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1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  <p:sldMasterId id="2147483666" r:id="rId3"/>
  </p:sldMasterIdLst>
  <p:notesMasterIdLst>
    <p:notesMasterId r:id="rId32"/>
  </p:notesMasterIdLst>
  <p:sldIdLst>
    <p:sldId id="256" r:id="rId4"/>
    <p:sldId id="259" r:id="rId5"/>
    <p:sldId id="260" r:id="rId6"/>
    <p:sldId id="264" r:id="rId7"/>
    <p:sldId id="265" r:id="rId8"/>
    <p:sldId id="266" r:id="rId9"/>
    <p:sldId id="267" r:id="rId10"/>
    <p:sldId id="258" r:id="rId11"/>
    <p:sldId id="261" r:id="rId12"/>
    <p:sldId id="272" r:id="rId13"/>
    <p:sldId id="270" r:id="rId14"/>
    <p:sldId id="271" r:id="rId15"/>
    <p:sldId id="269" r:id="rId16"/>
    <p:sldId id="268" r:id="rId17"/>
    <p:sldId id="262" r:id="rId18"/>
    <p:sldId id="276" r:id="rId19"/>
    <p:sldId id="273" r:id="rId20"/>
    <p:sldId id="275" r:id="rId21"/>
    <p:sldId id="274" r:id="rId22"/>
    <p:sldId id="277" r:id="rId23"/>
    <p:sldId id="263" r:id="rId24"/>
    <p:sldId id="282" r:id="rId25"/>
    <p:sldId id="281" r:id="rId26"/>
    <p:sldId id="280" r:id="rId27"/>
    <p:sldId id="278" r:id="rId28"/>
    <p:sldId id="279" r:id="rId29"/>
    <p:sldId id="284" r:id="rId30"/>
    <p:sldId id="285" r:id="rId3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95C4"/>
    <a:srgbClr val="05A2CD"/>
    <a:srgbClr val="B9DEE2"/>
    <a:srgbClr val="D1F4FE"/>
    <a:srgbClr val="CEF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64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4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heme" Target="theme/theme1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3D7F5B-DA49-4F78-A580-3412F76E767E}" type="datetimeFigureOut">
              <a:rPr lang="zh-CN" altLang="en-US" smtClean="0"/>
              <a:t>2021/11/25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338ACA-E181-402B-9C5F-02A96C4D769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84195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338ACA-E181-402B-9C5F-02A96C4D7698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63977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101761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1" y="0"/>
            <a:ext cx="1218711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40621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42451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8180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7353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23573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19177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7631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23671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39590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11348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44499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5C199EAE-978A-447C-AFEC-7FC48DA9857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0687C34F-DCD3-4975-9FCE-F9ECD87F050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819" y="476117"/>
            <a:ext cx="10972604" cy="6212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25425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17430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8146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8B135739-4F1E-447F-A7A4-B8AD28917A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9406BFF8-3245-42FB-AAD8-2CA19B9AC0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5D0255B2-9755-41CE-9989-121AD3A9A6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ED2BB5B4-3009-499C-8760-E9B023590B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11DBD-26F6-4269-8D31-7B8DD299AD58}" type="datetimeFigureOut">
              <a:rPr lang="zh-CN" altLang="en-US" smtClean="0"/>
              <a:t>2021/11/25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3163F949-FAA3-44D1-8D2F-F5DE96DA0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EA41469E-28AA-4C40-8785-79AE7711E2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748E5-EC8F-4AAA-B6E3-D19EBA2982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7356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8B135739-4F1E-447F-A7A4-B8AD28917A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9406BFF8-3245-42FB-AAD8-2CA19B9AC0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5D0255B2-9755-41CE-9989-121AD3A9A6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ED2BB5B4-3009-499C-8760-E9B023590B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11DBD-26F6-4269-8D31-7B8DD299AD58}" type="datetimeFigureOut">
              <a:rPr lang="zh-CN" altLang="en-US" smtClean="0"/>
              <a:t>2021/11/25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3163F949-FAA3-44D1-8D2F-F5DE96DA0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EA41469E-28AA-4C40-8785-79AE7711E2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748E5-EC8F-4AAA-B6E3-D19EBA2982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1168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F88890F1-1B06-4156-830D-8165A3623D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1D9CBCCA-E984-423F-9823-2E34FBCC973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6C5711C5-9A20-49B4-9FDE-E826B5E889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7A444E70-6B3E-4AA6-9191-D8CBF1D24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11DBD-26F6-4269-8D31-7B8DD299AD58}" type="datetimeFigureOut">
              <a:rPr lang="zh-CN" altLang="en-US" smtClean="0"/>
              <a:t>2021/11/25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2FD3AD2E-0ABB-4F58-AC02-16DFB28215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78B0E8AE-0826-447E-921D-67F6C1CE02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748E5-EC8F-4AAA-B6E3-D19EBA2982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5100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9B98126B-60FC-4888-8C3A-9E11D33015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E41855D5-03DC-44D4-9EAD-6112A4C3CF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FE379862-B382-4990-A886-7500D71133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11DBD-26F6-4269-8D31-7B8DD299AD58}" type="datetimeFigureOut">
              <a:rPr lang="zh-CN" altLang="en-US" smtClean="0"/>
              <a:t>2021/11/25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93475371-59E3-4C9C-B28C-D9413CDA23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7B83C839-4783-4677-B8DB-7AD17B44D6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748E5-EC8F-4AAA-B6E3-D19EBA2982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8129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08621B48-EE14-4E06-AAF5-7F31A674797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2C892B34-88A2-427C-B6D7-08B7953329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8B226B49-AF8E-4C05-9F6E-341C8DF2BA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11DBD-26F6-4269-8D31-7B8DD299AD58}" type="datetimeFigureOut">
              <a:rPr lang="zh-CN" altLang="en-US" smtClean="0"/>
              <a:t>2021/11/25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FDA5A127-62C2-4B2B-8F92-F05D3E3CCE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A7C9B1F6-9856-4262-BEE5-40C33239FB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748E5-EC8F-4AAA-B6E3-D19EBA2982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1294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2021/11/25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42765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2021/11/25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68772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A927E44A-AB4B-4A50-81A5-883E323C86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B3F18F46-B04A-4BFE-B78A-9635BA32D7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240449DA-4168-4863-AEB1-A0128A6A58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811DBD-26F6-4269-8D31-7B8DD299AD58}" type="datetimeFigureOut">
              <a:rPr lang="zh-CN" altLang="en-US" smtClean="0"/>
              <a:t>2021/11/25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C45E8AF3-A957-4CB7-9B52-9DCA4CDE78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98B2C476-AA6B-4686-8687-91533D823E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4748E5-EC8F-4AAA-B6E3-D19EBA2982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8411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6" r:id="rId3"/>
    <p:sldLayoutId id="2147483661" r:id="rId4"/>
    <p:sldLayoutId id="2147483657" r:id="rId5"/>
    <p:sldLayoutId id="2147483658" r:id="rId6"/>
    <p:sldLayoutId id="2147483659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35248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8214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Relationship Id="rId4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6.png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4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6.xml"/><Relationship Id="rId4" Type="http://schemas.openxmlformats.org/officeDocument/2006/relationships/image" Target="../media/image2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0.xml"/><Relationship Id="rId4" Type="http://schemas.openxmlformats.org/officeDocument/2006/relationships/image" Target="../media/image5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4C0636B6-B07A-4F32-81D8-7544C712FA81}"/>
              </a:ext>
            </a:extLst>
          </p:cNvPr>
          <p:cNvSpPr txBox="1"/>
          <p:nvPr/>
        </p:nvSpPr>
        <p:spPr>
          <a:xfrm>
            <a:off x="2372002" y="2401237"/>
            <a:ext cx="762991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800" dirty="0">
                <a:solidFill>
                  <a:srgbClr val="FFC000"/>
                </a:solidFill>
                <a:effectLst>
                  <a:outerShdw dist="63500" dir="2700000" algn="tl" rotWithShape="0">
                    <a:prstClr val="black"/>
                  </a:outerShdw>
                </a:effectLst>
                <a:latin typeface="江西拙楷" panose="02010600040101010101" pitchFamily="2" charset="-122"/>
                <a:ea typeface="江西拙楷" panose="02010600040101010101" pitchFamily="2" charset="-122"/>
                <a:cs typeface="+mn-ea"/>
                <a:sym typeface="+mn-lt"/>
              </a:rPr>
              <a:t>手绘</a:t>
            </a:r>
            <a:r>
              <a:rPr lang="zh-CN" altLang="en-US" sz="8800" dirty="0" smtClean="0">
                <a:solidFill>
                  <a:srgbClr val="FFC000"/>
                </a:solidFill>
                <a:effectLst>
                  <a:outerShdw dist="63500" dir="2700000" algn="tl" rotWithShape="0">
                    <a:prstClr val="black"/>
                  </a:outerShdw>
                </a:effectLst>
                <a:latin typeface="江西拙楷" panose="02010600040101010101" pitchFamily="2" charset="-122"/>
                <a:ea typeface="江西拙楷" panose="02010600040101010101" pitchFamily="2" charset="-122"/>
                <a:cs typeface="+mn-ea"/>
                <a:sym typeface="+mn-lt"/>
              </a:rPr>
              <a:t>教</a:t>
            </a:r>
            <a:r>
              <a:rPr lang="zh-CN" altLang="en-US" sz="8800" dirty="0">
                <a:solidFill>
                  <a:srgbClr val="FFC000"/>
                </a:solidFill>
                <a:effectLst>
                  <a:outerShdw dist="63500" dir="2700000" algn="tl" rotWithShape="0">
                    <a:prstClr val="black"/>
                  </a:outerShdw>
                </a:effectLst>
                <a:latin typeface="江西拙楷" panose="02010600040101010101" pitchFamily="2" charset="-122"/>
                <a:ea typeface="江西拙楷" panose="02010600040101010101" pitchFamily="2" charset="-122"/>
                <a:cs typeface="+mn-ea"/>
                <a:sym typeface="+mn-lt"/>
              </a:rPr>
              <a:t>学说课</a:t>
            </a: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1D33AA9-D858-42EE-88E8-8903DDD78B18}"/>
              </a:ext>
            </a:extLst>
          </p:cNvPr>
          <p:cNvSpPr/>
          <p:nvPr/>
        </p:nvSpPr>
        <p:spPr>
          <a:xfrm>
            <a:off x="5072834" y="4145788"/>
            <a:ext cx="361238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>
                <a:cs typeface="+mn-ea"/>
                <a:sym typeface="+mn-lt"/>
              </a:rPr>
              <a:t>说课老师</a:t>
            </a:r>
            <a:r>
              <a:rPr lang="zh-CN" altLang="en-US" sz="2400" dirty="0" smtClean="0">
                <a:cs typeface="+mn-ea"/>
                <a:sym typeface="+mn-lt"/>
              </a:rPr>
              <a:t>：</a:t>
            </a:r>
            <a:r>
              <a:rPr lang="zh-CN" altLang="en-US" sz="2400" dirty="0">
                <a:cs typeface="+mn-ea"/>
                <a:sym typeface="+mn-lt"/>
              </a:rPr>
              <a:t>优</a:t>
            </a:r>
            <a:r>
              <a:rPr lang="zh-CN" altLang="en-US" sz="2400" dirty="0" smtClean="0">
                <a:cs typeface="+mn-ea"/>
                <a:sym typeface="+mn-lt"/>
              </a:rPr>
              <a:t>品</a:t>
            </a:r>
            <a:r>
              <a:rPr lang="en-US" altLang="zh-CN" sz="2400" dirty="0" smtClean="0">
                <a:cs typeface="+mn-ea"/>
                <a:sym typeface="+mn-lt"/>
              </a:rPr>
              <a:t>PPT</a:t>
            </a:r>
            <a:endParaRPr lang="zh-CN" altLang="en-US" sz="2400" dirty="0">
              <a:cs typeface="+mn-ea"/>
              <a:sym typeface="+mn-lt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663BA6D9-90CE-4904-9B84-F0DE6AB6056D}"/>
              </a:ext>
            </a:extLst>
          </p:cNvPr>
          <p:cNvPicPr>
            <a:picLocks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6074" y="4038856"/>
            <a:ext cx="670807" cy="675531"/>
          </a:xfrm>
          <a:prstGeom prst="rect">
            <a:avLst/>
          </a:prstGeom>
        </p:spPr>
      </p:pic>
      <p:grpSp>
        <p:nvGrpSpPr>
          <p:cNvPr id="11" name="PA_组合 38">
            <a:extLst>
              <a:ext uri="{FF2B5EF4-FFF2-40B4-BE49-F238E27FC236}">
                <a16:creationId xmlns="" xmlns:a16="http://schemas.microsoft.com/office/drawing/2014/main" id="{C6CCA30D-0115-48F9-91F7-B2953E83FB56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8685223" y="1603612"/>
            <a:ext cx="882960" cy="884113"/>
            <a:chOff x="9407171" y="3074670"/>
            <a:chExt cx="769526" cy="731450"/>
          </a:xfrm>
        </p:grpSpPr>
        <p:pic>
          <p:nvPicPr>
            <p:cNvPr id="12" name="图片 11">
              <a:extLst>
                <a:ext uri="{FF2B5EF4-FFF2-40B4-BE49-F238E27FC236}">
                  <a16:creationId xmlns="" xmlns:a16="http://schemas.microsoft.com/office/drawing/2014/main" id="{3BDB68F2-2964-45A7-8C47-D7906AA5262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9407171" y="3078626"/>
              <a:ext cx="769526" cy="727494"/>
            </a:xfrm>
            <a:prstGeom prst="rect">
              <a:avLst/>
            </a:prstGeom>
          </p:spPr>
        </p:pic>
        <p:pic>
          <p:nvPicPr>
            <p:cNvPr id="13" name="图片 12">
              <a:extLst>
                <a:ext uri="{FF2B5EF4-FFF2-40B4-BE49-F238E27FC236}">
                  <a16:creationId xmlns="" xmlns:a16="http://schemas.microsoft.com/office/drawing/2014/main" id="{795842A3-59F6-44F0-970F-BEADC73F70A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9407171" y="3074670"/>
              <a:ext cx="769526" cy="7274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20245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12">
            <a:extLst>
              <a:ext uri="{FF2B5EF4-FFF2-40B4-BE49-F238E27FC236}">
                <a16:creationId xmlns="" xmlns:a16="http://schemas.microsoft.com/office/drawing/2014/main" id="{AE35C2B7-BAF7-483F-BD48-E5DB705624E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565112" y="1213382"/>
            <a:ext cx="3061777" cy="507015"/>
          </a:xfrm>
          <a:prstGeom prst="roundRect">
            <a:avLst>
              <a:gd name="adj" fmla="val 0"/>
            </a:avLst>
          </a:prstGeom>
          <a:solidFill>
            <a:srgbClr val="FFC000"/>
          </a:solidFill>
          <a:ln w="28575">
            <a:solidFill>
              <a:srgbClr val="6B4C0E"/>
            </a:solidFill>
          </a:ln>
        </p:spPr>
        <p:txBody>
          <a:bodyPr wrap="square" rtlCol="0" anchor="ctr" anchorCtr="1">
            <a:noAutofit/>
          </a:bodyPr>
          <a:lstStyle/>
          <a:p>
            <a:pPr algn="ctr"/>
            <a:r>
              <a:rPr lang="zh-CN" altLang="en-US" sz="3600" dirty="0">
                <a:cs typeface="+mn-ea"/>
                <a:sym typeface="+mn-lt"/>
              </a:rPr>
              <a:t>教学说课</a:t>
            </a:r>
          </a:p>
        </p:txBody>
      </p:sp>
      <p:grpSp>
        <p:nvGrpSpPr>
          <p:cNvPr id="133" name="Group 218">
            <a:extLst>
              <a:ext uri="{FF2B5EF4-FFF2-40B4-BE49-F238E27FC236}">
                <a16:creationId xmlns="" xmlns:a16="http://schemas.microsoft.com/office/drawing/2014/main" id="{645EFE70-404F-45CA-A9E7-8BDF5264C5D1}"/>
              </a:ext>
            </a:extLst>
          </p:cNvPr>
          <p:cNvGrpSpPr/>
          <p:nvPr/>
        </p:nvGrpSpPr>
        <p:grpSpPr>
          <a:xfrm>
            <a:off x="1546688" y="2889619"/>
            <a:ext cx="3879450" cy="2871642"/>
            <a:chOff x="0" y="0"/>
            <a:chExt cx="2222306" cy="1644486"/>
          </a:xfrm>
        </p:grpSpPr>
        <p:sp>
          <p:nvSpPr>
            <p:cNvPr id="134" name="chenying0907 214">
              <a:extLst>
                <a:ext uri="{FF2B5EF4-FFF2-40B4-BE49-F238E27FC236}">
                  <a16:creationId xmlns="" xmlns:a16="http://schemas.microsoft.com/office/drawing/2014/main" id="{DEF6B4BE-DE3E-4469-92F0-0D989D0C1BFC}"/>
                </a:ext>
              </a:extLst>
            </p:cNvPr>
            <p:cNvSpPr/>
            <p:nvPr/>
          </p:nvSpPr>
          <p:spPr>
            <a:xfrm>
              <a:off x="177800" y="-1"/>
              <a:ext cx="268610" cy="4244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17" h="20825" extrusionOk="0">
                  <a:moveTo>
                    <a:pt x="0" y="978"/>
                  </a:moveTo>
                  <a:cubicBezTo>
                    <a:pt x="4331" y="132"/>
                    <a:pt x="6848" y="-775"/>
                    <a:pt x="10359" y="1107"/>
                  </a:cubicBezTo>
                  <a:cubicBezTo>
                    <a:pt x="14373" y="3260"/>
                    <a:pt x="15631" y="7002"/>
                    <a:pt x="17595" y="9981"/>
                  </a:cubicBezTo>
                  <a:cubicBezTo>
                    <a:pt x="19135" y="12318"/>
                    <a:pt x="19785" y="13548"/>
                    <a:pt x="20568" y="16020"/>
                  </a:cubicBezTo>
                  <a:cubicBezTo>
                    <a:pt x="21600" y="19279"/>
                    <a:pt x="17061" y="19856"/>
                    <a:pt x="13655" y="20825"/>
                  </a:cubicBezTo>
                </a:path>
              </a:pathLst>
            </a:custGeom>
            <a:solidFill>
              <a:srgbClr val="FED940"/>
            </a:solidFill>
            <a:ln w="3810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400000"/>
            </a:ln>
            <a:effectLst/>
          </p:spPr>
          <p:txBody>
            <a:bodyPr wrap="square" lIns="50784" tIns="50784" rIns="50784" bIns="50784" numCol="1" anchor="ctr">
              <a:noAutofit/>
            </a:bodyPr>
            <a:lstStyle/>
            <a:p>
              <a:pPr defTabSz="457051">
                <a:defRPr sz="3000">
                  <a:solidFill>
                    <a:srgbClr val="FFFFFF"/>
                  </a:solidFill>
                  <a:effectLst>
                    <a:outerShdw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999" dirty="0">
                <a:cs typeface="+mn-ea"/>
                <a:sym typeface="+mn-lt"/>
              </a:endParaRPr>
            </a:p>
          </p:txBody>
        </p:sp>
        <p:sp>
          <p:nvSpPr>
            <p:cNvPr id="135" name="chenying0907 215">
              <a:extLst>
                <a:ext uri="{FF2B5EF4-FFF2-40B4-BE49-F238E27FC236}">
                  <a16:creationId xmlns="" xmlns:a16="http://schemas.microsoft.com/office/drawing/2014/main" id="{8949F69D-1529-4C76-ADE1-74902B2AFC6B}"/>
                </a:ext>
              </a:extLst>
            </p:cNvPr>
            <p:cNvSpPr/>
            <p:nvPr/>
          </p:nvSpPr>
          <p:spPr>
            <a:xfrm>
              <a:off x="876300" y="990599"/>
              <a:ext cx="288326" cy="3924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323" h="18952" extrusionOk="0">
                  <a:moveTo>
                    <a:pt x="0" y="1473"/>
                  </a:moveTo>
                  <a:cubicBezTo>
                    <a:pt x="6540" y="-2648"/>
                    <a:pt x="10391" y="2786"/>
                    <a:pt x="14004" y="6685"/>
                  </a:cubicBezTo>
                  <a:cubicBezTo>
                    <a:pt x="18693" y="11746"/>
                    <a:pt x="21600" y="16421"/>
                    <a:pt x="17023" y="18952"/>
                  </a:cubicBezTo>
                </a:path>
              </a:pathLst>
            </a:custGeom>
            <a:solidFill>
              <a:srgbClr val="FED940"/>
            </a:solidFill>
            <a:ln w="3810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400000"/>
            </a:ln>
            <a:effectLst/>
          </p:spPr>
          <p:txBody>
            <a:bodyPr wrap="square" lIns="50784" tIns="50784" rIns="50784" bIns="50784" numCol="1" anchor="ctr">
              <a:noAutofit/>
            </a:bodyPr>
            <a:lstStyle/>
            <a:p>
              <a:pPr defTabSz="457051">
                <a:defRPr sz="3000">
                  <a:solidFill>
                    <a:srgbClr val="FFFFFF"/>
                  </a:solidFill>
                  <a:effectLst>
                    <a:outerShdw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999" dirty="0">
                <a:cs typeface="+mn-ea"/>
                <a:sym typeface="+mn-lt"/>
              </a:endParaRPr>
            </a:p>
          </p:txBody>
        </p:sp>
        <p:sp>
          <p:nvSpPr>
            <p:cNvPr id="136" name="chenying0907 216">
              <a:extLst>
                <a:ext uri="{FF2B5EF4-FFF2-40B4-BE49-F238E27FC236}">
                  <a16:creationId xmlns="" xmlns:a16="http://schemas.microsoft.com/office/drawing/2014/main" id="{E5F34E5C-686D-4F68-90E7-DCABCEAE9376}"/>
                </a:ext>
              </a:extLst>
            </p:cNvPr>
            <p:cNvSpPr/>
            <p:nvPr/>
          </p:nvSpPr>
          <p:spPr>
            <a:xfrm>
              <a:off x="0" y="25400"/>
              <a:ext cx="1130505" cy="14411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86" h="21249" extrusionOk="0">
                  <a:moveTo>
                    <a:pt x="6695" y="5964"/>
                  </a:moveTo>
                  <a:cubicBezTo>
                    <a:pt x="5870" y="4835"/>
                    <a:pt x="5320" y="3733"/>
                    <a:pt x="4734" y="2782"/>
                  </a:cubicBezTo>
                  <a:cubicBezTo>
                    <a:pt x="4160" y="1851"/>
                    <a:pt x="3364" y="1097"/>
                    <a:pt x="3346" y="0"/>
                  </a:cubicBezTo>
                  <a:cubicBezTo>
                    <a:pt x="2749" y="212"/>
                    <a:pt x="2098" y="524"/>
                    <a:pt x="1695" y="926"/>
                  </a:cubicBezTo>
                  <a:cubicBezTo>
                    <a:pt x="988" y="1632"/>
                    <a:pt x="570" y="2910"/>
                    <a:pt x="299" y="3769"/>
                  </a:cubicBezTo>
                  <a:cubicBezTo>
                    <a:pt x="-19" y="4774"/>
                    <a:pt x="-82" y="5809"/>
                    <a:pt x="104" y="6834"/>
                  </a:cubicBezTo>
                  <a:cubicBezTo>
                    <a:pt x="507" y="9059"/>
                    <a:pt x="1907" y="11120"/>
                    <a:pt x="3352" y="13032"/>
                  </a:cubicBezTo>
                  <a:cubicBezTo>
                    <a:pt x="4121" y="14050"/>
                    <a:pt x="4913" y="15069"/>
                    <a:pt x="5760" y="16050"/>
                  </a:cubicBezTo>
                  <a:cubicBezTo>
                    <a:pt x="7632" y="18216"/>
                    <a:pt x="10200" y="20007"/>
                    <a:pt x="13428" y="20934"/>
                  </a:cubicBezTo>
                  <a:cubicBezTo>
                    <a:pt x="15746" y="21600"/>
                    <a:pt x="19972" y="21179"/>
                    <a:pt x="21384" y="19961"/>
                  </a:cubicBezTo>
                  <a:cubicBezTo>
                    <a:pt x="21518" y="19211"/>
                    <a:pt x="16578" y="14785"/>
                    <a:pt x="16540" y="14807"/>
                  </a:cubicBezTo>
                  <a:cubicBezTo>
                    <a:pt x="15277" y="15530"/>
                    <a:pt x="13118" y="16386"/>
                    <a:pt x="11538" y="16347"/>
                  </a:cubicBezTo>
                  <a:cubicBezTo>
                    <a:pt x="9234" y="16290"/>
                    <a:pt x="7991" y="14209"/>
                    <a:pt x="7048" y="12885"/>
                  </a:cubicBezTo>
                  <a:cubicBezTo>
                    <a:pt x="6162" y="11641"/>
                    <a:pt x="5096" y="10300"/>
                    <a:pt x="4890" y="8855"/>
                  </a:cubicBezTo>
                  <a:cubicBezTo>
                    <a:pt x="4802" y="8239"/>
                    <a:pt x="4929" y="7607"/>
                    <a:pt x="5302" y="7056"/>
                  </a:cubicBezTo>
                  <a:cubicBezTo>
                    <a:pt x="5511" y="6746"/>
                    <a:pt x="6171" y="5989"/>
                    <a:pt x="6695" y="5964"/>
                  </a:cubicBezTo>
                  <a:close/>
                </a:path>
              </a:pathLst>
            </a:custGeom>
            <a:noFill/>
            <a:ln w="3810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400000"/>
            </a:ln>
            <a:effectLst/>
          </p:spPr>
          <p:txBody>
            <a:bodyPr wrap="square" lIns="50784" tIns="50784" rIns="50784" bIns="50784" numCol="1" anchor="ctr">
              <a:noAutofit/>
            </a:bodyPr>
            <a:lstStyle/>
            <a:p>
              <a:pPr defTabSz="457051">
                <a:defRPr sz="3000">
                  <a:solidFill>
                    <a:srgbClr val="FFFFFF"/>
                  </a:solidFill>
                  <a:effectLst>
                    <a:outerShdw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999" dirty="0">
                <a:cs typeface="+mn-ea"/>
                <a:sym typeface="+mn-lt"/>
              </a:endParaRPr>
            </a:p>
          </p:txBody>
        </p:sp>
        <p:sp>
          <p:nvSpPr>
            <p:cNvPr id="137" name="chenying0907 217">
              <a:extLst>
                <a:ext uri="{FF2B5EF4-FFF2-40B4-BE49-F238E27FC236}">
                  <a16:creationId xmlns="" xmlns:a16="http://schemas.microsoft.com/office/drawing/2014/main" id="{6247EFC3-4859-41A0-90F3-FFD691D139CD}"/>
                </a:ext>
              </a:extLst>
            </p:cNvPr>
            <p:cNvSpPr/>
            <p:nvPr/>
          </p:nvSpPr>
          <p:spPr>
            <a:xfrm>
              <a:off x="1041400" y="888999"/>
              <a:ext cx="1180907" cy="7554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80" h="19656" extrusionOk="0">
                  <a:moveTo>
                    <a:pt x="0" y="14067"/>
                  </a:moveTo>
                  <a:cubicBezTo>
                    <a:pt x="1546" y="18995"/>
                    <a:pt x="4265" y="21549"/>
                    <a:pt x="7901" y="18005"/>
                  </a:cubicBezTo>
                  <a:cubicBezTo>
                    <a:pt x="9262" y="16678"/>
                    <a:pt x="11668" y="12078"/>
                    <a:pt x="9432" y="10109"/>
                  </a:cubicBezTo>
                  <a:cubicBezTo>
                    <a:pt x="7906" y="8766"/>
                    <a:pt x="6036" y="11469"/>
                    <a:pt x="6486" y="13754"/>
                  </a:cubicBezTo>
                  <a:cubicBezTo>
                    <a:pt x="7019" y="16458"/>
                    <a:pt x="10653" y="17259"/>
                    <a:pt x="12181" y="16654"/>
                  </a:cubicBezTo>
                  <a:cubicBezTo>
                    <a:pt x="14962" y="15554"/>
                    <a:pt x="14704" y="12109"/>
                    <a:pt x="15038" y="8516"/>
                  </a:cubicBezTo>
                  <a:cubicBezTo>
                    <a:pt x="15338" y="5296"/>
                    <a:pt x="15973" y="-51"/>
                    <a:pt x="18921" y="0"/>
                  </a:cubicBezTo>
                  <a:cubicBezTo>
                    <a:pt x="20260" y="23"/>
                    <a:pt x="21600" y="1260"/>
                    <a:pt x="20434" y="3163"/>
                  </a:cubicBezTo>
                </a:path>
              </a:pathLst>
            </a:custGeom>
            <a:noFill/>
            <a:ln w="3810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400000"/>
            </a:ln>
            <a:effectLst/>
          </p:spPr>
          <p:txBody>
            <a:bodyPr wrap="square" lIns="50784" tIns="50784" rIns="50784" bIns="50784" numCol="1" anchor="ctr">
              <a:noAutofit/>
            </a:bodyPr>
            <a:lstStyle/>
            <a:p>
              <a:pPr defTabSz="457051">
                <a:defRPr sz="3000">
                  <a:solidFill>
                    <a:srgbClr val="FFFFFF"/>
                  </a:solidFill>
                  <a:effectLst>
                    <a:outerShdw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999" dirty="0">
                <a:cs typeface="+mn-ea"/>
                <a:sym typeface="+mn-lt"/>
              </a:endParaRPr>
            </a:p>
          </p:txBody>
        </p:sp>
      </p:grpSp>
      <p:grpSp>
        <p:nvGrpSpPr>
          <p:cNvPr id="138" name="Group 157">
            <a:extLst>
              <a:ext uri="{FF2B5EF4-FFF2-40B4-BE49-F238E27FC236}">
                <a16:creationId xmlns="" xmlns:a16="http://schemas.microsoft.com/office/drawing/2014/main" id="{2509694A-5981-4EAC-9192-DBB263764D99}"/>
              </a:ext>
            </a:extLst>
          </p:cNvPr>
          <p:cNvGrpSpPr/>
          <p:nvPr/>
        </p:nvGrpSpPr>
        <p:grpSpPr>
          <a:xfrm>
            <a:off x="2469101" y="1213382"/>
            <a:ext cx="1408286" cy="1715379"/>
            <a:chOff x="0" y="0"/>
            <a:chExt cx="825247" cy="1004894"/>
          </a:xfrm>
        </p:grpSpPr>
        <p:sp>
          <p:nvSpPr>
            <p:cNvPr id="139" name="chenying0907 153">
              <a:extLst>
                <a:ext uri="{FF2B5EF4-FFF2-40B4-BE49-F238E27FC236}">
                  <a16:creationId xmlns="" xmlns:a16="http://schemas.microsoft.com/office/drawing/2014/main" id="{897B913F-70D4-4254-88DB-0A3CC79DED4F}"/>
                </a:ext>
              </a:extLst>
            </p:cNvPr>
            <p:cNvSpPr/>
            <p:nvPr/>
          </p:nvSpPr>
          <p:spPr>
            <a:xfrm>
              <a:off x="0" y="0"/>
              <a:ext cx="825247" cy="10048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17" h="18782" extrusionOk="0">
                  <a:moveTo>
                    <a:pt x="20606" y="8003"/>
                  </a:moveTo>
                  <a:cubicBezTo>
                    <a:pt x="20536" y="9105"/>
                    <a:pt x="20133" y="10194"/>
                    <a:pt x="19322" y="11192"/>
                  </a:cubicBezTo>
                  <a:cubicBezTo>
                    <a:pt x="17235" y="13763"/>
                    <a:pt x="10676" y="14469"/>
                    <a:pt x="6988" y="14575"/>
                  </a:cubicBezTo>
                  <a:cubicBezTo>
                    <a:pt x="4986" y="15277"/>
                    <a:pt x="3185" y="16577"/>
                    <a:pt x="3059" y="18782"/>
                  </a:cubicBezTo>
                  <a:cubicBezTo>
                    <a:pt x="2578" y="17275"/>
                    <a:pt x="1936" y="15773"/>
                    <a:pt x="4218" y="13676"/>
                  </a:cubicBezTo>
                  <a:cubicBezTo>
                    <a:pt x="3958" y="13915"/>
                    <a:pt x="973" y="11280"/>
                    <a:pt x="253" y="9351"/>
                  </a:cubicBezTo>
                  <a:cubicBezTo>
                    <a:pt x="-538" y="7230"/>
                    <a:pt x="624" y="4258"/>
                    <a:pt x="2405" y="2680"/>
                  </a:cubicBezTo>
                  <a:cubicBezTo>
                    <a:pt x="8610" y="-2818"/>
                    <a:pt x="21062" y="731"/>
                    <a:pt x="20606" y="8003"/>
                  </a:cubicBezTo>
                  <a:close/>
                </a:path>
              </a:pathLst>
            </a:custGeom>
            <a:solidFill>
              <a:schemeClr val="bg1"/>
            </a:solidFill>
            <a:ln w="3810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400000"/>
            </a:ln>
            <a:effectLst/>
          </p:spPr>
          <p:txBody>
            <a:bodyPr wrap="square" lIns="50784" tIns="50784" rIns="50784" bIns="50784" numCol="1" anchor="ctr">
              <a:noAutofit/>
            </a:bodyPr>
            <a:lstStyle/>
            <a:p>
              <a:pPr defTabSz="457051">
                <a:defRPr sz="3000">
                  <a:solidFill>
                    <a:srgbClr val="FFFFFF"/>
                  </a:solidFill>
                  <a:effectLst>
                    <a:outerShdw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999" dirty="0">
                <a:cs typeface="+mn-ea"/>
                <a:sym typeface="+mn-lt"/>
              </a:endParaRPr>
            </a:p>
          </p:txBody>
        </p:sp>
        <p:sp>
          <p:nvSpPr>
            <p:cNvPr id="140" name="chenying0907 152">
              <a:extLst>
                <a:ext uri="{FF2B5EF4-FFF2-40B4-BE49-F238E27FC236}">
                  <a16:creationId xmlns="" xmlns:a16="http://schemas.microsoft.com/office/drawing/2014/main" id="{5C2A14AD-3438-44A6-92E0-BBD650E2ED2D}"/>
                </a:ext>
              </a:extLst>
            </p:cNvPr>
            <p:cNvSpPr/>
            <p:nvPr/>
          </p:nvSpPr>
          <p:spPr>
            <a:xfrm>
              <a:off x="55658" y="151223"/>
              <a:ext cx="768929" cy="8282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2" h="21600" extrusionOk="0">
                  <a:moveTo>
                    <a:pt x="21365" y="6553"/>
                  </a:moveTo>
                  <a:cubicBezTo>
                    <a:pt x="21209" y="8299"/>
                    <a:pt x="20695" y="9966"/>
                    <a:pt x="20017" y="11011"/>
                  </a:cubicBezTo>
                  <a:cubicBezTo>
                    <a:pt x="17690" y="14597"/>
                    <a:pt x="10380" y="15582"/>
                    <a:pt x="6269" y="15729"/>
                  </a:cubicBezTo>
                  <a:cubicBezTo>
                    <a:pt x="4038" y="16710"/>
                    <a:pt x="2030" y="18524"/>
                    <a:pt x="1890" y="21600"/>
                  </a:cubicBezTo>
                  <a:cubicBezTo>
                    <a:pt x="1354" y="19498"/>
                    <a:pt x="638" y="17403"/>
                    <a:pt x="3179" y="14478"/>
                  </a:cubicBezTo>
                  <a:cubicBezTo>
                    <a:pt x="2729" y="14996"/>
                    <a:pt x="-3" y="11060"/>
                    <a:pt x="0" y="10322"/>
                  </a:cubicBezTo>
                  <a:cubicBezTo>
                    <a:pt x="7119" y="10785"/>
                    <a:pt x="20375" y="9891"/>
                    <a:pt x="18971" y="0"/>
                  </a:cubicBezTo>
                  <a:cubicBezTo>
                    <a:pt x="21020" y="1136"/>
                    <a:pt x="21597" y="3933"/>
                    <a:pt x="21365" y="6553"/>
                  </a:cubicBezTo>
                  <a:close/>
                </a:path>
              </a:pathLst>
            </a:custGeom>
            <a:solidFill>
              <a:srgbClr val="FED940"/>
            </a:solidFill>
            <a:ln w="12700" cap="flat">
              <a:noFill/>
              <a:miter lim="400000"/>
            </a:ln>
            <a:effectLst/>
          </p:spPr>
          <p:txBody>
            <a:bodyPr wrap="square" lIns="50784" tIns="50784" rIns="50784" bIns="50784" numCol="1" anchor="ctr">
              <a:noAutofit/>
            </a:bodyPr>
            <a:lstStyle/>
            <a:p>
              <a:pPr defTabSz="457051">
                <a:defRPr sz="3000">
                  <a:solidFill>
                    <a:srgbClr val="FFFFFF"/>
                  </a:solidFill>
                  <a:effectLst>
                    <a:outerShdw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999" dirty="0">
                <a:cs typeface="+mn-ea"/>
                <a:sym typeface="+mn-lt"/>
              </a:endParaRPr>
            </a:p>
          </p:txBody>
        </p:sp>
        <p:grpSp>
          <p:nvGrpSpPr>
            <p:cNvPr id="141" name="Group 156">
              <a:extLst>
                <a:ext uri="{FF2B5EF4-FFF2-40B4-BE49-F238E27FC236}">
                  <a16:creationId xmlns="" xmlns:a16="http://schemas.microsoft.com/office/drawing/2014/main" id="{95770866-372F-4DEF-87CF-B8BE8CE0964D}"/>
                </a:ext>
              </a:extLst>
            </p:cNvPr>
            <p:cNvGrpSpPr/>
            <p:nvPr/>
          </p:nvGrpSpPr>
          <p:grpSpPr>
            <a:xfrm>
              <a:off x="330200" y="215900"/>
              <a:ext cx="178940" cy="367431"/>
              <a:chOff x="0" y="0"/>
              <a:chExt cx="178939" cy="367430"/>
            </a:xfrm>
          </p:grpSpPr>
          <p:sp>
            <p:nvSpPr>
              <p:cNvPr id="142" name="chenying0907 154">
                <a:extLst>
                  <a:ext uri="{FF2B5EF4-FFF2-40B4-BE49-F238E27FC236}">
                    <a16:creationId xmlns="" xmlns:a16="http://schemas.microsoft.com/office/drawing/2014/main" id="{1DFE6FD0-2C06-4480-979D-E6B7CC0932FD}"/>
                  </a:ext>
                </a:extLst>
              </p:cNvPr>
              <p:cNvSpPr/>
              <p:nvPr/>
            </p:nvSpPr>
            <p:spPr>
              <a:xfrm>
                <a:off x="0" y="0"/>
                <a:ext cx="178940" cy="2443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224" h="18018" extrusionOk="0">
                    <a:moveTo>
                      <a:pt x="100" y="9277"/>
                    </a:moveTo>
                    <a:cubicBezTo>
                      <a:pt x="-1213" y="3536"/>
                      <a:pt x="10703" y="-3582"/>
                      <a:pt x="16203" y="2063"/>
                    </a:cubicBezTo>
                    <a:cubicBezTo>
                      <a:pt x="20387" y="6358"/>
                      <a:pt x="10513" y="14060"/>
                      <a:pt x="8251" y="18018"/>
                    </a:cubicBezTo>
                  </a:path>
                </a:pathLst>
              </a:custGeom>
              <a:noFill/>
              <a:ln w="38100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50784" tIns="50784" rIns="50784" bIns="50784" numCol="1" anchor="ctr">
                <a:noAutofit/>
              </a:bodyPr>
              <a:lstStyle/>
              <a:p>
                <a:pPr defTabSz="457051">
                  <a:defRPr sz="3000">
                    <a:solidFill>
                      <a:srgbClr val="FFFFFF"/>
                    </a:solidFill>
                    <a:effectLst>
                      <a:outerShdw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3999" dirty="0">
                  <a:cs typeface="+mn-ea"/>
                  <a:sym typeface="+mn-lt"/>
                </a:endParaRPr>
              </a:p>
            </p:txBody>
          </p:sp>
          <p:sp>
            <p:nvSpPr>
              <p:cNvPr id="143" name="chenying0907 155">
                <a:extLst>
                  <a:ext uri="{FF2B5EF4-FFF2-40B4-BE49-F238E27FC236}">
                    <a16:creationId xmlns="" xmlns:a16="http://schemas.microsoft.com/office/drawing/2014/main" id="{1490A89A-68CC-49F7-88B0-D2D828D78CC6}"/>
                  </a:ext>
                </a:extLst>
              </p:cNvPr>
              <p:cNvSpPr/>
              <p:nvPr/>
            </p:nvSpPr>
            <p:spPr>
              <a:xfrm>
                <a:off x="76200" y="342900"/>
                <a:ext cx="19564" cy="245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659" h="15561" extrusionOk="0">
                    <a:moveTo>
                      <a:pt x="0" y="8336"/>
                    </a:moveTo>
                    <a:cubicBezTo>
                      <a:pt x="3561" y="8171"/>
                      <a:pt x="10161" y="-5031"/>
                      <a:pt x="7784" y="2124"/>
                    </a:cubicBezTo>
                    <a:cubicBezTo>
                      <a:pt x="8671" y="6888"/>
                      <a:pt x="11060" y="11294"/>
                      <a:pt x="14952" y="15353"/>
                    </a:cubicBezTo>
                    <a:cubicBezTo>
                      <a:pt x="21600" y="16569"/>
                      <a:pt x="19305" y="12443"/>
                      <a:pt x="8067" y="2966"/>
                    </a:cubicBezTo>
                  </a:path>
                </a:pathLst>
              </a:custGeom>
              <a:noFill/>
              <a:ln w="38100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50784" tIns="50784" rIns="50784" bIns="50784" numCol="1" anchor="ctr">
                <a:noAutofit/>
              </a:bodyPr>
              <a:lstStyle/>
              <a:p>
                <a:pPr defTabSz="457051">
                  <a:defRPr sz="3000">
                    <a:solidFill>
                      <a:srgbClr val="FFFFFF"/>
                    </a:solidFill>
                    <a:effectLst>
                      <a:outerShdw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3999" dirty="0">
                  <a:cs typeface="+mn-ea"/>
                  <a:sym typeface="+mn-lt"/>
                </a:endParaRPr>
              </a:p>
            </p:txBody>
          </p:sp>
        </p:grpSp>
      </p:grpSp>
      <p:sp>
        <p:nvSpPr>
          <p:cNvPr id="192" name="文本框 191">
            <a:extLst>
              <a:ext uri="{FF2B5EF4-FFF2-40B4-BE49-F238E27FC236}">
                <a16:creationId xmlns="" xmlns:a16="http://schemas.microsoft.com/office/drawing/2014/main" id="{D343E7CF-1096-427F-A8A8-B4B40260633E}"/>
              </a:ext>
            </a:extLst>
          </p:cNvPr>
          <p:cNvSpPr txBox="1"/>
          <p:nvPr/>
        </p:nvSpPr>
        <p:spPr>
          <a:xfrm>
            <a:off x="6922893" y="2070556"/>
            <a:ext cx="20817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cs typeface="+mn-ea"/>
                <a:sym typeface="+mn-lt"/>
              </a:rPr>
              <a:t>在此添加标题</a:t>
            </a:r>
          </a:p>
        </p:txBody>
      </p:sp>
      <p:sp>
        <p:nvSpPr>
          <p:cNvPr id="193" name="文本框 192">
            <a:extLst>
              <a:ext uri="{FF2B5EF4-FFF2-40B4-BE49-F238E27FC236}">
                <a16:creationId xmlns="" xmlns:a16="http://schemas.microsoft.com/office/drawing/2014/main" id="{5174ACA9-757B-4365-9ACB-F7420F08C646}"/>
              </a:ext>
            </a:extLst>
          </p:cNvPr>
          <p:cNvSpPr txBox="1"/>
          <p:nvPr/>
        </p:nvSpPr>
        <p:spPr>
          <a:xfrm>
            <a:off x="6922892" y="2358309"/>
            <a:ext cx="3772478" cy="6239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请替换文字内容，修改文字内容，也可以直接复制你的内容到此。请替换文字内容</a:t>
            </a:r>
          </a:p>
        </p:txBody>
      </p:sp>
      <p:sp>
        <p:nvSpPr>
          <p:cNvPr id="194" name="文本框 193">
            <a:extLst>
              <a:ext uri="{FF2B5EF4-FFF2-40B4-BE49-F238E27FC236}">
                <a16:creationId xmlns="" xmlns:a16="http://schemas.microsoft.com/office/drawing/2014/main" id="{DC4713BC-55F7-4FBB-8CED-9A998EA11C6A}"/>
              </a:ext>
            </a:extLst>
          </p:cNvPr>
          <p:cNvSpPr txBox="1"/>
          <p:nvPr/>
        </p:nvSpPr>
        <p:spPr>
          <a:xfrm>
            <a:off x="6922893" y="3518359"/>
            <a:ext cx="20817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cs typeface="+mn-ea"/>
                <a:sym typeface="+mn-lt"/>
              </a:rPr>
              <a:t>在此添加标题</a:t>
            </a:r>
          </a:p>
        </p:txBody>
      </p:sp>
      <p:sp>
        <p:nvSpPr>
          <p:cNvPr id="195" name="文本框 194">
            <a:extLst>
              <a:ext uri="{FF2B5EF4-FFF2-40B4-BE49-F238E27FC236}">
                <a16:creationId xmlns="" xmlns:a16="http://schemas.microsoft.com/office/drawing/2014/main" id="{D633CE25-C4DF-449C-8310-48AE9C12551C}"/>
              </a:ext>
            </a:extLst>
          </p:cNvPr>
          <p:cNvSpPr txBox="1"/>
          <p:nvPr/>
        </p:nvSpPr>
        <p:spPr>
          <a:xfrm>
            <a:off x="6922892" y="3806112"/>
            <a:ext cx="3772478" cy="6239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请替换文字内容，修改文字内容，也可以直接复制你的内容到此。请替换文字内容</a:t>
            </a:r>
          </a:p>
        </p:txBody>
      </p:sp>
      <p:sp>
        <p:nvSpPr>
          <p:cNvPr id="196" name="文本框 195">
            <a:extLst>
              <a:ext uri="{FF2B5EF4-FFF2-40B4-BE49-F238E27FC236}">
                <a16:creationId xmlns="" xmlns:a16="http://schemas.microsoft.com/office/drawing/2014/main" id="{0E5281C8-60E7-4541-AA4F-B0BEA1F216D4}"/>
              </a:ext>
            </a:extLst>
          </p:cNvPr>
          <p:cNvSpPr txBox="1"/>
          <p:nvPr/>
        </p:nvSpPr>
        <p:spPr>
          <a:xfrm>
            <a:off x="6922893" y="4966163"/>
            <a:ext cx="20817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cs typeface="+mn-ea"/>
                <a:sym typeface="+mn-lt"/>
              </a:rPr>
              <a:t>在此添加标题</a:t>
            </a:r>
          </a:p>
        </p:txBody>
      </p:sp>
      <p:sp>
        <p:nvSpPr>
          <p:cNvPr id="197" name="文本框 196">
            <a:extLst>
              <a:ext uri="{FF2B5EF4-FFF2-40B4-BE49-F238E27FC236}">
                <a16:creationId xmlns="" xmlns:a16="http://schemas.microsoft.com/office/drawing/2014/main" id="{640BB5EA-3AE2-4551-A9B5-A63182F92507}"/>
              </a:ext>
            </a:extLst>
          </p:cNvPr>
          <p:cNvSpPr txBox="1"/>
          <p:nvPr/>
        </p:nvSpPr>
        <p:spPr>
          <a:xfrm>
            <a:off x="6922892" y="5253916"/>
            <a:ext cx="3772478" cy="6239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请替换文字内容，修改文字内容，也可以直接复制你的内容到此。请替换文字内容</a:t>
            </a:r>
          </a:p>
        </p:txBody>
      </p:sp>
      <p:sp>
        <p:nvSpPr>
          <p:cNvPr id="198" name="Freeform 5">
            <a:extLst>
              <a:ext uri="{FF2B5EF4-FFF2-40B4-BE49-F238E27FC236}">
                <a16:creationId xmlns="" xmlns:a16="http://schemas.microsoft.com/office/drawing/2014/main" id="{B3BFABB0-4EFC-4B6D-A928-17A6248AF8A9}"/>
              </a:ext>
            </a:extLst>
          </p:cNvPr>
          <p:cNvSpPr>
            <a:spLocks noEditPoints="1"/>
          </p:cNvSpPr>
          <p:nvPr/>
        </p:nvSpPr>
        <p:spPr bwMode="auto">
          <a:xfrm>
            <a:off x="6096000" y="2167270"/>
            <a:ext cx="516895" cy="640054"/>
          </a:xfrm>
          <a:custGeom>
            <a:avLst/>
            <a:gdLst>
              <a:gd name="T0" fmla="*/ 3 w 222"/>
              <a:gd name="T1" fmla="*/ 0 h 272"/>
              <a:gd name="T2" fmla="*/ 217 w 222"/>
              <a:gd name="T3" fmla="*/ 156 h 272"/>
              <a:gd name="T4" fmla="*/ 29 w 222"/>
              <a:gd name="T5" fmla="*/ 27 h 272"/>
              <a:gd name="T6" fmla="*/ 172 w 222"/>
              <a:gd name="T7" fmla="*/ 182 h 272"/>
              <a:gd name="T8" fmla="*/ 101 w 222"/>
              <a:gd name="T9" fmla="*/ 227 h 272"/>
              <a:gd name="T10" fmla="*/ 126 w 222"/>
              <a:gd name="T11" fmla="*/ 175 h 272"/>
              <a:gd name="T12" fmla="*/ 89 w 222"/>
              <a:gd name="T13" fmla="*/ 242 h 272"/>
              <a:gd name="T14" fmla="*/ 169 w 222"/>
              <a:gd name="T15" fmla="*/ 102 h 272"/>
              <a:gd name="T16" fmla="*/ 177 w 222"/>
              <a:gd name="T17" fmla="*/ 135 h 272"/>
              <a:gd name="T18" fmla="*/ 77 w 222"/>
              <a:gd name="T19" fmla="*/ 177 h 272"/>
              <a:gd name="T20" fmla="*/ 80 w 222"/>
              <a:gd name="T21" fmla="*/ 115 h 272"/>
              <a:gd name="T22" fmla="*/ 168 w 222"/>
              <a:gd name="T23" fmla="*/ 185 h 272"/>
              <a:gd name="T24" fmla="*/ 107 w 222"/>
              <a:gd name="T25" fmla="*/ 99 h 272"/>
              <a:gd name="T26" fmla="*/ 93 w 222"/>
              <a:gd name="T27" fmla="*/ 106 h 272"/>
              <a:gd name="T28" fmla="*/ 102 w 222"/>
              <a:gd name="T29" fmla="*/ 145 h 272"/>
              <a:gd name="T30" fmla="*/ 69 w 222"/>
              <a:gd name="T31" fmla="*/ 102 h 272"/>
              <a:gd name="T32" fmla="*/ 67 w 222"/>
              <a:gd name="T33" fmla="*/ 167 h 272"/>
              <a:gd name="T34" fmla="*/ 24 w 222"/>
              <a:gd name="T35" fmla="*/ 164 h 272"/>
              <a:gd name="T36" fmla="*/ 84 w 222"/>
              <a:gd name="T37" fmla="*/ 77 h 272"/>
              <a:gd name="T38" fmla="*/ 61 w 222"/>
              <a:gd name="T39" fmla="*/ 61 h 272"/>
              <a:gd name="T40" fmla="*/ 36 w 222"/>
              <a:gd name="T41" fmla="*/ 199 h 272"/>
              <a:gd name="T42" fmla="*/ 193 w 222"/>
              <a:gd name="T43" fmla="*/ 124 h 272"/>
              <a:gd name="T44" fmla="*/ 52 w 222"/>
              <a:gd name="T45" fmla="*/ 130 h 272"/>
              <a:gd name="T46" fmla="*/ 110 w 222"/>
              <a:gd name="T47" fmla="*/ 106 h 272"/>
              <a:gd name="T48" fmla="*/ 17 w 222"/>
              <a:gd name="T49" fmla="*/ 108 h 272"/>
              <a:gd name="T50" fmla="*/ 3 w 222"/>
              <a:gd name="T51" fmla="*/ 92 h 272"/>
              <a:gd name="T52" fmla="*/ 105 w 222"/>
              <a:gd name="T53" fmla="*/ 129 h 272"/>
              <a:gd name="T54" fmla="*/ 53 w 222"/>
              <a:gd name="T55" fmla="*/ 85 h 272"/>
              <a:gd name="T56" fmla="*/ 46 w 222"/>
              <a:gd name="T57" fmla="*/ 165 h 272"/>
              <a:gd name="T58" fmla="*/ 132 w 222"/>
              <a:gd name="T59" fmla="*/ 129 h 272"/>
              <a:gd name="T60" fmla="*/ 23 w 222"/>
              <a:gd name="T61" fmla="*/ 42 h 272"/>
              <a:gd name="T62" fmla="*/ 91 w 222"/>
              <a:gd name="T63" fmla="*/ 96 h 272"/>
              <a:gd name="T64" fmla="*/ 61 w 222"/>
              <a:gd name="T65" fmla="*/ 174 h 272"/>
              <a:gd name="T66" fmla="*/ 52 w 222"/>
              <a:gd name="T67" fmla="*/ 158 h 272"/>
              <a:gd name="T68" fmla="*/ 62 w 222"/>
              <a:gd name="T69" fmla="*/ 89 h 272"/>
              <a:gd name="T70" fmla="*/ 25 w 222"/>
              <a:gd name="T71" fmla="*/ 106 h 272"/>
              <a:gd name="T72" fmla="*/ 50 w 222"/>
              <a:gd name="T73" fmla="*/ 63 h 272"/>
              <a:gd name="T74" fmla="*/ 11 w 222"/>
              <a:gd name="T75" fmla="*/ 47 h 272"/>
              <a:gd name="T76" fmla="*/ 40 w 222"/>
              <a:gd name="T77" fmla="*/ 114 h 272"/>
              <a:gd name="T78" fmla="*/ 21 w 222"/>
              <a:gd name="T79" fmla="*/ 28 h 272"/>
              <a:gd name="T80" fmla="*/ 11 w 222"/>
              <a:gd name="T81" fmla="*/ 158 h 272"/>
              <a:gd name="T82" fmla="*/ 33 w 222"/>
              <a:gd name="T83" fmla="*/ 114 h 272"/>
              <a:gd name="T84" fmla="*/ 34 w 222"/>
              <a:gd name="T85" fmla="*/ 43 h 272"/>
              <a:gd name="T86" fmla="*/ 61 w 222"/>
              <a:gd name="T87" fmla="*/ 153 h 272"/>
              <a:gd name="T88" fmla="*/ 140 w 222"/>
              <a:gd name="T89" fmla="*/ 100 h 272"/>
              <a:gd name="T90" fmla="*/ 32 w 222"/>
              <a:gd name="T91" fmla="*/ 140 h 272"/>
              <a:gd name="T92" fmla="*/ 55 w 222"/>
              <a:gd name="T93" fmla="*/ 142 h 272"/>
              <a:gd name="T94" fmla="*/ 15 w 222"/>
              <a:gd name="T95" fmla="*/ 129 h 272"/>
              <a:gd name="T96" fmla="*/ 75 w 222"/>
              <a:gd name="T97" fmla="*/ 67 h 272"/>
              <a:gd name="T98" fmla="*/ 27 w 222"/>
              <a:gd name="T99" fmla="*/ 237 h 272"/>
              <a:gd name="T100" fmla="*/ 43 w 222"/>
              <a:gd name="T101" fmla="*/ 109 h 272"/>
              <a:gd name="T102" fmla="*/ 59 w 222"/>
              <a:gd name="T103" fmla="*/ 80 h 272"/>
              <a:gd name="T104" fmla="*/ 151 w 222"/>
              <a:gd name="T105" fmla="*/ 99 h 272"/>
              <a:gd name="T106" fmla="*/ 141 w 222"/>
              <a:gd name="T107" fmla="*/ 132 h 272"/>
              <a:gd name="T108" fmla="*/ 47 w 222"/>
              <a:gd name="T109" fmla="*/ 58 h 272"/>
              <a:gd name="T110" fmla="*/ 110 w 222"/>
              <a:gd name="T111" fmla="*/ 77 h 272"/>
              <a:gd name="T112" fmla="*/ 98 w 222"/>
              <a:gd name="T113" fmla="*/ 126 h 272"/>
              <a:gd name="T114" fmla="*/ 38 w 222"/>
              <a:gd name="T115" fmla="*/ 60 h 272"/>
              <a:gd name="T116" fmla="*/ 146 w 222"/>
              <a:gd name="T117" fmla="*/ 122 h 272"/>
              <a:gd name="T118" fmla="*/ 165 w 222"/>
              <a:gd name="T119" fmla="*/ 105 h 272"/>
              <a:gd name="T120" fmla="*/ 174 w 222"/>
              <a:gd name="T121" fmla="*/ 123 h 272"/>
              <a:gd name="T122" fmla="*/ 58 w 222"/>
              <a:gd name="T123" fmla="*/ 66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22" h="272">
                <a:moveTo>
                  <a:pt x="64" y="268"/>
                </a:moveTo>
                <a:cubicBezTo>
                  <a:pt x="63" y="269"/>
                  <a:pt x="63" y="269"/>
                  <a:pt x="63" y="270"/>
                </a:cubicBezTo>
                <a:cubicBezTo>
                  <a:pt x="62" y="272"/>
                  <a:pt x="60" y="272"/>
                  <a:pt x="58" y="271"/>
                </a:cubicBezTo>
                <a:cubicBezTo>
                  <a:pt x="58" y="270"/>
                  <a:pt x="57" y="270"/>
                  <a:pt x="57" y="270"/>
                </a:cubicBezTo>
                <a:cubicBezTo>
                  <a:pt x="56" y="269"/>
                  <a:pt x="55" y="269"/>
                  <a:pt x="54" y="269"/>
                </a:cubicBezTo>
                <a:cubicBezTo>
                  <a:pt x="52" y="267"/>
                  <a:pt x="50" y="265"/>
                  <a:pt x="48" y="262"/>
                </a:cubicBezTo>
                <a:cubicBezTo>
                  <a:pt x="45" y="259"/>
                  <a:pt x="41" y="255"/>
                  <a:pt x="38" y="252"/>
                </a:cubicBezTo>
                <a:cubicBezTo>
                  <a:pt x="36" y="249"/>
                  <a:pt x="34" y="247"/>
                  <a:pt x="31" y="246"/>
                </a:cubicBezTo>
                <a:cubicBezTo>
                  <a:pt x="26" y="242"/>
                  <a:pt x="21" y="239"/>
                  <a:pt x="17" y="236"/>
                </a:cubicBezTo>
                <a:cubicBezTo>
                  <a:pt x="16" y="235"/>
                  <a:pt x="16" y="235"/>
                  <a:pt x="15" y="235"/>
                </a:cubicBezTo>
                <a:cubicBezTo>
                  <a:pt x="15" y="234"/>
                  <a:pt x="14" y="234"/>
                  <a:pt x="13" y="235"/>
                </a:cubicBezTo>
                <a:cubicBezTo>
                  <a:pt x="11" y="235"/>
                  <a:pt x="9" y="233"/>
                  <a:pt x="8" y="231"/>
                </a:cubicBezTo>
                <a:cubicBezTo>
                  <a:pt x="7" y="229"/>
                  <a:pt x="7" y="228"/>
                  <a:pt x="7" y="226"/>
                </a:cubicBezTo>
                <a:cubicBezTo>
                  <a:pt x="7" y="220"/>
                  <a:pt x="6" y="214"/>
                  <a:pt x="6" y="209"/>
                </a:cubicBezTo>
                <a:cubicBezTo>
                  <a:pt x="6" y="209"/>
                  <a:pt x="6" y="209"/>
                  <a:pt x="5" y="208"/>
                </a:cubicBezTo>
                <a:cubicBezTo>
                  <a:pt x="5" y="209"/>
                  <a:pt x="4" y="209"/>
                  <a:pt x="4" y="210"/>
                </a:cubicBezTo>
                <a:cubicBezTo>
                  <a:pt x="3" y="210"/>
                  <a:pt x="3" y="211"/>
                  <a:pt x="2" y="211"/>
                </a:cubicBezTo>
                <a:cubicBezTo>
                  <a:pt x="2" y="211"/>
                  <a:pt x="1" y="211"/>
                  <a:pt x="1" y="211"/>
                </a:cubicBezTo>
                <a:cubicBezTo>
                  <a:pt x="0" y="210"/>
                  <a:pt x="0" y="210"/>
                  <a:pt x="0" y="209"/>
                </a:cubicBezTo>
                <a:cubicBezTo>
                  <a:pt x="1" y="208"/>
                  <a:pt x="1" y="208"/>
                  <a:pt x="1" y="208"/>
                </a:cubicBezTo>
                <a:cubicBezTo>
                  <a:pt x="2" y="206"/>
                  <a:pt x="3" y="205"/>
                  <a:pt x="4" y="204"/>
                </a:cubicBezTo>
                <a:cubicBezTo>
                  <a:pt x="5" y="203"/>
                  <a:pt x="5" y="202"/>
                  <a:pt x="5" y="201"/>
                </a:cubicBezTo>
                <a:cubicBezTo>
                  <a:pt x="5" y="197"/>
                  <a:pt x="4" y="192"/>
                  <a:pt x="4" y="187"/>
                </a:cubicBezTo>
                <a:cubicBezTo>
                  <a:pt x="3" y="178"/>
                  <a:pt x="2" y="169"/>
                  <a:pt x="2" y="160"/>
                </a:cubicBezTo>
                <a:cubicBezTo>
                  <a:pt x="1" y="147"/>
                  <a:pt x="0" y="134"/>
                  <a:pt x="0" y="120"/>
                </a:cubicBezTo>
                <a:cubicBezTo>
                  <a:pt x="0" y="106"/>
                  <a:pt x="0" y="91"/>
                  <a:pt x="0" y="76"/>
                </a:cubicBezTo>
                <a:cubicBezTo>
                  <a:pt x="0" y="56"/>
                  <a:pt x="0" y="37"/>
                  <a:pt x="1" y="17"/>
                </a:cubicBezTo>
                <a:cubicBezTo>
                  <a:pt x="1" y="13"/>
                  <a:pt x="1" y="9"/>
                  <a:pt x="0" y="5"/>
                </a:cubicBezTo>
                <a:cubicBezTo>
                  <a:pt x="0" y="3"/>
                  <a:pt x="1" y="2"/>
                  <a:pt x="2" y="1"/>
                </a:cubicBezTo>
                <a:cubicBezTo>
                  <a:pt x="2" y="1"/>
                  <a:pt x="2" y="1"/>
                  <a:pt x="3" y="0"/>
                </a:cubicBezTo>
                <a:cubicBezTo>
                  <a:pt x="5" y="0"/>
                  <a:pt x="7" y="2"/>
                  <a:pt x="6" y="4"/>
                </a:cubicBezTo>
                <a:cubicBezTo>
                  <a:pt x="6" y="5"/>
                  <a:pt x="6" y="5"/>
                  <a:pt x="4" y="6"/>
                </a:cubicBezTo>
                <a:cubicBezTo>
                  <a:pt x="4" y="7"/>
                  <a:pt x="4" y="9"/>
                  <a:pt x="4" y="10"/>
                </a:cubicBezTo>
                <a:cubicBezTo>
                  <a:pt x="3" y="18"/>
                  <a:pt x="3" y="25"/>
                  <a:pt x="3" y="33"/>
                </a:cubicBezTo>
                <a:cubicBezTo>
                  <a:pt x="3" y="33"/>
                  <a:pt x="3" y="34"/>
                  <a:pt x="3" y="34"/>
                </a:cubicBezTo>
                <a:cubicBezTo>
                  <a:pt x="4" y="34"/>
                  <a:pt x="4" y="34"/>
                  <a:pt x="4" y="33"/>
                </a:cubicBezTo>
                <a:cubicBezTo>
                  <a:pt x="4" y="33"/>
                  <a:pt x="4" y="33"/>
                  <a:pt x="4" y="32"/>
                </a:cubicBezTo>
                <a:cubicBezTo>
                  <a:pt x="4" y="28"/>
                  <a:pt x="4" y="24"/>
                  <a:pt x="4" y="21"/>
                </a:cubicBezTo>
                <a:cubicBezTo>
                  <a:pt x="4" y="20"/>
                  <a:pt x="5" y="19"/>
                  <a:pt x="5" y="18"/>
                </a:cubicBezTo>
                <a:cubicBezTo>
                  <a:pt x="5" y="18"/>
                  <a:pt x="5" y="17"/>
                  <a:pt x="5" y="17"/>
                </a:cubicBezTo>
                <a:cubicBezTo>
                  <a:pt x="5" y="15"/>
                  <a:pt x="5" y="13"/>
                  <a:pt x="5" y="12"/>
                </a:cubicBezTo>
                <a:cubicBezTo>
                  <a:pt x="5" y="10"/>
                  <a:pt x="5" y="9"/>
                  <a:pt x="7" y="9"/>
                </a:cubicBezTo>
                <a:cubicBezTo>
                  <a:pt x="9" y="9"/>
                  <a:pt x="10" y="9"/>
                  <a:pt x="12" y="9"/>
                </a:cubicBezTo>
                <a:cubicBezTo>
                  <a:pt x="16" y="11"/>
                  <a:pt x="20" y="13"/>
                  <a:pt x="24" y="14"/>
                </a:cubicBezTo>
                <a:cubicBezTo>
                  <a:pt x="33" y="18"/>
                  <a:pt x="41" y="22"/>
                  <a:pt x="50" y="26"/>
                </a:cubicBezTo>
                <a:cubicBezTo>
                  <a:pt x="63" y="31"/>
                  <a:pt x="76" y="38"/>
                  <a:pt x="88" y="45"/>
                </a:cubicBezTo>
                <a:cubicBezTo>
                  <a:pt x="101" y="52"/>
                  <a:pt x="114" y="59"/>
                  <a:pt x="126" y="67"/>
                </a:cubicBezTo>
                <a:cubicBezTo>
                  <a:pt x="133" y="71"/>
                  <a:pt x="139" y="74"/>
                  <a:pt x="145" y="78"/>
                </a:cubicBezTo>
                <a:cubicBezTo>
                  <a:pt x="154" y="82"/>
                  <a:pt x="162" y="87"/>
                  <a:pt x="171" y="92"/>
                </a:cubicBezTo>
                <a:cubicBezTo>
                  <a:pt x="174" y="94"/>
                  <a:pt x="178" y="96"/>
                  <a:pt x="181" y="99"/>
                </a:cubicBezTo>
                <a:cubicBezTo>
                  <a:pt x="184" y="101"/>
                  <a:pt x="187" y="103"/>
                  <a:pt x="190" y="105"/>
                </a:cubicBezTo>
                <a:cubicBezTo>
                  <a:pt x="193" y="108"/>
                  <a:pt x="197" y="111"/>
                  <a:pt x="200" y="113"/>
                </a:cubicBezTo>
                <a:cubicBezTo>
                  <a:pt x="201" y="114"/>
                  <a:pt x="202" y="115"/>
                  <a:pt x="202" y="116"/>
                </a:cubicBezTo>
                <a:cubicBezTo>
                  <a:pt x="202" y="116"/>
                  <a:pt x="202" y="117"/>
                  <a:pt x="202" y="117"/>
                </a:cubicBezTo>
                <a:cubicBezTo>
                  <a:pt x="202" y="118"/>
                  <a:pt x="203" y="118"/>
                  <a:pt x="203" y="119"/>
                </a:cubicBezTo>
                <a:cubicBezTo>
                  <a:pt x="206" y="124"/>
                  <a:pt x="210" y="129"/>
                  <a:pt x="214" y="134"/>
                </a:cubicBezTo>
                <a:cubicBezTo>
                  <a:pt x="216" y="138"/>
                  <a:pt x="219" y="143"/>
                  <a:pt x="221" y="148"/>
                </a:cubicBezTo>
                <a:cubicBezTo>
                  <a:pt x="221" y="148"/>
                  <a:pt x="221" y="149"/>
                  <a:pt x="221" y="149"/>
                </a:cubicBezTo>
                <a:cubicBezTo>
                  <a:pt x="222" y="151"/>
                  <a:pt x="221" y="153"/>
                  <a:pt x="220" y="154"/>
                </a:cubicBezTo>
                <a:cubicBezTo>
                  <a:pt x="219" y="155"/>
                  <a:pt x="218" y="155"/>
                  <a:pt x="217" y="156"/>
                </a:cubicBezTo>
                <a:cubicBezTo>
                  <a:pt x="205" y="164"/>
                  <a:pt x="194" y="171"/>
                  <a:pt x="182" y="180"/>
                </a:cubicBezTo>
                <a:cubicBezTo>
                  <a:pt x="168" y="190"/>
                  <a:pt x="154" y="200"/>
                  <a:pt x="140" y="211"/>
                </a:cubicBezTo>
                <a:cubicBezTo>
                  <a:pt x="130" y="219"/>
                  <a:pt x="120" y="226"/>
                  <a:pt x="110" y="234"/>
                </a:cubicBezTo>
                <a:cubicBezTo>
                  <a:pt x="102" y="240"/>
                  <a:pt x="93" y="246"/>
                  <a:pt x="85" y="253"/>
                </a:cubicBezTo>
                <a:cubicBezTo>
                  <a:pt x="82" y="256"/>
                  <a:pt x="78" y="259"/>
                  <a:pt x="74" y="261"/>
                </a:cubicBezTo>
                <a:cubicBezTo>
                  <a:pt x="71" y="264"/>
                  <a:pt x="67" y="266"/>
                  <a:pt x="64" y="268"/>
                </a:cubicBezTo>
                <a:close/>
                <a:moveTo>
                  <a:pt x="179" y="104"/>
                </a:moveTo>
                <a:cubicBezTo>
                  <a:pt x="178" y="104"/>
                  <a:pt x="178" y="103"/>
                  <a:pt x="177" y="103"/>
                </a:cubicBezTo>
                <a:cubicBezTo>
                  <a:pt x="176" y="102"/>
                  <a:pt x="176" y="101"/>
                  <a:pt x="175" y="100"/>
                </a:cubicBezTo>
                <a:cubicBezTo>
                  <a:pt x="174" y="100"/>
                  <a:pt x="173" y="99"/>
                  <a:pt x="174" y="97"/>
                </a:cubicBezTo>
                <a:cubicBezTo>
                  <a:pt x="170" y="95"/>
                  <a:pt x="157" y="87"/>
                  <a:pt x="155" y="86"/>
                </a:cubicBezTo>
                <a:cubicBezTo>
                  <a:pt x="156" y="87"/>
                  <a:pt x="157" y="88"/>
                  <a:pt x="158" y="88"/>
                </a:cubicBezTo>
                <a:cubicBezTo>
                  <a:pt x="164" y="92"/>
                  <a:pt x="170" y="96"/>
                  <a:pt x="175" y="101"/>
                </a:cubicBezTo>
                <a:cubicBezTo>
                  <a:pt x="175" y="102"/>
                  <a:pt x="176" y="102"/>
                  <a:pt x="177" y="103"/>
                </a:cubicBezTo>
                <a:cubicBezTo>
                  <a:pt x="178" y="103"/>
                  <a:pt x="178" y="104"/>
                  <a:pt x="179" y="104"/>
                </a:cubicBezTo>
                <a:cubicBezTo>
                  <a:pt x="180" y="105"/>
                  <a:pt x="181" y="107"/>
                  <a:pt x="182" y="108"/>
                </a:cubicBezTo>
                <a:cubicBezTo>
                  <a:pt x="183" y="109"/>
                  <a:pt x="184" y="110"/>
                  <a:pt x="185" y="110"/>
                </a:cubicBezTo>
                <a:cubicBezTo>
                  <a:pt x="184" y="108"/>
                  <a:pt x="181" y="106"/>
                  <a:pt x="179" y="104"/>
                </a:cubicBezTo>
                <a:close/>
                <a:moveTo>
                  <a:pt x="54" y="190"/>
                </a:moveTo>
                <a:cubicBezTo>
                  <a:pt x="57" y="189"/>
                  <a:pt x="62" y="184"/>
                  <a:pt x="63" y="183"/>
                </a:cubicBezTo>
                <a:cubicBezTo>
                  <a:pt x="63" y="184"/>
                  <a:pt x="62" y="184"/>
                  <a:pt x="62" y="184"/>
                </a:cubicBezTo>
                <a:cubicBezTo>
                  <a:pt x="61" y="185"/>
                  <a:pt x="59" y="185"/>
                  <a:pt x="57" y="187"/>
                </a:cubicBezTo>
                <a:cubicBezTo>
                  <a:pt x="56" y="187"/>
                  <a:pt x="55" y="189"/>
                  <a:pt x="54" y="190"/>
                </a:cubicBezTo>
                <a:cubicBezTo>
                  <a:pt x="54" y="190"/>
                  <a:pt x="53" y="190"/>
                  <a:pt x="53" y="190"/>
                </a:cubicBezTo>
                <a:cubicBezTo>
                  <a:pt x="53" y="190"/>
                  <a:pt x="53" y="190"/>
                  <a:pt x="53" y="190"/>
                </a:cubicBezTo>
                <a:cubicBezTo>
                  <a:pt x="54" y="190"/>
                  <a:pt x="54" y="190"/>
                  <a:pt x="54" y="190"/>
                </a:cubicBezTo>
                <a:close/>
                <a:moveTo>
                  <a:pt x="30" y="27"/>
                </a:moveTo>
                <a:cubicBezTo>
                  <a:pt x="29" y="26"/>
                  <a:pt x="28" y="26"/>
                  <a:pt x="27" y="25"/>
                </a:cubicBezTo>
                <a:cubicBezTo>
                  <a:pt x="27" y="26"/>
                  <a:pt x="27" y="26"/>
                  <a:pt x="27" y="26"/>
                </a:cubicBezTo>
                <a:cubicBezTo>
                  <a:pt x="28" y="27"/>
                  <a:pt x="28" y="27"/>
                  <a:pt x="29" y="27"/>
                </a:cubicBezTo>
                <a:cubicBezTo>
                  <a:pt x="29" y="27"/>
                  <a:pt x="30" y="27"/>
                  <a:pt x="30" y="27"/>
                </a:cubicBezTo>
                <a:cubicBezTo>
                  <a:pt x="30" y="27"/>
                  <a:pt x="31" y="27"/>
                  <a:pt x="31" y="28"/>
                </a:cubicBezTo>
                <a:cubicBezTo>
                  <a:pt x="31" y="29"/>
                  <a:pt x="32" y="29"/>
                  <a:pt x="32" y="30"/>
                </a:cubicBezTo>
                <a:cubicBezTo>
                  <a:pt x="33" y="30"/>
                  <a:pt x="33" y="30"/>
                  <a:pt x="34" y="30"/>
                </a:cubicBezTo>
                <a:cubicBezTo>
                  <a:pt x="35" y="31"/>
                  <a:pt x="36" y="32"/>
                  <a:pt x="38" y="33"/>
                </a:cubicBezTo>
                <a:cubicBezTo>
                  <a:pt x="38" y="33"/>
                  <a:pt x="39" y="33"/>
                  <a:pt x="39" y="33"/>
                </a:cubicBezTo>
                <a:cubicBezTo>
                  <a:pt x="38" y="32"/>
                  <a:pt x="38" y="32"/>
                  <a:pt x="37" y="31"/>
                </a:cubicBezTo>
                <a:cubicBezTo>
                  <a:pt x="35" y="30"/>
                  <a:pt x="32" y="28"/>
                  <a:pt x="30" y="27"/>
                </a:cubicBezTo>
                <a:close/>
                <a:moveTo>
                  <a:pt x="190" y="133"/>
                </a:moveTo>
                <a:cubicBezTo>
                  <a:pt x="190" y="133"/>
                  <a:pt x="190" y="133"/>
                  <a:pt x="190" y="134"/>
                </a:cubicBezTo>
                <a:cubicBezTo>
                  <a:pt x="190" y="134"/>
                  <a:pt x="190" y="134"/>
                  <a:pt x="190" y="135"/>
                </a:cubicBezTo>
                <a:cubicBezTo>
                  <a:pt x="191" y="138"/>
                  <a:pt x="192" y="142"/>
                  <a:pt x="194" y="146"/>
                </a:cubicBezTo>
                <a:cubicBezTo>
                  <a:pt x="195" y="149"/>
                  <a:pt x="195" y="152"/>
                  <a:pt x="196" y="155"/>
                </a:cubicBezTo>
                <a:cubicBezTo>
                  <a:pt x="196" y="156"/>
                  <a:pt x="196" y="157"/>
                  <a:pt x="196" y="158"/>
                </a:cubicBezTo>
                <a:cubicBezTo>
                  <a:pt x="196" y="160"/>
                  <a:pt x="194" y="161"/>
                  <a:pt x="192" y="159"/>
                </a:cubicBezTo>
                <a:cubicBezTo>
                  <a:pt x="191" y="159"/>
                  <a:pt x="191" y="158"/>
                  <a:pt x="190" y="157"/>
                </a:cubicBezTo>
                <a:cubicBezTo>
                  <a:pt x="186" y="152"/>
                  <a:pt x="181" y="146"/>
                  <a:pt x="178" y="141"/>
                </a:cubicBezTo>
                <a:cubicBezTo>
                  <a:pt x="177" y="140"/>
                  <a:pt x="177" y="140"/>
                  <a:pt x="177" y="139"/>
                </a:cubicBezTo>
                <a:cubicBezTo>
                  <a:pt x="178" y="144"/>
                  <a:pt x="178" y="147"/>
                  <a:pt x="179" y="151"/>
                </a:cubicBezTo>
                <a:cubicBezTo>
                  <a:pt x="181" y="156"/>
                  <a:pt x="182" y="161"/>
                  <a:pt x="182" y="166"/>
                </a:cubicBezTo>
                <a:cubicBezTo>
                  <a:pt x="183" y="167"/>
                  <a:pt x="182" y="169"/>
                  <a:pt x="182" y="170"/>
                </a:cubicBezTo>
                <a:cubicBezTo>
                  <a:pt x="182" y="171"/>
                  <a:pt x="180" y="171"/>
                  <a:pt x="179" y="170"/>
                </a:cubicBezTo>
                <a:cubicBezTo>
                  <a:pt x="179" y="170"/>
                  <a:pt x="178" y="170"/>
                  <a:pt x="178" y="169"/>
                </a:cubicBezTo>
                <a:cubicBezTo>
                  <a:pt x="177" y="168"/>
                  <a:pt x="176" y="167"/>
                  <a:pt x="175" y="166"/>
                </a:cubicBezTo>
                <a:cubicBezTo>
                  <a:pt x="172" y="161"/>
                  <a:pt x="169" y="156"/>
                  <a:pt x="166" y="151"/>
                </a:cubicBezTo>
                <a:cubicBezTo>
                  <a:pt x="166" y="151"/>
                  <a:pt x="165" y="150"/>
                  <a:pt x="165" y="150"/>
                </a:cubicBezTo>
                <a:cubicBezTo>
                  <a:pt x="165" y="150"/>
                  <a:pt x="165" y="150"/>
                  <a:pt x="165" y="150"/>
                </a:cubicBezTo>
                <a:cubicBezTo>
                  <a:pt x="166" y="156"/>
                  <a:pt x="168" y="162"/>
                  <a:pt x="169" y="168"/>
                </a:cubicBezTo>
                <a:cubicBezTo>
                  <a:pt x="170" y="172"/>
                  <a:pt x="171" y="176"/>
                  <a:pt x="172" y="181"/>
                </a:cubicBezTo>
                <a:cubicBezTo>
                  <a:pt x="172" y="181"/>
                  <a:pt x="172" y="182"/>
                  <a:pt x="172" y="182"/>
                </a:cubicBezTo>
                <a:cubicBezTo>
                  <a:pt x="174" y="180"/>
                  <a:pt x="177" y="179"/>
                  <a:pt x="180" y="177"/>
                </a:cubicBezTo>
                <a:cubicBezTo>
                  <a:pt x="188" y="171"/>
                  <a:pt x="197" y="165"/>
                  <a:pt x="205" y="159"/>
                </a:cubicBezTo>
                <a:cubicBezTo>
                  <a:pt x="207" y="158"/>
                  <a:pt x="210" y="156"/>
                  <a:pt x="212" y="154"/>
                </a:cubicBezTo>
                <a:cubicBezTo>
                  <a:pt x="213" y="153"/>
                  <a:pt x="214" y="153"/>
                  <a:pt x="215" y="154"/>
                </a:cubicBezTo>
                <a:cubicBezTo>
                  <a:pt x="216" y="153"/>
                  <a:pt x="216" y="153"/>
                  <a:pt x="217" y="153"/>
                </a:cubicBezTo>
                <a:cubicBezTo>
                  <a:pt x="219" y="151"/>
                  <a:pt x="219" y="151"/>
                  <a:pt x="218" y="148"/>
                </a:cubicBezTo>
                <a:cubicBezTo>
                  <a:pt x="217" y="144"/>
                  <a:pt x="215" y="141"/>
                  <a:pt x="213" y="138"/>
                </a:cubicBezTo>
                <a:cubicBezTo>
                  <a:pt x="212" y="137"/>
                  <a:pt x="212" y="137"/>
                  <a:pt x="212" y="137"/>
                </a:cubicBezTo>
                <a:cubicBezTo>
                  <a:pt x="213" y="140"/>
                  <a:pt x="214" y="143"/>
                  <a:pt x="215" y="145"/>
                </a:cubicBezTo>
                <a:cubicBezTo>
                  <a:pt x="215" y="146"/>
                  <a:pt x="215" y="146"/>
                  <a:pt x="215" y="146"/>
                </a:cubicBezTo>
                <a:cubicBezTo>
                  <a:pt x="216" y="147"/>
                  <a:pt x="216" y="148"/>
                  <a:pt x="216" y="149"/>
                </a:cubicBezTo>
                <a:cubicBezTo>
                  <a:pt x="216" y="150"/>
                  <a:pt x="215" y="151"/>
                  <a:pt x="214" y="151"/>
                </a:cubicBezTo>
                <a:cubicBezTo>
                  <a:pt x="212" y="151"/>
                  <a:pt x="211" y="150"/>
                  <a:pt x="210" y="149"/>
                </a:cubicBezTo>
                <a:cubicBezTo>
                  <a:pt x="208" y="146"/>
                  <a:pt x="206" y="143"/>
                  <a:pt x="203" y="142"/>
                </a:cubicBezTo>
                <a:cubicBezTo>
                  <a:pt x="203" y="141"/>
                  <a:pt x="203" y="141"/>
                  <a:pt x="202" y="141"/>
                </a:cubicBezTo>
                <a:cubicBezTo>
                  <a:pt x="202" y="142"/>
                  <a:pt x="203" y="142"/>
                  <a:pt x="203" y="143"/>
                </a:cubicBezTo>
                <a:cubicBezTo>
                  <a:pt x="203" y="144"/>
                  <a:pt x="204" y="146"/>
                  <a:pt x="205" y="148"/>
                </a:cubicBezTo>
                <a:cubicBezTo>
                  <a:pt x="205" y="148"/>
                  <a:pt x="205" y="149"/>
                  <a:pt x="205" y="150"/>
                </a:cubicBezTo>
                <a:cubicBezTo>
                  <a:pt x="205" y="150"/>
                  <a:pt x="205" y="151"/>
                  <a:pt x="204" y="151"/>
                </a:cubicBezTo>
                <a:cubicBezTo>
                  <a:pt x="204" y="152"/>
                  <a:pt x="203" y="152"/>
                  <a:pt x="203" y="151"/>
                </a:cubicBezTo>
                <a:cubicBezTo>
                  <a:pt x="202" y="151"/>
                  <a:pt x="202" y="150"/>
                  <a:pt x="202" y="150"/>
                </a:cubicBezTo>
                <a:cubicBezTo>
                  <a:pt x="201" y="149"/>
                  <a:pt x="200" y="148"/>
                  <a:pt x="199" y="147"/>
                </a:cubicBezTo>
                <a:cubicBezTo>
                  <a:pt x="196" y="143"/>
                  <a:pt x="194" y="139"/>
                  <a:pt x="191" y="135"/>
                </a:cubicBezTo>
                <a:cubicBezTo>
                  <a:pt x="191" y="134"/>
                  <a:pt x="190" y="134"/>
                  <a:pt x="190" y="133"/>
                </a:cubicBezTo>
                <a:close/>
                <a:moveTo>
                  <a:pt x="112" y="222"/>
                </a:moveTo>
                <a:cubicBezTo>
                  <a:pt x="103" y="213"/>
                  <a:pt x="95" y="204"/>
                  <a:pt x="86" y="195"/>
                </a:cubicBezTo>
                <a:cubicBezTo>
                  <a:pt x="87" y="196"/>
                  <a:pt x="87" y="196"/>
                  <a:pt x="87" y="197"/>
                </a:cubicBezTo>
                <a:cubicBezTo>
                  <a:pt x="90" y="203"/>
                  <a:pt x="93" y="209"/>
                  <a:pt x="95" y="215"/>
                </a:cubicBezTo>
                <a:cubicBezTo>
                  <a:pt x="97" y="219"/>
                  <a:pt x="98" y="222"/>
                  <a:pt x="100" y="225"/>
                </a:cubicBezTo>
                <a:cubicBezTo>
                  <a:pt x="100" y="226"/>
                  <a:pt x="100" y="227"/>
                  <a:pt x="101" y="227"/>
                </a:cubicBezTo>
                <a:cubicBezTo>
                  <a:pt x="101" y="228"/>
                  <a:pt x="101" y="229"/>
                  <a:pt x="100" y="230"/>
                </a:cubicBezTo>
                <a:cubicBezTo>
                  <a:pt x="99" y="230"/>
                  <a:pt x="98" y="230"/>
                  <a:pt x="97" y="230"/>
                </a:cubicBezTo>
                <a:cubicBezTo>
                  <a:pt x="97" y="229"/>
                  <a:pt x="96" y="229"/>
                  <a:pt x="96" y="228"/>
                </a:cubicBezTo>
                <a:cubicBezTo>
                  <a:pt x="89" y="222"/>
                  <a:pt x="83" y="215"/>
                  <a:pt x="77" y="207"/>
                </a:cubicBezTo>
                <a:cubicBezTo>
                  <a:pt x="77" y="207"/>
                  <a:pt x="76" y="207"/>
                  <a:pt x="76" y="207"/>
                </a:cubicBezTo>
                <a:cubicBezTo>
                  <a:pt x="76" y="207"/>
                  <a:pt x="76" y="208"/>
                  <a:pt x="76" y="208"/>
                </a:cubicBezTo>
                <a:cubicBezTo>
                  <a:pt x="78" y="211"/>
                  <a:pt x="79" y="214"/>
                  <a:pt x="81" y="218"/>
                </a:cubicBezTo>
                <a:cubicBezTo>
                  <a:pt x="83" y="222"/>
                  <a:pt x="85" y="227"/>
                  <a:pt x="87" y="231"/>
                </a:cubicBezTo>
                <a:cubicBezTo>
                  <a:pt x="87" y="232"/>
                  <a:pt x="87" y="232"/>
                  <a:pt x="87" y="233"/>
                </a:cubicBezTo>
                <a:cubicBezTo>
                  <a:pt x="87" y="234"/>
                  <a:pt x="87" y="234"/>
                  <a:pt x="87" y="235"/>
                </a:cubicBezTo>
                <a:cubicBezTo>
                  <a:pt x="86" y="235"/>
                  <a:pt x="85" y="235"/>
                  <a:pt x="84" y="235"/>
                </a:cubicBezTo>
                <a:cubicBezTo>
                  <a:pt x="84" y="234"/>
                  <a:pt x="83" y="234"/>
                  <a:pt x="83" y="234"/>
                </a:cubicBezTo>
                <a:cubicBezTo>
                  <a:pt x="82" y="232"/>
                  <a:pt x="80" y="231"/>
                  <a:pt x="79" y="229"/>
                </a:cubicBezTo>
                <a:cubicBezTo>
                  <a:pt x="75" y="224"/>
                  <a:pt x="70" y="219"/>
                  <a:pt x="66" y="215"/>
                </a:cubicBezTo>
                <a:cubicBezTo>
                  <a:pt x="66" y="214"/>
                  <a:pt x="65" y="214"/>
                  <a:pt x="65" y="214"/>
                </a:cubicBezTo>
                <a:cubicBezTo>
                  <a:pt x="65" y="214"/>
                  <a:pt x="65" y="215"/>
                  <a:pt x="65" y="215"/>
                </a:cubicBezTo>
                <a:cubicBezTo>
                  <a:pt x="67" y="219"/>
                  <a:pt x="69" y="223"/>
                  <a:pt x="71" y="227"/>
                </a:cubicBezTo>
                <a:cubicBezTo>
                  <a:pt x="74" y="233"/>
                  <a:pt x="77" y="239"/>
                  <a:pt x="79" y="245"/>
                </a:cubicBezTo>
                <a:cubicBezTo>
                  <a:pt x="90" y="237"/>
                  <a:pt x="101" y="230"/>
                  <a:pt x="112" y="222"/>
                </a:cubicBezTo>
                <a:close/>
                <a:moveTo>
                  <a:pt x="139" y="172"/>
                </a:moveTo>
                <a:cubicBezTo>
                  <a:pt x="139" y="172"/>
                  <a:pt x="139" y="172"/>
                  <a:pt x="139" y="172"/>
                </a:cubicBezTo>
                <a:cubicBezTo>
                  <a:pt x="139" y="172"/>
                  <a:pt x="139" y="172"/>
                  <a:pt x="139" y="173"/>
                </a:cubicBezTo>
                <a:cubicBezTo>
                  <a:pt x="141" y="176"/>
                  <a:pt x="142" y="179"/>
                  <a:pt x="143" y="182"/>
                </a:cubicBezTo>
                <a:cubicBezTo>
                  <a:pt x="145" y="185"/>
                  <a:pt x="146" y="189"/>
                  <a:pt x="147" y="192"/>
                </a:cubicBezTo>
                <a:cubicBezTo>
                  <a:pt x="148" y="193"/>
                  <a:pt x="148" y="194"/>
                  <a:pt x="148" y="195"/>
                </a:cubicBezTo>
                <a:cubicBezTo>
                  <a:pt x="148" y="196"/>
                  <a:pt x="148" y="197"/>
                  <a:pt x="147" y="197"/>
                </a:cubicBezTo>
                <a:cubicBezTo>
                  <a:pt x="146" y="198"/>
                  <a:pt x="145" y="197"/>
                  <a:pt x="144" y="197"/>
                </a:cubicBezTo>
                <a:cubicBezTo>
                  <a:pt x="144" y="197"/>
                  <a:pt x="144" y="196"/>
                  <a:pt x="143" y="196"/>
                </a:cubicBezTo>
                <a:cubicBezTo>
                  <a:pt x="143" y="195"/>
                  <a:pt x="142" y="195"/>
                  <a:pt x="141" y="194"/>
                </a:cubicBezTo>
                <a:cubicBezTo>
                  <a:pt x="136" y="188"/>
                  <a:pt x="131" y="181"/>
                  <a:pt x="126" y="175"/>
                </a:cubicBezTo>
                <a:cubicBezTo>
                  <a:pt x="126" y="175"/>
                  <a:pt x="125" y="174"/>
                  <a:pt x="125" y="174"/>
                </a:cubicBezTo>
                <a:cubicBezTo>
                  <a:pt x="125" y="174"/>
                  <a:pt x="125" y="175"/>
                  <a:pt x="125" y="175"/>
                </a:cubicBezTo>
                <a:cubicBezTo>
                  <a:pt x="126" y="178"/>
                  <a:pt x="127" y="181"/>
                  <a:pt x="129" y="183"/>
                </a:cubicBezTo>
                <a:cubicBezTo>
                  <a:pt x="131" y="188"/>
                  <a:pt x="133" y="194"/>
                  <a:pt x="135" y="199"/>
                </a:cubicBezTo>
                <a:cubicBezTo>
                  <a:pt x="136" y="201"/>
                  <a:pt x="137" y="203"/>
                  <a:pt x="138" y="205"/>
                </a:cubicBezTo>
                <a:cubicBezTo>
                  <a:pt x="144" y="200"/>
                  <a:pt x="150" y="196"/>
                  <a:pt x="157" y="192"/>
                </a:cubicBezTo>
                <a:cubicBezTo>
                  <a:pt x="151" y="185"/>
                  <a:pt x="145" y="178"/>
                  <a:pt x="139" y="172"/>
                </a:cubicBezTo>
                <a:close/>
                <a:moveTo>
                  <a:pt x="168" y="182"/>
                </a:moveTo>
                <a:cubicBezTo>
                  <a:pt x="169" y="182"/>
                  <a:pt x="169" y="182"/>
                  <a:pt x="169" y="182"/>
                </a:cubicBezTo>
                <a:cubicBezTo>
                  <a:pt x="169" y="180"/>
                  <a:pt x="169" y="179"/>
                  <a:pt x="168" y="178"/>
                </a:cubicBezTo>
                <a:cubicBezTo>
                  <a:pt x="168" y="174"/>
                  <a:pt x="167" y="170"/>
                  <a:pt x="166" y="166"/>
                </a:cubicBezTo>
                <a:cubicBezTo>
                  <a:pt x="164" y="160"/>
                  <a:pt x="163" y="154"/>
                  <a:pt x="162" y="148"/>
                </a:cubicBezTo>
                <a:cubicBezTo>
                  <a:pt x="161" y="147"/>
                  <a:pt x="161" y="147"/>
                  <a:pt x="161" y="146"/>
                </a:cubicBezTo>
                <a:cubicBezTo>
                  <a:pt x="157" y="149"/>
                  <a:pt x="153" y="152"/>
                  <a:pt x="149" y="154"/>
                </a:cubicBezTo>
                <a:cubicBezTo>
                  <a:pt x="155" y="164"/>
                  <a:pt x="161" y="173"/>
                  <a:pt x="168" y="182"/>
                </a:cubicBezTo>
                <a:close/>
                <a:moveTo>
                  <a:pt x="59" y="257"/>
                </a:moveTo>
                <a:cubicBezTo>
                  <a:pt x="49" y="247"/>
                  <a:pt x="38" y="238"/>
                  <a:pt x="28" y="227"/>
                </a:cubicBezTo>
                <a:cubicBezTo>
                  <a:pt x="27" y="228"/>
                  <a:pt x="26" y="228"/>
                  <a:pt x="25" y="228"/>
                </a:cubicBezTo>
                <a:cubicBezTo>
                  <a:pt x="25" y="229"/>
                  <a:pt x="24" y="229"/>
                  <a:pt x="23" y="230"/>
                </a:cubicBezTo>
                <a:cubicBezTo>
                  <a:pt x="25" y="232"/>
                  <a:pt x="27" y="233"/>
                  <a:pt x="29" y="235"/>
                </a:cubicBezTo>
                <a:cubicBezTo>
                  <a:pt x="33" y="238"/>
                  <a:pt x="36" y="242"/>
                  <a:pt x="40" y="247"/>
                </a:cubicBezTo>
                <a:cubicBezTo>
                  <a:pt x="42" y="250"/>
                  <a:pt x="45" y="253"/>
                  <a:pt x="48" y="255"/>
                </a:cubicBezTo>
                <a:cubicBezTo>
                  <a:pt x="48" y="256"/>
                  <a:pt x="49" y="256"/>
                  <a:pt x="49" y="256"/>
                </a:cubicBezTo>
                <a:cubicBezTo>
                  <a:pt x="50" y="256"/>
                  <a:pt x="50" y="257"/>
                  <a:pt x="51" y="257"/>
                </a:cubicBezTo>
                <a:cubicBezTo>
                  <a:pt x="52" y="257"/>
                  <a:pt x="53" y="258"/>
                  <a:pt x="53" y="259"/>
                </a:cubicBezTo>
                <a:cubicBezTo>
                  <a:pt x="53" y="260"/>
                  <a:pt x="54" y="260"/>
                  <a:pt x="54" y="260"/>
                </a:cubicBezTo>
                <a:cubicBezTo>
                  <a:pt x="55" y="262"/>
                  <a:pt x="57" y="263"/>
                  <a:pt x="58" y="264"/>
                </a:cubicBezTo>
                <a:cubicBezTo>
                  <a:pt x="59" y="264"/>
                  <a:pt x="60" y="264"/>
                  <a:pt x="61" y="264"/>
                </a:cubicBezTo>
                <a:cubicBezTo>
                  <a:pt x="61" y="263"/>
                  <a:pt x="62" y="263"/>
                  <a:pt x="63" y="262"/>
                </a:cubicBezTo>
                <a:cubicBezTo>
                  <a:pt x="72" y="256"/>
                  <a:pt x="80" y="249"/>
                  <a:pt x="89" y="242"/>
                </a:cubicBezTo>
                <a:cubicBezTo>
                  <a:pt x="89" y="242"/>
                  <a:pt x="89" y="241"/>
                  <a:pt x="90" y="241"/>
                </a:cubicBezTo>
                <a:cubicBezTo>
                  <a:pt x="89" y="241"/>
                  <a:pt x="89" y="241"/>
                  <a:pt x="89" y="241"/>
                </a:cubicBezTo>
                <a:cubicBezTo>
                  <a:pt x="86" y="243"/>
                  <a:pt x="82" y="246"/>
                  <a:pt x="79" y="248"/>
                </a:cubicBezTo>
                <a:cubicBezTo>
                  <a:pt x="74" y="253"/>
                  <a:pt x="68" y="257"/>
                  <a:pt x="63" y="262"/>
                </a:cubicBezTo>
                <a:cubicBezTo>
                  <a:pt x="62" y="262"/>
                  <a:pt x="62" y="262"/>
                  <a:pt x="62" y="263"/>
                </a:cubicBezTo>
                <a:cubicBezTo>
                  <a:pt x="60" y="264"/>
                  <a:pt x="59" y="263"/>
                  <a:pt x="58" y="262"/>
                </a:cubicBezTo>
                <a:cubicBezTo>
                  <a:pt x="57" y="261"/>
                  <a:pt x="57" y="259"/>
                  <a:pt x="58" y="258"/>
                </a:cubicBezTo>
                <a:cubicBezTo>
                  <a:pt x="59" y="258"/>
                  <a:pt x="59" y="258"/>
                  <a:pt x="59" y="257"/>
                </a:cubicBezTo>
                <a:close/>
                <a:moveTo>
                  <a:pt x="113" y="220"/>
                </a:moveTo>
                <a:cubicBezTo>
                  <a:pt x="113" y="217"/>
                  <a:pt x="100" y="189"/>
                  <a:pt x="98" y="187"/>
                </a:cubicBezTo>
                <a:cubicBezTo>
                  <a:pt x="95" y="189"/>
                  <a:pt x="92" y="191"/>
                  <a:pt x="88" y="193"/>
                </a:cubicBezTo>
                <a:cubicBezTo>
                  <a:pt x="96" y="202"/>
                  <a:pt x="105" y="211"/>
                  <a:pt x="113" y="220"/>
                </a:cubicBezTo>
                <a:close/>
                <a:moveTo>
                  <a:pt x="157" y="189"/>
                </a:moveTo>
                <a:cubicBezTo>
                  <a:pt x="157" y="188"/>
                  <a:pt x="146" y="157"/>
                  <a:pt x="146" y="156"/>
                </a:cubicBezTo>
                <a:cubicBezTo>
                  <a:pt x="142" y="158"/>
                  <a:pt x="139" y="161"/>
                  <a:pt x="136" y="163"/>
                </a:cubicBezTo>
                <a:cubicBezTo>
                  <a:pt x="143" y="172"/>
                  <a:pt x="150" y="180"/>
                  <a:pt x="157" y="189"/>
                </a:cubicBezTo>
                <a:close/>
                <a:moveTo>
                  <a:pt x="51" y="215"/>
                </a:moveTo>
                <a:cubicBezTo>
                  <a:pt x="58" y="224"/>
                  <a:pt x="66" y="233"/>
                  <a:pt x="75" y="242"/>
                </a:cubicBezTo>
                <a:cubicBezTo>
                  <a:pt x="74" y="240"/>
                  <a:pt x="60" y="211"/>
                  <a:pt x="60" y="210"/>
                </a:cubicBezTo>
                <a:cubicBezTo>
                  <a:pt x="57" y="212"/>
                  <a:pt x="54" y="213"/>
                  <a:pt x="51" y="215"/>
                </a:cubicBezTo>
                <a:close/>
                <a:moveTo>
                  <a:pt x="103" y="61"/>
                </a:moveTo>
                <a:cubicBezTo>
                  <a:pt x="103" y="61"/>
                  <a:pt x="103" y="61"/>
                  <a:pt x="103" y="61"/>
                </a:cubicBezTo>
                <a:cubicBezTo>
                  <a:pt x="104" y="61"/>
                  <a:pt x="104" y="62"/>
                  <a:pt x="105" y="62"/>
                </a:cubicBezTo>
                <a:cubicBezTo>
                  <a:pt x="111" y="66"/>
                  <a:pt x="117" y="69"/>
                  <a:pt x="123" y="73"/>
                </a:cubicBezTo>
                <a:cubicBezTo>
                  <a:pt x="134" y="79"/>
                  <a:pt x="145" y="87"/>
                  <a:pt x="155" y="94"/>
                </a:cubicBezTo>
                <a:cubicBezTo>
                  <a:pt x="160" y="98"/>
                  <a:pt x="164" y="101"/>
                  <a:pt x="169" y="104"/>
                </a:cubicBezTo>
                <a:cubicBezTo>
                  <a:pt x="169" y="104"/>
                  <a:pt x="170" y="105"/>
                  <a:pt x="170" y="105"/>
                </a:cubicBezTo>
                <a:cubicBezTo>
                  <a:pt x="170" y="105"/>
                  <a:pt x="171" y="105"/>
                  <a:pt x="171" y="105"/>
                </a:cubicBezTo>
                <a:cubicBezTo>
                  <a:pt x="171" y="104"/>
                  <a:pt x="171" y="104"/>
                  <a:pt x="170" y="104"/>
                </a:cubicBezTo>
                <a:cubicBezTo>
                  <a:pt x="170" y="103"/>
                  <a:pt x="169" y="102"/>
                  <a:pt x="169" y="102"/>
                </a:cubicBezTo>
                <a:cubicBezTo>
                  <a:pt x="167" y="100"/>
                  <a:pt x="164" y="97"/>
                  <a:pt x="162" y="95"/>
                </a:cubicBezTo>
                <a:cubicBezTo>
                  <a:pt x="157" y="91"/>
                  <a:pt x="151" y="87"/>
                  <a:pt x="145" y="84"/>
                </a:cubicBezTo>
                <a:cubicBezTo>
                  <a:pt x="132" y="75"/>
                  <a:pt x="118" y="68"/>
                  <a:pt x="104" y="61"/>
                </a:cubicBezTo>
                <a:cubicBezTo>
                  <a:pt x="104" y="61"/>
                  <a:pt x="104" y="61"/>
                  <a:pt x="103" y="61"/>
                </a:cubicBezTo>
                <a:close/>
                <a:moveTo>
                  <a:pt x="55" y="249"/>
                </a:moveTo>
                <a:cubicBezTo>
                  <a:pt x="54" y="248"/>
                  <a:pt x="54" y="248"/>
                  <a:pt x="54" y="248"/>
                </a:cubicBezTo>
                <a:cubicBezTo>
                  <a:pt x="51" y="242"/>
                  <a:pt x="48" y="236"/>
                  <a:pt x="44" y="230"/>
                </a:cubicBezTo>
                <a:cubicBezTo>
                  <a:pt x="43" y="227"/>
                  <a:pt x="41" y="224"/>
                  <a:pt x="40" y="221"/>
                </a:cubicBezTo>
                <a:cubicBezTo>
                  <a:pt x="40" y="221"/>
                  <a:pt x="40" y="221"/>
                  <a:pt x="39" y="221"/>
                </a:cubicBezTo>
                <a:cubicBezTo>
                  <a:pt x="36" y="223"/>
                  <a:pt x="33" y="224"/>
                  <a:pt x="30" y="226"/>
                </a:cubicBezTo>
                <a:cubicBezTo>
                  <a:pt x="31" y="227"/>
                  <a:pt x="52" y="247"/>
                  <a:pt x="55" y="249"/>
                </a:cubicBezTo>
                <a:close/>
                <a:moveTo>
                  <a:pt x="75" y="201"/>
                </a:moveTo>
                <a:cubicBezTo>
                  <a:pt x="79" y="206"/>
                  <a:pt x="94" y="224"/>
                  <a:pt x="97" y="225"/>
                </a:cubicBezTo>
                <a:cubicBezTo>
                  <a:pt x="92" y="215"/>
                  <a:pt x="88" y="206"/>
                  <a:pt x="83" y="196"/>
                </a:cubicBezTo>
                <a:cubicBezTo>
                  <a:pt x="81" y="198"/>
                  <a:pt x="78" y="199"/>
                  <a:pt x="75" y="201"/>
                </a:cubicBezTo>
                <a:close/>
                <a:moveTo>
                  <a:pt x="122" y="207"/>
                </a:moveTo>
                <a:cubicBezTo>
                  <a:pt x="122" y="207"/>
                  <a:pt x="122" y="207"/>
                  <a:pt x="122" y="207"/>
                </a:cubicBezTo>
                <a:cubicBezTo>
                  <a:pt x="118" y="198"/>
                  <a:pt x="115" y="188"/>
                  <a:pt x="111" y="179"/>
                </a:cubicBezTo>
                <a:cubicBezTo>
                  <a:pt x="108" y="181"/>
                  <a:pt x="105" y="183"/>
                  <a:pt x="102" y="184"/>
                </a:cubicBezTo>
                <a:cubicBezTo>
                  <a:pt x="109" y="192"/>
                  <a:pt x="115" y="200"/>
                  <a:pt x="122" y="207"/>
                </a:cubicBezTo>
                <a:close/>
                <a:moveTo>
                  <a:pt x="164" y="144"/>
                </a:moveTo>
                <a:cubicBezTo>
                  <a:pt x="166" y="147"/>
                  <a:pt x="168" y="150"/>
                  <a:pt x="170" y="153"/>
                </a:cubicBezTo>
                <a:cubicBezTo>
                  <a:pt x="173" y="157"/>
                  <a:pt x="176" y="161"/>
                  <a:pt x="178" y="166"/>
                </a:cubicBezTo>
                <a:cubicBezTo>
                  <a:pt x="179" y="166"/>
                  <a:pt x="179" y="166"/>
                  <a:pt x="180" y="167"/>
                </a:cubicBezTo>
                <a:cubicBezTo>
                  <a:pt x="178" y="157"/>
                  <a:pt x="175" y="147"/>
                  <a:pt x="173" y="137"/>
                </a:cubicBezTo>
                <a:cubicBezTo>
                  <a:pt x="170" y="140"/>
                  <a:pt x="167" y="142"/>
                  <a:pt x="164" y="144"/>
                </a:cubicBezTo>
                <a:close/>
                <a:moveTo>
                  <a:pt x="177" y="135"/>
                </a:moveTo>
                <a:cubicBezTo>
                  <a:pt x="179" y="139"/>
                  <a:pt x="191" y="155"/>
                  <a:pt x="194" y="157"/>
                </a:cubicBezTo>
                <a:cubicBezTo>
                  <a:pt x="192" y="147"/>
                  <a:pt x="188" y="139"/>
                  <a:pt x="185" y="130"/>
                </a:cubicBezTo>
                <a:cubicBezTo>
                  <a:pt x="183" y="131"/>
                  <a:pt x="180" y="133"/>
                  <a:pt x="177" y="135"/>
                </a:cubicBezTo>
                <a:close/>
                <a:moveTo>
                  <a:pt x="42" y="219"/>
                </a:moveTo>
                <a:cubicBezTo>
                  <a:pt x="44" y="222"/>
                  <a:pt x="45" y="224"/>
                  <a:pt x="46" y="226"/>
                </a:cubicBezTo>
                <a:cubicBezTo>
                  <a:pt x="51" y="234"/>
                  <a:pt x="57" y="241"/>
                  <a:pt x="64" y="248"/>
                </a:cubicBezTo>
                <a:cubicBezTo>
                  <a:pt x="64" y="248"/>
                  <a:pt x="64" y="248"/>
                  <a:pt x="65" y="248"/>
                </a:cubicBezTo>
                <a:cubicBezTo>
                  <a:pt x="65" y="248"/>
                  <a:pt x="65" y="248"/>
                  <a:pt x="65" y="248"/>
                </a:cubicBezTo>
                <a:cubicBezTo>
                  <a:pt x="59" y="238"/>
                  <a:pt x="54" y="227"/>
                  <a:pt x="48" y="217"/>
                </a:cubicBezTo>
                <a:cubicBezTo>
                  <a:pt x="46" y="218"/>
                  <a:pt x="44" y="218"/>
                  <a:pt x="42" y="219"/>
                </a:cubicBezTo>
                <a:close/>
                <a:moveTo>
                  <a:pt x="144" y="193"/>
                </a:moveTo>
                <a:cubicBezTo>
                  <a:pt x="143" y="189"/>
                  <a:pt x="142" y="186"/>
                  <a:pt x="141" y="183"/>
                </a:cubicBezTo>
                <a:cubicBezTo>
                  <a:pt x="139" y="180"/>
                  <a:pt x="138" y="177"/>
                  <a:pt x="137" y="174"/>
                </a:cubicBezTo>
                <a:cubicBezTo>
                  <a:pt x="136" y="171"/>
                  <a:pt x="134" y="168"/>
                  <a:pt x="133" y="164"/>
                </a:cubicBezTo>
                <a:cubicBezTo>
                  <a:pt x="130" y="166"/>
                  <a:pt x="128" y="168"/>
                  <a:pt x="125" y="169"/>
                </a:cubicBezTo>
                <a:cubicBezTo>
                  <a:pt x="131" y="177"/>
                  <a:pt x="137" y="185"/>
                  <a:pt x="144" y="193"/>
                </a:cubicBezTo>
                <a:close/>
                <a:moveTo>
                  <a:pt x="103" y="189"/>
                </a:moveTo>
                <a:cubicBezTo>
                  <a:pt x="103" y="189"/>
                  <a:pt x="103" y="190"/>
                  <a:pt x="102" y="190"/>
                </a:cubicBezTo>
                <a:cubicBezTo>
                  <a:pt x="107" y="199"/>
                  <a:pt x="113" y="209"/>
                  <a:pt x="116" y="219"/>
                </a:cubicBezTo>
                <a:cubicBezTo>
                  <a:pt x="119" y="217"/>
                  <a:pt x="121" y="216"/>
                  <a:pt x="124" y="214"/>
                </a:cubicBezTo>
                <a:cubicBezTo>
                  <a:pt x="117" y="206"/>
                  <a:pt x="110" y="198"/>
                  <a:pt x="103" y="189"/>
                </a:cubicBezTo>
                <a:close/>
                <a:moveTo>
                  <a:pt x="85" y="182"/>
                </a:moveTo>
                <a:cubicBezTo>
                  <a:pt x="85" y="181"/>
                  <a:pt x="85" y="181"/>
                  <a:pt x="85" y="181"/>
                </a:cubicBezTo>
                <a:cubicBezTo>
                  <a:pt x="84" y="182"/>
                  <a:pt x="84" y="182"/>
                  <a:pt x="83" y="182"/>
                </a:cubicBezTo>
                <a:cubicBezTo>
                  <a:pt x="80" y="184"/>
                  <a:pt x="76" y="185"/>
                  <a:pt x="73" y="187"/>
                </a:cubicBezTo>
                <a:cubicBezTo>
                  <a:pt x="72" y="187"/>
                  <a:pt x="71" y="187"/>
                  <a:pt x="70" y="186"/>
                </a:cubicBezTo>
                <a:cubicBezTo>
                  <a:pt x="70" y="186"/>
                  <a:pt x="70" y="185"/>
                  <a:pt x="71" y="184"/>
                </a:cubicBezTo>
                <a:cubicBezTo>
                  <a:pt x="72" y="183"/>
                  <a:pt x="73" y="181"/>
                  <a:pt x="74" y="181"/>
                </a:cubicBezTo>
                <a:cubicBezTo>
                  <a:pt x="78" y="178"/>
                  <a:pt x="81" y="176"/>
                  <a:pt x="84" y="173"/>
                </a:cubicBezTo>
                <a:cubicBezTo>
                  <a:pt x="84" y="173"/>
                  <a:pt x="85" y="173"/>
                  <a:pt x="85" y="173"/>
                </a:cubicBezTo>
                <a:cubicBezTo>
                  <a:pt x="84" y="173"/>
                  <a:pt x="84" y="173"/>
                  <a:pt x="84" y="173"/>
                </a:cubicBezTo>
                <a:cubicBezTo>
                  <a:pt x="82" y="174"/>
                  <a:pt x="80" y="175"/>
                  <a:pt x="79" y="175"/>
                </a:cubicBezTo>
                <a:cubicBezTo>
                  <a:pt x="78" y="176"/>
                  <a:pt x="77" y="176"/>
                  <a:pt x="77" y="177"/>
                </a:cubicBezTo>
                <a:cubicBezTo>
                  <a:pt x="76" y="177"/>
                  <a:pt x="76" y="178"/>
                  <a:pt x="75" y="178"/>
                </a:cubicBezTo>
                <a:cubicBezTo>
                  <a:pt x="74" y="177"/>
                  <a:pt x="74" y="178"/>
                  <a:pt x="73" y="178"/>
                </a:cubicBezTo>
                <a:cubicBezTo>
                  <a:pt x="72" y="179"/>
                  <a:pt x="71" y="179"/>
                  <a:pt x="70" y="180"/>
                </a:cubicBezTo>
                <a:cubicBezTo>
                  <a:pt x="69" y="180"/>
                  <a:pt x="69" y="181"/>
                  <a:pt x="68" y="181"/>
                </a:cubicBezTo>
                <a:cubicBezTo>
                  <a:pt x="68" y="183"/>
                  <a:pt x="68" y="184"/>
                  <a:pt x="67" y="185"/>
                </a:cubicBezTo>
                <a:cubicBezTo>
                  <a:pt x="67" y="186"/>
                  <a:pt x="66" y="186"/>
                  <a:pt x="65" y="186"/>
                </a:cubicBezTo>
                <a:cubicBezTo>
                  <a:pt x="65" y="186"/>
                  <a:pt x="64" y="187"/>
                  <a:pt x="64" y="187"/>
                </a:cubicBezTo>
                <a:cubicBezTo>
                  <a:pt x="59" y="191"/>
                  <a:pt x="55" y="195"/>
                  <a:pt x="51" y="199"/>
                </a:cubicBezTo>
                <a:cubicBezTo>
                  <a:pt x="50" y="199"/>
                  <a:pt x="50" y="199"/>
                  <a:pt x="50" y="199"/>
                </a:cubicBezTo>
                <a:cubicBezTo>
                  <a:pt x="50" y="199"/>
                  <a:pt x="50" y="200"/>
                  <a:pt x="50" y="200"/>
                </a:cubicBezTo>
                <a:cubicBezTo>
                  <a:pt x="51" y="199"/>
                  <a:pt x="52" y="199"/>
                  <a:pt x="53" y="198"/>
                </a:cubicBezTo>
                <a:cubicBezTo>
                  <a:pt x="58" y="196"/>
                  <a:pt x="62" y="193"/>
                  <a:pt x="67" y="191"/>
                </a:cubicBezTo>
                <a:cubicBezTo>
                  <a:pt x="68" y="190"/>
                  <a:pt x="69" y="190"/>
                  <a:pt x="71" y="190"/>
                </a:cubicBezTo>
                <a:cubicBezTo>
                  <a:pt x="71" y="190"/>
                  <a:pt x="72" y="190"/>
                  <a:pt x="72" y="190"/>
                </a:cubicBezTo>
                <a:cubicBezTo>
                  <a:pt x="74" y="189"/>
                  <a:pt x="76" y="187"/>
                  <a:pt x="77" y="186"/>
                </a:cubicBezTo>
                <a:cubicBezTo>
                  <a:pt x="80" y="185"/>
                  <a:pt x="82" y="183"/>
                  <a:pt x="85" y="182"/>
                </a:cubicBezTo>
                <a:close/>
                <a:moveTo>
                  <a:pt x="133" y="201"/>
                </a:moveTo>
                <a:cubicBezTo>
                  <a:pt x="129" y="191"/>
                  <a:pt x="125" y="182"/>
                  <a:pt x="121" y="172"/>
                </a:cubicBezTo>
                <a:cubicBezTo>
                  <a:pt x="119" y="174"/>
                  <a:pt x="117" y="175"/>
                  <a:pt x="114" y="176"/>
                </a:cubicBezTo>
                <a:cubicBezTo>
                  <a:pt x="120" y="185"/>
                  <a:pt x="126" y="193"/>
                  <a:pt x="133" y="201"/>
                </a:cubicBezTo>
                <a:close/>
                <a:moveTo>
                  <a:pt x="71" y="203"/>
                </a:moveTo>
                <a:cubicBezTo>
                  <a:pt x="69" y="205"/>
                  <a:pt x="66" y="206"/>
                  <a:pt x="64" y="208"/>
                </a:cubicBezTo>
                <a:cubicBezTo>
                  <a:pt x="70" y="215"/>
                  <a:pt x="76" y="222"/>
                  <a:pt x="82" y="229"/>
                </a:cubicBezTo>
                <a:cubicBezTo>
                  <a:pt x="82" y="229"/>
                  <a:pt x="83" y="229"/>
                  <a:pt x="83" y="229"/>
                </a:cubicBezTo>
                <a:cubicBezTo>
                  <a:pt x="79" y="220"/>
                  <a:pt x="75" y="212"/>
                  <a:pt x="71" y="203"/>
                </a:cubicBezTo>
                <a:close/>
                <a:moveTo>
                  <a:pt x="134" y="207"/>
                </a:moveTo>
                <a:cubicBezTo>
                  <a:pt x="128" y="200"/>
                  <a:pt x="122" y="192"/>
                  <a:pt x="116" y="184"/>
                </a:cubicBezTo>
                <a:cubicBezTo>
                  <a:pt x="120" y="193"/>
                  <a:pt x="123" y="203"/>
                  <a:pt x="127" y="212"/>
                </a:cubicBezTo>
                <a:cubicBezTo>
                  <a:pt x="129" y="210"/>
                  <a:pt x="132" y="208"/>
                  <a:pt x="134" y="207"/>
                </a:cubicBezTo>
                <a:close/>
                <a:moveTo>
                  <a:pt x="80" y="115"/>
                </a:moveTo>
                <a:cubicBezTo>
                  <a:pt x="78" y="116"/>
                  <a:pt x="77" y="116"/>
                  <a:pt x="76" y="117"/>
                </a:cubicBezTo>
                <a:cubicBezTo>
                  <a:pt x="76" y="117"/>
                  <a:pt x="75" y="117"/>
                  <a:pt x="75" y="118"/>
                </a:cubicBezTo>
                <a:cubicBezTo>
                  <a:pt x="72" y="121"/>
                  <a:pt x="69" y="124"/>
                  <a:pt x="65" y="127"/>
                </a:cubicBezTo>
                <a:cubicBezTo>
                  <a:pt x="65" y="127"/>
                  <a:pt x="65" y="127"/>
                  <a:pt x="65" y="128"/>
                </a:cubicBezTo>
                <a:cubicBezTo>
                  <a:pt x="65" y="128"/>
                  <a:pt x="64" y="129"/>
                  <a:pt x="64" y="130"/>
                </a:cubicBezTo>
                <a:cubicBezTo>
                  <a:pt x="63" y="131"/>
                  <a:pt x="63" y="133"/>
                  <a:pt x="63" y="135"/>
                </a:cubicBezTo>
                <a:cubicBezTo>
                  <a:pt x="64" y="136"/>
                  <a:pt x="64" y="137"/>
                  <a:pt x="64" y="138"/>
                </a:cubicBezTo>
                <a:cubicBezTo>
                  <a:pt x="64" y="138"/>
                  <a:pt x="65" y="137"/>
                  <a:pt x="65" y="137"/>
                </a:cubicBezTo>
                <a:cubicBezTo>
                  <a:pt x="66" y="135"/>
                  <a:pt x="67" y="134"/>
                  <a:pt x="69" y="132"/>
                </a:cubicBezTo>
                <a:cubicBezTo>
                  <a:pt x="72" y="128"/>
                  <a:pt x="75" y="124"/>
                  <a:pt x="79" y="119"/>
                </a:cubicBezTo>
                <a:cubicBezTo>
                  <a:pt x="79" y="119"/>
                  <a:pt x="79" y="119"/>
                  <a:pt x="79" y="118"/>
                </a:cubicBezTo>
                <a:cubicBezTo>
                  <a:pt x="80" y="117"/>
                  <a:pt x="80" y="116"/>
                  <a:pt x="80" y="115"/>
                </a:cubicBezTo>
                <a:close/>
                <a:moveTo>
                  <a:pt x="76" y="247"/>
                </a:moveTo>
                <a:cubicBezTo>
                  <a:pt x="75" y="246"/>
                  <a:pt x="74" y="245"/>
                  <a:pt x="73" y="244"/>
                </a:cubicBezTo>
                <a:cubicBezTo>
                  <a:pt x="68" y="239"/>
                  <a:pt x="63" y="233"/>
                  <a:pt x="58" y="227"/>
                </a:cubicBezTo>
                <a:cubicBezTo>
                  <a:pt x="57" y="227"/>
                  <a:pt x="57" y="227"/>
                  <a:pt x="57" y="226"/>
                </a:cubicBezTo>
                <a:cubicBezTo>
                  <a:pt x="61" y="235"/>
                  <a:pt x="66" y="243"/>
                  <a:pt x="69" y="251"/>
                </a:cubicBezTo>
                <a:cubicBezTo>
                  <a:pt x="72" y="250"/>
                  <a:pt x="74" y="248"/>
                  <a:pt x="76" y="247"/>
                </a:cubicBezTo>
                <a:close/>
                <a:moveTo>
                  <a:pt x="108" y="60"/>
                </a:moveTo>
                <a:cubicBezTo>
                  <a:pt x="108" y="60"/>
                  <a:pt x="108" y="60"/>
                  <a:pt x="108" y="60"/>
                </a:cubicBezTo>
                <a:cubicBezTo>
                  <a:pt x="108" y="60"/>
                  <a:pt x="108" y="59"/>
                  <a:pt x="107" y="59"/>
                </a:cubicBezTo>
                <a:cubicBezTo>
                  <a:pt x="100" y="55"/>
                  <a:pt x="92" y="50"/>
                  <a:pt x="84" y="47"/>
                </a:cubicBezTo>
                <a:cubicBezTo>
                  <a:pt x="71" y="40"/>
                  <a:pt x="58" y="34"/>
                  <a:pt x="45" y="28"/>
                </a:cubicBezTo>
                <a:cubicBezTo>
                  <a:pt x="44" y="27"/>
                  <a:pt x="42" y="27"/>
                  <a:pt x="41" y="26"/>
                </a:cubicBezTo>
                <a:cubicBezTo>
                  <a:pt x="42" y="27"/>
                  <a:pt x="43" y="28"/>
                  <a:pt x="44" y="28"/>
                </a:cubicBezTo>
                <a:cubicBezTo>
                  <a:pt x="56" y="34"/>
                  <a:pt x="68" y="41"/>
                  <a:pt x="79" y="47"/>
                </a:cubicBezTo>
                <a:cubicBezTo>
                  <a:pt x="80" y="47"/>
                  <a:pt x="81" y="48"/>
                  <a:pt x="82" y="48"/>
                </a:cubicBezTo>
                <a:cubicBezTo>
                  <a:pt x="90" y="52"/>
                  <a:pt x="98" y="55"/>
                  <a:pt x="106" y="59"/>
                </a:cubicBezTo>
                <a:cubicBezTo>
                  <a:pt x="107" y="59"/>
                  <a:pt x="107" y="60"/>
                  <a:pt x="108" y="60"/>
                </a:cubicBezTo>
                <a:close/>
                <a:moveTo>
                  <a:pt x="168" y="185"/>
                </a:moveTo>
                <a:cubicBezTo>
                  <a:pt x="161" y="179"/>
                  <a:pt x="157" y="171"/>
                  <a:pt x="152" y="164"/>
                </a:cubicBezTo>
                <a:cubicBezTo>
                  <a:pt x="155" y="173"/>
                  <a:pt x="158" y="181"/>
                  <a:pt x="161" y="189"/>
                </a:cubicBezTo>
                <a:cubicBezTo>
                  <a:pt x="163" y="188"/>
                  <a:pt x="165" y="186"/>
                  <a:pt x="168" y="185"/>
                </a:cubicBezTo>
                <a:close/>
                <a:moveTo>
                  <a:pt x="57" y="167"/>
                </a:moveTo>
                <a:cubicBezTo>
                  <a:pt x="56" y="168"/>
                  <a:pt x="55" y="168"/>
                  <a:pt x="55" y="169"/>
                </a:cubicBezTo>
                <a:cubicBezTo>
                  <a:pt x="54" y="169"/>
                  <a:pt x="53" y="170"/>
                  <a:pt x="53" y="171"/>
                </a:cubicBezTo>
                <a:cubicBezTo>
                  <a:pt x="52" y="171"/>
                  <a:pt x="51" y="172"/>
                  <a:pt x="51" y="173"/>
                </a:cubicBezTo>
                <a:cubicBezTo>
                  <a:pt x="50" y="177"/>
                  <a:pt x="49" y="181"/>
                  <a:pt x="48" y="185"/>
                </a:cubicBezTo>
                <a:cubicBezTo>
                  <a:pt x="47" y="185"/>
                  <a:pt x="47" y="186"/>
                  <a:pt x="47" y="186"/>
                </a:cubicBezTo>
                <a:cubicBezTo>
                  <a:pt x="51" y="183"/>
                  <a:pt x="55" y="181"/>
                  <a:pt x="58" y="178"/>
                </a:cubicBezTo>
                <a:cubicBezTo>
                  <a:pt x="58" y="174"/>
                  <a:pt x="58" y="171"/>
                  <a:pt x="57" y="167"/>
                </a:cubicBezTo>
                <a:close/>
                <a:moveTo>
                  <a:pt x="67" y="262"/>
                </a:moveTo>
                <a:cubicBezTo>
                  <a:pt x="67" y="262"/>
                  <a:pt x="68" y="263"/>
                  <a:pt x="68" y="263"/>
                </a:cubicBezTo>
                <a:cubicBezTo>
                  <a:pt x="68" y="262"/>
                  <a:pt x="68" y="262"/>
                  <a:pt x="69" y="262"/>
                </a:cubicBezTo>
                <a:cubicBezTo>
                  <a:pt x="71" y="261"/>
                  <a:pt x="73" y="259"/>
                  <a:pt x="75" y="257"/>
                </a:cubicBezTo>
                <a:cubicBezTo>
                  <a:pt x="81" y="253"/>
                  <a:pt x="86" y="248"/>
                  <a:pt x="92" y="244"/>
                </a:cubicBezTo>
                <a:cubicBezTo>
                  <a:pt x="102" y="236"/>
                  <a:pt x="113" y="228"/>
                  <a:pt x="123" y="221"/>
                </a:cubicBezTo>
                <a:cubicBezTo>
                  <a:pt x="128" y="217"/>
                  <a:pt x="134" y="212"/>
                  <a:pt x="140" y="208"/>
                </a:cubicBezTo>
                <a:cubicBezTo>
                  <a:pt x="140" y="207"/>
                  <a:pt x="141" y="207"/>
                  <a:pt x="141" y="207"/>
                </a:cubicBezTo>
                <a:cubicBezTo>
                  <a:pt x="140" y="207"/>
                  <a:pt x="139" y="208"/>
                  <a:pt x="138" y="209"/>
                </a:cubicBezTo>
                <a:cubicBezTo>
                  <a:pt x="122" y="219"/>
                  <a:pt x="107" y="231"/>
                  <a:pt x="92" y="243"/>
                </a:cubicBezTo>
                <a:cubicBezTo>
                  <a:pt x="84" y="249"/>
                  <a:pt x="76" y="255"/>
                  <a:pt x="68" y="262"/>
                </a:cubicBezTo>
                <a:cubicBezTo>
                  <a:pt x="68" y="262"/>
                  <a:pt x="68" y="262"/>
                  <a:pt x="67" y="262"/>
                </a:cubicBezTo>
                <a:close/>
                <a:moveTo>
                  <a:pt x="116" y="89"/>
                </a:moveTo>
                <a:cubicBezTo>
                  <a:pt x="114" y="88"/>
                  <a:pt x="112" y="87"/>
                  <a:pt x="110" y="86"/>
                </a:cubicBezTo>
                <a:cubicBezTo>
                  <a:pt x="109" y="86"/>
                  <a:pt x="109" y="86"/>
                  <a:pt x="108" y="87"/>
                </a:cubicBezTo>
                <a:cubicBezTo>
                  <a:pt x="108" y="87"/>
                  <a:pt x="108" y="88"/>
                  <a:pt x="107" y="88"/>
                </a:cubicBezTo>
                <a:cubicBezTo>
                  <a:pt x="106" y="92"/>
                  <a:pt x="105" y="96"/>
                  <a:pt x="104" y="100"/>
                </a:cubicBezTo>
                <a:cubicBezTo>
                  <a:pt x="104" y="100"/>
                  <a:pt x="104" y="101"/>
                  <a:pt x="104" y="101"/>
                </a:cubicBezTo>
                <a:cubicBezTo>
                  <a:pt x="106" y="101"/>
                  <a:pt x="107" y="100"/>
                  <a:pt x="107" y="99"/>
                </a:cubicBezTo>
                <a:cubicBezTo>
                  <a:pt x="108" y="98"/>
                  <a:pt x="109" y="97"/>
                  <a:pt x="111" y="97"/>
                </a:cubicBezTo>
                <a:cubicBezTo>
                  <a:pt x="113" y="94"/>
                  <a:pt x="115" y="91"/>
                  <a:pt x="116" y="89"/>
                </a:cubicBezTo>
                <a:close/>
                <a:moveTo>
                  <a:pt x="91" y="57"/>
                </a:moveTo>
                <a:cubicBezTo>
                  <a:pt x="91" y="57"/>
                  <a:pt x="90" y="57"/>
                  <a:pt x="90" y="57"/>
                </a:cubicBezTo>
                <a:cubicBezTo>
                  <a:pt x="86" y="54"/>
                  <a:pt x="82" y="52"/>
                  <a:pt x="78" y="50"/>
                </a:cubicBezTo>
                <a:cubicBezTo>
                  <a:pt x="72" y="47"/>
                  <a:pt x="66" y="45"/>
                  <a:pt x="60" y="42"/>
                </a:cubicBezTo>
                <a:cubicBezTo>
                  <a:pt x="59" y="42"/>
                  <a:pt x="59" y="42"/>
                  <a:pt x="59" y="42"/>
                </a:cubicBezTo>
                <a:cubicBezTo>
                  <a:pt x="59" y="42"/>
                  <a:pt x="59" y="42"/>
                  <a:pt x="60" y="42"/>
                </a:cubicBezTo>
                <a:cubicBezTo>
                  <a:pt x="66" y="46"/>
                  <a:pt x="72" y="50"/>
                  <a:pt x="79" y="54"/>
                </a:cubicBezTo>
                <a:cubicBezTo>
                  <a:pt x="79" y="54"/>
                  <a:pt x="80" y="54"/>
                  <a:pt x="80" y="55"/>
                </a:cubicBezTo>
                <a:cubicBezTo>
                  <a:pt x="82" y="56"/>
                  <a:pt x="83" y="56"/>
                  <a:pt x="85" y="57"/>
                </a:cubicBezTo>
                <a:cubicBezTo>
                  <a:pt x="85" y="58"/>
                  <a:pt x="86" y="58"/>
                  <a:pt x="86" y="58"/>
                </a:cubicBezTo>
                <a:cubicBezTo>
                  <a:pt x="87" y="57"/>
                  <a:pt x="89" y="57"/>
                  <a:pt x="91" y="57"/>
                </a:cubicBezTo>
                <a:close/>
                <a:moveTo>
                  <a:pt x="40" y="159"/>
                </a:moveTo>
                <a:cubicBezTo>
                  <a:pt x="40" y="158"/>
                  <a:pt x="41" y="158"/>
                  <a:pt x="41" y="158"/>
                </a:cubicBezTo>
                <a:cubicBezTo>
                  <a:pt x="43" y="156"/>
                  <a:pt x="45" y="154"/>
                  <a:pt x="48" y="152"/>
                </a:cubicBezTo>
                <a:cubicBezTo>
                  <a:pt x="48" y="151"/>
                  <a:pt x="49" y="151"/>
                  <a:pt x="49" y="150"/>
                </a:cubicBezTo>
                <a:cubicBezTo>
                  <a:pt x="50" y="148"/>
                  <a:pt x="50" y="146"/>
                  <a:pt x="52" y="144"/>
                </a:cubicBezTo>
                <a:cubicBezTo>
                  <a:pt x="52" y="144"/>
                  <a:pt x="52" y="143"/>
                  <a:pt x="52" y="143"/>
                </a:cubicBezTo>
                <a:cubicBezTo>
                  <a:pt x="52" y="142"/>
                  <a:pt x="51" y="142"/>
                  <a:pt x="51" y="141"/>
                </a:cubicBezTo>
                <a:cubicBezTo>
                  <a:pt x="51" y="141"/>
                  <a:pt x="51" y="141"/>
                  <a:pt x="51" y="141"/>
                </a:cubicBezTo>
                <a:cubicBezTo>
                  <a:pt x="47" y="145"/>
                  <a:pt x="43" y="149"/>
                  <a:pt x="40" y="153"/>
                </a:cubicBezTo>
                <a:cubicBezTo>
                  <a:pt x="39" y="153"/>
                  <a:pt x="39" y="153"/>
                  <a:pt x="39" y="154"/>
                </a:cubicBezTo>
                <a:cubicBezTo>
                  <a:pt x="39" y="155"/>
                  <a:pt x="39" y="157"/>
                  <a:pt x="40" y="159"/>
                </a:cubicBezTo>
                <a:close/>
                <a:moveTo>
                  <a:pt x="104" y="90"/>
                </a:moveTo>
                <a:cubicBezTo>
                  <a:pt x="104" y="90"/>
                  <a:pt x="103" y="90"/>
                  <a:pt x="103" y="91"/>
                </a:cubicBezTo>
                <a:cubicBezTo>
                  <a:pt x="101" y="92"/>
                  <a:pt x="100" y="93"/>
                  <a:pt x="99" y="94"/>
                </a:cubicBezTo>
                <a:cubicBezTo>
                  <a:pt x="97" y="95"/>
                  <a:pt x="97" y="96"/>
                  <a:pt x="96" y="97"/>
                </a:cubicBezTo>
                <a:cubicBezTo>
                  <a:pt x="95" y="100"/>
                  <a:pt x="94" y="103"/>
                  <a:pt x="93" y="106"/>
                </a:cubicBezTo>
                <a:cubicBezTo>
                  <a:pt x="93" y="106"/>
                  <a:pt x="93" y="106"/>
                  <a:pt x="93" y="106"/>
                </a:cubicBezTo>
                <a:cubicBezTo>
                  <a:pt x="93" y="106"/>
                  <a:pt x="93" y="106"/>
                  <a:pt x="93" y="106"/>
                </a:cubicBezTo>
                <a:cubicBezTo>
                  <a:pt x="95" y="105"/>
                  <a:pt x="98" y="104"/>
                  <a:pt x="100" y="103"/>
                </a:cubicBezTo>
                <a:cubicBezTo>
                  <a:pt x="101" y="103"/>
                  <a:pt x="101" y="102"/>
                  <a:pt x="101" y="102"/>
                </a:cubicBezTo>
                <a:cubicBezTo>
                  <a:pt x="102" y="100"/>
                  <a:pt x="102" y="98"/>
                  <a:pt x="103" y="96"/>
                </a:cubicBezTo>
                <a:cubicBezTo>
                  <a:pt x="103" y="94"/>
                  <a:pt x="104" y="92"/>
                  <a:pt x="104" y="90"/>
                </a:cubicBezTo>
                <a:close/>
                <a:moveTo>
                  <a:pt x="39" y="64"/>
                </a:moveTo>
                <a:cubicBezTo>
                  <a:pt x="39" y="64"/>
                  <a:pt x="39" y="64"/>
                  <a:pt x="39" y="64"/>
                </a:cubicBezTo>
                <a:cubicBezTo>
                  <a:pt x="36" y="67"/>
                  <a:pt x="33" y="69"/>
                  <a:pt x="30" y="72"/>
                </a:cubicBezTo>
                <a:cubicBezTo>
                  <a:pt x="30" y="72"/>
                  <a:pt x="29" y="73"/>
                  <a:pt x="29" y="73"/>
                </a:cubicBezTo>
                <a:cubicBezTo>
                  <a:pt x="27" y="76"/>
                  <a:pt x="27" y="76"/>
                  <a:pt x="27" y="80"/>
                </a:cubicBezTo>
                <a:cubicBezTo>
                  <a:pt x="26" y="82"/>
                  <a:pt x="26" y="83"/>
                  <a:pt x="26" y="84"/>
                </a:cubicBezTo>
                <a:cubicBezTo>
                  <a:pt x="26" y="84"/>
                  <a:pt x="27" y="85"/>
                  <a:pt x="27" y="85"/>
                </a:cubicBezTo>
                <a:cubicBezTo>
                  <a:pt x="27" y="84"/>
                  <a:pt x="27" y="84"/>
                  <a:pt x="27" y="84"/>
                </a:cubicBezTo>
                <a:cubicBezTo>
                  <a:pt x="29" y="81"/>
                  <a:pt x="31" y="78"/>
                  <a:pt x="34" y="76"/>
                </a:cubicBezTo>
                <a:cubicBezTo>
                  <a:pt x="34" y="75"/>
                  <a:pt x="34" y="75"/>
                  <a:pt x="35" y="74"/>
                </a:cubicBezTo>
                <a:cubicBezTo>
                  <a:pt x="36" y="71"/>
                  <a:pt x="37" y="68"/>
                  <a:pt x="39" y="65"/>
                </a:cubicBezTo>
                <a:cubicBezTo>
                  <a:pt x="39" y="64"/>
                  <a:pt x="39" y="64"/>
                  <a:pt x="39" y="64"/>
                </a:cubicBezTo>
                <a:close/>
                <a:moveTo>
                  <a:pt x="101" y="176"/>
                </a:moveTo>
                <a:cubicBezTo>
                  <a:pt x="101" y="176"/>
                  <a:pt x="101" y="176"/>
                  <a:pt x="101" y="176"/>
                </a:cubicBezTo>
                <a:cubicBezTo>
                  <a:pt x="101" y="176"/>
                  <a:pt x="101" y="175"/>
                  <a:pt x="102" y="175"/>
                </a:cubicBezTo>
                <a:cubicBezTo>
                  <a:pt x="114" y="167"/>
                  <a:pt x="125" y="160"/>
                  <a:pt x="137" y="152"/>
                </a:cubicBezTo>
                <a:cubicBezTo>
                  <a:pt x="137" y="151"/>
                  <a:pt x="138" y="151"/>
                  <a:pt x="138" y="151"/>
                </a:cubicBezTo>
                <a:cubicBezTo>
                  <a:pt x="138" y="151"/>
                  <a:pt x="138" y="151"/>
                  <a:pt x="138" y="150"/>
                </a:cubicBezTo>
                <a:cubicBezTo>
                  <a:pt x="138" y="151"/>
                  <a:pt x="137" y="151"/>
                  <a:pt x="137" y="151"/>
                </a:cubicBezTo>
                <a:cubicBezTo>
                  <a:pt x="131" y="154"/>
                  <a:pt x="124" y="158"/>
                  <a:pt x="118" y="161"/>
                </a:cubicBezTo>
                <a:cubicBezTo>
                  <a:pt x="118" y="162"/>
                  <a:pt x="117" y="162"/>
                  <a:pt x="117" y="162"/>
                </a:cubicBezTo>
                <a:cubicBezTo>
                  <a:pt x="115" y="165"/>
                  <a:pt x="112" y="166"/>
                  <a:pt x="110" y="168"/>
                </a:cubicBezTo>
                <a:cubicBezTo>
                  <a:pt x="107" y="171"/>
                  <a:pt x="104" y="173"/>
                  <a:pt x="101" y="175"/>
                </a:cubicBezTo>
                <a:cubicBezTo>
                  <a:pt x="101" y="175"/>
                  <a:pt x="101" y="175"/>
                  <a:pt x="101" y="176"/>
                </a:cubicBezTo>
                <a:close/>
                <a:moveTo>
                  <a:pt x="102" y="145"/>
                </a:moveTo>
                <a:cubicBezTo>
                  <a:pt x="102" y="145"/>
                  <a:pt x="102" y="145"/>
                  <a:pt x="102" y="145"/>
                </a:cubicBezTo>
                <a:cubicBezTo>
                  <a:pt x="101" y="144"/>
                  <a:pt x="100" y="144"/>
                  <a:pt x="100" y="144"/>
                </a:cubicBezTo>
                <a:cubicBezTo>
                  <a:pt x="98" y="144"/>
                  <a:pt x="96" y="144"/>
                  <a:pt x="94" y="145"/>
                </a:cubicBezTo>
                <a:cubicBezTo>
                  <a:pt x="93" y="145"/>
                  <a:pt x="91" y="146"/>
                  <a:pt x="90" y="147"/>
                </a:cubicBezTo>
                <a:cubicBezTo>
                  <a:pt x="89" y="150"/>
                  <a:pt x="87" y="152"/>
                  <a:pt x="86" y="155"/>
                </a:cubicBezTo>
                <a:cubicBezTo>
                  <a:pt x="86" y="155"/>
                  <a:pt x="86" y="156"/>
                  <a:pt x="85" y="156"/>
                </a:cubicBezTo>
                <a:cubicBezTo>
                  <a:pt x="86" y="156"/>
                  <a:pt x="86" y="156"/>
                  <a:pt x="86" y="156"/>
                </a:cubicBezTo>
                <a:cubicBezTo>
                  <a:pt x="91" y="153"/>
                  <a:pt x="96" y="149"/>
                  <a:pt x="102" y="145"/>
                </a:cubicBezTo>
                <a:close/>
                <a:moveTo>
                  <a:pt x="100" y="106"/>
                </a:moveTo>
                <a:cubicBezTo>
                  <a:pt x="97" y="108"/>
                  <a:pt x="94" y="109"/>
                  <a:pt x="92" y="110"/>
                </a:cubicBezTo>
                <a:cubicBezTo>
                  <a:pt x="91" y="110"/>
                  <a:pt x="90" y="111"/>
                  <a:pt x="90" y="111"/>
                </a:cubicBezTo>
                <a:cubicBezTo>
                  <a:pt x="88" y="114"/>
                  <a:pt x="87" y="117"/>
                  <a:pt x="86" y="120"/>
                </a:cubicBezTo>
                <a:cubicBezTo>
                  <a:pt x="85" y="120"/>
                  <a:pt x="85" y="121"/>
                  <a:pt x="85" y="121"/>
                </a:cubicBezTo>
                <a:cubicBezTo>
                  <a:pt x="87" y="120"/>
                  <a:pt x="88" y="120"/>
                  <a:pt x="89" y="118"/>
                </a:cubicBezTo>
                <a:cubicBezTo>
                  <a:pt x="89" y="117"/>
                  <a:pt x="90" y="117"/>
                  <a:pt x="90" y="117"/>
                </a:cubicBezTo>
                <a:cubicBezTo>
                  <a:pt x="92" y="116"/>
                  <a:pt x="93" y="115"/>
                  <a:pt x="94" y="114"/>
                </a:cubicBezTo>
                <a:cubicBezTo>
                  <a:pt x="95" y="113"/>
                  <a:pt x="96" y="112"/>
                  <a:pt x="97" y="111"/>
                </a:cubicBezTo>
                <a:cubicBezTo>
                  <a:pt x="99" y="110"/>
                  <a:pt x="99" y="108"/>
                  <a:pt x="100" y="106"/>
                </a:cubicBezTo>
                <a:close/>
                <a:moveTo>
                  <a:pt x="69" y="102"/>
                </a:moveTo>
                <a:cubicBezTo>
                  <a:pt x="70" y="104"/>
                  <a:pt x="70" y="104"/>
                  <a:pt x="69" y="105"/>
                </a:cubicBezTo>
                <a:cubicBezTo>
                  <a:pt x="68" y="106"/>
                  <a:pt x="68" y="106"/>
                  <a:pt x="68" y="107"/>
                </a:cubicBezTo>
                <a:cubicBezTo>
                  <a:pt x="66" y="109"/>
                  <a:pt x="64" y="111"/>
                  <a:pt x="62" y="113"/>
                </a:cubicBezTo>
                <a:cubicBezTo>
                  <a:pt x="62" y="113"/>
                  <a:pt x="61" y="114"/>
                  <a:pt x="61" y="114"/>
                </a:cubicBezTo>
                <a:cubicBezTo>
                  <a:pt x="61" y="115"/>
                  <a:pt x="61" y="116"/>
                  <a:pt x="62" y="118"/>
                </a:cubicBezTo>
                <a:cubicBezTo>
                  <a:pt x="62" y="117"/>
                  <a:pt x="63" y="117"/>
                  <a:pt x="63" y="116"/>
                </a:cubicBezTo>
                <a:cubicBezTo>
                  <a:pt x="65" y="114"/>
                  <a:pt x="67" y="111"/>
                  <a:pt x="69" y="109"/>
                </a:cubicBezTo>
                <a:cubicBezTo>
                  <a:pt x="71" y="107"/>
                  <a:pt x="72" y="105"/>
                  <a:pt x="73" y="102"/>
                </a:cubicBezTo>
                <a:cubicBezTo>
                  <a:pt x="73" y="102"/>
                  <a:pt x="73" y="102"/>
                  <a:pt x="73" y="101"/>
                </a:cubicBezTo>
                <a:cubicBezTo>
                  <a:pt x="72" y="101"/>
                  <a:pt x="72" y="100"/>
                  <a:pt x="71" y="99"/>
                </a:cubicBezTo>
                <a:cubicBezTo>
                  <a:pt x="70" y="100"/>
                  <a:pt x="70" y="101"/>
                  <a:pt x="69" y="102"/>
                </a:cubicBezTo>
                <a:close/>
                <a:moveTo>
                  <a:pt x="106" y="69"/>
                </a:moveTo>
                <a:cubicBezTo>
                  <a:pt x="116" y="74"/>
                  <a:pt x="126" y="79"/>
                  <a:pt x="135" y="84"/>
                </a:cubicBezTo>
                <a:cubicBezTo>
                  <a:pt x="135" y="84"/>
                  <a:pt x="135" y="84"/>
                  <a:pt x="135" y="84"/>
                </a:cubicBezTo>
                <a:cubicBezTo>
                  <a:pt x="126" y="78"/>
                  <a:pt x="117" y="73"/>
                  <a:pt x="108" y="67"/>
                </a:cubicBezTo>
                <a:cubicBezTo>
                  <a:pt x="107" y="68"/>
                  <a:pt x="106" y="68"/>
                  <a:pt x="106" y="69"/>
                </a:cubicBezTo>
                <a:close/>
                <a:moveTo>
                  <a:pt x="119" y="109"/>
                </a:moveTo>
                <a:cubicBezTo>
                  <a:pt x="120" y="109"/>
                  <a:pt x="120" y="109"/>
                  <a:pt x="121" y="109"/>
                </a:cubicBezTo>
                <a:cubicBezTo>
                  <a:pt x="122" y="109"/>
                  <a:pt x="124" y="108"/>
                  <a:pt x="126" y="108"/>
                </a:cubicBezTo>
                <a:cubicBezTo>
                  <a:pt x="127" y="108"/>
                  <a:pt x="127" y="108"/>
                  <a:pt x="127" y="107"/>
                </a:cubicBezTo>
                <a:cubicBezTo>
                  <a:pt x="127" y="106"/>
                  <a:pt x="127" y="106"/>
                  <a:pt x="127" y="105"/>
                </a:cubicBezTo>
                <a:cubicBezTo>
                  <a:pt x="127" y="103"/>
                  <a:pt x="127" y="101"/>
                  <a:pt x="127" y="98"/>
                </a:cubicBezTo>
                <a:cubicBezTo>
                  <a:pt x="127" y="98"/>
                  <a:pt x="127" y="97"/>
                  <a:pt x="127" y="96"/>
                </a:cubicBezTo>
                <a:cubicBezTo>
                  <a:pt x="126" y="98"/>
                  <a:pt x="120" y="107"/>
                  <a:pt x="119" y="109"/>
                </a:cubicBezTo>
                <a:close/>
                <a:moveTo>
                  <a:pt x="6" y="101"/>
                </a:moveTo>
                <a:cubicBezTo>
                  <a:pt x="5" y="111"/>
                  <a:pt x="5" y="121"/>
                  <a:pt x="5" y="132"/>
                </a:cubicBezTo>
                <a:cubicBezTo>
                  <a:pt x="6" y="131"/>
                  <a:pt x="6" y="130"/>
                  <a:pt x="7" y="130"/>
                </a:cubicBezTo>
                <a:cubicBezTo>
                  <a:pt x="7" y="129"/>
                  <a:pt x="8" y="128"/>
                  <a:pt x="8" y="127"/>
                </a:cubicBezTo>
                <a:cubicBezTo>
                  <a:pt x="8" y="125"/>
                  <a:pt x="8" y="123"/>
                  <a:pt x="8" y="121"/>
                </a:cubicBezTo>
                <a:cubicBezTo>
                  <a:pt x="8" y="119"/>
                  <a:pt x="8" y="117"/>
                  <a:pt x="8" y="116"/>
                </a:cubicBezTo>
                <a:cubicBezTo>
                  <a:pt x="6" y="115"/>
                  <a:pt x="5" y="114"/>
                  <a:pt x="6" y="113"/>
                </a:cubicBezTo>
                <a:cubicBezTo>
                  <a:pt x="6" y="112"/>
                  <a:pt x="6" y="112"/>
                  <a:pt x="7" y="111"/>
                </a:cubicBezTo>
                <a:cubicBezTo>
                  <a:pt x="7" y="111"/>
                  <a:pt x="7" y="111"/>
                  <a:pt x="7" y="110"/>
                </a:cubicBezTo>
                <a:cubicBezTo>
                  <a:pt x="7" y="107"/>
                  <a:pt x="6" y="104"/>
                  <a:pt x="6" y="101"/>
                </a:cubicBezTo>
                <a:close/>
                <a:moveTo>
                  <a:pt x="71" y="158"/>
                </a:moveTo>
                <a:cubicBezTo>
                  <a:pt x="70" y="158"/>
                  <a:pt x="68" y="158"/>
                  <a:pt x="67" y="158"/>
                </a:cubicBezTo>
                <a:cubicBezTo>
                  <a:pt x="65" y="158"/>
                  <a:pt x="65" y="159"/>
                  <a:pt x="65" y="160"/>
                </a:cubicBezTo>
                <a:cubicBezTo>
                  <a:pt x="65" y="164"/>
                  <a:pt x="65" y="168"/>
                  <a:pt x="65" y="172"/>
                </a:cubicBezTo>
                <a:cubicBezTo>
                  <a:pt x="65" y="172"/>
                  <a:pt x="65" y="172"/>
                  <a:pt x="65" y="173"/>
                </a:cubicBezTo>
                <a:cubicBezTo>
                  <a:pt x="66" y="172"/>
                  <a:pt x="67" y="171"/>
                  <a:pt x="67" y="171"/>
                </a:cubicBezTo>
                <a:cubicBezTo>
                  <a:pt x="66" y="169"/>
                  <a:pt x="67" y="168"/>
                  <a:pt x="67" y="167"/>
                </a:cubicBezTo>
                <a:cubicBezTo>
                  <a:pt x="68" y="164"/>
                  <a:pt x="70" y="162"/>
                  <a:pt x="71" y="159"/>
                </a:cubicBezTo>
                <a:cubicBezTo>
                  <a:pt x="71" y="159"/>
                  <a:pt x="71" y="158"/>
                  <a:pt x="71" y="158"/>
                </a:cubicBezTo>
                <a:close/>
                <a:moveTo>
                  <a:pt x="41" y="47"/>
                </a:moveTo>
                <a:cubicBezTo>
                  <a:pt x="41" y="48"/>
                  <a:pt x="42" y="48"/>
                  <a:pt x="42" y="49"/>
                </a:cubicBezTo>
                <a:cubicBezTo>
                  <a:pt x="43" y="49"/>
                  <a:pt x="43" y="49"/>
                  <a:pt x="43" y="48"/>
                </a:cubicBezTo>
                <a:cubicBezTo>
                  <a:pt x="44" y="48"/>
                  <a:pt x="44" y="47"/>
                  <a:pt x="45" y="47"/>
                </a:cubicBezTo>
                <a:cubicBezTo>
                  <a:pt x="45" y="46"/>
                  <a:pt x="46" y="46"/>
                  <a:pt x="47" y="46"/>
                </a:cubicBezTo>
                <a:cubicBezTo>
                  <a:pt x="48" y="47"/>
                  <a:pt x="48" y="47"/>
                  <a:pt x="48" y="48"/>
                </a:cubicBezTo>
                <a:cubicBezTo>
                  <a:pt x="48" y="49"/>
                  <a:pt x="47" y="50"/>
                  <a:pt x="47" y="51"/>
                </a:cubicBezTo>
                <a:cubicBezTo>
                  <a:pt x="47" y="52"/>
                  <a:pt x="47" y="53"/>
                  <a:pt x="46" y="54"/>
                </a:cubicBezTo>
                <a:cubicBezTo>
                  <a:pt x="49" y="52"/>
                  <a:pt x="50" y="51"/>
                  <a:pt x="52" y="49"/>
                </a:cubicBezTo>
                <a:cubicBezTo>
                  <a:pt x="51" y="45"/>
                  <a:pt x="47" y="44"/>
                  <a:pt x="44" y="42"/>
                </a:cubicBezTo>
                <a:cubicBezTo>
                  <a:pt x="43" y="44"/>
                  <a:pt x="42" y="45"/>
                  <a:pt x="41" y="47"/>
                </a:cubicBezTo>
                <a:close/>
                <a:moveTo>
                  <a:pt x="147" y="114"/>
                </a:moveTo>
                <a:cubicBezTo>
                  <a:pt x="149" y="115"/>
                  <a:pt x="150" y="115"/>
                  <a:pt x="151" y="116"/>
                </a:cubicBezTo>
                <a:cubicBezTo>
                  <a:pt x="151" y="116"/>
                  <a:pt x="152" y="116"/>
                  <a:pt x="152" y="117"/>
                </a:cubicBezTo>
                <a:cubicBezTo>
                  <a:pt x="153" y="117"/>
                  <a:pt x="155" y="115"/>
                  <a:pt x="155" y="114"/>
                </a:cubicBezTo>
                <a:cubicBezTo>
                  <a:pt x="155" y="113"/>
                  <a:pt x="154" y="111"/>
                  <a:pt x="154" y="109"/>
                </a:cubicBezTo>
                <a:cubicBezTo>
                  <a:pt x="152" y="109"/>
                  <a:pt x="150" y="109"/>
                  <a:pt x="148" y="109"/>
                </a:cubicBezTo>
                <a:cubicBezTo>
                  <a:pt x="148" y="111"/>
                  <a:pt x="147" y="112"/>
                  <a:pt x="147" y="114"/>
                </a:cubicBezTo>
                <a:close/>
                <a:moveTo>
                  <a:pt x="23" y="166"/>
                </a:moveTo>
                <a:cubicBezTo>
                  <a:pt x="24" y="166"/>
                  <a:pt x="24" y="166"/>
                  <a:pt x="25" y="165"/>
                </a:cubicBezTo>
                <a:cubicBezTo>
                  <a:pt x="26" y="164"/>
                  <a:pt x="27" y="162"/>
                  <a:pt x="29" y="161"/>
                </a:cubicBezTo>
                <a:cubicBezTo>
                  <a:pt x="31" y="158"/>
                  <a:pt x="33" y="156"/>
                  <a:pt x="33" y="153"/>
                </a:cubicBezTo>
                <a:cubicBezTo>
                  <a:pt x="33" y="152"/>
                  <a:pt x="33" y="151"/>
                  <a:pt x="33" y="151"/>
                </a:cubicBezTo>
                <a:cubicBezTo>
                  <a:pt x="33" y="151"/>
                  <a:pt x="34" y="150"/>
                  <a:pt x="34" y="150"/>
                </a:cubicBezTo>
                <a:cubicBezTo>
                  <a:pt x="32" y="151"/>
                  <a:pt x="30" y="153"/>
                  <a:pt x="28" y="154"/>
                </a:cubicBezTo>
                <a:cubicBezTo>
                  <a:pt x="27" y="155"/>
                  <a:pt x="26" y="156"/>
                  <a:pt x="26" y="158"/>
                </a:cubicBezTo>
                <a:cubicBezTo>
                  <a:pt x="26" y="159"/>
                  <a:pt x="26" y="160"/>
                  <a:pt x="26" y="161"/>
                </a:cubicBezTo>
                <a:cubicBezTo>
                  <a:pt x="26" y="162"/>
                  <a:pt x="25" y="164"/>
                  <a:pt x="24" y="164"/>
                </a:cubicBezTo>
                <a:cubicBezTo>
                  <a:pt x="24" y="165"/>
                  <a:pt x="23" y="165"/>
                  <a:pt x="23" y="166"/>
                </a:cubicBezTo>
                <a:close/>
                <a:moveTo>
                  <a:pt x="145" y="152"/>
                </a:moveTo>
                <a:cubicBezTo>
                  <a:pt x="137" y="157"/>
                  <a:pt x="130" y="161"/>
                  <a:pt x="122" y="166"/>
                </a:cubicBezTo>
                <a:cubicBezTo>
                  <a:pt x="122" y="166"/>
                  <a:pt x="123" y="167"/>
                  <a:pt x="123" y="167"/>
                </a:cubicBezTo>
                <a:cubicBezTo>
                  <a:pt x="127" y="165"/>
                  <a:pt x="131" y="162"/>
                  <a:pt x="135" y="160"/>
                </a:cubicBezTo>
                <a:cubicBezTo>
                  <a:pt x="138" y="158"/>
                  <a:pt x="141" y="156"/>
                  <a:pt x="144" y="154"/>
                </a:cubicBezTo>
                <a:cubicBezTo>
                  <a:pt x="145" y="154"/>
                  <a:pt x="145" y="153"/>
                  <a:pt x="145" y="152"/>
                </a:cubicBezTo>
                <a:close/>
                <a:moveTo>
                  <a:pt x="66" y="254"/>
                </a:moveTo>
                <a:cubicBezTo>
                  <a:pt x="62" y="249"/>
                  <a:pt x="58" y="245"/>
                  <a:pt x="54" y="240"/>
                </a:cubicBezTo>
                <a:cubicBezTo>
                  <a:pt x="53" y="240"/>
                  <a:pt x="53" y="240"/>
                  <a:pt x="53" y="240"/>
                </a:cubicBezTo>
                <a:cubicBezTo>
                  <a:pt x="53" y="240"/>
                  <a:pt x="53" y="240"/>
                  <a:pt x="53" y="240"/>
                </a:cubicBezTo>
                <a:cubicBezTo>
                  <a:pt x="53" y="240"/>
                  <a:pt x="53" y="240"/>
                  <a:pt x="53" y="240"/>
                </a:cubicBezTo>
                <a:cubicBezTo>
                  <a:pt x="56" y="245"/>
                  <a:pt x="59" y="251"/>
                  <a:pt x="62" y="256"/>
                </a:cubicBezTo>
                <a:cubicBezTo>
                  <a:pt x="63" y="255"/>
                  <a:pt x="65" y="254"/>
                  <a:pt x="66" y="254"/>
                </a:cubicBezTo>
                <a:close/>
                <a:moveTo>
                  <a:pt x="133" y="96"/>
                </a:moveTo>
                <a:cubicBezTo>
                  <a:pt x="133" y="97"/>
                  <a:pt x="133" y="97"/>
                  <a:pt x="133" y="97"/>
                </a:cubicBezTo>
                <a:cubicBezTo>
                  <a:pt x="132" y="100"/>
                  <a:pt x="131" y="103"/>
                  <a:pt x="130" y="106"/>
                </a:cubicBezTo>
                <a:cubicBezTo>
                  <a:pt x="130" y="106"/>
                  <a:pt x="130" y="107"/>
                  <a:pt x="130" y="107"/>
                </a:cubicBezTo>
                <a:cubicBezTo>
                  <a:pt x="132" y="108"/>
                  <a:pt x="133" y="107"/>
                  <a:pt x="133" y="106"/>
                </a:cubicBezTo>
                <a:cubicBezTo>
                  <a:pt x="134" y="105"/>
                  <a:pt x="134" y="105"/>
                  <a:pt x="135" y="104"/>
                </a:cubicBezTo>
                <a:cubicBezTo>
                  <a:pt x="135" y="103"/>
                  <a:pt x="136" y="102"/>
                  <a:pt x="138" y="102"/>
                </a:cubicBezTo>
                <a:cubicBezTo>
                  <a:pt x="138" y="101"/>
                  <a:pt x="137" y="100"/>
                  <a:pt x="137" y="99"/>
                </a:cubicBezTo>
                <a:cubicBezTo>
                  <a:pt x="137" y="99"/>
                  <a:pt x="137" y="98"/>
                  <a:pt x="136" y="98"/>
                </a:cubicBezTo>
                <a:cubicBezTo>
                  <a:pt x="135" y="97"/>
                  <a:pt x="134" y="97"/>
                  <a:pt x="133" y="96"/>
                </a:cubicBezTo>
                <a:close/>
                <a:moveTo>
                  <a:pt x="81" y="75"/>
                </a:moveTo>
                <a:cubicBezTo>
                  <a:pt x="79" y="78"/>
                  <a:pt x="77" y="80"/>
                  <a:pt x="75" y="83"/>
                </a:cubicBezTo>
                <a:cubicBezTo>
                  <a:pt x="76" y="83"/>
                  <a:pt x="77" y="83"/>
                  <a:pt x="78" y="83"/>
                </a:cubicBezTo>
                <a:cubicBezTo>
                  <a:pt x="79" y="83"/>
                  <a:pt x="79" y="84"/>
                  <a:pt x="79" y="84"/>
                </a:cubicBezTo>
                <a:cubicBezTo>
                  <a:pt x="81" y="84"/>
                  <a:pt x="82" y="83"/>
                  <a:pt x="82" y="81"/>
                </a:cubicBezTo>
                <a:cubicBezTo>
                  <a:pt x="83" y="80"/>
                  <a:pt x="83" y="78"/>
                  <a:pt x="84" y="77"/>
                </a:cubicBezTo>
                <a:cubicBezTo>
                  <a:pt x="84" y="77"/>
                  <a:pt x="84" y="76"/>
                  <a:pt x="84" y="76"/>
                </a:cubicBezTo>
                <a:cubicBezTo>
                  <a:pt x="83" y="75"/>
                  <a:pt x="82" y="75"/>
                  <a:pt x="81" y="75"/>
                </a:cubicBezTo>
                <a:close/>
                <a:moveTo>
                  <a:pt x="138" y="94"/>
                </a:moveTo>
                <a:cubicBezTo>
                  <a:pt x="138" y="95"/>
                  <a:pt x="139" y="97"/>
                  <a:pt x="141" y="97"/>
                </a:cubicBezTo>
                <a:cubicBezTo>
                  <a:pt x="143" y="98"/>
                  <a:pt x="145" y="99"/>
                  <a:pt x="146" y="100"/>
                </a:cubicBezTo>
                <a:cubicBezTo>
                  <a:pt x="147" y="100"/>
                  <a:pt x="147" y="100"/>
                  <a:pt x="147" y="100"/>
                </a:cubicBezTo>
                <a:cubicBezTo>
                  <a:pt x="148" y="99"/>
                  <a:pt x="148" y="97"/>
                  <a:pt x="149" y="96"/>
                </a:cubicBezTo>
                <a:cubicBezTo>
                  <a:pt x="147" y="95"/>
                  <a:pt x="145" y="93"/>
                  <a:pt x="143" y="92"/>
                </a:cubicBezTo>
                <a:cubicBezTo>
                  <a:pt x="143" y="93"/>
                  <a:pt x="143" y="94"/>
                  <a:pt x="142" y="94"/>
                </a:cubicBezTo>
                <a:cubicBezTo>
                  <a:pt x="142" y="95"/>
                  <a:pt x="141" y="95"/>
                  <a:pt x="140" y="94"/>
                </a:cubicBezTo>
                <a:cubicBezTo>
                  <a:pt x="139" y="94"/>
                  <a:pt x="139" y="94"/>
                  <a:pt x="138" y="94"/>
                </a:cubicBezTo>
                <a:close/>
                <a:moveTo>
                  <a:pt x="92" y="58"/>
                </a:moveTo>
                <a:cubicBezTo>
                  <a:pt x="93" y="59"/>
                  <a:pt x="93" y="61"/>
                  <a:pt x="92" y="62"/>
                </a:cubicBezTo>
                <a:cubicBezTo>
                  <a:pt x="95" y="63"/>
                  <a:pt x="97" y="65"/>
                  <a:pt x="99" y="66"/>
                </a:cubicBezTo>
                <a:cubicBezTo>
                  <a:pt x="100" y="66"/>
                  <a:pt x="100" y="66"/>
                  <a:pt x="101" y="66"/>
                </a:cubicBezTo>
                <a:cubicBezTo>
                  <a:pt x="102" y="66"/>
                  <a:pt x="103" y="66"/>
                  <a:pt x="105" y="65"/>
                </a:cubicBezTo>
                <a:cubicBezTo>
                  <a:pt x="100" y="63"/>
                  <a:pt x="96" y="60"/>
                  <a:pt x="92" y="58"/>
                </a:cubicBezTo>
                <a:close/>
                <a:moveTo>
                  <a:pt x="43" y="71"/>
                </a:moveTo>
                <a:cubicBezTo>
                  <a:pt x="43" y="71"/>
                  <a:pt x="43" y="71"/>
                  <a:pt x="43" y="71"/>
                </a:cubicBezTo>
                <a:cubicBezTo>
                  <a:pt x="41" y="75"/>
                  <a:pt x="38" y="78"/>
                  <a:pt x="36" y="81"/>
                </a:cubicBezTo>
                <a:cubicBezTo>
                  <a:pt x="35" y="82"/>
                  <a:pt x="35" y="85"/>
                  <a:pt x="35" y="86"/>
                </a:cubicBezTo>
                <a:cubicBezTo>
                  <a:pt x="35" y="86"/>
                  <a:pt x="35" y="85"/>
                  <a:pt x="36" y="85"/>
                </a:cubicBezTo>
                <a:cubicBezTo>
                  <a:pt x="37" y="84"/>
                  <a:pt x="39" y="82"/>
                  <a:pt x="40" y="81"/>
                </a:cubicBezTo>
                <a:cubicBezTo>
                  <a:pt x="42" y="80"/>
                  <a:pt x="42" y="79"/>
                  <a:pt x="42" y="77"/>
                </a:cubicBezTo>
                <a:cubicBezTo>
                  <a:pt x="43" y="75"/>
                  <a:pt x="43" y="73"/>
                  <a:pt x="43" y="71"/>
                </a:cubicBezTo>
                <a:close/>
                <a:moveTo>
                  <a:pt x="62" y="63"/>
                </a:moveTo>
                <a:cubicBezTo>
                  <a:pt x="64" y="60"/>
                  <a:pt x="66" y="58"/>
                  <a:pt x="69" y="55"/>
                </a:cubicBezTo>
                <a:cubicBezTo>
                  <a:pt x="67" y="54"/>
                  <a:pt x="65" y="53"/>
                  <a:pt x="64" y="53"/>
                </a:cubicBezTo>
                <a:cubicBezTo>
                  <a:pt x="63" y="55"/>
                  <a:pt x="62" y="58"/>
                  <a:pt x="61" y="60"/>
                </a:cubicBezTo>
                <a:cubicBezTo>
                  <a:pt x="61" y="60"/>
                  <a:pt x="61" y="61"/>
                  <a:pt x="61" y="61"/>
                </a:cubicBezTo>
                <a:cubicBezTo>
                  <a:pt x="61" y="62"/>
                  <a:pt x="61" y="62"/>
                  <a:pt x="62" y="63"/>
                </a:cubicBezTo>
                <a:close/>
                <a:moveTo>
                  <a:pt x="145" y="138"/>
                </a:moveTo>
                <a:cubicBezTo>
                  <a:pt x="145" y="138"/>
                  <a:pt x="144" y="138"/>
                  <a:pt x="144" y="138"/>
                </a:cubicBezTo>
                <a:cubicBezTo>
                  <a:pt x="142" y="139"/>
                  <a:pt x="140" y="140"/>
                  <a:pt x="139" y="142"/>
                </a:cubicBezTo>
                <a:cubicBezTo>
                  <a:pt x="135" y="145"/>
                  <a:pt x="132" y="148"/>
                  <a:pt x="129" y="151"/>
                </a:cubicBezTo>
                <a:cubicBezTo>
                  <a:pt x="129" y="152"/>
                  <a:pt x="129" y="152"/>
                  <a:pt x="129" y="152"/>
                </a:cubicBezTo>
                <a:cubicBezTo>
                  <a:pt x="129" y="152"/>
                  <a:pt x="129" y="152"/>
                  <a:pt x="129" y="152"/>
                </a:cubicBezTo>
                <a:cubicBezTo>
                  <a:pt x="133" y="150"/>
                  <a:pt x="137" y="148"/>
                  <a:pt x="141" y="146"/>
                </a:cubicBezTo>
                <a:cubicBezTo>
                  <a:pt x="140" y="145"/>
                  <a:pt x="140" y="144"/>
                  <a:pt x="141" y="142"/>
                </a:cubicBezTo>
                <a:cubicBezTo>
                  <a:pt x="141" y="142"/>
                  <a:pt x="142" y="140"/>
                  <a:pt x="143" y="139"/>
                </a:cubicBezTo>
                <a:cubicBezTo>
                  <a:pt x="144" y="139"/>
                  <a:pt x="144" y="138"/>
                  <a:pt x="145" y="138"/>
                </a:cubicBezTo>
                <a:close/>
                <a:moveTo>
                  <a:pt x="173" y="110"/>
                </a:moveTo>
                <a:cubicBezTo>
                  <a:pt x="173" y="112"/>
                  <a:pt x="173" y="113"/>
                  <a:pt x="173" y="113"/>
                </a:cubicBezTo>
                <a:cubicBezTo>
                  <a:pt x="174" y="115"/>
                  <a:pt x="175" y="117"/>
                  <a:pt x="177" y="120"/>
                </a:cubicBezTo>
                <a:cubicBezTo>
                  <a:pt x="177" y="120"/>
                  <a:pt x="177" y="120"/>
                  <a:pt x="178" y="121"/>
                </a:cubicBezTo>
                <a:cubicBezTo>
                  <a:pt x="179" y="119"/>
                  <a:pt x="180" y="117"/>
                  <a:pt x="181" y="115"/>
                </a:cubicBezTo>
                <a:cubicBezTo>
                  <a:pt x="178" y="113"/>
                  <a:pt x="176" y="112"/>
                  <a:pt x="173" y="110"/>
                </a:cubicBezTo>
                <a:close/>
                <a:moveTo>
                  <a:pt x="12" y="61"/>
                </a:moveTo>
                <a:cubicBezTo>
                  <a:pt x="13" y="60"/>
                  <a:pt x="22" y="48"/>
                  <a:pt x="22" y="47"/>
                </a:cubicBezTo>
                <a:cubicBezTo>
                  <a:pt x="22" y="47"/>
                  <a:pt x="22" y="47"/>
                  <a:pt x="21" y="47"/>
                </a:cubicBezTo>
                <a:cubicBezTo>
                  <a:pt x="18" y="50"/>
                  <a:pt x="15" y="53"/>
                  <a:pt x="12" y="56"/>
                </a:cubicBezTo>
                <a:cubicBezTo>
                  <a:pt x="12" y="56"/>
                  <a:pt x="11" y="56"/>
                  <a:pt x="11" y="57"/>
                </a:cubicBezTo>
                <a:cubicBezTo>
                  <a:pt x="11" y="58"/>
                  <a:pt x="12" y="59"/>
                  <a:pt x="12" y="61"/>
                </a:cubicBezTo>
                <a:close/>
                <a:moveTo>
                  <a:pt x="36" y="199"/>
                </a:moveTo>
                <a:cubicBezTo>
                  <a:pt x="34" y="200"/>
                  <a:pt x="33" y="201"/>
                  <a:pt x="32" y="202"/>
                </a:cubicBezTo>
                <a:cubicBezTo>
                  <a:pt x="30" y="203"/>
                  <a:pt x="29" y="205"/>
                  <a:pt x="29" y="207"/>
                </a:cubicBezTo>
                <a:cubicBezTo>
                  <a:pt x="29" y="208"/>
                  <a:pt x="29" y="209"/>
                  <a:pt x="28" y="211"/>
                </a:cubicBezTo>
                <a:cubicBezTo>
                  <a:pt x="31" y="208"/>
                  <a:pt x="33" y="206"/>
                  <a:pt x="36" y="203"/>
                </a:cubicBezTo>
                <a:cubicBezTo>
                  <a:pt x="36" y="203"/>
                  <a:pt x="36" y="203"/>
                  <a:pt x="36" y="202"/>
                </a:cubicBezTo>
                <a:cubicBezTo>
                  <a:pt x="36" y="201"/>
                  <a:pt x="36" y="200"/>
                  <a:pt x="36" y="199"/>
                </a:cubicBezTo>
                <a:close/>
                <a:moveTo>
                  <a:pt x="97" y="78"/>
                </a:moveTo>
                <a:cubicBezTo>
                  <a:pt x="100" y="79"/>
                  <a:pt x="102" y="79"/>
                  <a:pt x="104" y="80"/>
                </a:cubicBezTo>
                <a:cubicBezTo>
                  <a:pt x="106" y="81"/>
                  <a:pt x="107" y="81"/>
                  <a:pt x="108" y="80"/>
                </a:cubicBezTo>
                <a:cubicBezTo>
                  <a:pt x="105" y="78"/>
                  <a:pt x="103" y="76"/>
                  <a:pt x="100" y="74"/>
                </a:cubicBezTo>
                <a:cubicBezTo>
                  <a:pt x="98" y="74"/>
                  <a:pt x="98" y="76"/>
                  <a:pt x="97" y="78"/>
                </a:cubicBezTo>
                <a:close/>
                <a:moveTo>
                  <a:pt x="80" y="72"/>
                </a:moveTo>
                <a:cubicBezTo>
                  <a:pt x="82" y="69"/>
                  <a:pt x="83" y="67"/>
                  <a:pt x="85" y="64"/>
                </a:cubicBezTo>
                <a:cubicBezTo>
                  <a:pt x="85" y="64"/>
                  <a:pt x="84" y="63"/>
                  <a:pt x="84" y="63"/>
                </a:cubicBezTo>
                <a:cubicBezTo>
                  <a:pt x="83" y="63"/>
                  <a:pt x="79" y="65"/>
                  <a:pt x="79" y="65"/>
                </a:cubicBezTo>
                <a:cubicBezTo>
                  <a:pt x="78" y="67"/>
                  <a:pt x="78" y="69"/>
                  <a:pt x="77" y="71"/>
                </a:cubicBezTo>
                <a:cubicBezTo>
                  <a:pt x="78" y="71"/>
                  <a:pt x="79" y="71"/>
                  <a:pt x="80" y="72"/>
                </a:cubicBezTo>
                <a:close/>
                <a:moveTo>
                  <a:pt x="78" y="162"/>
                </a:moveTo>
                <a:cubicBezTo>
                  <a:pt x="79" y="162"/>
                  <a:pt x="79" y="161"/>
                  <a:pt x="80" y="160"/>
                </a:cubicBezTo>
                <a:cubicBezTo>
                  <a:pt x="81" y="159"/>
                  <a:pt x="82" y="157"/>
                  <a:pt x="82" y="156"/>
                </a:cubicBezTo>
                <a:cubicBezTo>
                  <a:pt x="83" y="154"/>
                  <a:pt x="84" y="152"/>
                  <a:pt x="84" y="150"/>
                </a:cubicBezTo>
                <a:cubicBezTo>
                  <a:pt x="83" y="151"/>
                  <a:pt x="81" y="153"/>
                  <a:pt x="79" y="154"/>
                </a:cubicBezTo>
                <a:cubicBezTo>
                  <a:pt x="79" y="154"/>
                  <a:pt x="79" y="154"/>
                  <a:pt x="79" y="155"/>
                </a:cubicBezTo>
                <a:cubicBezTo>
                  <a:pt x="79" y="156"/>
                  <a:pt x="78" y="158"/>
                  <a:pt x="78" y="160"/>
                </a:cubicBezTo>
                <a:cubicBezTo>
                  <a:pt x="78" y="161"/>
                  <a:pt x="78" y="161"/>
                  <a:pt x="78" y="162"/>
                </a:cubicBezTo>
                <a:close/>
                <a:moveTo>
                  <a:pt x="113" y="161"/>
                </a:moveTo>
                <a:cubicBezTo>
                  <a:pt x="111" y="161"/>
                  <a:pt x="110" y="162"/>
                  <a:pt x="108" y="162"/>
                </a:cubicBezTo>
                <a:cubicBezTo>
                  <a:pt x="108" y="163"/>
                  <a:pt x="107" y="164"/>
                  <a:pt x="106" y="164"/>
                </a:cubicBezTo>
                <a:cubicBezTo>
                  <a:pt x="100" y="168"/>
                  <a:pt x="94" y="172"/>
                  <a:pt x="88" y="176"/>
                </a:cubicBezTo>
                <a:cubicBezTo>
                  <a:pt x="87" y="176"/>
                  <a:pt x="86" y="177"/>
                  <a:pt x="84" y="177"/>
                </a:cubicBezTo>
                <a:cubicBezTo>
                  <a:pt x="84" y="177"/>
                  <a:pt x="84" y="177"/>
                  <a:pt x="84" y="177"/>
                </a:cubicBezTo>
                <a:cubicBezTo>
                  <a:pt x="82" y="178"/>
                  <a:pt x="80" y="180"/>
                  <a:pt x="78" y="181"/>
                </a:cubicBezTo>
                <a:cubicBezTo>
                  <a:pt x="78" y="181"/>
                  <a:pt x="78" y="181"/>
                  <a:pt x="79" y="181"/>
                </a:cubicBezTo>
                <a:cubicBezTo>
                  <a:pt x="90" y="175"/>
                  <a:pt x="101" y="168"/>
                  <a:pt x="113" y="161"/>
                </a:cubicBezTo>
                <a:close/>
                <a:moveTo>
                  <a:pt x="196" y="127"/>
                </a:moveTo>
                <a:cubicBezTo>
                  <a:pt x="195" y="126"/>
                  <a:pt x="195" y="124"/>
                  <a:pt x="193" y="124"/>
                </a:cubicBezTo>
                <a:cubicBezTo>
                  <a:pt x="192" y="126"/>
                  <a:pt x="190" y="126"/>
                  <a:pt x="189" y="128"/>
                </a:cubicBezTo>
                <a:cubicBezTo>
                  <a:pt x="190" y="129"/>
                  <a:pt x="191" y="131"/>
                  <a:pt x="192" y="132"/>
                </a:cubicBezTo>
                <a:cubicBezTo>
                  <a:pt x="193" y="131"/>
                  <a:pt x="194" y="131"/>
                  <a:pt x="195" y="130"/>
                </a:cubicBezTo>
                <a:cubicBezTo>
                  <a:pt x="195" y="129"/>
                  <a:pt x="195" y="128"/>
                  <a:pt x="196" y="127"/>
                </a:cubicBezTo>
                <a:close/>
                <a:moveTo>
                  <a:pt x="48" y="140"/>
                </a:moveTo>
                <a:cubicBezTo>
                  <a:pt x="47" y="140"/>
                  <a:pt x="47" y="140"/>
                  <a:pt x="46" y="140"/>
                </a:cubicBezTo>
                <a:cubicBezTo>
                  <a:pt x="45" y="140"/>
                  <a:pt x="45" y="140"/>
                  <a:pt x="44" y="141"/>
                </a:cubicBezTo>
                <a:cubicBezTo>
                  <a:pt x="42" y="142"/>
                  <a:pt x="41" y="143"/>
                  <a:pt x="39" y="145"/>
                </a:cubicBezTo>
                <a:cubicBezTo>
                  <a:pt x="39" y="145"/>
                  <a:pt x="38" y="146"/>
                  <a:pt x="38" y="146"/>
                </a:cubicBezTo>
                <a:cubicBezTo>
                  <a:pt x="38" y="147"/>
                  <a:pt x="38" y="148"/>
                  <a:pt x="39" y="149"/>
                </a:cubicBezTo>
                <a:cubicBezTo>
                  <a:pt x="42" y="146"/>
                  <a:pt x="45" y="143"/>
                  <a:pt x="48" y="140"/>
                </a:cubicBezTo>
                <a:close/>
                <a:moveTo>
                  <a:pt x="103" y="123"/>
                </a:moveTo>
                <a:cubicBezTo>
                  <a:pt x="103" y="123"/>
                  <a:pt x="103" y="123"/>
                  <a:pt x="103" y="123"/>
                </a:cubicBezTo>
                <a:cubicBezTo>
                  <a:pt x="105" y="122"/>
                  <a:pt x="107" y="121"/>
                  <a:pt x="109" y="120"/>
                </a:cubicBezTo>
                <a:cubicBezTo>
                  <a:pt x="110" y="120"/>
                  <a:pt x="110" y="119"/>
                  <a:pt x="110" y="119"/>
                </a:cubicBezTo>
                <a:cubicBezTo>
                  <a:pt x="111" y="118"/>
                  <a:pt x="111" y="117"/>
                  <a:pt x="112" y="115"/>
                </a:cubicBezTo>
                <a:cubicBezTo>
                  <a:pt x="110" y="116"/>
                  <a:pt x="108" y="116"/>
                  <a:pt x="106" y="117"/>
                </a:cubicBezTo>
                <a:cubicBezTo>
                  <a:pt x="106" y="117"/>
                  <a:pt x="106" y="117"/>
                  <a:pt x="105" y="117"/>
                </a:cubicBezTo>
                <a:cubicBezTo>
                  <a:pt x="105" y="119"/>
                  <a:pt x="104" y="121"/>
                  <a:pt x="103" y="123"/>
                </a:cubicBezTo>
                <a:close/>
                <a:moveTo>
                  <a:pt x="89" y="93"/>
                </a:moveTo>
                <a:cubicBezTo>
                  <a:pt x="89" y="93"/>
                  <a:pt x="89" y="93"/>
                  <a:pt x="89" y="92"/>
                </a:cubicBezTo>
                <a:cubicBezTo>
                  <a:pt x="88" y="93"/>
                  <a:pt x="88" y="93"/>
                  <a:pt x="88" y="93"/>
                </a:cubicBezTo>
                <a:cubicBezTo>
                  <a:pt x="86" y="95"/>
                  <a:pt x="84" y="97"/>
                  <a:pt x="82" y="99"/>
                </a:cubicBezTo>
                <a:cubicBezTo>
                  <a:pt x="80" y="100"/>
                  <a:pt x="80" y="101"/>
                  <a:pt x="81" y="103"/>
                </a:cubicBezTo>
                <a:cubicBezTo>
                  <a:pt x="81" y="103"/>
                  <a:pt x="81" y="103"/>
                  <a:pt x="81" y="103"/>
                </a:cubicBezTo>
                <a:cubicBezTo>
                  <a:pt x="82" y="103"/>
                  <a:pt x="82" y="102"/>
                  <a:pt x="83" y="102"/>
                </a:cubicBezTo>
                <a:cubicBezTo>
                  <a:pt x="85" y="100"/>
                  <a:pt x="87" y="98"/>
                  <a:pt x="88" y="96"/>
                </a:cubicBezTo>
                <a:cubicBezTo>
                  <a:pt x="88" y="95"/>
                  <a:pt x="88" y="94"/>
                  <a:pt x="89" y="93"/>
                </a:cubicBezTo>
                <a:close/>
                <a:moveTo>
                  <a:pt x="59" y="117"/>
                </a:moveTo>
                <a:cubicBezTo>
                  <a:pt x="56" y="119"/>
                  <a:pt x="52" y="127"/>
                  <a:pt x="52" y="130"/>
                </a:cubicBezTo>
                <a:cubicBezTo>
                  <a:pt x="52" y="130"/>
                  <a:pt x="52" y="130"/>
                  <a:pt x="52" y="130"/>
                </a:cubicBezTo>
                <a:cubicBezTo>
                  <a:pt x="54" y="127"/>
                  <a:pt x="57" y="124"/>
                  <a:pt x="59" y="122"/>
                </a:cubicBezTo>
                <a:cubicBezTo>
                  <a:pt x="59" y="121"/>
                  <a:pt x="59" y="121"/>
                  <a:pt x="59" y="121"/>
                </a:cubicBezTo>
                <a:cubicBezTo>
                  <a:pt x="59" y="120"/>
                  <a:pt x="59" y="118"/>
                  <a:pt x="59" y="117"/>
                </a:cubicBezTo>
                <a:close/>
                <a:moveTo>
                  <a:pt x="17" y="97"/>
                </a:moveTo>
                <a:cubicBezTo>
                  <a:pt x="19" y="95"/>
                  <a:pt x="20" y="93"/>
                  <a:pt x="22" y="90"/>
                </a:cubicBezTo>
                <a:cubicBezTo>
                  <a:pt x="22" y="90"/>
                  <a:pt x="22" y="90"/>
                  <a:pt x="22" y="90"/>
                </a:cubicBezTo>
                <a:cubicBezTo>
                  <a:pt x="23" y="88"/>
                  <a:pt x="23" y="85"/>
                  <a:pt x="23" y="83"/>
                </a:cubicBezTo>
                <a:cubicBezTo>
                  <a:pt x="23" y="84"/>
                  <a:pt x="22" y="84"/>
                  <a:pt x="22" y="84"/>
                </a:cubicBezTo>
                <a:cubicBezTo>
                  <a:pt x="21" y="87"/>
                  <a:pt x="19" y="90"/>
                  <a:pt x="17" y="93"/>
                </a:cubicBezTo>
                <a:cubicBezTo>
                  <a:pt x="16" y="94"/>
                  <a:pt x="16" y="95"/>
                  <a:pt x="17" y="97"/>
                </a:cubicBezTo>
                <a:close/>
                <a:moveTo>
                  <a:pt x="94" y="79"/>
                </a:moveTo>
                <a:cubicBezTo>
                  <a:pt x="93" y="79"/>
                  <a:pt x="93" y="79"/>
                  <a:pt x="92" y="79"/>
                </a:cubicBezTo>
                <a:cubicBezTo>
                  <a:pt x="90" y="82"/>
                  <a:pt x="88" y="85"/>
                  <a:pt x="86" y="88"/>
                </a:cubicBezTo>
                <a:cubicBezTo>
                  <a:pt x="88" y="88"/>
                  <a:pt x="89" y="87"/>
                  <a:pt x="91" y="87"/>
                </a:cubicBezTo>
                <a:cubicBezTo>
                  <a:pt x="91" y="86"/>
                  <a:pt x="91" y="86"/>
                  <a:pt x="92" y="86"/>
                </a:cubicBezTo>
                <a:cubicBezTo>
                  <a:pt x="92" y="84"/>
                  <a:pt x="93" y="81"/>
                  <a:pt x="94" y="79"/>
                </a:cubicBezTo>
                <a:close/>
                <a:moveTo>
                  <a:pt x="37" y="98"/>
                </a:moveTo>
                <a:cubicBezTo>
                  <a:pt x="37" y="98"/>
                  <a:pt x="37" y="98"/>
                  <a:pt x="36" y="97"/>
                </a:cubicBezTo>
                <a:cubicBezTo>
                  <a:pt x="35" y="99"/>
                  <a:pt x="34" y="101"/>
                  <a:pt x="32" y="103"/>
                </a:cubicBezTo>
                <a:cubicBezTo>
                  <a:pt x="32" y="103"/>
                  <a:pt x="32" y="103"/>
                  <a:pt x="32" y="103"/>
                </a:cubicBezTo>
                <a:cubicBezTo>
                  <a:pt x="31" y="106"/>
                  <a:pt x="31" y="108"/>
                  <a:pt x="30" y="111"/>
                </a:cubicBezTo>
                <a:cubicBezTo>
                  <a:pt x="31" y="110"/>
                  <a:pt x="32" y="110"/>
                  <a:pt x="33" y="109"/>
                </a:cubicBezTo>
                <a:cubicBezTo>
                  <a:pt x="34" y="105"/>
                  <a:pt x="35" y="101"/>
                  <a:pt x="37" y="98"/>
                </a:cubicBezTo>
                <a:close/>
                <a:moveTo>
                  <a:pt x="36" y="212"/>
                </a:moveTo>
                <a:cubicBezTo>
                  <a:pt x="44" y="208"/>
                  <a:pt x="53" y="204"/>
                  <a:pt x="60" y="198"/>
                </a:cubicBezTo>
                <a:cubicBezTo>
                  <a:pt x="51" y="202"/>
                  <a:pt x="44" y="207"/>
                  <a:pt x="36" y="212"/>
                </a:cubicBezTo>
                <a:close/>
                <a:moveTo>
                  <a:pt x="115" y="103"/>
                </a:moveTo>
                <a:cubicBezTo>
                  <a:pt x="113" y="104"/>
                  <a:pt x="112" y="105"/>
                  <a:pt x="110" y="106"/>
                </a:cubicBezTo>
                <a:cubicBezTo>
                  <a:pt x="110" y="106"/>
                  <a:pt x="110" y="106"/>
                  <a:pt x="110" y="106"/>
                </a:cubicBezTo>
                <a:cubicBezTo>
                  <a:pt x="110" y="108"/>
                  <a:pt x="109" y="110"/>
                  <a:pt x="108" y="111"/>
                </a:cubicBezTo>
                <a:cubicBezTo>
                  <a:pt x="110" y="111"/>
                  <a:pt x="112" y="111"/>
                  <a:pt x="114" y="110"/>
                </a:cubicBezTo>
                <a:cubicBezTo>
                  <a:pt x="114" y="108"/>
                  <a:pt x="115" y="106"/>
                  <a:pt x="115" y="103"/>
                </a:cubicBezTo>
                <a:close/>
                <a:moveTo>
                  <a:pt x="24" y="182"/>
                </a:moveTo>
                <a:cubicBezTo>
                  <a:pt x="24" y="182"/>
                  <a:pt x="24" y="182"/>
                  <a:pt x="24" y="182"/>
                </a:cubicBezTo>
                <a:cubicBezTo>
                  <a:pt x="25" y="180"/>
                  <a:pt x="26" y="179"/>
                  <a:pt x="28" y="178"/>
                </a:cubicBezTo>
                <a:cubicBezTo>
                  <a:pt x="28" y="178"/>
                  <a:pt x="28" y="177"/>
                  <a:pt x="28" y="177"/>
                </a:cubicBezTo>
                <a:cubicBezTo>
                  <a:pt x="28" y="176"/>
                  <a:pt x="28" y="174"/>
                  <a:pt x="29" y="173"/>
                </a:cubicBezTo>
                <a:cubicBezTo>
                  <a:pt x="29" y="172"/>
                  <a:pt x="29" y="172"/>
                  <a:pt x="29" y="172"/>
                </a:cubicBezTo>
                <a:cubicBezTo>
                  <a:pt x="27" y="173"/>
                  <a:pt x="26" y="174"/>
                  <a:pt x="24" y="176"/>
                </a:cubicBezTo>
                <a:cubicBezTo>
                  <a:pt x="24" y="176"/>
                  <a:pt x="23" y="176"/>
                  <a:pt x="23" y="176"/>
                </a:cubicBezTo>
                <a:cubicBezTo>
                  <a:pt x="24" y="178"/>
                  <a:pt x="24" y="180"/>
                  <a:pt x="24" y="182"/>
                </a:cubicBezTo>
                <a:close/>
                <a:moveTo>
                  <a:pt x="123" y="120"/>
                </a:moveTo>
                <a:cubicBezTo>
                  <a:pt x="123" y="120"/>
                  <a:pt x="123" y="120"/>
                  <a:pt x="123" y="120"/>
                </a:cubicBezTo>
                <a:cubicBezTo>
                  <a:pt x="119" y="122"/>
                  <a:pt x="115" y="125"/>
                  <a:pt x="111" y="128"/>
                </a:cubicBezTo>
                <a:cubicBezTo>
                  <a:pt x="112" y="129"/>
                  <a:pt x="113" y="129"/>
                  <a:pt x="114" y="130"/>
                </a:cubicBezTo>
                <a:cubicBezTo>
                  <a:pt x="117" y="127"/>
                  <a:pt x="120" y="123"/>
                  <a:pt x="123" y="120"/>
                </a:cubicBezTo>
                <a:close/>
                <a:moveTo>
                  <a:pt x="109" y="174"/>
                </a:moveTo>
                <a:cubicBezTo>
                  <a:pt x="106" y="176"/>
                  <a:pt x="102" y="179"/>
                  <a:pt x="98" y="181"/>
                </a:cubicBezTo>
                <a:cubicBezTo>
                  <a:pt x="99" y="182"/>
                  <a:pt x="99" y="182"/>
                  <a:pt x="100" y="182"/>
                </a:cubicBezTo>
                <a:cubicBezTo>
                  <a:pt x="103" y="180"/>
                  <a:pt x="107" y="178"/>
                  <a:pt x="110" y="176"/>
                </a:cubicBezTo>
                <a:cubicBezTo>
                  <a:pt x="110" y="175"/>
                  <a:pt x="109" y="175"/>
                  <a:pt x="109" y="174"/>
                </a:cubicBezTo>
                <a:close/>
                <a:moveTo>
                  <a:pt x="17" y="115"/>
                </a:moveTo>
                <a:cubicBezTo>
                  <a:pt x="18" y="115"/>
                  <a:pt x="18" y="115"/>
                  <a:pt x="18" y="115"/>
                </a:cubicBezTo>
                <a:cubicBezTo>
                  <a:pt x="18" y="114"/>
                  <a:pt x="19" y="114"/>
                  <a:pt x="20" y="113"/>
                </a:cubicBezTo>
                <a:cubicBezTo>
                  <a:pt x="20" y="113"/>
                  <a:pt x="20" y="112"/>
                  <a:pt x="20" y="112"/>
                </a:cubicBezTo>
                <a:cubicBezTo>
                  <a:pt x="20" y="110"/>
                  <a:pt x="21" y="107"/>
                  <a:pt x="21" y="105"/>
                </a:cubicBezTo>
                <a:cubicBezTo>
                  <a:pt x="21" y="105"/>
                  <a:pt x="21" y="104"/>
                  <a:pt x="21" y="104"/>
                </a:cubicBezTo>
                <a:cubicBezTo>
                  <a:pt x="19" y="105"/>
                  <a:pt x="18" y="106"/>
                  <a:pt x="18" y="107"/>
                </a:cubicBezTo>
                <a:cubicBezTo>
                  <a:pt x="17" y="107"/>
                  <a:pt x="17" y="107"/>
                  <a:pt x="17" y="108"/>
                </a:cubicBezTo>
                <a:cubicBezTo>
                  <a:pt x="17" y="110"/>
                  <a:pt x="17" y="113"/>
                  <a:pt x="17" y="115"/>
                </a:cubicBezTo>
                <a:close/>
                <a:moveTo>
                  <a:pt x="71" y="144"/>
                </a:moveTo>
                <a:cubicBezTo>
                  <a:pt x="70" y="144"/>
                  <a:pt x="68" y="144"/>
                  <a:pt x="67" y="144"/>
                </a:cubicBezTo>
                <a:cubicBezTo>
                  <a:pt x="66" y="145"/>
                  <a:pt x="65" y="146"/>
                  <a:pt x="65" y="146"/>
                </a:cubicBezTo>
                <a:cubicBezTo>
                  <a:pt x="64" y="146"/>
                  <a:pt x="64" y="147"/>
                  <a:pt x="64" y="147"/>
                </a:cubicBezTo>
                <a:cubicBezTo>
                  <a:pt x="64" y="149"/>
                  <a:pt x="64" y="150"/>
                  <a:pt x="65" y="152"/>
                </a:cubicBezTo>
                <a:cubicBezTo>
                  <a:pt x="65" y="152"/>
                  <a:pt x="65" y="152"/>
                  <a:pt x="65" y="152"/>
                </a:cubicBezTo>
                <a:cubicBezTo>
                  <a:pt x="67" y="150"/>
                  <a:pt x="69" y="147"/>
                  <a:pt x="71" y="144"/>
                </a:cubicBezTo>
                <a:close/>
                <a:moveTo>
                  <a:pt x="36" y="144"/>
                </a:moveTo>
                <a:cubicBezTo>
                  <a:pt x="38" y="142"/>
                  <a:pt x="41" y="140"/>
                  <a:pt x="43" y="138"/>
                </a:cubicBezTo>
                <a:cubicBezTo>
                  <a:pt x="42" y="137"/>
                  <a:pt x="42" y="136"/>
                  <a:pt x="41" y="135"/>
                </a:cubicBezTo>
                <a:cubicBezTo>
                  <a:pt x="40" y="137"/>
                  <a:pt x="38" y="138"/>
                  <a:pt x="36" y="140"/>
                </a:cubicBezTo>
                <a:cubicBezTo>
                  <a:pt x="36" y="141"/>
                  <a:pt x="35" y="142"/>
                  <a:pt x="36" y="143"/>
                </a:cubicBezTo>
                <a:cubicBezTo>
                  <a:pt x="36" y="143"/>
                  <a:pt x="36" y="143"/>
                  <a:pt x="36" y="144"/>
                </a:cubicBezTo>
                <a:close/>
                <a:moveTo>
                  <a:pt x="68" y="95"/>
                </a:moveTo>
                <a:cubicBezTo>
                  <a:pt x="67" y="96"/>
                  <a:pt x="67" y="96"/>
                  <a:pt x="67" y="96"/>
                </a:cubicBezTo>
                <a:cubicBezTo>
                  <a:pt x="66" y="98"/>
                  <a:pt x="65" y="100"/>
                  <a:pt x="64" y="102"/>
                </a:cubicBezTo>
                <a:cubicBezTo>
                  <a:pt x="63" y="103"/>
                  <a:pt x="62" y="104"/>
                  <a:pt x="61" y="104"/>
                </a:cubicBezTo>
                <a:cubicBezTo>
                  <a:pt x="61" y="105"/>
                  <a:pt x="60" y="106"/>
                  <a:pt x="60" y="107"/>
                </a:cubicBezTo>
                <a:cubicBezTo>
                  <a:pt x="61" y="107"/>
                  <a:pt x="61" y="107"/>
                  <a:pt x="61" y="107"/>
                </a:cubicBezTo>
                <a:cubicBezTo>
                  <a:pt x="62" y="106"/>
                  <a:pt x="64" y="105"/>
                  <a:pt x="65" y="103"/>
                </a:cubicBezTo>
                <a:cubicBezTo>
                  <a:pt x="66" y="101"/>
                  <a:pt x="68" y="99"/>
                  <a:pt x="69" y="97"/>
                </a:cubicBezTo>
                <a:cubicBezTo>
                  <a:pt x="69" y="96"/>
                  <a:pt x="68" y="96"/>
                  <a:pt x="68" y="95"/>
                </a:cubicBezTo>
                <a:close/>
                <a:moveTo>
                  <a:pt x="43" y="196"/>
                </a:moveTo>
                <a:cubicBezTo>
                  <a:pt x="45" y="195"/>
                  <a:pt x="56" y="183"/>
                  <a:pt x="57" y="182"/>
                </a:cubicBezTo>
                <a:cubicBezTo>
                  <a:pt x="53" y="186"/>
                  <a:pt x="48" y="189"/>
                  <a:pt x="44" y="192"/>
                </a:cubicBezTo>
                <a:cubicBezTo>
                  <a:pt x="44" y="192"/>
                  <a:pt x="44" y="192"/>
                  <a:pt x="44" y="193"/>
                </a:cubicBezTo>
                <a:cubicBezTo>
                  <a:pt x="44" y="194"/>
                  <a:pt x="44" y="195"/>
                  <a:pt x="43" y="196"/>
                </a:cubicBezTo>
                <a:close/>
                <a:moveTo>
                  <a:pt x="3" y="76"/>
                </a:moveTo>
                <a:cubicBezTo>
                  <a:pt x="3" y="81"/>
                  <a:pt x="3" y="87"/>
                  <a:pt x="3" y="92"/>
                </a:cubicBezTo>
                <a:cubicBezTo>
                  <a:pt x="4" y="91"/>
                  <a:pt x="4" y="90"/>
                  <a:pt x="4" y="89"/>
                </a:cubicBezTo>
                <a:cubicBezTo>
                  <a:pt x="4" y="86"/>
                  <a:pt x="4" y="83"/>
                  <a:pt x="5" y="79"/>
                </a:cubicBezTo>
                <a:cubicBezTo>
                  <a:pt x="5" y="78"/>
                  <a:pt x="5" y="78"/>
                  <a:pt x="5" y="77"/>
                </a:cubicBezTo>
                <a:cubicBezTo>
                  <a:pt x="4" y="76"/>
                  <a:pt x="3" y="76"/>
                  <a:pt x="3" y="76"/>
                </a:cubicBezTo>
                <a:close/>
                <a:moveTo>
                  <a:pt x="9" y="36"/>
                </a:moveTo>
                <a:cubicBezTo>
                  <a:pt x="10" y="36"/>
                  <a:pt x="10" y="36"/>
                  <a:pt x="10" y="36"/>
                </a:cubicBezTo>
                <a:cubicBezTo>
                  <a:pt x="11" y="34"/>
                  <a:pt x="12" y="31"/>
                  <a:pt x="14" y="29"/>
                </a:cubicBezTo>
                <a:cubicBezTo>
                  <a:pt x="13" y="28"/>
                  <a:pt x="12" y="27"/>
                  <a:pt x="12" y="27"/>
                </a:cubicBezTo>
                <a:cubicBezTo>
                  <a:pt x="11" y="27"/>
                  <a:pt x="11" y="27"/>
                  <a:pt x="11" y="27"/>
                </a:cubicBezTo>
                <a:cubicBezTo>
                  <a:pt x="9" y="29"/>
                  <a:pt x="9" y="29"/>
                  <a:pt x="9" y="32"/>
                </a:cubicBezTo>
                <a:cubicBezTo>
                  <a:pt x="9" y="33"/>
                  <a:pt x="9" y="35"/>
                  <a:pt x="9" y="36"/>
                </a:cubicBezTo>
                <a:close/>
                <a:moveTo>
                  <a:pt x="12" y="65"/>
                </a:moveTo>
                <a:cubicBezTo>
                  <a:pt x="12" y="65"/>
                  <a:pt x="13" y="65"/>
                  <a:pt x="13" y="66"/>
                </a:cubicBezTo>
                <a:cubicBezTo>
                  <a:pt x="14" y="64"/>
                  <a:pt x="16" y="63"/>
                  <a:pt x="17" y="61"/>
                </a:cubicBezTo>
                <a:cubicBezTo>
                  <a:pt x="18" y="60"/>
                  <a:pt x="19" y="59"/>
                  <a:pt x="19" y="59"/>
                </a:cubicBezTo>
                <a:cubicBezTo>
                  <a:pt x="21" y="55"/>
                  <a:pt x="24" y="51"/>
                  <a:pt x="26" y="48"/>
                </a:cubicBezTo>
                <a:cubicBezTo>
                  <a:pt x="26" y="47"/>
                  <a:pt x="26" y="47"/>
                  <a:pt x="27" y="46"/>
                </a:cubicBezTo>
                <a:cubicBezTo>
                  <a:pt x="27" y="46"/>
                  <a:pt x="26" y="46"/>
                  <a:pt x="26" y="46"/>
                </a:cubicBezTo>
                <a:cubicBezTo>
                  <a:pt x="22" y="53"/>
                  <a:pt x="17" y="59"/>
                  <a:pt x="12" y="65"/>
                </a:cubicBezTo>
                <a:close/>
                <a:moveTo>
                  <a:pt x="130" y="126"/>
                </a:moveTo>
                <a:cubicBezTo>
                  <a:pt x="130" y="125"/>
                  <a:pt x="129" y="126"/>
                  <a:pt x="129" y="126"/>
                </a:cubicBezTo>
                <a:cubicBezTo>
                  <a:pt x="125" y="128"/>
                  <a:pt x="122" y="129"/>
                  <a:pt x="118" y="131"/>
                </a:cubicBezTo>
                <a:cubicBezTo>
                  <a:pt x="118" y="131"/>
                  <a:pt x="118" y="132"/>
                  <a:pt x="118" y="132"/>
                </a:cubicBezTo>
                <a:cubicBezTo>
                  <a:pt x="118" y="132"/>
                  <a:pt x="118" y="132"/>
                  <a:pt x="119" y="132"/>
                </a:cubicBezTo>
                <a:cubicBezTo>
                  <a:pt x="120" y="133"/>
                  <a:pt x="120" y="133"/>
                  <a:pt x="121" y="132"/>
                </a:cubicBezTo>
                <a:cubicBezTo>
                  <a:pt x="123" y="131"/>
                  <a:pt x="125" y="130"/>
                  <a:pt x="127" y="128"/>
                </a:cubicBezTo>
                <a:cubicBezTo>
                  <a:pt x="128" y="128"/>
                  <a:pt x="129" y="127"/>
                  <a:pt x="130" y="126"/>
                </a:cubicBezTo>
                <a:close/>
                <a:moveTo>
                  <a:pt x="98" y="134"/>
                </a:moveTo>
                <a:cubicBezTo>
                  <a:pt x="98" y="134"/>
                  <a:pt x="98" y="134"/>
                  <a:pt x="98" y="134"/>
                </a:cubicBezTo>
                <a:cubicBezTo>
                  <a:pt x="100" y="132"/>
                  <a:pt x="103" y="130"/>
                  <a:pt x="105" y="129"/>
                </a:cubicBezTo>
                <a:cubicBezTo>
                  <a:pt x="105" y="127"/>
                  <a:pt x="105" y="127"/>
                  <a:pt x="104" y="126"/>
                </a:cubicBezTo>
                <a:cubicBezTo>
                  <a:pt x="103" y="126"/>
                  <a:pt x="102" y="127"/>
                  <a:pt x="101" y="127"/>
                </a:cubicBezTo>
                <a:cubicBezTo>
                  <a:pt x="101" y="128"/>
                  <a:pt x="101" y="128"/>
                  <a:pt x="100" y="128"/>
                </a:cubicBezTo>
                <a:cubicBezTo>
                  <a:pt x="99" y="130"/>
                  <a:pt x="99" y="132"/>
                  <a:pt x="98" y="134"/>
                </a:cubicBezTo>
                <a:close/>
                <a:moveTo>
                  <a:pt x="66" y="68"/>
                </a:moveTo>
                <a:cubicBezTo>
                  <a:pt x="68" y="65"/>
                  <a:pt x="69" y="61"/>
                  <a:pt x="71" y="57"/>
                </a:cubicBezTo>
                <a:cubicBezTo>
                  <a:pt x="70" y="58"/>
                  <a:pt x="70" y="58"/>
                  <a:pt x="69" y="58"/>
                </a:cubicBezTo>
                <a:cubicBezTo>
                  <a:pt x="68" y="60"/>
                  <a:pt x="67" y="62"/>
                  <a:pt x="65" y="64"/>
                </a:cubicBezTo>
                <a:cubicBezTo>
                  <a:pt x="65" y="64"/>
                  <a:pt x="64" y="65"/>
                  <a:pt x="64" y="66"/>
                </a:cubicBezTo>
                <a:cubicBezTo>
                  <a:pt x="64" y="67"/>
                  <a:pt x="64" y="68"/>
                  <a:pt x="66" y="68"/>
                </a:cubicBezTo>
                <a:close/>
                <a:moveTo>
                  <a:pt x="14" y="76"/>
                </a:moveTo>
                <a:cubicBezTo>
                  <a:pt x="14" y="76"/>
                  <a:pt x="14" y="76"/>
                  <a:pt x="14" y="76"/>
                </a:cubicBezTo>
                <a:cubicBezTo>
                  <a:pt x="16" y="73"/>
                  <a:pt x="19" y="70"/>
                  <a:pt x="21" y="66"/>
                </a:cubicBezTo>
                <a:cubicBezTo>
                  <a:pt x="22" y="65"/>
                  <a:pt x="23" y="64"/>
                  <a:pt x="23" y="63"/>
                </a:cubicBezTo>
                <a:cubicBezTo>
                  <a:pt x="22" y="63"/>
                  <a:pt x="22" y="64"/>
                  <a:pt x="22" y="64"/>
                </a:cubicBezTo>
                <a:cubicBezTo>
                  <a:pt x="20" y="66"/>
                  <a:pt x="18" y="69"/>
                  <a:pt x="16" y="71"/>
                </a:cubicBezTo>
                <a:cubicBezTo>
                  <a:pt x="15" y="72"/>
                  <a:pt x="14" y="73"/>
                  <a:pt x="13" y="73"/>
                </a:cubicBezTo>
                <a:cubicBezTo>
                  <a:pt x="13" y="74"/>
                  <a:pt x="13" y="75"/>
                  <a:pt x="13" y="76"/>
                </a:cubicBezTo>
                <a:cubicBezTo>
                  <a:pt x="13" y="76"/>
                  <a:pt x="13" y="76"/>
                  <a:pt x="14" y="76"/>
                </a:cubicBezTo>
                <a:close/>
                <a:moveTo>
                  <a:pt x="96" y="182"/>
                </a:moveTo>
                <a:cubicBezTo>
                  <a:pt x="93" y="185"/>
                  <a:pt x="89" y="187"/>
                  <a:pt x="86" y="190"/>
                </a:cubicBezTo>
                <a:cubicBezTo>
                  <a:pt x="86" y="191"/>
                  <a:pt x="86" y="191"/>
                  <a:pt x="87" y="190"/>
                </a:cubicBezTo>
                <a:cubicBezTo>
                  <a:pt x="90" y="188"/>
                  <a:pt x="93" y="187"/>
                  <a:pt x="96" y="185"/>
                </a:cubicBezTo>
                <a:cubicBezTo>
                  <a:pt x="96" y="185"/>
                  <a:pt x="97" y="185"/>
                  <a:pt x="97" y="184"/>
                </a:cubicBezTo>
                <a:cubicBezTo>
                  <a:pt x="97" y="184"/>
                  <a:pt x="97" y="183"/>
                  <a:pt x="96" y="182"/>
                </a:cubicBezTo>
                <a:close/>
                <a:moveTo>
                  <a:pt x="51" y="93"/>
                </a:moveTo>
                <a:cubicBezTo>
                  <a:pt x="51" y="93"/>
                  <a:pt x="51" y="93"/>
                  <a:pt x="51" y="93"/>
                </a:cubicBezTo>
                <a:cubicBezTo>
                  <a:pt x="52" y="93"/>
                  <a:pt x="52" y="92"/>
                  <a:pt x="53" y="92"/>
                </a:cubicBezTo>
                <a:cubicBezTo>
                  <a:pt x="53" y="91"/>
                  <a:pt x="54" y="90"/>
                  <a:pt x="54" y="90"/>
                </a:cubicBezTo>
                <a:cubicBezTo>
                  <a:pt x="53" y="88"/>
                  <a:pt x="53" y="87"/>
                  <a:pt x="53" y="85"/>
                </a:cubicBezTo>
                <a:cubicBezTo>
                  <a:pt x="53" y="85"/>
                  <a:pt x="53" y="84"/>
                  <a:pt x="53" y="83"/>
                </a:cubicBezTo>
                <a:cubicBezTo>
                  <a:pt x="52" y="84"/>
                  <a:pt x="51" y="85"/>
                  <a:pt x="51" y="86"/>
                </a:cubicBezTo>
                <a:cubicBezTo>
                  <a:pt x="51" y="86"/>
                  <a:pt x="51" y="87"/>
                  <a:pt x="51" y="87"/>
                </a:cubicBezTo>
                <a:cubicBezTo>
                  <a:pt x="51" y="89"/>
                  <a:pt x="51" y="91"/>
                  <a:pt x="51" y="93"/>
                </a:cubicBezTo>
                <a:close/>
                <a:moveTo>
                  <a:pt x="75" y="144"/>
                </a:moveTo>
                <a:cubicBezTo>
                  <a:pt x="75" y="143"/>
                  <a:pt x="75" y="143"/>
                  <a:pt x="75" y="143"/>
                </a:cubicBezTo>
                <a:cubicBezTo>
                  <a:pt x="73" y="145"/>
                  <a:pt x="72" y="147"/>
                  <a:pt x="71" y="149"/>
                </a:cubicBezTo>
                <a:cubicBezTo>
                  <a:pt x="73" y="150"/>
                  <a:pt x="73" y="151"/>
                  <a:pt x="72" y="152"/>
                </a:cubicBezTo>
                <a:cubicBezTo>
                  <a:pt x="71" y="153"/>
                  <a:pt x="71" y="153"/>
                  <a:pt x="70" y="154"/>
                </a:cubicBezTo>
                <a:cubicBezTo>
                  <a:pt x="70" y="154"/>
                  <a:pt x="69" y="155"/>
                  <a:pt x="69" y="155"/>
                </a:cubicBezTo>
                <a:cubicBezTo>
                  <a:pt x="69" y="155"/>
                  <a:pt x="69" y="155"/>
                  <a:pt x="69" y="156"/>
                </a:cubicBezTo>
                <a:cubicBezTo>
                  <a:pt x="70" y="155"/>
                  <a:pt x="71" y="155"/>
                  <a:pt x="72" y="155"/>
                </a:cubicBezTo>
                <a:cubicBezTo>
                  <a:pt x="72" y="155"/>
                  <a:pt x="73" y="154"/>
                  <a:pt x="73" y="154"/>
                </a:cubicBezTo>
                <a:cubicBezTo>
                  <a:pt x="73" y="150"/>
                  <a:pt x="74" y="147"/>
                  <a:pt x="75" y="144"/>
                </a:cubicBezTo>
                <a:close/>
                <a:moveTo>
                  <a:pt x="113" y="174"/>
                </a:moveTo>
                <a:cubicBezTo>
                  <a:pt x="115" y="172"/>
                  <a:pt x="118" y="171"/>
                  <a:pt x="120" y="169"/>
                </a:cubicBezTo>
                <a:cubicBezTo>
                  <a:pt x="120" y="169"/>
                  <a:pt x="120" y="168"/>
                  <a:pt x="120" y="167"/>
                </a:cubicBezTo>
                <a:cubicBezTo>
                  <a:pt x="117" y="169"/>
                  <a:pt x="114" y="171"/>
                  <a:pt x="111" y="173"/>
                </a:cubicBezTo>
                <a:cubicBezTo>
                  <a:pt x="112" y="173"/>
                  <a:pt x="112" y="174"/>
                  <a:pt x="113" y="174"/>
                </a:cubicBezTo>
                <a:close/>
                <a:moveTo>
                  <a:pt x="67" y="79"/>
                </a:moveTo>
                <a:cubicBezTo>
                  <a:pt x="67" y="79"/>
                  <a:pt x="67" y="79"/>
                  <a:pt x="66" y="79"/>
                </a:cubicBezTo>
                <a:cubicBezTo>
                  <a:pt x="66" y="80"/>
                  <a:pt x="66" y="81"/>
                  <a:pt x="66" y="82"/>
                </a:cubicBezTo>
                <a:cubicBezTo>
                  <a:pt x="66" y="83"/>
                  <a:pt x="66" y="84"/>
                  <a:pt x="66" y="85"/>
                </a:cubicBezTo>
                <a:cubicBezTo>
                  <a:pt x="65" y="86"/>
                  <a:pt x="65" y="88"/>
                  <a:pt x="66" y="89"/>
                </a:cubicBezTo>
                <a:cubicBezTo>
                  <a:pt x="67" y="87"/>
                  <a:pt x="68" y="85"/>
                  <a:pt x="69" y="84"/>
                </a:cubicBezTo>
                <a:cubicBezTo>
                  <a:pt x="69" y="83"/>
                  <a:pt x="69" y="83"/>
                  <a:pt x="69" y="83"/>
                </a:cubicBezTo>
                <a:cubicBezTo>
                  <a:pt x="68" y="82"/>
                  <a:pt x="68" y="80"/>
                  <a:pt x="67" y="79"/>
                </a:cubicBezTo>
                <a:close/>
                <a:moveTo>
                  <a:pt x="42" y="172"/>
                </a:moveTo>
                <a:cubicBezTo>
                  <a:pt x="43" y="171"/>
                  <a:pt x="45" y="170"/>
                  <a:pt x="45" y="167"/>
                </a:cubicBezTo>
                <a:cubicBezTo>
                  <a:pt x="45" y="166"/>
                  <a:pt x="45" y="165"/>
                  <a:pt x="46" y="165"/>
                </a:cubicBezTo>
                <a:cubicBezTo>
                  <a:pt x="46" y="164"/>
                  <a:pt x="46" y="164"/>
                  <a:pt x="46" y="163"/>
                </a:cubicBezTo>
                <a:cubicBezTo>
                  <a:pt x="45" y="164"/>
                  <a:pt x="44" y="165"/>
                  <a:pt x="43" y="166"/>
                </a:cubicBezTo>
                <a:cubicBezTo>
                  <a:pt x="41" y="168"/>
                  <a:pt x="41" y="168"/>
                  <a:pt x="41" y="172"/>
                </a:cubicBezTo>
                <a:cubicBezTo>
                  <a:pt x="41" y="172"/>
                  <a:pt x="41" y="172"/>
                  <a:pt x="42" y="172"/>
                </a:cubicBezTo>
                <a:close/>
                <a:moveTo>
                  <a:pt x="30" y="163"/>
                </a:moveTo>
                <a:cubicBezTo>
                  <a:pt x="30" y="163"/>
                  <a:pt x="30" y="163"/>
                  <a:pt x="30" y="163"/>
                </a:cubicBezTo>
                <a:cubicBezTo>
                  <a:pt x="28" y="166"/>
                  <a:pt x="26" y="168"/>
                  <a:pt x="24" y="171"/>
                </a:cubicBezTo>
                <a:cubicBezTo>
                  <a:pt x="23" y="171"/>
                  <a:pt x="23" y="172"/>
                  <a:pt x="23" y="173"/>
                </a:cubicBezTo>
                <a:cubicBezTo>
                  <a:pt x="26" y="171"/>
                  <a:pt x="27" y="169"/>
                  <a:pt x="29" y="167"/>
                </a:cubicBezTo>
                <a:cubicBezTo>
                  <a:pt x="30" y="167"/>
                  <a:pt x="30" y="167"/>
                  <a:pt x="30" y="167"/>
                </a:cubicBezTo>
                <a:cubicBezTo>
                  <a:pt x="30" y="166"/>
                  <a:pt x="30" y="164"/>
                  <a:pt x="30" y="163"/>
                </a:cubicBezTo>
                <a:close/>
                <a:moveTo>
                  <a:pt x="47" y="156"/>
                </a:moveTo>
                <a:cubicBezTo>
                  <a:pt x="47" y="156"/>
                  <a:pt x="46" y="157"/>
                  <a:pt x="46" y="157"/>
                </a:cubicBezTo>
                <a:cubicBezTo>
                  <a:pt x="44" y="158"/>
                  <a:pt x="43" y="160"/>
                  <a:pt x="41" y="161"/>
                </a:cubicBezTo>
                <a:cubicBezTo>
                  <a:pt x="40" y="162"/>
                  <a:pt x="39" y="163"/>
                  <a:pt x="40" y="165"/>
                </a:cubicBezTo>
                <a:cubicBezTo>
                  <a:pt x="42" y="163"/>
                  <a:pt x="44" y="161"/>
                  <a:pt x="46" y="159"/>
                </a:cubicBezTo>
                <a:cubicBezTo>
                  <a:pt x="47" y="158"/>
                  <a:pt x="47" y="157"/>
                  <a:pt x="47" y="156"/>
                </a:cubicBezTo>
                <a:close/>
                <a:moveTo>
                  <a:pt x="16" y="206"/>
                </a:moveTo>
                <a:cubicBezTo>
                  <a:pt x="17" y="205"/>
                  <a:pt x="17" y="205"/>
                  <a:pt x="18" y="204"/>
                </a:cubicBezTo>
                <a:cubicBezTo>
                  <a:pt x="19" y="203"/>
                  <a:pt x="19" y="202"/>
                  <a:pt x="19" y="201"/>
                </a:cubicBezTo>
                <a:cubicBezTo>
                  <a:pt x="18" y="200"/>
                  <a:pt x="18" y="199"/>
                  <a:pt x="18" y="198"/>
                </a:cubicBezTo>
                <a:cubicBezTo>
                  <a:pt x="18" y="197"/>
                  <a:pt x="18" y="197"/>
                  <a:pt x="18" y="197"/>
                </a:cubicBezTo>
                <a:cubicBezTo>
                  <a:pt x="16" y="198"/>
                  <a:pt x="16" y="198"/>
                  <a:pt x="16" y="199"/>
                </a:cubicBezTo>
                <a:cubicBezTo>
                  <a:pt x="16" y="200"/>
                  <a:pt x="16" y="200"/>
                  <a:pt x="16" y="201"/>
                </a:cubicBezTo>
                <a:cubicBezTo>
                  <a:pt x="16" y="202"/>
                  <a:pt x="16" y="204"/>
                  <a:pt x="16" y="206"/>
                </a:cubicBezTo>
                <a:close/>
                <a:moveTo>
                  <a:pt x="132" y="129"/>
                </a:moveTo>
                <a:cubicBezTo>
                  <a:pt x="131" y="129"/>
                  <a:pt x="125" y="133"/>
                  <a:pt x="124" y="134"/>
                </a:cubicBezTo>
                <a:cubicBezTo>
                  <a:pt x="125" y="135"/>
                  <a:pt x="127" y="135"/>
                  <a:pt x="128" y="134"/>
                </a:cubicBezTo>
                <a:cubicBezTo>
                  <a:pt x="128" y="134"/>
                  <a:pt x="129" y="133"/>
                  <a:pt x="129" y="133"/>
                </a:cubicBezTo>
                <a:cubicBezTo>
                  <a:pt x="131" y="132"/>
                  <a:pt x="131" y="130"/>
                  <a:pt x="132" y="129"/>
                </a:cubicBezTo>
                <a:close/>
                <a:moveTo>
                  <a:pt x="108" y="154"/>
                </a:moveTo>
                <a:cubicBezTo>
                  <a:pt x="105" y="155"/>
                  <a:pt x="89" y="165"/>
                  <a:pt x="88" y="166"/>
                </a:cubicBezTo>
                <a:cubicBezTo>
                  <a:pt x="88" y="165"/>
                  <a:pt x="89" y="165"/>
                  <a:pt x="89" y="165"/>
                </a:cubicBezTo>
                <a:cubicBezTo>
                  <a:pt x="94" y="162"/>
                  <a:pt x="99" y="160"/>
                  <a:pt x="104" y="157"/>
                </a:cubicBezTo>
                <a:cubicBezTo>
                  <a:pt x="105" y="156"/>
                  <a:pt x="106" y="155"/>
                  <a:pt x="108" y="154"/>
                </a:cubicBezTo>
                <a:close/>
                <a:moveTo>
                  <a:pt x="54" y="37"/>
                </a:moveTo>
                <a:cubicBezTo>
                  <a:pt x="54" y="37"/>
                  <a:pt x="54" y="37"/>
                  <a:pt x="54" y="37"/>
                </a:cubicBezTo>
                <a:cubicBezTo>
                  <a:pt x="48" y="34"/>
                  <a:pt x="42" y="30"/>
                  <a:pt x="36" y="27"/>
                </a:cubicBezTo>
                <a:cubicBezTo>
                  <a:pt x="38" y="29"/>
                  <a:pt x="40" y="30"/>
                  <a:pt x="42" y="32"/>
                </a:cubicBezTo>
                <a:cubicBezTo>
                  <a:pt x="45" y="33"/>
                  <a:pt x="48" y="35"/>
                  <a:pt x="51" y="36"/>
                </a:cubicBezTo>
                <a:cubicBezTo>
                  <a:pt x="52" y="36"/>
                  <a:pt x="53" y="37"/>
                  <a:pt x="54" y="37"/>
                </a:cubicBezTo>
                <a:close/>
                <a:moveTo>
                  <a:pt x="105" y="133"/>
                </a:moveTo>
                <a:cubicBezTo>
                  <a:pt x="104" y="133"/>
                  <a:pt x="104" y="133"/>
                  <a:pt x="104" y="133"/>
                </a:cubicBezTo>
                <a:cubicBezTo>
                  <a:pt x="101" y="135"/>
                  <a:pt x="98" y="137"/>
                  <a:pt x="94" y="140"/>
                </a:cubicBezTo>
                <a:cubicBezTo>
                  <a:pt x="95" y="140"/>
                  <a:pt x="96" y="140"/>
                  <a:pt x="96" y="140"/>
                </a:cubicBezTo>
                <a:cubicBezTo>
                  <a:pt x="98" y="139"/>
                  <a:pt x="100" y="138"/>
                  <a:pt x="102" y="137"/>
                </a:cubicBezTo>
                <a:cubicBezTo>
                  <a:pt x="103" y="136"/>
                  <a:pt x="103" y="136"/>
                  <a:pt x="103" y="136"/>
                </a:cubicBezTo>
                <a:cubicBezTo>
                  <a:pt x="104" y="135"/>
                  <a:pt x="104" y="134"/>
                  <a:pt x="105" y="133"/>
                </a:cubicBezTo>
                <a:close/>
                <a:moveTo>
                  <a:pt x="175" y="108"/>
                </a:moveTo>
                <a:cubicBezTo>
                  <a:pt x="177" y="109"/>
                  <a:pt x="179" y="111"/>
                  <a:pt x="181" y="112"/>
                </a:cubicBezTo>
                <a:cubicBezTo>
                  <a:pt x="181" y="112"/>
                  <a:pt x="182" y="113"/>
                  <a:pt x="182" y="112"/>
                </a:cubicBezTo>
                <a:cubicBezTo>
                  <a:pt x="180" y="109"/>
                  <a:pt x="177" y="107"/>
                  <a:pt x="175" y="105"/>
                </a:cubicBezTo>
                <a:cubicBezTo>
                  <a:pt x="175" y="106"/>
                  <a:pt x="175" y="107"/>
                  <a:pt x="175" y="108"/>
                </a:cubicBezTo>
                <a:close/>
                <a:moveTo>
                  <a:pt x="31" y="88"/>
                </a:moveTo>
                <a:cubicBezTo>
                  <a:pt x="30" y="87"/>
                  <a:pt x="30" y="86"/>
                  <a:pt x="29" y="86"/>
                </a:cubicBezTo>
                <a:cubicBezTo>
                  <a:pt x="28" y="87"/>
                  <a:pt x="27" y="88"/>
                  <a:pt x="27" y="89"/>
                </a:cubicBezTo>
                <a:cubicBezTo>
                  <a:pt x="26" y="90"/>
                  <a:pt x="26" y="91"/>
                  <a:pt x="26" y="92"/>
                </a:cubicBezTo>
                <a:cubicBezTo>
                  <a:pt x="27" y="92"/>
                  <a:pt x="28" y="91"/>
                  <a:pt x="29" y="90"/>
                </a:cubicBezTo>
                <a:cubicBezTo>
                  <a:pt x="30" y="90"/>
                  <a:pt x="31" y="89"/>
                  <a:pt x="31" y="88"/>
                </a:cubicBezTo>
                <a:close/>
                <a:moveTo>
                  <a:pt x="23" y="42"/>
                </a:moveTo>
                <a:cubicBezTo>
                  <a:pt x="22" y="41"/>
                  <a:pt x="22" y="40"/>
                  <a:pt x="21" y="40"/>
                </a:cubicBezTo>
                <a:cubicBezTo>
                  <a:pt x="19" y="42"/>
                  <a:pt x="17" y="45"/>
                  <a:pt x="15" y="48"/>
                </a:cubicBezTo>
                <a:cubicBezTo>
                  <a:pt x="18" y="46"/>
                  <a:pt x="20" y="44"/>
                  <a:pt x="23" y="42"/>
                </a:cubicBezTo>
                <a:close/>
                <a:moveTo>
                  <a:pt x="12" y="12"/>
                </a:moveTo>
                <a:cubicBezTo>
                  <a:pt x="10" y="12"/>
                  <a:pt x="9" y="11"/>
                  <a:pt x="8" y="12"/>
                </a:cubicBezTo>
                <a:cubicBezTo>
                  <a:pt x="8" y="15"/>
                  <a:pt x="8" y="17"/>
                  <a:pt x="8" y="21"/>
                </a:cubicBezTo>
                <a:cubicBezTo>
                  <a:pt x="9" y="20"/>
                  <a:pt x="9" y="20"/>
                  <a:pt x="9" y="20"/>
                </a:cubicBezTo>
                <a:cubicBezTo>
                  <a:pt x="9" y="19"/>
                  <a:pt x="9" y="17"/>
                  <a:pt x="10" y="16"/>
                </a:cubicBezTo>
                <a:cubicBezTo>
                  <a:pt x="10" y="16"/>
                  <a:pt x="10" y="15"/>
                  <a:pt x="10" y="15"/>
                </a:cubicBezTo>
                <a:cubicBezTo>
                  <a:pt x="9" y="14"/>
                  <a:pt x="10" y="14"/>
                  <a:pt x="10" y="13"/>
                </a:cubicBezTo>
                <a:cubicBezTo>
                  <a:pt x="11" y="13"/>
                  <a:pt x="11" y="13"/>
                  <a:pt x="12" y="12"/>
                </a:cubicBezTo>
                <a:close/>
                <a:moveTo>
                  <a:pt x="115" y="96"/>
                </a:moveTo>
                <a:cubicBezTo>
                  <a:pt x="115" y="96"/>
                  <a:pt x="115" y="96"/>
                  <a:pt x="115" y="96"/>
                </a:cubicBezTo>
                <a:cubicBezTo>
                  <a:pt x="116" y="96"/>
                  <a:pt x="118" y="95"/>
                  <a:pt x="119" y="95"/>
                </a:cubicBezTo>
                <a:cubicBezTo>
                  <a:pt x="119" y="95"/>
                  <a:pt x="119" y="94"/>
                  <a:pt x="120" y="94"/>
                </a:cubicBezTo>
                <a:cubicBezTo>
                  <a:pt x="120" y="93"/>
                  <a:pt x="120" y="92"/>
                  <a:pt x="121" y="91"/>
                </a:cubicBezTo>
                <a:cubicBezTo>
                  <a:pt x="120" y="90"/>
                  <a:pt x="120" y="90"/>
                  <a:pt x="119" y="90"/>
                </a:cubicBezTo>
                <a:cubicBezTo>
                  <a:pt x="117" y="92"/>
                  <a:pt x="116" y="94"/>
                  <a:pt x="115" y="96"/>
                </a:cubicBezTo>
                <a:close/>
                <a:moveTo>
                  <a:pt x="124" y="115"/>
                </a:moveTo>
                <a:cubicBezTo>
                  <a:pt x="124" y="115"/>
                  <a:pt x="124" y="115"/>
                  <a:pt x="124" y="115"/>
                </a:cubicBezTo>
                <a:cubicBezTo>
                  <a:pt x="121" y="117"/>
                  <a:pt x="117" y="119"/>
                  <a:pt x="114" y="120"/>
                </a:cubicBezTo>
                <a:cubicBezTo>
                  <a:pt x="112" y="121"/>
                  <a:pt x="112" y="122"/>
                  <a:pt x="112" y="124"/>
                </a:cubicBezTo>
                <a:cubicBezTo>
                  <a:pt x="116" y="121"/>
                  <a:pt x="120" y="118"/>
                  <a:pt x="124" y="115"/>
                </a:cubicBezTo>
                <a:close/>
                <a:moveTo>
                  <a:pt x="146" y="130"/>
                </a:moveTo>
                <a:cubicBezTo>
                  <a:pt x="148" y="128"/>
                  <a:pt x="149" y="126"/>
                  <a:pt x="151" y="124"/>
                </a:cubicBezTo>
                <a:cubicBezTo>
                  <a:pt x="151" y="124"/>
                  <a:pt x="151" y="124"/>
                  <a:pt x="150" y="123"/>
                </a:cubicBezTo>
                <a:cubicBezTo>
                  <a:pt x="148" y="125"/>
                  <a:pt x="146" y="127"/>
                  <a:pt x="143" y="129"/>
                </a:cubicBezTo>
                <a:cubicBezTo>
                  <a:pt x="144" y="129"/>
                  <a:pt x="145" y="130"/>
                  <a:pt x="146" y="130"/>
                </a:cubicBezTo>
                <a:close/>
                <a:moveTo>
                  <a:pt x="91" y="96"/>
                </a:moveTo>
                <a:cubicBezTo>
                  <a:pt x="91" y="96"/>
                  <a:pt x="91" y="96"/>
                  <a:pt x="91" y="96"/>
                </a:cubicBezTo>
                <a:cubicBezTo>
                  <a:pt x="92" y="95"/>
                  <a:pt x="93" y="94"/>
                  <a:pt x="94" y="94"/>
                </a:cubicBezTo>
                <a:cubicBezTo>
                  <a:pt x="94" y="93"/>
                  <a:pt x="94" y="93"/>
                  <a:pt x="94" y="93"/>
                </a:cubicBezTo>
                <a:cubicBezTo>
                  <a:pt x="95" y="91"/>
                  <a:pt x="95" y="90"/>
                  <a:pt x="95" y="88"/>
                </a:cubicBezTo>
                <a:cubicBezTo>
                  <a:pt x="94" y="88"/>
                  <a:pt x="93" y="89"/>
                  <a:pt x="93" y="90"/>
                </a:cubicBezTo>
                <a:cubicBezTo>
                  <a:pt x="93" y="90"/>
                  <a:pt x="92" y="91"/>
                  <a:pt x="92" y="92"/>
                </a:cubicBezTo>
                <a:cubicBezTo>
                  <a:pt x="92" y="93"/>
                  <a:pt x="91" y="94"/>
                  <a:pt x="91" y="96"/>
                </a:cubicBezTo>
                <a:close/>
                <a:moveTo>
                  <a:pt x="3" y="54"/>
                </a:moveTo>
                <a:cubicBezTo>
                  <a:pt x="3" y="54"/>
                  <a:pt x="3" y="54"/>
                  <a:pt x="3" y="54"/>
                </a:cubicBezTo>
                <a:cubicBezTo>
                  <a:pt x="3" y="61"/>
                  <a:pt x="3" y="67"/>
                  <a:pt x="3" y="74"/>
                </a:cubicBezTo>
                <a:cubicBezTo>
                  <a:pt x="3" y="74"/>
                  <a:pt x="3" y="74"/>
                  <a:pt x="3" y="74"/>
                </a:cubicBezTo>
                <a:cubicBezTo>
                  <a:pt x="4" y="73"/>
                  <a:pt x="4" y="72"/>
                  <a:pt x="4" y="71"/>
                </a:cubicBezTo>
                <a:cubicBezTo>
                  <a:pt x="4" y="66"/>
                  <a:pt x="4" y="60"/>
                  <a:pt x="3" y="54"/>
                </a:cubicBezTo>
                <a:close/>
                <a:moveTo>
                  <a:pt x="97" y="80"/>
                </a:moveTo>
                <a:cubicBezTo>
                  <a:pt x="96" y="82"/>
                  <a:pt x="95" y="83"/>
                  <a:pt x="95" y="85"/>
                </a:cubicBezTo>
                <a:cubicBezTo>
                  <a:pt x="97" y="84"/>
                  <a:pt x="100" y="83"/>
                  <a:pt x="102" y="82"/>
                </a:cubicBezTo>
                <a:cubicBezTo>
                  <a:pt x="101" y="82"/>
                  <a:pt x="101" y="82"/>
                  <a:pt x="101" y="82"/>
                </a:cubicBezTo>
                <a:cubicBezTo>
                  <a:pt x="99" y="81"/>
                  <a:pt x="98" y="81"/>
                  <a:pt x="97" y="80"/>
                </a:cubicBezTo>
                <a:close/>
                <a:moveTo>
                  <a:pt x="165" y="125"/>
                </a:moveTo>
                <a:cubicBezTo>
                  <a:pt x="164" y="125"/>
                  <a:pt x="163" y="127"/>
                  <a:pt x="163" y="127"/>
                </a:cubicBezTo>
                <a:cubicBezTo>
                  <a:pt x="162" y="128"/>
                  <a:pt x="161" y="129"/>
                  <a:pt x="161" y="130"/>
                </a:cubicBezTo>
                <a:cubicBezTo>
                  <a:pt x="160" y="131"/>
                  <a:pt x="159" y="131"/>
                  <a:pt x="159" y="133"/>
                </a:cubicBezTo>
                <a:cubicBezTo>
                  <a:pt x="161" y="131"/>
                  <a:pt x="163" y="130"/>
                  <a:pt x="165" y="129"/>
                </a:cubicBezTo>
                <a:cubicBezTo>
                  <a:pt x="165" y="127"/>
                  <a:pt x="165" y="126"/>
                  <a:pt x="165" y="125"/>
                </a:cubicBezTo>
                <a:close/>
                <a:moveTo>
                  <a:pt x="6" y="138"/>
                </a:moveTo>
                <a:cubicBezTo>
                  <a:pt x="5" y="138"/>
                  <a:pt x="5" y="138"/>
                  <a:pt x="5" y="139"/>
                </a:cubicBezTo>
                <a:cubicBezTo>
                  <a:pt x="5" y="145"/>
                  <a:pt x="5" y="151"/>
                  <a:pt x="6" y="157"/>
                </a:cubicBezTo>
                <a:cubicBezTo>
                  <a:pt x="6" y="157"/>
                  <a:pt x="6" y="157"/>
                  <a:pt x="6" y="158"/>
                </a:cubicBezTo>
                <a:cubicBezTo>
                  <a:pt x="6" y="158"/>
                  <a:pt x="6" y="157"/>
                  <a:pt x="6" y="157"/>
                </a:cubicBezTo>
                <a:cubicBezTo>
                  <a:pt x="6" y="151"/>
                  <a:pt x="6" y="144"/>
                  <a:pt x="6" y="138"/>
                </a:cubicBezTo>
                <a:close/>
                <a:moveTo>
                  <a:pt x="61" y="174"/>
                </a:moveTo>
                <a:cubicBezTo>
                  <a:pt x="61" y="174"/>
                  <a:pt x="61" y="174"/>
                  <a:pt x="61" y="174"/>
                </a:cubicBezTo>
                <a:cubicBezTo>
                  <a:pt x="61" y="170"/>
                  <a:pt x="62" y="166"/>
                  <a:pt x="62" y="162"/>
                </a:cubicBezTo>
                <a:cubicBezTo>
                  <a:pt x="61" y="163"/>
                  <a:pt x="60" y="164"/>
                  <a:pt x="60" y="165"/>
                </a:cubicBezTo>
                <a:cubicBezTo>
                  <a:pt x="60" y="168"/>
                  <a:pt x="60" y="171"/>
                  <a:pt x="61" y="174"/>
                </a:cubicBezTo>
                <a:close/>
                <a:moveTo>
                  <a:pt x="89" y="139"/>
                </a:moveTo>
                <a:cubicBezTo>
                  <a:pt x="90" y="137"/>
                  <a:pt x="91" y="135"/>
                  <a:pt x="91" y="133"/>
                </a:cubicBezTo>
                <a:cubicBezTo>
                  <a:pt x="90" y="134"/>
                  <a:pt x="89" y="134"/>
                  <a:pt x="88" y="135"/>
                </a:cubicBezTo>
                <a:cubicBezTo>
                  <a:pt x="87" y="137"/>
                  <a:pt x="87" y="138"/>
                  <a:pt x="86" y="139"/>
                </a:cubicBezTo>
                <a:cubicBezTo>
                  <a:pt x="87" y="139"/>
                  <a:pt x="88" y="139"/>
                  <a:pt x="89" y="139"/>
                </a:cubicBezTo>
                <a:close/>
                <a:moveTo>
                  <a:pt x="125" y="86"/>
                </a:moveTo>
                <a:cubicBezTo>
                  <a:pt x="124" y="87"/>
                  <a:pt x="124" y="88"/>
                  <a:pt x="124" y="89"/>
                </a:cubicBezTo>
                <a:cubicBezTo>
                  <a:pt x="125" y="90"/>
                  <a:pt x="127" y="90"/>
                  <a:pt x="128" y="91"/>
                </a:cubicBezTo>
                <a:cubicBezTo>
                  <a:pt x="128" y="90"/>
                  <a:pt x="129" y="90"/>
                  <a:pt x="130" y="89"/>
                </a:cubicBezTo>
                <a:cubicBezTo>
                  <a:pt x="128" y="88"/>
                  <a:pt x="127" y="87"/>
                  <a:pt x="125" y="86"/>
                </a:cubicBezTo>
                <a:close/>
                <a:moveTo>
                  <a:pt x="41" y="118"/>
                </a:moveTo>
                <a:cubicBezTo>
                  <a:pt x="41" y="117"/>
                  <a:pt x="41" y="117"/>
                  <a:pt x="41" y="117"/>
                </a:cubicBezTo>
                <a:cubicBezTo>
                  <a:pt x="39" y="119"/>
                  <a:pt x="36" y="122"/>
                  <a:pt x="34" y="124"/>
                </a:cubicBezTo>
                <a:cubicBezTo>
                  <a:pt x="32" y="125"/>
                  <a:pt x="32" y="126"/>
                  <a:pt x="32" y="128"/>
                </a:cubicBezTo>
                <a:cubicBezTo>
                  <a:pt x="35" y="124"/>
                  <a:pt x="39" y="121"/>
                  <a:pt x="41" y="118"/>
                </a:cubicBezTo>
                <a:close/>
                <a:moveTo>
                  <a:pt x="161" y="143"/>
                </a:moveTo>
                <a:cubicBezTo>
                  <a:pt x="161" y="143"/>
                  <a:pt x="161" y="143"/>
                  <a:pt x="161" y="143"/>
                </a:cubicBezTo>
                <a:cubicBezTo>
                  <a:pt x="156" y="145"/>
                  <a:pt x="151" y="148"/>
                  <a:pt x="146" y="151"/>
                </a:cubicBezTo>
                <a:cubicBezTo>
                  <a:pt x="147" y="152"/>
                  <a:pt x="147" y="152"/>
                  <a:pt x="148" y="152"/>
                </a:cubicBezTo>
                <a:cubicBezTo>
                  <a:pt x="152" y="149"/>
                  <a:pt x="156" y="146"/>
                  <a:pt x="161" y="143"/>
                </a:cubicBezTo>
                <a:close/>
                <a:moveTo>
                  <a:pt x="114" y="134"/>
                </a:moveTo>
                <a:cubicBezTo>
                  <a:pt x="112" y="136"/>
                  <a:pt x="110" y="138"/>
                  <a:pt x="108" y="140"/>
                </a:cubicBezTo>
                <a:cubicBezTo>
                  <a:pt x="108" y="141"/>
                  <a:pt x="108" y="141"/>
                  <a:pt x="108" y="141"/>
                </a:cubicBezTo>
                <a:cubicBezTo>
                  <a:pt x="111" y="139"/>
                  <a:pt x="114" y="137"/>
                  <a:pt x="116" y="135"/>
                </a:cubicBezTo>
                <a:cubicBezTo>
                  <a:pt x="116" y="135"/>
                  <a:pt x="115" y="134"/>
                  <a:pt x="114" y="134"/>
                </a:cubicBezTo>
                <a:close/>
                <a:moveTo>
                  <a:pt x="52" y="158"/>
                </a:moveTo>
                <a:cubicBezTo>
                  <a:pt x="50" y="159"/>
                  <a:pt x="49" y="160"/>
                  <a:pt x="49" y="161"/>
                </a:cubicBezTo>
                <a:cubicBezTo>
                  <a:pt x="49" y="163"/>
                  <a:pt x="49" y="164"/>
                  <a:pt x="48" y="165"/>
                </a:cubicBezTo>
                <a:cubicBezTo>
                  <a:pt x="48" y="165"/>
                  <a:pt x="48" y="166"/>
                  <a:pt x="48" y="166"/>
                </a:cubicBezTo>
                <a:cubicBezTo>
                  <a:pt x="50" y="165"/>
                  <a:pt x="50" y="165"/>
                  <a:pt x="51" y="164"/>
                </a:cubicBezTo>
                <a:cubicBezTo>
                  <a:pt x="51" y="162"/>
                  <a:pt x="51" y="160"/>
                  <a:pt x="52" y="158"/>
                </a:cubicBezTo>
                <a:close/>
                <a:moveTo>
                  <a:pt x="55" y="65"/>
                </a:moveTo>
                <a:cubicBezTo>
                  <a:pt x="55" y="65"/>
                  <a:pt x="55" y="65"/>
                  <a:pt x="55" y="65"/>
                </a:cubicBezTo>
                <a:cubicBezTo>
                  <a:pt x="56" y="64"/>
                  <a:pt x="56" y="63"/>
                  <a:pt x="57" y="62"/>
                </a:cubicBezTo>
                <a:cubicBezTo>
                  <a:pt x="57" y="61"/>
                  <a:pt x="57" y="61"/>
                  <a:pt x="57" y="61"/>
                </a:cubicBezTo>
                <a:cubicBezTo>
                  <a:pt x="56" y="59"/>
                  <a:pt x="55" y="58"/>
                  <a:pt x="55" y="57"/>
                </a:cubicBezTo>
                <a:cubicBezTo>
                  <a:pt x="55" y="57"/>
                  <a:pt x="55" y="57"/>
                  <a:pt x="54" y="57"/>
                </a:cubicBezTo>
                <a:cubicBezTo>
                  <a:pt x="54" y="60"/>
                  <a:pt x="55" y="63"/>
                  <a:pt x="55" y="65"/>
                </a:cubicBezTo>
                <a:close/>
                <a:moveTo>
                  <a:pt x="23" y="117"/>
                </a:moveTo>
                <a:cubicBezTo>
                  <a:pt x="23" y="117"/>
                  <a:pt x="23" y="118"/>
                  <a:pt x="23" y="118"/>
                </a:cubicBezTo>
                <a:cubicBezTo>
                  <a:pt x="24" y="117"/>
                  <a:pt x="25" y="116"/>
                  <a:pt x="26" y="115"/>
                </a:cubicBezTo>
                <a:cubicBezTo>
                  <a:pt x="26" y="115"/>
                  <a:pt x="26" y="115"/>
                  <a:pt x="26" y="115"/>
                </a:cubicBezTo>
                <a:cubicBezTo>
                  <a:pt x="27" y="113"/>
                  <a:pt x="27" y="111"/>
                  <a:pt x="28" y="109"/>
                </a:cubicBezTo>
                <a:cubicBezTo>
                  <a:pt x="28" y="109"/>
                  <a:pt x="27" y="108"/>
                  <a:pt x="27" y="108"/>
                </a:cubicBezTo>
                <a:cubicBezTo>
                  <a:pt x="26" y="110"/>
                  <a:pt x="26" y="113"/>
                  <a:pt x="23" y="113"/>
                </a:cubicBezTo>
                <a:cubicBezTo>
                  <a:pt x="23" y="114"/>
                  <a:pt x="23" y="116"/>
                  <a:pt x="23" y="117"/>
                </a:cubicBezTo>
                <a:close/>
                <a:moveTo>
                  <a:pt x="165" y="113"/>
                </a:moveTo>
                <a:cubicBezTo>
                  <a:pt x="163" y="113"/>
                  <a:pt x="162" y="114"/>
                  <a:pt x="162" y="116"/>
                </a:cubicBezTo>
                <a:cubicBezTo>
                  <a:pt x="162" y="117"/>
                  <a:pt x="162" y="118"/>
                  <a:pt x="162" y="119"/>
                </a:cubicBezTo>
                <a:cubicBezTo>
                  <a:pt x="161" y="119"/>
                  <a:pt x="161" y="119"/>
                  <a:pt x="161" y="120"/>
                </a:cubicBezTo>
                <a:cubicBezTo>
                  <a:pt x="163" y="119"/>
                  <a:pt x="165" y="116"/>
                  <a:pt x="166" y="114"/>
                </a:cubicBezTo>
                <a:cubicBezTo>
                  <a:pt x="165" y="114"/>
                  <a:pt x="165" y="113"/>
                  <a:pt x="165" y="113"/>
                </a:cubicBezTo>
                <a:close/>
                <a:moveTo>
                  <a:pt x="59" y="96"/>
                </a:moveTo>
                <a:cubicBezTo>
                  <a:pt x="60" y="96"/>
                  <a:pt x="61" y="95"/>
                  <a:pt x="61" y="94"/>
                </a:cubicBezTo>
                <a:cubicBezTo>
                  <a:pt x="61" y="92"/>
                  <a:pt x="62" y="91"/>
                  <a:pt x="62" y="90"/>
                </a:cubicBezTo>
                <a:cubicBezTo>
                  <a:pt x="62" y="90"/>
                  <a:pt x="62" y="89"/>
                  <a:pt x="62" y="89"/>
                </a:cubicBezTo>
                <a:cubicBezTo>
                  <a:pt x="61" y="90"/>
                  <a:pt x="60" y="91"/>
                  <a:pt x="58" y="92"/>
                </a:cubicBezTo>
                <a:cubicBezTo>
                  <a:pt x="58" y="93"/>
                  <a:pt x="58" y="93"/>
                  <a:pt x="58" y="93"/>
                </a:cubicBezTo>
                <a:cubicBezTo>
                  <a:pt x="58" y="94"/>
                  <a:pt x="58" y="95"/>
                  <a:pt x="59" y="96"/>
                </a:cubicBezTo>
                <a:close/>
                <a:moveTo>
                  <a:pt x="95" y="71"/>
                </a:moveTo>
                <a:cubicBezTo>
                  <a:pt x="95" y="71"/>
                  <a:pt x="94" y="71"/>
                  <a:pt x="94" y="71"/>
                </a:cubicBezTo>
                <a:cubicBezTo>
                  <a:pt x="93" y="71"/>
                  <a:pt x="91" y="72"/>
                  <a:pt x="90" y="72"/>
                </a:cubicBezTo>
                <a:cubicBezTo>
                  <a:pt x="89" y="72"/>
                  <a:pt x="88" y="73"/>
                  <a:pt x="88" y="74"/>
                </a:cubicBezTo>
                <a:cubicBezTo>
                  <a:pt x="89" y="74"/>
                  <a:pt x="90" y="75"/>
                  <a:pt x="91" y="75"/>
                </a:cubicBezTo>
                <a:cubicBezTo>
                  <a:pt x="92" y="74"/>
                  <a:pt x="94" y="72"/>
                  <a:pt x="95" y="71"/>
                </a:cubicBezTo>
                <a:close/>
                <a:moveTo>
                  <a:pt x="26" y="24"/>
                </a:moveTo>
                <a:cubicBezTo>
                  <a:pt x="25" y="23"/>
                  <a:pt x="24" y="22"/>
                  <a:pt x="24" y="21"/>
                </a:cubicBezTo>
                <a:cubicBezTo>
                  <a:pt x="23" y="20"/>
                  <a:pt x="23" y="20"/>
                  <a:pt x="22" y="20"/>
                </a:cubicBezTo>
                <a:cubicBezTo>
                  <a:pt x="21" y="21"/>
                  <a:pt x="21" y="22"/>
                  <a:pt x="21" y="23"/>
                </a:cubicBezTo>
                <a:cubicBezTo>
                  <a:pt x="21" y="23"/>
                  <a:pt x="22" y="23"/>
                  <a:pt x="22" y="24"/>
                </a:cubicBezTo>
                <a:cubicBezTo>
                  <a:pt x="23" y="24"/>
                  <a:pt x="24" y="25"/>
                  <a:pt x="26" y="24"/>
                </a:cubicBezTo>
                <a:close/>
                <a:moveTo>
                  <a:pt x="32" y="188"/>
                </a:moveTo>
                <a:cubicBezTo>
                  <a:pt x="32" y="188"/>
                  <a:pt x="32" y="188"/>
                  <a:pt x="32" y="188"/>
                </a:cubicBezTo>
                <a:cubicBezTo>
                  <a:pt x="33" y="187"/>
                  <a:pt x="34" y="186"/>
                  <a:pt x="35" y="185"/>
                </a:cubicBezTo>
                <a:cubicBezTo>
                  <a:pt x="36" y="184"/>
                  <a:pt x="36" y="184"/>
                  <a:pt x="36" y="184"/>
                </a:cubicBezTo>
                <a:cubicBezTo>
                  <a:pt x="36" y="183"/>
                  <a:pt x="36" y="182"/>
                  <a:pt x="36" y="181"/>
                </a:cubicBezTo>
                <a:cubicBezTo>
                  <a:pt x="35" y="181"/>
                  <a:pt x="34" y="182"/>
                  <a:pt x="33" y="183"/>
                </a:cubicBezTo>
                <a:cubicBezTo>
                  <a:pt x="33" y="183"/>
                  <a:pt x="33" y="183"/>
                  <a:pt x="33" y="183"/>
                </a:cubicBezTo>
                <a:cubicBezTo>
                  <a:pt x="33" y="185"/>
                  <a:pt x="32" y="186"/>
                  <a:pt x="32" y="188"/>
                </a:cubicBezTo>
                <a:close/>
                <a:moveTo>
                  <a:pt x="25" y="106"/>
                </a:moveTo>
                <a:cubicBezTo>
                  <a:pt x="25" y="106"/>
                  <a:pt x="25" y="106"/>
                  <a:pt x="25" y="106"/>
                </a:cubicBezTo>
                <a:cubicBezTo>
                  <a:pt x="26" y="103"/>
                  <a:pt x="27" y="100"/>
                  <a:pt x="28" y="97"/>
                </a:cubicBezTo>
                <a:cubicBezTo>
                  <a:pt x="28" y="97"/>
                  <a:pt x="28" y="96"/>
                  <a:pt x="28" y="96"/>
                </a:cubicBezTo>
                <a:cubicBezTo>
                  <a:pt x="27" y="97"/>
                  <a:pt x="26" y="98"/>
                  <a:pt x="25" y="99"/>
                </a:cubicBezTo>
                <a:cubicBezTo>
                  <a:pt x="25" y="99"/>
                  <a:pt x="25" y="100"/>
                  <a:pt x="25" y="100"/>
                </a:cubicBezTo>
                <a:cubicBezTo>
                  <a:pt x="25" y="102"/>
                  <a:pt x="25" y="104"/>
                  <a:pt x="25" y="106"/>
                </a:cubicBezTo>
                <a:close/>
                <a:moveTo>
                  <a:pt x="22" y="96"/>
                </a:moveTo>
                <a:cubicBezTo>
                  <a:pt x="22" y="96"/>
                  <a:pt x="21" y="96"/>
                  <a:pt x="21" y="96"/>
                </a:cubicBezTo>
                <a:cubicBezTo>
                  <a:pt x="20" y="98"/>
                  <a:pt x="19" y="99"/>
                  <a:pt x="17" y="101"/>
                </a:cubicBezTo>
                <a:cubicBezTo>
                  <a:pt x="17" y="102"/>
                  <a:pt x="17" y="103"/>
                  <a:pt x="17" y="103"/>
                </a:cubicBezTo>
                <a:cubicBezTo>
                  <a:pt x="19" y="102"/>
                  <a:pt x="20" y="101"/>
                  <a:pt x="21" y="99"/>
                </a:cubicBezTo>
                <a:cubicBezTo>
                  <a:pt x="21" y="99"/>
                  <a:pt x="21" y="99"/>
                  <a:pt x="21" y="99"/>
                </a:cubicBezTo>
                <a:cubicBezTo>
                  <a:pt x="21" y="98"/>
                  <a:pt x="22" y="97"/>
                  <a:pt x="22" y="96"/>
                </a:cubicBezTo>
                <a:close/>
                <a:moveTo>
                  <a:pt x="12" y="23"/>
                </a:moveTo>
                <a:cubicBezTo>
                  <a:pt x="14" y="21"/>
                  <a:pt x="15" y="19"/>
                  <a:pt x="17" y="18"/>
                </a:cubicBezTo>
                <a:cubicBezTo>
                  <a:pt x="16" y="17"/>
                  <a:pt x="15" y="17"/>
                  <a:pt x="14" y="17"/>
                </a:cubicBezTo>
                <a:cubicBezTo>
                  <a:pt x="13" y="19"/>
                  <a:pt x="12" y="20"/>
                  <a:pt x="11" y="22"/>
                </a:cubicBezTo>
                <a:cubicBezTo>
                  <a:pt x="11" y="22"/>
                  <a:pt x="11" y="22"/>
                  <a:pt x="12" y="23"/>
                </a:cubicBezTo>
                <a:close/>
                <a:moveTo>
                  <a:pt x="33" y="144"/>
                </a:moveTo>
                <a:cubicBezTo>
                  <a:pt x="31" y="146"/>
                  <a:pt x="30" y="147"/>
                  <a:pt x="28" y="149"/>
                </a:cubicBezTo>
                <a:cubicBezTo>
                  <a:pt x="28" y="150"/>
                  <a:pt x="28" y="150"/>
                  <a:pt x="28" y="151"/>
                </a:cubicBezTo>
                <a:cubicBezTo>
                  <a:pt x="28" y="151"/>
                  <a:pt x="28" y="151"/>
                  <a:pt x="28" y="151"/>
                </a:cubicBezTo>
                <a:cubicBezTo>
                  <a:pt x="30" y="149"/>
                  <a:pt x="31" y="148"/>
                  <a:pt x="33" y="146"/>
                </a:cubicBezTo>
                <a:cubicBezTo>
                  <a:pt x="33" y="146"/>
                  <a:pt x="33" y="146"/>
                  <a:pt x="33" y="145"/>
                </a:cubicBezTo>
                <a:cubicBezTo>
                  <a:pt x="33" y="145"/>
                  <a:pt x="33" y="144"/>
                  <a:pt x="33" y="144"/>
                </a:cubicBezTo>
                <a:close/>
                <a:moveTo>
                  <a:pt x="123" y="112"/>
                </a:moveTo>
                <a:cubicBezTo>
                  <a:pt x="123" y="112"/>
                  <a:pt x="123" y="112"/>
                  <a:pt x="123" y="112"/>
                </a:cubicBezTo>
                <a:cubicBezTo>
                  <a:pt x="121" y="113"/>
                  <a:pt x="119" y="113"/>
                  <a:pt x="117" y="114"/>
                </a:cubicBezTo>
                <a:cubicBezTo>
                  <a:pt x="116" y="114"/>
                  <a:pt x="116" y="114"/>
                  <a:pt x="116" y="114"/>
                </a:cubicBezTo>
                <a:cubicBezTo>
                  <a:pt x="115" y="115"/>
                  <a:pt x="115" y="116"/>
                  <a:pt x="115" y="117"/>
                </a:cubicBezTo>
                <a:cubicBezTo>
                  <a:pt x="115" y="117"/>
                  <a:pt x="115" y="117"/>
                  <a:pt x="115" y="117"/>
                </a:cubicBezTo>
                <a:cubicBezTo>
                  <a:pt x="118" y="115"/>
                  <a:pt x="121" y="114"/>
                  <a:pt x="123" y="112"/>
                </a:cubicBezTo>
                <a:close/>
                <a:moveTo>
                  <a:pt x="52" y="69"/>
                </a:moveTo>
                <a:cubicBezTo>
                  <a:pt x="52" y="67"/>
                  <a:pt x="52" y="62"/>
                  <a:pt x="51" y="60"/>
                </a:cubicBezTo>
                <a:cubicBezTo>
                  <a:pt x="51" y="61"/>
                  <a:pt x="50" y="62"/>
                  <a:pt x="50" y="62"/>
                </a:cubicBezTo>
                <a:cubicBezTo>
                  <a:pt x="50" y="63"/>
                  <a:pt x="50" y="63"/>
                  <a:pt x="50" y="63"/>
                </a:cubicBezTo>
                <a:cubicBezTo>
                  <a:pt x="50" y="65"/>
                  <a:pt x="51" y="67"/>
                  <a:pt x="52" y="69"/>
                </a:cubicBezTo>
                <a:close/>
                <a:moveTo>
                  <a:pt x="39" y="89"/>
                </a:moveTo>
                <a:cubicBezTo>
                  <a:pt x="38" y="90"/>
                  <a:pt x="36" y="91"/>
                  <a:pt x="35" y="92"/>
                </a:cubicBezTo>
                <a:cubicBezTo>
                  <a:pt x="35" y="92"/>
                  <a:pt x="34" y="92"/>
                  <a:pt x="34" y="93"/>
                </a:cubicBezTo>
                <a:cubicBezTo>
                  <a:pt x="34" y="94"/>
                  <a:pt x="34" y="95"/>
                  <a:pt x="33" y="96"/>
                </a:cubicBezTo>
                <a:cubicBezTo>
                  <a:pt x="35" y="95"/>
                  <a:pt x="39" y="91"/>
                  <a:pt x="39" y="89"/>
                </a:cubicBezTo>
                <a:close/>
                <a:moveTo>
                  <a:pt x="31" y="196"/>
                </a:moveTo>
                <a:cubicBezTo>
                  <a:pt x="31" y="196"/>
                  <a:pt x="31" y="196"/>
                  <a:pt x="31" y="196"/>
                </a:cubicBezTo>
                <a:cubicBezTo>
                  <a:pt x="33" y="194"/>
                  <a:pt x="34" y="193"/>
                  <a:pt x="35" y="191"/>
                </a:cubicBezTo>
                <a:cubicBezTo>
                  <a:pt x="36" y="190"/>
                  <a:pt x="36" y="189"/>
                  <a:pt x="36" y="189"/>
                </a:cubicBezTo>
                <a:cubicBezTo>
                  <a:pt x="34" y="190"/>
                  <a:pt x="33" y="191"/>
                  <a:pt x="32" y="192"/>
                </a:cubicBezTo>
                <a:cubicBezTo>
                  <a:pt x="31" y="193"/>
                  <a:pt x="31" y="195"/>
                  <a:pt x="31" y="196"/>
                </a:cubicBezTo>
                <a:close/>
                <a:moveTo>
                  <a:pt x="36" y="157"/>
                </a:moveTo>
                <a:cubicBezTo>
                  <a:pt x="36" y="157"/>
                  <a:pt x="36" y="157"/>
                  <a:pt x="35" y="157"/>
                </a:cubicBezTo>
                <a:cubicBezTo>
                  <a:pt x="35" y="158"/>
                  <a:pt x="35" y="158"/>
                  <a:pt x="34" y="159"/>
                </a:cubicBezTo>
                <a:cubicBezTo>
                  <a:pt x="34" y="160"/>
                  <a:pt x="34" y="162"/>
                  <a:pt x="33" y="164"/>
                </a:cubicBezTo>
                <a:cubicBezTo>
                  <a:pt x="34" y="163"/>
                  <a:pt x="35" y="163"/>
                  <a:pt x="36" y="162"/>
                </a:cubicBezTo>
                <a:cubicBezTo>
                  <a:pt x="37" y="161"/>
                  <a:pt x="37" y="161"/>
                  <a:pt x="36" y="160"/>
                </a:cubicBezTo>
                <a:cubicBezTo>
                  <a:pt x="36" y="159"/>
                  <a:pt x="36" y="158"/>
                  <a:pt x="36" y="157"/>
                </a:cubicBezTo>
                <a:close/>
                <a:moveTo>
                  <a:pt x="115" y="158"/>
                </a:moveTo>
                <a:cubicBezTo>
                  <a:pt x="115" y="158"/>
                  <a:pt x="115" y="159"/>
                  <a:pt x="116" y="159"/>
                </a:cubicBezTo>
                <a:cubicBezTo>
                  <a:pt x="116" y="159"/>
                  <a:pt x="116" y="159"/>
                  <a:pt x="116" y="159"/>
                </a:cubicBezTo>
                <a:cubicBezTo>
                  <a:pt x="119" y="157"/>
                  <a:pt x="123" y="153"/>
                  <a:pt x="124" y="152"/>
                </a:cubicBezTo>
                <a:cubicBezTo>
                  <a:pt x="121" y="154"/>
                  <a:pt x="118" y="156"/>
                  <a:pt x="115" y="158"/>
                </a:cubicBezTo>
                <a:close/>
                <a:moveTo>
                  <a:pt x="14" y="42"/>
                </a:moveTo>
                <a:cubicBezTo>
                  <a:pt x="13" y="42"/>
                  <a:pt x="13" y="42"/>
                  <a:pt x="12" y="42"/>
                </a:cubicBezTo>
                <a:cubicBezTo>
                  <a:pt x="12" y="42"/>
                  <a:pt x="11" y="42"/>
                  <a:pt x="11" y="42"/>
                </a:cubicBezTo>
                <a:cubicBezTo>
                  <a:pt x="10" y="42"/>
                  <a:pt x="10" y="42"/>
                  <a:pt x="10" y="43"/>
                </a:cubicBezTo>
                <a:cubicBezTo>
                  <a:pt x="10" y="44"/>
                  <a:pt x="10" y="46"/>
                  <a:pt x="11" y="47"/>
                </a:cubicBezTo>
                <a:cubicBezTo>
                  <a:pt x="11" y="47"/>
                  <a:pt x="11" y="47"/>
                  <a:pt x="11" y="47"/>
                </a:cubicBezTo>
                <a:cubicBezTo>
                  <a:pt x="12" y="46"/>
                  <a:pt x="13" y="44"/>
                  <a:pt x="14" y="42"/>
                </a:cubicBezTo>
                <a:close/>
                <a:moveTo>
                  <a:pt x="79" y="124"/>
                </a:moveTo>
                <a:cubicBezTo>
                  <a:pt x="77" y="125"/>
                  <a:pt x="73" y="131"/>
                  <a:pt x="73" y="132"/>
                </a:cubicBezTo>
                <a:cubicBezTo>
                  <a:pt x="74" y="131"/>
                  <a:pt x="75" y="130"/>
                  <a:pt x="77" y="129"/>
                </a:cubicBezTo>
                <a:cubicBezTo>
                  <a:pt x="78" y="127"/>
                  <a:pt x="79" y="126"/>
                  <a:pt x="79" y="124"/>
                </a:cubicBezTo>
                <a:close/>
                <a:moveTo>
                  <a:pt x="201" y="127"/>
                </a:moveTo>
                <a:cubicBezTo>
                  <a:pt x="201" y="127"/>
                  <a:pt x="201" y="127"/>
                  <a:pt x="201" y="127"/>
                </a:cubicBezTo>
                <a:cubicBezTo>
                  <a:pt x="200" y="125"/>
                  <a:pt x="199" y="123"/>
                  <a:pt x="198" y="121"/>
                </a:cubicBezTo>
                <a:cubicBezTo>
                  <a:pt x="197" y="121"/>
                  <a:pt x="196" y="121"/>
                  <a:pt x="195" y="122"/>
                </a:cubicBezTo>
                <a:cubicBezTo>
                  <a:pt x="197" y="124"/>
                  <a:pt x="199" y="125"/>
                  <a:pt x="201" y="127"/>
                </a:cubicBezTo>
                <a:close/>
                <a:moveTo>
                  <a:pt x="95" y="153"/>
                </a:moveTo>
                <a:cubicBezTo>
                  <a:pt x="95" y="153"/>
                  <a:pt x="95" y="153"/>
                  <a:pt x="95" y="153"/>
                </a:cubicBezTo>
                <a:cubicBezTo>
                  <a:pt x="99" y="151"/>
                  <a:pt x="103" y="148"/>
                  <a:pt x="107" y="146"/>
                </a:cubicBezTo>
                <a:cubicBezTo>
                  <a:pt x="107" y="145"/>
                  <a:pt x="106" y="145"/>
                  <a:pt x="105" y="146"/>
                </a:cubicBezTo>
                <a:cubicBezTo>
                  <a:pt x="103" y="147"/>
                  <a:pt x="102" y="148"/>
                  <a:pt x="100" y="150"/>
                </a:cubicBezTo>
                <a:cubicBezTo>
                  <a:pt x="98" y="151"/>
                  <a:pt x="97" y="152"/>
                  <a:pt x="95" y="153"/>
                </a:cubicBezTo>
                <a:close/>
                <a:moveTo>
                  <a:pt x="35" y="56"/>
                </a:moveTo>
                <a:cubicBezTo>
                  <a:pt x="34" y="59"/>
                  <a:pt x="32" y="62"/>
                  <a:pt x="31" y="65"/>
                </a:cubicBezTo>
                <a:cubicBezTo>
                  <a:pt x="31" y="65"/>
                  <a:pt x="31" y="65"/>
                  <a:pt x="31" y="65"/>
                </a:cubicBezTo>
                <a:cubicBezTo>
                  <a:pt x="33" y="63"/>
                  <a:pt x="35" y="60"/>
                  <a:pt x="36" y="57"/>
                </a:cubicBezTo>
                <a:cubicBezTo>
                  <a:pt x="36" y="57"/>
                  <a:pt x="36" y="56"/>
                  <a:pt x="35" y="56"/>
                </a:cubicBezTo>
                <a:close/>
                <a:moveTo>
                  <a:pt x="51" y="103"/>
                </a:moveTo>
                <a:cubicBezTo>
                  <a:pt x="52" y="102"/>
                  <a:pt x="53" y="102"/>
                  <a:pt x="53" y="101"/>
                </a:cubicBezTo>
                <a:cubicBezTo>
                  <a:pt x="54" y="101"/>
                  <a:pt x="54" y="100"/>
                  <a:pt x="54" y="100"/>
                </a:cubicBezTo>
                <a:cubicBezTo>
                  <a:pt x="54" y="99"/>
                  <a:pt x="54" y="98"/>
                  <a:pt x="54" y="97"/>
                </a:cubicBezTo>
                <a:cubicBezTo>
                  <a:pt x="53" y="98"/>
                  <a:pt x="53" y="98"/>
                  <a:pt x="52" y="99"/>
                </a:cubicBezTo>
                <a:cubicBezTo>
                  <a:pt x="51" y="100"/>
                  <a:pt x="50" y="101"/>
                  <a:pt x="51" y="103"/>
                </a:cubicBezTo>
                <a:close/>
                <a:moveTo>
                  <a:pt x="39" y="113"/>
                </a:moveTo>
                <a:cubicBezTo>
                  <a:pt x="37" y="115"/>
                  <a:pt x="35" y="117"/>
                  <a:pt x="35" y="119"/>
                </a:cubicBezTo>
                <a:cubicBezTo>
                  <a:pt x="37" y="117"/>
                  <a:pt x="39" y="116"/>
                  <a:pt x="40" y="114"/>
                </a:cubicBezTo>
                <a:cubicBezTo>
                  <a:pt x="40" y="114"/>
                  <a:pt x="39" y="113"/>
                  <a:pt x="39" y="113"/>
                </a:cubicBezTo>
                <a:close/>
                <a:moveTo>
                  <a:pt x="42" y="100"/>
                </a:moveTo>
                <a:cubicBezTo>
                  <a:pt x="42" y="100"/>
                  <a:pt x="42" y="101"/>
                  <a:pt x="42" y="101"/>
                </a:cubicBezTo>
                <a:cubicBezTo>
                  <a:pt x="43" y="100"/>
                  <a:pt x="44" y="99"/>
                  <a:pt x="46" y="98"/>
                </a:cubicBezTo>
                <a:cubicBezTo>
                  <a:pt x="46" y="98"/>
                  <a:pt x="46" y="97"/>
                  <a:pt x="46" y="97"/>
                </a:cubicBezTo>
                <a:cubicBezTo>
                  <a:pt x="46" y="96"/>
                  <a:pt x="46" y="95"/>
                  <a:pt x="45" y="94"/>
                </a:cubicBezTo>
                <a:cubicBezTo>
                  <a:pt x="44" y="96"/>
                  <a:pt x="43" y="98"/>
                  <a:pt x="42" y="100"/>
                </a:cubicBezTo>
                <a:close/>
                <a:moveTo>
                  <a:pt x="13" y="220"/>
                </a:moveTo>
                <a:cubicBezTo>
                  <a:pt x="13" y="221"/>
                  <a:pt x="13" y="221"/>
                  <a:pt x="13" y="222"/>
                </a:cubicBezTo>
                <a:cubicBezTo>
                  <a:pt x="13" y="223"/>
                  <a:pt x="12" y="223"/>
                  <a:pt x="12" y="223"/>
                </a:cubicBezTo>
                <a:cubicBezTo>
                  <a:pt x="11" y="223"/>
                  <a:pt x="11" y="223"/>
                  <a:pt x="10" y="222"/>
                </a:cubicBezTo>
                <a:cubicBezTo>
                  <a:pt x="10" y="222"/>
                  <a:pt x="10" y="222"/>
                  <a:pt x="10" y="221"/>
                </a:cubicBezTo>
                <a:cubicBezTo>
                  <a:pt x="10" y="221"/>
                  <a:pt x="10" y="221"/>
                  <a:pt x="9" y="221"/>
                </a:cubicBezTo>
                <a:cubicBezTo>
                  <a:pt x="10" y="222"/>
                  <a:pt x="10" y="224"/>
                  <a:pt x="10" y="224"/>
                </a:cubicBezTo>
                <a:cubicBezTo>
                  <a:pt x="11" y="225"/>
                  <a:pt x="11" y="225"/>
                  <a:pt x="12" y="225"/>
                </a:cubicBezTo>
                <a:cubicBezTo>
                  <a:pt x="13" y="225"/>
                  <a:pt x="13" y="225"/>
                  <a:pt x="13" y="224"/>
                </a:cubicBezTo>
                <a:cubicBezTo>
                  <a:pt x="14" y="223"/>
                  <a:pt x="14" y="222"/>
                  <a:pt x="14" y="221"/>
                </a:cubicBezTo>
                <a:cubicBezTo>
                  <a:pt x="14" y="221"/>
                  <a:pt x="14" y="220"/>
                  <a:pt x="13" y="220"/>
                </a:cubicBezTo>
                <a:close/>
                <a:moveTo>
                  <a:pt x="131" y="116"/>
                </a:moveTo>
                <a:cubicBezTo>
                  <a:pt x="130" y="117"/>
                  <a:pt x="129" y="118"/>
                  <a:pt x="128" y="119"/>
                </a:cubicBezTo>
                <a:cubicBezTo>
                  <a:pt x="129" y="120"/>
                  <a:pt x="130" y="120"/>
                  <a:pt x="131" y="121"/>
                </a:cubicBezTo>
                <a:cubicBezTo>
                  <a:pt x="131" y="120"/>
                  <a:pt x="132" y="119"/>
                  <a:pt x="132" y="118"/>
                </a:cubicBezTo>
                <a:cubicBezTo>
                  <a:pt x="132" y="117"/>
                  <a:pt x="132" y="116"/>
                  <a:pt x="131" y="116"/>
                </a:cubicBezTo>
                <a:close/>
                <a:moveTo>
                  <a:pt x="126" y="122"/>
                </a:moveTo>
                <a:cubicBezTo>
                  <a:pt x="124" y="123"/>
                  <a:pt x="121" y="126"/>
                  <a:pt x="121" y="127"/>
                </a:cubicBezTo>
                <a:cubicBezTo>
                  <a:pt x="122" y="126"/>
                  <a:pt x="123" y="126"/>
                  <a:pt x="124" y="125"/>
                </a:cubicBezTo>
                <a:cubicBezTo>
                  <a:pt x="125" y="125"/>
                  <a:pt x="126" y="124"/>
                  <a:pt x="127" y="123"/>
                </a:cubicBezTo>
                <a:cubicBezTo>
                  <a:pt x="127" y="123"/>
                  <a:pt x="126" y="122"/>
                  <a:pt x="126" y="122"/>
                </a:cubicBezTo>
                <a:close/>
                <a:moveTo>
                  <a:pt x="18" y="31"/>
                </a:moveTo>
                <a:cubicBezTo>
                  <a:pt x="19" y="30"/>
                  <a:pt x="20" y="29"/>
                  <a:pt x="21" y="28"/>
                </a:cubicBezTo>
                <a:cubicBezTo>
                  <a:pt x="20" y="27"/>
                  <a:pt x="20" y="26"/>
                  <a:pt x="19" y="25"/>
                </a:cubicBezTo>
                <a:cubicBezTo>
                  <a:pt x="18" y="26"/>
                  <a:pt x="18" y="27"/>
                  <a:pt x="17" y="28"/>
                </a:cubicBezTo>
                <a:cubicBezTo>
                  <a:pt x="17" y="29"/>
                  <a:pt x="17" y="29"/>
                  <a:pt x="18" y="30"/>
                </a:cubicBezTo>
                <a:cubicBezTo>
                  <a:pt x="18" y="30"/>
                  <a:pt x="18" y="30"/>
                  <a:pt x="18" y="31"/>
                </a:cubicBezTo>
                <a:close/>
                <a:moveTo>
                  <a:pt x="27" y="56"/>
                </a:moveTo>
                <a:cubicBezTo>
                  <a:pt x="28" y="57"/>
                  <a:pt x="28" y="57"/>
                  <a:pt x="29" y="57"/>
                </a:cubicBezTo>
                <a:cubicBezTo>
                  <a:pt x="30" y="56"/>
                  <a:pt x="31" y="54"/>
                  <a:pt x="32" y="53"/>
                </a:cubicBezTo>
                <a:cubicBezTo>
                  <a:pt x="32" y="52"/>
                  <a:pt x="32" y="52"/>
                  <a:pt x="31" y="51"/>
                </a:cubicBezTo>
                <a:cubicBezTo>
                  <a:pt x="30" y="53"/>
                  <a:pt x="29" y="55"/>
                  <a:pt x="27" y="56"/>
                </a:cubicBezTo>
                <a:close/>
                <a:moveTo>
                  <a:pt x="59" y="57"/>
                </a:moveTo>
                <a:cubicBezTo>
                  <a:pt x="60" y="55"/>
                  <a:pt x="60" y="53"/>
                  <a:pt x="61" y="52"/>
                </a:cubicBezTo>
                <a:cubicBezTo>
                  <a:pt x="61" y="51"/>
                  <a:pt x="60" y="51"/>
                  <a:pt x="60" y="51"/>
                </a:cubicBezTo>
                <a:cubicBezTo>
                  <a:pt x="59" y="52"/>
                  <a:pt x="58" y="53"/>
                  <a:pt x="58" y="53"/>
                </a:cubicBezTo>
                <a:cubicBezTo>
                  <a:pt x="58" y="55"/>
                  <a:pt x="58" y="56"/>
                  <a:pt x="59" y="57"/>
                </a:cubicBezTo>
                <a:close/>
                <a:moveTo>
                  <a:pt x="195" y="116"/>
                </a:moveTo>
                <a:cubicBezTo>
                  <a:pt x="194" y="115"/>
                  <a:pt x="193" y="115"/>
                  <a:pt x="192" y="114"/>
                </a:cubicBezTo>
                <a:cubicBezTo>
                  <a:pt x="191" y="114"/>
                  <a:pt x="190" y="113"/>
                  <a:pt x="190" y="113"/>
                </a:cubicBezTo>
                <a:cubicBezTo>
                  <a:pt x="189" y="114"/>
                  <a:pt x="189" y="115"/>
                  <a:pt x="191" y="115"/>
                </a:cubicBezTo>
                <a:cubicBezTo>
                  <a:pt x="191" y="115"/>
                  <a:pt x="192" y="115"/>
                  <a:pt x="192" y="116"/>
                </a:cubicBezTo>
                <a:cubicBezTo>
                  <a:pt x="193" y="116"/>
                  <a:pt x="193" y="117"/>
                  <a:pt x="193" y="118"/>
                </a:cubicBezTo>
                <a:cubicBezTo>
                  <a:pt x="194" y="117"/>
                  <a:pt x="195" y="117"/>
                  <a:pt x="195" y="116"/>
                </a:cubicBezTo>
                <a:close/>
                <a:moveTo>
                  <a:pt x="75" y="157"/>
                </a:moveTo>
                <a:cubicBezTo>
                  <a:pt x="74" y="158"/>
                  <a:pt x="73" y="164"/>
                  <a:pt x="73" y="166"/>
                </a:cubicBezTo>
                <a:cubicBezTo>
                  <a:pt x="74" y="166"/>
                  <a:pt x="74" y="165"/>
                  <a:pt x="74" y="165"/>
                </a:cubicBezTo>
                <a:cubicBezTo>
                  <a:pt x="75" y="162"/>
                  <a:pt x="75" y="160"/>
                  <a:pt x="76" y="158"/>
                </a:cubicBezTo>
                <a:cubicBezTo>
                  <a:pt x="76" y="157"/>
                  <a:pt x="75" y="157"/>
                  <a:pt x="75" y="157"/>
                </a:cubicBezTo>
                <a:close/>
                <a:moveTo>
                  <a:pt x="10" y="165"/>
                </a:moveTo>
                <a:cubicBezTo>
                  <a:pt x="10" y="165"/>
                  <a:pt x="10" y="165"/>
                  <a:pt x="11" y="165"/>
                </a:cubicBezTo>
                <a:cubicBezTo>
                  <a:pt x="11" y="165"/>
                  <a:pt x="11" y="164"/>
                  <a:pt x="11" y="164"/>
                </a:cubicBezTo>
                <a:cubicBezTo>
                  <a:pt x="11" y="162"/>
                  <a:pt x="11" y="160"/>
                  <a:pt x="11" y="158"/>
                </a:cubicBezTo>
                <a:cubicBezTo>
                  <a:pt x="10" y="158"/>
                  <a:pt x="10" y="159"/>
                  <a:pt x="10" y="160"/>
                </a:cubicBezTo>
                <a:cubicBezTo>
                  <a:pt x="10" y="162"/>
                  <a:pt x="10" y="163"/>
                  <a:pt x="10" y="165"/>
                </a:cubicBezTo>
                <a:close/>
                <a:moveTo>
                  <a:pt x="121" y="138"/>
                </a:moveTo>
                <a:cubicBezTo>
                  <a:pt x="120" y="138"/>
                  <a:pt x="120" y="137"/>
                  <a:pt x="119" y="137"/>
                </a:cubicBezTo>
                <a:cubicBezTo>
                  <a:pt x="118" y="137"/>
                  <a:pt x="117" y="138"/>
                  <a:pt x="117" y="138"/>
                </a:cubicBezTo>
                <a:cubicBezTo>
                  <a:pt x="116" y="139"/>
                  <a:pt x="115" y="139"/>
                  <a:pt x="115" y="140"/>
                </a:cubicBezTo>
                <a:cubicBezTo>
                  <a:pt x="117" y="139"/>
                  <a:pt x="119" y="140"/>
                  <a:pt x="121" y="138"/>
                </a:cubicBezTo>
                <a:close/>
                <a:moveTo>
                  <a:pt x="44" y="128"/>
                </a:moveTo>
                <a:cubicBezTo>
                  <a:pt x="44" y="128"/>
                  <a:pt x="44" y="127"/>
                  <a:pt x="45" y="127"/>
                </a:cubicBezTo>
                <a:cubicBezTo>
                  <a:pt x="46" y="126"/>
                  <a:pt x="47" y="125"/>
                  <a:pt x="48" y="124"/>
                </a:cubicBezTo>
                <a:cubicBezTo>
                  <a:pt x="48" y="123"/>
                  <a:pt x="48" y="123"/>
                  <a:pt x="48" y="122"/>
                </a:cubicBezTo>
                <a:cubicBezTo>
                  <a:pt x="47" y="123"/>
                  <a:pt x="46" y="123"/>
                  <a:pt x="46" y="124"/>
                </a:cubicBezTo>
                <a:cubicBezTo>
                  <a:pt x="44" y="125"/>
                  <a:pt x="44" y="126"/>
                  <a:pt x="44" y="128"/>
                </a:cubicBezTo>
                <a:close/>
                <a:moveTo>
                  <a:pt x="73" y="65"/>
                </a:moveTo>
                <a:cubicBezTo>
                  <a:pt x="73" y="65"/>
                  <a:pt x="73" y="65"/>
                  <a:pt x="73" y="65"/>
                </a:cubicBezTo>
                <a:cubicBezTo>
                  <a:pt x="74" y="64"/>
                  <a:pt x="75" y="64"/>
                  <a:pt x="76" y="63"/>
                </a:cubicBezTo>
                <a:cubicBezTo>
                  <a:pt x="77" y="62"/>
                  <a:pt x="77" y="61"/>
                  <a:pt x="77" y="60"/>
                </a:cubicBezTo>
                <a:cubicBezTo>
                  <a:pt x="77" y="60"/>
                  <a:pt x="77" y="60"/>
                  <a:pt x="77" y="59"/>
                </a:cubicBezTo>
                <a:cubicBezTo>
                  <a:pt x="77" y="60"/>
                  <a:pt x="77" y="60"/>
                  <a:pt x="77" y="60"/>
                </a:cubicBezTo>
                <a:cubicBezTo>
                  <a:pt x="75" y="61"/>
                  <a:pt x="74" y="63"/>
                  <a:pt x="73" y="65"/>
                </a:cubicBezTo>
                <a:close/>
                <a:moveTo>
                  <a:pt x="157" y="109"/>
                </a:moveTo>
                <a:cubicBezTo>
                  <a:pt x="157" y="110"/>
                  <a:pt x="157" y="111"/>
                  <a:pt x="157" y="113"/>
                </a:cubicBezTo>
                <a:cubicBezTo>
                  <a:pt x="158" y="112"/>
                  <a:pt x="159" y="112"/>
                  <a:pt x="159" y="112"/>
                </a:cubicBezTo>
                <a:cubicBezTo>
                  <a:pt x="159" y="112"/>
                  <a:pt x="160" y="111"/>
                  <a:pt x="160" y="111"/>
                </a:cubicBezTo>
                <a:cubicBezTo>
                  <a:pt x="160" y="110"/>
                  <a:pt x="160" y="109"/>
                  <a:pt x="159" y="109"/>
                </a:cubicBezTo>
                <a:cubicBezTo>
                  <a:pt x="158" y="109"/>
                  <a:pt x="157" y="109"/>
                  <a:pt x="157" y="109"/>
                </a:cubicBezTo>
                <a:close/>
                <a:moveTo>
                  <a:pt x="33" y="114"/>
                </a:moveTo>
                <a:cubicBezTo>
                  <a:pt x="32" y="113"/>
                  <a:pt x="31" y="115"/>
                  <a:pt x="30" y="115"/>
                </a:cubicBezTo>
                <a:cubicBezTo>
                  <a:pt x="29" y="116"/>
                  <a:pt x="29" y="118"/>
                  <a:pt x="29" y="119"/>
                </a:cubicBezTo>
                <a:cubicBezTo>
                  <a:pt x="30" y="117"/>
                  <a:pt x="32" y="116"/>
                  <a:pt x="33" y="114"/>
                </a:cubicBezTo>
                <a:close/>
                <a:moveTo>
                  <a:pt x="15" y="82"/>
                </a:moveTo>
                <a:cubicBezTo>
                  <a:pt x="16" y="80"/>
                  <a:pt x="17" y="78"/>
                  <a:pt x="18" y="76"/>
                </a:cubicBezTo>
                <a:cubicBezTo>
                  <a:pt x="17" y="77"/>
                  <a:pt x="15" y="79"/>
                  <a:pt x="14" y="81"/>
                </a:cubicBezTo>
                <a:cubicBezTo>
                  <a:pt x="14" y="81"/>
                  <a:pt x="14" y="82"/>
                  <a:pt x="14" y="82"/>
                </a:cubicBezTo>
                <a:cubicBezTo>
                  <a:pt x="14" y="82"/>
                  <a:pt x="15" y="82"/>
                  <a:pt x="15" y="82"/>
                </a:cubicBezTo>
                <a:close/>
                <a:moveTo>
                  <a:pt x="51" y="115"/>
                </a:moveTo>
                <a:cubicBezTo>
                  <a:pt x="53" y="114"/>
                  <a:pt x="54" y="112"/>
                  <a:pt x="53" y="110"/>
                </a:cubicBezTo>
                <a:cubicBezTo>
                  <a:pt x="52" y="111"/>
                  <a:pt x="50" y="113"/>
                  <a:pt x="51" y="115"/>
                </a:cubicBezTo>
                <a:close/>
                <a:moveTo>
                  <a:pt x="138" y="117"/>
                </a:moveTo>
                <a:cubicBezTo>
                  <a:pt x="140" y="115"/>
                  <a:pt x="141" y="112"/>
                  <a:pt x="139" y="110"/>
                </a:cubicBezTo>
                <a:cubicBezTo>
                  <a:pt x="139" y="112"/>
                  <a:pt x="138" y="116"/>
                  <a:pt x="138" y="117"/>
                </a:cubicBezTo>
                <a:close/>
                <a:moveTo>
                  <a:pt x="22" y="126"/>
                </a:moveTo>
                <a:cubicBezTo>
                  <a:pt x="25" y="124"/>
                  <a:pt x="25" y="122"/>
                  <a:pt x="25" y="120"/>
                </a:cubicBezTo>
                <a:cubicBezTo>
                  <a:pt x="24" y="121"/>
                  <a:pt x="24" y="121"/>
                  <a:pt x="23" y="122"/>
                </a:cubicBezTo>
                <a:cubicBezTo>
                  <a:pt x="23" y="122"/>
                  <a:pt x="23" y="122"/>
                  <a:pt x="23" y="123"/>
                </a:cubicBezTo>
                <a:cubicBezTo>
                  <a:pt x="22" y="124"/>
                  <a:pt x="22" y="125"/>
                  <a:pt x="22" y="126"/>
                </a:cubicBezTo>
                <a:close/>
                <a:moveTo>
                  <a:pt x="139" y="127"/>
                </a:moveTo>
                <a:cubicBezTo>
                  <a:pt x="140" y="126"/>
                  <a:pt x="141" y="125"/>
                  <a:pt x="142" y="124"/>
                </a:cubicBezTo>
                <a:cubicBezTo>
                  <a:pt x="142" y="124"/>
                  <a:pt x="142" y="123"/>
                  <a:pt x="142" y="123"/>
                </a:cubicBezTo>
                <a:cubicBezTo>
                  <a:pt x="140" y="124"/>
                  <a:pt x="139" y="124"/>
                  <a:pt x="137" y="125"/>
                </a:cubicBezTo>
                <a:cubicBezTo>
                  <a:pt x="138" y="126"/>
                  <a:pt x="138" y="126"/>
                  <a:pt x="139" y="127"/>
                </a:cubicBezTo>
                <a:close/>
                <a:moveTo>
                  <a:pt x="91" y="123"/>
                </a:moveTo>
                <a:cubicBezTo>
                  <a:pt x="89" y="124"/>
                  <a:pt x="87" y="127"/>
                  <a:pt x="86" y="128"/>
                </a:cubicBezTo>
                <a:cubicBezTo>
                  <a:pt x="87" y="128"/>
                  <a:pt x="88" y="127"/>
                  <a:pt x="89" y="127"/>
                </a:cubicBezTo>
                <a:cubicBezTo>
                  <a:pt x="89" y="127"/>
                  <a:pt x="90" y="126"/>
                  <a:pt x="90" y="126"/>
                </a:cubicBezTo>
                <a:cubicBezTo>
                  <a:pt x="90" y="125"/>
                  <a:pt x="91" y="124"/>
                  <a:pt x="91" y="123"/>
                </a:cubicBezTo>
                <a:close/>
                <a:moveTo>
                  <a:pt x="33" y="41"/>
                </a:moveTo>
                <a:cubicBezTo>
                  <a:pt x="32" y="43"/>
                  <a:pt x="31" y="44"/>
                  <a:pt x="31" y="46"/>
                </a:cubicBezTo>
                <a:cubicBezTo>
                  <a:pt x="30" y="46"/>
                  <a:pt x="31" y="46"/>
                  <a:pt x="31" y="47"/>
                </a:cubicBezTo>
                <a:cubicBezTo>
                  <a:pt x="32" y="45"/>
                  <a:pt x="33" y="44"/>
                  <a:pt x="34" y="43"/>
                </a:cubicBezTo>
                <a:cubicBezTo>
                  <a:pt x="34" y="43"/>
                  <a:pt x="34" y="42"/>
                  <a:pt x="34" y="42"/>
                </a:cubicBezTo>
                <a:cubicBezTo>
                  <a:pt x="33" y="42"/>
                  <a:pt x="33" y="42"/>
                  <a:pt x="33" y="41"/>
                </a:cubicBezTo>
                <a:close/>
                <a:moveTo>
                  <a:pt x="84" y="71"/>
                </a:moveTo>
                <a:cubicBezTo>
                  <a:pt x="84" y="71"/>
                  <a:pt x="84" y="71"/>
                  <a:pt x="84" y="71"/>
                </a:cubicBezTo>
                <a:cubicBezTo>
                  <a:pt x="85" y="71"/>
                  <a:pt x="85" y="71"/>
                  <a:pt x="86" y="70"/>
                </a:cubicBezTo>
                <a:cubicBezTo>
                  <a:pt x="86" y="70"/>
                  <a:pt x="87" y="70"/>
                  <a:pt x="87" y="70"/>
                </a:cubicBezTo>
                <a:cubicBezTo>
                  <a:pt x="87" y="68"/>
                  <a:pt x="88" y="67"/>
                  <a:pt x="88" y="66"/>
                </a:cubicBezTo>
                <a:cubicBezTo>
                  <a:pt x="88" y="66"/>
                  <a:pt x="88" y="66"/>
                  <a:pt x="88" y="66"/>
                </a:cubicBezTo>
                <a:cubicBezTo>
                  <a:pt x="86" y="67"/>
                  <a:pt x="85" y="69"/>
                  <a:pt x="84" y="71"/>
                </a:cubicBezTo>
                <a:close/>
                <a:moveTo>
                  <a:pt x="73" y="198"/>
                </a:moveTo>
                <a:cubicBezTo>
                  <a:pt x="73" y="199"/>
                  <a:pt x="74" y="199"/>
                  <a:pt x="74" y="199"/>
                </a:cubicBezTo>
                <a:cubicBezTo>
                  <a:pt x="77" y="197"/>
                  <a:pt x="80" y="195"/>
                  <a:pt x="83" y="193"/>
                </a:cubicBezTo>
                <a:cubicBezTo>
                  <a:pt x="82" y="193"/>
                  <a:pt x="82" y="193"/>
                  <a:pt x="82" y="192"/>
                </a:cubicBezTo>
                <a:cubicBezTo>
                  <a:pt x="79" y="195"/>
                  <a:pt x="76" y="196"/>
                  <a:pt x="73" y="198"/>
                </a:cubicBezTo>
                <a:close/>
                <a:moveTo>
                  <a:pt x="20" y="224"/>
                </a:moveTo>
                <a:cubicBezTo>
                  <a:pt x="18" y="224"/>
                  <a:pt x="16" y="226"/>
                  <a:pt x="15" y="227"/>
                </a:cubicBezTo>
                <a:cubicBezTo>
                  <a:pt x="15" y="227"/>
                  <a:pt x="15" y="228"/>
                  <a:pt x="16" y="228"/>
                </a:cubicBezTo>
                <a:cubicBezTo>
                  <a:pt x="17" y="226"/>
                  <a:pt x="18" y="225"/>
                  <a:pt x="20" y="226"/>
                </a:cubicBezTo>
                <a:cubicBezTo>
                  <a:pt x="21" y="226"/>
                  <a:pt x="21" y="225"/>
                  <a:pt x="21" y="225"/>
                </a:cubicBezTo>
                <a:cubicBezTo>
                  <a:pt x="21" y="225"/>
                  <a:pt x="20" y="224"/>
                  <a:pt x="20" y="224"/>
                </a:cubicBezTo>
                <a:close/>
                <a:moveTo>
                  <a:pt x="82" y="135"/>
                </a:moveTo>
                <a:cubicBezTo>
                  <a:pt x="84" y="134"/>
                  <a:pt x="85" y="133"/>
                  <a:pt x="86" y="132"/>
                </a:cubicBezTo>
                <a:cubicBezTo>
                  <a:pt x="87" y="132"/>
                  <a:pt x="87" y="131"/>
                  <a:pt x="87" y="131"/>
                </a:cubicBezTo>
                <a:cubicBezTo>
                  <a:pt x="86" y="131"/>
                  <a:pt x="84" y="132"/>
                  <a:pt x="83" y="133"/>
                </a:cubicBezTo>
                <a:cubicBezTo>
                  <a:pt x="82" y="133"/>
                  <a:pt x="82" y="134"/>
                  <a:pt x="82" y="135"/>
                </a:cubicBezTo>
                <a:close/>
                <a:moveTo>
                  <a:pt x="61" y="153"/>
                </a:moveTo>
                <a:cubicBezTo>
                  <a:pt x="61" y="153"/>
                  <a:pt x="61" y="153"/>
                  <a:pt x="61" y="153"/>
                </a:cubicBezTo>
                <a:cubicBezTo>
                  <a:pt x="61" y="152"/>
                  <a:pt x="61" y="150"/>
                  <a:pt x="61" y="148"/>
                </a:cubicBezTo>
                <a:cubicBezTo>
                  <a:pt x="60" y="149"/>
                  <a:pt x="59" y="150"/>
                  <a:pt x="59" y="151"/>
                </a:cubicBezTo>
                <a:cubicBezTo>
                  <a:pt x="59" y="152"/>
                  <a:pt x="60" y="152"/>
                  <a:pt x="61" y="153"/>
                </a:cubicBezTo>
                <a:close/>
                <a:moveTo>
                  <a:pt x="158" y="100"/>
                </a:moveTo>
                <a:cubicBezTo>
                  <a:pt x="158" y="100"/>
                  <a:pt x="158" y="100"/>
                  <a:pt x="158" y="100"/>
                </a:cubicBezTo>
                <a:cubicBezTo>
                  <a:pt x="159" y="102"/>
                  <a:pt x="161" y="103"/>
                  <a:pt x="162" y="105"/>
                </a:cubicBezTo>
                <a:cubicBezTo>
                  <a:pt x="162" y="105"/>
                  <a:pt x="163" y="104"/>
                  <a:pt x="163" y="103"/>
                </a:cubicBezTo>
                <a:cubicBezTo>
                  <a:pt x="161" y="102"/>
                  <a:pt x="160" y="101"/>
                  <a:pt x="158" y="100"/>
                </a:cubicBezTo>
                <a:close/>
                <a:moveTo>
                  <a:pt x="25" y="70"/>
                </a:moveTo>
                <a:cubicBezTo>
                  <a:pt x="23" y="72"/>
                  <a:pt x="22" y="74"/>
                  <a:pt x="21" y="76"/>
                </a:cubicBezTo>
                <a:cubicBezTo>
                  <a:pt x="23" y="75"/>
                  <a:pt x="24" y="72"/>
                  <a:pt x="25" y="70"/>
                </a:cubicBezTo>
                <a:close/>
                <a:moveTo>
                  <a:pt x="66" y="117"/>
                </a:moveTo>
                <a:cubicBezTo>
                  <a:pt x="65" y="119"/>
                  <a:pt x="64" y="120"/>
                  <a:pt x="62" y="122"/>
                </a:cubicBezTo>
                <a:cubicBezTo>
                  <a:pt x="62" y="122"/>
                  <a:pt x="62" y="122"/>
                  <a:pt x="62" y="122"/>
                </a:cubicBezTo>
                <a:cubicBezTo>
                  <a:pt x="64" y="121"/>
                  <a:pt x="65" y="120"/>
                  <a:pt x="67" y="119"/>
                </a:cubicBezTo>
                <a:cubicBezTo>
                  <a:pt x="67" y="118"/>
                  <a:pt x="67" y="117"/>
                  <a:pt x="66" y="117"/>
                </a:cubicBezTo>
                <a:close/>
                <a:moveTo>
                  <a:pt x="3" y="108"/>
                </a:moveTo>
                <a:cubicBezTo>
                  <a:pt x="3" y="108"/>
                  <a:pt x="3" y="108"/>
                  <a:pt x="3" y="108"/>
                </a:cubicBezTo>
                <a:cubicBezTo>
                  <a:pt x="3" y="106"/>
                  <a:pt x="3" y="104"/>
                  <a:pt x="3" y="102"/>
                </a:cubicBezTo>
                <a:cubicBezTo>
                  <a:pt x="3" y="100"/>
                  <a:pt x="3" y="98"/>
                  <a:pt x="4" y="97"/>
                </a:cubicBezTo>
                <a:cubicBezTo>
                  <a:pt x="4" y="96"/>
                  <a:pt x="4" y="96"/>
                  <a:pt x="3" y="96"/>
                </a:cubicBezTo>
                <a:cubicBezTo>
                  <a:pt x="3" y="100"/>
                  <a:pt x="3" y="104"/>
                  <a:pt x="3" y="108"/>
                </a:cubicBezTo>
                <a:close/>
                <a:moveTo>
                  <a:pt x="26" y="190"/>
                </a:moveTo>
                <a:cubicBezTo>
                  <a:pt x="25" y="190"/>
                  <a:pt x="24" y="191"/>
                  <a:pt x="24" y="191"/>
                </a:cubicBezTo>
                <a:cubicBezTo>
                  <a:pt x="24" y="193"/>
                  <a:pt x="24" y="195"/>
                  <a:pt x="24" y="196"/>
                </a:cubicBezTo>
                <a:cubicBezTo>
                  <a:pt x="25" y="196"/>
                  <a:pt x="25" y="196"/>
                  <a:pt x="25" y="196"/>
                </a:cubicBezTo>
                <a:cubicBezTo>
                  <a:pt x="25" y="194"/>
                  <a:pt x="26" y="192"/>
                  <a:pt x="26" y="190"/>
                </a:cubicBezTo>
                <a:close/>
                <a:moveTo>
                  <a:pt x="76" y="105"/>
                </a:moveTo>
                <a:cubicBezTo>
                  <a:pt x="75" y="106"/>
                  <a:pt x="74" y="108"/>
                  <a:pt x="74" y="110"/>
                </a:cubicBezTo>
                <a:cubicBezTo>
                  <a:pt x="75" y="108"/>
                  <a:pt x="76" y="107"/>
                  <a:pt x="78" y="106"/>
                </a:cubicBezTo>
                <a:cubicBezTo>
                  <a:pt x="77" y="106"/>
                  <a:pt x="77" y="105"/>
                  <a:pt x="76" y="105"/>
                </a:cubicBezTo>
                <a:close/>
                <a:moveTo>
                  <a:pt x="141" y="100"/>
                </a:moveTo>
                <a:cubicBezTo>
                  <a:pt x="141" y="100"/>
                  <a:pt x="140" y="100"/>
                  <a:pt x="140" y="100"/>
                </a:cubicBezTo>
                <a:cubicBezTo>
                  <a:pt x="141" y="101"/>
                  <a:pt x="141" y="102"/>
                  <a:pt x="141" y="103"/>
                </a:cubicBezTo>
                <a:cubicBezTo>
                  <a:pt x="142" y="103"/>
                  <a:pt x="143" y="102"/>
                  <a:pt x="144" y="102"/>
                </a:cubicBezTo>
                <a:cubicBezTo>
                  <a:pt x="143" y="101"/>
                  <a:pt x="142" y="101"/>
                  <a:pt x="141" y="100"/>
                </a:cubicBezTo>
                <a:close/>
                <a:moveTo>
                  <a:pt x="158" y="106"/>
                </a:moveTo>
                <a:cubicBezTo>
                  <a:pt x="158" y="105"/>
                  <a:pt x="159" y="105"/>
                  <a:pt x="159" y="105"/>
                </a:cubicBezTo>
                <a:cubicBezTo>
                  <a:pt x="157" y="104"/>
                  <a:pt x="156" y="102"/>
                  <a:pt x="155" y="101"/>
                </a:cubicBezTo>
                <a:cubicBezTo>
                  <a:pt x="155" y="102"/>
                  <a:pt x="155" y="103"/>
                  <a:pt x="155" y="103"/>
                </a:cubicBezTo>
                <a:cubicBezTo>
                  <a:pt x="155" y="104"/>
                  <a:pt x="156" y="104"/>
                  <a:pt x="156" y="104"/>
                </a:cubicBezTo>
                <a:cubicBezTo>
                  <a:pt x="157" y="105"/>
                  <a:pt x="158" y="105"/>
                  <a:pt x="158" y="106"/>
                </a:cubicBezTo>
                <a:close/>
                <a:moveTo>
                  <a:pt x="154" y="124"/>
                </a:moveTo>
                <a:cubicBezTo>
                  <a:pt x="155" y="125"/>
                  <a:pt x="156" y="125"/>
                  <a:pt x="156" y="126"/>
                </a:cubicBezTo>
                <a:cubicBezTo>
                  <a:pt x="157" y="126"/>
                  <a:pt x="157" y="125"/>
                  <a:pt x="157" y="125"/>
                </a:cubicBezTo>
                <a:cubicBezTo>
                  <a:pt x="157" y="124"/>
                  <a:pt x="156" y="123"/>
                  <a:pt x="156" y="122"/>
                </a:cubicBezTo>
                <a:cubicBezTo>
                  <a:pt x="155" y="123"/>
                  <a:pt x="155" y="123"/>
                  <a:pt x="154" y="124"/>
                </a:cubicBezTo>
                <a:close/>
                <a:moveTo>
                  <a:pt x="69" y="93"/>
                </a:moveTo>
                <a:cubicBezTo>
                  <a:pt x="70" y="93"/>
                  <a:pt x="70" y="94"/>
                  <a:pt x="71" y="94"/>
                </a:cubicBezTo>
                <a:cubicBezTo>
                  <a:pt x="71" y="92"/>
                  <a:pt x="71" y="92"/>
                  <a:pt x="72" y="91"/>
                </a:cubicBezTo>
                <a:cubicBezTo>
                  <a:pt x="72" y="90"/>
                  <a:pt x="72" y="90"/>
                  <a:pt x="72" y="90"/>
                </a:cubicBezTo>
                <a:cubicBezTo>
                  <a:pt x="71" y="90"/>
                  <a:pt x="70" y="91"/>
                  <a:pt x="69" y="93"/>
                </a:cubicBezTo>
                <a:close/>
                <a:moveTo>
                  <a:pt x="73" y="73"/>
                </a:moveTo>
                <a:cubicBezTo>
                  <a:pt x="72" y="72"/>
                  <a:pt x="71" y="72"/>
                  <a:pt x="69" y="72"/>
                </a:cubicBezTo>
                <a:cubicBezTo>
                  <a:pt x="69" y="73"/>
                  <a:pt x="69" y="73"/>
                  <a:pt x="70" y="74"/>
                </a:cubicBezTo>
                <a:cubicBezTo>
                  <a:pt x="71" y="74"/>
                  <a:pt x="72" y="74"/>
                  <a:pt x="73" y="73"/>
                </a:cubicBezTo>
                <a:close/>
                <a:moveTo>
                  <a:pt x="32" y="138"/>
                </a:moveTo>
                <a:cubicBezTo>
                  <a:pt x="32" y="138"/>
                  <a:pt x="31" y="138"/>
                  <a:pt x="31" y="138"/>
                </a:cubicBezTo>
                <a:cubicBezTo>
                  <a:pt x="31" y="139"/>
                  <a:pt x="31" y="140"/>
                  <a:pt x="30" y="141"/>
                </a:cubicBezTo>
                <a:cubicBezTo>
                  <a:pt x="30" y="141"/>
                  <a:pt x="30" y="141"/>
                  <a:pt x="30" y="141"/>
                </a:cubicBezTo>
                <a:cubicBezTo>
                  <a:pt x="29" y="142"/>
                  <a:pt x="29" y="143"/>
                  <a:pt x="29" y="144"/>
                </a:cubicBezTo>
                <a:cubicBezTo>
                  <a:pt x="30" y="143"/>
                  <a:pt x="31" y="142"/>
                  <a:pt x="32" y="141"/>
                </a:cubicBezTo>
                <a:cubicBezTo>
                  <a:pt x="32" y="141"/>
                  <a:pt x="32" y="140"/>
                  <a:pt x="32" y="140"/>
                </a:cubicBezTo>
                <a:cubicBezTo>
                  <a:pt x="32" y="139"/>
                  <a:pt x="32" y="139"/>
                  <a:pt x="32" y="138"/>
                </a:cubicBezTo>
                <a:close/>
                <a:moveTo>
                  <a:pt x="116" y="81"/>
                </a:moveTo>
                <a:cubicBezTo>
                  <a:pt x="117" y="82"/>
                  <a:pt x="118" y="83"/>
                  <a:pt x="119" y="84"/>
                </a:cubicBezTo>
                <a:cubicBezTo>
                  <a:pt x="120" y="84"/>
                  <a:pt x="120" y="84"/>
                  <a:pt x="120" y="83"/>
                </a:cubicBezTo>
                <a:cubicBezTo>
                  <a:pt x="119" y="82"/>
                  <a:pt x="118" y="81"/>
                  <a:pt x="116" y="81"/>
                </a:cubicBezTo>
                <a:cubicBezTo>
                  <a:pt x="116" y="81"/>
                  <a:pt x="116" y="81"/>
                  <a:pt x="116" y="81"/>
                </a:cubicBezTo>
                <a:close/>
                <a:moveTo>
                  <a:pt x="149" y="131"/>
                </a:moveTo>
                <a:cubicBezTo>
                  <a:pt x="149" y="131"/>
                  <a:pt x="149" y="131"/>
                  <a:pt x="149" y="131"/>
                </a:cubicBezTo>
                <a:cubicBezTo>
                  <a:pt x="151" y="130"/>
                  <a:pt x="152" y="129"/>
                  <a:pt x="154" y="128"/>
                </a:cubicBezTo>
                <a:cubicBezTo>
                  <a:pt x="154" y="127"/>
                  <a:pt x="153" y="127"/>
                  <a:pt x="153" y="126"/>
                </a:cubicBezTo>
                <a:cubicBezTo>
                  <a:pt x="152" y="128"/>
                  <a:pt x="150" y="129"/>
                  <a:pt x="149" y="131"/>
                </a:cubicBezTo>
                <a:close/>
                <a:moveTo>
                  <a:pt x="46" y="120"/>
                </a:moveTo>
                <a:cubicBezTo>
                  <a:pt x="48" y="118"/>
                  <a:pt x="48" y="118"/>
                  <a:pt x="48" y="116"/>
                </a:cubicBezTo>
                <a:cubicBezTo>
                  <a:pt x="46" y="117"/>
                  <a:pt x="45" y="118"/>
                  <a:pt x="46" y="120"/>
                </a:cubicBezTo>
                <a:close/>
                <a:moveTo>
                  <a:pt x="169" y="117"/>
                </a:moveTo>
                <a:cubicBezTo>
                  <a:pt x="168" y="118"/>
                  <a:pt x="168" y="120"/>
                  <a:pt x="167" y="121"/>
                </a:cubicBezTo>
                <a:cubicBezTo>
                  <a:pt x="167" y="121"/>
                  <a:pt x="167" y="121"/>
                  <a:pt x="167" y="121"/>
                </a:cubicBezTo>
                <a:cubicBezTo>
                  <a:pt x="168" y="121"/>
                  <a:pt x="169" y="120"/>
                  <a:pt x="170" y="120"/>
                </a:cubicBezTo>
                <a:cubicBezTo>
                  <a:pt x="170" y="119"/>
                  <a:pt x="170" y="118"/>
                  <a:pt x="169" y="117"/>
                </a:cubicBezTo>
                <a:close/>
                <a:moveTo>
                  <a:pt x="149" y="106"/>
                </a:moveTo>
                <a:cubicBezTo>
                  <a:pt x="150" y="106"/>
                  <a:pt x="151" y="106"/>
                  <a:pt x="153" y="106"/>
                </a:cubicBezTo>
                <a:cubicBezTo>
                  <a:pt x="153" y="106"/>
                  <a:pt x="153" y="106"/>
                  <a:pt x="153" y="106"/>
                </a:cubicBezTo>
                <a:cubicBezTo>
                  <a:pt x="152" y="105"/>
                  <a:pt x="150" y="105"/>
                  <a:pt x="149" y="104"/>
                </a:cubicBezTo>
                <a:cubicBezTo>
                  <a:pt x="149" y="105"/>
                  <a:pt x="149" y="105"/>
                  <a:pt x="149" y="106"/>
                </a:cubicBezTo>
                <a:close/>
                <a:moveTo>
                  <a:pt x="56" y="137"/>
                </a:moveTo>
                <a:cubicBezTo>
                  <a:pt x="56" y="137"/>
                  <a:pt x="55" y="137"/>
                  <a:pt x="55" y="137"/>
                </a:cubicBezTo>
                <a:cubicBezTo>
                  <a:pt x="55" y="137"/>
                  <a:pt x="54" y="138"/>
                  <a:pt x="54" y="138"/>
                </a:cubicBezTo>
                <a:cubicBezTo>
                  <a:pt x="54" y="138"/>
                  <a:pt x="53" y="139"/>
                  <a:pt x="54" y="139"/>
                </a:cubicBezTo>
                <a:cubicBezTo>
                  <a:pt x="54" y="140"/>
                  <a:pt x="54" y="141"/>
                  <a:pt x="54" y="142"/>
                </a:cubicBezTo>
                <a:cubicBezTo>
                  <a:pt x="54" y="142"/>
                  <a:pt x="55" y="142"/>
                  <a:pt x="55" y="142"/>
                </a:cubicBezTo>
                <a:cubicBezTo>
                  <a:pt x="55" y="140"/>
                  <a:pt x="55" y="139"/>
                  <a:pt x="56" y="137"/>
                </a:cubicBezTo>
                <a:close/>
                <a:moveTo>
                  <a:pt x="46" y="130"/>
                </a:moveTo>
                <a:cubicBezTo>
                  <a:pt x="46" y="130"/>
                  <a:pt x="46" y="130"/>
                  <a:pt x="46" y="130"/>
                </a:cubicBezTo>
                <a:cubicBezTo>
                  <a:pt x="46" y="130"/>
                  <a:pt x="45" y="131"/>
                  <a:pt x="44" y="132"/>
                </a:cubicBezTo>
                <a:cubicBezTo>
                  <a:pt x="44" y="132"/>
                  <a:pt x="44" y="132"/>
                  <a:pt x="44" y="132"/>
                </a:cubicBezTo>
                <a:cubicBezTo>
                  <a:pt x="44" y="133"/>
                  <a:pt x="44" y="135"/>
                  <a:pt x="45" y="136"/>
                </a:cubicBezTo>
                <a:cubicBezTo>
                  <a:pt x="45" y="136"/>
                  <a:pt x="46" y="135"/>
                  <a:pt x="45" y="135"/>
                </a:cubicBezTo>
                <a:cubicBezTo>
                  <a:pt x="45" y="134"/>
                  <a:pt x="45" y="133"/>
                  <a:pt x="46" y="132"/>
                </a:cubicBezTo>
                <a:cubicBezTo>
                  <a:pt x="46" y="131"/>
                  <a:pt x="46" y="130"/>
                  <a:pt x="46" y="130"/>
                </a:cubicBezTo>
                <a:close/>
                <a:moveTo>
                  <a:pt x="15" y="26"/>
                </a:moveTo>
                <a:cubicBezTo>
                  <a:pt x="15" y="26"/>
                  <a:pt x="15" y="26"/>
                  <a:pt x="15" y="26"/>
                </a:cubicBezTo>
                <a:cubicBezTo>
                  <a:pt x="15" y="25"/>
                  <a:pt x="17" y="24"/>
                  <a:pt x="16" y="22"/>
                </a:cubicBezTo>
                <a:cubicBezTo>
                  <a:pt x="15" y="23"/>
                  <a:pt x="14" y="24"/>
                  <a:pt x="14" y="25"/>
                </a:cubicBezTo>
                <a:cubicBezTo>
                  <a:pt x="14" y="25"/>
                  <a:pt x="15" y="26"/>
                  <a:pt x="15" y="26"/>
                </a:cubicBezTo>
                <a:close/>
                <a:moveTo>
                  <a:pt x="24" y="215"/>
                </a:moveTo>
                <a:cubicBezTo>
                  <a:pt x="24" y="214"/>
                  <a:pt x="23" y="213"/>
                  <a:pt x="23" y="212"/>
                </a:cubicBezTo>
                <a:cubicBezTo>
                  <a:pt x="22" y="214"/>
                  <a:pt x="22" y="216"/>
                  <a:pt x="21" y="217"/>
                </a:cubicBezTo>
                <a:cubicBezTo>
                  <a:pt x="21" y="218"/>
                  <a:pt x="21" y="218"/>
                  <a:pt x="21" y="218"/>
                </a:cubicBezTo>
                <a:cubicBezTo>
                  <a:pt x="22" y="217"/>
                  <a:pt x="23" y="216"/>
                  <a:pt x="24" y="215"/>
                </a:cubicBezTo>
                <a:close/>
                <a:moveTo>
                  <a:pt x="75" y="95"/>
                </a:moveTo>
                <a:cubicBezTo>
                  <a:pt x="73" y="95"/>
                  <a:pt x="73" y="95"/>
                  <a:pt x="73" y="97"/>
                </a:cubicBezTo>
                <a:cubicBezTo>
                  <a:pt x="73" y="97"/>
                  <a:pt x="74" y="98"/>
                  <a:pt x="74" y="99"/>
                </a:cubicBezTo>
                <a:cubicBezTo>
                  <a:pt x="75" y="98"/>
                  <a:pt x="76" y="97"/>
                  <a:pt x="75" y="95"/>
                </a:cubicBezTo>
                <a:close/>
                <a:moveTo>
                  <a:pt x="40" y="96"/>
                </a:moveTo>
                <a:cubicBezTo>
                  <a:pt x="41" y="95"/>
                  <a:pt x="43" y="92"/>
                  <a:pt x="43" y="90"/>
                </a:cubicBezTo>
                <a:cubicBezTo>
                  <a:pt x="41" y="92"/>
                  <a:pt x="41" y="92"/>
                  <a:pt x="40" y="96"/>
                </a:cubicBezTo>
                <a:close/>
                <a:moveTo>
                  <a:pt x="15" y="129"/>
                </a:moveTo>
                <a:cubicBezTo>
                  <a:pt x="15" y="129"/>
                  <a:pt x="14" y="130"/>
                  <a:pt x="14" y="130"/>
                </a:cubicBezTo>
                <a:cubicBezTo>
                  <a:pt x="14" y="132"/>
                  <a:pt x="14" y="133"/>
                  <a:pt x="14" y="134"/>
                </a:cubicBezTo>
                <a:cubicBezTo>
                  <a:pt x="16" y="133"/>
                  <a:pt x="16" y="131"/>
                  <a:pt x="15" y="129"/>
                </a:cubicBezTo>
                <a:close/>
                <a:moveTo>
                  <a:pt x="42" y="54"/>
                </a:moveTo>
                <a:cubicBezTo>
                  <a:pt x="41" y="55"/>
                  <a:pt x="41" y="56"/>
                  <a:pt x="40" y="57"/>
                </a:cubicBezTo>
                <a:cubicBezTo>
                  <a:pt x="40" y="58"/>
                  <a:pt x="41" y="58"/>
                  <a:pt x="41" y="58"/>
                </a:cubicBezTo>
                <a:cubicBezTo>
                  <a:pt x="42" y="57"/>
                  <a:pt x="43" y="56"/>
                  <a:pt x="42" y="54"/>
                </a:cubicBezTo>
                <a:close/>
                <a:moveTo>
                  <a:pt x="18" y="122"/>
                </a:moveTo>
                <a:cubicBezTo>
                  <a:pt x="19" y="122"/>
                  <a:pt x="20" y="120"/>
                  <a:pt x="19" y="118"/>
                </a:cubicBezTo>
                <a:cubicBezTo>
                  <a:pt x="18" y="120"/>
                  <a:pt x="18" y="120"/>
                  <a:pt x="18" y="122"/>
                </a:cubicBezTo>
                <a:close/>
                <a:moveTo>
                  <a:pt x="107" y="133"/>
                </a:moveTo>
                <a:cubicBezTo>
                  <a:pt x="108" y="133"/>
                  <a:pt x="108" y="133"/>
                  <a:pt x="108" y="134"/>
                </a:cubicBezTo>
                <a:cubicBezTo>
                  <a:pt x="109" y="133"/>
                  <a:pt x="110" y="132"/>
                  <a:pt x="111" y="132"/>
                </a:cubicBezTo>
                <a:cubicBezTo>
                  <a:pt x="110" y="131"/>
                  <a:pt x="110" y="131"/>
                  <a:pt x="109" y="130"/>
                </a:cubicBezTo>
                <a:cubicBezTo>
                  <a:pt x="108" y="131"/>
                  <a:pt x="108" y="132"/>
                  <a:pt x="107" y="133"/>
                </a:cubicBezTo>
                <a:close/>
                <a:moveTo>
                  <a:pt x="28" y="126"/>
                </a:moveTo>
                <a:cubicBezTo>
                  <a:pt x="29" y="124"/>
                  <a:pt x="31" y="123"/>
                  <a:pt x="31" y="121"/>
                </a:cubicBezTo>
                <a:cubicBezTo>
                  <a:pt x="30" y="123"/>
                  <a:pt x="28" y="124"/>
                  <a:pt x="28" y="126"/>
                </a:cubicBezTo>
                <a:close/>
                <a:moveTo>
                  <a:pt x="27" y="183"/>
                </a:moveTo>
                <a:cubicBezTo>
                  <a:pt x="26" y="184"/>
                  <a:pt x="25" y="185"/>
                  <a:pt x="24" y="186"/>
                </a:cubicBezTo>
                <a:cubicBezTo>
                  <a:pt x="24" y="186"/>
                  <a:pt x="24" y="187"/>
                  <a:pt x="24" y="187"/>
                </a:cubicBezTo>
                <a:cubicBezTo>
                  <a:pt x="25" y="186"/>
                  <a:pt x="27" y="185"/>
                  <a:pt x="27" y="183"/>
                </a:cubicBezTo>
                <a:close/>
                <a:moveTo>
                  <a:pt x="10" y="152"/>
                </a:moveTo>
                <a:cubicBezTo>
                  <a:pt x="10" y="152"/>
                  <a:pt x="11" y="152"/>
                  <a:pt x="11" y="151"/>
                </a:cubicBezTo>
                <a:cubicBezTo>
                  <a:pt x="11" y="150"/>
                  <a:pt x="11" y="148"/>
                  <a:pt x="10" y="146"/>
                </a:cubicBezTo>
                <a:cubicBezTo>
                  <a:pt x="10" y="147"/>
                  <a:pt x="10" y="150"/>
                  <a:pt x="10" y="152"/>
                </a:cubicBezTo>
                <a:close/>
                <a:moveTo>
                  <a:pt x="199" y="142"/>
                </a:moveTo>
                <a:cubicBezTo>
                  <a:pt x="199" y="142"/>
                  <a:pt x="199" y="142"/>
                  <a:pt x="199" y="142"/>
                </a:cubicBezTo>
                <a:cubicBezTo>
                  <a:pt x="199" y="141"/>
                  <a:pt x="199" y="139"/>
                  <a:pt x="198" y="138"/>
                </a:cubicBezTo>
                <a:cubicBezTo>
                  <a:pt x="198" y="138"/>
                  <a:pt x="197" y="137"/>
                  <a:pt x="196" y="137"/>
                </a:cubicBezTo>
                <a:cubicBezTo>
                  <a:pt x="197" y="139"/>
                  <a:pt x="198" y="140"/>
                  <a:pt x="199" y="142"/>
                </a:cubicBezTo>
                <a:close/>
                <a:moveTo>
                  <a:pt x="74" y="70"/>
                </a:moveTo>
                <a:cubicBezTo>
                  <a:pt x="75" y="69"/>
                  <a:pt x="75" y="68"/>
                  <a:pt x="75" y="67"/>
                </a:cubicBezTo>
                <a:cubicBezTo>
                  <a:pt x="74" y="68"/>
                  <a:pt x="73" y="68"/>
                  <a:pt x="72" y="70"/>
                </a:cubicBezTo>
                <a:cubicBezTo>
                  <a:pt x="73" y="70"/>
                  <a:pt x="73" y="70"/>
                  <a:pt x="74" y="70"/>
                </a:cubicBezTo>
                <a:close/>
                <a:moveTo>
                  <a:pt x="50" y="73"/>
                </a:moveTo>
                <a:cubicBezTo>
                  <a:pt x="49" y="72"/>
                  <a:pt x="48" y="72"/>
                  <a:pt x="48" y="71"/>
                </a:cubicBezTo>
                <a:cubicBezTo>
                  <a:pt x="48" y="71"/>
                  <a:pt x="48" y="71"/>
                  <a:pt x="47" y="71"/>
                </a:cubicBezTo>
                <a:cubicBezTo>
                  <a:pt x="47" y="72"/>
                  <a:pt x="48" y="73"/>
                  <a:pt x="48" y="75"/>
                </a:cubicBezTo>
                <a:cubicBezTo>
                  <a:pt x="48" y="74"/>
                  <a:pt x="49" y="74"/>
                  <a:pt x="50" y="73"/>
                </a:cubicBezTo>
                <a:close/>
                <a:moveTo>
                  <a:pt x="54" y="161"/>
                </a:moveTo>
                <a:cubicBezTo>
                  <a:pt x="55" y="161"/>
                  <a:pt x="55" y="161"/>
                  <a:pt x="55" y="161"/>
                </a:cubicBezTo>
                <a:cubicBezTo>
                  <a:pt x="55" y="161"/>
                  <a:pt x="56" y="160"/>
                  <a:pt x="56" y="160"/>
                </a:cubicBezTo>
                <a:cubicBezTo>
                  <a:pt x="56" y="159"/>
                  <a:pt x="56" y="157"/>
                  <a:pt x="55" y="156"/>
                </a:cubicBezTo>
                <a:cubicBezTo>
                  <a:pt x="55" y="158"/>
                  <a:pt x="55" y="159"/>
                  <a:pt x="54" y="161"/>
                </a:cubicBezTo>
                <a:close/>
                <a:moveTo>
                  <a:pt x="20" y="153"/>
                </a:moveTo>
                <a:cubicBezTo>
                  <a:pt x="22" y="152"/>
                  <a:pt x="23" y="150"/>
                  <a:pt x="22" y="148"/>
                </a:cubicBezTo>
                <a:cubicBezTo>
                  <a:pt x="21" y="150"/>
                  <a:pt x="21" y="151"/>
                  <a:pt x="20" y="153"/>
                </a:cubicBezTo>
                <a:close/>
                <a:moveTo>
                  <a:pt x="12" y="170"/>
                </a:moveTo>
                <a:cubicBezTo>
                  <a:pt x="11" y="171"/>
                  <a:pt x="11" y="171"/>
                  <a:pt x="11" y="172"/>
                </a:cubicBezTo>
                <a:cubicBezTo>
                  <a:pt x="11" y="173"/>
                  <a:pt x="11" y="174"/>
                  <a:pt x="11" y="175"/>
                </a:cubicBezTo>
                <a:cubicBezTo>
                  <a:pt x="11" y="176"/>
                  <a:pt x="11" y="176"/>
                  <a:pt x="11" y="177"/>
                </a:cubicBezTo>
                <a:cubicBezTo>
                  <a:pt x="11" y="177"/>
                  <a:pt x="11" y="177"/>
                  <a:pt x="11" y="177"/>
                </a:cubicBezTo>
                <a:cubicBezTo>
                  <a:pt x="11" y="175"/>
                  <a:pt x="11" y="172"/>
                  <a:pt x="12" y="170"/>
                </a:cubicBezTo>
                <a:close/>
                <a:moveTo>
                  <a:pt x="79" y="89"/>
                </a:moveTo>
                <a:cubicBezTo>
                  <a:pt x="78" y="89"/>
                  <a:pt x="76" y="90"/>
                  <a:pt x="76" y="92"/>
                </a:cubicBezTo>
                <a:cubicBezTo>
                  <a:pt x="77" y="92"/>
                  <a:pt x="78" y="92"/>
                  <a:pt x="78" y="91"/>
                </a:cubicBezTo>
                <a:cubicBezTo>
                  <a:pt x="78" y="90"/>
                  <a:pt x="79" y="89"/>
                  <a:pt x="79" y="89"/>
                </a:cubicBezTo>
                <a:close/>
                <a:moveTo>
                  <a:pt x="31" y="174"/>
                </a:moveTo>
                <a:cubicBezTo>
                  <a:pt x="32" y="173"/>
                  <a:pt x="33" y="169"/>
                  <a:pt x="33" y="168"/>
                </a:cubicBezTo>
                <a:cubicBezTo>
                  <a:pt x="31" y="170"/>
                  <a:pt x="32" y="172"/>
                  <a:pt x="31" y="174"/>
                </a:cubicBezTo>
                <a:close/>
                <a:moveTo>
                  <a:pt x="20" y="232"/>
                </a:moveTo>
                <a:cubicBezTo>
                  <a:pt x="22" y="234"/>
                  <a:pt x="25" y="235"/>
                  <a:pt x="27" y="237"/>
                </a:cubicBezTo>
                <a:cubicBezTo>
                  <a:pt x="25" y="234"/>
                  <a:pt x="21" y="232"/>
                  <a:pt x="20" y="232"/>
                </a:cubicBezTo>
                <a:close/>
                <a:moveTo>
                  <a:pt x="27" y="34"/>
                </a:moveTo>
                <a:cubicBezTo>
                  <a:pt x="26" y="35"/>
                  <a:pt x="25" y="35"/>
                  <a:pt x="25" y="36"/>
                </a:cubicBezTo>
                <a:cubicBezTo>
                  <a:pt x="25" y="36"/>
                  <a:pt x="25" y="36"/>
                  <a:pt x="25" y="36"/>
                </a:cubicBezTo>
                <a:cubicBezTo>
                  <a:pt x="26" y="36"/>
                  <a:pt x="27" y="36"/>
                  <a:pt x="28" y="36"/>
                </a:cubicBezTo>
                <a:cubicBezTo>
                  <a:pt x="28" y="35"/>
                  <a:pt x="27" y="34"/>
                  <a:pt x="27" y="34"/>
                </a:cubicBezTo>
                <a:close/>
                <a:moveTo>
                  <a:pt x="45" y="183"/>
                </a:moveTo>
                <a:cubicBezTo>
                  <a:pt x="46" y="181"/>
                  <a:pt x="47" y="179"/>
                  <a:pt x="47" y="177"/>
                </a:cubicBezTo>
                <a:cubicBezTo>
                  <a:pt x="47" y="177"/>
                  <a:pt x="46" y="177"/>
                  <a:pt x="46" y="178"/>
                </a:cubicBezTo>
                <a:cubicBezTo>
                  <a:pt x="46" y="179"/>
                  <a:pt x="46" y="180"/>
                  <a:pt x="46" y="181"/>
                </a:cubicBezTo>
                <a:cubicBezTo>
                  <a:pt x="45" y="181"/>
                  <a:pt x="45" y="182"/>
                  <a:pt x="45" y="183"/>
                </a:cubicBezTo>
                <a:close/>
                <a:moveTo>
                  <a:pt x="57" y="131"/>
                </a:moveTo>
                <a:cubicBezTo>
                  <a:pt x="57" y="131"/>
                  <a:pt x="57" y="131"/>
                  <a:pt x="57" y="131"/>
                </a:cubicBezTo>
                <a:cubicBezTo>
                  <a:pt x="55" y="132"/>
                  <a:pt x="54" y="133"/>
                  <a:pt x="53" y="134"/>
                </a:cubicBezTo>
                <a:cubicBezTo>
                  <a:pt x="52" y="134"/>
                  <a:pt x="52" y="134"/>
                  <a:pt x="53" y="135"/>
                </a:cubicBezTo>
                <a:cubicBezTo>
                  <a:pt x="54" y="134"/>
                  <a:pt x="55" y="132"/>
                  <a:pt x="57" y="131"/>
                </a:cubicBezTo>
                <a:close/>
                <a:moveTo>
                  <a:pt x="73" y="80"/>
                </a:moveTo>
                <a:cubicBezTo>
                  <a:pt x="73" y="80"/>
                  <a:pt x="74" y="80"/>
                  <a:pt x="74" y="80"/>
                </a:cubicBezTo>
                <a:cubicBezTo>
                  <a:pt x="75" y="79"/>
                  <a:pt x="76" y="77"/>
                  <a:pt x="77" y="76"/>
                </a:cubicBezTo>
                <a:cubicBezTo>
                  <a:pt x="76" y="76"/>
                  <a:pt x="75" y="76"/>
                  <a:pt x="75" y="76"/>
                </a:cubicBezTo>
                <a:cubicBezTo>
                  <a:pt x="74" y="78"/>
                  <a:pt x="74" y="79"/>
                  <a:pt x="73" y="80"/>
                </a:cubicBezTo>
                <a:close/>
                <a:moveTo>
                  <a:pt x="15" y="32"/>
                </a:moveTo>
                <a:cubicBezTo>
                  <a:pt x="15" y="33"/>
                  <a:pt x="14" y="34"/>
                  <a:pt x="13" y="35"/>
                </a:cubicBezTo>
                <a:cubicBezTo>
                  <a:pt x="14" y="35"/>
                  <a:pt x="15" y="34"/>
                  <a:pt x="16" y="33"/>
                </a:cubicBezTo>
                <a:cubicBezTo>
                  <a:pt x="16" y="32"/>
                  <a:pt x="16" y="32"/>
                  <a:pt x="15" y="32"/>
                </a:cubicBezTo>
                <a:close/>
                <a:moveTo>
                  <a:pt x="43" y="109"/>
                </a:moveTo>
                <a:cubicBezTo>
                  <a:pt x="44" y="109"/>
                  <a:pt x="44" y="109"/>
                  <a:pt x="44" y="109"/>
                </a:cubicBezTo>
                <a:cubicBezTo>
                  <a:pt x="44" y="108"/>
                  <a:pt x="45" y="108"/>
                  <a:pt x="46" y="107"/>
                </a:cubicBezTo>
                <a:cubicBezTo>
                  <a:pt x="47" y="107"/>
                  <a:pt x="47" y="106"/>
                  <a:pt x="46" y="105"/>
                </a:cubicBezTo>
                <a:cubicBezTo>
                  <a:pt x="45" y="106"/>
                  <a:pt x="44" y="108"/>
                  <a:pt x="43" y="109"/>
                </a:cubicBezTo>
                <a:close/>
                <a:moveTo>
                  <a:pt x="58" y="83"/>
                </a:moveTo>
                <a:cubicBezTo>
                  <a:pt x="57" y="82"/>
                  <a:pt x="57" y="82"/>
                  <a:pt x="56" y="81"/>
                </a:cubicBezTo>
                <a:cubicBezTo>
                  <a:pt x="56" y="81"/>
                  <a:pt x="56" y="81"/>
                  <a:pt x="56" y="81"/>
                </a:cubicBezTo>
                <a:cubicBezTo>
                  <a:pt x="56" y="82"/>
                  <a:pt x="56" y="84"/>
                  <a:pt x="56" y="85"/>
                </a:cubicBezTo>
                <a:cubicBezTo>
                  <a:pt x="57" y="85"/>
                  <a:pt x="57" y="85"/>
                  <a:pt x="57" y="85"/>
                </a:cubicBezTo>
                <a:cubicBezTo>
                  <a:pt x="57" y="84"/>
                  <a:pt x="57" y="84"/>
                  <a:pt x="58" y="83"/>
                </a:cubicBezTo>
                <a:close/>
                <a:moveTo>
                  <a:pt x="58" y="154"/>
                </a:moveTo>
                <a:cubicBezTo>
                  <a:pt x="58" y="156"/>
                  <a:pt x="59" y="157"/>
                  <a:pt x="59" y="158"/>
                </a:cubicBezTo>
                <a:cubicBezTo>
                  <a:pt x="60" y="157"/>
                  <a:pt x="60" y="157"/>
                  <a:pt x="61" y="156"/>
                </a:cubicBezTo>
                <a:cubicBezTo>
                  <a:pt x="60" y="156"/>
                  <a:pt x="59" y="155"/>
                  <a:pt x="58" y="154"/>
                </a:cubicBezTo>
                <a:close/>
                <a:moveTo>
                  <a:pt x="71" y="80"/>
                </a:moveTo>
                <a:cubicBezTo>
                  <a:pt x="71" y="79"/>
                  <a:pt x="71" y="78"/>
                  <a:pt x="72" y="77"/>
                </a:cubicBezTo>
                <a:cubicBezTo>
                  <a:pt x="71" y="77"/>
                  <a:pt x="70" y="77"/>
                  <a:pt x="69" y="77"/>
                </a:cubicBezTo>
                <a:cubicBezTo>
                  <a:pt x="69" y="78"/>
                  <a:pt x="70" y="78"/>
                  <a:pt x="70" y="79"/>
                </a:cubicBezTo>
                <a:cubicBezTo>
                  <a:pt x="70" y="79"/>
                  <a:pt x="70" y="79"/>
                  <a:pt x="71" y="80"/>
                </a:cubicBezTo>
                <a:close/>
                <a:moveTo>
                  <a:pt x="84" y="137"/>
                </a:moveTo>
                <a:cubicBezTo>
                  <a:pt x="81" y="138"/>
                  <a:pt x="81" y="138"/>
                  <a:pt x="81" y="140"/>
                </a:cubicBezTo>
                <a:cubicBezTo>
                  <a:pt x="83" y="140"/>
                  <a:pt x="83" y="138"/>
                  <a:pt x="84" y="137"/>
                </a:cubicBezTo>
                <a:close/>
                <a:moveTo>
                  <a:pt x="35" y="174"/>
                </a:moveTo>
                <a:cubicBezTo>
                  <a:pt x="34" y="175"/>
                  <a:pt x="34" y="177"/>
                  <a:pt x="34" y="178"/>
                </a:cubicBezTo>
                <a:cubicBezTo>
                  <a:pt x="36" y="177"/>
                  <a:pt x="35" y="176"/>
                  <a:pt x="35" y="174"/>
                </a:cubicBezTo>
                <a:close/>
                <a:moveTo>
                  <a:pt x="36" y="129"/>
                </a:moveTo>
                <a:cubicBezTo>
                  <a:pt x="38" y="128"/>
                  <a:pt x="39" y="126"/>
                  <a:pt x="39" y="124"/>
                </a:cubicBezTo>
                <a:cubicBezTo>
                  <a:pt x="38" y="126"/>
                  <a:pt x="37" y="127"/>
                  <a:pt x="36" y="129"/>
                </a:cubicBezTo>
                <a:close/>
                <a:moveTo>
                  <a:pt x="87" y="77"/>
                </a:moveTo>
                <a:cubicBezTo>
                  <a:pt x="87" y="78"/>
                  <a:pt x="86" y="78"/>
                  <a:pt x="86" y="79"/>
                </a:cubicBezTo>
                <a:cubicBezTo>
                  <a:pt x="87" y="79"/>
                  <a:pt x="88" y="78"/>
                  <a:pt x="89" y="77"/>
                </a:cubicBezTo>
                <a:cubicBezTo>
                  <a:pt x="88" y="77"/>
                  <a:pt x="88" y="77"/>
                  <a:pt x="87" y="77"/>
                </a:cubicBezTo>
                <a:close/>
                <a:moveTo>
                  <a:pt x="58" y="79"/>
                </a:moveTo>
                <a:cubicBezTo>
                  <a:pt x="58" y="79"/>
                  <a:pt x="59" y="80"/>
                  <a:pt x="59" y="80"/>
                </a:cubicBezTo>
                <a:cubicBezTo>
                  <a:pt x="60" y="79"/>
                  <a:pt x="61" y="79"/>
                  <a:pt x="61" y="77"/>
                </a:cubicBezTo>
                <a:cubicBezTo>
                  <a:pt x="60" y="78"/>
                  <a:pt x="59" y="78"/>
                  <a:pt x="58" y="79"/>
                </a:cubicBezTo>
                <a:close/>
                <a:moveTo>
                  <a:pt x="9" y="100"/>
                </a:moveTo>
                <a:cubicBezTo>
                  <a:pt x="9" y="99"/>
                  <a:pt x="9" y="98"/>
                  <a:pt x="9" y="96"/>
                </a:cubicBezTo>
                <a:cubicBezTo>
                  <a:pt x="9" y="95"/>
                  <a:pt x="9" y="94"/>
                  <a:pt x="9" y="93"/>
                </a:cubicBezTo>
                <a:cubicBezTo>
                  <a:pt x="8" y="94"/>
                  <a:pt x="8" y="97"/>
                  <a:pt x="9" y="100"/>
                </a:cubicBezTo>
                <a:close/>
                <a:moveTo>
                  <a:pt x="44" y="174"/>
                </a:moveTo>
                <a:cubicBezTo>
                  <a:pt x="42" y="175"/>
                  <a:pt x="42" y="175"/>
                  <a:pt x="43" y="177"/>
                </a:cubicBezTo>
                <a:cubicBezTo>
                  <a:pt x="44" y="176"/>
                  <a:pt x="44" y="176"/>
                  <a:pt x="44" y="174"/>
                </a:cubicBezTo>
                <a:close/>
                <a:moveTo>
                  <a:pt x="85" y="84"/>
                </a:moveTo>
                <a:cubicBezTo>
                  <a:pt x="83" y="84"/>
                  <a:pt x="83" y="86"/>
                  <a:pt x="83" y="88"/>
                </a:cubicBezTo>
                <a:cubicBezTo>
                  <a:pt x="84" y="87"/>
                  <a:pt x="84" y="85"/>
                  <a:pt x="85" y="84"/>
                </a:cubicBezTo>
                <a:close/>
                <a:moveTo>
                  <a:pt x="61" y="70"/>
                </a:moveTo>
                <a:cubicBezTo>
                  <a:pt x="60" y="71"/>
                  <a:pt x="60" y="71"/>
                  <a:pt x="59" y="72"/>
                </a:cubicBezTo>
                <a:cubicBezTo>
                  <a:pt x="59" y="72"/>
                  <a:pt x="59" y="72"/>
                  <a:pt x="59" y="72"/>
                </a:cubicBezTo>
                <a:cubicBezTo>
                  <a:pt x="60" y="72"/>
                  <a:pt x="62" y="71"/>
                  <a:pt x="63" y="71"/>
                </a:cubicBezTo>
                <a:cubicBezTo>
                  <a:pt x="62" y="70"/>
                  <a:pt x="62" y="70"/>
                  <a:pt x="61" y="70"/>
                </a:cubicBezTo>
                <a:close/>
                <a:moveTo>
                  <a:pt x="38" y="39"/>
                </a:moveTo>
                <a:cubicBezTo>
                  <a:pt x="36" y="39"/>
                  <a:pt x="36" y="39"/>
                  <a:pt x="35" y="38"/>
                </a:cubicBezTo>
                <a:cubicBezTo>
                  <a:pt x="35" y="39"/>
                  <a:pt x="35" y="39"/>
                  <a:pt x="35" y="39"/>
                </a:cubicBezTo>
                <a:cubicBezTo>
                  <a:pt x="35" y="39"/>
                  <a:pt x="36" y="40"/>
                  <a:pt x="36" y="41"/>
                </a:cubicBezTo>
                <a:cubicBezTo>
                  <a:pt x="37" y="40"/>
                  <a:pt x="37" y="40"/>
                  <a:pt x="38" y="39"/>
                </a:cubicBezTo>
                <a:close/>
                <a:moveTo>
                  <a:pt x="145" y="109"/>
                </a:moveTo>
                <a:cubicBezTo>
                  <a:pt x="144" y="110"/>
                  <a:pt x="144" y="110"/>
                  <a:pt x="143" y="113"/>
                </a:cubicBezTo>
                <a:cubicBezTo>
                  <a:pt x="144" y="113"/>
                  <a:pt x="144" y="113"/>
                  <a:pt x="144" y="112"/>
                </a:cubicBezTo>
                <a:cubicBezTo>
                  <a:pt x="145" y="111"/>
                  <a:pt x="145" y="110"/>
                  <a:pt x="145" y="109"/>
                </a:cubicBezTo>
                <a:close/>
                <a:moveTo>
                  <a:pt x="150" y="101"/>
                </a:moveTo>
                <a:cubicBezTo>
                  <a:pt x="151" y="102"/>
                  <a:pt x="151" y="102"/>
                  <a:pt x="152" y="102"/>
                </a:cubicBezTo>
                <a:cubicBezTo>
                  <a:pt x="152" y="102"/>
                  <a:pt x="152" y="102"/>
                  <a:pt x="152" y="102"/>
                </a:cubicBezTo>
                <a:cubicBezTo>
                  <a:pt x="152" y="101"/>
                  <a:pt x="151" y="100"/>
                  <a:pt x="151" y="99"/>
                </a:cubicBezTo>
                <a:cubicBezTo>
                  <a:pt x="150" y="99"/>
                  <a:pt x="150" y="100"/>
                  <a:pt x="150" y="100"/>
                </a:cubicBezTo>
                <a:cubicBezTo>
                  <a:pt x="150" y="100"/>
                  <a:pt x="150" y="101"/>
                  <a:pt x="150" y="101"/>
                </a:cubicBezTo>
                <a:close/>
                <a:moveTo>
                  <a:pt x="49" y="169"/>
                </a:moveTo>
                <a:cubicBezTo>
                  <a:pt x="47" y="171"/>
                  <a:pt x="47" y="171"/>
                  <a:pt x="47" y="172"/>
                </a:cubicBezTo>
                <a:cubicBezTo>
                  <a:pt x="49" y="171"/>
                  <a:pt x="49" y="171"/>
                  <a:pt x="49" y="169"/>
                </a:cubicBezTo>
                <a:close/>
                <a:moveTo>
                  <a:pt x="21" y="194"/>
                </a:moveTo>
                <a:cubicBezTo>
                  <a:pt x="21" y="195"/>
                  <a:pt x="21" y="196"/>
                  <a:pt x="21" y="197"/>
                </a:cubicBezTo>
                <a:cubicBezTo>
                  <a:pt x="22" y="196"/>
                  <a:pt x="22" y="195"/>
                  <a:pt x="21" y="194"/>
                </a:cubicBezTo>
                <a:close/>
                <a:moveTo>
                  <a:pt x="98" y="89"/>
                </a:moveTo>
                <a:cubicBezTo>
                  <a:pt x="99" y="88"/>
                  <a:pt x="99" y="87"/>
                  <a:pt x="100" y="86"/>
                </a:cubicBezTo>
                <a:cubicBezTo>
                  <a:pt x="100" y="86"/>
                  <a:pt x="100" y="86"/>
                  <a:pt x="100" y="86"/>
                </a:cubicBezTo>
                <a:cubicBezTo>
                  <a:pt x="99" y="86"/>
                  <a:pt x="98" y="87"/>
                  <a:pt x="98" y="87"/>
                </a:cubicBezTo>
                <a:cubicBezTo>
                  <a:pt x="98" y="88"/>
                  <a:pt x="98" y="88"/>
                  <a:pt x="98" y="89"/>
                </a:cubicBezTo>
                <a:close/>
                <a:moveTo>
                  <a:pt x="84" y="92"/>
                </a:moveTo>
                <a:cubicBezTo>
                  <a:pt x="83" y="92"/>
                  <a:pt x="82" y="94"/>
                  <a:pt x="82" y="95"/>
                </a:cubicBezTo>
                <a:cubicBezTo>
                  <a:pt x="83" y="94"/>
                  <a:pt x="84" y="93"/>
                  <a:pt x="84" y="92"/>
                </a:cubicBezTo>
                <a:close/>
                <a:moveTo>
                  <a:pt x="40" y="107"/>
                </a:moveTo>
                <a:cubicBezTo>
                  <a:pt x="41" y="106"/>
                  <a:pt x="42" y="105"/>
                  <a:pt x="43" y="104"/>
                </a:cubicBezTo>
                <a:cubicBezTo>
                  <a:pt x="41" y="105"/>
                  <a:pt x="40" y="106"/>
                  <a:pt x="40" y="107"/>
                </a:cubicBezTo>
                <a:close/>
                <a:moveTo>
                  <a:pt x="90" y="67"/>
                </a:moveTo>
                <a:cubicBezTo>
                  <a:pt x="90" y="68"/>
                  <a:pt x="90" y="68"/>
                  <a:pt x="90" y="69"/>
                </a:cubicBezTo>
                <a:cubicBezTo>
                  <a:pt x="91" y="69"/>
                  <a:pt x="91" y="69"/>
                  <a:pt x="92" y="68"/>
                </a:cubicBezTo>
                <a:cubicBezTo>
                  <a:pt x="92" y="68"/>
                  <a:pt x="91" y="68"/>
                  <a:pt x="90" y="67"/>
                </a:cubicBezTo>
                <a:close/>
                <a:moveTo>
                  <a:pt x="27" y="51"/>
                </a:moveTo>
                <a:cubicBezTo>
                  <a:pt x="29" y="50"/>
                  <a:pt x="29" y="50"/>
                  <a:pt x="29" y="49"/>
                </a:cubicBezTo>
                <a:cubicBezTo>
                  <a:pt x="28" y="50"/>
                  <a:pt x="27" y="50"/>
                  <a:pt x="27" y="51"/>
                </a:cubicBezTo>
                <a:close/>
                <a:moveTo>
                  <a:pt x="141" y="131"/>
                </a:moveTo>
                <a:cubicBezTo>
                  <a:pt x="141" y="131"/>
                  <a:pt x="140" y="131"/>
                  <a:pt x="140" y="132"/>
                </a:cubicBezTo>
                <a:cubicBezTo>
                  <a:pt x="140" y="132"/>
                  <a:pt x="140" y="132"/>
                  <a:pt x="140" y="132"/>
                </a:cubicBezTo>
                <a:cubicBezTo>
                  <a:pt x="140" y="132"/>
                  <a:pt x="140" y="132"/>
                  <a:pt x="141" y="132"/>
                </a:cubicBezTo>
                <a:cubicBezTo>
                  <a:pt x="141" y="132"/>
                  <a:pt x="142" y="132"/>
                  <a:pt x="142" y="132"/>
                </a:cubicBezTo>
                <a:cubicBezTo>
                  <a:pt x="142" y="131"/>
                  <a:pt x="141" y="131"/>
                  <a:pt x="141" y="131"/>
                </a:cubicBezTo>
                <a:close/>
                <a:moveTo>
                  <a:pt x="93" y="127"/>
                </a:moveTo>
                <a:cubicBezTo>
                  <a:pt x="93" y="127"/>
                  <a:pt x="93" y="127"/>
                  <a:pt x="93" y="127"/>
                </a:cubicBezTo>
                <a:cubicBezTo>
                  <a:pt x="94" y="125"/>
                  <a:pt x="94" y="123"/>
                  <a:pt x="95" y="121"/>
                </a:cubicBezTo>
                <a:cubicBezTo>
                  <a:pt x="94" y="121"/>
                  <a:pt x="94" y="122"/>
                  <a:pt x="94" y="122"/>
                </a:cubicBezTo>
                <a:cubicBezTo>
                  <a:pt x="94" y="123"/>
                  <a:pt x="93" y="124"/>
                  <a:pt x="93" y="125"/>
                </a:cubicBezTo>
                <a:cubicBezTo>
                  <a:pt x="93" y="126"/>
                  <a:pt x="93" y="126"/>
                  <a:pt x="93" y="127"/>
                </a:cubicBezTo>
                <a:close/>
                <a:moveTo>
                  <a:pt x="133" y="92"/>
                </a:moveTo>
                <a:cubicBezTo>
                  <a:pt x="133" y="92"/>
                  <a:pt x="133" y="92"/>
                  <a:pt x="133" y="92"/>
                </a:cubicBezTo>
                <a:cubicBezTo>
                  <a:pt x="133" y="92"/>
                  <a:pt x="133" y="93"/>
                  <a:pt x="133" y="94"/>
                </a:cubicBezTo>
                <a:cubicBezTo>
                  <a:pt x="134" y="94"/>
                  <a:pt x="134" y="94"/>
                  <a:pt x="135" y="94"/>
                </a:cubicBezTo>
                <a:cubicBezTo>
                  <a:pt x="135" y="94"/>
                  <a:pt x="135" y="94"/>
                  <a:pt x="135" y="94"/>
                </a:cubicBezTo>
                <a:cubicBezTo>
                  <a:pt x="135" y="93"/>
                  <a:pt x="134" y="93"/>
                  <a:pt x="133" y="92"/>
                </a:cubicBezTo>
                <a:close/>
                <a:moveTo>
                  <a:pt x="51" y="154"/>
                </a:moveTo>
                <a:cubicBezTo>
                  <a:pt x="53" y="153"/>
                  <a:pt x="53" y="153"/>
                  <a:pt x="53" y="151"/>
                </a:cubicBezTo>
                <a:cubicBezTo>
                  <a:pt x="51" y="152"/>
                  <a:pt x="51" y="153"/>
                  <a:pt x="51" y="154"/>
                </a:cubicBezTo>
                <a:close/>
                <a:moveTo>
                  <a:pt x="189" y="108"/>
                </a:moveTo>
                <a:cubicBezTo>
                  <a:pt x="188" y="107"/>
                  <a:pt x="186" y="105"/>
                  <a:pt x="184" y="105"/>
                </a:cubicBezTo>
                <a:cubicBezTo>
                  <a:pt x="186" y="106"/>
                  <a:pt x="187" y="107"/>
                  <a:pt x="189" y="108"/>
                </a:cubicBezTo>
                <a:close/>
                <a:moveTo>
                  <a:pt x="126" y="144"/>
                </a:moveTo>
                <a:cubicBezTo>
                  <a:pt x="126" y="143"/>
                  <a:pt x="126" y="143"/>
                  <a:pt x="126" y="143"/>
                </a:cubicBezTo>
                <a:cubicBezTo>
                  <a:pt x="125" y="144"/>
                  <a:pt x="124" y="145"/>
                  <a:pt x="122" y="145"/>
                </a:cubicBezTo>
                <a:cubicBezTo>
                  <a:pt x="122" y="145"/>
                  <a:pt x="122" y="145"/>
                  <a:pt x="122" y="146"/>
                </a:cubicBezTo>
                <a:cubicBezTo>
                  <a:pt x="124" y="145"/>
                  <a:pt x="125" y="144"/>
                  <a:pt x="126" y="144"/>
                </a:cubicBezTo>
                <a:close/>
                <a:moveTo>
                  <a:pt x="34" y="135"/>
                </a:moveTo>
                <a:cubicBezTo>
                  <a:pt x="34" y="136"/>
                  <a:pt x="34" y="137"/>
                  <a:pt x="35" y="138"/>
                </a:cubicBezTo>
                <a:cubicBezTo>
                  <a:pt x="35" y="137"/>
                  <a:pt x="35" y="137"/>
                  <a:pt x="35" y="137"/>
                </a:cubicBezTo>
                <a:cubicBezTo>
                  <a:pt x="35" y="136"/>
                  <a:pt x="34" y="136"/>
                  <a:pt x="34" y="135"/>
                </a:cubicBezTo>
                <a:close/>
                <a:moveTo>
                  <a:pt x="47" y="58"/>
                </a:moveTo>
                <a:cubicBezTo>
                  <a:pt x="48" y="57"/>
                  <a:pt x="49" y="56"/>
                  <a:pt x="49" y="55"/>
                </a:cubicBezTo>
                <a:cubicBezTo>
                  <a:pt x="49" y="55"/>
                  <a:pt x="49" y="55"/>
                  <a:pt x="49" y="55"/>
                </a:cubicBezTo>
                <a:cubicBezTo>
                  <a:pt x="48" y="56"/>
                  <a:pt x="47" y="56"/>
                  <a:pt x="47" y="57"/>
                </a:cubicBezTo>
                <a:cubicBezTo>
                  <a:pt x="47" y="57"/>
                  <a:pt x="47" y="58"/>
                  <a:pt x="47" y="58"/>
                </a:cubicBezTo>
                <a:close/>
                <a:moveTo>
                  <a:pt x="119" y="148"/>
                </a:moveTo>
                <a:cubicBezTo>
                  <a:pt x="118" y="148"/>
                  <a:pt x="117" y="149"/>
                  <a:pt x="116" y="150"/>
                </a:cubicBezTo>
                <a:cubicBezTo>
                  <a:pt x="117" y="150"/>
                  <a:pt x="118" y="149"/>
                  <a:pt x="119" y="148"/>
                </a:cubicBezTo>
                <a:close/>
                <a:moveTo>
                  <a:pt x="79" y="112"/>
                </a:moveTo>
                <a:cubicBezTo>
                  <a:pt x="81" y="112"/>
                  <a:pt x="81" y="112"/>
                  <a:pt x="82" y="110"/>
                </a:cubicBezTo>
                <a:cubicBezTo>
                  <a:pt x="81" y="111"/>
                  <a:pt x="80" y="111"/>
                  <a:pt x="79" y="112"/>
                </a:cubicBezTo>
                <a:close/>
                <a:moveTo>
                  <a:pt x="105" y="125"/>
                </a:moveTo>
                <a:cubicBezTo>
                  <a:pt x="106" y="125"/>
                  <a:pt x="107" y="125"/>
                  <a:pt x="107" y="126"/>
                </a:cubicBezTo>
                <a:cubicBezTo>
                  <a:pt x="107" y="125"/>
                  <a:pt x="108" y="125"/>
                  <a:pt x="108" y="124"/>
                </a:cubicBezTo>
                <a:cubicBezTo>
                  <a:pt x="107" y="124"/>
                  <a:pt x="106" y="125"/>
                  <a:pt x="105" y="125"/>
                </a:cubicBezTo>
                <a:close/>
                <a:moveTo>
                  <a:pt x="144" y="106"/>
                </a:moveTo>
                <a:cubicBezTo>
                  <a:pt x="144" y="106"/>
                  <a:pt x="144" y="106"/>
                  <a:pt x="144" y="106"/>
                </a:cubicBezTo>
                <a:cubicBezTo>
                  <a:pt x="145" y="106"/>
                  <a:pt x="145" y="106"/>
                  <a:pt x="146" y="106"/>
                </a:cubicBezTo>
                <a:cubicBezTo>
                  <a:pt x="146" y="106"/>
                  <a:pt x="146" y="105"/>
                  <a:pt x="146" y="105"/>
                </a:cubicBezTo>
                <a:cubicBezTo>
                  <a:pt x="146" y="105"/>
                  <a:pt x="146" y="105"/>
                  <a:pt x="146" y="105"/>
                </a:cubicBezTo>
                <a:cubicBezTo>
                  <a:pt x="145" y="105"/>
                  <a:pt x="145" y="105"/>
                  <a:pt x="144" y="106"/>
                </a:cubicBezTo>
                <a:close/>
                <a:moveTo>
                  <a:pt x="56" y="51"/>
                </a:moveTo>
                <a:cubicBezTo>
                  <a:pt x="57" y="50"/>
                  <a:pt x="57" y="50"/>
                  <a:pt x="57" y="50"/>
                </a:cubicBezTo>
                <a:cubicBezTo>
                  <a:pt x="57" y="49"/>
                  <a:pt x="56" y="49"/>
                  <a:pt x="55" y="49"/>
                </a:cubicBezTo>
                <a:cubicBezTo>
                  <a:pt x="56" y="49"/>
                  <a:pt x="56" y="50"/>
                  <a:pt x="56" y="51"/>
                </a:cubicBezTo>
                <a:close/>
                <a:moveTo>
                  <a:pt x="18" y="140"/>
                </a:moveTo>
                <a:cubicBezTo>
                  <a:pt x="18" y="141"/>
                  <a:pt x="18" y="142"/>
                  <a:pt x="18" y="143"/>
                </a:cubicBezTo>
                <a:cubicBezTo>
                  <a:pt x="19" y="142"/>
                  <a:pt x="19" y="141"/>
                  <a:pt x="18" y="140"/>
                </a:cubicBezTo>
                <a:close/>
                <a:moveTo>
                  <a:pt x="113" y="79"/>
                </a:moveTo>
                <a:cubicBezTo>
                  <a:pt x="113" y="78"/>
                  <a:pt x="113" y="78"/>
                  <a:pt x="113" y="78"/>
                </a:cubicBezTo>
                <a:cubicBezTo>
                  <a:pt x="112" y="78"/>
                  <a:pt x="111" y="77"/>
                  <a:pt x="110" y="77"/>
                </a:cubicBezTo>
                <a:cubicBezTo>
                  <a:pt x="111" y="77"/>
                  <a:pt x="111" y="78"/>
                  <a:pt x="113" y="79"/>
                </a:cubicBezTo>
                <a:close/>
                <a:moveTo>
                  <a:pt x="34" y="50"/>
                </a:moveTo>
                <a:cubicBezTo>
                  <a:pt x="35" y="50"/>
                  <a:pt x="35" y="49"/>
                  <a:pt x="35" y="48"/>
                </a:cubicBezTo>
                <a:cubicBezTo>
                  <a:pt x="35" y="48"/>
                  <a:pt x="35" y="48"/>
                  <a:pt x="35" y="48"/>
                </a:cubicBezTo>
                <a:cubicBezTo>
                  <a:pt x="35" y="49"/>
                  <a:pt x="34" y="49"/>
                  <a:pt x="33" y="50"/>
                </a:cubicBezTo>
                <a:cubicBezTo>
                  <a:pt x="34" y="50"/>
                  <a:pt x="34" y="50"/>
                  <a:pt x="34" y="50"/>
                </a:cubicBezTo>
                <a:close/>
                <a:moveTo>
                  <a:pt x="204" y="126"/>
                </a:moveTo>
                <a:cubicBezTo>
                  <a:pt x="204" y="126"/>
                  <a:pt x="204" y="126"/>
                  <a:pt x="204" y="126"/>
                </a:cubicBezTo>
                <a:cubicBezTo>
                  <a:pt x="204" y="128"/>
                  <a:pt x="205" y="129"/>
                  <a:pt x="206" y="130"/>
                </a:cubicBezTo>
                <a:cubicBezTo>
                  <a:pt x="206" y="130"/>
                  <a:pt x="206" y="130"/>
                  <a:pt x="206" y="130"/>
                </a:cubicBezTo>
                <a:cubicBezTo>
                  <a:pt x="205" y="129"/>
                  <a:pt x="205" y="128"/>
                  <a:pt x="204" y="126"/>
                </a:cubicBezTo>
                <a:close/>
                <a:moveTo>
                  <a:pt x="37" y="54"/>
                </a:moveTo>
                <a:cubicBezTo>
                  <a:pt x="38" y="54"/>
                  <a:pt x="38" y="55"/>
                  <a:pt x="38" y="55"/>
                </a:cubicBezTo>
                <a:cubicBezTo>
                  <a:pt x="39" y="54"/>
                  <a:pt x="39" y="54"/>
                  <a:pt x="39" y="53"/>
                </a:cubicBezTo>
                <a:cubicBezTo>
                  <a:pt x="39" y="53"/>
                  <a:pt x="38" y="54"/>
                  <a:pt x="37" y="54"/>
                </a:cubicBezTo>
                <a:close/>
                <a:moveTo>
                  <a:pt x="22" y="135"/>
                </a:moveTo>
                <a:cubicBezTo>
                  <a:pt x="22" y="135"/>
                  <a:pt x="22" y="135"/>
                  <a:pt x="22" y="135"/>
                </a:cubicBezTo>
                <a:cubicBezTo>
                  <a:pt x="21" y="136"/>
                  <a:pt x="22" y="137"/>
                  <a:pt x="22" y="138"/>
                </a:cubicBezTo>
                <a:cubicBezTo>
                  <a:pt x="22" y="137"/>
                  <a:pt x="22" y="136"/>
                  <a:pt x="22" y="135"/>
                </a:cubicBezTo>
                <a:close/>
                <a:moveTo>
                  <a:pt x="112" y="84"/>
                </a:moveTo>
                <a:cubicBezTo>
                  <a:pt x="113" y="84"/>
                  <a:pt x="114" y="85"/>
                  <a:pt x="115" y="85"/>
                </a:cubicBezTo>
                <a:cubicBezTo>
                  <a:pt x="113" y="83"/>
                  <a:pt x="113" y="83"/>
                  <a:pt x="112" y="84"/>
                </a:cubicBezTo>
                <a:close/>
                <a:moveTo>
                  <a:pt x="15" y="126"/>
                </a:moveTo>
                <a:cubicBezTo>
                  <a:pt x="16" y="125"/>
                  <a:pt x="16" y="125"/>
                  <a:pt x="15" y="123"/>
                </a:cubicBezTo>
                <a:cubicBezTo>
                  <a:pt x="14" y="124"/>
                  <a:pt x="15" y="125"/>
                  <a:pt x="15" y="126"/>
                </a:cubicBezTo>
                <a:close/>
                <a:moveTo>
                  <a:pt x="98" y="126"/>
                </a:moveTo>
                <a:cubicBezTo>
                  <a:pt x="98" y="126"/>
                  <a:pt x="98" y="126"/>
                  <a:pt x="98" y="126"/>
                </a:cubicBezTo>
                <a:cubicBezTo>
                  <a:pt x="99" y="125"/>
                  <a:pt x="99" y="124"/>
                  <a:pt x="100" y="123"/>
                </a:cubicBezTo>
                <a:cubicBezTo>
                  <a:pt x="100" y="122"/>
                  <a:pt x="100" y="122"/>
                  <a:pt x="100" y="122"/>
                </a:cubicBezTo>
                <a:cubicBezTo>
                  <a:pt x="99" y="123"/>
                  <a:pt x="99" y="125"/>
                  <a:pt x="98" y="126"/>
                </a:cubicBezTo>
                <a:close/>
                <a:moveTo>
                  <a:pt x="120" y="101"/>
                </a:moveTo>
                <a:cubicBezTo>
                  <a:pt x="121" y="100"/>
                  <a:pt x="121" y="100"/>
                  <a:pt x="122" y="99"/>
                </a:cubicBezTo>
                <a:cubicBezTo>
                  <a:pt x="121" y="99"/>
                  <a:pt x="121" y="100"/>
                  <a:pt x="120" y="101"/>
                </a:cubicBezTo>
                <a:close/>
                <a:moveTo>
                  <a:pt x="77" y="149"/>
                </a:moveTo>
                <a:cubicBezTo>
                  <a:pt x="77" y="149"/>
                  <a:pt x="77" y="149"/>
                  <a:pt x="77" y="149"/>
                </a:cubicBezTo>
                <a:cubicBezTo>
                  <a:pt x="77" y="147"/>
                  <a:pt x="77" y="146"/>
                  <a:pt x="78" y="145"/>
                </a:cubicBezTo>
                <a:cubicBezTo>
                  <a:pt x="78" y="145"/>
                  <a:pt x="77" y="145"/>
                  <a:pt x="77" y="145"/>
                </a:cubicBezTo>
                <a:cubicBezTo>
                  <a:pt x="77" y="146"/>
                  <a:pt x="77" y="147"/>
                  <a:pt x="77" y="149"/>
                </a:cubicBezTo>
                <a:close/>
                <a:moveTo>
                  <a:pt x="74" y="58"/>
                </a:moveTo>
                <a:cubicBezTo>
                  <a:pt x="73" y="58"/>
                  <a:pt x="73" y="58"/>
                  <a:pt x="73" y="60"/>
                </a:cubicBezTo>
                <a:cubicBezTo>
                  <a:pt x="74" y="59"/>
                  <a:pt x="74" y="59"/>
                  <a:pt x="74" y="58"/>
                </a:cubicBezTo>
                <a:close/>
                <a:moveTo>
                  <a:pt x="12" y="229"/>
                </a:moveTo>
                <a:cubicBezTo>
                  <a:pt x="11" y="228"/>
                  <a:pt x="11" y="228"/>
                  <a:pt x="10" y="228"/>
                </a:cubicBezTo>
                <a:cubicBezTo>
                  <a:pt x="10" y="229"/>
                  <a:pt x="10" y="229"/>
                  <a:pt x="11" y="230"/>
                </a:cubicBezTo>
                <a:cubicBezTo>
                  <a:pt x="11" y="229"/>
                  <a:pt x="11" y="229"/>
                  <a:pt x="12" y="229"/>
                </a:cubicBezTo>
                <a:close/>
                <a:moveTo>
                  <a:pt x="57" y="108"/>
                </a:moveTo>
                <a:cubicBezTo>
                  <a:pt x="57" y="107"/>
                  <a:pt x="57" y="106"/>
                  <a:pt x="57" y="106"/>
                </a:cubicBezTo>
                <a:cubicBezTo>
                  <a:pt x="56" y="106"/>
                  <a:pt x="57" y="107"/>
                  <a:pt x="57" y="108"/>
                </a:cubicBezTo>
                <a:close/>
                <a:moveTo>
                  <a:pt x="128" y="139"/>
                </a:moveTo>
                <a:cubicBezTo>
                  <a:pt x="127" y="138"/>
                  <a:pt x="127" y="138"/>
                  <a:pt x="126" y="139"/>
                </a:cubicBezTo>
                <a:cubicBezTo>
                  <a:pt x="127" y="139"/>
                  <a:pt x="127" y="139"/>
                  <a:pt x="128" y="139"/>
                </a:cubicBezTo>
                <a:close/>
                <a:moveTo>
                  <a:pt x="28" y="238"/>
                </a:moveTo>
                <a:cubicBezTo>
                  <a:pt x="28" y="238"/>
                  <a:pt x="28" y="238"/>
                  <a:pt x="27" y="238"/>
                </a:cubicBezTo>
                <a:cubicBezTo>
                  <a:pt x="28" y="238"/>
                  <a:pt x="29" y="239"/>
                  <a:pt x="29" y="240"/>
                </a:cubicBezTo>
                <a:cubicBezTo>
                  <a:pt x="30" y="240"/>
                  <a:pt x="30" y="239"/>
                  <a:pt x="30" y="239"/>
                </a:cubicBezTo>
                <a:cubicBezTo>
                  <a:pt x="29" y="239"/>
                  <a:pt x="28" y="238"/>
                  <a:pt x="28" y="238"/>
                </a:cubicBezTo>
                <a:close/>
                <a:moveTo>
                  <a:pt x="37" y="61"/>
                </a:moveTo>
                <a:cubicBezTo>
                  <a:pt x="37" y="61"/>
                  <a:pt x="37" y="61"/>
                  <a:pt x="37" y="61"/>
                </a:cubicBezTo>
                <a:cubicBezTo>
                  <a:pt x="38" y="61"/>
                  <a:pt x="38" y="61"/>
                  <a:pt x="38" y="60"/>
                </a:cubicBezTo>
                <a:cubicBezTo>
                  <a:pt x="39" y="60"/>
                  <a:pt x="38" y="60"/>
                  <a:pt x="38" y="60"/>
                </a:cubicBezTo>
                <a:cubicBezTo>
                  <a:pt x="38" y="60"/>
                  <a:pt x="38" y="60"/>
                  <a:pt x="38" y="60"/>
                </a:cubicBezTo>
                <a:cubicBezTo>
                  <a:pt x="38" y="60"/>
                  <a:pt x="37" y="61"/>
                  <a:pt x="37" y="61"/>
                </a:cubicBezTo>
                <a:close/>
                <a:moveTo>
                  <a:pt x="19" y="150"/>
                </a:moveTo>
                <a:cubicBezTo>
                  <a:pt x="18" y="151"/>
                  <a:pt x="18" y="151"/>
                  <a:pt x="18" y="152"/>
                </a:cubicBezTo>
                <a:cubicBezTo>
                  <a:pt x="19" y="151"/>
                  <a:pt x="19" y="151"/>
                  <a:pt x="19" y="150"/>
                </a:cubicBezTo>
                <a:close/>
                <a:moveTo>
                  <a:pt x="38" y="51"/>
                </a:moveTo>
                <a:cubicBezTo>
                  <a:pt x="38" y="50"/>
                  <a:pt x="39" y="50"/>
                  <a:pt x="39" y="50"/>
                </a:cubicBezTo>
                <a:cubicBezTo>
                  <a:pt x="39" y="50"/>
                  <a:pt x="39" y="50"/>
                  <a:pt x="39" y="49"/>
                </a:cubicBezTo>
                <a:cubicBezTo>
                  <a:pt x="38" y="50"/>
                  <a:pt x="38" y="50"/>
                  <a:pt x="38" y="51"/>
                </a:cubicBezTo>
                <a:close/>
                <a:moveTo>
                  <a:pt x="122" y="86"/>
                </a:moveTo>
                <a:cubicBezTo>
                  <a:pt x="122" y="86"/>
                  <a:pt x="122" y="86"/>
                  <a:pt x="121" y="86"/>
                </a:cubicBezTo>
                <a:cubicBezTo>
                  <a:pt x="121" y="87"/>
                  <a:pt x="121" y="87"/>
                  <a:pt x="121" y="87"/>
                </a:cubicBezTo>
                <a:cubicBezTo>
                  <a:pt x="121" y="88"/>
                  <a:pt x="121" y="88"/>
                  <a:pt x="121" y="88"/>
                </a:cubicBezTo>
                <a:cubicBezTo>
                  <a:pt x="122" y="87"/>
                  <a:pt x="122" y="87"/>
                  <a:pt x="122" y="86"/>
                </a:cubicBezTo>
                <a:close/>
                <a:moveTo>
                  <a:pt x="50" y="136"/>
                </a:moveTo>
                <a:cubicBezTo>
                  <a:pt x="49" y="136"/>
                  <a:pt x="49" y="137"/>
                  <a:pt x="48" y="137"/>
                </a:cubicBezTo>
                <a:cubicBezTo>
                  <a:pt x="50" y="137"/>
                  <a:pt x="50" y="137"/>
                  <a:pt x="50" y="136"/>
                </a:cubicBezTo>
                <a:close/>
                <a:moveTo>
                  <a:pt x="156" y="131"/>
                </a:moveTo>
                <a:cubicBezTo>
                  <a:pt x="156" y="131"/>
                  <a:pt x="156" y="131"/>
                  <a:pt x="156" y="131"/>
                </a:cubicBezTo>
                <a:cubicBezTo>
                  <a:pt x="155" y="132"/>
                  <a:pt x="155" y="132"/>
                  <a:pt x="155" y="133"/>
                </a:cubicBezTo>
                <a:cubicBezTo>
                  <a:pt x="155" y="132"/>
                  <a:pt x="155" y="132"/>
                  <a:pt x="156" y="131"/>
                </a:cubicBezTo>
                <a:close/>
                <a:moveTo>
                  <a:pt x="124" y="93"/>
                </a:moveTo>
                <a:cubicBezTo>
                  <a:pt x="124" y="92"/>
                  <a:pt x="124" y="92"/>
                  <a:pt x="124" y="92"/>
                </a:cubicBezTo>
                <a:cubicBezTo>
                  <a:pt x="124" y="92"/>
                  <a:pt x="124" y="92"/>
                  <a:pt x="123" y="92"/>
                </a:cubicBezTo>
                <a:cubicBezTo>
                  <a:pt x="123" y="92"/>
                  <a:pt x="123" y="93"/>
                  <a:pt x="123" y="93"/>
                </a:cubicBezTo>
                <a:cubicBezTo>
                  <a:pt x="124" y="93"/>
                  <a:pt x="124" y="93"/>
                  <a:pt x="124" y="93"/>
                </a:cubicBezTo>
                <a:close/>
                <a:moveTo>
                  <a:pt x="112" y="143"/>
                </a:moveTo>
                <a:cubicBezTo>
                  <a:pt x="112" y="143"/>
                  <a:pt x="111" y="143"/>
                  <a:pt x="110" y="143"/>
                </a:cubicBezTo>
                <a:cubicBezTo>
                  <a:pt x="111" y="144"/>
                  <a:pt x="112" y="144"/>
                  <a:pt x="112" y="143"/>
                </a:cubicBezTo>
                <a:close/>
                <a:moveTo>
                  <a:pt x="146" y="122"/>
                </a:moveTo>
                <a:cubicBezTo>
                  <a:pt x="146" y="122"/>
                  <a:pt x="147" y="121"/>
                  <a:pt x="147" y="121"/>
                </a:cubicBezTo>
                <a:cubicBezTo>
                  <a:pt x="146" y="121"/>
                  <a:pt x="146" y="121"/>
                  <a:pt x="146" y="122"/>
                </a:cubicBezTo>
                <a:close/>
                <a:moveTo>
                  <a:pt x="104" y="86"/>
                </a:moveTo>
                <a:cubicBezTo>
                  <a:pt x="104" y="86"/>
                  <a:pt x="105" y="86"/>
                  <a:pt x="105" y="85"/>
                </a:cubicBezTo>
                <a:cubicBezTo>
                  <a:pt x="104" y="85"/>
                  <a:pt x="104" y="86"/>
                  <a:pt x="104" y="86"/>
                </a:cubicBezTo>
                <a:close/>
                <a:moveTo>
                  <a:pt x="34" y="131"/>
                </a:moveTo>
                <a:cubicBezTo>
                  <a:pt x="34" y="131"/>
                  <a:pt x="33" y="130"/>
                  <a:pt x="33" y="130"/>
                </a:cubicBezTo>
                <a:cubicBezTo>
                  <a:pt x="33" y="131"/>
                  <a:pt x="32" y="131"/>
                  <a:pt x="33" y="132"/>
                </a:cubicBezTo>
                <a:cubicBezTo>
                  <a:pt x="33" y="132"/>
                  <a:pt x="33" y="131"/>
                  <a:pt x="34" y="131"/>
                </a:cubicBezTo>
                <a:close/>
                <a:moveTo>
                  <a:pt x="53" y="264"/>
                </a:moveTo>
                <a:cubicBezTo>
                  <a:pt x="52" y="263"/>
                  <a:pt x="52" y="263"/>
                  <a:pt x="51" y="263"/>
                </a:cubicBezTo>
                <a:cubicBezTo>
                  <a:pt x="52" y="263"/>
                  <a:pt x="52" y="263"/>
                  <a:pt x="53" y="264"/>
                </a:cubicBezTo>
                <a:close/>
                <a:moveTo>
                  <a:pt x="60" y="134"/>
                </a:moveTo>
                <a:cubicBezTo>
                  <a:pt x="60" y="134"/>
                  <a:pt x="59" y="134"/>
                  <a:pt x="59" y="134"/>
                </a:cubicBezTo>
                <a:cubicBezTo>
                  <a:pt x="59" y="134"/>
                  <a:pt x="59" y="135"/>
                  <a:pt x="59" y="135"/>
                </a:cubicBezTo>
                <a:cubicBezTo>
                  <a:pt x="59" y="135"/>
                  <a:pt x="59" y="135"/>
                  <a:pt x="59" y="135"/>
                </a:cubicBezTo>
                <a:cubicBezTo>
                  <a:pt x="59" y="135"/>
                  <a:pt x="59" y="134"/>
                  <a:pt x="60" y="134"/>
                </a:cubicBezTo>
                <a:close/>
                <a:moveTo>
                  <a:pt x="105" y="139"/>
                </a:moveTo>
                <a:cubicBezTo>
                  <a:pt x="105" y="139"/>
                  <a:pt x="106" y="138"/>
                  <a:pt x="107" y="138"/>
                </a:cubicBezTo>
                <a:cubicBezTo>
                  <a:pt x="105" y="138"/>
                  <a:pt x="105" y="138"/>
                  <a:pt x="105" y="139"/>
                </a:cubicBezTo>
                <a:close/>
                <a:moveTo>
                  <a:pt x="61" y="140"/>
                </a:moveTo>
                <a:cubicBezTo>
                  <a:pt x="60" y="141"/>
                  <a:pt x="60" y="141"/>
                  <a:pt x="60" y="142"/>
                </a:cubicBezTo>
                <a:cubicBezTo>
                  <a:pt x="61" y="141"/>
                  <a:pt x="61" y="141"/>
                  <a:pt x="61" y="140"/>
                </a:cubicBezTo>
                <a:close/>
                <a:moveTo>
                  <a:pt x="159" y="117"/>
                </a:moveTo>
                <a:cubicBezTo>
                  <a:pt x="158" y="117"/>
                  <a:pt x="158" y="118"/>
                  <a:pt x="159" y="119"/>
                </a:cubicBezTo>
                <a:cubicBezTo>
                  <a:pt x="159" y="118"/>
                  <a:pt x="159" y="117"/>
                  <a:pt x="159" y="117"/>
                </a:cubicBezTo>
                <a:close/>
                <a:moveTo>
                  <a:pt x="165" y="105"/>
                </a:moveTo>
                <a:cubicBezTo>
                  <a:pt x="165" y="105"/>
                  <a:pt x="165" y="106"/>
                  <a:pt x="165" y="106"/>
                </a:cubicBezTo>
                <a:cubicBezTo>
                  <a:pt x="165" y="106"/>
                  <a:pt x="165" y="106"/>
                  <a:pt x="166" y="106"/>
                </a:cubicBezTo>
                <a:cubicBezTo>
                  <a:pt x="166" y="106"/>
                  <a:pt x="165" y="105"/>
                  <a:pt x="165" y="105"/>
                </a:cubicBezTo>
                <a:close/>
                <a:moveTo>
                  <a:pt x="31" y="179"/>
                </a:moveTo>
                <a:cubicBezTo>
                  <a:pt x="31" y="179"/>
                  <a:pt x="31" y="179"/>
                  <a:pt x="31" y="179"/>
                </a:cubicBezTo>
                <a:cubicBezTo>
                  <a:pt x="30" y="180"/>
                  <a:pt x="30" y="180"/>
                  <a:pt x="30" y="181"/>
                </a:cubicBezTo>
                <a:cubicBezTo>
                  <a:pt x="30" y="181"/>
                  <a:pt x="30" y="181"/>
                  <a:pt x="30" y="181"/>
                </a:cubicBezTo>
                <a:cubicBezTo>
                  <a:pt x="31" y="180"/>
                  <a:pt x="31" y="180"/>
                  <a:pt x="31" y="179"/>
                </a:cubicBezTo>
                <a:close/>
                <a:moveTo>
                  <a:pt x="83" y="164"/>
                </a:moveTo>
                <a:cubicBezTo>
                  <a:pt x="83" y="164"/>
                  <a:pt x="83" y="164"/>
                  <a:pt x="83" y="164"/>
                </a:cubicBezTo>
                <a:cubicBezTo>
                  <a:pt x="83" y="164"/>
                  <a:pt x="82" y="165"/>
                  <a:pt x="82" y="165"/>
                </a:cubicBezTo>
                <a:cubicBezTo>
                  <a:pt x="82" y="165"/>
                  <a:pt x="82" y="165"/>
                  <a:pt x="82" y="165"/>
                </a:cubicBezTo>
                <a:cubicBezTo>
                  <a:pt x="83" y="165"/>
                  <a:pt x="83" y="165"/>
                  <a:pt x="83" y="164"/>
                </a:cubicBezTo>
                <a:close/>
                <a:moveTo>
                  <a:pt x="6" y="161"/>
                </a:moveTo>
                <a:cubicBezTo>
                  <a:pt x="6" y="161"/>
                  <a:pt x="6" y="161"/>
                  <a:pt x="6" y="161"/>
                </a:cubicBezTo>
                <a:cubicBezTo>
                  <a:pt x="6" y="162"/>
                  <a:pt x="6" y="163"/>
                  <a:pt x="6" y="163"/>
                </a:cubicBezTo>
                <a:cubicBezTo>
                  <a:pt x="6" y="163"/>
                  <a:pt x="6" y="163"/>
                  <a:pt x="6" y="163"/>
                </a:cubicBezTo>
                <a:cubicBezTo>
                  <a:pt x="6" y="163"/>
                  <a:pt x="6" y="162"/>
                  <a:pt x="6" y="161"/>
                </a:cubicBezTo>
                <a:close/>
                <a:moveTo>
                  <a:pt x="25" y="209"/>
                </a:moveTo>
                <a:cubicBezTo>
                  <a:pt x="26" y="209"/>
                  <a:pt x="26" y="209"/>
                  <a:pt x="26" y="209"/>
                </a:cubicBezTo>
                <a:cubicBezTo>
                  <a:pt x="26" y="208"/>
                  <a:pt x="26" y="208"/>
                  <a:pt x="26" y="207"/>
                </a:cubicBezTo>
                <a:cubicBezTo>
                  <a:pt x="26" y="207"/>
                  <a:pt x="26" y="207"/>
                  <a:pt x="26" y="207"/>
                </a:cubicBezTo>
                <a:cubicBezTo>
                  <a:pt x="26" y="208"/>
                  <a:pt x="26" y="208"/>
                  <a:pt x="25" y="209"/>
                </a:cubicBezTo>
                <a:close/>
                <a:moveTo>
                  <a:pt x="90" y="100"/>
                </a:moveTo>
                <a:cubicBezTo>
                  <a:pt x="90" y="100"/>
                  <a:pt x="90" y="100"/>
                  <a:pt x="90" y="100"/>
                </a:cubicBezTo>
                <a:cubicBezTo>
                  <a:pt x="90" y="100"/>
                  <a:pt x="89" y="101"/>
                  <a:pt x="89" y="101"/>
                </a:cubicBezTo>
                <a:cubicBezTo>
                  <a:pt x="89" y="101"/>
                  <a:pt x="89" y="101"/>
                  <a:pt x="89" y="101"/>
                </a:cubicBezTo>
                <a:cubicBezTo>
                  <a:pt x="89" y="101"/>
                  <a:pt x="90" y="101"/>
                  <a:pt x="90" y="100"/>
                </a:cubicBezTo>
                <a:close/>
                <a:moveTo>
                  <a:pt x="37" y="165"/>
                </a:moveTo>
                <a:cubicBezTo>
                  <a:pt x="37" y="165"/>
                  <a:pt x="36" y="165"/>
                  <a:pt x="36" y="165"/>
                </a:cubicBezTo>
                <a:cubicBezTo>
                  <a:pt x="36" y="166"/>
                  <a:pt x="37" y="166"/>
                  <a:pt x="37" y="166"/>
                </a:cubicBezTo>
                <a:cubicBezTo>
                  <a:pt x="37" y="166"/>
                  <a:pt x="37" y="165"/>
                  <a:pt x="37" y="165"/>
                </a:cubicBezTo>
                <a:close/>
                <a:moveTo>
                  <a:pt x="174" y="123"/>
                </a:moveTo>
                <a:cubicBezTo>
                  <a:pt x="175" y="123"/>
                  <a:pt x="175" y="123"/>
                  <a:pt x="175" y="122"/>
                </a:cubicBezTo>
                <a:cubicBezTo>
                  <a:pt x="175" y="122"/>
                  <a:pt x="174" y="123"/>
                  <a:pt x="174" y="123"/>
                </a:cubicBezTo>
                <a:close/>
                <a:moveTo>
                  <a:pt x="74" y="170"/>
                </a:moveTo>
                <a:cubicBezTo>
                  <a:pt x="74" y="170"/>
                  <a:pt x="74" y="170"/>
                  <a:pt x="73" y="170"/>
                </a:cubicBezTo>
                <a:cubicBezTo>
                  <a:pt x="73" y="170"/>
                  <a:pt x="73" y="170"/>
                  <a:pt x="73" y="171"/>
                </a:cubicBezTo>
                <a:cubicBezTo>
                  <a:pt x="73" y="171"/>
                  <a:pt x="73" y="171"/>
                  <a:pt x="73" y="171"/>
                </a:cubicBezTo>
                <a:cubicBezTo>
                  <a:pt x="73" y="171"/>
                  <a:pt x="73" y="170"/>
                  <a:pt x="74" y="170"/>
                </a:cubicBezTo>
                <a:close/>
                <a:moveTo>
                  <a:pt x="100" y="141"/>
                </a:moveTo>
                <a:cubicBezTo>
                  <a:pt x="101" y="141"/>
                  <a:pt x="101" y="141"/>
                  <a:pt x="101" y="140"/>
                </a:cubicBezTo>
                <a:cubicBezTo>
                  <a:pt x="101" y="141"/>
                  <a:pt x="100" y="141"/>
                  <a:pt x="100" y="141"/>
                </a:cubicBezTo>
                <a:close/>
                <a:moveTo>
                  <a:pt x="74" y="88"/>
                </a:moveTo>
                <a:cubicBezTo>
                  <a:pt x="74" y="88"/>
                  <a:pt x="74" y="88"/>
                  <a:pt x="75" y="88"/>
                </a:cubicBezTo>
                <a:cubicBezTo>
                  <a:pt x="75" y="88"/>
                  <a:pt x="75" y="88"/>
                  <a:pt x="75" y="87"/>
                </a:cubicBezTo>
                <a:cubicBezTo>
                  <a:pt x="75" y="87"/>
                  <a:pt x="75" y="87"/>
                  <a:pt x="75" y="87"/>
                </a:cubicBezTo>
                <a:cubicBezTo>
                  <a:pt x="75" y="87"/>
                  <a:pt x="74" y="88"/>
                  <a:pt x="74" y="88"/>
                </a:cubicBezTo>
                <a:close/>
                <a:moveTo>
                  <a:pt x="9" y="88"/>
                </a:moveTo>
                <a:cubicBezTo>
                  <a:pt x="9" y="88"/>
                  <a:pt x="9" y="88"/>
                  <a:pt x="9" y="88"/>
                </a:cubicBezTo>
                <a:cubicBezTo>
                  <a:pt x="9" y="88"/>
                  <a:pt x="8" y="89"/>
                  <a:pt x="8" y="89"/>
                </a:cubicBezTo>
                <a:cubicBezTo>
                  <a:pt x="8" y="89"/>
                  <a:pt x="8" y="89"/>
                  <a:pt x="8" y="89"/>
                </a:cubicBezTo>
                <a:cubicBezTo>
                  <a:pt x="9" y="89"/>
                  <a:pt x="9" y="89"/>
                  <a:pt x="9" y="88"/>
                </a:cubicBezTo>
                <a:close/>
                <a:moveTo>
                  <a:pt x="22" y="130"/>
                </a:moveTo>
                <a:cubicBezTo>
                  <a:pt x="22" y="130"/>
                  <a:pt x="22" y="130"/>
                  <a:pt x="23" y="130"/>
                </a:cubicBezTo>
                <a:cubicBezTo>
                  <a:pt x="23" y="130"/>
                  <a:pt x="23" y="130"/>
                  <a:pt x="23" y="130"/>
                </a:cubicBezTo>
                <a:cubicBezTo>
                  <a:pt x="23" y="130"/>
                  <a:pt x="23" y="130"/>
                  <a:pt x="23" y="130"/>
                </a:cubicBezTo>
                <a:cubicBezTo>
                  <a:pt x="23" y="130"/>
                  <a:pt x="23" y="130"/>
                  <a:pt x="22" y="130"/>
                </a:cubicBezTo>
                <a:close/>
                <a:moveTo>
                  <a:pt x="104" y="105"/>
                </a:moveTo>
                <a:cubicBezTo>
                  <a:pt x="103" y="104"/>
                  <a:pt x="103" y="105"/>
                  <a:pt x="103" y="106"/>
                </a:cubicBezTo>
                <a:cubicBezTo>
                  <a:pt x="103" y="105"/>
                  <a:pt x="104" y="105"/>
                  <a:pt x="104" y="105"/>
                </a:cubicBezTo>
                <a:close/>
                <a:moveTo>
                  <a:pt x="58" y="66"/>
                </a:moveTo>
                <a:cubicBezTo>
                  <a:pt x="58" y="66"/>
                  <a:pt x="58" y="66"/>
                  <a:pt x="58" y="66"/>
                </a:cubicBezTo>
                <a:cubicBezTo>
                  <a:pt x="58" y="66"/>
                  <a:pt x="58" y="66"/>
                  <a:pt x="59" y="66"/>
                </a:cubicBezTo>
                <a:cubicBezTo>
                  <a:pt x="58" y="66"/>
                  <a:pt x="58" y="66"/>
                  <a:pt x="58" y="66"/>
                </a:cubicBezTo>
                <a:cubicBezTo>
                  <a:pt x="58" y="66"/>
                  <a:pt x="58" y="66"/>
                  <a:pt x="58" y="66"/>
                </a:cubicBezTo>
                <a:close/>
                <a:moveTo>
                  <a:pt x="18" y="127"/>
                </a:moveTo>
                <a:cubicBezTo>
                  <a:pt x="18" y="127"/>
                  <a:pt x="18" y="127"/>
                  <a:pt x="19" y="127"/>
                </a:cubicBezTo>
                <a:cubicBezTo>
                  <a:pt x="19" y="127"/>
                  <a:pt x="19" y="127"/>
                  <a:pt x="19" y="126"/>
                </a:cubicBezTo>
                <a:cubicBezTo>
                  <a:pt x="18" y="126"/>
                  <a:pt x="18" y="126"/>
                  <a:pt x="18" y="126"/>
                </a:cubicBezTo>
                <a:cubicBezTo>
                  <a:pt x="18" y="127"/>
                  <a:pt x="18" y="127"/>
                  <a:pt x="18" y="127"/>
                </a:cubicBezTo>
                <a:close/>
                <a:moveTo>
                  <a:pt x="118" y="144"/>
                </a:moveTo>
                <a:cubicBezTo>
                  <a:pt x="118" y="144"/>
                  <a:pt x="118" y="144"/>
                  <a:pt x="118" y="144"/>
                </a:cubicBezTo>
                <a:cubicBezTo>
                  <a:pt x="118" y="144"/>
                  <a:pt x="117" y="144"/>
                  <a:pt x="117" y="145"/>
                </a:cubicBezTo>
                <a:cubicBezTo>
                  <a:pt x="117" y="145"/>
                  <a:pt x="117" y="145"/>
                  <a:pt x="117" y="145"/>
                </a:cubicBezTo>
                <a:cubicBezTo>
                  <a:pt x="118" y="145"/>
                  <a:pt x="118" y="144"/>
                  <a:pt x="118" y="144"/>
                </a:cubicBezTo>
                <a:close/>
                <a:moveTo>
                  <a:pt x="184" y="104"/>
                </a:moveTo>
                <a:cubicBezTo>
                  <a:pt x="184" y="104"/>
                  <a:pt x="184" y="104"/>
                  <a:pt x="184" y="104"/>
                </a:cubicBezTo>
                <a:cubicBezTo>
                  <a:pt x="184" y="104"/>
                  <a:pt x="183" y="104"/>
                  <a:pt x="183" y="104"/>
                </a:cubicBezTo>
                <a:cubicBezTo>
                  <a:pt x="183" y="104"/>
                  <a:pt x="183" y="104"/>
                  <a:pt x="183" y="104"/>
                </a:cubicBezTo>
                <a:cubicBezTo>
                  <a:pt x="183" y="104"/>
                  <a:pt x="184" y="104"/>
                  <a:pt x="184" y="104"/>
                </a:cubicBezTo>
                <a:close/>
              </a:path>
            </a:pathLst>
          </a:custGeom>
          <a:solidFill>
            <a:srgbClr val="FED940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vert="horz" wrap="square" lIns="91412" tIns="45706" rIns="91412" bIns="45706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2188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199" name="组合 198">
            <a:extLst>
              <a:ext uri="{FF2B5EF4-FFF2-40B4-BE49-F238E27FC236}">
                <a16:creationId xmlns="" xmlns:a16="http://schemas.microsoft.com/office/drawing/2014/main" id="{339E8A01-C5AC-4146-8BF6-C1B40797F3D2}"/>
              </a:ext>
            </a:extLst>
          </p:cNvPr>
          <p:cNvGrpSpPr/>
          <p:nvPr/>
        </p:nvGrpSpPr>
        <p:grpSpPr>
          <a:xfrm>
            <a:off x="6053489" y="3647590"/>
            <a:ext cx="601917" cy="552788"/>
            <a:chOff x="5197476" y="3049588"/>
            <a:chExt cx="833437" cy="765175"/>
          </a:xfrm>
          <a:solidFill>
            <a:srgbClr val="FED940"/>
          </a:solidFill>
        </p:grpSpPr>
        <p:sp>
          <p:nvSpPr>
            <p:cNvPr id="200" name="Freeform 6">
              <a:extLst>
                <a:ext uri="{FF2B5EF4-FFF2-40B4-BE49-F238E27FC236}">
                  <a16:creationId xmlns="" xmlns:a16="http://schemas.microsoft.com/office/drawing/2014/main" id="{D8421C0B-DC25-4DB3-BC75-D3440CBB25E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97476" y="3063875"/>
              <a:ext cx="311150" cy="750888"/>
            </a:xfrm>
            <a:custGeom>
              <a:avLst/>
              <a:gdLst>
                <a:gd name="T0" fmla="*/ 4 w 96"/>
                <a:gd name="T1" fmla="*/ 18 h 229"/>
                <a:gd name="T2" fmla="*/ 91 w 96"/>
                <a:gd name="T3" fmla="*/ 16 h 229"/>
                <a:gd name="T4" fmla="*/ 90 w 96"/>
                <a:gd name="T5" fmla="*/ 229 h 229"/>
                <a:gd name="T6" fmla="*/ 76 w 96"/>
                <a:gd name="T7" fmla="*/ 101 h 229"/>
                <a:gd name="T8" fmla="*/ 62 w 96"/>
                <a:gd name="T9" fmla="*/ 217 h 229"/>
                <a:gd name="T10" fmla="*/ 72 w 96"/>
                <a:gd name="T11" fmla="*/ 122 h 229"/>
                <a:gd name="T12" fmla="*/ 84 w 96"/>
                <a:gd name="T13" fmla="*/ 158 h 229"/>
                <a:gd name="T14" fmla="*/ 85 w 96"/>
                <a:gd name="T15" fmla="*/ 67 h 229"/>
                <a:gd name="T16" fmla="*/ 86 w 96"/>
                <a:gd name="T17" fmla="*/ 95 h 229"/>
                <a:gd name="T18" fmla="*/ 33 w 96"/>
                <a:gd name="T19" fmla="*/ 208 h 229"/>
                <a:gd name="T20" fmla="*/ 10 w 96"/>
                <a:gd name="T21" fmla="*/ 145 h 229"/>
                <a:gd name="T22" fmla="*/ 66 w 96"/>
                <a:gd name="T23" fmla="*/ 203 h 229"/>
                <a:gd name="T24" fmla="*/ 86 w 96"/>
                <a:gd name="T25" fmla="*/ 172 h 229"/>
                <a:gd name="T26" fmla="*/ 75 w 96"/>
                <a:gd name="T27" fmla="*/ 92 h 229"/>
                <a:gd name="T28" fmla="*/ 69 w 96"/>
                <a:gd name="T29" fmla="*/ 213 h 229"/>
                <a:gd name="T30" fmla="*/ 88 w 96"/>
                <a:gd name="T31" fmla="*/ 204 h 229"/>
                <a:gd name="T32" fmla="*/ 83 w 96"/>
                <a:gd name="T33" fmla="*/ 170 h 229"/>
                <a:gd name="T34" fmla="*/ 28 w 96"/>
                <a:gd name="T35" fmla="*/ 192 h 229"/>
                <a:gd name="T36" fmla="*/ 61 w 96"/>
                <a:gd name="T37" fmla="*/ 32 h 229"/>
                <a:gd name="T38" fmla="*/ 57 w 96"/>
                <a:gd name="T39" fmla="*/ 22 h 229"/>
                <a:gd name="T40" fmla="*/ 59 w 96"/>
                <a:gd name="T41" fmla="*/ 17 h 229"/>
                <a:gd name="T42" fmla="*/ 42 w 96"/>
                <a:gd name="T43" fmla="*/ 39 h 229"/>
                <a:gd name="T44" fmla="*/ 20 w 96"/>
                <a:gd name="T45" fmla="*/ 81 h 229"/>
                <a:gd name="T46" fmla="*/ 88 w 96"/>
                <a:gd name="T47" fmla="*/ 95 h 229"/>
                <a:gd name="T48" fmla="*/ 34 w 96"/>
                <a:gd name="T49" fmla="*/ 15 h 229"/>
                <a:gd name="T50" fmla="*/ 52 w 96"/>
                <a:gd name="T51" fmla="*/ 68 h 229"/>
                <a:gd name="T52" fmla="*/ 44 w 96"/>
                <a:gd name="T53" fmla="*/ 193 h 229"/>
                <a:gd name="T54" fmla="*/ 18 w 96"/>
                <a:gd name="T55" fmla="*/ 135 h 229"/>
                <a:gd name="T56" fmla="*/ 23 w 96"/>
                <a:gd name="T57" fmla="*/ 56 h 229"/>
                <a:gd name="T58" fmla="*/ 58 w 96"/>
                <a:gd name="T59" fmla="*/ 28 h 229"/>
                <a:gd name="T60" fmla="*/ 16 w 96"/>
                <a:gd name="T61" fmla="*/ 67 h 229"/>
                <a:gd name="T62" fmla="*/ 19 w 96"/>
                <a:gd name="T63" fmla="*/ 52 h 229"/>
                <a:gd name="T64" fmla="*/ 18 w 96"/>
                <a:gd name="T65" fmla="*/ 70 h 229"/>
                <a:gd name="T66" fmla="*/ 37 w 96"/>
                <a:gd name="T67" fmla="*/ 21 h 229"/>
                <a:gd name="T68" fmla="*/ 33 w 96"/>
                <a:gd name="T69" fmla="*/ 191 h 229"/>
                <a:gd name="T70" fmla="*/ 34 w 96"/>
                <a:gd name="T71" fmla="*/ 143 h 229"/>
                <a:gd name="T72" fmla="*/ 49 w 96"/>
                <a:gd name="T73" fmla="*/ 15 h 229"/>
                <a:gd name="T74" fmla="*/ 39 w 96"/>
                <a:gd name="T75" fmla="*/ 38 h 229"/>
                <a:gd name="T76" fmla="*/ 25 w 96"/>
                <a:gd name="T77" fmla="*/ 15 h 229"/>
                <a:gd name="T78" fmla="*/ 13 w 96"/>
                <a:gd name="T79" fmla="*/ 111 h 229"/>
                <a:gd name="T80" fmla="*/ 23 w 96"/>
                <a:gd name="T81" fmla="*/ 38 h 229"/>
                <a:gd name="T82" fmla="*/ 20 w 96"/>
                <a:gd name="T83" fmla="*/ 120 h 229"/>
                <a:gd name="T84" fmla="*/ 26 w 96"/>
                <a:gd name="T85" fmla="*/ 22 h 229"/>
                <a:gd name="T86" fmla="*/ 29 w 96"/>
                <a:gd name="T87" fmla="*/ 71 h 229"/>
                <a:gd name="T88" fmla="*/ 31 w 96"/>
                <a:gd name="T89" fmla="*/ 37 h 229"/>
                <a:gd name="T90" fmla="*/ 51 w 96"/>
                <a:gd name="T91" fmla="*/ 43 h 229"/>
                <a:gd name="T92" fmla="*/ 19 w 96"/>
                <a:gd name="T93" fmla="*/ 55 h 229"/>
                <a:gd name="T94" fmla="*/ 46 w 96"/>
                <a:gd name="T95" fmla="*/ 101 h 229"/>
                <a:gd name="T96" fmla="*/ 53 w 96"/>
                <a:gd name="T97" fmla="*/ 194 h 229"/>
                <a:gd name="T98" fmla="*/ 50 w 96"/>
                <a:gd name="T99" fmla="*/ 168 h 229"/>
                <a:gd name="T100" fmla="*/ 40 w 96"/>
                <a:gd name="T101" fmla="*/ 44 h 229"/>
                <a:gd name="T102" fmla="*/ 14 w 96"/>
                <a:gd name="T103" fmla="*/ 133 h 229"/>
                <a:gd name="T104" fmla="*/ 46 w 96"/>
                <a:gd name="T105" fmla="*/ 194 h 229"/>
                <a:gd name="T106" fmla="*/ 35 w 96"/>
                <a:gd name="T107" fmla="*/ 154 h 229"/>
                <a:gd name="T108" fmla="*/ 33 w 96"/>
                <a:gd name="T109" fmla="*/ 55 h 229"/>
                <a:gd name="T110" fmla="*/ 43 w 96"/>
                <a:gd name="T111" fmla="*/ 62 h 229"/>
                <a:gd name="T112" fmla="*/ 58 w 96"/>
                <a:gd name="T113" fmla="*/ 107 h 229"/>
                <a:gd name="T114" fmla="*/ 58 w 96"/>
                <a:gd name="T115" fmla="*/ 73 h 229"/>
                <a:gd name="T116" fmla="*/ 53 w 96"/>
                <a:gd name="T117" fmla="*/ 91 h 229"/>
                <a:gd name="T118" fmla="*/ 39 w 96"/>
                <a:gd name="T119" fmla="*/ 30 h 229"/>
                <a:gd name="T120" fmla="*/ 46 w 96"/>
                <a:gd name="T121" fmla="*/ 137 h 229"/>
                <a:gd name="T122" fmla="*/ 21 w 96"/>
                <a:gd name="T123" fmla="*/ 163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6" h="229">
                  <a:moveTo>
                    <a:pt x="13" y="210"/>
                  </a:moveTo>
                  <a:cubicBezTo>
                    <a:pt x="10" y="210"/>
                    <a:pt x="8" y="209"/>
                    <a:pt x="9" y="206"/>
                  </a:cubicBezTo>
                  <a:cubicBezTo>
                    <a:pt x="8" y="205"/>
                    <a:pt x="8" y="204"/>
                    <a:pt x="8" y="203"/>
                  </a:cubicBezTo>
                  <a:cubicBezTo>
                    <a:pt x="8" y="202"/>
                    <a:pt x="9" y="201"/>
                    <a:pt x="10" y="200"/>
                  </a:cubicBezTo>
                  <a:cubicBezTo>
                    <a:pt x="10" y="200"/>
                    <a:pt x="9" y="200"/>
                    <a:pt x="9" y="200"/>
                  </a:cubicBezTo>
                  <a:cubicBezTo>
                    <a:pt x="8" y="200"/>
                    <a:pt x="7" y="199"/>
                    <a:pt x="7" y="197"/>
                  </a:cubicBezTo>
                  <a:cubicBezTo>
                    <a:pt x="7" y="197"/>
                    <a:pt x="7" y="196"/>
                    <a:pt x="7" y="196"/>
                  </a:cubicBezTo>
                  <a:cubicBezTo>
                    <a:pt x="8" y="186"/>
                    <a:pt x="8" y="177"/>
                    <a:pt x="7" y="168"/>
                  </a:cubicBezTo>
                  <a:cubicBezTo>
                    <a:pt x="7" y="163"/>
                    <a:pt x="7" y="158"/>
                    <a:pt x="7" y="152"/>
                  </a:cubicBezTo>
                  <a:cubicBezTo>
                    <a:pt x="7" y="152"/>
                    <a:pt x="7" y="151"/>
                    <a:pt x="7" y="151"/>
                  </a:cubicBezTo>
                  <a:cubicBezTo>
                    <a:pt x="7" y="151"/>
                    <a:pt x="6" y="151"/>
                    <a:pt x="6" y="151"/>
                  </a:cubicBezTo>
                  <a:cubicBezTo>
                    <a:pt x="6" y="151"/>
                    <a:pt x="5" y="151"/>
                    <a:pt x="5" y="150"/>
                  </a:cubicBezTo>
                  <a:cubicBezTo>
                    <a:pt x="5" y="150"/>
                    <a:pt x="5" y="149"/>
                    <a:pt x="5" y="149"/>
                  </a:cubicBezTo>
                  <a:cubicBezTo>
                    <a:pt x="5" y="149"/>
                    <a:pt x="6" y="149"/>
                    <a:pt x="6" y="149"/>
                  </a:cubicBezTo>
                  <a:cubicBezTo>
                    <a:pt x="7" y="148"/>
                    <a:pt x="7" y="147"/>
                    <a:pt x="7" y="145"/>
                  </a:cubicBezTo>
                  <a:cubicBezTo>
                    <a:pt x="7" y="130"/>
                    <a:pt x="7" y="115"/>
                    <a:pt x="7" y="100"/>
                  </a:cubicBezTo>
                  <a:cubicBezTo>
                    <a:pt x="7" y="83"/>
                    <a:pt x="7" y="67"/>
                    <a:pt x="6" y="51"/>
                  </a:cubicBezTo>
                  <a:cubicBezTo>
                    <a:pt x="6" y="45"/>
                    <a:pt x="6" y="38"/>
                    <a:pt x="5" y="32"/>
                  </a:cubicBezTo>
                  <a:cubicBezTo>
                    <a:pt x="5" y="30"/>
                    <a:pt x="5" y="27"/>
                    <a:pt x="5" y="25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3" y="22"/>
                    <a:pt x="2" y="20"/>
                    <a:pt x="4" y="18"/>
                  </a:cubicBezTo>
                  <a:cubicBezTo>
                    <a:pt x="4" y="16"/>
                    <a:pt x="4" y="14"/>
                    <a:pt x="3" y="12"/>
                  </a:cubicBezTo>
                  <a:cubicBezTo>
                    <a:pt x="3" y="12"/>
                    <a:pt x="2" y="12"/>
                    <a:pt x="2" y="12"/>
                  </a:cubicBezTo>
                  <a:cubicBezTo>
                    <a:pt x="2" y="11"/>
                    <a:pt x="2" y="10"/>
                    <a:pt x="1" y="9"/>
                  </a:cubicBezTo>
                  <a:cubicBezTo>
                    <a:pt x="0" y="8"/>
                    <a:pt x="0" y="7"/>
                    <a:pt x="1" y="7"/>
                  </a:cubicBezTo>
                  <a:cubicBezTo>
                    <a:pt x="1" y="6"/>
                    <a:pt x="2" y="5"/>
                    <a:pt x="3" y="5"/>
                  </a:cubicBezTo>
                  <a:cubicBezTo>
                    <a:pt x="3" y="5"/>
                    <a:pt x="4" y="5"/>
                    <a:pt x="4" y="5"/>
                  </a:cubicBezTo>
                  <a:cubicBezTo>
                    <a:pt x="4" y="6"/>
                    <a:pt x="5" y="6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13" y="7"/>
                    <a:pt x="19" y="6"/>
                    <a:pt x="25" y="6"/>
                  </a:cubicBezTo>
                  <a:cubicBezTo>
                    <a:pt x="27" y="6"/>
                    <a:pt x="30" y="6"/>
                    <a:pt x="33" y="5"/>
                  </a:cubicBezTo>
                  <a:cubicBezTo>
                    <a:pt x="37" y="5"/>
                    <a:pt x="42" y="5"/>
                    <a:pt x="47" y="4"/>
                  </a:cubicBezTo>
                  <a:cubicBezTo>
                    <a:pt x="52" y="3"/>
                    <a:pt x="57" y="3"/>
                    <a:pt x="63" y="2"/>
                  </a:cubicBezTo>
                  <a:cubicBezTo>
                    <a:pt x="63" y="2"/>
                    <a:pt x="63" y="1"/>
                    <a:pt x="63" y="1"/>
                  </a:cubicBezTo>
                  <a:cubicBezTo>
                    <a:pt x="64" y="0"/>
                    <a:pt x="66" y="0"/>
                    <a:pt x="67" y="0"/>
                  </a:cubicBezTo>
                  <a:cubicBezTo>
                    <a:pt x="67" y="0"/>
                    <a:pt x="67" y="0"/>
                    <a:pt x="67" y="1"/>
                  </a:cubicBezTo>
                  <a:cubicBezTo>
                    <a:pt x="67" y="2"/>
                    <a:pt x="69" y="2"/>
                    <a:pt x="69" y="3"/>
                  </a:cubicBezTo>
                  <a:cubicBezTo>
                    <a:pt x="70" y="3"/>
                    <a:pt x="70" y="3"/>
                    <a:pt x="70" y="3"/>
                  </a:cubicBezTo>
                  <a:cubicBezTo>
                    <a:pt x="70" y="5"/>
                    <a:pt x="70" y="5"/>
                    <a:pt x="71" y="6"/>
                  </a:cubicBezTo>
                  <a:cubicBezTo>
                    <a:pt x="73" y="7"/>
                    <a:pt x="74" y="8"/>
                    <a:pt x="76" y="9"/>
                  </a:cubicBezTo>
                  <a:cubicBezTo>
                    <a:pt x="79" y="12"/>
                    <a:pt x="83" y="13"/>
                    <a:pt x="87" y="15"/>
                  </a:cubicBezTo>
                  <a:cubicBezTo>
                    <a:pt x="89" y="15"/>
                    <a:pt x="90" y="15"/>
                    <a:pt x="91" y="16"/>
                  </a:cubicBezTo>
                  <a:cubicBezTo>
                    <a:pt x="92" y="17"/>
                    <a:pt x="93" y="18"/>
                    <a:pt x="93" y="21"/>
                  </a:cubicBezTo>
                  <a:cubicBezTo>
                    <a:pt x="94" y="28"/>
                    <a:pt x="94" y="36"/>
                    <a:pt x="94" y="44"/>
                  </a:cubicBezTo>
                  <a:cubicBezTo>
                    <a:pt x="94" y="44"/>
                    <a:pt x="94" y="45"/>
                    <a:pt x="94" y="46"/>
                  </a:cubicBezTo>
                  <a:cubicBezTo>
                    <a:pt x="94" y="46"/>
                    <a:pt x="94" y="46"/>
                    <a:pt x="94" y="47"/>
                  </a:cubicBezTo>
                  <a:cubicBezTo>
                    <a:pt x="94" y="47"/>
                    <a:pt x="94" y="48"/>
                    <a:pt x="94" y="49"/>
                  </a:cubicBezTo>
                  <a:cubicBezTo>
                    <a:pt x="94" y="61"/>
                    <a:pt x="94" y="73"/>
                    <a:pt x="94" y="85"/>
                  </a:cubicBezTo>
                  <a:cubicBezTo>
                    <a:pt x="94" y="85"/>
                    <a:pt x="94" y="86"/>
                    <a:pt x="94" y="86"/>
                  </a:cubicBezTo>
                  <a:cubicBezTo>
                    <a:pt x="94" y="86"/>
                    <a:pt x="94" y="87"/>
                    <a:pt x="94" y="87"/>
                  </a:cubicBezTo>
                  <a:cubicBezTo>
                    <a:pt x="94" y="88"/>
                    <a:pt x="94" y="89"/>
                    <a:pt x="94" y="90"/>
                  </a:cubicBezTo>
                  <a:cubicBezTo>
                    <a:pt x="94" y="114"/>
                    <a:pt x="93" y="139"/>
                    <a:pt x="94" y="163"/>
                  </a:cubicBezTo>
                  <a:cubicBezTo>
                    <a:pt x="94" y="174"/>
                    <a:pt x="94" y="185"/>
                    <a:pt x="94" y="195"/>
                  </a:cubicBezTo>
                  <a:cubicBezTo>
                    <a:pt x="94" y="199"/>
                    <a:pt x="94" y="202"/>
                    <a:pt x="95" y="206"/>
                  </a:cubicBezTo>
                  <a:cubicBezTo>
                    <a:pt x="95" y="210"/>
                    <a:pt x="95" y="214"/>
                    <a:pt x="96" y="218"/>
                  </a:cubicBezTo>
                  <a:cubicBezTo>
                    <a:pt x="96" y="219"/>
                    <a:pt x="96" y="220"/>
                    <a:pt x="96" y="220"/>
                  </a:cubicBezTo>
                  <a:cubicBezTo>
                    <a:pt x="96" y="221"/>
                    <a:pt x="96" y="222"/>
                    <a:pt x="96" y="223"/>
                  </a:cubicBezTo>
                  <a:cubicBezTo>
                    <a:pt x="96" y="223"/>
                    <a:pt x="95" y="223"/>
                    <a:pt x="95" y="224"/>
                  </a:cubicBezTo>
                  <a:cubicBezTo>
                    <a:pt x="95" y="225"/>
                    <a:pt x="96" y="225"/>
                    <a:pt x="95" y="226"/>
                  </a:cubicBezTo>
                  <a:cubicBezTo>
                    <a:pt x="95" y="227"/>
                    <a:pt x="95" y="227"/>
                    <a:pt x="95" y="228"/>
                  </a:cubicBezTo>
                  <a:cubicBezTo>
                    <a:pt x="95" y="229"/>
                    <a:pt x="94" y="229"/>
                    <a:pt x="93" y="229"/>
                  </a:cubicBezTo>
                  <a:cubicBezTo>
                    <a:pt x="93" y="228"/>
                    <a:pt x="92" y="228"/>
                    <a:pt x="92" y="229"/>
                  </a:cubicBezTo>
                  <a:cubicBezTo>
                    <a:pt x="91" y="229"/>
                    <a:pt x="91" y="229"/>
                    <a:pt x="90" y="229"/>
                  </a:cubicBezTo>
                  <a:cubicBezTo>
                    <a:pt x="81" y="229"/>
                    <a:pt x="72" y="228"/>
                    <a:pt x="63" y="228"/>
                  </a:cubicBezTo>
                  <a:cubicBezTo>
                    <a:pt x="58" y="228"/>
                    <a:pt x="52" y="228"/>
                    <a:pt x="47" y="227"/>
                  </a:cubicBezTo>
                  <a:cubicBezTo>
                    <a:pt x="45" y="227"/>
                    <a:pt x="44" y="227"/>
                    <a:pt x="42" y="227"/>
                  </a:cubicBezTo>
                  <a:cubicBezTo>
                    <a:pt x="40" y="227"/>
                    <a:pt x="38" y="228"/>
                    <a:pt x="36" y="228"/>
                  </a:cubicBezTo>
                  <a:cubicBezTo>
                    <a:pt x="35" y="228"/>
                    <a:pt x="35" y="228"/>
                    <a:pt x="34" y="228"/>
                  </a:cubicBezTo>
                  <a:cubicBezTo>
                    <a:pt x="34" y="228"/>
                    <a:pt x="33" y="228"/>
                    <a:pt x="33" y="228"/>
                  </a:cubicBezTo>
                  <a:cubicBezTo>
                    <a:pt x="31" y="228"/>
                    <a:pt x="30" y="228"/>
                    <a:pt x="28" y="228"/>
                  </a:cubicBezTo>
                  <a:cubicBezTo>
                    <a:pt x="27" y="228"/>
                    <a:pt x="26" y="228"/>
                    <a:pt x="26" y="228"/>
                  </a:cubicBezTo>
                  <a:cubicBezTo>
                    <a:pt x="24" y="228"/>
                    <a:pt x="23" y="227"/>
                    <a:pt x="22" y="226"/>
                  </a:cubicBezTo>
                  <a:cubicBezTo>
                    <a:pt x="20" y="220"/>
                    <a:pt x="16" y="215"/>
                    <a:pt x="13" y="210"/>
                  </a:cubicBezTo>
                  <a:cubicBezTo>
                    <a:pt x="13" y="210"/>
                    <a:pt x="13" y="210"/>
                    <a:pt x="13" y="210"/>
                  </a:cubicBezTo>
                  <a:close/>
                  <a:moveTo>
                    <a:pt x="48" y="187"/>
                  </a:moveTo>
                  <a:cubicBezTo>
                    <a:pt x="48" y="187"/>
                    <a:pt x="47" y="187"/>
                    <a:pt x="46" y="187"/>
                  </a:cubicBezTo>
                  <a:cubicBezTo>
                    <a:pt x="46" y="188"/>
                    <a:pt x="46" y="188"/>
                    <a:pt x="46" y="188"/>
                  </a:cubicBezTo>
                  <a:cubicBezTo>
                    <a:pt x="47" y="188"/>
                    <a:pt x="48" y="188"/>
                    <a:pt x="48" y="187"/>
                  </a:cubicBezTo>
                  <a:cubicBezTo>
                    <a:pt x="49" y="187"/>
                    <a:pt x="50" y="187"/>
                    <a:pt x="50" y="186"/>
                  </a:cubicBezTo>
                  <a:cubicBezTo>
                    <a:pt x="51" y="186"/>
                    <a:pt x="51" y="186"/>
                    <a:pt x="50" y="186"/>
                  </a:cubicBezTo>
                  <a:cubicBezTo>
                    <a:pt x="50" y="186"/>
                    <a:pt x="49" y="187"/>
                    <a:pt x="48" y="187"/>
                  </a:cubicBezTo>
                  <a:close/>
                  <a:moveTo>
                    <a:pt x="71" y="81"/>
                  </a:moveTo>
                  <a:cubicBezTo>
                    <a:pt x="71" y="83"/>
                    <a:pt x="72" y="103"/>
                    <a:pt x="72" y="104"/>
                  </a:cubicBezTo>
                  <a:cubicBezTo>
                    <a:pt x="73" y="103"/>
                    <a:pt x="74" y="102"/>
                    <a:pt x="76" y="101"/>
                  </a:cubicBezTo>
                  <a:cubicBezTo>
                    <a:pt x="79" y="98"/>
                    <a:pt x="82" y="95"/>
                    <a:pt x="85" y="93"/>
                  </a:cubicBezTo>
                  <a:cubicBezTo>
                    <a:pt x="86" y="92"/>
                    <a:pt x="86" y="91"/>
                    <a:pt x="85" y="91"/>
                  </a:cubicBezTo>
                  <a:cubicBezTo>
                    <a:pt x="85" y="91"/>
                    <a:pt x="84" y="91"/>
                    <a:pt x="84" y="91"/>
                  </a:cubicBezTo>
                  <a:cubicBezTo>
                    <a:pt x="82" y="92"/>
                    <a:pt x="79" y="93"/>
                    <a:pt x="77" y="94"/>
                  </a:cubicBezTo>
                  <a:cubicBezTo>
                    <a:pt x="76" y="94"/>
                    <a:pt x="75" y="94"/>
                    <a:pt x="75" y="94"/>
                  </a:cubicBezTo>
                  <a:cubicBezTo>
                    <a:pt x="74" y="94"/>
                    <a:pt x="73" y="94"/>
                    <a:pt x="72" y="93"/>
                  </a:cubicBezTo>
                  <a:cubicBezTo>
                    <a:pt x="72" y="92"/>
                    <a:pt x="72" y="92"/>
                    <a:pt x="72" y="91"/>
                  </a:cubicBezTo>
                  <a:cubicBezTo>
                    <a:pt x="73" y="90"/>
                    <a:pt x="73" y="89"/>
                    <a:pt x="74" y="89"/>
                  </a:cubicBezTo>
                  <a:cubicBezTo>
                    <a:pt x="77" y="86"/>
                    <a:pt x="80" y="84"/>
                    <a:pt x="82" y="81"/>
                  </a:cubicBezTo>
                  <a:cubicBezTo>
                    <a:pt x="83" y="80"/>
                    <a:pt x="84" y="79"/>
                    <a:pt x="85" y="78"/>
                  </a:cubicBezTo>
                  <a:cubicBezTo>
                    <a:pt x="86" y="78"/>
                    <a:pt x="86" y="78"/>
                    <a:pt x="86" y="77"/>
                  </a:cubicBezTo>
                  <a:cubicBezTo>
                    <a:pt x="81" y="78"/>
                    <a:pt x="76" y="80"/>
                    <a:pt x="71" y="81"/>
                  </a:cubicBezTo>
                  <a:close/>
                  <a:moveTo>
                    <a:pt x="85" y="219"/>
                  </a:moveTo>
                  <a:cubicBezTo>
                    <a:pt x="85" y="219"/>
                    <a:pt x="85" y="219"/>
                    <a:pt x="85" y="218"/>
                  </a:cubicBezTo>
                  <a:cubicBezTo>
                    <a:pt x="84" y="218"/>
                    <a:pt x="84" y="217"/>
                    <a:pt x="83" y="217"/>
                  </a:cubicBezTo>
                  <a:cubicBezTo>
                    <a:pt x="82" y="216"/>
                    <a:pt x="81" y="215"/>
                    <a:pt x="80" y="215"/>
                  </a:cubicBezTo>
                  <a:cubicBezTo>
                    <a:pt x="79" y="214"/>
                    <a:pt x="77" y="212"/>
                    <a:pt x="76" y="211"/>
                  </a:cubicBezTo>
                  <a:cubicBezTo>
                    <a:pt x="73" y="210"/>
                    <a:pt x="71" y="209"/>
                    <a:pt x="69" y="208"/>
                  </a:cubicBezTo>
                  <a:cubicBezTo>
                    <a:pt x="67" y="207"/>
                    <a:pt x="67" y="206"/>
                    <a:pt x="66" y="205"/>
                  </a:cubicBezTo>
                  <a:cubicBezTo>
                    <a:pt x="65" y="205"/>
                    <a:pt x="63" y="205"/>
                    <a:pt x="61" y="205"/>
                  </a:cubicBezTo>
                  <a:cubicBezTo>
                    <a:pt x="62" y="209"/>
                    <a:pt x="62" y="213"/>
                    <a:pt x="62" y="217"/>
                  </a:cubicBezTo>
                  <a:cubicBezTo>
                    <a:pt x="62" y="217"/>
                    <a:pt x="62" y="216"/>
                    <a:pt x="63" y="216"/>
                  </a:cubicBezTo>
                  <a:cubicBezTo>
                    <a:pt x="64" y="214"/>
                    <a:pt x="65" y="213"/>
                    <a:pt x="67" y="211"/>
                  </a:cubicBezTo>
                  <a:cubicBezTo>
                    <a:pt x="68" y="210"/>
                    <a:pt x="70" y="211"/>
                    <a:pt x="71" y="212"/>
                  </a:cubicBezTo>
                  <a:cubicBezTo>
                    <a:pt x="71" y="213"/>
                    <a:pt x="71" y="213"/>
                    <a:pt x="71" y="214"/>
                  </a:cubicBezTo>
                  <a:cubicBezTo>
                    <a:pt x="72" y="215"/>
                    <a:pt x="72" y="216"/>
                    <a:pt x="72" y="218"/>
                  </a:cubicBezTo>
                  <a:cubicBezTo>
                    <a:pt x="72" y="219"/>
                    <a:pt x="73" y="220"/>
                    <a:pt x="73" y="221"/>
                  </a:cubicBezTo>
                  <a:cubicBezTo>
                    <a:pt x="77" y="220"/>
                    <a:pt x="81" y="219"/>
                    <a:pt x="85" y="219"/>
                  </a:cubicBezTo>
                  <a:close/>
                  <a:moveTo>
                    <a:pt x="59" y="206"/>
                  </a:moveTo>
                  <a:cubicBezTo>
                    <a:pt x="59" y="206"/>
                    <a:pt x="58" y="206"/>
                    <a:pt x="58" y="206"/>
                  </a:cubicBezTo>
                  <a:cubicBezTo>
                    <a:pt x="58" y="206"/>
                    <a:pt x="58" y="207"/>
                    <a:pt x="57" y="207"/>
                  </a:cubicBezTo>
                  <a:cubicBezTo>
                    <a:pt x="57" y="208"/>
                    <a:pt x="56" y="209"/>
                    <a:pt x="56" y="210"/>
                  </a:cubicBezTo>
                  <a:cubicBezTo>
                    <a:pt x="53" y="214"/>
                    <a:pt x="51" y="219"/>
                    <a:pt x="49" y="223"/>
                  </a:cubicBezTo>
                  <a:cubicBezTo>
                    <a:pt x="49" y="223"/>
                    <a:pt x="49" y="223"/>
                    <a:pt x="49" y="224"/>
                  </a:cubicBezTo>
                  <a:cubicBezTo>
                    <a:pt x="52" y="224"/>
                    <a:pt x="56" y="223"/>
                    <a:pt x="59" y="223"/>
                  </a:cubicBezTo>
                  <a:cubicBezTo>
                    <a:pt x="59" y="221"/>
                    <a:pt x="59" y="220"/>
                    <a:pt x="59" y="219"/>
                  </a:cubicBezTo>
                  <a:cubicBezTo>
                    <a:pt x="59" y="216"/>
                    <a:pt x="59" y="213"/>
                    <a:pt x="59" y="209"/>
                  </a:cubicBezTo>
                  <a:cubicBezTo>
                    <a:pt x="59" y="208"/>
                    <a:pt x="59" y="207"/>
                    <a:pt x="59" y="206"/>
                  </a:cubicBezTo>
                  <a:close/>
                  <a:moveTo>
                    <a:pt x="85" y="109"/>
                  </a:moveTo>
                  <a:cubicBezTo>
                    <a:pt x="85" y="110"/>
                    <a:pt x="84" y="110"/>
                    <a:pt x="83" y="111"/>
                  </a:cubicBezTo>
                  <a:cubicBezTo>
                    <a:pt x="80" y="114"/>
                    <a:pt x="77" y="118"/>
                    <a:pt x="73" y="121"/>
                  </a:cubicBezTo>
                  <a:cubicBezTo>
                    <a:pt x="73" y="121"/>
                    <a:pt x="72" y="122"/>
                    <a:pt x="72" y="122"/>
                  </a:cubicBezTo>
                  <a:cubicBezTo>
                    <a:pt x="72" y="123"/>
                    <a:pt x="72" y="124"/>
                    <a:pt x="72" y="125"/>
                  </a:cubicBezTo>
                  <a:cubicBezTo>
                    <a:pt x="77" y="123"/>
                    <a:pt x="81" y="122"/>
                    <a:pt x="85" y="120"/>
                  </a:cubicBezTo>
                  <a:cubicBezTo>
                    <a:pt x="85" y="116"/>
                    <a:pt x="85" y="113"/>
                    <a:pt x="85" y="109"/>
                  </a:cubicBezTo>
                  <a:close/>
                  <a:moveTo>
                    <a:pt x="86" y="141"/>
                  </a:moveTo>
                  <a:cubicBezTo>
                    <a:pt x="85" y="141"/>
                    <a:pt x="85" y="141"/>
                    <a:pt x="85" y="141"/>
                  </a:cubicBezTo>
                  <a:cubicBezTo>
                    <a:pt x="81" y="145"/>
                    <a:pt x="77" y="148"/>
                    <a:pt x="73" y="152"/>
                  </a:cubicBezTo>
                  <a:cubicBezTo>
                    <a:pt x="73" y="152"/>
                    <a:pt x="73" y="153"/>
                    <a:pt x="73" y="153"/>
                  </a:cubicBezTo>
                  <a:cubicBezTo>
                    <a:pt x="73" y="154"/>
                    <a:pt x="73" y="155"/>
                    <a:pt x="73" y="156"/>
                  </a:cubicBezTo>
                  <a:cubicBezTo>
                    <a:pt x="77" y="154"/>
                    <a:pt x="81" y="152"/>
                    <a:pt x="86" y="150"/>
                  </a:cubicBezTo>
                  <a:cubicBezTo>
                    <a:pt x="86" y="147"/>
                    <a:pt x="86" y="144"/>
                    <a:pt x="86" y="141"/>
                  </a:cubicBezTo>
                  <a:close/>
                  <a:moveTo>
                    <a:pt x="88" y="194"/>
                  </a:moveTo>
                  <a:cubicBezTo>
                    <a:pt x="87" y="190"/>
                    <a:pt x="87" y="187"/>
                    <a:pt x="86" y="183"/>
                  </a:cubicBezTo>
                  <a:cubicBezTo>
                    <a:pt x="86" y="184"/>
                    <a:pt x="86" y="184"/>
                    <a:pt x="85" y="184"/>
                  </a:cubicBezTo>
                  <a:cubicBezTo>
                    <a:pt x="83" y="187"/>
                    <a:pt x="81" y="190"/>
                    <a:pt x="79" y="192"/>
                  </a:cubicBezTo>
                  <a:cubicBezTo>
                    <a:pt x="78" y="194"/>
                    <a:pt x="76" y="196"/>
                    <a:pt x="75" y="198"/>
                  </a:cubicBezTo>
                  <a:cubicBezTo>
                    <a:pt x="74" y="199"/>
                    <a:pt x="74" y="199"/>
                    <a:pt x="75" y="200"/>
                  </a:cubicBezTo>
                  <a:cubicBezTo>
                    <a:pt x="79" y="198"/>
                    <a:pt x="83" y="196"/>
                    <a:pt x="88" y="194"/>
                  </a:cubicBezTo>
                  <a:close/>
                  <a:moveTo>
                    <a:pt x="73" y="172"/>
                  </a:moveTo>
                  <a:cubicBezTo>
                    <a:pt x="78" y="170"/>
                    <a:pt x="82" y="168"/>
                    <a:pt x="86" y="166"/>
                  </a:cubicBezTo>
                  <a:cubicBezTo>
                    <a:pt x="86" y="163"/>
                    <a:pt x="86" y="160"/>
                    <a:pt x="86" y="156"/>
                  </a:cubicBezTo>
                  <a:cubicBezTo>
                    <a:pt x="85" y="157"/>
                    <a:pt x="85" y="157"/>
                    <a:pt x="84" y="158"/>
                  </a:cubicBezTo>
                  <a:cubicBezTo>
                    <a:pt x="81" y="161"/>
                    <a:pt x="77" y="165"/>
                    <a:pt x="74" y="168"/>
                  </a:cubicBezTo>
                  <a:cubicBezTo>
                    <a:pt x="74" y="168"/>
                    <a:pt x="73" y="169"/>
                    <a:pt x="73" y="169"/>
                  </a:cubicBezTo>
                  <a:cubicBezTo>
                    <a:pt x="73" y="170"/>
                    <a:pt x="73" y="171"/>
                    <a:pt x="73" y="172"/>
                  </a:cubicBezTo>
                  <a:close/>
                  <a:moveTo>
                    <a:pt x="89" y="137"/>
                  </a:moveTo>
                  <a:cubicBezTo>
                    <a:pt x="88" y="137"/>
                    <a:pt x="88" y="138"/>
                    <a:pt x="88" y="139"/>
                  </a:cubicBezTo>
                  <a:cubicBezTo>
                    <a:pt x="88" y="142"/>
                    <a:pt x="88" y="146"/>
                    <a:pt x="88" y="149"/>
                  </a:cubicBezTo>
                  <a:cubicBezTo>
                    <a:pt x="88" y="150"/>
                    <a:pt x="88" y="151"/>
                    <a:pt x="88" y="152"/>
                  </a:cubicBezTo>
                  <a:cubicBezTo>
                    <a:pt x="88" y="154"/>
                    <a:pt x="88" y="156"/>
                    <a:pt x="88" y="158"/>
                  </a:cubicBezTo>
                  <a:cubicBezTo>
                    <a:pt x="88" y="164"/>
                    <a:pt x="88" y="170"/>
                    <a:pt x="89" y="176"/>
                  </a:cubicBezTo>
                  <a:cubicBezTo>
                    <a:pt x="89" y="177"/>
                    <a:pt x="89" y="178"/>
                    <a:pt x="89" y="179"/>
                  </a:cubicBezTo>
                  <a:cubicBezTo>
                    <a:pt x="89" y="180"/>
                    <a:pt x="89" y="182"/>
                    <a:pt x="89" y="183"/>
                  </a:cubicBezTo>
                  <a:cubicBezTo>
                    <a:pt x="89" y="186"/>
                    <a:pt x="90" y="190"/>
                    <a:pt x="90" y="193"/>
                  </a:cubicBezTo>
                  <a:cubicBezTo>
                    <a:pt x="90" y="196"/>
                    <a:pt x="91" y="200"/>
                    <a:pt x="91" y="203"/>
                  </a:cubicBezTo>
                  <a:cubicBezTo>
                    <a:pt x="91" y="203"/>
                    <a:pt x="91" y="204"/>
                    <a:pt x="92" y="204"/>
                  </a:cubicBezTo>
                  <a:cubicBezTo>
                    <a:pt x="92" y="203"/>
                    <a:pt x="92" y="203"/>
                    <a:pt x="92" y="202"/>
                  </a:cubicBezTo>
                  <a:cubicBezTo>
                    <a:pt x="91" y="196"/>
                    <a:pt x="91" y="190"/>
                    <a:pt x="90" y="184"/>
                  </a:cubicBezTo>
                  <a:cubicBezTo>
                    <a:pt x="90" y="176"/>
                    <a:pt x="89" y="169"/>
                    <a:pt x="89" y="161"/>
                  </a:cubicBezTo>
                  <a:cubicBezTo>
                    <a:pt x="89" y="153"/>
                    <a:pt x="89" y="146"/>
                    <a:pt x="89" y="139"/>
                  </a:cubicBezTo>
                  <a:cubicBezTo>
                    <a:pt x="89" y="138"/>
                    <a:pt x="89" y="138"/>
                    <a:pt x="89" y="137"/>
                  </a:cubicBezTo>
                  <a:close/>
                  <a:moveTo>
                    <a:pt x="86" y="66"/>
                  </a:moveTo>
                  <a:cubicBezTo>
                    <a:pt x="85" y="66"/>
                    <a:pt x="85" y="67"/>
                    <a:pt x="85" y="67"/>
                  </a:cubicBezTo>
                  <a:cubicBezTo>
                    <a:pt x="81" y="70"/>
                    <a:pt x="77" y="73"/>
                    <a:pt x="72" y="76"/>
                  </a:cubicBezTo>
                  <a:cubicBezTo>
                    <a:pt x="72" y="76"/>
                    <a:pt x="72" y="77"/>
                    <a:pt x="71" y="77"/>
                  </a:cubicBezTo>
                  <a:cubicBezTo>
                    <a:pt x="71" y="77"/>
                    <a:pt x="71" y="78"/>
                    <a:pt x="71" y="79"/>
                  </a:cubicBezTo>
                  <a:cubicBezTo>
                    <a:pt x="76" y="78"/>
                    <a:pt x="81" y="76"/>
                    <a:pt x="86" y="74"/>
                  </a:cubicBezTo>
                  <a:cubicBezTo>
                    <a:pt x="86" y="72"/>
                    <a:pt x="86" y="69"/>
                    <a:pt x="86" y="66"/>
                  </a:cubicBezTo>
                  <a:close/>
                  <a:moveTo>
                    <a:pt x="55" y="206"/>
                  </a:moveTo>
                  <a:cubicBezTo>
                    <a:pt x="51" y="206"/>
                    <a:pt x="48" y="206"/>
                    <a:pt x="45" y="206"/>
                  </a:cubicBezTo>
                  <a:cubicBezTo>
                    <a:pt x="46" y="209"/>
                    <a:pt x="46" y="211"/>
                    <a:pt x="46" y="214"/>
                  </a:cubicBezTo>
                  <a:cubicBezTo>
                    <a:pt x="46" y="216"/>
                    <a:pt x="47" y="218"/>
                    <a:pt x="47" y="221"/>
                  </a:cubicBezTo>
                  <a:cubicBezTo>
                    <a:pt x="47" y="221"/>
                    <a:pt x="47" y="221"/>
                    <a:pt x="47" y="221"/>
                  </a:cubicBezTo>
                  <a:cubicBezTo>
                    <a:pt x="50" y="216"/>
                    <a:pt x="52" y="211"/>
                    <a:pt x="55" y="206"/>
                  </a:cubicBezTo>
                  <a:close/>
                  <a:moveTo>
                    <a:pt x="73" y="139"/>
                  </a:moveTo>
                  <a:cubicBezTo>
                    <a:pt x="73" y="139"/>
                    <a:pt x="73" y="140"/>
                    <a:pt x="73" y="139"/>
                  </a:cubicBezTo>
                  <a:cubicBezTo>
                    <a:pt x="77" y="137"/>
                    <a:pt x="81" y="135"/>
                    <a:pt x="85" y="133"/>
                  </a:cubicBezTo>
                  <a:cubicBezTo>
                    <a:pt x="85" y="133"/>
                    <a:pt x="85" y="133"/>
                    <a:pt x="85" y="132"/>
                  </a:cubicBezTo>
                  <a:cubicBezTo>
                    <a:pt x="85" y="130"/>
                    <a:pt x="85" y="129"/>
                    <a:pt x="85" y="127"/>
                  </a:cubicBezTo>
                  <a:cubicBezTo>
                    <a:pt x="85" y="126"/>
                    <a:pt x="85" y="126"/>
                    <a:pt x="85" y="125"/>
                  </a:cubicBezTo>
                  <a:cubicBezTo>
                    <a:pt x="85" y="126"/>
                    <a:pt x="85" y="126"/>
                    <a:pt x="85" y="126"/>
                  </a:cubicBezTo>
                  <a:cubicBezTo>
                    <a:pt x="81" y="129"/>
                    <a:pt x="77" y="133"/>
                    <a:pt x="74" y="136"/>
                  </a:cubicBezTo>
                  <a:cubicBezTo>
                    <a:pt x="73" y="137"/>
                    <a:pt x="72" y="138"/>
                    <a:pt x="73" y="139"/>
                  </a:cubicBezTo>
                  <a:close/>
                  <a:moveTo>
                    <a:pt x="86" y="95"/>
                  </a:moveTo>
                  <a:cubicBezTo>
                    <a:pt x="81" y="100"/>
                    <a:pt x="76" y="104"/>
                    <a:pt x="72" y="108"/>
                  </a:cubicBezTo>
                  <a:cubicBezTo>
                    <a:pt x="73" y="108"/>
                    <a:pt x="73" y="108"/>
                    <a:pt x="74" y="108"/>
                  </a:cubicBezTo>
                  <a:cubicBezTo>
                    <a:pt x="78" y="107"/>
                    <a:pt x="81" y="105"/>
                    <a:pt x="85" y="104"/>
                  </a:cubicBezTo>
                  <a:cubicBezTo>
                    <a:pt x="85" y="104"/>
                    <a:pt x="85" y="103"/>
                    <a:pt x="85" y="103"/>
                  </a:cubicBezTo>
                  <a:cubicBezTo>
                    <a:pt x="86" y="101"/>
                    <a:pt x="86" y="98"/>
                    <a:pt x="86" y="95"/>
                  </a:cubicBezTo>
                  <a:close/>
                  <a:moveTo>
                    <a:pt x="71" y="25"/>
                  </a:moveTo>
                  <a:cubicBezTo>
                    <a:pt x="76" y="24"/>
                    <a:pt x="80" y="23"/>
                    <a:pt x="84" y="21"/>
                  </a:cubicBezTo>
                  <a:cubicBezTo>
                    <a:pt x="84" y="21"/>
                    <a:pt x="84" y="20"/>
                    <a:pt x="84" y="19"/>
                  </a:cubicBezTo>
                  <a:cubicBezTo>
                    <a:pt x="83" y="19"/>
                    <a:pt x="82" y="18"/>
                    <a:pt x="81" y="17"/>
                  </a:cubicBezTo>
                  <a:cubicBezTo>
                    <a:pt x="81" y="17"/>
                    <a:pt x="81" y="17"/>
                    <a:pt x="80" y="17"/>
                  </a:cubicBezTo>
                  <a:cubicBezTo>
                    <a:pt x="77" y="18"/>
                    <a:pt x="74" y="19"/>
                    <a:pt x="71" y="20"/>
                  </a:cubicBezTo>
                  <a:cubicBezTo>
                    <a:pt x="71" y="22"/>
                    <a:pt x="71" y="23"/>
                    <a:pt x="71" y="25"/>
                  </a:cubicBezTo>
                  <a:close/>
                  <a:moveTo>
                    <a:pt x="43" y="209"/>
                  </a:moveTo>
                  <a:cubicBezTo>
                    <a:pt x="43" y="209"/>
                    <a:pt x="43" y="209"/>
                    <a:pt x="43" y="209"/>
                  </a:cubicBezTo>
                  <a:cubicBezTo>
                    <a:pt x="41" y="213"/>
                    <a:pt x="39" y="218"/>
                    <a:pt x="37" y="222"/>
                  </a:cubicBezTo>
                  <a:cubicBezTo>
                    <a:pt x="40" y="223"/>
                    <a:pt x="42" y="224"/>
                    <a:pt x="44" y="223"/>
                  </a:cubicBezTo>
                  <a:cubicBezTo>
                    <a:pt x="44" y="219"/>
                    <a:pt x="44" y="214"/>
                    <a:pt x="43" y="209"/>
                  </a:cubicBezTo>
                  <a:close/>
                  <a:moveTo>
                    <a:pt x="27" y="217"/>
                  </a:moveTo>
                  <a:cubicBezTo>
                    <a:pt x="28" y="217"/>
                    <a:pt x="28" y="217"/>
                    <a:pt x="28" y="217"/>
                  </a:cubicBezTo>
                  <a:cubicBezTo>
                    <a:pt x="29" y="214"/>
                    <a:pt x="30" y="212"/>
                    <a:pt x="32" y="209"/>
                  </a:cubicBezTo>
                  <a:cubicBezTo>
                    <a:pt x="32" y="209"/>
                    <a:pt x="32" y="208"/>
                    <a:pt x="33" y="208"/>
                  </a:cubicBezTo>
                  <a:cubicBezTo>
                    <a:pt x="33" y="207"/>
                    <a:pt x="34" y="207"/>
                    <a:pt x="34" y="207"/>
                  </a:cubicBezTo>
                  <a:cubicBezTo>
                    <a:pt x="35" y="207"/>
                    <a:pt x="36" y="208"/>
                    <a:pt x="36" y="208"/>
                  </a:cubicBezTo>
                  <a:cubicBezTo>
                    <a:pt x="36" y="209"/>
                    <a:pt x="36" y="210"/>
                    <a:pt x="36" y="211"/>
                  </a:cubicBezTo>
                  <a:cubicBezTo>
                    <a:pt x="36" y="212"/>
                    <a:pt x="36" y="214"/>
                    <a:pt x="36" y="215"/>
                  </a:cubicBezTo>
                  <a:cubicBezTo>
                    <a:pt x="36" y="216"/>
                    <a:pt x="36" y="216"/>
                    <a:pt x="36" y="216"/>
                  </a:cubicBezTo>
                  <a:cubicBezTo>
                    <a:pt x="38" y="213"/>
                    <a:pt x="40" y="210"/>
                    <a:pt x="41" y="206"/>
                  </a:cubicBezTo>
                  <a:cubicBezTo>
                    <a:pt x="41" y="206"/>
                    <a:pt x="41" y="206"/>
                    <a:pt x="40" y="206"/>
                  </a:cubicBezTo>
                  <a:cubicBezTo>
                    <a:pt x="37" y="206"/>
                    <a:pt x="34" y="206"/>
                    <a:pt x="31" y="206"/>
                  </a:cubicBezTo>
                  <a:cubicBezTo>
                    <a:pt x="29" y="206"/>
                    <a:pt x="29" y="206"/>
                    <a:pt x="28" y="208"/>
                  </a:cubicBezTo>
                  <a:cubicBezTo>
                    <a:pt x="27" y="211"/>
                    <a:pt x="27" y="214"/>
                    <a:pt x="27" y="217"/>
                  </a:cubicBezTo>
                  <a:cubicBezTo>
                    <a:pt x="27" y="217"/>
                    <a:pt x="27" y="217"/>
                    <a:pt x="27" y="217"/>
                  </a:cubicBezTo>
                  <a:close/>
                  <a:moveTo>
                    <a:pt x="11" y="186"/>
                  </a:moveTo>
                  <a:cubicBezTo>
                    <a:pt x="12" y="186"/>
                    <a:pt x="12" y="185"/>
                    <a:pt x="12" y="184"/>
                  </a:cubicBezTo>
                  <a:cubicBezTo>
                    <a:pt x="12" y="183"/>
                    <a:pt x="12" y="182"/>
                    <a:pt x="12" y="181"/>
                  </a:cubicBezTo>
                  <a:cubicBezTo>
                    <a:pt x="12" y="177"/>
                    <a:pt x="12" y="174"/>
                    <a:pt x="12" y="170"/>
                  </a:cubicBezTo>
                  <a:cubicBezTo>
                    <a:pt x="11" y="163"/>
                    <a:pt x="11" y="156"/>
                    <a:pt x="11" y="149"/>
                  </a:cubicBezTo>
                  <a:cubicBezTo>
                    <a:pt x="11" y="149"/>
                    <a:pt x="11" y="148"/>
                    <a:pt x="11" y="148"/>
                  </a:cubicBezTo>
                  <a:cubicBezTo>
                    <a:pt x="10" y="148"/>
                    <a:pt x="10" y="149"/>
                    <a:pt x="10" y="150"/>
                  </a:cubicBezTo>
                  <a:cubicBezTo>
                    <a:pt x="10" y="162"/>
                    <a:pt x="10" y="173"/>
                    <a:pt x="11" y="185"/>
                  </a:cubicBezTo>
                  <a:cubicBezTo>
                    <a:pt x="11" y="185"/>
                    <a:pt x="11" y="186"/>
                    <a:pt x="11" y="186"/>
                  </a:cubicBezTo>
                  <a:close/>
                  <a:moveTo>
                    <a:pt x="10" y="145"/>
                  </a:moveTo>
                  <a:cubicBezTo>
                    <a:pt x="11" y="144"/>
                    <a:pt x="11" y="144"/>
                    <a:pt x="11" y="143"/>
                  </a:cubicBezTo>
                  <a:cubicBezTo>
                    <a:pt x="11" y="138"/>
                    <a:pt x="11" y="133"/>
                    <a:pt x="11" y="128"/>
                  </a:cubicBezTo>
                  <a:cubicBezTo>
                    <a:pt x="11" y="117"/>
                    <a:pt x="10" y="107"/>
                    <a:pt x="10" y="96"/>
                  </a:cubicBezTo>
                  <a:cubicBezTo>
                    <a:pt x="10" y="96"/>
                    <a:pt x="10" y="95"/>
                    <a:pt x="10" y="95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10" y="112"/>
                    <a:pt x="10" y="128"/>
                    <a:pt x="10" y="145"/>
                  </a:cubicBezTo>
                  <a:close/>
                  <a:moveTo>
                    <a:pt x="86" y="53"/>
                  </a:moveTo>
                  <a:cubicBezTo>
                    <a:pt x="83" y="55"/>
                    <a:pt x="73" y="63"/>
                    <a:pt x="73" y="64"/>
                  </a:cubicBezTo>
                  <a:cubicBezTo>
                    <a:pt x="77" y="63"/>
                    <a:pt x="81" y="62"/>
                    <a:pt x="86" y="60"/>
                  </a:cubicBezTo>
                  <a:cubicBezTo>
                    <a:pt x="86" y="58"/>
                    <a:pt x="86" y="56"/>
                    <a:pt x="86" y="53"/>
                  </a:cubicBezTo>
                  <a:close/>
                  <a:moveTo>
                    <a:pt x="71" y="53"/>
                  </a:moveTo>
                  <a:cubicBezTo>
                    <a:pt x="71" y="56"/>
                    <a:pt x="71" y="59"/>
                    <a:pt x="71" y="61"/>
                  </a:cubicBezTo>
                  <a:cubicBezTo>
                    <a:pt x="76" y="57"/>
                    <a:pt x="81" y="54"/>
                    <a:pt x="86" y="50"/>
                  </a:cubicBezTo>
                  <a:cubicBezTo>
                    <a:pt x="81" y="51"/>
                    <a:pt x="76" y="53"/>
                    <a:pt x="71" y="53"/>
                  </a:cubicBezTo>
                  <a:close/>
                  <a:moveTo>
                    <a:pt x="73" y="51"/>
                  </a:moveTo>
                  <a:cubicBezTo>
                    <a:pt x="77" y="50"/>
                    <a:pt x="82" y="48"/>
                    <a:pt x="86" y="47"/>
                  </a:cubicBezTo>
                  <a:cubicBezTo>
                    <a:pt x="86" y="45"/>
                    <a:pt x="86" y="43"/>
                    <a:pt x="86" y="41"/>
                  </a:cubicBezTo>
                  <a:cubicBezTo>
                    <a:pt x="83" y="42"/>
                    <a:pt x="74" y="49"/>
                    <a:pt x="73" y="51"/>
                  </a:cubicBezTo>
                  <a:close/>
                  <a:moveTo>
                    <a:pt x="38" y="203"/>
                  </a:moveTo>
                  <a:cubicBezTo>
                    <a:pt x="46" y="204"/>
                    <a:pt x="53" y="203"/>
                    <a:pt x="61" y="203"/>
                  </a:cubicBezTo>
                  <a:cubicBezTo>
                    <a:pt x="62" y="203"/>
                    <a:pt x="64" y="203"/>
                    <a:pt x="66" y="203"/>
                  </a:cubicBezTo>
                  <a:cubicBezTo>
                    <a:pt x="67" y="202"/>
                    <a:pt x="69" y="202"/>
                    <a:pt x="70" y="202"/>
                  </a:cubicBezTo>
                  <a:cubicBezTo>
                    <a:pt x="70" y="201"/>
                    <a:pt x="70" y="200"/>
                    <a:pt x="70" y="199"/>
                  </a:cubicBezTo>
                  <a:cubicBezTo>
                    <a:pt x="68" y="199"/>
                    <a:pt x="66" y="199"/>
                    <a:pt x="64" y="200"/>
                  </a:cubicBezTo>
                  <a:cubicBezTo>
                    <a:pt x="63" y="201"/>
                    <a:pt x="63" y="201"/>
                    <a:pt x="62" y="201"/>
                  </a:cubicBezTo>
                  <a:cubicBezTo>
                    <a:pt x="57" y="202"/>
                    <a:pt x="53" y="202"/>
                    <a:pt x="49" y="202"/>
                  </a:cubicBezTo>
                  <a:cubicBezTo>
                    <a:pt x="45" y="203"/>
                    <a:pt x="42" y="203"/>
                    <a:pt x="38" y="203"/>
                  </a:cubicBezTo>
                  <a:close/>
                  <a:moveTo>
                    <a:pt x="86" y="136"/>
                  </a:moveTo>
                  <a:cubicBezTo>
                    <a:pt x="85" y="136"/>
                    <a:pt x="85" y="136"/>
                    <a:pt x="85" y="136"/>
                  </a:cubicBezTo>
                  <a:cubicBezTo>
                    <a:pt x="81" y="138"/>
                    <a:pt x="77" y="140"/>
                    <a:pt x="73" y="142"/>
                  </a:cubicBezTo>
                  <a:cubicBezTo>
                    <a:pt x="73" y="143"/>
                    <a:pt x="72" y="143"/>
                    <a:pt x="72" y="143"/>
                  </a:cubicBezTo>
                  <a:cubicBezTo>
                    <a:pt x="72" y="145"/>
                    <a:pt x="72" y="147"/>
                    <a:pt x="72" y="148"/>
                  </a:cubicBezTo>
                  <a:cubicBezTo>
                    <a:pt x="72" y="148"/>
                    <a:pt x="73" y="149"/>
                    <a:pt x="73" y="149"/>
                  </a:cubicBezTo>
                  <a:cubicBezTo>
                    <a:pt x="73" y="149"/>
                    <a:pt x="73" y="148"/>
                    <a:pt x="74" y="148"/>
                  </a:cubicBezTo>
                  <a:cubicBezTo>
                    <a:pt x="77" y="145"/>
                    <a:pt x="80" y="142"/>
                    <a:pt x="83" y="139"/>
                  </a:cubicBezTo>
                  <a:cubicBezTo>
                    <a:pt x="84" y="139"/>
                    <a:pt x="84" y="138"/>
                    <a:pt x="85" y="137"/>
                  </a:cubicBezTo>
                  <a:cubicBezTo>
                    <a:pt x="85" y="137"/>
                    <a:pt x="85" y="137"/>
                    <a:pt x="86" y="136"/>
                  </a:cubicBezTo>
                  <a:close/>
                  <a:moveTo>
                    <a:pt x="71" y="74"/>
                  </a:moveTo>
                  <a:cubicBezTo>
                    <a:pt x="76" y="70"/>
                    <a:pt x="80" y="67"/>
                    <a:pt x="85" y="64"/>
                  </a:cubicBezTo>
                  <a:cubicBezTo>
                    <a:pt x="80" y="65"/>
                    <a:pt x="76" y="66"/>
                    <a:pt x="71" y="67"/>
                  </a:cubicBezTo>
                  <a:cubicBezTo>
                    <a:pt x="71" y="69"/>
                    <a:pt x="71" y="71"/>
                    <a:pt x="71" y="74"/>
                  </a:cubicBezTo>
                  <a:close/>
                  <a:moveTo>
                    <a:pt x="86" y="172"/>
                  </a:moveTo>
                  <a:cubicBezTo>
                    <a:pt x="86" y="172"/>
                    <a:pt x="86" y="172"/>
                    <a:pt x="86" y="172"/>
                  </a:cubicBezTo>
                  <a:cubicBezTo>
                    <a:pt x="82" y="176"/>
                    <a:pt x="78" y="180"/>
                    <a:pt x="74" y="184"/>
                  </a:cubicBezTo>
                  <a:cubicBezTo>
                    <a:pt x="73" y="185"/>
                    <a:pt x="73" y="185"/>
                    <a:pt x="73" y="185"/>
                  </a:cubicBezTo>
                  <a:cubicBezTo>
                    <a:pt x="75" y="185"/>
                    <a:pt x="83" y="180"/>
                    <a:pt x="86" y="177"/>
                  </a:cubicBezTo>
                  <a:cubicBezTo>
                    <a:pt x="86" y="175"/>
                    <a:pt x="86" y="174"/>
                    <a:pt x="86" y="172"/>
                  </a:cubicBezTo>
                  <a:close/>
                  <a:moveTo>
                    <a:pt x="73" y="158"/>
                  </a:moveTo>
                  <a:cubicBezTo>
                    <a:pt x="73" y="161"/>
                    <a:pt x="73" y="163"/>
                    <a:pt x="73" y="165"/>
                  </a:cubicBezTo>
                  <a:cubicBezTo>
                    <a:pt x="75" y="164"/>
                    <a:pt x="84" y="155"/>
                    <a:pt x="84" y="154"/>
                  </a:cubicBezTo>
                  <a:cubicBezTo>
                    <a:pt x="80" y="155"/>
                    <a:pt x="77" y="157"/>
                    <a:pt x="73" y="158"/>
                  </a:cubicBezTo>
                  <a:close/>
                  <a:moveTo>
                    <a:pt x="80" y="208"/>
                  </a:moveTo>
                  <a:cubicBezTo>
                    <a:pt x="81" y="206"/>
                    <a:pt x="82" y="204"/>
                    <a:pt x="83" y="203"/>
                  </a:cubicBezTo>
                  <a:cubicBezTo>
                    <a:pt x="84" y="201"/>
                    <a:pt x="85" y="199"/>
                    <a:pt x="86" y="197"/>
                  </a:cubicBezTo>
                  <a:cubicBezTo>
                    <a:pt x="83" y="199"/>
                    <a:pt x="79" y="201"/>
                    <a:pt x="76" y="202"/>
                  </a:cubicBezTo>
                  <a:cubicBezTo>
                    <a:pt x="77" y="204"/>
                    <a:pt x="79" y="206"/>
                    <a:pt x="80" y="208"/>
                  </a:cubicBezTo>
                  <a:close/>
                  <a:moveTo>
                    <a:pt x="73" y="196"/>
                  </a:moveTo>
                  <a:cubicBezTo>
                    <a:pt x="75" y="194"/>
                    <a:pt x="83" y="183"/>
                    <a:pt x="84" y="182"/>
                  </a:cubicBezTo>
                  <a:cubicBezTo>
                    <a:pt x="80" y="184"/>
                    <a:pt x="77" y="186"/>
                    <a:pt x="73" y="188"/>
                  </a:cubicBezTo>
                  <a:cubicBezTo>
                    <a:pt x="73" y="191"/>
                    <a:pt x="74" y="194"/>
                    <a:pt x="73" y="196"/>
                  </a:cubicBezTo>
                  <a:close/>
                  <a:moveTo>
                    <a:pt x="86" y="81"/>
                  </a:moveTo>
                  <a:cubicBezTo>
                    <a:pt x="82" y="85"/>
                    <a:pt x="79" y="88"/>
                    <a:pt x="75" y="91"/>
                  </a:cubicBezTo>
                  <a:cubicBezTo>
                    <a:pt x="75" y="91"/>
                    <a:pt x="75" y="92"/>
                    <a:pt x="75" y="92"/>
                  </a:cubicBezTo>
                  <a:cubicBezTo>
                    <a:pt x="79" y="90"/>
                    <a:pt x="82" y="89"/>
                    <a:pt x="85" y="88"/>
                  </a:cubicBezTo>
                  <a:cubicBezTo>
                    <a:pt x="85" y="88"/>
                    <a:pt x="86" y="87"/>
                    <a:pt x="86" y="87"/>
                  </a:cubicBezTo>
                  <a:cubicBezTo>
                    <a:pt x="86" y="85"/>
                    <a:pt x="86" y="83"/>
                    <a:pt x="86" y="81"/>
                  </a:cubicBezTo>
                  <a:close/>
                  <a:moveTo>
                    <a:pt x="72" y="118"/>
                  </a:moveTo>
                  <a:cubicBezTo>
                    <a:pt x="74" y="117"/>
                    <a:pt x="83" y="108"/>
                    <a:pt x="83" y="107"/>
                  </a:cubicBezTo>
                  <a:cubicBezTo>
                    <a:pt x="80" y="109"/>
                    <a:pt x="76" y="111"/>
                    <a:pt x="72" y="111"/>
                  </a:cubicBezTo>
                  <a:cubicBezTo>
                    <a:pt x="72" y="114"/>
                    <a:pt x="72" y="116"/>
                    <a:pt x="72" y="118"/>
                  </a:cubicBezTo>
                  <a:close/>
                  <a:moveTo>
                    <a:pt x="86" y="32"/>
                  </a:moveTo>
                  <a:cubicBezTo>
                    <a:pt x="84" y="32"/>
                    <a:pt x="74" y="39"/>
                    <a:pt x="74" y="40"/>
                  </a:cubicBezTo>
                  <a:cubicBezTo>
                    <a:pt x="78" y="39"/>
                    <a:pt x="82" y="38"/>
                    <a:pt x="86" y="36"/>
                  </a:cubicBezTo>
                  <a:cubicBezTo>
                    <a:pt x="86" y="34"/>
                    <a:pt x="86" y="33"/>
                    <a:pt x="86" y="32"/>
                  </a:cubicBezTo>
                  <a:close/>
                  <a:moveTo>
                    <a:pt x="42" y="29"/>
                  </a:moveTo>
                  <a:cubicBezTo>
                    <a:pt x="42" y="29"/>
                    <a:pt x="42" y="29"/>
                    <a:pt x="42" y="29"/>
                  </a:cubicBezTo>
                  <a:cubicBezTo>
                    <a:pt x="44" y="27"/>
                    <a:pt x="47" y="26"/>
                    <a:pt x="49" y="24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50" y="22"/>
                    <a:pt x="50" y="20"/>
                    <a:pt x="51" y="18"/>
                  </a:cubicBezTo>
                  <a:cubicBezTo>
                    <a:pt x="51" y="18"/>
                    <a:pt x="51" y="18"/>
                    <a:pt x="51" y="18"/>
                  </a:cubicBezTo>
                  <a:cubicBezTo>
                    <a:pt x="48" y="21"/>
                    <a:pt x="45" y="23"/>
                    <a:pt x="42" y="25"/>
                  </a:cubicBezTo>
                  <a:cubicBezTo>
                    <a:pt x="42" y="25"/>
                    <a:pt x="41" y="26"/>
                    <a:pt x="41" y="26"/>
                  </a:cubicBezTo>
                  <a:cubicBezTo>
                    <a:pt x="42" y="27"/>
                    <a:pt x="42" y="28"/>
                    <a:pt x="42" y="29"/>
                  </a:cubicBezTo>
                  <a:close/>
                  <a:moveTo>
                    <a:pt x="69" y="213"/>
                  </a:moveTo>
                  <a:cubicBezTo>
                    <a:pt x="66" y="216"/>
                    <a:pt x="64" y="219"/>
                    <a:pt x="62" y="222"/>
                  </a:cubicBezTo>
                  <a:cubicBezTo>
                    <a:pt x="65" y="222"/>
                    <a:pt x="67" y="221"/>
                    <a:pt x="70" y="221"/>
                  </a:cubicBezTo>
                  <a:cubicBezTo>
                    <a:pt x="70" y="218"/>
                    <a:pt x="70" y="216"/>
                    <a:pt x="69" y="213"/>
                  </a:cubicBezTo>
                  <a:close/>
                  <a:moveTo>
                    <a:pt x="89" y="105"/>
                  </a:moveTo>
                  <a:cubicBezTo>
                    <a:pt x="88" y="106"/>
                    <a:pt x="88" y="107"/>
                    <a:pt x="88" y="108"/>
                  </a:cubicBezTo>
                  <a:cubicBezTo>
                    <a:pt x="88" y="111"/>
                    <a:pt x="88" y="115"/>
                    <a:pt x="88" y="118"/>
                  </a:cubicBezTo>
                  <a:cubicBezTo>
                    <a:pt x="88" y="120"/>
                    <a:pt x="88" y="122"/>
                    <a:pt x="88" y="123"/>
                  </a:cubicBezTo>
                  <a:cubicBezTo>
                    <a:pt x="88" y="126"/>
                    <a:pt x="88" y="128"/>
                    <a:pt x="88" y="131"/>
                  </a:cubicBezTo>
                  <a:cubicBezTo>
                    <a:pt x="88" y="131"/>
                    <a:pt x="88" y="131"/>
                    <a:pt x="88" y="132"/>
                  </a:cubicBezTo>
                  <a:cubicBezTo>
                    <a:pt x="89" y="131"/>
                    <a:pt x="89" y="131"/>
                    <a:pt x="89" y="130"/>
                  </a:cubicBezTo>
                  <a:cubicBezTo>
                    <a:pt x="89" y="122"/>
                    <a:pt x="90" y="114"/>
                    <a:pt x="90" y="106"/>
                  </a:cubicBezTo>
                  <a:cubicBezTo>
                    <a:pt x="90" y="106"/>
                    <a:pt x="90" y="106"/>
                    <a:pt x="89" y="105"/>
                  </a:cubicBezTo>
                  <a:close/>
                  <a:moveTo>
                    <a:pt x="83" y="123"/>
                  </a:moveTo>
                  <a:cubicBezTo>
                    <a:pt x="80" y="125"/>
                    <a:pt x="76" y="126"/>
                    <a:pt x="72" y="128"/>
                  </a:cubicBezTo>
                  <a:cubicBezTo>
                    <a:pt x="72" y="130"/>
                    <a:pt x="72" y="132"/>
                    <a:pt x="72" y="134"/>
                  </a:cubicBezTo>
                  <a:cubicBezTo>
                    <a:pt x="76" y="130"/>
                    <a:pt x="80" y="127"/>
                    <a:pt x="83" y="123"/>
                  </a:cubicBezTo>
                  <a:close/>
                  <a:moveTo>
                    <a:pt x="88" y="200"/>
                  </a:moveTo>
                  <a:cubicBezTo>
                    <a:pt x="86" y="203"/>
                    <a:pt x="83" y="207"/>
                    <a:pt x="82" y="211"/>
                  </a:cubicBezTo>
                  <a:cubicBezTo>
                    <a:pt x="83" y="211"/>
                    <a:pt x="85" y="210"/>
                    <a:pt x="88" y="209"/>
                  </a:cubicBezTo>
                  <a:cubicBezTo>
                    <a:pt x="88" y="209"/>
                    <a:pt x="88" y="208"/>
                    <a:pt x="87" y="207"/>
                  </a:cubicBezTo>
                  <a:cubicBezTo>
                    <a:pt x="87" y="206"/>
                    <a:pt x="87" y="205"/>
                    <a:pt x="88" y="204"/>
                  </a:cubicBezTo>
                  <a:cubicBezTo>
                    <a:pt x="88" y="204"/>
                    <a:pt x="89" y="204"/>
                    <a:pt x="89" y="203"/>
                  </a:cubicBezTo>
                  <a:cubicBezTo>
                    <a:pt x="88" y="202"/>
                    <a:pt x="88" y="201"/>
                    <a:pt x="88" y="200"/>
                  </a:cubicBezTo>
                  <a:close/>
                  <a:moveTo>
                    <a:pt x="21" y="33"/>
                  </a:moveTo>
                  <a:cubicBezTo>
                    <a:pt x="21" y="32"/>
                    <a:pt x="21" y="31"/>
                    <a:pt x="20" y="30"/>
                  </a:cubicBezTo>
                  <a:cubicBezTo>
                    <a:pt x="19" y="31"/>
                    <a:pt x="19" y="31"/>
                    <a:pt x="18" y="32"/>
                  </a:cubicBezTo>
                  <a:cubicBezTo>
                    <a:pt x="17" y="32"/>
                    <a:pt x="17" y="32"/>
                    <a:pt x="16" y="32"/>
                  </a:cubicBezTo>
                  <a:cubicBezTo>
                    <a:pt x="16" y="33"/>
                    <a:pt x="15" y="33"/>
                    <a:pt x="15" y="32"/>
                  </a:cubicBezTo>
                  <a:cubicBezTo>
                    <a:pt x="14" y="32"/>
                    <a:pt x="14" y="31"/>
                    <a:pt x="14" y="30"/>
                  </a:cubicBezTo>
                  <a:cubicBezTo>
                    <a:pt x="15" y="30"/>
                    <a:pt x="15" y="30"/>
                    <a:pt x="15" y="29"/>
                  </a:cubicBezTo>
                  <a:cubicBezTo>
                    <a:pt x="15" y="29"/>
                    <a:pt x="16" y="29"/>
                    <a:pt x="16" y="28"/>
                  </a:cubicBezTo>
                  <a:cubicBezTo>
                    <a:pt x="15" y="28"/>
                    <a:pt x="14" y="28"/>
                    <a:pt x="13" y="28"/>
                  </a:cubicBezTo>
                  <a:cubicBezTo>
                    <a:pt x="14" y="31"/>
                    <a:pt x="14" y="35"/>
                    <a:pt x="14" y="38"/>
                  </a:cubicBezTo>
                  <a:cubicBezTo>
                    <a:pt x="14" y="37"/>
                    <a:pt x="15" y="36"/>
                    <a:pt x="15" y="36"/>
                  </a:cubicBezTo>
                  <a:cubicBezTo>
                    <a:pt x="16" y="35"/>
                    <a:pt x="17" y="36"/>
                    <a:pt x="17" y="37"/>
                  </a:cubicBezTo>
                  <a:cubicBezTo>
                    <a:pt x="19" y="35"/>
                    <a:pt x="20" y="34"/>
                    <a:pt x="21" y="33"/>
                  </a:cubicBezTo>
                  <a:close/>
                  <a:moveTo>
                    <a:pt x="71" y="10"/>
                  </a:moveTo>
                  <a:cubicBezTo>
                    <a:pt x="71" y="13"/>
                    <a:pt x="71" y="16"/>
                    <a:pt x="71" y="19"/>
                  </a:cubicBezTo>
                  <a:cubicBezTo>
                    <a:pt x="74" y="18"/>
                    <a:pt x="76" y="17"/>
                    <a:pt x="78" y="16"/>
                  </a:cubicBezTo>
                  <a:cubicBezTo>
                    <a:pt x="76" y="14"/>
                    <a:pt x="73" y="12"/>
                    <a:pt x="71" y="10"/>
                  </a:cubicBezTo>
                  <a:close/>
                  <a:moveTo>
                    <a:pt x="83" y="170"/>
                  </a:moveTo>
                  <a:cubicBezTo>
                    <a:pt x="83" y="170"/>
                    <a:pt x="83" y="170"/>
                    <a:pt x="83" y="170"/>
                  </a:cubicBezTo>
                  <a:cubicBezTo>
                    <a:pt x="80" y="172"/>
                    <a:pt x="77" y="173"/>
                    <a:pt x="73" y="175"/>
                  </a:cubicBezTo>
                  <a:cubicBezTo>
                    <a:pt x="73" y="176"/>
                    <a:pt x="73" y="177"/>
                    <a:pt x="73" y="178"/>
                  </a:cubicBezTo>
                  <a:cubicBezTo>
                    <a:pt x="73" y="179"/>
                    <a:pt x="73" y="180"/>
                    <a:pt x="74" y="181"/>
                  </a:cubicBezTo>
                  <a:cubicBezTo>
                    <a:pt x="77" y="177"/>
                    <a:pt x="80" y="174"/>
                    <a:pt x="83" y="170"/>
                  </a:cubicBezTo>
                  <a:close/>
                  <a:moveTo>
                    <a:pt x="59" y="43"/>
                  </a:moveTo>
                  <a:cubicBezTo>
                    <a:pt x="56" y="45"/>
                    <a:pt x="54" y="47"/>
                    <a:pt x="51" y="49"/>
                  </a:cubicBezTo>
                  <a:cubicBezTo>
                    <a:pt x="51" y="49"/>
                    <a:pt x="51" y="49"/>
                    <a:pt x="51" y="50"/>
                  </a:cubicBezTo>
                  <a:cubicBezTo>
                    <a:pt x="51" y="51"/>
                    <a:pt x="51" y="51"/>
                    <a:pt x="51" y="52"/>
                  </a:cubicBezTo>
                  <a:cubicBezTo>
                    <a:pt x="51" y="52"/>
                    <a:pt x="51" y="52"/>
                    <a:pt x="51" y="52"/>
                  </a:cubicBezTo>
                  <a:cubicBezTo>
                    <a:pt x="54" y="51"/>
                    <a:pt x="56" y="49"/>
                    <a:pt x="58" y="48"/>
                  </a:cubicBezTo>
                  <a:cubicBezTo>
                    <a:pt x="58" y="48"/>
                    <a:pt x="59" y="47"/>
                    <a:pt x="59" y="47"/>
                  </a:cubicBezTo>
                  <a:cubicBezTo>
                    <a:pt x="59" y="46"/>
                    <a:pt x="59" y="44"/>
                    <a:pt x="59" y="43"/>
                  </a:cubicBezTo>
                  <a:close/>
                  <a:moveTo>
                    <a:pt x="17" y="195"/>
                  </a:moveTo>
                  <a:cubicBezTo>
                    <a:pt x="18" y="197"/>
                    <a:pt x="20" y="198"/>
                    <a:pt x="22" y="198"/>
                  </a:cubicBezTo>
                  <a:cubicBezTo>
                    <a:pt x="22" y="198"/>
                    <a:pt x="22" y="197"/>
                    <a:pt x="23" y="197"/>
                  </a:cubicBezTo>
                  <a:cubicBezTo>
                    <a:pt x="22" y="197"/>
                    <a:pt x="22" y="197"/>
                    <a:pt x="22" y="197"/>
                  </a:cubicBezTo>
                  <a:cubicBezTo>
                    <a:pt x="21" y="196"/>
                    <a:pt x="21" y="196"/>
                    <a:pt x="21" y="195"/>
                  </a:cubicBezTo>
                  <a:cubicBezTo>
                    <a:pt x="21" y="195"/>
                    <a:pt x="21" y="194"/>
                    <a:pt x="22" y="194"/>
                  </a:cubicBezTo>
                  <a:cubicBezTo>
                    <a:pt x="22" y="194"/>
                    <a:pt x="23" y="193"/>
                    <a:pt x="23" y="193"/>
                  </a:cubicBezTo>
                  <a:cubicBezTo>
                    <a:pt x="24" y="193"/>
                    <a:pt x="26" y="193"/>
                    <a:pt x="27" y="192"/>
                  </a:cubicBezTo>
                  <a:cubicBezTo>
                    <a:pt x="28" y="192"/>
                    <a:pt x="28" y="192"/>
                    <a:pt x="28" y="192"/>
                  </a:cubicBezTo>
                  <a:cubicBezTo>
                    <a:pt x="30" y="191"/>
                    <a:pt x="31" y="189"/>
                    <a:pt x="33" y="188"/>
                  </a:cubicBezTo>
                  <a:cubicBezTo>
                    <a:pt x="32" y="188"/>
                    <a:pt x="32" y="187"/>
                    <a:pt x="31" y="187"/>
                  </a:cubicBezTo>
                  <a:cubicBezTo>
                    <a:pt x="29" y="191"/>
                    <a:pt x="28" y="192"/>
                    <a:pt x="25" y="190"/>
                  </a:cubicBezTo>
                  <a:cubicBezTo>
                    <a:pt x="25" y="191"/>
                    <a:pt x="25" y="192"/>
                    <a:pt x="24" y="192"/>
                  </a:cubicBezTo>
                  <a:cubicBezTo>
                    <a:pt x="23" y="193"/>
                    <a:pt x="23" y="192"/>
                    <a:pt x="22" y="192"/>
                  </a:cubicBezTo>
                  <a:cubicBezTo>
                    <a:pt x="20" y="193"/>
                    <a:pt x="19" y="194"/>
                    <a:pt x="17" y="195"/>
                  </a:cubicBezTo>
                  <a:close/>
                  <a:moveTo>
                    <a:pt x="33" y="118"/>
                  </a:moveTo>
                  <a:cubicBezTo>
                    <a:pt x="33" y="118"/>
                    <a:pt x="33" y="118"/>
                    <a:pt x="33" y="118"/>
                  </a:cubicBezTo>
                  <a:cubicBezTo>
                    <a:pt x="34" y="118"/>
                    <a:pt x="34" y="117"/>
                    <a:pt x="35" y="116"/>
                  </a:cubicBezTo>
                  <a:cubicBezTo>
                    <a:pt x="36" y="116"/>
                    <a:pt x="37" y="115"/>
                    <a:pt x="37" y="114"/>
                  </a:cubicBezTo>
                  <a:cubicBezTo>
                    <a:pt x="38" y="113"/>
                    <a:pt x="38" y="111"/>
                    <a:pt x="38" y="110"/>
                  </a:cubicBezTo>
                  <a:cubicBezTo>
                    <a:pt x="38" y="110"/>
                    <a:pt x="38" y="109"/>
                    <a:pt x="37" y="108"/>
                  </a:cubicBezTo>
                  <a:cubicBezTo>
                    <a:pt x="36" y="110"/>
                    <a:pt x="35" y="111"/>
                    <a:pt x="33" y="112"/>
                  </a:cubicBezTo>
                  <a:cubicBezTo>
                    <a:pt x="33" y="112"/>
                    <a:pt x="33" y="113"/>
                    <a:pt x="33" y="113"/>
                  </a:cubicBezTo>
                  <a:cubicBezTo>
                    <a:pt x="33" y="115"/>
                    <a:pt x="33" y="116"/>
                    <a:pt x="33" y="118"/>
                  </a:cubicBezTo>
                  <a:close/>
                  <a:moveTo>
                    <a:pt x="54" y="41"/>
                  </a:moveTo>
                  <a:cubicBezTo>
                    <a:pt x="54" y="41"/>
                    <a:pt x="54" y="41"/>
                    <a:pt x="54" y="41"/>
                  </a:cubicBezTo>
                  <a:cubicBezTo>
                    <a:pt x="56" y="40"/>
                    <a:pt x="57" y="39"/>
                    <a:pt x="58" y="39"/>
                  </a:cubicBezTo>
                  <a:cubicBezTo>
                    <a:pt x="59" y="38"/>
                    <a:pt x="59" y="38"/>
                    <a:pt x="59" y="37"/>
                  </a:cubicBezTo>
                  <a:cubicBezTo>
                    <a:pt x="60" y="36"/>
                    <a:pt x="60" y="35"/>
                    <a:pt x="60" y="33"/>
                  </a:cubicBezTo>
                  <a:cubicBezTo>
                    <a:pt x="60" y="33"/>
                    <a:pt x="60" y="32"/>
                    <a:pt x="61" y="32"/>
                  </a:cubicBezTo>
                  <a:cubicBezTo>
                    <a:pt x="62" y="32"/>
                    <a:pt x="61" y="31"/>
                    <a:pt x="61" y="31"/>
                  </a:cubicBezTo>
                  <a:cubicBezTo>
                    <a:pt x="60" y="32"/>
                    <a:pt x="59" y="33"/>
                    <a:pt x="58" y="33"/>
                  </a:cubicBezTo>
                  <a:cubicBezTo>
                    <a:pt x="57" y="34"/>
                    <a:pt x="56" y="35"/>
                    <a:pt x="56" y="37"/>
                  </a:cubicBezTo>
                  <a:cubicBezTo>
                    <a:pt x="55" y="38"/>
                    <a:pt x="55" y="40"/>
                    <a:pt x="54" y="41"/>
                  </a:cubicBezTo>
                  <a:close/>
                  <a:moveTo>
                    <a:pt x="85" y="24"/>
                  </a:moveTo>
                  <a:cubicBezTo>
                    <a:pt x="83" y="25"/>
                    <a:pt x="73" y="31"/>
                    <a:pt x="72" y="32"/>
                  </a:cubicBezTo>
                  <a:cubicBezTo>
                    <a:pt x="77" y="31"/>
                    <a:pt x="81" y="29"/>
                    <a:pt x="86" y="27"/>
                  </a:cubicBezTo>
                  <a:cubicBezTo>
                    <a:pt x="86" y="26"/>
                    <a:pt x="85" y="25"/>
                    <a:pt x="85" y="24"/>
                  </a:cubicBezTo>
                  <a:close/>
                  <a:moveTo>
                    <a:pt x="25" y="215"/>
                  </a:moveTo>
                  <a:cubicBezTo>
                    <a:pt x="25" y="212"/>
                    <a:pt x="25" y="209"/>
                    <a:pt x="25" y="206"/>
                  </a:cubicBezTo>
                  <a:cubicBezTo>
                    <a:pt x="23" y="207"/>
                    <a:pt x="22" y="207"/>
                    <a:pt x="21" y="207"/>
                  </a:cubicBezTo>
                  <a:cubicBezTo>
                    <a:pt x="21" y="209"/>
                    <a:pt x="23" y="214"/>
                    <a:pt x="25" y="215"/>
                  </a:cubicBezTo>
                  <a:close/>
                  <a:moveTo>
                    <a:pt x="80" y="41"/>
                  </a:moveTo>
                  <a:cubicBezTo>
                    <a:pt x="77" y="42"/>
                    <a:pt x="74" y="43"/>
                    <a:pt x="71" y="43"/>
                  </a:cubicBezTo>
                  <a:cubicBezTo>
                    <a:pt x="71" y="45"/>
                    <a:pt x="71" y="46"/>
                    <a:pt x="71" y="48"/>
                  </a:cubicBezTo>
                  <a:cubicBezTo>
                    <a:pt x="74" y="46"/>
                    <a:pt x="77" y="43"/>
                    <a:pt x="80" y="41"/>
                  </a:cubicBezTo>
                  <a:close/>
                  <a:moveTo>
                    <a:pt x="52" y="32"/>
                  </a:moveTo>
                  <a:cubicBezTo>
                    <a:pt x="53" y="32"/>
                    <a:pt x="53" y="32"/>
                    <a:pt x="54" y="31"/>
                  </a:cubicBezTo>
                  <a:cubicBezTo>
                    <a:pt x="55" y="31"/>
                    <a:pt x="55" y="30"/>
                    <a:pt x="55" y="29"/>
                  </a:cubicBezTo>
                  <a:cubicBezTo>
                    <a:pt x="56" y="27"/>
                    <a:pt x="56" y="26"/>
                    <a:pt x="57" y="24"/>
                  </a:cubicBezTo>
                  <a:cubicBezTo>
                    <a:pt x="57" y="23"/>
                    <a:pt x="57" y="23"/>
                    <a:pt x="57" y="22"/>
                  </a:cubicBezTo>
                  <a:cubicBezTo>
                    <a:pt x="56" y="24"/>
                    <a:pt x="54" y="25"/>
                    <a:pt x="53" y="26"/>
                  </a:cubicBezTo>
                  <a:cubicBezTo>
                    <a:pt x="53" y="26"/>
                    <a:pt x="53" y="26"/>
                    <a:pt x="53" y="27"/>
                  </a:cubicBezTo>
                  <a:cubicBezTo>
                    <a:pt x="53" y="27"/>
                    <a:pt x="53" y="28"/>
                    <a:pt x="53" y="28"/>
                  </a:cubicBezTo>
                  <a:cubicBezTo>
                    <a:pt x="52" y="30"/>
                    <a:pt x="52" y="31"/>
                    <a:pt x="52" y="32"/>
                  </a:cubicBezTo>
                  <a:close/>
                  <a:moveTo>
                    <a:pt x="91" y="59"/>
                  </a:moveTo>
                  <a:cubicBezTo>
                    <a:pt x="91" y="56"/>
                    <a:pt x="91" y="51"/>
                    <a:pt x="91" y="50"/>
                  </a:cubicBezTo>
                  <a:cubicBezTo>
                    <a:pt x="90" y="50"/>
                    <a:pt x="90" y="50"/>
                    <a:pt x="89" y="51"/>
                  </a:cubicBezTo>
                  <a:cubicBezTo>
                    <a:pt x="89" y="51"/>
                    <a:pt x="88" y="52"/>
                    <a:pt x="88" y="53"/>
                  </a:cubicBezTo>
                  <a:cubicBezTo>
                    <a:pt x="88" y="55"/>
                    <a:pt x="88" y="56"/>
                    <a:pt x="88" y="58"/>
                  </a:cubicBezTo>
                  <a:cubicBezTo>
                    <a:pt x="88" y="59"/>
                    <a:pt x="88" y="59"/>
                    <a:pt x="88" y="60"/>
                  </a:cubicBezTo>
                  <a:cubicBezTo>
                    <a:pt x="89" y="59"/>
                    <a:pt x="90" y="59"/>
                    <a:pt x="91" y="59"/>
                  </a:cubicBezTo>
                  <a:close/>
                  <a:moveTo>
                    <a:pt x="51" y="63"/>
                  </a:moveTo>
                  <a:cubicBezTo>
                    <a:pt x="53" y="62"/>
                    <a:pt x="54" y="61"/>
                    <a:pt x="55" y="60"/>
                  </a:cubicBezTo>
                  <a:cubicBezTo>
                    <a:pt x="55" y="60"/>
                    <a:pt x="56" y="60"/>
                    <a:pt x="56" y="60"/>
                  </a:cubicBezTo>
                  <a:cubicBezTo>
                    <a:pt x="56" y="58"/>
                    <a:pt x="56" y="57"/>
                    <a:pt x="56" y="55"/>
                  </a:cubicBezTo>
                  <a:cubicBezTo>
                    <a:pt x="54" y="56"/>
                    <a:pt x="53" y="57"/>
                    <a:pt x="51" y="58"/>
                  </a:cubicBezTo>
                  <a:cubicBezTo>
                    <a:pt x="51" y="59"/>
                    <a:pt x="51" y="59"/>
                    <a:pt x="51" y="59"/>
                  </a:cubicBezTo>
                  <a:cubicBezTo>
                    <a:pt x="51" y="60"/>
                    <a:pt x="51" y="62"/>
                    <a:pt x="51" y="63"/>
                  </a:cubicBezTo>
                  <a:close/>
                  <a:moveTo>
                    <a:pt x="54" y="21"/>
                  </a:moveTo>
                  <a:cubicBezTo>
                    <a:pt x="55" y="20"/>
                    <a:pt x="57" y="19"/>
                    <a:pt x="58" y="18"/>
                  </a:cubicBezTo>
                  <a:cubicBezTo>
                    <a:pt x="59" y="18"/>
                    <a:pt x="59" y="17"/>
                    <a:pt x="59" y="17"/>
                  </a:cubicBezTo>
                  <a:cubicBezTo>
                    <a:pt x="60" y="15"/>
                    <a:pt x="61" y="13"/>
                    <a:pt x="61" y="11"/>
                  </a:cubicBezTo>
                  <a:cubicBezTo>
                    <a:pt x="60" y="11"/>
                    <a:pt x="58" y="12"/>
                    <a:pt x="58" y="14"/>
                  </a:cubicBezTo>
                  <a:cubicBezTo>
                    <a:pt x="58" y="16"/>
                    <a:pt x="58" y="17"/>
                    <a:pt x="56" y="17"/>
                  </a:cubicBezTo>
                  <a:cubicBezTo>
                    <a:pt x="55" y="17"/>
                    <a:pt x="55" y="17"/>
                    <a:pt x="54" y="17"/>
                  </a:cubicBezTo>
                  <a:cubicBezTo>
                    <a:pt x="54" y="18"/>
                    <a:pt x="54" y="20"/>
                    <a:pt x="54" y="21"/>
                  </a:cubicBezTo>
                  <a:close/>
                  <a:moveTo>
                    <a:pt x="91" y="45"/>
                  </a:moveTo>
                  <a:cubicBezTo>
                    <a:pt x="91" y="43"/>
                    <a:pt x="91" y="38"/>
                    <a:pt x="91" y="37"/>
                  </a:cubicBezTo>
                  <a:cubicBezTo>
                    <a:pt x="90" y="38"/>
                    <a:pt x="89" y="38"/>
                    <a:pt x="89" y="38"/>
                  </a:cubicBezTo>
                  <a:cubicBezTo>
                    <a:pt x="89" y="39"/>
                    <a:pt x="88" y="39"/>
                    <a:pt x="88" y="39"/>
                  </a:cubicBezTo>
                  <a:cubicBezTo>
                    <a:pt x="88" y="42"/>
                    <a:pt x="88" y="44"/>
                    <a:pt x="88" y="46"/>
                  </a:cubicBezTo>
                  <a:cubicBezTo>
                    <a:pt x="89" y="46"/>
                    <a:pt x="90" y="46"/>
                    <a:pt x="91" y="45"/>
                  </a:cubicBezTo>
                  <a:close/>
                  <a:moveTo>
                    <a:pt x="88" y="64"/>
                  </a:moveTo>
                  <a:cubicBezTo>
                    <a:pt x="88" y="67"/>
                    <a:pt x="88" y="70"/>
                    <a:pt x="88" y="73"/>
                  </a:cubicBezTo>
                  <a:cubicBezTo>
                    <a:pt x="89" y="73"/>
                    <a:pt x="90" y="73"/>
                    <a:pt x="90" y="73"/>
                  </a:cubicBezTo>
                  <a:cubicBezTo>
                    <a:pt x="90" y="70"/>
                    <a:pt x="91" y="66"/>
                    <a:pt x="91" y="63"/>
                  </a:cubicBezTo>
                  <a:cubicBezTo>
                    <a:pt x="90" y="63"/>
                    <a:pt x="89" y="64"/>
                    <a:pt x="88" y="64"/>
                  </a:cubicBezTo>
                  <a:close/>
                  <a:moveTo>
                    <a:pt x="47" y="31"/>
                  </a:moveTo>
                  <a:cubicBezTo>
                    <a:pt x="47" y="31"/>
                    <a:pt x="47" y="31"/>
                    <a:pt x="47" y="31"/>
                  </a:cubicBezTo>
                  <a:cubicBezTo>
                    <a:pt x="45" y="32"/>
                    <a:pt x="44" y="34"/>
                    <a:pt x="42" y="35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42" y="37"/>
                    <a:pt x="42" y="38"/>
                    <a:pt x="42" y="39"/>
                  </a:cubicBezTo>
                  <a:cubicBezTo>
                    <a:pt x="43" y="38"/>
                    <a:pt x="44" y="38"/>
                    <a:pt x="45" y="37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46" y="35"/>
                    <a:pt x="46" y="33"/>
                    <a:pt x="47" y="31"/>
                  </a:cubicBezTo>
                  <a:close/>
                  <a:moveTo>
                    <a:pt x="52" y="125"/>
                  </a:moveTo>
                  <a:cubicBezTo>
                    <a:pt x="53" y="124"/>
                    <a:pt x="54" y="124"/>
                    <a:pt x="55" y="123"/>
                  </a:cubicBezTo>
                  <a:cubicBezTo>
                    <a:pt x="55" y="123"/>
                    <a:pt x="55" y="122"/>
                    <a:pt x="55" y="122"/>
                  </a:cubicBezTo>
                  <a:cubicBezTo>
                    <a:pt x="55" y="121"/>
                    <a:pt x="55" y="120"/>
                    <a:pt x="55" y="118"/>
                  </a:cubicBezTo>
                  <a:cubicBezTo>
                    <a:pt x="54" y="120"/>
                    <a:pt x="52" y="121"/>
                    <a:pt x="50" y="122"/>
                  </a:cubicBezTo>
                  <a:cubicBezTo>
                    <a:pt x="50" y="122"/>
                    <a:pt x="50" y="123"/>
                    <a:pt x="50" y="123"/>
                  </a:cubicBezTo>
                  <a:cubicBezTo>
                    <a:pt x="50" y="123"/>
                    <a:pt x="50" y="123"/>
                    <a:pt x="50" y="123"/>
                  </a:cubicBezTo>
                  <a:cubicBezTo>
                    <a:pt x="51" y="123"/>
                    <a:pt x="51" y="124"/>
                    <a:pt x="52" y="125"/>
                  </a:cubicBezTo>
                  <a:close/>
                  <a:moveTo>
                    <a:pt x="33" y="21"/>
                  </a:moveTo>
                  <a:cubicBezTo>
                    <a:pt x="32" y="21"/>
                    <a:pt x="23" y="28"/>
                    <a:pt x="22" y="29"/>
                  </a:cubicBezTo>
                  <a:cubicBezTo>
                    <a:pt x="23" y="29"/>
                    <a:pt x="23" y="30"/>
                    <a:pt x="23" y="31"/>
                  </a:cubicBezTo>
                  <a:cubicBezTo>
                    <a:pt x="27" y="28"/>
                    <a:pt x="30" y="24"/>
                    <a:pt x="33" y="21"/>
                  </a:cubicBezTo>
                  <a:close/>
                  <a:moveTo>
                    <a:pt x="19" y="78"/>
                  </a:moveTo>
                  <a:cubicBezTo>
                    <a:pt x="18" y="79"/>
                    <a:pt x="17" y="80"/>
                    <a:pt x="16" y="80"/>
                  </a:cubicBezTo>
                  <a:cubicBezTo>
                    <a:pt x="16" y="80"/>
                    <a:pt x="16" y="81"/>
                    <a:pt x="16" y="81"/>
                  </a:cubicBezTo>
                  <a:cubicBezTo>
                    <a:pt x="16" y="82"/>
                    <a:pt x="16" y="84"/>
                    <a:pt x="16" y="85"/>
                  </a:cubicBezTo>
                  <a:cubicBezTo>
                    <a:pt x="17" y="84"/>
                    <a:pt x="18" y="83"/>
                    <a:pt x="20" y="82"/>
                  </a:cubicBezTo>
                  <a:cubicBezTo>
                    <a:pt x="20" y="82"/>
                    <a:pt x="20" y="81"/>
                    <a:pt x="20" y="81"/>
                  </a:cubicBezTo>
                  <a:cubicBezTo>
                    <a:pt x="20" y="80"/>
                    <a:pt x="20" y="79"/>
                    <a:pt x="19" y="78"/>
                  </a:cubicBezTo>
                  <a:close/>
                  <a:moveTo>
                    <a:pt x="8" y="23"/>
                  </a:moveTo>
                  <a:cubicBezTo>
                    <a:pt x="8" y="34"/>
                    <a:pt x="9" y="45"/>
                    <a:pt x="9" y="56"/>
                  </a:cubicBezTo>
                  <a:cubicBezTo>
                    <a:pt x="9" y="55"/>
                    <a:pt x="9" y="55"/>
                    <a:pt x="9" y="54"/>
                  </a:cubicBezTo>
                  <a:cubicBezTo>
                    <a:pt x="9" y="47"/>
                    <a:pt x="9" y="40"/>
                    <a:pt x="9" y="33"/>
                  </a:cubicBezTo>
                  <a:cubicBezTo>
                    <a:pt x="9" y="29"/>
                    <a:pt x="8" y="26"/>
                    <a:pt x="8" y="23"/>
                  </a:cubicBezTo>
                  <a:cubicBezTo>
                    <a:pt x="8" y="23"/>
                    <a:pt x="8" y="23"/>
                    <a:pt x="8" y="23"/>
                  </a:cubicBezTo>
                  <a:close/>
                  <a:moveTo>
                    <a:pt x="33" y="220"/>
                  </a:moveTo>
                  <a:cubicBezTo>
                    <a:pt x="34" y="217"/>
                    <a:pt x="34" y="215"/>
                    <a:pt x="34" y="212"/>
                  </a:cubicBezTo>
                  <a:cubicBezTo>
                    <a:pt x="34" y="212"/>
                    <a:pt x="33" y="212"/>
                    <a:pt x="33" y="212"/>
                  </a:cubicBezTo>
                  <a:cubicBezTo>
                    <a:pt x="32" y="214"/>
                    <a:pt x="31" y="216"/>
                    <a:pt x="30" y="219"/>
                  </a:cubicBezTo>
                  <a:cubicBezTo>
                    <a:pt x="31" y="219"/>
                    <a:pt x="32" y="220"/>
                    <a:pt x="33" y="220"/>
                  </a:cubicBezTo>
                  <a:close/>
                  <a:moveTo>
                    <a:pt x="57" y="170"/>
                  </a:moveTo>
                  <a:cubicBezTo>
                    <a:pt x="55" y="171"/>
                    <a:pt x="55" y="172"/>
                    <a:pt x="54" y="173"/>
                  </a:cubicBezTo>
                  <a:cubicBezTo>
                    <a:pt x="53" y="173"/>
                    <a:pt x="53" y="173"/>
                    <a:pt x="53" y="173"/>
                  </a:cubicBezTo>
                  <a:cubicBezTo>
                    <a:pt x="54" y="175"/>
                    <a:pt x="54" y="176"/>
                    <a:pt x="54" y="178"/>
                  </a:cubicBezTo>
                  <a:cubicBezTo>
                    <a:pt x="56" y="177"/>
                    <a:pt x="56" y="177"/>
                    <a:pt x="56" y="177"/>
                  </a:cubicBezTo>
                  <a:cubicBezTo>
                    <a:pt x="56" y="175"/>
                    <a:pt x="57" y="173"/>
                    <a:pt x="57" y="171"/>
                  </a:cubicBezTo>
                  <a:cubicBezTo>
                    <a:pt x="57" y="171"/>
                    <a:pt x="57" y="171"/>
                    <a:pt x="57" y="170"/>
                  </a:cubicBezTo>
                  <a:close/>
                  <a:moveTo>
                    <a:pt x="90" y="92"/>
                  </a:moveTo>
                  <a:cubicBezTo>
                    <a:pt x="88" y="93"/>
                    <a:pt x="88" y="93"/>
                    <a:pt x="88" y="95"/>
                  </a:cubicBezTo>
                  <a:cubicBezTo>
                    <a:pt x="88" y="97"/>
                    <a:pt x="88" y="99"/>
                    <a:pt x="88" y="101"/>
                  </a:cubicBezTo>
                  <a:cubicBezTo>
                    <a:pt x="88" y="102"/>
                    <a:pt x="88" y="102"/>
                    <a:pt x="88" y="102"/>
                  </a:cubicBezTo>
                  <a:cubicBezTo>
                    <a:pt x="89" y="102"/>
                    <a:pt x="89" y="102"/>
                    <a:pt x="90" y="102"/>
                  </a:cubicBezTo>
                  <a:cubicBezTo>
                    <a:pt x="90" y="99"/>
                    <a:pt x="90" y="95"/>
                    <a:pt x="90" y="92"/>
                  </a:cubicBezTo>
                  <a:close/>
                  <a:moveTo>
                    <a:pt x="66" y="66"/>
                  </a:moveTo>
                  <a:cubicBezTo>
                    <a:pt x="65" y="66"/>
                    <a:pt x="65" y="67"/>
                    <a:pt x="65" y="67"/>
                  </a:cubicBezTo>
                  <a:cubicBezTo>
                    <a:pt x="65" y="69"/>
                    <a:pt x="64" y="71"/>
                    <a:pt x="65" y="73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65" y="75"/>
                    <a:pt x="65" y="75"/>
                    <a:pt x="65" y="75"/>
                  </a:cubicBezTo>
                  <a:cubicBezTo>
                    <a:pt x="65" y="77"/>
                    <a:pt x="65" y="79"/>
                    <a:pt x="65" y="81"/>
                  </a:cubicBezTo>
                  <a:cubicBezTo>
                    <a:pt x="65" y="82"/>
                    <a:pt x="65" y="82"/>
                    <a:pt x="66" y="82"/>
                  </a:cubicBezTo>
                  <a:cubicBezTo>
                    <a:pt x="66" y="77"/>
                    <a:pt x="66" y="71"/>
                    <a:pt x="66" y="66"/>
                  </a:cubicBezTo>
                  <a:close/>
                  <a:moveTo>
                    <a:pt x="91" y="34"/>
                  </a:moveTo>
                  <a:cubicBezTo>
                    <a:pt x="91" y="32"/>
                    <a:pt x="91" y="30"/>
                    <a:pt x="91" y="28"/>
                  </a:cubicBezTo>
                  <a:cubicBezTo>
                    <a:pt x="90" y="28"/>
                    <a:pt x="89" y="29"/>
                    <a:pt x="89" y="29"/>
                  </a:cubicBezTo>
                  <a:cubicBezTo>
                    <a:pt x="89" y="29"/>
                    <a:pt x="88" y="30"/>
                    <a:pt x="88" y="30"/>
                  </a:cubicBezTo>
                  <a:cubicBezTo>
                    <a:pt x="88" y="31"/>
                    <a:pt x="88" y="33"/>
                    <a:pt x="88" y="35"/>
                  </a:cubicBezTo>
                  <a:cubicBezTo>
                    <a:pt x="89" y="34"/>
                    <a:pt x="90" y="34"/>
                    <a:pt x="91" y="34"/>
                  </a:cubicBezTo>
                  <a:close/>
                  <a:moveTo>
                    <a:pt x="36" y="16"/>
                  </a:moveTo>
                  <a:cubicBezTo>
                    <a:pt x="35" y="15"/>
                    <a:pt x="35" y="15"/>
                    <a:pt x="35" y="15"/>
                  </a:cubicBezTo>
                  <a:cubicBezTo>
                    <a:pt x="35" y="15"/>
                    <a:pt x="35" y="15"/>
                    <a:pt x="34" y="15"/>
                  </a:cubicBezTo>
                  <a:cubicBezTo>
                    <a:pt x="32" y="15"/>
                    <a:pt x="31" y="16"/>
                    <a:pt x="30" y="17"/>
                  </a:cubicBezTo>
                  <a:cubicBezTo>
                    <a:pt x="29" y="18"/>
                    <a:pt x="28" y="18"/>
                    <a:pt x="28" y="19"/>
                  </a:cubicBezTo>
                  <a:cubicBezTo>
                    <a:pt x="29" y="19"/>
                    <a:pt x="29" y="19"/>
                    <a:pt x="30" y="19"/>
                  </a:cubicBezTo>
                  <a:cubicBezTo>
                    <a:pt x="31" y="19"/>
                    <a:pt x="31" y="19"/>
                    <a:pt x="32" y="18"/>
                  </a:cubicBezTo>
                  <a:cubicBezTo>
                    <a:pt x="33" y="18"/>
                    <a:pt x="34" y="17"/>
                    <a:pt x="36" y="16"/>
                  </a:cubicBezTo>
                  <a:close/>
                  <a:moveTo>
                    <a:pt x="52" y="136"/>
                  </a:moveTo>
                  <a:cubicBezTo>
                    <a:pt x="54" y="136"/>
                    <a:pt x="54" y="135"/>
                    <a:pt x="55" y="134"/>
                  </a:cubicBezTo>
                  <a:cubicBezTo>
                    <a:pt x="55" y="132"/>
                    <a:pt x="55" y="131"/>
                    <a:pt x="55" y="130"/>
                  </a:cubicBezTo>
                  <a:cubicBezTo>
                    <a:pt x="55" y="130"/>
                    <a:pt x="55" y="129"/>
                    <a:pt x="56" y="129"/>
                  </a:cubicBezTo>
                  <a:cubicBezTo>
                    <a:pt x="55" y="129"/>
                    <a:pt x="55" y="129"/>
                    <a:pt x="55" y="129"/>
                  </a:cubicBezTo>
                  <a:cubicBezTo>
                    <a:pt x="54" y="130"/>
                    <a:pt x="53" y="130"/>
                    <a:pt x="52" y="131"/>
                  </a:cubicBezTo>
                  <a:cubicBezTo>
                    <a:pt x="52" y="131"/>
                    <a:pt x="52" y="132"/>
                    <a:pt x="52" y="132"/>
                  </a:cubicBezTo>
                  <a:cubicBezTo>
                    <a:pt x="52" y="133"/>
                    <a:pt x="52" y="135"/>
                    <a:pt x="52" y="136"/>
                  </a:cubicBezTo>
                  <a:close/>
                  <a:moveTo>
                    <a:pt x="89" y="223"/>
                  </a:moveTo>
                  <a:cubicBezTo>
                    <a:pt x="87" y="222"/>
                    <a:pt x="83" y="222"/>
                    <a:pt x="82" y="222"/>
                  </a:cubicBezTo>
                  <a:cubicBezTo>
                    <a:pt x="82" y="223"/>
                    <a:pt x="82" y="224"/>
                    <a:pt x="82" y="225"/>
                  </a:cubicBezTo>
                  <a:cubicBezTo>
                    <a:pt x="84" y="225"/>
                    <a:pt x="86" y="225"/>
                    <a:pt x="88" y="224"/>
                  </a:cubicBezTo>
                  <a:cubicBezTo>
                    <a:pt x="88" y="224"/>
                    <a:pt x="88" y="223"/>
                    <a:pt x="89" y="223"/>
                  </a:cubicBezTo>
                  <a:close/>
                  <a:moveTo>
                    <a:pt x="55" y="66"/>
                  </a:moveTo>
                  <a:cubicBezTo>
                    <a:pt x="55" y="66"/>
                    <a:pt x="55" y="66"/>
                    <a:pt x="55" y="66"/>
                  </a:cubicBezTo>
                  <a:cubicBezTo>
                    <a:pt x="54" y="66"/>
                    <a:pt x="53" y="67"/>
                    <a:pt x="52" y="68"/>
                  </a:cubicBezTo>
                  <a:cubicBezTo>
                    <a:pt x="51" y="68"/>
                    <a:pt x="51" y="69"/>
                    <a:pt x="51" y="69"/>
                  </a:cubicBezTo>
                  <a:cubicBezTo>
                    <a:pt x="51" y="70"/>
                    <a:pt x="51" y="71"/>
                    <a:pt x="51" y="72"/>
                  </a:cubicBezTo>
                  <a:cubicBezTo>
                    <a:pt x="55" y="70"/>
                    <a:pt x="55" y="70"/>
                    <a:pt x="55" y="66"/>
                  </a:cubicBezTo>
                  <a:cubicBezTo>
                    <a:pt x="55" y="66"/>
                    <a:pt x="55" y="66"/>
                    <a:pt x="55" y="66"/>
                  </a:cubicBezTo>
                  <a:close/>
                  <a:moveTo>
                    <a:pt x="37" y="127"/>
                  </a:moveTo>
                  <a:cubicBezTo>
                    <a:pt x="36" y="128"/>
                    <a:pt x="35" y="129"/>
                    <a:pt x="34" y="130"/>
                  </a:cubicBezTo>
                  <a:cubicBezTo>
                    <a:pt x="33" y="130"/>
                    <a:pt x="33" y="130"/>
                    <a:pt x="33" y="130"/>
                  </a:cubicBezTo>
                  <a:cubicBezTo>
                    <a:pt x="33" y="131"/>
                    <a:pt x="33" y="132"/>
                    <a:pt x="33" y="134"/>
                  </a:cubicBezTo>
                  <a:cubicBezTo>
                    <a:pt x="35" y="132"/>
                    <a:pt x="36" y="132"/>
                    <a:pt x="37" y="131"/>
                  </a:cubicBezTo>
                  <a:cubicBezTo>
                    <a:pt x="37" y="130"/>
                    <a:pt x="37" y="130"/>
                    <a:pt x="37" y="130"/>
                  </a:cubicBezTo>
                  <a:cubicBezTo>
                    <a:pt x="37" y="129"/>
                    <a:pt x="37" y="128"/>
                    <a:pt x="37" y="127"/>
                  </a:cubicBezTo>
                  <a:close/>
                  <a:moveTo>
                    <a:pt x="32" y="109"/>
                  </a:moveTo>
                  <a:cubicBezTo>
                    <a:pt x="33" y="109"/>
                    <a:pt x="33" y="109"/>
                    <a:pt x="33" y="109"/>
                  </a:cubicBezTo>
                  <a:cubicBezTo>
                    <a:pt x="34" y="108"/>
                    <a:pt x="36" y="107"/>
                    <a:pt x="37" y="106"/>
                  </a:cubicBezTo>
                  <a:cubicBezTo>
                    <a:pt x="38" y="105"/>
                    <a:pt x="38" y="104"/>
                    <a:pt x="38" y="103"/>
                  </a:cubicBezTo>
                  <a:cubicBezTo>
                    <a:pt x="36" y="104"/>
                    <a:pt x="35" y="105"/>
                    <a:pt x="34" y="105"/>
                  </a:cubicBezTo>
                  <a:cubicBezTo>
                    <a:pt x="32" y="106"/>
                    <a:pt x="32" y="108"/>
                    <a:pt x="32" y="109"/>
                  </a:cubicBezTo>
                  <a:close/>
                  <a:moveTo>
                    <a:pt x="33" y="194"/>
                  </a:moveTo>
                  <a:cubicBezTo>
                    <a:pt x="33" y="194"/>
                    <a:pt x="33" y="195"/>
                    <a:pt x="33" y="195"/>
                  </a:cubicBezTo>
                  <a:cubicBezTo>
                    <a:pt x="36" y="195"/>
                    <a:pt x="39" y="195"/>
                    <a:pt x="41" y="195"/>
                  </a:cubicBezTo>
                  <a:cubicBezTo>
                    <a:pt x="43" y="195"/>
                    <a:pt x="43" y="194"/>
                    <a:pt x="44" y="193"/>
                  </a:cubicBezTo>
                  <a:cubicBezTo>
                    <a:pt x="43" y="193"/>
                    <a:pt x="43" y="193"/>
                    <a:pt x="43" y="193"/>
                  </a:cubicBezTo>
                  <a:cubicBezTo>
                    <a:pt x="40" y="193"/>
                    <a:pt x="37" y="193"/>
                    <a:pt x="35" y="194"/>
                  </a:cubicBezTo>
                  <a:cubicBezTo>
                    <a:pt x="34" y="194"/>
                    <a:pt x="33" y="194"/>
                    <a:pt x="33" y="194"/>
                  </a:cubicBezTo>
                  <a:close/>
                  <a:moveTo>
                    <a:pt x="88" y="212"/>
                  </a:moveTo>
                  <a:cubicBezTo>
                    <a:pt x="87" y="212"/>
                    <a:pt x="85" y="213"/>
                    <a:pt x="84" y="213"/>
                  </a:cubicBezTo>
                  <a:cubicBezTo>
                    <a:pt x="85" y="215"/>
                    <a:pt x="87" y="216"/>
                    <a:pt x="89" y="217"/>
                  </a:cubicBezTo>
                  <a:cubicBezTo>
                    <a:pt x="89" y="216"/>
                    <a:pt x="89" y="214"/>
                    <a:pt x="88" y="212"/>
                  </a:cubicBezTo>
                  <a:close/>
                  <a:moveTo>
                    <a:pt x="54" y="187"/>
                  </a:moveTo>
                  <a:cubicBezTo>
                    <a:pt x="53" y="188"/>
                    <a:pt x="51" y="189"/>
                    <a:pt x="50" y="191"/>
                  </a:cubicBezTo>
                  <a:cubicBezTo>
                    <a:pt x="51" y="191"/>
                    <a:pt x="52" y="191"/>
                    <a:pt x="53" y="191"/>
                  </a:cubicBezTo>
                  <a:cubicBezTo>
                    <a:pt x="53" y="191"/>
                    <a:pt x="54" y="191"/>
                    <a:pt x="54" y="190"/>
                  </a:cubicBezTo>
                  <a:cubicBezTo>
                    <a:pt x="55" y="190"/>
                    <a:pt x="57" y="189"/>
                    <a:pt x="58" y="188"/>
                  </a:cubicBezTo>
                  <a:cubicBezTo>
                    <a:pt x="58" y="188"/>
                    <a:pt x="58" y="188"/>
                    <a:pt x="58" y="187"/>
                  </a:cubicBezTo>
                  <a:cubicBezTo>
                    <a:pt x="58" y="187"/>
                    <a:pt x="58" y="187"/>
                    <a:pt x="57" y="187"/>
                  </a:cubicBezTo>
                  <a:cubicBezTo>
                    <a:pt x="56" y="188"/>
                    <a:pt x="56" y="188"/>
                    <a:pt x="54" y="187"/>
                  </a:cubicBezTo>
                  <a:close/>
                  <a:moveTo>
                    <a:pt x="18" y="137"/>
                  </a:moveTo>
                  <a:cubicBezTo>
                    <a:pt x="19" y="137"/>
                    <a:pt x="19" y="136"/>
                    <a:pt x="20" y="136"/>
                  </a:cubicBezTo>
                  <a:cubicBezTo>
                    <a:pt x="20" y="135"/>
                    <a:pt x="20" y="135"/>
                    <a:pt x="20" y="135"/>
                  </a:cubicBezTo>
                  <a:cubicBezTo>
                    <a:pt x="20" y="133"/>
                    <a:pt x="20" y="131"/>
                    <a:pt x="20" y="130"/>
                  </a:cubicBezTo>
                  <a:cubicBezTo>
                    <a:pt x="18" y="130"/>
                    <a:pt x="18" y="130"/>
                    <a:pt x="18" y="132"/>
                  </a:cubicBezTo>
                  <a:cubicBezTo>
                    <a:pt x="18" y="133"/>
                    <a:pt x="18" y="134"/>
                    <a:pt x="18" y="135"/>
                  </a:cubicBezTo>
                  <a:cubicBezTo>
                    <a:pt x="18" y="136"/>
                    <a:pt x="18" y="137"/>
                    <a:pt x="18" y="137"/>
                  </a:cubicBezTo>
                  <a:close/>
                  <a:moveTo>
                    <a:pt x="17" y="190"/>
                  </a:moveTo>
                  <a:cubicBezTo>
                    <a:pt x="17" y="190"/>
                    <a:pt x="17" y="190"/>
                    <a:pt x="18" y="190"/>
                  </a:cubicBezTo>
                  <a:cubicBezTo>
                    <a:pt x="19" y="189"/>
                    <a:pt x="20" y="188"/>
                    <a:pt x="21" y="187"/>
                  </a:cubicBezTo>
                  <a:cubicBezTo>
                    <a:pt x="21" y="186"/>
                    <a:pt x="22" y="186"/>
                    <a:pt x="22" y="186"/>
                  </a:cubicBezTo>
                  <a:cubicBezTo>
                    <a:pt x="22" y="185"/>
                    <a:pt x="22" y="184"/>
                    <a:pt x="22" y="184"/>
                  </a:cubicBezTo>
                  <a:cubicBezTo>
                    <a:pt x="22" y="184"/>
                    <a:pt x="21" y="184"/>
                    <a:pt x="21" y="184"/>
                  </a:cubicBezTo>
                  <a:cubicBezTo>
                    <a:pt x="21" y="184"/>
                    <a:pt x="20" y="185"/>
                    <a:pt x="19" y="185"/>
                  </a:cubicBezTo>
                  <a:cubicBezTo>
                    <a:pt x="19" y="185"/>
                    <a:pt x="18" y="185"/>
                    <a:pt x="18" y="186"/>
                  </a:cubicBezTo>
                  <a:cubicBezTo>
                    <a:pt x="18" y="187"/>
                    <a:pt x="17" y="189"/>
                    <a:pt x="17" y="190"/>
                  </a:cubicBezTo>
                  <a:close/>
                  <a:moveTo>
                    <a:pt x="88" y="86"/>
                  </a:moveTo>
                  <a:cubicBezTo>
                    <a:pt x="90" y="86"/>
                    <a:pt x="90" y="86"/>
                    <a:pt x="90" y="85"/>
                  </a:cubicBezTo>
                  <a:cubicBezTo>
                    <a:pt x="90" y="83"/>
                    <a:pt x="90" y="80"/>
                    <a:pt x="90" y="78"/>
                  </a:cubicBezTo>
                  <a:cubicBezTo>
                    <a:pt x="90" y="78"/>
                    <a:pt x="90" y="78"/>
                    <a:pt x="90" y="77"/>
                  </a:cubicBezTo>
                  <a:cubicBezTo>
                    <a:pt x="89" y="78"/>
                    <a:pt x="88" y="78"/>
                    <a:pt x="88" y="79"/>
                  </a:cubicBezTo>
                  <a:cubicBezTo>
                    <a:pt x="88" y="82"/>
                    <a:pt x="88" y="84"/>
                    <a:pt x="88" y="86"/>
                  </a:cubicBezTo>
                  <a:close/>
                  <a:moveTo>
                    <a:pt x="20" y="58"/>
                  </a:moveTo>
                  <a:cubicBezTo>
                    <a:pt x="20" y="60"/>
                    <a:pt x="20" y="61"/>
                    <a:pt x="20" y="63"/>
                  </a:cubicBezTo>
                  <a:cubicBezTo>
                    <a:pt x="21" y="62"/>
                    <a:pt x="22" y="61"/>
                    <a:pt x="23" y="60"/>
                  </a:cubicBezTo>
                  <a:cubicBezTo>
                    <a:pt x="23" y="60"/>
                    <a:pt x="23" y="60"/>
                    <a:pt x="23" y="60"/>
                  </a:cubicBezTo>
                  <a:cubicBezTo>
                    <a:pt x="23" y="59"/>
                    <a:pt x="23" y="58"/>
                    <a:pt x="23" y="56"/>
                  </a:cubicBezTo>
                  <a:cubicBezTo>
                    <a:pt x="22" y="57"/>
                    <a:pt x="21" y="58"/>
                    <a:pt x="20" y="58"/>
                  </a:cubicBezTo>
                  <a:close/>
                  <a:moveTo>
                    <a:pt x="54" y="166"/>
                  </a:moveTo>
                  <a:cubicBezTo>
                    <a:pt x="55" y="165"/>
                    <a:pt x="55" y="165"/>
                    <a:pt x="56" y="164"/>
                  </a:cubicBezTo>
                  <a:cubicBezTo>
                    <a:pt x="56" y="164"/>
                    <a:pt x="56" y="164"/>
                    <a:pt x="56" y="164"/>
                  </a:cubicBezTo>
                  <a:cubicBezTo>
                    <a:pt x="56" y="162"/>
                    <a:pt x="56" y="160"/>
                    <a:pt x="56" y="158"/>
                  </a:cubicBezTo>
                  <a:cubicBezTo>
                    <a:pt x="55" y="159"/>
                    <a:pt x="54" y="160"/>
                    <a:pt x="54" y="161"/>
                  </a:cubicBezTo>
                  <a:cubicBezTo>
                    <a:pt x="54" y="162"/>
                    <a:pt x="54" y="164"/>
                    <a:pt x="54" y="166"/>
                  </a:cubicBezTo>
                  <a:close/>
                  <a:moveTo>
                    <a:pt x="20" y="92"/>
                  </a:moveTo>
                  <a:cubicBezTo>
                    <a:pt x="21" y="91"/>
                    <a:pt x="21" y="91"/>
                    <a:pt x="21" y="89"/>
                  </a:cubicBezTo>
                  <a:cubicBezTo>
                    <a:pt x="21" y="89"/>
                    <a:pt x="21" y="88"/>
                    <a:pt x="21" y="88"/>
                  </a:cubicBezTo>
                  <a:cubicBezTo>
                    <a:pt x="19" y="89"/>
                    <a:pt x="18" y="90"/>
                    <a:pt x="16" y="91"/>
                  </a:cubicBezTo>
                  <a:cubicBezTo>
                    <a:pt x="16" y="91"/>
                    <a:pt x="16" y="91"/>
                    <a:pt x="16" y="91"/>
                  </a:cubicBezTo>
                  <a:cubicBezTo>
                    <a:pt x="16" y="92"/>
                    <a:pt x="16" y="93"/>
                    <a:pt x="16" y="94"/>
                  </a:cubicBezTo>
                  <a:cubicBezTo>
                    <a:pt x="16" y="93"/>
                    <a:pt x="16" y="93"/>
                    <a:pt x="17" y="93"/>
                  </a:cubicBezTo>
                  <a:cubicBezTo>
                    <a:pt x="17" y="92"/>
                    <a:pt x="17" y="91"/>
                    <a:pt x="18" y="91"/>
                  </a:cubicBezTo>
                  <a:cubicBezTo>
                    <a:pt x="19" y="91"/>
                    <a:pt x="19" y="92"/>
                    <a:pt x="20" y="92"/>
                  </a:cubicBezTo>
                  <a:close/>
                  <a:moveTo>
                    <a:pt x="62" y="22"/>
                  </a:moveTo>
                  <a:cubicBezTo>
                    <a:pt x="62" y="21"/>
                    <a:pt x="62" y="20"/>
                    <a:pt x="62" y="19"/>
                  </a:cubicBezTo>
                  <a:cubicBezTo>
                    <a:pt x="61" y="19"/>
                    <a:pt x="61" y="20"/>
                    <a:pt x="60" y="21"/>
                  </a:cubicBezTo>
                  <a:cubicBezTo>
                    <a:pt x="60" y="22"/>
                    <a:pt x="60" y="23"/>
                    <a:pt x="59" y="24"/>
                  </a:cubicBezTo>
                  <a:cubicBezTo>
                    <a:pt x="59" y="25"/>
                    <a:pt x="59" y="27"/>
                    <a:pt x="58" y="28"/>
                  </a:cubicBezTo>
                  <a:cubicBezTo>
                    <a:pt x="60" y="27"/>
                    <a:pt x="60" y="27"/>
                    <a:pt x="62" y="25"/>
                  </a:cubicBezTo>
                  <a:cubicBezTo>
                    <a:pt x="61" y="24"/>
                    <a:pt x="60" y="23"/>
                    <a:pt x="60" y="22"/>
                  </a:cubicBezTo>
                  <a:cubicBezTo>
                    <a:pt x="60" y="22"/>
                    <a:pt x="61" y="22"/>
                    <a:pt x="61" y="22"/>
                  </a:cubicBezTo>
                  <a:cubicBezTo>
                    <a:pt x="61" y="22"/>
                    <a:pt x="61" y="22"/>
                    <a:pt x="62" y="22"/>
                  </a:cubicBezTo>
                  <a:close/>
                  <a:moveTo>
                    <a:pt x="71" y="38"/>
                  </a:moveTo>
                  <a:cubicBezTo>
                    <a:pt x="74" y="36"/>
                    <a:pt x="76" y="35"/>
                    <a:pt x="78" y="33"/>
                  </a:cubicBezTo>
                  <a:cubicBezTo>
                    <a:pt x="78" y="33"/>
                    <a:pt x="78" y="33"/>
                    <a:pt x="78" y="33"/>
                  </a:cubicBezTo>
                  <a:cubicBezTo>
                    <a:pt x="76" y="33"/>
                    <a:pt x="74" y="34"/>
                    <a:pt x="71" y="35"/>
                  </a:cubicBezTo>
                  <a:cubicBezTo>
                    <a:pt x="71" y="36"/>
                    <a:pt x="71" y="37"/>
                    <a:pt x="71" y="38"/>
                  </a:cubicBezTo>
                  <a:close/>
                  <a:moveTo>
                    <a:pt x="11" y="189"/>
                  </a:moveTo>
                  <a:cubicBezTo>
                    <a:pt x="11" y="191"/>
                    <a:pt x="12" y="193"/>
                    <a:pt x="12" y="196"/>
                  </a:cubicBezTo>
                  <a:cubicBezTo>
                    <a:pt x="12" y="197"/>
                    <a:pt x="12" y="198"/>
                    <a:pt x="11" y="200"/>
                  </a:cubicBezTo>
                  <a:cubicBezTo>
                    <a:pt x="12" y="199"/>
                    <a:pt x="13" y="199"/>
                    <a:pt x="13" y="199"/>
                  </a:cubicBezTo>
                  <a:cubicBezTo>
                    <a:pt x="13" y="196"/>
                    <a:pt x="13" y="193"/>
                    <a:pt x="12" y="189"/>
                  </a:cubicBezTo>
                  <a:cubicBezTo>
                    <a:pt x="12" y="189"/>
                    <a:pt x="12" y="189"/>
                    <a:pt x="11" y="189"/>
                  </a:cubicBezTo>
                  <a:close/>
                  <a:moveTo>
                    <a:pt x="9" y="59"/>
                  </a:moveTo>
                  <a:cubicBezTo>
                    <a:pt x="9" y="65"/>
                    <a:pt x="9" y="79"/>
                    <a:pt x="9" y="81"/>
                  </a:cubicBezTo>
                  <a:cubicBezTo>
                    <a:pt x="10" y="80"/>
                    <a:pt x="10" y="80"/>
                    <a:pt x="10" y="79"/>
                  </a:cubicBezTo>
                  <a:cubicBezTo>
                    <a:pt x="10" y="75"/>
                    <a:pt x="10" y="71"/>
                    <a:pt x="10" y="66"/>
                  </a:cubicBezTo>
                  <a:cubicBezTo>
                    <a:pt x="9" y="64"/>
                    <a:pt x="9" y="62"/>
                    <a:pt x="9" y="59"/>
                  </a:cubicBezTo>
                  <a:close/>
                  <a:moveTo>
                    <a:pt x="16" y="67"/>
                  </a:moveTo>
                  <a:cubicBezTo>
                    <a:pt x="16" y="66"/>
                    <a:pt x="17" y="66"/>
                    <a:pt x="17" y="65"/>
                  </a:cubicBezTo>
                  <a:cubicBezTo>
                    <a:pt x="18" y="65"/>
                    <a:pt x="18" y="65"/>
                    <a:pt x="18" y="64"/>
                  </a:cubicBezTo>
                  <a:cubicBezTo>
                    <a:pt x="17" y="63"/>
                    <a:pt x="17" y="61"/>
                    <a:pt x="17" y="60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6" y="62"/>
                    <a:pt x="16" y="64"/>
                    <a:pt x="16" y="67"/>
                  </a:cubicBezTo>
                  <a:close/>
                  <a:moveTo>
                    <a:pt x="13" y="26"/>
                  </a:moveTo>
                  <a:cubicBezTo>
                    <a:pt x="15" y="23"/>
                    <a:pt x="17" y="21"/>
                    <a:pt x="19" y="18"/>
                  </a:cubicBezTo>
                  <a:cubicBezTo>
                    <a:pt x="19" y="18"/>
                    <a:pt x="19" y="18"/>
                    <a:pt x="19" y="17"/>
                  </a:cubicBezTo>
                  <a:cubicBezTo>
                    <a:pt x="19" y="18"/>
                    <a:pt x="18" y="18"/>
                    <a:pt x="18" y="18"/>
                  </a:cubicBezTo>
                  <a:cubicBezTo>
                    <a:pt x="17" y="19"/>
                    <a:pt x="16" y="20"/>
                    <a:pt x="15" y="21"/>
                  </a:cubicBezTo>
                  <a:cubicBezTo>
                    <a:pt x="13" y="23"/>
                    <a:pt x="13" y="23"/>
                    <a:pt x="13" y="26"/>
                  </a:cubicBezTo>
                  <a:cubicBezTo>
                    <a:pt x="13" y="26"/>
                    <a:pt x="13" y="26"/>
                    <a:pt x="13" y="26"/>
                  </a:cubicBezTo>
                  <a:close/>
                  <a:moveTo>
                    <a:pt x="20" y="141"/>
                  </a:moveTo>
                  <a:cubicBezTo>
                    <a:pt x="18" y="142"/>
                    <a:pt x="17" y="142"/>
                    <a:pt x="18" y="144"/>
                  </a:cubicBezTo>
                  <a:cubicBezTo>
                    <a:pt x="18" y="145"/>
                    <a:pt x="17" y="146"/>
                    <a:pt x="17" y="147"/>
                  </a:cubicBezTo>
                  <a:cubicBezTo>
                    <a:pt x="17" y="147"/>
                    <a:pt x="17" y="148"/>
                    <a:pt x="17" y="148"/>
                  </a:cubicBezTo>
                  <a:cubicBezTo>
                    <a:pt x="18" y="147"/>
                    <a:pt x="19" y="147"/>
                    <a:pt x="19" y="146"/>
                  </a:cubicBezTo>
                  <a:cubicBezTo>
                    <a:pt x="19" y="144"/>
                    <a:pt x="19" y="143"/>
                    <a:pt x="20" y="141"/>
                  </a:cubicBezTo>
                  <a:close/>
                  <a:moveTo>
                    <a:pt x="23" y="46"/>
                  </a:moveTo>
                  <a:cubicBezTo>
                    <a:pt x="21" y="47"/>
                    <a:pt x="20" y="48"/>
                    <a:pt x="19" y="49"/>
                  </a:cubicBezTo>
                  <a:cubicBezTo>
                    <a:pt x="19" y="50"/>
                    <a:pt x="19" y="51"/>
                    <a:pt x="19" y="52"/>
                  </a:cubicBezTo>
                  <a:cubicBezTo>
                    <a:pt x="20" y="51"/>
                    <a:pt x="21" y="50"/>
                    <a:pt x="22" y="49"/>
                  </a:cubicBezTo>
                  <a:cubicBezTo>
                    <a:pt x="23" y="48"/>
                    <a:pt x="23" y="48"/>
                    <a:pt x="23" y="46"/>
                  </a:cubicBezTo>
                  <a:close/>
                  <a:moveTo>
                    <a:pt x="26" y="182"/>
                  </a:moveTo>
                  <a:cubicBezTo>
                    <a:pt x="27" y="181"/>
                    <a:pt x="29" y="180"/>
                    <a:pt x="30" y="179"/>
                  </a:cubicBezTo>
                  <a:cubicBezTo>
                    <a:pt x="30" y="178"/>
                    <a:pt x="31" y="178"/>
                    <a:pt x="30" y="177"/>
                  </a:cubicBezTo>
                  <a:cubicBezTo>
                    <a:pt x="29" y="177"/>
                    <a:pt x="28" y="178"/>
                    <a:pt x="27" y="179"/>
                  </a:cubicBezTo>
                  <a:cubicBezTo>
                    <a:pt x="26" y="180"/>
                    <a:pt x="26" y="181"/>
                    <a:pt x="26" y="182"/>
                  </a:cubicBezTo>
                  <a:close/>
                  <a:moveTo>
                    <a:pt x="64" y="5"/>
                  </a:moveTo>
                  <a:cubicBezTo>
                    <a:pt x="64" y="4"/>
                    <a:pt x="63" y="4"/>
                    <a:pt x="63" y="5"/>
                  </a:cubicBezTo>
                  <a:cubicBezTo>
                    <a:pt x="60" y="5"/>
                    <a:pt x="57" y="5"/>
                    <a:pt x="55" y="5"/>
                  </a:cubicBezTo>
                  <a:cubicBezTo>
                    <a:pt x="54" y="6"/>
                    <a:pt x="53" y="6"/>
                    <a:pt x="53" y="7"/>
                  </a:cubicBezTo>
                  <a:cubicBezTo>
                    <a:pt x="57" y="6"/>
                    <a:pt x="61" y="6"/>
                    <a:pt x="64" y="5"/>
                  </a:cubicBezTo>
                  <a:close/>
                  <a:moveTo>
                    <a:pt x="66" y="84"/>
                  </a:moveTo>
                  <a:cubicBezTo>
                    <a:pt x="65" y="85"/>
                    <a:pt x="65" y="85"/>
                    <a:pt x="65" y="86"/>
                  </a:cubicBezTo>
                  <a:cubicBezTo>
                    <a:pt x="65" y="90"/>
                    <a:pt x="65" y="93"/>
                    <a:pt x="65" y="97"/>
                  </a:cubicBezTo>
                  <a:cubicBezTo>
                    <a:pt x="65" y="97"/>
                    <a:pt x="65" y="98"/>
                    <a:pt x="65" y="98"/>
                  </a:cubicBezTo>
                  <a:cubicBezTo>
                    <a:pt x="65" y="97"/>
                    <a:pt x="66" y="87"/>
                    <a:pt x="66" y="84"/>
                  </a:cubicBezTo>
                  <a:close/>
                  <a:moveTo>
                    <a:pt x="15" y="75"/>
                  </a:moveTo>
                  <a:cubicBezTo>
                    <a:pt x="16" y="75"/>
                    <a:pt x="16" y="75"/>
                    <a:pt x="16" y="75"/>
                  </a:cubicBezTo>
                  <a:cubicBezTo>
                    <a:pt x="16" y="74"/>
                    <a:pt x="17" y="74"/>
                    <a:pt x="17" y="74"/>
                  </a:cubicBezTo>
                  <a:cubicBezTo>
                    <a:pt x="19" y="72"/>
                    <a:pt x="19" y="72"/>
                    <a:pt x="18" y="70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6" y="71"/>
                    <a:pt x="15" y="72"/>
                    <a:pt x="15" y="74"/>
                  </a:cubicBezTo>
                  <a:cubicBezTo>
                    <a:pt x="15" y="74"/>
                    <a:pt x="15" y="75"/>
                    <a:pt x="15" y="75"/>
                  </a:cubicBezTo>
                  <a:close/>
                  <a:moveTo>
                    <a:pt x="24" y="165"/>
                  </a:moveTo>
                  <a:cubicBezTo>
                    <a:pt x="24" y="165"/>
                    <a:pt x="24" y="165"/>
                    <a:pt x="24" y="165"/>
                  </a:cubicBezTo>
                  <a:cubicBezTo>
                    <a:pt x="24" y="164"/>
                    <a:pt x="25" y="164"/>
                    <a:pt x="25" y="163"/>
                  </a:cubicBezTo>
                  <a:cubicBezTo>
                    <a:pt x="26" y="162"/>
                    <a:pt x="26" y="160"/>
                    <a:pt x="26" y="159"/>
                  </a:cubicBezTo>
                  <a:cubicBezTo>
                    <a:pt x="25" y="159"/>
                    <a:pt x="24" y="159"/>
                    <a:pt x="24" y="160"/>
                  </a:cubicBezTo>
                  <a:cubicBezTo>
                    <a:pt x="24" y="160"/>
                    <a:pt x="24" y="160"/>
                    <a:pt x="24" y="161"/>
                  </a:cubicBezTo>
                  <a:cubicBezTo>
                    <a:pt x="24" y="162"/>
                    <a:pt x="24" y="163"/>
                    <a:pt x="24" y="165"/>
                  </a:cubicBezTo>
                  <a:close/>
                  <a:moveTo>
                    <a:pt x="42" y="154"/>
                  </a:moveTo>
                  <a:cubicBezTo>
                    <a:pt x="43" y="154"/>
                    <a:pt x="43" y="153"/>
                    <a:pt x="44" y="153"/>
                  </a:cubicBezTo>
                  <a:cubicBezTo>
                    <a:pt x="44" y="153"/>
                    <a:pt x="44" y="152"/>
                    <a:pt x="44" y="152"/>
                  </a:cubicBezTo>
                  <a:cubicBezTo>
                    <a:pt x="45" y="151"/>
                    <a:pt x="45" y="150"/>
                    <a:pt x="45" y="149"/>
                  </a:cubicBezTo>
                  <a:cubicBezTo>
                    <a:pt x="44" y="149"/>
                    <a:pt x="43" y="150"/>
                    <a:pt x="42" y="151"/>
                  </a:cubicBezTo>
                  <a:cubicBezTo>
                    <a:pt x="42" y="151"/>
                    <a:pt x="42" y="151"/>
                    <a:pt x="42" y="152"/>
                  </a:cubicBezTo>
                  <a:cubicBezTo>
                    <a:pt x="42" y="152"/>
                    <a:pt x="42" y="153"/>
                    <a:pt x="42" y="154"/>
                  </a:cubicBezTo>
                  <a:close/>
                  <a:moveTo>
                    <a:pt x="37" y="21"/>
                  </a:moveTo>
                  <a:cubicBezTo>
                    <a:pt x="36" y="22"/>
                    <a:pt x="34" y="23"/>
                    <a:pt x="33" y="25"/>
                  </a:cubicBezTo>
                  <a:cubicBezTo>
                    <a:pt x="34" y="25"/>
                    <a:pt x="34" y="26"/>
                    <a:pt x="34" y="26"/>
                  </a:cubicBezTo>
                  <a:cubicBezTo>
                    <a:pt x="37" y="24"/>
                    <a:pt x="37" y="25"/>
                    <a:pt x="37" y="21"/>
                  </a:cubicBezTo>
                  <a:close/>
                  <a:moveTo>
                    <a:pt x="38" y="72"/>
                  </a:moveTo>
                  <a:cubicBezTo>
                    <a:pt x="41" y="71"/>
                    <a:pt x="41" y="70"/>
                    <a:pt x="40" y="67"/>
                  </a:cubicBezTo>
                  <a:cubicBezTo>
                    <a:pt x="39" y="68"/>
                    <a:pt x="39" y="69"/>
                    <a:pt x="38" y="69"/>
                  </a:cubicBezTo>
                  <a:cubicBezTo>
                    <a:pt x="38" y="69"/>
                    <a:pt x="38" y="70"/>
                    <a:pt x="38" y="70"/>
                  </a:cubicBezTo>
                  <a:cubicBezTo>
                    <a:pt x="38" y="71"/>
                    <a:pt x="38" y="71"/>
                    <a:pt x="38" y="72"/>
                  </a:cubicBezTo>
                  <a:close/>
                  <a:moveTo>
                    <a:pt x="55" y="75"/>
                  </a:moveTo>
                  <a:cubicBezTo>
                    <a:pt x="51" y="77"/>
                    <a:pt x="51" y="78"/>
                    <a:pt x="52" y="80"/>
                  </a:cubicBezTo>
                  <a:cubicBezTo>
                    <a:pt x="53" y="80"/>
                    <a:pt x="53" y="79"/>
                    <a:pt x="54" y="79"/>
                  </a:cubicBezTo>
                  <a:cubicBezTo>
                    <a:pt x="54" y="79"/>
                    <a:pt x="54" y="79"/>
                    <a:pt x="54" y="78"/>
                  </a:cubicBezTo>
                  <a:cubicBezTo>
                    <a:pt x="54" y="77"/>
                    <a:pt x="54" y="76"/>
                    <a:pt x="55" y="75"/>
                  </a:cubicBezTo>
                  <a:close/>
                  <a:moveTo>
                    <a:pt x="42" y="144"/>
                  </a:moveTo>
                  <a:cubicBezTo>
                    <a:pt x="43" y="144"/>
                    <a:pt x="43" y="143"/>
                    <a:pt x="44" y="143"/>
                  </a:cubicBezTo>
                  <a:cubicBezTo>
                    <a:pt x="44" y="143"/>
                    <a:pt x="44" y="142"/>
                    <a:pt x="44" y="142"/>
                  </a:cubicBezTo>
                  <a:cubicBezTo>
                    <a:pt x="44" y="141"/>
                    <a:pt x="44" y="140"/>
                    <a:pt x="44" y="139"/>
                  </a:cubicBezTo>
                  <a:cubicBezTo>
                    <a:pt x="43" y="139"/>
                    <a:pt x="42" y="140"/>
                    <a:pt x="42" y="140"/>
                  </a:cubicBezTo>
                  <a:cubicBezTo>
                    <a:pt x="42" y="142"/>
                    <a:pt x="42" y="143"/>
                    <a:pt x="42" y="144"/>
                  </a:cubicBezTo>
                  <a:close/>
                  <a:moveTo>
                    <a:pt x="33" y="191"/>
                  </a:moveTo>
                  <a:cubicBezTo>
                    <a:pt x="34" y="191"/>
                    <a:pt x="34" y="191"/>
                    <a:pt x="34" y="191"/>
                  </a:cubicBezTo>
                  <a:cubicBezTo>
                    <a:pt x="36" y="189"/>
                    <a:pt x="38" y="188"/>
                    <a:pt x="40" y="187"/>
                  </a:cubicBezTo>
                  <a:cubicBezTo>
                    <a:pt x="40" y="186"/>
                    <a:pt x="40" y="186"/>
                    <a:pt x="40" y="185"/>
                  </a:cubicBezTo>
                  <a:cubicBezTo>
                    <a:pt x="38" y="187"/>
                    <a:pt x="36" y="189"/>
                    <a:pt x="33" y="191"/>
                  </a:cubicBezTo>
                  <a:close/>
                  <a:moveTo>
                    <a:pt x="19" y="108"/>
                  </a:moveTo>
                  <a:cubicBezTo>
                    <a:pt x="18" y="109"/>
                    <a:pt x="17" y="109"/>
                    <a:pt x="17" y="110"/>
                  </a:cubicBezTo>
                  <a:cubicBezTo>
                    <a:pt x="17" y="111"/>
                    <a:pt x="17" y="112"/>
                    <a:pt x="17" y="114"/>
                  </a:cubicBezTo>
                  <a:cubicBezTo>
                    <a:pt x="19" y="112"/>
                    <a:pt x="19" y="112"/>
                    <a:pt x="19" y="108"/>
                  </a:cubicBezTo>
                  <a:close/>
                  <a:moveTo>
                    <a:pt x="17" y="12"/>
                  </a:moveTo>
                  <a:cubicBezTo>
                    <a:pt x="17" y="12"/>
                    <a:pt x="17" y="11"/>
                    <a:pt x="17" y="11"/>
                  </a:cubicBezTo>
                  <a:cubicBezTo>
                    <a:pt x="15" y="11"/>
                    <a:pt x="13" y="11"/>
                    <a:pt x="11" y="11"/>
                  </a:cubicBezTo>
                  <a:cubicBezTo>
                    <a:pt x="11" y="12"/>
                    <a:pt x="11" y="13"/>
                    <a:pt x="11" y="13"/>
                  </a:cubicBezTo>
                  <a:cubicBezTo>
                    <a:pt x="13" y="13"/>
                    <a:pt x="15" y="13"/>
                    <a:pt x="17" y="12"/>
                  </a:cubicBezTo>
                  <a:close/>
                  <a:moveTo>
                    <a:pt x="91" y="26"/>
                  </a:moveTo>
                  <a:cubicBezTo>
                    <a:pt x="91" y="25"/>
                    <a:pt x="91" y="24"/>
                    <a:pt x="91" y="23"/>
                  </a:cubicBezTo>
                  <a:cubicBezTo>
                    <a:pt x="91" y="23"/>
                    <a:pt x="90" y="22"/>
                    <a:pt x="90" y="22"/>
                  </a:cubicBezTo>
                  <a:cubicBezTo>
                    <a:pt x="89" y="22"/>
                    <a:pt x="89" y="22"/>
                    <a:pt x="89" y="23"/>
                  </a:cubicBezTo>
                  <a:cubicBezTo>
                    <a:pt x="89" y="24"/>
                    <a:pt x="88" y="25"/>
                    <a:pt x="88" y="26"/>
                  </a:cubicBezTo>
                  <a:cubicBezTo>
                    <a:pt x="89" y="26"/>
                    <a:pt x="90" y="26"/>
                    <a:pt x="91" y="26"/>
                  </a:cubicBezTo>
                  <a:close/>
                  <a:moveTo>
                    <a:pt x="34" y="83"/>
                  </a:moveTo>
                  <a:cubicBezTo>
                    <a:pt x="33" y="83"/>
                    <a:pt x="33" y="84"/>
                    <a:pt x="32" y="85"/>
                  </a:cubicBezTo>
                  <a:cubicBezTo>
                    <a:pt x="31" y="86"/>
                    <a:pt x="31" y="86"/>
                    <a:pt x="32" y="87"/>
                  </a:cubicBezTo>
                  <a:cubicBezTo>
                    <a:pt x="32" y="87"/>
                    <a:pt x="33" y="86"/>
                    <a:pt x="34" y="86"/>
                  </a:cubicBezTo>
                  <a:cubicBezTo>
                    <a:pt x="35" y="85"/>
                    <a:pt x="35" y="84"/>
                    <a:pt x="34" y="83"/>
                  </a:cubicBezTo>
                  <a:close/>
                  <a:moveTo>
                    <a:pt x="34" y="143"/>
                  </a:moveTo>
                  <a:cubicBezTo>
                    <a:pt x="35" y="143"/>
                    <a:pt x="35" y="142"/>
                    <a:pt x="36" y="142"/>
                  </a:cubicBezTo>
                  <a:cubicBezTo>
                    <a:pt x="37" y="141"/>
                    <a:pt x="37" y="140"/>
                    <a:pt x="37" y="139"/>
                  </a:cubicBezTo>
                  <a:cubicBezTo>
                    <a:pt x="36" y="139"/>
                    <a:pt x="36" y="140"/>
                    <a:pt x="35" y="140"/>
                  </a:cubicBezTo>
                  <a:cubicBezTo>
                    <a:pt x="34" y="141"/>
                    <a:pt x="34" y="142"/>
                    <a:pt x="34" y="143"/>
                  </a:cubicBezTo>
                  <a:close/>
                  <a:moveTo>
                    <a:pt x="37" y="62"/>
                  </a:moveTo>
                  <a:cubicBezTo>
                    <a:pt x="37" y="62"/>
                    <a:pt x="37" y="62"/>
                    <a:pt x="37" y="62"/>
                  </a:cubicBezTo>
                  <a:cubicBezTo>
                    <a:pt x="38" y="62"/>
                    <a:pt x="38" y="61"/>
                    <a:pt x="39" y="61"/>
                  </a:cubicBezTo>
                  <a:cubicBezTo>
                    <a:pt x="40" y="60"/>
                    <a:pt x="40" y="60"/>
                    <a:pt x="40" y="58"/>
                  </a:cubicBezTo>
                  <a:cubicBezTo>
                    <a:pt x="39" y="59"/>
                    <a:pt x="38" y="59"/>
                    <a:pt x="37" y="60"/>
                  </a:cubicBezTo>
                  <a:cubicBezTo>
                    <a:pt x="36" y="61"/>
                    <a:pt x="36" y="61"/>
                    <a:pt x="37" y="62"/>
                  </a:cubicBezTo>
                  <a:close/>
                  <a:moveTo>
                    <a:pt x="19" y="152"/>
                  </a:moveTo>
                  <a:cubicBezTo>
                    <a:pt x="18" y="153"/>
                    <a:pt x="17" y="152"/>
                    <a:pt x="17" y="153"/>
                  </a:cubicBezTo>
                  <a:cubicBezTo>
                    <a:pt x="17" y="155"/>
                    <a:pt x="17" y="157"/>
                    <a:pt x="17" y="158"/>
                  </a:cubicBezTo>
                  <a:cubicBezTo>
                    <a:pt x="18" y="158"/>
                    <a:pt x="18" y="158"/>
                    <a:pt x="18" y="157"/>
                  </a:cubicBezTo>
                  <a:cubicBezTo>
                    <a:pt x="18" y="156"/>
                    <a:pt x="19" y="154"/>
                    <a:pt x="19" y="152"/>
                  </a:cubicBezTo>
                  <a:close/>
                  <a:moveTo>
                    <a:pt x="45" y="54"/>
                  </a:moveTo>
                  <a:cubicBezTo>
                    <a:pt x="44" y="54"/>
                    <a:pt x="44" y="55"/>
                    <a:pt x="43" y="55"/>
                  </a:cubicBezTo>
                  <a:cubicBezTo>
                    <a:pt x="42" y="56"/>
                    <a:pt x="42" y="56"/>
                    <a:pt x="43" y="58"/>
                  </a:cubicBezTo>
                  <a:cubicBezTo>
                    <a:pt x="45" y="56"/>
                    <a:pt x="45" y="57"/>
                    <a:pt x="45" y="54"/>
                  </a:cubicBezTo>
                  <a:close/>
                  <a:moveTo>
                    <a:pt x="49" y="15"/>
                  </a:moveTo>
                  <a:cubicBezTo>
                    <a:pt x="49" y="15"/>
                    <a:pt x="49" y="15"/>
                    <a:pt x="49" y="15"/>
                  </a:cubicBezTo>
                  <a:cubicBezTo>
                    <a:pt x="48" y="15"/>
                    <a:pt x="46" y="15"/>
                    <a:pt x="45" y="15"/>
                  </a:cubicBezTo>
                  <a:cubicBezTo>
                    <a:pt x="43" y="15"/>
                    <a:pt x="43" y="16"/>
                    <a:pt x="42" y="17"/>
                  </a:cubicBezTo>
                  <a:cubicBezTo>
                    <a:pt x="44" y="16"/>
                    <a:pt x="47" y="16"/>
                    <a:pt x="49" y="15"/>
                  </a:cubicBezTo>
                  <a:close/>
                  <a:moveTo>
                    <a:pt x="34" y="149"/>
                  </a:moveTo>
                  <a:cubicBezTo>
                    <a:pt x="36" y="148"/>
                    <a:pt x="37" y="148"/>
                    <a:pt x="36" y="145"/>
                  </a:cubicBezTo>
                  <a:cubicBezTo>
                    <a:pt x="34" y="146"/>
                    <a:pt x="34" y="147"/>
                    <a:pt x="34" y="149"/>
                  </a:cubicBezTo>
                  <a:close/>
                  <a:moveTo>
                    <a:pt x="37" y="118"/>
                  </a:moveTo>
                  <a:cubicBezTo>
                    <a:pt x="36" y="120"/>
                    <a:pt x="34" y="121"/>
                    <a:pt x="33" y="123"/>
                  </a:cubicBezTo>
                  <a:cubicBezTo>
                    <a:pt x="34" y="123"/>
                    <a:pt x="34" y="123"/>
                    <a:pt x="34" y="123"/>
                  </a:cubicBezTo>
                  <a:cubicBezTo>
                    <a:pt x="35" y="122"/>
                    <a:pt x="36" y="121"/>
                    <a:pt x="37" y="120"/>
                  </a:cubicBezTo>
                  <a:cubicBezTo>
                    <a:pt x="37" y="120"/>
                    <a:pt x="38" y="119"/>
                    <a:pt x="37" y="118"/>
                  </a:cubicBezTo>
                  <a:close/>
                  <a:moveTo>
                    <a:pt x="25" y="87"/>
                  </a:moveTo>
                  <a:cubicBezTo>
                    <a:pt x="28" y="85"/>
                    <a:pt x="28" y="85"/>
                    <a:pt x="28" y="83"/>
                  </a:cubicBezTo>
                  <a:cubicBezTo>
                    <a:pt x="25" y="84"/>
                    <a:pt x="25" y="84"/>
                    <a:pt x="25" y="87"/>
                  </a:cubicBezTo>
                  <a:close/>
                  <a:moveTo>
                    <a:pt x="62" y="113"/>
                  </a:moveTo>
                  <a:cubicBezTo>
                    <a:pt x="62" y="113"/>
                    <a:pt x="62" y="112"/>
                    <a:pt x="62" y="112"/>
                  </a:cubicBezTo>
                  <a:cubicBezTo>
                    <a:pt x="62" y="113"/>
                    <a:pt x="61" y="113"/>
                    <a:pt x="61" y="113"/>
                  </a:cubicBezTo>
                  <a:cubicBezTo>
                    <a:pt x="61" y="115"/>
                    <a:pt x="61" y="117"/>
                    <a:pt x="61" y="119"/>
                  </a:cubicBezTo>
                  <a:cubicBezTo>
                    <a:pt x="62" y="119"/>
                    <a:pt x="62" y="118"/>
                    <a:pt x="62" y="118"/>
                  </a:cubicBezTo>
                  <a:cubicBezTo>
                    <a:pt x="62" y="116"/>
                    <a:pt x="62" y="114"/>
                    <a:pt x="62" y="113"/>
                  </a:cubicBezTo>
                  <a:close/>
                  <a:moveTo>
                    <a:pt x="39" y="38"/>
                  </a:moveTo>
                  <a:cubicBezTo>
                    <a:pt x="39" y="37"/>
                    <a:pt x="39" y="37"/>
                    <a:pt x="39" y="37"/>
                  </a:cubicBezTo>
                  <a:cubicBezTo>
                    <a:pt x="39" y="38"/>
                    <a:pt x="38" y="38"/>
                    <a:pt x="38" y="39"/>
                  </a:cubicBezTo>
                  <a:cubicBezTo>
                    <a:pt x="38" y="40"/>
                    <a:pt x="38" y="41"/>
                    <a:pt x="38" y="42"/>
                  </a:cubicBezTo>
                  <a:cubicBezTo>
                    <a:pt x="40" y="41"/>
                    <a:pt x="40" y="41"/>
                    <a:pt x="40" y="40"/>
                  </a:cubicBezTo>
                  <a:cubicBezTo>
                    <a:pt x="40" y="39"/>
                    <a:pt x="40" y="38"/>
                    <a:pt x="39" y="38"/>
                  </a:cubicBezTo>
                  <a:close/>
                  <a:moveTo>
                    <a:pt x="10" y="91"/>
                  </a:moveTo>
                  <a:cubicBezTo>
                    <a:pt x="10" y="91"/>
                    <a:pt x="10" y="91"/>
                    <a:pt x="10" y="90"/>
                  </a:cubicBezTo>
                  <a:cubicBezTo>
                    <a:pt x="10" y="88"/>
                    <a:pt x="10" y="86"/>
                    <a:pt x="10" y="84"/>
                  </a:cubicBezTo>
                  <a:cubicBezTo>
                    <a:pt x="10" y="83"/>
                    <a:pt x="10" y="83"/>
                    <a:pt x="9" y="83"/>
                  </a:cubicBezTo>
                  <a:cubicBezTo>
                    <a:pt x="9" y="85"/>
                    <a:pt x="9" y="90"/>
                    <a:pt x="10" y="91"/>
                  </a:cubicBezTo>
                  <a:close/>
                  <a:moveTo>
                    <a:pt x="34" y="138"/>
                  </a:moveTo>
                  <a:cubicBezTo>
                    <a:pt x="35" y="137"/>
                    <a:pt x="36" y="137"/>
                    <a:pt x="36" y="136"/>
                  </a:cubicBezTo>
                  <a:cubicBezTo>
                    <a:pt x="37" y="135"/>
                    <a:pt x="37" y="135"/>
                    <a:pt x="37" y="134"/>
                  </a:cubicBezTo>
                  <a:cubicBezTo>
                    <a:pt x="36" y="135"/>
                    <a:pt x="35" y="136"/>
                    <a:pt x="34" y="137"/>
                  </a:cubicBezTo>
                  <a:cubicBezTo>
                    <a:pt x="33" y="137"/>
                    <a:pt x="34" y="137"/>
                    <a:pt x="34" y="138"/>
                  </a:cubicBezTo>
                  <a:close/>
                  <a:moveTo>
                    <a:pt x="49" y="71"/>
                  </a:moveTo>
                  <a:cubicBezTo>
                    <a:pt x="46" y="72"/>
                    <a:pt x="46" y="73"/>
                    <a:pt x="48" y="75"/>
                  </a:cubicBezTo>
                  <a:cubicBezTo>
                    <a:pt x="49" y="74"/>
                    <a:pt x="49" y="74"/>
                    <a:pt x="49" y="73"/>
                  </a:cubicBezTo>
                  <a:cubicBezTo>
                    <a:pt x="49" y="72"/>
                    <a:pt x="49" y="71"/>
                    <a:pt x="49" y="71"/>
                  </a:cubicBezTo>
                  <a:close/>
                  <a:moveTo>
                    <a:pt x="26" y="15"/>
                  </a:moveTo>
                  <a:cubicBezTo>
                    <a:pt x="26" y="15"/>
                    <a:pt x="25" y="15"/>
                    <a:pt x="25" y="15"/>
                  </a:cubicBezTo>
                  <a:cubicBezTo>
                    <a:pt x="25" y="16"/>
                    <a:pt x="24" y="17"/>
                    <a:pt x="23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2" y="18"/>
                    <a:pt x="21" y="19"/>
                    <a:pt x="20" y="20"/>
                  </a:cubicBezTo>
                  <a:cubicBezTo>
                    <a:pt x="21" y="20"/>
                    <a:pt x="25" y="17"/>
                    <a:pt x="26" y="15"/>
                  </a:cubicBezTo>
                  <a:close/>
                  <a:moveTo>
                    <a:pt x="39" y="81"/>
                  </a:moveTo>
                  <a:cubicBezTo>
                    <a:pt x="41" y="80"/>
                    <a:pt x="41" y="79"/>
                    <a:pt x="41" y="77"/>
                  </a:cubicBezTo>
                  <a:cubicBezTo>
                    <a:pt x="38" y="79"/>
                    <a:pt x="38" y="79"/>
                    <a:pt x="39" y="81"/>
                  </a:cubicBezTo>
                  <a:close/>
                  <a:moveTo>
                    <a:pt x="25" y="33"/>
                  </a:moveTo>
                  <a:cubicBezTo>
                    <a:pt x="25" y="33"/>
                    <a:pt x="25" y="33"/>
                    <a:pt x="25" y="33"/>
                  </a:cubicBezTo>
                  <a:cubicBezTo>
                    <a:pt x="26" y="32"/>
                    <a:pt x="28" y="31"/>
                    <a:pt x="29" y="30"/>
                  </a:cubicBezTo>
                  <a:cubicBezTo>
                    <a:pt x="30" y="30"/>
                    <a:pt x="30" y="29"/>
                    <a:pt x="30" y="28"/>
                  </a:cubicBezTo>
                  <a:cubicBezTo>
                    <a:pt x="28" y="30"/>
                    <a:pt x="26" y="31"/>
                    <a:pt x="25" y="33"/>
                  </a:cubicBezTo>
                  <a:close/>
                  <a:moveTo>
                    <a:pt x="56" y="148"/>
                  </a:moveTo>
                  <a:cubicBezTo>
                    <a:pt x="56" y="149"/>
                    <a:pt x="55" y="149"/>
                    <a:pt x="55" y="149"/>
                  </a:cubicBezTo>
                  <a:cubicBezTo>
                    <a:pt x="55" y="151"/>
                    <a:pt x="55" y="152"/>
                    <a:pt x="55" y="154"/>
                  </a:cubicBezTo>
                  <a:cubicBezTo>
                    <a:pt x="55" y="154"/>
                    <a:pt x="56" y="154"/>
                    <a:pt x="56" y="153"/>
                  </a:cubicBezTo>
                  <a:cubicBezTo>
                    <a:pt x="56" y="152"/>
                    <a:pt x="56" y="150"/>
                    <a:pt x="56" y="148"/>
                  </a:cubicBezTo>
                  <a:close/>
                  <a:moveTo>
                    <a:pt x="13" y="126"/>
                  </a:moveTo>
                  <a:cubicBezTo>
                    <a:pt x="13" y="126"/>
                    <a:pt x="14" y="126"/>
                    <a:pt x="14" y="126"/>
                  </a:cubicBezTo>
                  <a:cubicBezTo>
                    <a:pt x="14" y="121"/>
                    <a:pt x="14" y="116"/>
                    <a:pt x="14" y="111"/>
                  </a:cubicBezTo>
                  <a:cubicBezTo>
                    <a:pt x="14" y="111"/>
                    <a:pt x="14" y="111"/>
                    <a:pt x="13" y="111"/>
                  </a:cubicBezTo>
                  <a:cubicBezTo>
                    <a:pt x="13" y="116"/>
                    <a:pt x="13" y="121"/>
                    <a:pt x="13" y="126"/>
                  </a:cubicBezTo>
                  <a:close/>
                  <a:moveTo>
                    <a:pt x="38" y="8"/>
                  </a:moveTo>
                  <a:cubicBezTo>
                    <a:pt x="38" y="8"/>
                    <a:pt x="38" y="8"/>
                    <a:pt x="38" y="8"/>
                  </a:cubicBezTo>
                  <a:cubicBezTo>
                    <a:pt x="39" y="8"/>
                    <a:pt x="39" y="8"/>
                    <a:pt x="40" y="8"/>
                  </a:cubicBezTo>
                  <a:cubicBezTo>
                    <a:pt x="41" y="8"/>
                    <a:pt x="43" y="7"/>
                    <a:pt x="45" y="8"/>
                  </a:cubicBezTo>
                  <a:cubicBezTo>
                    <a:pt x="45" y="8"/>
                    <a:pt x="46" y="7"/>
                    <a:pt x="46" y="7"/>
                  </a:cubicBezTo>
                  <a:cubicBezTo>
                    <a:pt x="47" y="7"/>
                    <a:pt x="47" y="7"/>
                    <a:pt x="47" y="6"/>
                  </a:cubicBezTo>
                  <a:cubicBezTo>
                    <a:pt x="44" y="7"/>
                    <a:pt x="41" y="7"/>
                    <a:pt x="38" y="8"/>
                  </a:cubicBezTo>
                  <a:close/>
                  <a:moveTo>
                    <a:pt x="25" y="148"/>
                  </a:moveTo>
                  <a:cubicBezTo>
                    <a:pt x="25" y="148"/>
                    <a:pt x="24" y="149"/>
                    <a:pt x="24" y="149"/>
                  </a:cubicBezTo>
                  <a:cubicBezTo>
                    <a:pt x="24" y="150"/>
                    <a:pt x="24" y="151"/>
                    <a:pt x="24" y="152"/>
                  </a:cubicBezTo>
                  <a:cubicBezTo>
                    <a:pt x="25" y="151"/>
                    <a:pt x="26" y="151"/>
                    <a:pt x="25" y="148"/>
                  </a:cubicBezTo>
                  <a:close/>
                  <a:moveTo>
                    <a:pt x="52" y="10"/>
                  </a:moveTo>
                  <a:cubicBezTo>
                    <a:pt x="52" y="10"/>
                    <a:pt x="52" y="10"/>
                    <a:pt x="52" y="10"/>
                  </a:cubicBezTo>
                  <a:cubicBezTo>
                    <a:pt x="53" y="10"/>
                    <a:pt x="54" y="11"/>
                    <a:pt x="55" y="11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7" y="11"/>
                    <a:pt x="57" y="10"/>
                    <a:pt x="58" y="9"/>
                  </a:cubicBezTo>
                  <a:cubicBezTo>
                    <a:pt x="56" y="10"/>
                    <a:pt x="54" y="10"/>
                    <a:pt x="52" y="10"/>
                  </a:cubicBezTo>
                  <a:close/>
                  <a:moveTo>
                    <a:pt x="18" y="43"/>
                  </a:moveTo>
                  <a:cubicBezTo>
                    <a:pt x="20" y="42"/>
                    <a:pt x="22" y="40"/>
                    <a:pt x="23" y="38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21" y="39"/>
                    <a:pt x="20" y="40"/>
                    <a:pt x="18" y="42"/>
                  </a:cubicBezTo>
                  <a:cubicBezTo>
                    <a:pt x="18" y="42"/>
                    <a:pt x="18" y="43"/>
                    <a:pt x="18" y="43"/>
                  </a:cubicBezTo>
                  <a:close/>
                  <a:moveTo>
                    <a:pt x="47" y="126"/>
                  </a:moveTo>
                  <a:cubicBezTo>
                    <a:pt x="45" y="127"/>
                    <a:pt x="45" y="127"/>
                    <a:pt x="45" y="129"/>
                  </a:cubicBezTo>
                  <a:cubicBezTo>
                    <a:pt x="47" y="129"/>
                    <a:pt x="47" y="128"/>
                    <a:pt x="47" y="126"/>
                  </a:cubicBezTo>
                  <a:close/>
                  <a:moveTo>
                    <a:pt x="45" y="64"/>
                  </a:moveTo>
                  <a:cubicBezTo>
                    <a:pt x="44" y="65"/>
                    <a:pt x="43" y="65"/>
                    <a:pt x="43" y="66"/>
                  </a:cubicBezTo>
                  <a:cubicBezTo>
                    <a:pt x="43" y="67"/>
                    <a:pt x="43" y="67"/>
                    <a:pt x="43" y="68"/>
                  </a:cubicBezTo>
                  <a:cubicBezTo>
                    <a:pt x="44" y="68"/>
                    <a:pt x="44" y="68"/>
                    <a:pt x="45" y="67"/>
                  </a:cubicBezTo>
                  <a:cubicBezTo>
                    <a:pt x="45" y="66"/>
                    <a:pt x="45" y="65"/>
                    <a:pt x="45" y="64"/>
                  </a:cubicBezTo>
                  <a:close/>
                  <a:moveTo>
                    <a:pt x="24" y="122"/>
                  </a:moveTo>
                  <a:cubicBezTo>
                    <a:pt x="26" y="121"/>
                    <a:pt x="26" y="121"/>
                    <a:pt x="26" y="119"/>
                  </a:cubicBezTo>
                  <a:cubicBezTo>
                    <a:pt x="25" y="119"/>
                    <a:pt x="23" y="120"/>
                    <a:pt x="24" y="122"/>
                  </a:cubicBezTo>
                  <a:close/>
                  <a:moveTo>
                    <a:pt x="26" y="115"/>
                  </a:moveTo>
                  <a:cubicBezTo>
                    <a:pt x="26" y="114"/>
                    <a:pt x="25" y="113"/>
                    <a:pt x="25" y="112"/>
                  </a:cubicBezTo>
                  <a:cubicBezTo>
                    <a:pt x="25" y="112"/>
                    <a:pt x="24" y="113"/>
                    <a:pt x="24" y="113"/>
                  </a:cubicBezTo>
                  <a:cubicBezTo>
                    <a:pt x="24" y="114"/>
                    <a:pt x="24" y="115"/>
                    <a:pt x="24" y="116"/>
                  </a:cubicBezTo>
                  <a:cubicBezTo>
                    <a:pt x="24" y="116"/>
                    <a:pt x="24" y="116"/>
                    <a:pt x="24" y="116"/>
                  </a:cubicBezTo>
                  <a:cubicBezTo>
                    <a:pt x="25" y="116"/>
                    <a:pt x="25" y="116"/>
                    <a:pt x="26" y="115"/>
                  </a:cubicBezTo>
                  <a:close/>
                  <a:moveTo>
                    <a:pt x="18" y="122"/>
                  </a:moveTo>
                  <a:cubicBezTo>
                    <a:pt x="19" y="121"/>
                    <a:pt x="20" y="121"/>
                    <a:pt x="20" y="120"/>
                  </a:cubicBezTo>
                  <a:cubicBezTo>
                    <a:pt x="20" y="119"/>
                    <a:pt x="20" y="118"/>
                    <a:pt x="19" y="117"/>
                  </a:cubicBezTo>
                  <a:cubicBezTo>
                    <a:pt x="19" y="117"/>
                    <a:pt x="19" y="117"/>
                    <a:pt x="19" y="116"/>
                  </a:cubicBezTo>
                  <a:cubicBezTo>
                    <a:pt x="19" y="116"/>
                    <a:pt x="19" y="116"/>
                    <a:pt x="19" y="116"/>
                  </a:cubicBezTo>
                  <a:cubicBezTo>
                    <a:pt x="19" y="117"/>
                    <a:pt x="18" y="117"/>
                    <a:pt x="18" y="118"/>
                  </a:cubicBezTo>
                  <a:cubicBezTo>
                    <a:pt x="18" y="119"/>
                    <a:pt x="18" y="120"/>
                    <a:pt x="18" y="122"/>
                  </a:cubicBezTo>
                  <a:close/>
                  <a:moveTo>
                    <a:pt x="49" y="61"/>
                  </a:moveTo>
                  <a:cubicBezTo>
                    <a:pt x="48" y="61"/>
                    <a:pt x="48" y="61"/>
                    <a:pt x="48" y="61"/>
                  </a:cubicBezTo>
                  <a:cubicBezTo>
                    <a:pt x="48" y="61"/>
                    <a:pt x="47" y="61"/>
                    <a:pt x="47" y="62"/>
                  </a:cubicBezTo>
                  <a:cubicBezTo>
                    <a:pt x="47" y="63"/>
                    <a:pt x="47" y="64"/>
                    <a:pt x="47" y="66"/>
                  </a:cubicBezTo>
                  <a:cubicBezTo>
                    <a:pt x="48" y="65"/>
                    <a:pt x="49" y="64"/>
                    <a:pt x="49" y="63"/>
                  </a:cubicBezTo>
                  <a:cubicBezTo>
                    <a:pt x="48" y="63"/>
                    <a:pt x="49" y="62"/>
                    <a:pt x="49" y="61"/>
                  </a:cubicBezTo>
                  <a:close/>
                  <a:moveTo>
                    <a:pt x="29" y="77"/>
                  </a:moveTo>
                  <a:cubicBezTo>
                    <a:pt x="29" y="77"/>
                    <a:pt x="29" y="77"/>
                    <a:pt x="29" y="77"/>
                  </a:cubicBezTo>
                  <a:cubicBezTo>
                    <a:pt x="28" y="78"/>
                    <a:pt x="27" y="79"/>
                    <a:pt x="26" y="80"/>
                  </a:cubicBezTo>
                  <a:cubicBezTo>
                    <a:pt x="25" y="80"/>
                    <a:pt x="25" y="81"/>
                    <a:pt x="26" y="81"/>
                  </a:cubicBezTo>
                  <a:cubicBezTo>
                    <a:pt x="26" y="81"/>
                    <a:pt x="27" y="80"/>
                    <a:pt x="28" y="79"/>
                  </a:cubicBezTo>
                  <a:cubicBezTo>
                    <a:pt x="29" y="79"/>
                    <a:pt x="29" y="78"/>
                    <a:pt x="29" y="77"/>
                  </a:cubicBezTo>
                  <a:close/>
                  <a:moveTo>
                    <a:pt x="21" y="26"/>
                  </a:moveTo>
                  <a:cubicBezTo>
                    <a:pt x="21" y="26"/>
                    <a:pt x="22" y="26"/>
                    <a:pt x="22" y="26"/>
                  </a:cubicBezTo>
                  <a:cubicBezTo>
                    <a:pt x="23" y="25"/>
                    <a:pt x="25" y="24"/>
                    <a:pt x="27" y="22"/>
                  </a:cubicBezTo>
                  <a:cubicBezTo>
                    <a:pt x="27" y="22"/>
                    <a:pt x="26" y="22"/>
                    <a:pt x="26" y="22"/>
                  </a:cubicBezTo>
                  <a:cubicBezTo>
                    <a:pt x="26" y="22"/>
                    <a:pt x="25" y="22"/>
                    <a:pt x="25" y="23"/>
                  </a:cubicBezTo>
                  <a:cubicBezTo>
                    <a:pt x="23" y="24"/>
                    <a:pt x="22" y="25"/>
                    <a:pt x="21" y="26"/>
                  </a:cubicBezTo>
                  <a:close/>
                  <a:moveTo>
                    <a:pt x="66" y="57"/>
                  </a:moveTo>
                  <a:cubicBezTo>
                    <a:pt x="65" y="57"/>
                    <a:pt x="65" y="57"/>
                    <a:pt x="65" y="57"/>
                  </a:cubicBezTo>
                  <a:cubicBezTo>
                    <a:pt x="65" y="59"/>
                    <a:pt x="65" y="61"/>
                    <a:pt x="65" y="63"/>
                  </a:cubicBezTo>
                  <a:cubicBezTo>
                    <a:pt x="66" y="63"/>
                    <a:pt x="66" y="62"/>
                    <a:pt x="66" y="62"/>
                  </a:cubicBezTo>
                  <a:cubicBezTo>
                    <a:pt x="66" y="60"/>
                    <a:pt x="66" y="59"/>
                    <a:pt x="66" y="57"/>
                  </a:cubicBezTo>
                  <a:close/>
                  <a:moveTo>
                    <a:pt x="23" y="67"/>
                  </a:moveTo>
                  <a:cubicBezTo>
                    <a:pt x="21" y="68"/>
                    <a:pt x="21" y="68"/>
                    <a:pt x="21" y="70"/>
                  </a:cubicBezTo>
                  <a:cubicBezTo>
                    <a:pt x="22" y="70"/>
                    <a:pt x="23" y="69"/>
                    <a:pt x="23" y="67"/>
                  </a:cubicBezTo>
                  <a:close/>
                  <a:moveTo>
                    <a:pt x="54" y="85"/>
                  </a:moveTo>
                  <a:cubicBezTo>
                    <a:pt x="52" y="86"/>
                    <a:pt x="51" y="86"/>
                    <a:pt x="52" y="89"/>
                  </a:cubicBezTo>
                  <a:cubicBezTo>
                    <a:pt x="54" y="88"/>
                    <a:pt x="54" y="87"/>
                    <a:pt x="54" y="85"/>
                  </a:cubicBezTo>
                  <a:close/>
                  <a:moveTo>
                    <a:pt x="68" y="129"/>
                  </a:moveTo>
                  <a:cubicBezTo>
                    <a:pt x="68" y="130"/>
                    <a:pt x="68" y="137"/>
                    <a:pt x="68" y="138"/>
                  </a:cubicBezTo>
                  <a:cubicBezTo>
                    <a:pt x="68" y="138"/>
                    <a:pt x="68" y="138"/>
                    <a:pt x="68" y="138"/>
                  </a:cubicBezTo>
                  <a:cubicBezTo>
                    <a:pt x="68" y="135"/>
                    <a:pt x="68" y="132"/>
                    <a:pt x="68" y="129"/>
                  </a:cubicBezTo>
                  <a:close/>
                  <a:moveTo>
                    <a:pt x="45" y="124"/>
                  </a:moveTo>
                  <a:cubicBezTo>
                    <a:pt x="47" y="122"/>
                    <a:pt x="47" y="122"/>
                    <a:pt x="47" y="120"/>
                  </a:cubicBezTo>
                  <a:cubicBezTo>
                    <a:pt x="44" y="122"/>
                    <a:pt x="44" y="122"/>
                    <a:pt x="45" y="124"/>
                  </a:cubicBezTo>
                  <a:close/>
                  <a:moveTo>
                    <a:pt x="29" y="71"/>
                  </a:moveTo>
                  <a:cubicBezTo>
                    <a:pt x="27" y="72"/>
                    <a:pt x="27" y="73"/>
                    <a:pt x="27" y="75"/>
                  </a:cubicBezTo>
                  <a:cubicBezTo>
                    <a:pt x="29" y="74"/>
                    <a:pt x="29" y="73"/>
                    <a:pt x="29" y="71"/>
                  </a:cubicBezTo>
                  <a:close/>
                  <a:moveTo>
                    <a:pt x="46" y="109"/>
                  </a:moveTo>
                  <a:cubicBezTo>
                    <a:pt x="45" y="110"/>
                    <a:pt x="45" y="111"/>
                    <a:pt x="45" y="113"/>
                  </a:cubicBezTo>
                  <a:cubicBezTo>
                    <a:pt x="47" y="112"/>
                    <a:pt x="47" y="110"/>
                    <a:pt x="46" y="109"/>
                  </a:cubicBezTo>
                  <a:close/>
                  <a:moveTo>
                    <a:pt x="53" y="141"/>
                  </a:moveTo>
                  <a:cubicBezTo>
                    <a:pt x="53" y="141"/>
                    <a:pt x="53" y="141"/>
                    <a:pt x="53" y="141"/>
                  </a:cubicBezTo>
                  <a:cubicBezTo>
                    <a:pt x="53" y="141"/>
                    <a:pt x="52" y="142"/>
                    <a:pt x="52" y="142"/>
                  </a:cubicBezTo>
                  <a:cubicBezTo>
                    <a:pt x="52" y="144"/>
                    <a:pt x="52" y="145"/>
                    <a:pt x="52" y="147"/>
                  </a:cubicBezTo>
                  <a:cubicBezTo>
                    <a:pt x="53" y="147"/>
                    <a:pt x="53" y="147"/>
                    <a:pt x="53" y="147"/>
                  </a:cubicBezTo>
                  <a:cubicBezTo>
                    <a:pt x="53" y="145"/>
                    <a:pt x="53" y="143"/>
                    <a:pt x="53" y="141"/>
                  </a:cubicBezTo>
                  <a:close/>
                  <a:moveTo>
                    <a:pt x="68" y="145"/>
                  </a:moveTo>
                  <a:cubicBezTo>
                    <a:pt x="68" y="145"/>
                    <a:pt x="68" y="150"/>
                    <a:pt x="68" y="151"/>
                  </a:cubicBezTo>
                  <a:cubicBezTo>
                    <a:pt x="68" y="151"/>
                    <a:pt x="68" y="152"/>
                    <a:pt x="68" y="152"/>
                  </a:cubicBezTo>
                  <a:cubicBezTo>
                    <a:pt x="68" y="149"/>
                    <a:pt x="68" y="147"/>
                    <a:pt x="68" y="145"/>
                  </a:cubicBezTo>
                  <a:close/>
                  <a:moveTo>
                    <a:pt x="34" y="79"/>
                  </a:moveTo>
                  <a:cubicBezTo>
                    <a:pt x="31" y="80"/>
                    <a:pt x="31" y="80"/>
                    <a:pt x="32" y="82"/>
                  </a:cubicBezTo>
                  <a:cubicBezTo>
                    <a:pt x="32" y="81"/>
                    <a:pt x="34" y="81"/>
                    <a:pt x="34" y="79"/>
                  </a:cubicBezTo>
                  <a:close/>
                  <a:moveTo>
                    <a:pt x="31" y="37"/>
                  </a:moveTo>
                  <a:cubicBezTo>
                    <a:pt x="33" y="36"/>
                    <a:pt x="33" y="37"/>
                    <a:pt x="32" y="33"/>
                  </a:cubicBezTo>
                  <a:cubicBezTo>
                    <a:pt x="31" y="34"/>
                    <a:pt x="31" y="36"/>
                    <a:pt x="31" y="37"/>
                  </a:cubicBezTo>
                  <a:close/>
                  <a:moveTo>
                    <a:pt x="49" y="109"/>
                  </a:moveTo>
                  <a:cubicBezTo>
                    <a:pt x="51" y="108"/>
                    <a:pt x="51" y="107"/>
                    <a:pt x="50" y="105"/>
                  </a:cubicBezTo>
                  <a:cubicBezTo>
                    <a:pt x="48" y="106"/>
                    <a:pt x="49" y="107"/>
                    <a:pt x="49" y="109"/>
                  </a:cubicBezTo>
                  <a:close/>
                  <a:moveTo>
                    <a:pt x="62" y="153"/>
                  </a:moveTo>
                  <a:cubicBezTo>
                    <a:pt x="61" y="154"/>
                    <a:pt x="61" y="159"/>
                    <a:pt x="62" y="160"/>
                  </a:cubicBezTo>
                  <a:cubicBezTo>
                    <a:pt x="62" y="158"/>
                    <a:pt x="62" y="156"/>
                    <a:pt x="62" y="153"/>
                  </a:cubicBezTo>
                  <a:close/>
                  <a:moveTo>
                    <a:pt x="62" y="103"/>
                  </a:moveTo>
                  <a:cubicBezTo>
                    <a:pt x="61" y="104"/>
                    <a:pt x="61" y="108"/>
                    <a:pt x="62" y="108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2" y="106"/>
                    <a:pt x="62" y="104"/>
                    <a:pt x="62" y="103"/>
                  </a:cubicBezTo>
                  <a:close/>
                  <a:moveTo>
                    <a:pt x="26" y="51"/>
                  </a:moveTo>
                  <a:cubicBezTo>
                    <a:pt x="27" y="50"/>
                    <a:pt x="28" y="50"/>
                    <a:pt x="27" y="48"/>
                  </a:cubicBezTo>
                  <a:cubicBezTo>
                    <a:pt x="26" y="49"/>
                    <a:pt x="26" y="49"/>
                    <a:pt x="26" y="51"/>
                  </a:cubicBezTo>
                  <a:close/>
                  <a:moveTo>
                    <a:pt x="40" y="63"/>
                  </a:moveTo>
                  <a:cubicBezTo>
                    <a:pt x="40" y="63"/>
                    <a:pt x="40" y="63"/>
                    <a:pt x="40" y="63"/>
                  </a:cubicBezTo>
                  <a:cubicBezTo>
                    <a:pt x="39" y="64"/>
                    <a:pt x="38" y="64"/>
                    <a:pt x="37" y="65"/>
                  </a:cubicBezTo>
                  <a:cubicBezTo>
                    <a:pt x="37" y="65"/>
                    <a:pt x="37" y="66"/>
                    <a:pt x="37" y="66"/>
                  </a:cubicBezTo>
                  <a:cubicBezTo>
                    <a:pt x="37" y="66"/>
                    <a:pt x="37" y="66"/>
                    <a:pt x="37" y="67"/>
                  </a:cubicBezTo>
                  <a:cubicBezTo>
                    <a:pt x="38" y="65"/>
                    <a:pt x="40" y="65"/>
                    <a:pt x="40" y="63"/>
                  </a:cubicBezTo>
                  <a:close/>
                  <a:moveTo>
                    <a:pt x="51" y="42"/>
                  </a:moveTo>
                  <a:cubicBezTo>
                    <a:pt x="51" y="42"/>
                    <a:pt x="51" y="43"/>
                    <a:pt x="51" y="43"/>
                  </a:cubicBezTo>
                  <a:cubicBezTo>
                    <a:pt x="51" y="41"/>
                    <a:pt x="52" y="40"/>
                    <a:pt x="52" y="38"/>
                  </a:cubicBezTo>
                  <a:cubicBezTo>
                    <a:pt x="50" y="39"/>
                    <a:pt x="51" y="41"/>
                    <a:pt x="51" y="42"/>
                  </a:cubicBezTo>
                  <a:close/>
                  <a:moveTo>
                    <a:pt x="40" y="180"/>
                  </a:moveTo>
                  <a:cubicBezTo>
                    <a:pt x="39" y="181"/>
                    <a:pt x="38" y="182"/>
                    <a:pt x="37" y="184"/>
                  </a:cubicBezTo>
                  <a:cubicBezTo>
                    <a:pt x="37" y="184"/>
                    <a:pt x="37" y="184"/>
                    <a:pt x="37" y="184"/>
                  </a:cubicBezTo>
                  <a:cubicBezTo>
                    <a:pt x="38" y="183"/>
                    <a:pt x="38" y="183"/>
                    <a:pt x="39" y="182"/>
                  </a:cubicBezTo>
                  <a:cubicBezTo>
                    <a:pt x="40" y="182"/>
                    <a:pt x="40" y="181"/>
                    <a:pt x="40" y="180"/>
                  </a:cubicBezTo>
                  <a:close/>
                  <a:moveTo>
                    <a:pt x="51" y="112"/>
                  </a:moveTo>
                  <a:cubicBezTo>
                    <a:pt x="49" y="113"/>
                    <a:pt x="49" y="114"/>
                    <a:pt x="49" y="115"/>
                  </a:cubicBezTo>
                  <a:cubicBezTo>
                    <a:pt x="50" y="115"/>
                    <a:pt x="50" y="115"/>
                    <a:pt x="51" y="115"/>
                  </a:cubicBezTo>
                  <a:cubicBezTo>
                    <a:pt x="51" y="114"/>
                    <a:pt x="51" y="113"/>
                    <a:pt x="51" y="112"/>
                  </a:cubicBezTo>
                  <a:close/>
                  <a:moveTo>
                    <a:pt x="27" y="54"/>
                  </a:moveTo>
                  <a:cubicBezTo>
                    <a:pt x="26" y="55"/>
                    <a:pt x="25" y="56"/>
                    <a:pt x="26" y="57"/>
                  </a:cubicBezTo>
                  <a:cubicBezTo>
                    <a:pt x="27" y="57"/>
                    <a:pt x="27" y="55"/>
                    <a:pt x="27" y="54"/>
                  </a:cubicBezTo>
                  <a:close/>
                  <a:moveTo>
                    <a:pt x="53" y="116"/>
                  </a:moveTo>
                  <a:cubicBezTo>
                    <a:pt x="53" y="116"/>
                    <a:pt x="53" y="116"/>
                    <a:pt x="53" y="116"/>
                  </a:cubicBezTo>
                  <a:cubicBezTo>
                    <a:pt x="52" y="117"/>
                    <a:pt x="51" y="118"/>
                    <a:pt x="50" y="118"/>
                  </a:cubicBezTo>
                  <a:cubicBezTo>
                    <a:pt x="49" y="119"/>
                    <a:pt x="49" y="119"/>
                    <a:pt x="49" y="120"/>
                  </a:cubicBezTo>
                  <a:cubicBezTo>
                    <a:pt x="51" y="119"/>
                    <a:pt x="52" y="118"/>
                    <a:pt x="53" y="116"/>
                  </a:cubicBezTo>
                  <a:close/>
                  <a:moveTo>
                    <a:pt x="23" y="52"/>
                  </a:moveTo>
                  <a:cubicBezTo>
                    <a:pt x="22" y="53"/>
                    <a:pt x="20" y="54"/>
                    <a:pt x="19" y="55"/>
                  </a:cubicBezTo>
                  <a:cubicBezTo>
                    <a:pt x="19" y="55"/>
                    <a:pt x="19" y="55"/>
                    <a:pt x="20" y="55"/>
                  </a:cubicBezTo>
                  <a:cubicBezTo>
                    <a:pt x="20" y="55"/>
                    <a:pt x="21" y="54"/>
                    <a:pt x="22" y="54"/>
                  </a:cubicBezTo>
                  <a:cubicBezTo>
                    <a:pt x="23" y="53"/>
                    <a:pt x="23" y="53"/>
                    <a:pt x="23" y="52"/>
                  </a:cubicBezTo>
                  <a:close/>
                  <a:moveTo>
                    <a:pt x="50" y="98"/>
                  </a:moveTo>
                  <a:cubicBezTo>
                    <a:pt x="48" y="99"/>
                    <a:pt x="49" y="101"/>
                    <a:pt x="49" y="102"/>
                  </a:cubicBezTo>
                  <a:cubicBezTo>
                    <a:pt x="51" y="101"/>
                    <a:pt x="50" y="100"/>
                    <a:pt x="50" y="98"/>
                  </a:cubicBezTo>
                  <a:close/>
                  <a:moveTo>
                    <a:pt x="35" y="34"/>
                  </a:moveTo>
                  <a:cubicBezTo>
                    <a:pt x="35" y="34"/>
                    <a:pt x="35" y="34"/>
                    <a:pt x="36" y="34"/>
                  </a:cubicBezTo>
                  <a:cubicBezTo>
                    <a:pt x="36" y="33"/>
                    <a:pt x="36" y="32"/>
                    <a:pt x="36" y="30"/>
                  </a:cubicBezTo>
                  <a:cubicBezTo>
                    <a:pt x="36" y="31"/>
                    <a:pt x="35" y="31"/>
                    <a:pt x="35" y="32"/>
                  </a:cubicBezTo>
                  <a:cubicBezTo>
                    <a:pt x="35" y="32"/>
                    <a:pt x="35" y="33"/>
                    <a:pt x="35" y="34"/>
                  </a:cubicBezTo>
                  <a:close/>
                  <a:moveTo>
                    <a:pt x="29" y="37"/>
                  </a:moveTo>
                  <a:cubicBezTo>
                    <a:pt x="28" y="38"/>
                    <a:pt x="27" y="38"/>
                    <a:pt x="27" y="39"/>
                  </a:cubicBezTo>
                  <a:cubicBezTo>
                    <a:pt x="27" y="39"/>
                    <a:pt x="27" y="40"/>
                    <a:pt x="27" y="40"/>
                  </a:cubicBezTo>
                  <a:cubicBezTo>
                    <a:pt x="29" y="39"/>
                    <a:pt x="28" y="38"/>
                    <a:pt x="29" y="37"/>
                  </a:cubicBezTo>
                  <a:close/>
                  <a:moveTo>
                    <a:pt x="40" y="125"/>
                  </a:moveTo>
                  <a:cubicBezTo>
                    <a:pt x="40" y="125"/>
                    <a:pt x="40" y="126"/>
                    <a:pt x="40" y="127"/>
                  </a:cubicBezTo>
                  <a:cubicBezTo>
                    <a:pt x="41" y="127"/>
                    <a:pt x="42" y="126"/>
                    <a:pt x="40" y="125"/>
                  </a:cubicBezTo>
                  <a:close/>
                  <a:moveTo>
                    <a:pt x="46" y="101"/>
                  </a:moveTo>
                  <a:cubicBezTo>
                    <a:pt x="46" y="101"/>
                    <a:pt x="46" y="101"/>
                    <a:pt x="46" y="101"/>
                  </a:cubicBezTo>
                  <a:cubicBezTo>
                    <a:pt x="46" y="101"/>
                    <a:pt x="46" y="101"/>
                    <a:pt x="46" y="101"/>
                  </a:cubicBezTo>
                  <a:cubicBezTo>
                    <a:pt x="46" y="103"/>
                    <a:pt x="46" y="104"/>
                    <a:pt x="46" y="105"/>
                  </a:cubicBezTo>
                  <a:cubicBezTo>
                    <a:pt x="46" y="105"/>
                    <a:pt x="46" y="105"/>
                    <a:pt x="46" y="105"/>
                  </a:cubicBezTo>
                  <a:cubicBezTo>
                    <a:pt x="46" y="105"/>
                    <a:pt x="46" y="105"/>
                    <a:pt x="46" y="104"/>
                  </a:cubicBezTo>
                  <a:cubicBezTo>
                    <a:pt x="47" y="103"/>
                    <a:pt x="46" y="102"/>
                    <a:pt x="46" y="101"/>
                  </a:cubicBezTo>
                  <a:close/>
                  <a:moveTo>
                    <a:pt x="23" y="76"/>
                  </a:moveTo>
                  <a:cubicBezTo>
                    <a:pt x="22" y="76"/>
                    <a:pt x="22" y="76"/>
                    <a:pt x="22" y="77"/>
                  </a:cubicBezTo>
                  <a:cubicBezTo>
                    <a:pt x="22" y="78"/>
                    <a:pt x="22" y="78"/>
                    <a:pt x="22" y="79"/>
                  </a:cubicBezTo>
                  <a:cubicBezTo>
                    <a:pt x="23" y="79"/>
                    <a:pt x="23" y="79"/>
                    <a:pt x="23" y="76"/>
                  </a:cubicBezTo>
                  <a:close/>
                  <a:moveTo>
                    <a:pt x="85" y="17"/>
                  </a:moveTo>
                  <a:cubicBezTo>
                    <a:pt x="88" y="19"/>
                    <a:pt x="89" y="19"/>
                    <a:pt x="90" y="19"/>
                  </a:cubicBezTo>
                  <a:cubicBezTo>
                    <a:pt x="89" y="18"/>
                    <a:pt x="87" y="17"/>
                    <a:pt x="85" y="17"/>
                  </a:cubicBezTo>
                  <a:close/>
                  <a:moveTo>
                    <a:pt x="16" y="55"/>
                  </a:moveTo>
                  <a:cubicBezTo>
                    <a:pt x="17" y="54"/>
                    <a:pt x="17" y="53"/>
                    <a:pt x="16" y="51"/>
                  </a:cubicBezTo>
                  <a:cubicBezTo>
                    <a:pt x="16" y="51"/>
                    <a:pt x="16" y="52"/>
                    <a:pt x="16" y="55"/>
                  </a:cubicBezTo>
                  <a:close/>
                  <a:moveTo>
                    <a:pt x="42" y="132"/>
                  </a:moveTo>
                  <a:cubicBezTo>
                    <a:pt x="43" y="131"/>
                    <a:pt x="43" y="131"/>
                    <a:pt x="42" y="129"/>
                  </a:cubicBezTo>
                  <a:cubicBezTo>
                    <a:pt x="41" y="130"/>
                    <a:pt x="42" y="131"/>
                    <a:pt x="42" y="132"/>
                  </a:cubicBezTo>
                  <a:close/>
                  <a:moveTo>
                    <a:pt x="23" y="98"/>
                  </a:moveTo>
                  <a:cubicBezTo>
                    <a:pt x="21" y="98"/>
                    <a:pt x="20" y="99"/>
                    <a:pt x="21" y="100"/>
                  </a:cubicBezTo>
                  <a:cubicBezTo>
                    <a:pt x="22" y="100"/>
                    <a:pt x="23" y="99"/>
                    <a:pt x="23" y="98"/>
                  </a:cubicBezTo>
                  <a:close/>
                  <a:moveTo>
                    <a:pt x="53" y="194"/>
                  </a:moveTo>
                  <a:cubicBezTo>
                    <a:pt x="55" y="194"/>
                    <a:pt x="56" y="194"/>
                    <a:pt x="58" y="194"/>
                  </a:cubicBezTo>
                  <a:cubicBezTo>
                    <a:pt x="55" y="193"/>
                    <a:pt x="54" y="193"/>
                    <a:pt x="53" y="194"/>
                  </a:cubicBezTo>
                  <a:close/>
                  <a:moveTo>
                    <a:pt x="49" y="172"/>
                  </a:moveTo>
                  <a:cubicBezTo>
                    <a:pt x="47" y="173"/>
                    <a:pt x="47" y="174"/>
                    <a:pt x="47" y="175"/>
                  </a:cubicBezTo>
                  <a:cubicBezTo>
                    <a:pt x="48" y="174"/>
                    <a:pt x="49" y="174"/>
                    <a:pt x="49" y="172"/>
                  </a:cubicBezTo>
                  <a:close/>
                  <a:moveTo>
                    <a:pt x="36" y="95"/>
                  </a:moveTo>
                  <a:cubicBezTo>
                    <a:pt x="35" y="96"/>
                    <a:pt x="34" y="96"/>
                    <a:pt x="34" y="98"/>
                  </a:cubicBezTo>
                  <a:cubicBezTo>
                    <a:pt x="35" y="97"/>
                    <a:pt x="37" y="97"/>
                    <a:pt x="36" y="95"/>
                  </a:cubicBezTo>
                  <a:close/>
                  <a:moveTo>
                    <a:pt x="59" y="132"/>
                  </a:moveTo>
                  <a:cubicBezTo>
                    <a:pt x="59" y="129"/>
                    <a:pt x="59" y="127"/>
                    <a:pt x="58" y="126"/>
                  </a:cubicBezTo>
                  <a:cubicBezTo>
                    <a:pt x="58" y="128"/>
                    <a:pt x="58" y="130"/>
                    <a:pt x="59" y="132"/>
                  </a:cubicBezTo>
                  <a:close/>
                  <a:moveTo>
                    <a:pt x="58" y="121"/>
                  </a:moveTo>
                  <a:cubicBezTo>
                    <a:pt x="59" y="120"/>
                    <a:pt x="58" y="117"/>
                    <a:pt x="58" y="116"/>
                  </a:cubicBezTo>
                  <a:cubicBezTo>
                    <a:pt x="58" y="117"/>
                    <a:pt x="58" y="119"/>
                    <a:pt x="58" y="121"/>
                  </a:cubicBezTo>
                  <a:close/>
                  <a:moveTo>
                    <a:pt x="55" y="109"/>
                  </a:moveTo>
                  <a:cubicBezTo>
                    <a:pt x="55" y="109"/>
                    <a:pt x="55" y="109"/>
                    <a:pt x="55" y="109"/>
                  </a:cubicBezTo>
                  <a:cubicBezTo>
                    <a:pt x="54" y="110"/>
                    <a:pt x="55" y="111"/>
                    <a:pt x="54" y="112"/>
                  </a:cubicBezTo>
                  <a:cubicBezTo>
                    <a:pt x="55" y="112"/>
                    <a:pt x="55" y="112"/>
                    <a:pt x="55" y="111"/>
                  </a:cubicBezTo>
                  <a:cubicBezTo>
                    <a:pt x="55" y="110"/>
                    <a:pt x="55" y="109"/>
                    <a:pt x="55" y="109"/>
                  </a:cubicBezTo>
                  <a:close/>
                  <a:moveTo>
                    <a:pt x="48" y="170"/>
                  </a:moveTo>
                  <a:cubicBezTo>
                    <a:pt x="48" y="169"/>
                    <a:pt x="49" y="169"/>
                    <a:pt x="50" y="168"/>
                  </a:cubicBezTo>
                  <a:cubicBezTo>
                    <a:pt x="49" y="168"/>
                    <a:pt x="49" y="168"/>
                    <a:pt x="49" y="167"/>
                  </a:cubicBezTo>
                  <a:cubicBezTo>
                    <a:pt x="48" y="168"/>
                    <a:pt x="47" y="168"/>
                    <a:pt x="48" y="170"/>
                  </a:cubicBezTo>
                  <a:close/>
                  <a:moveTo>
                    <a:pt x="44" y="119"/>
                  </a:moveTo>
                  <a:cubicBezTo>
                    <a:pt x="44" y="119"/>
                    <a:pt x="44" y="119"/>
                    <a:pt x="44" y="119"/>
                  </a:cubicBezTo>
                  <a:cubicBezTo>
                    <a:pt x="45" y="118"/>
                    <a:pt x="46" y="118"/>
                    <a:pt x="46" y="117"/>
                  </a:cubicBezTo>
                  <a:cubicBezTo>
                    <a:pt x="47" y="117"/>
                    <a:pt x="47" y="117"/>
                    <a:pt x="46" y="116"/>
                  </a:cubicBezTo>
                  <a:cubicBezTo>
                    <a:pt x="46" y="117"/>
                    <a:pt x="45" y="117"/>
                    <a:pt x="44" y="119"/>
                  </a:cubicBezTo>
                  <a:close/>
                  <a:moveTo>
                    <a:pt x="66" y="48"/>
                  </a:moveTo>
                  <a:cubicBezTo>
                    <a:pt x="66" y="50"/>
                    <a:pt x="65" y="51"/>
                    <a:pt x="65" y="54"/>
                  </a:cubicBezTo>
                  <a:cubicBezTo>
                    <a:pt x="66" y="53"/>
                    <a:pt x="66" y="51"/>
                    <a:pt x="66" y="48"/>
                  </a:cubicBezTo>
                  <a:close/>
                  <a:moveTo>
                    <a:pt x="29" y="156"/>
                  </a:moveTo>
                  <a:cubicBezTo>
                    <a:pt x="29" y="156"/>
                    <a:pt x="29" y="157"/>
                    <a:pt x="29" y="157"/>
                  </a:cubicBezTo>
                  <a:cubicBezTo>
                    <a:pt x="28" y="158"/>
                    <a:pt x="28" y="159"/>
                    <a:pt x="29" y="160"/>
                  </a:cubicBezTo>
                  <a:cubicBezTo>
                    <a:pt x="29" y="159"/>
                    <a:pt x="29" y="158"/>
                    <a:pt x="29" y="156"/>
                  </a:cubicBezTo>
                  <a:close/>
                  <a:moveTo>
                    <a:pt x="42" y="189"/>
                  </a:moveTo>
                  <a:cubicBezTo>
                    <a:pt x="41" y="189"/>
                    <a:pt x="40" y="190"/>
                    <a:pt x="39" y="190"/>
                  </a:cubicBezTo>
                  <a:cubicBezTo>
                    <a:pt x="39" y="190"/>
                    <a:pt x="39" y="191"/>
                    <a:pt x="39" y="191"/>
                  </a:cubicBezTo>
                  <a:cubicBezTo>
                    <a:pt x="40" y="191"/>
                    <a:pt x="41" y="190"/>
                    <a:pt x="42" y="190"/>
                  </a:cubicBezTo>
                  <a:cubicBezTo>
                    <a:pt x="42" y="190"/>
                    <a:pt x="42" y="189"/>
                    <a:pt x="42" y="189"/>
                  </a:cubicBezTo>
                  <a:close/>
                  <a:moveTo>
                    <a:pt x="38" y="47"/>
                  </a:moveTo>
                  <a:cubicBezTo>
                    <a:pt x="38" y="46"/>
                    <a:pt x="40" y="46"/>
                    <a:pt x="40" y="44"/>
                  </a:cubicBezTo>
                  <a:cubicBezTo>
                    <a:pt x="38" y="45"/>
                    <a:pt x="37" y="46"/>
                    <a:pt x="38" y="47"/>
                  </a:cubicBezTo>
                  <a:close/>
                  <a:moveTo>
                    <a:pt x="41" y="21"/>
                  </a:moveTo>
                  <a:cubicBezTo>
                    <a:pt x="42" y="21"/>
                    <a:pt x="43" y="20"/>
                    <a:pt x="43" y="20"/>
                  </a:cubicBezTo>
                  <a:cubicBezTo>
                    <a:pt x="43" y="19"/>
                    <a:pt x="43" y="19"/>
                    <a:pt x="43" y="19"/>
                  </a:cubicBezTo>
                  <a:cubicBezTo>
                    <a:pt x="43" y="19"/>
                    <a:pt x="42" y="20"/>
                    <a:pt x="41" y="20"/>
                  </a:cubicBezTo>
                  <a:cubicBezTo>
                    <a:pt x="41" y="20"/>
                    <a:pt x="41" y="21"/>
                    <a:pt x="41" y="21"/>
                  </a:cubicBezTo>
                  <a:close/>
                  <a:moveTo>
                    <a:pt x="37" y="99"/>
                  </a:moveTo>
                  <a:cubicBezTo>
                    <a:pt x="36" y="100"/>
                    <a:pt x="34" y="102"/>
                    <a:pt x="33" y="102"/>
                  </a:cubicBezTo>
                  <a:cubicBezTo>
                    <a:pt x="36" y="101"/>
                    <a:pt x="37" y="100"/>
                    <a:pt x="37" y="99"/>
                  </a:cubicBezTo>
                  <a:close/>
                  <a:moveTo>
                    <a:pt x="44" y="78"/>
                  </a:moveTo>
                  <a:cubicBezTo>
                    <a:pt x="45" y="77"/>
                    <a:pt x="44" y="76"/>
                    <a:pt x="44" y="74"/>
                  </a:cubicBezTo>
                  <a:cubicBezTo>
                    <a:pt x="43" y="75"/>
                    <a:pt x="43" y="77"/>
                    <a:pt x="44" y="78"/>
                  </a:cubicBezTo>
                  <a:close/>
                  <a:moveTo>
                    <a:pt x="71" y="29"/>
                  </a:moveTo>
                  <a:cubicBezTo>
                    <a:pt x="72" y="28"/>
                    <a:pt x="73" y="28"/>
                    <a:pt x="74" y="27"/>
                  </a:cubicBezTo>
                  <a:cubicBezTo>
                    <a:pt x="74" y="27"/>
                    <a:pt x="74" y="27"/>
                    <a:pt x="74" y="27"/>
                  </a:cubicBezTo>
                  <a:cubicBezTo>
                    <a:pt x="73" y="27"/>
                    <a:pt x="72" y="27"/>
                    <a:pt x="71" y="28"/>
                  </a:cubicBezTo>
                  <a:cubicBezTo>
                    <a:pt x="71" y="28"/>
                    <a:pt x="71" y="28"/>
                    <a:pt x="71" y="29"/>
                  </a:cubicBezTo>
                  <a:close/>
                  <a:moveTo>
                    <a:pt x="14" y="141"/>
                  </a:moveTo>
                  <a:cubicBezTo>
                    <a:pt x="14" y="141"/>
                    <a:pt x="14" y="141"/>
                    <a:pt x="14" y="141"/>
                  </a:cubicBezTo>
                  <a:cubicBezTo>
                    <a:pt x="14" y="138"/>
                    <a:pt x="14" y="135"/>
                    <a:pt x="14" y="133"/>
                  </a:cubicBezTo>
                  <a:cubicBezTo>
                    <a:pt x="14" y="133"/>
                    <a:pt x="14" y="133"/>
                    <a:pt x="14" y="133"/>
                  </a:cubicBezTo>
                  <a:cubicBezTo>
                    <a:pt x="14" y="135"/>
                    <a:pt x="14" y="138"/>
                    <a:pt x="14" y="141"/>
                  </a:cubicBezTo>
                  <a:close/>
                  <a:moveTo>
                    <a:pt x="13" y="102"/>
                  </a:moveTo>
                  <a:cubicBezTo>
                    <a:pt x="13" y="104"/>
                    <a:pt x="13" y="106"/>
                    <a:pt x="13" y="108"/>
                  </a:cubicBezTo>
                  <a:cubicBezTo>
                    <a:pt x="13" y="108"/>
                    <a:pt x="13" y="108"/>
                    <a:pt x="14" y="108"/>
                  </a:cubicBezTo>
                  <a:cubicBezTo>
                    <a:pt x="14" y="106"/>
                    <a:pt x="13" y="104"/>
                    <a:pt x="13" y="102"/>
                  </a:cubicBezTo>
                  <a:close/>
                  <a:moveTo>
                    <a:pt x="53" y="99"/>
                  </a:moveTo>
                  <a:cubicBezTo>
                    <a:pt x="53" y="98"/>
                    <a:pt x="53" y="97"/>
                    <a:pt x="53" y="95"/>
                  </a:cubicBezTo>
                  <a:cubicBezTo>
                    <a:pt x="52" y="96"/>
                    <a:pt x="52" y="98"/>
                    <a:pt x="53" y="99"/>
                  </a:cubicBezTo>
                  <a:close/>
                  <a:moveTo>
                    <a:pt x="35" y="88"/>
                  </a:moveTo>
                  <a:cubicBezTo>
                    <a:pt x="35" y="88"/>
                    <a:pt x="35" y="88"/>
                    <a:pt x="35" y="88"/>
                  </a:cubicBezTo>
                  <a:cubicBezTo>
                    <a:pt x="34" y="89"/>
                    <a:pt x="33" y="90"/>
                    <a:pt x="32" y="91"/>
                  </a:cubicBezTo>
                  <a:cubicBezTo>
                    <a:pt x="31" y="91"/>
                    <a:pt x="31" y="91"/>
                    <a:pt x="31" y="91"/>
                  </a:cubicBezTo>
                  <a:cubicBezTo>
                    <a:pt x="31" y="91"/>
                    <a:pt x="31" y="91"/>
                    <a:pt x="31" y="91"/>
                  </a:cubicBezTo>
                  <a:cubicBezTo>
                    <a:pt x="33" y="90"/>
                    <a:pt x="34" y="89"/>
                    <a:pt x="35" y="88"/>
                  </a:cubicBezTo>
                  <a:close/>
                  <a:moveTo>
                    <a:pt x="49" y="181"/>
                  </a:moveTo>
                  <a:cubicBezTo>
                    <a:pt x="50" y="180"/>
                    <a:pt x="51" y="180"/>
                    <a:pt x="50" y="178"/>
                  </a:cubicBezTo>
                  <a:cubicBezTo>
                    <a:pt x="50" y="179"/>
                    <a:pt x="49" y="180"/>
                    <a:pt x="49" y="181"/>
                  </a:cubicBezTo>
                  <a:close/>
                  <a:moveTo>
                    <a:pt x="49" y="80"/>
                  </a:moveTo>
                  <a:cubicBezTo>
                    <a:pt x="48" y="81"/>
                    <a:pt x="48" y="82"/>
                    <a:pt x="49" y="83"/>
                  </a:cubicBezTo>
                  <a:cubicBezTo>
                    <a:pt x="50" y="82"/>
                    <a:pt x="49" y="81"/>
                    <a:pt x="49" y="80"/>
                  </a:cubicBezTo>
                  <a:close/>
                  <a:moveTo>
                    <a:pt x="46" y="194"/>
                  </a:moveTo>
                  <a:cubicBezTo>
                    <a:pt x="47" y="195"/>
                    <a:pt x="48" y="194"/>
                    <a:pt x="49" y="193"/>
                  </a:cubicBezTo>
                  <a:cubicBezTo>
                    <a:pt x="48" y="193"/>
                    <a:pt x="47" y="193"/>
                    <a:pt x="46" y="194"/>
                  </a:cubicBezTo>
                  <a:close/>
                  <a:moveTo>
                    <a:pt x="26" y="154"/>
                  </a:moveTo>
                  <a:cubicBezTo>
                    <a:pt x="24" y="156"/>
                    <a:pt x="24" y="156"/>
                    <a:pt x="24" y="157"/>
                  </a:cubicBezTo>
                  <a:cubicBezTo>
                    <a:pt x="26" y="156"/>
                    <a:pt x="26" y="156"/>
                    <a:pt x="26" y="154"/>
                  </a:cubicBezTo>
                  <a:close/>
                  <a:moveTo>
                    <a:pt x="22" y="109"/>
                  </a:moveTo>
                  <a:cubicBezTo>
                    <a:pt x="22" y="108"/>
                    <a:pt x="22" y="107"/>
                    <a:pt x="22" y="106"/>
                  </a:cubicBezTo>
                  <a:cubicBezTo>
                    <a:pt x="21" y="107"/>
                    <a:pt x="22" y="108"/>
                    <a:pt x="22" y="109"/>
                  </a:cubicBezTo>
                  <a:close/>
                  <a:moveTo>
                    <a:pt x="18" y="100"/>
                  </a:moveTo>
                  <a:cubicBezTo>
                    <a:pt x="18" y="101"/>
                    <a:pt x="17" y="102"/>
                    <a:pt x="18" y="103"/>
                  </a:cubicBezTo>
                  <a:cubicBezTo>
                    <a:pt x="19" y="103"/>
                    <a:pt x="18" y="102"/>
                    <a:pt x="18" y="100"/>
                  </a:cubicBezTo>
                  <a:close/>
                  <a:moveTo>
                    <a:pt x="13" y="94"/>
                  </a:moveTo>
                  <a:cubicBezTo>
                    <a:pt x="13" y="94"/>
                    <a:pt x="13" y="94"/>
                    <a:pt x="13" y="94"/>
                  </a:cubicBezTo>
                  <a:cubicBezTo>
                    <a:pt x="13" y="96"/>
                    <a:pt x="13" y="97"/>
                    <a:pt x="13" y="99"/>
                  </a:cubicBezTo>
                  <a:cubicBezTo>
                    <a:pt x="13" y="99"/>
                    <a:pt x="13" y="99"/>
                    <a:pt x="13" y="99"/>
                  </a:cubicBezTo>
                  <a:cubicBezTo>
                    <a:pt x="13" y="97"/>
                    <a:pt x="13" y="96"/>
                    <a:pt x="13" y="94"/>
                  </a:cubicBezTo>
                  <a:close/>
                  <a:moveTo>
                    <a:pt x="28" y="101"/>
                  </a:moveTo>
                  <a:cubicBezTo>
                    <a:pt x="27" y="102"/>
                    <a:pt x="27" y="102"/>
                    <a:pt x="28" y="104"/>
                  </a:cubicBezTo>
                  <a:cubicBezTo>
                    <a:pt x="29" y="103"/>
                    <a:pt x="28" y="102"/>
                    <a:pt x="28" y="101"/>
                  </a:cubicBezTo>
                  <a:close/>
                  <a:moveTo>
                    <a:pt x="36" y="152"/>
                  </a:moveTo>
                  <a:cubicBezTo>
                    <a:pt x="34" y="152"/>
                    <a:pt x="34" y="153"/>
                    <a:pt x="35" y="154"/>
                  </a:cubicBezTo>
                  <a:cubicBezTo>
                    <a:pt x="36" y="154"/>
                    <a:pt x="36" y="153"/>
                    <a:pt x="36" y="152"/>
                  </a:cubicBezTo>
                  <a:close/>
                  <a:moveTo>
                    <a:pt x="23" y="42"/>
                  </a:moveTo>
                  <a:cubicBezTo>
                    <a:pt x="22" y="43"/>
                    <a:pt x="21" y="44"/>
                    <a:pt x="21" y="45"/>
                  </a:cubicBezTo>
                  <a:cubicBezTo>
                    <a:pt x="21" y="44"/>
                    <a:pt x="23" y="44"/>
                    <a:pt x="23" y="42"/>
                  </a:cubicBezTo>
                  <a:close/>
                  <a:moveTo>
                    <a:pt x="48" y="54"/>
                  </a:moveTo>
                  <a:cubicBezTo>
                    <a:pt x="48" y="54"/>
                    <a:pt x="48" y="54"/>
                    <a:pt x="48" y="55"/>
                  </a:cubicBezTo>
                  <a:cubicBezTo>
                    <a:pt x="48" y="54"/>
                    <a:pt x="48" y="53"/>
                    <a:pt x="48" y="52"/>
                  </a:cubicBezTo>
                  <a:cubicBezTo>
                    <a:pt x="48" y="53"/>
                    <a:pt x="48" y="54"/>
                    <a:pt x="48" y="54"/>
                  </a:cubicBezTo>
                  <a:close/>
                  <a:moveTo>
                    <a:pt x="41" y="87"/>
                  </a:moveTo>
                  <a:cubicBezTo>
                    <a:pt x="40" y="88"/>
                    <a:pt x="40" y="88"/>
                    <a:pt x="40" y="89"/>
                  </a:cubicBezTo>
                  <a:cubicBezTo>
                    <a:pt x="41" y="89"/>
                    <a:pt x="41" y="88"/>
                    <a:pt x="41" y="87"/>
                  </a:cubicBezTo>
                  <a:close/>
                  <a:moveTo>
                    <a:pt x="25" y="92"/>
                  </a:moveTo>
                  <a:cubicBezTo>
                    <a:pt x="27" y="92"/>
                    <a:pt x="27" y="91"/>
                    <a:pt x="27" y="89"/>
                  </a:cubicBezTo>
                  <a:cubicBezTo>
                    <a:pt x="26" y="90"/>
                    <a:pt x="25" y="91"/>
                    <a:pt x="25" y="92"/>
                  </a:cubicBezTo>
                  <a:close/>
                  <a:moveTo>
                    <a:pt x="43" y="135"/>
                  </a:moveTo>
                  <a:cubicBezTo>
                    <a:pt x="42" y="135"/>
                    <a:pt x="42" y="135"/>
                    <a:pt x="42" y="137"/>
                  </a:cubicBezTo>
                  <a:cubicBezTo>
                    <a:pt x="42" y="136"/>
                    <a:pt x="44" y="136"/>
                    <a:pt x="43" y="135"/>
                  </a:cubicBezTo>
                  <a:close/>
                  <a:moveTo>
                    <a:pt x="49" y="91"/>
                  </a:moveTo>
                  <a:cubicBezTo>
                    <a:pt x="50" y="90"/>
                    <a:pt x="50" y="90"/>
                    <a:pt x="49" y="89"/>
                  </a:cubicBezTo>
                  <a:cubicBezTo>
                    <a:pt x="48" y="89"/>
                    <a:pt x="49" y="90"/>
                    <a:pt x="49" y="91"/>
                  </a:cubicBezTo>
                  <a:close/>
                  <a:moveTo>
                    <a:pt x="33" y="55"/>
                  </a:moveTo>
                  <a:cubicBezTo>
                    <a:pt x="32" y="55"/>
                    <a:pt x="32" y="56"/>
                    <a:pt x="32" y="57"/>
                  </a:cubicBezTo>
                  <a:cubicBezTo>
                    <a:pt x="33" y="56"/>
                    <a:pt x="33" y="56"/>
                    <a:pt x="33" y="55"/>
                  </a:cubicBezTo>
                  <a:close/>
                  <a:moveTo>
                    <a:pt x="65" y="197"/>
                  </a:moveTo>
                  <a:cubicBezTo>
                    <a:pt x="65" y="197"/>
                    <a:pt x="65" y="197"/>
                    <a:pt x="65" y="197"/>
                  </a:cubicBezTo>
                  <a:cubicBezTo>
                    <a:pt x="65" y="196"/>
                    <a:pt x="64" y="196"/>
                    <a:pt x="64" y="196"/>
                  </a:cubicBezTo>
                  <a:cubicBezTo>
                    <a:pt x="64" y="196"/>
                    <a:pt x="64" y="197"/>
                    <a:pt x="63" y="197"/>
                  </a:cubicBezTo>
                  <a:cubicBezTo>
                    <a:pt x="64" y="197"/>
                    <a:pt x="65" y="197"/>
                    <a:pt x="65" y="197"/>
                  </a:cubicBezTo>
                  <a:close/>
                  <a:moveTo>
                    <a:pt x="41" y="74"/>
                  </a:moveTo>
                  <a:cubicBezTo>
                    <a:pt x="41" y="74"/>
                    <a:pt x="41" y="74"/>
                    <a:pt x="41" y="74"/>
                  </a:cubicBezTo>
                  <a:cubicBezTo>
                    <a:pt x="39" y="74"/>
                    <a:pt x="38" y="75"/>
                    <a:pt x="38" y="76"/>
                  </a:cubicBezTo>
                  <a:cubicBezTo>
                    <a:pt x="39" y="75"/>
                    <a:pt x="40" y="74"/>
                    <a:pt x="41" y="74"/>
                  </a:cubicBezTo>
                  <a:close/>
                  <a:moveTo>
                    <a:pt x="50" y="145"/>
                  </a:moveTo>
                  <a:cubicBezTo>
                    <a:pt x="49" y="146"/>
                    <a:pt x="50" y="148"/>
                    <a:pt x="50" y="148"/>
                  </a:cubicBezTo>
                  <a:cubicBezTo>
                    <a:pt x="50" y="147"/>
                    <a:pt x="50" y="146"/>
                    <a:pt x="50" y="145"/>
                  </a:cubicBezTo>
                  <a:close/>
                  <a:moveTo>
                    <a:pt x="24" y="171"/>
                  </a:moveTo>
                  <a:cubicBezTo>
                    <a:pt x="23" y="171"/>
                    <a:pt x="24" y="172"/>
                    <a:pt x="24" y="173"/>
                  </a:cubicBezTo>
                  <a:cubicBezTo>
                    <a:pt x="25" y="172"/>
                    <a:pt x="24" y="172"/>
                    <a:pt x="24" y="171"/>
                  </a:cubicBezTo>
                  <a:close/>
                  <a:moveTo>
                    <a:pt x="33" y="223"/>
                  </a:moveTo>
                  <a:cubicBezTo>
                    <a:pt x="32" y="223"/>
                    <a:pt x="32" y="222"/>
                    <a:pt x="31" y="222"/>
                  </a:cubicBezTo>
                  <a:cubicBezTo>
                    <a:pt x="31" y="223"/>
                    <a:pt x="32" y="224"/>
                    <a:pt x="33" y="223"/>
                  </a:cubicBezTo>
                  <a:close/>
                  <a:moveTo>
                    <a:pt x="43" y="62"/>
                  </a:moveTo>
                  <a:cubicBezTo>
                    <a:pt x="44" y="61"/>
                    <a:pt x="44" y="61"/>
                    <a:pt x="45" y="60"/>
                  </a:cubicBezTo>
                  <a:cubicBezTo>
                    <a:pt x="44" y="61"/>
                    <a:pt x="43" y="61"/>
                    <a:pt x="43" y="62"/>
                  </a:cubicBezTo>
                  <a:close/>
                  <a:moveTo>
                    <a:pt x="27" y="188"/>
                  </a:moveTo>
                  <a:cubicBezTo>
                    <a:pt x="27" y="188"/>
                    <a:pt x="27" y="188"/>
                    <a:pt x="28" y="188"/>
                  </a:cubicBezTo>
                  <a:cubicBezTo>
                    <a:pt x="28" y="188"/>
                    <a:pt x="28" y="188"/>
                    <a:pt x="29" y="187"/>
                  </a:cubicBezTo>
                  <a:cubicBezTo>
                    <a:pt x="28" y="187"/>
                    <a:pt x="27" y="188"/>
                    <a:pt x="27" y="188"/>
                  </a:cubicBezTo>
                  <a:close/>
                  <a:moveTo>
                    <a:pt x="50" y="154"/>
                  </a:moveTo>
                  <a:cubicBezTo>
                    <a:pt x="50" y="155"/>
                    <a:pt x="50" y="157"/>
                    <a:pt x="50" y="158"/>
                  </a:cubicBezTo>
                  <a:cubicBezTo>
                    <a:pt x="50" y="156"/>
                    <a:pt x="50" y="155"/>
                    <a:pt x="50" y="154"/>
                  </a:cubicBezTo>
                  <a:close/>
                  <a:moveTo>
                    <a:pt x="27" y="175"/>
                  </a:moveTo>
                  <a:cubicBezTo>
                    <a:pt x="28" y="175"/>
                    <a:pt x="28" y="175"/>
                    <a:pt x="27" y="173"/>
                  </a:cubicBezTo>
                  <a:cubicBezTo>
                    <a:pt x="27" y="174"/>
                    <a:pt x="27" y="175"/>
                    <a:pt x="27" y="175"/>
                  </a:cubicBezTo>
                  <a:close/>
                  <a:moveTo>
                    <a:pt x="46" y="133"/>
                  </a:moveTo>
                  <a:cubicBezTo>
                    <a:pt x="46" y="133"/>
                    <a:pt x="47" y="133"/>
                    <a:pt x="47" y="132"/>
                  </a:cubicBezTo>
                  <a:cubicBezTo>
                    <a:pt x="46" y="132"/>
                    <a:pt x="46" y="132"/>
                    <a:pt x="46" y="133"/>
                  </a:cubicBezTo>
                  <a:close/>
                  <a:moveTo>
                    <a:pt x="32" y="76"/>
                  </a:moveTo>
                  <a:cubicBezTo>
                    <a:pt x="33" y="75"/>
                    <a:pt x="33" y="75"/>
                    <a:pt x="33" y="74"/>
                  </a:cubicBezTo>
                  <a:cubicBezTo>
                    <a:pt x="32" y="75"/>
                    <a:pt x="32" y="75"/>
                    <a:pt x="32" y="76"/>
                  </a:cubicBezTo>
                  <a:close/>
                  <a:moveTo>
                    <a:pt x="58" y="110"/>
                  </a:moveTo>
                  <a:cubicBezTo>
                    <a:pt x="58" y="110"/>
                    <a:pt x="58" y="110"/>
                    <a:pt x="58" y="110"/>
                  </a:cubicBezTo>
                  <a:cubicBezTo>
                    <a:pt x="58" y="109"/>
                    <a:pt x="58" y="108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8"/>
                    <a:pt x="58" y="109"/>
                    <a:pt x="58" y="110"/>
                  </a:cubicBezTo>
                  <a:close/>
                  <a:moveTo>
                    <a:pt x="46" y="46"/>
                  </a:moveTo>
                  <a:cubicBezTo>
                    <a:pt x="45" y="47"/>
                    <a:pt x="45" y="47"/>
                    <a:pt x="45" y="48"/>
                  </a:cubicBezTo>
                  <a:cubicBezTo>
                    <a:pt x="46" y="47"/>
                    <a:pt x="46" y="46"/>
                    <a:pt x="46" y="46"/>
                  </a:cubicBezTo>
                  <a:close/>
                  <a:moveTo>
                    <a:pt x="29" y="153"/>
                  </a:moveTo>
                  <a:cubicBezTo>
                    <a:pt x="30" y="152"/>
                    <a:pt x="30" y="152"/>
                    <a:pt x="29" y="151"/>
                  </a:cubicBezTo>
                  <a:cubicBezTo>
                    <a:pt x="29" y="152"/>
                    <a:pt x="29" y="152"/>
                    <a:pt x="29" y="153"/>
                  </a:cubicBezTo>
                  <a:close/>
                  <a:moveTo>
                    <a:pt x="46" y="161"/>
                  </a:moveTo>
                  <a:cubicBezTo>
                    <a:pt x="47" y="160"/>
                    <a:pt x="47" y="160"/>
                    <a:pt x="46" y="159"/>
                  </a:cubicBezTo>
                  <a:cubicBezTo>
                    <a:pt x="46" y="159"/>
                    <a:pt x="46" y="160"/>
                    <a:pt x="46" y="161"/>
                  </a:cubicBezTo>
                  <a:close/>
                  <a:moveTo>
                    <a:pt x="35" y="186"/>
                  </a:moveTo>
                  <a:cubicBezTo>
                    <a:pt x="35" y="186"/>
                    <a:pt x="35" y="186"/>
                    <a:pt x="35" y="186"/>
                  </a:cubicBezTo>
                  <a:cubicBezTo>
                    <a:pt x="35" y="186"/>
                    <a:pt x="35" y="185"/>
                    <a:pt x="36" y="185"/>
                  </a:cubicBezTo>
                  <a:cubicBezTo>
                    <a:pt x="35" y="185"/>
                    <a:pt x="35" y="185"/>
                    <a:pt x="35" y="185"/>
                  </a:cubicBezTo>
                  <a:cubicBezTo>
                    <a:pt x="35" y="185"/>
                    <a:pt x="35" y="186"/>
                    <a:pt x="35" y="186"/>
                  </a:cubicBezTo>
                  <a:close/>
                  <a:moveTo>
                    <a:pt x="29" y="67"/>
                  </a:moveTo>
                  <a:cubicBezTo>
                    <a:pt x="28" y="67"/>
                    <a:pt x="28" y="68"/>
                    <a:pt x="28" y="69"/>
                  </a:cubicBezTo>
                  <a:cubicBezTo>
                    <a:pt x="29" y="68"/>
                    <a:pt x="29" y="68"/>
                    <a:pt x="29" y="67"/>
                  </a:cubicBezTo>
                  <a:close/>
                  <a:moveTo>
                    <a:pt x="58" y="73"/>
                  </a:moveTo>
                  <a:cubicBezTo>
                    <a:pt x="58" y="73"/>
                    <a:pt x="58" y="73"/>
                    <a:pt x="58" y="73"/>
                  </a:cubicBezTo>
                  <a:cubicBezTo>
                    <a:pt x="58" y="74"/>
                    <a:pt x="58" y="75"/>
                    <a:pt x="58" y="76"/>
                  </a:cubicBezTo>
                  <a:cubicBezTo>
                    <a:pt x="58" y="76"/>
                    <a:pt x="58" y="76"/>
                    <a:pt x="58" y="76"/>
                  </a:cubicBezTo>
                  <a:cubicBezTo>
                    <a:pt x="58" y="75"/>
                    <a:pt x="58" y="74"/>
                    <a:pt x="58" y="73"/>
                  </a:cubicBezTo>
                  <a:close/>
                  <a:moveTo>
                    <a:pt x="71" y="224"/>
                  </a:moveTo>
                  <a:cubicBezTo>
                    <a:pt x="70" y="223"/>
                    <a:pt x="70" y="223"/>
                    <a:pt x="69" y="224"/>
                  </a:cubicBezTo>
                  <a:cubicBezTo>
                    <a:pt x="70" y="224"/>
                    <a:pt x="70" y="224"/>
                    <a:pt x="71" y="224"/>
                  </a:cubicBezTo>
                  <a:close/>
                  <a:moveTo>
                    <a:pt x="50" y="136"/>
                  </a:moveTo>
                  <a:cubicBezTo>
                    <a:pt x="50" y="136"/>
                    <a:pt x="50" y="136"/>
                    <a:pt x="50" y="136"/>
                  </a:cubicBezTo>
                  <a:cubicBezTo>
                    <a:pt x="50" y="136"/>
                    <a:pt x="50" y="137"/>
                    <a:pt x="50" y="138"/>
                  </a:cubicBezTo>
                  <a:cubicBezTo>
                    <a:pt x="50" y="138"/>
                    <a:pt x="50" y="138"/>
                    <a:pt x="50" y="138"/>
                  </a:cubicBezTo>
                  <a:cubicBezTo>
                    <a:pt x="50" y="137"/>
                    <a:pt x="50" y="136"/>
                    <a:pt x="50" y="136"/>
                  </a:cubicBezTo>
                  <a:close/>
                  <a:moveTo>
                    <a:pt x="32" y="94"/>
                  </a:moveTo>
                  <a:cubicBezTo>
                    <a:pt x="32" y="95"/>
                    <a:pt x="31" y="95"/>
                    <a:pt x="31" y="96"/>
                  </a:cubicBezTo>
                  <a:cubicBezTo>
                    <a:pt x="32" y="95"/>
                    <a:pt x="32" y="95"/>
                    <a:pt x="32" y="94"/>
                  </a:cubicBezTo>
                  <a:close/>
                  <a:moveTo>
                    <a:pt x="22" y="95"/>
                  </a:moveTo>
                  <a:cubicBezTo>
                    <a:pt x="22" y="94"/>
                    <a:pt x="22" y="94"/>
                    <a:pt x="22" y="94"/>
                  </a:cubicBezTo>
                  <a:cubicBezTo>
                    <a:pt x="21" y="95"/>
                    <a:pt x="21" y="95"/>
                    <a:pt x="21" y="95"/>
                  </a:cubicBezTo>
                  <a:cubicBezTo>
                    <a:pt x="21" y="95"/>
                    <a:pt x="21" y="96"/>
                    <a:pt x="21" y="96"/>
                  </a:cubicBezTo>
                  <a:cubicBezTo>
                    <a:pt x="21" y="95"/>
                    <a:pt x="22" y="95"/>
                    <a:pt x="22" y="95"/>
                  </a:cubicBezTo>
                  <a:close/>
                  <a:moveTo>
                    <a:pt x="52" y="93"/>
                  </a:moveTo>
                  <a:cubicBezTo>
                    <a:pt x="53" y="92"/>
                    <a:pt x="53" y="92"/>
                    <a:pt x="53" y="91"/>
                  </a:cubicBezTo>
                  <a:cubicBezTo>
                    <a:pt x="53" y="92"/>
                    <a:pt x="52" y="92"/>
                    <a:pt x="52" y="93"/>
                  </a:cubicBezTo>
                  <a:close/>
                  <a:moveTo>
                    <a:pt x="37" y="176"/>
                  </a:moveTo>
                  <a:cubicBezTo>
                    <a:pt x="36" y="176"/>
                    <a:pt x="36" y="177"/>
                    <a:pt x="36" y="178"/>
                  </a:cubicBezTo>
                  <a:cubicBezTo>
                    <a:pt x="36" y="177"/>
                    <a:pt x="37" y="177"/>
                    <a:pt x="37" y="176"/>
                  </a:cubicBezTo>
                  <a:close/>
                  <a:moveTo>
                    <a:pt x="38" y="171"/>
                  </a:moveTo>
                  <a:cubicBezTo>
                    <a:pt x="38" y="171"/>
                    <a:pt x="38" y="171"/>
                    <a:pt x="38" y="171"/>
                  </a:cubicBezTo>
                  <a:cubicBezTo>
                    <a:pt x="37" y="171"/>
                    <a:pt x="37" y="172"/>
                    <a:pt x="36" y="172"/>
                  </a:cubicBezTo>
                  <a:cubicBezTo>
                    <a:pt x="37" y="172"/>
                    <a:pt x="37" y="172"/>
                    <a:pt x="37" y="172"/>
                  </a:cubicBezTo>
                  <a:cubicBezTo>
                    <a:pt x="37" y="172"/>
                    <a:pt x="38" y="172"/>
                    <a:pt x="38" y="171"/>
                  </a:cubicBezTo>
                  <a:close/>
                  <a:moveTo>
                    <a:pt x="29" y="64"/>
                  </a:moveTo>
                  <a:cubicBezTo>
                    <a:pt x="29" y="64"/>
                    <a:pt x="29" y="64"/>
                    <a:pt x="29" y="64"/>
                  </a:cubicBezTo>
                  <a:cubicBezTo>
                    <a:pt x="29" y="63"/>
                    <a:pt x="29" y="63"/>
                    <a:pt x="29" y="62"/>
                  </a:cubicBezTo>
                  <a:cubicBezTo>
                    <a:pt x="29" y="63"/>
                    <a:pt x="29" y="63"/>
                    <a:pt x="29" y="64"/>
                  </a:cubicBezTo>
                  <a:close/>
                  <a:moveTo>
                    <a:pt x="50" y="94"/>
                  </a:moveTo>
                  <a:cubicBezTo>
                    <a:pt x="50" y="94"/>
                    <a:pt x="49" y="94"/>
                    <a:pt x="49" y="94"/>
                  </a:cubicBezTo>
                  <a:cubicBezTo>
                    <a:pt x="49" y="94"/>
                    <a:pt x="49" y="94"/>
                    <a:pt x="49" y="95"/>
                  </a:cubicBezTo>
                  <a:cubicBezTo>
                    <a:pt x="49" y="95"/>
                    <a:pt x="50" y="94"/>
                    <a:pt x="50" y="94"/>
                  </a:cubicBezTo>
                  <a:close/>
                  <a:moveTo>
                    <a:pt x="39" y="31"/>
                  </a:moveTo>
                  <a:cubicBezTo>
                    <a:pt x="39" y="31"/>
                    <a:pt x="39" y="31"/>
                    <a:pt x="39" y="31"/>
                  </a:cubicBezTo>
                  <a:cubicBezTo>
                    <a:pt x="39" y="31"/>
                    <a:pt x="39" y="31"/>
                    <a:pt x="39" y="30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31"/>
                    <a:pt x="39" y="31"/>
                    <a:pt x="39" y="31"/>
                  </a:cubicBezTo>
                  <a:close/>
                  <a:moveTo>
                    <a:pt x="66" y="32"/>
                  </a:moveTo>
                  <a:cubicBezTo>
                    <a:pt x="66" y="32"/>
                    <a:pt x="66" y="32"/>
                    <a:pt x="66" y="32"/>
                  </a:cubicBezTo>
                  <a:cubicBezTo>
                    <a:pt x="66" y="32"/>
                    <a:pt x="66" y="33"/>
                    <a:pt x="66" y="34"/>
                  </a:cubicBezTo>
                  <a:cubicBezTo>
                    <a:pt x="66" y="34"/>
                    <a:pt x="66" y="34"/>
                    <a:pt x="66" y="34"/>
                  </a:cubicBezTo>
                  <a:cubicBezTo>
                    <a:pt x="66" y="33"/>
                    <a:pt x="66" y="32"/>
                    <a:pt x="66" y="32"/>
                  </a:cubicBezTo>
                  <a:close/>
                  <a:moveTo>
                    <a:pt x="42" y="43"/>
                  </a:moveTo>
                  <a:cubicBezTo>
                    <a:pt x="43" y="42"/>
                    <a:pt x="44" y="42"/>
                    <a:pt x="44" y="41"/>
                  </a:cubicBezTo>
                  <a:cubicBezTo>
                    <a:pt x="43" y="42"/>
                    <a:pt x="43" y="42"/>
                    <a:pt x="42" y="43"/>
                  </a:cubicBezTo>
                  <a:close/>
                  <a:moveTo>
                    <a:pt x="46" y="180"/>
                  </a:moveTo>
                  <a:cubicBezTo>
                    <a:pt x="46" y="181"/>
                    <a:pt x="47" y="181"/>
                    <a:pt x="47" y="181"/>
                  </a:cubicBezTo>
                  <a:cubicBezTo>
                    <a:pt x="47" y="180"/>
                    <a:pt x="47" y="179"/>
                    <a:pt x="47" y="179"/>
                  </a:cubicBezTo>
                  <a:cubicBezTo>
                    <a:pt x="47" y="179"/>
                    <a:pt x="46" y="180"/>
                    <a:pt x="46" y="180"/>
                  </a:cubicBezTo>
                  <a:close/>
                  <a:moveTo>
                    <a:pt x="43" y="86"/>
                  </a:moveTo>
                  <a:cubicBezTo>
                    <a:pt x="44" y="86"/>
                    <a:pt x="44" y="85"/>
                    <a:pt x="43" y="84"/>
                  </a:cubicBezTo>
                  <a:cubicBezTo>
                    <a:pt x="43" y="85"/>
                    <a:pt x="43" y="86"/>
                    <a:pt x="43" y="86"/>
                  </a:cubicBezTo>
                  <a:close/>
                  <a:moveTo>
                    <a:pt x="32" y="50"/>
                  </a:moveTo>
                  <a:cubicBezTo>
                    <a:pt x="32" y="51"/>
                    <a:pt x="32" y="51"/>
                    <a:pt x="32" y="52"/>
                  </a:cubicBezTo>
                  <a:cubicBezTo>
                    <a:pt x="33" y="51"/>
                    <a:pt x="33" y="51"/>
                    <a:pt x="32" y="50"/>
                  </a:cubicBezTo>
                  <a:close/>
                  <a:moveTo>
                    <a:pt x="46" y="137"/>
                  </a:moveTo>
                  <a:cubicBezTo>
                    <a:pt x="46" y="137"/>
                    <a:pt x="46" y="137"/>
                    <a:pt x="46" y="137"/>
                  </a:cubicBezTo>
                  <a:cubicBezTo>
                    <a:pt x="46" y="137"/>
                    <a:pt x="46" y="137"/>
                    <a:pt x="46" y="136"/>
                  </a:cubicBezTo>
                  <a:cubicBezTo>
                    <a:pt x="46" y="136"/>
                    <a:pt x="46" y="136"/>
                    <a:pt x="46" y="136"/>
                  </a:cubicBezTo>
                  <a:cubicBezTo>
                    <a:pt x="46" y="137"/>
                    <a:pt x="46" y="137"/>
                    <a:pt x="46" y="137"/>
                  </a:cubicBezTo>
                  <a:close/>
                  <a:moveTo>
                    <a:pt x="34" y="68"/>
                  </a:moveTo>
                  <a:cubicBezTo>
                    <a:pt x="35" y="68"/>
                    <a:pt x="35" y="68"/>
                    <a:pt x="35" y="68"/>
                  </a:cubicBezTo>
                  <a:cubicBezTo>
                    <a:pt x="35" y="68"/>
                    <a:pt x="35" y="68"/>
                    <a:pt x="35" y="67"/>
                  </a:cubicBezTo>
                  <a:cubicBezTo>
                    <a:pt x="34" y="67"/>
                    <a:pt x="34" y="67"/>
                    <a:pt x="34" y="67"/>
                  </a:cubicBezTo>
                  <a:cubicBezTo>
                    <a:pt x="34" y="68"/>
                    <a:pt x="34" y="68"/>
                    <a:pt x="34" y="68"/>
                  </a:cubicBezTo>
                  <a:close/>
                  <a:moveTo>
                    <a:pt x="46" y="97"/>
                  </a:moveTo>
                  <a:cubicBezTo>
                    <a:pt x="46" y="97"/>
                    <a:pt x="46" y="97"/>
                    <a:pt x="46" y="97"/>
                  </a:cubicBezTo>
                  <a:cubicBezTo>
                    <a:pt x="46" y="97"/>
                    <a:pt x="46" y="97"/>
                    <a:pt x="46" y="97"/>
                  </a:cubicBezTo>
                  <a:cubicBezTo>
                    <a:pt x="46" y="97"/>
                    <a:pt x="46" y="97"/>
                    <a:pt x="46" y="97"/>
                  </a:cubicBezTo>
                  <a:cubicBezTo>
                    <a:pt x="46" y="97"/>
                    <a:pt x="46" y="97"/>
                    <a:pt x="46" y="97"/>
                  </a:cubicBezTo>
                  <a:close/>
                  <a:moveTo>
                    <a:pt x="31" y="41"/>
                  </a:moveTo>
                  <a:cubicBezTo>
                    <a:pt x="31" y="41"/>
                    <a:pt x="31" y="41"/>
                    <a:pt x="31" y="41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2" y="40"/>
                    <a:pt x="31" y="40"/>
                    <a:pt x="31" y="41"/>
                  </a:cubicBezTo>
                  <a:close/>
                  <a:moveTo>
                    <a:pt x="21" y="163"/>
                  </a:moveTo>
                  <a:cubicBezTo>
                    <a:pt x="21" y="163"/>
                    <a:pt x="21" y="163"/>
                    <a:pt x="21" y="163"/>
                  </a:cubicBezTo>
                  <a:cubicBezTo>
                    <a:pt x="21" y="163"/>
                    <a:pt x="21" y="163"/>
                    <a:pt x="21" y="163"/>
                  </a:cubicBezTo>
                  <a:cubicBezTo>
                    <a:pt x="21" y="163"/>
                    <a:pt x="21" y="163"/>
                    <a:pt x="21" y="163"/>
                  </a:cubicBezTo>
                  <a:cubicBezTo>
                    <a:pt x="21" y="163"/>
                    <a:pt x="21" y="163"/>
                    <a:pt x="21" y="163"/>
                  </a:cubicBezTo>
                  <a:close/>
                  <a:moveTo>
                    <a:pt x="16" y="198"/>
                  </a:moveTo>
                  <a:cubicBezTo>
                    <a:pt x="16" y="198"/>
                    <a:pt x="16" y="198"/>
                    <a:pt x="17" y="198"/>
                  </a:cubicBezTo>
                  <a:cubicBezTo>
                    <a:pt x="16" y="198"/>
                    <a:pt x="16" y="198"/>
                    <a:pt x="16" y="197"/>
                  </a:cubicBezTo>
                  <a:cubicBezTo>
                    <a:pt x="16" y="197"/>
                    <a:pt x="16" y="198"/>
                    <a:pt x="16" y="198"/>
                  </a:cubicBezTo>
                  <a:cubicBezTo>
                    <a:pt x="16" y="198"/>
                    <a:pt x="16" y="198"/>
                    <a:pt x="16" y="198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</a:ln>
          </p:spPr>
          <p:txBody>
            <a:bodyPr vert="horz" wrap="square" lIns="121882" tIns="60941" rIns="121882" bIns="60941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188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01" name="Freeform 7">
              <a:extLst>
                <a:ext uri="{FF2B5EF4-FFF2-40B4-BE49-F238E27FC236}">
                  <a16:creationId xmlns="" xmlns:a16="http://schemas.microsoft.com/office/drawing/2014/main" id="{F505EC0C-BC14-4441-BD43-568E73671A7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16588" y="3049588"/>
              <a:ext cx="314325" cy="747713"/>
            </a:xfrm>
            <a:custGeom>
              <a:avLst/>
              <a:gdLst>
                <a:gd name="T0" fmla="*/ 19 w 97"/>
                <a:gd name="T1" fmla="*/ 216 h 228"/>
                <a:gd name="T2" fmla="*/ 0 w 97"/>
                <a:gd name="T3" fmla="*/ 26 h 228"/>
                <a:gd name="T4" fmla="*/ 75 w 97"/>
                <a:gd name="T5" fmla="*/ 7 h 228"/>
                <a:gd name="T6" fmla="*/ 83 w 97"/>
                <a:gd name="T7" fmla="*/ 195 h 228"/>
                <a:gd name="T8" fmla="*/ 66 w 97"/>
                <a:gd name="T9" fmla="*/ 188 h 228"/>
                <a:gd name="T10" fmla="*/ 60 w 97"/>
                <a:gd name="T11" fmla="*/ 219 h 228"/>
                <a:gd name="T12" fmla="*/ 48 w 97"/>
                <a:gd name="T13" fmla="*/ 217 h 228"/>
                <a:gd name="T14" fmla="*/ 55 w 97"/>
                <a:gd name="T15" fmla="*/ 67 h 228"/>
                <a:gd name="T16" fmla="*/ 55 w 97"/>
                <a:gd name="T17" fmla="*/ 43 h 228"/>
                <a:gd name="T18" fmla="*/ 87 w 97"/>
                <a:gd name="T19" fmla="*/ 113 h 228"/>
                <a:gd name="T20" fmla="*/ 89 w 97"/>
                <a:gd name="T21" fmla="*/ 150 h 228"/>
                <a:gd name="T22" fmla="*/ 55 w 97"/>
                <a:gd name="T23" fmla="*/ 27 h 228"/>
                <a:gd name="T24" fmla="*/ 80 w 97"/>
                <a:gd name="T25" fmla="*/ 67 h 228"/>
                <a:gd name="T26" fmla="*/ 59 w 97"/>
                <a:gd name="T27" fmla="*/ 119 h 228"/>
                <a:gd name="T28" fmla="*/ 58 w 97"/>
                <a:gd name="T29" fmla="*/ 94 h 228"/>
                <a:gd name="T30" fmla="*/ 59 w 97"/>
                <a:gd name="T31" fmla="*/ 151 h 228"/>
                <a:gd name="T32" fmla="*/ 90 w 97"/>
                <a:gd name="T33" fmla="*/ 178 h 228"/>
                <a:gd name="T34" fmla="*/ 75 w 97"/>
                <a:gd name="T35" fmla="*/ 89 h 228"/>
                <a:gd name="T36" fmla="*/ 52 w 97"/>
                <a:gd name="T37" fmla="*/ 6 h 228"/>
                <a:gd name="T38" fmla="*/ 33 w 97"/>
                <a:gd name="T39" fmla="*/ 209 h 228"/>
                <a:gd name="T40" fmla="*/ 38 w 97"/>
                <a:gd name="T41" fmla="*/ 15 h 228"/>
                <a:gd name="T42" fmla="*/ 8 w 97"/>
                <a:gd name="T43" fmla="*/ 93 h 228"/>
                <a:gd name="T44" fmla="*/ 61 w 97"/>
                <a:gd name="T45" fmla="*/ 7 h 228"/>
                <a:gd name="T46" fmla="*/ 31 w 97"/>
                <a:gd name="T47" fmla="*/ 87 h 228"/>
                <a:gd name="T48" fmla="*/ 9 w 97"/>
                <a:gd name="T49" fmla="*/ 151 h 228"/>
                <a:gd name="T50" fmla="*/ 54 w 97"/>
                <a:gd name="T51" fmla="*/ 207 h 228"/>
                <a:gd name="T52" fmla="*/ 35 w 97"/>
                <a:gd name="T53" fmla="*/ 78 h 228"/>
                <a:gd name="T54" fmla="*/ 12 w 97"/>
                <a:gd name="T55" fmla="*/ 37 h 228"/>
                <a:gd name="T56" fmla="*/ 15 w 97"/>
                <a:gd name="T57" fmla="*/ 35 h 228"/>
                <a:gd name="T58" fmla="*/ 43 w 97"/>
                <a:gd name="T59" fmla="*/ 212 h 228"/>
                <a:gd name="T60" fmla="*/ 33 w 97"/>
                <a:gd name="T61" fmla="*/ 36 h 228"/>
                <a:gd name="T62" fmla="*/ 18 w 97"/>
                <a:gd name="T63" fmla="*/ 156 h 228"/>
                <a:gd name="T64" fmla="*/ 12 w 97"/>
                <a:gd name="T65" fmla="*/ 31 h 228"/>
                <a:gd name="T66" fmla="*/ 25 w 97"/>
                <a:gd name="T67" fmla="*/ 158 h 228"/>
                <a:gd name="T68" fmla="*/ 53 w 97"/>
                <a:gd name="T69" fmla="*/ 94 h 228"/>
                <a:gd name="T70" fmla="*/ 15 w 97"/>
                <a:gd name="T71" fmla="*/ 42 h 228"/>
                <a:gd name="T72" fmla="*/ 20 w 97"/>
                <a:gd name="T73" fmla="*/ 109 h 228"/>
                <a:gd name="T74" fmla="*/ 49 w 97"/>
                <a:gd name="T75" fmla="*/ 43 h 228"/>
                <a:gd name="T76" fmla="*/ 20 w 97"/>
                <a:gd name="T77" fmla="*/ 158 h 228"/>
                <a:gd name="T78" fmla="*/ 19 w 97"/>
                <a:gd name="T79" fmla="*/ 204 h 228"/>
                <a:gd name="T80" fmla="*/ 14 w 97"/>
                <a:gd name="T81" fmla="*/ 92 h 228"/>
                <a:gd name="T82" fmla="*/ 19 w 97"/>
                <a:gd name="T83" fmla="*/ 94 h 228"/>
                <a:gd name="T84" fmla="*/ 27 w 97"/>
                <a:gd name="T85" fmla="*/ 95 h 228"/>
                <a:gd name="T86" fmla="*/ 9 w 97"/>
                <a:gd name="T87" fmla="*/ 30 h 228"/>
                <a:gd name="T88" fmla="*/ 14 w 97"/>
                <a:gd name="T89" fmla="*/ 86 h 228"/>
                <a:gd name="T90" fmla="*/ 32 w 97"/>
                <a:gd name="T91" fmla="*/ 118 h 228"/>
                <a:gd name="T92" fmla="*/ 34 w 97"/>
                <a:gd name="T93" fmla="*/ 112 h 228"/>
                <a:gd name="T94" fmla="*/ 23 w 97"/>
                <a:gd name="T95" fmla="*/ 16 h 228"/>
                <a:gd name="T96" fmla="*/ 25 w 97"/>
                <a:gd name="T97" fmla="*/ 145 h 228"/>
                <a:gd name="T98" fmla="*/ 9 w 97"/>
                <a:gd name="T99" fmla="*/ 22 h 228"/>
                <a:gd name="T100" fmla="*/ 53 w 97"/>
                <a:gd name="T101" fmla="*/ 106 h 228"/>
                <a:gd name="T102" fmla="*/ 18 w 97"/>
                <a:gd name="T103" fmla="*/ 46 h 228"/>
                <a:gd name="T104" fmla="*/ 47 w 97"/>
                <a:gd name="T105" fmla="*/ 164 h 228"/>
                <a:gd name="T106" fmla="*/ 54 w 97"/>
                <a:gd name="T107" fmla="*/ 31 h 228"/>
                <a:gd name="T108" fmla="*/ 4 w 97"/>
                <a:gd name="T109" fmla="*/ 17 h 228"/>
                <a:gd name="T110" fmla="*/ 13 w 97"/>
                <a:gd name="T111" fmla="*/ 147 h 228"/>
                <a:gd name="T112" fmla="*/ 25 w 97"/>
                <a:gd name="T113" fmla="*/ 202 h 228"/>
                <a:gd name="T114" fmla="*/ 25 w 97"/>
                <a:gd name="T115" fmla="*/ 93 h 228"/>
                <a:gd name="T116" fmla="*/ 25 w 97"/>
                <a:gd name="T117" fmla="*/ 87 h 228"/>
                <a:gd name="T118" fmla="*/ 7 w 97"/>
                <a:gd name="T119" fmla="*/ 74 h 228"/>
                <a:gd name="T120" fmla="*/ 15 w 97"/>
                <a:gd name="T121" fmla="*/ 98 h 228"/>
                <a:gd name="T122" fmla="*/ 33 w 97"/>
                <a:gd name="T123" fmla="*/ 6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7" h="228">
                  <a:moveTo>
                    <a:pt x="94" y="213"/>
                  </a:moveTo>
                  <a:cubicBezTo>
                    <a:pt x="94" y="213"/>
                    <a:pt x="95" y="213"/>
                    <a:pt x="95" y="214"/>
                  </a:cubicBezTo>
                  <a:cubicBezTo>
                    <a:pt x="96" y="214"/>
                    <a:pt x="97" y="215"/>
                    <a:pt x="97" y="216"/>
                  </a:cubicBezTo>
                  <a:cubicBezTo>
                    <a:pt x="97" y="217"/>
                    <a:pt x="97" y="218"/>
                    <a:pt x="96" y="218"/>
                  </a:cubicBezTo>
                  <a:cubicBezTo>
                    <a:pt x="95" y="219"/>
                    <a:pt x="94" y="219"/>
                    <a:pt x="93" y="218"/>
                  </a:cubicBezTo>
                  <a:cubicBezTo>
                    <a:pt x="92" y="218"/>
                    <a:pt x="92" y="218"/>
                    <a:pt x="92" y="218"/>
                  </a:cubicBezTo>
                  <a:cubicBezTo>
                    <a:pt x="85" y="218"/>
                    <a:pt x="79" y="218"/>
                    <a:pt x="73" y="219"/>
                  </a:cubicBezTo>
                  <a:cubicBezTo>
                    <a:pt x="69" y="220"/>
                    <a:pt x="65" y="220"/>
                    <a:pt x="60" y="221"/>
                  </a:cubicBezTo>
                  <a:cubicBezTo>
                    <a:pt x="54" y="222"/>
                    <a:pt x="48" y="223"/>
                    <a:pt x="42" y="223"/>
                  </a:cubicBezTo>
                  <a:cubicBezTo>
                    <a:pt x="41" y="223"/>
                    <a:pt x="41" y="223"/>
                    <a:pt x="40" y="223"/>
                  </a:cubicBezTo>
                  <a:cubicBezTo>
                    <a:pt x="39" y="223"/>
                    <a:pt x="39" y="224"/>
                    <a:pt x="38" y="225"/>
                  </a:cubicBezTo>
                  <a:cubicBezTo>
                    <a:pt x="38" y="227"/>
                    <a:pt x="36" y="228"/>
                    <a:pt x="34" y="227"/>
                  </a:cubicBezTo>
                  <a:cubicBezTo>
                    <a:pt x="34" y="226"/>
                    <a:pt x="33" y="226"/>
                    <a:pt x="33" y="226"/>
                  </a:cubicBezTo>
                  <a:cubicBezTo>
                    <a:pt x="31" y="224"/>
                    <a:pt x="29" y="223"/>
                    <a:pt x="27" y="221"/>
                  </a:cubicBezTo>
                  <a:cubicBezTo>
                    <a:pt x="26" y="220"/>
                    <a:pt x="25" y="220"/>
                    <a:pt x="24" y="219"/>
                  </a:cubicBezTo>
                  <a:cubicBezTo>
                    <a:pt x="23" y="219"/>
                    <a:pt x="23" y="220"/>
                    <a:pt x="22" y="220"/>
                  </a:cubicBezTo>
                  <a:cubicBezTo>
                    <a:pt x="21" y="221"/>
                    <a:pt x="21" y="221"/>
                    <a:pt x="20" y="221"/>
                  </a:cubicBezTo>
                  <a:cubicBezTo>
                    <a:pt x="19" y="220"/>
                    <a:pt x="19" y="219"/>
                    <a:pt x="19" y="219"/>
                  </a:cubicBezTo>
                  <a:cubicBezTo>
                    <a:pt x="19" y="218"/>
                    <a:pt x="19" y="217"/>
                    <a:pt x="19" y="216"/>
                  </a:cubicBezTo>
                  <a:cubicBezTo>
                    <a:pt x="19" y="216"/>
                    <a:pt x="18" y="216"/>
                    <a:pt x="17" y="215"/>
                  </a:cubicBezTo>
                  <a:cubicBezTo>
                    <a:pt x="15" y="214"/>
                    <a:pt x="13" y="213"/>
                    <a:pt x="10" y="212"/>
                  </a:cubicBezTo>
                  <a:cubicBezTo>
                    <a:pt x="10" y="211"/>
                    <a:pt x="9" y="211"/>
                    <a:pt x="8" y="211"/>
                  </a:cubicBezTo>
                  <a:cubicBezTo>
                    <a:pt x="7" y="211"/>
                    <a:pt x="7" y="211"/>
                    <a:pt x="7" y="212"/>
                  </a:cubicBezTo>
                  <a:cubicBezTo>
                    <a:pt x="6" y="212"/>
                    <a:pt x="6" y="213"/>
                    <a:pt x="6" y="213"/>
                  </a:cubicBezTo>
                  <a:cubicBezTo>
                    <a:pt x="4" y="213"/>
                    <a:pt x="4" y="212"/>
                    <a:pt x="3" y="212"/>
                  </a:cubicBezTo>
                  <a:cubicBezTo>
                    <a:pt x="2" y="211"/>
                    <a:pt x="2" y="210"/>
                    <a:pt x="3" y="209"/>
                  </a:cubicBezTo>
                  <a:cubicBezTo>
                    <a:pt x="3" y="208"/>
                    <a:pt x="4" y="207"/>
                    <a:pt x="5" y="208"/>
                  </a:cubicBezTo>
                  <a:cubicBezTo>
                    <a:pt x="4" y="207"/>
                    <a:pt x="4" y="206"/>
                    <a:pt x="4" y="205"/>
                  </a:cubicBezTo>
                  <a:cubicBezTo>
                    <a:pt x="4" y="194"/>
                    <a:pt x="4" y="184"/>
                    <a:pt x="4" y="173"/>
                  </a:cubicBezTo>
                  <a:cubicBezTo>
                    <a:pt x="4" y="173"/>
                    <a:pt x="4" y="172"/>
                    <a:pt x="4" y="171"/>
                  </a:cubicBezTo>
                  <a:cubicBezTo>
                    <a:pt x="4" y="171"/>
                    <a:pt x="3" y="171"/>
                    <a:pt x="3" y="171"/>
                  </a:cubicBezTo>
                  <a:cubicBezTo>
                    <a:pt x="2" y="171"/>
                    <a:pt x="1" y="170"/>
                    <a:pt x="2" y="169"/>
                  </a:cubicBezTo>
                  <a:cubicBezTo>
                    <a:pt x="2" y="168"/>
                    <a:pt x="3" y="168"/>
                    <a:pt x="3" y="167"/>
                  </a:cubicBezTo>
                  <a:cubicBezTo>
                    <a:pt x="4" y="167"/>
                    <a:pt x="4" y="167"/>
                    <a:pt x="4" y="166"/>
                  </a:cubicBezTo>
                  <a:cubicBezTo>
                    <a:pt x="4" y="165"/>
                    <a:pt x="4" y="165"/>
                    <a:pt x="4" y="164"/>
                  </a:cubicBezTo>
                  <a:cubicBezTo>
                    <a:pt x="2" y="150"/>
                    <a:pt x="1" y="136"/>
                    <a:pt x="1" y="123"/>
                  </a:cubicBezTo>
                  <a:cubicBezTo>
                    <a:pt x="1" y="113"/>
                    <a:pt x="1" y="103"/>
                    <a:pt x="1" y="93"/>
                  </a:cubicBezTo>
                  <a:cubicBezTo>
                    <a:pt x="0" y="70"/>
                    <a:pt x="1" y="48"/>
                    <a:pt x="0" y="26"/>
                  </a:cubicBezTo>
                  <a:cubicBezTo>
                    <a:pt x="0" y="21"/>
                    <a:pt x="0" y="17"/>
                    <a:pt x="0" y="12"/>
                  </a:cubicBezTo>
                  <a:cubicBezTo>
                    <a:pt x="0" y="10"/>
                    <a:pt x="0" y="8"/>
                    <a:pt x="0" y="6"/>
                  </a:cubicBezTo>
                  <a:cubicBezTo>
                    <a:pt x="0" y="4"/>
                    <a:pt x="1" y="3"/>
                    <a:pt x="3" y="2"/>
                  </a:cubicBezTo>
                  <a:cubicBezTo>
                    <a:pt x="3" y="2"/>
                    <a:pt x="4" y="2"/>
                    <a:pt x="4" y="2"/>
                  </a:cubicBezTo>
                  <a:cubicBezTo>
                    <a:pt x="5" y="1"/>
                    <a:pt x="5" y="1"/>
                    <a:pt x="6" y="1"/>
                  </a:cubicBezTo>
                  <a:cubicBezTo>
                    <a:pt x="7" y="1"/>
                    <a:pt x="8" y="1"/>
                    <a:pt x="9" y="1"/>
                  </a:cubicBezTo>
                  <a:cubicBezTo>
                    <a:pt x="10" y="1"/>
                    <a:pt x="11" y="0"/>
                    <a:pt x="12" y="0"/>
                  </a:cubicBezTo>
                  <a:cubicBezTo>
                    <a:pt x="16" y="0"/>
                    <a:pt x="21" y="0"/>
                    <a:pt x="25" y="1"/>
                  </a:cubicBezTo>
                  <a:cubicBezTo>
                    <a:pt x="29" y="1"/>
                    <a:pt x="34" y="1"/>
                    <a:pt x="38" y="1"/>
                  </a:cubicBezTo>
                  <a:cubicBezTo>
                    <a:pt x="41" y="1"/>
                    <a:pt x="44" y="1"/>
                    <a:pt x="46" y="1"/>
                  </a:cubicBezTo>
                  <a:cubicBezTo>
                    <a:pt x="48" y="0"/>
                    <a:pt x="49" y="1"/>
                    <a:pt x="50" y="2"/>
                  </a:cubicBezTo>
                  <a:cubicBezTo>
                    <a:pt x="50" y="2"/>
                    <a:pt x="50" y="2"/>
                    <a:pt x="51" y="2"/>
                  </a:cubicBezTo>
                  <a:cubicBezTo>
                    <a:pt x="51" y="2"/>
                    <a:pt x="51" y="1"/>
                    <a:pt x="52" y="1"/>
                  </a:cubicBezTo>
                  <a:cubicBezTo>
                    <a:pt x="52" y="0"/>
                    <a:pt x="53" y="0"/>
                    <a:pt x="54" y="1"/>
                  </a:cubicBezTo>
                  <a:cubicBezTo>
                    <a:pt x="55" y="1"/>
                    <a:pt x="55" y="2"/>
                    <a:pt x="55" y="3"/>
                  </a:cubicBezTo>
                  <a:cubicBezTo>
                    <a:pt x="55" y="3"/>
                    <a:pt x="55" y="3"/>
                    <a:pt x="55" y="3"/>
                  </a:cubicBezTo>
                  <a:cubicBezTo>
                    <a:pt x="57" y="4"/>
                    <a:pt x="59" y="4"/>
                    <a:pt x="60" y="4"/>
                  </a:cubicBezTo>
                  <a:cubicBezTo>
                    <a:pt x="64" y="5"/>
                    <a:pt x="68" y="5"/>
                    <a:pt x="71" y="6"/>
                  </a:cubicBezTo>
                  <a:cubicBezTo>
                    <a:pt x="73" y="6"/>
                    <a:pt x="74" y="6"/>
                    <a:pt x="75" y="7"/>
                  </a:cubicBezTo>
                  <a:cubicBezTo>
                    <a:pt x="76" y="8"/>
                    <a:pt x="76" y="8"/>
                    <a:pt x="76" y="9"/>
                  </a:cubicBezTo>
                  <a:cubicBezTo>
                    <a:pt x="77" y="10"/>
                    <a:pt x="77" y="11"/>
                    <a:pt x="77" y="11"/>
                  </a:cubicBezTo>
                  <a:cubicBezTo>
                    <a:pt x="77" y="12"/>
                    <a:pt x="77" y="13"/>
                    <a:pt x="78" y="14"/>
                  </a:cubicBezTo>
                  <a:cubicBezTo>
                    <a:pt x="78" y="15"/>
                    <a:pt x="78" y="16"/>
                    <a:pt x="78" y="17"/>
                  </a:cubicBezTo>
                  <a:cubicBezTo>
                    <a:pt x="78" y="20"/>
                    <a:pt x="78" y="24"/>
                    <a:pt x="78" y="27"/>
                  </a:cubicBezTo>
                  <a:cubicBezTo>
                    <a:pt x="79" y="30"/>
                    <a:pt x="79" y="33"/>
                    <a:pt x="79" y="35"/>
                  </a:cubicBezTo>
                  <a:cubicBezTo>
                    <a:pt x="79" y="43"/>
                    <a:pt x="81" y="51"/>
                    <a:pt x="82" y="59"/>
                  </a:cubicBezTo>
                  <a:cubicBezTo>
                    <a:pt x="82" y="64"/>
                    <a:pt x="83" y="69"/>
                    <a:pt x="83" y="73"/>
                  </a:cubicBezTo>
                  <a:cubicBezTo>
                    <a:pt x="84" y="78"/>
                    <a:pt x="85" y="83"/>
                    <a:pt x="86" y="87"/>
                  </a:cubicBezTo>
                  <a:cubicBezTo>
                    <a:pt x="86" y="91"/>
                    <a:pt x="87" y="95"/>
                    <a:pt x="87" y="99"/>
                  </a:cubicBezTo>
                  <a:cubicBezTo>
                    <a:pt x="88" y="105"/>
                    <a:pt x="89" y="111"/>
                    <a:pt x="90" y="117"/>
                  </a:cubicBezTo>
                  <a:cubicBezTo>
                    <a:pt x="91" y="121"/>
                    <a:pt x="91" y="125"/>
                    <a:pt x="91" y="129"/>
                  </a:cubicBezTo>
                  <a:cubicBezTo>
                    <a:pt x="91" y="140"/>
                    <a:pt x="91" y="151"/>
                    <a:pt x="92" y="162"/>
                  </a:cubicBezTo>
                  <a:cubicBezTo>
                    <a:pt x="92" y="171"/>
                    <a:pt x="92" y="181"/>
                    <a:pt x="93" y="190"/>
                  </a:cubicBezTo>
                  <a:cubicBezTo>
                    <a:pt x="94" y="197"/>
                    <a:pt x="94" y="204"/>
                    <a:pt x="94" y="212"/>
                  </a:cubicBezTo>
                  <a:cubicBezTo>
                    <a:pt x="94" y="212"/>
                    <a:pt x="94" y="213"/>
                    <a:pt x="94" y="213"/>
                  </a:cubicBezTo>
                  <a:close/>
                  <a:moveTo>
                    <a:pt x="75" y="195"/>
                  </a:moveTo>
                  <a:cubicBezTo>
                    <a:pt x="76" y="195"/>
                    <a:pt x="77" y="195"/>
                    <a:pt x="78" y="195"/>
                  </a:cubicBezTo>
                  <a:cubicBezTo>
                    <a:pt x="80" y="195"/>
                    <a:pt x="82" y="195"/>
                    <a:pt x="83" y="195"/>
                  </a:cubicBezTo>
                  <a:cubicBezTo>
                    <a:pt x="85" y="195"/>
                    <a:pt x="86" y="195"/>
                    <a:pt x="86" y="197"/>
                  </a:cubicBezTo>
                  <a:cubicBezTo>
                    <a:pt x="86" y="198"/>
                    <a:pt x="86" y="199"/>
                    <a:pt x="86" y="199"/>
                  </a:cubicBezTo>
                  <a:cubicBezTo>
                    <a:pt x="86" y="200"/>
                    <a:pt x="86" y="200"/>
                    <a:pt x="87" y="201"/>
                  </a:cubicBezTo>
                  <a:cubicBezTo>
                    <a:pt x="87" y="202"/>
                    <a:pt x="87" y="203"/>
                    <a:pt x="87" y="204"/>
                  </a:cubicBezTo>
                  <a:cubicBezTo>
                    <a:pt x="87" y="205"/>
                    <a:pt x="85" y="205"/>
                    <a:pt x="84" y="205"/>
                  </a:cubicBezTo>
                  <a:cubicBezTo>
                    <a:pt x="83" y="205"/>
                    <a:pt x="83" y="204"/>
                    <a:pt x="82" y="203"/>
                  </a:cubicBezTo>
                  <a:cubicBezTo>
                    <a:pt x="82" y="202"/>
                    <a:pt x="82" y="201"/>
                    <a:pt x="82" y="200"/>
                  </a:cubicBezTo>
                  <a:cubicBezTo>
                    <a:pt x="83" y="199"/>
                    <a:pt x="83" y="198"/>
                    <a:pt x="84" y="197"/>
                  </a:cubicBezTo>
                  <a:cubicBezTo>
                    <a:pt x="83" y="197"/>
                    <a:pt x="82" y="197"/>
                    <a:pt x="82" y="197"/>
                  </a:cubicBezTo>
                  <a:cubicBezTo>
                    <a:pt x="80" y="197"/>
                    <a:pt x="78" y="198"/>
                    <a:pt x="75" y="198"/>
                  </a:cubicBezTo>
                  <a:cubicBezTo>
                    <a:pt x="75" y="198"/>
                    <a:pt x="74" y="197"/>
                    <a:pt x="73" y="197"/>
                  </a:cubicBezTo>
                  <a:cubicBezTo>
                    <a:pt x="72" y="196"/>
                    <a:pt x="71" y="195"/>
                    <a:pt x="72" y="194"/>
                  </a:cubicBezTo>
                  <a:cubicBezTo>
                    <a:pt x="72" y="193"/>
                    <a:pt x="73" y="193"/>
                    <a:pt x="73" y="193"/>
                  </a:cubicBezTo>
                  <a:cubicBezTo>
                    <a:pt x="74" y="192"/>
                    <a:pt x="76" y="190"/>
                    <a:pt x="77" y="189"/>
                  </a:cubicBezTo>
                  <a:cubicBezTo>
                    <a:pt x="79" y="187"/>
                    <a:pt x="82" y="185"/>
                    <a:pt x="84" y="183"/>
                  </a:cubicBezTo>
                  <a:cubicBezTo>
                    <a:pt x="85" y="182"/>
                    <a:pt x="85" y="182"/>
                    <a:pt x="85" y="182"/>
                  </a:cubicBezTo>
                  <a:cubicBezTo>
                    <a:pt x="82" y="183"/>
                    <a:pt x="80" y="184"/>
                    <a:pt x="77" y="185"/>
                  </a:cubicBezTo>
                  <a:cubicBezTo>
                    <a:pt x="75" y="186"/>
                    <a:pt x="72" y="187"/>
                    <a:pt x="69" y="188"/>
                  </a:cubicBezTo>
                  <a:cubicBezTo>
                    <a:pt x="68" y="188"/>
                    <a:pt x="67" y="188"/>
                    <a:pt x="66" y="188"/>
                  </a:cubicBezTo>
                  <a:cubicBezTo>
                    <a:pt x="65" y="189"/>
                    <a:pt x="64" y="188"/>
                    <a:pt x="64" y="188"/>
                  </a:cubicBezTo>
                  <a:cubicBezTo>
                    <a:pt x="64" y="187"/>
                    <a:pt x="64" y="186"/>
                    <a:pt x="64" y="185"/>
                  </a:cubicBezTo>
                  <a:cubicBezTo>
                    <a:pt x="65" y="185"/>
                    <a:pt x="66" y="184"/>
                    <a:pt x="67" y="183"/>
                  </a:cubicBezTo>
                  <a:cubicBezTo>
                    <a:pt x="71" y="180"/>
                    <a:pt x="75" y="176"/>
                    <a:pt x="80" y="172"/>
                  </a:cubicBezTo>
                  <a:cubicBezTo>
                    <a:pt x="80" y="172"/>
                    <a:pt x="80" y="172"/>
                    <a:pt x="81" y="171"/>
                  </a:cubicBezTo>
                  <a:cubicBezTo>
                    <a:pt x="80" y="171"/>
                    <a:pt x="80" y="171"/>
                    <a:pt x="79" y="171"/>
                  </a:cubicBezTo>
                  <a:cubicBezTo>
                    <a:pt x="76" y="173"/>
                    <a:pt x="72" y="175"/>
                    <a:pt x="68" y="176"/>
                  </a:cubicBezTo>
                  <a:cubicBezTo>
                    <a:pt x="66" y="177"/>
                    <a:pt x="64" y="178"/>
                    <a:pt x="61" y="178"/>
                  </a:cubicBezTo>
                  <a:cubicBezTo>
                    <a:pt x="61" y="180"/>
                    <a:pt x="61" y="182"/>
                    <a:pt x="61" y="185"/>
                  </a:cubicBezTo>
                  <a:cubicBezTo>
                    <a:pt x="62" y="188"/>
                    <a:pt x="62" y="192"/>
                    <a:pt x="62" y="196"/>
                  </a:cubicBezTo>
                  <a:cubicBezTo>
                    <a:pt x="62" y="197"/>
                    <a:pt x="63" y="197"/>
                    <a:pt x="63" y="197"/>
                  </a:cubicBezTo>
                  <a:cubicBezTo>
                    <a:pt x="65" y="198"/>
                    <a:pt x="67" y="199"/>
                    <a:pt x="69" y="200"/>
                  </a:cubicBezTo>
                  <a:cubicBezTo>
                    <a:pt x="73" y="203"/>
                    <a:pt x="78" y="204"/>
                    <a:pt x="82" y="205"/>
                  </a:cubicBezTo>
                  <a:cubicBezTo>
                    <a:pt x="84" y="206"/>
                    <a:pt x="86" y="206"/>
                    <a:pt x="88" y="206"/>
                  </a:cubicBezTo>
                  <a:cubicBezTo>
                    <a:pt x="88" y="198"/>
                    <a:pt x="88" y="191"/>
                    <a:pt x="87" y="184"/>
                  </a:cubicBezTo>
                  <a:cubicBezTo>
                    <a:pt x="83" y="187"/>
                    <a:pt x="76" y="193"/>
                    <a:pt x="75" y="195"/>
                  </a:cubicBezTo>
                  <a:close/>
                  <a:moveTo>
                    <a:pt x="38" y="219"/>
                  </a:moveTo>
                  <a:cubicBezTo>
                    <a:pt x="40" y="220"/>
                    <a:pt x="40" y="220"/>
                    <a:pt x="42" y="220"/>
                  </a:cubicBezTo>
                  <a:cubicBezTo>
                    <a:pt x="48" y="220"/>
                    <a:pt x="54" y="219"/>
                    <a:pt x="60" y="219"/>
                  </a:cubicBezTo>
                  <a:cubicBezTo>
                    <a:pt x="64" y="218"/>
                    <a:pt x="69" y="217"/>
                    <a:pt x="73" y="217"/>
                  </a:cubicBezTo>
                  <a:cubicBezTo>
                    <a:pt x="78" y="216"/>
                    <a:pt x="83" y="216"/>
                    <a:pt x="88" y="215"/>
                  </a:cubicBezTo>
                  <a:cubicBezTo>
                    <a:pt x="88" y="215"/>
                    <a:pt x="89" y="215"/>
                    <a:pt x="89" y="215"/>
                  </a:cubicBezTo>
                  <a:cubicBezTo>
                    <a:pt x="89" y="215"/>
                    <a:pt x="88" y="214"/>
                    <a:pt x="88" y="214"/>
                  </a:cubicBezTo>
                  <a:cubicBezTo>
                    <a:pt x="84" y="215"/>
                    <a:pt x="81" y="214"/>
                    <a:pt x="78" y="213"/>
                  </a:cubicBezTo>
                  <a:cubicBezTo>
                    <a:pt x="76" y="212"/>
                    <a:pt x="74" y="212"/>
                    <a:pt x="73" y="210"/>
                  </a:cubicBezTo>
                  <a:cubicBezTo>
                    <a:pt x="73" y="211"/>
                    <a:pt x="72" y="211"/>
                    <a:pt x="70" y="211"/>
                  </a:cubicBezTo>
                  <a:cubicBezTo>
                    <a:pt x="70" y="210"/>
                    <a:pt x="69" y="211"/>
                    <a:pt x="68" y="211"/>
                  </a:cubicBezTo>
                  <a:cubicBezTo>
                    <a:pt x="66" y="213"/>
                    <a:pt x="64" y="214"/>
                    <a:pt x="62" y="215"/>
                  </a:cubicBezTo>
                  <a:cubicBezTo>
                    <a:pt x="62" y="216"/>
                    <a:pt x="61" y="216"/>
                    <a:pt x="60" y="217"/>
                  </a:cubicBezTo>
                  <a:cubicBezTo>
                    <a:pt x="59" y="217"/>
                    <a:pt x="58" y="216"/>
                    <a:pt x="58" y="215"/>
                  </a:cubicBezTo>
                  <a:cubicBezTo>
                    <a:pt x="58" y="214"/>
                    <a:pt x="58" y="214"/>
                    <a:pt x="58" y="213"/>
                  </a:cubicBezTo>
                  <a:cubicBezTo>
                    <a:pt x="59" y="212"/>
                    <a:pt x="60" y="210"/>
                    <a:pt x="60" y="209"/>
                  </a:cubicBezTo>
                  <a:cubicBezTo>
                    <a:pt x="60" y="209"/>
                    <a:pt x="60" y="208"/>
                    <a:pt x="61" y="208"/>
                  </a:cubicBezTo>
                  <a:cubicBezTo>
                    <a:pt x="60" y="207"/>
                    <a:pt x="60" y="207"/>
                    <a:pt x="60" y="208"/>
                  </a:cubicBezTo>
                  <a:cubicBezTo>
                    <a:pt x="59" y="208"/>
                    <a:pt x="59" y="209"/>
                    <a:pt x="58" y="209"/>
                  </a:cubicBezTo>
                  <a:cubicBezTo>
                    <a:pt x="56" y="212"/>
                    <a:pt x="53" y="214"/>
                    <a:pt x="51" y="217"/>
                  </a:cubicBezTo>
                  <a:cubicBezTo>
                    <a:pt x="51" y="217"/>
                    <a:pt x="51" y="218"/>
                    <a:pt x="50" y="218"/>
                  </a:cubicBezTo>
                  <a:cubicBezTo>
                    <a:pt x="49" y="218"/>
                    <a:pt x="48" y="218"/>
                    <a:pt x="48" y="217"/>
                  </a:cubicBezTo>
                  <a:cubicBezTo>
                    <a:pt x="48" y="216"/>
                    <a:pt x="48" y="216"/>
                    <a:pt x="49" y="215"/>
                  </a:cubicBezTo>
                  <a:cubicBezTo>
                    <a:pt x="49" y="213"/>
                    <a:pt x="50" y="210"/>
                    <a:pt x="51" y="208"/>
                  </a:cubicBezTo>
                  <a:cubicBezTo>
                    <a:pt x="51" y="207"/>
                    <a:pt x="51" y="207"/>
                    <a:pt x="52" y="206"/>
                  </a:cubicBezTo>
                  <a:cubicBezTo>
                    <a:pt x="50" y="206"/>
                    <a:pt x="50" y="207"/>
                    <a:pt x="50" y="207"/>
                  </a:cubicBezTo>
                  <a:cubicBezTo>
                    <a:pt x="47" y="211"/>
                    <a:pt x="44" y="214"/>
                    <a:pt x="42" y="218"/>
                  </a:cubicBezTo>
                  <a:cubicBezTo>
                    <a:pt x="42" y="218"/>
                    <a:pt x="41" y="219"/>
                    <a:pt x="41" y="219"/>
                  </a:cubicBezTo>
                  <a:cubicBezTo>
                    <a:pt x="40" y="219"/>
                    <a:pt x="40" y="219"/>
                    <a:pt x="39" y="219"/>
                  </a:cubicBezTo>
                  <a:cubicBezTo>
                    <a:pt x="39" y="219"/>
                    <a:pt x="39" y="218"/>
                    <a:pt x="39" y="218"/>
                  </a:cubicBezTo>
                  <a:cubicBezTo>
                    <a:pt x="39" y="217"/>
                    <a:pt x="39" y="217"/>
                    <a:pt x="39" y="216"/>
                  </a:cubicBezTo>
                  <a:cubicBezTo>
                    <a:pt x="40" y="214"/>
                    <a:pt x="40" y="212"/>
                    <a:pt x="41" y="210"/>
                  </a:cubicBezTo>
                  <a:cubicBezTo>
                    <a:pt x="41" y="209"/>
                    <a:pt x="41" y="209"/>
                    <a:pt x="41" y="209"/>
                  </a:cubicBezTo>
                  <a:cubicBezTo>
                    <a:pt x="41" y="209"/>
                    <a:pt x="41" y="208"/>
                    <a:pt x="41" y="208"/>
                  </a:cubicBezTo>
                  <a:cubicBezTo>
                    <a:pt x="40" y="209"/>
                    <a:pt x="40" y="209"/>
                    <a:pt x="40" y="209"/>
                  </a:cubicBezTo>
                  <a:cubicBezTo>
                    <a:pt x="39" y="211"/>
                    <a:pt x="37" y="213"/>
                    <a:pt x="36" y="215"/>
                  </a:cubicBezTo>
                  <a:cubicBezTo>
                    <a:pt x="35" y="216"/>
                    <a:pt x="34" y="217"/>
                    <a:pt x="33" y="218"/>
                  </a:cubicBezTo>
                  <a:cubicBezTo>
                    <a:pt x="33" y="219"/>
                    <a:pt x="32" y="219"/>
                    <a:pt x="31" y="220"/>
                  </a:cubicBezTo>
                  <a:cubicBezTo>
                    <a:pt x="33" y="221"/>
                    <a:pt x="34" y="221"/>
                    <a:pt x="36" y="222"/>
                  </a:cubicBezTo>
                  <a:cubicBezTo>
                    <a:pt x="36" y="220"/>
                    <a:pt x="37" y="219"/>
                    <a:pt x="38" y="219"/>
                  </a:cubicBezTo>
                  <a:close/>
                  <a:moveTo>
                    <a:pt x="55" y="67"/>
                  </a:moveTo>
                  <a:cubicBezTo>
                    <a:pt x="56" y="67"/>
                    <a:pt x="56" y="67"/>
                    <a:pt x="57" y="67"/>
                  </a:cubicBezTo>
                  <a:cubicBezTo>
                    <a:pt x="60" y="65"/>
                    <a:pt x="64" y="63"/>
                    <a:pt x="67" y="62"/>
                  </a:cubicBezTo>
                  <a:cubicBezTo>
                    <a:pt x="68" y="62"/>
                    <a:pt x="69" y="61"/>
                    <a:pt x="70" y="61"/>
                  </a:cubicBezTo>
                  <a:cubicBezTo>
                    <a:pt x="71" y="61"/>
                    <a:pt x="72" y="61"/>
                    <a:pt x="73" y="62"/>
                  </a:cubicBezTo>
                  <a:cubicBezTo>
                    <a:pt x="73" y="63"/>
                    <a:pt x="73" y="64"/>
                    <a:pt x="73" y="65"/>
                  </a:cubicBezTo>
                  <a:cubicBezTo>
                    <a:pt x="72" y="66"/>
                    <a:pt x="71" y="66"/>
                    <a:pt x="71" y="67"/>
                  </a:cubicBezTo>
                  <a:cubicBezTo>
                    <a:pt x="69" y="69"/>
                    <a:pt x="67" y="71"/>
                    <a:pt x="65" y="73"/>
                  </a:cubicBezTo>
                  <a:cubicBezTo>
                    <a:pt x="63" y="75"/>
                    <a:pt x="61" y="77"/>
                    <a:pt x="59" y="78"/>
                  </a:cubicBezTo>
                  <a:cubicBezTo>
                    <a:pt x="58" y="79"/>
                    <a:pt x="58" y="79"/>
                    <a:pt x="58" y="80"/>
                  </a:cubicBezTo>
                  <a:cubicBezTo>
                    <a:pt x="59" y="80"/>
                    <a:pt x="59" y="80"/>
                    <a:pt x="60" y="80"/>
                  </a:cubicBezTo>
                  <a:cubicBezTo>
                    <a:pt x="64" y="78"/>
                    <a:pt x="68" y="76"/>
                    <a:pt x="73" y="74"/>
                  </a:cubicBezTo>
                  <a:cubicBezTo>
                    <a:pt x="74" y="74"/>
                    <a:pt x="75" y="73"/>
                    <a:pt x="77" y="74"/>
                  </a:cubicBezTo>
                  <a:cubicBezTo>
                    <a:pt x="77" y="66"/>
                    <a:pt x="76" y="57"/>
                    <a:pt x="76" y="49"/>
                  </a:cubicBezTo>
                  <a:cubicBezTo>
                    <a:pt x="74" y="51"/>
                    <a:pt x="71" y="53"/>
                    <a:pt x="69" y="55"/>
                  </a:cubicBezTo>
                  <a:cubicBezTo>
                    <a:pt x="65" y="59"/>
                    <a:pt x="60" y="62"/>
                    <a:pt x="56" y="66"/>
                  </a:cubicBezTo>
                  <a:cubicBezTo>
                    <a:pt x="56" y="66"/>
                    <a:pt x="55" y="66"/>
                    <a:pt x="55" y="67"/>
                  </a:cubicBezTo>
                  <a:close/>
                  <a:moveTo>
                    <a:pt x="54" y="43"/>
                  </a:moveTo>
                  <a:cubicBezTo>
                    <a:pt x="54" y="43"/>
                    <a:pt x="54" y="43"/>
                    <a:pt x="54" y="43"/>
                  </a:cubicBezTo>
                  <a:cubicBezTo>
                    <a:pt x="54" y="43"/>
                    <a:pt x="55" y="43"/>
                    <a:pt x="55" y="43"/>
                  </a:cubicBezTo>
                  <a:cubicBezTo>
                    <a:pt x="59" y="41"/>
                    <a:pt x="62" y="40"/>
                    <a:pt x="66" y="38"/>
                  </a:cubicBezTo>
                  <a:cubicBezTo>
                    <a:pt x="67" y="38"/>
                    <a:pt x="67" y="38"/>
                    <a:pt x="68" y="38"/>
                  </a:cubicBezTo>
                  <a:cubicBezTo>
                    <a:pt x="69" y="38"/>
                    <a:pt x="69" y="38"/>
                    <a:pt x="70" y="38"/>
                  </a:cubicBezTo>
                  <a:cubicBezTo>
                    <a:pt x="70" y="39"/>
                    <a:pt x="70" y="40"/>
                    <a:pt x="70" y="40"/>
                  </a:cubicBezTo>
                  <a:cubicBezTo>
                    <a:pt x="69" y="41"/>
                    <a:pt x="69" y="41"/>
                    <a:pt x="69" y="41"/>
                  </a:cubicBezTo>
                  <a:cubicBezTo>
                    <a:pt x="67" y="44"/>
                    <a:pt x="65" y="46"/>
                    <a:pt x="62" y="48"/>
                  </a:cubicBezTo>
                  <a:cubicBezTo>
                    <a:pt x="60" y="50"/>
                    <a:pt x="57" y="52"/>
                    <a:pt x="55" y="55"/>
                  </a:cubicBezTo>
                  <a:cubicBezTo>
                    <a:pt x="55" y="55"/>
                    <a:pt x="54" y="55"/>
                    <a:pt x="54" y="56"/>
                  </a:cubicBezTo>
                  <a:cubicBezTo>
                    <a:pt x="55" y="56"/>
                    <a:pt x="55" y="56"/>
                    <a:pt x="55" y="55"/>
                  </a:cubicBezTo>
                  <a:cubicBezTo>
                    <a:pt x="59" y="54"/>
                    <a:pt x="62" y="52"/>
                    <a:pt x="66" y="50"/>
                  </a:cubicBezTo>
                  <a:cubicBezTo>
                    <a:pt x="68" y="49"/>
                    <a:pt x="70" y="48"/>
                    <a:pt x="72" y="47"/>
                  </a:cubicBezTo>
                  <a:cubicBezTo>
                    <a:pt x="74" y="46"/>
                    <a:pt x="75" y="46"/>
                    <a:pt x="76" y="47"/>
                  </a:cubicBezTo>
                  <a:cubicBezTo>
                    <a:pt x="76" y="44"/>
                    <a:pt x="76" y="28"/>
                    <a:pt x="75" y="27"/>
                  </a:cubicBezTo>
                  <a:cubicBezTo>
                    <a:pt x="68" y="32"/>
                    <a:pt x="61" y="37"/>
                    <a:pt x="54" y="43"/>
                  </a:cubicBezTo>
                  <a:close/>
                  <a:moveTo>
                    <a:pt x="89" y="150"/>
                  </a:moveTo>
                  <a:cubicBezTo>
                    <a:pt x="89" y="150"/>
                    <a:pt x="89" y="149"/>
                    <a:pt x="89" y="149"/>
                  </a:cubicBezTo>
                  <a:cubicBezTo>
                    <a:pt x="89" y="143"/>
                    <a:pt x="89" y="137"/>
                    <a:pt x="88" y="131"/>
                  </a:cubicBezTo>
                  <a:cubicBezTo>
                    <a:pt x="88" y="125"/>
                    <a:pt x="88" y="120"/>
                    <a:pt x="87" y="114"/>
                  </a:cubicBezTo>
                  <a:cubicBezTo>
                    <a:pt x="87" y="114"/>
                    <a:pt x="87" y="113"/>
                    <a:pt x="87" y="113"/>
                  </a:cubicBezTo>
                  <a:cubicBezTo>
                    <a:pt x="86" y="114"/>
                    <a:pt x="84" y="115"/>
                    <a:pt x="83" y="116"/>
                  </a:cubicBezTo>
                  <a:cubicBezTo>
                    <a:pt x="83" y="117"/>
                    <a:pt x="83" y="117"/>
                    <a:pt x="83" y="118"/>
                  </a:cubicBezTo>
                  <a:cubicBezTo>
                    <a:pt x="83" y="119"/>
                    <a:pt x="83" y="121"/>
                    <a:pt x="83" y="122"/>
                  </a:cubicBezTo>
                  <a:cubicBezTo>
                    <a:pt x="83" y="123"/>
                    <a:pt x="83" y="124"/>
                    <a:pt x="83" y="124"/>
                  </a:cubicBezTo>
                  <a:cubicBezTo>
                    <a:pt x="84" y="124"/>
                    <a:pt x="85" y="124"/>
                    <a:pt x="85" y="124"/>
                  </a:cubicBezTo>
                  <a:cubicBezTo>
                    <a:pt x="87" y="124"/>
                    <a:pt x="88" y="125"/>
                    <a:pt x="87" y="127"/>
                  </a:cubicBezTo>
                  <a:cubicBezTo>
                    <a:pt x="87" y="127"/>
                    <a:pt x="86" y="127"/>
                    <a:pt x="86" y="128"/>
                  </a:cubicBezTo>
                  <a:cubicBezTo>
                    <a:pt x="85" y="128"/>
                    <a:pt x="85" y="129"/>
                    <a:pt x="84" y="129"/>
                  </a:cubicBezTo>
                  <a:cubicBezTo>
                    <a:pt x="84" y="129"/>
                    <a:pt x="83" y="130"/>
                    <a:pt x="84" y="131"/>
                  </a:cubicBezTo>
                  <a:cubicBezTo>
                    <a:pt x="84" y="133"/>
                    <a:pt x="84" y="135"/>
                    <a:pt x="84" y="137"/>
                  </a:cubicBezTo>
                  <a:cubicBezTo>
                    <a:pt x="84" y="137"/>
                    <a:pt x="84" y="137"/>
                    <a:pt x="84" y="137"/>
                  </a:cubicBezTo>
                  <a:cubicBezTo>
                    <a:pt x="84" y="137"/>
                    <a:pt x="85" y="137"/>
                    <a:pt x="85" y="137"/>
                  </a:cubicBezTo>
                  <a:cubicBezTo>
                    <a:pt x="86" y="137"/>
                    <a:pt x="86" y="137"/>
                    <a:pt x="87" y="138"/>
                  </a:cubicBezTo>
                  <a:cubicBezTo>
                    <a:pt x="87" y="139"/>
                    <a:pt x="87" y="139"/>
                    <a:pt x="86" y="140"/>
                  </a:cubicBezTo>
                  <a:cubicBezTo>
                    <a:pt x="86" y="140"/>
                    <a:pt x="86" y="141"/>
                    <a:pt x="85" y="141"/>
                  </a:cubicBezTo>
                  <a:cubicBezTo>
                    <a:pt x="85" y="141"/>
                    <a:pt x="84" y="142"/>
                    <a:pt x="84" y="143"/>
                  </a:cubicBezTo>
                  <a:cubicBezTo>
                    <a:pt x="85" y="144"/>
                    <a:pt x="85" y="146"/>
                    <a:pt x="85" y="148"/>
                  </a:cubicBezTo>
                  <a:cubicBezTo>
                    <a:pt x="85" y="149"/>
                    <a:pt x="85" y="150"/>
                    <a:pt x="85" y="151"/>
                  </a:cubicBezTo>
                  <a:cubicBezTo>
                    <a:pt x="86" y="151"/>
                    <a:pt x="88" y="151"/>
                    <a:pt x="89" y="150"/>
                  </a:cubicBezTo>
                  <a:close/>
                  <a:moveTo>
                    <a:pt x="61" y="174"/>
                  </a:moveTo>
                  <a:cubicBezTo>
                    <a:pt x="61" y="174"/>
                    <a:pt x="61" y="174"/>
                    <a:pt x="62" y="174"/>
                  </a:cubicBezTo>
                  <a:cubicBezTo>
                    <a:pt x="67" y="169"/>
                    <a:pt x="72" y="165"/>
                    <a:pt x="78" y="160"/>
                  </a:cubicBezTo>
                  <a:cubicBezTo>
                    <a:pt x="79" y="159"/>
                    <a:pt x="81" y="158"/>
                    <a:pt x="82" y="157"/>
                  </a:cubicBezTo>
                  <a:cubicBezTo>
                    <a:pt x="83" y="156"/>
                    <a:pt x="83" y="156"/>
                    <a:pt x="82" y="155"/>
                  </a:cubicBezTo>
                  <a:cubicBezTo>
                    <a:pt x="75" y="158"/>
                    <a:pt x="68" y="160"/>
                    <a:pt x="60" y="163"/>
                  </a:cubicBezTo>
                  <a:cubicBezTo>
                    <a:pt x="61" y="167"/>
                    <a:pt x="61" y="171"/>
                    <a:pt x="61" y="174"/>
                  </a:cubicBezTo>
                  <a:close/>
                  <a:moveTo>
                    <a:pt x="61" y="29"/>
                  </a:moveTo>
                  <a:cubicBezTo>
                    <a:pt x="61" y="29"/>
                    <a:pt x="61" y="29"/>
                    <a:pt x="61" y="29"/>
                  </a:cubicBezTo>
                  <a:cubicBezTo>
                    <a:pt x="66" y="27"/>
                    <a:pt x="70" y="24"/>
                    <a:pt x="75" y="22"/>
                  </a:cubicBezTo>
                  <a:cubicBezTo>
                    <a:pt x="75" y="20"/>
                    <a:pt x="75" y="18"/>
                    <a:pt x="75" y="16"/>
                  </a:cubicBezTo>
                  <a:cubicBezTo>
                    <a:pt x="75" y="15"/>
                    <a:pt x="74" y="14"/>
                    <a:pt x="73" y="14"/>
                  </a:cubicBezTo>
                  <a:cubicBezTo>
                    <a:pt x="73" y="14"/>
                    <a:pt x="72" y="13"/>
                    <a:pt x="72" y="13"/>
                  </a:cubicBezTo>
                  <a:cubicBezTo>
                    <a:pt x="71" y="13"/>
                    <a:pt x="69" y="13"/>
                    <a:pt x="68" y="12"/>
                  </a:cubicBezTo>
                  <a:cubicBezTo>
                    <a:pt x="67" y="12"/>
                    <a:pt x="67" y="12"/>
                    <a:pt x="66" y="13"/>
                  </a:cubicBezTo>
                  <a:cubicBezTo>
                    <a:pt x="62" y="18"/>
                    <a:pt x="58" y="22"/>
                    <a:pt x="54" y="26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4" y="27"/>
                    <a:pt x="54" y="27"/>
                    <a:pt x="54" y="28"/>
                  </a:cubicBezTo>
                  <a:cubicBezTo>
                    <a:pt x="54" y="27"/>
                    <a:pt x="55" y="27"/>
                    <a:pt x="55" y="27"/>
                  </a:cubicBezTo>
                  <a:cubicBezTo>
                    <a:pt x="59" y="24"/>
                    <a:pt x="64" y="21"/>
                    <a:pt x="68" y="19"/>
                  </a:cubicBezTo>
                  <a:cubicBezTo>
                    <a:pt x="68" y="18"/>
                    <a:pt x="69" y="18"/>
                    <a:pt x="70" y="18"/>
                  </a:cubicBezTo>
                  <a:cubicBezTo>
                    <a:pt x="70" y="18"/>
                    <a:pt x="71" y="18"/>
                    <a:pt x="71" y="18"/>
                  </a:cubicBezTo>
                  <a:cubicBezTo>
                    <a:pt x="71" y="19"/>
                    <a:pt x="71" y="19"/>
                    <a:pt x="71" y="20"/>
                  </a:cubicBezTo>
                  <a:cubicBezTo>
                    <a:pt x="71" y="20"/>
                    <a:pt x="70" y="21"/>
                    <a:pt x="70" y="21"/>
                  </a:cubicBezTo>
                  <a:cubicBezTo>
                    <a:pt x="67" y="23"/>
                    <a:pt x="65" y="26"/>
                    <a:pt x="62" y="28"/>
                  </a:cubicBezTo>
                  <a:cubicBezTo>
                    <a:pt x="62" y="28"/>
                    <a:pt x="61" y="29"/>
                    <a:pt x="61" y="29"/>
                  </a:cubicBezTo>
                  <a:close/>
                  <a:moveTo>
                    <a:pt x="58" y="123"/>
                  </a:moveTo>
                  <a:cubicBezTo>
                    <a:pt x="58" y="126"/>
                    <a:pt x="58" y="131"/>
                    <a:pt x="58" y="132"/>
                  </a:cubicBezTo>
                  <a:cubicBezTo>
                    <a:pt x="59" y="132"/>
                    <a:pt x="59" y="132"/>
                    <a:pt x="60" y="131"/>
                  </a:cubicBezTo>
                  <a:cubicBezTo>
                    <a:pt x="64" y="128"/>
                    <a:pt x="68" y="125"/>
                    <a:pt x="73" y="122"/>
                  </a:cubicBezTo>
                  <a:cubicBezTo>
                    <a:pt x="75" y="120"/>
                    <a:pt x="77" y="118"/>
                    <a:pt x="79" y="116"/>
                  </a:cubicBezTo>
                  <a:cubicBezTo>
                    <a:pt x="80" y="116"/>
                    <a:pt x="80" y="116"/>
                    <a:pt x="80" y="114"/>
                  </a:cubicBezTo>
                  <a:cubicBezTo>
                    <a:pt x="72" y="117"/>
                    <a:pt x="65" y="120"/>
                    <a:pt x="58" y="123"/>
                  </a:cubicBezTo>
                  <a:close/>
                  <a:moveTo>
                    <a:pt x="87" y="110"/>
                  </a:moveTo>
                  <a:cubicBezTo>
                    <a:pt x="87" y="110"/>
                    <a:pt x="87" y="110"/>
                    <a:pt x="86" y="110"/>
                  </a:cubicBezTo>
                  <a:cubicBezTo>
                    <a:pt x="86" y="106"/>
                    <a:pt x="85" y="101"/>
                    <a:pt x="85" y="97"/>
                  </a:cubicBezTo>
                  <a:cubicBezTo>
                    <a:pt x="84" y="94"/>
                    <a:pt x="83" y="90"/>
                    <a:pt x="83" y="86"/>
                  </a:cubicBezTo>
                  <a:cubicBezTo>
                    <a:pt x="82" y="80"/>
                    <a:pt x="81" y="74"/>
                    <a:pt x="80" y="67"/>
                  </a:cubicBezTo>
                  <a:cubicBezTo>
                    <a:pt x="80" y="65"/>
                    <a:pt x="79" y="63"/>
                    <a:pt x="79" y="60"/>
                  </a:cubicBezTo>
                  <a:cubicBezTo>
                    <a:pt x="79" y="61"/>
                    <a:pt x="79" y="61"/>
                    <a:pt x="79" y="62"/>
                  </a:cubicBezTo>
                  <a:cubicBezTo>
                    <a:pt x="79" y="67"/>
                    <a:pt x="80" y="73"/>
                    <a:pt x="80" y="78"/>
                  </a:cubicBezTo>
                  <a:cubicBezTo>
                    <a:pt x="80" y="81"/>
                    <a:pt x="80" y="84"/>
                    <a:pt x="81" y="87"/>
                  </a:cubicBezTo>
                  <a:cubicBezTo>
                    <a:pt x="81" y="90"/>
                    <a:pt x="81" y="93"/>
                    <a:pt x="81" y="96"/>
                  </a:cubicBezTo>
                  <a:cubicBezTo>
                    <a:pt x="81" y="97"/>
                    <a:pt x="81" y="97"/>
                    <a:pt x="82" y="97"/>
                  </a:cubicBezTo>
                  <a:cubicBezTo>
                    <a:pt x="82" y="98"/>
                    <a:pt x="82" y="99"/>
                    <a:pt x="82" y="100"/>
                  </a:cubicBezTo>
                  <a:cubicBezTo>
                    <a:pt x="82" y="100"/>
                    <a:pt x="81" y="101"/>
                    <a:pt x="81" y="101"/>
                  </a:cubicBezTo>
                  <a:cubicBezTo>
                    <a:pt x="82" y="104"/>
                    <a:pt x="82" y="107"/>
                    <a:pt x="82" y="110"/>
                  </a:cubicBezTo>
                  <a:cubicBezTo>
                    <a:pt x="82" y="110"/>
                    <a:pt x="82" y="110"/>
                    <a:pt x="82" y="111"/>
                  </a:cubicBezTo>
                  <a:cubicBezTo>
                    <a:pt x="84" y="110"/>
                    <a:pt x="85" y="110"/>
                    <a:pt x="87" y="110"/>
                  </a:cubicBezTo>
                  <a:close/>
                  <a:moveTo>
                    <a:pt x="83" y="152"/>
                  </a:moveTo>
                  <a:cubicBezTo>
                    <a:pt x="82" y="149"/>
                    <a:pt x="82" y="147"/>
                    <a:pt x="82" y="144"/>
                  </a:cubicBezTo>
                  <a:cubicBezTo>
                    <a:pt x="75" y="149"/>
                    <a:pt x="67" y="154"/>
                    <a:pt x="61" y="160"/>
                  </a:cubicBezTo>
                  <a:cubicBezTo>
                    <a:pt x="68" y="158"/>
                    <a:pt x="75" y="155"/>
                    <a:pt x="83" y="152"/>
                  </a:cubicBezTo>
                  <a:close/>
                  <a:moveTo>
                    <a:pt x="80" y="112"/>
                  </a:moveTo>
                  <a:cubicBezTo>
                    <a:pt x="79" y="109"/>
                    <a:pt x="79" y="106"/>
                    <a:pt x="79" y="103"/>
                  </a:cubicBezTo>
                  <a:cubicBezTo>
                    <a:pt x="75" y="106"/>
                    <a:pt x="72" y="109"/>
                    <a:pt x="68" y="112"/>
                  </a:cubicBezTo>
                  <a:cubicBezTo>
                    <a:pt x="65" y="114"/>
                    <a:pt x="62" y="117"/>
                    <a:pt x="59" y="119"/>
                  </a:cubicBezTo>
                  <a:cubicBezTo>
                    <a:pt x="58" y="120"/>
                    <a:pt x="58" y="120"/>
                    <a:pt x="58" y="121"/>
                  </a:cubicBezTo>
                  <a:cubicBezTo>
                    <a:pt x="65" y="118"/>
                    <a:pt x="72" y="115"/>
                    <a:pt x="80" y="112"/>
                  </a:cubicBezTo>
                  <a:close/>
                  <a:moveTo>
                    <a:pt x="59" y="146"/>
                  </a:moveTo>
                  <a:cubicBezTo>
                    <a:pt x="66" y="140"/>
                    <a:pt x="74" y="134"/>
                    <a:pt x="81" y="128"/>
                  </a:cubicBezTo>
                  <a:cubicBezTo>
                    <a:pt x="80" y="129"/>
                    <a:pt x="59" y="137"/>
                    <a:pt x="58" y="138"/>
                  </a:cubicBezTo>
                  <a:cubicBezTo>
                    <a:pt x="58" y="141"/>
                    <a:pt x="59" y="143"/>
                    <a:pt x="59" y="146"/>
                  </a:cubicBezTo>
                  <a:close/>
                  <a:moveTo>
                    <a:pt x="58" y="117"/>
                  </a:moveTo>
                  <a:cubicBezTo>
                    <a:pt x="59" y="116"/>
                    <a:pt x="59" y="116"/>
                    <a:pt x="59" y="116"/>
                  </a:cubicBezTo>
                  <a:cubicBezTo>
                    <a:pt x="63" y="112"/>
                    <a:pt x="68" y="109"/>
                    <a:pt x="72" y="106"/>
                  </a:cubicBezTo>
                  <a:cubicBezTo>
                    <a:pt x="73" y="105"/>
                    <a:pt x="75" y="103"/>
                    <a:pt x="77" y="102"/>
                  </a:cubicBezTo>
                  <a:cubicBezTo>
                    <a:pt x="77" y="101"/>
                    <a:pt x="77" y="101"/>
                    <a:pt x="77" y="101"/>
                  </a:cubicBezTo>
                  <a:cubicBezTo>
                    <a:pt x="71" y="103"/>
                    <a:pt x="64" y="106"/>
                    <a:pt x="58" y="108"/>
                  </a:cubicBezTo>
                  <a:cubicBezTo>
                    <a:pt x="58" y="111"/>
                    <a:pt x="58" y="114"/>
                    <a:pt x="58" y="117"/>
                  </a:cubicBezTo>
                  <a:close/>
                  <a:moveTo>
                    <a:pt x="78" y="85"/>
                  </a:moveTo>
                  <a:cubicBezTo>
                    <a:pt x="78" y="82"/>
                    <a:pt x="77" y="79"/>
                    <a:pt x="77" y="76"/>
                  </a:cubicBezTo>
                  <a:cubicBezTo>
                    <a:pt x="76" y="78"/>
                    <a:pt x="75" y="79"/>
                    <a:pt x="74" y="80"/>
                  </a:cubicBezTo>
                  <a:cubicBezTo>
                    <a:pt x="72" y="82"/>
                    <a:pt x="70" y="83"/>
                    <a:pt x="68" y="85"/>
                  </a:cubicBezTo>
                  <a:cubicBezTo>
                    <a:pt x="65" y="88"/>
                    <a:pt x="62" y="90"/>
                    <a:pt x="59" y="93"/>
                  </a:cubicBezTo>
                  <a:cubicBezTo>
                    <a:pt x="58" y="93"/>
                    <a:pt x="58" y="94"/>
                    <a:pt x="58" y="94"/>
                  </a:cubicBezTo>
                  <a:cubicBezTo>
                    <a:pt x="61" y="93"/>
                    <a:pt x="65" y="91"/>
                    <a:pt x="68" y="90"/>
                  </a:cubicBezTo>
                  <a:cubicBezTo>
                    <a:pt x="71" y="88"/>
                    <a:pt x="74" y="87"/>
                    <a:pt x="78" y="85"/>
                  </a:cubicBezTo>
                  <a:close/>
                  <a:moveTo>
                    <a:pt x="83" y="159"/>
                  </a:moveTo>
                  <a:cubicBezTo>
                    <a:pt x="80" y="161"/>
                    <a:pt x="66" y="173"/>
                    <a:pt x="65" y="175"/>
                  </a:cubicBezTo>
                  <a:cubicBezTo>
                    <a:pt x="71" y="172"/>
                    <a:pt x="78" y="170"/>
                    <a:pt x="84" y="167"/>
                  </a:cubicBezTo>
                  <a:cubicBezTo>
                    <a:pt x="84" y="164"/>
                    <a:pt x="83" y="162"/>
                    <a:pt x="83" y="159"/>
                  </a:cubicBezTo>
                  <a:close/>
                  <a:moveTo>
                    <a:pt x="80" y="119"/>
                  </a:moveTo>
                  <a:cubicBezTo>
                    <a:pt x="73" y="124"/>
                    <a:pt x="66" y="129"/>
                    <a:pt x="60" y="134"/>
                  </a:cubicBezTo>
                  <a:cubicBezTo>
                    <a:pt x="60" y="135"/>
                    <a:pt x="60" y="135"/>
                    <a:pt x="60" y="135"/>
                  </a:cubicBezTo>
                  <a:cubicBezTo>
                    <a:pt x="67" y="132"/>
                    <a:pt x="74" y="129"/>
                    <a:pt x="81" y="126"/>
                  </a:cubicBezTo>
                  <a:cubicBezTo>
                    <a:pt x="80" y="123"/>
                    <a:pt x="80" y="121"/>
                    <a:pt x="80" y="119"/>
                  </a:cubicBezTo>
                  <a:close/>
                  <a:moveTo>
                    <a:pt x="68" y="185"/>
                  </a:moveTo>
                  <a:cubicBezTo>
                    <a:pt x="68" y="185"/>
                    <a:pt x="68" y="185"/>
                    <a:pt x="68" y="185"/>
                  </a:cubicBezTo>
                  <a:cubicBezTo>
                    <a:pt x="74" y="184"/>
                    <a:pt x="80" y="181"/>
                    <a:pt x="86" y="179"/>
                  </a:cubicBezTo>
                  <a:cubicBezTo>
                    <a:pt x="85" y="176"/>
                    <a:pt x="85" y="174"/>
                    <a:pt x="85" y="171"/>
                  </a:cubicBezTo>
                  <a:cubicBezTo>
                    <a:pt x="79" y="176"/>
                    <a:pt x="74" y="181"/>
                    <a:pt x="68" y="185"/>
                  </a:cubicBezTo>
                  <a:close/>
                  <a:moveTo>
                    <a:pt x="79" y="142"/>
                  </a:moveTo>
                  <a:cubicBezTo>
                    <a:pt x="79" y="142"/>
                    <a:pt x="79" y="142"/>
                    <a:pt x="79" y="142"/>
                  </a:cubicBezTo>
                  <a:cubicBezTo>
                    <a:pt x="73" y="145"/>
                    <a:pt x="66" y="148"/>
                    <a:pt x="59" y="151"/>
                  </a:cubicBezTo>
                  <a:cubicBezTo>
                    <a:pt x="59" y="153"/>
                    <a:pt x="59" y="155"/>
                    <a:pt x="60" y="157"/>
                  </a:cubicBezTo>
                  <a:cubicBezTo>
                    <a:pt x="66" y="152"/>
                    <a:pt x="73" y="147"/>
                    <a:pt x="79" y="142"/>
                  </a:cubicBezTo>
                  <a:close/>
                  <a:moveTo>
                    <a:pt x="59" y="105"/>
                  </a:moveTo>
                  <a:cubicBezTo>
                    <a:pt x="59" y="105"/>
                    <a:pt x="60" y="105"/>
                    <a:pt x="60" y="105"/>
                  </a:cubicBezTo>
                  <a:cubicBezTo>
                    <a:pt x="66" y="102"/>
                    <a:pt x="72" y="100"/>
                    <a:pt x="79" y="97"/>
                  </a:cubicBezTo>
                  <a:cubicBezTo>
                    <a:pt x="79" y="95"/>
                    <a:pt x="78" y="93"/>
                    <a:pt x="78" y="91"/>
                  </a:cubicBezTo>
                  <a:cubicBezTo>
                    <a:pt x="78" y="91"/>
                    <a:pt x="78" y="91"/>
                    <a:pt x="78" y="90"/>
                  </a:cubicBezTo>
                  <a:cubicBezTo>
                    <a:pt x="72" y="95"/>
                    <a:pt x="66" y="100"/>
                    <a:pt x="59" y="105"/>
                  </a:cubicBezTo>
                  <a:close/>
                  <a:moveTo>
                    <a:pt x="81" y="132"/>
                  </a:moveTo>
                  <a:cubicBezTo>
                    <a:pt x="75" y="137"/>
                    <a:pt x="68" y="141"/>
                    <a:pt x="62" y="146"/>
                  </a:cubicBezTo>
                  <a:cubicBezTo>
                    <a:pt x="62" y="146"/>
                    <a:pt x="62" y="146"/>
                    <a:pt x="62" y="146"/>
                  </a:cubicBezTo>
                  <a:cubicBezTo>
                    <a:pt x="69" y="144"/>
                    <a:pt x="75" y="141"/>
                    <a:pt x="82" y="138"/>
                  </a:cubicBezTo>
                  <a:cubicBezTo>
                    <a:pt x="81" y="136"/>
                    <a:pt x="81" y="134"/>
                    <a:pt x="81" y="132"/>
                  </a:cubicBezTo>
                  <a:close/>
                  <a:moveTo>
                    <a:pt x="89" y="154"/>
                  </a:moveTo>
                  <a:cubicBezTo>
                    <a:pt x="88" y="155"/>
                    <a:pt x="87" y="155"/>
                    <a:pt x="87" y="156"/>
                  </a:cubicBezTo>
                  <a:cubicBezTo>
                    <a:pt x="85" y="157"/>
                    <a:pt x="85" y="158"/>
                    <a:pt x="85" y="159"/>
                  </a:cubicBezTo>
                  <a:cubicBezTo>
                    <a:pt x="86" y="163"/>
                    <a:pt x="87" y="168"/>
                    <a:pt x="87" y="173"/>
                  </a:cubicBezTo>
                  <a:cubicBezTo>
                    <a:pt x="88" y="174"/>
                    <a:pt x="88" y="176"/>
                    <a:pt x="88" y="178"/>
                  </a:cubicBezTo>
                  <a:cubicBezTo>
                    <a:pt x="89" y="178"/>
                    <a:pt x="89" y="178"/>
                    <a:pt x="90" y="178"/>
                  </a:cubicBezTo>
                  <a:cubicBezTo>
                    <a:pt x="89" y="170"/>
                    <a:pt x="89" y="162"/>
                    <a:pt x="89" y="154"/>
                  </a:cubicBezTo>
                  <a:close/>
                  <a:moveTo>
                    <a:pt x="73" y="77"/>
                  </a:moveTo>
                  <a:cubicBezTo>
                    <a:pt x="73" y="77"/>
                    <a:pt x="73" y="77"/>
                    <a:pt x="73" y="77"/>
                  </a:cubicBezTo>
                  <a:cubicBezTo>
                    <a:pt x="68" y="79"/>
                    <a:pt x="63" y="81"/>
                    <a:pt x="59" y="83"/>
                  </a:cubicBezTo>
                  <a:cubicBezTo>
                    <a:pt x="58" y="83"/>
                    <a:pt x="58" y="84"/>
                    <a:pt x="58" y="84"/>
                  </a:cubicBezTo>
                  <a:cubicBezTo>
                    <a:pt x="58" y="86"/>
                    <a:pt x="58" y="87"/>
                    <a:pt x="58" y="89"/>
                  </a:cubicBezTo>
                  <a:cubicBezTo>
                    <a:pt x="58" y="89"/>
                    <a:pt x="58" y="89"/>
                    <a:pt x="58" y="90"/>
                  </a:cubicBezTo>
                  <a:cubicBezTo>
                    <a:pt x="59" y="89"/>
                    <a:pt x="72" y="78"/>
                    <a:pt x="73" y="77"/>
                  </a:cubicBezTo>
                  <a:close/>
                  <a:moveTo>
                    <a:pt x="70" y="64"/>
                  </a:moveTo>
                  <a:cubicBezTo>
                    <a:pt x="65" y="65"/>
                    <a:pt x="61" y="67"/>
                    <a:pt x="57" y="69"/>
                  </a:cubicBezTo>
                  <a:cubicBezTo>
                    <a:pt x="57" y="71"/>
                    <a:pt x="58" y="73"/>
                    <a:pt x="58" y="76"/>
                  </a:cubicBezTo>
                  <a:cubicBezTo>
                    <a:pt x="62" y="72"/>
                    <a:pt x="67" y="68"/>
                    <a:pt x="70" y="64"/>
                  </a:cubicBezTo>
                  <a:close/>
                  <a:moveTo>
                    <a:pt x="75" y="89"/>
                  </a:moveTo>
                  <a:cubicBezTo>
                    <a:pt x="75" y="89"/>
                    <a:pt x="75" y="89"/>
                    <a:pt x="75" y="89"/>
                  </a:cubicBezTo>
                  <a:cubicBezTo>
                    <a:pt x="75" y="89"/>
                    <a:pt x="74" y="89"/>
                    <a:pt x="74" y="90"/>
                  </a:cubicBezTo>
                  <a:cubicBezTo>
                    <a:pt x="69" y="92"/>
                    <a:pt x="65" y="94"/>
                    <a:pt x="60" y="96"/>
                  </a:cubicBezTo>
                  <a:cubicBezTo>
                    <a:pt x="57" y="98"/>
                    <a:pt x="58" y="97"/>
                    <a:pt x="58" y="100"/>
                  </a:cubicBezTo>
                  <a:cubicBezTo>
                    <a:pt x="58" y="101"/>
                    <a:pt x="58" y="102"/>
                    <a:pt x="58" y="103"/>
                  </a:cubicBezTo>
                  <a:cubicBezTo>
                    <a:pt x="64" y="98"/>
                    <a:pt x="70" y="94"/>
                    <a:pt x="75" y="89"/>
                  </a:cubicBezTo>
                  <a:close/>
                  <a:moveTo>
                    <a:pt x="54" y="59"/>
                  </a:moveTo>
                  <a:cubicBezTo>
                    <a:pt x="54" y="60"/>
                    <a:pt x="55" y="62"/>
                    <a:pt x="55" y="64"/>
                  </a:cubicBezTo>
                  <a:cubicBezTo>
                    <a:pt x="60" y="59"/>
                    <a:pt x="65" y="55"/>
                    <a:pt x="70" y="51"/>
                  </a:cubicBezTo>
                  <a:cubicBezTo>
                    <a:pt x="70" y="51"/>
                    <a:pt x="70" y="51"/>
                    <a:pt x="70" y="51"/>
                  </a:cubicBezTo>
                  <a:cubicBezTo>
                    <a:pt x="65" y="53"/>
                    <a:pt x="60" y="56"/>
                    <a:pt x="54" y="59"/>
                  </a:cubicBezTo>
                  <a:close/>
                  <a:moveTo>
                    <a:pt x="54" y="52"/>
                  </a:moveTo>
                  <a:cubicBezTo>
                    <a:pt x="54" y="52"/>
                    <a:pt x="54" y="52"/>
                    <a:pt x="54" y="52"/>
                  </a:cubicBezTo>
                  <a:cubicBezTo>
                    <a:pt x="58" y="48"/>
                    <a:pt x="62" y="45"/>
                    <a:pt x="65" y="42"/>
                  </a:cubicBezTo>
                  <a:cubicBezTo>
                    <a:pt x="65" y="41"/>
                    <a:pt x="65" y="41"/>
                    <a:pt x="65" y="41"/>
                  </a:cubicBezTo>
                  <a:cubicBezTo>
                    <a:pt x="61" y="43"/>
                    <a:pt x="58" y="44"/>
                    <a:pt x="54" y="46"/>
                  </a:cubicBezTo>
                  <a:cubicBezTo>
                    <a:pt x="54" y="48"/>
                    <a:pt x="54" y="50"/>
                    <a:pt x="54" y="52"/>
                  </a:cubicBezTo>
                  <a:close/>
                  <a:moveTo>
                    <a:pt x="26" y="17"/>
                  </a:moveTo>
                  <a:cubicBezTo>
                    <a:pt x="28" y="16"/>
                    <a:pt x="38" y="11"/>
                    <a:pt x="38" y="10"/>
                  </a:cubicBezTo>
                  <a:cubicBezTo>
                    <a:pt x="36" y="10"/>
                    <a:pt x="34" y="10"/>
                    <a:pt x="31" y="10"/>
                  </a:cubicBezTo>
                  <a:cubicBezTo>
                    <a:pt x="31" y="10"/>
                    <a:pt x="31" y="11"/>
                    <a:pt x="30" y="11"/>
                  </a:cubicBezTo>
                  <a:cubicBezTo>
                    <a:pt x="29" y="12"/>
                    <a:pt x="28" y="13"/>
                    <a:pt x="26" y="13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5"/>
                    <a:pt x="26" y="16"/>
                    <a:pt x="26" y="17"/>
                  </a:cubicBezTo>
                  <a:close/>
                  <a:moveTo>
                    <a:pt x="52" y="6"/>
                  </a:moveTo>
                  <a:cubicBezTo>
                    <a:pt x="53" y="8"/>
                    <a:pt x="53" y="11"/>
                    <a:pt x="53" y="14"/>
                  </a:cubicBezTo>
                  <a:cubicBezTo>
                    <a:pt x="55" y="13"/>
                    <a:pt x="59" y="12"/>
                    <a:pt x="61" y="10"/>
                  </a:cubicBezTo>
                  <a:cubicBezTo>
                    <a:pt x="59" y="9"/>
                    <a:pt x="56" y="8"/>
                    <a:pt x="54" y="6"/>
                  </a:cubicBezTo>
                  <a:cubicBezTo>
                    <a:pt x="54" y="6"/>
                    <a:pt x="53" y="6"/>
                    <a:pt x="53" y="6"/>
                  </a:cubicBezTo>
                  <a:cubicBezTo>
                    <a:pt x="53" y="6"/>
                    <a:pt x="53" y="6"/>
                    <a:pt x="52" y="6"/>
                  </a:cubicBezTo>
                  <a:close/>
                  <a:moveTo>
                    <a:pt x="63" y="13"/>
                  </a:moveTo>
                  <a:cubicBezTo>
                    <a:pt x="63" y="13"/>
                    <a:pt x="63" y="13"/>
                    <a:pt x="63" y="13"/>
                  </a:cubicBezTo>
                  <a:cubicBezTo>
                    <a:pt x="60" y="14"/>
                    <a:pt x="57" y="16"/>
                    <a:pt x="54" y="17"/>
                  </a:cubicBezTo>
                  <a:cubicBezTo>
                    <a:pt x="54" y="17"/>
                    <a:pt x="53" y="18"/>
                    <a:pt x="53" y="18"/>
                  </a:cubicBezTo>
                  <a:cubicBezTo>
                    <a:pt x="54" y="20"/>
                    <a:pt x="54" y="21"/>
                    <a:pt x="54" y="23"/>
                  </a:cubicBezTo>
                  <a:cubicBezTo>
                    <a:pt x="57" y="20"/>
                    <a:pt x="60" y="16"/>
                    <a:pt x="63" y="13"/>
                  </a:cubicBezTo>
                  <a:close/>
                  <a:moveTo>
                    <a:pt x="69" y="28"/>
                  </a:moveTo>
                  <a:cubicBezTo>
                    <a:pt x="69" y="28"/>
                    <a:pt x="69" y="28"/>
                    <a:pt x="69" y="28"/>
                  </a:cubicBezTo>
                  <a:cubicBezTo>
                    <a:pt x="68" y="28"/>
                    <a:pt x="68" y="28"/>
                    <a:pt x="68" y="29"/>
                  </a:cubicBezTo>
                  <a:cubicBezTo>
                    <a:pt x="64" y="30"/>
                    <a:pt x="61" y="32"/>
                    <a:pt x="58" y="34"/>
                  </a:cubicBezTo>
                  <a:cubicBezTo>
                    <a:pt x="57" y="34"/>
                    <a:pt x="55" y="35"/>
                    <a:pt x="54" y="35"/>
                  </a:cubicBezTo>
                  <a:cubicBezTo>
                    <a:pt x="54" y="36"/>
                    <a:pt x="53" y="38"/>
                    <a:pt x="54" y="39"/>
                  </a:cubicBezTo>
                  <a:cubicBezTo>
                    <a:pt x="59" y="36"/>
                    <a:pt x="64" y="32"/>
                    <a:pt x="69" y="28"/>
                  </a:cubicBezTo>
                  <a:close/>
                  <a:moveTo>
                    <a:pt x="33" y="209"/>
                  </a:moveTo>
                  <a:cubicBezTo>
                    <a:pt x="33" y="209"/>
                    <a:pt x="33" y="209"/>
                    <a:pt x="33" y="209"/>
                  </a:cubicBezTo>
                  <a:cubicBezTo>
                    <a:pt x="30" y="212"/>
                    <a:pt x="28" y="214"/>
                    <a:pt x="26" y="217"/>
                  </a:cubicBezTo>
                  <a:cubicBezTo>
                    <a:pt x="27" y="218"/>
                    <a:pt x="29" y="219"/>
                    <a:pt x="30" y="219"/>
                  </a:cubicBezTo>
                  <a:cubicBezTo>
                    <a:pt x="30" y="217"/>
                    <a:pt x="31" y="216"/>
                    <a:pt x="31" y="214"/>
                  </a:cubicBezTo>
                  <a:cubicBezTo>
                    <a:pt x="32" y="213"/>
                    <a:pt x="32" y="211"/>
                    <a:pt x="33" y="209"/>
                  </a:cubicBezTo>
                  <a:close/>
                  <a:moveTo>
                    <a:pt x="23" y="216"/>
                  </a:moveTo>
                  <a:cubicBezTo>
                    <a:pt x="26" y="213"/>
                    <a:pt x="28" y="211"/>
                    <a:pt x="30" y="208"/>
                  </a:cubicBezTo>
                  <a:cubicBezTo>
                    <a:pt x="28" y="208"/>
                    <a:pt x="27" y="208"/>
                    <a:pt x="25" y="209"/>
                  </a:cubicBezTo>
                  <a:cubicBezTo>
                    <a:pt x="24" y="209"/>
                    <a:pt x="24" y="209"/>
                    <a:pt x="24" y="210"/>
                  </a:cubicBezTo>
                  <a:cubicBezTo>
                    <a:pt x="23" y="211"/>
                    <a:pt x="23" y="212"/>
                    <a:pt x="23" y="213"/>
                  </a:cubicBezTo>
                  <a:cubicBezTo>
                    <a:pt x="22" y="214"/>
                    <a:pt x="22" y="214"/>
                    <a:pt x="22" y="215"/>
                  </a:cubicBezTo>
                  <a:cubicBezTo>
                    <a:pt x="23" y="215"/>
                    <a:pt x="23" y="215"/>
                    <a:pt x="23" y="216"/>
                  </a:cubicBezTo>
                  <a:close/>
                  <a:moveTo>
                    <a:pt x="38" y="15"/>
                  </a:moveTo>
                  <a:cubicBezTo>
                    <a:pt x="35" y="16"/>
                    <a:pt x="32" y="18"/>
                    <a:pt x="30" y="19"/>
                  </a:cubicBezTo>
                  <a:cubicBezTo>
                    <a:pt x="30" y="20"/>
                    <a:pt x="30" y="21"/>
                    <a:pt x="30" y="22"/>
                  </a:cubicBezTo>
                  <a:cubicBezTo>
                    <a:pt x="32" y="21"/>
                    <a:pt x="33" y="21"/>
                    <a:pt x="34" y="20"/>
                  </a:cubicBezTo>
                  <a:cubicBezTo>
                    <a:pt x="35" y="19"/>
                    <a:pt x="37" y="19"/>
                    <a:pt x="37" y="18"/>
                  </a:cubicBezTo>
                  <a:cubicBezTo>
                    <a:pt x="38" y="17"/>
                    <a:pt x="38" y="16"/>
                    <a:pt x="38" y="15"/>
                  </a:cubicBezTo>
                  <a:cubicBezTo>
                    <a:pt x="38" y="15"/>
                    <a:pt x="38" y="15"/>
                    <a:pt x="38" y="15"/>
                  </a:cubicBezTo>
                  <a:close/>
                  <a:moveTo>
                    <a:pt x="88" y="208"/>
                  </a:moveTo>
                  <a:cubicBezTo>
                    <a:pt x="89" y="209"/>
                    <a:pt x="90" y="210"/>
                    <a:pt x="91" y="211"/>
                  </a:cubicBezTo>
                  <a:cubicBezTo>
                    <a:pt x="92" y="201"/>
                    <a:pt x="91" y="191"/>
                    <a:pt x="90" y="181"/>
                  </a:cubicBezTo>
                  <a:cubicBezTo>
                    <a:pt x="89" y="181"/>
                    <a:pt x="89" y="182"/>
                    <a:pt x="89" y="183"/>
                  </a:cubicBezTo>
                  <a:cubicBezTo>
                    <a:pt x="89" y="187"/>
                    <a:pt x="90" y="191"/>
                    <a:pt x="90" y="195"/>
                  </a:cubicBezTo>
                  <a:cubicBezTo>
                    <a:pt x="91" y="198"/>
                    <a:pt x="91" y="202"/>
                    <a:pt x="91" y="206"/>
                  </a:cubicBezTo>
                  <a:cubicBezTo>
                    <a:pt x="91" y="207"/>
                    <a:pt x="90" y="208"/>
                    <a:pt x="89" y="208"/>
                  </a:cubicBezTo>
                  <a:cubicBezTo>
                    <a:pt x="89" y="208"/>
                    <a:pt x="89" y="208"/>
                    <a:pt x="88" y="208"/>
                  </a:cubicBezTo>
                  <a:close/>
                  <a:moveTo>
                    <a:pt x="8" y="93"/>
                  </a:moveTo>
                  <a:cubicBezTo>
                    <a:pt x="8" y="94"/>
                    <a:pt x="8" y="94"/>
                    <a:pt x="8" y="94"/>
                  </a:cubicBezTo>
                  <a:cubicBezTo>
                    <a:pt x="8" y="98"/>
                    <a:pt x="8" y="102"/>
                    <a:pt x="8" y="106"/>
                  </a:cubicBezTo>
                  <a:cubicBezTo>
                    <a:pt x="8" y="107"/>
                    <a:pt x="8" y="108"/>
                    <a:pt x="8" y="110"/>
                  </a:cubicBezTo>
                  <a:cubicBezTo>
                    <a:pt x="10" y="109"/>
                    <a:pt x="10" y="109"/>
                    <a:pt x="10" y="107"/>
                  </a:cubicBezTo>
                  <a:cubicBezTo>
                    <a:pt x="10" y="106"/>
                    <a:pt x="10" y="104"/>
                    <a:pt x="10" y="103"/>
                  </a:cubicBezTo>
                  <a:cubicBezTo>
                    <a:pt x="10" y="102"/>
                    <a:pt x="9" y="102"/>
                    <a:pt x="9" y="102"/>
                  </a:cubicBezTo>
                  <a:cubicBezTo>
                    <a:pt x="9" y="101"/>
                    <a:pt x="9" y="100"/>
                    <a:pt x="9" y="99"/>
                  </a:cubicBezTo>
                  <a:cubicBezTo>
                    <a:pt x="9" y="99"/>
                    <a:pt x="9" y="99"/>
                    <a:pt x="9" y="98"/>
                  </a:cubicBezTo>
                  <a:cubicBezTo>
                    <a:pt x="9" y="97"/>
                    <a:pt x="9" y="96"/>
                    <a:pt x="9" y="94"/>
                  </a:cubicBezTo>
                  <a:cubicBezTo>
                    <a:pt x="9" y="94"/>
                    <a:pt x="9" y="93"/>
                    <a:pt x="8" y="93"/>
                  </a:cubicBezTo>
                  <a:close/>
                  <a:moveTo>
                    <a:pt x="32" y="31"/>
                  </a:moveTo>
                  <a:cubicBezTo>
                    <a:pt x="34" y="30"/>
                    <a:pt x="35" y="30"/>
                    <a:pt x="36" y="29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6" y="27"/>
                    <a:pt x="37" y="26"/>
                    <a:pt x="37" y="24"/>
                  </a:cubicBezTo>
                  <a:cubicBezTo>
                    <a:pt x="35" y="25"/>
                    <a:pt x="33" y="26"/>
                    <a:pt x="31" y="27"/>
                  </a:cubicBezTo>
                  <a:cubicBezTo>
                    <a:pt x="32" y="29"/>
                    <a:pt x="32" y="30"/>
                    <a:pt x="32" y="31"/>
                  </a:cubicBezTo>
                  <a:close/>
                  <a:moveTo>
                    <a:pt x="18" y="83"/>
                  </a:moveTo>
                  <a:cubicBezTo>
                    <a:pt x="18" y="83"/>
                    <a:pt x="19" y="83"/>
                    <a:pt x="19" y="83"/>
                  </a:cubicBezTo>
                  <a:cubicBezTo>
                    <a:pt x="21" y="82"/>
                    <a:pt x="22" y="80"/>
                    <a:pt x="24" y="79"/>
                  </a:cubicBezTo>
                  <a:cubicBezTo>
                    <a:pt x="25" y="79"/>
                    <a:pt x="25" y="78"/>
                    <a:pt x="25" y="77"/>
                  </a:cubicBezTo>
                  <a:cubicBezTo>
                    <a:pt x="22" y="78"/>
                    <a:pt x="20" y="79"/>
                    <a:pt x="17" y="80"/>
                  </a:cubicBezTo>
                  <a:cubicBezTo>
                    <a:pt x="17" y="81"/>
                    <a:pt x="18" y="82"/>
                    <a:pt x="18" y="83"/>
                  </a:cubicBezTo>
                  <a:close/>
                  <a:moveTo>
                    <a:pt x="20" y="214"/>
                  </a:moveTo>
                  <a:cubicBezTo>
                    <a:pt x="20" y="212"/>
                    <a:pt x="20" y="211"/>
                    <a:pt x="21" y="209"/>
                  </a:cubicBezTo>
                  <a:cubicBezTo>
                    <a:pt x="18" y="209"/>
                    <a:pt x="15" y="210"/>
                    <a:pt x="13" y="210"/>
                  </a:cubicBezTo>
                  <a:cubicBezTo>
                    <a:pt x="13" y="210"/>
                    <a:pt x="13" y="210"/>
                    <a:pt x="13" y="210"/>
                  </a:cubicBezTo>
                  <a:cubicBezTo>
                    <a:pt x="12" y="210"/>
                    <a:pt x="13" y="210"/>
                    <a:pt x="12" y="210"/>
                  </a:cubicBezTo>
                  <a:cubicBezTo>
                    <a:pt x="15" y="211"/>
                    <a:pt x="17" y="212"/>
                    <a:pt x="20" y="214"/>
                  </a:cubicBezTo>
                  <a:close/>
                  <a:moveTo>
                    <a:pt x="61" y="7"/>
                  </a:moveTo>
                  <a:cubicBezTo>
                    <a:pt x="61" y="7"/>
                    <a:pt x="61" y="7"/>
                    <a:pt x="61" y="7"/>
                  </a:cubicBezTo>
                  <a:cubicBezTo>
                    <a:pt x="61" y="7"/>
                    <a:pt x="62" y="8"/>
                    <a:pt x="62" y="8"/>
                  </a:cubicBezTo>
                  <a:cubicBezTo>
                    <a:pt x="63" y="8"/>
                    <a:pt x="65" y="9"/>
                    <a:pt x="66" y="8"/>
                  </a:cubicBezTo>
                  <a:cubicBezTo>
                    <a:pt x="67" y="8"/>
                    <a:pt x="68" y="8"/>
                    <a:pt x="68" y="9"/>
                  </a:cubicBezTo>
                  <a:cubicBezTo>
                    <a:pt x="68" y="10"/>
                    <a:pt x="68" y="10"/>
                    <a:pt x="69" y="10"/>
                  </a:cubicBezTo>
                  <a:cubicBezTo>
                    <a:pt x="70" y="10"/>
                    <a:pt x="72" y="11"/>
                    <a:pt x="74" y="11"/>
                  </a:cubicBezTo>
                  <a:cubicBezTo>
                    <a:pt x="74" y="10"/>
                    <a:pt x="73" y="9"/>
                    <a:pt x="72" y="9"/>
                  </a:cubicBezTo>
                  <a:cubicBezTo>
                    <a:pt x="70" y="8"/>
                    <a:pt x="68" y="8"/>
                    <a:pt x="65" y="7"/>
                  </a:cubicBezTo>
                  <a:cubicBezTo>
                    <a:pt x="64" y="7"/>
                    <a:pt x="63" y="7"/>
                    <a:pt x="61" y="7"/>
                  </a:cubicBezTo>
                  <a:close/>
                  <a:moveTo>
                    <a:pt x="31" y="101"/>
                  </a:moveTo>
                  <a:cubicBezTo>
                    <a:pt x="32" y="100"/>
                    <a:pt x="33" y="100"/>
                    <a:pt x="34" y="99"/>
                  </a:cubicBezTo>
                  <a:cubicBezTo>
                    <a:pt x="35" y="99"/>
                    <a:pt x="35" y="99"/>
                    <a:pt x="35" y="98"/>
                  </a:cubicBezTo>
                  <a:cubicBezTo>
                    <a:pt x="35" y="97"/>
                    <a:pt x="35" y="96"/>
                    <a:pt x="35" y="94"/>
                  </a:cubicBezTo>
                  <a:cubicBezTo>
                    <a:pt x="34" y="95"/>
                    <a:pt x="32" y="96"/>
                    <a:pt x="31" y="97"/>
                  </a:cubicBezTo>
                  <a:cubicBezTo>
                    <a:pt x="31" y="97"/>
                    <a:pt x="31" y="98"/>
                    <a:pt x="31" y="98"/>
                  </a:cubicBezTo>
                  <a:cubicBezTo>
                    <a:pt x="31" y="99"/>
                    <a:pt x="31" y="100"/>
                    <a:pt x="31" y="101"/>
                  </a:cubicBezTo>
                  <a:close/>
                  <a:moveTo>
                    <a:pt x="35" y="84"/>
                  </a:moveTo>
                  <a:cubicBezTo>
                    <a:pt x="33" y="85"/>
                    <a:pt x="32" y="86"/>
                    <a:pt x="31" y="87"/>
                  </a:cubicBezTo>
                  <a:cubicBezTo>
                    <a:pt x="31" y="87"/>
                    <a:pt x="31" y="87"/>
                    <a:pt x="31" y="87"/>
                  </a:cubicBezTo>
                  <a:cubicBezTo>
                    <a:pt x="31" y="88"/>
                    <a:pt x="31" y="89"/>
                    <a:pt x="31" y="90"/>
                  </a:cubicBezTo>
                  <a:cubicBezTo>
                    <a:pt x="32" y="90"/>
                    <a:pt x="34" y="89"/>
                    <a:pt x="35" y="88"/>
                  </a:cubicBezTo>
                  <a:cubicBezTo>
                    <a:pt x="35" y="87"/>
                    <a:pt x="35" y="86"/>
                    <a:pt x="35" y="84"/>
                  </a:cubicBezTo>
                  <a:close/>
                  <a:moveTo>
                    <a:pt x="25" y="59"/>
                  </a:moveTo>
                  <a:cubicBezTo>
                    <a:pt x="24" y="59"/>
                    <a:pt x="23" y="60"/>
                    <a:pt x="22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1" y="62"/>
                    <a:pt x="21" y="63"/>
                    <a:pt x="21" y="64"/>
                  </a:cubicBezTo>
                  <a:cubicBezTo>
                    <a:pt x="23" y="64"/>
                    <a:pt x="24" y="63"/>
                    <a:pt x="25" y="63"/>
                  </a:cubicBezTo>
                  <a:cubicBezTo>
                    <a:pt x="25" y="63"/>
                    <a:pt x="25" y="62"/>
                    <a:pt x="25" y="62"/>
                  </a:cubicBezTo>
                  <a:cubicBezTo>
                    <a:pt x="25" y="61"/>
                    <a:pt x="25" y="60"/>
                    <a:pt x="25" y="59"/>
                  </a:cubicBezTo>
                  <a:close/>
                  <a:moveTo>
                    <a:pt x="21" y="55"/>
                  </a:moveTo>
                  <a:cubicBezTo>
                    <a:pt x="23" y="55"/>
                    <a:pt x="24" y="54"/>
                    <a:pt x="25" y="54"/>
                  </a:cubicBezTo>
                  <a:cubicBezTo>
                    <a:pt x="25" y="52"/>
                    <a:pt x="25" y="51"/>
                    <a:pt x="25" y="50"/>
                  </a:cubicBezTo>
                  <a:cubicBezTo>
                    <a:pt x="24" y="50"/>
                    <a:pt x="23" y="51"/>
                    <a:pt x="22" y="52"/>
                  </a:cubicBezTo>
                  <a:cubicBezTo>
                    <a:pt x="22" y="52"/>
                    <a:pt x="21" y="52"/>
                    <a:pt x="21" y="53"/>
                  </a:cubicBezTo>
                  <a:cubicBezTo>
                    <a:pt x="21" y="53"/>
                    <a:pt x="21" y="54"/>
                    <a:pt x="21" y="55"/>
                  </a:cubicBezTo>
                  <a:close/>
                  <a:moveTo>
                    <a:pt x="10" y="135"/>
                  </a:moveTo>
                  <a:cubicBezTo>
                    <a:pt x="10" y="135"/>
                    <a:pt x="10" y="135"/>
                    <a:pt x="10" y="135"/>
                  </a:cubicBezTo>
                  <a:cubicBezTo>
                    <a:pt x="10" y="140"/>
                    <a:pt x="10" y="146"/>
                    <a:pt x="9" y="151"/>
                  </a:cubicBezTo>
                  <a:cubicBezTo>
                    <a:pt x="11" y="151"/>
                    <a:pt x="11" y="150"/>
                    <a:pt x="11" y="149"/>
                  </a:cubicBezTo>
                  <a:cubicBezTo>
                    <a:pt x="11" y="147"/>
                    <a:pt x="11" y="145"/>
                    <a:pt x="11" y="142"/>
                  </a:cubicBezTo>
                  <a:cubicBezTo>
                    <a:pt x="11" y="140"/>
                    <a:pt x="10" y="138"/>
                    <a:pt x="10" y="135"/>
                  </a:cubicBezTo>
                  <a:close/>
                  <a:moveTo>
                    <a:pt x="20" y="18"/>
                  </a:moveTo>
                  <a:cubicBezTo>
                    <a:pt x="17" y="19"/>
                    <a:pt x="11" y="24"/>
                    <a:pt x="10" y="25"/>
                  </a:cubicBezTo>
                  <a:cubicBezTo>
                    <a:pt x="11" y="25"/>
                    <a:pt x="11" y="25"/>
                    <a:pt x="12" y="25"/>
                  </a:cubicBezTo>
                  <a:cubicBezTo>
                    <a:pt x="14" y="23"/>
                    <a:pt x="16" y="22"/>
                    <a:pt x="19" y="21"/>
                  </a:cubicBezTo>
                  <a:cubicBezTo>
                    <a:pt x="20" y="21"/>
                    <a:pt x="20" y="20"/>
                    <a:pt x="20" y="19"/>
                  </a:cubicBezTo>
                  <a:cubicBezTo>
                    <a:pt x="20" y="19"/>
                    <a:pt x="20" y="18"/>
                    <a:pt x="20" y="18"/>
                  </a:cubicBezTo>
                  <a:close/>
                  <a:moveTo>
                    <a:pt x="25" y="70"/>
                  </a:moveTo>
                  <a:cubicBezTo>
                    <a:pt x="24" y="71"/>
                    <a:pt x="23" y="72"/>
                    <a:pt x="21" y="73"/>
                  </a:cubicBezTo>
                  <a:cubicBezTo>
                    <a:pt x="21" y="73"/>
                    <a:pt x="21" y="73"/>
                    <a:pt x="21" y="74"/>
                  </a:cubicBezTo>
                  <a:cubicBezTo>
                    <a:pt x="21" y="74"/>
                    <a:pt x="21" y="75"/>
                    <a:pt x="21" y="76"/>
                  </a:cubicBezTo>
                  <a:cubicBezTo>
                    <a:pt x="22" y="76"/>
                    <a:pt x="22" y="75"/>
                    <a:pt x="22" y="75"/>
                  </a:cubicBezTo>
                  <a:cubicBezTo>
                    <a:pt x="23" y="75"/>
                    <a:pt x="24" y="74"/>
                    <a:pt x="25" y="74"/>
                  </a:cubicBezTo>
                  <a:cubicBezTo>
                    <a:pt x="25" y="74"/>
                    <a:pt x="25" y="74"/>
                    <a:pt x="25" y="73"/>
                  </a:cubicBezTo>
                  <a:cubicBezTo>
                    <a:pt x="25" y="72"/>
                    <a:pt x="25" y="72"/>
                    <a:pt x="25" y="70"/>
                  </a:cubicBezTo>
                  <a:close/>
                  <a:moveTo>
                    <a:pt x="58" y="205"/>
                  </a:moveTo>
                  <a:cubicBezTo>
                    <a:pt x="56" y="205"/>
                    <a:pt x="55" y="205"/>
                    <a:pt x="54" y="207"/>
                  </a:cubicBezTo>
                  <a:cubicBezTo>
                    <a:pt x="54" y="208"/>
                    <a:pt x="53" y="209"/>
                    <a:pt x="53" y="210"/>
                  </a:cubicBezTo>
                  <a:cubicBezTo>
                    <a:pt x="53" y="211"/>
                    <a:pt x="53" y="211"/>
                    <a:pt x="53" y="211"/>
                  </a:cubicBezTo>
                  <a:cubicBezTo>
                    <a:pt x="54" y="210"/>
                    <a:pt x="56" y="208"/>
                    <a:pt x="58" y="206"/>
                  </a:cubicBezTo>
                  <a:cubicBezTo>
                    <a:pt x="58" y="206"/>
                    <a:pt x="58" y="205"/>
                    <a:pt x="58" y="205"/>
                  </a:cubicBezTo>
                  <a:close/>
                  <a:moveTo>
                    <a:pt x="35" y="104"/>
                  </a:moveTo>
                  <a:cubicBezTo>
                    <a:pt x="33" y="105"/>
                    <a:pt x="32" y="106"/>
                    <a:pt x="31" y="106"/>
                  </a:cubicBezTo>
                  <a:cubicBezTo>
                    <a:pt x="31" y="107"/>
                    <a:pt x="31" y="107"/>
                    <a:pt x="31" y="107"/>
                  </a:cubicBezTo>
                  <a:cubicBezTo>
                    <a:pt x="31" y="108"/>
                    <a:pt x="31" y="109"/>
                    <a:pt x="31" y="110"/>
                  </a:cubicBezTo>
                  <a:cubicBezTo>
                    <a:pt x="32" y="110"/>
                    <a:pt x="33" y="109"/>
                    <a:pt x="34" y="109"/>
                  </a:cubicBezTo>
                  <a:cubicBezTo>
                    <a:pt x="34" y="107"/>
                    <a:pt x="34" y="106"/>
                    <a:pt x="35" y="104"/>
                  </a:cubicBezTo>
                  <a:close/>
                  <a:moveTo>
                    <a:pt x="13" y="106"/>
                  </a:moveTo>
                  <a:cubicBezTo>
                    <a:pt x="14" y="105"/>
                    <a:pt x="15" y="105"/>
                    <a:pt x="16" y="104"/>
                  </a:cubicBezTo>
                  <a:cubicBezTo>
                    <a:pt x="16" y="103"/>
                    <a:pt x="16" y="103"/>
                    <a:pt x="17" y="102"/>
                  </a:cubicBezTo>
                  <a:cubicBezTo>
                    <a:pt x="17" y="102"/>
                    <a:pt x="17" y="101"/>
                    <a:pt x="16" y="100"/>
                  </a:cubicBezTo>
                  <a:cubicBezTo>
                    <a:pt x="15" y="100"/>
                    <a:pt x="14" y="102"/>
                    <a:pt x="13" y="102"/>
                  </a:cubicBezTo>
                  <a:cubicBezTo>
                    <a:pt x="13" y="104"/>
                    <a:pt x="13" y="105"/>
                    <a:pt x="13" y="106"/>
                  </a:cubicBezTo>
                  <a:close/>
                  <a:moveTo>
                    <a:pt x="31" y="81"/>
                  </a:moveTo>
                  <a:cubicBezTo>
                    <a:pt x="32" y="80"/>
                    <a:pt x="33" y="80"/>
                    <a:pt x="34" y="79"/>
                  </a:cubicBezTo>
                  <a:cubicBezTo>
                    <a:pt x="34" y="79"/>
                    <a:pt x="35" y="78"/>
                    <a:pt x="35" y="78"/>
                  </a:cubicBezTo>
                  <a:cubicBezTo>
                    <a:pt x="35" y="77"/>
                    <a:pt x="35" y="77"/>
                    <a:pt x="35" y="76"/>
                  </a:cubicBezTo>
                  <a:cubicBezTo>
                    <a:pt x="34" y="76"/>
                    <a:pt x="33" y="77"/>
                    <a:pt x="32" y="77"/>
                  </a:cubicBezTo>
                  <a:cubicBezTo>
                    <a:pt x="31" y="78"/>
                    <a:pt x="30" y="79"/>
                    <a:pt x="31" y="81"/>
                  </a:cubicBezTo>
                  <a:close/>
                  <a:moveTo>
                    <a:pt x="9" y="156"/>
                  </a:moveTo>
                  <a:cubicBezTo>
                    <a:pt x="9" y="158"/>
                    <a:pt x="9" y="159"/>
                    <a:pt x="9" y="160"/>
                  </a:cubicBezTo>
                  <a:cubicBezTo>
                    <a:pt x="9" y="161"/>
                    <a:pt x="9" y="162"/>
                    <a:pt x="9" y="163"/>
                  </a:cubicBezTo>
                  <a:cubicBezTo>
                    <a:pt x="11" y="162"/>
                    <a:pt x="11" y="161"/>
                    <a:pt x="11" y="159"/>
                  </a:cubicBezTo>
                  <a:cubicBezTo>
                    <a:pt x="11" y="159"/>
                    <a:pt x="11" y="158"/>
                    <a:pt x="11" y="157"/>
                  </a:cubicBezTo>
                  <a:cubicBezTo>
                    <a:pt x="11" y="157"/>
                    <a:pt x="11" y="156"/>
                    <a:pt x="11" y="156"/>
                  </a:cubicBezTo>
                  <a:cubicBezTo>
                    <a:pt x="10" y="156"/>
                    <a:pt x="10" y="156"/>
                    <a:pt x="9" y="156"/>
                  </a:cubicBezTo>
                  <a:close/>
                  <a:moveTo>
                    <a:pt x="22" y="33"/>
                  </a:moveTo>
                  <a:cubicBezTo>
                    <a:pt x="22" y="34"/>
                    <a:pt x="22" y="35"/>
                    <a:pt x="22" y="36"/>
                  </a:cubicBezTo>
                  <a:cubicBezTo>
                    <a:pt x="23" y="35"/>
                    <a:pt x="24" y="35"/>
                    <a:pt x="24" y="35"/>
                  </a:cubicBezTo>
                  <a:cubicBezTo>
                    <a:pt x="26" y="34"/>
                    <a:pt x="26" y="34"/>
                    <a:pt x="26" y="32"/>
                  </a:cubicBezTo>
                  <a:cubicBezTo>
                    <a:pt x="26" y="32"/>
                    <a:pt x="26" y="32"/>
                    <a:pt x="26" y="31"/>
                  </a:cubicBezTo>
                  <a:cubicBezTo>
                    <a:pt x="24" y="32"/>
                    <a:pt x="23" y="33"/>
                    <a:pt x="22" y="33"/>
                  </a:cubicBezTo>
                  <a:close/>
                  <a:moveTo>
                    <a:pt x="9" y="39"/>
                  </a:moveTo>
                  <a:cubicBezTo>
                    <a:pt x="10" y="39"/>
                    <a:pt x="11" y="38"/>
                    <a:pt x="11" y="38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2" y="36"/>
                    <a:pt x="12" y="35"/>
                    <a:pt x="12" y="34"/>
                  </a:cubicBezTo>
                  <a:cubicBezTo>
                    <a:pt x="11" y="35"/>
                    <a:pt x="10" y="35"/>
                    <a:pt x="9" y="35"/>
                  </a:cubicBezTo>
                  <a:cubicBezTo>
                    <a:pt x="9" y="37"/>
                    <a:pt x="9" y="38"/>
                    <a:pt x="9" y="39"/>
                  </a:cubicBezTo>
                  <a:close/>
                  <a:moveTo>
                    <a:pt x="25" y="65"/>
                  </a:moveTo>
                  <a:cubicBezTo>
                    <a:pt x="24" y="66"/>
                    <a:pt x="22" y="67"/>
                    <a:pt x="21" y="67"/>
                  </a:cubicBezTo>
                  <a:cubicBezTo>
                    <a:pt x="21" y="68"/>
                    <a:pt x="21" y="69"/>
                    <a:pt x="21" y="70"/>
                  </a:cubicBezTo>
                  <a:cubicBezTo>
                    <a:pt x="22" y="69"/>
                    <a:pt x="23" y="68"/>
                    <a:pt x="24" y="68"/>
                  </a:cubicBezTo>
                  <a:cubicBezTo>
                    <a:pt x="25" y="67"/>
                    <a:pt x="25" y="67"/>
                    <a:pt x="25" y="65"/>
                  </a:cubicBezTo>
                  <a:close/>
                  <a:moveTo>
                    <a:pt x="37" y="140"/>
                  </a:moveTo>
                  <a:cubicBezTo>
                    <a:pt x="37" y="138"/>
                    <a:pt x="36" y="137"/>
                    <a:pt x="36" y="136"/>
                  </a:cubicBezTo>
                  <a:cubicBezTo>
                    <a:pt x="35" y="137"/>
                    <a:pt x="35" y="137"/>
                    <a:pt x="34" y="138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3" y="140"/>
                    <a:pt x="33" y="140"/>
                    <a:pt x="34" y="141"/>
                  </a:cubicBezTo>
                  <a:cubicBezTo>
                    <a:pt x="35" y="141"/>
                    <a:pt x="36" y="140"/>
                    <a:pt x="37" y="140"/>
                  </a:cubicBezTo>
                  <a:close/>
                  <a:moveTo>
                    <a:pt x="15" y="35"/>
                  </a:moveTo>
                  <a:cubicBezTo>
                    <a:pt x="16" y="34"/>
                    <a:pt x="17" y="34"/>
                    <a:pt x="18" y="33"/>
                  </a:cubicBezTo>
                  <a:cubicBezTo>
                    <a:pt x="19" y="33"/>
                    <a:pt x="19" y="32"/>
                    <a:pt x="19" y="31"/>
                  </a:cubicBezTo>
                  <a:cubicBezTo>
                    <a:pt x="17" y="31"/>
                    <a:pt x="16" y="32"/>
                    <a:pt x="14" y="33"/>
                  </a:cubicBezTo>
                  <a:cubicBezTo>
                    <a:pt x="14" y="34"/>
                    <a:pt x="15" y="34"/>
                    <a:pt x="15" y="35"/>
                  </a:cubicBezTo>
                  <a:close/>
                  <a:moveTo>
                    <a:pt x="49" y="13"/>
                  </a:moveTo>
                  <a:cubicBezTo>
                    <a:pt x="48" y="11"/>
                    <a:pt x="48" y="9"/>
                    <a:pt x="48" y="7"/>
                  </a:cubicBezTo>
                  <a:cubicBezTo>
                    <a:pt x="47" y="6"/>
                    <a:pt x="46" y="5"/>
                    <a:pt x="45" y="6"/>
                  </a:cubicBezTo>
                  <a:cubicBezTo>
                    <a:pt x="45" y="6"/>
                    <a:pt x="45" y="7"/>
                    <a:pt x="44" y="7"/>
                  </a:cubicBezTo>
                  <a:cubicBezTo>
                    <a:pt x="45" y="7"/>
                    <a:pt x="45" y="7"/>
                    <a:pt x="46" y="7"/>
                  </a:cubicBezTo>
                  <a:cubicBezTo>
                    <a:pt x="46" y="6"/>
                    <a:pt x="47" y="6"/>
                    <a:pt x="47" y="7"/>
                  </a:cubicBezTo>
                  <a:cubicBezTo>
                    <a:pt x="48" y="7"/>
                    <a:pt x="48" y="8"/>
                    <a:pt x="47" y="8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7" y="11"/>
                    <a:pt x="47" y="12"/>
                    <a:pt x="47" y="14"/>
                  </a:cubicBezTo>
                  <a:cubicBezTo>
                    <a:pt x="48" y="13"/>
                    <a:pt x="48" y="13"/>
                    <a:pt x="49" y="13"/>
                  </a:cubicBezTo>
                  <a:close/>
                  <a:moveTo>
                    <a:pt x="20" y="119"/>
                  </a:moveTo>
                  <a:cubicBezTo>
                    <a:pt x="20" y="119"/>
                    <a:pt x="20" y="120"/>
                    <a:pt x="20" y="121"/>
                  </a:cubicBezTo>
                  <a:cubicBezTo>
                    <a:pt x="20" y="121"/>
                    <a:pt x="20" y="122"/>
                    <a:pt x="20" y="122"/>
                  </a:cubicBezTo>
                  <a:cubicBezTo>
                    <a:pt x="21" y="122"/>
                    <a:pt x="21" y="122"/>
                    <a:pt x="22" y="121"/>
                  </a:cubicBezTo>
                  <a:cubicBezTo>
                    <a:pt x="22" y="121"/>
                    <a:pt x="22" y="121"/>
                    <a:pt x="22" y="121"/>
                  </a:cubicBezTo>
                  <a:cubicBezTo>
                    <a:pt x="22" y="120"/>
                    <a:pt x="22" y="119"/>
                    <a:pt x="22" y="117"/>
                  </a:cubicBezTo>
                  <a:cubicBezTo>
                    <a:pt x="21" y="118"/>
                    <a:pt x="20" y="118"/>
                    <a:pt x="20" y="119"/>
                  </a:cubicBezTo>
                  <a:close/>
                  <a:moveTo>
                    <a:pt x="44" y="207"/>
                  </a:moveTo>
                  <a:cubicBezTo>
                    <a:pt x="44" y="209"/>
                    <a:pt x="43" y="210"/>
                    <a:pt x="43" y="212"/>
                  </a:cubicBezTo>
                  <a:cubicBezTo>
                    <a:pt x="44" y="211"/>
                    <a:pt x="46" y="208"/>
                    <a:pt x="47" y="207"/>
                  </a:cubicBezTo>
                  <a:cubicBezTo>
                    <a:pt x="46" y="207"/>
                    <a:pt x="45" y="207"/>
                    <a:pt x="44" y="207"/>
                  </a:cubicBezTo>
                  <a:close/>
                  <a:moveTo>
                    <a:pt x="36" y="146"/>
                  </a:moveTo>
                  <a:cubicBezTo>
                    <a:pt x="34" y="147"/>
                    <a:pt x="34" y="147"/>
                    <a:pt x="34" y="149"/>
                  </a:cubicBezTo>
                  <a:cubicBezTo>
                    <a:pt x="34" y="150"/>
                    <a:pt x="34" y="150"/>
                    <a:pt x="34" y="151"/>
                  </a:cubicBezTo>
                  <a:cubicBezTo>
                    <a:pt x="34" y="152"/>
                    <a:pt x="35" y="153"/>
                    <a:pt x="35" y="153"/>
                  </a:cubicBezTo>
                  <a:cubicBezTo>
                    <a:pt x="35" y="153"/>
                    <a:pt x="35" y="153"/>
                    <a:pt x="35" y="153"/>
                  </a:cubicBezTo>
                  <a:cubicBezTo>
                    <a:pt x="35" y="152"/>
                    <a:pt x="35" y="151"/>
                    <a:pt x="35" y="150"/>
                  </a:cubicBezTo>
                  <a:cubicBezTo>
                    <a:pt x="35" y="150"/>
                    <a:pt x="36" y="149"/>
                    <a:pt x="36" y="148"/>
                  </a:cubicBezTo>
                  <a:cubicBezTo>
                    <a:pt x="37" y="148"/>
                    <a:pt x="36" y="147"/>
                    <a:pt x="36" y="146"/>
                  </a:cubicBezTo>
                  <a:close/>
                  <a:moveTo>
                    <a:pt x="63" y="209"/>
                  </a:moveTo>
                  <a:cubicBezTo>
                    <a:pt x="62" y="210"/>
                    <a:pt x="62" y="211"/>
                    <a:pt x="61" y="213"/>
                  </a:cubicBezTo>
                  <a:cubicBezTo>
                    <a:pt x="62" y="212"/>
                    <a:pt x="63" y="212"/>
                    <a:pt x="64" y="211"/>
                  </a:cubicBezTo>
                  <a:cubicBezTo>
                    <a:pt x="65" y="211"/>
                    <a:pt x="65" y="210"/>
                    <a:pt x="66" y="209"/>
                  </a:cubicBezTo>
                  <a:cubicBezTo>
                    <a:pt x="65" y="209"/>
                    <a:pt x="64" y="209"/>
                    <a:pt x="63" y="209"/>
                  </a:cubicBezTo>
                  <a:close/>
                  <a:moveTo>
                    <a:pt x="33" y="39"/>
                  </a:moveTo>
                  <a:cubicBezTo>
                    <a:pt x="34" y="38"/>
                    <a:pt x="35" y="38"/>
                    <a:pt x="36" y="38"/>
                  </a:cubicBezTo>
                  <a:cubicBezTo>
                    <a:pt x="36" y="37"/>
                    <a:pt x="36" y="36"/>
                    <a:pt x="36" y="34"/>
                  </a:cubicBezTo>
                  <a:cubicBezTo>
                    <a:pt x="35" y="35"/>
                    <a:pt x="34" y="35"/>
                    <a:pt x="33" y="36"/>
                  </a:cubicBezTo>
                  <a:cubicBezTo>
                    <a:pt x="33" y="37"/>
                    <a:pt x="33" y="38"/>
                    <a:pt x="33" y="39"/>
                  </a:cubicBezTo>
                  <a:close/>
                  <a:moveTo>
                    <a:pt x="32" y="46"/>
                  </a:moveTo>
                  <a:cubicBezTo>
                    <a:pt x="31" y="46"/>
                    <a:pt x="31" y="46"/>
                    <a:pt x="30" y="47"/>
                  </a:cubicBezTo>
                  <a:cubicBezTo>
                    <a:pt x="30" y="48"/>
                    <a:pt x="31" y="49"/>
                    <a:pt x="31" y="51"/>
                  </a:cubicBezTo>
                  <a:cubicBezTo>
                    <a:pt x="31" y="51"/>
                    <a:pt x="32" y="50"/>
                    <a:pt x="32" y="50"/>
                  </a:cubicBezTo>
                  <a:cubicBezTo>
                    <a:pt x="32" y="49"/>
                    <a:pt x="32" y="47"/>
                    <a:pt x="32" y="46"/>
                  </a:cubicBezTo>
                  <a:close/>
                  <a:moveTo>
                    <a:pt x="26" y="43"/>
                  </a:moveTo>
                  <a:cubicBezTo>
                    <a:pt x="26" y="42"/>
                    <a:pt x="26" y="41"/>
                    <a:pt x="26" y="40"/>
                  </a:cubicBezTo>
                  <a:cubicBezTo>
                    <a:pt x="24" y="41"/>
                    <a:pt x="23" y="42"/>
                    <a:pt x="22" y="42"/>
                  </a:cubicBezTo>
                  <a:cubicBezTo>
                    <a:pt x="22" y="43"/>
                    <a:pt x="21" y="43"/>
                    <a:pt x="22" y="44"/>
                  </a:cubicBezTo>
                  <a:cubicBezTo>
                    <a:pt x="23" y="44"/>
                    <a:pt x="24" y="43"/>
                    <a:pt x="26" y="43"/>
                  </a:cubicBezTo>
                  <a:close/>
                  <a:moveTo>
                    <a:pt x="39" y="62"/>
                  </a:moveTo>
                  <a:cubicBezTo>
                    <a:pt x="38" y="62"/>
                    <a:pt x="38" y="62"/>
                    <a:pt x="38" y="62"/>
                  </a:cubicBezTo>
                  <a:cubicBezTo>
                    <a:pt x="38" y="62"/>
                    <a:pt x="37" y="63"/>
                    <a:pt x="37" y="63"/>
                  </a:cubicBezTo>
                  <a:cubicBezTo>
                    <a:pt x="37" y="64"/>
                    <a:pt x="37" y="66"/>
                    <a:pt x="37" y="68"/>
                  </a:cubicBezTo>
                  <a:cubicBezTo>
                    <a:pt x="38" y="68"/>
                    <a:pt x="38" y="67"/>
                    <a:pt x="39" y="67"/>
                  </a:cubicBezTo>
                  <a:cubicBezTo>
                    <a:pt x="39" y="65"/>
                    <a:pt x="39" y="64"/>
                    <a:pt x="39" y="62"/>
                  </a:cubicBezTo>
                  <a:close/>
                  <a:moveTo>
                    <a:pt x="17" y="152"/>
                  </a:moveTo>
                  <a:cubicBezTo>
                    <a:pt x="17" y="154"/>
                    <a:pt x="17" y="155"/>
                    <a:pt x="18" y="156"/>
                  </a:cubicBezTo>
                  <a:cubicBezTo>
                    <a:pt x="18" y="156"/>
                    <a:pt x="19" y="156"/>
                    <a:pt x="19" y="155"/>
                  </a:cubicBezTo>
                  <a:cubicBezTo>
                    <a:pt x="19" y="155"/>
                    <a:pt x="19" y="155"/>
                    <a:pt x="19" y="155"/>
                  </a:cubicBezTo>
                  <a:cubicBezTo>
                    <a:pt x="19" y="154"/>
                    <a:pt x="19" y="153"/>
                    <a:pt x="19" y="152"/>
                  </a:cubicBezTo>
                  <a:cubicBezTo>
                    <a:pt x="18" y="152"/>
                    <a:pt x="18" y="152"/>
                    <a:pt x="17" y="152"/>
                  </a:cubicBezTo>
                  <a:close/>
                  <a:moveTo>
                    <a:pt x="49" y="98"/>
                  </a:moveTo>
                  <a:cubicBezTo>
                    <a:pt x="49" y="98"/>
                    <a:pt x="49" y="98"/>
                    <a:pt x="49" y="98"/>
                  </a:cubicBezTo>
                  <a:cubicBezTo>
                    <a:pt x="50" y="98"/>
                    <a:pt x="50" y="97"/>
                    <a:pt x="50" y="97"/>
                  </a:cubicBezTo>
                  <a:cubicBezTo>
                    <a:pt x="50" y="93"/>
                    <a:pt x="50" y="90"/>
                    <a:pt x="49" y="86"/>
                  </a:cubicBezTo>
                  <a:cubicBezTo>
                    <a:pt x="49" y="86"/>
                    <a:pt x="49" y="86"/>
                    <a:pt x="49" y="86"/>
                  </a:cubicBezTo>
                  <a:cubicBezTo>
                    <a:pt x="49" y="86"/>
                    <a:pt x="49" y="86"/>
                    <a:pt x="49" y="87"/>
                  </a:cubicBezTo>
                  <a:cubicBezTo>
                    <a:pt x="49" y="89"/>
                    <a:pt x="49" y="91"/>
                    <a:pt x="49" y="94"/>
                  </a:cubicBezTo>
                  <a:cubicBezTo>
                    <a:pt x="49" y="94"/>
                    <a:pt x="49" y="94"/>
                    <a:pt x="49" y="95"/>
                  </a:cubicBezTo>
                  <a:cubicBezTo>
                    <a:pt x="50" y="96"/>
                    <a:pt x="50" y="96"/>
                    <a:pt x="49" y="97"/>
                  </a:cubicBezTo>
                  <a:cubicBezTo>
                    <a:pt x="49" y="98"/>
                    <a:pt x="49" y="98"/>
                    <a:pt x="49" y="98"/>
                  </a:cubicBezTo>
                  <a:close/>
                  <a:moveTo>
                    <a:pt x="12" y="31"/>
                  </a:moveTo>
                  <a:cubicBezTo>
                    <a:pt x="12" y="31"/>
                    <a:pt x="12" y="31"/>
                    <a:pt x="12" y="31"/>
                  </a:cubicBezTo>
                  <a:cubicBezTo>
                    <a:pt x="14" y="30"/>
                    <a:pt x="16" y="29"/>
                    <a:pt x="19" y="28"/>
                  </a:cubicBezTo>
                  <a:cubicBezTo>
                    <a:pt x="19" y="28"/>
                    <a:pt x="19" y="27"/>
                    <a:pt x="19" y="26"/>
                  </a:cubicBezTo>
                  <a:cubicBezTo>
                    <a:pt x="17" y="28"/>
                    <a:pt x="14" y="29"/>
                    <a:pt x="12" y="31"/>
                  </a:cubicBezTo>
                  <a:close/>
                  <a:moveTo>
                    <a:pt x="9" y="44"/>
                  </a:moveTo>
                  <a:cubicBezTo>
                    <a:pt x="9" y="46"/>
                    <a:pt x="9" y="47"/>
                    <a:pt x="10" y="48"/>
                  </a:cubicBezTo>
                  <a:cubicBezTo>
                    <a:pt x="12" y="46"/>
                    <a:pt x="12" y="47"/>
                    <a:pt x="12" y="44"/>
                  </a:cubicBezTo>
                  <a:cubicBezTo>
                    <a:pt x="11" y="44"/>
                    <a:pt x="10" y="44"/>
                    <a:pt x="9" y="44"/>
                  </a:cubicBezTo>
                  <a:close/>
                  <a:moveTo>
                    <a:pt x="28" y="103"/>
                  </a:moveTo>
                  <a:cubicBezTo>
                    <a:pt x="28" y="102"/>
                    <a:pt x="28" y="101"/>
                    <a:pt x="28" y="100"/>
                  </a:cubicBezTo>
                  <a:cubicBezTo>
                    <a:pt x="25" y="101"/>
                    <a:pt x="25" y="101"/>
                    <a:pt x="25" y="104"/>
                  </a:cubicBezTo>
                  <a:cubicBezTo>
                    <a:pt x="26" y="103"/>
                    <a:pt x="27" y="103"/>
                    <a:pt x="28" y="103"/>
                  </a:cubicBezTo>
                  <a:close/>
                  <a:moveTo>
                    <a:pt x="19" y="164"/>
                  </a:moveTo>
                  <a:cubicBezTo>
                    <a:pt x="19" y="166"/>
                    <a:pt x="19" y="167"/>
                    <a:pt x="19" y="168"/>
                  </a:cubicBezTo>
                  <a:cubicBezTo>
                    <a:pt x="20" y="167"/>
                    <a:pt x="21" y="167"/>
                    <a:pt x="21" y="166"/>
                  </a:cubicBezTo>
                  <a:cubicBezTo>
                    <a:pt x="21" y="166"/>
                    <a:pt x="20" y="165"/>
                    <a:pt x="20" y="163"/>
                  </a:cubicBezTo>
                  <a:cubicBezTo>
                    <a:pt x="20" y="164"/>
                    <a:pt x="19" y="164"/>
                    <a:pt x="19" y="164"/>
                  </a:cubicBezTo>
                  <a:close/>
                  <a:moveTo>
                    <a:pt x="25" y="158"/>
                  </a:moveTo>
                  <a:cubicBezTo>
                    <a:pt x="25" y="158"/>
                    <a:pt x="25" y="158"/>
                    <a:pt x="25" y="158"/>
                  </a:cubicBezTo>
                  <a:cubicBezTo>
                    <a:pt x="26" y="158"/>
                    <a:pt x="26" y="158"/>
                    <a:pt x="26" y="157"/>
                  </a:cubicBezTo>
                  <a:cubicBezTo>
                    <a:pt x="26" y="156"/>
                    <a:pt x="26" y="155"/>
                    <a:pt x="27" y="153"/>
                  </a:cubicBezTo>
                  <a:cubicBezTo>
                    <a:pt x="26" y="154"/>
                    <a:pt x="25" y="154"/>
                    <a:pt x="25" y="155"/>
                  </a:cubicBezTo>
                  <a:cubicBezTo>
                    <a:pt x="25" y="156"/>
                    <a:pt x="25" y="157"/>
                    <a:pt x="25" y="158"/>
                  </a:cubicBezTo>
                  <a:close/>
                  <a:moveTo>
                    <a:pt x="32" y="59"/>
                  </a:moveTo>
                  <a:cubicBezTo>
                    <a:pt x="33" y="59"/>
                    <a:pt x="33" y="59"/>
                    <a:pt x="33" y="59"/>
                  </a:cubicBezTo>
                  <a:cubicBezTo>
                    <a:pt x="33" y="57"/>
                    <a:pt x="33" y="56"/>
                    <a:pt x="33" y="54"/>
                  </a:cubicBezTo>
                  <a:cubicBezTo>
                    <a:pt x="32" y="55"/>
                    <a:pt x="32" y="55"/>
                    <a:pt x="31" y="55"/>
                  </a:cubicBezTo>
                  <a:cubicBezTo>
                    <a:pt x="32" y="56"/>
                    <a:pt x="32" y="58"/>
                    <a:pt x="32" y="59"/>
                  </a:cubicBezTo>
                  <a:close/>
                  <a:moveTo>
                    <a:pt x="21" y="7"/>
                  </a:moveTo>
                  <a:cubicBezTo>
                    <a:pt x="21" y="6"/>
                    <a:pt x="20" y="6"/>
                    <a:pt x="19" y="6"/>
                  </a:cubicBezTo>
                  <a:cubicBezTo>
                    <a:pt x="18" y="7"/>
                    <a:pt x="18" y="7"/>
                    <a:pt x="17" y="8"/>
                  </a:cubicBezTo>
                  <a:cubicBezTo>
                    <a:pt x="18" y="8"/>
                    <a:pt x="19" y="8"/>
                    <a:pt x="20" y="8"/>
                  </a:cubicBezTo>
                  <a:cubicBezTo>
                    <a:pt x="21" y="8"/>
                    <a:pt x="21" y="7"/>
                    <a:pt x="21" y="7"/>
                  </a:cubicBezTo>
                  <a:close/>
                  <a:moveTo>
                    <a:pt x="47" y="18"/>
                  </a:moveTo>
                  <a:cubicBezTo>
                    <a:pt x="47" y="19"/>
                    <a:pt x="47" y="19"/>
                    <a:pt x="47" y="20"/>
                  </a:cubicBezTo>
                  <a:cubicBezTo>
                    <a:pt x="48" y="20"/>
                    <a:pt x="49" y="21"/>
                    <a:pt x="49" y="22"/>
                  </a:cubicBezTo>
                  <a:cubicBezTo>
                    <a:pt x="49" y="23"/>
                    <a:pt x="50" y="24"/>
                    <a:pt x="50" y="25"/>
                  </a:cubicBezTo>
                  <a:cubicBezTo>
                    <a:pt x="50" y="25"/>
                    <a:pt x="50" y="25"/>
                    <a:pt x="50" y="25"/>
                  </a:cubicBezTo>
                  <a:cubicBezTo>
                    <a:pt x="50" y="23"/>
                    <a:pt x="50" y="21"/>
                    <a:pt x="50" y="20"/>
                  </a:cubicBezTo>
                  <a:cubicBezTo>
                    <a:pt x="49" y="19"/>
                    <a:pt x="48" y="19"/>
                    <a:pt x="47" y="18"/>
                  </a:cubicBezTo>
                  <a:close/>
                  <a:moveTo>
                    <a:pt x="52" y="94"/>
                  </a:moveTo>
                  <a:cubicBezTo>
                    <a:pt x="53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3" y="91"/>
                    <a:pt x="53" y="86"/>
                    <a:pt x="52" y="85"/>
                  </a:cubicBezTo>
                  <a:cubicBezTo>
                    <a:pt x="52" y="85"/>
                    <a:pt x="52" y="85"/>
                    <a:pt x="52" y="85"/>
                  </a:cubicBezTo>
                  <a:cubicBezTo>
                    <a:pt x="52" y="88"/>
                    <a:pt x="52" y="91"/>
                    <a:pt x="52" y="94"/>
                  </a:cubicBezTo>
                  <a:close/>
                  <a:moveTo>
                    <a:pt x="21" y="134"/>
                  </a:moveTo>
                  <a:cubicBezTo>
                    <a:pt x="22" y="133"/>
                    <a:pt x="22" y="133"/>
                    <a:pt x="22" y="132"/>
                  </a:cubicBezTo>
                  <a:cubicBezTo>
                    <a:pt x="22" y="131"/>
                    <a:pt x="22" y="130"/>
                    <a:pt x="22" y="129"/>
                  </a:cubicBezTo>
                  <a:cubicBezTo>
                    <a:pt x="22" y="129"/>
                    <a:pt x="21" y="129"/>
                    <a:pt x="21" y="130"/>
                  </a:cubicBezTo>
                  <a:cubicBezTo>
                    <a:pt x="21" y="131"/>
                    <a:pt x="21" y="132"/>
                    <a:pt x="21" y="134"/>
                  </a:cubicBezTo>
                  <a:close/>
                  <a:moveTo>
                    <a:pt x="19" y="107"/>
                  </a:moveTo>
                  <a:cubicBezTo>
                    <a:pt x="20" y="106"/>
                    <a:pt x="21" y="106"/>
                    <a:pt x="22" y="105"/>
                  </a:cubicBezTo>
                  <a:cubicBezTo>
                    <a:pt x="22" y="105"/>
                    <a:pt x="22" y="104"/>
                    <a:pt x="22" y="103"/>
                  </a:cubicBezTo>
                  <a:cubicBezTo>
                    <a:pt x="21" y="104"/>
                    <a:pt x="20" y="105"/>
                    <a:pt x="19" y="105"/>
                  </a:cubicBezTo>
                  <a:cubicBezTo>
                    <a:pt x="18" y="106"/>
                    <a:pt x="18" y="106"/>
                    <a:pt x="19" y="107"/>
                  </a:cubicBezTo>
                  <a:close/>
                  <a:moveTo>
                    <a:pt x="15" y="42"/>
                  </a:moveTo>
                  <a:cubicBezTo>
                    <a:pt x="15" y="43"/>
                    <a:pt x="15" y="43"/>
                    <a:pt x="15" y="44"/>
                  </a:cubicBezTo>
                  <a:cubicBezTo>
                    <a:pt x="16" y="44"/>
                    <a:pt x="17" y="43"/>
                    <a:pt x="17" y="43"/>
                  </a:cubicBezTo>
                  <a:cubicBezTo>
                    <a:pt x="18" y="42"/>
                    <a:pt x="18" y="42"/>
                    <a:pt x="18" y="41"/>
                  </a:cubicBezTo>
                  <a:cubicBezTo>
                    <a:pt x="17" y="41"/>
                    <a:pt x="16" y="42"/>
                    <a:pt x="15" y="42"/>
                  </a:cubicBezTo>
                  <a:close/>
                  <a:moveTo>
                    <a:pt x="22" y="88"/>
                  </a:moveTo>
                  <a:cubicBezTo>
                    <a:pt x="21" y="89"/>
                    <a:pt x="19" y="89"/>
                    <a:pt x="18" y="90"/>
                  </a:cubicBezTo>
                  <a:cubicBezTo>
                    <a:pt x="19" y="90"/>
                    <a:pt x="19" y="91"/>
                    <a:pt x="19" y="92"/>
                  </a:cubicBezTo>
                  <a:cubicBezTo>
                    <a:pt x="20" y="91"/>
                    <a:pt x="20" y="91"/>
                    <a:pt x="21" y="90"/>
                  </a:cubicBezTo>
                  <a:cubicBezTo>
                    <a:pt x="22" y="90"/>
                    <a:pt x="22" y="89"/>
                    <a:pt x="22" y="88"/>
                  </a:cubicBezTo>
                  <a:close/>
                  <a:moveTo>
                    <a:pt x="40" y="8"/>
                  </a:moveTo>
                  <a:cubicBezTo>
                    <a:pt x="40" y="7"/>
                    <a:pt x="40" y="6"/>
                    <a:pt x="39" y="6"/>
                  </a:cubicBezTo>
                  <a:cubicBezTo>
                    <a:pt x="38" y="5"/>
                    <a:pt x="37" y="6"/>
                    <a:pt x="36" y="7"/>
                  </a:cubicBezTo>
                  <a:cubicBezTo>
                    <a:pt x="37" y="7"/>
                    <a:pt x="39" y="8"/>
                    <a:pt x="40" y="8"/>
                  </a:cubicBezTo>
                  <a:close/>
                  <a:moveTo>
                    <a:pt x="48" y="48"/>
                  </a:moveTo>
                  <a:cubicBezTo>
                    <a:pt x="48" y="49"/>
                    <a:pt x="48" y="50"/>
                    <a:pt x="48" y="52"/>
                  </a:cubicBezTo>
                  <a:cubicBezTo>
                    <a:pt x="50" y="51"/>
                    <a:pt x="50" y="51"/>
                    <a:pt x="50" y="51"/>
                  </a:cubicBezTo>
                  <a:cubicBezTo>
                    <a:pt x="50" y="50"/>
                    <a:pt x="50" y="49"/>
                    <a:pt x="50" y="47"/>
                  </a:cubicBezTo>
                  <a:cubicBezTo>
                    <a:pt x="49" y="47"/>
                    <a:pt x="49" y="47"/>
                    <a:pt x="48" y="48"/>
                  </a:cubicBezTo>
                  <a:close/>
                  <a:moveTo>
                    <a:pt x="19" y="112"/>
                  </a:moveTo>
                  <a:cubicBezTo>
                    <a:pt x="20" y="111"/>
                    <a:pt x="21" y="111"/>
                    <a:pt x="21" y="110"/>
                  </a:cubicBezTo>
                  <a:cubicBezTo>
                    <a:pt x="22" y="109"/>
                    <a:pt x="22" y="109"/>
                    <a:pt x="22" y="108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21" y="109"/>
                    <a:pt x="21" y="109"/>
                    <a:pt x="20" y="109"/>
                  </a:cubicBezTo>
                  <a:cubicBezTo>
                    <a:pt x="19" y="110"/>
                    <a:pt x="19" y="110"/>
                    <a:pt x="19" y="111"/>
                  </a:cubicBezTo>
                  <a:cubicBezTo>
                    <a:pt x="19" y="111"/>
                    <a:pt x="19" y="111"/>
                    <a:pt x="19" y="112"/>
                  </a:cubicBezTo>
                  <a:close/>
                  <a:moveTo>
                    <a:pt x="38" y="37"/>
                  </a:moveTo>
                  <a:cubicBezTo>
                    <a:pt x="39" y="36"/>
                    <a:pt x="40" y="36"/>
                    <a:pt x="40" y="35"/>
                  </a:cubicBezTo>
                  <a:cubicBezTo>
                    <a:pt x="40" y="34"/>
                    <a:pt x="40" y="33"/>
                    <a:pt x="40" y="32"/>
                  </a:cubicBezTo>
                  <a:cubicBezTo>
                    <a:pt x="39" y="32"/>
                    <a:pt x="39" y="33"/>
                    <a:pt x="38" y="33"/>
                  </a:cubicBezTo>
                  <a:cubicBezTo>
                    <a:pt x="38" y="34"/>
                    <a:pt x="38" y="35"/>
                    <a:pt x="38" y="37"/>
                  </a:cubicBezTo>
                  <a:close/>
                  <a:moveTo>
                    <a:pt x="15" y="39"/>
                  </a:moveTo>
                  <a:cubicBezTo>
                    <a:pt x="16" y="39"/>
                    <a:pt x="17" y="38"/>
                    <a:pt x="18" y="38"/>
                  </a:cubicBezTo>
                  <a:cubicBezTo>
                    <a:pt x="18" y="37"/>
                    <a:pt x="18" y="37"/>
                    <a:pt x="19" y="36"/>
                  </a:cubicBezTo>
                  <a:cubicBezTo>
                    <a:pt x="17" y="37"/>
                    <a:pt x="16" y="37"/>
                    <a:pt x="15" y="38"/>
                  </a:cubicBezTo>
                  <a:cubicBezTo>
                    <a:pt x="15" y="38"/>
                    <a:pt x="15" y="39"/>
                    <a:pt x="15" y="39"/>
                  </a:cubicBezTo>
                  <a:close/>
                  <a:moveTo>
                    <a:pt x="38" y="207"/>
                  </a:moveTo>
                  <a:cubicBezTo>
                    <a:pt x="37" y="207"/>
                    <a:pt x="36" y="207"/>
                    <a:pt x="36" y="208"/>
                  </a:cubicBezTo>
                  <a:cubicBezTo>
                    <a:pt x="35" y="209"/>
                    <a:pt x="35" y="210"/>
                    <a:pt x="35" y="211"/>
                  </a:cubicBezTo>
                  <a:cubicBezTo>
                    <a:pt x="35" y="211"/>
                    <a:pt x="35" y="211"/>
                    <a:pt x="35" y="211"/>
                  </a:cubicBezTo>
                  <a:cubicBezTo>
                    <a:pt x="36" y="210"/>
                    <a:pt x="37" y="209"/>
                    <a:pt x="38" y="207"/>
                  </a:cubicBezTo>
                  <a:close/>
                  <a:moveTo>
                    <a:pt x="49" y="43"/>
                  </a:moveTo>
                  <a:cubicBezTo>
                    <a:pt x="49" y="43"/>
                    <a:pt x="49" y="43"/>
                    <a:pt x="49" y="43"/>
                  </a:cubicBezTo>
                  <a:cubicBezTo>
                    <a:pt x="49" y="43"/>
                    <a:pt x="49" y="43"/>
                    <a:pt x="49" y="42"/>
                  </a:cubicBezTo>
                  <a:cubicBezTo>
                    <a:pt x="49" y="42"/>
                    <a:pt x="49" y="41"/>
                    <a:pt x="49" y="40"/>
                  </a:cubicBezTo>
                  <a:cubicBezTo>
                    <a:pt x="49" y="40"/>
                    <a:pt x="49" y="39"/>
                    <a:pt x="49" y="39"/>
                  </a:cubicBezTo>
                  <a:cubicBezTo>
                    <a:pt x="50" y="38"/>
                    <a:pt x="49" y="36"/>
                    <a:pt x="49" y="36"/>
                  </a:cubicBezTo>
                  <a:cubicBezTo>
                    <a:pt x="49" y="38"/>
                    <a:pt x="49" y="41"/>
                    <a:pt x="49" y="43"/>
                  </a:cubicBezTo>
                  <a:close/>
                  <a:moveTo>
                    <a:pt x="7" y="205"/>
                  </a:moveTo>
                  <a:cubicBezTo>
                    <a:pt x="7" y="204"/>
                    <a:pt x="7" y="202"/>
                    <a:pt x="7" y="201"/>
                  </a:cubicBezTo>
                  <a:cubicBezTo>
                    <a:pt x="7" y="200"/>
                    <a:pt x="7" y="200"/>
                    <a:pt x="7" y="200"/>
                  </a:cubicBezTo>
                  <a:cubicBezTo>
                    <a:pt x="7" y="202"/>
                    <a:pt x="7" y="203"/>
                    <a:pt x="7" y="205"/>
                  </a:cubicBezTo>
                  <a:cubicBezTo>
                    <a:pt x="7" y="205"/>
                    <a:pt x="7" y="206"/>
                    <a:pt x="7" y="205"/>
                  </a:cubicBezTo>
                  <a:close/>
                  <a:moveTo>
                    <a:pt x="26" y="113"/>
                  </a:moveTo>
                  <a:cubicBezTo>
                    <a:pt x="27" y="112"/>
                    <a:pt x="27" y="112"/>
                    <a:pt x="28" y="112"/>
                  </a:cubicBezTo>
                  <a:cubicBezTo>
                    <a:pt x="28" y="111"/>
                    <a:pt x="28" y="110"/>
                    <a:pt x="28" y="109"/>
                  </a:cubicBezTo>
                  <a:cubicBezTo>
                    <a:pt x="26" y="110"/>
                    <a:pt x="25" y="110"/>
                    <a:pt x="26" y="113"/>
                  </a:cubicBezTo>
                  <a:close/>
                  <a:moveTo>
                    <a:pt x="22" y="195"/>
                  </a:moveTo>
                  <a:cubicBezTo>
                    <a:pt x="24" y="194"/>
                    <a:pt x="26" y="192"/>
                    <a:pt x="26" y="192"/>
                  </a:cubicBezTo>
                  <a:cubicBezTo>
                    <a:pt x="25" y="192"/>
                    <a:pt x="23" y="192"/>
                    <a:pt x="23" y="193"/>
                  </a:cubicBezTo>
                  <a:cubicBezTo>
                    <a:pt x="23" y="193"/>
                    <a:pt x="22" y="194"/>
                    <a:pt x="22" y="195"/>
                  </a:cubicBezTo>
                  <a:close/>
                  <a:moveTo>
                    <a:pt x="20" y="158"/>
                  </a:moveTo>
                  <a:cubicBezTo>
                    <a:pt x="18" y="159"/>
                    <a:pt x="18" y="160"/>
                    <a:pt x="18" y="162"/>
                  </a:cubicBezTo>
                  <a:cubicBezTo>
                    <a:pt x="19" y="161"/>
                    <a:pt x="19" y="161"/>
                    <a:pt x="20" y="161"/>
                  </a:cubicBezTo>
                  <a:cubicBezTo>
                    <a:pt x="20" y="160"/>
                    <a:pt x="20" y="159"/>
                    <a:pt x="20" y="158"/>
                  </a:cubicBezTo>
                  <a:close/>
                  <a:moveTo>
                    <a:pt x="12" y="52"/>
                  </a:moveTo>
                  <a:cubicBezTo>
                    <a:pt x="11" y="53"/>
                    <a:pt x="11" y="53"/>
                    <a:pt x="10" y="53"/>
                  </a:cubicBezTo>
                  <a:cubicBezTo>
                    <a:pt x="10" y="54"/>
                    <a:pt x="10" y="55"/>
                    <a:pt x="10" y="56"/>
                  </a:cubicBezTo>
                  <a:cubicBezTo>
                    <a:pt x="12" y="55"/>
                    <a:pt x="12" y="54"/>
                    <a:pt x="12" y="52"/>
                  </a:cubicBezTo>
                  <a:close/>
                  <a:moveTo>
                    <a:pt x="18" y="131"/>
                  </a:moveTo>
                  <a:cubicBezTo>
                    <a:pt x="18" y="131"/>
                    <a:pt x="17" y="132"/>
                    <a:pt x="17" y="132"/>
                  </a:cubicBezTo>
                  <a:cubicBezTo>
                    <a:pt x="17" y="133"/>
                    <a:pt x="17" y="135"/>
                    <a:pt x="18" y="136"/>
                  </a:cubicBezTo>
                  <a:cubicBezTo>
                    <a:pt x="19" y="135"/>
                    <a:pt x="19" y="133"/>
                    <a:pt x="18" y="131"/>
                  </a:cubicBezTo>
                  <a:close/>
                  <a:moveTo>
                    <a:pt x="26" y="46"/>
                  </a:moveTo>
                  <a:cubicBezTo>
                    <a:pt x="25" y="46"/>
                    <a:pt x="25" y="46"/>
                    <a:pt x="25" y="46"/>
                  </a:cubicBezTo>
                  <a:cubicBezTo>
                    <a:pt x="24" y="46"/>
                    <a:pt x="23" y="47"/>
                    <a:pt x="22" y="47"/>
                  </a:cubicBezTo>
                  <a:cubicBezTo>
                    <a:pt x="21" y="48"/>
                    <a:pt x="21" y="48"/>
                    <a:pt x="22" y="49"/>
                  </a:cubicBezTo>
                  <a:cubicBezTo>
                    <a:pt x="23" y="48"/>
                    <a:pt x="24" y="47"/>
                    <a:pt x="25" y="46"/>
                  </a:cubicBezTo>
                  <a:cubicBezTo>
                    <a:pt x="26" y="46"/>
                    <a:pt x="25" y="46"/>
                    <a:pt x="26" y="46"/>
                  </a:cubicBezTo>
                  <a:close/>
                  <a:moveTo>
                    <a:pt x="14" y="205"/>
                  </a:moveTo>
                  <a:cubicBezTo>
                    <a:pt x="15" y="205"/>
                    <a:pt x="17" y="204"/>
                    <a:pt x="19" y="204"/>
                  </a:cubicBezTo>
                  <a:cubicBezTo>
                    <a:pt x="19" y="203"/>
                    <a:pt x="18" y="203"/>
                    <a:pt x="18" y="203"/>
                  </a:cubicBezTo>
                  <a:cubicBezTo>
                    <a:pt x="17" y="203"/>
                    <a:pt x="17" y="203"/>
                    <a:pt x="16" y="204"/>
                  </a:cubicBezTo>
                  <a:cubicBezTo>
                    <a:pt x="15" y="204"/>
                    <a:pt x="15" y="204"/>
                    <a:pt x="14" y="205"/>
                  </a:cubicBezTo>
                  <a:close/>
                  <a:moveTo>
                    <a:pt x="15" y="53"/>
                  </a:moveTo>
                  <a:cubicBezTo>
                    <a:pt x="17" y="52"/>
                    <a:pt x="18" y="52"/>
                    <a:pt x="17" y="50"/>
                  </a:cubicBezTo>
                  <a:cubicBezTo>
                    <a:pt x="17" y="50"/>
                    <a:pt x="16" y="50"/>
                    <a:pt x="15" y="51"/>
                  </a:cubicBezTo>
                  <a:cubicBezTo>
                    <a:pt x="15" y="51"/>
                    <a:pt x="15" y="52"/>
                    <a:pt x="15" y="53"/>
                  </a:cubicBezTo>
                  <a:close/>
                  <a:moveTo>
                    <a:pt x="7" y="134"/>
                  </a:moveTo>
                  <a:cubicBezTo>
                    <a:pt x="8" y="131"/>
                    <a:pt x="8" y="127"/>
                    <a:pt x="8" y="124"/>
                  </a:cubicBezTo>
                  <a:cubicBezTo>
                    <a:pt x="7" y="125"/>
                    <a:pt x="7" y="130"/>
                    <a:pt x="7" y="134"/>
                  </a:cubicBezTo>
                  <a:close/>
                  <a:moveTo>
                    <a:pt x="52" y="80"/>
                  </a:moveTo>
                  <a:cubicBezTo>
                    <a:pt x="53" y="79"/>
                    <a:pt x="53" y="79"/>
                    <a:pt x="53" y="77"/>
                  </a:cubicBezTo>
                  <a:cubicBezTo>
                    <a:pt x="53" y="76"/>
                    <a:pt x="53" y="75"/>
                    <a:pt x="53" y="74"/>
                  </a:cubicBezTo>
                  <a:cubicBezTo>
                    <a:pt x="52" y="72"/>
                    <a:pt x="52" y="72"/>
                    <a:pt x="52" y="71"/>
                  </a:cubicBezTo>
                  <a:cubicBezTo>
                    <a:pt x="52" y="74"/>
                    <a:pt x="52" y="79"/>
                    <a:pt x="52" y="80"/>
                  </a:cubicBezTo>
                  <a:close/>
                  <a:moveTo>
                    <a:pt x="14" y="92"/>
                  </a:moveTo>
                  <a:cubicBezTo>
                    <a:pt x="14" y="93"/>
                    <a:pt x="14" y="94"/>
                    <a:pt x="14" y="95"/>
                  </a:cubicBezTo>
                  <a:cubicBezTo>
                    <a:pt x="16" y="94"/>
                    <a:pt x="16" y="94"/>
                    <a:pt x="16" y="91"/>
                  </a:cubicBezTo>
                  <a:cubicBezTo>
                    <a:pt x="15" y="91"/>
                    <a:pt x="15" y="91"/>
                    <a:pt x="14" y="92"/>
                  </a:cubicBezTo>
                  <a:close/>
                  <a:moveTo>
                    <a:pt x="25" y="151"/>
                  </a:moveTo>
                  <a:cubicBezTo>
                    <a:pt x="27" y="150"/>
                    <a:pt x="27" y="150"/>
                    <a:pt x="26" y="148"/>
                  </a:cubicBezTo>
                  <a:cubicBezTo>
                    <a:pt x="25" y="148"/>
                    <a:pt x="25" y="148"/>
                    <a:pt x="25" y="151"/>
                  </a:cubicBezTo>
                  <a:close/>
                  <a:moveTo>
                    <a:pt x="31" y="37"/>
                  </a:moveTo>
                  <a:cubicBezTo>
                    <a:pt x="29" y="38"/>
                    <a:pt x="29" y="39"/>
                    <a:pt x="30" y="41"/>
                  </a:cubicBezTo>
                  <a:cubicBezTo>
                    <a:pt x="30" y="40"/>
                    <a:pt x="31" y="40"/>
                    <a:pt x="31" y="40"/>
                  </a:cubicBezTo>
                  <a:cubicBezTo>
                    <a:pt x="31" y="39"/>
                    <a:pt x="31" y="38"/>
                    <a:pt x="31" y="37"/>
                  </a:cubicBezTo>
                  <a:close/>
                  <a:moveTo>
                    <a:pt x="22" y="113"/>
                  </a:moveTo>
                  <a:cubicBezTo>
                    <a:pt x="22" y="113"/>
                    <a:pt x="22" y="113"/>
                    <a:pt x="22" y="113"/>
                  </a:cubicBezTo>
                  <a:cubicBezTo>
                    <a:pt x="21" y="113"/>
                    <a:pt x="20" y="114"/>
                    <a:pt x="20" y="114"/>
                  </a:cubicBezTo>
                  <a:cubicBezTo>
                    <a:pt x="19" y="115"/>
                    <a:pt x="19" y="115"/>
                    <a:pt x="20" y="116"/>
                  </a:cubicBezTo>
                  <a:cubicBezTo>
                    <a:pt x="20" y="116"/>
                    <a:pt x="21" y="115"/>
                    <a:pt x="21" y="115"/>
                  </a:cubicBezTo>
                  <a:cubicBezTo>
                    <a:pt x="22" y="114"/>
                    <a:pt x="22" y="114"/>
                    <a:pt x="22" y="113"/>
                  </a:cubicBezTo>
                  <a:close/>
                  <a:moveTo>
                    <a:pt x="19" y="94"/>
                  </a:moveTo>
                  <a:cubicBezTo>
                    <a:pt x="19" y="95"/>
                    <a:pt x="20" y="95"/>
                    <a:pt x="20" y="96"/>
                  </a:cubicBezTo>
                  <a:cubicBezTo>
                    <a:pt x="20" y="95"/>
                    <a:pt x="21" y="95"/>
                    <a:pt x="22" y="95"/>
                  </a:cubicBezTo>
                  <a:cubicBezTo>
                    <a:pt x="22" y="94"/>
                    <a:pt x="22" y="94"/>
                    <a:pt x="22" y="93"/>
                  </a:cubicBezTo>
                  <a:cubicBezTo>
                    <a:pt x="21" y="93"/>
                    <a:pt x="21" y="93"/>
                    <a:pt x="21" y="93"/>
                  </a:cubicBezTo>
                  <a:cubicBezTo>
                    <a:pt x="21" y="94"/>
                    <a:pt x="20" y="94"/>
                    <a:pt x="19" y="94"/>
                  </a:cubicBezTo>
                  <a:close/>
                  <a:moveTo>
                    <a:pt x="24" y="23"/>
                  </a:moveTo>
                  <a:cubicBezTo>
                    <a:pt x="22" y="24"/>
                    <a:pt x="22" y="24"/>
                    <a:pt x="23" y="26"/>
                  </a:cubicBezTo>
                  <a:cubicBezTo>
                    <a:pt x="23" y="25"/>
                    <a:pt x="24" y="25"/>
                    <a:pt x="25" y="25"/>
                  </a:cubicBezTo>
                  <a:cubicBezTo>
                    <a:pt x="25" y="24"/>
                    <a:pt x="25" y="24"/>
                    <a:pt x="24" y="23"/>
                  </a:cubicBezTo>
                  <a:close/>
                  <a:moveTo>
                    <a:pt x="30" y="32"/>
                  </a:moveTo>
                  <a:cubicBezTo>
                    <a:pt x="30" y="31"/>
                    <a:pt x="29" y="30"/>
                    <a:pt x="29" y="29"/>
                  </a:cubicBezTo>
                  <a:cubicBezTo>
                    <a:pt x="28" y="30"/>
                    <a:pt x="28" y="31"/>
                    <a:pt x="29" y="32"/>
                  </a:cubicBezTo>
                  <a:cubicBezTo>
                    <a:pt x="29" y="33"/>
                    <a:pt x="29" y="33"/>
                    <a:pt x="29" y="33"/>
                  </a:cubicBezTo>
                  <a:cubicBezTo>
                    <a:pt x="29" y="33"/>
                    <a:pt x="29" y="32"/>
                    <a:pt x="30" y="32"/>
                  </a:cubicBezTo>
                  <a:close/>
                  <a:moveTo>
                    <a:pt x="26" y="116"/>
                  </a:moveTo>
                  <a:cubicBezTo>
                    <a:pt x="26" y="116"/>
                    <a:pt x="26" y="117"/>
                    <a:pt x="26" y="118"/>
                  </a:cubicBezTo>
                  <a:cubicBezTo>
                    <a:pt x="28" y="117"/>
                    <a:pt x="28" y="117"/>
                    <a:pt x="27" y="115"/>
                  </a:cubicBezTo>
                  <a:cubicBezTo>
                    <a:pt x="27" y="115"/>
                    <a:pt x="26" y="115"/>
                    <a:pt x="26" y="116"/>
                  </a:cubicBezTo>
                  <a:close/>
                  <a:moveTo>
                    <a:pt x="38" y="51"/>
                  </a:moveTo>
                  <a:cubicBezTo>
                    <a:pt x="38" y="52"/>
                    <a:pt x="37" y="55"/>
                    <a:pt x="38" y="57"/>
                  </a:cubicBezTo>
                  <a:cubicBezTo>
                    <a:pt x="38" y="57"/>
                    <a:pt x="38" y="56"/>
                    <a:pt x="38" y="56"/>
                  </a:cubicBezTo>
                  <a:cubicBezTo>
                    <a:pt x="38" y="54"/>
                    <a:pt x="38" y="53"/>
                    <a:pt x="38" y="51"/>
                  </a:cubicBezTo>
                  <a:close/>
                  <a:moveTo>
                    <a:pt x="25" y="98"/>
                  </a:moveTo>
                  <a:cubicBezTo>
                    <a:pt x="27" y="97"/>
                    <a:pt x="28" y="96"/>
                    <a:pt x="27" y="95"/>
                  </a:cubicBezTo>
                  <a:cubicBezTo>
                    <a:pt x="25" y="96"/>
                    <a:pt x="25" y="96"/>
                    <a:pt x="25" y="98"/>
                  </a:cubicBezTo>
                  <a:close/>
                  <a:moveTo>
                    <a:pt x="18" y="87"/>
                  </a:moveTo>
                  <a:cubicBezTo>
                    <a:pt x="18" y="87"/>
                    <a:pt x="18" y="87"/>
                    <a:pt x="18" y="87"/>
                  </a:cubicBezTo>
                  <a:cubicBezTo>
                    <a:pt x="19" y="86"/>
                    <a:pt x="20" y="86"/>
                    <a:pt x="21" y="85"/>
                  </a:cubicBezTo>
                  <a:cubicBezTo>
                    <a:pt x="22" y="85"/>
                    <a:pt x="22" y="85"/>
                    <a:pt x="22" y="84"/>
                  </a:cubicBezTo>
                  <a:cubicBezTo>
                    <a:pt x="20" y="85"/>
                    <a:pt x="19" y="86"/>
                    <a:pt x="18" y="87"/>
                  </a:cubicBezTo>
                  <a:close/>
                  <a:moveTo>
                    <a:pt x="35" y="49"/>
                  </a:moveTo>
                  <a:cubicBezTo>
                    <a:pt x="35" y="49"/>
                    <a:pt x="35" y="49"/>
                    <a:pt x="35" y="49"/>
                  </a:cubicBezTo>
                  <a:cubicBezTo>
                    <a:pt x="35" y="47"/>
                    <a:pt x="35" y="45"/>
                    <a:pt x="35" y="44"/>
                  </a:cubicBezTo>
                  <a:cubicBezTo>
                    <a:pt x="35" y="44"/>
                    <a:pt x="34" y="44"/>
                    <a:pt x="34" y="45"/>
                  </a:cubicBezTo>
                  <a:cubicBezTo>
                    <a:pt x="35" y="46"/>
                    <a:pt x="35" y="47"/>
                    <a:pt x="35" y="49"/>
                  </a:cubicBezTo>
                  <a:close/>
                  <a:moveTo>
                    <a:pt x="20" y="98"/>
                  </a:moveTo>
                  <a:cubicBezTo>
                    <a:pt x="21" y="100"/>
                    <a:pt x="21" y="100"/>
                    <a:pt x="22" y="100"/>
                  </a:cubicBezTo>
                  <a:cubicBezTo>
                    <a:pt x="22" y="99"/>
                    <a:pt x="22" y="99"/>
                    <a:pt x="22" y="98"/>
                  </a:cubicBezTo>
                  <a:cubicBezTo>
                    <a:pt x="21" y="98"/>
                    <a:pt x="21" y="98"/>
                    <a:pt x="20" y="98"/>
                  </a:cubicBezTo>
                  <a:close/>
                  <a:moveTo>
                    <a:pt x="20" y="173"/>
                  </a:moveTo>
                  <a:cubicBezTo>
                    <a:pt x="21" y="172"/>
                    <a:pt x="21" y="172"/>
                    <a:pt x="21" y="170"/>
                  </a:cubicBezTo>
                  <a:cubicBezTo>
                    <a:pt x="19" y="171"/>
                    <a:pt x="19" y="171"/>
                    <a:pt x="20" y="173"/>
                  </a:cubicBezTo>
                  <a:close/>
                  <a:moveTo>
                    <a:pt x="9" y="30"/>
                  </a:moveTo>
                  <a:cubicBezTo>
                    <a:pt x="10" y="29"/>
                    <a:pt x="12" y="28"/>
                    <a:pt x="13" y="27"/>
                  </a:cubicBezTo>
                  <a:cubicBezTo>
                    <a:pt x="12" y="27"/>
                    <a:pt x="10" y="28"/>
                    <a:pt x="9" y="29"/>
                  </a:cubicBezTo>
                  <a:cubicBezTo>
                    <a:pt x="9" y="29"/>
                    <a:pt x="9" y="29"/>
                    <a:pt x="9" y="30"/>
                  </a:cubicBezTo>
                  <a:close/>
                  <a:moveTo>
                    <a:pt x="15" y="112"/>
                  </a:moveTo>
                  <a:cubicBezTo>
                    <a:pt x="14" y="112"/>
                    <a:pt x="14" y="112"/>
                    <a:pt x="14" y="112"/>
                  </a:cubicBezTo>
                  <a:cubicBezTo>
                    <a:pt x="14" y="113"/>
                    <a:pt x="14" y="114"/>
                    <a:pt x="14" y="115"/>
                  </a:cubicBezTo>
                  <a:cubicBezTo>
                    <a:pt x="15" y="114"/>
                    <a:pt x="15" y="113"/>
                    <a:pt x="15" y="112"/>
                  </a:cubicBezTo>
                  <a:close/>
                  <a:moveTo>
                    <a:pt x="16" y="58"/>
                  </a:moveTo>
                  <a:cubicBezTo>
                    <a:pt x="17" y="57"/>
                    <a:pt x="17" y="57"/>
                    <a:pt x="17" y="55"/>
                  </a:cubicBezTo>
                  <a:cubicBezTo>
                    <a:pt x="15" y="56"/>
                    <a:pt x="15" y="56"/>
                    <a:pt x="16" y="58"/>
                  </a:cubicBezTo>
                  <a:close/>
                  <a:moveTo>
                    <a:pt x="25" y="27"/>
                  </a:moveTo>
                  <a:cubicBezTo>
                    <a:pt x="24" y="28"/>
                    <a:pt x="23" y="28"/>
                    <a:pt x="23" y="29"/>
                  </a:cubicBezTo>
                  <a:cubicBezTo>
                    <a:pt x="22" y="29"/>
                    <a:pt x="22" y="29"/>
                    <a:pt x="22" y="30"/>
                  </a:cubicBezTo>
                  <a:cubicBezTo>
                    <a:pt x="25" y="29"/>
                    <a:pt x="25" y="29"/>
                    <a:pt x="25" y="27"/>
                  </a:cubicBezTo>
                  <a:close/>
                  <a:moveTo>
                    <a:pt x="4" y="15"/>
                  </a:moveTo>
                  <a:cubicBezTo>
                    <a:pt x="5" y="15"/>
                    <a:pt x="5" y="14"/>
                    <a:pt x="6" y="14"/>
                  </a:cubicBezTo>
                  <a:cubicBezTo>
                    <a:pt x="4" y="13"/>
                    <a:pt x="6" y="12"/>
                    <a:pt x="6" y="10"/>
                  </a:cubicBezTo>
                  <a:cubicBezTo>
                    <a:pt x="4" y="12"/>
                    <a:pt x="4" y="13"/>
                    <a:pt x="4" y="15"/>
                  </a:cubicBezTo>
                  <a:close/>
                  <a:moveTo>
                    <a:pt x="14" y="86"/>
                  </a:moveTo>
                  <a:cubicBezTo>
                    <a:pt x="14" y="86"/>
                    <a:pt x="14" y="86"/>
                    <a:pt x="15" y="86"/>
                  </a:cubicBezTo>
                  <a:cubicBezTo>
                    <a:pt x="15" y="85"/>
                    <a:pt x="15" y="85"/>
                    <a:pt x="15" y="85"/>
                  </a:cubicBezTo>
                  <a:cubicBezTo>
                    <a:pt x="15" y="84"/>
                    <a:pt x="15" y="82"/>
                    <a:pt x="14" y="82"/>
                  </a:cubicBezTo>
                  <a:cubicBezTo>
                    <a:pt x="14" y="83"/>
                    <a:pt x="14" y="84"/>
                    <a:pt x="14" y="86"/>
                  </a:cubicBezTo>
                  <a:close/>
                  <a:moveTo>
                    <a:pt x="22" y="175"/>
                  </a:moveTo>
                  <a:cubicBezTo>
                    <a:pt x="21" y="175"/>
                    <a:pt x="21" y="175"/>
                    <a:pt x="20" y="176"/>
                  </a:cubicBezTo>
                  <a:cubicBezTo>
                    <a:pt x="20" y="176"/>
                    <a:pt x="20" y="177"/>
                    <a:pt x="20" y="177"/>
                  </a:cubicBezTo>
                  <a:cubicBezTo>
                    <a:pt x="22" y="176"/>
                    <a:pt x="22" y="176"/>
                    <a:pt x="22" y="175"/>
                  </a:cubicBezTo>
                  <a:close/>
                  <a:moveTo>
                    <a:pt x="40" y="23"/>
                  </a:moveTo>
                  <a:cubicBezTo>
                    <a:pt x="40" y="23"/>
                    <a:pt x="39" y="23"/>
                    <a:pt x="39" y="23"/>
                  </a:cubicBezTo>
                  <a:cubicBezTo>
                    <a:pt x="39" y="25"/>
                    <a:pt x="39" y="26"/>
                    <a:pt x="39" y="28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40" y="26"/>
                    <a:pt x="40" y="25"/>
                    <a:pt x="40" y="23"/>
                  </a:cubicBezTo>
                  <a:close/>
                  <a:moveTo>
                    <a:pt x="34" y="116"/>
                  </a:moveTo>
                  <a:cubicBezTo>
                    <a:pt x="34" y="116"/>
                    <a:pt x="34" y="116"/>
                    <a:pt x="33" y="116"/>
                  </a:cubicBezTo>
                  <a:cubicBezTo>
                    <a:pt x="33" y="116"/>
                    <a:pt x="32" y="117"/>
                    <a:pt x="32" y="117"/>
                  </a:cubicBezTo>
                  <a:cubicBezTo>
                    <a:pt x="32" y="118"/>
                    <a:pt x="32" y="119"/>
                    <a:pt x="32" y="120"/>
                  </a:cubicBezTo>
                  <a:cubicBezTo>
                    <a:pt x="32" y="120"/>
                    <a:pt x="32" y="120"/>
                    <a:pt x="32" y="121"/>
                  </a:cubicBezTo>
                  <a:cubicBezTo>
                    <a:pt x="32" y="120"/>
                    <a:pt x="32" y="119"/>
                    <a:pt x="32" y="118"/>
                  </a:cubicBezTo>
                  <a:cubicBezTo>
                    <a:pt x="33" y="118"/>
                    <a:pt x="33" y="117"/>
                    <a:pt x="34" y="116"/>
                  </a:cubicBezTo>
                  <a:close/>
                  <a:moveTo>
                    <a:pt x="7" y="68"/>
                  </a:moveTo>
                  <a:cubicBezTo>
                    <a:pt x="7" y="68"/>
                    <a:pt x="7" y="68"/>
                    <a:pt x="7" y="68"/>
                  </a:cubicBezTo>
                  <a:cubicBezTo>
                    <a:pt x="7" y="66"/>
                    <a:pt x="7" y="65"/>
                    <a:pt x="7" y="64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7" y="65"/>
                    <a:pt x="7" y="67"/>
                    <a:pt x="7" y="68"/>
                  </a:cubicBezTo>
                  <a:close/>
                  <a:moveTo>
                    <a:pt x="38" y="172"/>
                  </a:moveTo>
                  <a:cubicBezTo>
                    <a:pt x="39" y="171"/>
                    <a:pt x="39" y="170"/>
                    <a:pt x="38" y="168"/>
                  </a:cubicBezTo>
                  <a:cubicBezTo>
                    <a:pt x="38" y="169"/>
                    <a:pt x="38" y="171"/>
                    <a:pt x="38" y="172"/>
                  </a:cubicBezTo>
                  <a:close/>
                  <a:moveTo>
                    <a:pt x="35" y="91"/>
                  </a:moveTo>
                  <a:cubicBezTo>
                    <a:pt x="35" y="91"/>
                    <a:pt x="35" y="91"/>
                    <a:pt x="35" y="91"/>
                  </a:cubicBezTo>
                  <a:cubicBezTo>
                    <a:pt x="34" y="92"/>
                    <a:pt x="32" y="92"/>
                    <a:pt x="31" y="93"/>
                  </a:cubicBezTo>
                  <a:cubicBezTo>
                    <a:pt x="31" y="93"/>
                    <a:pt x="31" y="94"/>
                    <a:pt x="31" y="94"/>
                  </a:cubicBezTo>
                  <a:cubicBezTo>
                    <a:pt x="32" y="93"/>
                    <a:pt x="34" y="92"/>
                    <a:pt x="35" y="91"/>
                  </a:cubicBezTo>
                  <a:close/>
                  <a:moveTo>
                    <a:pt x="28" y="120"/>
                  </a:moveTo>
                  <a:cubicBezTo>
                    <a:pt x="26" y="121"/>
                    <a:pt x="26" y="121"/>
                    <a:pt x="27" y="123"/>
                  </a:cubicBezTo>
                  <a:cubicBezTo>
                    <a:pt x="28" y="123"/>
                    <a:pt x="27" y="121"/>
                    <a:pt x="28" y="120"/>
                  </a:cubicBezTo>
                  <a:close/>
                  <a:moveTo>
                    <a:pt x="34" y="112"/>
                  </a:moveTo>
                  <a:cubicBezTo>
                    <a:pt x="34" y="112"/>
                    <a:pt x="34" y="112"/>
                    <a:pt x="34" y="112"/>
                  </a:cubicBezTo>
                  <a:cubicBezTo>
                    <a:pt x="33" y="112"/>
                    <a:pt x="33" y="112"/>
                    <a:pt x="32" y="112"/>
                  </a:cubicBezTo>
                  <a:cubicBezTo>
                    <a:pt x="31" y="113"/>
                    <a:pt x="31" y="113"/>
                    <a:pt x="32" y="114"/>
                  </a:cubicBezTo>
                  <a:cubicBezTo>
                    <a:pt x="33" y="113"/>
                    <a:pt x="34" y="113"/>
                    <a:pt x="34" y="112"/>
                  </a:cubicBezTo>
                  <a:close/>
                  <a:moveTo>
                    <a:pt x="22" y="124"/>
                  </a:moveTo>
                  <a:cubicBezTo>
                    <a:pt x="20" y="125"/>
                    <a:pt x="20" y="126"/>
                    <a:pt x="21" y="127"/>
                  </a:cubicBezTo>
                  <a:cubicBezTo>
                    <a:pt x="22" y="126"/>
                    <a:pt x="23" y="126"/>
                    <a:pt x="22" y="124"/>
                  </a:cubicBezTo>
                  <a:close/>
                  <a:moveTo>
                    <a:pt x="41" y="123"/>
                  </a:moveTo>
                  <a:cubicBezTo>
                    <a:pt x="40" y="123"/>
                    <a:pt x="40" y="123"/>
                    <a:pt x="40" y="124"/>
                  </a:cubicBezTo>
                  <a:cubicBezTo>
                    <a:pt x="40" y="125"/>
                    <a:pt x="40" y="126"/>
                    <a:pt x="40" y="127"/>
                  </a:cubicBezTo>
                  <a:cubicBezTo>
                    <a:pt x="40" y="127"/>
                    <a:pt x="41" y="127"/>
                    <a:pt x="41" y="128"/>
                  </a:cubicBezTo>
                  <a:cubicBezTo>
                    <a:pt x="41" y="126"/>
                    <a:pt x="41" y="125"/>
                    <a:pt x="41" y="123"/>
                  </a:cubicBezTo>
                  <a:close/>
                  <a:moveTo>
                    <a:pt x="14" y="7"/>
                  </a:moveTo>
                  <a:cubicBezTo>
                    <a:pt x="13" y="7"/>
                    <a:pt x="11" y="8"/>
                    <a:pt x="10" y="9"/>
                  </a:cubicBezTo>
                  <a:cubicBezTo>
                    <a:pt x="12" y="9"/>
                    <a:pt x="13" y="8"/>
                    <a:pt x="14" y="7"/>
                  </a:cubicBezTo>
                  <a:close/>
                  <a:moveTo>
                    <a:pt x="23" y="16"/>
                  </a:moveTo>
                  <a:cubicBezTo>
                    <a:pt x="23" y="16"/>
                    <a:pt x="23" y="16"/>
                    <a:pt x="23" y="16"/>
                  </a:cubicBezTo>
                  <a:cubicBezTo>
                    <a:pt x="23" y="17"/>
                    <a:pt x="23" y="18"/>
                    <a:pt x="23" y="19"/>
                  </a:cubicBezTo>
                  <a:cubicBezTo>
                    <a:pt x="23" y="19"/>
                    <a:pt x="24" y="18"/>
                    <a:pt x="24" y="18"/>
                  </a:cubicBezTo>
                  <a:cubicBezTo>
                    <a:pt x="24" y="17"/>
                    <a:pt x="24" y="16"/>
                    <a:pt x="23" y="16"/>
                  </a:cubicBezTo>
                  <a:close/>
                  <a:moveTo>
                    <a:pt x="53" y="114"/>
                  </a:moveTo>
                  <a:cubicBezTo>
                    <a:pt x="53" y="114"/>
                    <a:pt x="53" y="114"/>
                    <a:pt x="53" y="114"/>
                  </a:cubicBezTo>
                  <a:cubicBezTo>
                    <a:pt x="53" y="116"/>
                    <a:pt x="53" y="118"/>
                    <a:pt x="53" y="120"/>
                  </a:cubicBezTo>
                  <a:cubicBezTo>
                    <a:pt x="53" y="118"/>
                    <a:pt x="53" y="116"/>
                    <a:pt x="53" y="114"/>
                  </a:cubicBezTo>
                  <a:close/>
                  <a:moveTo>
                    <a:pt x="8" y="90"/>
                  </a:moveTo>
                  <a:cubicBezTo>
                    <a:pt x="8" y="90"/>
                    <a:pt x="9" y="90"/>
                    <a:pt x="9" y="90"/>
                  </a:cubicBezTo>
                  <a:cubicBezTo>
                    <a:pt x="9" y="88"/>
                    <a:pt x="9" y="87"/>
                    <a:pt x="9" y="85"/>
                  </a:cubicBezTo>
                  <a:cubicBezTo>
                    <a:pt x="8" y="87"/>
                    <a:pt x="8" y="88"/>
                    <a:pt x="8" y="90"/>
                  </a:cubicBezTo>
                  <a:close/>
                  <a:moveTo>
                    <a:pt x="40" y="117"/>
                  </a:moveTo>
                  <a:cubicBezTo>
                    <a:pt x="41" y="116"/>
                    <a:pt x="41" y="115"/>
                    <a:pt x="41" y="114"/>
                  </a:cubicBezTo>
                  <a:cubicBezTo>
                    <a:pt x="41" y="113"/>
                    <a:pt x="41" y="112"/>
                    <a:pt x="41" y="111"/>
                  </a:cubicBezTo>
                  <a:cubicBezTo>
                    <a:pt x="40" y="112"/>
                    <a:pt x="40" y="115"/>
                    <a:pt x="40" y="117"/>
                  </a:cubicBezTo>
                  <a:close/>
                  <a:moveTo>
                    <a:pt x="26" y="37"/>
                  </a:moveTo>
                  <a:cubicBezTo>
                    <a:pt x="26" y="37"/>
                    <a:pt x="25" y="37"/>
                    <a:pt x="25" y="37"/>
                  </a:cubicBezTo>
                  <a:cubicBezTo>
                    <a:pt x="24" y="38"/>
                    <a:pt x="23" y="38"/>
                    <a:pt x="22" y="39"/>
                  </a:cubicBezTo>
                  <a:cubicBezTo>
                    <a:pt x="22" y="39"/>
                    <a:pt x="22" y="39"/>
                    <a:pt x="22" y="40"/>
                  </a:cubicBezTo>
                  <a:cubicBezTo>
                    <a:pt x="23" y="39"/>
                    <a:pt x="24" y="38"/>
                    <a:pt x="26" y="37"/>
                  </a:cubicBezTo>
                  <a:close/>
                  <a:moveTo>
                    <a:pt x="26" y="143"/>
                  </a:moveTo>
                  <a:cubicBezTo>
                    <a:pt x="25" y="143"/>
                    <a:pt x="25" y="144"/>
                    <a:pt x="25" y="145"/>
                  </a:cubicBezTo>
                  <a:cubicBezTo>
                    <a:pt x="25" y="145"/>
                    <a:pt x="25" y="145"/>
                    <a:pt x="25" y="145"/>
                  </a:cubicBezTo>
                  <a:cubicBezTo>
                    <a:pt x="25" y="145"/>
                    <a:pt x="26" y="145"/>
                    <a:pt x="26" y="145"/>
                  </a:cubicBezTo>
                  <a:cubicBezTo>
                    <a:pt x="26" y="144"/>
                    <a:pt x="26" y="144"/>
                    <a:pt x="26" y="143"/>
                  </a:cubicBezTo>
                  <a:close/>
                  <a:moveTo>
                    <a:pt x="22" y="179"/>
                  </a:moveTo>
                  <a:cubicBezTo>
                    <a:pt x="21" y="180"/>
                    <a:pt x="21" y="180"/>
                    <a:pt x="21" y="181"/>
                  </a:cubicBezTo>
                  <a:cubicBezTo>
                    <a:pt x="21" y="181"/>
                    <a:pt x="22" y="181"/>
                    <a:pt x="23" y="180"/>
                  </a:cubicBezTo>
                  <a:cubicBezTo>
                    <a:pt x="22" y="180"/>
                    <a:pt x="22" y="180"/>
                    <a:pt x="22" y="179"/>
                  </a:cubicBezTo>
                  <a:close/>
                  <a:moveTo>
                    <a:pt x="25" y="164"/>
                  </a:moveTo>
                  <a:cubicBezTo>
                    <a:pt x="26" y="163"/>
                    <a:pt x="26" y="162"/>
                    <a:pt x="26" y="161"/>
                  </a:cubicBezTo>
                  <a:cubicBezTo>
                    <a:pt x="25" y="161"/>
                    <a:pt x="25" y="161"/>
                    <a:pt x="25" y="164"/>
                  </a:cubicBezTo>
                  <a:close/>
                  <a:moveTo>
                    <a:pt x="5" y="7"/>
                  </a:moveTo>
                  <a:cubicBezTo>
                    <a:pt x="5" y="6"/>
                    <a:pt x="5" y="6"/>
                    <a:pt x="5" y="6"/>
                  </a:cubicBezTo>
                  <a:cubicBezTo>
                    <a:pt x="4" y="6"/>
                    <a:pt x="4" y="5"/>
                    <a:pt x="3" y="5"/>
                  </a:cubicBezTo>
                  <a:cubicBezTo>
                    <a:pt x="3" y="5"/>
                    <a:pt x="3" y="6"/>
                    <a:pt x="3" y="6"/>
                  </a:cubicBezTo>
                  <a:cubicBezTo>
                    <a:pt x="3" y="6"/>
                    <a:pt x="4" y="6"/>
                    <a:pt x="4" y="6"/>
                  </a:cubicBezTo>
                  <a:cubicBezTo>
                    <a:pt x="4" y="6"/>
                    <a:pt x="5" y="6"/>
                    <a:pt x="5" y="7"/>
                  </a:cubicBezTo>
                  <a:close/>
                  <a:moveTo>
                    <a:pt x="12" y="20"/>
                  </a:moveTo>
                  <a:cubicBezTo>
                    <a:pt x="12" y="20"/>
                    <a:pt x="12" y="20"/>
                    <a:pt x="12" y="20"/>
                  </a:cubicBezTo>
                  <a:cubicBezTo>
                    <a:pt x="11" y="21"/>
                    <a:pt x="10" y="21"/>
                    <a:pt x="9" y="22"/>
                  </a:cubicBezTo>
                  <a:cubicBezTo>
                    <a:pt x="9" y="22"/>
                    <a:pt x="9" y="22"/>
                    <a:pt x="9" y="23"/>
                  </a:cubicBezTo>
                  <a:cubicBezTo>
                    <a:pt x="10" y="22"/>
                    <a:pt x="11" y="21"/>
                    <a:pt x="12" y="20"/>
                  </a:cubicBezTo>
                  <a:close/>
                  <a:moveTo>
                    <a:pt x="22" y="184"/>
                  </a:moveTo>
                  <a:cubicBezTo>
                    <a:pt x="21" y="184"/>
                    <a:pt x="21" y="184"/>
                    <a:pt x="21" y="185"/>
                  </a:cubicBezTo>
                  <a:cubicBezTo>
                    <a:pt x="21" y="185"/>
                    <a:pt x="21" y="186"/>
                    <a:pt x="21" y="187"/>
                  </a:cubicBezTo>
                  <a:cubicBezTo>
                    <a:pt x="22" y="186"/>
                    <a:pt x="22" y="185"/>
                    <a:pt x="22" y="184"/>
                  </a:cubicBezTo>
                  <a:close/>
                  <a:moveTo>
                    <a:pt x="33" y="123"/>
                  </a:moveTo>
                  <a:cubicBezTo>
                    <a:pt x="32" y="124"/>
                    <a:pt x="32" y="124"/>
                    <a:pt x="32" y="126"/>
                  </a:cubicBezTo>
                  <a:cubicBezTo>
                    <a:pt x="33" y="125"/>
                    <a:pt x="33" y="124"/>
                    <a:pt x="33" y="123"/>
                  </a:cubicBezTo>
                  <a:close/>
                  <a:moveTo>
                    <a:pt x="28" y="126"/>
                  </a:moveTo>
                  <a:cubicBezTo>
                    <a:pt x="27" y="126"/>
                    <a:pt x="27" y="126"/>
                    <a:pt x="27" y="126"/>
                  </a:cubicBezTo>
                  <a:cubicBezTo>
                    <a:pt x="27" y="127"/>
                    <a:pt x="27" y="128"/>
                    <a:pt x="27" y="129"/>
                  </a:cubicBezTo>
                  <a:cubicBezTo>
                    <a:pt x="28" y="128"/>
                    <a:pt x="28" y="128"/>
                    <a:pt x="28" y="126"/>
                  </a:cubicBezTo>
                  <a:close/>
                  <a:moveTo>
                    <a:pt x="38" y="97"/>
                  </a:moveTo>
                  <a:cubicBezTo>
                    <a:pt x="39" y="96"/>
                    <a:pt x="38" y="94"/>
                    <a:pt x="38" y="93"/>
                  </a:cubicBezTo>
                  <a:cubicBezTo>
                    <a:pt x="38" y="94"/>
                    <a:pt x="38" y="96"/>
                    <a:pt x="38" y="97"/>
                  </a:cubicBezTo>
                  <a:close/>
                  <a:moveTo>
                    <a:pt x="53" y="106"/>
                  </a:moveTo>
                  <a:cubicBezTo>
                    <a:pt x="53" y="105"/>
                    <a:pt x="53" y="101"/>
                    <a:pt x="53" y="100"/>
                  </a:cubicBezTo>
                  <a:cubicBezTo>
                    <a:pt x="53" y="102"/>
                    <a:pt x="53" y="104"/>
                    <a:pt x="53" y="106"/>
                  </a:cubicBezTo>
                  <a:close/>
                  <a:moveTo>
                    <a:pt x="49" y="99"/>
                  </a:moveTo>
                  <a:cubicBezTo>
                    <a:pt x="49" y="100"/>
                    <a:pt x="49" y="101"/>
                    <a:pt x="49" y="102"/>
                  </a:cubicBezTo>
                  <a:cubicBezTo>
                    <a:pt x="50" y="101"/>
                    <a:pt x="50" y="101"/>
                    <a:pt x="49" y="99"/>
                  </a:cubicBezTo>
                  <a:close/>
                  <a:moveTo>
                    <a:pt x="33" y="195"/>
                  </a:moveTo>
                  <a:cubicBezTo>
                    <a:pt x="32" y="195"/>
                    <a:pt x="31" y="195"/>
                    <a:pt x="31" y="196"/>
                  </a:cubicBezTo>
                  <a:cubicBezTo>
                    <a:pt x="31" y="196"/>
                    <a:pt x="32" y="196"/>
                    <a:pt x="33" y="196"/>
                  </a:cubicBezTo>
                  <a:cubicBezTo>
                    <a:pt x="33" y="196"/>
                    <a:pt x="34" y="195"/>
                    <a:pt x="33" y="195"/>
                  </a:cubicBezTo>
                  <a:close/>
                  <a:moveTo>
                    <a:pt x="32" y="6"/>
                  </a:moveTo>
                  <a:cubicBezTo>
                    <a:pt x="31" y="6"/>
                    <a:pt x="30" y="6"/>
                    <a:pt x="29" y="6"/>
                  </a:cubicBezTo>
                  <a:cubicBezTo>
                    <a:pt x="30" y="6"/>
                    <a:pt x="31" y="6"/>
                    <a:pt x="32" y="6"/>
                  </a:cubicBezTo>
                  <a:close/>
                  <a:moveTo>
                    <a:pt x="34" y="145"/>
                  </a:moveTo>
                  <a:cubicBezTo>
                    <a:pt x="35" y="144"/>
                    <a:pt x="36" y="143"/>
                    <a:pt x="36" y="143"/>
                  </a:cubicBezTo>
                  <a:cubicBezTo>
                    <a:pt x="34" y="143"/>
                    <a:pt x="34" y="144"/>
                    <a:pt x="34" y="145"/>
                  </a:cubicBezTo>
                  <a:close/>
                  <a:moveTo>
                    <a:pt x="38" y="189"/>
                  </a:moveTo>
                  <a:cubicBezTo>
                    <a:pt x="38" y="189"/>
                    <a:pt x="38" y="189"/>
                    <a:pt x="38" y="189"/>
                  </a:cubicBezTo>
                  <a:cubicBezTo>
                    <a:pt x="39" y="189"/>
                    <a:pt x="39" y="189"/>
                    <a:pt x="40" y="188"/>
                  </a:cubicBezTo>
                  <a:cubicBezTo>
                    <a:pt x="40" y="188"/>
                    <a:pt x="40" y="187"/>
                    <a:pt x="40" y="187"/>
                  </a:cubicBezTo>
                  <a:cubicBezTo>
                    <a:pt x="39" y="188"/>
                    <a:pt x="39" y="188"/>
                    <a:pt x="38" y="189"/>
                  </a:cubicBezTo>
                  <a:close/>
                  <a:moveTo>
                    <a:pt x="18" y="46"/>
                  </a:moveTo>
                  <a:cubicBezTo>
                    <a:pt x="16" y="46"/>
                    <a:pt x="16" y="47"/>
                    <a:pt x="15" y="48"/>
                  </a:cubicBezTo>
                  <a:cubicBezTo>
                    <a:pt x="17" y="47"/>
                    <a:pt x="17" y="47"/>
                    <a:pt x="18" y="46"/>
                  </a:cubicBezTo>
                  <a:close/>
                  <a:moveTo>
                    <a:pt x="11" y="65"/>
                  </a:moveTo>
                  <a:cubicBezTo>
                    <a:pt x="12" y="64"/>
                    <a:pt x="12" y="63"/>
                    <a:pt x="12" y="62"/>
                  </a:cubicBezTo>
                  <a:cubicBezTo>
                    <a:pt x="10" y="63"/>
                    <a:pt x="11" y="64"/>
                    <a:pt x="11" y="65"/>
                  </a:cubicBezTo>
                  <a:close/>
                  <a:moveTo>
                    <a:pt x="11" y="184"/>
                  </a:moveTo>
                  <a:cubicBezTo>
                    <a:pt x="12" y="183"/>
                    <a:pt x="12" y="181"/>
                    <a:pt x="11" y="180"/>
                  </a:cubicBezTo>
                  <a:cubicBezTo>
                    <a:pt x="11" y="181"/>
                    <a:pt x="11" y="183"/>
                    <a:pt x="11" y="184"/>
                  </a:cubicBezTo>
                  <a:close/>
                  <a:moveTo>
                    <a:pt x="43" y="99"/>
                  </a:moveTo>
                  <a:cubicBezTo>
                    <a:pt x="43" y="99"/>
                    <a:pt x="43" y="99"/>
                    <a:pt x="43" y="99"/>
                  </a:cubicBezTo>
                  <a:cubicBezTo>
                    <a:pt x="43" y="101"/>
                    <a:pt x="43" y="102"/>
                    <a:pt x="43" y="104"/>
                  </a:cubicBezTo>
                  <a:cubicBezTo>
                    <a:pt x="43" y="104"/>
                    <a:pt x="43" y="104"/>
                    <a:pt x="43" y="104"/>
                  </a:cubicBezTo>
                  <a:cubicBezTo>
                    <a:pt x="43" y="102"/>
                    <a:pt x="43" y="101"/>
                    <a:pt x="43" y="99"/>
                  </a:cubicBezTo>
                  <a:close/>
                  <a:moveTo>
                    <a:pt x="7" y="58"/>
                  </a:moveTo>
                  <a:cubicBezTo>
                    <a:pt x="7" y="58"/>
                    <a:pt x="7" y="57"/>
                    <a:pt x="7" y="55"/>
                  </a:cubicBezTo>
                  <a:cubicBezTo>
                    <a:pt x="7" y="56"/>
                    <a:pt x="7" y="57"/>
                    <a:pt x="7" y="58"/>
                  </a:cubicBezTo>
                  <a:close/>
                  <a:moveTo>
                    <a:pt x="47" y="166"/>
                  </a:moveTo>
                  <a:cubicBezTo>
                    <a:pt x="47" y="166"/>
                    <a:pt x="47" y="166"/>
                    <a:pt x="47" y="166"/>
                  </a:cubicBezTo>
                  <a:cubicBezTo>
                    <a:pt x="47" y="165"/>
                    <a:pt x="47" y="164"/>
                    <a:pt x="47" y="164"/>
                  </a:cubicBezTo>
                  <a:cubicBezTo>
                    <a:pt x="47" y="164"/>
                    <a:pt x="46" y="164"/>
                    <a:pt x="46" y="165"/>
                  </a:cubicBezTo>
                  <a:cubicBezTo>
                    <a:pt x="46" y="165"/>
                    <a:pt x="47" y="165"/>
                    <a:pt x="47" y="166"/>
                  </a:cubicBezTo>
                  <a:close/>
                  <a:moveTo>
                    <a:pt x="19" y="192"/>
                  </a:moveTo>
                  <a:cubicBezTo>
                    <a:pt x="20" y="192"/>
                    <a:pt x="20" y="191"/>
                    <a:pt x="20" y="190"/>
                  </a:cubicBezTo>
                  <a:cubicBezTo>
                    <a:pt x="20" y="191"/>
                    <a:pt x="19" y="191"/>
                    <a:pt x="19" y="192"/>
                  </a:cubicBezTo>
                  <a:close/>
                  <a:moveTo>
                    <a:pt x="17" y="143"/>
                  </a:moveTo>
                  <a:cubicBezTo>
                    <a:pt x="17" y="144"/>
                    <a:pt x="17" y="145"/>
                    <a:pt x="17" y="146"/>
                  </a:cubicBezTo>
                  <a:cubicBezTo>
                    <a:pt x="18" y="145"/>
                    <a:pt x="18" y="145"/>
                    <a:pt x="17" y="143"/>
                  </a:cubicBezTo>
                  <a:close/>
                  <a:moveTo>
                    <a:pt x="22" y="139"/>
                  </a:moveTo>
                  <a:cubicBezTo>
                    <a:pt x="22" y="139"/>
                    <a:pt x="22" y="139"/>
                    <a:pt x="22" y="139"/>
                  </a:cubicBezTo>
                  <a:cubicBezTo>
                    <a:pt x="21" y="140"/>
                    <a:pt x="22" y="141"/>
                    <a:pt x="22" y="142"/>
                  </a:cubicBezTo>
                  <a:cubicBezTo>
                    <a:pt x="22" y="141"/>
                    <a:pt x="22" y="140"/>
                    <a:pt x="22" y="139"/>
                  </a:cubicBezTo>
                  <a:close/>
                  <a:moveTo>
                    <a:pt x="39" y="86"/>
                  </a:moveTo>
                  <a:cubicBezTo>
                    <a:pt x="40" y="86"/>
                    <a:pt x="40" y="85"/>
                    <a:pt x="39" y="83"/>
                  </a:cubicBezTo>
                  <a:cubicBezTo>
                    <a:pt x="39" y="84"/>
                    <a:pt x="39" y="85"/>
                    <a:pt x="39" y="86"/>
                  </a:cubicBezTo>
                  <a:close/>
                  <a:moveTo>
                    <a:pt x="25" y="140"/>
                  </a:moveTo>
                  <a:cubicBezTo>
                    <a:pt x="26" y="139"/>
                    <a:pt x="26" y="139"/>
                    <a:pt x="25" y="138"/>
                  </a:cubicBezTo>
                  <a:cubicBezTo>
                    <a:pt x="25" y="139"/>
                    <a:pt x="25" y="139"/>
                    <a:pt x="25" y="140"/>
                  </a:cubicBezTo>
                  <a:close/>
                  <a:moveTo>
                    <a:pt x="54" y="31"/>
                  </a:moveTo>
                  <a:cubicBezTo>
                    <a:pt x="54" y="31"/>
                    <a:pt x="54" y="31"/>
                    <a:pt x="54" y="32"/>
                  </a:cubicBezTo>
                  <a:cubicBezTo>
                    <a:pt x="55" y="31"/>
                    <a:pt x="55" y="30"/>
                    <a:pt x="56" y="30"/>
                  </a:cubicBezTo>
                  <a:cubicBezTo>
                    <a:pt x="55" y="30"/>
                    <a:pt x="54" y="30"/>
                    <a:pt x="54" y="31"/>
                  </a:cubicBezTo>
                  <a:close/>
                  <a:moveTo>
                    <a:pt x="10" y="171"/>
                  </a:moveTo>
                  <a:cubicBezTo>
                    <a:pt x="10" y="170"/>
                    <a:pt x="10" y="169"/>
                    <a:pt x="11" y="168"/>
                  </a:cubicBezTo>
                  <a:cubicBezTo>
                    <a:pt x="10" y="169"/>
                    <a:pt x="10" y="169"/>
                    <a:pt x="10" y="171"/>
                  </a:cubicBezTo>
                  <a:close/>
                  <a:moveTo>
                    <a:pt x="25" y="107"/>
                  </a:moveTo>
                  <a:cubicBezTo>
                    <a:pt x="27" y="106"/>
                    <a:pt x="27" y="106"/>
                    <a:pt x="28" y="105"/>
                  </a:cubicBezTo>
                  <a:cubicBezTo>
                    <a:pt x="27" y="106"/>
                    <a:pt x="26" y="106"/>
                    <a:pt x="25" y="107"/>
                  </a:cubicBezTo>
                  <a:close/>
                  <a:moveTo>
                    <a:pt x="38" y="74"/>
                  </a:moveTo>
                  <a:cubicBezTo>
                    <a:pt x="38" y="74"/>
                    <a:pt x="38" y="74"/>
                    <a:pt x="37" y="74"/>
                  </a:cubicBezTo>
                  <a:cubicBezTo>
                    <a:pt x="37" y="75"/>
                    <a:pt x="37" y="76"/>
                    <a:pt x="38" y="77"/>
                  </a:cubicBezTo>
                  <a:cubicBezTo>
                    <a:pt x="38" y="76"/>
                    <a:pt x="38" y="75"/>
                    <a:pt x="38" y="74"/>
                  </a:cubicBezTo>
                  <a:close/>
                  <a:moveTo>
                    <a:pt x="11" y="60"/>
                  </a:moveTo>
                  <a:cubicBezTo>
                    <a:pt x="12" y="59"/>
                    <a:pt x="12" y="59"/>
                    <a:pt x="12" y="58"/>
                  </a:cubicBezTo>
                  <a:cubicBezTo>
                    <a:pt x="11" y="59"/>
                    <a:pt x="11" y="59"/>
                    <a:pt x="11" y="60"/>
                  </a:cubicBezTo>
                  <a:close/>
                  <a:moveTo>
                    <a:pt x="4" y="17"/>
                  </a:moveTo>
                  <a:cubicBezTo>
                    <a:pt x="4" y="18"/>
                    <a:pt x="4" y="19"/>
                    <a:pt x="4" y="19"/>
                  </a:cubicBezTo>
                  <a:cubicBezTo>
                    <a:pt x="4" y="19"/>
                    <a:pt x="5" y="18"/>
                    <a:pt x="4" y="17"/>
                  </a:cubicBezTo>
                  <a:close/>
                  <a:moveTo>
                    <a:pt x="26" y="167"/>
                  </a:moveTo>
                  <a:cubicBezTo>
                    <a:pt x="26" y="167"/>
                    <a:pt x="26" y="167"/>
                    <a:pt x="25" y="167"/>
                  </a:cubicBezTo>
                  <a:cubicBezTo>
                    <a:pt x="25" y="167"/>
                    <a:pt x="24" y="167"/>
                    <a:pt x="24" y="168"/>
                  </a:cubicBezTo>
                  <a:cubicBezTo>
                    <a:pt x="24" y="168"/>
                    <a:pt x="24" y="168"/>
                    <a:pt x="24" y="169"/>
                  </a:cubicBezTo>
                  <a:cubicBezTo>
                    <a:pt x="24" y="168"/>
                    <a:pt x="25" y="167"/>
                    <a:pt x="26" y="167"/>
                  </a:cubicBezTo>
                  <a:close/>
                  <a:moveTo>
                    <a:pt x="44" y="92"/>
                  </a:moveTo>
                  <a:cubicBezTo>
                    <a:pt x="43" y="93"/>
                    <a:pt x="43" y="94"/>
                    <a:pt x="43" y="95"/>
                  </a:cubicBezTo>
                  <a:cubicBezTo>
                    <a:pt x="44" y="94"/>
                    <a:pt x="44" y="93"/>
                    <a:pt x="44" y="92"/>
                  </a:cubicBezTo>
                  <a:close/>
                  <a:moveTo>
                    <a:pt x="34" y="65"/>
                  </a:moveTo>
                  <a:cubicBezTo>
                    <a:pt x="34" y="65"/>
                    <a:pt x="33" y="65"/>
                    <a:pt x="33" y="65"/>
                  </a:cubicBezTo>
                  <a:cubicBezTo>
                    <a:pt x="33" y="66"/>
                    <a:pt x="34" y="67"/>
                    <a:pt x="34" y="68"/>
                  </a:cubicBezTo>
                  <a:cubicBezTo>
                    <a:pt x="34" y="67"/>
                    <a:pt x="34" y="66"/>
                    <a:pt x="34" y="65"/>
                  </a:cubicBezTo>
                  <a:close/>
                  <a:moveTo>
                    <a:pt x="54" y="126"/>
                  </a:moveTo>
                  <a:cubicBezTo>
                    <a:pt x="54" y="126"/>
                    <a:pt x="54" y="126"/>
                    <a:pt x="54" y="126"/>
                  </a:cubicBezTo>
                  <a:cubicBezTo>
                    <a:pt x="54" y="127"/>
                    <a:pt x="54" y="128"/>
                    <a:pt x="54" y="129"/>
                  </a:cubicBezTo>
                  <a:cubicBezTo>
                    <a:pt x="54" y="129"/>
                    <a:pt x="54" y="129"/>
                    <a:pt x="54" y="129"/>
                  </a:cubicBezTo>
                  <a:cubicBezTo>
                    <a:pt x="54" y="128"/>
                    <a:pt x="54" y="127"/>
                    <a:pt x="54" y="126"/>
                  </a:cubicBezTo>
                  <a:close/>
                  <a:moveTo>
                    <a:pt x="13" y="147"/>
                  </a:moveTo>
                  <a:cubicBezTo>
                    <a:pt x="13" y="147"/>
                    <a:pt x="13" y="147"/>
                    <a:pt x="13" y="147"/>
                  </a:cubicBezTo>
                  <a:cubicBezTo>
                    <a:pt x="13" y="147"/>
                    <a:pt x="13" y="146"/>
                    <a:pt x="13" y="145"/>
                  </a:cubicBezTo>
                  <a:cubicBezTo>
                    <a:pt x="13" y="145"/>
                    <a:pt x="13" y="145"/>
                    <a:pt x="13" y="145"/>
                  </a:cubicBezTo>
                  <a:cubicBezTo>
                    <a:pt x="13" y="146"/>
                    <a:pt x="13" y="147"/>
                    <a:pt x="13" y="147"/>
                  </a:cubicBezTo>
                  <a:close/>
                  <a:moveTo>
                    <a:pt x="10" y="166"/>
                  </a:moveTo>
                  <a:cubicBezTo>
                    <a:pt x="11" y="165"/>
                    <a:pt x="11" y="165"/>
                    <a:pt x="11" y="165"/>
                  </a:cubicBezTo>
                  <a:cubicBezTo>
                    <a:pt x="11" y="165"/>
                    <a:pt x="10" y="165"/>
                    <a:pt x="10" y="166"/>
                  </a:cubicBezTo>
                  <a:close/>
                  <a:moveTo>
                    <a:pt x="25" y="82"/>
                  </a:moveTo>
                  <a:cubicBezTo>
                    <a:pt x="24" y="83"/>
                    <a:pt x="24" y="83"/>
                    <a:pt x="25" y="84"/>
                  </a:cubicBezTo>
                  <a:cubicBezTo>
                    <a:pt x="25" y="83"/>
                    <a:pt x="25" y="83"/>
                    <a:pt x="25" y="82"/>
                  </a:cubicBezTo>
                  <a:close/>
                  <a:moveTo>
                    <a:pt x="17" y="149"/>
                  </a:moveTo>
                  <a:cubicBezTo>
                    <a:pt x="17" y="149"/>
                    <a:pt x="17" y="149"/>
                    <a:pt x="17" y="149"/>
                  </a:cubicBezTo>
                  <a:cubicBezTo>
                    <a:pt x="18" y="149"/>
                    <a:pt x="18" y="149"/>
                    <a:pt x="18" y="148"/>
                  </a:cubicBezTo>
                  <a:cubicBezTo>
                    <a:pt x="18" y="148"/>
                    <a:pt x="17" y="149"/>
                    <a:pt x="17" y="149"/>
                  </a:cubicBezTo>
                  <a:close/>
                  <a:moveTo>
                    <a:pt x="15" y="121"/>
                  </a:moveTo>
                  <a:cubicBezTo>
                    <a:pt x="14" y="122"/>
                    <a:pt x="15" y="122"/>
                    <a:pt x="15" y="123"/>
                  </a:cubicBezTo>
                  <a:cubicBezTo>
                    <a:pt x="15" y="122"/>
                    <a:pt x="15" y="122"/>
                    <a:pt x="15" y="121"/>
                  </a:cubicBezTo>
                  <a:close/>
                  <a:moveTo>
                    <a:pt x="26" y="203"/>
                  </a:moveTo>
                  <a:cubicBezTo>
                    <a:pt x="26" y="203"/>
                    <a:pt x="26" y="203"/>
                    <a:pt x="26" y="202"/>
                  </a:cubicBezTo>
                  <a:cubicBezTo>
                    <a:pt x="26" y="202"/>
                    <a:pt x="25" y="202"/>
                    <a:pt x="25" y="202"/>
                  </a:cubicBezTo>
                  <a:cubicBezTo>
                    <a:pt x="25" y="203"/>
                    <a:pt x="25" y="203"/>
                    <a:pt x="25" y="203"/>
                  </a:cubicBezTo>
                  <a:cubicBezTo>
                    <a:pt x="25" y="203"/>
                    <a:pt x="26" y="203"/>
                    <a:pt x="26" y="203"/>
                  </a:cubicBezTo>
                  <a:close/>
                  <a:moveTo>
                    <a:pt x="15" y="108"/>
                  </a:moveTo>
                  <a:cubicBezTo>
                    <a:pt x="15" y="108"/>
                    <a:pt x="15" y="108"/>
                    <a:pt x="15" y="108"/>
                  </a:cubicBezTo>
                  <a:cubicBezTo>
                    <a:pt x="14" y="108"/>
                    <a:pt x="14" y="109"/>
                    <a:pt x="14" y="109"/>
                  </a:cubicBezTo>
                  <a:cubicBezTo>
                    <a:pt x="14" y="109"/>
                    <a:pt x="14" y="109"/>
                    <a:pt x="14" y="109"/>
                  </a:cubicBezTo>
                  <a:cubicBezTo>
                    <a:pt x="14" y="109"/>
                    <a:pt x="15" y="109"/>
                    <a:pt x="15" y="108"/>
                  </a:cubicBezTo>
                  <a:close/>
                  <a:moveTo>
                    <a:pt x="49" y="108"/>
                  </a:moveTo>
                  <a:cubicBezTo>
                    <a:pt x="49" y="107"/>
                    <a:pt x="49" y="107"/>
                    <a:pt x="49" y="106"/>
                  </a:cubicBezTo>
                  <a:cubicBezTo>
                    <a:pt x="49" y="107"/>
                    <a:pt x="49" y="107"/>
                    <a:pt x="49" y="108"/>
                  </a:cubicBezTo>
                  <a:close/>
                  <a:moveTo>
                    <a:pt x="49" y="57"/>
                  </a:moveTo>
                  <a:cubicBezTo>
                    <a:pt x="49" y="56"/>
                    <a:pt x="49" y="56"/>
                    <a:pt x="49" y="55"/>
                  </a:cubicBezTo>
                  <a:cubicBezTo>
                    <a:pt x="48" y="56"/>
                    <a:pt x="48" y="56"/>
                    <a:pt x="49" y="57"/>
                  </a:cubicBezTo>
                  <a:close/>
                  <a:moveTo>
                    <a:pt x="48" y="201"/>
                  </a:moveTo>
                  <a:cubicBezTo>
                    <a:pt x="48" y="201"/>
                    <a:pt x="48" y="201"/>
                    <a:pt x="48" y="201"/>
                  </a:cubicBezTo>
                  <a:cubicBezTo>
                    <a:pt x="49" y="201"/>
                    <a:pt x="49" y="201"/>
                    <a:pt x="50" y="201"/>
                  </a:cubicBezTo>
                  <a:cubicBezTo>
                    <a:pt x="49" y="201"/>
                    <a:pt x="49" y="200"/>
                    <a:pt x="48" y="201"/>
                  </a:cubicBezTo>
                  <a:close/>
                  <a:moveTo>
                    <a:pt x="25" y="93"/>
                  </a:moveTo>
                  <a:cubicBezTo>
                    <a:pt x="25" y="93"/>
                    <a:pt x="25" y="93"/>
                    <a:pt x="25" y="93"/>
                  </a:cubicBezTo>
                  <a:cubicBezTo>
                    <a:pt x="25" y="92"/>
                    <a:pt x="25" y="92"/>
                    <a:pt x="25" y="91"/>
                  </a:cubicBezTo>
                  <a:cubicBezTo>
                    <a:pt x="25" y="91"/>
                    <a:pt x="25" y="91"/>
                    <a:pt x="25" y="91"/>
                  </a:cubicBezTo>
                  <a:cubicBezTo>
                    <a:pt x="25" y="92"/>
                    <a:pt x="25" y="92"/>
                    <a:pt x="25" y="93"/>
                  </a:cubicBezTo>
                  <a:close/>
                  <a:moveTo>
                    <a:pt x="40" y="42"/>
                  </a:moveTo>
                  <a:cubicBezTo>
                    <a:pt x="40" y="42"/>
                    <a:pt x="40" y="42"/>
                    <a:pt x="40" y="41"/>
                  </a:cubicBezTo>
                  <a:cubicBezTo>
                    <a:pt x="40" y="41"/>
                    <a:pt x="40" y="42"/>
                    <a:pt x="40" y="42"/>
                  </a:cubicBezTo>
                  <a:close/>
                  <a:moveTo>
                    <a:pt x="41" y="120"/>
                  </a:moveTo>
                  <a:cubicBezTo>
                    <a:pt x="41" y="119"/>
                    <a:pt x="41" y="119"/>
                    <a:pt x="40" y="119"/>
                  </a:cubicBezTo>
                  <a:cubicBezTo>
                    <a:pt x="40" y="119"/>
                    <a:pt x="40" y="120"/>
                    <a:pt x="40" y="120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40" y="120"/>
                    <a:pt x="41" y="120"/>
                    <a:pt x="41" y="120"/>
                  </a:cubicBezTo>
                  <a:close/>
                  <a:moveTo>
                    <a:pt x="10" y="205"/>
                  </a:moveTo>
                  <a:cubicBezTo>
                    <a:pt x="10" y="205"/>
                    <a:pt x="10" y="205"/>
                    <a:pt x="10" y="205"/>
                  </a:cubicBezTo>
                  <a:cubicBezTo>
                    <a:pt x="11" y="205"/>
                    <a:pt x="11" y="205"/>
                    <a:pt x="11" y="205"/>
                  </a:cubicBezTo>
                  <a:cubicBezTo>
                    <a:pt x="11" y="205"/>
                    <a:pt x="10" y="205"/>
                    <a:pt x="10" y="205"/>
                  </a:cubicBezTo>
                  <a:close/>
                  <a:moveTo>
                    <a:pt x="25" y="87"/>
                  </a:moveTo>
                  <a:cubicBezTo>
                    <a:pt x="25" y="87"/>
                    <a:pt x="25" y="87"/>
                    <a:pt x="25" y="87"/>
                  </a:cubicBezTo>
                  <a:cubicBezTo>
                    <a:pt x="25" y="87"/>
                    <a:pt x="25" y="87"/>
                    <a:pt x="25" y="87"/>
                  </a:cubicBezTo>
                  <a:cubicBezTo>
                    <a:pt x="25" y="87"/>
                    <a:pt x="25" y="87"/>
                    <a:pt x="25" y="87"/>
                  </a:cubicBezTo>
                  <a:cubicBezTo>
                    <a:pt x="25" y="87"/>
                    <a:pt x="25" y="87"/>
                    <a:pt x="25" y="87"/>
                  </a:cubicBezTo>
                  <a:close/>
                  <a:moveTo>
                    <a:pt x="32" y="178"/>
                  </a:moveTo>
                  <a:cubicBezTo>
                    <a:pt x="32" y="179"/>
                    <a:pt x="32" y="179"/>
                    <a:pt x="32" y="179"/>
                  </a:cubicBezTo>
                  <a:cubicBezTo>
                    <a:pt x="32" y="179"/>
                    <a:pt x="33" y="178"/>
                    <a:pt x="33" y="178"/>
                  </a:cubicBezTo>
                  <a:cubicBezTo>
                    <a:pt x="33" y="178"/>
                    <a:pt x="33" y="178"/>
                    <a:pt x="33" y="178"/>
                  </a:cubicBezTo>
                  <a:cubicBezTo>
                    <a:pt x="32" y="178"/>
                    <a:pt x="32" y="178"/>
                    <a:pt x="32" y="178"/>
                  </a:cubicBezTo>
                  <a:close/>
                  <a:moveTo>
                    <a:pt x="19" y="187"/>
                  </a:moveTo>
                  <a:cubicBezTo>
                    <a:pt x="19" y="188"/>
                    <a:pt x="19" y="188"/>
                    <a:pt x="19" y="188"/>
                  </a:cubicBezTo>
                  <a:cubicBezTo>
                    <a:pt x="19" y="188"/>
                    <a:pt x="19" y="188"/>
                    <a:pt x="20" y="187"/>
                  </a:cubicBezTo>
                  <a:cubicBezTo>
                    <a:pt x="19" y="187"/>
                    <a:pt x="19" y="187"/>
                    <a:pt x="19" y="187"/>
                  </a:cubicBezTo>
                  <a:close/>
                  <a:moveTo>
                    <a:pt x="30" y="199"/>
                  </a:moveTo>
                  <a:cubicBezTo>
                    <a:pt x="30" y="199"/>
                    <a:pt x="30" y="199"/>
                    <a:pt x="30" y="199"/>
                  </a:cubicBezTo>
                  <a:cubicBezTo>
                    <a:pt x="31" y="199"/>
                    <a:pt x="31" y="199"/>
                    <a:pt x="32" y="199"/>
                  </a:cubicBezTo>
                  <a:cubicBezTo>
                    <a:pt x="32" y="199"/>
                    <a:pt x="32" y="199"/>
                    <a:pt x="32" y="199"/>
                  </a:cubicBezTo>
                  <a:cubicBezTo>
                    <a:pt x="31" y="199"/>
                    <a:pt x="31" y="199"/>
                    <a:pt x="30" y="199"/>
                  </a:cubicBezTo>
                  <a:close/>
                  <a:moveTo>
                    <a:pt x="7" y="73"/>
                  </a:moveTo>
                  <a:cubicBezTo>
                    <a:pt x="7" y="73"/>
                    <a:pt x="7" y="73"/>
                    <a:pt x="7" y="73"/>
                  </a:cubicBezTo>
                  <a:cubicBezTo>
                    <a:pt x="7" y="73"/>
                    <a:pt x="7" y="74"/>
                    <a:pt x="7" y="74"/>
                  </a:cubicBezTo>
                  <a:cubicBezTo>
                    <a:pt x="7" y="74"/>
                    <a:pt x="7" y="74"/>
                    <a:pt x="7" y="74"/>
                  </a:cubicBezTo>
                  <a:cubicBezTo>
                    <a:pt x="7" y="74"/>
                    <a:pt x="7" y="73"/>
                    <a:pt x="7" y="73"/>
                  </a:cubicBezTo>
                  <a:close/>
                  <a:moveTo>
                    <a:pt x="37" y="194"/>
                  </a:moveTo>
                  <a:cubicBezTo>
                    <a:pt x="37" y="194"/>
                    <a:pt x="37" y="194"/>
                    <a:pt x="37" y="194"/>
                  </a:cubicBezTo>
                  <a:cubicBezTo>
                    <a:pt x="37" y="194"/>
                    <a:pt x="37" y="194"/>
                    <a:pt x="36" y="194"/>
                  </a:cubicBezTo>
                  <a:cubicBezTo>
                    <a:pt x="36" y="194"/>
                    <a:pt x="36" y="194"/>
                    <a:pt x="36" y="194"/>
                  </a:cubicBezTo>
                  <a:cubicBezTo>
                    <a:pt x="37" y="194"/>
                    <a:pt x="37" y="194"/>
                    <a:pt x="37" y="194"/>
                  </a:cubicBezTo>
                  <a:close/>
                  <a:moveTo>
                    <a:pt x="41" y="105"/>
                  </a:moveTo>
                  <a:cubicBezTo>
                    <a:pt x="41" y="105"/>
                    <a:pt x="41" y="105"/>
                    <a:pt x="40" y="105"/>
                  </a:cubicBezTo>
                  <a:cubicBezTo>
                    <a:pt x="40" y="105"/>
                    <a:pt x="40" y="105"/>
                    <a:pt x="40" y="106"/>
                  </a:cubicBezTo>
                  <a:cubicBezTo>
                    <a:pt x="41" y="106"/>
                    <a:pt x="41" y="106"/>
                    <a:pt x="41" y="106"/>
                  </a:cubicBezTo>
                  <a:cubicBezTo>
                    <a:pt x="41" y="105"/>
                    <a:pt x="41" y="105"/>
                    <a:pt x="41" y="105"/>
                  </a:cubicBezTo>
                  <a:close/>
                  <a:moveTo>
                    <a:pt x="16" y="61"/>
                  </a:moveTo>
                  <a:cubicBezTo>
                    <a:pt x="16" y="61"/>
                    <a:pt x="17" y="61"/>
                    <a:pt x="17" y="60"/>
                  </a:cubicBezTo>
                  <a:cubicBezTo>
                    <a:pt x="16" y="60"/>
                    <a:pt x="16" y="61"/>
                    <a:pt x="16" y="61"/>
                  </a:cubicBezTo>
                  <a:close/>
                  <a:moveTo>
                    <a:pt x="15" y="98"/>
                  </a:moveTo>
                  <a:cubicBezTo>
                    <a:pt x="15" y="98"/>
                    <a:pt x="15" y="98"/>
                    <a:pt x="15" y="98"/>
                  </a:cubicBezTo>
                  <a:cubicBezTo>
                    <a:pt x="16" y="98"/>
                    <a:pt x="16" y="97"/>
                    <a:pt x="16" y="97"/>
                  </a:cubicBezTo>
                  <a:cubicBezTo>
                    <a:pt x="16" y="97"/>
                    <a:pt x="16" y="97"/>
                    <a:pt x="16" y="97"/>
                  </a:cubicBezTo>
                  <a:cubicBezTo>
                    <a:pt x="16" y="97"/>
                    <a:pt x="15" y="97"/>
                    <a:pt x="15" y="98"/>
                  </a:cubicBezTo>
                  <a:close/>
                  <a:moveTo>
                    <a:pt x="33" y="173"/>
                  </a:moveTo>
                  <a:cubicBezTo>
                    <a:pt x="33" y="174"/>
                    <a:pt x="33" y="174"/>
                    <a:pt x="33" y="175"/>
                  </a:cubicBezTo>
                  <a:cubicBezTo>
                    <a:pt x="34" y="175"/>
                    <a:pt x="34" y="174"/>
                    <a:pt x="33" y="173"/>
                  </a:cubicBezTo>
                  <a:close/>
                  <a:moveTo>
                    <a:pt x="12" y="68"/>
                  </a:moveTo>
                  <a:cubicBezTo>
                    <a:pt x="12" y="68"/>
                    <a:pt x="12" y="68"/>
                    <a:pt x="12" y="68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8"/>
                    <a:pt x="11" y="68"/>
                    <a:pt x="12" y="68"/>
                  </a:cubicBezTo>
                  <a:cubicBezTo>
                    <a:pt x="12" y="68"/>
                    <a:pt x="12" y="68"/>
                    <a:pt x="12" y="68"/>
                  </a:cubicBezTo>
                  <a:close/>
                  <a:moveTo>
                    <a:pt x="7" y="196"/>
                  </a:moveTo>
                  <a:cubicBezTo>
                    <a:pt x="7" y="196"/>
                    <a:pt x="7" y="196"/>
                    <a:pt x="7" y="196"/>
                  </a:cubicBezTo>
                  <a:cubicBezTo>
                    <a:pt x="7" y="197"/>
                    <a:pt x="7" y="197"/>
                    <a:pt x="7" y="197"/>
                  </a:cubicBezTo>
                  <a:cubicBezTo>
                    <a:pt x="7" y="197"/>
                    <a:pt x="7" y="197"/>
                    <a:pt x="7" y="197"/>
                  </a:cubicBezTo>
                  <a:cubicBezTo>
                    <a:pt x="7" y="197"/>
                    <a:pt x="7" y="197"/>
                    <a:pt x="7" y="196"/>
                  </a:cubicBezTo>
                  <a:close/>
                  <a:moveTo>
                    <a:pt x="31" y="43"/>
                  </a:moveTo>
                  <a:cubicBezTo>
                    <a:pt x="31" y="43"/>
                    <a:pt x="31" y="43"/>
                    <a:pt x="31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0" y="44"/>
                    <a:pt x="30" y="44"/>
                  </a:cubicBezTo>
                  <a:cubicBezTo>
                    <a:pt x="30" y="43"/>
                    <a:pt x="31" y="43"/>
                    <a:pt x="31" y="43"/>
                  </a:cubicBezTo>
                  <a:close/>
                  <a:moveTo>
                    <a:pt x="33" y="62"/>
                  </a:moveTo>
                  <a:cubicBezTo>
                    <a:pt x="33" y="62"/>
                    <a:pt x="33" y="62"/>
                    <a:pt x="33" y="62"/>
                  </a:cubicBezTo>
                  <a:cubicBezTo>
                    <a:pt x="33" y="62"/>
                    <a:pt x="33" y="62"/>
                    <a:pt x="33" y="62"/>
                  </a:cubicBezTo>
                  <a:cubicBezTo>
                    <a:pt x="33" y="62"/>
                    <a:pt x="33" y="62"/>
                    <a:pt x="33" y="62"/>
                  </a:cubicBezTo>
                  <a:cubicBezTo>
                    <a:pt x="33" y="62"/>
                    <a:pt x="33" y="62"/>
                    <a:pt x="33" y="62"/>
                  </a:cubicBezTo>
                  <a:close/>
                  <a:moveTo>
                    <a:pt x="29" y="189"/>
                  </a:moveTo>
                  <a:cubicBezTo>
                    <a:pt x="30" y="189"/>
                    <a:pt x="30" y="189"/>
                    <a:pt x="30" y="190"/>
                  </a:cubicBezTo>
                  <a:cubicBezTo>
                    <a:pt x="30" y="189"/>
                    <a:pt x="30" y="189"/>
                    <a:pt x="31" y="189"/>
                  </a:cubicBezTo>
                  <a:cubicBezTo>
                    <a:pt x="31" y="189"/>
                    <a:pt x="30" y="189"/>
                    <a:pt x="30" y="189"/>
                  </a:cubicBezTo>
                  <a:cubicBezTo>
                    <a:pt x="30" y="189"/>
                    <a:pt x="30" y="189"/>
                    <a:pt x="29" y="189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</a:ln>
          </p:spPr>
          <p:txBody>
            <a:bodyPr vert="horz" wrap="square" lIns="121882" tIns="60941" rIns="121882" bIns="60941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188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202" name="组合 201">
            <a:extLst>
              <a:ext uri="{FF2B5EF4-FFF2-40B4-BE49-F238E27FC236}">
                <a16:creationId xmlns="" xmlns:a16="http://schemas.microsoft.com/office/drawing/2014/main" id="{F50B9B08-9F76-4E92-8B5F-6D0CE199129A}"/>
              </a:ext>
            </a:extLst>
          </p:cNvPr>
          <p:cNvGrpSpPr/>
          <p:nvPr/>
        </p:nvGrpSpPr>
        <p:grpSpPr>
          <a:xfrm>
            <a:off x="6018062" y="5040645"/>
            <a:ext cx="672770" cy="640054"/>
            <a:chOff x="7096126" y="3055938"/>
            <a:chExt cx="811213" cy="771525"/>
          </a:xfrm>
          <a:solidFill>
            <a:srgbClr val="FED940"/>
          </a:solidFill>
        </p:grpSpPr>
        <p:sp>
          <p:nvSpPr>
            <p:cNvPr id="203" name="Freeform 9">
              <a:extLst>
                <a:ext uri="{FF2B5EF4-FFF2-40B4-BE49-F238E27FC236}">
                  <a16:creationId xmlns="" xmlns:a16="http://schemas.microsoft.com/office/drawing/2014/main" id="{712B72EE-84E3-4D2C-AA14-3731E2F6E8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46976" y="3082925"/>
              <a:ext cx="360363" cy="744538"/>
            </a:xfrm>
            <a:custGeom>
              <a:avLst/>
              <a:gdLst>
                <a:gd name="T0" fmla="*/ 102 w 111"/>
                <a:gd name="T1" fmla="*/ 113 h 227"/>
                <a:gd name="T2" fmla="*/ 13 w 111"/>
                <a:gd name="T3" fmla="*/ 215 h 227"/>
                <a:gd name="T4" fmla="*/ 2 w 111"/>
                <a:gd name="T5" fmla="*/ 53 h 227"/>
                <a:gd name="T6" fmla="*/ 33 w 111"/>
                <a:gd name="T7" fmla="*/ 38 h 227"/>
                <a:gd name="T8" fmla="*/ 81 w 111"/>
                <a:gd name="T9" fmla="*/ 160 h 227"/>
                <a:gd name="T10" fmla="*/ 18 w 111"/>
                <a:gd name="T11" fmla="*/ 221 h 227"/>
                <a:gd name="T12" fmla="*/ 43 w 111"/>
                <a:gd name="T13" fmla="*/ 182 h 227"/>
                <a:gd name="T14" fmla="*/ 96 w 111"/>
                <a:gd name="T15" fmla="*/ 133 h 227"/>
                <a:gd name="T16" fmla="*/ 93 w 111"/>
                <a:gd name="T17" fmla="*/ 145 h 227"/>
                <a:gd name="T18" fmla="*/ 71 w 111"/>
                <a:gd name="T19" fmla="*/ 128 h 227"/>
                <a:gd name="T20" fmla="*/ 53 w 111"/>
                <a:gd name="T21" fmla="*/ 142 h 227"/>
                <a:gd name="T22" fmla="*/ 14 w 111"/>
                <a:gd name="T23" fmla="*/ 182 h 227"/>
                <a:gd name="T24" fmla="*/ 64 w 111"/>
                <a:gd name="T25" fmla="*/ 138 h 227"/>
                <a:gd name="T26" fmla="*/ 33 w 111"/>
                <a:gd name="T27" fmla="*/ 185 h 227"/>
                <a:gd name="T28" fmla="*/ 61 w 111"/>
                <a:gd name="T29" fmla="*/ 70 h 227"/>
                <a:gd name="T30" fmla="*/ 40 w 111"/>
                <a:gd name="T31" fmla="*/ 52 h 227"/>
                <a:gd name="T32" fmla="*/ 63 w 111"/>
                <a:gd name="T33" fmla="*/ 56 h 227"/>
                <a:gd name="T34" fmla="*/ 48 w 111"/>
                <a:gd name="T35" fmla="*/ 43 h 227"/>
                <a:gd name="T36" fmla="*/ 22 w 111"/>
                <a:gd name="T37" fmla="*/ 57 h 227"/>
                <a:gd name="T38" fmla="*/ 43 w 111"/>
                <a:gd name="T39" fmla="*/ 88 h 227"/>
                <a:gd name="T40" fmla="*/ 41 w 111"/>
                <a:gd name="T41" fmla="*/ 121 h 227"/>
                <a:gd name="T42" fmla="*/ 16 w 111"/>
                <a:gd name="T43" fmla="*/ 45 h 227"/>
                <a:gd name="T44" fmla="*/ 54 w 111"/>
                <a:gd name="T45" fmla="*/ 72 h 227"/>
                <a:gd name="T46" fmla="*/ 69 w 111"/>
                <a:gd name="T47" fmla="*/ 95 h 227"/>
                <a:gd name="T48" fmla="*/ 32 w 111"/>
                <a:gd name="T49" fmla="*/ 52 h 227"/>
                <a:gd name="T50" fmla="*/ 5 w 111"/>
                <a:gd name="T51" fmla="*/ 111 h 227"/>
                <a:gd name="T52" fmla="*/ 55 w 111"/>
                <a:gd name="T53" fmla="*/ 114 h 227"/>
                <a:gd name="T54" fmla="*/ 22 w 111"/>
                <a:gd name="T55" fmla="*/ 21 h 227"/>
                <a:gd name="T56" fmla="*/ 5 w 111"/>
                <a:gd name="T57" fmla="*/ 71 h 227"/>
                <a:gd name="T58" fmla="*/ 7 w 111"/>
                <a:gd name="T59" fmla="*/ 133 h 227"/>
                <a:gd name="T60" fmla="*/ 24 w 111"/>
                <a:gd name="T61" fmla="*/ 33 h 227"/>
                <a:gd name="T62" fmla="*/ 57 w 111"/>
                <a:gd name="T63" fmla="*/ 89 h 227"/>
                <a:gd name="T64" fmla="*/ 78 w 111"/>
                <a:gd name="T65" fmla="*/ 83 h 227"/>
                <a:gd name="T66" fmla="*/ 6 w 111"/>
                <a:gd name="T67" fmla="*/ 145 h 227"/>
                <a:gd name="T68" fmla="*/ 42 w 111"/>
                <a:gd name="T69" fmla="*/ 101 h 227"/>
                <a:gd name="T70" fmla="*/ 28 w 111"/>
                <a:gd name="T71" fmla="*/ 58 h 227"/>
                <a:gd name="T72" fmla="*/ 36 w 111"/>
                <a:gd name="T73" fmla="*/ 138 h 227"/>
                <a:gd name="T74" fmla="*/ 62 w 111"/>
                <a:gd name="T75" fmla="*/ 114 h 227"/>
                <a:gd name="T76" fmla="*/ 57 w 111"/>
                <a:gd name="T77" fmla="*/ 128 h 227"/>
                <a:gd name="T78" fmla="*/ 50 w 111"/>
                <a:gd name="T79" fmla="*/ 135 h 227"/>
                <a:gd name="T80" fmla="*/ 29 w 111"/>
                <a:gd name="T81" fmla="*/ 150 h 227"/>
                <a:gd name="T82" fmla="*/ 26 w 111"/>
                <a:gd name="T83" fmla="*/ 161 h 227"/>
                <a:gd name="T84" fmla="*/ 77 w 111"/>
                <a:gd name="T85" fmla="*/ 109 h 227"/>
                <a:gd name="T86" fmla="*/ 10 w 111"/>
                <a:gd name="T87" fmla="*/ 122 h 227"/>
                <a:gd name="T88" fmla="*/ 5 w 111"/>
                <a:gd name="T89" fmla="*/ 107 h 227"/>
                <a:gd name="T90" fmla="*/ 26 w 111"/>
                <a:gd name="T91" fmla="*/ 150 h 227"/>
                <a:gd name="T92" fmla="*/ 76 w 111"/>
                <a:gd name="T93" fmla="*/ 91 h 227"/>
                <a:gd name="T94" fmla="*/ 83 w 111"/>
                <a:gd name="T95" fmla="*/ 158 h 227"/>
                <a:gd name="T96" fmla="*/ 22 w 111"/>
                <a:gd name="T97" fmla="*/ 31 h 227"/>
                <a:gd name="T98" fmla="*/ 72 w 111"/>
                <a:gd name="T99" fmla="*/ 79 h 227"/>
                <a:gd name="T100" fmla="*/ 90 w 111"/>
                <a:gd name="T101" fmla="*/ 104 h 227"/>
                <a:gd name="T102" fmla="*/ 80 w 111"/>
                <a:gd name="T103" fmla="*/ 93 h 227"/>
                <a:gd name="T104" fmla="*/ 29 w 111"/>
                <a:gd name="T105" fmla="*/ 34 h 227"/>
                <a:gd name="T106" fmla="*/ 5 w 111"/>
                <a:gd name="T107" fmla="*/ 131 h 227"/>
                <a:gd name="T108" fmla="*/ 24 w 111"/>
                <a:gd name="T109" fmla="*/ 28 h 227"/>
                <a:gd name="T110" fmla="*/ 4 w 111"/>
                <a:gd name="T111" fmla="*/ 52 h 227"/>
                <a:gd name="T112" fmla="*/ 48 w 111"/>
                <a:gd name="T113" fmla="*/ 98 h 227"/>
                <a:gd name="T114" fmla="*/ 17 w 111"/>
                <a:gd name="T115" fmla="*/ 84 h 227"/>
                <a:gd name="T116" fmla="*/ 30 w 111"/>
                <a:gd name="T117" fmla="*/ 103 h 227"/>
                <a:gd name="T118" fmla="*/ 79 w 111"/>
                <a:gd name="T119" fmla="*/ 99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1" h="227">
                  <a:moveTo>
                    <a:pt x="31" y="21"/>
                  </a:moveTo>
                  <a:cubicBezTo>
                    <a:pt x="31" y="21"/>
                    <a:pt x="32" y="20"/>
                    <a:pt x="32" y="20"/>
                  </a:cubicBezTo>
                  <a:cubicBezTo>
                    <a:pt x="33" y="19"/>
                    <a:pt x="34" y="19"/>
                    <a:pt x="34" y="20"/>
                  </a:cubicBezTo>
                  <a:cubicBezTo>
                    <a:pt x="35" y="20"/>
                    <a:pt x="35" y="20"/>
                    <a:pt x="34" y="21"/>
                  </a:cubicBezTo>
                  <a:cubicBezTo>
                    <a:pt x="34" y="22"/>
                    <a:pt x="34" y="22"/>
                    <a:pt x="33" y="23"/>
                  </a:cubicBezTo>
                  <a:cubicBezTo>
                    <a:pt x="34" y="23"/>
                    <a:pt x="34" y="24"/>
                    <a:pt x="34" y="24"/>
                  </a:cubicBezTo>
                  <a:cubicBezTo>
                    <a:pt x="39" y="28"/>
                    <a:pt x="43" y="31"/>
                    <a:pt x="47" y="35"/>
                  </a:cubicBezTo>
                  <a:cubicBezTo>
                    <a:pt x="53" y="39"/>
                    <a:pt x="57" y="44"/>
                    <a:pt x="61" y="49"/>
                  </a:cubicBezTo>
                  <a:cubicBezTo>
                    <a:pt x="64" y="53"/>
                    <a:pt x="68" y="56"/>
                    <a:pt x="72" y="59"/>
                  </a:cubicBezTo>
                  <a:cubicBezTo>
                    <a:pt x="76" y="63"/>
                    <a:pt x="81" y="67"/>
                    <a:pt x="85" y="71"/>
                  </a:cubicBezTo>
                  <a:cubicBezTo>
                    <a:pt x="88" y="74"/>
                    <a:pt x="90" y="76"/>
                    <a:pt x="93" y="79"/>
                  </a:cubicBezTo>
                  <a:cubicBezTo>
                    <a:pt x="95" y="81"/>
                    <a:pt x="97" y="84"/>
                    <a:pt x="99" y="86"/>
                  </a:cubicBezTo>
                  <a:cubicBezTo>
                    <a:pt x="99" y="87"/>
                    <a:pt x="99" y="87"/>
                    <a:pt x="99" y="87"/>
                  </a:cubicBezTo>
                  <a:cubicBezTo>
                    <a:pt x="100" y="88"/>
                    <a:pt x="100" y="90"/>
                    <a:pt x="99" y="91"/>
                  </a:cubicBezTo>
                  <a:cubicBezTo>
                    <a:pt x="98" y="92"/>
                    <a:pt x="98" y="92"/>
                    <a:pt x="99" y="94"/>
                  </a:cubicBezTo>
                  <a:cubicBezTo>
                    <a:pt x="100" y="97"/>
                    <a:pt x="101" y="101"/>
                    <a:pt x="101" y="105"/>
                  </a:cubicBezTo>
                  <a:cubicBezTo>
                    <a:pt x="102" y="107"/>
                    <a:pt x="102" y="109"/>
                    <a:pt x="103" y="111"/>
                  </a:cubicBezTo>
                  <a:cubicBezTo>
                    <a:pt x="103" y="111"/>
                    <a:pt x="103" y="112"/>
                    <a:pt x="102" y="113"/>
                  </a:cubicBezTo>
                  <a:cubicBezTo>
                    <a:pt x="102" y="113"/>
                    <a:pt x="102" y="114"/>
                    <a:pt x="103" y="114"/>
                  </a:cubicBezTo>
                  <a:cubicBezTo>
                    <a:pt x="104" y="118"/>
                    <a:pt x="105" y="121"/>
                    <a:pt x="106" y="125"/>
                  </a:cubicBezTo>
                  <a:cubicBezTo>
                    <a:pt x="107" y="128"/>
                    <a:pt x="108" y="131"/>
                    <a:pt x="109" y="134"/>
                  </a:cubicBezTo>
                  <a:cubicBezTo>
                    <a:pt x="110" y="134"/>
                    <a:pt x="110" y="134"/>
                    <a:pt x="110" y="135"/>
                  </a:cubicBezTo>
                  <a:cubicBezTo>
                    <a:pt x="111" y="136"/>
                    <a:pt x="111" y="137"/>
                    <a:pt x="110" y="139"/>
                  </a:cubicBezTo>
                  <a:cubicBezTo>
                    <a:pt x="108" y="140"/>
                    <a:pt x="106" y="141"/>
                    <a:pt x="105" y="143"/>
                  </a:cubicBezTo>
                  <a:cubicBezTo>
                    <a:pt x="102" y="145"/>
                    <a:pt x="99" y="147"/>
                    <a:pt x="97" y="149"/>
                  </a:cubicBezTo>
                  <a:cubicBezTo>
                    <a:pt x="92" y="154"/>
                    <a:pt x="86" y="158"/>
                    <a:pt x="81" y="163"/>
                  </a:cubicBezTo>
                  <a:cubicBezTo>
                    <a:pt x="79" y="165"/>
                    <a:pt x="77" y="167"/>
                    <a:pt x="75" y="169"/>
                  </a:cubicBezTo>
                  <a:cubicBezTo>
                    <a:pt x="71" y="173"/>
                    <a:pt x="67" y="178"/>
                    <a:pt x="62" y="182"/>
                  </a:cubicBezTo>
                  <a:cubicBezTo>
                    <a:pt x="57" y="188"/>
                    <a:pt x="52" y="193"/>
                    <a:pt x="46" y="198"/>
                  </a:cubicBezTo>
                  <a:cubicBezTo>
                    <a:pt x="44" y="201"/>
                    <a:pt x="41" y="204"/>
                    <a:pt x="38" y="207"/>
                  </a:cubicBezTo>
                  <a:cubicBezTo>
                    <a:pt x="34" y="211"/>
                    <a:pt x="30" y="216"/>
                    <a:pt x="26" y="220"/>
                  </a:cubicBezTo>
                  <a:cubicBezTo>
                    <a:pt x="24" y="222"/>
                    <a:pt x="23" y="223"/>
                    <a:pt x="21" y="225"/>
                  </a:cubicBezTo>
                  <a:cubicBezTo>
                    <a:pt x="20" y="225"/>
                    <a:pt x="19" y="226"/>
                    <a:pt x="18" y="226"/>
                  </a:cubicBezTo>
                  <a:cubicBezTo>
                    <a:pt x="17" y="227"/>
                    <a:pt x="16" y="226"/>
                    <a:pt x="15" y="225"/>
                  </a:cubicBezTo>
                  <a:cubicBezTo>
                    <a:pt x="15" y="224"/>
                    <a:pt x="14" y="223"/>
                    <a:pt x="14" y="223"/>
                  </a:cubicBezTo>
                  <a:cubicBezTo>
                    <a:pt x="14" y="220"/>
                    <a:pt x="13" y="217"/>
                    <a:pt x="13" y="215"/>
                  </a:cubicBezTo>
                  <a:cubicBezTo>
                    <a:pt x="13" y="212"/>
                    <a:pt x="12" y="209"/>
                    <a:pt x="11" y="207"/>
                  </a:cubicBezTo>
                  <a:cubicBezTo>
                    <a:pt x="10" y="205"/>
                    <a:pt x="9" y="204"/>
                    <a:pt x="9" y="202"/>
                  </a:cubicBezTo>
                  <a:cubicBezTo>
                    <a:pt x="8" y="199"/>
                    <a:pt x="6" y="197"/>
                    <a:pt x="5" y="194"/>
                  </a:cubicBezTo>
                  <a:cubicBezTo>
                    <a:pt x="5" y="192"/>
                    <a:pt x="4" y="191"/>
                    <a:pt x="3" y="190"/>
                  </a:cubicBezTo>
                  <a:cubicBezTo>
                    <a:pt x="3" y="190"/>
                    <a:pt x="2" y="189"/>
                    <a:pt x="3" y="188"/>
                  </a:cubicBezTo>
                  <a:cubicBezTo>
                    <a:pt x="4" y="187"/>
                    <a:pt x="4" y="186"/>
                    <a:pt x="4" y="184"/>
                  </a:cubicBezTo>
                  <a:cubicBezTo>
                    <a:pt x="4" y="184"/>
                    <a:pt x="3" y="183"/>
                    <a:pt x="3" y="182"/>
                  </a:cubicBezTo>
                  <a:cubicBezTo>
                    <a:pt x="3" y="177"/>
                    <a:pt x="2" y="172"/>
                    <a:pt x="2" y="166"/>
                  </a:cubicBezTo>
                  <a:cubicBezTo>
                    <a:pt x="3" y="161"/>
                    <a:pt x="3" y="156"/>
                    <a:pt x="3" y="151"/>
                  </a:cubicBezTo>
                  <a:cubicBezTo>
                    <a:pt x="3" y="147"/>
                    <a:pt x="2" y="143"/>
                    <a:pt x="2" y="138"/>
                  </a:cubicBezTo>
                  <a:cubicBezTo>
                    <a:pt x="2" y="131"/>
                    <a:pt x="2" y="124"/>
                    <a:pt x="1" y="117"/>
                  </a:cubicBezTo>
                  <a:cubicBezTo>
                    <a:pt x="1" y="114"/>
                    <a:pt x="1" y="111"/>
                    <a:pt x="1" y="108"/>
                  </a:cubicBezTo>
                  <a:cubicBezTo>
                    <a:pt x="1" y="108"/>
                    <a:pt x="1" y="107"/>
                    <a:pt x="1" y="106"/>
                  </a:cubicBezTo>
                  <a:cubicBezTo>
                    <a:pt x="1" y="106"/>
                    <a:pt x="1" y="106"/>
                    <a:pt x="1" y="105"/>
                  </a:cubicBezTo>
                  <a:cubicBezTo>
                    <a:pt x="1" y="104"/>
                    <a:pt x="1" y="103"/>
                    <a:pt x="1" y="102"/>
                  </a:cubicBezTo>
                  <a:cubicBezTo>
                    <a:pt x="1" y="94"/>
                    <a:pt x="1" y="85"/>
                    <a:pt x="1" y="76"/>
                  </a:cubicBezTo>
                  <a:cubicBezTo>
                    <a:pt x="1" y="72"/>
                    <a:pt x="2" y="68"/>
                    <a:pt x="2" y="64"/>
                  </a:cubicBezTo>
                  <a:cubicBezTo>
                    <a:pt x="2" y="60"/>
                    <a:pt x="2" y="57"/>
                    <a:pt x="2" y="53"/>
                  </a:cubicBezTo>
                  <a:cubicBezTo>
                    <a:pt x="2" y="53"/>
                    <a:pt x="2" y="53"/>
                    <a:pt x="2" y="52"/>
                  </a:cubicBezTo>
                  <a:cubicBezTo>
                    <a:pt x="2" y="52"/>
                    <a:pt x="2" y="52"/>
                    <a:pt x="2" y="51"/>
                  </a:cubicBezTo>
                  <a:cubicBezTo>
                    <a:pt x="2" y="51"/>
                    <a:pt x="2" y="50"/>
                    <a:pt x="2" y="49"/>
                  </a:cubicBezTo>
                  <a:cubicBezTo>
                    <a:pt x="2" y="42"/>
                    <a:pt x="2" y="34"/>
                    <a:pt x="2" y="27"/>
                  </a:cubicBezTo>
                  <a:cubicBezTo>
                    <a:pt x="2" y="21"/>
                    <a:pt x="1" y="15"/>
                    <a:pt x="1" y="9"/>
                  </a:cubicBezTo>
                  <a:cubicBezTo>
                    <a:pt x="1" y="7"/>
                    <a:pt x="1" y="5"/>
                    <a:pt x="1" y="3"/>
                  </a:cubicBezTo>
                  <a:cubicBezTo>
                    <a:pt x="0" y="1"/>
                    <a:pt x="2" y="0"/>
                    <a:pt x="3" y="1"/>
                  </a:cubicBezTo>
                  <a:cubicBezTo>
                    <a:pt x="4" y="1"/>
                    <a:pt x="5" y="2"/>
                    <a:pt x="6" y="2"/>
                  </a:cubicBezTo>
                  <a:cubicBezTo>
                    <a:pt x="14" y="8"/>
                    <a:pt x="21" y="14"/>
                    <a:pt x="28" y="19"/>
                  </a:cubicBezTo>
                  <a:cubicBezTo>
                    <a:pt x="29" y="20"/>
                    <a:pt x="30" y="21"/>
                    <a:pt x="31" y="21"/>
                  </a:cubicBezTo>
                  <a:close/>
                  <a:moveTo>
                    <a:pt x="42" y="116"/>
                  </a:moveTo>
                  <a:cubicBezTo>
                    <a:pt x="42" y="116"/>
                    <a:pt x="41" y="116"/>
                    <a:pt x="41" y="117"/>
                  </a:cubicBezTo>
                  <a:cubicBezTo>
                    <a:pt x="41" y="117"/>
                    <a:pt x="41" y="117"/>
                    <a:pt x="41" y="117"/>
                  </a:cubicBezTo>
                  <a:cubicBezTo>
                    <a:pt x="42" y="116"/>
                    <a:pt x="42" y="116"/>
                    <a:pt x="42" y="116"/>
                  </a:cubicBezTo>
                  <a:cubicBezTo>
                    <a:pt x="42" y="116"/>
                    <a:pt x="43" y="115"/>
                    <a:pt x="43" y="115"/>
                  </a:cubicBezTo>
                  <a:cubicBezTo>
                    <a:pt x="42" y="115"/>
                    <a:pt x="42" y="115"/>
                    <a:pt x="42" y="116"/>
                  </a:cubicBezTo>
                  <a:close/>
                  <a:moveTo>
                    <a:pt x="34" y="39"/>
                  </a:moveTo>
                  <a:cubicBezTo>
                    <a:pt x="33" y="39"/>
                    <a:pt x="33" y="38"/>
                    <a:pt x="33" y="38"/>
                  </a:cubicBezTo>
                  <a:cubicBezTo>
                    <a:pt x="33" y="38"/>
                    <a:pt x="33" y="38"/>
                    <a:pt x="33" y="38"/>
                  </a:cubicBezTo>
                  <a:cubicBezTo>
                    <a:pt x="33" y="39"/>
                    <a:pt x="33" y="39"/>
                    <a:pt x="34" y="40"/>
                  </a:cubicBezTo>
                  <a:cubicBezTo>
                    <a:pt x="34" y="40"/>
                    <a:pt x="34" y="41"/>
                    <a:pt x="35" y="41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5" y="40"/>
                    <a:pt x="34" y="40"/>
                    <a:pt x="34" y="39"/>
                  </a:cubicBezTo>
                  <a:close/>
                  <a:moveTo>
                    <a:pt x="39" y="139"/>
                  </a:moveTo>
                  <a:cubicBezTo>
                    <a:pt x="39" y="139"/>
                    <a:pt x="40" y="139"/>
                    <a:pt x="41" y="138"/>
                  </a:cubicBezTo>
                  <a:cubicBezTo>
                    <a:pt x="43" y="136"/>
                    <a:pt x="44" y="134"/>
                    <a:pt x="46" y="132"/>
                  </a:cubicBezTo>
                  <a:cubicBezTo>
                    <a:pt x="46" y="132"/>
                    <a:pt x="46" y="132"/>
                    <a:pt x="46" y="132"/>
                  </a:cubicBezTo>
                  <a:cubicBezTo>
                    <a:pt x="44" y="134"/>
                    <a:pt x="42" y="136"/>
                    <a:pt x="39" y="139"/>
                  </a:cubicBezTo>
                  <a:cubicBezTo>
                    <a:pt x="39" y="139"/>
                    <a:pt x="39" y="139"/>
                    <a:pt x="39" y="139"/>
                  </a:cubicBezTo>
                  <a:cubicBezTo>
                    <a:pt x="38" y="140"/>
                    <a:pt x="38" y="140"/>
                    <a:pt x="38" y="140"/>
                  </a:cubicBezTo>
                  <a:cubicBezTo>
                    <a:pt x="37" y="141"/>
                    <a:pt x="37" y="142"/>
                    <a:pt x="37" y="143"/>
                  </a:cubicBezTo>
                  <a:cubicBezTo>
                    <a:pt x="38" y="142"/>
                    <a:pt x="38" y="141"/>
                    <a:pt x="39" y="139"/>
                  </a:cubicBezTo>
                  <a:close/>
                  <a:moveTo>
                    <a:pt x="65" y="174"/>
                  </a:moveTo>
                  <a:cubicBezTo>
                    <a:pt x="65" y="174"/>
                    <a:pt x="66" y="174"/>
                    <a:pt x="66" y="174"/>
                  </a:cubicBezTo>
                  <a:cubicBezTo>
                    <a:pt x="71" y="169"/>
                    <a:pt x="75" y="165"/>
                    <a:pt x="80" y="161"/>
                  </a:cubicBezTo>
                  <a:cubicBezTo>
                    <a:pt x="80" y="160"/>
                    <a:pt x="80" y="160"/>
                    <a:pt x="81" y="160"/>
                  </a:cubicBezTo>
                  <a:cubicBezTo>
                    <a:pt x="80" y="160"/>
                    <a:pt x="80" y="160"/>
                    <a:pt x="79" y="161"/>
                  </a:cubicBezTo>
                  <a:cubicBezTo>
                    <a:pt x="75" y="165"/>
                    <a:pt x="70" y="169"/>
                    <a:pt x="66" y="173"/>
                  </a:cubicBezTo>
                  <a:cubicBezTo>
                    <a:pt x="66" y="174"/>
                    <a:pt x="65" y="174"/>
                    <a:pt x="65" y="174"/>
                  </a:cubicBezTo>
                  <a:cubicBezTo>
                    <a:pt x="65" y="174"/>
                    <a:pt x="64" y="175"/>
                    <a:pt x="64" y="175"/>
                  </a:cubicBezTo>
                  <a:cubicBezTo>
                    <a:pt x="64" y="175"/>
                    <a:pt x="64" y="175"/>
                    <a:pt x="64" y="175"/>
                  </a:cubicBezTo>
                  <a:cubicBezTo>
                    <a:pt x="64" y="175"/>
                    <a:pt x="65" y="175"/>
                    <a:pt x="65" y="174"/>
                  </a:cubicBezTo>
                  <a:close/>
                  <a:moveTo>
                    <a:pt x="26" y="214"/>
                  </a:moveTo>
                  <a:cubicBezTo>
                    <a:pt x="25" y="214"/>
                    <a:pt x="25" y="214"/>
                    <a:pt x="25" y="215"/>
                  </a:cubicBezTo>
                  <a:cubicBezTo>
                    <a:pt x="24" y="215"/>
                    <a:pt x="24" y="216"/>
                    <a:pt x="23" y="215"/>
                  </a:cubicBezTo>
                  <a:cubicBezTo>
                    <a:pt x="22" y="215"/>
                    <a:pt x="22" y="215"/>
                    <a:pt x="22" y="214"/>
                  </a:cubicBezTo>
                  <a:cubicBezTo>
                    <a:pt x="22" y="214"/>
                    <a:pt x="22" y="214"/>
                    <a:pt x="22" y="214"/>
                  </a:cubicBezTo>
                  <a:cubicBezTo>
                    <a:pt x="21" y="215"/>
                    <a:pt x="21" y="216"/>
                    <a:pt x="20" y="215"/>
                  </a:cubicBezTo>
                  <a:cubicBezTo>
                    <a:pt x="19" y="215"/>
                    <a:pt x="18" y="214"/>
                    <a:pt x="18" y="214"/>
                  </a:cubicBezTo>
                  <a:cubicBezTo>
                    <a:pt x="18" y="213"/>
                    <a:pt x="18" y="212"/>
                    <a:pt x="18" y="212"/>
                  </a:cubicBezTo>
                  <a:cubicBezTo>
                    <a:pt x="17" y="212"/>
                    <a:pt x="16" y="212"/>
                    <a:pt x="16" y="212"/>
                  </a:cubicBezTo>
                  <a:cubicBezTo>
                    <a:pt x="16" y="212"/>
                    <a:pt x="16" y="212"/>
                    <a:pt x="16" y="213"/>
                  </a:cubicBezTo>
                  <a:cubicBezTo>
                    <a:pt x="17" y="214"/>
                    <a:pt x="17" y="216"/>
                    <a:pt x="18" y="218"/>
                  </a:cubicBezTo>
                  <a:cubicBezTo>
                    <a:pt x="18" y="219"/>
                    <a:pt x="18" y="220"/>
                    <a:pt x="18" y="221"/>
                  </a:cubicBezTo>
                  <a:cubicBezTo>
                    <a:pt x="18" y="221"/>
                    <a:pt x="18" y="221"/>
                    <a:pt x="18" y="222"/>
                  </a:cubicBezTo>
                  <a:cubicBezTo>
                    <a:pt x="18" y="222"/>
                    <a:pt x="19" y="222"/>
                    <a:pt x="19" y="223"/>
                  </a:cubicBezTo>
                  <a:cubicBezTo>
                    <a:pt x="19" y="222"/>
                    <a:pt x="20" y="222"/>
                    <a:pt x="20" y="222"/>
                  </a:cubicBezTo>
                  <a:cubicBezTo>
                    <a:pt x="22" y="219"/>
                    <a:pt x="23" y="217"/>
                    <a:pt x="25" y="215"/>
                  </a:cubicBezTo>
                  <a:cubicBezTo>
                    <a:pt x="25" y="214"/>
                    <a:pt x="25" y="214"/>
                    <a:pt x="26" y="214"/>
                  </a:cubicBezTo>
                  <a:cubicBezTo>
                    <a:pt x="26" y="213"/>
                    <a:pt x="27" y="213"/>
                    <a:pt x="27" y="212"/>
                  </a:cubicBezTo>
                  <a:cubicBezTo>
                    <a:pt x="26" y="213"/>
                    <a:pt x="26" y="213"/>
                    <a:pt x="26" y="214"/>
                  </a:cubicBezTo>
                  <a:close/>
                  <a:moveTo>
                    <a:pt x="39" y="194"/>
                  </a:moveTo>
                  <a:cubicBezTo>
                    <a:pt x="39" y="194"/>
                    <a:pt x="40" y="194"/>
                    <a:pt x="40" y="194"/>
                  </a:cubicBezTo>
                  <a:cubicBezTo>
                    <a:pt x="42" y="191"/>
                    <a:pt x="44" y="189"/>
                    <a:pt x="47" y="187"/>
                  </a:cubicBezTo>
                  <a:cubicBezTo>
                    <a:pt x="48" y="185"/>
                    <a:pt x="49" y="184"/>
                    <a:pt x="50" y="183"/>
                  </a:cubicBezTo>
                  <a:cubicBezTo>
                    <a:pt x="51" y="183"/>
                    <a:pt x="51" y="182"/>
                    <a:pt x="51" y="182"/>
                  </a:cubicBezTo>
                  <a:cubicBezTo>
                    <a:pt x="50" y="178"/>
                    <a:pt x="49" y="175"/>
                    <a:pt x="48" y="171"/>
                  </a:cubicBezTo>
                  <a:cubicBezTo>
                    <a:pt x="47" y="165"/>
                    <a:pt x="45" y="159"/>
                    <a:pt x="43" y="153"/>
                  </a:cubicBezTo>
                  <a:cubicBezTo>
                    <a:pt x="43" y="152"/>
                    <a:pt x="43" y="152"/>
                    <a:pt x="42" y="151"/>
                  </a:cubicBezTo>
                  <a:cubicBezTo>
                    <a:pt x="40" y="153"/>
                    <a:pt x="38" y="155"/>
                    <a:pt x="36" y="157"/>
                  </a:cubicBezTo>
                  <a:cubicBezTo>
                    <a:pt x="37" y="159"/>
                    <a:pt x="37" y="161"/>
                    <a:pt x="38" y="164"/>
                  </a:cubicBezTo>
                  <a:cubicBezTo>
                    <a:pt x="40" y="170"/>
                    <a:pt x="41" y="176"/>
                    <a:pt x="43" y="182"/>
                  </a:cubicBezTo>
                  <a:cubicBezTo>
                    <a:pt x="44" y="183"/>
                    <a:pt x="44" y="185"/>
                    <a:pt x="45" y="186"/>
                  </a:cubicBezTo>
                  <a:cubicBezTo>
                    <a:pt x="45" y="187"/>
                    <a:pt x="45" y="188"/>
                    <a:pt x="44" y="189"/>
                  </a:cubicBezTo>
                  <a:cubicBezTo>
                    <a:pt x="43" y="189"/>
                    <a:pt x="42" y="188"/>
                    <a:pt x="42" y="187"/>
                  </a:cubicBezTo>
                  <a:cubicBezTo>
                    <a:pt x="42" y="187"/>
                    <a:pt x="42" y="186"/>
                    <a:pt x="42" y="186"/>
                  </a:cubicBezTo>
                  <a:cubicBezTo>
                    <a:pt x="41" y="183"/>
                    <a:pt x="40" y="179"/>
                    <a:pt x="39" y="176"/>
                  </a:cubicBezTo>
                  <a:cubicBezTo>
                    <a:pt x="38" y="170"/>
                    <a:pt x="37" y="165"/>
                    <a:pt x="35" y="159"/>
                  </a:cubicBezTo>
                  <a:cubicBezTo>
                    <a:pt x="35" y="159"/>
                    <a:pt x="35" y="159"/>
                    <a:pt x="35" y="159"/>
                  </a:cubicBezTo>
                  <a:cubicBezTo>
                    <a:pt x="33" y="161"/>
                    <a:pt x="31" y="163"/>
                    <a:pt x="29" y="165"/>
                  </a:cubicBezTo>
                  <a:cubicBezTo>
                    <a:pt x="32" y="175"/>
                    <a:pt x="34" y="185"/>
                    <a:pt x="39" y="194"/>
                  </a:cubicBezTo>
                  <a:close/>
                  <a:moveTo>
                    <a:pt x="94" y="103"/>
                  </a:moveTo>
                  <a:cubicBezTo>
                    <a:pt x="94" y="104"/>
                    <a:pt x="93" y="104"/>
                    <a:pt x="93" y="105"/>
                  </a:cubicBezTo>
                  <a:cubicBezTo>
                    <a:pt x="92" y="105"/>
                    <a:pt x="92" y="105"/>
                    <a:pt x="92" y="106"/>
                  </a:cubicBezTo>
                  <a:cubicBezTo>
                    <a:pt x="93" y="108"/>
                    <a:pt x="93" y="110"/>
                    <a:pt x="94" y="113"/>
                  </a:cubicBezTo>
                  <a:cubicBezTo>
                    <a:pt x="95" y="117"/>
                    <a:pt x="97" y="122"/>
                    <a:pt x="98" y="126"/>
                  </a:cubicBezTo>
                  <a:cubicBezTo>
                    <a:pt x="99" y="128"/>
                    <a:pt x="99" y="131"/>
                    <a:pt x="100" y="133"/>
                  </a:cubicBezTo>
                  <a:cubicBezTo>
                    <a:pt x="100" y="134"/>
                    <a:pt x="99" y="135"/>
                    <a:pt x="98" y="135"/>
                  </a:cubicBezTo>
                  <a:cubicBezTo>
                    <a:pt x="97" y="135"/>
                    <a:pt x="97" y="135"/>
                    <a:pt x="96" y="134"/>
                  </a:cubicBezTo>
                  <a:cubicBezTo>
                    <a:pt x="96" y="133"/>
                    <a:pt x="96" y="133"/>
                    <a:pt x="96" y="133"/>
                  </a:cubicBezTo>
                  <a:cubicBezTo>
                    <a:pt x="96" y="130"/>
                    <a:pt x="95" y="128"/>
                    <a:pt x="95" y="125"/>
                  </a:cubicBezTo>
                  <a:cubicBezTo>
                    <a:pt x="94" y="119"/>
                    <a:pt x="92" y="113"/>
                    <a:pt x="91" y="107"/>
                  </a:cubicBezTo>
                  <a:cubicBezTo>
                    <a:pt x="91" y="107"/>
                    <a:pt x="91" y="107"/>
                    <a:pt x="91" y="106"/>
                  </a:cubicBezTo>
                  <a:cubicBezTo>
                    <a:pt x="90" y="107"/>
                    <a:pt x="90" y="107"/>
                    <a:pt x="90" y="107"/>
                  </a:cubicBezTo>
                  <a:cubicBezTo>
                    <a:pt x="89" y="108"/>
                    <a:pt x="88" y="109"/>
                    <a:pt x="87" y="109"/>
                  </a:cubicBezTo>
                  <a:cubicBezTo>
                    <a:pt x="87" y="110"/>
                    <a:pt x="87" y="110"/>
                    <a:pt x="87" y="111"/>
                  </a:cubicBezTo>
                  <a:cubicBezTo>
                    <a:pt x="87" y="114"/>
                    <a:pt x="88" y="116"/>
                    <a:pt x="89" y="119"/>
                  </a:cubicBezTo>
                  <a:cubicBezTo>
                    <a:pt x="90" y="126"/>
                    <a:pt x="92" y="133"/>
                    <a:pt x="95" y="140"/>
                  </a:cubicBezTo>
                  <a:cubicBezTo>
                    <a:pt x="96" y="141"/>
                    <a:pt x="96" y="141"/>
                    <a:pt x="96" y="141"/>
                  </a:cubicBezTo>
                  <a:cubicBezTo>
                    <a:pt x="96" y="141"/>
                    <a:pt x="96" y="141"/>
                    <a:pt x="97" y="141"/>
                  </a:cubicBezTo>
                  <a:cubicBezTo>
                    <a:pt x="98" y="140"/>
                    <a:pt x="99" y="138"/>
                    <a:pt x="101" y="137"/>
                  </a:cubicBezTo>
                  <a:cubicBezTo>
                    <a:pt x="101" y="136"/>
                    <a:pt x="101" y="136"/>
                    <a:pt x="101" y="135"/>
                  </a:cubicBezTo>
                  <a:cubicBezTo>
                    <a:pt x="101" y="132"/>
                    <a:pt x="101" y="128"/>
                    <a:pt x="101" y="125"/>
                  </a:cubicBezTo>
                  <a:cubicBezTo>
                    <a:pt x="101" y="124"/>
                    <a:pt x="101" y="124"/>
                    <a:pt x="101" y="123"/>
                  </a:cubicBezTo>
                  <a:cubicBezTo>
                    <a:pt x="100" y="119"/>
                    <a:pt x="98" y="115"/>
                    <a:pt x="97" y="111"/>
                  </a:cubicBezTo>
                  <a:cubicBezTo>
                    <a:pt x="97" y="109"/>
                    <a:pt x="96" y="107"/>
                    <a:pt x="95" y="105"/>
                  </a:cubicBezTo>
                  <a:cubicBezTo>
                    <a:pt x="95" y="104"/>
                    <a:pt x="95" y="104"/>
                    <a:pt x="94" y="103"/>
                  </a:cubicBezTo>
                  <a:close/>
                  <a:moveTo>
                    <a:pt x="93" y="145"/>
                  </a:moveTo>
                  <a:cubicBezTo>
                    <a:pt x="93" y="144"/>
                    <a:pt x="93" y="143"/>
                    <a:pt x="92" y="143"/>
                  </a:cubicBezTo>
                  <a:cubicBezTo>
                    <a:pt x="92" y="140"/>
                    <a:pt x="91" y="137"/>
                    <a:pt x="91" y="134"/>
                  </a:cubicBezTo>
                  <a:cubicBezTo>
                    <a:pt x="89" y="127"/>
                    <a:pt x="87" y="121"/>
                    <a:pt x="86" y="114"/>
                  </a:cubicBezTo>
                  <a:cubicBezTo>
                    <a:pt x="85" y="113"/>
                    <a:pt x="85" y="113"/>
                    <a:pt x="85" y="112"/>
                  </a:cubicBezTo>
                  <a:cubicBezTo>
                    <a:pt x="85" y="112"/>
                    <a:pt x="85" y="112"/>
                    <a:pt x="84" y="112"/>
                  </a:cubicBezTo>
                  <a:cubicBezTo>
                    <a:pt x="83" y="114"/>
                    <a:pt x="81" y="116"/>
                    <a:pt x="80" y="117"/>
                  </a:cubicBezTo>
                  <a:cubicBezTo>
                    <a:pt x="79" y="118"/>
                    <a:pt x="79" y="118"/>
                    <a:pt x="79" y="119"/>
                  </a:cubicBezTo>
                  <a:cubicBezTo>
                    <a:pt x="80" y="122"/>
                    <a:pt x="81" y="124"/>
                    <a:pt x="81" y="127"/>
                  </a:cubicBezTo>
                  <a:cubicBezTo>
                    <a:pt x="83" y="134"/>
                    <a:pt x="85" y="141"/>
                    <a:pt x="88" y="147"/>
                  </a:cubicBezTo>
                  <a:cubicBezTo>
                    <a:pt x="88" y="148"/>
                    <a:pt x="88" y="149"/>
                    <a:pt x="88" y="149"/>
                  </a:cubicBezTo>
                  <a:cubicBezTo>
                    <a:pt x="90" y="148"/>
                    <a:pt x="91" y="146"/>
                    <a:pt x="93" y="145"/>
                  </a:cubicBezTo>
                  <a:close/>
                  <a:moveTo>
                    <a:pt x="70" y="127"/>
                  </a:moveTo>
                  <a:cubicBezTo>
                    <a:pt x="68" y="128"/>
                    <a:pt x="66" y="130"/>
                    <a:pt x="64" y="132"/>
                  </a:cubicBezTo>
                  <a:cubicBezTo>
                    <a:pt x="67" y="142"/>
                    <a:pt x="69" y="152"/>
                    <a:pt x="74" y="161"/>
                  </a:cubicBezTo>
                  <a:cubicBezTo>
                    <a:pt x="75" y="160"/>
                    <a:pt x="77" y="158"/>
                    <a:pt x="78" y="157"/>
                  </a:cubicBezTo>
                  <a:cubicBezTo>
                    <a:pt x="79" y="157"/>
                    <a:pt x="79" y="157"/>
                    <a:pt x="79" y="156"/>
                  </a:cubicBezTo>
                  <a:cubicBezTo>
                    <a:pt x="78" y="153"/>
                    <a:pt x="77" y="149"/>
                    <a:pt x="76" y="146"/>
                  </a:cubicBezTo>
                  <a:cubicBezTo>
                    <a:pt x="74" y="140"/>
                    <a:pt x="72" y="134"/>
                    <a:pt x="71" y="128"/>
                  </a:cubicBezTo>
                  <a:cubicBezTo>
                    <a:pt x="70" y="127"/>
                    <a:pt x="70" y="127"/>
                    <a:pt x="70" y="127"/>
                  </a:cubicBezTo>
                  <a:close/>
                  <a:moveTo>
                    <a:pt x="59" y="175"/>
                  </a:moveTo>
                  <a:cubicBezTo>
                    <a:pt x="57" y="174"/>
                    <a:pt x="57" y="173"/>
                    <a:pt x="57" y="172"/>
                  </a:cubicBezTo>
                  <a:cubicBezTo>
                    <a:pt x="56" y="169"/>
                    <a:pt x="56" y="166"/>
                    <a:pt x="55" y="163"/>
                  </a:cubicBezTo>
                  <a:cubicBezTo>
                    <a:pt x="54" y="157"/>
                    <a:pt x="52" y="151"/>
                    <a:pt x="51" y="145"/>
                  </a:cubicBezTo>
                  <a:cubicBezTo>
                    <a:pt x="51" y="145"/>
                    <a:pt x="51" y="145"/>
                    <a:pt x="50" y="144"/>
                  </a:cubicBezTo>
                  <a:cubicBezTo>
                    <a:pt x="48" y="146"/>
                    <a:pt x="46" y="148"/>
                    <a:pt x="44" y="150"/>
                  </a:cubicBezTo>
                  <a:cubicBezTo>
                    <a:pt x="45" y="153"/>
                    <a:pt x="45" y="156"/>
                    <a:pt x="46" y="159"/>
                  </a:cubicBezTo>
                  <a:cubicBezTo>
                    <a:pt x="48" y="165"/>
                    <a:pt x="50" y="172"/>
                    <a:pt x="53" y="178"/>
                  </a:cubicBezTo>
                  <a:cubicBezTo>
                    <a:pt x="53" y="179"/>
                    <a:pt x="53" y="179"/>
                    <a:pt x="54" y="180"/>
                  </a:cubicBezTo>
                  <a:cubicBezTo>
                    <a:pt x="55" y="178"/>
                    <a:pt x="57" y="176"/>
                    <a:pt x="59" y="175"/>
                  </a:cubicBezTo>
                  <a:close/>
                  <a:moveTo>
                    <a:pt x="61" y="173"/>
                  </a:moveTo>
                  <a:cubicBezTo>
                    <a:pt x="61" y="172"/>
                    <a:pt x="62" y="171"/>
                    <a:pt x="63" y="170"/>
                  </a:cubicBezTo>
                  <a:cubicBezTo>
                    <a:pt x="64" y="170"/>
                    <a:pt x="64" y="169"/>
                    <a:pt x="64" y="169"/>
                  </a:cubicBezTo>
                  <a:cubicBezTo>
                    <a:pt x="63" y="165"/>
                    <a:pt x="63" y="161"/>
                    <a:pt x="62" y="158"/>
                  </a:cubicBezTo>
                  <a:cubicBezTo>
                    <a:pt x="61" y="152"/>
                    <a:pt x="59" y="146"/>
                    <a:pt x="58" y="140"/>
                  </a:cubicBezTo>
                  <a:cubicBezTo>
                    <a:pt x="57" y="140"/>
                    <a:pt x="57" y="139"/>
                    <a:pt x="57" y="139"/>
                  </a:cubicBezTo>
                  <a:cubicBezTo>
                    <a:pt x="56" y="140"/>
                    <a:pt x="54" y="141"/>
                    <a:pt x="53" y="142"/>
                  </a:cubicBezTo>
                  <a:cubicBezTo>
                    <a:pt x="52" y="143"/>
                    <a:pt x="52" y="143"/>
                    <a:pt x="52" y="144"/>
                  </a:cubicBezTo>
                  <a:cubicBezTo>
                    <a:pt x="54" y="150"/>
                    <a:pt x="55" y="156"/>
                    <a:pt x="56" y="162"/>
                  </a:cubicBezTo>
                  <a:cubicBezTo>
                    <a:pt x="57" y="165"/>
                    <a:pt x="58" y="168"/>
                    <a:pt x="60" y="171"/>
                  </a:cubicBezTo>
                  <a:cubicBezTo>
                    <a:pt x="60" y="172"/>
                    <a:pt x="60" y="172"/>
                    <a:pt x="61" y="173"/>
                  </a:cubicBezTo>
                  <a:close/>
                  <a:moveTo>
                    <a:pt x="87" y="151"/>
                  </a:moveTo>
                  <a:cubicBezTo>
                    <a:pt x="87" y="150"/>
                    <a:pt x="87" y="150"/>
                    <a:pt x="87" y="150"/>
                  </a:cubicBezTo>
                  <a:cubicBezTo>
                    <a:pt x="85" y="150"/>
                    <a:pt x="84" y="150"/>
                    <a:pt x="84" y="148"/>
                  </a:cubicBezTo>
                  <a:cubicBezTo>
                    <a:pt x="84" y="145"/>
                    <a:pt x="83" y="143"/>
                    <a:pt x="83" y="140"/>
                  </a:cubicBezTo>
                  <a:cubicBezTo>
                    <a:pt x="81" y="133"/>
                    <a:pt x="79" y="127"/>
                    <a:pt x="77" y="120"/>
                  </a:cubicBezTo>
                  <a:cubicBezTo>
                    <a:pt x="77" y="120"/>
                    <a:pt x="77" y="120"/>
                    <a:pt x="77" y="120"/>
                  </a:cubicBezTo>
                  <a:cubicBezTo>
                    <a:pt x="75" y="121"/>
                    <a:pt x="74" y="123"/>
                    <a:pt x="72" y="125"/>
                  </a:cubicBezTo>
                  <a:cubicBezTo>
                    <a:pt x="72" y="125"/>
                    <a:pt x="72" y="126"/>
                    <a:pt x="72" y="126"/>
                  </a:cubicBezTo>
                  <a:cubicBezTo>
                    <a:pt x="73" y="130"/>
                    <a:pt x="74" y="133"/>
                    <a:pt x="75" y="137"/>
                  </a:cubicBezTo>
                  <a:cubicBezTo>
                    <a:pt x="77" y="142"/>
                    <a:pt x="79" y="148"/>
                    <a:pt x="81" y="153"/>
                  </a:cubicBezTo>
                  <a:cubicBezTo>
                    <a:pt x="81" y="154"/>
                    <a:pt x="81" y="154"/>
                    <a:pt x="82" y="155"/>
                  </a:cubicBezTo>
                  <a:cubicBezTo>
                    <a:pt x="84" y="153"/>
                    <a:pt x="85" y="152"/>
                    <a:pt x="87" y="151"/>
                  </a:cubicBezTo>
                  <a:close/>
                  <a:moveTo>
                    <a:pt x="18" y="178"/>
                  </a:moveTo>
                  <a:cubicBezTo>
                    <a:pt x="16" y="179"/>
                    <a:pt x="15" y="180"/>
                    <a:pt x="14" y="182"/>
                  </a:cubicBezTo>
                  <a:cubicBezTo>
                    <a:pt x="14" y="182"/>
                    <a:pt x="14" y="183"/>
                    <a:pt x="14" y="183"/>
                  </a:cubicBezTo>
                  <a:cubicBezTo>
                    <a:pt x="15" y="188"/>
                    <a:pt x="16" y="192"/>
                    <a:pt x="17" y="196"/>
                  </a:cubicBezTo>
                  <a:cubicBezTo>
                    <a:pt x="17" y="199"/>
                    <a:pt x="18" y="202"/>
                    <a:pt x="19" y="206"/>
                  </a:cubicBezTo>
                  <a:cubicBezTo>
                    <a:pt x="20" y="208"/>
                    <a:pt x="21" y="211"/>
                    <a:pt x="22" y="214"/>
                  </a:cubicBezTo>
                  <a:cubicBezTo>
                    <a:pt x="23" y="212"/>
                    <a:pt x="24" y="211"/>
                    <a:pt x="25" y="211"/>
                  </a:cubicBezTo>
                  <a:cubicBezTo>
                    <a:pt x="26" y="210"/>
                    <a:pt x="26" y="209"/>
                    <a:pt x="26" y="208"/>
                  </a:cubicBezTo>
                  <a:cubicBezTo>
                    <a:pt x="24" y="202"/>
                    <a:pt x="23" y="197"/>
                    <a:pt x="21" y="191"/>
                  </a:cubicBezTo>
                  <a:cubicBezTo>
                    <a:pt x="20" y="187"/>
                    <a:pt x="19" y="182"/>
                    <a:pt x="18" y="178"/>
                  </a:cubicBezTo>
                  <a:close/>
                  <a:moveTo>
                    <a:pt x="63" y="133"/>
                  </a:moveTo>
                  <a:cubicBezTo>
                    <a:pt x="62" y="135"/>
                    <a:pt x="61" y="135"/>
                    <a:pt x="60" y="136"/>
                  </a:cubicBezTo>
                  <a:cubicBezTo>
                    <a:pt x="59" y="137"/>
                    <a:pt x="59" y="137"/>
                    <a:pt x="59" y="138"/>
                  </a:cubicBezTo>
                  <a:cubicBezTo>
                    <a:pt x="60" y="143"/>
                    <a:pt x="61" y="147"/>
                    <a:pt x="63" y="152"/>
                  </a:cubicBezTo>
                  <a:cubicBezTo>
                    <a:pt x="64" y="157"/>
                    <a:pt x="65" y="161"/>
                    <a:pt x="66" y="166"/>
                  </a:cubicBezTo>
                  <a:cubicBezTo>
                    <a:pt x="67" y="166"/>
                    <a:pt x="67" y="167"/>
                    <a:pt x="67" y="167"/>
                  </a:cubicBezTo>
                  <a:cubicBezTo>
                    <a:pt x="68" y="166"/>
                    <a:pt x="70" y="164"/>
                    <a:pt x="72" y="163"/>
                  </a:cubicBezTo>
                  <a:cubicBezTo>
                    <a:pt x="70" y="162"/>
                    <a:pt x="70" y="161"/>
                    <a:pt x="70" y="160"/>
                  </a:cubicBezTo>
                  <a:cubicBezTo>
                    <a:pt x="69" y="157"/>
                    <a:pt x="68" y="153"/>
                    <a:pt x="68" y="149"/>
                  </a:cubicBezTo>
                  <a:cubicBezTo>
                    <a:pt x="67" y="146"/>
                    <a:pt x="65" y="142"/>
                    <a:pt x="64" y="138"/>
                  </a:cubicBezTo>
                  <a:cubicBezTo>
                    <a:pt x="64" y="137"/>
                    <a:pt x="63" y="135"/>
                    <a:pt x="63" y="133"/>
                  </a:cubicBezTo>
                  <a:close/>
                  <a:moveTo>
                    <a:pt x="28" y="206"/>
                  </a:moveTo>
                  <a:cubicBezTo>
                    <a:pt x="30" y="205"/>
                    <a:pt x="31" y="203"/>
                    <a:pt x="32" y="202"/>
                  </a:cubicBezTo>
                  <a:cubicBezTo>
                    <a:pt x="30" y="202"/>
                    <a:pt x="30" y="202"/>
                    <a:pt x="30" y="200"/>
                  </a:cubicBezTo>
                  <a:cubicBezTo>
                    <a:pt x="30" y="199"/>
                    <a:pt x="29" y="199"/>
                    <a:pt x="29" y="199"/>
                  </a:cubicBezTo>
                  <a:cubicBezTo>
                    <a:pt x="28" y="190"/>
                    <a:pt x="26" y="182"/>
                    <a:pt x="23" y="173"/>
                  </a:cubicBezTo>
                  <a:cubicBezTo>
                    <a:pt x="23" y="173"/>
                    <a:pt x="23" y="173"/>
                    <a:pt x="23" y="172"/>
                  </a:cubicBezTo>
                  <a:cubicBezTo>
                    <a:pt x="22" y="173"/>
                    <a:pt x="21" y="174"/>
                    <a:pt x="20" y="175"/>
                  </a:cubicBezTo>
                  <a:cubicBezTo>
                    <a:pt x="20" y="176"/>
                    <a:pt x="19" y="176"/>
                    <a:pt x="20" y="177"/>
                  </a:cubicBezTo>
                  <a:cubicBezTo>
                    <a:pt x="21" y="181"/>
                    <a:pt x="21" y="184"/>
                    <a:pt x="22" y="187"/>
                  </a:cubicBezTo>
                  <a:cubicBezTo>
                    <a:pt x="24" y="193"/>
                    <a:pt x="25" y="199"/>
                    <a:pt x="28" y="205"/>
                  </a:cubicBezTo>
                  <a:cubicBezTo>
                    <a:pt x="28" y="205"/>
                    <a:pt x="28" y="206"/>
                    <a:pt x="28" y="206"/>
                  </a:cubicBezTo>
                  <a:close/>
                  <a:moveTo>
                    <a:pt x="24" y="171"/>
                  </a:moveTo>
                  <a:cubicBezTo>
                    <a:pt x="26" y="176"/>
                    <a:pt x="27" y="181"/>
                    <a:pt x="29" y="186"/>
                  </a:cubicBezTo>
                  <a:cubicBezTo>
                    <a:pt x="30" y="191"/>
                    <a:pt x="32" y="196"/>
                    <a:pt x="33" y="201"/>
                  </a:cubicBezTo>
                  <a:cubicBezTo>
                    <a:pt x="34" y="200"/>
                    <a:pt x="35" y="199"/>
                    <a:pt x="36" y="198"/>
                  </a:cubicBezTo>
                  <a:cubicBezTo>
                    <a:pt x="36" y="198"/>
                    <a:pt x="36" y="197"/>
                    <a:pt x="36" y="197"/>
                  </a:cubicBezTo>
                  <a:cubicBezTo>
                    <a:pt x="35" y="193"/>
                    <a:pt x="34" y="189"/>
                    <a:pt x="33" y="185"/>
                  </a:cubicBezTo>
                  <a:cubicBezTo>
                    <a:pt x="31" y="180"/>
                    <a:pt x="30" y="174"/>
                    <a:pt x="28" y="168"/>
                  </a:cubicBezTo>
                  <a:cubicBezTo>
                    <a:pt x="28" y="168"/>
                    <a:pt x="28" y="167"/>
                    <a:pt x="27" y="167"/>
                  </a:cubicBezTo>
                  <a:cubicBezTo>
                    <a:pt x="26" y="168"/>
                    <a:pt x="25" y="169"/>
                    <a:pt x="24" y="171"/>
                  </a:cubicBezTo>
                  <a:close/>
                  <a:moveTo>
                    <a:pt x="45" y="91"/>
                  </a:moveTo>
                  <a:cubicBezTo>
                    <a:pt x="47" y="91"/>
                    <a:pt x="47" y="90"/>
                    <a:pt x="49" y="89"/>
                  </a:cubicBezTo>
                  <a:cubicBezTo>
                    <a:pt x="50" y="88"/>
                    <a:pt x="51" y="87"/>
                    <a:pt x="52" y="86"/>
                  </a:cubicBezTo>
                  <a:cubicBezTo>
                    <a:pt x="52" y="85"/>
                    <a:pt x="53" y="84"/>
                    <a:pt x="53" y="84"/>
                  </a:cubicBezTo>
                  <a:cubicBezTo>
                    <a:pt x="54" y="83"/>
                    <a:pt x="54" y="83"/>
                    <a:pt x="54" y="82"/>
                  </a:cubicBezTo>
                  <a:cubicBezTo>
                    <a:pt x="55" y="82"/>
                    <a:pt x="56" y="82"/>
                    <a:pt x="56" y="81"/>
                  </a:cubicBezTo>
                  <a:cubicBezTo>
                    <a:pt x="58" y="80"/>
                    <a:pt x="60" y="78"/>
                    <a:pt x="62" y="76"/>
                  </a:cubicBezTo>
                  <a:cubicBezTo>
                    <a:pt x="62" y="76"/>
                    <a:pt x="63" y="76"/>
                    <a:pt x="64" y="75"/>
                  </a:cubicBezTo>
                  <a:cubicBezTo>
                    <a:pt x="64" y="75"/>
                    <a:pt x="64" y="75"/>
                    <a:pt x="65" y="76"/>
                  </a:cubicBezTo>
                  <a:cubicBezTo>
                    <a:pt x="65" y="76"/>
                    <a:pt x="65" y="77"/>
                    <a:pt x="65" y="77"/>
                  </a:cubicBezTo>
                  <a:cubicBezTo>
                    <a:pt x="65" y="77"/>
                    <a:pt x="64" y="78"/>
                    <a:pt x="64" y="78"/>
                  </a:cubicBezTo>
                  <a:cubicBezTo>
                    <a:pt x="64" y="79"/>
                    <a:pt x="64" y="79"/>
                    <a:pt x="63" y="79"/>
                  </a:cubicBezTo>
                  <a:cubicBezTo>
                    <a:pt x="64" y="80"/>
                    <a:pt x="65" y="80"/>
                    <a:pt x="66" y="81"/>
                  </a:cubicBezTo>
                  <a:cubicBezTo>
                    <a:pt x="66" y="80"/>
                    <a:pt x="67" y="80"/>
                    <a:pt x="68" y="79"/>
                  </a:cubicBezTo>
                  <a:cubicBezTo>
                    <a:pt x="65" y="76"/>
                    <a:pt x="63" y="73"/>
                    <a:pt x="61" y="70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60" y="71"/>
                    <a:pt x="59" y="72"/>
                    <a:pt x="59" y="74"/>
                  </a:cubicBezTo>
                  <a:cubicBezTo>
                    <a:pt x="59" y="74"/>
                    <a:pt x="59" y="75"/>
                    <a:pt x="58" y="75"/>
                  </a:cubicBezTo>
                  <a:cubicBezTo>
                    <a:pt x="58" y="75"/>
                    <a:pt x="57" y="75"/>
                    <a:pt x="57" y="75"/>
                  </a:cubicBezTo>
                  <a:cubicBezTo>
                    <a:pt x="53" y="80"/>
                    <a:pt x="49" y="84"/>
                    <a:pt x="45" y="89"/>
                  </a:cubicBezTo>
                  <a:cubicBezTo>
                    <a:pt x="45" y="90"/>
                    <a:pt x="45" y="90"/>
                    <a:pt x="45" y="91"/>
                  </a:cubicBezTo>
                  <a:close/>
                  <a:moveTo>
                    <a:pt x="44" y="57"/>
                  </a:moveTo>
                  <a:cubicBezTo>
                    <a:pt x="44" y="58"/>
                    <a:pt x="44" y="58"/>
                    <a:pt x="44" y="58"/>
                  </a:cubicBezTo>
                  <a:cubicBezTo>
                    <a:pt x="40" y="63"/>
                    <a:pt x="36" y="68"/>
                    <a:pt x="32" y="73"/>
                  </a:cubicBezTo>
                  <a:cubicBezTo>
                    <a:pt x="31" y="73"/>
                    <a:pt x="31" y="73"/>
                    <a:pt x="31" y="73"/>
                  </a:cubicBezTo>
                  <a:cubicBezTo>
                    <a:pt x="31" y="74"/>
                    <a:pt x="31" y="75"/>
                    <a:pt x="31" y="76"/>
                  </a:cubicBezTo>
                  <a:cubicBezTo>
                    <a:pt x="36" y="71"/>
                    <a:pt x="41" y="66"/>
                    <a:pt x="46" y="61"/>
                  </a:cubicBezTo>
                  <a:cubicBezTo>
                    <a:pt x="46" y="60"/>
                    <a:pt x="45" y="58"/>
                    <a:pt x="44" y="57"/>
                  </a:cubicBezTo>
                  <a:close/>
                  <a:moveTo>
                    <a:pt x="31" y="67"/>
                  </a:moveTo>
                  <a:cubicBezTo>
                    <a:pt x="31" y="67"/>
                    <a:pt x="31" y="67"/>
                    <a:pt x="31" y="67"/>
                  </a:cubicBezTo>
                  <a:cubicBezTo>
                    <a:pt x="35" y="63"/>
                    <a:pt x="38" y="59"/>
                    <a:pt x="42" y="55"/>
                  </a:cubicBezTo>
                  <a:cubicBezTo>
                    <a:pt x="41" y="54"/>
                    <a:pt x="41" y="53"/>
                    <a:pt x="40" y="52"/>
                  </a:cubicBezTo>
                  <a:cubicBezTo>
                    <a:pt x="40" y="52"/>
                    <a:pt x="40" y="52"/>
                    <a:pt x="40" y="52"/>
                  </a:cubicBezTo>
                  <a:cubicBezTo>
                    <a:pt x="37" y="56"/>
                    <a:pt x="34" y="59"/>
                    <a:pt x="31" y="63"/>
                  </a:cubicBezTo>
                  <a:cubicBezTo>
                    <a:pt x="31" y="63"/>
                    <a:pt x="31" y="64"/>
                    <a:pt x="31" y="64"/>
                  </a:cubicBezTo>
                  <a:cubicBezTo>
                    <a:pt x="31" y="65"/>
                    <a:pt x="31" y="66"/>
                    <a:pt x="31" y="67"/>
                  </a:cubicBezTo>
                  <a:close/>
                  <a:moveTo>
                    <a:pt x="95" y="91"/>
                  </a:moveTo>
                  <a:cubicBezTo>
                    <a:pt x="96" y="90"/>
                    <a:pt x="96" y="90"/>
                    <a:pt x="96" y="90"/>
                  </a:cubicBezTo>
                  <a:cubicBezTo>
                    <a:pt x="98" y="89"/>
                    <a:pt x="98" y="89"/>
                    <a:pt x="97" y="87"/>
                  </a:cubicBezTo>
                  <a:cubicBezTo>
                    <a:pt x="95" y="84"/>
                    <a:pt x="92" y="81"/>
                    <a:pt x="90" y="79"/>
                  </a:cubicBezTo>
                  <a:cubicBezTo>
                    <a:pt x="88" y="77"/>
                    <a:pt x="85" y="75"/>
                    <a:pt x="83" y="73"/>
                  </a:cubicBezTo>
                  <a:cubicBezTo>
                    <a:pt x="83" y="72"/>
                    <a:pt x="83" y="72"/>
                    <a:pt x="83" y="72"/>
                  </a:cubicBezTo>
                  <a:cubicBezTo>
                    <a:pt x="82" y="72"/>
                    <a:pt x="83" y="72"/>
                    <a:pt x="83" y="72"/>
                  </a:cubicBezTo>
                  <a:cubicBezTo>
                    <a:pt x="86" y="76"/>
                    <a:pt x="89" y="81"/>
                    <a:pt x="92" y="85"/>
                  </a:cubicBezTo>
                  <a:cubicBezTo>
                    <a:pt x="94" y="87"/>
                    <a:pt x="95" y="88"/>
                    <a:pt x="95" y="91"/>
                  </a:cubicBezTo>
                  <a:close/>
                  <a:moveTo>
                    <a:pt x="62" y="59"/>
                  </a:moveTo>
                  <a:cubicBezTo>
                    <a:pt x="63" y="61"/>
                    <a:pt x="78" y="75"/>
                    <a:pt x="79" y="76"/>
                  </a:cubicBezTo>
                  <a:cubicBezTo>
                    <a:pt x="79" y="75"/>
                    <a:pt x="79" y="75"/>
                    <a:pt x="78" y="75"/>
                  </a:cubicBezTo>
                  <a:cubicBezTo>
                    <a:pt x="77" y="73"/>
                    <a:pt x="75" y="71"/>
                    <a:pt x="73" y="69"/>
                  </a:cubicBezTo>
                  <a:cubicBezTo>
                    <a:pt x="71" y="65"/>
                    <a:pt x="68" y="62"/>
                    <a:pt x="65" y="59"/>
                  </a:cubicBezTo>
                  <a:cubicBezTo>
                    <a:pt x="64" y="58"/>
                    <a:pt x="64" y="57"/>
                    <a:pt x="63" y="56"/>
                  </a:cubicBezTo>
                  <a:cubicBezTo>
                    <a:pt x="63" y="56"/>
                    <a:pt x="63" y="56"/>
                    <a:pt x="63" y="56"/>
                  </a:cubicBezTo>
                  <a:cubicBezTo>
                    <a:pt x="63" y="58"/>
                    <a:pt x="62" y="58"/>
                    <a:pt x="62" y="59"/>
                  </a:cubicBezTo>
                  <a:close/>
                  <a:moveTo>
                    <a:pt x="16" y="56"/>
                  </a:moveTo>
                  <a:cubicBezTo>
                    <a:pt x="15" y="56"/>
                    <a:pt x="15" y="56"/>
                    <a:pt x="15" y="56"/>
                  </a:cubicBezTo>
                  <a:cubicBezTo>
                    <a:pt x="13" y="59"/>
                    <a:pt x="11" y="62"/>
                    <a:pt x="9" y="65"/>
                  </a:cubicBezTo>
                  <a:cubicBezTo>
                    <a:pt x="9" y="65"/>
                    <a:pt x="9" y="66"/>
                    <a:pt x="9" y="66"/>
                  </a:cubicBezTo>
                  <a:cubicBezTo>
                    <a:pt x="9" y="68"/>
                    <a:pt x="9" y="69"/>
                    <a:pt x="9" y="71"/>
                  </a:cubicBezTo>
                  <a:cubicBezTo>
                    <a:pt x="9" y="71"/>
                    <a:pt x="9" y="71"/>
                    <a:pt x="9" y="71"/>
                  </a:cubicBezTo>
                  <a:cubicBezTo>
                    <a:pt x="10" y="70"/>
                    <a:pt x="10" y="69"/>
                    <a:pt x="11" y="68"/>
                  </a:cubicBezTo>
                  <a:cubicBezTo>
                    <a:pt x="12" y="66"/>
                    <a:pt x="14" y="64"/>
                    <a:pt x="15" y="61"/>
                  </a:cubicBezTo>
                  <a:cubicBezTo>
                    <a:pt x="15" y="61"/>
                    <a:pt x="15" y="61"/>
                    <a:pt x="16" y="60"/>
                  </a:cubicBezTo>
                  <a:cubicBezTo>
                    <a:pt x="16" y="59"/>
                    <a:pt x="16" y="57"/>
                    <a:pt x="16" y="56"/>
                  </a:cubicBezTo>
                  <a:close/>
                  <a:moveTo>
                    <a:pt x="52" y="48"/>
                  </a:moveTo>
                  <a:cubicBezTo>
                    <a:pt x="54" y="51"/>
                    <a:pt x="57" y="54"/>
                    <a:pt x="60" y="57"/>
                  </a:cubicBezTo>
                  <a:cubicBezTo>
                    <a:pt x="61" y="56"/>
                    <a:pt x="61" y="56"/>
                    <a:pt x="63" y="56"/>
                  </a:cubicBezTo>
                  <a:cubicBezTo>
                    <a:pt x="62" y="55"/>
                    <a:pt x="61" y="55"/>
                    <a:pt x="61" y="54"/>
                  </a:cubicBezTo>
                  <a:cubicBezTo>
                    <a:pt x="59" y="52"/>
                    <a:pt x="57" y="50"/>
                    <a:pt x="54" y="48"/>
                  </a:cubicBezTo>
                  <a:cubicBezTo>
                    <a:pt x="52" y="46"/>
                    <a:pt x="50" y="44"/>
                    <a:pt x="48" y="43"/>
                  </a:cubicBezTo>
                  <a:cubicBezTo>
                    <a:pt x="48" y="42"/>
                    <a:pt x="47" y="42"/>
                    <a:pt x="47" y="42"/>
                  </a:cubicBezTo>
                  <a:cubicBezTo>
                    <a:pt x="47" y="42"/>
                    <a:pt x="47" y="42"/>
                    <a:pt x="47" y="43"/>
                  </a:cubicBezTo>
                  <a:cubicBezTo>
                    <a:pt x="48" y="44"/>
                    <a:pt x="49" y="45"/>
                    <a:pt x="49" y="46"/>
                  </a:cubicBezTo>
                  <a:cubicBezTo>
                    <a:pt x="50" y="46"/>
                    <a:pt x="50" y="46"/>
                    <a:pt x="50" y="46"/>
                  </a:cubicBezTo>
                  <a:cubicBezTo>
                    <a:pt x="52" y="46"/>
                    <a:pt x="52" y="47"/>
                    <a:pt x="52" y="48"/>
                  </a:cubicBezTo>
                  <a:cubicBezTo>
                    <a:pt x="52" y="48"/>
                    <a:pt x="52" y="48"/>
                    <a:pt x="52" y="48"/>
                  </a:cubicBezTo>
                  <a:close/>
                  <a:moveTo>
                    <a:pt x="60" y="97"/>
                  </a:moveTo>
                  <a:cubicBezTo>
                    <a:pt x="60" y="98"/>
                    <a:pt x="60" y="98"/>
                    <a:pt x="60" y="98"/>
                  </a:cubicBezTo>
                  <a:cubicBezTo>
                    <a:pt x="62" y="95"/>
                    <a:pt x="65" y="93"/>
                    <a:pt x="68" y="90"/>
                  </a:cubicBezTo>
                  <a:cubicBezTo>
                    <a:pt x="67" y="89"/>
                    <a:pt x="67" y="87"/>
                    <a:pt x="66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4" y="88"/>
                    <a:pt x="62" y="90"/>
                    <a:pt x="61" y="92"/>
                  </a:cubicBezTo>
                  <a:cubicBezTo>
                    <a:pt x="61" y="92"/>
                    <a:pt x="61" y="92"/>
                    <a:pt x="61" y="93"/>
                  </a:cubicBezTo>
                  <a:cubicBezTo>
                    <a:pt x="60" y="94"/>
                    <a:pt x="60" y="96"/>
                    <a:pt x="60" y="97"/>
                  </a:cubicBezTo>
                  <a:close/>
                  <a:moveTo>
                    <a:pt x="31" y="40"/>
                  </a:moveTo>
                  <a:cubicBezTo>
                    <a:pt x="31" y="40"/>
                    <a:pt x="31" y="40"/>
                    <a:pt x="31" y="41"/>
                  </a:cubicBezTo>
                  <a:cubicBezTo>
                    <a:pt x="28" y="45"/>
                    <a:pt x="25" y="49"/>
                    <a:pt x="22" y="54"/>
                  </a:cubicBezTo>
                  <a:cubicBezTo>
                    <a:pt x="22" y="55"/>
                    <a:pt x="22" y="56"/>
                    <a:pt x="22" y="57"/>
                  </a:cubicBezTo>
                  <a:cubicBezTo>
                    <a:pt x="24" y="55"/>
                    <a:pt x="25" y="53"/>
                    <a:pt x="26" y="51"/>
                  </a:cubicBezTo>
                  <a:cubicBezTo>
                    <a:pt x="27" y="50"/>
                    <a:pt x="28" y="49"/>
                    <a:pt x="28" y="47"/>
                  </a:cubicBezTo>
                  <a:cubicBezTo>
                    <a:pt x="28" y="46"/>
                    <a:pt x="29" y="46"/>
                    <a:pt x="29" y="45"/>
                  </a:cubicBezTo>
                  <a:cubicBezTo>
                    <a:pt x="30" y="45"/>
                    <a:pt x="30" y="45"/>
                    <a:pt x="31" y="45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32" y="44"/>
                    <a:pt x="33" y="43"/>
                    <a:pt x="33" y="43"/>
                  </a:cubicBezTo>
                  <a:cubicBezTo>
                    <a:pt x="33" y="42"/>
                    <a:pt x="32" y="41"/>
                    <a:pt x="31" y="40"/>
                  </a:cubicBezTo>
                  <a:close/>
                  <a:moveTo>
                    <a:pt x="49" y="80"/>
                  </a:moveTo>
                  <a:cubicBezTo>
                    <a:pt x="49" y="80"/>
                    <a:pt x="49" y="80"/>
                    <a:pt x="49" y="80"/>
                  </a:cubicBezTo>
                  <a:cubicBezTo>
                    <a:pt x="49" y="80"/>
                    <a:pt x="49" y="81"/>
                    <a:pt x="49" y="81"/>
                  </a:cubicBezTo>
                  <a:cubicBezTo>
                    <a:pt x="43" y="86"/>
                    <a:pt x="38" y="92"/>
                    <a:pt x="33" y="98"/>
                  </a:cubicBezTo>
                  <a:cubicBezTo>
                    <a:pt x="32" y="99"/>
                    <a:pt x="32" y="100"/>
                    <a:pt x="32" y="101"/>
                  </a:cubicBezTo>
                  <a:cubicBezTo>
                    <a:pt x="33" y="101"/>
                    <a:pt x="34" y="100"/>
                    <a:pt x="34" y="100"/>
                  </a:cubicBezTo>
                  <a:cubicBezTo>
                    <a:pt x="35" y="98"/>
                    <a:pt x="36" y="97"/>
                    <a:pt x="37" y="96"/>
                  </a:cubicBezTo>
                  <a:cubicBezTo>
                    <a:pt x="39" y="94"/>
                    <a:pt x="40" y="92"/>
                    <a:pt x="41" y="90"/>
                  </a:cubicBezTo>
                  <a:cubicBezTo>
                    <a:pt x="41" y="90"/>
                    <a:pt x="41" y="90"/>
                    <a:pt x="41" y="90"/>
                  </a:cubicBezTo>
                  <a:cubicBezTo>
                    <a:pt x="41" y="89"/>
                    <a:pt x="42" y="88"/>
                    <a:pt x="43" y="88"/>
                  </a:cubicBezTo>
                  <a:cubicBezTo>
                    <a:pt x="43" y="88"/>
                    <a:pt x="43" y="88"/>
                    <a:pt x="43" y="88"/>
                  </a:cubicBezTo>
                  <a:cubicBezTo>
                    <a:pt x="45" y="85"/>
                    <a:pt x="47" y="83"/>
                    <a:pt x="49" y="80"/>
                  </a:cubicBezTo>
                  <a:close/>
                  <a:moveTo>
                    <a:pt x="46" y="65"/>
                  </a:moveTo>
                  <a:cubicBezTo>
                    <a:pt x="46" y="65"/>
                    <a:pt x="46" y="65"/>
                    <a:pt x="46" y="65"/>
                  </a:cubicBezTo>
                  <a:cubicBezTo>
                    <a:pt x="41" y="69"/>
                    <a:pt x="36" y="74"/>
                    <a:pt x="32" y="79"/>
                  </a:cubicBezTo>
                  <a:cubicBezTo>
                    <a:pt x="32" y="79"/>
                    <a:pt x="32" y="80"/>
                    <a:pt x="32" y="80"/>
                  </a:cubicBezTo>
                  <a:cubicBezTo>
                    <a:pt x="32" y="81"/>
                    <a:pt x="32" y="82"/>
                    <a:pt x="32" y="83"/>
                  </a:cubicBezTo>
                  <a:cubicBezTo>
                    <a:pt x="37" y="77"/>
                    <a:pt x="41" y="71"/>
                    <a:pt x="46" y="65"/>
                  </a:cubicBezTo>
                  <a:close/>
                  <a:moveTo>
                    <a:pt x="49" y="71"/>
                  </a:moveTo>
                  <a:cubicBezTo>
                    <a:pt x="49" y="71"/>
                    <a:pt x="49" y="71"/>
                    <a:pt x="49" y="71"/>
                  </a:cubicBezTo>
                  <a:cubicBezTo>
                    <a:pt x="48" y="71"/>
                    <a:pt x="48" y="72"/>
                    <a:pt x="48" y="72"/>
                  </a:cubicBezTo>
                  <a:cubicBezTo>
                    <a:pt x="43" y="77"/>
                    <a:pt x="38" y="83"/>
                    <a:pt x="33" y="88"/>
                  </a:cubicBezTo>
                  <a:cubicBezTo>
                    <a:pt x="32" y="89"/>
                    <a:pt x="32" y="91"/>
                    <a:pt x="32" y="92"/>
                  </a:cubicBezTo>
                  <a:cubicBezTo>
                    <a:pt x="38" y="85"/>
                    <a:pt x="43" y="78"/>
                    <a:pt x="49" y="71"/>
                  </a:cubicBezTo>
                  <a:close/>
                  <a:moveTo>
                    <a:pt x="33" y="135"/>
                  </a:moveTo>
                  <a:cubicBezTo>
                    <a:pt x="34" y="133"/>
                    <a:pt x="35" y="132"/>
                    <a:pt x="36" y="131"/>
                  </a:cubicBezTo>
                  <a:cubicBezTo>
                    <a:pt x="39" y="128"/>
                    <a:pt x="40" y="125"/>
                    <a:pt x="41" y="121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38" y="123"/>
                    <a:pt x="36" y="126"/>
                    <a:pt x="34" y="128"/>
                  </a:cubicBezTo>
                  <a:cubicBezTo>
                    <a:pt x="34" y="129"/>
                    <a:pt x="34" y="129"/>
                    <a:pt x="34" y="130"/>
                  </a:cubicBezTo>
                  <a:cubicBezTo>
                    <a:pt x="33" y="131"/>
                    <a:pt x="33" y="133"/>
                    <a:pt x="33" y="135"/>
                  </a:cubicBezTo>
                  <a:close/>
                  <a:moveTo>
                    <a:pt x="24" y="141"/>
                  </a:moveTo>
                  <a:cubicBezTo>
                    <a:pt x="24" y="141"/>
                    <a:pt x="24" y="141"/>
                    <a:pt x="24" y="141"/>
                  </a:cubicBezTo>
                  <a:cubicBezTo>
                    <a:pt x="23" y="142"/>
                    <a:pt x="22" y="143"/>
                    <a:pt x="21" y="144"/>
                  </a:cubicBezTo>
                  <a:cubicBezTo>
                    <a:pt x="19" y="146"/>
                    <a:pt x="19" y="149"/>
                    <a:pt x="18" y="152"/>
                  </a:cubicBezTo>
                  <a:cubicBezTo>
                    <a:pt x="19" y="152"/>
                    <a:pt x="19" y="152"/>
                    <a:pt x="20" y="152"/>
                  </a:cubicBezTo>
                  <a:cubicBezTo>
                    <a:pt x="21" y="150"/>
                    <a:pt x="23" y="147"/>
                    <a:pt x="25" y="145"/>
                  </a:cubicBezTo>
                  <a:cubicBezTo>
                    <a:pt x="25" y="145"/>
                    <a:pt x="25" y="145"/>
                    <a:pt x="25" y="144"/>
                  </a:cubicBezTo>
                  <a:cubicBezTo>
                    <a:pt x="25" y="143"/>
                    <a:pt x="25" y="142"/>
                    <a:pt x="24" y="141"/>
                  </a:cubicBezTo>
                  <a:close/>
                  <a:moveTo>
                    <a:pt x="16" y="43"/>
                  </a:moveTo>
                  <a:cubicBezTo>
                    <a:pt x="16" y="43"/>
                    <a:pt x="16" y="43"/>
                    <a:pt x="16" y="43"/>
                  </a:cubicBezTo>
                  <a:cubicBezTo>
                    <a:pt x="13" y="46"/>
                    <a:pt x="11" y="50"/>
                    <a:pt x="9" y="53"/>
                  </a:cubicBezTo>
                  <a:cubicBezTo>
                    <a:pt x="9" y="53"/>
                    <a:pt x="8" y="54"/>
                    <a:pt x="8" y="54"/>
                  </a:cubicBezTo>
                  <a:cubicBezTo>
                    <a:pt x="8" y="55"/>
                    <a:pt x="8" y="56"/>
                    <a:pt x="8" y="58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11" y="53"/>
                    <a:pt x="14" y="49"/>
                    <a:pt x="16" y="45"/>
                  </a:cubicBezTo>
                  <a:cubicBezTo>
                    <a:pt x="17" y="44"/>
                    <a:pt x="17" y="44"/>
                    <a:pt x="16" y="43"/>
                  </a:cubicBezTo>
                  <a:close/>
                  <a:moveTo>
                    <a:pt x="20" y="46"/>
                  </a:moveTo>
                  <a:cubicBezTo>
                    <a:pt x="22" y="43"/>
                    <a:pt x="25" y="40"/>
                    <a:pt x="28" y="36"/>
                  </a:cubicBezTo>
                  <a:cubicBezTo>
                    <a:pt x="27" y="36"/>
                    <a:pt x="27" y="35"/>
                    <a:pt x="26" y="34"/>
                  </a:cubicBezTo>
                  <a:cubicBezTo>
                    <a:pt x="24" y="38"/>
                    <a:pt x="22" y="41"/>
                    <a:pt x="20" y="44"/>
                  </a:cubicBezTo>
                  <a:cubicBezTo>
                    <a:pt x="19" y="45"/>
                    <a:pt x="19" y="45"/>
                    <a:pt x="20" y="46"/>
                  </a:cubicBezTo>
                  <a:close/>
                  <a:moveTo>
                    <a:pt x="35" y="120"/>
                  </a:moveTo>
                  <a:cubicBezTo>
                    <a:pt x="36" y="120"/>
                    <a:pt x="36" y="120"/>
                    <a:pt x="36" y="120"/>
                  </a:cubicBezTo>
                  <a:cubicBezTo>
                    <a:pt x="36" y="120"/>
                    <a:pt x="36" y="119"/>
                    <a:pt x="37" y="119"/>
                  </a:cubicBezTo>
                  <a:cubicBezTo>
                    <a:pt x="39" y="116"/>
                    <a:pt x="41" y="113"/>
                    <a:pt x="43" y="111"/>
                  </a:cubicBezTo>
                  <a:cubicBezTo>
                    <a:pt x="44" y="110"/>
                    <a:pt x="44" y="109"/>
                    <a:pt x="44" y="107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41" y="110"/>
                    <a:pt x="39" y="112"/>
                    <a:pt x="37" y="115"/>
                  </a:cubicBezTo>
                  <a:cubicBezTo>
                    <a:pt x="37" y="115"/>
                    <a:pt x="37" y="115"/>
                    <a:pt x="37" y="115"/>
                  </a:cubicBezTo>
                  <a:cubicBezTo>
                    <a:pt x="36" y="117"/>
                    <a:pt x="36" y="118"/>
                    <a:pt x="35" y="120"/>
                  </a:cubicBezTo>
                  <a:close/>
                  <a:moveTo>
                    <a:pt x="39" y="87"/>
                  </a:moveTo>
                  <a:cubicBezTo>
                    <a:pt x="39" y="87"/>
                    <a:pt x="39" y="87"/>
                    <a:pt x="39" y="87"/>
                  </a:cubicBezTo>
                  <a:cubicBezTo>
                    <a:pt x="44" y="82"/>
                    <a:pt x="49" y="77"/>
                    <a:pt x="54" y="72"/>
                  </a:cubicBezTo>
                  <a:cubicBezTo>
                    <a:pt x="54" y="71"/>
                    <a:pt x="54" y="71"/>
                    <a:pt x="54" y="71"/>
                  </a:cubicBezTo>
                  <a:cubicBezTo>
                    <a:pt x="54" y="70"/>
                    <a:pt x="53" y="70"/>
                    <a:pt x="53" y="70"/>
                  </a:cubicBezTo>
                  <a:cubicBezTo>
                    <a:pt x="48" y="76"/>
                    <a:pt x="44" y="81"/>
                    <a:pt x="39" y="87"/>
                  </a:cubicBezTo>
                  <a:close/>
                  <a:moveTo>
                    <a:pt x="56" y="105"/>
                  </a:moveTo>
                  <a:cubicBezTo>
                    <a:pt x="56" y="105"/>
                    <a:pt x="56" y="105"/>
                    <a:pt x="56" y="105"/>
                  </a:cubicBezTo>
                  <a:cubicBezTo>
                    <a:pt x="53" y="107"/>
                    <a:pt x="51" y="110"/>
                    <a:pt x="49" y="112"/>
                  </a:cubicBezTo>
                  <a:cubicBezTo>
                    <a:pt x="48" y="112"/>
                    <a:pt x="48" y="113"/>
                    <a:pt x="48" y="113"/>
                  </a:cubicBezTo>
                  <a:cubicBezTo>
                    <a:pt x="48" y="114"/>
                    <a:pt x="48" y="115"/>
                    <a:pt x="47" y="116"/>
                  </a:cubicBezTo>
                  <a:cubicBezTo>
                    <a:pt x="48" y="116"/>
                    <a:pt x="48" y="116"/>
                    <a:pt x="48" y="116"/>
                  </a:cubicBezTo>
                  <a:cubicBezTo>
                    <a:pt x="51" y="113"/>
                    <a:pt x="53" y="110"/>
                    <a:pt x="55" y="108"/>
                  </a:cubicBezTo>
                  <a:cubicBezTo>
                    <a:pt x="56" y="107"/>
                    <a:pt x="56" y="106"/>
                    <a:pt x="56" y="105"/>
                  </a:cubicBezTo>
                  <a:close/>
                  <a:moveTo>
                    <a:pt x="38" y="79"/>
                  </a:moveTo>
                  <a:cubicBezTo>
                    <a:pt x="38" y="79"/>
                    <a:pt x="38" y="79"/>
                    <a:pt x="38" y="79"/>
                  </a:cubicBezTo>
                  <a:cubicBezTo>
                    <a:pt x="42" y="75"/>
                    <a:pt x="46" y="71"/>
                    <a:pt x="50" y="66"/>
                  </a:cubicBezTo>
                  <a:cubicBezTo>
                    <a:pt x="50" y="66"/>
                    <a:pt x="49" y="65"/>
                    <a:pt x="49" y="64"/>
                  </a:cubicBezTo>
                  <a:cubicBezTo>
                    <a:pt x="45" y="69"/>
                    <a:pt x="41" y="74"/>
                    <a:pt x="38" y="79"/>
                  </a:cubicBezTo>
                  <a:close/>
                  <a:moveTo>
                    <a:pt x="71" y="99"/>
                  </a:moveTo>
                  <a:cubicBezTo>
                    <a:pt x="70" y="97"/>
                    <a:pt x="70" y="96"/>
                    <a:pt x="69" y="95"/>
                  </a:cubicBezTo>
                  <a:cubicBezTo>
                    <a:pt x="67" y="98"/>
                    <a:pt x="65" y="100"/>
                    <a:pt x="62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5" y="102"/>
                    <a:pt x="68" y="101"/>
                    <a:pt x="71" y="99"/>
                  </a:cubicBezTo>
                  <a:close/>
                  <a:moveTo>
                    <a:pt x="29" y="38"/>
                  </a:moveTo>
                  <a:cubicBezTo>
                    <a:pt x="29" y="38"/>
                    <a:pt x="29" y="39"/>
                    <a:pt x="29" y="39"/>
                  </a:cubicBezTo>
                  <a:cubicBezTo>
                    <a:pt x="26" y="42"/>
                    <a:pt x="24" y="45"/>
                    <a:pt x="21" y="48"/>
                  </a:cubicBezTo>
                  <a:cubicBezTo>
                    <a:pt x="20" y="50"/>
                    <a:pt x="20" y="50"/>
                    <a:pt x="21" y="52"/>
                  </a:cubicBezTo>
                  <a:cubicBezTo>
                    <a:pt x="24" y="47"/>
                    <a:pt x="27" y="43"/>
                    <a:pt x="29" y="38"/>
                  </a:cubicBezTo>
                  <a:close/>
                  <a:moveTo>
                    <a:pt x="23" y="114"/>
                  </a:moveTo>
                  <a:cubicBezTo>
                    <a:pt x="23" y="114"/>
                    <a:pt x="23" y="114"/>
                    <a:pt x="23" y="114"/>
                  </a:cubicBezTo>
                  <a:cubicBezTo>
                    <a:pt x="25" y="113"/>
                    <a:pt x="26" y="111"/>
                    <a:pt x="27" y="109"/>
                  </a:cubicBezTo>
                  <a:cubicBezTo>
                    <a:pt x="27" y="109"/>
                    <a:pt x="27" y="109"/>
                    <a:pt x="27" y="109"/>
                  </a:cubicBezTo>
                  <a:cubicBezTo>
                    <a:pt x="27" y="108"/>
                    <a:pt x="28" y="106"/>
                    <a:pt x="28" y="104"/>
                  </a:cubicBezTo>
                  <a:cubicBezTo>
                    <a:pt x="26" y="106"/>
                    <a:pt x="25" y="108"/>
                    <a:pt x="24" y="109"/>
                  </a:cubicBezTo>
                  <a:cubicBezTo>
                    <a:pt x="24" y="109"/>
                    <a:pt x="23" y="110"/>
                    <a:pt x="23" y="110"/>
                  </a:cubicBezTo>
                  <a:cubicBezTo>
                    <a:pt x="23" y="111"/>
                    <a:pt x="23" y="113"/>
                    <a:pt x="23" y="114"/>
                  </a:cubicBezTo>
                  <a:close/>
                  <a:moveTo>
                    <a:pt x="36" y="46"/>
                  </a:moveTo>
                  <a:cubicBezTo>
                    <a:pt x="35" y="48"/>
                    <a:pt x="33" y="50"/>
                    <a:pt x="32" y="52"/>
                  </a:cubicBezTo>
                  <a:cubicBezTo>
                    <a:pt x="31" y="53"/>
                    <a:pt x="31" y="54"/>
                    <a:pt x="31" y="55"/>
                  </a:cubicBezTo>
                  <a:cubicBezTo>
                    <a:pt x="34" y="53"/>
                    <a:pt x="36" y="51"/>
                    <a:pt x="38" y="49"/>
                  </a:cubicBezTo>
                  <a:cubicBezTo>
                    <a:pt x="37" y="48"/>
                    <a:pt x="37" y="47"/>
                    <a:pt x="36" y="46"/>
                  </a:cubicBezTo>
                  <a:close/>
                  <a:moveTo>
                    <a:pt x="26" y="133"/>
                  </a:moveTo>
                  <a:cubicBezTo>
                    <a:pt x="26" y="133"/>
                    <a:pt x="26" y="133"/>
                    <a:pt x="26" y="133"/>
                  </a:cubicBezTo>
                  <a:cubicBezTo>
                    <a:pt x="27" y="132"/>
                    <a:pt x="28" y="130"/>
                    <a:pt x="29" y="129"/>
                  </a:cubicBezTo>
                  <a:cubicBezTo>
                    <a:pt x="29" y="129"/>
                    <a:pt x="29" y="128"/>
                    <a:pt x="29" y="128"/>
                  </a:cubicBezTo>
                  <a:cubicBezTo>
                    <a:pt x="30" y="127"/>
                    <a:pt x="30" y="125"/>
                    <a:pt x="30" y="124"/>
                  </a:cubicBezTo>
                  <a:cubicBezTo>
                    <a:pt x="30" y="123"/>
                    <a:pt x="30" y="123"/>
                    <a:pt x="30" y="123"/>
                  </a:cubicBezTo>
                  <a:cubicBezTo>
                    <a:pt x="29" y="124"/>
                    <a:pt x="28" y="125"/>
                    <a:pt x="27" y="126"/>
                  </a:cubicBezTo>
                  <a:cubicBezTo>
                    <a:pt x="27" y="127"/>
                    <a:pt x="27" y="127"/>
                    <a:pt x="27" y="127"/>
                  </a:cubicBezTo>
                  <a:cubicBezTo>
                    <a:pt x="26" y="129"/>
                    <a:pt x="26" y="131"/>
                    <a:pt x="26" y="133"/>
                  </a:cubicBezTo>
                  <a:close/>
                  <a:moveTo>
                    <a:pt x="5" y="111"/>
                  </a:moveTo>
                  <a:cubicBezTo>
                    <a:pt x="5" y="118"/>
                    <a:pt x="5" y="124"/>
                    <a:pt x="5" y="130"/>
                  </a:cubicBezTo>
                  <a:cubicBezTo>
                    <a:pt x="6" y="129"/>
                    <a:pt x="6" y="128"/>
                    <a:pt x="6" y="127"/>
                  </a:cubicBezTo>
                  <a:cubicBezTo>
                    <a:pt x="6" y="122"/>
                    <a:pt x="6" y="117"/>
                    <a:pt x="6" y="112"/>
                  </a:cubicBezTo>
                  <a:cubicBezTo>
                    <a:pt x="6" y="112"/>
                    <a:pt x="6" y="112"/>
                    <a:pt x="6" y="111"/>
                  </a:cubicBezTo>
                  <a:cubicBezTo>
                    <a:pt x="5" y="111"/>
                    <a:pt x="5" y="111"/>
                    <a:pt x="5" y="111"/>
                  </a:cubicBezTo>
                  <a:close/>
                  <a:moveTo>
                    <a:pt x="49" y="108"/>
                  </a:moveTo>
                  <a:cubicBezTo>
                    <a:pt x="50" y="108"/>
                    <a:pt x="50" y="108"/>
                    <a:pt x="50" y="107"/>
                  </a:cubicBezTo>
                  <a:cubicBezTo>
                    <a:pt x="52" y="106"/>
                    <a:pt x="53" y="104"/>
                    <a:pt x="55" y="102"/>
                  </a:cubicBezTo>
                  <a:cubicBezTo>
                    <a:pt x="56" y="101"/>
                    <a:pt x="56" y="100"/>
                    <a:pt x="56" y="99"/>
                  </a:cubicBezTo>
                  <a:cubicBezTo>
                    <a:pt x="55" y="99"/>
                    <a:pt x="55" y="99"/>
                    <a:pt x="55" y="99"/>
                  </a:cubicBezTo>
                  <a:cubicBezTo>
                    <a:pt x="53" y="101"/>
                    <a:pt x="52" y="103"/>
                    <a:pt x="50" y="105"/>
                  </a:cubicBezTo>
                  <a:cubicBezTo>
                    <a:pt x="50" y="106"/>
                    <a:pt x="49" y="107"/>
                    <a:pt x="49" y="108"/>
                  </a:cubicBezTo>
                  <a:close/>
                  <a:moveTo>
                    <a:pt x="72" y="87"/>
                  </a:moveTo>
                  <a:cubicBezTo>
                    <a:pt x="71" y="85"/>
                    <a:pt x="70" y="83"/>
                    <a:pt x="69" y="82"/>
                  </a:cubicBezTo>
                  <a:cubicBezTo>
                    <a:pt x="69" y="82"/>
                    <a:pt x="68" y="83"/>
                    <a:pt x="68" y="84"/>
                  </a:cubicBezTo>
                  <a:cubicBezTo>
                    <a:pt x="68" y="85"/>
                    <a:pt x="69" y="87"/>
                    <a:pt x="70" y="89"/>
                  </a:cubicBezTo>
                  <a:cubicBezTo>
                    <a:pt x="70" y="88"/>
                    <a:pt x="71" y="87"/>
                    <a:pt x="72" y="87"/>
                  </a:cubicBezTo>
                  <a:close/>
                  <a:moveTo>
                    <a:pt x="56" y="110"/>
                  </a:moveTo>
                  <a:cubicBezTo>
                    <a:pt x="55" y="112"/>
                    <a:pt x="53" y="113"/>
                    <a:pt x="52" y="115"/>
                  </a:cubicBezTo>
                  <a:cubicBezTo>
                    <a:pt x="51" y="117"/>
                    <a:pt x="49" y="119"/>
                    <a:pt x="47" y="121"/>
                  </a:cubicBezTo>
                  <a:cubicBezTo>
                    <a:pt x="47" y="121"/>
                    <a:pt x="47" y="121"/>
                    <a:pt x="47" y="122"/>
                  </a:cubicBezTo>
                  <a:cubicBezTo>
                    <a:pt x="47" y="121"/>
                    <a:pt x="48" y="121"/>
                    <a:pt x="48" y="121"/>
                  </a:cubicBezTo>
                  <a:cubicBezTo>
                    <a:pt x="50" y="118"/>
                    <a:pt x="53" y="116"/>
                    <a:pt x="55" y="114"/>
                  </a:cubicBezTo>
                  <a:cubicBezTo>
                    <a:pt x="56" y="113"/>
                    <a:pt x="56" y="112"/>
                    <a:pt x="56" y="110"/>
                  </a:cubicBezTo>
                  <a:close/>
                  <a:moveTo>
                    <a:pt x="25" y="92"/>
                  </a:moveTo>
                  <a:cubicBezTo>
                    <a:pt x="25" y="92"/>
                    <a:pt x="25" y="92"/>
                    <a:pt x="25" y="92"/>
                  </a:cubicBezTo>
                  <a:cubicBezTo>
                    <a:pt x="26" y="91"/>
                    <a:pt x="27" y="90"/>
                    <a:pt x="27" y="89"/>
                  </a:cubicBezTo>
                  <a:cubicBezTo>
                    <a:pt x="28" y="88"/>
                    <a:pt x="29" y="87"/>
                    <a:pt x="29" y="86"/>
                  </a:cubicBezTo>
                  <a:cubicBezTo>
                    <a:pt x="28" y="85"/>
                    <a:pt x="29" y="84"/>
                    <a:pt x="28" y="84"/>
                  </a:cubicBezTo>
                  <a:cubicBezTo>
                    <a:pt x="28" y="84"/>
                    <a:pt x="28" y="85"/>
                    <a:pt x="27" y="85"/>
                  </a:cubicBezTo>
                  <a:cubicBezTo>
                    <a:pt x="26" y="86"/>
                    <a:pt x="25" y="88"/>
                    <a:pt x="25" y="89"/>
                  </a:cubicBezTo>
                  <a:cubicBezTo>
                    <a:pt x="25" y="90"/>
                    <a:pt x="25" y="91"/>
                    <a:pt x="25" y="92"/>
                  </a:cubicBezTo>
                  <a:close/>
                  <a:moveTo>
                    <a:pt x="24" y="102"/>
                  </a:moveTo>
                  <a:cubicBezTo>
                    <a:pt x="24" y="102"/>
                    <a:pt x="24" y="102"/>
                    <a:pt x="24" y="102"/>
                  </a:cubicBezTo>
                  <a:cubicBezTo>
                    <a:pt x="25" y="101"/>
                    <a:pt x="26" y="100"/>
                    <a:pt x="27" y="99"/>
                  </a:cubicBezTo>
                  <a:cubicBezTo>
                    <a:pt x="28" y="97"/>
                    <a:pt x="28" y="96"/>
                    <a:pt x="28" y="94"/>
                  </a:cubicBezTo>
                  <a:cubicBezTo>
                    <a:pt x="27" y="96"/>
                    <a:pt x="26" y="97"/>
                    <a:pt x="25" y="99"/>
                  </a:cubicBezTo>
                  <a:cubicBezTo>
                    <a:pt x="24" y="99"/>
                    <a:pt x="24" y="99"/>
                    <a:pt x="24" y="99"/>
                  </a:cubicBezTo>
                  <a:cubicBezTo>
                    <a:pt x="24" y="100"/>
                    <a:pt x="24" y="101"/>
                    <a:pt x="24" y="102"/>
                  </a:cubicBezTo>
                  <a:close/>
                  <a:moveTo>
                    <a:pt x="23" y="19"/>
                  </a:moveTo>
                  <a:cubicBezTo>
                    <a:pt x="23" y="19"/>
                    <a:pt x="22" y="20"/>
                    <a:pt x="22" y="21"/>
                  </a:cubicBezTo>
                  <a:cubicBezTo>
                    <a:pt x="24" y="22"/>
                    <a:pt x="26" y="24"/>
                    <a:pt x="27" y="25"/>
                  </a:cubicBezTo>
                  <a:cubicBezTo>
                    <a:pt x="28" y="25"/>
                    <a:pt x="28" y="24"/>
                    <a:pt x="29" y="24"/>
                  </a:cubicBezTo>
                  <a:cubicBezTo>
                    <a:pt x="27" y="22"/>
                    <a:pt x="25" y="20"/>
                    <a:pt x="23" y="19"/>
                  </a:cubicBezTo>
                  <a:close/>
                  <a:moveTo>
                    <a:pt x="12" y="193"/>
                  </a:moveTo>
                  <a:cubicBezTo>
                    <a:pt x="13" y="196"/>
                    <a:pt x="15" y="199"/>
                    <a:pt x="16" y="202"/>
                  </a:cubicBezTo>
                  <a:cubicBezTo>
                    <a:pt x="15" y="199"/>
                    <a:pt x="15" y="196"/>
                    <a:pt x="14" y="192"/>
                  </a:cubicBezTo>
                  <a:cubicBezTo>
                    <a:pt x="13" y="193"/>
                    <a:pt x="13" y="193"/>
                    <a:pt x="12" y="193"/>
                  </a:cubicBezTo>
                  <a:close/>
                  <a:moveTo>
                    <a:pt x="69" y="117"/>
                  </a:moveTo>
                  <a:cubicBezTo>
                    <a:pt x="71" y="115"/>
                    <a:pt x="73" y="113"/>
                    <a:pt x="75" y="111"/>
                  </a:cubicBezTo>
                  <a:cubicBezTo>
                    <a:pt x="75" y="110"/>
                    <a:pt x="75" y="110"/>
                    <a:pt x="75" y="109"/>
                  </a:cubicBezTo>
                  <a:cubicBezTo>
                    <a:pt x="73" y="111"/>
                    <a:pt x="71" y="113"/>
                    <a:pt x="70" y="114"/>
                  </a:cubicBezTo>
                  <a:cubicBezTo>
                    <a:pt x="69" y="115"/>
                    <a:pt x="69" y="115"/>
                    <a:pt x="69" y="117"/>
                  </a:cubicBezTo>
                  <a:close/>
                  <a:moveTo>
                    <a:pt x="67" y="117"/>
                  </a:moveTo>
                  <a:cubicBezTo>
                    <a:pt x="65" y="119"/>
                    <a:pt x="63" y="120"/>
                    <a:pt x="62" y="122"/>
                  </a:cubicBezTo>
                  <a:cubicBezTo>
                    <a:pt x="61" y="123"/>
                    <a:pt x="62" y="123"/>
                    <a:pt x="62" y="124"/>
                  </a:cubicBezTo>
                  <a:cubicBezTo>
                    <a:pt x="64" y="122"/>
                    <a:pt x="66" y="120"/>
                    <a:pt x="68" y="118"/>
                  </a:cubicBezTo>
                  <a:cubicBezTo>
                    <a:pt x="67" y="118"/>
                    <a:pt x="67" y="117"/>
                    <a:pt x="67" y="117"/>
                  </a:cubicBezTo>
                  <a:close/>
                  <a:moveTo>
                    <a:pt x="5" y="71"/>
                  </a:moveTo>
                  <a:cubicBezTo>
                    <a:pt x="4" y="71"/>
                    <a:pt x="4" y="72"/>
                    <a:pt x="4" y="72"/>
                  </a:cubicBezTo>
                  <a:cubicBezTo>
                    <a:pt x="4" y="77"/>
                    <a:pt x="4" y="82"/>
                    <a:pt x="5" y="86"/>
                  </a:cubicBezTo>
                  <a:cubicBezTo>
                    <a:pt x="5" y="86"/>
                    <a:pt x="5" y="87"/>
                    <a:pt x="5" y="87"/>
                  </a:cubicBezTo>
                  <a:cubicBezTo>
                    <a:pt x="5" y="87"/>
                    <a:pt x="5" y="86"/>
                    <a:pt x="5" y="85"/>
                  </a:cubicBezTo>
                  <a:cubicBezTo>
                    <a:pt x="5" y="81"/>
                    <a:pt x="5" y="76"/>
                    <a:pt x="5" y="71"/>
                  </a:cubicBezTo>
                  <a:cubicBezTo>
                    <a:pt x="5" y="71"/>
                    <a:pt x="5" y="71"/>
                    <a:pt x="5" y="71"/>
                  </a:cubicBezTo>
                  <a:close/>
                  <a:moveTo>
                    <a:pt x="26" y="70"/>
                  </a:moveTo>
                  <a:cubicBezTo>
                    <a:pt x="25" y="72"/>
                    <a:pt x="23" y="74"/>
                    <a:pt x="22" y="76"/>
                  </a:cubicBezTo>
                  <a:cubicBezTo>
                    <a:pt x="21" y="76"/>
                    <a:pt x="22" y="77"/>
                    <a:pt x="22" y="78"/>
                  </a:cubicBezTo>
                  <a:cubicBezTo>
                    <a:pt x="23" y="76"/>
                    <a:pt x="24" y="75"/>
                    <a:pt x="25" y="74"/>
                  </a:cubicBezTo>
                  <a:cubicBezTo>
                    <a:pt x="26" y="73"/>
                    <a:pt x="26" y="71"/>
                    <a:pt x="26" y="70"/>
                  </a:cubicBezTo>
                  <a:close/>
                  <a:moveTo>
                    <a:pt x="7" y="138"/>
                  </a:moveTo>
                  <a:cubicBezTo>
                    <a:pt x="8" y="137"/>
                    <a:pt x="8" y="136"/>
                    <a:pt x="8" y="135"/>
                  </a:cubicBezTo>
                  <a:cubicBezTo>
                    <a:pt x="8" y="134"/>
                    <a:pt x="9" y="133"/>
                    <a:pt x="9" y="132"/>
                  </a:cubicBezTo>
                  <a:cubicBezTo>
                    <a:pt x="9" y="131"/>
                    <a:pt x="9" y="130"/>
                    <a:pt x="9" y="129"/>
                  </a:cubicBezTo>
                  <a:cubicBezTo>
                    <a:pt x="8" y="129"/>
                    <a:pt x="8" y="129"/>
                    <a:pt x="8" y="130"/>
                  </a:cubicBezTo>
                  <a:cubicBezTo>
                    <a:pt x="8" y="131"/>
                    <a:pt x="8" y="132"/>
                    <a:pt x="8" y="132"/>
                  </a:cubicBezTo>
                  <a:cubicBezTo>
                    <a:pt x="8" y="132"/>
                    <a:pt x="7" y="133"/>
                    <a:pt x="7" y="133"/>
                  </a:cubicBezTo>
                  <a:cubicBezTo>
                    <a:pt x="7" y="135"/>
                    <a:pt x="7" y="136"/>
                    <a:pt x="7" y="138"/>
                  </a:cubicBezTo>
                  <a:close/>
                  <a:moveTo>
                    <a:pt x="18" y="27"/>
                  </a:moveTo>
                  <a:cubicBezTo>
                    <a:pt x="17" y="29"/>
                    <a:pt x="16" y="30"/>
                    <a:pt x="15" y="31"/>
                  </a:cubicBezTo>
                  <a:cubicBezTo>
                    <a:pt x="15" y="32"/>
                    <a:pt x="15" y="33"/>
                    <a:pt x="15" y="33"/>
                  </a:cubicBezTo>
                  <a:cubicBezTo>
                    <a:pt x="17" y="32"/>
                    <a:pt x="18" y="30"/>
                    <a:pt x="19" y="28"/>
                  </a:cubicBezTo>
                  <a:cubicBezTo>
                    <a:pt x="19" y="28"/>
                    <a:pt x="19" y="28"/>
                    <a:pt x="18" y="27"/>
                  </a:cubicBezTo>
                  <a:close/>
                  <a:moveTo>
                    <a:pt x="28" y="53"/>
                  </a:moveTo>
                  <a:cubicBezTo>
                    <a:pt x="28" y="53"/>
                    <a:pt x="28" y="53"/>
                    <a:pt x="28" y="53"/>
                  </a:cubicBezTo>
                  <a:cubicBezTo>
                    <a:pt x="26" y="55"/>
                    <a:pt x="24" y="58"/>
                    <a:pt x="22" y="60"/>
                  </a:cubicBezTo>
                  <a:cubicBezTo>
                    <a:pt x="22" y="61"/>
                    <a:pt x="22" y="61"/>
                    <a:pt x="22" y="62"/>
                  </a:cubicBezTo>
                  <a:cubicBezTo>
                    <a:pt x="24" y="59"/>
                    <a:pt x="26" y="57"/>
                    <a:pt x="28" y="54"/>
                  </a:cubicBezTo>
                  <a:cubicBezTo>
                    <a:pt x="28" y="54"/>
                    <a:pt x="28" y="53"/>
                    <a:pt x="28" y="53"/>
                  </a:cubicBezTo>
                  <a:close/>
                  <a:moveTo>
                    <a:pt x="18" y="42"/>
                  </a:moveTo>
                  <a:cubicBezTo>
                    <a:pt x="19" y="41"/>
                    <a:pt x="19" y="40"/>
                    <a:pt x="20" y="40"/>
                  </a:cubicBezTo>
                  <a:cubicBezTo>
                    <a:pt x="20" y="39"/>
                    <a:pt x="20" y="39"/>
                    <a:pt x="21" y="38"/>
                  </a:cubicBezTo>
                  <a:cubicBezTo>
                    <a:pt x="21" y="37"/>
                    <a:pt x="22" y="37"/>
                    <a:pt x="22" y="36"/>
                  </a:cubicBezTo>
                  <a:cubicBezTo>
                    <a:pt x="22" y="36"/>
                    <a:pt x="23" y="35"/>
                    <a:pt x="23" y="34"/>
                  </a:cubicBezTo>
                  <a:cubicBezTo>
                    <a:pt x="24" y="34"/>
                    <a:pt x="24" y="33"/>
                    <a:pt x="24" y="33"/>
                  </a:cubicBezTo>
                  <a:cubicBezTo>
                    <a:pt x="24" y="33"/>
                    <a:pt x="24" y="33"/>
                    <a:pt x="23" y="33"/>
                  </a:cubicBezTo>
                  <a:cubicBezTo>
                    <a:pt x="22" y="35"/>
                    <a:pt x="20" y="37"/>
                    <a:pt x="19" y="39"/>
                  </a:cubicBezTo>
                  <a:cubicBezTo>
                    <a:pt x="18" y="40"/>
                    <a:pt x="18" y="41"/>
                    <a:pt x="18" y="42"/>
                  </a:cubicBezTo>
                  <a:close/>
                  <a:moveTo>
                    <a:pt x="91" y="91"/>
                  </a:moveTo>
                  <a:cubicBezTo>
                    <a:pt x="91" y="90"/>
                    <a:pt x="88" y="87"/>
                    <a:pt x="87" y="87"/>
                  </a:cubicBezTo>
                  <a:cubicBezTo>
                    <a:pt x="87" y="88"/>
                    <a:pt x="88" y="90"/>
                    <a:pt x="89" y="91"/>
                  </a:cubicBezTo>
                  <a:cubicBezTo>
                    <a:pt x="90" y="91"/>
                    <a:pt x="90" y="91"/>
                    <a:pt x="91" y="91"/>
                  </a:cubicBezTo>
                  <a:close/>
                  <a:moveTo>
                    <a:pt x="28" y="63"/>
                  </a:moveTo>
                  <a:cubicBezTo>
                    <a:pt x="28" y="63"/>
                    <a:pt x="28" y="63"/>
                    <a:pt x="28" y="63"/>
                  </a:cubicBezTo>
                  <a:cubicBezTo>
                    <a:pt x="26" y="65"/>
                    <a:pt x="24" y="67"/>
                    <a:pt x="22" y="70"/>
                  </a:cubicBezTo>
                  <a:cubicBezTo>
                    <a:pt x="22" y="70"/>
                    <a:pt x="22" y="71"/>
                    <a:pt x="22" y="72"/>
                  </a:cubicBezTo>
                  <a:cubicBezTo>
                    <a:pt x="24" y="69"/>
                    <a:pt x="26" y="66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lose/>
                  <a:moveTo>
                    <a:pt x="24" y="82"/>
                  </a:moveTo>
                  <a:cubicBezTo>
                    <a:pt x="23" y="83"/>
                    <a:pt x="23" y="84"/>
                    <a:pt x="22" y="85"/>
                  </a:cubicBezTo>
                  <a:cubicBezTo>
                    <a:pt x="21" y="86"/>
                    <a:pt x="21" y="87"/>
                    <a:pt x="22" y="88"/>
                  </a:cubicBezTo>
                  <a:cubicBezTo>
                    <a:pt x="23" y="87"/>
                    <a:pt x="24" y="85"/>
                    <a:pt x="24" y="82"/>
                  </a:cubicBezTo>
                  <a:close/>
                  <a:moveTo>
                    <a:pt x="57" y="89"/>
                  </a:moveTo>
                  <a:cubicBezTo>
                    <a:pt x="60" y="87"/>
                    <a:pt x="61" y="85"/>
                    <a:pt x="61" y="83"/>
                  </a:cubicBezTo>
                  <a:cubicBezTo>
                    <a:pt x="60" y="84"/>
                    <a:pt x="59" y="85"/>
                    <a:pt x="58" y="86"/>
                  </a:cubicBezTo>
                  <a:cubicBezTo>
                    <a:pt x="57" y="87"/>
                    <a:pt x="57" y="88"/>
                    <a:pt x="57" y="89"/>
                  </a:cubicBezTo>
                  <a:close/>
                  <a:moveTo>
                    <a:pt x="6" y="7"/>
                  </a:moveTo>
                  <a:cubicBezTo>
                    <a:pt x="5" y="8"/>
                    <a:pt x="5" y="17"/>
                    <a:pt x="5" y="19"/>
                  </a:cubicBezTo>
                  <a:cubicBezTo>
                    <a:pt x="6" y="17"/>
                    <a:pt x="6" y="14"/>
                    <a:pt x="6" y="12"/>
                  </a:cubicBezTo>
                  <a:cubicBezTo>
                    <a:pt x="6" y="11"/>
                    <a:pt x="6" y="10"/>
                    <a:pt x="7" y="10"/>
                  </a:cubicBezTo>
                  <a:cubicBezTo>
                    <a:pt x="7" y="9"/>
                    <a:pt x="7" y="9"/>
                    <a:pt x="6" y="8"/>
                  </a:cubicBezTo>
                  <a:cubicBezTo>
                    <a:pt x="6" y="8"/>
                    <a:pt x="6" y="8"/>
                    <a:pt x="6" y="7"/>
                  </a:cubicBezTo>
                  <a:close/>
                  <a:moveTo>
                    <a:pt x="30" y="113"/>
                  </a:moveTo>
                  <a:cubicBezTo>
                    <a:pt x="30" y="113"/>
                    <a:pt x="30" y="113"/>
                    <a:pt x="30" y="113"/>
                  </a:cubicBezTo>
                  <a:cubicBezTo>
                    <a:pt x="29" y="114"/>
                    <a:pt x="29" y="114"/>
                    <a:pt x="29" y="115"/>
                  </a:cubicBezTo>
                  <a:cubicBezTo>
                    <a:pt x="29" y="116"/>
                    <a:pt x="28" y="117"/>
                    <a:pt x="28" y="118"/>
                  </a:cubicBezTo>
                  <a:cubicBezTo>
                    <a:pt x="28" y="118"/>
                    <a:pt x="28" y="119"/>
                    <a:pt x="28" y="119"/>
                  </a:cubicBezTo>
                  <a:cubicBezTo>
                    <a:pt x="29" y="118"/>
                    <a:pt x="30" y="118"/>
                    <a:pt x="30" y="117"/>
                  </a:cubicBezTo>
                  <a:cubicBezTo>
                    <a:pt x="30" y="117"/>
                    <a:pt x="30" y="117"/>
                    <a:pt x="30" y="116"/>
                  </a:cubicBezTo>
                  <a:cubicBezTo>
                    <a:pt x="30" y="115"/>
                    <a:pt x="30" y="114"/>
                    <a:pt x="30" y="113"/>
                  </a:cubicBezTo>
                  <a:close/>
                  <a:moveTo>
                    <a:pt x="78" y="83"/>
                  </a:moveTo>
                  <a:cubicBezTo>
                    <a:pt x="77" y="83"/>
                    <a:pt x="77" y="83"/>
                    <a:pt x="77" y="83"/>
                  </a:cubicBezTo>
                  <a:cubicBezTo>
                    <a:pt x="78" y="84"/>
                    <a:pt x="78" y="85"/>
                    <a:pt x="80" y="86"/>
                  </a:cubicBezTo>
                  <a:cubicBezTo>
                    <a:pt x="80" y="86"/>
                    <a:pt x="80" y="86"/>
                    <a:pt x="80" y="87"/>
                  </a:cubicBezTo>
                  <a:cubicBezTo>
                    <a:pt x="80" y="88"/>
                    <a:pt x="81" y="88"/>
                    <a:pt x="82" y="89"/>
                  </a:cubicBezTo>
                  <a:cubicBezTo>
                    <a:pt x="82" y="89"/>
                    <a:pt x="82" y="89"/>
                    <a:pt x="83" y="89"/>
                  </a:cubicBezTo>
                  <a:cubicBezTo>
                    <a:pt x="81" y="87"/>
                    <a:pt x="79" y="85"/>
                    <a:pt x="78" y="83"/>
                  </a:cubicBezTo>
                  <a:close/>
                  <a:moveTo>
                    <a:pt x="14" y="79"/>
                  </a:moveTo>
                  <a:cubicBezTo>
                    <a:pt x="14" y="80"/>
                    <a:pt x="13" y="80"/>
                    <a:pt x="13" y="81"/>
                  </a:cubicBezTo>
                  <a:cubicBezTo>
                    <a:pt x="13" y="81"/>
                    <a:pt x="12" y="82"/>
                    <a:pt x="12" y="82"/>
                  </a:cubicBezTo>
                  <a:cubicBezTo>
                    <a:pt x="12" y="83"/>
                    <a:pt x="12" y="84"/>
                    <a:pt x="12" y="85"/>
                  </a:cubicBezTo>
                  <a:cubicBezTo>
                    <a:pt x="14" y="84"/>
                    <a:pt x="15" y="82"/>
                    <a:pt x="14" y="79"/>
                  </a:cubicBezTo>
                  <a:close/>
                  <a:moveTo>
                    <a:pt x="6" y="151"/>
                  </a:moveTo>
                  <a:cubicBezTo>
                    <a:pt x="6" y="151"/>
                    <a:pt x="6" y="151"/>
                    <a:pt x="6" y="151"/>
                  </a:cubicBezTo>
                  <a:cubicBezTo>
                    <a:pt x="6" y="150"/>
                    <a:pt x="7" y="150"/>
                    <a:pt x="7" y="149"/>
                  </a:cubicBezTo>
                  <a:cubicBezTo>
                    <a:pt x="7" y="147"/>
                    <a:pt x="7" y="146"/>
                    <a:pt x="7" y="144"/>
                  </a:cubicBezTo>
                  <a:cubicBezTo>
                    <a:pt x="7" y="144"/>
                    <a:pt x="7" y="144"/>
                    <a:pt x="7" y="143"/>
                  </a:cubicBezTo>
                  <a:cubicBezTo>
                    <a:pt x="7" y="143"/>
                    <a:pt x="7" y="143"/>
                    <a:pt x="7" y="143"/>
                  </a:cubicBezTo>
                  <a:cubicBezTo>
                    <a:pt x="7" y="144"/>
                    <a:pt x="6" y="145"/>
                    <a:pt x="6" y="145"/>
                  </a:cubicBezTo>
                  <a:cubicBezTo>
                    <a:pt x="6" y="147"/>
                    <a:pt x="6" y="149"/>
                    <a:pt x="6" y="151"/>
                  </a:cubicBezTo>
                  <a:close/>
                  <a:moveTo>
                    <a:pt x="17" y="14"/>
                  </a:moveTo>
                  <a:cubicBezTo>
                    <a:pt x="15" y="13"/>
                    <a:pt x="13" y="11"/>
                    <a:pt x="11" y="10"/>
                  </a:cubicBezTo>
                  <a:cubicBezTo>
                    <a:pt x="11" y="11"/>
                    <a:pt x="12" y="12"/>
                    <a:pt x="13" y="12"/>
                  </a:cubicBezTo>
                  <a:cubicBezTo>
                    <a:pt x="13" y="12"/>
                    <a:pt x="14" y="12"/>
                    <a:pt x="14" y="13"/>
                  </a:cubicBezTo>
                  <a:cubicBezTo>
                    <a:pt x="14" y="14"/>
                    <a:pt x="16" y="14"/>
                    <a:pt x="17" y="15"/>
                  </a:cubicBezTo>
                  <a:cubicBezTo>
                    <a:pt x="17" y="15"/>
                    <a:pt x="17" y="15"/>
                    <a:pt x="17" y="14"/>
                  </a:cubicBezTo>
                  <a:close/>
                  <a:moveTo>
                    <a:pt x="13" y="75"/>
                  </a:moveTo>
                  <a:cubicBezTo>
                    <a:pt x="15" y="72"/>
                    <a:pt x="15" y="71"/>
                    <a:pt x="15" y="70"/>
                  </a:cubicBezTo>
                  <a:cubicBezTo>
                    <a:pt x="13" y="72"/>
                    <a:pt x="12" y="73"/>
                    <a:pt x="13" y="75"/>
                  </a:cubicBezTo>
                  <a:close/>
                  <a:moveTo>
                    <a:pt x="59" y="110"/>
                  </a:moveTo>
                  <a:cubicBezTo>
                    <a:pt x="60" y="109"/>
                    <a:pt x="62" y="107"/>
                    <a:pt x="63" y="106"/>
                  </a:cubicBezTo>
                  <a:cubicBezTo>
                    <a:pt x="63" y="106"/>
                    <a:pt x="63" y="106"/>
                    <a:pt x="63" y="105"/>
                  </a:cubicBezTo>
                  <a:cubicBezTo>
                    <a:pt x="62" y="106"/>
                    <a:pt x="60" y="107"/>
                    <a:pt x="59" y="107"/>
                  </a:cubicBezTo>
                  <a:cubicBezTo>
                    <a:pt x="59" y="108"/>
                    <a:pt x="59" y="109"/>
                    <a:pt x="59" y="110"/>
                  </a:cubicBezTo>
                  <a:close/>
                  <a:moveTo>
                    <a:pt x="43" y="98"/>
                  </a:moveTo>
                  <a:cubicBezTo>
                    <a:pt x="42" y="99"/>
                    <a:pt x="40" y="103"/>
                    <a:pt x="40" y="104"/>
                  </a:cubicBezTo>
                  <a:cubicBezTo>
                    <a:pt x="41" y="103"/>
                    <a:pt x="42" y="102"/>
                    <a:pt x="42" y="101"/>
                  </a:cubicBezTo>
                  <a:cubicBezTo>
                    <a:pt x="44" y="100"/>
                    <a:pt x="44" y="99"/>
                    <a:pt x="43" y="98"/>
                  </a:cubicBezTo>
                  <a:close/>
                  <a:moveTo>
                    <a:pt x="27" y="82"/>
                  </a:moveTo>
                  <a:cubicBezTo>
                    <a:pt x="29" y="80"/>
                    <a:pt x="29" y="79"/>
                    <a:pt x="28" y="77"/>
                  </a:cubicBezTo>
                  <a:cubicBezTo>
                    <a:pt x="27" y="78"/>
                    <a:pt x="27" y="80"/>
                    <a:pt x="27" y="82"/>
                  </a:cubicBezTo>
                  <a:close/>
                  <a:moveTo>
                    <a:pt x="48" y="59"/>
                  </a:moveTo>
                  <a:cubicBezTo>
                    <a:pt x="48" y="59"/>
                    <a:pt x="49" y="58"/>
                    <a:pt x="49" y="58"/>
                  </a:cubicBezTo>
                  <a:cubicBezTo>
                    <a:pt x="48" y="57"/>
                    <a:pt x="47" y="56"/>
                    <a:pt x="46" y="54"/>
                  </a:cubicBezTo>
                  <a:cubicBezTo>
                    <a:pt x="46" y="55"/>
                    <a:pt x="46" y="55"/>
                    <a:pt x="45" y="56"/>
                  </a:cubicBezTo>
                  <a:cubicBezTo>
                    <a:pt x="46" y="57"/>
                    <a:pt x="47" y="58"/>
                    <a:pt x="48" y="59"/>
                  </a:cubicBezTo>
                  <a:close/>
                  <a:moveTo>
                    <a:pt x="51" y="101"/>
                  </a:moveTo>
                  <a:cubicBezTo>
                    <a:pt x="52" y="99"/>
                    <a:pt x="54" y="97"/>
                    <a:pt x="55" y="95"/>
                  </a:cubicBezTo>
                  <a:cubicBezTo>
                    <a:pt x="56" y="95"/>
                    <a:pt x="56" y="95"/>
                    <a:pt x="56" y="94"/>
                  </a:cubicBezTo>
                  <a:cubicBezTo>
                    <a:pt x="54" y="95"/>
                    <a:pt x="53" y="97"/>
                    <a:pt x="52" y="98"/>
                  </a:cubicBezTo>
                  <a:cubicBezTo>
                    <a:pt x="51" y="99"/>
                    <a:pt x="51" y="99"/>
                    <a:pt x="51" y="101"/>
                  </a:cubicBezTo>
                  <a:close/>
                  <a:moveTo>
                    <a:pt x="23" y="65"/>
                  </a:moveTo>
                  <a:cubicBezTo>
                    <a:pt x="23" y="65"/>
                    <a:pt x="23" y="65"/>
                    <a:pt x="23" y="65"/>
                  </a:cubicBezTo>
                  <a:cubicBezTo>
                    <a:pt x="25" y="63"/>
                    <a:pt x="26" y="61"/>
                    <a:pt x="28" y="59"/>
                  </a:cubicBezTo>
                  <a:cubicBezTo>
                    <a:pt x="28" y="59"/>
                    <a:pt x="28" y="58"/>
                    <a:pt x="28" y="58"/>
                  </a:cubicBezTo>
                  <a:cubicBezTo>
                    <a:pt x="26" y="60"/>
                    <a:pt x="24" y="63"/>
                    <a:pt x="23" y="65"/>
                  </a:cubicBezTo>
                  <a:close/>
                  <a:moveTo>
                    <a:pt x="70" y="76"/>
                  </a:moveTo>
                  <a:cubicBezTo>
                    <a:pt x="69" y="75"/>
                    <a:pt x="67" y="74"/>
                    <a:pt x="66" y="72"/>
                  </a:cubicBezTo>
                  <a:cubicBezTo>
                    <a:pt x="66" y="72"/>
                    <a:pt x="66" y="72"/>
                    <a:pt x="66" y="72"/>
                  </a:cubicBezTo>
                  <a:cubicBezTo>
                    <a:pt x="67" y="74"/>
                    <a:pt x="68" y="76"/>
                    <a:pt x="69" y="77"/>
                  </a:cubicBezTo>
                  <a:cubicBezTo>
                    <a:pt x="70" y="77"/>
                    <a:pt x="70" y="77"/>
                    <a:pt x="70" y="76"/>
                  </a:cubicBezTo>
                  <a:close/>
                  <a:moveTo>
                    <a:pt x="41" y="50"/>
                  </a:moveTo>
                  <a:cubicBezTo>
                    <a:pt x="42" y="51"/>
                    <a:pt x="43" y="52"/>
                    <a:pt x="44" y="53"/>
                  </a:cubicBezTo>
                  <a:cubicBezTo>
                    <a:pt x="44" y="53"/>
                    <a:pt x="44" y="52"/>
                    <a:pt x="45" y="52"/>
                  </a:cubicBezTo>
                  <a:cubicBezTo>
                    <a:pt x="44" y="51"/>
                    <a:pt x="43" y="50"/>
                    <a:pt x="42" y="49"/>
                  </a:cubicBezTo>
                  <a:cubicBezTo>
                    <a:pt x="42" y="49"/>
                    <a:pt x="41" y="49"/>
                    <a:pt x="41" y="50"/>
                  </a:cubicBezTo>
                  <a:close/>
                  <a:moveTo>
                    <a:pt x="36" y="138"/>
                  </a:moveTo>
                  <a:cubicBezTo>
                    <a:pt x="36" y="138"/>
                    <a:pt x="36" y="138"/>
                    <a:pt x="36" y="138"/>
                  </a:cubicBezTo>
                  <a:cubicBezTo>
                    <a:pt x="34" y="140"/>
                    <a:pt x="32" y="142"/>
                    <a:pt x="30" y="144"/>
                  </a:cubicBezTo>
                  <a:cubicBezTo>
                    <a:pt x="30" y="144"/>
                    <a:pt x="30" y="144"/>
                    <a:pt x="30" y="145"/>
                  </a:cubicBezTo>
                  <a:cubicBezTo>
                    <a:pt x="30" y="145"/>
                    <a:pt x="30" y="145"/>
                    <a:pt x="30" y="145"/>
                  </a:cubicBezTo>
                  <a:cubicBezTo>
                    <a:pt x="32" y="143"/>
                    <a:pt x="34" y="141"/>
                    <a:pt x="35" y="139"/>
                  </a:cubicBezTo>
                  <a:cubicBezTo>
                    <a:pt x="36" y="139"/>
                    <a:pt x="36" y="138"/>
                    <a:pt x="36" y="138"/>
                  </a:cubicBezTo>
                  <a:close/>
                  <a:moveTo>
                    <a:pt x="76" y="86"/>
                  </a:moveTo>
                  <a:cubicBezTo>
                    <a:pt x="76" y="85"/>
                    <a:pt x="75" y="84"/>
                    <a:pt x="74" y="83"/>
                  </a:cubicBezTo>
                  <a:cubicBezTo>
                    <a:pt x="74" y="83"/>
                    <a:pt x="74" y="83"/>
                    <a:pt x="74" y="83"/>
                  </a:cubicBezTo>
                  <a:cubicBezTo>
                    <a:pt x="74" y="84"/>
                    <a:pt x="74" y="86"/>
                    <a:pt x="75" y="87"/>
                  </a:cubicBezTo>
                  <a:cubicBezTo>
                    <a:pt x="75" y="87"/>
                    <a:pt x="76" y="86"/>
                    <a:pt x="76" y="86"/>
                  </a:cubicBezTo>
                  <a:close/>
                  <a:moveTo>
                    <a:pt x="14" y="18"/>
                  </a:moveTo>
                  <a:cubicBezTo>
                    <a:pt x="14" y="18"/>
                    <a:pt x="13" y="17"/>
                    <a:pt x="13" y="17"/>
                  </a:cubicBezTo>
                  <a:cubicBezTo>
                    <a:pt x="12" y="18"/>
                    <a:pt x="12" y="19"/>
                    <a:pt x="11" y="21"/>
                  </a:cubicBezTo>
                  <a:cubicBezTo>
                    <a:pt x="12" y="21"/>
                    <a:pt x="12" y="21"/>
                    <a:pt x="13" y="20"/>
                  </a:cubicBezTo>
                  <a:cubicBezTo>
                    <a:pt x="13" y="20"/>
                    <a:pt x="14" y="19"/>
                    <a:pt x="14" y="18"/>
                  </a:cubicBezTo>
                  <a:close/>
                  <a:moveTo>
                    <a:pt x="20" y="127"/>
                  </a:moveTo>
                  <a:cubicBezTo>
                    <a:pt x="19" y="127"/>
                    <a:pt x="18" y="128"/>
                    <a:pt x="18" y="129"/>
                  </a:cubicBezTo>
                  <a:cubicBezTo>
                    <a:pt x="18" y="130"/>
                    <a:pt x="18" y="131"/>
                    <a:pt x="19" y="132"/>
                  </a:cubicBezTo>
                  <a:cubicBezTo>
                    <a:pt x="19" y="131"/>
                    <a:pt x="20" y="131"/>
                    <a:pt x="20" y="130"/>
                  </a:cubicBezTo>
                  <a:cubicBezTo>
                    <a:pt x="20" y="129"/>
                    <a:pt x="20" y="128"/>
                    <a:pt x="20" y="127"/>
                  </a:cubicBezTo>
                  <a:close/>
                  <a:moveTo>
                    <a:pt x="61" y="113"/>
                  </a:moveTo>
                  <a:cubicBezTo>
                    <a:pt x="60" y="114"/>
                    <a:pt x="59" y="115"/>
                    <a:pt x="58" y="117"/>
                  </a:cubicBezTo>
                  <a:cubicBezTo>
                    <a:pt x="60" y="116"/>
                    <a:pt x="61" y="115"/>
                    <a:pt x="62" y="114"/>
                  </a:cubicBezTo>
                  <a:cubicBezTo>
                    <a:pt x="62" y="113"/>
                    <a:pt x="62" y="113"/>
                    <a:pt x="61" y="113"/>
                  </a:cubicBezTo>
                  <a:close/>
                  <a:moveTo>
                    <a:pt x="9" y="18"/>
                  </a:moveTo>
                  <a:cubicBezTo>
                    <a:pt x="9" y="18"/>
                    <a:pt x="9" y="18"/>
                    <a:pt x="9" y="18"/>
                  </a:cubicBezTo>
                  <a:cubicBezTo>
                    <a:pt x="9" y="17"/>
                    <a:pt x="10" y="16"/>
                    <a:pt x="11" y="15"/>
                  </a:cubicBezTo>
                  <a:cubicBezTo>
                    <a:pt x="10" y="14"/>
                    <a:pt x="10" y="14"/>
                    <a:pt x="9" y="13"/>
                  </a:cubicBezTo>
                  <a:cubicBezTo>
                    <a:pt x="9" y="15"/>
                    <a:pt x="9" y="17"/>
                    <a:pt x="9" y="18"/>
                  </a:cubicBezTo>
                  <a:close/>
                  <a:moveTo>
                    <a:pt x="6" y="91"/>
                  </a:moveTo>
                  <a:cubicBezTo>
                    <a:pt x="5" y="91"/>
                    <a:pt x="5" y="91"/>
                    <a:pt x="5" y="91"/>
                  </a:cubicBezTo>
                  <a:cubicBezTo>
                    <a:pt x="5" y="91"/>
                    <a:pt x="5" y="91"/>
                    <a:pt x="5" y="92"/>
                  </a:cubicBezTo>
                  <a:cubicBezTo>
                    <a:pt x="5" y="94"/>
                    <a:pt x="5" y="95"/>
                    <a:pt x="5" y="97"/>
                  </a:cubicBezTo>
                  <a:cubicBezTo>
                    <a:pt x="5" y="97"/>
                    <a:pt x="5" y="97"/>
                    <a:pt x="5" y="97"/>
                  </a:cubicBezTo>
                  <a:cubicBezTo>
                    <a:pt x="5" y="97"/>
                    <a:pt x="6" y="97"/>
                    <a:pt x="6" y="96"/>
                  </a:cubicBezTo>
                  <a:cubicBezTo>
                    <a:pt x="6" y="94"/>
                    <a:pt x="6" y="93"/>
                    <a:pt x="6" y="91"/>
                  </a:cubicBezTo>
                  <a:close/>
                  <a:moveTo>
                    <a:pt x="13" y="188"/>
                  </a:moveTo>
                  <a:cubicBezTo>
                    <a:pt x="13" y="187"/>
                    <a:pt x="12" y="186"/>
                    <a:pt x="12" y="185"/>
                  </a:cubicBezTo>
                  <a:cubicBezTo>
                    <a:pt x="11" y="186"/>
                    <a:pt x="11" y="187"/>
                    <a:pt x="10" y="187"/>
                  </a:cubicBezTo>
                  <a:cubicBezTo>
                    <a:pt x="11" y="188"/>
                    <a:pt x="12" y="188"/>
                    <a:pt x="13" y="188"/>
                  </a:cubicBezTo>
                  <a:close/>
                  <a:moveTo>
                    <a:pt x="57" y="128"/>
                  </a:moveTo>
                  <a:cubicBezTo>
                    <a:pt x="58" y="127"/>
                    <a:pt x="59" y="127"/>
                    <a:pt x="60" y="126"/>
                  </a:cubicBezTo>
                  <a:cubicBezTo>
                    <a:pt x="60" y="125"/>
                    <a:pt x="60" y="125"/>
                    <a:pt x="60" y="124"/>
                  </a:cubicBezTo>
                  <a:cubicBezTo>
                    <a:pt x="58" y="126"/>
                    <a:pt x="57" y="127"/>
                    <a:pt x="57" y="128"/>
                  </a:cubicBezTo>
                  <a:cubicBezTo>
                    <a:pt x="57" y="128"/>
                    <a:pt x="57" y="128"/>
                    <a:pt x="57" y="128"/>
                  </a:cubicBezTo>
                  <a:close/>
                  <a:moveTo>
                    <a:pt x="11" y="111"/>
                  </a:moveTo>
                  <a:cubicBezTo>
                    <a:pt x="11" y="111"/>
                    <a:pt x="11" y="111"/>
                    <a:pt x="11" y="111"/>
                  </a:cubicBezTo>
                  <a:cubicBezTo>
                    <a:pt x="11" y="109"/>
                    <a:pt x="12" y="107"/>
                    <a:pt x="12" y="104"/>
                  </a:cubicBezTo>
                  <a:cubicBezTo>
                    <a:pt x="11" y="105"/>
                    <a:pt x="11" y="106"/>
                    <a:pt x="11" y="107"/>
                  </a:cubicBezTo>
                  <a:cubicBezTo>
                    <a:pt x="11" y="108"/>
                    <a:pt x="11" y="110"/>
                    <a:pt x="11" y="111"/>
                  </a:cubicBezTo>
                  <a:close/>
                  <a:moveTo>
                    <a:pt x="65" y="96"/>
                  </a:moveTo>
                  <a:cubicBezTo>
                    <a:pt x="65" y="96"/>
                    <a:pt x="65" y="96"/>
                    <a:pt x="65" y="96"/>
                  </a:cubicBezTo>
                  <a:cubicBezTo>
                    <a:pt x="63" y="98"/>
                    <a:pt x="61" y="100"/>
                    <a:pt x="59" y="101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61" y="100"/>
                    <a:pt x="63" y="98"/>
                    <a:pt x="65" y="96"/>
                  </a:cubicBezTo>
                  <a:close/>
                  <a:moveTo>
                    <a:pt x="54" y="130"/>
                  </a:moveTo>
                  <a:cubicBezTo>
                    <a:pt x="54" y="131"/>
                    <a:pt x="53" y="131"/>
                    <a:pt x="53" y="132"/>
                  </a:cubicBezTo>
                  <a:cubicBezTo>
                    <a:pt x="52" y="132"/>
                    <a:pt x="52" y="133"/>
                    <a:pt x="51" y="133"/>
                  </a:cubicBezTo>
                  <a:cubicBezTo>
                    <a:pt x="50" y="134"/>
                    <a:pt x="50" y="134"/>
                    <a:pt x="50" y="135"/>
                  </a:cubicBezTo>
                  <a:cubicBezTo>
                    <a:pt x="52" y="134"/>
                    <a:pt x="53" y="132"/>
                    <a:pt x="54" y="131"/>
                  </a:cubicBezTo>
                  <a:cubicBezTo>
                    <a:pt x="55" y="131"/>
                    <a:pt x="55" y="130"/>
                    <a:pt x="54" y="130"/>
                  </a:cubicBezTo>
                  <a:close/>
                  <a:moveTo>
                    <a:pt x="23" y="91"/>
                  </a:moveTo>
                  <a:cubicBezTo>
                    <a:pt x="23" y="90"/>
                    <a:pt x="23" y="90"/>
                    <a:pt x="23" y="90"/>
                  </a:cubicBezTo>
                  <a:cubicBezTo>
                    <a:pt x="22" y="91"/>
                    <a:pt x="22" y="92"/>
                    <a:pt x="21" y="92"/>
                  </a:cubicBezTo>
                  <a:cubicBezTo>
                    <a:pt x="22" y="93"/>
                    <a:pt x="22" y="95"/>
                    <a:pt x="22" y="96"/>
                  </a:cubicBezTo>
                  <a:cubicBezTo>
                    <a:pt x="23" y="94"/>
                    <a:pt x="23" y="92"/>
                    <a:pt x="23" y="91"/>
                  </a:cubicBezTo>
                  <a:close/>
                  <a:moveTo>
                    <a:pt x="51" y="89"/>
                  </a:moveTo>
                  <a:cubicBezTo>
                    <a:pt x="50" y="90"/>
                    <a:pt x="49" y="91"/>
                    <a:pt x="48" y="92"/>
                  </a:cubicBezTo>
                  <a:cubicBezTo>
                    <a:pt x="48" y="93"/>
                    <a:pt x="49" y="93"/>
                    <a:pt x="49" y="94"/>
                  </a:cubicBezTo>
                  <a:cubicBezTo>
                    <a:pt x="50" y="92"/>
                    <a:pt x="51" y="91"/>
                    <a:pt x="51" y="89"/>
                  </a:cubicBezTo>
                  <a:close/>
                  <a:moveTo>
                    <a:pt x="27" y="142"/>
                  </a:moveTo>
                  <a:cubicBezTo>
                    <a:pt x="27" y="142"/>
                    <a:pt x="27" y="142"/>
                    <a:pt x="27" y="142"/>
                  </a:cubicBezTo>
                  <a:cubicBezTo>
                    <a:pt x="27" y="140"/>
                    <a:pt x="28" y="138"/>
                    <a:pt x="28" y="136"/>
                  </a:cubicBezTo>
                  <a:cubicBezTo>
                    <a:pt x="27" y="137"/>
                    <a:pt x="26" y="138"/>
                    <a:pt x="26" y="139"/>
                  </a:cubicBezTo>
                  <a:cubicBezTo>
                    <a:pt x="27" y="140"/>
                    <a:pt x="27" y="141"/>
                    <a:pt x="27" y="142"/>
                  </a:cubicBezTo>
                  <a:close/>
                  <a:moveTo>
                    <a:pt x="31" y="148"/>
                  </a:moveTo>
                  <a:cubicBezTo>
                    <a:pt x="30" y="149"/>
                    <a:pt x="30" y="150"/>
                    <a:pt x="29" y="150"/>
                  </a:cubicBezTo>
                  <a:cubicBezTo>
                    <a:pt x="28" y="151"/>
                    <a:pt x="28" y="151"/>
                    <a:pt x="29" y="152"/>
                  </a:cubicBezTo>
                  <a:cubicBezTo>
                    <a:pt x="30" y="151"/>
                    <a:pt x="31" y="150"/>
                    <a:pt x="31" y="149"/>
                  </a:cubicBezTo>
                  <a:cubicBezTo>
                    <a:pt x="32" y="149"/>
                    <a:pt x="32" y="148"/>
                    <a:pt x="31" y="148"/>
                  </a:cubicBezTo>
                  <a:close/>
                  <a:moveTo>
                    <a:pt x="77" y="116"/>
                  </a:moveTo>
                  <a:cubicBezTo>
                    <a:pt x="76" y="117"/>
                    <a:pt x="76" y="117"/>
                    <a:pt x="76" y="117"/>
                  </a:cubicBezTo>
                  <a:cubicBezTo>
                    <a:pt x="75" y="118"/>
                    <a:pt x="73" y="120"/>
                    <a:pt x="71" y="122"/>
                  </a:cubicBezTo>
                  <a:cubicBezTo>
                    <a:pt x="71" y="122"/>
                    <a:pt x="71" y="122"/>
                    <a:pt x="71" y="122"/>
                  </a:cubicBezTo>
                  <a:cubicBezTo>
                    <a:pt x="71" y="122"/>
                    <a:pt x="71" y="122"/>
                    <a:pt x="71" y="122"/>
                  </a:cubicBezTo>
                  <a:cubicBezTo>
                    <a:pt x="73" y="121"/>
                    <a:pt x="75" y="119"/>
                    <a:pt x="76" y="117"/>
                  </a:cubicBezTo>
                  <a:cubicBezTo>
                    <a:pt x="77" y="117"/>
                    <a:pt x="77" y="117"/>
                    <a:pt x="77" y="116"/>
                  </a:cubicBezTo>
                  <a:close/>
                  <a:moveTo>
                    <a:pt x="16" y="50"/>
                  </a:moveTo>
                  <a:cubicBezTo>
                    <a:pt x="15" y="51"/>
                    <a:pt x="12" y="56"/>
                    <a:pt x="12" y="57"/>
                  </a:cubicBezTo>
                  <a:cubicBezTo>
                    <a:pt x="13" y="55"/>
                    <a:pt x="15" y="53"/>
                    <a:pt x="16" y="52"/>
                  </a:cubicBezTo>
                  <a:cubicBezTo>
                    <a:pt x="16" y="51"/>
                    <a:pt x="16" y="51"/>
                    <a:pt x="16" y="50"/>
                  </a:cubicBezTo>
                  <a:close/>
                  <a:moveTo>
                    <a:pt x="25" y="160"/>
                  </a:moveTo>
                  <a:cubicBezTo>
                    <a:pt x="25" y="160"/>
                    <a:pt x="22" y="163"/>
                    <a:pt x="22" y="164"/>
                  </a:cubicBezTo>
                  <a:cubicBezTo>
                    <a:pt x="22" y="164"/>
                    <a:pt x="22" y="164"/>
                    <a:pt x="22" y="165"/>
                  </a:cubicBezTo>
                  <a:cubicBezTo>
                    <a:pt x="23" y="163"/>
                    <a:pt x="25" y="162"/>
                    <a:pt x="26" y="161"/>
                  </a:cubicBezTo>
                  <a:cubicBezTo>
                    <a:pt x="26" y="161"/>
                    <a:pt x="26" y="160"/>
                    <a:pt x="25" y="160"/>
                  </a:cubicBezTo>
                  <a:close/>
                  <a:moveTo>
                    <a:pt x="22" y="18"/>
                  </a:moveTo>
                  <a:cubicBezTo>
                    <a:pt x="21" y="17"/>
                    <a:pt x="20" y="17"/>
                    <a:pt x="19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8"/>
                    <a:pt x="20" y="18"/>
                    <a:pt x="20" y="19"/>
                  </a:cubicBezTo>
                  <a:cubicBezTo>
                    <a:pt x="21" y="19"/>
                    <a:pt x="21" y="18"/>
                    <a:pt x="22" y="18"/>
                  </a:cubicBezTo>
                  <a:close/>
                  <a:moveTo>
                    <a:pt x="52" y="94"/>
                  </a:moveTo>
                  <a:cubicBezTo>
                    <a:pt x="53" y="94"/>
                    <a:pt x="53" y="94"/>
                    <a:pt x="53" y="94"/>
                  </a:cubicBezTo>
                  <a:cubicBezTo>
                    <a:pt x="53" y="93"/>
                    <a:pt x="54" y="92"/>
                    <a:pt x="55" y="92"/>
                  </a:cubicBezTo>
                  <a:cubicBezTo>
                    <a:pt x="55" y="91"/>
                    <a:pt x="55" y="90"/>
                    <a:pt x="55" y="90"/>
                  </a:cubicBezTo>
                  <a:cubicBezTo>
                    <a:pt x="53" y="91"/>
                    <a:pt x="53" y="92"/>
                    <a:pt x="52" y="94"/>
                  </a:cubicBezTo>
                  <a:close/>
                  <a:moveTo>
                    <a:pt x="9" y="80"/>
                  </a:moveTo>
                  <a:cubicBezTo>
                    <a:pt x="10" y="79"/>
                    <a:pt x="10" y="78"/>
                    <a:pt x="10" y="76"/>
                  </a:cubicBezTo>
                  <a:cubicBezTo>
                    <a:pt x="9" y="76"/>
                    <a:pt x="9" y="77"/>
                    <a:pt x="9" y="77"/>
                  </a:cubicBezTo>
                  <a:cubicBezTo>
                    <a:pt x="9" y="78"/>
                    <a:pt x="9" y="79"/>
                    <a:pt x="9" y="80"/>
                  </a:cubicBezTo>
                  <a:close/>
                  <a:moveTo>
                    <a:pt x="80" y="104"/>
                  </a:moveTo>
                  <a:cubicBezTo>
                    <a:pt x="80" y="104"/>
                    <a:pt x="77" y="107"/>
                    <a:pt x="76" y="107"/>
                  </a:cubicBezTo>
                  <a:cubicBezTo>
                    <a:pt x="76" y="108"/>
                    <a:pt x="76" y="108"/>
                    <a:pt x="77" y="109"/>
                  </a:cubicBezTo>
                  <a:cubicBezTo>
                    <a:pt x="78" y="107"/>
                    <a:pt x="79" y="105"/>
                    <a:pt x="80" y="104"/>
                  </a:cubicBezTo>
                  <a:close/>
                  <a:moveTo>
                    <a:pt x="83" y="110"/>
                  </a:moveTo>
                  <a:cubicBezTo>
                    <a:pt x="83" y="110"/>
                    <a:pt x="83" y="110"/>
                    <a:pt x="83" y="110"/>
                  </a:cubicBezTo>
                  <a:cubicBezTo>
                    <a:pt x="83" y="110"/>
                    <a:pt x="83" y="110"/>
                    <a:pt x="82" y="110"/>
                  </a:cubicBezTo>
                  <a:cubicBezTo>
                    <a:pt x="81" y="112"/>
                    <a:pt x="80" y="113"/>
                    <a:pt x="78" y="115"/>
                  </a:cubicBezTo>
                  <a:cubicBezTo>
                    <a:pt x="78" y="115"/>
                    <a:pt x="78" y="115"/>
                    <a:pt x="78" y="115"/>
                  </a:cubicBezTo>
                  <a:cubicBezTo>
                    <a:pt x="80" y="113"/>
                    <a:pt x="82" y="112"/>
                    <a:pt x="83" y="110"/>
                  </a:cubicBezTo>
                  <a:close/>
                  <a:moveTo>
                    <a:pt x="23" y="157"/>
                  </a:moveTo>
                  <a:cubicBezTo>
                    <a:pt x="22" y="158"/>
                    <a:pt x="22" y="159"/>
                    <a:pt x="21" y="160"/>
                  </a:cubicBezTo>
                  <a:cubicBezTo>
                    <a:pt x="21" y="160"/>
                    <a:pt x="21" y="161"/>
                    <a:pt x="21" y="161"/>
                  </a:cubicBezTo>
                  <a:cubicBezTo>
                    <a:pt x="22" y="160"/>
                    <a:pt x="24" y="159"/>
                    <a:pt x="23" y="157"/>
                  </a:cubicBezTo>
                  <a:close/>
                  <a:moveTo>
                    <a:pt x="43" y="92"/>
                  </a:moveTo>
                  <a:cubicBezTo>
                    <a:pt x="41" y="94"/>
                    <a:pt x="41" y="95"/>
                    <a:pt x="40" y="97"/>
                  </a:cubicBezTo>
                  <a:cubicBezTo>
                    <a:pt x="42" y="96"/>
                    <a:pt x="42" y="95"/>
                    <a:pt x="43" y="94"/>
                  </a:cubicBezTo>
                  <a:cubicBezTo>
                    <a:pt x="43" y="93"/>
                    <a:pt x="43" y="93"/>
                    <a:pt x="43" y="92"/>
                  </a:cubicBezTo>
                  <a:close/>
                  <a:moveTo>
                    <a:pt x="9" y="123"/>
                  </a:moveTo>
                  <a:cubicBezTo>
                    <a:pt x="9" y="123"/>
                    <a:pt x="9" y="123"/>
                    <a:pt x="9" y="123"/>
                  </a:cubicBezTo>
                  <a:cubicBezTo>
                    <a:pt x="9" y="123"/>
                    <a:pt x="10" y="123"/>
                    <a:pt x="10" y="122"/>
                  </a:cubicBezTo>
                  <a:cubicBezTo>
                    <a:pt x="10" y="121"/>
                    <a:pt x="10" y="119"/>
                    <a:pt x="9" y="118"/>
                  </a:cubicBezTo>
                  <a:cubicBezTo>
                    <a:pt x="9" y="120"/>
                    <a:pt x="9" y="122"/>
                    <a:pt x="9" y="123"/>
                  </a:cubicBezTo>
                  <a:close/>
                  <a:moveTo>
                    <a:pt x="12" y="152"/>
                  </a:moveTo>
                  <a:cubicBezTo>
                    <a:pt x="13" y="151"/>
                    <a:pt x="13" y="151"/>
                    <a:pt x="13" y="149"/>
                  </a:cubicBezTo>
                  <a:cubicBezTo>
                    <a:pt x="13" y="149"/>
                    <a:pt x="13" y="148"/>
                    <a:pt x="13" y="147"/>
                  </a:cubicBezTo>
                  <a:cubicBezTo>
                    <a:pt x="13" y="147"/>
                    <a:pt x="13" y="146"/>
                    <a:pt x="13" y="146"/>
                  </a:cubicBezTo>
                  <a:cubicBezTo>
                    <a:pt x="12" y="146"/>
                    <a:pt x="12" y="146"/>
                    <a:pt x="12" y="146"/>
                  </a:cubicBezTo>
                  <a:cubicBezTo>
                    <a:pt x="12" y="148"/>
                    <a:pt x="12" y="150"/>
                    <a:pt x="12" y="152"/>
                  </a:cubicBezTo>
                  <a:close/>
                  <a:moveTo>
                    <a:pt x="63" y="129"/>
                  </a:moveTo>
                  <a:cubicBezTo>
                    <a:pt x="64" y="129"/>
                    <a:pt x="64" y="129"/>
                    <a:pt x="64" y="129"/>
                  </a:cubicBezTo>
                  <a:cubicBezTo>
                    <a:pt x="65" y="128"/>
                    <a:pt x="69" y="125"/>
                    <a:pt x="69" y="124"/>
                  </a:cubicBezTo>
                  <a:cubicBezTo>
                    <a:pt x="67" y="126"/>
                    <a:pt x="65" y="127"/>
                    <a:pt x="63" y="129"/>
                  </a:cubicBezTo>
                  <a:close/>
                  <a:moveTo>
                    <a:pt x="44" y="129"/>
                  </a:moveTo>
                  <a:cubicBezTo>
                    <a:pt x="41" y="131"/>
                    <a:pt x="40" y="133"/>
                    <a:pt x="40" y="134"/>
                  </a:cubicBezTo>
                  <a:cubicBezTo>
                    <a:pt x="41" y="132"/>
                    <a:pt x="43" y="130"/>
                    <a:pt x="44" y="129"/>
                  </a:cubicBezTo>
                  <a:close/>
                  <a:moveTo>
                    <a:pt x="5" y="103"/>
                  </a:moveTo>
                  <a:cubicBezTo>
                    <a:pt x="5" y="103"/>
                    <a:pt x="5" y="104"/>
                    <a:pt x="5" y="104"/>
                  </a:cubicBezTo>
                  <a:cubicBezTo>
                    <a:pt x="5" y="105"/>
                    <a:pt x="5" y="106"/>
                    <a:pt x="5" y="107"/>
                  </a:cubicBezTo>
                  <a:cubicBezTo>
                    <a:pt x="6" y="106"/>
                    <a:pt x="6" y="106"/>
                    <a:pt x="5" y="103"/>
                  </a:cubicBezTo>
                  <a:close/>
                  <a:moveTo>
                    <a:pt x="31" y="27"/>
                  </a:moveTo>
                  <a:cubicBezTo>
                    <a:pt x="33" y="29"/>
                    <a:pt x="34" y="29"/>
                    <a:pt x="34" y="29"/>
                  </a:cubicBezTo>
                  <a:cubicBezTo>
                    <a:pt x="34" y="29"/>
                    <a:pt x="34" y="29"/>
                    <a:pt x="34" y="29"/>
                  </a:cubicBezTo>
                  <a:cubicBezTo>
                    <a:pt x="33" y="28"/>
                    <a:pt x="32" y="27"/>
                    <a:pt x="31" y="26"/>
                  </a:cubicBezTo>
                  <a:cubicBezTo>
                    <a:pt x="31" y="27"/>
                    <a:pt x="31" y="27"/>
                    <a:pt x="31" y="27"/>
                  </a:cubicBezTo>
                  <a:close/>
                  <a:moveTo>
                    <a:pt x="59" y="67"/>
                  </a:moveTo>
                  <a:cubicBezTo>
                    <a:pt x="58" y="67"/>
                    <a:pt x="58" y="66"/>
                    <a:pt x="57" y="65"/>
                  </a:cubicBezTo>
                  <a:cubicBezTo>
                    <a:pt x="57" y="66"/>
                    <a:pt x="56" y="66"/>
                    <a:pt x="57" y="66"/>
                  </a:cubicBezTo>
                  <a:cubicBezTo>
                    <a:pt x="57" y="67"/>
                    <a:pt x="57" y="68"/>
                    <a:pt x="58" y="68"/>
                  </a:cubicBezTo>
                  <a:cubicBezTo>
                    <a:pt x="58" y="68"/>
                    <a:pt x="58" y="68"/>
                    <a:pt x="59" y="67"/>
                  </a:cubicBezTo>
                  <a:close/>
                  <a:moveTo>
                    <a:pt x="9" y="157"/>
                  </a:moveTo>
                  <a:cubicBezTo>
                    <a:pt x="9" y="156"/>
                    <a:pt x="10" y="152"/>
                    <a:pt x="10" y="150"/>
                  </a:cubicBezTo>
                  <a:cubicBezTo>
                    <a:pt x="9" y="152"/>
                    <a:pt x="9" y="155"/>
                    <a:pt x="9" y="157"/>
                  </a:cubicBezTo>
                  <a:close/>
                  <a:moveTo>
                    <a:pt x="26" y="150"/>
                  </a:moveTo>
                  <a:cubicBezTo>
                    <a:pt x="25" y="150"/>
                    <a:pt x="21" y="155"/>
                    <a:pt x="21" y="156"/>
                  </a:cubicBezTo>
                  <a:cubicBezTo>
                    <a:pt x="23" y="154"/>
                    <a:pt x="24" y="152"/>
                    <a:pt x="26" y="150"/>
                  </a:cubicBezTo>
                  <a:cubicBezTo>
                    <a:pt x="26" y="150"/>
                    <a:pt x="26" y="150"/>
                    <a:pt x="26" y="150"/>
                  </a:cubicBezTo>
                  <a:close/>
                  <a:moveTo>
                    <a:pt x="20" y="24"/>
                  </a:moveTo>
                  <a:cubicBezTo>
                    <a:pt x="20" y="24"/>
                    <a:pt x="20" y="25"/>
                    <a:pt x="19" y="25"/>
                  </a:cubicBezTo>
                  <a:cubicBezTo>
                    <a:pt x="20" y="26"/>
                    <a:pt x="20" y="26"/>
                    <a:pt x="21" y="26"/>
                  </a:cubicBezTo>
                  <a:cubicBezTo>
                    <a:pt x="21" y="26"/>
                    <a:pt x="21" y="26"/>
                    <a:pt x="22" y="25"/>
                  </a:cubicBezTo>
                  <a:cubicBezTo>
                    <a:pt x="21" y="25"/>
                    <a:pt x="21" y="24"/>
                    <a:pt x="20" y="24"/>
                  </a:cubicBezTo>
                  <a:close/>
                  <a:moveTo>
                    <a:pt x="9" y="158"/>
                  </a:moveTo>
                  <a:cubicBezTo>
                    <a:pt x="8" y="159"/>
                    <a:pt x="8" y="163"/>
                    <a:pt x="9" y="166"/>
                  </a:cubicBezTo>
                  <a:cubicBezTo>
                    <a:pt x="9" y="161"/>
                    <a:pt x="9" y="159"/>
                    <a:pt x="9" y="158"/>
                  </a:cubicBezTo>
                  <a:close/>
                  <a:moveTo>
                    <a:pt x="4" y="59"/>
                  </a:moveTo>
                  <a:cubicBezTo>
                    <a:pt x="4" y="60"/>
                    <a:pt x="4" y="65"/>
                    <a:pt x="4" y="66"/>
                  </a:cubicBezTo>
                  <a:cubicBezTo>
                    <a:pt x="5" y="65"/>
                    <a:pt x="5" y="61"/>
                    <a:pt x="4" y="59"/>
                  </a:cubicBezTo>
                  <a:close/>
                  <a:moveTo>
                    <a:pt x="27" y="153"/>
                  </a:moveTo>
                  <a:cubicBezTo>
                    <a:pt x="26" y="154"/>
                    <a:pt x="25" y="155"/>
                    <a:pt x="24" y="156"/>
                  </a:cubicBezTo>
                  <a:cubicBezTo>
                    <a:pt x="25" y="156"/>
                    <a:pt x="25" y="156"/>
                    <a:pt x="26" y="156"/>
                  </a:cubicBezTo>
                  <a:cubicBezTo>
                    <a:pt x="26" y="155"/>
                    <a:pt x="27" y="155"/>
                    <a:pt x="27" y="153"/>
                  </a:cubicBezTo>
                  <a:close/>
                  <a:moveTo>
                    <a:pt x="76" y="89"/>
                  </a:moveTo>
                  <a:cubicBezTo>
                    <a:pt x="76" y="90"/>
                    <a:pt x="76" y="90"/>
                    <a:pt x="76" y="91"/>
                  </a:cubicBezTo>
                  <a:cubicBezTo>
                    <a:pt x="76" y="91"/>
                    <a:pt x="76" y="91"/>
                    <a:pt x="76" y="91"/>
                  </a:cubicBezTo>
                  <a:cubicBezTo>
                    <a:pt x="77" y="90"/>
                    <a:pt x="77" y="89"/>
                    <a:pt x="77" y="88"/>
                  </a:cubicBezTo>
                  <a:cubicBezTo>
                    <a:pt x="77" y="89"/>
                    <a:pt x="76" y="89"/>
                    <a:pt x="76" y="89"/>
                  </a:cubicBezTo>
                  <a:close/>
                  <a:moveTo>
                    <a:pt x="18" y="22"/>
                  </a:moveTo>
                  <a:cubicBezTo>
                    <a:pt x="18" y="21"/>
                    <a:pt x="17" y="21"/>
                    <a:pt x="17" y="21"/>
                  </a:cubicBezTo>
                  <a:cubicBezTo>
                    <a:pt x="16" y="21"/>
                    <a:pt x="16" y="22"/>
                    <a:pt x="16" y="23"/>
                  </a:cubicBezTo>
                  <a:cubicBezTo>
                    <a:pt x="16" y="23"/>
                    <a:pt x="16" y="23"/>
                    <a:pt x="17" y="23"/>
                  </a:cubicBezTo>
                  <a:cubicBezTo>
                    <a:pt x="17" y="23"/>
                    <a:pt x="18" y="22"/>
                    <a:pt x="18" y="22"/>
                  </a:cubicBezTo>
                  <a:close/>
                  <a:moveTo>
                    <a:pt x="52" y="65"/>
                  </a:moveTo>
                  <a:cubicBezTo>
                    <a:pt x="52" y="64"/>
                    <a:pt x="53" y="64"/>
                    <a:pt x="52" y="64"/>
                  </a:cubicBezTo>
                  <a:cubicBezTo>
                    <a:pt x="52" y="63"/>
                    <a:pt x="52" y="62"/>
                    <a:pt x="51" y="62"/>
                  </a:cubicBezTo>
                  <a:cubicBezTo>
                    <a:pt x="51" y="62"/>
                    <a:pt x="51" y="62"/>
                    <a:pt x="50" y="63"/>
                  </a:cubicBezTo>
                  <a:cubicBezTo>
                    <a:pt x="51" y="63"/>
                    <a:pt x="51" y="64"/>
                    <a:pt x="52" y="65"/>
                  </a:cubicBezTo>
                  <a:close/>
                  <a:moveTo>
                    <a:pt x="83" y="158"/>
                  </a:moveTo>
                  <a:cubicBezTo>
                    <a:pt x="83" y="158"/>
                    <a:pt x="83" y="158"/>
                    <a:pt x="83" y="158"/>
                  </a:cubicBezTo>
                  <a:cubicBezTo>
                    <a:pt x="84" y="157"/>
                    <a:pt x="85" y="155"/>
                    <a:pt x="87" y="154"/>
                  </a:cubicBezTo>
                  <a:cubicBezTo>
                    <a:pt x="87" y="154"/>
                    <a:pt x="86" y="154"/>
                    <a:pt x="86" y="154"/>
                  </a:cubicBezTo>
                  <a:cubicBezTo>
                    <a:pt x="85" y="155"/>
                    <a:pt x="84" y="156"/>
                    <a:pt x="83" y="157"/>
                  </a:cubicBezTo>
                  <a:cubicBezTo>
                    <a:pt x="83" y="157"/>
                    <a:pt x="83" y="158"/>
                    <a:pt x="83" y="158"/>
                  </a:cubicBezTo>
                  <a:close/>
                  <a:moveTo>
                    <a:pt x="91" y="96"/>
                  </a:moveTo>
                  <a:cubicBezTo>
                    <a:pt x="89" y="95"/>
                    <a:pt x="89" y="96"/>
                    <a:pt x="89" y="98"/>
                  </a:cubicBezTo>
                  <a:cubicBezTo>
                    <a:pt x="89" y="97"/>
                    <a:pt x="90" y="97"/>
                    <a:pt x="91" y="96"/>
                  </a:cubicBezTo>
                  <a:close/>
                  <a:moveTo>
                    <a:pt x="46" y="97"/>
                  </a:moveTo>
                  <a:cubicBezTo>
                    <a:pt x="47" y="96"/>
                    <a:pt x="47" y="96"/>
                    <a:pt x="46" y="94"/>
                  </a:cubicBezTo>
                  <a:cubicBezTo>
                    <a:pt x="45" y="95"/>
                    <a:pt x="45" y="96"/>
                    <a:pt x="46" y="97"/>
                  </a:cubicBezTo>
                  <a:close/>
                  <a:moveTo>
                    <a:pt x="18" y="75"/>
                  </a:moveTo>
                  <a:cubicBezTo>
                    <a:pt x="17" y="76"/>
                    <a:pt x="17" y="77"/>
                    <a:pt x="17" y="79"/>
                  </a:cubicBezTo>
                  <a:cubicBezTo>
                    <a:pt x="18" y="78"/>
                    <a:pt x="18" y="77"/>
                    <a:pt x="18" y="75"/>
                  </a:cubicBezTo>
                  <a:close/>
                  <a:moveTo>
                    <a:pt x="11" y="39"/>
                  </a:moveTo>
                  <a:cubicBezTo>
                    <a:pt x="11" y="39"/>
                    <a:pt x="11" y="39"/>
                    <a:pt x="11" y="39"/>
                  </a:cubicBezTo>
                  <a:cubicBezTo>
                    <a:pt x="12" y="38"/>
                    <a:pt x="13" y="37"/>
                    <a:pt x="14" y="36"/>
                  </a:cubicBezTo>
                  <a:cubicBezTo>
                    <a:pt x="14" y="35"/>
                    <a:pt x="14" y="35"/>
                    <a:pt x="13" y="35"/>
                  </a:cubicBezTo>
                  <a:cubicBezTo>
                    <a:pt x="13" y="36"/>
                    <a:pt x="12" y="37"/>
                    <a:pt x="11" y="39"/>
                  </a:cubicBezTo>
                  <a:close/>
                  <a:moveTo>
                    <a:pt x="19" y="35"/>
                  </a:moveTo>
                  <a:cubicBezTo>
                    <a:pt x="19" y="35"/>
                    <a:pt x="19" y="35"/>
                    <a:pt x="19" y="35"/>
                  </a:cubicBezTo>
                  <a:cubicBezTo>
                    <a:pt x="20" y="34"/>
                    <a:pt x="21" y="32"/>
                    <a:pt x="22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1" y="32"/>
                    <a:pt x="20" y="33"/>
                    <a:pt x="19" y="35"/>
                  </a:cubicBezTo>
                  <a:close/>
                  <a:moveTo>
                    <a:pt x="39" y="47"/>
                  </a:moveTo>
                  <a:cubicBezTo>
                    <a:pt x="39" y="47"/>
                    <a:pt x="40" y="46"/>
                    <a:pt x="40" y="46"/>
                  </a:cubicBezTo>
                  <a:cubicBezTo>
                    <a:pt x="39" y="45"/>
                    <a:pt x="38" y="45"/>
                    <a:pt x="38" y="44"/>
                  </a:cubicBezTo>
                  <a:cubicBezTo>
                    <a:pt x="37" y="45"/>
                    <a:pt x="38" y="45"/>
                    <a:pt x="39" y="47"/>
                  </a:cubicBezTo>
                  <a:close/>
                  <a:moveTo>
                    <a:pt x="8" y="47"/>
                  </a:moveTo>
                  <a:cubicBezTo>
                    <a:pt x="8" y="47"/>
                    <a:pt x="9" y="47"/>
                    <a:pt x="9" y="47"/>
                  </a:cubicBezTo>
                  <a:cubicBezTo>
                    <a:pt x="9" y="47"/>
                    <a:pt x="9" y="46"/>
                    <a:pt x="10" y="45"/>
                  </a:cubicBezTo>
                  <a:cubicBezTo>
                    <a:pt x="10" y="45"/>
                    <a:pt x="11" y="44"/>
                    <a:pt x="11" y="43"/>
                  </a:cubicBezTo>
                  <a:cubicBezTo>
                    <a:pt x="10" y="44"/>
                    <a:pt x="8" y="45"/>
                    <a:pt x="8" y="47"/>
                  </a:cubicBezTo>
                  <a:close/>
                  <a:moveTo>
                    <a:pt x="9" y="31"/>
                  </a:moveTo>
                  <a:cubicBezTo>
                    <a:pt x="9" y="30"/>
                    <a:pt x="10" y="29"/>
                    <a:pt x="11" y="27"/>
                  </a:cubicBezTo>
                  <a:cubicBezTo>
                    <a:pt x="9" y="29"/>
                    <a:pt x="8" y="30"/>
                    <a:pt x="9" y="31"/>
                  </a:cubicBezTo>
                  <a:close/>
                  <a:moveTo>
                    <a:pt x="15" y="155"/>
                  </a:moveTo>
                  <a:cubicBezTo>
                    <a:pt x="15" y="154"/>
                    <a:pt x="16" y="153"/>
                    <a:pt x="16" y="151"/>
                  </a:cubicBezTo>
                  <a:cubicBezTo>
                    <a:pt x="15" y="153"/>
                    <a:pt x="15" y="153"/>
                    <a:pt x="15" y="155"/>
                  </a:cubicBezTo>
                  <a:close/>
                  <a:moveTo>
                    <a:pt x="72" y="81"/>
                  </a:moveTo>
                  <a:cubicBezTo>
                    <a:pt x="72" y="80"/>
                    <a:pt x="72" y="79"/>
                    <a:pt x="72" y="79"/>
                  </a:cubicBezTo>
                  <a:cubicBezTo>
                    <a:pt x="72" y="79"/>
                    <a:pt x="72" y="78"/>
                    <a:pt x="72" y="78"/>
                  </a:cubicBezTo>
                  <a:cubicBezTo>
                    <a:pt x="72" y="79"/>
                    <a:pt x="71" y="79"/>
                    <a:pt x="71" y="80"/>
                  </a:cubicBezTo>
                  <a:cubicBezTo>
                    <a:pt x="71" y="80"/>
                    <a:pt x="71" y="80"/>
                    <a:pt x="71" y="81"/>
                  </a:cubicBezTo>
                  <a:cubicBezTo>
                    <a:pt x="71" y="81"/>
                    <a:pt x="72" y="81"/>
                    <a:pt x="72" y="81"/>
                  </a:cubicBezTo>
                  <a:close/>
                  <a:moveTo>
                    <a:pt x="18" y="165"/>
                  </a:moveTo>
                  <a:cubicBezTo>
                    <a:pt x="20" y="163"/>
                    <a:pt x="20" y="163"/>
                    <a:pt x="19" y="162"/>
                  </a:cubicBezTo>
                  <a:cubicBezTo>
                    <a:pt x="19" y="163"/>
                    <a:pt x="19" y="164"/>
                    <a:pt x="18" y="165"/>
                  </a:cubicBezTo>
                  <a:close/>
                  <a:moveTo>
                    <a:pt x="13" y="93"/>
                  </a:moveTo>
                  <a:cubicBezTo>
                    <a:pt x="12" y="94"/>
                    <a:pt x="11" y="94"/>
                    <a:pt x="12" y="96"/>
                  </a:cubicBezTo>
                  <a:cubicBezTo>
                    <a:pt x="12" y="95"/>
                    <a:pt x="13" y="94"/>
                    <a:pt x="13" y="93"/>
                  </a:cubicBezTo>
                  <a:close/>
                  <a:moveTo>
                    <a:pt x="10" y="144"/>
                  </a:moveTo>
                  <a:cubicBezTo>
                    <a:pt x="10" y="144"/>
                    <a:pt x="10" y="144"/>
                    <a:pt x="10" y="145"/>
                  </a:cubicBezTo>
                  <a:cubicBezTo>
                    <a:pt x="11" y="143"/>
                    <a:pt x="11" y="141"/>
                    <a:pt x="11" y="139"/>
                  </a:cubicBezTo>
                  <a:cubicBezTo>
                    <a:pt x="11" y="139"/>
                    <a:pt x="11" y="139"/>
                    <a:pt x="10" y="139"/>
                  </a:cubicBezTo>
                  <a:cubicBezTo>
                    <a:pt x="10" y="141"/>
                    <a:pt x="10" y="143"/>
                    <a:pt x="10" y="144"/>
                  </a:cubicBezTo>
                  <a:close/>
                  <a:moveTo>
                    <a:pt x="87" y="106"/>
                  </a:moveTo>
                  <a:cubicBezTo>
                    <a:pt x="87" y="106"/>
                    <a:pt x="87" y="106"/>
                    <a:pt x="87" y="106"/>
                  </a:cubicBezTo>
                  <a:cubicBezTo>
                    <a:pt x="88" y="106"/>
                    <a:pt x="89" y="105"/>
                    <a:pt x="90" y="104"/>
                  </a:cubicBezTo>
                  <a:cubicBezTo>
                    <a:pt x="90" y="104"/>
                    <a:pt x="90" y="104"/>
                    <a:pt x="90" y="103"/>
                  </a:cubicBezTo>
                  <a:cubicBezTo>
                    <a:pt x="89" y="104"/>
                    <a:pt x="88" y="105"/>
                    <a:pt x="87" y="106"/>
                  </a:cubicBezTo>
                  <a:close/>
                  <a:moveTo>
                    <a:pt x="13" y="27"/>
                  </a:moveTo>
                  <a:cubicBezTo>
                    <a:pt x="13" y="27"/>
                    <a:pt x="13" y="27"/>
                    <a:pt x="14" y="27"/>
                  </a:cubicBezTo>
                  <a:cubicBezTo>
                    <a:pt x="14" y="27"/>
                    <a:pt x="15" y="26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5"/>
                    <a:pt x="14" y="25"/>
                  </a:cubicBezTo>
                  <a:cubicBezTo>
                    <a:pt x="14" y="26"/>
                    <a:pt x="14" y="26"/>
                    <a:pt x="13" y="27"/>
                  </a:cubicBezTo>
                  <a:close/>
                  <a:moveTo>
                    <a:pt x="103" y="134"/>
                  </a:moveTo>
                  <a:cubicBezTo>
                    <a:pt x="104" y="133"/>
                    <a:pt x="104" y="132"/>
                    <a:pt x="103" y="131"/>
                  </a:cubicBezTo>
                  <a:cubicBezTo>
                    <a:pt x="103" y="132"/>
                    <a:pt x="103" y="133"/>
                    <a:pt x="103" y="134"/>
                  </a:cubicBezTo>
                  <a:close/>
                  <a:moveTo>
                    <a:pt x="37" y="100"/>
                  </a:moveTo>
                  <a:cubicBezTo>
                    <a:pt x="36" y="101"/>
                    <a:pt x="35" y="102"/>
                    <a:pt x="35" y="103"/>
                  </a:cubicBezTo>
                  <a:cubicBezTo>
                    <a:pt x="36" y="102"/>
                    <a:pt x="36" y="102"/>
                    <a:pt x="37" y="100"/>
                  </a:cubicBezTo>
                  <a:close/>
                  <a:moveTo>
                    <a:pt x="79" y="94"/>
                  </a:moveTo>
                  <a:cubicBezTo>
                    <a:pt x="79" y="94"/>
                    <a:pt x="79" y="94"/>
                    <a:pt x="79" y="94"/>
                  </a:cubicBezTo>
                  <a:cubicBezTo>
                    <a:pt x="79" y="94"/>
                    <a:pt x="80" y="94"/>
                    <a:pt x="81" y="93"/>
                  </a:cubicBezTo>
                  <a:cubicBezTo>
                    <a:pt x="80" y="93"/>
                    <a:pt x="80" y="93"/>
                    <a:pt x="80" y="93"/>
                  </a:cubicBezTo>
                  <a:cubicBezTo>
                    <a:pt x="80" y="93"/>
                    <a:pt x="79" y="93"/>
                    <a:pt x="79" y="93"/>
                  </a:cubicBezTo>
                  <a:cubicBezTo>
                    <a:pt x="79" y="94"/>
                    <a:pt x="79" y="94"/>
                    <a:pt x="79" y="94"/>
                  </a:cubicBezTo>
                  <a:close/>
                  <a:moveTo>
                    <a:pt x="34" y="36"/>
                  </a:moveTo>
                  <a:cubicBezTo>
                    <a:pt x="35" y="37"/>
                    <a:pt x="36" y="37"/>
                    <a:pt x="37" y="38"/>
                  </a:cubicBezTo>
                  <a:cubicBezTo>
                    <a:pt x="36" y="37"/>
                    <a:pt x="35" y="36"/>
                    <a:pt x="34" y="36"/>
                  </a:cubicBezTo>
                  <a:close/>
                  <a:moveTo>
                    <a:pt x="27" y="159"/>
                  </a:moveTo>
                  <a:cubicBezTo>
                    <a:pt x="28" y="158"/>
                    <a:pt x="28" y="157"/>
                    <a:pt x="29" y="156"/>
                  </a:cubicBezTo>
                  <a:cubicBezTo>
                    <a:pt x="28" y="156"/>
                    <a:pt x="28" y="157"/>
                    <a:pt x="28" y="157"/>
                  </a:cubicBezTo>
                  <a:cubicBezTo>
                    <a:pt x="27" y="157"/>
                    <a:pt x="27" y="158"/>
                    <a:pt x="27" y="159"/>
                  </a:cubicBezTo>
                  <a:close/>
                  <a:moveTo>
                    <a:pt x="55" y="120"/>
                  </a:moveTo>
                  <a:cubicBezTo>
                    <a:pt x="56" y="119"/>
                    <a:pt x="57" y="118"/>
                    <a:pt x="58" y="117"/>
                  </a:cubicBezTo>
                  <a:cubicBezTo>
                    <a:pt x="56" y="118"/>
                    <a:pt x="56" y="119"/>
                    <a:pt x="55" y="120"/>
                  </a:cubicBezTo>
                  <a:close/>
                  <a:moveTo>
                    <a:pt x="13" y="170"/>
                  </a:moveTo>
                  <a:cubicBezTo>
                    <a:pt x="14" y="169"/>
                    <a:pt x="14" y="169"/>
                    <a:pt x="14" y="168"/>
                  </a:cubicBezTo>
                  <a:cubicBezTo>
                    <a:pt x="14" y="168"/>
                    <a:pt x="13" y="169"/>
                    <a:pt x="13" y="170"/>
                  </a:cubicBezTo>
                  <a:close/>
                  <a:moveTo>
                    <a:pt x="28" y="32"/>
                  </a:moveTo>
                  <a:cubicBezTo>
                    <a:pt x="28" y="32"/>
                    <a:pt x="27" y="32"/>
                    <a:pt x="27" y="32"/>
                  </a:cubicBezTo>
                  <a:cubicBezTo>
                    <a:pt x="28" y="33"/>
                    <a:pt x="29" y="34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4"/>
                    <a:pt x="28" y="33"/>
                    <a:pt x="28" y="32"/>
                  </a:cubicBezTo>
                  <a:close/>
                  <a:moveTo>
                    <a:pt x="72" y="94"/>
                  </a:moveTo>
                  <a:cubicBezTo>
                    <a:pt x="72" y="94"/>
                    <a:pt x="72" y="94"/>
                    <a:pt x="72" y="92"/>
                  </a:cubicBezTo>
                  <a:cubicBezTo>
                    <a:pt x="71" y="93"/>
                    <a:pt x="71" y="93"/>
                    <a:pt x="72" y="94"/>
                  </a:cubicBezTo>
                  <a:close/>
                  <a:moveTo>
                    <a:pt x="90" y="87"/>
                  </a:moveTo>
                  <a:cubicBezTo>
                    <a:pt x="90" y="86"/>
                    <a:pt x="90" y="86"/>
                    <a:pt x="90" y="86"/>
                  </a:cubicBezTo>
                  <a:cubicBezTo>
                    <a:pt x="90" y="86"/>
                    <a:pt x="89" y="85"/>
                    <a:pt x="89" y="84"/>
                  </a:cubicBezTo>
                  <a:cubicBezTo>
                    <a:pt x="88" y="86"/>
                    <a:pt x="90" y="86"/>
                    <a:pt x="90" y="87"/>
                  </a:cubicBezTo>
                  <a:close/>
                  <a:moveTo>
                    <a:pt x="104" y="136"/>
                  </a:moveTo>
                  <a:cubicBezTo>
                    <a:pt x="105" y="137"/>
                    <a:pt x="105" y="137"/>
                    <a:pt x="105" y="137"/>
                  </a:cubicBezTo>
                  <a:cubicBezTo>
                    <a:pt x="105" y="137"/>
                    <a:pt x="105" y="137"/>
                    <a:pt x="105" y="136"/>
                  </a:cubicBezTo>
                  <a:cubicBezTo>
                    <a:pt x="105" y="136"/>
                    <a:pt x="105" y="136"/>
                    <a:pt x="104" y="136"/>
                  </a:cubicBezTo>
                  <a:close/>
                  <a:moveTo>
                    <a:pt x="33" y="113"/>
                  </a:moveTo>
                  <a:cubicBezTo>
                    <a:pt x="33" y="112"/>
                    <a:pt x="33" y="111"/>
                    <a:pt x="33" y="110"/>
                  </a:cubicBezTo>
                  <a:cubicBezTo>
                    <a:pt x="32" y="111"/>
                    <a:pt x="32" y="111"/>
                    <a:pt x="33" y="113"/>
                  </a:cubicBezTo>
                  <a:close/>
                  <a:moveTo>
                    <a:pt x="5" y="134"/>
                  </a:moveTo>
                  <a:cubicBezTo>
                    <a:pt x="5" y="132"/>
                    <a:pt x="5" y="132"/>
                    <a:pt x="5" y="131"/>
                  </a:cubicBezTo>
                  <a:cubicBezTo>
                    <a:pt x="5" y="132"/>
                    <a:pt x="5" y="133"/>
                    <a:pt x="5" y="134"/>
                  </a:cubicBezTo>
                  <a:close/>
                  <a:moveTo>
                    <a:pt x="23" y="132"/>
                  </a:moveTo>
                  <a:cubicBezTo>
                    <a:pt x="23" y="133"/>
                    <a:pt x="22" y="134"/>
                    <a:pt x="23" y="135"/>
                  </a:cubicBezTo>
                  <a:cubicBezTo>
                    <a:pt x="23" y="134"/>
                    <a:pt x="24" y="133"/>
                    <a:pt x="23" y="132"/>
                  </a:cubicBezTo>
                  <a:close/>
                  <a:moveTo>
                    <a:pt x="46" y="193"/>
                  </a:moveTo>
                  <a:cubicBezTo>
                    <a:pt x="46" y="192"/>
                    <a:pt x="47" y="192"/>
                    <a:pt x="47" y="191"/>
                  </a:cubicBezTo>
                  <a:cubicBezTo>
                    <a:pt x="47" y="191"/>
                    <a:pt x="47" y="191"/>
                    <a:pt x="47" y="191"/>
                  </a:cubicBezTo>
                  <a:cubicBezTo>
                    <a:pt x="47" y="192"/>
                    <a:pt x="46" y="192"/>
                    <a:pt x="46" y="193"/>
                  </a:cubicBezTo>
                  <a:close/>
                  <a:moveTo>
                    <a:pt x="25" y="122"/>
                  </a:moveTo>
                  <a:cubicBezTo>
                    <a:pt x="25" y="122"/>
                    <a:pt x="25" y="123"/>
                    <a:pt x="25" y="124"/>
                  </a:cubicBezTo>
                  <a:cubicBezTo>
                    <a:pt x="25" y="123"/>
                    <a:pt x="26" y="122"/>
                    <a:pt x="25" y="122"/>
                  </a:cubicBezTo>
                  <a:close/>
                  <a:moveTo>
                    <a:pt x="37" y="31"/>
                  </a:moveTo>
                  <a:cubicBezTo>
                    <a:pt x="37" y="32"/>
                    <a:pt x="38" y="32"/>
                    <a:pt x="39" y="33"/>
                  </a:cubicBezTo>
                  <a:cubicBezTo>
                    <a:pt x="38" y="32"/>
                    <a:pt x="38" y="32"/>
                    <a:pt x="37" y="31"/>
                  </a:cubicBezTo>
                  <a:close/>
                  <a:moveTo>
                    <a:pt x="24" y="28"/>
                  </a:moveTo>
                  <a:cubicBezTo>
                    <a:pt x="23" y="28"/>
                    <a:pt x="23" y="28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8"/>
                    <a:pt x="24" y="28"/>
                    <a:pt x="24" y="28"/>
                  </a:cubicBezTo>
                  <a:close/>
                  <a:moveTo>
                    <a:pt x="18" y="66"/>
                  </a:moveTo>
                  <a:cubicBezTo>
                    <a:pt x="18" y="67"/>
                    <a:pt x="18" y="68"/>
                    <a:pt x="18" y="68"/>
                  </a:cubicBezTo>
                  <a:cubicBezTo>
                    <a:pt x="18" y="67"/>
                    <a:pt x="18" y="67"/>
                    <a:pt x="18" y="66"/>
                  </a:cubicBezTo>
                  <a:close/>
                  <a:moveTo>
                    <a:pt x="34" y="149"/>
                  </a:moveTo>
                  <a:cubicBezTo>
                    <a:pt x="34" y="150"/>
                    <a:pt x="34" y="150"/>
                    <a:pt x="34" y="150"/>
                  </a:cubicBezTo>
                  <a:cubicBezTo>
                    <a:pt x="35" y="149"/>
                    <a:pt x="35" y="149"/>
                    <a:pt x="36" y="148"/>
                  </a:cubicBezTo>
                  <a:cubicBezTo>
                    <a:pt x="36" y="148"/>
                    <a:pt x="35" y="148"/>
                    <a:pt x="35" y="148"/>
                  </a:cubicBezTo>
                  <a:cubicBezTo>
                    <a:pt x="35" y="148"/>
                    <a:pt x="35" y="149"/>
                    <a:pt x="34" y="149"/>
                  </a:cubicBezTo>
                  <a:close/>
                  <a:moveTo>
                    <a:pt x="96" y="97"/>
                  </a:moveTo>
                  <a:cubicBezTo>
                    <a:pt x="95" y="97"/>
                    <a:pt x="95" y="97"/>
                    <a:pt x="95" y="97"/>
                  </a:cubicBezTo>
                  <a:cubicBezTo>
                    <a:pt x="95" y="97"/>
                    <a:pt x="95" y="98"/>
                    <a:pt x="96" y="98"/>
                  </a:cubicBezTo>
                  <a:cubicBezTo>
                    <a:pt x="96" y="98"/>
                    <a:pt x="96" y="98"/>
                    <a:pt x="96" y="98"/>
                  </a:cubicBezTo>
                  <a:cubicBezTo>
                    <a:pt x="96" y="97"/>
                    <a:pt x="96" y="97"/>
                    <a:pt x="96" y="97"/>
                  </a:cubicBezTo>
                  <a:close/>
                  <a:moveTo>
                    <a:pt x="4" y="52"/>
                  </a:moveTo>
                  <a:cubicBezTo>
                    <a:pt x="4" y="52"/>
                    <a:pt x="4" y="52"/>
                    <a:pt x="4" y="52"/>
                  </a:cubicBezTo>
                  <a:cubicBezTo>
                    <a:pt x="4" y="53"/>
                    <a:pt x="4" y="54"/>
                    <a:pt x="4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4" y="54"/>
                    <a:pt x="4" y="53"/>
                    <a:pt x="4" y="52"/>
                  </a:cubicBezTo>
                  <a:close/>
                  <a:moveTo>
                    <a:pt x="31" y="208"/>
                  </a:moveTo>
                  <a:cubicBezTo>
                    <a:pt x="30" y="208"/>
                    <a:pt x="30" y="208"/>
                    <a:pt x="30" y="209"/>
                  </a:cubicBezTo>
                  <a:cubicBezTo>
                    <a:pt x="30" y="209"/>
                    <a:pt x="31" y="208"/>
                    <a:pt x="31" y="208"/>
                  </a:cubicBezTo>
                  <a:close/>
                  <a:moveTo>
                    <a:pt x="46" y="126"/>
                  </a:moveTo>
                  <a:cubicBezTo>
                    <a:pt x="46" y="126"/>
                    <a:pt x="46" y="126"/>
                    <a:pt x="47" y="126"/>
                  </a:cubicBezTo>
                  <a:cubicBezTo>
                    <a:pt x="47" y="126"/>
                    <a:pt x="47" y="125"/>
                    <a:pt x="47" y="125"/>
                  </a:cubicBezTo>
                  <a:cubicBezTo>
                    <a:pt x="47" y="125"/>
                    <a:pt x="47" y="125"/>
                    <a:pt x="47" y="125"/>
                  </a:cubicBezTo>
                  <a:cubicBezTo>
                    <a:pt x="47" y="125"/>
                    <a:pt x="47" y="125"/>
                    <a:pt x="46" y="126"/>
                  </a:cubicBezTo>
                  <a:close/>
                  <a:moveTo>
                    <a:pt x="6" y="154"/>
                  </a:moveTo>
                  <a:cubicBezTo>
                    <a:pt x="6" y="155"/>
                    <a:pt x="5" y="155"/>
                    <a:pt x="5" y="155"/>
                  </a:cubicBezTo>
                  <a:cubicBezTo>
                    <a:pt x="6" y="155"/>
                    <a:pt x="6" y="155"/>
                    <a:pt x="6" y="155"/>
                  </a:cubicBezTo>
                  <a:cubicBezTo>
                    <a:pt x="6" y="155"/>
                    <a:pt x="6" y="155"/>
                    <a:pt x="6" y="155"/>
                  </a:cubicBezTo>
                  <a:cubicBezTo>
                    <a:pt x="6" y="155"/>
                    <a:pt x="6" y="155"/>
                    <a:pt x="6" y="154"/>
                  </a:cubicBezTo>
                  <a:close/>
                  <a:moveTo>
                    <a:pt x="48" y="98"/>
                  </a:moveTo>
                  <a:cubicBezTo>
                    <a:pt x="49" y="98"/>
                    <a:pt x="49" y="98"/>
                    <a:pt x="49" y="98"/>
                  </a:cubicBezTo>
                  <a:cubicBezTo>
                    <a:pt x="49" y="98"/>
                    <a:pt x="49" y="97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49" y="97"/>
                    <a:pt x="49" y="98"/>
                    <a:pt x="48" y="98"/>
                  </a:cubicBezTo>
                  <a:close/>
                  <a:moveTo>
                    <a:pt x="44" y="120"/>
                  </a:moveTo>
                  <a:cubicBezTo>
                    <a:pt x="43" y="121"/>
                    <a:pt x="43" y="121"/>
                    <a:pt x="43" y="122"/>
                  </a:cubicBezTo>
                  <a:cubicBezTo>
                    <a:pt x="44" y="121"/>
                    <a:pt x="44" y="121"/>
                    <a:pt x="44" y="120"/>
                  </a:cubicBezTo>
                  <a:close/>
                  <a:moveTo>
                    <a:pt x="84" y="95"/>
                  </a:moveTo>
                  <a:cubicBezTo>
                    <a:pt x="84" y="95"/>
                    <a:pt x="84" y="95"/>
                    <a:pt x="84" y="95"/>
                  </a:cubicBezTo>
                  <a:cubicBezTo>
                    <a:pt x="84" y="95"/>
                    <a:pt x="84" y="95"/>
                    <a:pt x="85" y="95"/>
                  </a:cubicBezTo>
                  <a:cubicBezTo>
                    <a:pt x="85" y="95"/>
                    <a:pt x="84" y="95"/>
                    <a:pt x="84" y="95"/>
                  </a:cubicBezTo>
                  <a:cubicBezTo>
                    <a:pt x="84" y="95"/>
                    <a:pt x="84" y="95"/>
                    <a:pt x="84" y="95"/>
                  </a:cubicBezTo>
                  <a:close/>
                  <a:moveTo>
                    <a:pt x="37" y="146"/>
                  </a:moveTo>
                  <a:cubicBezTo>
                    <a:pt x="37" y="146"/>
                    <a:pt x="37" y="146"/>
                    <a:pt x="37" y="146"/>
                  </a:cubicBezTo>
                  <a:cubicBezTo>
                    <a:pt x="37" y="146"/>
                    <a:pt x="37" y="147"/>
                    <a:pt x="36" y="147"/>
                  </a:cubicBezTo>
                  <a:cubicBezTo>
                    <a:pt x="36" y="147"/>
                    <a:pt x="36" y="147"/>
                    <a:pt x="36" y="147"/>
                  </a:cubicBezTo>
                  <a:cubicBezTo>
                    <a:pt x="37" y="147"/>
                    <a:pt x="37" y="147"/>
                    <a:pt x="37" y="146"/>
                  </a:cubicBezTo>
                  <a:close/>
                  <a:moveTo>
                    <a:pt x="32" y="136"/>
                  </a:moveTo>
                  <a:cubicBezTo>
                    <a:pt x="32" y="135"/>
                    <a:pt x="32" y="135"/>
                    <a:pt x="32" y="135"/>
                  </a:cubicBezTo>
                  <a:cubicBezTo>
                    <a:pt x="32" y="135"/>
                    <a:pt x="32" y="135"/>
                    <a:pt x="32" y="136"/>
                  </a:cubicBezTo>
                  <a:close/>
                  <a:moveTo>
                    <a:pt x="18" y="82"/>
                  </a:moveTo>
                  <a:cubicBezTo>
                    <a:pt x="17" y="83"/>
                    <a:pt x="17" y="83"/>
                    <a:pt x="17" y="84"/>
                  </a:cubicBezTo>
                  <a:cubicBezTo>
                    <a:pt x="17" y="83"/>
                    <a:pt x="17" y="83"/>
                    <a:pt x="18" y="82"/>
                  </a:cubicBezTo>
                  <a:close/>
                  <a:moveTo>
                    <a:pt x="37" y="80"/>
                  </a:moveTo>
                  <a:cubicBezTo>
                    <a:pt x="37" y="80"/>
                    <a:pt x="37" y="81"/>
                    <a:pt x="37" y="81"/>
                  </a:cubicBezTo>
                  <a:cubicBezTo>
                    <a:pt x="37" y="80"/>
                    <a:pt x="37" y="80"/>
                    <a:pt x="37" y="80"/>
                  </a:cubicBezTo>
                  <a:cubicBezTo>
                    <a:pt x="37" y="80"/>
                    <a:pt x="37" y="80"/>
                    <a:pt x="37" y="80"/>
                  </a:cubicBezTo>
                  <a:cubicBezTo>
                    <a:pt x="37" y="80"/>
                    <a:pt x="37" y="80"/>
                    <a:pt x="37" y="80"/>
                  </a:cubicBezTo>
                  <a:close/>
                  <a:moveTo>
                    <a:pt x="17" y="160"/>
                  </a:moveTo>
                  <a:cubicBezTo>
                    <a:pt x="17" y="160"/>
                    <a:pt x="17" y="160"/>
                    <a:pt x="17" y="160"/>
                  </a:cubicBezTo>
                  <a:cubicBezTo>
                    <a:pt x="17" y="160"/>
                    <a:pt x="17" y="161"/>
                    <a:pt x="16" y="161"/>
                  </a:cubicBezTo>
                  <a:cubicBezTo>
                    <a:pt x="16" y="161"/>
                    <a:pt x="16" y="161"/>
                    <a:pt x="16" y="161"/>
                  </a:cubicBezTo>
                  <a:cubicBezTo>
                    <a:pt x="17" y="161"/>
                    <a:pt x="17" y="160"/>
                    <a:pt x="17" y="160"/>
                  </a:cubicBezTo>
                  <a:close/>
                  <a:moveTo>
                    <a:pt x="61" y="132"/>
                  </a:moveTo>
                  <a:cubicBezTo>
                    <a:pt x="61" y="132"/>
                    <a:pt x="61" y="132"/>
                    <a:pt x="61" y="132"/>
                  </a:cubicBezTo>
                  <a:cubicBezTo>
                    <a:pt x="61" y="132"/>
                    <a:pt x="61" y="132"/>
                    <a:pt x="62" y="131"/>
                  </a:cubicBezTo>
                  <a:cubicBezTo>
                    <a:pt x="61" y="131"/>
                    <a:pt x="61" y="131"/>
                    <a:pt x="61" y="131"/>
                  </a:cubicBezTo>
                  <a:cubicBezTo>
                    <a:pt x="61" y="132"/>
                    <a:pt x="61" y="132"/>
                    <a:pt x="61" y="132"/>
                  </a:cubicBezTo>
                  <a:close/>
                  <a:moveTo>
                    <a:pt x="30" y="103"/>
                  </a:moveTo>
                  <a:cubicBezTo>
                    <a:pt x="30" y="103"/>
                    <a:pt x="30" y="103"/>
                    <a:pt x="30" y="103"/>
                  </a:cubicBezTo>
                  <a:cubicBezTo>
                    <a:pt x="30" y="104"/>
                    <a:pt x="30" y="104"/>
                    <a:pt x="30" y="104"/>
                  </a:cubicBezTo>
                  <a:cubicBezTo>
                    <a:pt x="30" y="104"/>
                    <a:pt x="30" y="104"/>
                    <a:pt x="30" y="104"/>
                  </a:cubicBezTo>
                  <a:cubicBezTo>
                    <a:pt x="30" y="104"/>
                    <a:pt x="30" y="104"/>
                    <a:pt x="30" y="103"/>
                  </a:cubicBezTo>
                  <a:close/>
                  <a:moveTo>
                    <a:pt x="55" y="68"/>
                  </a:moveTo>
                  <a:cubicBezTo>
                    <a:pt x="55" y="68"/>
                    <a:pt x="55" y="68"/>
                    <a:pt x="55" y="68"/>
                  </a:cubicBezTo>
                  <a:cubicBezTo>
                    <a:pt x="55" y="68"/>
                    <a:pt x="55" y="69"/>
                    <a:pt x="55" y="69"/>
                  </a:cubicBezTo>
                  <a:cubicBezTo>
                    <a:pt x="55" y="69"/>
                    <a:pt x="55" y="69"/>
                    <a:pt x="55" y="69"/>
                  </a:cubicBezTo>
                  <a:cubicBezTo>
                    <a:pt x="55" y="68"/>
                    <a:pt x="55" y="68"/>
                    <a:pt x="55" y="68"/>
                  </a:cubicBezTo>
                  <a:close/>
                  <a:moveTo>
                    <a:pt x="58" y="92"/>
                  </a:moveTo>
                  <a:cubicBezTo>
                    <a:pt x="58" y="92"/>
                    <a:pt x="58" y="91"/>
                    <a:pt x="58" y="91"/>
                  </a:cubicBezTo>
                  <a:cubicBezTo>
                    <a:pt x="58" y="92"/>
                    <a:pt x="58" y="92"/>
                    <a:pt x="58" y="92"/>
                  </a:cubicBezTo>
                  <a:cubicBezTo>
                    <a:pt x="58" y="92"/>
                    <a:pt x="58" y="92"/>
                    <a:pt x="58" y="92"/>
                  </a:cubicBezTo>
                  <a:cubicBezTo>
                    <a:pt x="58" y="92"/>
                    <a:pt x="58" y="92"/>
                    <a:pt x="58" y="92"/>
                  </a:cubicBezTo>
                  <a:close/>
                  <a:moveTo>
                    <a:pt x="79" y="99"/>
                  </a:moveTo>
                  <a:cubicBezTo>
                    <a:pt x="80" y="99"/>
                    <a:pt x="80" y="99"/>
                    <a:pt x="80" y="99"/>
                  </a:cubicBezTo>
                  <a:cubicBezTo>
                    <a:pt x="80" y="99"/>
                    <a:pt x="80" y="99"/>
                    <a:pt x="80" y="98"/>
                  </a:cubicBezTo>
                  <a:cubicBezTo>
                    <a:pt x="80" y="98"/>
                    <a:pt x="80" y="98"/>
                    <a:pt x="80" y="98"/>
                  </a:cubicBezTo>
                  <a:cubicBezTo>
                    <a:pt x="80" y="98"/>
                    <a:pt x="80" y="99"/>
                    <a:pt x="79" y="99"/>
                  </a:cubicBezTo>
                  <a:close/>
                  <a:moveTo>
                    <a:pt x="31" y="59"/>
                  </a:moveTo>
                  <a:cubicBezTo>
                    <a:pt x="31" y="59"/>
                    <a:pt x="31" y="59"/>
                    <a:pt x="31" y="59"/>
                  </a:cubicBezTo>
                  <a:cubicBezTo>
                    <a:pt x="31" y="59"/>
                    <a:pt x="31" y="59"/>
                    <a:pt x="32" y="59"/>
                  </a:cubicBezTo>
                  <a:cubicBezTo>
                    <a:pt x="32" y="59"/>
                    <a:pt x="31" y="59"/>
                    <a:pt x="31" y="59"/>
                  </a:cubicBezTo>
                  <a:cubicBezTo>
                    <a:pt x="31" y="59"/>
                    <a:pt x="31" y="59"/>
                    <a:pt x="31" y="59"/>
                  </a:cubicBezTo>
                  <a:close/>
                  <a:moveTo>
                    <a:pt x="20" y="166"/>
                  </a:moveTo>
                  <a:cubicBezTo>
                    <a:pt x="20" y="166"/>
                    <a:pt x="20" y="166"/>
                    <a:pt x="21" y="167"/>
                  </a:cubicBezTo>
                  <a:cubicBezTo>
                    <a:pt x="21" y="166"/>
                    <a:pt x="21" y="166"/>
                    <a:pt x="21" y="166"/>
                  </a:cubicBezTo>
                  <a:cubicBezTo>
                    <a:pt x="21" y="166"/>
                    <a:pt x="21" y="166"/>
                    <a:pt x="21" y="166"/>
                  </a:cubicBezTo>
                  <a:cubicBezTo>
                    <a:pt x="20" y="166"/>
                    <a:pt x="20" y="166"/>
                    <a:pt x="20" y="166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</a:ln>
          </p:spPr>
          <p:txBody>
            <a:bodyPr vert="horz" wrap="square" lIns="121882" tIns="60941" rIns="121882" bIns="60941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188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04" name="Freeform 10">
              <a:extLst>
                <a:ext uri="{FF2B5EF4-FFF2-40B4-BE49-F238E27FC236}">
                  <a16:creationId xmlns="" xmlns:a16="http://schemas.microsoft.com/office/drawing/2014/main" id="{6B3BDD0E-7221-455A-A500-58E87398F37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96126" y="3055938"/>
              <a:ext cx="327025" cy="765175"/>
            </a:xfrm>
            <a:custGeom>
              <a:avLst/>
              <a:gdLst>
                <a:gd name="T0" fmla="*/ 33 w 101"/>
                <a:gd name="T1" fmla="*/ 19 h 233"/>
                <a:gd name="T2" fmla="*/ 93 w 101"/>
                <a:gd name="T3" fmla="*/ 158 h 233"/>
                <a:gd name="T4" fmla="*/ 5 w 101"/>
                <a:gd name="T5" fmla="*/ 206 h 233"/>
                <a:gd name="T6" fmla="*/ 27 w 101"/>
                <a:gd name="T7" fmla="*/ 211 h 233"/>
                <a:gd name="T8" fmla="*/ 40 w 101"/>
                <a:gd name="T9" fmla="*/ 176 h 233"/>
                <a:gd name="T10" fmla="*/ 91 w 101"/>
                <a:gd name="T11" fmla="*/ 137 h 233"/>
                <a:gd name="T12" fmla="*/ 80 w 101"/>
                <a:gd name="T13" fmla="*/ 156 h 233"/>
                <a:gd name="T14" fmla="*/ 68 w 101"/>
                <a:gd name="T15" fmla="*/ 145 h 233"/>
                <a:gd name="T16" fmla="*/ 42 w 101"/>
                <a:gd name="T17" fmla="*/ 175 h 233"/>
                <a:gd name="T18" fmla="*/ 53 w 101"/>
                <a:gd name="T19" fmla="*/ 163 h 233"/>
                <a:gd name="T20" fmla="*/ 27 w 101"/>
                <a:gd name="T21" fmla="*/ 130 h 233"/>
                <a:gd name="T22" fmla="*/ 50 w 101"/>
                <a:gd name="T23" fmla="*/ 67 h 233"/>
                <a:gd name="T24" fmla="*/ 84 w 101"/>
                <a:gd name="T25" fmla="*/ 162 h 233"/>
                <a:gd name="T26" fmla="*/ 10 w 101"/>
                <a:gd name="T27" fmla="*/ 178 h 233"/>
                <a:gd name="T28" fmla="*/ 34 w 101"/>
                <a:gd name="T29" fmla="*/ 39 h 233"/>
                <a:gd name="T30" fmla="*/ 41 w 101"/>
                <a:gd name="T31" fmla="*/ 77 h 233"/>
                <a:gd name="T32" fmla="*/ 80 w 101"/>
                <a:gd name="T33" fmla="*/ 102 h 233"/>
                <a:gd name="T34" fmla="*/ 58 w 101"/>
                <a:gd name="T35" fmla="*/ 92 h 233"/>
                <a:gd name="T36" fmla="*/ 11 w 101"/>
                <a:gd name="T37" fmla="*/ 84 h 233"/>
                <a:gd name="T38" fmla="*/ 26 w 101"/>
                <a:gd name="T39" fmla="*/ 68 h 233"/>
                <a:gd name="T40" fmla="*/ 12 w 101"/>
                <a:gd name="T41" fmla="*/ 53 h 233"/>
                <a:gd name="T42" fmla="*/ 13 w 101"/>
                <a:gd name="T43" fmla="*/ 138 h 233"/>
                <a:gd name="T44" fmla="*/ 41 w 101"/>
                <a:gd name="T45" fmla="*/ 68 h 233"/>
                <a:gd name="T46" fmla="*/ 89 w 101"/>
                <a:gd name="T47" fmla="*/ 111 h 233"/>
                <a:gd name="T48" fmla="*/ 16 w 101"/>
                <a:gd name="T49" fmla="*/ 123 h 233"/>
                <a:gd name="T50" fmla="*/ 84 w 101"/>
                <a:gd name="T51" fmla="*/ 99 h 233"/>
                <a:gd name="T52" fmla="*/ 66 w 101"/>
                <a:gd name="T53" fmla="*/ 132 h 233"/>
                <a:gd name="T54" fmla="*/ 20 w 101"/>
                <a:gd name="T55" fmla="*/ 63 h 233"/>
                <a:gd name="T56" fmla="*/ 18 w 101"/>
                <a:gd name="T57" fmla="*/ 88 h 233"/>
                <a:gd name="T58" fmla="*/ 68 w 101"/>
                <a:gd name="T59" fmla="*/ 113 h 233"/>
                <a:gd name="T60" fmla="*/ 16 w 101"/>
                <a:gd name="T61" fmla="*/ 81 h 233"/>
                <a:gd name="T62" fmla="*/ 24 w 101"/>
                <a:gd name="T63" fmla="*/ 147 h 233"/>
                <a:gd name="T64" fmla="*/ 24 w 101"/>
                <a:gd name="T65" fmla="*/ 161 h 233"/>
                <a:gd name="T66" fmla="*/ 19 w 101"/>
                <a:gd name="T67" fmla="*/ 34 h 233"/>
                <a:gd name="T68" fmla="*/ 64 w 101"/>
                <a:gd name="T69" fmla="*/ 135 h 233"/>
                <a:gd name="T70" fmla="*/ 23 w 101"/>
                <a:gd name="T71" fmla="*/ 93 h 233"/>
                <a:gd name="T72" fmla="*/ 47 w 101"/>
                <a:gd name="T73" fmla="*/ 98 h 233"/>
                <a:gd name="T74" fmla="*/ 67 w 101"/>
                <a:gd name="T75" fmla="*/ 107 h 233"/>
                <a:gd name="T76" fmla="*/ 49 w 101"/>
                <a:gd name="T77" fmla="*/ 112 h 233"/>
                <a:gd name="T78" fmla="*/ 12 w 101"/>
                <a:gd name="T79" fmla="*/ 186 h 233"/>
                <a:gd name="T80" fmla="*/ 24 w 101"/>
                <a:gd name="T81" fmla="*/ 74 h 233"/>
                <a:gd name="T82" fmla="*/ 33 w 101"/>
                <a:gd name="T83" fmla="*/ 58 h 233"/>
                <a:gd name="T84" fmla="*/ 59 w 101"/>
                <a:gd name="T85" fmla="*/ 149 h 233"/>
                <a:gd name="T86" fmla="*/ 53 w 101"/>
                <a:gd name="T87" fmla="*/ 136 h 233"/>
                <a:gd name="T88" fmla="*/ 42 w 101"/>
                <a:gd name="T89" fmla="*/ 128 h 233"/>
                <a:gd name="T90" fmla="*/ 39 w 101"/>
                <a:gd name="T91" fmla="*/ 145 h 233"/>
                <a:gd name="T92" fmla="*/ 61 w 101"/>
                <a:gd name="T93" fmla="*/ 82 h 233"/>
                <a:gd name="T94" fmla="*/ 58 w 101"/>
                <a:gd name="T95" fmla="*/ 134 h 233"/>
                <a:gd name="T96" fmla="*/ 62 w 101"/>
                <a:gd name="T97" fmla="*/ 123 h 233"/>
                <a:gd name="T98" fmla="*/ 68 w 101"/>
                <a:gd name="T99" fmla="*/ 91 h 233"/>
                <a:gd name="T100" fmla="*/ 33 w 101"/>
                <a:gd name="T101" fmla="*/ 31 h 233"/>
                <a:gd name="T102" fmla="*/ 25 w 101"/>
                <a:gd name="T103" fmla="*/ 18 h 233"/>
                <a:gd name="T104" fmla="*/ 65 w 101"/>
                <a:gd name="T105" fmla="*/ 100 h 233"/>
                <a:gd name="T106" fmla="*/ 58 w 101"/>
                <a:gd name="T107" fmla="*/ 107 h 233"/>
                <a:gd name="T108" fmla="*/ 56 w 101"/>
                <a:gd name="T109" fmla="*/ 88 h 233"/>
                <a:gd name="T110" fmla="*/ 41 w 101"/>
                <a:gd name="T111" fmla="*/ 120 h 233"/>
                <a:gd name="T112" fmla="*/ 19 w 101"/>
                <a:gd name="T113" fmla="*/ 11 h 233"/>
                <a:gd name="T114" fmla="*/ 40 w 101"/>
                <a:gd name="T115" fmla="*/ 127 h 233"/>
                <a:gd name="T116" fmla="*/ 32 w 101"/>
                <a:gd name="T117" fmla="*/ 102 h 233"/>
                <a:gd name="T118" fmla="*/ 27 w 101"/>
                <a:gd name="T119" fmla="*/ 34 h 233"/>
                <a:gd name="T120" fmla="*/ 62 w 101"/>
                <a:gd name="T121" fmla="*/ 88 h 233"/>
                <a:gd name="T122" fmla="*/ 6 w 101"/>
                <a:gd name="T123" fmla="*/ 19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1" h="233">
                  <a:moveTo>
                    <a:pt x="2" y="201"/>
                  </a:moveTo>
                  <a:cubicBezTo>
                    <a:pt x="0" y="201"/>
                    <a:pt x="0" y="201"/>
                    <a:pt x="0" y="199"/>
                  </a:cubicBezTo>
                  <a:cubicBezTo>
                    <a:pt x="0" y="182"/>
                    <a:pt x="0" y="166"/>
                    <a:pt x="0" y="149"/>
                  </a:cubicBezTo>
                  <a:cubicBezTo>
                    <a:pt x="0" y="139"/>
                    <a:pt x="1" y="129"/>
                    <a:pt x="2" y="120"/>
                  </a:cubicBezTo>
                  <a:cubicBezTo>
                    <a:pt x="3" y="113"/>
                    <a:pt x="3" y="106"/>
                    <a:pt x="4" y="100"/>
                  </a:cubicBezTo>
                  <a:cubicBezTo>
                    <a:pt x="5" y="91"/>
                    <a:pt x="6" y="83"/>
                    <a:pt x="7" y="75"/>
                  </a:cubicBezTo>
                  <a:cubicBezTo>
                    <a:pt x="7" y="70"/>
                    <a:pt x="8" y="65"/>
                    <a:pt x="8" y="60"/>
                  </a:cubicBezTo>
                  <a:cubicBezTo>
                    <a:pt x="8" y="58"/>
                    <a:pt x="9" y="56"/>
                    <a:pt x="9" y="53"/>
                  </a:cubicBezTo>
                  <a:cubicBezTo>
                    <a:pt x="9" y="49"/>
                    <a:pt x="10" y="44"/>
                    <a:pt x="10" y="39"/>
                  </a:cubicBezTo>
                  <a:cubicBezTo>
                    <a:pt x="10" y="35"/>
                    <a:pt x="11" y="31"/>
                    <a:pt x="12" y="27"/>
                  </a:cubicBezTo>
                  <a:cubicBezTo>
                    <a:pt x="13" y="22"/>
                    <a:pt x="14" y="16"/>
                    <a:pt x="14" y="10"/>
                  </a:cubicBezTo>
                  <a:cubicBezTo>
                    <a:pt x="15" y="8"/>
                    <a:pt x="15" y="6"/>
                    <a:pt x="15" y="3"/>
                  </a:cubicBezTo>
                  <a:cubicBezTo>
                    <a:pt x="14" y="1"/>
                    <a:pt x="16" y="0"/>
                    <a:pt x="18" y="1"/>
                  </a:cubicBezTo>
                  <a:cubicBezTo>
                    <a:pt x="18" y="1"/>
                    <a:pt x="19" y="2"/>
                    <a:pt x="20" y="3"/>
                  </a:cubicBezTo>
                  <a:cubicBezTo>
                    <a:pt x="21" y="3"/>
                    <a:pt x="21" y="5"/>
                    <a:pt x="22" y="6"/>
                  </a:cubicBezTo>
                  <a:cubicBezTo>
                    <a:pt x="25" y="9"/>
                    <a:pt x="28" y="13"/>
                    <a:pt x="30" y="17"/>
                  </a:cubicBezTo>
                  <a:cubicBezTo>
                    <a:pt x="31" y="17"/>
                    <a:pt x="31" y="18"/>
                    <a:pt x="32" y="18"/>
                  </a:cubicBezTo>
                  <a:cubicBezTo>
                    <a:pt x="33" y="18"/>
                    <a:pt x="33" y="19"/>
                    <a:pt x="33" y="19"/>
                  </a:cubicBezTo>
                  <a:cubicBezTo>
                    <a:pt x="33" y="20"/>
                    <a:pt x="33" y="21"/>
                    <a:pt x="33" y="21"/>
                  </a:cubicBezTo>
                  <a:cubicBezTo>
                    <a:pt x="36" y="26"/>
                    <a:pt x="40" y="30"/>
                    <a:pt x="43" y="34"/>
                  </a:cubicBezTo>
                  <a:cubicBezTo>
                    <a:pt x="49" y="40"/>
                    <a:pt x="55" y="46"/>
                    <a:pt x="59" y="53"/>
                  </a:cubicBezTo>
                  <a:cubicBezTo>
                    <a:pt x="60" y="54"/>
                    <a:pt x="60" y="55"/>
                    <a:pt x="61" y="55"/>
                  </a:cubicBezTo>
                  <a:cubicBezTo>
                    <a:pt x="61" y="56"/>
                    <a:pt x="61" y="56"/>
                    <a:pt x="62" y="56"/>
                  </a:cubicBezTo>
                  <a:cubicBezTo>
                    <a:pt x="62" y="57"/>
                    <a:pt x="62" y="58"/>
                    <a:pt x="63" y="58"/>
                  </a:cubicBezTo>
                  <a:cubicBezTo>
                    <a:pt x="69" y="66"/>
                    <a:pt x="76" y="74"/>
                    <a:pt x="82" y="82"/>
                  </a:cubicBezTo>
                  <a:cubicBezTo>
                    <a:pt x="86" y="87"/>
                    <a:pt x="90" y="91"/>
                    <a:pt x="93" y="96"/>
                  </a:cubicBezTo>
                  <a:cubicBezTo>
                    <a:pt x="95" y="100"/>
                    <a:pt x="97" y="103"/>
                    <a:pt x="99" y="106"/>
                  </a:cubicBezTo>
                  <a:cubicBezTo>
                    <a:pt x="100" y="107"/>
                    <a:pt x="100" y="109"/>
                    <a:pt x="100" y="110"/>
                  </a:cubicBezTo>
                  <a:cubicBezTo>
                    <a:pt x="100" y="112"/>
                    <a:pt x="100" y="113"/>
                    <a:pt x="100" y="115"/>
                  </a:cubicBezTo>
                  <a:cubicBezTo>
                    <a:pt x="100" y="116"/>
                    <a:pt x="100" y="118"/>
                    <a:pt x="100" y="119"/>
                  </a:cubicBezTo>
                  <a:cubicBezTo>
                    <a:pt x="100" y="125"/>
                    <a:pt x="101" y="130"/>
                    <a:pt x="101" y="135"/>
                  </a:cubicBezTo>
                  <a:cubicBezTo>
                    <a:pt x="101" y="138"/>
                    <a:pt x="101" y="140"/>
                    <a:pt x="101" y="143"/>
                  </a:cubicBezTo>
                  <a:cubicBezTo>
                    <a:pt x="101" y="144"/>
                    <a:pt x="101" y="146"/>
                    <a:pt x="101" y="147"/>
                  </a:cubicBezTo>
                  <a:cubicBezTo>
                    <a:pt x="101" y="148"/>
                    <a:pt x="100" y="150"/>
                    <a:pt x="99" y="151"/>
                  </a:cubicBezTo>
                  <a:cubicBezTo>
                    <a:pt x="98" y="152"/>
                    <a:pt x="97" y="154"/>
                    <a:pt x="95" y="155"/>
                  </a:cubicBezTo>
                  <a:cubicBezTo>
                    <a:pt x="95" y="156"/>
                    <a:pt x="94" y="157"/>
                    <a:pt x="93" y="158"/>
                  </a:cubicBezTo>
                  <a:cubicBezTo>
                    <a:pt x="93" y="159"/>
                    <a:pt x="93" y="159"/>
                    <a:pt x="92" y="159"/>
                  </a:cubicBezTo>
                  <a:cubicBezTo>
                    <a:pt x="88" y="164"/>
                    <a:pt x="83" y="168"/>
                    <a:pt x="79" y="172"/>
                  </a:cubicBezTo>
                  <a:cubicBezTo>
                    <a:pt x="76" y="176"/>
                    <a:pt x="72" y="179"/>
                    <a:pt x="69" y="183"/>
                  </a:cubicBezTo>
                  <a:cubicBezTo>
                    <a:pt x="63" y="189"/>
                    <a:pt x="57" y="194"/>
                    <a:pt x="51" y="200"/>
                  </a:cubicBezTo>
                  <a:cubicBezTo>
                    <a:pt x="49" y="203"/>
                    <a:pt x="46" y="205"/>
                    <a:pt x="43" y="208"/>
                  </a:cubicBezTo>
                  <a:cubicBezTo>
                    <a:pt x="40" y="211"/>
                    <a:pt x="36" y="214"/>
                    <a:pt x="32" y="217"/>
                  </a:cubicBezTo>
                  <a:cubicBezTo>
                    <a:pt x="29" y="220"/>
                    <a:pt x="25" y="223"/>
                    <a:pt x="22" y="227"/>
                  </a:cubicBezTo>
                  <a:cubicBezTo>
                    <a:pt x="20" y="229"/>
                    <a:pt x="18" y="230"/>
                    <a:pt x="17" y="232"/>
                  </a:cubicBezTo>
                  <a:cubicBezTo>
                    <a:pt x="16" y="232"/>
                    <a:pt x="16" y="232"/>
                    <a:pt x="16" y="232"/>
                  </a:cubicBezTo>
                  <a:cubicBezTo>
                    <a:pt x="15" y="233"/>
                    <a:pt x="15" y="233"/>
                    <a:pt x="15" y="233"/>
                  </a:cubicBezTo>
                  <a:cubicBezTo>
                    <a:pt x="14" y="232"/>
                    <a:pt x="13" y="232"/>
                    <a:pt x="12" y="231"/>
                  </a:cubicBezTo>
                  <a:cubicBezTo>
                    <a:pt x="12" y="231"/>
                    <a:pt x="11" y="230"/>
                    <a:pt x="11" y="230"/>
                  </a:cubicBezTo>
                  <a:cubicBezTo>
                    <a:pt x="10" y="230"/>
                    <a:pt x="9" y="229"/>
                    <a:pt x="9" y="228"/>
                  </a:cubicBezTo>
                  <a:cubicBezTo>
                    <a:pt x="9" y="228"/>
                    <a:pt x="9" y="227"/>
                    <a:pt x="9" y="227"/>
                  </a:cubicBezTo>
                  <a:cubicBezTo>
                    <a:pt x="8" y="223"/>
                    <a:pt x="7" y="219"/>
                    <a:pt x="5" y="215"/>
                  </a:cubicBezTo>
                  <a:cubicBezTo>
                    <a:pt x="4" y="212"/>
                    <a:pt x="3" y="209"/>
                    <a:pt x="2" y="205"/>
                  </a:cubicBezTo>
                  <a:cubicBezTo>
                    <a:pt x="2" y="204"/>
                    <a:pt x="2" y="203"/>
                    <a:pt x="2" y="201"/>
                  </a:cubicBezTo>
                  <a:close/>
                  <a:moveTo>
                    <a:pt x="5" y="206"/>
                  </a:moveTo>
                  <a:cubicBezTo>
                    <a:pt x="5" y="206"/>
                    <a:pt x="5" y="207"/>
                    <a:pt x="5" y="207"/>
                  </a:cubicBezTo>
                  <a:cubicBezTo>
                    <a:pt x="5" y="207"/>
                    <a:pt x="5" y="207"/>
                    <a:pt x="5" y="207"/>
                  </a:cubicBezTo>
                  <a:cubicBezTo>
                    <a:pt x="5" y="207"/>
                    <a:pt x="5" y="206"/>
                    <a:pt x="5" y="206"/>
                  </a:cubicBezTo>
                  <a:cubicBezTo>
                    <a:pt x="5" y="205"/>
                    <a:pt x="4" y="204"/>
                    <a:pt x="4" y="203"/>
                  </a:cubicBezTo>
                  <a:cubicBezTo>
                    <a:pt x="4" y="203"/>
                    <a:pt x="4" y="203"/>
                    <a:pt x="4" y="203"/>
                  </a:cubicBezTo>
                  <a:cubicBezTo>
                    <a:pt x="4" y="204"/>
                    <a:pt x="4" y="205"/>
                    <a:pt x="5" y="206"/>
                  </a:cubicBezTo>
                  <a:close/>
                  <a:moveTo>
                    <a:pt x="29" y="187"/>
                  </a:moveTo>
                  <a:cubicBezTo>
                    <a:pt x="29" y="187"/>
                    <a:pt x="29" y="187"/>
                    <a:pt x="29" y="187"/>
                  </a:cubicBezTo>
                  <a:cubicBezTo>
                    <a:pt x="30" y="192"/>
                    <a:pt x="31" y="197"/>
                    <a:pt x="33" y="202"/>
                  </a:cubicBezTo>
                  <a:cubicBezTo>
                    <a:pt x="34" y="204"/>
                    <a:pt x="33" y="205"/>
                    <a:pt x="32" y="205"/>
                  </a:cubicBezTo>
                  <a:cubicBezTo>
                    <a:pt x="31" y="205"/>
                    <a:pt x="30" y="204"/>
                    <a:pt x="30" y="203"/>
                  </a:cubicBezTo>
                  <a:cubicBezTo>
                    <a:pt x="30" y="202"/>
                    <a:pt x="30" y="201"/>
                    <a:pt x="30" y="200"/>
                  </a:cubicBezTo>
                  <a:cubicBezTo>
                    <a:pt x="29" y="196"/>
                    <a:pt x="28" y="193"/>
                    <a:pt x="27" y="189"/>
                  </a:cubicBezTo>
                  <a:cubicBezTo>
                    <a:pt x="27" y="189"/>
                    <a:pt x="27" y="188"/>
                    <a:pt x="27" y="188"/>
                  </a:cubicBezTo>
                  <a:cubicBezTo>
                    <a:pt x="25" y="190"/>
                    <a:pt x="24" y="191"/>
                    <a:pt x="22" y="192"/>
                  </a:cubicBezTo>
                  <a:cubicBezTo>
                    <a:pt x="22" y="193"/>
                    <a:pt x="22" y="193"/>
                    <a:pt x="22" y="193"/>
                  </a:cubicBezTo>
                  <a:cubicBezTo>
                    <a:pt x="23" y="197"/>
                    <a:pt x="24" y="200"/>
                    <a:pt x="24" y="204"/>
                  </a:cubicBezTo>
                  <a:cubicBezTo>
                    <a:pt x="25" y="206"/>
                    <a:pt x="26" y="209"/>
                    <a:pt x="27" y="211"/>
                  </a:cubicBezTo>
                  <a:cubicBezTo>
                    <a:pt x="27" y="212"/>
                    <a:pt x="27" y="212"/>
                    <a:pt x="26" y="213"/>
                  </a:cubicBezTo>
                  <a:cubicBezTo>
                    <a:pt x="26" y="214"/>
                    <a:pt x="25" y="214"/>
                    <a:pt x="24" y="213"/>
                  </a:cubicBezTo>
                  <a:cubicBezTo>
                    <a:pt x="24" y="213"/>
                    <a:pt x="23" y="212"/>
                    <a:pt x="23" y="211"/>
                  </a:cubicBezTo>
                  <a:cubicBezTo>
                    <a:pt x="23" y="208"/>
                    <a:pt x="23" y="205"/>
                    <a:pt x="22" y="202"/>
                  </a:cubicBezTo>
                  <a:cubicBezTo>
                    <a:pt x="22" y="199"/>
                    <a:pt x="21" y="197"/>
                    <a:pt x="20" y="194"/>
                  </a:cubicBezTo>
                  <a:cubicBezTo>
                    <a:pt x="19" y="195"/>
                    <a:pt x="17" y="197"/>
                    <a:pt x="16" y="198"/>
                  </a:cubicBezTo>
                  <a:cubicBezTo>
                    <a:pt x="16" y="198"/>
                    <a:pt x="16" y="198"/>
                    <a:pt x="16" y="199"/>
                  </a:cubicBezTo>
                  <a:cubicBezTo>
                    <a:pt x="17" y="204"/>
                    <a:pt x="19" y="209"/>
                    <a:pt x="20" y="214"/>
                  </a:cubicBezTo>
                  <a:cubicBezTo>
                    <a:pt x="20" y="215"/>
                    <a:pt x="20" y="215"/>
                    <a:pt x="21" y="215"/>
                  </a:cubicBezTo>
                  <a:cubicBezTo>
                    <a:pt x="21" y="216"/>
                    <a:pt x="22" y="216"/>
                    <a:pt x="22" y="217"/>
                  </a:cubicBezTo>
                  <a:cubicBezTo>
                    <a:pt x="22" y="218"/>
                    <a:pt x="22" y="219"/>
                    <a:pt x="22" y="219"/>
                  </a:cubicBezTo>
                  <a:cubicBezTo>
                    <a:pt x="22" y="219"/>
                    <a:pt x="22" y="219"/>
                    <a:pt x="22" y="219"/>
                  </a:cubicBezTo>
                  <a:cubicBezTo>
                    <a:pt x="25" y="216"/>
                    <a:pt x="28" y="213"/>
                    <a:pt x="31" y="210"/>
                  </a:cubicBezTo>
                  <a:cubicBezTo>
                    <a:pt x="35" y="206"/>
                    <a:pt x="38" y="201"/>
                    <a:pt x="42" y="197"/>
                  </a:cubicBezTo>
                  <a:cubicBezTo>
                    <a:pt x="43" y="196"/>
                    <a:pt x="44" y="195"/>
                    <a:pt x="44" y="194"/>
                  </a:cubicBezTo>
                  <a:cubicBezTo>
                    <a:pt x="44" y="193"/>
                    <a:pt x="44" y="192"/>
                    <a:pt x="44" y="191"/>
                  </a:cubicBezTo>
                  <a:cubicBezTo>
                    <a:pt x="43" y="187"/>
                    <a:pt x="42" y="182"/>
                    <a:pt x="41" y="178"/>
                  </a:cubicBezTo>
                  <a:cubicBezTo>
                    <a:pt x="40" y="177"/>
                    <a:pt x="40" y="176"/>
                    <a:pt x="40" y="176"/>
                  </a:cubicBezTo>
                  <a:cubicBezTo>
                    <a:pt x="38" y="177"/>
                    <a:pt x="36" y="179"/>
                    <a:pt x="34" y="181"/>
                  </a:cubicBezTo>
                  <a:cubicBezTo>
                    <a:pt x="35" y="184"/>
                    <a:pt x="36" y="187"/>
                    <a:pt x="37" y="190"/>
                  </a:cubicBezTo>
                  <a:cubicBezTo>
                    <a:pt x="38" y="192"/>
                    <a:pt x="39" y="195"/>
                    <a:pt x="40" y="197"/>
                  </a:cubicBezTo>
                  <a:cubicBezTo>
                    <a:pt x="40" y="198"/>
                    <a:pt x="40" y="199"/>
                    <a:pt x="39" y="199"/>
                  </a:cubicBezTo>
                  <a:cubicBezTo>
                    <a:pt x="39" y="200"/>
                    <a:pt x="38" y="200"/>
                    <a:pt x="38" y="200"/>
                  </a:cubicBezTo>
                  <a:cubicBezTo>
                    <a:pt x="37" y="199"/>
                    <a:pt x="37" y="199"/>
                    <a:pt x="36" y="198"/>
                  </a:cubicBezTo>
                  <a:cubicBezTo>
                    <a:pt x="36" y="193"/>
                    <a:pt x="35" y="188"/>
                    <a:pt x="33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32" y="184"/>
                    <a:pt x="30" y="185"/>
                    <a:pt x="29" y="187"/>
                  </a:cubicBezTo>
                  <a:close/>
                  <a:moveTo>
                    <a:pt x="95" y="118"/>
                  </a:moveTo>
                  <a:cubicBezTo>
                    <a:pt x="94" y="119"/>
                    <a:pt x="92" y="121"/>
                    <a:pt x="91" y="122"/>
                  </a:cubicBezTo>
                  <a:cubicBezTo>
                    <a:pt x="90" y="122"/>
                    <a:pt x="90" y="123"/>
                    <a:pt x="91" y="123"/>
                  </a:cubicBezTo>
                  <a:cubicBezTo>
                    <a:pt x="91" y="126"/>
                    <a:pt x="92" y="129"/>
                    <a:pt x="92" y="133"/>
                  </a:cubicBezTo>
                  <a:cubicBezTo>
                    <a:pt x="93" y="135"/>
                    <a:pt x="94" y="137"/>
                    <a:pt x="94" y="140"/>
                  </a:cubicBezTo>
                  <a:cubicBezTo>
                    <a:pt x="94" y="140"/>
                    <a:pt x="94" y="141"/>
                    <a:pt x="94" y="141"/>
                  </a:cubicBezTo>
                  <a:cubicBezTo>
                    <a:pt x="94" y="142"/>
                    <a:pt x="93" y="142"/>
                    <a:pt x="93" y="142"/>
                  </a:cubicBezTo>
                  <a:cubicBezTo>
                    <a:pt x="92" y="142"/>
                    <a:pt x="92" y="142"/>
                    <a:pt x="92" y="141"/>
                  </a:cubicBezTo>
                  <a:cubicBezTo>
                    <a:pt x="91" y="139"/>
                    <a:pt x="91" y="138"/>
                    <a:pt x="91" y="137"/>
                  </a:cubicBezTo>
                  <a:cubicBezTo>
                    <a:pt x="91" y="133"/>
                    <a:pt x="90" y="130"/>
                    <a:pt x="90" y="127"/>
                  </a:cubicBezTo>
                  <a:cubicBezTo>
                    <a:pt x="90" y="126"/>
                    <a:pt x="90" y="125"/>
                    <a:pt x="89" y="124"/>
                  </a:cubicBezTo>
                  <a:cubicBezTo>
                    <a:pt x="89" y="124"/>
                    <a:pt x="89" y="124"/>
                    <a:pt x="89" y="124"/>
                  </a:cubicBezTo>
                  <a:cubicBezTo>
                    <a:pt x="87" y="126"/>
                    <a:pt x="85" y="128"/>
                    <a:pt x="84" y="130"/>
                  </a:cubicBezTo>
                  <a:cubicBezTo>
                    <a:pt x="83" y="130"/>
                    <a:pt x="83" y="130"/>
                    <a:pt x="84" y="131"/>
                  </a:cubicBezTo>
                  <a:cubicBezTo>
                    <a:pt x="85" y="137"/>
                    <a:pt x="86" y="143"/>
                    <a:pt x="88" y="149"/>
                  </a:cubicBezTo>
                  <a:cubicBezTo>
                    <a:pt x="88" y="149"/>
                    <a:pt x="88" y="150"/>
                    <a:pt x="89" y="150"/>
                  </a:cubicBezTo>
                  <a:cubicBezTo>
                    <a:pt x="91" y="148"/>
                    <a:pt x="93" y="146"/>
                    <a:pt x="95" y="144"/>
                  </a:cubicBezTo>
                  <a:cubicBezTo>
                    <a:pt x="96" y="144"/>
                    <a:pt x="96" y="143"/>
                    <a:pt x="96" y="143"/>
                  </a:cubicBezTo>
                  <a:cubicBezTo>
                    <a:pt x="96" y="142"/>
                    <a:pt x="96" y="141"/>
                    <a:pt x="97" y="140"/>
                  </a:cubicBezTo>
                  <a:cubicBezTo>
                    <a:pt x="97" y="140"/>
                    <a:pt x="97" y="140"/>
                    <a:pt x="97" y="140"/>
                  </a:cubicBezTo>
                  <a:cubicBezTo>
                    <a:pt x="97" y="138"/>
                    <a:pt x="97" y="137"/>
                    <a:pt x="97" y="135"/>
                  </a:cubicBezTo>
                  <a:cubicBezTo>
                    <a:pt x="97" y="131"/>
                    <a:pt x="96" y="128"/>
                    <a:pt x="96" y="124"/>
                  </a:cubicBezTo>
                  <a:cubicBezTo>
                    <a:pt x="95" y="122"/>
                    <a:pt x="95" y="120"/>
                    <a:pt x="95" y="118"/>
                  </a:cubicBezTo>
                  <a:close/>
                  <a:moveTo>
                    <a:pt x="82" y="132"/>
                  </a:moveTo>
                  <a:cubicBezTo>
                    <a:pt x="80" y="133"/>
                    <a:pt x="79" y="135"/>
                    <a:pt x="77" y="136"/>
                  </a:cubicBezTo>
                  <a:cubicBezTo>
                    <a:pt x="76" y="137"/>
                    <a:pt x="76" y="138"/>
                    <a:pt x="76" y="138"/>
                  </a:cubicBezTo>
                  <a:cubicBezTo>
                    <a:pt x="77" y="144"/>
                    <a:pt x="78" y="150"/>
                    <a:pt x="80" y="156"/>
                  </a:cubicBezTo>
                  <a:cubicBezTo>
                    <a:pt x="81" y="157"/>
                    <a:pt x="81" y="157"/>
                    <a:pt x="81" y="158"/>
                  </a:cubicBezTo>
                  <a:cubicBezTo>
                    <a:pt x="81" y="158"/>
                    <a:pt x="82" y="157"/>
                    <a:pt x="82" y="157"/>
                  </a:cubicBezTo>
                  <a:cubicBezTo>
                    <a:pt x="83" y="156"/>
                    <a:pt x="84" y="154"/>
                    <a:pt x="85" y="153"/>
                  </a:cubicBezTo>
                  <a:cubicBezTo>
                    <a:pt x="86" y="153"/>
                    <a:pt x="86" y="152"/>
                    <a:pt x="86" y="151"/>
                  </a:cubicBezTo>
                  <a:cubicBezTo>
                    <a:pt x="85" y="145"/>
                    <a:pt x="84" y="138"/>
                    <a:pt x="82" y="132"/>
                  </a:cubicBezTo>
                  <a:close/>
                  <a:moveTo>
                    <a:pt x="71" y="168"/>
                  </a:moveTo>
                  <a:cubicBezTo>
                    <a:pt x="70" y="167"/>
                    <a:pt x="70" y="166"/>
                    <a:pt x="70" y="166"/>
                  </a:cubicBezTo>
                  <a:cubicBezTo>
                    <a:pt x="70" y="163"/>
                    <a:pt x="70" y="160"/>
                    <a:pt x="69" y="158"/>
                  </a:cubicBezTo>
                  <a:cubicBezTo>
                    <a:pt x="69" y="154"/>
                    <a:pt x="68" y="151"/>
                    <a:pt x="67" y="147"/>
                  </a:cubicBezTo>
                  <a:cubicBezTo>
                    <a:pt x="67" y="147"/>
                    <a:pt x="67" y="147"/>
                    <a:pt x="67" y="147"/>
                  </a:cubicBezTo>
                  <a:cubicBezTo>
                    <a:pt x="64" y="149"/>
                    <a:pt x="62" y="151"/>
                    <a:pt x="60" y="153"/>
                  </a:cubicBezTo>
                  <a:cubicBezTo>
                    <a:pt x="62" y="160"/>
                    <a:pt x="64" y="166"/>
                    <a:pt x="66" y="172"/>
                  </a:cubicBezTo>
                  <a:cubicBezTo>
                    <a:pt x="68" y="171"/>
                    <a:pt x="70" y="169"/>
                    <a:pt x="71" y="168"/>
                  </a:cubicBezTo>
                  <a:close/>
                  <a:moveTo>
                    <a:pt x="68" y="145"/>
                  </a:moveTo>
                  <a:cubicBezTo>
                    <a:pt x="70" y="152"/>
                    <a:pt x="72" y="159"/>
                    <a:pt x="74" y="165"/>
                  </a:cubicBezTo>
                  <a:cubicBezTo>
                    <a:pt x="75" y="164"/>
                    <a:pt x="77" y="162"/>
                    <a:pt x="78" y="161"/>
                  </a:cubicBezTo>
                  <a:cubicBezTo>
                    <a:pt x="77" y="153"/>
                    <a:pt x="76" y="146"/>
                    <a:pt x="75" y="139"/>
                  </a:cubicBezTo>
                  <a:cubicBezTo>
                    <a:pt x="72" y="141"/>
                    <a:pt x="70" y="143"/>
                    <a:pt x="68" y="145"/>
                  </a:cubicBezTo>
                  <a:close/>
                  <a:moveTo>
                    <a:pt x="59" y="155"/>
                  </a:moveTo>
                  <a:cubicBezTo>
                    <a:pt x="57" y="156"/>
                    <a:pt x="56" y="158"/>
                    <a:pt x="54" y="160"/>
                  </a:cubicBezTo>
                  <a:cubicBezTo>
                    <a:pt x="54" y="160"/>
                    <a:pt x="54" y="160"/>
                    <a:pt x="54" y="161"/>
                  </a:cubicBezTo>
                  <a:cubicBezTo>
                    <a:pt x="55" y="163"/>
                    <a:pt x="55" y="165"/>
                    <a:pt x="55" y="167"/>
                  </a:cubicBezTo>
                  <a:cubicBezTo>
                    <a:pt x="56" y="170"/>
                    <a:pt x="57" y="173"/>
                    <a:pt x="58" y="175"/>
                  </a:cubicBezTo>
                  <a:cubicBezTo>
                    <a:pt x="59" y="176"/>
                    <a:pt x="59" y="177"/>
                    <a:pt x="59" y="178"/>
                  </a:cubicBezTo>
                  <a:cubicBezTo>
                    <a:pt x="60" y="178"/>
                    <a:pt x="60" y="178"/>
                    <a:pt x="60" y="178"/>
                  </a:cubicBezTo>
                  <a:cubicBezTo>
                    <a:pt x="61" y="178"/>
                    <a:pt x="61" y="177"/>
                    <a:pt x="62" y="176"/>
                  </a:cubicBezTo>
                  <a:cubicBezTo>
                    <a:pt x="64" y="174"/>
                    <a:pt x="64" y="175"/>
                    <a:pt x="63" y="173"/>
                  </a:cubicBezTo>
                  <a:cubicBezTo>
                    <a:pt x="63" y="167"/>
                    <a:pt x="61" y="161"/>
                    <a:pt x="59" y="155"/>
                  </a:cubicBezTo>
                  <a:cubicBezTo>
                    <a:pt x="59" y="155"/>
                    <a:pt x="59" y="155"/>
                    <a:pt x="59" y="155"/>
                  </a:cubicBezTo>
                  <a:close/>
                  <a:moveTo>
                    <a:pt x="51" y="187"/>
                  </a:moveTo>
                  <a:cubicBezTo>
                    <a:pt x="50" y="187"/>
                    <a:pt x="50" y="186"/>
                    <a:pt x="50" y="185"/>
                  </a:cubicBezTo>
                  <a:cubicBezTo>
                    <a:pt x="50" y="181"/>
                    <a:pt x="49" y="178"/>
                    <a:pt x="48" y="176"/>
                  </a:cubicBezTo>
                  <a:cubicBezTo>
                    <a:pt x="48" y="174"/>
                    <a:pt x="47" y="172"/>
                    <a:pt x="47" y="170"/>
                  </a:cubicBezTo>
                  <a:cubicBezTo>
                    <a:pt x="47" y="169"/>
                    <a:pt x="47" y="169"/>
                    <a:pt x="46" y="169"/>
                  </a:cubicBezTo>
                  <a:cubicBezTo>
                    <a:pt x="45" y="170"/>
                    <a:pt x="44" y="172"/>
                    <a:pt x="42" y="173"/>
                  </a:cubicBezTo>
                  <a:cubicBezTo>
                    <a:pt x="42" y="174"/>
                    <a:pt x="41" y="174"/>
                    <a:pt x="42" y="175"/>
                  </a:cubicBezTo>
                  <a:cubicBezTo>
                    <a:pt x="42" y="178"/>
                    <a:pt x="43" y="180"/>
                    <a:pt x="44" y="183"/>
                  </a:cubicBezTo>
                  <a:cubicBezTo>
                    <a:pt x="44" y="186"/>
                    <a:pt x="45" y="189"/>
                    <a:pt x="47" y="192"/>
                  </a:cubicBezTo>
                  <a:cubicBezTo>
                    <a:pt x="48" y="190"/>
                    <a:pt x="49" y="189"/>
                    <a:pt x="51" y="187"/>
                  </a:cubicBezTo>
                  <a:close/>
                  <a:moveTo>
                    <a:pt x="19" y="222"/>
                  </a:moveTo>
                  <a:cubicBezTo>
                    <a:pt x="19" y="221"/>
                    <a:pt x="18" y="220"/>
                    <a:pt x="17" y="218"/>
                  </a:cubicBezTo>
                  <a:cubicBezTo>
                    <a:pt x="17" y="217"/>
                    <a:pt x="17" y="217"/>
                    <a:pt x="18" y="216"/>
                  </a:cubicBezTo>
                  <a:cubicBezTo>
                    <a:pt x="18" y="215"/>
                    <a:pt x="18" y="215"/>
                    <a:pt x="18" y="214"/>
                  </a:cubicBezTo>
                  <a:cubicBezTo>
                    <a:pt x="17" y="210"/>
                    <a:pt x="16" y="205"/>
                    <a:pt x="14" y="201"/>
                  </a:cubicBezTo>
                  <a:cubicBezTo>
                    <a:pt x="14" y="200"/>
                    <a:pt x="14" y="200"/>
                    <a:pt x="14" y="200"/>
                  </a:cubicBezTo>
                  <a:cubicBezTo>
                    <a:pt x="13" y="201"/>
                    <a:pt x="11" y="202"/>
                    <a:pt x="10" y="203"/>
                  </a:cubicBezTo>
                  <a:cubicBezTo>
                    <a:pt x="10" y="203"/>
                    <a:pt x="10" y="203"/>
                    <a:pt x="10" y="203"/>
                  </a:cubicBezTo>
                  <a:cubicBezTo>
                    <a:pt x="12" y="207"/>
                    <a:pt x="13" y="211"/>
                    <a:pt x="13" y="215"/>
                  </a:cubicBezTo>
                  <a:cubicBezTo>
                    <a:pt x="14" y="218"/>
                    <a:pt x="14" y="221"/>
                    <a:pt x="14" y="224"/>
                  </a:cubicBezTo>
                  <a:cubicBezTo>
                    <a:pt x="14" y="225"/>
                    <a:pt x="14" y="226"/>
                    <a:pt x="15" y="227"/>
                  </a:cubicBezTo>
                  <a:cubicBezTo>
                    <a:pt x="16" y="225"/>
                    <a:pt x="18" y="224"/>
                    <a:pt x="19" y="222"/>
                  </a:cubicBezTo>
                  <a:close/>
                  <a:moveTo>
                    <a:pt x="57" y="181"/>
                  </a:moveTo>
                  <a:cubicBezTo>
                    <a:pt x="56" y="180"/>
                    <a:pt x="56" y="179"/>
                    <a:pt x="56" y="178"/>
                  </a:cubicBezTo>
                  <a:cubicBezTo>
                    <a:pt x="55" y="173"/>
                    <a:pt x="54" y="168"/>
                    <a:pt x="53" y="163"/>
                  </a:cubicBezTo>
                  <a:cubicBezTo>
                    <a:pt x="53" y="162"/>
                    <a:pt x="53" y="162"/>
                    <a:pt x="52" y="162"/>
                  </a:cubicBezTo>
                  <a:cubicBezTo>
                    <a:pt x="51" y="163"/>
                    <a:pt x="50" y="165"/>
                    <a:pt x="49" y="166"/>
                  </a:cubicBezTo>
                  <a:cubicBezTo>
                    <a:pt x="48" y="166"/>
                    <a:pt x="48" y="167"/>
                    <a:pt x="48" y="168"/>
                  </a:cubicBezTo>
                  <a:cubicBezTo>
                    <a:pt x="50" y="173"/>
                    <a:pt x="51" y="178"/>
                    <a:pt x="53" y="183"/>
                  </a:cubicBezTo>
                  <a:cubicBezTo>
                    <a:pt x="53" y="184"/>
                    <a:pt x="54" y="184"/>
                    <a:pt x="54" y="184"/>
                  </a:cubicBezTo>
                  <a:cubicBezTo>
                    <a:pt x="55" y="183"/>
                    <a:pt x="56" y="182"/>
                    <a:pt x="57" y="181"/>
                  </a:cubicBezTo>
                  <a:close/>
                  <a:moveTo>
                    <a:pt x="27" y="130"/>
                  </a:moveTo>
                  <a:cubicBezTo>
                    <a:pt x="28" y="130"/>
                    <a:pt x="28" y="130"/>
                    <a:pt x="28" y="130"/>
                  </a:cubicBezTo>
                  <a:cubicBezTo>
                    <a:pt x="34" y="124"/>
                    <a:pt x="40" y="117"/>
                    <a:pt x="46" y="111"/>
                  </a:cubicBezTo>
                  <a:cubicBezTo>
                    <a:pt x="46" y="110"/>
                    <a:pt x="46" y="110"/>
                    <a:pt x="46" y="109"/>
                  </a:cubicBezTo>
                  <a:cubicBezTo>
                    <a:pt x="47" y="108"/>
                    <a:pt x="47" y="109"/>
                    <a:pt x="48" y="109"/>
                  </a:cubicBezTo>
                  <a:cubicBezTo>
                    <a:pt x="50" y="108"/>
                    <a:pt x="51" y="106"/>
                    <a:pt x="53" y="105"/>
                  </a:cubicBezTo>
                  <a:cubicBezTo>
                    <a:pt x="53" y="104"/>
                    <a:pt x="54" y="104"/>
                    <a:pt x="53" y="104"/>
                  </a:cubicBezTo>
                  <a:cubicBezTo>
                    <a:pt x="53" y="103"/>
                    <a:pt x="53" y="102"/>
                    <a:pt x="53" y="101"/>
                  </a:cubicBezTo>
                  <a:cubicBezTo>
                    <a:pt x="53" y="101"/>
                    <a:pt x="52" y="102"/>
                    <a:pt x="52" y="102"/>
                  </a:cubicBezTo>
                  <a:cubicBezTo>
                    <a:pt x="45" y="110"/>
                    <a:pt x="37" y="118"/>
                    <a:pt x="30" y="126"/>
                  </a:cubicBezTo>
                  <a:cubicBezTo>
                    <a:pt x="29" y="127"/>
                    <a:pt x="29" y="128"/>
                    <a:pt x="28" y="129"/>
                  </a:cubicBezTo>
                  <a:cubicBezTo>
                    <a:pt x="28" y="130"/>
                    <a:pt x="28" y="130"/>
                    <a:pt x="27" y="130"/>
                  </a:cubicBezTo>
                  <a:close/>
                  <a:moveTo>
                    <a:pt x="28" y="148"/>
                  </a:moveTo>
                  <a:cubicBezTo>
                    <a:pt x="28" y="148"/>
                    <a:pt x="28" y="148"/>
                    <a:pt x="28" y="148"/>
                  </a:cubicBezTo>
                  <a:cubicBezTo>
                    <a:pt x="31" y="144"/>
                    <a:pt x="34" y="141"/>
                    <a:pt x="37" y="137"/>
                  </a:cubicBezTo>
                  <a:cubicBezTo>
                    <a:pt x="38" y="137"/>
                    <a:pt x="38" y="136"/>
                    <a:pt x="38" y="136"/>
                  </a:cubicBezTo>
                  <a:cubicBezTo>
                    <a:pt x="38" y="135"/>
                    <a:pt x="38" y="134"/>
                    <a:pt x="38" y="133"/>
                  </a:cubicBezTo>
                  <a:cubicBezTo>
                    <a:pt x="37" y="133"/>
                    <a:pt x="37" y="133"/>
                    <a:pt x="37" y="133"/>
                  </a:cubicBezTo>
                  <a:cubicBezTo>
                    <a:pt x="34" y="136"/>
                    <a:pt x="31" y="139"/>
                    <a:pt x="28" y="142"/>
                  </a:cubicBezTo>
                  <a:cubicBezTo>
                    <a:pt x="28" y="143"/>
                    <a:pt x="28" y="143"/>
                    <a:pt x="28" y="143"/>
                  </a:cubicBezTo>
                  <a:cubicBezTo>
                    <a:pt x="28" y="145"/>
                    <a:pt x="28" y="147"/>
                    <a:pt x="28" y="148"/>
                  </a:cubicBezTo>
                  <a:close/>
                  <a:moveTo>
                    <a:pt x="30" y="84"/>
                  </a:moveTo>
                  <a:cubicBezTo>
                    <a:pt x="30" y="83"/>
                    <a:pt x="31" y="83"/>
                    <a:pt x="31" y="82"/>
                  </a:cubicBezTo>
                  <a:cubicBezTo>
                    <a:pt x="34" y="80"/>
                    <a:pt x="38" y="77"/>
                    <a:pt x="41" y="74"/>
                  </a:cubicBezTo>
                  <a:cubicBezTo>
                    <a:pt x="42" y="73"/>
                    <a:pt x="43" y="72"/>
                    <a:pt x="43" y="71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4" y="69"/>
                    <a:pt x="44" y="69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7" y="69"/>
                    <a:pt x="48" y="68"/>
                    <a:pt x="49" y="67"/>
                  </a:cubicBezTo>
                  <a:cubicBezTo>
                    <a:pt x="50" y="67"/>
                    <a:pt x="50" y="67"/>
                    <a:pt x="50" y="67"/>
                  </a:cubicBezTo>
                  <a:cubicBezTo>
                    <a:pt x="50" y="64"/>
                    <a:pt x="51" y="63"/>
                    <a:pt x="54" y="63"/>
                  </a:cubicBezTo>
                  <a:cubicBezTo>
                    <a:pt x="53" y="62"/>
                    <a:pt x="52" y="62"/>
                    <a:pt x="52" y="61"/>
                  </a:cubicBezTo>
                  <a:cubicBezTo>
                    <a:pt x="51" y="61"/>
                    <a:pt x="51" y="61"/>
                    <a:pt x="51" y="61"/>
                  </a:cubicBezTo>
                  <a:cubicBezTo>
                    <a:pt x="45" y="68"/>
                    <a:pt x="39" y="74"/>
                    <a:pt x="32" y="80"/>
                  </a:cubicBezTo>
                  <a:cubicBezTo>
                    <a:pt x="32" y="81"/>
                    <a:pt x="31" y="82"/>
                    <a:pt x="30" y="83"/>
                  </a:cubicBezTo>
                  <a:cubicBezTo>
                    <a:pt x="30" y="83"/>
                    <a:pt x="29" y="83"/>
                    <a:pt x="30" y="84"/>
                  </a:cubicBezTo>
                  <a:close/>
                  <a:moveTo>
                    <a:pt x="84" y="162"/>
                  </a:moveTo>
                  <a:cubicBezTo>
                    <a:pt x="84" y="162"/>
                    <a:pt x="84" y="161"/>
                    <a:pt x="83" y="161"/>
                  </a:cubicBezTo>
                  <a:cubicBezTo>
                    <a:pt x="81" y="164"/>
                    <a:pt x="78" y="167"/>
                    <a:pt x="76" y="170"/>
                  </a:cubicBezTo>
                  <a:cubicBezTo>
                    <a:pt x="67" y="178"/>
                    <a:pt x="59" y="187"/>
                    <a:pt x="50" y="195"/>
                  </a:cubicBezTo>
                  <a:cubicBezTo>
                    <a:pt x="49" y="196"/>
                    <a:pt x="48" y="197"/>
                    <a:pt x="47" y="197"/>
                  </a:cubicBezTo>
                  <a:cubicBezTo>
                    <a:pt x="44" y="200"/>
                    <a:pt x="41" y="203"/>
                    <a:pt x="38" y="206"/>
                  </a:cubicBezTo>
                  <a:cubicBezTo>
                    <a:pt x="38" y="206"/>
                    <a:pt x="38" y="206"/>
                    <a:pt x="38" y="206"/>
                  </a:cubicBezTo>
                  <a:cubicBezTo>
                    <a:pt x="38" y="206"/>
                    <a:pt x="39" y="206"/>
                    <a:pt x="39" y="206"/>
                  </a:cubicBezTo>
                  <a:cubicBezTo>
                    <a:pt x="41" y="204"/>
                    <a:pt x="43" y="202"/>
                    <a:pt x="45" y="201"/>
                  </a:cubicBezTo>
                  <a:cubicBezTo>
                    <a:pt x="51" y="195"/>
                    <a:pt x="58" y="189"/>
                    <a:pt x="64" y="183"/>
                  </a:cubicBezTo>
                  <a:cubicBezTo>
                    <a:pt x="70" y="177"/>
                    <a:pt x="75" y="170"/>
                    <a:pt x="81" y="164"/>
                  </a:cubicBezTo>
                  <a:cubicBezTo>
                    <a:pt x="82" y="163"/>
                    <a:pt x="83" y="162"/>
                    <a:pt x="84" y="162"/>
                  </a:cubicBezTo>
                  <a:close/>
                  <a:moveTo>
                    <a:pt x="29" y="75"/>
                  </a:moveTo>
                  <a:cubicBezTo>
                    <a:pt x="35" y="69"/>
                    <a:pt x="42" y="64"/>
                    <a:pt x="49" y="58"/>
                  </a:cubicBezTo>
                  <a:cubicBezTo>
                    <a:pt x="49" y="57"/>
                    <a:pt x="48" y="56"/>
                    <a:pt x="47" y="56"/>
                  </a:cubicBezTo>
                  <a:cubicBezTo>
                    <a:pt x="41" y="62"/>
                    <a:pt x="35" y="68"/>
                    <a:pt x="29" y="75"/>
                  </a:cubicBezTo>
                  <a:close/>
                  <a:moveTo>
                    <a:pt x="36" y="105"/>
                  </a:moveTo>
                  <a:cubicBezTo>
                    <a:pt x="36" y="105"/>
                    <a:pt x="36" y="105"/>
                    <a:pt x="36" y="105"/>
                  </a:cubicBezTo>
                  <a:cubicBezTo>
                    <a:pt x="42" y="99"/>
                    <a:pt x="48" y="92"/>
                    <a:pt x="54" y="86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5" y="85"/>
                    <a:pt x="55" y="85"/>
                    <a:pt x="55" y="85"/>
                  </a:cubicBezTo>
                  <a:cubicBezTo>
                    <a:pt x="54" y="85"/>
                    <a:pt x="54" y="85"/>
                    <a:pt x="54" y="85"/>
                  </a:cubicBezTo>
                  <a:cubicBezTo>
                    <a:pt x="48" y="90"/>
                    <a:pt x="43" y="95"/>
                    <a:pt x="37" y="100"/>
                  </a:cubicBezTo>
                  <a:cubicBezTo>
                    <a:pt x="37" y="100"/>
                    <a:pt x="37" y="101"/>
                    <a:pt x="37" y="101"/>
                  </a:cubicBezTo>
                  <a:cubicBezTo>
                    <a:pt x="36" y="102"/>
                    <a:pt x="36" y="104"/>
                    <a:pt x="36" y="105"/>
                  </a:cubicBezTo>
                  <a:close/>
                  <a:moveTo>
                    <a:pt x="19" y="168"/>
                  </a:moveTo>
                  <a:cubicBezTo>
                    <a:pt x="18" y="169"/>
                    <a:pt x="17" y="170"/>
                    <a:pt x="17" y="171"/>
                  </a:cubicBezTo>
                  <a:cubicBezTo>
                    <a:pt x="16" y="172"/>
                    <a:pt x="16" y="173"/>
                    <a:pt x="15" y="173"/>
                  </a:cubicBezTo>
                  <a:cubicBezTo>
                    <a:pt x="15" y="173"/>
                    <a:pt x="14" y="173"/>
                    <a:pt x="14" y="174"/>
                  </a:cubicBezTo>
                  <a:cubicBezTo>
                    <a:pt x="13" y="175"/>
                    <a:pt x="12" y="177"/>
                    <a:pt x="10" y="178"/>
                  </a:cubicBezTo>
                  <a:cubicBezTo>
                    <a:pt x="10" y="178"/>
                    <a:pt x="10" y="178"/>
                    <a:pt x="10" y="179"/>
                  </a:cubicBezTo>
                  <a:cubicBezTo>
                    <a:pt x="10" y="180"/>
                    <a:pt x="10" y="182"/>
                    <a:pt x="10" y="183"/>
                  </a:cubicBezTo>
                  <a:cubicBezTo>
                    <a:pt x="10" y="183"/>
                    <a:pt x="10" y="183"/>
                    <a:pt x="10" y="184"/>
                  </a:cubicBezTo>
                  <a:cubicBezTo>
                    <a:pt x="10" y="184"/>
                    <a:pt x="10" y="184"/>
                    <a:pt x="10" y="184"/>
                  </a:cubicBezTo>
                  <a:cubicBezTo>
                    <a:pt x="13" y="180"/>
                    <a:pt x="16" y="176"/>
                    <a:pt x="19" y="172"/>
                  </a:cubicBezTo>
                  <a:cubicBezTo>
                    <a:pt x="19" y="172"/>
                    <a:pt x="19" y="172"/>
                    <a:pt x="19" y="172"/>
                  </a:cubicBezTo>
                  <a:cubicBezTo>
                    <a:pt x="19" y="170"/>
                    <a:pt x="19" y="169"/>
                    <a:pt x="19" y="168"/>
                  </a:cubicBezTo>
                  <a:close/>
                  <a:moveTo>
                    <a:pt x="79" y="115"/>
                  </a:moveTo>
                  <a:cubicBezTo>
                    <a:pt x="81" y="113"/>
                    <a:pt x="83" y="111"/>
                    <a:pt x="85" y="109"/>
                  </a:cubicBezTo>
                  <a:cubicBezTo>
                    <a:pt x="84" y="107"/>
                    <a:pt x="83" y="106"/>
                    <a:pt x="82" y="105"/>
                  </a:cubicBezTo>
                  <a:cubicBezTo>
                    <a:pt x="80" y="107"/>
                    <a:pt x="79" y="108"/>
                    <a:pt x="77" y="110"/>
                  </a:cubicBezTo>
                  <a:cubicBezTo>
                    <a:pt x="78" y="112"/>
                    <a:pt x="78" y="113"/>
                    <a:pt x="79" y="115"/>
                  </a:cubicBezTo>
                  <a:close/>
                  <a:moveTo>
                    <a:pt x="34" y="39"/>
                  </a:moveTo>
                  <a:cubicBezTo>
                    <a:pt x="34" y="39"/>
                    <a:pt x="34" y="39"/>
                    <a:pt x="34" y="40"/>
                  </a:cubicBezTo>
                  <a:cubicBezTo>
                    <a:pt x="32" y="42"/>
                    <a:pt x="29" y="45"/>
                    <a:pt x="27" y="48"/>
                  </a:cubicBezTo>
                  <a:cubicBezTo>
                    <a:pt x="26" y="49"/>
                    <a:pt x="26" y="50"/>
                    <a:pt x="26" y="51"/>
                  </a:cubicBezTo>
                  <a:cubicBezTo>
                    <a:pt x="30" y="48"/>
                    <a:pt x="33" y="45"/>
                    <a:pt x="37" y="43"/>
                  </a:cubicBezTo>
                  <a:cubicBezTo>
                    <a:pt x="36" y="41"/>
                    <a:pt x="35" y="40"/>
                    <a:pt x="34" y="39"/>
                  </a:cubicBezTo>
                  <a:close/>
                  <a:moveTo>
                    <a:pt x="51" y="48"/>
                  </a:moveTo>
                  <a:cubicBezTo>
                    <a:pt x="50" y="46"/>
                    <a:pt x="48" y="44"/>
                    <a:pt x="47" y="42"/>
                  </a:cubicBezTo>
                  <a:cubicBezTo>
                    <a:pt x="42" y="37"/>
                    <a:pt x="38" y="32"/>
                    <a:pt x="34" y="26"/>
                  </a:cubicBezTo>
                  <a:cubicBezTo>
                    <a:pt x="34" y="26"/>
                    <a:pt x="33" y="25"/>
                    <a:pt x="32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3" y="26"/>
                    <a:pt x="34" y="27"/>
                    <a:pt x="35" y="29"/>
                  </a:cubicBezTo>
                  <a:cubicBezTo>
                    <a:pt x="36" y="31"/>
                    <a:pt x="37" y="33"/>
                    <a:pt x="39" y="34"/>
                  </a:cubicBezTo>
                  <a:cubicBezTo>
                    <a:pt x="40" y="35"/>
                    <a:pt x="41" y="37"/>
                    <a:pt x="41" y="38"/>
                  </a:cubicBezTo>
                  <a:cubicBezTo>
                    <a:pt x="42" y="39"/>
                    <a:pt x="44" y="40"/>
                    <a:pt x="44" y="41"/>
                  </a:cubicBezTo>
                  <a:cubicBezTo>
                    <a:pt x="44" y="41"/>
                    <a:pt x="45" y="42"/>
                    <a:pt x="45" y="42"/>
                  </a:cubicBezTo>
                  <a:cubicBezTo>
                    <a:pt x="45" y="42"/>
                    <a:pt x="46" y="43"/>
                    <a:pt x="46" y="44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8" y="44"/>
                    <a:pt x="49" y="45"/>
                    <a:pt x="49" y="46"/>
                  </a:cubicBezTo>
                  <a:cubicBezTo>
                    <a:pt x="49" y="46"/>
                    <a:pt x="49" y="46"/>
                    <a:pt x="49" y="46"/>
                  </a:cubicBezTo>
                  <a:cubicBezTo>
                    <a:pt x="49" y="47"/>
                    <a:pt x="50" y="47"/>
                    <a:pt x="50" y="48"/>
                  </a:cubicBezTo>
                  <a:cubicBezTo>
                    <a:pt x="51" y="48"/>
                    <a:pt x="51" y="48"/>
                    <a:pt x="51" y="48"/>
                  </a:cubicBezTo>
                  <a:close/>
                  <a:moveTo>
                    <a:pt x="41" y="77"/>
                  </a:moveTo>
                  <a:cubicBezTo>
                    <a:pt x="41" y="77"/>
                    <a:pt x="41" y="77"/>
                    <a:pt x="41" y="77"/>
                  </a:cubicBezTo>
                  <a:cubicBezTo>
                    <a:pt x="37" y="80"/>
                    <a:pt x="34" y="83"/>
                    <a:pt x="30" y="86"/>
                  </a:cubicBezTo>
                  <a:cubicBezTo>
                    <a:pt x="30" y="87"/>
                    <a:pt x="30" y="87"/>
                    <a:pt x="30" y="87"/>
                  </a:cubicBezTo>
                  <a:cubicBezTo>
                    <a:pt x="30" y="88"/>
                    <a:pt x="30" y="89"/>
                    <a:pt x="30" y="90"/>
                  </a:cubicBezTo>
                  <a:cubicBezTo>
                    <a:pt x="31" y="90"/>
                    <a:pt x="31" y="90"/>
                    <a:pt x="31" y="89"/>
                  </a:cubicBezTo>
                  <a:cubicBezTo>
                    <a:pt x="34" y="86"/>
                    <a:pt x="37" y="83"/>
                    <a:pt x="39" y="81"/>
                  </a:cubicBezTo>
                  <a:cubicBezTo>
                    <a:pt x="40" y="80"/>
                    <a:pt x="41" y="78"/>
                    <a:pt x="41" y="77"/>
                  </a:cubicBezTo>
                  <a:close/>
                  <a:moveTo>
                    <a:pt x="42" y="83"/>
                  </a:moveTo>
                  <a:cubicBezTo>
                    <a:pt x="47" y="79"/>
                    <a:pt x="51" y="76"/>
                    <a:pt x="55" y="72"/>
                  </a:cubicBezTo>
                  <a:cubicBezTo>
                    <a:pt x="54" y="72"/>
                    <a:pt x="53" y="71"/>
                    <a:pt x="53" y="70"/>
                  </a:cubicBezTo>
                  <a:cubicBezTo>
                    <a:pt x="52" y="70"/>
                    <a:pt x="52" y="71"/>
                    <a:pt x="52" y="71"/>
                  </a:cubicBezTo>
                  <a:cubicBezTo>
                    <a:pt x="49" y="74"/>
                    <a:pt x="47" y="76"/>
                    <a:pt x="44" y="79"/>
                  </a:cubicBezTo>
                  <a:cubicBezTo>
                    <a:pt x="43" y="80"/>
                    <a:pt x="43" y="81"/>
                    <a:pt x="42" y="83"/>
                  </a:cubicBezTo>
                  <a:close/>
                  <a:moveTo>
                    <a:pt x="76" y="97"/>
                  </a:moveTo>
                  <a:cubicBezTo>
                    <a:pt x="76" y="98"/>
                    <a:pt x="75" y="98"/>
                    <a:pt x="75" y="99"/>
                  </a:cubicBezTo>
                  <a:cubicBezTo>
                    <a:pt x="74" y="99"/>
                    <a:pt x="74" y="99"/>
                    <a:pt x="74" y="100"/>
                  </a:cubicBezTo>
                  <a:cubicBezTo>
                    <a:pt x="75" y="102"/>
                    <a:pt x="75" y="104"/>
                    <a:pt x="75" y="106"/>
                  </a:cubicBezTo>
                  <a:cubicBezTo>
                    <a:pt x="75" y="106"/>
                    <a:pt x="76" y="106"/>
                    <a:pt x="76" y="106"/>
                  </a:cubicBezTo>
                  <a:cubicBezTo>
                    <a:pt x="77" y="105"/>
                    <a:pt x="79" y="104"/>
                    <a:pt x="80" y="102"/>
                  </a:cubicBezTo>
                  <a:cubicBezTo>
                    <a:pt x="79" y="101"/>
                    <a:pt x="78" y="99"/>
                    <a:pt x="76" y="97"/>
                  </a:cubicBezTo>
                  <a:close/>
                  <a:moveTo>
                    <a:pt x="37" y="91"/>
                  </a:moveTo>
                  <a:cubicBezTo>
                    <a:pt x="37" y="91"/>
                    <a:pt x="37" y="91"/>
                    <a:pt x="37" y="91"/>
                  </a:cubicBezTo>
                  <a:cubicBezTo>
                    <a:pt x="34" y="94"/>
                    <a:pt x="31" y="96"/>
                    <a:pt x="28" y="99"/>
                  </a:cubicBezTo>
                  <a:cubicBezTo>
                    <a:pt x="28" y="99"/>
                    <a:pt x="27" y="100"/>
                    <a:pt x="27" y="100"/>
                  </a:cubicBezTo>
                  <a:cubicBezTo>
                    <a:pt x="27" y="101"/>
                    <a:pt x="27" y="102"/>
                    <a:pt x="27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30" y="100"/>
                    <a:pt x="33" y="98"/>
                    <a:pt x="35" y="95"/>
                  </a:cubicBezTo>
                  <a:cubicBezTo>
                    <a:pt x="36" y="94"/>
                    <a:pt x="37" y="92"/>
                    <a:pt x="37" y="91"/>
                  </a:cubicBezTo>
                  <a:close/>
                  <a:moveTo>
                    <a:pt x="73" y="79"/>
                  </a:moveTo>
                  <a:cubicBezTo>
                    <a:pt x="74" y="79"/>
                    <a:pt x="74" y="80"/>
                    <a:pt x="74" y="80"/>
                  </a:cubicBezTo>
                  <a:cubicBezTo>
                    <a:pt x="77" y="84"/>
                    <a:pt x="80" y="88"/>
                    <a:pt x="84" y="92"/>
                  </a:cubicBezTo>
                  <a:cubicBezTo>
                    <a:pt x="84" y="92"/>
                    <a:pt x="84" y="93"/>
                    <a:pt x="84" y="93"/>
                  </a:cubicBezTo>
                  <a:cubicBezTo>
                    <a:pt x="85" y="93"/>
                    <a:pt x="86" y="93"/>
                    <a:pt x="86" y="94"/>
                  </a:cubicBezTo>
                  <a:cubicBezTo>
                    <a:pt x="86" y="93"/>
                    <a:pt x="86" y="93"/>
                    <a:pt x="87" y="93"/>
                  </a:cubicBezTo>
                  <a:cubicBezTo>
                    <a:pt x="82" y="88"/>
                    <a:pt x="78" y="83"/>
                    <a:pt x="74" y="78"/>
                  </a:cubicBezTo>
                  <a:cubicBezTo>
                    <a:pt x="74" y="79"/>
                    <a:pt x="74" y="79"/>
                    <a:pt x="73" y="79"/>
                  </a:cubicBezTo>
                  <a:close/>
                  <a:moveTo>
                    <a:pt x="58" y="92"/>
                  </a:moveTo>
                  <a:cubicBezTo>
                    <a:pt x="57" y="92"/>
                    <a:pt x="57" y="92"/>
                    <a:pt x="57" y="92"/>
                  </a:cubicBezTo>
                  <a:cubicBezTo>
                    <a:pt x="55" y="94"/>
                    <a:pt x="52" y="96"/>
                    <a:pt x="50" y="99"/>
                  </a:cubicBezTo>
                  <a:cubicBezTo>
                    <a:pt x="49" y="99"/>
                    <a:pt x="49" y="99"/>
                    <a:pt x="49" y="100"/>
                  </a:cubicBezTo>
                  <a:cubicBezTo>
                    <a:pt x="47" y="103"/>
                    <a:pt x="45" y="105"/>
                    <a:pt x="43" y="108"/>
                  </a:cubicBezTo>
                  <a:cubicBezTo>
                    <a:pt x="42" y="109"/>
                    <a:pt x="42" y="109"/>
                    <a:pt x="42" y="109"/>
                  </a:cubicBezTo>
                  <a:cubicBezTo>
                    <a:pt x="42" y="109"/>
                    <a:pt x="42" y="109"/>
                    <a:pt x="43" y="109"/>
                  </a:cubicBezTo>
                  <a:cubicBezTo>
                    <a:pt x="43" y="109"/>
                    <a:pt x="43" y="108"/>
                    <a:pt x="43" y="108"/>
                  </a:cubicBezTo>
                  <a:cubicBezTo>
                    <a:pt x="46" y="105"/>
                    <a:pt x="50" y="101"/>
                    <a:pt x="53" y="98"/>
                  </a:cubicBezTo>
                  <a:cubicBezTo>
                    <a:pt x="54" y="96"/>
                    <a:pt x="56" y="95"/>
                    <a:pt x="57" y="93"/>
                  </a:cubicBezTo>
                  <a:cubicBezTo>
                    <a:pt x="58" y="93"/>
                    <a:pt x="58" y="92"/>
                    <a:pt x="58" y="92"/>
                  </a:cubicBezTo>
                  <a:close/>
                  <a:moveTo>
                    <a:pt x="11" y="84"/>
                  </a:moveTo>
                  <a:cubicBezTo>
                    <a:pt x="11" y="84"/>
                    <a:pt x="11" y="84"/>
                    <a:pt x="11" y="84"/>
                  </a:cubicBezTo>
                  <a:cubicBezTo>
                    <a:pt x="11" y="85"/>
                    <a:pt x="11" y="86"/>
                    <a:pt x="11" y="87"/>
                  </a:cubicBezTo>
                  <a:cubicBezTo>
                    <a:pt x="10" y="91"/>
                    <a:pt x="10" y="96"/>
                    <a:pt x="10" y="100"/>
                  </a:cubicBezTo>
                  <a:cubicBezTo>
                    <a:pt x="9" y="106"/>
                    <a:pt x="9" y="112"/>
                    <a:pt x="9" y="118"/>
                  </a:cubicBezTo>
                  <a:cubicBezTo>
                    <a:pt x="9" y="118"/>
                    <a:pt x="9" y="119"/>
                    <a:pt x="9" y="119"/>
                  </a:cubicBezTo>
                  <a:cubicBezTo>
                    <a:pt x="9" y="119"/>
                    <a:pt x="9" y="119"/>
                    <a:pt x="9" y="119"/>
                  </a:cubicBezTo>
                  <a:cubicBezTo>
                    <a:pt x="10" y="108"/>
                    <a:pt x="11" y="96"/>
                    <a:pt x="11" y="84"/>
                  </a:cubicBezTo>
                  <a:close/>
                  <a:moveTo>
                    <a:pt x="38" y="96"/>
                  </a:moveTo>
                  <a:cubicBezTo>
                    <a:pt x="43" y="91"/>
                    <a:pt x="48" y="87"/>
                    <a:pt x="53" y="82"/>
                  </a:cubicBezTo>
                  <a:cubicBezTo>
                    <a:pt x="53" y="82"/>
                    <a:pt x="53" y="81"/>
                    <a:pt x="53" y="80"/>
                  </a:cubicBezTo>
                  <a:cubicBezTo>
                    <a:pt x="52" y="81"/>
                    <a:pt x="51" y="82"/>
                    <a:pt x="50" y="83"/>
                  </a:cubicBezTo>
                  <a:cubicBezTo>
                    <a:pt x="47" y="87"/>
                    <a:pt x="43" y="90"/>
                    <a:pt x="39" y="94"/>
                  </a:cubicBezTo>
                  <a:cubicBezTo>
                    <a:pt x="39" y="95"/>
                    <a:pt x="38" y="95"/>
                    <a:pt x="38" y="96"/>
                  </a:cubicBezTo>
                  <a:close/>
                  <a:moveTo>
                    <a:pt x="10" y="173"/>
                  </a:moveTo>
                  <a:cubicBezTo>
                    <a:pt x="10" y="173"/>
                    <a:pt x="10" y="173"/>
                    <a:pt x="10" y="173"/>
                  </a:cubicBezTo>
                  <a:cubicBezTo>
                    <a:pt x="11" y="172"/>
                    <a:pt x="12" y="170"/>
                    <a:pt x="12" y="169"/>
                  </a:cubicBezTo>
                  <a:cubicBezTo>
                    <a:pt x="13" y="169"/>
                    <a:pt x="13" y="169"/>
                    <a:pt x="13" y="168"/>
                  </a:cubicBezTo>
                  <a:cubicBezTo>
                    <a:pt x="12" y="166"/>
                    <a:pt x="12" y="163"/>
                    <a:pt x="12" y="160"/>
                  </a:cubicBezTo>
                  <a:cubicBezTo>
                    <a:pt x="11" y="160"/>
                    <a:pt x="11" y="160"/>
                    <a:pt x="11" y="159"/>
                  </a:cubicBezTo>
                  <a:cubicBezTo>
                    <a:pt x="10" y="159"/>
                    <a:pt x="10" y="158"/>
                    <a:pt x="11" y="158"/>
                  </a:cubicBezTo>
                  <a:cubicBezTo>
                    <a:pt x="11" y="157"/>
                    <a:pt x="11" y="157"/>
                    <a:pt x="11" y="157"/>
                  </a:cubicBezTo>
                  <a:cubicBezTo>
                    <a:pt x="11" y="155"/>
                    <a:pt x="11" y="154"/>
                    <a:pt x="11" y="152"/>
                  </a:cubicBezTo>
                  <a:cubicBezTo>
                    <a:pt x="11" y="152"/>
                    <a:pt x="11" y="152"/>
                    <a:pt x="11" y="152"/>
                  </a:cubicBezTo>
                  <a:cubicBezTo>
                    <a:pt x="10" y="159"/>
                    <a:pt x="10" y="166"/>
                    <a:pt x="10" y="173"/>
                  </a:cubicBezTo>
                  <a:close/>
                  <a:moveTo>
                    <a:pt x="26" y="68"/>
                  </a:moveTo>
                  <a:cubicBezTo>
                    <a:pt x="32" y="63"/>
                    <a:pt x="38" y="58"/>
                    <a:pt x="45" y="53"/>
                  </a:cubicBezTo>
                  <a:cubicBezTo>
                    <a:pt x="44" y="52"/>
                    <a:pt x="44" y="52"/>
                    <a:pt x="44" y="52"/>
                  </a:cubicBezTo>
                  <a:cubicBezTo>
                    <a:pt x="44" y="51"/>
                    <a:pt x="44" y="51"/>
                    <a:pt x="43" y="51"/>
                  </a:cubicBezTo>
                  <a:cubicBezTo>
                    <a:pt x="37" y="57"/>
                    <a:pt x="32" y="62"/>
                    <a:pt x="26" y="68"/>
                  </a:cubicBezTo>
                  <a:close/>
                  <a:moveTo>
                    <a:pt x="70" y="123"/>
                  </a:moveTo>
                  <a:cubicBezTo>
                    <a:pt x="69" y="122"/>
                    <a:pt x="68" y="121"/>
                    <a:pt x="67" y="120"/>
                  </a:cubicBezTo>
                  <a:cubicBezTo>
                    <a:pt x="66" y="122"/>
                    <a:pt x="65" y="123"/>
                    <a:pt x="63" y="125"/>
                  </a:cubicBezTo>
                  <a:cubicBezTo>
                    <a:pt x="62" y="126"/>
                    <a:pt x="62" y="126"/>
                    <a:pt x="63" y="127"/>
                  </a:cubicBezTo>
                  <a:cubicBezTo>
                    <a:pt x="64" y="127"/>
                    <a:pt x="64" y="127"/>
                    <a:pt x="65" y="127"/>
                  </a:cubicBezTo>
                  <a:cubicBezTo>
                    <a:pt x="67" y="126"/>
                    <a:pt x="68" y="125"/>
                    <a:pt x="70" y="123"/>
                  </a:cubicBezTo>
                  <a:close/>
                  <a:moveTo>
                    <a:pt x="40" y="46"/>
                  </a:moveTo>
                  <a:cubicBezTo>
                    <a:pt x="35" y="51"/>
                    <a:pt x="31" y="55"/>
                    <a:pt x="27" y="59"/>
                  </a:cubicBezTo>
                  <a:cubicBezTo>
                    <a:pt x="27" y="59"/>
                    <a:pt x="27" y="59"/>
                    <a:pt x="27" y="60"/>
                  </a:cubicBezTo>
                  <a:cubicBezTo>
                    <a:pt x="32" y="56"/>
                    <a:pt x="36" y="52"/>
                    <a:pt x="41" y="48"/>
                  </a:cubicBezTo>
                  <a:cubicBezTo>
                    <a:pt x="41" y="48"/>
                    <a:pt x="40" y="47"/>
                    <a:pt x="40" y="46"/>
                  </a:cubicBezTo>
                  <a:close/>
                  <a:moveTo>
                    <a:pt x="13" y="51"/>
                  </a:moveTo>
                  <a:cubicBezTo>
                    <a:pt x="13" y="51"/>
                    <a:pt x="13" y="51"/>
                    <a:pt x="13" y="51"/>
                  </a:cubicBezTo>
                  <a:cubicBezTo>
                    <a:pt x="13" y="52"/>
                    <a:pt x="12" y="52"/>
                    <a:pt x="12" y="53"/>
                  </a:cubicBezTo>
                  <a:cubicBezTo>
                    <a:pt x="12" y="58"/>
                    <a:pt x="11" y="64"/>
                    <a:pt x="11" y="69"/>
                  </a:cubicBezTo>
                  <a:cubicBezTo>
                    <a:pt x="11" y="73"/>
                    <a:pt x="11" y="77"/>
                    <a:pt x="10" y="81"/>
                  </a:cubicBezTo>
                  <a:cubicBezTo>
                    <a:pt x="10" y="81"/>
                    <a:pt x="10" y="82"/>
                    <a:pt x="10" y="82"/>
                  </a:cubicBezTo>
                  <a:cubicBezTo>
                    <a:pt x="11" y="81"/>
                    <a:pt x="11" y="81"/>
                    <a:pt x="11" y="80"/>
                  </a:cubicBezTo>
                  <a:cubicBezTo>
                    <a:pt x="12" y="75"/>
                    <a:pt x="12" y="70"/>
                    <a:pt x="12" y="65"/>
                  </a:cubicBezTo>
                  <a:cubicBezTo>
                    <a:pt x="12" y="60"/>
                    <a:pt x="13" y="55"/>
                    <a:pt x="13" y="51"/>
                  </a:cubicBezTo>
                  <a:close/>
                  <a:moveTo>
                    <a:pt x="40" y="60"/>
                  </a:moveTo>
                  <a:cubicBezTo>
                    <a:pt x="40" y="60"/>
                    <a:pt x="40" y="60"/>
                    <a:pt x="40" y="60"/>
                  </a:cubicBezTo>
                  <a:cubicBezTo>
                    <a:pt x="39" y="60"/>
                    <a:pt x="39" y="60"/>
                    <a:pt x="39" y="61"/>
                  </a:cubicBezTo>
                  <a:cubicBezTo>
                    <a:pt x="35" y="63"/>
                    <a:pt x="32" y="66"/>
                    <a:pt x="29" y="69"/>
                  </a:cubicBezTo>
                  <a:cubicBezTo>
                    <a:pt x="28" y="70"/>
                    <a:pt x="27" y="70"/>
                    <a:pt x="27" y="71"/>
                  </a:cubicBezTo>
                  <a:cubicBezTo>
                    <a:pt x="26" y="71"/>
                    <a:pt x="26" y="71"/>
                    <a:pt x="26" y="72"/>
                  </a:cubicBezTo>
                  <a:cubicBezTo>
                    <a:pt x="26" y="72"/>
                    <a:pt x="26" y="73"/>
                    <a:pt x="26" y="74"/>
                  </a:cubicBezTo>
                  <a:cubicBezTo>
                    <a:pt x="31" y="69"/>
                    <a:pt x="35" y="64"/>
                    <a:pt x="40" y="60"/>
                  </a:cubicBezTo>
                  <a:close/>
                  <a:moveTo>
                    <a:pt x="16" y="134"/>
                  </a:moveTo>
                  <a:cubicBezTo>
                    <a:pt x="16" y="134"/>
                    <a:pt x="16" y="134"/>
                    <a:pt x="15" y="134"/>
                  </a:cubicBezTo>
                  <a:cubicBezTo>
                    <a:pt x="15" y="135"/>
                    <a:pt x="14" y="136"/>
                    <a:pt x="13" y="137"/>
                  </a:cubicBezTo>
                  <a:cubicBezTo>
                    <a:pt x="13" y="137"/>
                    <a:pt x="13" y="137"/>
                    <a:pt x="13" y="138"/>
                  </a:cubicBezTo>
                  <a:cubicBezTo>
                    <a:pt x="13" y="140"/>
                    <a:pt x="13" y="141"/>
                    <a:pt x="13" y="143"/>
                  </a:cubicBezTo>
                  <a:cubicBezTo>
                    <a:pt x="13" y="143"/>
                    <a:pt x="13" y="144"/>
                    <a:pt x="13" y="144"/>
                  </a:cubicBezTo>
                  <a:cubicBezTo>
                    <a:pt x="13" y="143"/>
                    <a:pt x="14" y="143"/>
                    <a:pt x="14" y="142"/>
                  </a:cubicBezTo>
                  <a:cubicBezTo>
                    <a:pt x="16" y="141"/>
                    <a:pt x="16" y="140"/>
                    <a:pt x="16" y="138"/>
                  </a:cubicBezTo>
                  <a:cubicBezTo>
                    <a:pt x="16" y="137"/>
                    <a:pt x="16" y="137"/>
                    <a:pt x="16" y="136"/>
                  </a:cubicBezTo>
                  <a:cubicBezTo>
                    <a:pt x="16" y="135"/>
                    <a:pt x="16" y="135"/>
                    <a:pt x="16" y="134"/>
                  </a:cubicBezTo>
                  <a:close/>
                  <a:moveTo>
                    <a:pt x="73" y="77"/>
                  </a:moveTo>
                  <a:cubicBezTo>
                    <a:pt x="69" y="71"/>
                    <a:pt x="65" y="66"/>
                    <a:pt x="60" y="62"/>
                  </a:cubicBezTo>
                  <a:cubicBezTo>
                    <a:pt x="61" y="63"/>
                    <a:pt x="62" y="65"/>
                    <a:pt x="62" y="66"/>
                  </a:cubicBezTo>
                  <a:cubicBezTo>
                    <a:pt x="63" y="66"/>
                    <a:pt x="63" y="67"/>
                    <a:pt x="63" y="67"/>
                  </a:cubicBezTo>
                  <a:cubicBezTo>
                    <a:pt x="64" y="67"/>
                    <a:pt x="64" y="67"/>
                    <a:pt x="64" y="68"/>
                  </a:cubicBezTo>
                  <a:cubicBezTo>
                    <a:pt x="64" y="68"/>
                    <a:pt x="64" y="69"/>
                    <a:pt x="64" y="69"/>
                  </a:cubicBezTo>
                  <a:cubicBezTo>
                    <a:pt x="66" y="70"/>
                    <a:pt x="67" y="72"/>
                    <a:pt x="68" y="73"/>
                  </a:cubicBezTo>
                  <a:cubicBezTo>
                    <a:pt x="68" y="73"/>
                    <a:pt x="68" y="73"/>
                    <a:pt x="69" y="73"/>
                  </a:cubicBezTo>
                  <a:cubicBezTo>
                    <a:pt x="70" y="74"/>
                    <a:pt x="71" y="76"/>
                    <a:pt x="72" y="77"/>
                  </a:cubicBezTo>
                  <a:cubicBezTo>
                    <a:pt x="72" y="77"/>
                    <a:pt x="72" y="77"/>
                    <a:pt x="72" y="77"/>
                  </a:cubicBezTo>
                  <a:cubicBezTo>
                    <a:pt x="72" y="77"/>
                    <a:pt x="72" y="77"/>
                    <a:pt x="73" y="77"/>
                  </a:cubicBezTo>
                  <a:close/>
                  <a:moveTo>
                    <a:pt x="41" y="68"/>
                  </a:moveTo>
                  <a:cubicBezTo>
                    <a:pt x="41" y="68"/>
                    <a:pt x="41" y="68"/>
                    <a:pt x="41" y="67"/>
                  </a:cubicBezTo>
                  <a:cubicBezTo>
                    <a:pt x="36" y="71"/>
                    <a:pt x="32" y="75"/>
                    <a:pt x="27" y="80"/>
                  </a:cubicBezTo>
                  <a:cubicBezTo>
                    <a:pt x="28" y="80"/>
                    <a:pt x="28" y="80"/>
                    <a:pt x="29" y="81"/>
                  </a:cubicBezTo>
                  <a:cubicBezTo>
                    <a:pt x="33" y="76"/>
                    <a:pt x="37" y="72"/>
                    <a:pt x="41" y="68"/>
                  </a:cubicBezTo>
                  <a:close/>
                  <a:moveTo>
                    <a:pt x="26" y="56"/>
                  </a:moveTo>
                  <a:cubicBezTo>
                    <a:pt x="26" y="56"/>
                    <a:pt x="26" y="56"/>
                    <a:pt x="26" y="57"/>
                  </a:cubicBezTo>
                  <a:cubicBezTo>
                    <a:pt x="30" y="53"/>
                    <a:pt x="34" y="49"/>
                    <a:pt x="38" y="45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4" y="48"/>
                    <a:pt x="30" y="51"/>
                    <a:pt x="27" y="53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5"/>
                    <a:pt x="26" y="56"/>
                    <a:pt x="26" y="56"/>
                  </a:cubicBezTo>
                  <a:close/>
                  <a:moveTo>
                    <a:pt x="89" y="111"/>
                  </a:moveTo>
                  <a:cubicBezTo>
                    <a:pt x="89" y="111"/>
                    <a:pt x="89" y="111"/>
                    <a:pt x="89" y="111"/>
                  </a:cubicBezTo>
                  <a:cubicBezTo>
                    <a:pt x="90" y="110"/>
                    <a:pt x="92" y="110"/>
                    <a:pt x="93" y="109"/>
                  </a:cubicBezTo>
                  <a:cubicBezTo>
                    <a:pt x="94" y="109"/>
                    <a:pt x="94" y="108"/>
                    <a:pt x="94" y="108"/>
                  </a:cubicBezTo>
                  <a:cubicBezTo>
                    <a:pt x="94" y="106"/>
                    <a:pt x="93" y="105"/>
                    <a:pt x="92" y="103"/>
                  </a:cubicBezTo>
                  <a:cubicBezTo>
                    <a:pt x="91" y="106"/>
                    <a:pt x="90" y="108"/>
                    <a:pt x="89" y="110"/>
                  </a:cubicBezTo>
                  <a:cubicBezTo>
                    <a:pt x="89" y="110"/>
                    <a:pt x="89" y="111"/>
                    <a:pt x="89" y="111"/>
                  </a:cubicBezTo>
                  <a:close/>
                  <a:moveTo>
                    <a:pt x="62" y="113"/>
                  </a:moveTo>
                  <a:cubicBezTo>
                    <a:pt x="61" y="114"/>
                    <a:pt x="60" y="114"/>
                    <a:pt x="59" y="115"/>
                  </a:cubicBezTo>
                  <a:cubicBezTo>
                    <a:pt x="59" y="115"/>
                    <a:pt x="59" y="116"/>
                    <a:pt x="59" y="116"/>
                  </a:cubicBezTo>
                  <a:cubicBezTo>
                    <a:pt x="60" y="117"/>
                    <a:pt x="60" y="118"/>
                    <a:pt x="60" y="120"/>
                  </a:cubicBezTo>
                  <a:cubicBezTo>
                    <a:pt x="62" y="118"/>
                    <a:pt x="63" y="117"/>
                    <a:pt x="64" y="116"/>
                  </a:cubicBezTo>
                  <a:cubicBezTo>
                    <a:pt x="63" y="115"/>
                    <a:pt x="63" y="114"/>
                    <a:pt x="62" y="113"/>
                  </a:cubicBezTo>
                  <a:close/>
                  <a:moveTo>
                    <a:pt x="16" y="155"/>
                  </a:moveTo>
                  <a:cubicBezTo>
                    <a:pt x="16" y="156"/>
                    <a:pt x="16" y="156"/>
                    <a:pt x="16" y="156"/>
                  </a:cubicBezTo>
                  <a:cubicBezTo>
                    <a:pt x="15" y="157"/>
                    <a:pt x="14" y="158"/>
                    <a:pt x="14" y="158"/>
                  </a:cubicBezTo>
                  <a:cubicBezTo>
                    <a:pt x="13" y="159"/>
                    <a:pt x="14" y="160"/>
                    <a:pt x="14" y="162"/>
                  </a:cubicBezTo>
                  <a:cubicBezTo>
                    <a:pt x="14" y="163"/>
                    <a:pt x="14" y="165"/>
                    <a:pt x="14" y="166"/>
                  </a:cubicBezTo>
                  <a:cubicBezTo>
                    <a:pt x="16" y="165"/>
                    <a:pt x="16" y="165"/>
                    <a:pt x="16" y="164"/>
                  </a:cubicBezTo>
                  <a:cubicBezTo>
                    <a:pt x="16" y="162"/>
                    <a:pt x="16" y="161"/>
                    <a:pt x="16" y="159"/>
                  </a:cubicBezTo>
                  <a:cubicBezTo>
                    <a:pt x="16" y="158"/>
                    <a:pt x="16" y="157"/>
                    <a:pt x="16" y="155"/>
                  </a:cubicBezTo>
                  <a:close/>
                  <a:moveTo>
                    <a:pt x="13" y="132"/>
                  </a:moveTo>
                  <a:cubicBezTo>
                    <a:pt x="14" y="131"/>
                    <a:pt x="14" y="130"/>
                    <a:pt x="15" y="129"/>
                  </a:cubicBezTo>
                  <a:cubicBezTo>
                    <a:pt x="15" y="128"/>
                    <a:pt x="16" y="128"/>
                    <a:pt x="16" y="127"/>
                  </a:cubicBezTo>
                  <a:cubicBezTo>
                    <a:pt x="16" y="126"/>
                    <a:pt x="16" y="125"/>
                    <a:pt x="16" y="123"/>
                  </a:cubicBezTo>
                  <a:cubicBezTo>
                    <a:pt x="16" y="123"/>
                    <a:pt x="16" y="123"/>
                    <a:pt x="15" y="122"/>
                  </a:cubicBezTo>
                  <a:cubicBezTo>
                    <a:pt x="15" y="123"/>
                    <a:pt x="14" y="124"/>
                    <a:pt x="13" y="125"/>
                  </a:cubicBezTo>
                  <a:cubicBezTo>
                    <a:pt x="13" y="125"/>
                    <a:pt x="13" y="125"/>
                    <a:pt x="13" y="125"/>
                  </a:cubicBezTo>
                  <a:cubicBezTo>
                    <a:pt x="13" y="127"/>
                    <a:pt x="13" y="129"/>
                    <a:pt x="13" y="132"/>
                  </a:cubicBezTo>
                  <a:close/>
                  <a:moveTo>
                    <a:pt x="57" y="101"/>
                  </a:moveTo>
                  <a:cubicBezTo>
                    <a:pt x="58" y="100"/>
                    <a:pt x="59" y="99"/>
                    <a:pt x="61" y="98"/>
                  </a:cubicBezTo>
                  <a:cubicBezTo>
                    <a:pt x="60" y="97"/>
                    <a:pt x="60" y="96"/>
                    <a:pt x="59" y="95"/>
                  </a:cubicBezTo>
                  <a:cubicBezTo>
                    <a:pt x="58" y="96"/>
                    <a:pt x="56" y="98"/>
                    <a:pt x="55" y="99"/>
                  </a:cubicBezTo>
                  <a:cubicBezTo>
                    <a:pt x="56" y="100"/>
                    <a:pt x="56" y="100"/>
                    <a:pt x="57" y="101"/>
                  </a:cubicBezTo>
                  <a:close/>
                  <a:moveTo>
                    <a:pt x="84" y="99"/>
                  </a:moveTo>
                  <a:cubicBezTo>
                    <a:pt x="84" y="99"/>
                    <a:pt x="84" y="99"/>
                    <a:pt x="84" y="99"/>
                  </a:cubicBezTo>
                  <a:cubicBezTo>
                    <a:pt x="84" y="98"/>
                    <a:pt x="84" y="97"/>
                    <a:pt x="84" y="96"/>
                  </a:cubicBezTo>
                  <a:cubicBezTo>
                    <a:pt x="84" y="96"/>
                    <a:pt x="83" y="95"/>
                    <a:pt x="83" y="94"/>
                  </a:cubicBezTo>
                  <a:cubicBezTo>
                    <a:pt x="80" y="91"/>
                    <a:pt x="78" y="89"/>
                    <a:pt x="76" y="86"/>
                  </a:cubicBezTo>
                  <a:cubicBezTo>
                    <a:pt x="75" y="85"/>
                    <a:pt x="74" y="83"/>
                    <a:pt x="72" y="82"/>
                  </a:cubicBezTo>
                  <a:cubicBezTo>
                    <a:pt x="72" y="82"/>
                    <a:pt x="73" y="82"/>
                    <a:pt x="73" y="83"/>
                  </a:cubicBezTo>
                  <a:cubicBezTo>
                    <a:pt x="74" y="85"/>
                    <a:pt x="76" y="87"/>
                    <a:pt x="77" y="89"/>
                  </a:cubicBezTo>
                  <a:cubicBezTo>
                    <a:pt x="80" y="92"/>
                    <a:pt x="82" y="95"/>
                    <a:pt x="84" y="99"/>
                  </a:cubicBezTo>
                  <a:cubicBezTo>
                    <a:pt x="84" y="99"/>
                    <a:pt x="84" y="99"/>
                    <a:pt x="84" y="99"/>
                  </a:cubicBezTo>
                  <a:close/>
                  <a:moveTo>
                    <a:pt x="93" y="155"/>
                  </a:moveTo>
                  <a:cubicBezTo>
                    <a:pt x="95" y="153"/>
                    <a:pt x="96" y="151"/>
                    <a:pt x="98" y="149"/>
                  </a:cubicBezTo>
                  <a:cubicBezTo>
                    <a:pt x="98" y="149"/>
                    <a:pt x="98" y="148"/>
                    <a:pt x="98" y="148"/>
                  </a:cubicBezTo>
                  <a:cubicBezTo>
                    <a:pt x="99" y="147"/>
                    <a:pt x="99" y="147"/>
                    <a:pt x="98" y="146"/>
                  </a:cubicBezTo>
                  <a:cubicBezTo>
                    <a:pt x="96" y="149"/>
                    <a:pt x="93" y="151"/>
                    <a:pt x="91" y="154"/>
                  </a:cubicBezTo>
                  <a:cubicBezTo>
                    <a:pt x="92" y="154"/>
                    <a:pt x="92" y="154"/>
                    <a:pt x="93" y="155"/>
                  </a:cubicBezTo>
                  <a:close/>
                  <a:moveTo>
                    <a:pt x="14" y="108"/>
                  </a:moveTo>
                  <a:cubicBezTo>
                    <a:pt x="14" y="107"/>
                    <a:pt x="15" y="106"/>
                    <a:pt x="16" y="106"/>
                  </a:cubicBezTo>
                  <a:cubicBezTo>
                    <a:pt x="16" y="105"/>
                    <a:pt x="16" y="105"/>
                    <a:pt x="16" y="104"/>
                  </a:cubicBezTo>
                  <a:cubicBezTo>
                    <a:pt x="17" y="103"/>
                    <a:pt x="17" y="102"/>
                    <a:pt x="17" y="101"/>
                  </a:cubicBezTo>
                  <a:cubicBezTo>
                    <a:pt x="17" y="100"/>
                    <a:pt x="17" y="100"/>
                    <a:pt x="17" y="100"/>
                  </a:cubicBezTo>
                  <a:cubicBezTo>
                    <a:pt x="16" y="101"/>
                    <a:pt x="15" y="101"/>
                    <a:pt x="14" y="102"/>
                  </a:cubicBezTo>
                  <a:cubicBezTo>
                    <a:pt x="14" y="102"/>
                    <a:pt x="14" y="103"/>
                    <a:pt x="14" y="103"/>
                  </a:cubicBezTo>
                  <a:cubicBezTo>
                    <a:pt x="14" y="105"/>
                    <a:pt x="14" y="106"/>
                    <a:pt x="14" y="108"/>
                  </a:cubicBezTo>
                  <a:close/>
                  <a:moveTo>
                    <a:pt x="73" y="126"/>
                  </a:moveTo>
                  <a:cubicBezTo>
                    <a:pt x="72" y="125"/>
                    <a:pt x="72" y="125"/>
                    <a:pt x="72" y="126"/>
                  </a:cubicBezTo>
                  <a:cubicBezTo>
                    <a:pt x="70" y="128"/>
                    <a:pt x="68" y="130"/>
                    <a:pt x="66" y="132"/>
                  </a:cubicBezTo>
                  <a:cubicBezTo>
                    <a:pt x="65" y="133"/>
                    <a:pt x="65" y="133"/>
                    <a:pt x="66" y="135"/>
                  </a:cubicBezTo>
                  <a:cubicBezTo>
                    <a:pt x="69" y="132"/>
                    <a:pt x="70" y="129"/>
                    <a:pt x="73" y="126"/>
                  </a:cubicBezTo>
                  <a:close/>
                  <a:moveTo>
                    <a:pt x="13" y="154"/>
                  </a:moveTo>
                  <a:cubicBezTo>
                    <a:pt x="14" y="154"/>
                    <a:pt x="14" y="154"/>
                    <a:pt x="14" y="154"/>
                  </a:cubicBezTo>
                  <a:cubicBezTo>
                    <a:pt x="14" y="153"/>
                    <a:pt x="15" y="152"/>
                    <a:pt x="16" y="151"/>
                  </a:cubicBezTo>
                  <a:cubicBezTo>
                    <a:pt x="16" y="150"/>
                    <a:pt x="17" y="149"/>
                    <a:pt x="17" y="148"/>
                  </a:cubicBezTo>
                  <a:cubicBezTo>
                    <a:pt x="17" y="148"/>
                    <a:pt x="17" y="147"/>
                    <a:pt x="17" y="146"/>
                  </a:cubicBezTo>
                  <a:cubicBezTo>
                    <a:pt x="16" y="147"/>
                    <a:pt x="15" y="148"/>
                    <a:pt x="13" y="149"/>
                  </a:cubicBezTo>
                  <a:cubicBezTo>
                    <a:pt x="13" y="150"/>
                    <a:pt x="13" y="150"/>
                    <a:pt x="13" y="150"/>
                  </a:cubicBezTo>
                  <a:cubicBezTo>
                    <a:pt x="13" y="151"/>
                    <a:pt x="13" y="153"/>
                    <a:pt x="13" y="154"/>
                  </a:cubicBezTo>
                  <a:close/>
                  <a:moveTo>
                    <a:pt x="59" y="121"/>
                  </a:moveTo>
                  <a:cubicBezTo>
                    <a:pt x="58" y="120"/>
                    <a:pt x="58" y="119"/>
                    <a:pt x="57" y="117"/>
                  </a:cubicBezTo>
                  <a:cubicBezTo>
                    <a:pt x="56" y="119"/>
                    <a:pt x="55" y="120"/>
                    <a:pt x="54" y="121"/>
                  </a:cubicBezTo>
                  <a:cubicBezTo>
                    <a:pt x="54" y="122"/>
                    <a:pt x="55" y="123"/>
                    <a:pt x="56" y="124"/>
                  </a:cubicBezTo>
                  <a:cubicBezTo>
                    <a:pt x="57" y="123"/>
                    <a:pt x="58" y="122"/>
                    <a:pt x="59" y="121"/>
                  </a:cubicBezTo>
                  <a:close/>
                  <a:moveTo>
                    <a:pt x="17" y="66"/>
                  </a:moveTo>
                  <a:cubicBezTo>
                    <a:pt x="17" y="66"/>
                    <a:pt x="17" y="66"/>
                    <a:pt x="17" y="66"/>
                  </a:cubicBezTo>
                  <a:cubicBezTo>
                    <a:pt x="18" y="65"/>
                    <a:pt x="19" y="64"/>
                    <a:pt x="20" y="63"/>
                  </a:cubicBezTo>
                  <a:cubicBezTo>
                    <a:pt x="20" y="63"/>
                    <a:pt x="20" y="63"/>
                    <a:pt x="20" y="63"/>
                  </a:cubicBezTo>
                  <a:cubicBezTo>
                    <a:pt x="20" y="61"/>
                    <a:pt x="20" y="60"/>
                    <a:pt x="20" y="58"/>
                  </a:cubicBezTo>
                  <a:cubicBezTo>
                    <a:pt x="19" y="59"/>
                    <a:pt x="19" y="60"/>
                    <a:pt x="18" y="60"/>
                  </a:cubicBezTo>
                  <a:cubicBezTo>
                    <a:pt x="18" y="60"/>
                    <a:pt x="17" y="61"/>
                    <a:pt x="17" y="61"/>
                  </a:cubicBezTo>
                  <a:cubicBezTo>
                    <a:pt x="17" y="63"/>
                    <a:pt x="17" y="64"/>
                    <a:pt x="17" y="66"/>
                  </a:cubicBezTo>
                  <a:close/>
                  <a:moveTo>
                    <a:pt x="40" y="90"/>
                  </a:moveTo>
                  <a:cubicBezTo>
                    <a:pt x="44" y="86"/>
                    <a:pt x="48" y="82"/>
                    <a:pt x="52" y="78"/>
                  </a:cubicBezTo>
                  <a:cubicBezTo>
                    <a:pt x="52" y="78"/>
                    <a:pt x="51" y="78"/>
                    <a:pt x="51" y="78"/>
                  </a:cubicBezTo>
                  <a:cubicBezTo>
                    <a:pt x="48" y="81"/>
                    <a:pt x="45" y="84"/>
                    <a:pt x="42" y="86"/>
                  </a:cubicBezTo>
                  <a:cubicBezTo>
                    <a:pt x="41" y="87"/>
                    <a:pt x="40" y="89"/>
                    <a:pt x="40" y="90"/>
                  </a:cubicBezTo>
                  <a:close/>
                  <a:moveTo>
                    <a:pt x="18" y="88"/>
                  </a:moveTo>
                  <a:cubicBezTo>
                    <a:pt x="17" y="89"/>
                    <a:pt x="16" y="90"/>
                    <a:pt x="15" y="90"/>
                  </a:cubicBezTo>
                  <a:cubicBezTo>
                    <a:pt x="15" y="91"/>
                    <a:pt x="15" y="91"/>
                    <a:pt x="15" y="92"/>
                  </a:cubicBezTo>
                  <a:cubicBezTo>
                    <a:pt x="14" y="93"/>
                    <a:pt x="14" y="95"/>
                    <a:pt x="14" y="96"/>
                  </a:cubicBezTo>
                  <a:cubicBezTo>
                    <a:pt x="14" y="96"/>
                    <a:pt x="14" y="97"/>
                    <a:pt x="14" y="97"/>
                  </a:cubicBezTo>
                  <a:cubicBezTo>
                    <a:pt x="15" y="96"/>
                    <a:pt x="16" y="95"/>
                    <a:pt x="17" y="94"/>
                  </a:cubicBezTo>
                  <a:cubicBezTo>
                    <a:pt x="17" y="93"/>
                    <a:pt x="17" y="93"/>
                    <a:pt x="17" y="93"/>
                  </a:cubicBezTo>
                  <a:cubicBezTo>
                    <a:pt x="17" y="92"/>
                    <a:pt x="18" y="90"/>
                    <a:pt x="18" y="88"/>
                  </a:cubicBezTo>
                  <a:close/>
                  <a:moveTo>
                    <a:pt x="16" y="111"/>
                  </a:moveTo>
                  <a:cubicBezTo>
                    <a:pt x="16" y="111"/>
                    <a:pt x="16" y="111"/>
                    <a:pt x="16" y="111"/>
                  </a:cubicBezTo>
                  <a:cubicBezTo>
                    <a:pt x="15" y="112"/>
                    <a:pt x="14" y="112"/>
                    <a:pt x="13" y="113"/>
                  </a:cubicBezTo>
                  <a:cubicBezTo>
                    <a:pt x="13" y="113"/>
                    <a:pt x="13" y="114"/>
                    <a:pt x="13" y="114"/>
                  </a:cubicBezTo>
                  <a:cubicBezTo>
                    <a:pt x="13" y="115"/>
                    <a:pt x="13" y="117"/>
                    <a:pt x="13" y="119"/>
                  </a:cubicBezTo>
                  <a:cubicBezTo>
                    <a:pt x="13" y="119"/>
                    <a:pt x="13" y="119"/>
                    <a:pt x="13" y="119"/>
                  </a:cubicBezTo>
                  <a:cubicBezTo>
                    <a:pt x="14" y="118"/>
                    <a:pt x="14" y="118"/>
                    <a:pt x="14" y="118"/>
                  </a:cubicBezTo>
                  <a:cubicBezTo>
                    <a:pt x="15" y="117"/>
                    <a:pt x="16" y="116"/>
                    <a:pt x="16" y="114"/>
                  </a:cubicBezTo>
                  <a:cubicBezTo>
                    <a:pt x="16" y="113"/>
                    <a:pt x="16" y="112"/>
                    <a:pt x="16" y="111"/>
                  </a:cubicBezTo>
                  <a:close/>
                  <a:moveTo>
                    <a:pt x="18" y="54"/>
                  </a:moveTo>
                  <a:cubicBezTo>
                    <a:pt x="18" y="54"/>
                    <a:pt x="18" y="54"/>
                    <a:pt x="18" y="54"/>
                  </a:cubicBezTo>
                  <a:cubicBezTo>
                    <a:pt x="19" y="53"/>
                    <a:pt x="20" y="52"/>
                    <a:pt x="21" y="51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21" y="50"/>
                    <a:pt x="21" y="48"/>
                    <a:pt x="21" y="47"/>
                  </a:cubicBezTo>
                  <a:cubicBezTo>
                    <a:pt x="20" y="48"/>
                    <a:pt x="19" y="48"/>
                    <a:pt x="18" y="48"/>
                  </a:cubicBezTo>
                  <a:cubicBezTo>
                    <a:pt x="18" y="50"/>
                    <a:pt x="18" y="52"/>
                    <a:pt x="18" y="54"/>
                  </a:cubicBezTo>
                  <a:close/>
                  <a:moveTo>
                    <a:pt x="66" y="115"/>
                  </a:moveTo>
                  <a:cubicBezTo>
                    <a:pt x="67" y="114"/>
                    <a:pt x="67" y="113"/>
                    <a:pt x="68" y="113"/>
                  </a:cubicBezTo>
                  <a:cubicBezTo>
                    <a:pt x="67" y="111"/>
                    <a:pt x="67" y="110"/>
                    <a:pt x="66" y="109"/>
                  </a:cubicBezTo>
                  <a:cubicBezTo>
                    <a:pt x="65" y="109"/>
                    <a:pt x="64" y="110"/>
                    <a:pt x="63" y="111"/>
                  </a:cubicBezTo>
                  <a:cubicBezTo>
                    <a:pt x="64" y="112"/>
                    <a:pt x="65" y="113"/>
                    <a:pt x="66" y="115"/>
                  </a:cubicBezTo>
                  <a:close/>
                  <a:moveTo>
                    <a:pt x="26" y="183"/>
                  </a:moveTo>
                  <a:cubicBezTo>
                    <a:pt x="24" y="185"/>
                    <a:pt x="23" y="186"/>
                    <a:pt x="21" y="187"/>
                  </a:cubicBezTo>
                  <a:cubicBezTo>
                    <a:pt x="21" y="188"/>
                    <a:pt x="21" y="188"/>
                    <a:pt x="21" y="188"/>
                  </a:cubicBezTo>
                  <a:cubicBezTo>
                    <a:pt x="21" y="189"/>
                    <a:pt x="21" y="189"/>
                    <a:pt x="21" y="190"/>
                  </a:cubicBezTo>
                  <a:cubicBezTo>
                    <a:pt x="23" y="189"/>
                    <a:pt x="24" y="188"/>
                    <a:pt x="25" y="187"/>
                  </a:cubicBezTo>
                  <a:cubicBezTo>
                    <a:pt x="27" y="185"/>
                    <a:pt x="27" y="185"/>
                    <a:pt x="26" y="183"/>
                  </a:cubicBezTo>
                  <a:cubicBezTo>
                    <a:pt x="26" y="183"/>
                    <a:pt x="26" y="183"/>
                    <a:pt x="26" y="183"/>
                  </a:cubicBezTo>
                  <a:close/>
                  <a:moveTo>
                    <a:pt x="53" y="127"/>
                  </a:moveTo>
                  <a:cubicBezTo>
                    <a:pt x="52" y="126"/>
                    <a:pt x="52" y="125"/>
                    <a:pt x="52" y="124"/>
                  </a:cubicBezTo>
                  <a:cubicBezTo>
                    <a:pt x="50" y="125"/>
                    <a:pt x="49" y="127"/>
                    <a:pt x="48" y="128"/>
                  </a:cubicBezTo>
                  <a:cubicBezTo>
                    <a:pt x="49" y="129"/>
                    <a:pt x="49" y="129"/>
                    <a:pt x="50" y="130"/>
                  </a:cubicBezTo>
                  <a:cubicBezTo>
                    <a:pt x="51" y="129"/>
                    <a:pt x="52" y="128"/>
                    <a:pt x="53" y="127"/>
                  </a:cubicBezTo>
                  <a:close/>
                  <a:moveTo>
                    <a:pt x="19" y="79"/>
                  </a:moveTo>
                  <a:cubicBezTo>
                    <a:pt x="19" y="79"/>
                    <a:pt x="18" y="79"/>
                    <a:pt x="18" y="79"/>
                  </a:cubicBezTo>
                  <a:cubicBezTo>
                    <a:pt x="18" y="80"/>
                    <a:pt x="17" y="80"/>
                    <a:pt x="16" y="81"/>
                  </a:cubicBezTo>
                  <a:cubicBezTo>
                    <a:pt x="16" y="81"/>
                    <a:pt x="16" y="81"/>
                    <a:pt x="16" y="82"/>
                  </a:cubicBezTo>
                  <a:cubicBezTo>
                    <a:pt x="15" y="83"/>
                    <a:pt x="15" y="85"/>
                    <a:pt x="15" y="86"/>
                  </a:cubicBezTo>
                  <a:cubicBezTo>
                    <a:pt x="16" y="85"/>
                    <a:pt x="17" y="84"/>
                    <a:pt x="18" y="84"/>
                  </a:cubicBezTo>
                  <a:cubicBezTo>
                    <a:pt x="18" y="83"/>
                    <a:pt x="18" y="83"/>
                    <a:pt x="18" y="83"/>
                  </a:cubicBezTo>
                  <a:cubicBezTo>
                    <a:pt x="18" y="82"/>
                    <a:pt x="18" y="80"/>
                    <a:pt x="19" y="79"/>
                  </a:cubicBezTo>
                  <a:close/>
                  <a:moveTo>
                    <a:pt x="52" y="138"/>
                  </a:moveTo>
                  <a:cubicBezTo>
                    <a:pt x="50" y="139"/>
                    <a:pt x="49" y="140"/>
                    <a:pt x="48" y="142"/>
                  </a:cubicBezTo>
                  <a:cubicBezTo>
                    <a:pt x="48" y="142"/>
                    <a:pt x="48" y="142"/>
                    <a:pt x="48" y="142"/>
                  </a:cubicBezTo>
                  <a:cubicBezTo>
                    <a:pt x="48" y="143"/>
                    <a:pt x="48" y="143"/>
                    <a:pt x="48" y="144"/>
                  </a:cubicBezTo>
                  <a:cubicBezTo>
                    <a:pt x="50" y="143"/>
                    <a:pt x="51" y="141"/>
                    <a:pt x="53" y="140"/>
                  </a:cubicBezTo>
                  <a:cubicBezTo>
                    <a:pt x="52" y="139"/>
                    <a:pt x="52" y="138"/>
                    <a:pt x="52" y="138"/>
                  </a:cubicBezTo>
                  <a:close/>
                  <a:moveTo>
                    <a:pt x="24" y="147"/>
                  </a:moveTo>
                  <a:cubicBezTo>
                    <a:pt x="23" y="148"/>
                    <a:pt x="22" y="148"/>
                    <a:pt x="22" y="149"/>
                  </a:cubicBezTo>
                  <a:cubicBezTo>
                    <a:pt x="22" y="151"/>
                    <a:pt x="22" y="153"/>
                    <a:pt x="22" y="155"/>
                  </a:cubicBezTo>
                  <a:cubicBezTo>
                    <a:pt x="22" y="155"/>
                    <a:pt x="22" y="155"/>
                    <a:pt x="22" y="156"/>
                  </a:cubicBezTo>
                  <a:cubicBezTo>
                    <a:pt x="23" y="155"/>
                    <a:pt x="23" y="154"/>
                    <a:pt x="24" y="154"/>
                  </a:cubicBezTo>
                  <a:cubicBezTo>
                    <a:pt x="24" y="153"/>
                    <a:pt x="24" y="153"/>
                    <a:pt x="24" y="153"/>
                  </a:cubicBezTo>
                  <a:cubicBezTo>
                    <a:pt x="24" y="151"/>
                    <a:pt x="24" y="149"/>
                    <a:pt x="24" y="147"/>
                  </a:cubicBezTo>
                  <a:close/>
                  <a:moveTo>
                    <a:pt x="31" y="107"/>
                  </a:moveTo>
                  <a:cubicBezTo>
                    <a:pt x="31" y="107"/>
                    <a:pt x="31" y="107"/>
                    <a:pt x="31" y="107"/>
                  </a:cubicBezTo>
                  <a:cubicBezTo>
                    <a:pt x="30" y="108"/>
                    <a:pt x="29" y="109"/>
                    <a:pt x="28" y="110"/>
                  </a:cubicBezTo>
                  <a:cubicBezTo>
                    <a:pt x="28" y="110"/>
                    <a:pt x="27" y="110"/>
                    <a:pt x="27" y="110"/>
                  </a:cubicBezTo>
                  <a:cubicBezTo>
                    <a:pt x="27" y="112"/>
                    <a:pt x="27" y="113"/>
                    <a:pt x="27" y="114"/>
                  </a:cubicBezTo>
                  <a:cubicBezTo>
                    <a:pt x="28" y="114"/>
                    <a:pt x="28" y="114"/>
                    <a:pt x="28" y="114"/>
                  </a:cubicBezTo>
                  <a:cubicBezTo>
                    <a:pt x="29" y="113"/>
                    <a:pt x="30" y="112"/>
                    <a:pt x="30" y="110"/>
                  </a:cubicBezTo>
                  <a:cubicBezTo>
                    <a:pt x="30" y="110"/>
                    <a:pt x="30" y="109"/>
                    <a:pt x="30" y="108"/>
                  </a:cubicBezTo>
                  <a:cubicBezTo>
                    <a:pt x="31" y="108"/>
                    <a:pt x="31" y="107"/>
                    <a:pt x="31" y="107"/>
                  </a:cubicBezTo>
                  <a:close/>
                  <a:moveTo>
                    <a:pt x="26" y="40"/>
                  </a:moveTo>
                  <a:cubicBezTo>
                    <a:pt x="26" y="40"/>
                    <a:pt x="26" y="40"/>
                    <a:pt x="26" y="40"/>
                  </a:cubicBezTo>
                  <a:cubicBezTo>
                    <a:pt x="28" y="39"/>
                    <a:pt x="30" y="37"/>
                    <a:pt x="32" y="35"/>
                  </a:cubicBezTo>
                  <a:cubicBezTo>
                    <a:pt x="32" y="35"/>
                    <a:pt x="31" y="34"/>
                    <a:pt x="31" y="33"/>
                  </a:cubicBezTo>
                  <a:cubicBezTo>
                    <a:pt x="29" y="35"/>
                    <a:pt x="28" y="37"/>
                    <a:pt x="26" y="39"/>
                  </a:cubicBezTo>
                  <a:cubicBezTo>
                    <a:pt x="26" y="39"/>
                    <a:pt x="26" y="40"/>
                    <a:pt x="26" y="40"/>
                  </a:cubicBezTo>
                  <a:close/>
                  <a:moveTo>
                    <a:pt x="22" y="169"/>
                  </a:moveTo>
                  <a:cubicBezTo>
                    <a:pt x="23" y="168"/>
                    <a:pt x="23" y="167"/>
                    <a:pt x="24" y="165"/>
                  </a:cubicBezTo>
                  <a:cubicBezTo>
                    <a:pt x="25" y="164"/>
                    <a:pt x="24" y="163"/>
                    <a:pt x="24" y="161"/>
                  </a:cubicBezTo>
                  <a:cubicBezTo>
                    <a:pt x="23" y="162"/>
                    <a:pt x="23" y="163"/>
                    <a:pt x="22" y="164"/>
                  </a:cubicBezTo>
                  <a:cubicBezTo>
                    <a:pt x="22" y="164"/>
                    <a:pt x="22" y="165"/>
                    <a:pt x="22" y="165"/>
                  </a:cubicBezTo>
                  <a:cubicBezTo>
                    <a:pt x="22" y="166"/>
                    <a:pt x="22" y="167"/>
                    <a:pt x="22" y="169"/>
                  </a:cubicBezTo>
                  <a:close/>
                  <a:moveTo>
                    <a:pt x="76" y="117"/>
                  </a:moveTo>
                  <a:cubicBezTo>
                    <a:pt x="75" y="116"/>
                    <a:pt x="74" y="115"/>
                    <a:pt x="73" y="114"/>
                  </a:cubicBezTo>
                  <a:cubicBezTo>
                    <a:pt x="73" y="115"/>
                    <a:pt x="72" y="115"/>
                    <a:pt x="72" y="116"/>
                  </a:cubicBezTo>
                  <a:cubicBezTo>
                    <a:pt x="72" y="117"/>
                    <a:pt x="72" y="118"/>
                    <a:pt x="73" y="118"/>
                  </a:cubicBezTo>
                  <a:cubicBezTo>
                    <a:pt x="73" y="119"/>
                    <a:pt x="74" y="119"/>
                    <a:pt x="74" y="119"/>
                  </a:cubicBezTo>
                  <a:cubicBezTo>
                    <a:pt x="75" y="118"/>
                    <a:pt x="75" y="118"/>
                    <a:pt x="76" y="117"/>
                  </a:cubicBezTo>
                  <a:close/>
                  <a:moveTo>
                    <a:pt x="32" y="119"/>
                  </a:moveTo>
                  <a:cubicBezTo>
                    <a:pt x="33" y="118"/>
                    <a:pt x="39" y="110"/>
                    <a:pt x="39" y="109"/>
                  </a:cubicBezTo>
                  <a:cubicBezTo>
                    <a:pt x="37" y="111"/>
                    <a:pt x="35" y="113"/>
                    <a:pt x="33" y="115"/>
                  </a:cubicBezTo>
                  <a:cubicBezTo>
                    <a:pt x="33" y="115"/>
                    <a:pt x="33" y="115"/>
                    <a:pt x="33" y="116"/>
                  </a:cubicBezTo>
                  <a:cubicBezTo>
                    <a:pt x="32" y="117"/>
                    <a:pt x="32" y="118"/>
                    <a:pt x="32" y="119"/>
                  </a:cubicBezTo>
                  <a:close/>
                  <a:moveTo>
                    <a:pt x="23" y="27"/>
                  </a:moveTo>
                  <a:cubicBezTo>
                    <a:pt x="22" y="28"/>
                    <a:pt x="21" y="29"/>
                    <a:pt x="20" y="29"/>
                  </a:cubicBezTo>
                  <a:cubicBezTo>
                    <a:pt x="20" y="30"/>
                    <a:pt x="20" y="30"/>
                    <a:pt x="19" y="30"/>
                  </a:cubicBezTo>
                  <a:cubicBezTo>
                    <a:pt x="19" y="31"/>
                    <a:pt x="19" y="32"/>
                    <a:pt x="19" y="34"/>
                  </a:cubicBezTo>
                  <a:cubicBezTo>
                    <a:pt x="20" y="33"/>
                    <a:pt x="21" y="32"/>
                    <a:pt x="22" y="31"/>
                  </a:cubicBezTo>
                  <a:cubicBezTo>
                    <a:pt x="23" y="30"/>
                    <a:pt x="23" y="29"/>
                    <a:pt x="23" y="27"/>
                  </a:cubicBezTo>
                  <a:close/>
                  <a:moveTo>
                    <a:pt x="18" y="161"/>
                  </a:moveTo>
                  <a:cubicBezTo>
                    <a:pt x="19" y="160"/>
                    <a:pt x="20" y="159"/>
                    <a:pt x="20" y="157"/>
                  </a:cubicBezTo>
                  <a:cubicBezTo>
                    <a:pt x="20" y="156"/>
                    <a:pt x="20" y="154"/>
                    <a:pt x="20" y="152"/>
                  </a:cubicBezTo>
                  <a:cubicBezTo>
                    <a:pt x="20" y="152"/>
                    <a:pt x="20" y="152"/>
                    <a:pt x="20" y="152"/>
                  </a:cubicBezTo>
                  <a:cubicBezTo>
                    <a:pt x="19" y="152"/>
                    <a:pt x="19" y="153"/>
                    <a:pt x="19" y="154"/>
                  </a:cubicBezTo>
                  <a:cubicBezTo>
                    <a:pt x="19" y="156"/>
                    <a:pt x="18" y="158"/>
                    <a:pt x="18" y="161"/>
                  </a:cubicBezTo>
                  <a:close/>
                  <a:moveTo>
                    <a:pt x="20" y="123"/>
                  </a:moveTo>
                  <a:cubicBezTo>
                    <a:pt x="21" y="122"/>
                    <a:pt x="21" y="122"/>
                    <a:pt x="22" y="121"/>
                  </a:cubicBezTo>
                  <a:cubicBezTo>
                    <a:pt x="22" y="121"/>
                    <a:pt x="22" y="120"/>
                    <a:pt x="22" y="120"/>
                  </a:cubicBezTo>
                  <a:cubicBezTo>
                    <a:pt x="22" y="119"/>
                    <a:pt x="22" y="117"/>
                    <a:pt x="22" y="116"/>
                  </a:cubicBezTo>
                  <a:cubicBezTo>
                    <a:pt x="22" y="116"/>
                    <a:pt x="22" y="116"/>
                    <a:pt x="22" y="115"/>
                  </a:cubicBezTo>
                  <a:cubicBezTo>
                    <a:pt x="22" y="116"/>
                    <a:pt x="21" y="116"/>
                    <a:pt x="21" y="117"/>
                  </a:cubicBezTo>
                  <a:cubicBezTo>
                    <a:pt x="20" y="117"/>
                    <a:pt x="20" y="117"/>
                    <a:pt x="20" y="118"/>
                  </a:cubicBezTo>
                  <a:cubicBezTo>
                    <a:pt x="20" y="119"/>
                    <a:pt x="20" y="121"/>
                    <a:pt x="20" y="123"/>
                  </a:cubicBezTo>
                  <a:close/>
                  <a:moveTo>
                    <a:pt x="64" y="136"/>
                  </a:moveTo>
                  <a:cubicBezTo>
                    <a:pt x="64" y="136"/>
                    <a:pt x="64" y="135"/>
                    <a:pt x="64" y="135"/>
                  </a:cubicBezTo>
                  <a:cubicBezTo>
                    <a:pt x="63" y="136"/>
                    <a:pt x="61" y="137"/>
                    <a:pt x="60" y="138"/>
                  </a:cubicBezTo>
                  <a:cubicBezTo>
                    <a:pt x="59" y="139"/>
                    <a:pt x="59" y="139"/>
                    <a:pt x="60" y="141"/>
                  </a:cubicBezTo>
                  <a:cubicBezTo>
                    <a:pt x="62" y="139"/>
                    <a:pt x="63" y="138"/>
                    <a:pt x="64" y="136"/>
                  </a:cubicBezTo>
                  <a:close/>
                  <a:moveTo>
                    <a:pt x="13" y="196"/>
                  </a:moveTo>
                  <a:cubicBezTo>
                    <a:pt x="13" y="196"/>
                    <a:pt x="12" y="196"/>
                    <a:pt x="12" y="196"/>
                  </a:cubicBezTo>
                  <a:cubicBezTo>
                    <a:pt x="11" y="196"/>
                    <a:pt x="11" y="197"/>
                    <a:pt x="10" y="197"/>
                  </a:cubicBezTo>
                  <a:cubicBezTo>
                    <a:pt x="10" y="197"/>
                    <a:pt x="10" y="198"/>
                    <a:pt x="9" y="198"/>
                  </a:cubicBezTo>
                  <a:cubicBezTo>
                    <a:pt x="9" y="198"/>
                    <a:pt x="9" y="199"/>
                    <a:pt x="9" y="199"/>
                  </a:cubicBezTo>
                  <a:cubicBezTo>
                    <a:pt x="9" y="200"/>
                    <a:pt x="9" y="200"/>
                    <a:pt x="10" y="200"/>
                  </a:cubicBezTo>
                  <a:cubicBezTo>
                    <a:pt x="11" y="199"/>
                    <a:pt x="12" y="198"/>
                    <a:pt x="13" y="198"/>
                  </a:cubicBezTo>
                  <a:cubicBezTo>
                    <a:pt x="13" y="197"/>
                    <a:pt x="13" y="197"/>
                    <a:pt x="13" y="196"/>
                  </a:cubicBezTo>
                  <a:close/>
                  <a:moveTo>
                    <a:pt x="23" y="93"/>
                  </a:moveTo>
                  <a:cubicBezTo>
                    <a:pt x="23" y="94"/>
                    <a:pt x="22" y="94"/>
                    <a:pt x="22" y="95"/>
                  </a:cubicBezTo>
                  <a:cubicBezTo>
                    <a:pt x="21" y="95"/>
                    <a:pt x="21" y="95"/>
                    <a:pt x="21" y="95"/>
                  </a:cubicBezTo>
                  <a:cubicBezTo>
                    <a:pt x="21" y="97"/>
                    <a:pt x="21" y="98"/>
                    <a:pt x="21" y="100"/>
                  </a:cubicBezTo>
                  <a:cubicBezTo>
                    <a:pt x="22" y="99"/>
                    <a:pt x="23" y="98"/>
                    <a:pt x="23" y="98"/>
                  </a:cubicBezTo>
                  <a:cubicBezTo>
                    <a:pt x="23" y="98"/>
                    <a:pt x="23" y="97"/>
                    <a:pt x="23" y="97"/>
                  </a:cubicBezTo>
                  <a:cubicBezTo>
                    <a:pt x="23" y="96"/>
                    <a:pt x="23" y="95"/>
                    <a:pt x="23" y="93"/>
                  </a:cubicBezTo>
                  <a:close/>
                  <a:moveTo>
                    <a:pt x="19" y="189"/>
                  </a:moveTo>
                  <a:cubicBezTo>
                    <a:pt x="19" y="189"/>
                    <a:pt x="19" y="189"/>
                    <a:pt x="19" y="190"/>
                  </a:cubicBezTo>
                  <a:cubicBezTo>
                    <a:pt x="18" y="191"/>
                    <a:pt x="16" y="192"/>
                    <a:pt x="15" y="194"/>
                  </a:cubicBezTo>
                  <a:cubicBezTo>
                    <a:pt x="15" y="195"/>
                    <a:pt x="15" y="195"/>
                    <a:pt x="15" y="195"/>
                  </a:cubicBezTo>
                  <a:cubicBezTo>
                    <a:pt x="17" y="194"/>
                    <a:pt x="18" y="193"/>
                    <a:pt x="19" y="192"/>
                  </a:cubicBezTo>
                  <a:cubicBezTo>
                    <a:pt x="20" y="192"/>
                    <a:pt x="20" y="191"/>
                    <a:pt x="20" y="190"/>
                  </a:cubicBezTo>
                  <a:cubicBezTo>
                    <a:pt x="20" y="190"/>
                    <a:pt x="20" y="190"/>
                    <a:pt x="19" y="189"/>
                  </a:cubicBezTo>
                  <a:close/>
                  <a:moveTo>
                    <a:pt x="20" y="69"/>
                  </a:moveTo>
                  <a:cubicBezTo>
                    <a:pt x="19" y="69"/>
                    <a:pt x="19" y="70"/>
                    <a:pt x="18" y="70"/>
                  </a:cubicBezTo>
                  <a:cubicBezTo>
                    <a:pt x="17" y="70"/>
                    <a:pt x="16" y="72"/>
                    <a:pt x="16" y="73"/>
                  </a:cubicBezTo>
                  <a:cubicBezTo>
                    <a:pt x="16" y="74"/>
                    <a:pt x="16" y="74"/>
                    <a:pt x="16" y="75"/>
                  </a:cubicBezTo>
                  <a:cubicBezTo>
                    <a:pt x="17" y="74"/>
                    <a:pt x="18" y="73"/>
                    <a:pt x="18" y="73"/>
                  </a:cubicBezTo>
                  <a:cubicBezTo>
                    <a:pt x="19" y="72"/>
                    <a:pt x="20" y="70"/>
                    <a:pt x="20" y="69"/>
                  </a:cubicBezTo>
                  <a:close/>
                  <a:moveTo>
                    <a:pt x="50" y="94"/>
                  </a:moveTo>
                  <a:cubicBezTo>
                    <a:pt x="50" y="94"/>
                    <a:pt x="50" y="94"/>
                    <a:pt x="50" y="94"/>
                  </a:cubicBezTo>
                  <a:cubicBezTo>
                    <a:pt x="49" y="95"/>
                    <a:pt x="41" y="103"/>
                    <a:pt x="40" y="105"/>
                  </a:cubicBezTo>
                  <a:cubicBezTo>
                    <a:pt x="40" y="105"/>
                    <a:pt x="40" y="105"/>
                    <a:pt x="40" y="105"/>
                  </a:cubicBezTo>
                  <a:cubicBezTo>
                    <a:pt x="42" y="102"/>
                    <a:pt x="45" y="100"/>
                    <a:pt x="47" y="98"/>
                  </a:cubicBezTo>
                  <a:cubicBezTo>
                    <a:pt x="48" y="97"/>
                    <a:pt x="49" y="95"/>
                    <a:pt x="50" y="94"/>
                  </a:cubicBezTo>
                  <a:close/>
                  <a:moveTo>
                    <a:pt x="21" y="111"/>
                  </a:moveTo>
                  <a:cubicBezTo>
                    <a:pt x="21" y="110"/>
                    <a:pt x="22" y="110"/>
                    <a:pt x="22" y="109"/>
                  </a:cubicBezTo>
                  <a:cubicBezTo>
                    <a:pt x="22" y="109"/>
                    <a:pt x="23" y="108"/>
                    <a:pt x="23" y="108"/>
                  </a:cubicBezTo>
                  <a:cubicBezTo>
                    <a:pt x="23" y="107"/>
                    <a:pt x="23" y="105"/>
                    <a:pt x="23" y="104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22" y="104"/>
                    <a:pt x="22" y="105"/>
                    <a:pt x="21" y="106"/>
                  </a:cubicBezTo>
                  <a:cubicBezTo>
                    <a:pt x="21" y="106"/>
                    <a:pt x="21" y="106"/>
                    <a:pt x="21" y="106"/>
                  </a:cubicBezTo>
                  <a:cubicBezTo>
                    <a:pt x="21" y="108"/>
                    <a:pt x="21" y="109"/>
                    <a:pt x="21" y="111"/>
                  </a:cubicBezTo>
                  <a:close/>
                  <a:moveTo>
                    <a:pt x="35" y="149"/>
                  </a:moveTo>
                  <a:cubicBezTo>
                    <a:pt x="34" y="151"/>
                    <a:pt x="33" y="154"/>
                    <a:pt x="32" y="156"/>
                  </a:cubicBezTo>
                  <a:cubicBezTo>
                    <a:pt x="33" y="155"/>
                    <a:pt x="34" y="155"/>
                    <a:pt x="34" y="154"/>
                  </a:cubicBezTo>
                  <a:cubicBezTo>
                    <a:pt x="36" y="153"/>
                    <a:pt x="36" y="151"/>
                    <a:pt x="35" y="150"/>
                  </a:cubicBezTo>
                  <a:cubicBezTo>
                    <a:pt x="35" y="149"/>
                    <a:pt x="35" y="149"/>
                    <a:pt x="35" y="149"/>
                  </a:cubicBezTo>
                  <a:close/>
                  <a:moveTo>
                    <a:pt x="70" y="111"/>
                  </a:moveTo>
                  <a:cubicBezTo>
                    <a:pt x="70" y="111"/>
                    <a:pt x="71" y="111"/>
                    <a:pt x="71" y="110"/>
                  </a:cubicBezTo>
                  <a:cubicBezTo>
                    <a:pt x="70" y="109"/>
                    <a:pt x="69" y="107"/>
                    <a:pt x="68" y="105"/>
                  </a:cubicBezTo>
                  <a:cubicBezTo>
                    <a:pt x="68" y="106"/>
                    <a:pt x="68" y="106"/>
                    <a:pt x="67" y="107"/>
                  </a:cubicBezTo>
                  <a:cubicBezTo>
                    <a:pt x="68" y="108"/>
                    <a:pt x="69" y="110"/>
                    <a:pt x="70" y="111"/>
                  </a:cubicBezTo>
                  <a:close/>
                  <a:moveTo>
                    <a:pt x="20" y="135"/>
                  </a:moveTo>
                  <a:cubicBezTo>
                    <a:pt x="21" y="134"/>
                    <a:pt x="21" y="133"/>
                    <a:pt x="21" y="132"/>
                  </a:cubicBezTo>
                  <a:cubicBezTo>
                    <a:pt x="21" y="131"/>
                    <a:pt x="21" y="130"/>
                    <a:pt x="21" y="129"/>
                  </a:cubicBezTo>
                  <a:cubicBezTo>
                    <a:pt x="21" y="129"/>
                    <a:pt x="21" y="128"/>
                    <a:pt x="21" y="128"/>
                  </a:cubicBezTo>
                  <a:cubicBezTo>
                    <a:pt x="21" y="128"/>
                    <a:pt x="21" y="128"/>
                    <a:pt x="21" y="128"/>
                  </a:cubicBezTo>
                  <a:cubicBezTo>
                    <a:pt x="21" y="128"/>
                    <a:pt x="20" y="129"/>
                    <a:pt x="20" y="130"/>
                  </a:cubicBezTo>
                  <a:cubicBezTo>
                    <a:pt x="20" y="131"/>
                    <a:pt x="20" y="133"/>
                    <a:pt x="20" y="135"/>
                  </a:cubicBezTo>
                  <a:close/>
                  <a:moveTo>
                    <a:pt x="47" y="139"/>
                  </a:moveTo>
                  <a:cubicBezTo>
                    <a:pt x="48" y="138"/>
                    <a:pt x="49" y="137"/>
                    <a:pt x="50" y="136"/>
                  </a:cubicBezTo>
                  <a:cubicBezTo>
                    <a:pt x="50" y="135"/>
                    <a:pt x="50" y="135"/>
                    <a:pt x="49" y="134"/>
                  </a:cubicBezTo>
                  <a:cubicBezTo>
                    <a:pt x="49" y="134"/>
                    <a:pt x="48" y="135"/>
                    <a:pt x="48" y="135"/>
                  </a:cubicBezTo>
                  <a:cubicBezTo>
                    <a:pt x="46" y="137"/>
                    <a:pt x="46" y="137"/>
                    <a:pt x="47" y="139"/>
                  </a:cubicBezTo>
                  <a:cubicBezTo>
                    <a:pt x="47" y="139"/>
                    <a:pt x="47" y="139"/>
                    <a:pt x="47" y="139"/>
                  </a:cubicBezTo>
                  <a:close/>
                  <a:moveTo>
                    <a:pt x="49" y="113"/>
                  </a:moveTo>
                  <a:cubicBezTo>
                    <a:pt x="51" y="111"/>
                    <a:pt x="53" y="110"/>
                    <a:pt x="54" y="108"/>
                  </a:cubicBezTo>
                  <a:cubicBezTo>
                    <a:pt x="54" y="108"/>
                    <a:pt x="54" y="107"/>
                    <a:pt x="54" y="107"/>
                  </a:cubicBezTo>
                  <a:cubicBezTo>
                    <a:pt x="52" y="108"/>
                    <a:pt x="51" y="110"/>
                    <a:pt x="49" y="112"/>
                  </a:cubicBezTo>
                  <a:cubicBezTo>
                    <a:pt x="49" y="112"/>
                    <a:pt x="49" y="112"/>
                    <a:pt x="49" y="113"/>
                  </a:cubicBezTo>
                  <a:close/>
                  <a:moveTo>
                    <a:pt x="42" y="119"/>
                  </a:moveTo>
                  <a:cubicBezTo>
                    <a:pt x="42" y="119"/>
                    <a:pt x="42" y="119"/>
                    <a:pt x="42" y="119"/>
                  </a:cubicBezTo>
                  <a:cubicBezTo>
                    <a:pt x="42" y="119"/>
                    <a:pt x="42" y="119"/>
                    <a:pt x="43" y="119"/>
                  </a:cubicBezTo>
                  <a:cubicBezTo>
                    <a:pt x="44" y="117"/>
                    <a:pt x="46" y="117"/>
                    <a:pt x="48" y="115"/>
                  </a:cubicBezTo>
                  <a:cubicBezTo>
                    <a:pt x="47" y="114"/>
                    <a:pt x="47" y="114"/>
                    <a:pt x="47" y="113"/>
                  </a:cubicBezTo>
                  <a:cubicBezTo>
                    <a:pt x="45" y="115"/>
                    <a:pt x="43" y="117"/>
                    <a:pt x="42" y="119"/>
                  </a:cubicBezTo>
                  <a:close/>
                  <a:moveTo>
                    <a:pt x="64" y="89"/>
                  </a:moveTo>
                  <a:cubicBezTo>
                    <a:pt x="64" y="90"/>
                    <a:pt x="64" y="90"/>
                    <a:pt x="63" y="90"/>
                  </a:cubicBezTo>
                  <a:cubicBezTo>
                    <a:pt x="64" y="92"/>
                    <a:pt x="64" y="93"/>
                    <a:pt x="65" y="94"/>
                  </a:cubicBezTo>
                  <a:cubicBezTo>
                    <a:pt x="66" y="94"/>
                    <a:pt x="66" y="93"/>
                    <a:pt x="67" y="93"/>
                  </a:cubicBezTo>
                  <a:cubicBezTo>
                    <a:pt x="66" y="92"/>
                    <a:pt x="65" y="90"/>
                    <a:pt x="64" y="89"/>
                  </a:cubicBezTo>
                  <a:close/>
                  <a:moveTo>
                    <a:pt x="9" y="192"/>
                  </a:moveTo>
                  <a:cubicBezTo>
                    <a:pt x="10" y="192"/>
                    <a:pt x="10" y="191"/>
                    <a:pt x="10" y="191"/>
                  </a:cubicBezTo>
                  <a:cubicBezTo>
                    <a:pt x="11" y="190"/>
                    <a:pt x="11" y="190"/>
                    <a:pt x="11" y="189"/>
                  </a:cubicBezTo>
                  <a:cubicBezTo>
                    <a:pt x="11" y="189"/>
                    <a:pt x="12" y="188"/>
                    <a:pt x="12" y="188"/>
                  </a:cubicBezTo>
                  <a:cubicBezTo>
                    <a:pt x="12" y="188"/>
                    <a:pt x="12" y="188"/>
                    <a:pt x="13" y="188"/>
                  </a:cubicBezTo>
                  <a:cubicBezTo>
                    <a:pt x="12" y="187"/>
                    <a:pt x="12" y="187"/>
                    <a:pt x="12" y="186"/>
                  </a:cubicBezTo>
                  <a:cubicBezTo>
                    <a:pt x="10" y="188"/>
                    <a:pt x="9" y="189"/>
                    <a:pt x="9" y="192"/>
                  </a:cubicBezTo>
                  <a:close/>
                  <a:moveTo>
                    <a:pt x="32" y="147"/>
                  </a:moveTo>
                  <a:cubicBezTo>
                    <a:pt x="31" y="148"/>
                    <a:pt x="30" y="150"/>
                    <a:pt x="28" y="152"/>
                  </a:cubicBezTo>
                  <a:cubicBezTo>
                    <a:pt x="28" y="152"/>
                    <a:pt x="28" y="153"/>
                    <a:pt x="28" y="153"/>
                  </a:cubicBezTo>
                  <a:cubicBezTo>
                    <a:pt x="28" y="153"/>
                    <a:pt x="28" y="153"/>
                    <a:pt x="29" y="153"/>
                  </a:cubicBezTo>
                  <a:cubicBezTo>
                    <a:pt x="29" y="152"/>
                    <a:pt x="30" y="151"/>
                    <a:pt x="31" y="150"/>
                  </a:cubicBezTo>
                  <a:cubicBezTo>
                    <a:pt x="32" y="149"/>
                    <a:pt x="32" y="148"/>
                    <a:pt x="32" y="147"/>
                  </a:cubicBezTo>
                  <a:close/>
                  <a:moveTo>
                    <a:pt x="59" y="74"/>
                  </a:moveTo>
                  <a:cubicBezTo>
                    <a:pt x="59" y="75"/>
                    <a:pt x="60" y="76"/>
                    <a:pt x="60" y="77"/>
                  </a:cubicBezTo>
                  <a:cubicBezTo>
                    <a:pt x="61" y="77"/>
                    <a:pt x="61" y="76"/>
                    <a:pt x="62" y="76"/>
                  </a:cubicBezTo>
                  <a:cubicBezTo>
                    <a:pt x="61" y="75"/>
                    <a:pt x="61" y="74"/>
                    <a:pt x="60" y="73"/>
                  </a:cubicBezTo>
                  <a:cubicBezTo>
                    <a:pt x="60" y="73"/>
                    <a:pt x="59" y="74"/>
                    <a:pt x="59" y="74"/>
                  </a:cubicBezTo>
                  <a:close/>
                  <a:moveTo>
                    <a:pt x="26" y="32"/>
                  </a:moveTo>
                  <a:cubicBezTo>
                    <a:pt x="27" y="31"/>
                    <a:pt x="28" y="31"/>
                    <a:pt x="29" y="30"/>
                  </a:cubicBezTo>
                  <a:cubicBezTo>
                    <a:pt x="28" y="29"/>
                    <a:pt x="28" y="28"/>
                    <a:pt x="28" y="27"/>
                  </a:cubicBezTo>
                  <a:cubicBezTo>
                    <a:pt x="26" y="28"/>
                    <a:pt x="26" y="30"/>
                    <a:pt x="26" y="32"/>
                  </a:cubicBezTo>
                  <a:close/>
                  <a:moveTo>
                    <a:pt x="22" y="79"/>
                  </a:moveTo>
                  <a:cubicBezTo>
                    <a:pt x="24" y="78"/>
                    <a:pt x="24" y="76"/>
                    <a:pt x="24" y="74"/>
                  </a:cubicBezTo>
                  <a:cubicBezTo>
                    <a:pt x="23" y="74"/>
                    <a:pt x="22" y="75"/>
                    <a:pt x="22" y="76"/>
                  </a:cubicBezTo>
                  <a:cubicBezTo>
                    <a:pt x="22" y="77"/>
                    <a:pt x="22" y="78"/>
                    <a:pt x="22" y="79"/>
                  </a:cubicBezTo>
                  <a:close/>
                  <a:moveTo>
                    <a:pt x="55" y="68"/>
                  </a:moveTo>
                  <a:cubicBezTo>
                    <a:pt x="56" y="69"/>
                    <a:pt x="56" y="70"/>
                    <a:pt x="57" y="71"/>
                  </a:cubicBezTo>
                  <a:cubicBezTo>
                    <a:pt x="57" y="70"/>
                    <a:pt x="58" y="70"/>
                    <a:pt x="59" y="69"/>
                  </a:cubicBezTo>
                  <a:cubicBezTo>
                    <a:pt x="58" y="68"/>
                    <a:pt x="57" y="67"/>
                    <a:pt x="56" y="66"/>
                  </a:cubicBezTo>
                  <a:cubicBezTo>
                    <a:pt x="56" y="67"/>
                    <a:pt x="55" y="67"/>
                    <a:pt x="55" y="68"/>
                  </a:cubicBezTo>
                  <a:close/>
                  <a:moveTo>
                    <a:pt x="53" y="119"/>
                  </a:moveTo>
                  <a:cubicBezTo>
                    <a:pt x="54" y="118"/>
                    <a:pt x="55" y="116"/>
                    <a:pt x="56" y="115"/>
                  </a:cubicBezTo>
                  <a:cubicBezTo>
                    <a:pt x="57" y="115"/>
                    <a:pt x="56" y="114"/>
                    <a:pt x="56" y="114"/>
                  </a:cubicBezTo>
                  <a:cubicBezTo>
                    <a:pt x="55" y="115"/>
                    <a:pt x="53" y="117"/>
                    <a:pt x="52" y="118"/>
                  </a:cubicBezTo>
                  <a:cubicBezTo>
                    <a:pt x="52" y="118"/>
                    <a:pt x="52" y="119"/>
                    <a:pt x="53" y="119"/>
                  </a:cubicBezTo>
                  <a:close/>
                  <a:moveTo>
                    <a:pt x="22" y="88"/>
                  </a:moveTo>
                  <a:cubicBezTo>
                    <a:pt x="24" y="86"/>
                    <a:pt x="24" y="85"/>
                    <a:pt x="23" y="83"/>
                  </a:cubicBezTo>
                  <a:cubicBezTo>
                    <a:pt x="23" y="84"/>
                    <a:pt x="22" y="84"/>
                    <a:pt x="22" y="85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2" y="86"/>
                    <a:pt x="22" y="87"/>
                    <a:pt x="22" y="88"/>
                  </a:cubicBezTo>
                  <a:close/>
                  <a:moveTo>
                    <a:pt x="33" y="58"/>
                  </a:moveTo>
                  <a:cubicBezTo>
                    <a:pt x="33" y="58"/>
                    <a:pt x="33" y="58"/>
                    <a:pt x="33" y="57"/>
                  </a:cubicBezTo>
                  <a:cubicBezTo>
                    <a:pt x="31" y="59"/>
                    <a:pt x="29" y="61"/>
                    <a:pt x="27" y="63"/>
                  </a:cubicBezTo>
                  <a:cubicBezTo>
                    <a:pt x="26" y="63"/>
                    <a:pt x="26" y="64"/>
                    <a:pt x="26" y="65"/>
                  </a:cubicBezTo>
                  <a:cubicBezTo>
                    <a:pt x="29" y="62"/>
                    <a:pt x="31" y="60"/>
                    <a:pt x="33" y="58"/>
                  </a:cubicBezTo>
                  <a:close/>
                  <a:moveTo>
                    <a:pt x="52" y="134"/>
                  </a:moveTo>
                  <a:cubicBezTo>
                    <a:pt x="53" y="133"/>
                    <a:pt x="54" y="132"/>
                    <a:pt x="54" y="131"/>
                  </a:cubicBezTo>
                  <a:cubicBezTo>
                    <a:pt x="54" y="130"/>
                    <a:pt x="54" y="130"/>
                    <a:pt x="54" y="129"/>
                  </a:cubicBezTo>
                  <a:cubicBezTo>
                    <a:pt x="53" y="130"/>
                    <a:pt x="52" y="131"/>
                    <a:pt x="51" y="132"/>
                  </a:cubicBezTo>
                  <a:cubicBezTo>
                    <a:pt x="51" y="133"/>
                    <a:pt x="51" y="133"/>
                    <a:pt x="52" y="134"/>
                  </a:cubicBezTo>
                  <a:close/>
                  <a:moveTo>
                    <a:pt x="59" y="149"/>
                  </a:moveTo>
                  <a:cubicBezTo>
                    <a:pt x="59" y="149"/>
                    <a:pt x="59" y="149"/>
                    <a:pt x="59" y="149"/>
                  </a:cubicBezTo>
                  <a:cubicBezTo>
                    <a:pt x="59" y="149"/>
                    <a:pt x="60" y="148"/>
                    <a:pt x="60" y="148"/>
                  </a:cubicBezTo>
                  <a:cubicBezTo>
                    <a:pt x="61" y="147"/>
                    <a:pt x="62" y="146"/>
                    <a:pt x="64" y="144"/>
                  </a:cubicBezTo>
                  <a:cubicBezTo>
                    <a:pt x="64" y="144"/>
                    <a:pt x="65" y="143"/>
                    <a:pt x="65" y="143"/>
                  </a:cubicBezTo>
                  <a:cubicBezTo>
                    <a:pt x="66" y="142"/>
                    <a:pt x="66" y="142"/>
                    <a:pt x="65" y="142"/>
                  </a:cubicBezTo>
                  <a:cubicBezTo>
                    <a:pt x="65" y="142"/>
                    <a:pt x="65" y="142"/>
                    <a:pt x="65" y="142"/>
                  </a:cubicBezTo>
                  <a:cubicBezTo>
                    <a:pt x="63" y="144"/>
                    <a:pt x="61" y="146"/>
                    <a:pt x="59" y="148"/>
                  </a:cubicBezTo>
                  <a:cubicBezTo>
                    <a:pt x="59" y="148"/>
                    <a:pt x="59" y="149"/>
                    <a:pt x="59" y="149"/>
                  </a:cubicBezTo>
                  <a:close/>
                  <a:moveTo>
                    <a:pt x="63" y="102"/>
                  </a:moveTo>
                  <a:cubicBezTo>
                    <a:pt x="62" y="103"/>
                    <a:pt x="61" y="105"/>
                    <a:pt x="60" y="106"/>
                  </a:cubicBezTo>
                  <a:cubicBezTo>
                    <a:pt x="60" y="106"/>
                    <a:pt x="60" y="106"/>
                    <a:pt x="60" y="107"/>
                  </a:cubicBezTo>
                  <a:cubicBezTo>
                    <a:pt x="62" y="106"/>
                    <a:pt x="63" y="105"/>
                    <a:pt x="64" y="104"/>
                  </a:cubicBezTo>
                  <a:cubicBezTo>
                    <a:pt x="63" y="103"/>
                    <a:pt x="63" y="103"/>
                    <a:pt x="63" y="102"/>
                  </a:cubicBezTo>
                  <a:close/>
                  <a:moveTo>
                    <a:pt x="46" y="134"/>
                  </a:moveTo>
                  <a:cubicBezTo>
                    <a:pt x="47" y="133"/>
                    <a:pt x="47" y="133"/>
                    <a:pt x="48" y="132"/>
                  </a:cubicBezTo>
                  <a:cubicBezTo>
                    <a:pt x="47" y="131"/>
                    <a:pt x="47" y="130"/>
                    <a:pt x="47" y="130"/>
                  </a:cubicBezTo>
                  <a:cubicBezTo>
                    <a:pt x="45" y="131"/>
                    <a:pt x="45" y="131"/>
                    <a:pt x="46" y="134"/>
                  </a:cubicBezTo>
                  <a:close/>
                  <a:moveTo>
                    <a:pt x="51" y="116"/>
                  </a:moveTo>
                  <a:cubicBezTo>
                    <a:pt x="52" y="114"/>
                    <a:pt x="54" y="113"/>
                    <a:pt x="55" y="112"/>
                  </a:cubicBezTo>
                  <a:cubicBezTo>
                    <a:pt x="56" y="111"/>
                    <a:pt x="55" y="111"/>
                    <a:pt x="55" y="110"/>
                  </a:cubicBezTo>
                  <a:cubicBezTo>
                    <a:pt x="54" y="112"/>
                    <a:pt x="52" y="113"/>
                    <a:pt x="51" y="115"/>
                  </a:cubicBezTo>
                  <a:cubicBezTo>
                    <a:pt x="51" y="115"/>
                    <a:pt x="51" y="115"/>
                    <a:pt x="51" y="116"/>
                  </a:cubicBezTo>
                  <a:close/>
                  <a:moveTo>
                    <a:pt x="54" y="137"/>
                  </a:moveTo>
                  <a:cubicBezTo>
                    <a:pt x="55" y="137"/>
                    <a:pt x="55" y="136"/>
                    <a:pt x="56" y="136"/>
                  </a:cubicBezTo>
                  <a:cubicBezTo>
                    <a:pt x="56" y="135"/>
                    <a:pt x="56" y="134"/>
                    <a:pt x="55" y="133"/>
                  </a:cubicBezTo>
                  <a:cubicBezTo>
                    <a:pt x="54" y="134"/>
                    <a:pt x="54" y="135"/>
                    <a:pt x="53" y="136"/>
                  </a:cubicBezTo>
                  <a:cubicBezTo>
                    <a:pt x="53" y="136"/>
                    <a:pt x="53" y="136"/>
                    <a:pt x="54" y="137"/>
                  </a:cubicBezTo>
                  <a:close/>
                  <a:moveTo>
                    <a:pt x="43" y="147"/>
                  </a:moveTo>
                  <a:cubicBezTo>
                    <a:pt x="43" y="148"/>
                    <a:pt x="42" y="148"/>
                    <a:pt x="42" y="149"/>
                  </a:cubicBezTo>
                  <a:cubicBezTo>
                    <a:pt x="41" y="150"/>
                    <a:pt x="41" y="150"/>
                    <a:pt x="41" y="152"/>
                  </a:cubicBezTo>
                  <a:cubicBezTo>
                    <a:pt x="42" y="150"/>
                    <a:pt x="43" y="150"/>
                    <a:pt x="44" y="149"/>
                  </a:cubicBezTo>
                  <a:cubicBezTo>
                    <a:pt x="44" y="148"/>
                    <a:pt x="44" y="148"/>
                    <a:pt x="43" y="147"/>
                  </a:cubicBezTo>
                  <a:close/>
                  <a:moveTo>
                    <a:pt x="45" y="75"/>
                  </a:moveTo>
                  <a:cubicBezTo>
                    <a:pt x="47" y="73"/>
                    <a:pt x="49" y="71"/>
                    <a:pt x="50" y="69"/>
                  </a:cubicBezTo>
                  <a:cubicBezTo>
                    <a:pt x="50" y="69"/>
                    <a:pt x="50" y="69"/>
                    <a:pt x="50" y="70"/>
                  </a:cubicBezTo>
                  <a:cubicBezTo>
                    <a:pt x="48" y="71"/>
                    <a:pt x="47" y="72"/>
                    <a:pt x="46" y="73"/>
                  </a:cubicBezTo>
                  <a:cubicBezTo>
                    <a:pt x="45" y="73"/>
                    <a:pt x="45" y="74"/>
                    <a:pt x="45" y="75"/>
                  </a:cubicBezTo>
                  <a:close/>
                  <a:moveTo>
                    <a:pt x="59" y="78"/>
                  </a:moveTo>
                  <a:cubicBezTo>
                    <a:pt x="58" y="78"/>
                    <a:pt x="58" y="77"/>
                    <a:pt x="57" y="76"/>
                  </a:cubicBezTo>
                  <a:cubicBezTo>
                    <a:pt x="56" y="77"/>
                    <a:pt x="56" y="77"/>
                    <a:pt x="56" y="78"/>
                  </a:cubicBezTo>
                  <a:cubicBezTo>
                    <a:pt x="56" y="78"/>
                    <a:pt x="57" y="79"/>
                    <a:pt x="57" y="80"/>
                  </a:cubicBezTo>
                  <a:cubicBezTo>
                    <a:pt x="58" y="79"/>
                    <a:pt x="58" y="79"/>
                    <a:pt x="59" y="78"/>
                  </a:cubicBezTo>
                  <a:close/>
                  <a:moveTo>
                    <a:pt x="41" y="132"/>
                  </a:moveTo>
                  <a:cubicBezTo>
                    <a:pt x="43" y="130"/>
                    <a:pt x="43" y="130"/>
                    <a:pt x="42" y="128"/>
                  </a:cubicBezTo>
                  <a:cubicBezTo>
                    <a:pt x="42" y="128"/>
                    <a:pt x="41" y="129"/>
                    <a:pt x="41" y="129"/>
                  </a:cubicBezTo>
                  <a:cubicBezTo>
                    <a:pt x="41" y="130"/>
                    <a:pt x="41" y="131"/>
                    <a:pt x="41" y="132"/>
                  </a:cubicBezTo>
                  <a:close/>
                  <a:moveTo>
                    <a:pt x="64" y="79"/>
                  </a:moveTo>
                  <a:cubicBezTo>
                    <a:pt x="63" y="80"/>
                    <a:pt x="63" y="80"/>
                    <a:pt x="62" y="81"/>
                  </a:cubicBezTo>
                  <a:cubicBezTo>
                    <a:pt x="63" y="82"/>
                    <a:pt x="63" y="82"/>
                    <a:pt x="64" y="83"/>
                  </a:cubicBezTo>
                  <a:cubicBezTo>
                    <a:pt x="64" y="83"/>
                    <a:pt x="65" y="82"/>
                    <a:pt x="65" y="82"/>
                  </a:cubicBezTo>
                  <a:cubicBezTo>
                    <a:pt x="65" y="81"/>
                    <a:pt x="64" y="80"/>
                    <a:pt x="64" y="79"/>
                  </a:cubicBezTo>
                  <a:close/>
                  <a:moveTo>
                    <a:pt x="36" y="37"/>
                  </a:moveTo>
                  <a:cubicBezTo>
                    <a:pt x="37" y="39"/>
                    <a:pt x="37" y="40"/>
                    <a:pt x="38" y="41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39" y="39"/>
                    <a:pt x="37" y="37"/>
                    <a:pt x="36" y="37"/>
                  </a:cubicBezTo>
                  <a:cubicBezTo>
                    <a:pt x="36" y="37"/>
                    <a:pt x="36" y="37"/>
                    <a:pt x="36" y="37"/>
                  </a:cubicBezTo>
                  <a:close/>
                  <a:moveTo>
                    <a:pt x="42" y="142"/>
                  </a:moveTo>
                  <a:cubicBezTo>
                    <a:pt x="41" y="142"/>
                    <a:pt x="41" y="143"/>
                    <a:pt x="41" y="143"/>
                  </a:cubicBezTo>
                  <a:cubicBezTo>
                    <a:pt x="41" y="144"/>
                    <a:pt x="41" y="145"/>
                    <a:pt x="41" y="146"/>
                  </a:cubicBezTo>
                  <a:cubicBezTo>
                    <a:pt x="42" y="145"/>
                    <a:pt x="42" y="145"/>
                    <a:pt x="42" y="143"/>
                  </a:cubicBezTo>
                  <a:cubicBezTo>
                    <a:pt x="42" y="143"/>
                    <a:pt x="42" y="142"/>
                    <a:pt x="42" y="142"/>
                  </a:cubicBezTo>
                  <a:close/>
                  <a:moveTo>
                    <a:pt x="39" y="145"/>
                  </a:moveTo>
                  <a:cubicBezTo>
                    <a:pt x="38" y="146"/>
                    <a:pt x="37" y="146"/>
                    <a:pt x="37" y="147"/>
                  </a:cubicBezTo>
                  <a:cubicBezTo>
                    <a:pt x="37" y="148"/>
                    <a:pt x="38" y="149"/>
                    <a:pt x="38" y="150"/>
                  </a:cubicBezTo>
                  <a:cubicBezTo>
                    <a:pt x="38" y="149"/>
                    <a:pt x="39" y="149"/>
                    <a:pt x="39" y="148"/>
                  </a:cubicBezTo>
                  <a:cubicBezTo>
                    <a:pt x="39" y="147"/>
                    <a:pt x="39" y="146"/>
                    <a:pt x="39" y="145"/>
                  </a:cubicBezTo>
                  <a:close/>
                  <a:moveTo>
                    <a:pt x="61" y="93"/>
                  </a:moveTo>
                  <a:cubicBezTo>
                    <a:pt x="61" y="94"/>
                    <a:pt x="62" y="95"/>
                    <a:pt x="62" y="96"/>
                  </a:cubicBezTo>
                  <a:cubicBezTo>
                    <a:pt x="63" y="96"/>
                    <a:pt x="63" y="96"/>
                    <a:pt x="63" y="96"/>
                  </a:cubicBezTo>
                  <a:cubicBezTo>
                    <a:pt x="63" y="95"/>
                    <a:pt x="62" y="94"/>
                    <a:pt x="62" y="93"/>
                  </a:cubicBezTo>
                  <a:cubicBezTo>
                    <a:pt x="62" y="93"/>
                    <a:pt x="62" y="92"/>
                    <a:pt x="62" y="92"/>
                  </a:cubicBezTo>
                  <a:cubicBezTo>
                    <a:pt x="61" y="92"/>
                    <a:pt x="61" y="93"/>
                    <a:pt x="61" y="93"/>
                  </a:cubicBezTo>
                  <a:close/>
                  <a:moveTo>
                    <a:pt x="39" y="85"/>
                  </a:moveTo>
                  <a:cubicBezTo>
                    <a:pt x="37" y="86"/>
                    <a:pt x="33" y="90"/>
                    <a:pt x="33" y="91"/>
                  </a:cubicBezTo>
                  <a:cubicBezTo>
                    <a:pt x="35" y="89"/>
                    <a:pt x="36" y="88"/>
                    <a:pt x="38" y="86"/>
                  </a:cubicBezTo>
                  <a:cubicBezTo>
                    <a:pt x="38" y="86"/>
                    <a:pt x="39" y="85"/>
                    <a:pt x="39" y="85"/>
                  </a:cubicBezTo>
                  <a:close/>
                  <a:moveTo>
                    <a:pt x="60" y="84"/>
                  </a:moveTo>
                  <a:cubicBezTo>
                    <a:pt x="60" y="84"/>
                    <a:pt x="60" y="85"/>
                    <a:pt x="61" y="86"/>
                  </a:cubicBezTo>
                  <a:cubicBezTo>
                    <a:pt x="61" y="85"/>
                    <a:pt x="62" y="85"/>
                    <a:pt x="62" y="85"/>
                  </a:cubicBezTo>
                  <a:cubicBezTo>
                    <a:pt x="62" y="84"/>
                    <a:pt x="61" y="83"/>
                    <a:pt x="61" y="82"/>
                  </a:cubicBezTo>
                  <a:cubicBezTo>
                    <a:pt x="60" y="83"/>
                    <a:pt x="60" y="83"/>
                    <a:pt x="60" y="84"/>
                  </a:cubicBezTo>
                  <a:close/>
                  <a:moveTo>
                    <a:pt x="59" y="129"/>
                  </a:moveTo>
                  <a:cubicBezTo>
                    <a:pt x="60" y="130"/>
                    <a:pt x="60" y="131"/>
                    <a:pt x="61" y="131"/>
                  </a:cubicBezTo>
                  <a:cubicBezTo>
                    <a:pt x="62" y="130"/>
                    <a:pt x="61" y="129"/>
                    <a:pt x="61" y="127"/>
                  </a:cubicBezTo>
                  <a:cubicBezTo>
                    <a:pt x="60" y="128"/>
                    <a:pt x="60" y="129"/>
                    <a:pt x="59" y="129"/>
                  </a:cubicBezTo>
                  <a:close/>
                  <a:moveTo>
                    <a:pt x="43" y="140"/>
                  </a:moveTo>
                  <a:cubicBezTo>
                    <a:pt x="44" y="141"/>
                    <a:pt x="44" y="142"/>
                    <a:pt x="44" y="142"/>
                  </a:cubicBezTo>
                  <a:cubicBezTo>
                    <a:pt x="46" y="141"/>
                    <a:pt x="46" y="141"/>
                    <a:pt x="45" y="139"/>
                  </a:cubicBezTo>
                  <a:cubicBezTo>
                    <a:pt x="44" y="139"/>
                    <a:pt x="44" y="139"/>
                    <a:pt x="43" y="140"/>
                  </a:cubicBezTo>
                  <a:close/>
                  <a:moveTo>
                    <a:pt x="58" y="127"/>
                  </a:moveTo>
                  <a:cubicBezTo>
                    <a:pt x="58" y="126"/>
                    <a:pt x="59" y="126"/>
                    <a:pt x="60" y="125"/>
                  </a:cubicBezTo>
                  <a:cubicBezTo>
                    <a:pt x="60" y="125"/>
                    <a:pt x="60" y="124"/>
                    <a:pt x="59" y="124"/>
                  </a:cubicBezTo>
                  <a:cubicBezTo>
                    <a:pt x="59" y="125"/>
                    <a:pt x="58" y="125"/>
                    <a:pt x="57" y="126"/>
                  </a:cubicBezTo>
                  <a:cubicBezTo>
                    <a:pt x="57" y="127"/>
                    <a:pt x="57" y="127"/>
                    <a:pt x="58" y="127"/>
                  </a:cubicBezTo>
                  <a:close/>
                  <a:moveTo>
                    <a:pt x="6" y="112"/>
                  </a:moveTo>
                  <a:cubicBezTo>
                    <a:pt x="7" y="109"/>
                    <a:pt x="7" y="102"/>
                    <a:pt x="7" y="101"/>
                  </a:cubicBezTo>
                  <a:cubicBezTo>
                    <a:pt x="6" y="105"/>
                    <a:pt x="6" y="108"/>
                    <a:pt x="6" y="112"/>
                  </a:cubicBezTo>
                  <a:close/>
                  <a:moveTo>
                    <a:pt x="58" y="134"/>
                  </a:moveTo>
                  <a:cubicBezTo>
                    <a:pt x="59" y="134"/>
                    <a:pt x="59" y="133"/>
                    <a:pt x="59" y="133"/>
                  </a:cubicBezTo>
                  <a:cubicBezTo>
                    <a:pt x="59" y="132"/>
                    <a:pt x="58" y="132"/>
                    <a:pt x="58" y="131"/>
                  </a:cubicBezTo>
                  <a:cubicBezTo>
                    <a:pt x="57" y="132"/>
                    <a:pt x="57" y="132"/>
                    <a:pt x="57" y="132"/>
                  </a:cubicBezTo>
                  <a:cubicBezTo>
                    <a:pt x="57" y="133"/>
                    <a:pt x="58" y="133"/>
                    <a:pt x="58" y="134"/>
                  </a:cubicBezTo>
                  <a:close/>
                  <a:moveTo>
                    <a:pt x="2" y="190"/>
                  </a:moveTo>
                  <a:cubicBezTo>
                    <a:pt x="2" y="192"/>
                    <a:pt x="2" y="197"/>
                    <a:pt x="2" y="198"/>
                  </a:cubicBezTo>
                  <a:cubicBezTo>
                    <a:pt x="3" y="197"/>
                    <a:pt x="3" y="197"/>
                    <a:pt x="3" y="197"/>
                  </a:cubicBezTo>
                  <a:cubicBezTo>
                    <a:pt x="3" y="195"/>
                    <a:pt x="2" y="193"/>
                    <a:pt x="2" y="190"/>
                  </a:cubicBezTo>
                  <a:close/>
                  <a:moveTo>
                    <a:pt x="50" y="53"/>
                  </a:moveTo>
                  <a:cubicBezTo>
                    <a:pt x="51" y="53"/>
                    <a:pt x="52" y="54"/>
                    <a:pt x="53" y="55"/>
                  </a:cubicBezTo>
                  <a:cubicBezTo>
                    <a:pt x="53" y="56"/>
                    <a:pt x="53" y="55"/>
                    <a:pt x="54" y="55"/>
                  </a:cubicBezTo>
                  <a:cubicBezTo>
                    <a:pt x="53" y="54"/>
                    <a:pt x="52" y="53"/>
                    <a:pt x="51" y="52"/>
                  </a:cubicBezTo>
                  <a:cubicBezTo>
                    <a:pt x="51" y="52"/>
                    <a:pt x="51" y="52"/>
                    <a:pt x="50" y="53"/>
                  </a:cubicBezTo>
                  <a:close/>
                  <a:moveTo>
                    <a:pt x="62" y="123"/>
                  </a:moveTo>
                  <a:cubicBezTo>
                    <a:pt x="63" y="122"/>
                    <a:pt x="65" y="119"/>
                    <a:pt x="66" y="118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4" y="119"/>
                    <a:pt x="63" y="121"/>
                    <a:pt x="61" y="122"/>
                  </a:cubicBezTo>
                  <a:cubicBezTo>
                    <a:pt x="61" y="122"/>
                    <a:pt x="61" y="123"/>
                    <a:pt x="62" y="123"/>
                  </a:cubicBezTo>
                  <a:close/>
                  <a:moveTo>
                    <a:pt x="53" y="155"/>
                  </a:moveTo>
                  <a:cubicBezTo>
                    <a:pt x="53" y="155"/>
                    <a:pt x="53" y="155"/>
                    <a:pt x="53" y="155"/>
                  </a:cubicBezTo>
                  <a:cubicBezTo>
                    <a:pt x="54" y="154"/>
                    <a:pt x="56" y="152"/>
                    <a:pt x="57" y="151"/>
                  </a:cubicBezTo>
                  <a:cubicBezTo>
                    <a:pt x="58" y="151"/>
                    <a:pt x="58" y="150"/>
                    <a:pt x="58" y="150"/>
                  </a:cubicBezTo>
                  <a:cubicBezTo>
                    <a:pt x="57" y="150"/>
                    <a:pt x="57" y="150"/>
                    <a:pt x="57" y="150"/>
                  </a:cubicBezTo>
                  <a:cubicBezTo>
                    <a:pt x="56" y="152"/>
                    <a:pt x="54" y="153"/>
                    <a:pt x="53" y="155"/>
                  </a:cubicBezTo>
                  <a:close/>
                  <a:moveTo>
                    <a:pt x="27" y="44"/>
                  </a:moveTo>
                  <a:cubicBezTo>
                    <a:pt x="28" y="43"/>
                    <a:pt x="30" y="41"/>
                    <a:pt x="30" y="40"/>
                  </a:cubicBezTo>
                  <a:cubicBezTo>
                    <a:pt x="30" y="40"/>
                    <a:pt x="29" y="41"/>
                    <a:pt x="28" y="41"/>
                  </a:cubicBezTo>
                  <a:cubicBezTo>
                    <a:pt x="27" y="42"/>
                    <a:pt x="27" y="43"/>
                    <a:pt x="27" y="44"/>
                  </a:cubicBezTo>
                  <a:close/>
                  <a:moveTo>
                    <a:pt x="30" y="163"/>
                  </a:moveTo>
                  <a:cubicBezTo>
                    <a:pt x="30" y="163"/>
                    <a:pt x="30" y="163"/>
                    <a:pt x="30" y="163"/>
                  </a:cubicBezTo>
                  <a:cubicBezTo>
                    <a:pt x="30" y="163"/>
                    <a:pt x="31" y="163"/>
                    <a:pt x="31" y="162"/>
                  </a:cubicBezTo>
                  <a:cubicBezTo>
                    <a:pt x="32" y="161"/>
                    <a:pt x="33" y="160"/>
                    <a:pt x="34" y="159"/>
                  </a:cubicBezTo>
                  <a:cubicBezTo>
                    <a:pt x="34" y="159"/>
                    <a:pt x="34" y="158"/>
                    <a:pt x="34" y="158"/>
                  </a:cubicBezTo>
                  <a:cubicBezTo>
                    <a:pt x="32" y="160"/>
                    <a:pt x="31" y="162"/>
                    <a:pt x="30" y="163"/>
                  </a:cubicBezTo>
                  <a:close/>
                  <a:moveTo>
                    <a:pt x="66" y="87"/>
                  </a:moveTo>
                  <a:cubicBezTo>
                    <a:pt x="67" y="89"/>
                    <a:pt x="68" y="90"/>
                    <a:pt x="68" y="91"/>
                  </a:cubicBezTo>
                  <a:cubicBezTo>
                    <a:pt x="68" y="91"/>
                    <a:pt x="68" y="91"/>
                    <a:pt x="68" y="91"/>
                  </a:cubicBezTo>
                  <a:cubicBezTo>
                    <a:pt x="68" y="90"/>
                    <a:pt x="68" y="88"/>
                    <a:pt x="67" y="86"/>
                  </a:cubicBezTo>
                  <a:cubicBezTo>
                    <a:pt x="67" y="87"/>
                    <a:pt x="66" y="87"/>
                    <a:pt x="66" y="87"/>
                  </a:cubicBezTo>
                  <a:close/>
                  <a:moveTo>
                    <a:pt x="49" y="118"/>
                  </a:moveTo>
                  <a:cubicBezTo>
                    <a:pt x="48" y="118"/>
                    <a:pt x="47" y="118"/>
                    <a:pt x="47" y="119"/>
                  </a:cubicBezTo>
                  <a:cubicBezTo>
                    <a:pt x="46" y="119"/>
                    <a:pt x="46" y="120"/>
                    <a:pt x="46" y="120"/>
                  </a:cubicBezTo>
                  <a:cubicBezTo>
                    <a:pt x="45" y="121"/>
                    <a:pt x="45" y="121"/>
                    <a:pt x="45" y="122"/>
                  </a:cubicBezTo>
                  <a:cubicBezTo>
                    <a:pt x="46" y="121"/>
                    <a:pt x="47" y="119"/>
                    <a:pt x="49" y="118"/>
                  </a:cubicBezTo>
                  <a:close/>
                  <a:moveTo>
                    <a:pt x="69" y="99"/>
                  </a:moveTo>
                  <a:cubicBezTo>
                    <a:pt x="69" y="98"/>
                    <a:pt x="69" y="97"/>
                    <a:pt x="68" y="97"/>
                  </a:cubicBezTo>
                  <a:cubicBezTo>
                    <a:pt x="68" y="97"/>
                    <a:pt x="68" y="98"/>
                    <a:pt x="67" y="98"/>
                  </a:cubicBezTo>
                  <a:cubicBezTo>
                    <a:pt x="68" y="99"/>
                    <a:pt x="68" y="99"/>
                    <a:pt x="68" y="100"/>
                  </a:cubicBezTo>
                  <a:cubicBezTo>
                    <a:pt x="69" y="99"/>
                    <a:pt x="69" y="99"/>
                    <a:pt x="69" y="99"/>
                  </a:cubicBezTo>
                  <a:close/>
                  <a:moveTo>
                    <a:pt x="19" y="146"/>
                  </a:moveTo>
                  <a:cubicBezTo>
                    <a:pt x="20" y="145"/>
                    <a:pt x="21" y="144"/>
                    <a:pt x="20" y="143"/>
                  </a:cubicBezTo>
                  <a:cubicBezTo>
                    <a:pt x="20" y="143"/>
                    <a:pt x="20" y="143"/>
                    <a:pt x="19" y="143"/>
                  </a:cubicBezTo>
                  <a:cubicBezTo>
                    <a:pt x="19" y="144"/>
                    <a:pt x="19" y="145"/>
                    <a:pt x="19" y="146"/>
                  </a:cubicBezTo>
                  <a:close/>
                  <a:moveTo>
                    <a:pt x="33" y="31"/>
                  </a:moveTo>
                  <a:cubicBezTo>
                    <a:pt x="32" y="31"/>
                    <a:pt x="32" y="31"/>
                    <a:pt x="32" y="31"/>
                  </a:cubicBezTo>
                  <a:cubicBezTo>
                    <a:pt x="33" y="32"/>
                    <a:pt x="33" y="33"/>
                    <a:pt x="34" y="34"/>
                  </a:cubicBezTo>
                  <a:cubicBezTo>
                    <a:pt x="34" y="34"/>
                    <a:pt x="34" y="34"/>
                    <a:pt x="35" y="33"/>
                  </a:cubicBezTo>
                  <a:cubicBezTo>
                    <a:pt x="34" y="33"/>
                    <a:pt x="33" y="32"/>
                    <a:pt x="33" y="31"/>
                  </a:cubicBezTo>
                  <a:close/>
                  <a:moveTo>
                    <a:pt x="57" y="55"/>
                  </a:moveTo>
                  <a:cubicBezTo>
                    <a:pt x="57" y="55"/>
                    <a:pt x="57" y="55"/>
                    <a:pt x="57" y="55"/>
                  </a:cubicBezTo>
                  <a:cubicBezTo>
                    <a:pt x="56" y="53"/>
                    <a:pt x="54" y="51"/>
                    <a:pt x="53" y="50"/>
                  </a:cubicBezTo>
                  <a:cubicBezTo>
                    <a:pt x="53" y="50"/>
                    <a:pt x="52" y="50"/>
                    <a:pt x="53" y="50"/>
                  </a:cubicBezTo>
                  <a:cubicBezTo>
                    <a:pt x="54" y="52"/>
                    <a:pt x="56" y="53"/>
                    <a:pt x="57" y="55"/>
                  </a:cubicBezTo>
                  <a:close/>
                  <a:moveTo>
                    <a:pt x="69" y="118"/>
                  </a:moveTo>
                  <a:cubicBezTo>
                    <a:pt x="70" y="119"/>
                    <a:pt x="70" y="120"/>
                    <a:pt x="71" y="121"/>
                  </a:cubicBezTo>
                  <a:cubicBezTo>
                    <a:pt x="71" y="120"/>
                    <a:pt x="70" y="119"/>
                    <a:pt x="70" y="118"/>
                  </a:cubicBezTo>
                  <a:cubicBezTo>
                    <a:pt x="69" y="118"/>
                    <a:pt x="69" y="118"/>
                    <a:pt x="69" y="118"/>
                  </a:cubicBezTo>
                  <a:close/>
                  <a:moveTo>
                    <a:pt x="67" y="140"/>
                  </a:moveTo>
                  <a:cubicBezTo>
                    <a:pt x="68" y="140"/>
                    <a:pt x="71" y="137"/>
                    <a:pt x="71" y="136"/>
                  </a:cubicBezTo>
                  <a:cubicBezTo>
                    <a:pt x="69" y="137"/>
                    <a:pt x="67" y="139"/>
                    <a:pt x="67" y="140"/>
                  </a:cubicBezTo>
                  <a:close/>
                  <a:moveTo>
                    <a:pt x="24" y="15"/>
                  </a:moveTo>
                  <a:cubicBezTo>
                    <a:pt x="24" y="16"/>
                    <a:pt x="24" y="16"/>
                    <a:pt x="25" y="18"/>
                  </a:cubicBezTo>
                  <a:cubicBezTo>
                    <a:pt x="25" y="18"/>
                    <a:pt x="26" y="18"/>
                    <a:pt x="27" y="19"/>
                  </a:cubicBezTo>
                  <a:cubicBezTo>
                    <a:pt x="26" y="17"/>
                    <a:pt x="25" y="16"/>
                    <a:pt x="24" y="15"/>
                  </a:cubicBezTo>
                  <a:close/>
                  <a:moveTo>
                    <a:pt x="44" y="134"/>
                  </a:moveTo>
                  <a:cubicBezTo>
                    <a:pt x="44" y="134"/>
                    <a:pt x="44" y="134"/>
                    <a:pt x="43" y="134"/>
                  </a:cubicBezTo>
                  <a:cubicBezTo>
                    <a:pt x="43" y="135"/>
                    <a:pt x="42" y="136"/>
                    <a:pt x="43" y="137"/>
                  </a:cubicBezTo>
                  <a:cubicBezTo>
                    <a:pt x="43" y="137"/>
                    <a:pt x="44" y="136"/>
                    <a:pt x="44" y="136"/>
                  </a:cubicBezTo>
                  <a:cubicBezTo>
                    <a:pt x="44" y="135"/>
                    <a:pt x="44" y="135"/>
                    <a:pt x="44" y="134"/>
                  </a:cubicBezTo>
                  <a:close/>
                  <a:moveTo>
                    <a:pt x="28" y="123"/>
                  </a:moveTo>
                  <a:cubicBezTo>
                    <a:pt x="29" y="122"/>
                    <a:pt x="29" y="121"/>
                    <a:pt x="29" y="119"/>
                  </a:cubicBezTo>
                  <a:cubicBezTo>
                    <a:pt x="28" y="121"/>
                    <a:pt x="28" y="121"/>
                    <a:pt x="28" y="123"/>
                  </a:cubicBezTo>
                  <a:close/>
                  <a:moveTo>
                    <a:pt x="73" y="93"/>
                  </a:moveTo>
                  <a:cubicBezTo>
                    <a:pt x="73" y="93"/>
                    <a:pt x="72" y="93"/>
                    <a:pt x="72" y="93"/>
                  </a:cubicBezTo>
                  <a:cubicBezTo>
                    <a:pt x="73" y="94"/>
                    <a:pt x="73" y="95"/>
                    <a:pt x="73" y="95"/>
                  </a:cubicBezTo>
                  <a:cubicBezTo>
                    <a:pt x="73" y="95"/>
                    <a:pt x="74" y="95"/>
                    <a:pt x="74" y="94"/>
                  </a:cubicBezTo>
                  <a:cubicBezTo>
                    <a:pt x="74" y="94"/>
                    <a:pt x="73" y="93"/>
                    <a:pt x="73" y="93"/>
                  </a:cubicBezTo>
                  <a:close/>
                  <a:moveTo>
                    <a:pt x="65" y="102"/>
                  </a:moveTo>
                  <a:cubicBezTo>
                    <a:pt x="66" y="102"/>
                    <a:pt x="66" y="101"/>
                    <a:pt x="66" y="101"/>
                  </a:cubicBezTo>
                  <a:cubicBezTo>
                    <a:pt x="66" y="101"/>
                    <a:pt x="66" y="100"/>
                    <a:pt x="65" y="100"/>
                  </a:cubicBezTo>
                  <a:cubicBezTo>
                    <a:pt x="65" y="100"/>
                    <a:pt x="65" y="100"/>
                    <a:pt x="65" y="101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65" y="102"/>
                    <a:pt x="65" y="102"/>
                    <a:pt x="65" y="102"/>
                  </a:cubicBezTo>
                  <a:close/>
                  <a:moveTo>
                    <a:pt x="22" y="68"/>
                  </a:moveTo>
                  <a:cubicBezTo>
                    <a:pt x="24" y="67"/>
                    <a:pt x="24" y="67"/>
                    <a:pt x="23" y="66"/>
                  </a:cubicBezTo>
                  <a:cubicBezTo>
                    <a:pt x="22" y="66"/>
                    <a:pt x="22" y="67"/>
                    <a:pt x="22" y="68"/>
                  </a:cubicBezTo>
                  <a:close/>
                  <a:moveTo>
                    <a:pt x="21" y="39"/>
                  </a:moveTo>
                  <a:cubicBezTo>
                    <a:pt x="19" y="40"/>
                    <a:pt x="19" y="40"/>
                    <a:pt x="19" y="42"/>
                  </a:cubicBezTo>
                  <a:cubicBezTo>
                    <a:pt x="20" y="41"/>
                    <a:pt x="20" y="40"/>
                    <a:pt x="21" y="39"/>
                  </a:cubicBezTo>
                  <a:close/>
                  <a:moveTo>
                    <a:pt x="20" y="20"/>
                  </a:moveTo>
                  <a:cubicBezTo>
                    <a:pt x="20" y="20"/>
                    <a:pt x="20" y="20"/>
                    <a:pt x="20" y="20"/>
                  </a:cubicBezTo>
                  <a:cubicBezTo>
                    <a:pt x="21" y="20"/>
                    <a:pt x="22" y="19"/>
                    <a:pt x="23" y="18"/>
                  </a:cubicBezTo>
                  <a:cubicBezTo>
                    <a:pt x="23" y="18"/>
                    <a:pt x="23" y="18"/>
                    <a:pt x="23" y="17"/>
                  </a:cubicBezTo>
                  <a:cubicBezTo>
                    <a:pt x="22" y="18"/>
                    <a:pt x="21" y="19"/>
                    <a:pt x="20" y="20"/>
                  </a:cubicBezTo>
                  <a:close/>
                  <a:moveTo>
                    <a:pt x="58" y="107"/>
                  </a:moveTo>
                  <a:cubicBezTo>
                    <a:pt x="57" y="108"/>
                    <a:pt x="57" y="108"/>
                    <a:pt x="57" y="110"/>
                  </a:cubicBezTo>
                  <a:cubicBezTo>
                    <a:pt x="58" y="109"/>
                    <a:pt x="58" y="109"/>
                    <a:pt x="59" y="108"/>
                  </a:cubicBezTo>
                  <a:cubicBezTo>
                    <a:pt x="58" y="108"/>
                    <a:pt x="58" y="108"/>
                    <a:pt x="58" y="107"/>
                  </a:cubicBezTo>
                  <a:close/>
                  <a:moveTo>
                    <a:pt x="21" y="13"/>
                  </a:moveTo>
                  <a:cubicBezTo>
                    <a:pt x="20" y="14"/>
                    <a:pt x="20" y="15"/>
                    <a:pt x="20" y="16"/>
                  </a:cubicBezTo>
                  <a:cubicBezTo>
                    <a:pt x="20" y="15"/>
                    <a:pt x="21" y="15"/>
                    <a:pt x="21" y="14"/>
                  </a:cubicBezTo>
                  <a:cubicBezTo>
                    <a:pt x="21" y="14"/>
                    <a:pt x="21" y="14"/>
                    <a:pt x="21" y="13"/>
                  </a:cubicBezTo>
                  <a:close/>
                  <a:moveTo>
                    <a:pt x="22" y="160"/>
                  </a:moveTo>
                  <a:cubicBezTo>
                    <a:pt x="23" y="159"/>
                    <a:pt x="24" y="159"/>
                    <a:pt x="24" y="157"/>
                  </a:cubicBezTo>
                  <a:cubicBezTo>
                    <a:pt x="23" y="158"/>
                    <a:pt x="22" y="160"/>
                    <a:pt x="22" y="160"/>
                  </a:cubicBezTo>
                  <a:close/>
                  <a:moveTo>
                    <a:pt x="46" y="147"/>
                  </a:moveTo>
                  <a:cubicBezTo>
                    <a:pt x="47" y="146"/>
                    <a:pt x="46" y="145"/>
                    <a:pt x="46" y="144"/>
                  </a:cubicBezTo>
                  <a:cubicBezTo>
                    <a:pt x="45" y="145"/>
                    <a:pt x="45" y="145"/>
                    <a:pt x="46" y="147"/>
                  </a:cubicBezTo>
                  <a:close/>
                  <a:moveTo>
                    <a:pt x="60" y="110"/>
                  </a:moveTo>
                  <a:cubicBezTo>
                    <a:pt x="59" y="111"/>
                    <a:pt x="59" y="111"/>
                    <a:pt x="58" y="112"/>
                  </a:cubicBezTo>
                  <a:cubicBezTo>
                    <a:pt x="58" y="112"/>
                    <a:pt x="58" y="113"/>
                    <a:pt x="58" y="113"/>
                  </a:cubicBezTo>
                  <a:cubicBezTo>
                    <a:pt x="60" y="112"/>
                    <a:pt x="60" y="111"/>
                    <a:pt x="60" y="110"/>
                  </a:cubicBezTo>
                  <a:close/>
                  <a:moveTo>
                    <a:pt x="61" y="100"/>
                  </a:moveTo>
                  <a:cubicBezTo>
                    <a:pt x="60" y="102"/>
                    <a:pt x="58" y="103"/>
                    <a:pt x="58" y="103"/>
                  </a:cubicBezTo>
                  <a:cubicBezTo>
                    <a:pt x="59" y="103"/>
                    <a:pt x="61" y="101"/>
                    <a:pt x="61" y="100"/>
                  </a:cubicBezTo>
                  <a:close/>
                  <a:moveTo>
                    <a:pt x="56" y="88"/>
                  </a:moveTo>
                  <a:cubicBezTo>
                    <a:pt x="56" y="88"/>
                    <a:pt x="56" y="88"/>
                    <a:pt x="55" y="88"/>
                  </a:cubicBezTo>
                  <a:cubicBezTo>
                    <a:pt x="55" y="89"/>
                    <a:pt x="56" y="89"/>
                    <a:pt x="56" y="90"/>
                  </a:cubicBezTo>
                  <a:cubicBezTo>
                    <a:pt x="56" y="90"/>
                    <a:pt x="56" y="90"/>
                    <a:pt x="57" y="89"/>
                  </a:cubicBezTo>
                  <a:cubicBezTo>
                    <a:pt x="56" y="89"/>
                    <a:pt x="56" y="88"/>
                    <a:pt x="56" y="88"/>
                  </a:cubicBezTo>
                  <a:close/>
                  <a:moveTo>
                    <a:pt x="44" y="152"/>
                  </a:moveTo>
                  <a:cubicBezTo>
                    <a:pt x="45" y="152"/>
                    <a:pt x="45" y="152"/>
                    <a:pt x="46" y="151"/>
                  </a:cubicBezTo>
                  <a:cubicBezTo>
                    <a:pt x="45" y="150"/>
                    <a:pt x="45" y="151"/>
                    <a:pt x="44" y="152"/>
                  </a:cubicBezTo>
                  <a:close/>
                  <a:moveTo>
                    <a:pt x="58" y="85"/>
                  </a:moveTo>
                  <a:cubicBezTo>
                    <a:pt x="57" y="86"/>
                    <a:pt x="58" y="87"/>
                    <a:pt x="59" y="88"/>
                  </a:cubicBezTo>
                  <a:cubicBezTo>
                    <a:pt x="59" y="88"/>
                    <a:pt x="59" y="87"/>
                    <a:pt x="59" y="87"/>
                  </a:cubicBezTo>
                  <a:cubicBezTo>
                    <a:pt x="59" y="87"/>
                    <a:pt x="58" y="86"/>
                    <a:pt x="58" y="85"/>
                  </a:cubicBezTo>
                  <a:close/>
                  <a:moveTo>
                    <a:pt x="24" y="126"/>
                  </a:moveTo>
                  <a:cubicBezTo>
                    <a:pt x="24" y="128"/>
                    <a:pt x="24" y="129"/>
                    <a:pt x="24" y="130"/>
                  </a:cubicBezTo>
                  <a:cubicBezTo>
                    <a:pt x="24" y="130"/>
                    <a:pt x="24" y="130"/>
                    <a:pt x="24" y="130"/>
                  </a:cubicBezTo>
                  <a:cubicBezTo>
                    <a:pt x="24" y="129"/>
                    <a:pt x="24" y="128"/>
                    <a:pt x="24" y="126"/>
                  </a:cubicBezTo>
                  <a:close/>
                  <a:moveTo>
                    <a:pt x="41" y="120"/>
                  </a:moveTo>
                  <a:cubicBezTo>
                    <a:pt x="40" y="120"/>
                    <a:pt x="39" y="121"/>
                    <a:pt x="39" y="122"/>
                  </a:cubicBezTo>
                  <a:cubicBezTo>
                    <a:pt x="39" y="121"/>
                    <a:pt x="40" y="121"/>
                    <a:pt x="41" y="120"/>
                  </a:cubicBezTo>
                  <a:cubicBezTo>
                    <a:pt x="41" y="120"/>
                    <a:pt x="41" y="120"/>
                    <a:pt x="41" y="120"/>
                  </a:cubicBezTo>
                  <a:close/>
                  <a:moveTo>
                    <a:pt x="60" y="68"/>
                  </a:moveTo>
                  <a:cubicBezTo>
                    <a:pt x="60" y="67"/>
                    <a:pt x="59" y="66"/>
                    <a:pt x="58" y="66"/>
                  </a:cubicBezTo>
                  <a:cubicBezTo>
                    <a:pt x="60" y="67"/>
                    <a:pt x="60" y="68"/>
                    <a:pt x="60" y="68"/>
                  </a:cubicBezTo>
                  <a:close/>
                  <a:moveTo>
                    <a:pt x="43" y="47"/>
                  </a:moveTo>
                  <a:cubicBezTo>
                    <a:pt x="42" y="45"/>
                    <a:pt x="42" y="45"/>
                    <a:pt x="41" y="44"/>
                  </a:cubicBezTo>
                  <a:cubicBezTo>
                    <a:pt x="42" y="45"/>
                    <a:pt x="42" y="46"/>
                    <a:pt x="43" y="47"/>
                  </a:cubicBezTo>
                  <a:close/>
                  <a:moveTo>
                    <a:pt x="75" y="112"/>
                  </a:moveTo>
                  <a:cubicBezTo>
                    <a:pt x="75" y="112"/>
                    <a:pt x="75" y="113"/>
                    <a:pt x="76" y="113"/>
                  </a:cubicBezTo>
                  <a:cubicBezTo>
                    <a:pt x="76" y="113"/>
                    <a:pt x="76" y="114"/>
                    <a:pt x="76" y="114"/>
                  </a:cubicBezTo>
                  <a:cubicBezTo>
                    <a:pt x="76" y="114"/>
                    <a:pt x="76" y="114"/>
                    <a:pt x="76" y="114"/>
                  </a:cubicBezTo>
                  <a:cubicBezTo>
                    <a:pt x="76" y="113"/>
                    <a:pt x="76" y="113"/>
                    <a:pt x="75" y="112"/>
                  </a:cubicBezTo>
                  <a:close/>
                  <a:moveTo>
                    <a:pt x="50" y="146"/>
                  </a:moveTo>
                  <a:cubicBezTo>
                    <a:pt x="50" y="146"/>
                    <a:pt x="50" y="146"/>
                    <a:pt x="50" y="146"/>
                  </a:cubicBezTo>
                  <a:cubicBezTo>
                    <a:pt x="51" y="146"/>
                    <a:pt x="51" y="145"/>
                    <a:pt x="52" y="145"/>
                  </a:cubicBezTo>
                  <a:cubicBezTo>
                    <a:pt x="51" y="144"/>
                    <a:pt x="51" y="144"/>
                    <a:pt x="51" y="144"/>
                  </a:cubicBezTo>
                  <a:cubicBezTo>
                    <a:pt x="51" y="145"/>
                    <a:pt x="50" y="145"/>
                    <a:pt x="50" y="146"/>
                  </a:cubicBezTo>
                  <a:close/>
                  <a:moveTo>
                    <a:pt x="19" y="11"/>
                  </a:moveTo>
                  <a:cubicBezTo>
                    <a:pt x="19" y="11"/>
                    <a:pt x="19" y="11"/>
                    <a:pt x="18" y="11"/>
                  </a:cubicBezTo>
                  <a:cubicBezTo>
                    <a:pt x="18" y="11"/>
                    <a:pt x="18" y="12"/>
                    <a:pt x="18" y="12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9" y="12"/>
                    <a:pt x="19" y="11"/>
                    <a:pt x="19" y="11"/>
                  </a:cubicBezTo>
                  <a:close/>
                  <a:moveTo>
                    <a:pt x="47" y="123"/>
                  </a:moveTo>
                  <a:cubicBezTo>
                    <a:pt x="46" y="123"/>
                    <a:pt x="46" y="124"/>
                    <a:pt x="46" y="124"/>
                  </a:cubicBezTo>
                  <a:cubicBezTo>
                    <a:pt x="46" y="124"/>
                    <a:pt x="46" y="124"/>
                    <a:pt x="47" y="124"/>
                  </a:cubicBezTo>
                  <a:cubicBezTo>
                    <a:pt x="47" y="124"/>
                    <a:pt x="47" y="123"/>
                    <a:pt x="47" y="123"/>
                  </a:cubicBezTo>
                  <a:close/>
                  <a:moveTo>
                    <a:pt x="62" y="109"/>
                  </a:moveTo>
                  <a:cubicBezTo>
                    <a:pt x="62" y="109"/>
                    <a:pt x="62" y="109"/>
                    <a:pt x="62" y="109"/>
                  </a:cubicBezTo>
                  <a:cubicBezTo>
                    <a:pt x="63" y="108"/>
                    <a:pt x="63" y="108"/>
                    <a:pt x="64" y="107"/>
                  </a:cubicBezTo>
                  <a:cubicBezTo>
                    <a:pt x="63" y="107"/>
                    <a:pt x="62" y="108"/>
                    <a:pt x="62" y="109"/>
                  </a:cubicBezTo>
                  <a:close/>
                  <a:moveTo>
                    <a:pt x="24" y="140"/>
                  </a:moveTo>
                  <a:cubicBezTo>
                    <a:pt x="24" y="141"/>
                    <a:pt x="23" y="141"/>
                    <a:pt x="23" y="142"/>
                  </a:cubicBezTo>
                  <a:cubicBezTo>
                    <a:pt x="23" y="142"/>
                    <a:pt x="24" y="141"/>
                    <a:pt x="24" y="140"/>
                  </a:cubicBezTo>
                  <a:close/>
                  <a:moveTo>
                    <a:pt x="40" y="127"/>
                  </a:moveTo>
                  <a:cubicBezTo>
                    <a:pt x="41" y="126"/>
                    <a:pt x="41" y="125"/>
                    <a:pt x="41" y="125"/>
                  </a:cubicBezTo>
                  <a:cubicBezTo>
                    <a:pt x="41" y="125"/>
                    <a:pt x="40" y="126"/>
                    <a:pt x="40" y="127"/>
                  </a:cubicBezTo>
                  <a:close/>
                  <a:moveTo>
                    <a:pt x="22" y="34"/>
                  </a:moveTo>
                  <a:cubicBezTo>
                    <a:pt x="22" y="34"/>
                    <a:pt x="22" y="35"/>
                    <a:pt x="21" y="3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2" y="35"/>
                    <a:pt x="23" y="35"/>
                    <a:pt x="22" y="34"/>
                  </a:cubicBezTo>
                  <a:close/>
                  <a:moveTo>
                    <a:pt x="39" y="153"/>
                  </a:moveTo>
                  <a:cubicBezTo>
                    <a:pt x="38" y="153"/>
                    <a:pt x="38" y="154"/>
                    <a:pt x="39" y="154"/>
                  </a:cubicBezTo>
                  <a:cubicBezTo>
                    <a:pt x="39" y="154"/>
                    <a:pt x="39" y="153"/>
                    <a:pt x="39" y="153"/>
                  </a:cubicBezTo>
                  <a:close/>
                  <a:moveTo>
                    <a:pt x="44" y="126"/>
                  </a:moveTo>
                  <a:cubicBezTo>
                    <a:pt x="44" y="126"/>
                    <a:pt x="44" y="126"/>
                    <a:pt x="44" y="126"/>
                  </a:cubicBezTo>
                  <a:cubicBezTo>
                    <a:pt x="44" y="127"/>
                    <a:pt x="44" y="127"/>
                    <a:pt x="44" y="128"/>
                  </a:cubicBezTo>
                  <a:cubicBezTo>
                    <a:pt x="45" y="127"/>
                    <a:pt x="45" y="126"/>
                    <a:pt x="44" y="126"/>
                  </a:cubicBezTo>
                  <a:close/>
                  <a:moveTo>
                    <a:pt x="42" y="154"/>
                  </a:moveTo>
                  <a:cubicBezTo>
                    <a:pt x="41" y="155"/>
                    <a:pt x="41" y="155"/>
                    <a:pt x="41" y="156"/>
                  </a:cubicBezTo>
                  <a:cubicBezTo>
                    <a:pt x="42" y="155"/>
                    <a:pt x="42" y="155"/>
                    <a:pt x="42" y="154"/>
                  </a:cubicBezTo>
                  <a:close/>
                  <a:moveTo>
                    <a:pt x="33" y="101"/>
                  </a:moveTo>
                  <a:cubicBezTo>
                    <a:pt x="33" y="101"/>
                    <a:pt x="33" y="101"/>
                    <a:pt x="33" y="101"/>
                  </a:cubicBezTo>
                  <a:cubicBezTo>
                    <a:pt x="32" y="101"/>
                    <a:pt x="32" y="102"/>
                    <a:pt x="32" y="102"/>
                  </a:cubicBezTo>
                  <a:cubicBezTo>
                    <a:pt x="32" y="102"/>
                    <a:pt x="32" y="102"/>
                    <a:pt x="32" y="102"/>
                  </a:cubicBezTo>
                  <a:cubicBezTo>
                    <a:pt x="32" y="102"/>
                    <a:pt x="33" y="101"/>
                    <a:pt x="33" y="101"/>
                  </a:cubicBezTo>
                  <a:close/>
                  <a:moveTo>
                    <a:pt x="47" y="48"/>
                  </a:moveTo>
                  <a:cubicBezTo>
                    <a:pt x="48" y="49"/>
                    <a:pt x="48" y="50"/>
                    <a:pt x="49" y="50"/>
                  </a:cubicBezTo>
                  <a:cubicBezTo>
                    <a:pt x="48" y="49"/>
                    <a:pt x="48" y="49"/>
                    <a:pt x="47" y="48"/>
                  </a:cubicBezTo>
                  <a:close/>
                  <a:moveTo>
                    <a:pt x="60" y="89"/>
                  </a:moveTo>
                  <a:cubicBezTo>
                    <a:pt x="60" y="90"/>
                    <a:pt x="59" y="90"/>
                    <a:pt x="60" y="91"/>
                  </a:cubicBezTo>
                  <a:cubicBezTo>
                    <a:pt x="60" y="90"/>
                    <a:pt x="60" y="90"/>
                    <a:pt x="60" y="89"/>
                  </a:cubicBezTo>
                  <a:close/>
                  <a:moveTo>
                    <a:pt x="71" y="103"/>
                  </a:moveTo>
                  <a:cubicBezTo>
                    <a:pt x="70" y="104"/>
                    <a:pt x="70" y="104"/>
                    <a:pt x="71" y="105"/>
                  </a:cubicBezTo>
                  <a:cubicBezTo>
                    <a:pt x="71" y="104"/>
                    <a:pt x="71" y="104"/>
                    <a:pt x="71" y="103"/>
                  </a:cubicBezTo>
                  <a:close/>
                  <a:moveTo>
                    <a:pt x="55" y="57"/>
                  </a:moveTo>
                  <a:cubicBezTo>
                    <a:pt x="55" y="58"/>
                    <a:pt x="55" y="58"/>
                    <a:pt x="56" y="58"/>
                  </a:cubicBezTo>
                  <a:cubicBezTo>
                    <a:pt x="56" y="58"/>
                    <a:pt x="56" y="57"/>
                    <a:pt x="56" y="57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5" y="57"/>
                    <a:pt x="55" y="57"/>
                    <a:pt x="55" y="57"/>
                  </a:cubicBezTo>
                  <a:close/>
                  <a:moveTo>
                    <a:pt x="26" y="36"/>
                  </a:moveTo>
                  <a:cubicBezTo>
                    <a:pt x="26" y="35"/>
                    <a:pt x="27" y="35"/>
                    <a:pt x="27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6" y="34"/>
                    <a:pt x="26" y="35"/>
                    <a:pt x="26" y="36"/>
                  </a:cubicBezTo>
                  <a:close/>
                  <a:moveTo>
                    <a:pt x="56" y="106"/>
                  </a:moveTo>
                  <a:cubicBezTo>
                    <a:pt x="57" y="106"/>
                    <a:pt x="57" y="105"/>
                    <a:pt x="56" y="105"/>
                  </a:cubicBezTo>
                  <a:cubicBezTo>
                    <a:pt x="56" y="105"/>
                    <a:pt x="56" y="105"/>
                    <a:pt x="56" y="105"/>
                  </a:cubicBezTo>
                  <a:cubicBezTo>
                    <a:pt x="56" y="105"/>
                    <a:pt x="56" y="105"/>
                    <a:pt x="56" y="106"/>
                  </a:cubicBezTo>
                  <a:close/>
                  <a:moveTo>
                    <a:pt x="7" y="99"/>
                  </a:moveTo>
                  <a:cubicBezTo>
                    <a:pt x="7" y="99"/>
                    <a:pt x="7" y="99"/>
                    <a:pt x="7" y="99"/>
                  </a:cubicBezTo>
                  <a:cubicBezTo>
                    <a:pt x="7" y="99"/>
                    <a:pt x="7" y="99"/>
                    <a:pt x="7" y="98"/>
                  </a:cubicBezTo>
                  <a:cubicBezTo>
                    <a:pt x="7" y="98"/>
                    <a:pt x="7" y="98"/>
                    <a:pt x="7" y="98"/>
                  </a:cubicBezTo>
                  <a:cubicBezTo>
                    <a:pt x="7" y="99"/>
                    <a:pt x="7" y="99"/>
                    <a:pt x="7" y="99"/>
                  </a:cubicBezTo>
                  <a:close/>
                  <a:moveTo>
                    <a:pt x="4" y="173"/>
                  </a:moveTo>
                  <a:cubicBezTo>
                    <a:pt x="4" y="173"/>
                    <a:pt x="4" y="173"/>
                    <a:pt x="4" y="173"/>
                  </a:cubicBezTo>
                  <a:cubicBezTo>
                    <a:pt x="4" y="173"/>
                    <a:pt x="4" y="174"/>
                    <a:pt x="4" y="174"/>
                  </a:cubicBezTo>
                  <a:cubicBezTo>
                    <a:pt x="4" y="174"/>
                    <a:pt x="4" y="174"/>
                    <a:pt x="4" y="174"/>
                  </a:cubicBezTo>
                  <a:cubicBezTo>
                    <a:pt x="4" y="174"/>
                    <a:pt x="4" y="173"/>
                    <a:pt x="4" y="173"/>
                  </a:cubicBezTo>
                  <a:close/>
                  <a:moveTo>
                    <a:pt x="63" y="87"/>
                  </a:moveTo>
                  <a:cubicBezTo>
                    <a:pt x="63" y="87"/>
                    <a:pt x="63" y="87"/>
                    <a:pt x="63" y="87"/>
                  </a:cubicBezTo>
                  <a:cubicBezTo>
                    <a:pt x="62" y="87"/>
                    <a:pt x="62" y="87"/>
                    <a:pt x="62" y="88"/>
                  </a:cubicBezTo>
                  <a:cubicBezTo>
                    <a:pt x="62" y="88"/>
                    <a:pt x="63" y="88"/>
                    <a:pt x="63" y="87"/>
                  </a:cubicBezTo>
                  <a:close/>
                  <a:moveTo>
                    <a:pt x="36" y="142"/>
                  </a:moveTo>
                  <a:cubicBezTo>
                    <a:pt x="36" y="142"/>
                    <a:pt x="36" y="142"/>
                    <a:pt x="37" y="142"/>
                  </a:cubicBezTo>
                  <a:cubicBezTo>
                    <a:pt x="37" y="142"/>
                    <a:pt x="37" y="142"/>
                    <a:pt x="37" y="141"/>
                  </a:cubicBezTo>
                  <a:cubicBezTo>
                    <a:pt x="37" y="141"/>
                    <a:pt x="37" y="141"/>
                    <a:pt x="37" y="141"/>
                  </a:cubicBezTo>
                  <a:cubicBezTo>
                    <a:pt x="37" y="141"/>
                    <a:pt x="36" y="142"/>
                    <a:pt x="36" y="142"/>
                  </a:cubicBezTo>
                  <a:close/>
                  <a:moveTo>
                    <a:pt x="58" y="142"/>
                  </a:moveTo>
                  <a:cubicBezTo>
                    <a:pt x="58" y="142"/>
                    <a:pt x="58" y="142"/>
                    <a:pt x="58" y="142"/>
                  </a:cubicBezTo>
                  <a:cubicBezTo>
                    <a:pt x="58" y="142"/>
                    <a:pt x="58" y="142"/>
                    <a:pt x="58" y="141"/>
                  </a:cubicBezTo>
                  <a:cubicBezTo>
                    <a:pt x="58" y="141"/>
                    <a:pt x="58" y="141"/>
                    <a:pt x="57" y="142"/>
                  </a:cubicBezTo>
                  <a:cubicBezTo>
                    <a:pt x="58" y="142"/>
                    <a:pt x="58" y="142"/>
                    <a:pt x="58" y="142"/>
                  </a:cubicBezTo>
                  <a:close/>
                  <a:moveTo>
                    <a:pt x="28" y="181"/>
                  </a:moveTo>
                  <a:cubicBezTo>
                    <a:pt x="28" y="181"/>
                    <a:pt x="28" y="181"/>
                    <a:pt x="28" y="181"/>
                  </a:cubicBezTo>
                  <a:cubicBezTo>
                    <a:pt x="27" y="182"/>
                    <a:pt x="27" y="182"/>
                    <a:pt x="27" y="182"/>
                  </a:cubicBezTo>
                  <a:cubicBezTo>
                    <a:pt x="27" y="182"/>
                    <a:pt x="28" y="182"/>
                    <a:pt x="28" y="182"/>
                  </a:cubicBezTo>
                  <a:cubicBezTo>
                    <a:pt x="28" y="182"/>
                    <a:pt x="28" y="182"/>
                    <a:pt x="28" y="181"/>
                  </a:cubicBezTo>
                  <a:close/>
                  <a:moveTo>
                    <a:pt x="6" y="190"/>
                  </a:moveTo>
                  <a:cubicBezTo>
                    <a:pt x="6" y="190"/>
                    <a:pt x="6" y="190"/>
                    <a:pt x="6" y="190"/>
                  </a:cubicBezTo>
                  <a:cubicBezTo>
                    <a:pt x="6" y="191"/>
                    <a:pt x="7" y="191"/>
                    <a:pt x="7" y="191"/>
                  </a:cubicBezTo>
                  <a:cubicBezTo>
                    <a:pt x="7" y="191"/>
                    <a:pt x="7" y="191"/>
                    <a:pt x="7" y="191"/>
                  </a:cubicBezTo>
                  <a:cubicBezTo>
                    <a:pt x="7" y="190"/>
                    <a:pt x="7" y="190"/>
                    <a:pt x="6" y="190"/>
                  </a:cubicBezTo>
                  <a:close/>
                  <a:moveTo>
                    <a:pt x="27" y="21"/>
                  </a:moveTo>
                  <a:cubicBezTo>
                    <a:pt x="27" y="20"/>
                    <a:pt x="27" y="20"/>
                    <a:pt x="27" y="20"/>
                  </a:cubicBezTo>
                  <a:cubicBezTo>
                    <a:pt x="27" y="20"/>
                    <a:pt x="27" y="20"/>
                    <a:pt x="27" y="21"/>
                  </a:cubicBezTo>
                  <a:close/>
                  <a:moveTo>
                    <a:pt x="68" y="116"/>
                  </a:move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</a:ln>
          </p:spPr>
          <p:txBody>
            <a:bodyPr vert="horz" wrap="square" lIns="121882" tIns="60941" rIns="121882" bIns="60941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188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22087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12">
            <a:extLst>
              <a:ext uri="{FF2B5EF4-FFF2-40B4-BE49-F238E27FC236}">
                <a16:creationId xmlns="" xmlns:a16="http://schemas.microsoft.com/office/drawing/2014/main" id="{AE35C2B7-BAF7-483F-BD48-E5DB705624E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565112" y="1213382"/>
            <a:ext cx="3061777" cy="507015"/>
          </a:xfrm>
          <a:prstGeom prst="roundRect">
            <a:avLst>
              <a:gd name="adj" fmla="val 0"/>
            </a:avLst>
          </a:prstGeom>
          <a:solidFill>
            <a:srgbClr val="FFC000"/>
          </a:solidFill>
          <a:ln w="28575">
            <a:solidFill>
              <a:srgbClr val="6B4C0E"/>
            </a:solidFill>
          </a:ln>
        </p:spPr>
        <p:txBody>
          <a:bodyPr wrap="square" rtlCol="0" anchor="ctr" anchorCtr="1">
            <a:noAutofit/>
          </a:bodyPr>
          <a:lstStyle/>
          <a:p>
            <a:pPr algn="ctr"/>
            <a:r>
              <a:rPr lang="zh-CN" altLang="en-US" sz="3600" dirty="0">
                <a:cs typeface="+mn-ea"/>
                <a:sym typeface="+mn-lt"/>
              </a:rPr>
              <a:t>教学说课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3BF82D7B-76C6-4BD3-B7A6-C0B36B0E6A9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90999" y="1898541"/>
            <a:ext cx="4410001" cy="4410001"/>
          </a:xfrm>
          <a:prstGeom prst="rect">
            <a:avLst/>
          </a:prstGeom>
        </p:spPr>
      </p:pic>
      <p:sp>
        <p:nvSpPr>
          <p:cNvPr id="4" name="任意多边形: 形状 3">
            <a:extLst>
              <a:ext uri="{FF2B5EF4-FFF2-40B4-BE49-F238E27FC236}">
                <a16:creationId xmlns="" xmlns:a16="http://schemas.microsoft.com/office/drawing/2014/main" id="{01B01BBE-2B49-4203-B2CC-3830D1CEF5C6}"/>
              </a:ext>
            </a:extLst>
          </p:cNvPr>
          <p:cNvSpPr/>
          <p:nvPr/>
        </p:nvSpPr>
        <p:spPr>
          <a:xfrm>
            <a:off x="2268303" y="2647501"/>
            <a:ext cx="787249" cy="781499"/>
          </a:xfrm>
          <a:custGeom>
            <a:avLst/>
            <a:gdLst>
              <a:gd name="connsiteX0" fmla="*/ 1082501 w 1414630"/>
              <a:gd name="connsiteY0" fmla="*/ 97756 h 1404297"/>
              <a:gd name="connsiteX1" fmla="*/ 1045745 w 1414630"/>
              <a:gd name="connsiteY1" fmla="*/ 124294 h 1404297"/>
              <a:gd name="connsiteX2" fmla="*/ 677698 w 1414630"/>
              <a:gd name="connsiteY2" fmla="*/ 805985 h 1404297"/>
              <a:gd name="connsiteX3" fmla="*/ 616854 w 1414630"/>
              <a:gd name="connsiteY3" fmla="*/ 899245 h 1404297"/>
              <a:gd name="connsiteX4" fmla="*/ 493366 w 1414630"/>
              <a:gd name="connsiteY4" fmla="*/ 894912 h 1404297"/>
              <a:gd name="connsiteX5" fmla="*/ 285221 w 1414630"/>
              <a:gd name="connsiteY5" fmla="*/ 575115 h 1404297"/>
              <a:gd name="connsiteX6" fmla="*/ 235898 w 1414630"/>
              <a:gd name="connsiteY6" fmla="*/ 560032 h 1404297"/>
              <a:gd name="connsiteX7" fmla="*/ 149441 w 1414630"/>
              <a:gd name="connsiteY7" fmla="*/ 609335 h 1404297"/>
              <a:gd name="connsiteX8" fmla="*/ 136840 w 1414630"/>
              <a:gd name="connsiteY8" fmla="*/ 656894 h 1404297"/>
              <a:gd name="connsiteX9" fmla="*/ 565731 w 1414630"/>
              <a:gd name="connsiteY9" fmla="*/ 1288156 h 1404297"/>
              <a:gd name="connsiteX10" fmla="*/ 597413 w 1414630"/>
              <a:gd name="connsiteY10" fmla="*/ 1289225 h 1404297"/>
              <a:gd name="connsiteX11" fmla="*/ 702951 w 1414630"/>
              <a:gd name="connsiteY11" fmla="*/ 1139402 h 1404297"/>
              <a:gd name="connsiteX12" fmla="*/ 1224009 w 1414630"/>
              <a:gd name="connsiteY12" fmla="*/ 197011 h 1404297"/>
              <a:gd name="connsiteX13" fmla="*/ 1233009 w 1414630"/>
              <a:gd name="connsiteY13" fmla="*/ 179057 h 1404297"/>
              <a:gd name="connsiteX14" fmla="*/ 1215368 w 1414630"/>
              <a:gd name="connsiteY14" fmla="*/ 162847 h 1404297"/>
              <a:gd name="connsiteX15" fmla="*/ 1101189 w 1414630"/>
              <a:gd name="connsiteY15" fmla="*/ 106284 h 1404297"/>
              <a:gd name="connsiteX16" fmla="*/ 1082501 w 1414630"/>
              <a:gd name="connsiteY16" fmla="*/ 97756 h 1404297"/>
              <a:gd name="connsiteX17" fmla="*/ 1050476 w 1414630"/>
              <a:gd name="connsiteY17" fmla="*/ 126 h 1404297"/>
              <a:gd name="connsiteX18" fmla="*/ 1085205 w 1414630"/>
              <a:gd name="connsiteY18" fmla="*/ 3648 h 1404297"/>
              <a:gd name="connsiteX19" fmla="*/ 1203638 w 1414630"/>
              <a:gd name="connsiteY19" fmla="*/ 58779 h 1404297"/>
              <a:gd name="connsiteX20" fmla="*/ 1329280 w 1414630"/>
              <a:gd name="connsiteY20" fmla="*/ 118493 h 1404297"/>
              <a:gd name="connsiteX21" fmla="*/ 1406318 w 1414630"/>
              <a:gd name="connsiteY21" fmla="*/ 171431 h 1404297"/>
              <a:gd name="connsiteX22" fmla="*/ 1408103 w 1414630"/>
              <a:gd name="connsiteY22" fmla="*/ 207764 h 1404297"/>
              <a:gd name="connsiteX23" fmla="*/ 729904 w 1414630"/>
              <a:gd name="connsiteY23" fmla="*/ 1338008 h 1404297"/>
              <a:gd name="connsiteX24" fmla="*/ 479018 w 1414630"/>
              <a:gd name="connsiteY24" fmla="*/ 1354879 h 1404297"/>
              <a:gd name="connsiteX25" fmla="*/ 454948 w 1414630"/>
              <a:gd name="connsiteY25" fmla="*/ 1327911 h 1404297"/>
              <a:gd name="connsiteX26" fmla="*/ 31933 w 1414630"/>
              <a:gd name="connsiteY26" fmla="*/ 697629 h 1404297"/>
              <a:gd name="connsiteX27" fmla="*/ 17186 w 1414630"/>
              <a:gd name="connsiteY27" fmla="*/ 669931 h 1404297"/>
              <a:gd name="connsiteX28" fmla="*/ 44232 w 1414630"/>
              <a:gd name="connsiteY28" fmla="*/ 591819 h 1404297"/>
              <a:gd name="connsiteX29" fmla="*/ 170932 w 1414630"/>
              <a:gd name="connsiteY29" fmla="*/ 526326 h 1404297"/>
              <a:gd name="connsiteX30" fmla="*/ 304112 w 1414630"/>
              <a:gd name="connsiteY30" fmla="*/ 475911 h 1404297"/>
              <a:gd name="connsiteX31" fmla="*/ 366007 w 1414630"/>
              <a:gd name="connsiteY31" fmla="*/ 495705 h 1404297"/>
              <a:gd name="connsiteX32" fmla="*/ 384721 w 1414630"/>
              <a:gd name="connsiteY32" fmla="*/ 506532 h 1404297"/>
              <a:gd name="connsiteX33" fmla="*/ 448070 w 1414630"/>
              <a:gd name="connsiteY33" fmla="*/ 547183 h 1404297"/>
              <a:gd name="connsiteX34" fmla="*/ 591368 w 1414630"/>
              <a:gd name="connsiteY34" fmla="*/ 768170 h 1404297"/>
              <a:gd name="connsiteX35" fmla="*/ 761976 w 1414630"/>
              <a:gd name="connsiteY35" fmla="*/ 456118 h 1404297"/>
              <a:gd name="connsiteX36" fmla="*/ 976492 w 1414630"/>
              <a:gd name="connsiteY36" fmla="*/ 52602 h 1404297"/>
              <a:gd name="connsiteX37" fmla="*/ 1050476 w 1414630"/>
              <a:gd name="connsiteY37" fmla="*/ 126 h 1404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414630" h="1404297">
                <a:moveTo>
                  <a:pt x="1082501" y="97756"/>
                </a:moveTo>
                <a:cubicBezTo>
                  <a:pt x="1066401" y="93638"/>
                  <a:pt x="1057086" y="102682"/>
                  <a:pt x="1045745" y="124294"/>
                </a:cubicBezTo>
                <a:cubicBezTo>
                  <a:pt x="926218" y="353307"/>
                  <a:pt x="804478" y="580912"/>
                  <a:pt x="677698" y="805985"/>
                </a:cubicBezTo>
                <a:cubicBezTo>
                  <a:pt x="658977" y="838010"/>
                  <a:pt x="640976" y="870766"/>
                  <a:pt x="616854" y="899245"/>
                </a:cubicBezTo>
                <a:cubicBezTo>
                  <a:pt x="577252" y="946016"/>
                  <a:pt x="527208" y="944215"/>
                  <a:pt x="493366" y="894912"/>
                </a:cubicBezTo>
                <a:cubicBezTo>
                  <a:pt x="420950" y="790114"/>
                  <a:pt x="350385" y="684585"/>
                  <a:pt x="285221" y="575115"/>
                </a:cubicBezTo>
                <a:cubicBezTo>
                  <a:pt x="271180" y="550633"/>
                  <a:pt x="258219" y="546693"/>
                  <a:pt x="235898" y="560032"/>
                </a:cubicBezTo>
                <a:cubicBezTo>
                  <a:pt x="207404" y="576916"/>
                  <a:pt x="179323" y="595321"/>
                  <a:pt x="149441" y="609335"/>
                </a:cubicBezTo>
                <a:cubicBezTo>
                  <a:pt x="123519" y="621605"/>
                  <a:pt x="123879" y="633818"/>
                  <a:pt x="136840" y="656894"/>
                </a:cubicBezTo>
                <a:cubicBezTo>
                  <a:pt x="261099" y="880503"/>
                  <a:pt x="416270" y="1082500"/>
                  <a:pt x="565731" y="1288156"/>
                </a:cubicBezTo>
                <a:cubicBezTo>
                  <a:pt x="577612" y="1304703"/>
                  <a:pt x="584812" y="1304365"/>
                  <a:pt x="597413" y="1289225"/>
                </a:cubicBezTo>
                <a:cubicBezTo>
                  <a:pt x="636296" y="1241667"/>
                  <a:pt x="671218" y="1191970"/>
                  <a:pt x="702951" y="1139402"/>
                </a:cubicBezTo>
                <a:cubicBezTo>
                  <a:pt x="888004" y="831538"/>
                  <a:pt x="1053306" y="512867"/>
                  <a:pt x="1224009" y="197011"/>
                </a:cubicBezTo>
                <a:cubicBezTo>
                  <a:pt x="1227249" y="191270"/>
                  <a:pt x="1229769" y="185135"/>
                  <a:pt x="1233009" y="179057"/>
                </a:cubicBezTo>
                <a:cubicBezTo>
                  <a:pt x="1234449" y="164986"/>
                  <a:pt x="1221848" y="166056"/>
                  <a:pt x="1215368" y="162847"/>
                </a:cubicBezTo>
                <a:cubicBezTo>
                  <a:pt x="1177205" y="143768"/>
                  <a:pt x="1137243" y="128234"/>
                  <a:pt x="1101189" y="106284"/>
                </a:cubicBezTo>
                <a:cubicBezTo>
                  <a:pt x="1093989" y="101964"/>
                  <a:pt x="1087868" y="99129"/>
                  <a:pt x="1082501" y="97756"/>
                </a:cubicBezTo>
                <a:close/>
                <a:moveTo>
                  <a:pt x="1050476" y="126"/>
                </a:moveTo>
                <a:cubicBezTo>
                  <a:pt x="1061151" y="-412"/>
                  <a:pt x="1072707" y="776"/>
                  <a:pt x="1085205" y="3648"/>
                </a:cubicBezTo>
                <a:cubicBezTo>
                  <a:pt x="1128452" y="14143"/>
                  <a:pt x="1164756" y="39317"/>
                  <a:pt x="1203638" y="58779"/>
                </a:cubicBezTo>
                <a:cubicBezTo>
                  <a:pt x="1245034" y="79636"/>
                  <a:pt x="1287884" y="97968"/>
                  <a:pt x="1329280" y="118493"/>
                </a:cubicBezTo>
                <a:cubicBezTo>
                  <a:pt x="1355929" y="131843"/>
                  <a:pt x="1378214" y="156619"/>
                  <a:pt x="1406318" y="171431"/>
                </a:cubicBezTo>
                <a:cubicBezTo>
                  <a:pt x="1418551" y="177874"/>
                  <a:pt x="1415642" y="194812"/>
                  <a:pt x="1408103" y="207764"/>
                </a:cubicBezTo>
                <a:cubicBezTo>
                  <a:pt x="1193587" y="591486"/>
                  <a:pt x="1000628" y="987762"/>
                  <a:pt x="729904" y="1338008"/>
                </a:cubicBezTo>
                <a:cubicBezTo>
                  <a:pt x="667679" y="1419309"/>
                  <a:pt x="554601" y="1426881"/>
                  <a:pt x="479018" y="1354879"/>
                </a:cubicBezTo>
                <a:cubicBezTo>
                  <a:pt x="470421" y="1346643"/>
                  <a:pt x="461759" y="1338008"/>
                  <a:pt x="454948" y="1327911"/>
                </a:cubicBezTo>
                <a:cubicBezTo>
                  <a:pt x="312047" y="1119146"/>
                  <a:pt x="153276" y="921141"/>
                  <a:pt x="31933" y="697629"/>
                </a:cubicBezTo>
                <a:cubicBezTo>
                  <a:pt x="26907" y="688264"/>
                  <a:pt x="22212" y="679297"/>
                  <a:pt x="17186" y="669931"/>
                </a:cubicBezTo>
                <a:cubicBezTo>
                  <a:pt x="-9794" y="618786"/>
                  <a:pt x="-8009" y="613074"/>
                  <a:pt x="44232" y="591819"/>
                </a:cubicBezTo>
                <a:cubicBezTo>
                  <a:pt x="88868" y="573818"/>
                  <a:pt x="129139" y="548976"/>
                  <a:pt x="170932" y="526326"/>
                </a:cubicBezTo>
                <a:cubicBezTo>
                  <a:pt x="213055" y="502945"/>
                  <a:pt x="256963" y="484546"/>
                  <a:pt x="304112" y="475911"/>
                </a:cubicBezTo>
                <a:cubicBezTo>
                  <a:pt x="329306" y="470863"/>
                  <a:pt x="351591" y="468738"/>
                  <a:pt x="366007" y="495705"/>
                </a:cubicBezTo>
                <a:cubicBezTo>
                  <a:pt x="369974" y="503277"/>
                  <a:pt x="375000" y="508658"/>
                  <a:pt x="384721" y="506532"/>
                </a:cubicBezTo>
                <a:cubicBezTo>
                  <a:pt x="419305" y="498561"/>
                  <a:pt x="432597" y="521278"/>
                  <a:pt x="448070" y="547183"/>
                </a:cubicBezTo>
                <a:cubicBezTo>
                  <a:pt x="493830" y="620646"/>
                  <a:pt x="542037" y="691851"/>
                  <a:pt x="591368" y="768170"/>
                </a:cubicBezTo>
                <a:cubicBezTo>
                  <a:pt x="649295" y="662359"/>
                  <a:pt x="706561" y="559803"/>
                  <a:pt x="761976" y="456118"/>
                </a:cubicBezTo>
                <a:cubicBezTo>
                  <a:pt x="833988" y="321878"/>
                  <a:pt x="904876" y="187240"/>
                  <a:pt x="976492" y="52602"/>
                </a:cubicBezTo>
                <a:cubicBezTo>
                  <a:pt x="994346" y="18876"/>
                  <a:pt x="1018450" y="1739"/>
                  <a:pt x="1050476" y="126"/>
                </a:cubicBezTo>
                <a:close/>
              </a:path>
            </a:pathLst>
          </a:custGeom>
          <a:solidFill>
            <a:srgbClr val="FED940"/>
          </a:solidFill>
          <a:ln w="12700" cap="flat">
            <a:solidFill>
              <a:schemeClr val="tx1">
                <a:lumMod val="75000"/>
                <a:lumOff val="25000"/>
              </a:schemeClr>
            </a:solidFill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algn="ctr" defTabSz="449262">
              <a:lnSpc>
                <a:spcPct val="93000"/>
              </a:lnSpc>
              <a:defRPr sz="1800"/>
            </a:pPr>
            <a:endParaRPr sz="2400" dirty="0">
              <a:cs typeface="+mn-ea"/>
              <a:sym typeface="+mn-lt"/>
            </a:endParaRPr>
          </a:p>
        </p:txBody>
      </p:sp>
      <p:sp>
        <p:nvSpPr>
          <p:cNvPr id="5" name="Text Placeholder 32">
            <a:extLst>
              <a:ext uri="{FF2B5EF4-FFF2-40B4-BE49-F238E27FC236}">
                <a16:creationId xmlns="" xmlns:a16="http://schemas.microsoft.com/office/drawing/2014/main" id="{EDE26D88-CBFB-4CA0-9916-CC12A1ECACF7}"/>
              </a:ext>
            </a:extLst>
          </p:cNvPr>
          <p:cNvSpPr txBox="1">
            <a:spLocks/>
          </p:cNvSpPr>
          <p:nvPr/>
        </p:nvSpPr>
        <p:spPr>
          <a:xfrm>
            <a:off x="1626695" y="4126492"/>
            <a:ext cx="2020956" cy="103412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请替换文字内容，修改文字内容，也可以直接复制你的内容到此。请替换文字内容，修改文字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6" name="Text Placeholder 33">
            <a:extLst>
              <a:ext uri="{FF2B5EF4-FFF2-40B4-BE49-F238E27FC236}">
                <a16:creationId xmlns="" xmlns:a16="http://schemas.microsoft.com/office/drawing/2014/main" id="{265A4125-2F2E-4CC3-8B06-49F650CBBD2C}"/>
              </a:ext>
            </a:extLst>
          </p:cNvPr>
          <p:cNvSpPr txBox="1">
            <a:spLocks/>
          </p:cNvSpPr>
          <p:nvPr/>
        </p:nvSpPr>
        <p:spPr>
          <a:xfrm>
            <a:off x="1784828" y="3736678"/>
            <a:ext cx="170469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zh-CN" altLang="en-US" sz="2000" b="1" dirty="0">
                <a:latin typeface="+mn-lt"/>
                <a:cs typeface="+mn-ea"/>
                <a:sym typeface="+mn-lt"/>
              </a:rPr>
              <a:t>替换文字内容</a:t>
            </a:r>
            <a:endParaRPr lang="en-AU" sz="2000" b="1" dirty="0">
              <a:latin typeface="+mn-lt"/>
              <a:cs typeface="+mn-ea"/>
              <a:sym typeface="+mn-lt"/>
            </a:endParaRPr>
          </a:p>
        </p:txBody>
      </p:sp>
      <p:sp>
        <p:nvSpPr>
          <p:cNvPr id="7" name="任意多边形: 形状 6">
            <a:extLst>
              <a:ext uri="{FF2B5EF4-FFF2-40B4-BE49-F238E27FC236}">
                <a16:creationId xmlns="" xmlns:a16="http://schemas.microsoft.com/office/drawing/2014/main" id="{9FA09E91-D49F-44F7-A935-3B93E7537BE4}"/>
              </a:ext>
            </a:extLst>
          </p:cNvPr>
          <p:cNvSpPr/>
          <p:nvPr/>
        </p:nvSpPr>
        <p:spPr>
          <a:xfrm>
            <a:off x="8942608" y="2647501"/>
            <a:ext cx="787249" cy="781499"/>
          </a:xfrm>
          <a:custGeom>
            <a:avLst/>
            <a:gdLst>
              <a:gd name="connsiteX0" fmla="*/ 1082501 w 1414630"/>
              <a:gd name="connsiteY0" fmla="*/ 97756 h 1404297"/>
              <a:gd name="connsiteX1" fmla="*/ 1045745 w 1414630"/>
              <a:gd name="connsiteY1" fmla="*/ 124294 h 1404297"/>
              <a:gd name="connsiteX2" fmla="*/ 677698 w 1414630"/>
              <a:gd name="connsiteY2" fmla="*/ 805985 h 1404297"/>
              <a:gd name="connsiteX3" fmla="*/ 616854 w 1414630"/>
              <a:gd name="connsiteY3" fmla="*/ 899245 h 1404297"/>
              <a:gd name="connsiteX4" fmla="*/ 493366 w 1414630"/>
              <a:gd name="connsiteY4" fmla="*/ 894912 h 1404297"/>
              <a:gd name="connsiteX5" fmla="*/ 285221 w 1414630"/>
              <a:gd name="connsiteY5" fmla="*/ 575115 h 1404297"/>
              <a:gd name="connsiteX6" fmla="*/ 235898 w 1414630"/>
              <a:gd name="connsiteY6" fmla="*/ 560032 h 1404297"/>
              <a:gd name="connsiteX7" fmla="*/ 149441 w 1414630"/>
              <a:gd name="connsiteY7" fmla="*/ 609335 h 1404297"/>
              <a:gd name="connsiteX8" fmla="*/ 136840 w 1414630"/>
              <a:gd name="connsiteY8" fmla="*/ 656894 h 1404297"/>
              <a:gd name="connsiteX9" fmla="*/ 565731 w 1414630"/>
              <a:gd name="connsiteY9" fmla="*/ 1288156 h 1404297"/>
              <a:gd name="connsiteX10" fmla="*/ 597413 w 1414630"/>
              <a:gd name="connsiteY10" fmla="*/ 1289225 h 1404297"/>
              <a:gd name="connsiteX11" fmla="*/ 702951 w 1414630"/>
              <a:gd name="connsiteY11" fmla="*/ 1139402 h 1404297"/>
              <a:gd name="connsiteX12" fmla="*/ 1224009 w 1414630"/>
              <a:gd name="connsiteY12" fmla="*/ 197011 h 1404297"/>
              <a:gd name="connsiteX13" fmla="*/ 1233009 w 1414630"/>
              <a:gd name="connsiteY13" fmla="*/ 179057 h 1404297"/>
              <a:gd name="connsiteX14" fmla="*/ 1215368 w 1414630"/>
              <a:gd name="connsiteY14" fmla="*/ 162847 h 1404297"/>
              <a:gd name="connsiteX15" fmla="*/ 1101189 w 1414630"/>
              <a:gd name="connsiteY15" fmla="*/ 106284 h 1404297"/>
              <a:gd name="connsiteX16" fmla="*/ 1082501 w 1414630"/>
              <a:gd name="connsiteY16" fmla="*/ 97756 h 1404297"/>
              <a:gd name="connsiteX17" fmla="*/ 1050476 w 1414630"/>
              <a:gd name="connsiteY17" fmla="*/ 126 h 1404297"/>
              <a:gd name="connsiteX18" fmla="*/ 1085205 w 1414630"/>
              <a:gd name="connsiteY18" fmla="*/ 3648 h 1404297"/>
              <a:gd name="connsiteX19" fmla="*/ 1203638 w 1414630"/>
              <a:gd name="connsiteY19" fmla="*/ 58779 h 1404297"/>
              <a:gd name="connsiteX20" fmla="*/ 1329280 w 1414630"/>
              <a:gd name="connsiteY20" fmla="*/ 118493 h 1404297"/>
              <a:gd name="connsiteX21" fmla="*/ 1406318 w 1414630"/>
              <a:gd name="connsiteY21" fmla="*/ 171431 h 1404297"/>
              <a:gd name="connsiteX22" fmla="*/ 1408103 w 1414630"/>
              <a:gd name="connsiteY22" fmla="*/ 207764 h 1404297"/>
              <a:gd name="connsiteX23" fmla="*/ 729904 w 1414630"/>
              <a:gd name="connsiteY23" fmla="*/ 1338008 h 1404297"/>
              <a:gd name="connsiteX24" fmla="*/ 479018 w 1414630"/>
              <a:gd name="connsiteY24" fmla="*/ 1354879 h 1404297"/>
              <a:gd name="connsiteX25" fmla="*/ 454948 w 1414630"/>
              <a:gd name="connsiteY25" fmla="*/ 1327911 h 1404297"/>
              <a:gd name="connsiteX26" fmla="*/ 31933 w 1414630"/>
              <a:gd name="connsiteY26" fmla="*/ 697629 h 1404297"/>
              <a:gd name="connsiteX27" fmla="*/ 17186 w 1414630"/>
              <a:gd name="connsiteY27" fmla="*/ 669931 h 1404297"/>
              <a:gd name="connsiteX28" fmla="*/ 44232 w 1414630"/>
              <a:gd name="connsiteY28" fmla="*/ 591819 h 1404297"/>
              <a:gd name="connsiteX29" fmla="*/ 170932 w 1414630"/>
              <a:gd name="connsiteY29" fmla="*/ 526326 h 1404297"/>
              <a:gd name="connsiteX30" fmla="*/ 304112 w 1414630"/>
              <a:gd name="connsiteY30" fmla="*/ 475911 h 1404297"/>
              <a:gd name="connsiteX31" fmla="*/ 366007 w 1414630"/>
              <a:gd name="connsiteY31" fmla="*/ 495705 h 1404297"/>
              <a:gd name="connsiteX32" fmla="*/ 384721 w 1414630"/>
              <a:gd name="connsiteY32" fmla="*/ 506532 h 1404297"/>
              <a:gd name="connsiteX33" fmla="*/ 448070 w 1414630"/>
              <a:gd name="connsiteY33" fmla="*/ 547183 h 1404297"/>
              <a:gd name="connsiteX34" fmla="*/ 591368 w 1414630"/>
              <a:gd name="connsiteY34" fmla="*/ 768170 h 1404297"/>
              <a:gd name="connsiteX35" fmla="*/ 761976 w 1414630"/>
              <a:gd name="connsiteY35" fmla="*/ 456118 h 1404297"/>
              <a:gd name="connsiteX36" fmla="*/ 976492 w 1414630"/>
              <a:gd name="connsiteY36" fmla="*/ 52602 h 1404297"/>
              <a:gd name="connsiteX37" fmla="*/ 1050476 w 1414630"/>
              <a:gd name="connsiteY37" fmla="*/ 126 h 1404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414630" h="1404297">
                <a:moveTo>
                  <a:pt x="1082501" y="97756"/>
                </a:moveTo>
                <a:cubicBezTo>
                  <a:pt x="1066401" y="93638"/>
                  <a:pt x="1057086" y="102682"/>
                  <a:pt x="1045745" y="124294"/>
                </a:cubicBezTo>
                <a:cubicBezTo>
                  <a:pt x="926218" y="353307"/>
                  <a:pt x="804478" y="580912"/>
                  <a:pt x="677698" y="805985"/>
                </a:cubicBezTo>
                <a:cubicBezTo>
                  <a:pt x="658977" y="838010"/>
                  <a:pt x="640976" y="870766"/>
                  <a:pt x="616854" y="899245"/>
                </a:cubicBezTo>
                <a:cubicBezTo>
                  <a:pt x="577252" y="946016"/>
                  <a:pt x="527208" y="944215"/>
                  <a:pt x="493366" y="894912"/>
                </a:cubicBezTo>
                <a:cubicBezTo>
                  <a:pt x="420950" y="790114"/>
                  <a:pt x="350385" y="684585"/>
                  <a:pt x="285221" y="575115"/>
                </a:cubicBezTo>
                <a:cubicBezTo>
                  <a:pt x="271180" y="550633"/>
                  <a:pt x="258219" y="546693"/>
                  <a:pt x="235898" y="560032"/>
                </a:cubicBezTo>
                <a:cubicBezTo>
                  <a:pt x="207404" y="576916"/>
                  <a:pt x="179323" y="595321"/>
                  <a:pt x="149441" y="609335"/>
                </a:cubicBezTo>
                <a:cubicBezTo>
                  <a:pt x="123519" y="621605"/>
                  <a:pt x="123879" y="633818"/>
                  <a:pt x="136840" y="656894"/>
                </a:cubicBezTo>
                <a:cubicBezTo>
                  <a:pt x="261099" y="880503"/>
                  <a:pt x="416270" y="1082500"/>
                  <a:pt x="565731" y="1288156"/>
                </a:cubicBezTo>
                <a:cubicBezTo>
                  <a:pt x="577612" y="1304703"/>
                  <a:pt x="584812" y="1304365"/>
                  <a:pt x="597413" y="1289225"/>
                </a:cubicBezTo>
                <a:cubicBezTo>
                  <a:pt x="636296" y="1241667"/>
                  <a:pt x="671218" y="1191970"/>
                  <a:pt x="702951" y="1139402"/>
                </a:cubicBezTo>
                <a:cubicBezTo>
                  <a:pt x="888004" y="831538"/>
                  <a:pt x="1053306" y="512867"/>
                  <a:pt x="1224009" y="197011"/>
                </a:cubicBezTo>
                <a:cubicBezTo>
                  <a:pt x="1227249" y="191270"/>
                  <a:pt x="1229769" y="185135"/>
                  <a:pt x="1233009" y="179057"/>
                </a:cubicBezTo>
                <a:cubicBezTo>
                  <a:pt x="1234449" y="164986"/>
                  <a:pt x="1221848" y="166056"/>
                  <a:pt x="1215368" y="162847"/>
                </a:cubicBezTo>
                <a:cubicBezTo>
                  <a:pt x="1177205" y="143768"/>
                  <a:pt x="1137243" y="128234"/>
                  <a:pt x="1101189" y="106284"/>
                </a:cubicBezTo>
                <a:cubicBezTo>
                  <a:pt x="1093989" y="101964"/>
                  <a:pt x="1087868" y="99129"/>
                  <a:pt x="1082501" y="97756"/>
                </a:cubicBezTo>
                <a:close/>
                <a:moveTo>
                  <a:pt x="1050476" y="126"/>
                </a:moveTo>
                <a:cubicBezTo>
                  <a:pt x="1061151" y="-412"/>
                  <a:pt x="1072707" y="776"/>
                  <a:pt x="1085205" y="3648"/>
                </a:cubicBezTo>
                <a:cubicBezTo>
                  <a:pt x="1128452" y="14143"/>
                  <a:pt x="1164756" y="39317"/>
                  <a:pt x="1203638" y="58779"/>
                </a:cubicBezTo>
                <a:cubicBezTo>
                  <a:pt x="1245034" y="79636"/>
                  <a:pt x="1287884" y="97968"/>
                  <a:pt x="1329280" y="118493"/>
                </a:cubicBezTo>
                <a:cubicBezTo>
                  <a:pt x="1355929" y="131843"/>
                  <a:pt x="1378214" y="156619"/>
                  <a:pt x="1406318" y="171431"/>
                </a:cubicBezTo>
                <a:cubicBezTo>
                  <a:pt x="1418551" y="177874"/>
                  <a:pt x="1415642" y="194812"/>
                  <a:pt x="1408103" y="207764"/>
                </a:cubicBezTo>
                <a:cubicBezTo>
                  <a:pt x="1193587" y="591486"/>
                  <a:pt x="1000628" y="987762"/>
                  <a:pt x="729904" y="1338008"/>
                </a:cubicBezTo>
                <a:cubicBezTo>
                  <a:pt x="667679" y="1419309"/>
                  <a:pt x="554601" y="1426881"/>
                  <a:pt x="479018" y="1354879"/>
                </a:cubicBezTo>
                <a:cubicBezTo>
                  <a:pt x="470421" y="1346643"/>
                  <a:pt x="461759" y="1338008"/>
                  <a:pt x="454948" y="1327911"/>
                </a:cubicBezTo>
                <a:cubicBezTo>
                  <a:pt x="312047" y="1119146"/>
                  <a:pt x="153276" y="921141"/>
                  <a:pt x="31933" y="697629"/>
                </a:cubicBezTo>
                <a:cubicBezTo>
                  <a:pt x="26907" y="688264"/>
                  <a:pt x="22212" y="679297"/>
                  <a:pt x="17186" y="669931"/>
                </a:cubicBezTo>
                <a:cubicBezTo>
                  <a:pt x="-9794" y="618786"/>
                  <a:pt x="-8009" y="613074"/>
                  <a:pt x="44232" y="591819"/>
                </a:cubicBezTo>
                <a:cubicBezTo>
                  <a:pt x="88868" y="573818"/>
                  <a:pt x="129139" y="548976"/>
                  <a:pt x="170932" y="526326"/>
                </a:cubicBezTo>
                <a:cubicBezTo>
                  <a:pt x="213055" y="502945"/>
                  <a:pt x="256963" y="484546"/>
                  <a:pt x="304112" y="475911"/>
                </a:cubicBezTo>
                <a:cubicBezTo>
                  <a:pt x="329306" y="470863"/>
                  <a:pt x="351591" y="468738"/>
                  <a:pt x="366007" y="495705"/>
                </a:cubicBezTo>
                <a:cubicBezTo>
                  <a:pt x="369974" y="503277"/>
                  <a:pt x="375000" y="508658"/>
                  <a:pt x="384721" y="506532"/>
                </a:cubicBezTo>
                <a:cubicBezTo>
                  <a:pt x="419305" y="498561"/>
                  <a:pt x="432597" y="521278"/>
                  <a:pt x="448070" y="547183"/>
                </a:cubicBezTo>
                <a:cubicBezTo>
                  <a:pt x="493830" y="620646"/>
                  <a:pt x="542037" y="691851"/>
                  <a:pt x="591368" y="768170"/>
                </a:cubicBezTo>
                <a:cubicBezTo>
                  <a:pt x="649295" y="662359"/>
                  <a:pt x="706561" y="559803"/>
                  <a:pt x="761976" y="456118"/>
                </a:cubicBezTo>
                <a:cubicBezTo>
                  <a:pt x="833988" y="321878"/>
                  <a:pt x="904876" y="187240"/>
                  <a:pt x="976492" y="52602"/>
                </a:cubicBezTo>
                <a:cubicBezTo>
                  <a:pt x="994346" y="18876"/>
                  <a:pt x="1018450" y="1739"/>
                  <a:pt x="1050476" y="126"/>
                </a:cubicBezTo>
                <a:close/>
              </a:path>
            </a:pathLst>
          </a:custGeom>
          <a:solidFill>
            <a:srgbClr val="FED940"/>
          </a:solidFill>
          <a:ln w="12700" cap="flat">
            <a:solidFill>
              <a:schemeClr val="tx1">
                <a:lumMod val="75000"/>
                <a:lumOff val="25000"/>
              </a:schemeClr>
            </a:solidFill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algn="ctr" defTabSz="449262">
              <a:lnSpc>
                <a:spcPct val="93000"/>
              </a:lnSpc>
              <a:defRPr sz="1800"/>
            </a:pPr>
            <a:endParaRPr sz="2400" dirty="0">
              <a:cs typeface="+mn-ea"/>
              <a:sym typeface="+mn-lt"/>
            </a:endParaRPr>
          </a:p>
        </p:txBody>
      </p:sp>
      <p:sp>
        <p:nvSpPr>
          <p:cNvPr id="8" name="Text Placeholder 32">
            <a:extLst>
              <a:ext uri="{FF2B5EF4-FFF2-40B4-BE49-F238E27FC236}">
                <a16:creationId xmlns="" xmlns:a16="http://schemas.microsoft.com/office/drawing/2014/main" id="{90A83DC7-ADD2-41BB-902A-B40D64161F9C}"/>
              </a:ext>
            </a:extLst>
          </p:cNvPr>
          <p:cNvSpPr txBox="1">
            <a:spLocks/>
          </p:cNvSpPr>
          <p:nvPr/>
        </p:nvSpPr>
        <p:spPr>
          <a:xfrm>
            <a:off x="8301000" y="4126492"/>
            <a:ext cx="2020956" cy="103412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请替换文字内容，修改文字内容，也可以直接复制你的内容到此。请替换文字内容，修改文字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9" name="Text Placeholder 33">
            <a:extLst>
              <a:ext uri="{FF2B5EF4-FFF2-40B4-BE49-F238E27FC236}">
                <a16:creationId xmlns="" xmlns:a16="http://schemas.microsoft.com/office/drawing/2014/main" id="{CFE40B53-C2BA-4DFC-BAEC-7267E1C0D128}"/>
              </a:ext>
            </a:extLst>
          </p:cNvPr>
          <p:cNvSpPr txBox="1">
            <a:spLocks/>
          </p:cNvSpPr>
          <p:nvPr/>
        </p:nvSpPr>
        <p:spPr>
          <a:xfrm>
            <a:off x="8459133" y="3736678"/>
            <a:ext cx="170469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zh-CN" altLang="en-US" sz="2000" b="1" dirty="0">
                <a:latin typeface="+mn-lt"/>
                <a:cs typeface="+mn-ea"/>
                <a:sym typeface="+mn-lt"/>
              </a:rPr>
              <a:t>替换文字内容</a:t>
            </a:r>
            <a:endParaRPr lang="en-AU" sz="2000" b="1" dirty="0">
              <a:latin typeface="+mn-lt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02135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12">
            <a:extLst>
              <a:ext uri="{FF2B5EF4-FFF2-40B4-BE49-F238E27FC236}">
                <a16:creationId xmlns="" xmlns:a16="http://schemas.microsoft.com/office/drawing/2014/main" id="{AE35C2B7-BAF7-483F-BD48-E5DB705624E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565112" y="1213382"/>
            <a:ext cx="3061777" cy="507015"/>
          </a:xfrm>
          <a:prstGeom prst="roundRect">
            <a:avLst>
              <a:gd name="adj" fmla="val 0"/>
            </a:avLst>
          </a:prstGeom>
          <a:solidFill>
            <a:srgbClr val="FFC000"/>
          </a:solidFill>
          <a:ln w="28575">
            <a:solidFill>
              <a:srgbClr val="6B4C0E"/>
            </a:solidFill>
          </a:ln>
        </p:spPr>
        <p:txBody>
          <a:bodyPr wrap="square" rtlCol="0" anchor="ctr" anchorCtr="1">
            <a:noAutofit/>
          </a:bodyPr>
          <a:lstStyle/>
          <a:p>
            <a:pPr algn="ctr"/>
            <a:r>
              <a:rPr lang="zh-CN" altLang="en-US" sz="3600" dirty="0">
                <a:cs typeface="+mn-ea"/>
                <a:sym typeface="+mn-lt"/>
              </a:rPr>
              <a:t>教学说课</a:t>
            </a:r>
          </a:p>
        </p:txBody>
      </p: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EF764442-3156-4CE7-A84D-DAAC3041C75E}"/>
              </a:ext>
            </a:extLst>
          </p:cNvPr>
          <p:cNvGrpSpPr/>
          <p:nvPr/>
        </p:nvGrpSpPr>
        <p:grpSpPr>
          <a:xfrm>
            <a:off x="3197969" y="2402975"/>
            <a:ext cx="5593223" cy="2940862"/>
            <a:chOff x="3190595" y="2034265"/>
            <a:chExt cx="5593223" cy="2940862"/>
          </a:xfrm>
        </p:grpSpPr>
        <p:sp>
          <p:nvSpPr>
            <p:cNvPr id="4" name="椭圆 31">
              <a:extLst>
                <a:ext uri="{FF2B5EF4-FFF2-40B4-BE49-F238E27FC236}">
                  <a16:creationId xmlns="" xmlns:a16="http://schemas.microsoft.com/office/drawing/2014/main" id="{9F5C88D3-3CBA-495B-96E1-85B8D2637C8F}"/>
                </a:ext>
              </a:extLst>
            </p:cNvPr>
            <p:cNvSpPr/>
            <p:nvPr/>
          </p:nvSpPr>
          <p:spPr>
            <a:xfrm rot="5400000">
              <a:off x="4602749" y="794057"/>
              <a:ext cx="2768916" cy="5593223"/>
            </a:xfrm>
            <a:custGeom>
              <a:avLst/>
              <a:gdLst>
                <a:gd name="connsiteX0" fmla="*/ 0 w 656493"/>
                <a:gd name="connsiteY0" fmla="*/ 316523 h 633046"/>
                <a:gd name="connsiteX1" fmla="*/ 328247 w 656493"/>
                <a:gd name="connsiteY1" fmla="*/ 0 h 633046"/>
                <a:gd name="connsiteX2" fmla="*/ 656494 w 656493"/>
                <a:gd name="connsiteY2" fmla="*/ 316523 h 633046"/>
                <a:gd name="connsiteX3" fmla="*/ 328247 w 656493"/>
                <a:gd name="connsiteY3" fmla="*/ 633046 h 633046"/>
                <a:gd name="connsiteX4" fmla="*/ 0 w 656493"/>
                <a:gd name="connsiteY4" fmla="*/ 316523 h 633046"/>
                <a:gd name="connsiteX0-1" fmla="*/ 328247 w 656494"/>
                <a:gd name="connsiteY0-2" fmla="*/ 0 h 633046"/>
                <a:gd name="connsiteX1-3" fmla="*/ 656494 w 656494"/>
                <a:gd name="connsiteY1-4" fmla="*/ 316523 h 633046"/>
                <a:gd name="connsiteX2-5" fmla="*/ 328247 w 656494"/>
                <a:gd name="connsiteY2-6" fmla="*/ 633046 h 633046"/>
                <a:gd name="connsiteX3-7" fmla="*/ 0 w 656494"/>
                <a:gd name="connsiteY3-8" fmla="*/ 316523 h 633046"/>
                <a:gd name="connsiteX4-9" fmla="*/ 419687 w 656494"/>
                <a:gd name="connsiteY4-10" fmla="*/ 91440 h 633046"/>
                <a:gd name="connsiteX0-11" fmla="*/ 402964 w 731211"/>
                <a:gd name="connsiteY0-12" fmla="*/ 0 h 633046"/>
                <a:gd name="connsiteX1-13" fmla="*/ 731211 w 731211"/>
                <a:gd name="connsiteY1-14" fmla="*/ 316523 h 633046"/>
                <a:gd name="connsiteX2-15" fmla="*/ 402964 w 731211"/>
                <a:gd name="connsiteY2-16" fmla="*/ 633046 h 633046"/>
                <a:gd name="connsiteX3-17" fmla="*/ 74717 w 731211"/>
                <a:gd name="connsiteY3-18" fmla="*/ 316523 h 633046"/>
                <a:gd name="connsiteX4-19" fmla="*/ 161895 w 731211"/>
                <a:gd name="connsiteY4-20" fmla="*/ 152400 h 633046"/>
                <a:gd name="connsiteX0-21" fmla="*/ 353700 w 681947"/>
                <a:gd name="connsiteY0-22" fmla="*/ 0 h 633046"/>
                <a:gd name="connsiteX1-23" fmla="*/ 681947 w 681947"/>
                <a:gd name="connsiteY1-24" fmla="*/ 316523 h 633046"/>
                <a:gd name="connsiteX2-25" fmla="*/ 353700 w 681947"/>
                <a:gd name="connsiteY2-26" fmla="*/ 633046 h 633046"/>
                <a:gd name="connsiteX3-27" fmla="*/ 25453 w 681947"/>
                <a:gd name="connsiteY3-28" fmla="*/ 316523 h 633046"/>
                <a:gd name="connsiteX4-29" fmla="*/ 112631 w 681947"/>
                <a:gd name="connsiteY4-30" fmla="*/ 152400 h 633046"/>
                <a:gd name="connsiteX0-31" fmla="*/ 341249 w 669496"/>
                <a:gd name="connsiteY0-32" fmla="*/ 0 h 633046"/>
                <a:gd name="connsiteX1-33" fmla="*/ 669496 w 669496"/>
                <a:gd name="connsiteY1-34" fmla="*/ 316523 h 633046"/>
                <a:gd name="connsiteX2-35" fmla="*/ 341249 w 669496"/>
                <a:gd name="connsiteY2-36" fmla="*/ 633046 h 633046"/>
                <a:gd name="connsiteX3-37" fmla="*/ 13002 w 669496"/>
                <a:gd name="connsiteY3-38" fmla="*/ 316523 h 633046"/>
                <a:gd name="connsiteX4-39" fmla="*/ 100180 w 669496"/>
                <a:gd name="connsiteY4-40" fmla="*/ 152400 h 633046"/>
                <a:gd name="connsiteX0-41" fmla="*/ 347951 w 676198"/>
                <a:gd name="connsiteY0-42" fmla="*/ 0 h 633046"/>
                <a:gd name="connsiteX1-43" fmla="*/ 676198 w 676198"/>
                <a:gd name="connsiteY1-44" fmla="*/ 316523 h 633046"/>
                <a:gd name="connsiteX2-45" fmla="*/ 347951 w 676198"/>
                <a:gd name="connsiteY2-46" fmla="*/ 633046 h 633046"/>
                <a:gd name="connsiteX3-47" fmla="*/ 19704 w 676198"/>
                <a:gd name="connsiteY3-48" fmla="*/ 316523 h 633046"/>
                <a:gd name="connsiteX4-49" fmla="*/ 79173 w 676198"/>
                <a:gd name="connsiteY4-50" fmla="*/ 113607 h 633046"/>
                <a:gd name="connsiteX0-51" fmla="*/ 333371 w 661618"/>
                <a:gd name="connsiteY0-52" fmla="*/ 0 h 633046"/>
                <a:gd name="connsiteX1-53" fmla="*/ 661618 w 661618"/>
                <a:gd name="connsiteY1-54" fmla="*/ 316523 h 633046"/>
                <a:gd name="connsiteX2-55" fmla="*/ 333371 w 661618"/>
                <a:gd name="connsiteY2-56" fmla="*/ 633046 h 633046"/>
                <a:gd name="connsiteX3-57" fmla="*/ 5124 w 661618"/>
                <a:gd name="connsiteY3-58" fmla="*/ 316523 h 633046"/>
                <a:gd name="connsiteX4-59" fmla="*/ 64593 w 661618"/>
                <a:gd name="connsiteY4-60" fmla="*/ 113607 h 633046"/>
                <a:gd name="connsiteX0-61" fmla="*/ 178200 w 661618"/>
                <a:gd name="connsiteY0-62" fmla="*/ 0 h 583170"/>
                <a:gd name="connsiteX1-63" fmla="*/ 661618 w 661618"/>
                <a:gd name="connsiteY1-64" fmla="*/ 266647 h 583170"/>
                <a:gd name="connsiteX2-65" fmla="*/ 333371 w 661618"/>
                <a:gd name="connsiteY2-66" fmla="*/ 583170 h 583170"/>
                <a:gd name="connsiteX3-67" fmla="*/ 5124 w 661618"/>
                <a:gd name="connsiteY3-68" fmla="*/ 266647 h 583170"/>
                <a:gd name="connsiteX4-69" fmla="*/ 64593 w 661618"/>
                <a:gd name="connsiteY4-70" fmla="*/ 63731 h 583170"/>
                <a:gd name="connsiteX0-71" fmla="*/ 178200 w 662133"/>
                <a:gd name="connsiteY0-72" fmla="*/ 66578 h 649748"/>
                <a:gd name="connsiteX1-73" fmla="*/ 412660 w 662133"/>
                <a:gd name="connsiteY1-74" fmla="*/ 10947 h 649748"/>
                <a:gd name="connsiteX2-75" fmla="*/ 661618 w 662133"/>
                <a:gd name="connsiteY2-76" fmla="*/ 333225 h 649748"/>
                <a:gd name="connsiteX3-77" fmla="*/ 333371 w 662133"/>
                <a:gd name="connsiteY3-78" fmla="*/ 649748 h 649748"/>
                <a:gd name="connsiteX4-79" fmla="*/ 5124 w 662133"/>
                <a:gd name="connsiteY4-80" fmla="*/ 333225 h 649748"/>
                <a:gd name="connsiteX5" fmla="*/ 64593 w 662133"/>
                <a:gd name="connsiteY5" fmla="*/ 130309 h 649748"/>
                <a:gd name="connsiteX0-81" fmla="*/ 178200 w 662148"/>
                <a:gd name="connsiteY0-82" fmla="*/ 66578 h 649748"/>
                <a:gd name="connsiteX1-83" fmla="*/ 412660 w 662148"/>
                <a:gd name="connsiteY1-84" fmla="*/ 10947 h 649748"/>
                <a:gd name="connsiteX2-85" fmla="*/ 661618 w 662148"/>
                <a:gd name="connsiteY2-86" fmla="*/ 333225 h 649748"/>
                <a:gd name="connsiteX3-87" fmla="*/ 333371 w 662148"/>
                <a:gd name="connsiteY3-88" fmla="*/ 649748 h 649748"/>
                <a:gd name="connsiteX4-89" fmla="*/ 5124 w 662148"/>
                <a:gd name="connsiteY4-90" fmla="*/ 333225 h 649748"/>
                <a:gd name="connsiteX5-91" fmla="*/ 64593 w 662148"/>
                <a:gd name="connsiteY5-92" fmla="*/ 130309 h 649748"/>
                <a:gd name="connsiteX0-93" fmla="*/ 178200 w 662148"/>
                <a:gd name="connsiteY0-94" fmla="*/ 61032 h 644202"/>
                <a:gd name="connsiteX1-95" fmla="*/ 412660 w 662148"/>
                <a:gd name="connsiteY1-96" fmla="*/ 5401 h 644202"/>
                <a:gd name="connsiteX2-97" fmla="*/ 661618 w 662148"/>
                <a:gd name="connsiteY2-98" fmla="*/ 327679 h 644202"/>
                <a:gd name="connsiteX3-99" fmla="*/ 333371 w 662148"/>
                <a:gd name="connsiteY3-100" fmla="*/ 644202 h 644202"/>
                <a:gd name="connsiteX4-101" fmla="*/ 5124 w 662148"/>
                <a:gd name="connsiteY4-102" fmla="*/ 327679 h 644202"/>
                <a:gd name="connsiteX5-103" fmla="*/ 64593 w 662148"/>
                <a:gd name="connsiteY5-104" fmla="*/ 124763 h 644202"/>
                <a:gd name="connsiteX0-105" fmla="*/ 178200 w 662148"/>
                <a:gd name="connsiteY0-106" fmla="*/ 75865 h 659035"/>
                <a:gd name="connsiteX1-107" fmla="*/ 168819 w 662148"/>
                <a:gd name="connsiteY1-108" fmla="*/ 31317 h 659035"/>
                <a:gd name="connsiteX2-109" fmla="*/ 412660 w 662148"/>
                <a:gd name="connsiteY2-110" fmla="*/ 20234 h 659035"/>
                <a:gd name="connsiteX3-111" fmla="*/ 661618 w 662148"/>
                <a:gd name="connsiteY3-112" fmla="*/ 342512 h 659035"/>
                <a:gd name="connsiteX4-113" fmla="*/ 333371 w 662148"/>
                <a:gd name="connsiteY4-114" fmla="*/ 659035 h 659035"/>
                <a:gd name="connsiteX5-115" fmla="*/ 5124 w 662148"/>
                <a:gd name="connsiteY5-116" fmla="*/ 342512 h 659035"/>
                <a:gd name="connsiteX6" fmla="*/ 64593 w 662148"/>
                <a:gd name="connsiteY6" fmla="*/ 139596 h 659035"/>
                <a:gd name="connsiteX0-117" fmla="*/ 178200 w 662148"/>
                <a:gd name="connsiteY0-118" fmla="*/ 68901 h 652071"/>
                <a:gd name="connsiteX1-119" fmla="*/ 130026 w 662148"/>
                <a:gd name="connsiteY1-120" fmla="*/ 68688 h 652071"/>
                <a:gd name="connsiteX2-121" fmla="*/ 412660 w 662148"/>
                <a:gd name="connsiteY2-122" fmla="*/ 13270 h 652071"/>
                <a:gd name="connsiteX3-123" fmla="*/ 661618 w 662148"/>
                <a:gd name="connsiteY3-124" fmla="*/ 335548 h 652071"/>
                <a:gd name="connsiteX4-125" fmla="*/ 333371 w 662148"/>
                <a:gd name="connsiteY4-126" fmla="*/ 652071 h 652071"/>
                <a:gd name="connsiteX5-127" fmla="*/ 5124 w 662148"/>
                <a:gd name="connsiteY5-128" fmla="*/ 335548 h 652071"/>
                <a:gd name="connsiteX6-129" fmla="*/ 64593 w 662148"/>
                <a:gd name="connsiteY6-130" fmla="*/ 132632 h 652071"/>
                <a:gd name="connsiteX0-131" fmla="*/ 178200 w 662220"/>
                <a:gd name="connsiteY0-132" fmla="*/ 68901 h 652071"/>
                <a:gd name="connsiteX1-133" fmla="*/ 130026 w 662220"/>
                <a:gd name="connsiteY1-134" fmla="*/ 68688 h 652071"/>
                <a:gd name="connsiteX2-135" fmla="*/ 412660 w 662220"/>
                <a:gd name="connsiteY2-136" fmla="*/ 13270 h 652071"/>
                <a:gd name="connsiteX3-137" fmla="*/ 661618 w 662220"/>
                <a:gd name="connsiteY3-138" fmla="*/ 335548 h 652071"/>
                <a:gd name="connsiteX4-139" fmla="*/ 333371 w 662220"/>
                <a:gd name="connsiteY4-140" fmla="*/ 652071 h 652071"/>
                <a:gd name="connsiteX5-141" fmla="*/ 5124 w 662220"/>
                <a:gd name="connsiteY5-142" fmla="*/ 335548 h 652071"/>
                <a:gd name="connsiteX6-143" fmla="*/ 64593 w 662220"/>
                <a:gd name="connsiteY6-144" fmla="*/ 132632 h 652071"/>
                <a:gd name="connsiteX0-145" fmla="*/ 178200 w 662220"/>
                <a:gd name="connsiteY0-146" fmla="*/ 58449 h 641619"/>
                <a:gd name="connsiteX1-147" fmla="*/ 130026 w 662220"/>
                <a:gd name="connsiteY1-148" fmla="*/ 58236 h 641619"/>
                <a:gd name="connsiteX2-149" fmla="*/ 412660 w 662220"/>
                <a:gd name="connsiteY2-150" fmla="*/ 2818 h 641619"/>
                <a:gd name="connsiteX3-151" fmla="*/ 661618 w 662220"/>
                <a:gd name="connsiteY3-152" fmla="*/ 325096 h 641619"/>
                <a:gd name="connsiteX4-153" fmla="*/ 333371 w 662220"/>
                <a:gd name="connsiteY4-154" fmla="*/ 641619 h 641619"/>
                <a:gd name="connsiteX5-155" fmla="*/ 5124 w 662220"/>
                <a:gd name="connsiteY5-156" fmla="*/ 325096 h 641619"/>
                <a:gd name="connsiteX6-157" fmla="*/ 64593 w 662220"/>
                <a:gd name="connsiteY6-158" fmla="*/ 122180 h 641619"/>
                <a:gd name="connsiteX0-159" fmla="*/ 178200 w 662220"/>
                <a:gd name="connsiteY0-160" fmla="*/ 58449 h 641619"/>
                <a:gd name="connsiteX1-161" fmla="*/ 130026 w 662220"/>
                <a:gd name="connsiteY1-162" fmla="*/ 58236 h 641619"/>
                <a:gd name="connsiteX2-163" fmla="*/ 412660 w 662220"/>
                <a:gd name="connsiteY2-164" fmla="*/ 2818 h 641619"/>
                <a:gd name="connsiteX3-165" fmla="*/ 661618 w 662220"/>
                <a:gd name="connsiteY3-166" fmla="*/ 325096 h 641619"/>
                <a:gd name="connsiteX4-167" fmla="*/ 333371 w 662220"/>
                <a:gd name="connsiteY4-168" fmla="*/ 641619 h 641619"/>
                <a:gd name="connsiteX5-169" fmla="*/ 5124 w 662220"/>
                <a:gd name="connsiteY5-170" fmla="*/ 325096 h 641619"/>
                <a:gd name="connsiteX6-171" fmla="*/ 64593 w 662220"/>
                <a:gd name="connsiteY6-172" fmla="*/ 122180 h 641619"/>
                <a:gd name="connsiteX0-173" fmla="*/ 178200 w 662220"/>
                <a:gd name="connsiteY0-174" fmla="*/ 58449 h 641619"/>
                <a:gd name="connsiteX1-175" fmla="*/ 130026 w 662220"/>
                <a:gd name="connsiteY1-176" fmla="*/ 58236 h 641619"/>
                <a:gd name="connsiteX2-177" fmla="*/ 412660 w 662220"/>
                <a:gd name="connsiteY2-178" fmla="*/ 2818 h 641619"/>
                <a:gd name="connsiteX3-179" fmla="*/ 661618 w 662220"/>
                <a:gd name="connsiteY3-180" fmla="*/ 325096 h 641619"/>
                <a:gd name="connsiteX4-181" fmla="*/ 333371 w 662220"/>
                <a:gd name="connsiteY4-182" fmla="*/ 641619 h 641619"/>
                <a:gd name="connsiteX5-183" fmla="*/ 5124 w 662220"/>
                <a:gd name="connsiteY5-184" fmla="*/ 325096 h 641619"/>
                <a:gd name="connsiteX6-185" fmla="*/ 64593 w 662220"/>
                <a:gd name="connsiteY6-186" fmla="*/ 122180 h 641619"/>
                <a:gd name="connsiteX0-187" fmla="*/ 178200 w 662220"/>
                <a:gd name="connsiteY0-188" fmla="*/ 58449 h 641619"/>
                <a:gd name="connsiteX1-189" fmla="*/ 130026 w 662220"/>
                <a:gd name="connsiteY1-190" fmla="*/ 58236 h 641619"/>
                <a:gd name="connsiteX2-191" fmla="*/ 412660 w 662220"/>
                <a:gd name="connsiteY2-192" fmla="*/ 2818 h 641619"/>
                <a:gd name="connsiteX3-193" fmla="*/ 661618 w 662220"/>
                <a:gd name="connsiteY3-194" fmla="*/ 325096 h 641619"/>
                <a:gd name="connsiteX4-195" fmla="*/ 333371 w 662220"/>
                <a:gd name="connsiteY4-196" fmla="*/ 641619 h 641619"/>
                <a:gd name="connsiteX5-197" fmla="*/ 5124 w 662220"/>
                <a:gd name="connsiteY5-198" fmla="*/ 325096 h 641619"/>
                <a:gd name="connsiteX6-199" fmla="*/ 64593 w 662220"/>
                <a:gd name="connsiteY6-200" fmla="*/ 122180 h 641619"/>
                <a:gd name="connsiteX0-201" fmla="*/ 178200 w 662220"/>
                <a:gd name="connsiteY0-202" fmla="*/ 58449 h 641619"/>
                <a:gd name="connsiteX1-203" fmla="*/ 130026 w 662220"/>
                <a:gd name="connsiteY1-204" fmla="*/ 58236 h 641619"/>
                <a:gd name="connsiteX2-205" fmla="*/ 412660 w 662220"/>
                <a:gd name="connsiteY2-206" fmla="*/ 2818 h 641619"/>
                <a:gd name="connsiteX3-207" fmla="*/ 661618 w 662220"/>
                <a:gd name="connsiteY3-208" fmla="*/ 325096 h 641619"/>
                <a:gd name="connsiteX4-209" fmla="*/ 333371 w 662220"/>
                <a:gd name="connsiteY4-210" fmla="*/ 641619 h 641619"/>
                <a:gd name="connsiteX5-211" fmla="*/ 5124 w 662220"/>
                <a:gd name="connsiteY5-212" fmla="*/ 325096 h 641619"/>
                <a:gd name="connsiteX6-213" fmla="*/ 64593 w 662220"/>
                <a:gd name="connsiteY6-214" fmla="*/ 122180 h 641619"/>
                <a:gd name="connsiteX0-215" fmla="*/ 176252 w 660272"/>
                <a:gd name="connsiteY0-216" fmla="*/ 58449 h 641619"/>
                <a:gd name="connsiteX1-217" fmla="*/ 128078 w 660272"/>
                <a:gd name="connsiteY1-218" fmla="*/ 58236 h 641619"/>
                <a:gd name="connsiteX2-219" fmla="*/ 410712 w 660272"/>
                <a:gd name="connsiteY2-220" fmla="*/ 2818 h 641619"/>
                <a:gd name="connsiteX3-221" fmla="*/ 659670 w 660272"/>
                <a:gd name="connsiteY3-222" fmla="*/ 325096 h 641619"/>
                <a:gd name="connsiteX4-223" fmla="*/ 331423 w 660272"/>
                <a:gd name="connsiteY4-224" fmla="*/ 641619 h 641619"/>
                <a:gd name="connsiteX5-225" fmla="*/ 3176 w 660272"/>
                <a:gd name="connsiteY5-226" fmla="*/ 325096 h 641619"/>
                <a:gd name="connsiteX6-227" fmla="*/ 62645 w 660272"/>
                <a:gd name="connsiteY6-228" fmla="*/ 122180 h 641619"/>
                <a:gd name="connsiteX0-229" fmla="*/ 253837 w 660272"/>
                <a:gd name="connsiteY0-230" fmla="*/ 30740 h 641619"/>
                <a:gd name="connsiteX1-231" fmla="*/ 128078 w 660272"/>
                <a:gd name="connsiteY1-232" fmla="*/ 58236 h 641619"/>
                <a:gd name="connsiteX2-233" fmla="*/ 410712 w 660272"/>
                <a:gd name="connsiteY2-234" fmla="*/ 2818 h 641619"/>
                <a:gd name="connsiteX3-235" fmla="*/ 659670 w 660272"/>
                <a:gd name="connsiteY3-236" fmla="*/ 325096 h 641619"/>
                <a:gd name="connsiteX4-237" fmla="*/ 331423 w 660272"/>
                <a:gd name="connsiteY4-238" fmla="*/ 641619 h 641619"/>
                <a:gd name="connsiteX5-239" fmla="*/ 3176 w 660272"/>
                <a:gd name="connsiteY5-240" fmla="*/ 325096 h 641619"/>
                <a:gd name="connsiteX6-241" fmla="*/ 62645 w 660272"/>
                <a:gd name="connsiteY6-242" fmla="*/ 122180 h 641619"/>
                <a:gd name="connsiteX0-243" fmla="*/ 253837 w 660191"/>
                <a:gd name="connsiteY0-244" fmla="*/ 41069 h 651948"/>
                <a:gd name="connsiteX1-245" fmla="*/ 161329 w 660191"/>
                <a:gd name="connsiteY1-246" fmla="*/ 63023 h 651948"/>
                <a:gd name="connsiteX2-247" fmla="*/ 410712 w 660191"/>
                <a:gd name="connsiteY2-248" fmla="*/ 13147 h 651948"/>
                <a:gd name="connsiteX3-249" fmla="*/ 659670 w 660191"/>
                <a:gd name="connsiteY3-250" fmla="*/ 335425 h 651948"/>
                <a:gd name="connsiteX4-251" fmla="*/ 331423 w 660191"/>
                <a:gd name="connsiteY4-252" fmla="*/ 651948 h 651948"/>
                <a:gd name="connsiteX5-253" fmla="*/ 3176 w 660191"/>
                <a:gd name="connsiteY5-254" fmla="*/ 335425 h 651948"/>
                <a:gd name="connsiteX6-255" fmla="*/ 62645 w 660191"/>
                <a:gd name="connsiteY6-256" fmla="*/ 132509 h 651948"/>
                <a:gd name="connsiteX0-257" fmla="*/ 253837 w 660897"/>
                <a:gd name="connsiteY0-258" fmla="*/ 45475 h 656354"/>
                <a:gd name="connsiteX1-259" fmla="*/ 161329 w 660897"/>
                <a:gd name="connsiteY1-260" fmla="*/ 67429 h 656354"/>
                <a:gd name="connsiteX2-261" fmla="*/ 410712 w 660897"/>
                <a:gd name="connsiteY2-262" fmla="*/ 17553 h 656354"/>
                <a:gd name="connsiteX3-263" fmla="*/ 659670 w 660897"/>
                <a:gd name="connsiteY3-264" fmla="*/ 339831 h 656354"/>
                <a:gd name="connsiteX4-265" fmla="*/ 331423 w 660897"/>
                <a:gd name="connsiteY4-266" fmla="*/ 656354 h 656354"/>
                <a:gd name="connsiteX5-267" fmla="*/ 3176 w 660897"/>
                <a:gd name="connsiteY5-268" fmla="*/ 339831 h 656354"/>
                <a:gd name="connsiteX6-269" fmla="*/ 62645 w 660897"/>
                <a:gd name="connsiteY6-270" fmla="*/ 136915 h 656354"/>
                <a:gd name="connsiteX0-271" fmla="*/ 253837 w 660406"/>
                <a:gd name="connsiteY0-272" fmla="*/ 41070 h 651949"/>
                <a:gd name="connsiteX1-273" fmla="*/ 161329 w 660406"/>
                <a:gd name="connsiteY1-274" fmla="*/ 63024 h 651949"/>
                <a:gd name="connsiteX2-275" fmla="*/ 410712 w 660406"/>
                <a:gd name="connsiteY2-276" fmla="*/ 13148 h 651949"/>
                <a:gd name="connsiteX3-277" fmla="*/ 659670 w 660406"/>
                <a:gd name="connsiteY3-278" fmla="*/ 335426 h 651949"/>
                <a:gd name="connsiteX4-279" fmla="*/ 331423 w 660406"/>
                <a:gd name="connsiteY4-280" fmla="*/ 651949 h 651949"/>
                <a:gd name="connsiteX5-281" fmla="*/ 3176 w 660406"/>
                <a:gd name="connsiteY5-282" fmla="*/ 335426 h 651949"/>
                <a:gd name="connsiteX6-283" fmla="*/ 62645 w 660406"/>
                <a:gd name="connsiteY6-284" fmla="*/ 132510 h 651949"/>
                <a:gd name="connsiteX0-285" fmla="*/ 161329 w 660406"/>
                <a:gd name="connsiteY0-286" fmla="*/ 63024 h 651949"/>
                <a:gd name="connsiteX1-287" fmla="*/ 410712 w 660406"/>
                <a:gd name="connsiteY1-288" fmla="*/ 13148 h 651949"/>
                <a:gd name="connsiteX2-289" fmla="*/ 659670 w 660406"/>
                <a:gd name="connsiteY2-290" fmla="*/ 335426 h 651949"/>
                <a:gd name="connsiteX3-291" fmla="*/ 331423 w 660406"/>
                <a:gd name="connsiteY3-292" fmla="*/ 651949 h 651949"/>
                <a:gd name="connsiteX4-293" fmla="*/ 3176 w 660406"/>
                <a:gd name="connsiteY4-294" fmla="*/ 335426 h 651949"/>
                <a:gd name="connsiteX5-295" fmla="*/ 62645 w 660406"/>
                <a:gd name="connsiteY5-296" fmla="*/ 132510 h 651949"/>
                <a:gd name="connsiteX0-297" fmla="*/ 128078 w 660207"/>
                <a:gd name="connsiteY0-298" fmla="*/ 63024 h 651949"/>
                <a:gd name="connsiteX1-299" fmla="*/ 410712 w 660207"/>
                <a:gd name="connsiteY1-300" fmla="*/ 13148 h 651949"/>
                <a:gd name="connsiteX2-301" fmla="*/ 659670 w 660207"/>
                <a:gd name="connsiteY2-302" fmla="*/ 335426 h 651949"/>
                <a:gd name="connsiteX3-303" fmla="*/ 331423 w 660207"/>
                <a:gd name="connsiteY3-304" fmla="*/ 651949 h 651949"/>
                <a:gd name="connsiteX4-305" fmla="*/ 3176 w 660207"/>
                <a:gd name="connsiteY4-306" fmla="*/ 335426 h 651949"/>
                <a:gd name="connsiteX5-307" fmla="*/ 62645 w 660207"/>
                <a:gd name="connsiteY5-308" fmla="*/ 132510 h 651949"/>
                <a:gd name="connsiteX0-309" fmla="*/ 128078 w 660438"/>
                <a:gd name="connsiteY0-310" fmla="*/ 60888 h 649813"/>
                <a:gd name="connsiteX1-311" fmla="*/ 410712 w 660438"/>
                <a:gd name="connsiteY1-312" fmla="*/ 11012 h 649813"/>
                <a:gd name="connsiteX2-313" fmla="*/ 659670 w 660438"/>
                <a:gd name="connsiteY2-314" fmla="*/ 333290 h 649813"/>
                <a:gd name="connsiteX3-315" fmla="*/ 331423 w 660438"/>
                <a:gd name="connsiteY3-316" fmla="*/ 649813 h 649813"/>
                <a:gd name="connsiteX4-317" fmla="*/ 3176 w 660438"/>
                <a:gd name="connsiteY4-318" fmla="*/ 333290 h 649813"/>
                <a:gd name="connsiteX5-319" fmla="*/ 62645 w 660438"/>
                <a:gd name="connsiteY5-320" fmla="*/ 130374 h 649813"/>
                <a:gd name="connsiteX0-321" fmla="*/ 128078 w 660438"/>
                <a:gd name="connsiteY0-322" fmla="*/ 64927 h 653852"/>
                <a:gd name="connsiteX1-323" fmla="*/ 410712 w 660438"/>
                <a:gd name="connsiteY1-324" fmla="*/ 15051 h 653852"/>
                <a:gd name="connsiteX2-325" fmla="*/ 659670 w 660438"/>
                <a:gd name="connsiteY2-326" fmla="*/ 337329 h 653852"/>
                <a:gd name="connsiteX3-327" fmla="*/ 331423 w 660438"/>
                <a:gd name="connsiteY3-328" fmla="*/ 653852 h 653852"/>
                <a:gd name="connsiteX4-329" fmla="*/ 3176 w 660438"/>
                <a:gd name="connsiteY4-330" fmla="*/ 337329 h 653852"/>
                <a:gd name="connsiteX5-331" fmla="*/ 62645 w 660438"/>
                <a:gd name="connsiteY5-332" fmla="*/ 134413 h 653852"/>
                <a:gd name="connsiteX0-333" fmla="*/ 128078 w 687378"/>
                <a:gd name="connsiteY0-334" fmla="*/ 58090 h 647015"/>
                <a:gd name="connsiteX1-335" fmla="*/ 571432 w 687378"/>
                <a:gd name="connsiteY1-336" fmla="*/ 16673 h 647015"/>
                <a:gd name="connsiteX2-337" fmla="*/ 659670 w 687378"/>
                <a:gd name="connsiteY2-338" fmla="*/ 330492 h 647015"/>
                <a:gd name="connsiteX3-339" fmla="*/ 331423 w 687378"/>
                <a:gd name="connsiteY3-340" fmla="*/ 647015 h 647015"/>
                <a:gd name="connsiteX4-341" fmla="*/ 3176 w 687378"/>
                <a:gd name="connsiteY4-342" fmla="*/ 330492 h 647015"/>
                <a:gd name="connsiteX5-343" fmla="*/ 62645 w 687378"/>
                <a:gd name="connsiteY5-344" fmla="*/ 127576 h 647015"/>
                <a:gd name="connsiteX0-345" fmla="*/ 128078 w 677145"/>
                <a:gd name="connsiteY0-346" fmla="*/ 58090 h 663933"/>
                <a:gd name="connsiteX1-347" fmla="*/ 571432 w 677145"/>
                <a:gd name="connsiteY1-348" fmla="*/ 16673 h 663933"/>
                <a:gd name="connsiteX2-349" fmla="*/ 659670 w 677145"/>
                <a:gd name="connsiteY2-350" fmla="*/ 330492 h 663933"/>
                <a:gd name="connsiteX3-351" fmla="*/ 559815 w 677145"/>
                <a:gd name="connsiteY3-352" fmla="*/ 663933 h 663933"/>
                <a:gd name="connsiteX4-353" fmla="*/ 3176 w 677145"/>
                <a:gd name="connsiteY4-354" fmla="*/ 330492 h 663933"/>
                <a:gd name="connsiteX5-355" fmla="*/ 62645 w 677145"/>
                <a:gd name="connsiteY5-356" fmla="*/ 127576 h 663933"/>
                <a:gd name="connsiteX0-357" fmla="*/ 101940 w 644966"/>
                <a:gd name="connsiteY0-358" fmla="*/ 58090 h 685888"/>
                <a:gd name="connsiteX1-359" fmla="*/ 545294 w 644966"/>
                <a:gd name="connsiteY1-360" fmla="*/ 16673 h 685888"/>
                <a:gd name="connsiteX2-361" fmla="*/ 633532 w 644966"/>
                <a:gd name="connsiteY2-362" fmla="*/ 330492 h 685888"/>
                <a:gd name="connsiteX3-363" fmla="*/ 533677 w 644966"/>
                <a:gd name="connsiteY3-364" fmla="*/ 663933 h 685888"/>
                <a:gd name="connsiteX4-365" fmla="*/ 10874 w 644966"/>
                <a:gd name="connsiteY4-366" fmla="*/ 575801 h 685888"/>
                <a:gd name="connsiteX5-367" fmla="*/ 36507 w 644966"/>
                <a:gd name="connsiteY5-368" fmla="*/ 127576 h 685888"/>
                <a:gd name="connsiteX0-369" fmla="*/ 101940 w 642626"/>
                <a:gd name="connsiteY0-370" fmla="*/ 58090 h 654766"/>
                <a:gd name="connsiteX1-371" fmla="*/ 545294 w 642626"/>
                <a:gd name="connsiteY1-372" fmla="*/ 16673 h 654766"/>
                <a:gd name="connsiteX2-373" fmla="*/ 633532 w 642626"/>
                <a:gd name="connsiteY2-374" fmla="*/ 330492 h 654766"/>
                <a:gd name="connsiteX3-375" fmla="*/ 567513 w 642626"/>
                <a:gd name="connsiteY3-376" fmla="*/ 613179 h 654766"/>
                <a:gd name="connsiteX4-377" fmla="*/ 10874 w 642626"/>
                <a:gd name="connsiteY4-378" fmla="*/ 575801 h 654766"/>
                <a:gd name="connsiteX5-379" fmla="*/ 36507 w 642626"/>
                <a:gd name="connsiteY5-380" fmla="*/ 127576 h 654766"/>
                <a:gd name="connsiteX0-381" fmla="*/ 101940 w 642626"/>
                <a:gd name="connsiteY0-382" fmla="*/ 30477 h 627153"/>
                <a:gd name="connsiteX1-383" fmla="*/ 545294 w 642626"/>
                <a:gd name="connsiteY1-384" fmla="*/ 31354 h 627153"/>
                <a:gd name="connsiteX2-385" fmla="*/ 633532 w 642626"/>
                <a:gd name="connsiteY2-386" fmla="*/ 302879 h 627153"/>
                <a:gd name="connsiteX3-387" fmla="*/ 567513 w 642626"/>
                <a:gd name="connsiteY3-388" fmla="*/ 585566 h 627153"/>
                <a:gd name="connsiteX4-389" fmla="*/ 10874 w 642626"/>
                <a:gd name="connsiteY4-390" fmla="*/ 548188 h 627153"/>
                <a:gd name="connsiteX5-391" fmla="*/ 36507 w 642626"/>
                <a:gd name="connsiteY5-392" fmla="*/ 99963 h 627153"/>
                <a:gd name="connsiteX0-393" fmla="*/ 101940 w 641803"/>
                <a:gd name="connsiteY0-394" fmla="*/ 32533 h 629209"/>
                <a:gd name="connsiteX1-395" fmla="*/ 545294 w 641803"/>
                <a:gd name="connsiteY1-396" fmla="*/ 33410 h 629209"/>
                <a:gd name="connsiteX2-397" fmla="*/ 633532 w 641803"/>
                <a:gd name="connsiteY2-398" fmla="*/ 304935 h 629209"/>
                <a:gd name="connsiteX3-399" fmla="*/ 567513 w 641803"/>
                <a:gd name="connsiteY3-400" fmla="*/ 587622 h 629209"/>
                <a:gd name="connsiteX4-401" fmla="*/ 10874 w 641803"/>
                <a:gd name="connsiteY4-402" fmla="*/ 550244 h 629209"/>
                <a:gd name="connsiteX5-403" fmla="*/ 36507 w 641803"/>
                <a:gd name="connsiteY5-404" fmla="*/ 102019 h 629209"/>
                <a:gd name="connsiteX0-405" fmla="*/ 93785 w 633648"/>
                <a:gd name="connsiteY0-406" fmla="*/ 32533 h 629209"/>
                <a:gd name="connsiteX1-407" fmla="*/ 537139 w 633648"/>
                <a:gd name="connsiteY1-408" fmla="*/ 33410 h 629209"/>
                <a:gd name="connsiteX2-409" fmla="*/ 625377 w 633648"/>
                <a:gd name="connsiteY2-410" fmla="*/ 304935 h 629209"/>
                <a:gd name="connsiteX3-411" fmla="*/ 559358 w 633648"/>
                <a:gd name="connsiteY3-412" fmla="*/ 587622 h 629209"/>
                <a:gd name="connsiteX4-413" fmla="*/ 2719 w 633648"/>
                <a:gd name="connsiteY4-414" fmla="*/ 550244 h 629209"/>
                <a:gd name="connsiteX5-415" fmla="*/ 28352 w 633648"/>
                <a:gd name="connsiteY5-416" fmla="*/ 102019 h 629209"/>
                <a:gd name="connsiteX0-417" fmla="*/ 103603 w 643466"/>
                <a:gd name="connsiteY0-418" fmla="*/ 32533 h 629209"/>
                <a:gd name="connsiteX1-419" fmla="*/ 546957 w 643466"/>
                <a:gd name="connsiteY1-420" fmla="*/ 33410 h 629209"/>
                <a:gd name="connsiteX2-421" fmla="*/ 635195 w 643466"/>
                <a:gd name="connsiteY2-422" fmla="*/ 304935 h 629209"/>
                <a:gd name="connsiteX3-423" fmla="*/ 569176 w 643466"/>
                <a:gd name="connsiteY3-424" fmla="*/ 587622 h 629209"/>
                <a:gd name="connsiteX4-425" fmla="*/ 12537 w 643466"/>
                <a:gd name="connsiteY4-426" fmla="*/ 550244 h 629209"/>
                <a:gd name="connsiteX5-427" fmla="*/ 4334 w 643466"/>
                <a:gd name="connsiteY5-428" fmla="*/ 102019 h 629209"/>
                <a:gd name="connsiteX0-429" fmla="*/ 103603 w 643466"/>
                <a:gd name="connsiteY0-430" fmla="*/ 32533 h 613248"/>
                <a:gd name="connsiteX1-431" fmla="*/ 546957 w 643466"/>
                <a:gd name="connsiteY1-432" fmla="*/ 33410 h 613248"/>
                <a:gd name="connsiteX2-433" fmla="*/ 635195 w 643466"/>
                <a:gd name="connsiteY2-434" fmla="*/ 304935 h 613248"/>
                <a:gd name="connsiteX3-435" fmla="*/ 569176 w 643466"/>
                <a:gd name="connsiteY3-436" fmla="*/ 587622 h 613248"/>
                <a:gd name="connsiteX4-437" fmla="*/ 12537 w 643466"/>
                <a:gd name="connsiteY4-438" fmla="*/ 518643 h 613248"/>
                <a:gd name="connsiteX5-439" fmla="*/ 4334 w 643466"/>
                <a:gd name="connsiteY5-440" fmla="*/ 102019 h 613248"/>
                <a:gd name="connsiteX0-441" fmla="*/ 103603 w 622280"/>
                <a:gd name="connsiteY0-442" fmla="*/ 51723 h 632438"/>
                <a:gd name="connsiteX1-443" fmla="*/ 546957 w 622280"/>
                <a:gd name="connsiteY1-444" fmla="*/ 52600 h 632438"/>
                <a:gd name="connsiteX2-445" fmla="*/ 569176 w 622280"/>
                <a:gd name="connsiteY2-446" fmla="*/ 606812 h 632438"/>
                <a:gd name="connsiteX3-447" fmla="*/ 12537 w 622280"/>
                <a:gd name="connsiteY3-448" fmla="*/ 537833 h 632438"/>
                <a:gd name="connsiteX4-449" fmla="*/ 4334 w 622280"/>
                <a:gd name="connsiteY4-450" fmla="*/ 121209 h 632438"/>
                <a:gd name="connsiteX0-451" fmla="*/ 103603 w 640916"/>
                <a:gd name="connsiteY0-452" fmla="*/ 51277 h 628066"/>
                <a:gd name="connsiteX1-453" fmla="*/ 546957 w 640916"/>
                <a:gd name="connsiteY1-454" fmla="*/ 52154 h 628066"/>
                <a:gd name="connsiteX2-455" fmla="*/ 595444 w 640916"/>
                <a:gd name="connsiteY2-456" fmla="*/ 600046 h 628066"/>
                <a:gd name="connsiteX3-457" fmla="*/ 12537 w 640916"/>
                <a:gd name="connsiteY3-458" fmla="*/ 537387 h 628066"/>
                <a:gd name="connsiteX4-459" fmla="*/ 4334 w 640916"/>
                <a:gd name="connsiteY4-460" fmla="*/ 120763 h 628066"/>
                <a:gd name="connsiteX0-461" fmla="*/ 103603 w 629940"/>
                <a:gd name="connsiteY0-462" fmla="*/ 26437 h 603226"/>
                <a:gd name="connsiteX1-463" fmla="*/ 546957 w 629940"/>
                <a:gd name="connsiteY1-464" fmla="*/ 27314 h 603226"/>
                <a:gd name="connsiteX2-465" fmla="*/ 595444 w 629940"/>
                <a:gd name="connsiteY2-466" fmla="*/ 575206 h 603226"/>
                <a:gd name="connsiteX3-467" fmla="*/ 12537 w 629940"/>
                <a:gd name="connsiteY3-468" fmla="*/ 512547 h 603226"/>
                <a:gd name="connsiteX4-469" fmla="*/ 4334 w 629940"/>
                <a:gd name="connsiteY4-470" fmla="*/ 95923 h 603226"/>
                <a:gd name="connsiteX0-471" fmla="*/ 103603 w 651443"/>
                <a:gd name="connsiteY0-472" fmla="*/ 20041 h 614843"/>
                <a:gd name="connsiteX1-473" fmla="*/ 608249 w 651443"/>
                <a:gd name="connsiteY1-474" fmla="*/ 39879 h 614843"/>
                <a:gd name="connsiteX2-475" fmla="*/ 595444 w 651443"/>
                <a:gd name="connsiteY2-476" fmla="*/ 568810 h 614843"/>
                <a:gd name="connsiteX3-477" fmla="*/ 12537 w 651443"/>
                <a:gd name="connsiteY3-478" fmla="*/ 506151 h 614843"/>
                <a:gd name="connsiteX4-479" fmla="*/ 4334 w 651443"/>
                <a:gd name="connsiteY4-480" fmla="*/ 89527 h 614843"/>
                <a:gd name="connsiteX0-481" fmla="*/ 103603 w 640788"/>
                <a:gd name="connsiteY0-482" fmla="*/ 20041 h 614843"/>
                <a:gd name="connsiteX1-483" fmla="*/ 581981 w 640788"/>
                <a:gd name="connsiteY1-484" fmla="*/ 39879 h 614843"/>
                <a:gd name="connsiteX2-485" fmla="*/ 595444 w 640788"/>
                <a:gd name="connsiteY2-486" fmla="*/ 568810 h 614843"/>
                <a:gd name="connsiteX3-487" fmla="*/ 12537 w 640788"/>
                <a:gd name="connsiteY3-488" fmla="*/ 506151 h 614843"/>
                <a:gd name="connsiteX4-489" fmla="*/ 4334 w 640788"/>
                <a:gd name="connsiteY4-490" fmla="*/ 89527 h 614843"/>
                <a:gd name="connsiteX0-491" fmla="*/ 103603 w 673655"/>
                <a:gd name="connsiteY0-492" fmla="*/ 38763 h 618146"/>
                <a:gd name="connsiteX1-493" fmla="*/ 581981 w 673655"/>
                <a:gd name="connsiteY1-494" fmla="*/ 58601 h 618146"/>
                <a:gd name="connsiteX2-495" fmla="*/ 621713 w 673655"/>
                <a:gd name="connsiteY2-496" fmla="*/ 562250 h 618146"/>
                <a:gd name="connsiteX3-497" fmla="*/ 12537 w 673655"/>
                <a:gd name="connsiteY3-498" fmla="*/ 524873 h 618146"/>
                <a:gd name="connsiteX4-499" fmla="*/ 4334 w 673655"/>
                <a:gd name="connsiteY4-500" fmla="*/ 108249 h 618146"/>
                <a:gd name="connsiteX0-501" fmla="*/ 103603 w 654750"/>
                <a:gd name="connsiteY0-502" fmla="*/ 38763 h 605787"/>
                <a:gd name="connsiteX1-503" fmla="*/ 581981 w 654750"/>
                <a:gd name="connsiteY1-504" fmla="*/ 58601 h 605787"/>
                <a:gd name="connsiteX2-505" fmla="*/ 621713 w 654750"/>
                <a:gd name="connsiteY2-506" fmla="*/ 562250 h 605787"/>
                <a:gd name="connsiteX3-507" fmla="*/ 12537 w 654750"/>
                <a:gd name="connsiteY3-508" fmla="*/ 524873 h 605787"/>
                <a:gd name="connsiteX4-509" fmla="*/ 4334 w 654750"/>
                <a:gd name="connsiteY4-510" fmla="*/ 108249 h 605787"/>
                <a:gd name="connsiteX0-511" fmla="*/ 103603 w 643734"/>
                <a:gd name="connsiteY0-512" fmla="*/ 31800 h 598824"/>
                <a:gd name="connsiteX1-513" fmla="*/ 581981 w 643734"/>
                <a:gd name="connsiteY1-514" fmla="*/ 51638 h 598824"/>
                <a:gd name="connsiteX2-515" fmla="*/ 621713 w 643734"/>
                <a:gd name="connsiteY2-516" fmla="*/ 555287 h 598824"/>
                <a:gd name="connsiteX3-517" fmla="*/ 12537 w 643734"/>
                <a:gd name="connsiteY3-518" fmla="*/ 517910 h 598824"/>
                <a:gd name="connsiteX4-519" fmla="*/ 4334 w 643734"/>
                <a:gd name="connsiteY4-520" fmla="*/ 101286 h 598824"/>
                <a:gd name="connsiteX0-521" fmla="*/ 103603 w 643734"/>
                <a:gd name="connsiteY0-522" fmla="*/ 24551 h 591575"/>
                <a:gd name="connsiteX1-523" fmla="*/ 581981 w 643734"/>
                <a:gd name="connsiteY1-524" fmla="*/ 44389 h 591575"/>
                <a:gd name="connsiteX2-525" fmla="*/ 621713 w 643734"/>
                <a:gd name="connsiteY2-526" fmla="*/ 548038 h 591575"/>
                <a:gd name="connsiteX3-527" fmla="*/ 12537 w 643734"/>
                <a:gd name="connsiteY3-528" fmla="*/ 510661 h 591575"/>
                <a:gd name="connsiteX4-529" fmla="*/ 4334 w 643734"/>
                <a:gd name="connsiteY4-530" fmla="*/ 94037 h 591575"/>
                <a:gd name="connsiteX0-531" fmla="*/ 103603 w 643734"/>
                <a:gd name="connsiteY0-532" fmla="*/ 20135 h 587159"/>
                <a:gd name="connsiteX1-533" fmla="*/ 581981 w 643734"/>
                <a:gd name="connsiteY1-534" fmla="*/ 39973 h 587159"/>
                <a:gd name="connsiteX2-535" fmla="*/ 621713 w 643734"/>
                <a:gd name="connsiteY2-536" fmla="*/ 543622 h 587159"/>
                <a:gd name="connsiteX3-537" fmla="*/ 12537 w 643734"/>
                <a:gd name="connsiteY3-538" fmla="*/ 506245 h 587159"/>
                <a:gd name="connsiteX4-539" fmla="*/ 4334 w 643734"/>
                <a:gd name="connsiteY4-540" fmla="*/ 89621 h 587159"/>
                <a:gd name="connsiteX0-541" fmla="*/ 51067 w 657504"/>
                <a:gd name="connsiteY0-542" fmla="*/ 31623 h 592327"/>
                <a:gd name="connsiteX1-543" fmla="*/ 581981 w 657504"/>
                <a:gd name="connsiteY1-544" fmla="*/ 45141 h 592327"/>
                <a:gd name="connsiteX2-545" fmla="*/ 621713 w 657504"/>
                <a:gd name="connsiteY2-546" fmla="*/ 548790 h 592327"/>
                <a:gd name="connsiteX3-547" fmla="*/ 12537 w 657504"/>
                <a:gd name="connsiteY3-548" fmla="*/ 511413 h 592327"/>
                <a:gd name="connsiteX4-549" fmla="*/ 4334 w 657504"/>
                <a:gd name="connsiteY4-550" fmla="*/ 94789 h 592327"/>
                <a:gd name="connsiteX0-551" fmla="*/ 51067 w 676118"/>
                <a:gd name="connsiteY0-552" fmla="*/ 31623 h 604686"/>
                <a:gd name="connsiteX1-553" fmla="*/ 581981 w 676118"/>
                <a:gd name="connsiteY1-554" fmla="*/ 45141 h 604686"/>
                <a:gd name="connsiteX2-555" fmla="*/ 621713 w 676118"/>
                <a:gd name="connsiteY2-556" fmla="*/ 548790 h 604686"/>
                <a:gd name="connsiteX3-557" fmla="*/ 12537 w 676118"/>
                <a:gd name="connsiteY3-558" fmla="*/ 511413 h 604686"/>
                <a:gd name="connsiteX4-559" fmla="*/ 4334 w 676118"/>
                <a:gd name="connsiteY4-560" fmla="*/ 94789 h 604686"/>
                <a:gd name="connsiteX0-561" fmla="*/ 51067 w 659741"/>
                <a:gd name="connsiteY0-562" fmla="*/ 18182 h 591245"/>
                <a:gd name="connsiteX1-563" fmla="*/ 581981 w 659741"/>
                <a:gd name="connsiteY1-564" fmla="*/ 31700 h 591245"/>
                <a:gd name="connsiteX2-565" fmla="*/ 621713 w 659741"/>
                <a:gd name="connsiteY2-566" fmla="*/ 535349 h 591245"/>
                <a:gd name="connsiteX3-567" fmla="*/ 12537 w 659741"/>
                <a:gd name="connsiteY3-568" fmla="*/ 497972 h 591245"/>
                <a:gd name="connsiteX4-569" fmla="*/ 4334 w 659741"/>
                <a:gd name="connsiteY4-570" fmla="*/ 81348 h 591245"/>
                <a:gd name="connsiteX0-571" fmla="*/ 51067 w 671131"/>
                <a:gd name="connsiteY0-572" fmla="*/ 18182 h 591245"/>
                <a:gd name="connsiteX1-573" fmla="*/ 617005 w 671131"/>
                <a:gd name="connsiteY1-574" fmla="*/ 31700 h 591245"/>
                <a:gd name="connsiteX2-575" fmla="*/ 621713 w 671131"/>
                <a:gd name="connsiteY2-576" fmla="*/ 535349 h 591245"/>
                <a:gd name="connsiteX3-577" fmla="*/ 12537 w 671131"/>
                <a:gd name="connsiteY3-578" fmla="*/ 497972 h 591245"/>
                <a:gd name="connsiteX4-579" fmla="*/ 4334 w 671131"/>
                <a:gd name="connsiteY4-580" fmla="*/ 81348 h 591245"/>
                <a:gd name="connsiteX0-581" fmla="*/ 51067 w 648099"/>
                <a:gd name="connsiteY0-582" fmla="*/ 18182 h 578886"/>
                <a:gd name="connsiteX1-583" fmla="*/ 617005 w 648099"/>
                <a:gd name="connsiteY1-584" fmla="*/ 31700 h 578886"/>
                <a:gd name="connsiteX2-585" fmla="*/ 621713 w 648099"/>
                <a:gd name="connsiteY2-586" fmla="*/ 535349 h 578886"/>
                <a:gd name="connsiteX3-587" fmla="*/ 12537 w 648099"/>
                <a:gd name="connsiteY3-588" fmla="*/ 497972 h 578886"/>
                <a:gd name="connsiteX4-589" fmla="*/ 4334 w 648099"/>
                <a:gd name="connsiteY4-590" fmla="*/ 81348 h 578886"/>
                <a:gd name="connsiteX0-591" fmla="*/ 51067 w 648099"/>
                <a:gd name="connsiteY0-592" fmla="*/ 18182 h 565791"/>
                <a:gd name="connsiteX1-593" fmla="*/ 617005 w 648099"/>
                <a:gd name="connsiteY1-594" fmla="*/ 31700 h 565791"/>
                <a:gd name="connsiteX2-595" fmla="*/ 621713 w 648099"/>
                <a:gd name="connsiteY2-596" fmla="*/ 535349 h 565791"/>
                <a:gd name="connsiteX3-597" fmla="*/ 12537 w 648099"/>
                <a:gd name="connsiteY3-598" fmla="*/ 497972 h 565791"/>
                <a:gd name="connsiteX4-599" fmla="*/ 4334 w 648099"/>
                <a:gd name="connsiteY4-600" fmla="*/ 81348 h 565791"/>
                <a:gd name="connsiteX0-601" fmla="*/ 51067 w 648099"/>
                <a:gd name="connsiteY0-602" fmla="*/ 18182 h 565791"/>
                <a:gd name="connsiteX1-603" fmla="*/ 617005 w 648099"/>
                <a:gd name="connsiteY1-604" fmla="*/ 31700 h 565791"/>
                <a:gd name="connsiteX2-605" fmla="*/ 621713 w 648099"/>
                <a:gd name="connsiteY2-606" fmla="*/ 535349 h 565791"/>
                <a:gd name="connsiteX3-607" fmla="*/ 12537 w 648099"/>
                <a:gd name="connsiteY3-608" fmla="*/ 497972 h 565791"/>
                <a:gd name="connsiteX4-609" fmla="*/ 4334 w 648099"/>
                <a:gd name="connsiteY4-610" fmla="*/ 81348 h 565791"/>
                <a:gd name="connsiteX5-611" fmla="*/ 51067 w 648099"/>
                <a:gd name="connsiteY5-612" fmla="*/ 18182 h 565791"/>
                <a:gd name="connsiteX0-613" fmla="*/ 95107 w 692139"/>
                <a:gd name="connsiteY0-614" fmla="*/ 44563 h 592172"/>
                <a:gd name="connsiteX1-615" fmla="*/ 661045 w 692139"/>
                <a:gd name="connsiteY1-616" fmla="*/ 58081 h 592172"/>
                <a:gd name="connsiteX2-617" fmla="*/ 665753 w 692139"/>
                <a:gd name="connsiteY2-618" fmla="*/ 561730 h 592172"/>
                <a:gd name="connsiteX3-619" fmla="*/ 56577 w 692139"/>
                <a:gd name="connsiteY3-620" fmla="*/ 524353 h 592172"/>
                <a:gd name="connsiteX4-621" fmla="*/ 95107 w 692139"/>
                <a:gd name="connsiteY4-622" fmla="*/ 44563 h 592172"/>
                <a:gd name="connsiteX0-623" fmla="*/ 84274 w 726505"/>
                <a:gd name="connsiteY0-624" fmla="*/ 51300 h 608352"/>
                <a:gd name="connsiteX1-625" fmla="*/ 668271 w 726505"/>
                <a:gd name="connsiteY1-626" fmla="*/ 74261 h 608352"/>
                <a:gd name="connsiteX2-627" fmla="*/ 672979 w 726505"/>
                <a:gd name="connsiteY2-628" fmla="*/ 577910 h 608352"/>
                <a:gd name="connsiteX3-629" fmla="*/ 63803 w 726505"/>
                <a:gd name="connsiteY3-630" fmla="*/ 540533 h 608352"/>
                <a:gd name="connsiteX4-631" fmla="*/ 84274 w 726505"/>
                <a:gd name="connsiteY4-632" fmla="*/ 51300 h 608352"/>
                <a:gd name="connsiteX0-633" fmla="*/ 84274 w 726505"/>
                <a:gd name="connsiteY0-634" fmla="*/ 51300 h 608352"/>
                <a:gd name="connsiteX1-635" fmla="*/ 668271 w 726505"/>
                <a:gd name="connsiteY1-636" fmla="*/ 74261 h 608352"/>
                <a:gd name="connsiteX2-637" fmla="*/ 672979 w 726505"/>
                <a:gd name="connsiteY2-638" fmla="*/ 577910 h 608352"/>
                <a:gd name="connsiteX3-639" fmla="*/ 63803 w 726505"/>
                <a:gd name="connsiteY3-640" fmla="*/ 540533 h 608352"/>
                <a:gd name="connsiteX4-641" fmla="*/ 84274 w 726505"/>
                <a:gd name="connsiteY4-642" fmla="*/ 51300 h 608352"/>
                <a:gd name="connsiteX0-643" fmla="*/ 84274 w 726505"/>
                <a:gd name="connsiteY0-644" fmla="*/ 25592 h 582644"/>
                <a:gd name="connsiteX1-645" fmla="*/ 668271 w 726505"/>
                <a:gd name="connsiteY1-646" fmla="*/ 48553 h 582644"/>
                <a:gd name="connsiteX2-647" fmla="*/ 672979 w 726505"/>
                <a:gd name="connsiteY2-648" fmla="*/ 552202 h 582644"/>
                <a:gd name="connsiteX3-649" fmla="*/ 63803 w 726505"/>
                <a:gd name="connsiteY3-650" fmla="*/ 514825 h 582644"/>
                <a:gd name="connsiteX4-651" fmla="*/ 84274 w 726505"/>
                <a:gd name="connsiteY4-652" fmla="*/ 25592 h 582644"/>
                <a:gd name="connsiteX0-653" fmla="*/ 84274 w 726505"/>
                <a:gd name="connsiteY0-654" fmla="*/ 25592 h 582644"/>
                <a:gd name="connsiteX1-655" fmla="*/ 668271 w 726505"/>
                <a:gd name="connsiteY1-656" fmla="*/ 48553 h 582644"/>
                <a:gd name="connsiteX2-657" fmla="*/ 672979 w 726505"/>
                <a:gd name="connsiteY2-658" fmla="*/ 552202 h 582644"/>
                <a:gd name="connsiteX3-659" fmla="*/ 63803 w 726505"/>
                <a:gd name="connsiteY3-660" fmla="*/ 514825 h 582644"/>
                <a:gd name="connsiteX4-661" fmla="*/ 84274 w 726505"/>
                <a:gd name="connsiteY4-662" fmla="*/ 25592 h 582644"/>
                <a:gd name="connsiteX0-663" fmla="*/ 84274 w 726505"/>
                <a:gd name="connsiteY0-664" fmla="*/ 10474 h 567526"/>
                <a:gd name="connsiteX1-665" fmla="*/ 668271 w 726505"/>
                <a:gd name="connsiteY1-666" fmla="*/ 33435 h 567526"/>
                <a:gd name="connsiteX2-667" fmla="*/ 672979 w 726505"/>
                <a:gd name="connsiteY2-668" fmla="*/ 537084 h 567526"/>
                <a:gd name="connsiteX3-669" fmla="*/ 63803 w 726505"/>
                <a:gd name="connsiteY3-670" fmla="*/ 499707 h 567526"/>
                <a:gd name="connsiteX4-671" fmla="*/ 84274 w 726505"/>
                <a:gd name="connsiteY4-672" fmla="*/ 10474 h 567526"/>
                <a:gd name="connsiteX0-673" fmla="*/ 84274 w 747243"/>
                <a:gd name="connsiteY0-674" fmla="*/ 23576 h 595793"/>
                <a:gd name="connsiteX1-675" fmla="*/ 671883 w 747243"/>
                <a:gd name="connsiteY1-676" fmla="*/ 24503 h 595793"/>
                <a:gd name="connsiteX2-677" fmla="*/ 672979 w 747243"/>
                <a:gd name="connsiteY2-678" fmla="*/ 550186 h 595793"/>
                <a:gd name="connsiteX3-679" fmla="*/ 63803 w 747243"/>
                <a:gd name="connsiteY3-680" fmla="*/ 512809 h 595793"/>
                <a:gd name="connsiteX4-681" fmla="*/ 84274 w 747243"/>
                <a:gd name="connsiteY4-682" fmla="*/ 23576 h 595793"/>
                <a:gd name="connsiteX0-683" fmla="*/ 84274 w 710287"/>
                <a:gd name="connsiteY0-684" fmla="*/ 23576 h 595793"/>
                <a:gd name="connsiteX1-685" fmla="*/ 671883 w 710287"/>
                <a:gd name="connsiteY1-686" fmla="*/ 24503 h 595793"/>
                <a:gd name="connsiteX2-687" fmla="*/ 672979 w 710287"/>
                <a:gd name="connsiteY2-688" fmla="*/ 550186 h 595793"/>
                <a:gd name="connsiteX3-689" fmla="*/ 63803 w 710287"/>
                <a:gd name="connsiteY3-690" fmla="*/ 512809 h 595793"/>
                <a:gd name="connsiteX4-691" fmla="*/ 84274 w 710287"/>
                <a:gd name="connsiteY4-692" fmla="*/ 23576 h 595793"/>
                <a:gd name="connsiteX0-693" fmla="*/ 84274 w 710287"/>
                <a:gd name="connsiteY0-694" fmla="*/ 23576 h 595793"/>
                <a:gd name="connsiteX1-695" fmla="*/ 671883 w 710287"/>
                <a:gd name="connsiteY1-696" fmla="*/ 24503 h 595793"/>
                <a:gd name="connsiteX2-697" fmla="*/ 672979 w 710287"/>
                <a:gd name="connsiteY2-698" fmla="*/ 550186 h 595793"/>
                <a:gd name="connsiteX3-699" fmla="*/ 63803 w 710287"/>
                <a:gd name="connsiteY3-700" fmla="*/ 512809 h 595793"/>
                <a:gd name="connsiteX4-701" fmla="*/ 84274 w 710287"/>
                <a:gd name="connsiteY4-702" fmla="*/ 23576 h 595793"/>
                <a:gd name="connsiteX0-703" fmla="*/ 84274 w 710287"/>
                <a:gd name="connsiteY0-704" fmla="*/ 23576 h 595793"/>
                <a:gd name="connsiteX1-705" fmla="*/ 671883 w 710287"/>
                <a:gd name="connsiteY1-706" fmla="*/ 24503 h 595793"/>
                <a:gd name="connsiteX2-707" fmla="*/ 672979 w 710287"/>
                <a:gd name="connsiteY2-708" fmla="*/ 550186 h 595793"/>
                <a:gd name="connsiteX3-709" fmla="*/ 63803 w 710287"/>
                <a:gd name="connsiteY3-710" fmla="*/ 512809 h 595793"/>
                <a:gd name="connsiteX4-711" fmla="*/ 84274 w 710287"/>
                <a:gd name="connsiteY4-712" fmla="*/ 23576 h 595793"/>
                <a:gd name="connsiteX0-713" fmla="*/ 84274 w 672979"/>
                <a:gd name="connsiteY0-714" fmla="*/ 23576 h 595793"/>
                <a:gd name="connsiteX1-715" fmla="*/ 671883 w 672979"/>
                <a:gd name="connsiteY1-716" fmla="*/ 24503 h 595793"/>
                <a:gd name="connsiteX2-717" fmla="*/ 672979 w 672979"/>
                <a:gd name="connsiteY2-718" fmla="*/ 550186 h 595793"/>
                <a:gd name="connsiteX3-719" fmla="*/ 63803 w 672979"/>
                <a:gd name="connsiteY3-720" fmla="*/ 512809 h 595793"/>
                <a:gd name="connsiteX4-721" fmla="*/ 84274 w 672979"/>
                <a:gd name="connsiteY4-722" fmla="*/ 23576 h 595793"/>
                <a:gd name="connsiteX0-723" fmla="*/ 84274 w 672979"/>
                <a:gd name="connsiteY0-724" fmla="*/ 23576 h 570495"/>
                <a:gd name="connsiteX1-725" fmla="*/ 671883 w 672979"/>
                <a:gd name="connsiteY1-726" fmla="*/ 24503 h 570495"/>
                <a:gd name="connsiteX2-727" fmla="*/ 672979 w 672979"/>
                <a:gd name="connsiteY2-728" fmla="*/ 550186 h 570495"/>
                <a:gd name="connsiteX3-729" fmla="*/ 63803 w 672979"/>
                <a:gd name="connsiteY3-730" fmla="*/ 512809 h 570495"/>
                <a:gd name="connsiteX4-731" fmla="*/ 84274 w 672979"/>
                <a:gd name="connsiteY4-732" fmla="*/ 23576 h 570495"/>
                <a:gd name="connsiteX0-733" fmla="*/ 84274 w 672979"/>
                <a:gd name="connsiteY0-734" fmla="*/ 23576 h 570495"/>
                <a:gd name="connsiteX1-735" fmla="*/ 671883 w 672979"/>
                <a:gd name="connsiteY1-736" fmla="*/ 24503 h 570495"/>
                <a:gd name="connsiteX2-737" fmla="*/ 672979 w 672979"/>
                <a:gd name="connsiteY2-738" fmla="*/ 550186 h 570495"/>
                <a:gd name="connsiteX3-739" fmla="*/ 63803 w 672979"/>
                <a:gd name="connsiteY3-740" fmla="*/ 512809 h 570495"/>
                <a:gd name="connsiteX4-741" fmla="*/ 84274 w 672979"/>
                <a:gd name="connsiteY4-742" fmla="*/ 23576 h 570495"/>
                <a:gd name="connsiteX0-743" fmla="*/ 84274 w 672979"/>
                <a:gd name="connsiteY0-744" fmla="*/ 23576 h 560608"/>
                <a:gd name="connsiteX1-745" fmla="*/ 671883 w 672979"/>
                <a:gd name="connsiteY1-746" fmla="*/ 24503 h 560608"/>
                <a:gd name="connsiteX2-747" fmla="*/ 672979 w 672979"/>
                <a:gd name="connsiteY2-748" fmla="*/ 550186 h 560608"/>
                <a:gd name="connsiteX3-749" fmla="*/ 63803 w 672979"/>
                <a:gd name="connsiteY3-750" fmla="*/ 512809 h 560608"/>
                <a:gd name="connsiteX4-751" fmla="*/ 84274 w 672979"/>
                <a:gd name="connsiteY4-752" fmla="*/ 23576 h 560608"/>
                <a:gd name="connsiteX0-753" fmla="*/ 84274 w 672979"/>
                <a:gd name="connsiteY0-754" fmla="*/ 23576 h 567351"/>
                <a:gd name="connsiteX1-755" fmla="*/ 671883 w 672979"/>
                <a:gd name="connsiteY1-756" fmla="*/ 24503 h 567351"/>
                <a:gd name="connsiteX2-757" fmla="*/ 672979 w 672979"/>
                <a:gd name="connsiteY2-758" fmla="*/ 550186 h 567351"/>
                <a:gd name="connsiteX3-759" fmla="*/ 63803 w 672979"/>
                <a:gd name="connsiteY3-760" fmla="*/ 512809 h 567351"/>
                <a:gd name="connsiteX4-761" fmla="*/ 84274 w 672979"/>
                <a:gd name="connsiteY4-762" fmla="*/ 23576 h 567351"/>
                <a:gd name="connsiteX0-763" fmla="*/ 72869 w 661574"/>
                <a:gd name="connsiteY0-764" fmla="*/ 23576 h 567351"/>
                <a:gd name="connsiteX1-765" fmla="*/ 660478 w 661574"/>
                <a:gd name="connsiteY1-766" fmla="*/ 24503 h 567351"/>
                <a:gd name="connsiteX2-767" fmla="*/ 661574 w 661574"/>
                <a:gd name="connsiteY2-768" fmla="*/ 550186 h 567351"/>
                <a:gd name="connsiteX3-769" fmla="*/ 52398 w 661574"/>
                <a:gd name="connsiteY3-770" fmla="*/ 512809 h 567351"/>
                <a:gd name="connsiteX4-771" fmla="*/ 72869 w 661574"/>
                <a:gd name="connsiteY4-772" fmla="*/ 23576 h 567351"/>
                <a:gd name="connsiteX0-773" fmla="*/ 72869 w 661574"/>
                <a:gd name="connsiteY0-774" fmla="*/ 13918 h 557693"/>
                <a:gd name="connsiteX1-775" fmla="*/ 660478 w 661574"/>
                <a:gd name="connsiteY1-776" fmla="*/ 14845 h 557693"/>
                <a:gd name="connsiteX2-777" fmla="*/ 661574 w 661574"/>
                <a:gd name="connsiteY2-778" fmla="*/ 540528 h 557693"/>
                <a:gd name="connsiteX3-779" fmla="*/ 52398 w 661574"/>
                <a:gd name="connsiteY3-780" fmla="*/ 503151 h 557693"/>
                <a:gd name="connsiteX4-781" fmla="*/ 72869 w 661574"/>
                <a:gd name="connsiteY4-782" fmla="*/ 13918 h 557693"/>
                <a:gd name="connsiteX0-783" fmla="*/ 84755 w 673460"/>
                <a:gd name="connsiteY0-784" fmla="*/ 13918 h 568883"/>
                <a:gd name="connsiteX1-785" fmla="*/ 672364 w 673460"/>
                <a:gd name="connsiteY1-786" fmla="*/ 14845 h 568883"/>
                <a:gd name="connsiteX2-787" fmla="*/ 673460 w 673460"/>
                <a:gd name="connsiteY2-788" fmla="*/ 540528 h 568883"/>
                <a:gd name="connsiteX3-789" fmla="*/ 43142 w 673460"/>
                <a:gd name="connsiteY3-790" fmla="*/ 525832 h 568883"/>
                <a:gd name="connsiteX4-791" fmla="*/ 84755 w 673460"/>
                <a:gd name="connsiteY4-792" fmla="*/ 13918 h 568883"/>
                <a:gd name="connsiteX0-793" fmla="*/ 84755 w 673460"/>
                <a:gd name="connsiteY0-794" fmla="*/ 13918 h 559604"/>
                <a:gd name="connsiteX1-795" fmla="*/ 672364 w 673460"/>
                <a:gd name="connsiteY1-796" fmla="*/ 14845 h 559604"/>
                <a:gd name="connsiteX2-797" fmla="*/ 673460 w 673460"/>
                <a:gd name="connsiteY2-798" fmla="*/ 540528 h 559604"/>
                <a:gd name="connsiteX3-799" fmla="*/ 43142 w 673460"/>
                <a:gd name="connsiteY3-800" fmla="*/ 525832 h 559604"/>
                <a:gd name="connsiteX4-801" fmla="*/ 84755 w 673460"/>
                <a:gd name="connsiteY4-802" fmla="*/ 13918 h 559604"/>
                <a:gd name="connsiteX0-803" fmla="*/ 84755 w 675575"/>
                <a:gd name="connsiteY0-804" fmla="*/ 13918 h 562548"/>
                <a:gd name="connsiteX1-805" fmla="*/ 672364 w 675575"/>
                <a:gd name="connsiteY1-806" fmla="*/ 14845 h 562548"/>
                <a:gd name="connsiteX2-807" fmla="*/ 675575 w 675575"/>
                <a:gd name="connsiteY2-808" fmla="*/ 545971 h 562548"/>
                <a:gd name="connsiteX3-809" fmla="*/ 43142 w 675575"/>
                <a:gd name="connsiteY3-810" fmla="*/ 525832 h 562548"/>
                <a:gd name="connsiteX4-811" fmla="*/ 84755 w 675575"/>
                <a:gd name="connsiteY4-812" fmla="*/ 13918 h 562548"/>
                <a:gd name="connsiteX0-813" fmla="*/ 84755 w 680821"/>
                <a:gd name="connsiteY0-814" fmla="*/ 13918 h 562548"/>
                <a:gd name="connsiteX1-815" fmla="*/ 680821 w 680821"/>
                <a:gd name="connsiteY1-816" fmla="*/ 14845 h 562548"/>
                <a:gd name="connsiteX2-817" fmla="*/ 675575 w 680821"/>
                <a:gd name="connsiteY2-818" fmla="*/ 545971 h 562548"/>
                <a:gd name="connsiteX3-819" fmla="*/ 43142 w 680821"/>
                <a:gd name="connsiteY3-820" fmla="*/ 525832 h 562548"/>
                <a:gd name="connsiteX4-821" fmla="*/ 84755 w 680821"/>
                <a:gd name="connsiteY4-822" fmla="*/ 13918 h 562548"/>
                <a:gd name="connsiteX0-823" fmla="*/ 72868 w 690076"/>
                <a:gd name="connsiteY0-824" fmla="*/ 20358 h 559916"/>
                <a:gd name="connsiteX1-825" fmla="*/ 690076 w 690076"/>
                <a:gd name="connsiteY1-826" fmla="*/ 12213 h 559916"/>
                <a:gd name="connsiteX2-827" fmla="*/ 684830 w 690076"/>
                <a:gd name="connsiteY2-828" fmla="*/ 543339 h 559916"/>
                <a:gd name="connsiteX3-829" fmla="*/ 52397 w 690076"/>
                <a:gd name="connsiteY3-830" fmla="*/ 523200 h 559916"/>
                <a:gd name="connsiteX4-831" fmla="*/ 72868 w 690076"/>
                <a:gd name="connsiteY4-832" fmla="*/ 20358 h 559916"/>
                <a:gd name="connsiteX0-833" fmla="*/ 72868 w 690076"/>
                <a:gd name="connsiteY0-834" fmla="*/ 22718 h 562276"/>
                <a:gd name="connsiteX1-835" fmla="*/ 690076 w 690076"/>
                <a:gd name="connsiteY1-836" fmla="*/ 14573 h 562276"/>
                <a:gd name="connsiteX2-837" fmla="*/ 684830 w 690076"/>
                <a:gd name="connsiteY2-838" fmla="*/ 545699 h 562276"/>
                <a:gd name="connsiteX3-839" fmla="*/ 52397 w 690076"/>
                <a:gd name="connsiteY3-840" fmla="*/ 525560 h 562276"/>
                <a:gd name="connsiteX4-841" fmla="*/ 72868 w 690076"/>
                <a:gd name="connsiteY4-842" fmla="*/ 22718 h 562276"/>
                <a:gd name="connsiteX0-843" fmla="*/ 59152 w 676360"/>
                <a:gd name="connsiteY0-844" fmla="*/ 22718 h 562276"/>
                <a:gd name="connsiteX1-845" fmla="*/ 676360 w 676360"/>
                <a:gd name="connsiteY1-846" fmla="*/ 14573 h 562276"/>
                <a:gd name="connsiteX2-847" fmla="*/ 671114 w 676360"/>
                <a:gd name="connsiteY2-848" fmla="*/ 545699 h 562276"/>
                <a:gd name="connsiteX3-849" fmla="*/ 38681 w 676360"/>
                <a:gd name="connsiteY3-850" fmla="*/ 525560 h 562276"/>
                <a:gd name="connsiteX4-851" fmla="*/ 103808 w 676360"/>
                <a:gd name="connsiteY4-852" fmla="*/ 279153 h 562276"/>
                <a:gd name="connsiteX5-853" fmla="*/ 59152 w 676360"/>
                <a:gd name="connsiteY5-854" fmla="*/ 22718 h 562276"/>
                <a:gd name="connsiteX0-855" fmla="*/ 41341 w 658549"/>
                <a:gd name="connsiteY0-856" fmla="*/ 22718 h 562276"/>
                <a:gd name="connsiteX1-857" fmla="*/ 658549 w 658549"/>
                <a:gd name="connsiteY1-858" fmla="*/ 14573 h 562276"/>
                <a:gd name="connsiteX2-859" fmla="*/ 653303 w 658549"/>
                <a:gd name="connsiteY2-860" fmla="*/ 545699 h 562276"/>
                <a:gd name="connsiteX3-861" fmla="*/ 20870 w 658549"/>
                <a:gd name="connsiteY3-862" fmla="*/ 525560 h 562276"/>
                <a:gd name="connsiteX4-863" fmla="*/ 85997 w 658549"/>
                <a:gd name="connsiteY4-864" fmla="*/ 279153 h 562276"/>
                <a:gd name="connsiteX5-865" fmla="*/ 41341 w 658549"/>
                <a:gd name="connsiteY5-866" fmla="*/ 22718 h 562276"/>
                <a:gd name="connsiteX0-867" fmla="*/ 23542 w 640750"/>
                <a:gd name="connsiteY0-868" fmla="*/ 22718 h 562276"/>
                <a:gd name="connsiteX1-869" fmla="*/ 640750 w 640750"/>
                <a:gd name="connsiteY1-870" fmla="*/ 14573 h 562276"/>
                <a:gd name="connsiteX2-871" fmla="*/ 635504 w 640750"/>
                <a:gd name="connsiteY2-872" fmla="*/ 545699 h 562276"/>
                <a:gd name="connsiteX3-873" fmla="*/ 3071 w 640750"/>
                <a:gd name="connsiteY3-874" fmla="*/ 525560 h 562276"/>
                <a:gd name="connsiteX4-875" fmla="*/ 68198 w 640750"/>
                <a:gd name="connsiteY4-876" fmla="*/ 279153 h 562276"/>
                <a:gd name="connsiteX5-877" fmla="*/ 23542 w 640750"/>
                <a:gd name="connsiteY5-878" fmla="*/ 22718 h 562276"/>
                <a:gd name="connsiteX0-879" fmla="*/ 24044 w 641252"/>
                <a:gd name="connsiteY0-880" fmla="*/ 22718 h 562276"/>
                <a:gd name="connsiteX1-881" fmla="*/ 641252 w 641252"/>
                <a:gd name="connsiteY1-882" fmla="*/ 14573 h 562276"/>
                <a:gd name="connsiteX2-883" fmla="*/ 636006 w 641252"/>
                <a:gd name="connsiteY2-884" fmla="*/ 545699 h 562276"/>
                <a:gd name="connsiteX3-885" fmla="*/ 3573 w 641252"/>
                <a:gd name="connsiteY3-886" fmla="*/ 525560 h 562276"/>
                <a:gd name="connsiteX4-887" fmla="*/ 68700 w 641252"/>
                <a:gd name="connsiteY4-888" fmla="*/ 279153 h 562276"/>
                <a:gd name="connsiteX5-889" fmla="*/ 24044 w 641252"/>
                <a:gd name="connsiteY5-890" fmla="*/ 22718 h 562276"/>
                <a:gd name="connsiteX0-891" fmla="*/ 31476 w 648684"/>
                <a:gd name="connsiteY0-892" fmla="*/ 22718 h 562276"/>
                <a:gd name="connsiteX1-893" fmla="*/ 648684 w 648684"/>
                <a:gd name="connsiteY1-894" fmla="*/ 14573 h 562276"/>
                <a:gd name="connsiteX2-895" fmla="*/ 643438 w 648684"/>
                <a:gd name="connsiteY2-896" fmla="*/ 545699 h 562276"/>
                <a:gd name="connsiteX3-897" fmla="*/ 11005 w 648684"/>
                <a:gd name="connsiteY3-898" fmla="*/ 525560 h 562276"/>
                <a:gd name="connsiteX4-899" fmla="*/ 76132 w 648684"/>
                <a:gd name="connsiteY4-900" fmla="*/ 279153 h 562276"/>
                <a:gd name="connsiteX5-901" fmla="*/ 31476 w 648684"/>
                <a:gd name="connsiteY5-902" fmla="*/ 22718 h 562276"/>
              </a:gdLst>
              <a:ahLst/>
              <a:cxnLst>
                <a:cxn ang="0">
                  <a:pos x="connsiteX0-891" y="connsiteY0-892"/>
                </a:cxn>
                <a:cxn ang="0">
                  <a:pos x="connsiteX1-893" y="connsiteY1-894"/>
                </a:cxn>
                <a:cxn ang="0">
                  <a:pos x="connsiteX2-895" y="connsiteY2-896"/>
                </a:cxn>
                <a:cxn ang="0">
                  <a:pos x="connsiteX3-897" y="connsiteY3-898"/>
                </a:cxn>
                <a:cxn ang="0">
                  <a:pos x="connsiteX4-899" y="connsiteY4-900"/>
                </a:cxn>
                <a:cxn ang="0">
                  <a:pos x="connsiteX5-901" y="connsiteY5-902"/>
                </a:cxn>
              </a:cxnLst>
              <a:rect l="l" t="t" r="r" b="b"/>
              <a:pathLst>
                <a:path w="648684" h="562276">
                  <a:moveTo>
                    <a:pt x="31476" y="22718"/>
                  </a:moveTo>
                  <a:cubicBezTo>
                    <a:pt x="149400" y="4275"/>
                    <a:pt x="424155" y="-13389"/>
                    <a:pt x="648684" y="14573"/>
                  </a:cubicBezTo>
                  <a:cubicBezTo>
                    <a:pt x="609553" y="92898"/>
                    <a:pt x="618372" y="432838"/>
                    <a:pt x="643438" y="545699"/>
                  </a:cubicBezTo>
                  <a:cubicBezTo>
                    <a:pt x="542091" y="567277"/>
                    <a:pt x="109269" y="574431"/>
                    <a:pt x="11005" y="525560"/>
                  </a:cubicBezTo>
                  <a:cubicBezTo>
                    <a:pt x="-33861" y="453465"/>
                    <a:pt x="72720" y="362960"/>
                    <a:pt x="76132" y="279153"/>
                  </a:cubicBezTo>
                  <a:cubicBezTo>
                    <a:pt x="79544" y="195346"/>
                    <a:pt x="-41749" y="78155"/>
                    <a:pt x="31476" y="22718"/>
                  </a:cubicBezTo>
                  <a:close/>
                </a:path>
              </a:pathLst>
            </a:custGeom>
            <a:solidFill>
              <a:srgbClr val="FFD800"/>
            </a:solidFill>
            <a:ln w="25400" cap="rnd">
              <a:solidFill>
                <a:schemeClr val="tx1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5" name="椭圆 31">
              <a:extLst>
                <a:ext uri="{FF2B5EF4-FFF2-40B4-BE49-F238E27FC236}">
                  <a16:creationId xmlns="" xmlns:a16="http://schemas.microsoft.com/office/drawing/2014/main" id="{0C3E37AE-F931-4043-8FE4-5B7369BB11F2}"/>
                </a:ext>
              </a:extLst>
            </p:cNvPr>
            <p:cNvSpPr/>
            <p:nvPr/>
          </p:nvSpPr>
          <p:spPr>
            <a:xfrm rot="16200000" flipH="1">
              <a:off x="5864411" y="2056811"/>
              <a:ext cx="2823938" cy="2778846"/>
            </a:xfrm>
            <a:custGeom>
              <a:avLst/>
              <a:gdLst>
                <a:gd name="connsiteX0" fmla="*/ 0 w 656493"/>
                <a:gd name="connsiteY0" fmla="*/ 316523 h 633046"/>
                <a:gd name="connsiteX1" fmla="*/ 328247 w 656493"/>
                <a:gd name="connsiteY1" fmla="*/ 0 h 633046"/>
                <a:gd name="connsiteX2" fmla="*/ 656494 w 656493"/>
                <a:gd name="connsiteY2" fmla="*/ 316523 h 633046"/>
                <a:gd name="connsiteX3" fmla="*/ 328247 w 656493"/>
                <a:gd name="connsiteY3" fmla="*/ 633046 h 633046"/>
                <a:gd name="connsiteX4" fmla="*/ 0 w 656493"/>
                <a:gd name="connsiteY4" fmla="*/ 316523 h 633046"/>
                <a:gd name="connsiteX0-1" fmla="*/ 328247 w 656494"/>
                <a:gd name="connsiteY0-2" fmla="*/ 0 h 633046"/>
                <a:gd name="connsiteX1-3" fmla="*/ 656494 w 656494"/>
                <a:gd name="connsiteY1-4" fmla="*/ 316523 h 633046"/>
                <a:gd name="connsiteX2-5" fmla="*/ 328247 w 656494"/>
                <a:gd name="connsiteY2-6" fmla="*/ 633046 h 633046"/>
                <a:gd name="connsiteX3-7" fmla="*/ 0 w 656494"/>
                <a:gd name="connsiteY3-8" fmla="*/ 316523 h 633046"/>
                <a:gd name="connsiteX4-9" fmla="*/ 419687 w 656494"/>
                <a:gd name="connsiteY4-10" fmla="*/ 91440 h 633046"/>
                <a:gd name="connsiteX0-11" fmla="*/ 402964 w 731211"/>
                <a:gd name="connsiteY0-12" fmla="*/ 0 h 633046"/>
                <a:gd name="connsiteX1-13" fmla="*/ 731211 w 731211"/>
                <a:gd name="connsiteY1-14" fmla="*/ 316523 h 633046"/>
                <a:gd name="connsiteX2-15" fmla="*/ 402964 w 731211"/>
                <a:gd name="connsiteY2-16" fmla="*/ 633046 h 633046"/>
                <a:gd name="connsiteX3-17" fmla="*/ 74717 w 731211"/>
                <a:gd name="connsiteY3-18" fmla="*/ 316523 h 633046"/>
                <a:gd name="connsiteX4-19" fmla="*/ 161895 w 731211"/>
                <a:gd name="connsiteY4-20" fmla="*/ 152400 h 633046"/>
                <a:gd name="connsiteX0-21" fmla="*/ 353700 w 681947"/>
                <a:gd name="connsiteY0-22" fmla="*/ 0 h 633046"/>
                <a:gd name="connsiteX1-23" fmla="*/ 681947 w 681947"/>
                <a:gd name="connsiteY1-24" fmla="*/ 316523 h 633046"/>
                <a:gd name="connsiteX2-25" fmla="*/ 353700 w 681947"/>
                <a:gd name="connsiteY2-26" fmla="*/ 633046 h 633046"/>
                <a:gd name="connsiteX3-27" fmla="*/ 25453 w 681947"/>
                <a:gd name="connsiteY3-28" fmla="*/ 316523 h 633046"/>
                <a:gd name="connsiteX4-29" fmla="*/ 112631 w 681947"/>
                <a:gd name="connsiteY4-30" fmla="*/ 152400 h 633046"/>
                <a:gd name="connsiteX0-31" fmla="*/ 341249 w 669496"/>
                <a:gd name="connsiteY0-32" fmla="*/ 0 h 633046"/>
                <a:gd name="connsiteX1-33" fmla="*/ 669496 w 669496"/>
                <a:gd name="connsiteY1-34" fmla="*/ 316523 h 633046"/>
                <a:gd name="connsiteX2-35" fmla="*/ 341249 w 669496"/>
                <a:gd name="connsiteY2-36" fmla="*/ 633046 h 633046"/>
                <a:gd name="connsiteX3-37" fmla="*/ 13002 w 669496"/>
                <a:gd name="connsiteY3-38" fmla="*/ 316523 h 633046"/>
                <a:gd name="connsiteX4-39" fmla="*/ 100180 w 669496"/>
                <a:gd name="connsiteY4-40" fmla="*/ 152400 h 633046"/>
                <a:gd name="connsiteX0-41" fmla="*/ 347951 w 676198"/>
                <a:gd name="connsiteY0-42" fmla="*/ 0 h 633046"/>
                <a:gd name="connsiteX1-43" fmla="*/ 676198 w 676198"/>
                <a:gd name="connsiteY1-44" fmla="*/ 316523 h 633046"/>
                <a:gd name="connsiteX2-45" fmla="*/ 347951 w 676198"/>
                <a:gd name="connsiteY2-46" fmla="*/ 633046 h 633046"/>
                <a:gd name="connsiteX3-47" fmla="*/ 19704 w 676198"/>
                <a:gd name="connsiteY3-48" fmla="*/ 316523 h 633046"/>
                <a:gd name="connsiteX4-49" fmla="*/ 79173 w 676198"/>
                <a:gd name="connsiteY4-50" fmla="*/ 113607 h 633046"/>
                <a:gd name="connsiteX0-51" fmla="*/ 333371 w 661618"/>
                <a:gd name="connsiteY0-52" fmla="*/ 0 h 633046"/>
                <a:gd name="connsiteX1-53" fmla="*/ 661618 w 661618"/>
                <a:gd name="connsiteY1-54" fmla="*/ 316523 h 633046"/>
                <a:gd name="connsiteX2-55" fmla="*/ 333371 w 661618"/>
                <a:gd name="connsiteY2-56" fmla="*/ 633046 h 633046"/>
                <a:gd name="connsiteX3-57" fmla="*/ 5124 w 661618"/>
                <a:gd name="connsiteY3-58" fmla="*/ 316523 h 633046"/>
                <a:gd name="connsiteX4-59" fmla="*/ 64593 w 661618"/>
                <a:gd name="connsiteY4-60" fmla="*/ 113607 h 633046"/>
                <a:gd name="connsiteX0-61" fmla="*/ 178200 w 661618"/>
                <a:gd name="connsiteY0-62" fmla="*/ 0 h 583170"/>
                <a:gd name="connsiteX1-63" fmla="*/ 661618 w 661618"/>
                <a:gd name="connsiteY1-64" fmla="*/ 266647 h 583170"/>
                <a:gd name="connsiteX2-65" fmla="*/ 333371 w 661618"/>
                <a:gd name="connsiteY2-66" fmla="*/ 583170 h 583170"/>
                <a:gd name="connsiteX3-67" fmla="*/ 5124 w 661618"/>
                <a:gd name="connsiteY3-68" fmla="*/ 266647 h 583170"/>
                <a:gd name="connsiteX4-69" fmla="*/ 64593 w 661618"/>
                <a:gd name="connsiteY4-70" fmla="*/ 63731 h 583170"/>
                <a:gd name="connsiteX0-71" fmla="*/ 178200 w 662133"/>
                <a:gd name="connsiteY0-72" fmla="*/ 66578 h 649748"/>
                <a:gd name="connsiteX1-73" fmla="*/ 412660 w 662133"/>
                <a:gd name="connsiteY1-74" fmla="*/ 10947 h 649748"/>
                <a:gd name="connsiteX2-75" fmla="*/ 661618 w 662133"/>
                <a:gd name="connsiteY2-76" fmla="*/ 333225 h 649748"/>
                <a:gd name="connsiteX3-77" fmla="*/ 333371 w 662133"/>
                <a:gd name="connsiteY3-78" fmla="*/ 649748 h 649748"/>
                <a:gd name="connsiteX4-79" fmla="*/ 5124 w 662133"/>
                <a:gd name="connsiteY4-80" fmla="*/ 333225 h 649748"/>
                <a:gd name="connsiteX5" fmla="*/ 64593 w 662133"/>
                <a:gd name="connsiteY5" fmla="*/ 130309 h 649748"/>
                <a:gd name="connsiteX0-81" fmla="*/ 178200 w 662148"/>
                <a:gd name="connsiteY0-82" fmla="*/ 66578 h 649748"/>
                <a:gd name="connsiteX1-83" fmla="*/ 412660 w 662148"/>
                <a:gd name="connsiteY1-84" fmla="*/ 10947 h 649748"/>
                <a:gd name="connsiteX2-85" fmla="*/ 661618 w 662148"/>
                <a:gd name="connsiteY2-86" fmla="*/ 333225 h 649748"/>
                <a:gd name="connsiteX3-87" fmla="*/ 333371 w 662148"/>
                <a:gd name="connsiteY3-88" fmla="*/ 649748 h 649748"/>
                <a:gd name="connsiteX4-89" fmla="*/ 5124 w 662148"/>
                <a:gd name="connsiteY4-90" fmla="*/ 333225 h 649748"/>
                <a:gd name="connsiteX5-91" fmla="*/ 64593 w 662148"/>
                <a:gd name="connsiteY5-92" fmla="*/ 130309 h 649748"/>
                <a:gd name="connsiteX0-93" fmla="*/ 178200 w 662148"/>
                <a:gd name="connsiteY0-94" fmla="*/ 61032 h 644202"/>
                <a:gd name="connsiteX1-95" fmla="*/ 412660 w 662148"/>
                <a:gd name="connsiteY1-96" fmla="*/ 5401 h 644202"/>
                <a:gd name="connsiteX2-97" fmla="*/ 661618 w 662148"/>
                <a:gd name="connsiteY2-98" fmla="*/ 327679 h 644202"/>
                <a:gd name="connsiteX3-99" fmla="*/ 333371 w 662148"/>
                <a:gd name="connsiteY3-100" fmla="*/ 644202 h 644202"/>
                <a:gd name="connsiteX4-101" fmla="*/ 5124 w 662148"/>
                <a:gd name="connsiteY4-102" fmla="*/ 327679 h 644202"/>
                <a:gd name="connsiteX5-103" fmla="*/ 64593 w 662148"/>
                <a:gd name="connsiteY5-104" fmla="*/ 124763 h 644202"/>
                <a:gd name="connsiteX0-105" fmla="*/ 178200 w 662148"/>
                <a:gd name="connsiteY0-106" fmla="*/ 75865 h 659035"/>
                <a:gd name="connsiteX1-107" fmla="*/ 168819 w 662148"/>
                <a:gd name="connsiteY1-108" fmla="*/ 31317 h 659035"/>
                <a:gd name="connsiteX2-109" fmla="*/ 412660 w 662148"/>
                <a:gd name="connsiteY2-110" fmla="*/ 20234 h 659035"/>
                <a:gd name="connsiteX3-111" fmla="*/ 661618 w 662148"/>
                <a:gd name="connsiteY3-112" fmla="*/ 342512 h 659035"/>
                <a:gd name="connsiteX4-113" fmla="*/ 333371 w 662148"/>
                <a:gd name="connsiteY4-114" fmla="*/ 659035 h 659035"/>
                <a:gd name="connsiteX5-115" fmla="*/ 5124 w 662148"/>
                <a:gd name="connsiteY5-116" fmla="*/ 342512 h 659035"/>
                <a:gd name="connsiteX6" fmla="*/ 64593 w 662148"/>
                <a:gd name="connsiteY6" fmla="*/ 139596 h 659035"/>
                <a:gd name="connsiteX0-117" fmla="*/ 178200 w 662148"/>
                <a:gd name="connsiteY0-118" fmla="*/ 68901 h 652071"/>
                <a:gd name="connsiteX1-119" fmla="*/ 130026 w 662148"/>
                <a:gd name="connsiteY1-120" fmla="*/ 68688 h 652071"/>
                <a:gd name="connsiteX2-121" fmla="*/ 412660 w 662148"/>
                <a:gd name="connsiteY2-122" fmla="*/ 13270 h 652071"/>
                <a:gd name="connsiteX3-123" fmla="*/ 661618 w 662148"/>
                <a:gd name="connsiteY3-124" fmla="*/ 335548 h 652071"/>
                <a:gd name="connsiteX4-125" fmla="*/ 333371 w 662148"/>
                <a:gd name="connsiteY4-126" fmla="*/ 652071 h 652071"/>
                <a:gd name="connsiteX5-127" fmla="*/ 5124 w 662148"/>
                <a:gd name="connsiteY5-128" fmla="*/ 335548 h 652071"/>
                <a:gd name="connsiteX6-129" fmla="*/ 64593 w 662148"/>
                <a:gd name="connsiteY6-130" fmla="*/ 132632 h 652071"/>
                <a:gd name="connsiteX0-131" fmla="*/ 178200 w 662220"/>
                <a:gd name="connsiteY0-132" fmla="*/ 68901 h 652071"/>
                <a:gd name="connsiteX1-133" fmla="*/ 130026 w 662220"/>
                <a:gd name="connsiteY1-134" fmla="*/ 68688 h 652071"/>
                <a:gd name="connsiteX2-135" fmla="*/ 412660 w 662220"/>
                <a:gd name="connsiteY2-136" fmla="*/ 13270 h 652071"/>
                <a:gd name="connsiteX3-137" fmla="*/ 661618 w 662220"/>
                <a:gd name="connsiteY3-138" fmla="*/ 335548 h 652071"/>
                <a:gd name="connsiteX4-139" fmla="*/ 333371 w 662220"/>
                <a:gd name="connsiteY4-140" fmla="*/ 652071 h 652071"/>
                <a:gd name="connsiteX5-141" fmla="*/ 5124 w 662220"/>
                <a:gd name="connsiteY5-142" fmla="*/ 335548 h 652071"/>
                <a:gd name="connsiteX6-143" fmla="*/ 64593 w 662220"/>
                <a:gd name="connsiteY6-144" fmla="*/ 132632 h 652071"/>
                <a:gd name="connsiteX0-145" fmla="*/ 178200 w 662220"/>
                <a:gd name="connsiteY0-146" fmla="*/ 58449 h 641619"/>
                <a:gd name="connsiteX1-147" fmla="*/ 130026 w 662220"/>
                <a:gd name="connsiteY1-148" fmla="*/ 58236 h 641619"/>
                <a:gd name="connsiteX2-149" fmla="*/ 412660 w 662220"/>
                <a:gd name="connsiteY2-150" fmla="*/ 2818 h 641619"/>
                <a:gd name="connsiteX3-151" fmla="*/ 661618 w 662220"/>
                <a:gd name="connsiteY3-152" fmla="*/ 325096 h 641619"/>
                <a:gd name="connsiteX4-153" fmla="*/ 333371 w 662220"/>
                <a:gd name="connsiteY4-154" fmla="*/ 641619 h 641619"/>
                <a:gd name="connsiteX5-155" fmla="*/ 5124 w 662220"/>
                <a:gd name="connsiteY5-156" fmla="*/ 325096 h 641619"/>
                <a:gd name="connsiteX6-157" fmla="*/ 64593 w 662220"/>
                <a:gd name="connsiteY6-158" fmla="*/ 122180 h 641619"/>
                <a:gd name="connsiteX0-159" fmla="*/ 178200 w 662220"/>
                <a:gd name="connsiteY0-160" fmla="*/ 58449 h 641619"/>
                <a:gd name="connsiteX1-161" fmla="*/ 130026 w 662220"/>
                <a:gd name="connsiteY1-162" fmla="*/ 58236 h 641619"/>
                <a:gd name="connsiteX2-163" fmla="*/ 412660 w 662220"/>
                <a:gd name="connsiteY2-164" fmla="*/ 2818 h 641619"/>
                <a:gd name="connsiteX3-165" fmla="*/ 661618 w 662220"/>
                <a:gd name="connsiteY3-166" fmla="*/ 325096 h 641619"/>
                <a:gd name="connsiteX4-167" fmla="*/ 333371 w 662220"/>
                <a:gd name="connsiteY4-168" fmla="*/ 641619 h 641619"/>
                <a:gd name="connsiteX5-169" fmla="*/ 5124 w 662220"/>
                <a:gd name="connsiteY5-170" fmla="*/ 325096 h 641619"/>
                <a:gd name="connsiteX6-171" fmla="*/ 64593 w 662220"/>
                <a:gd name="connsiteY6-172" fmla="*/ 122180 h 641619"/>
                <a:gd name="connsiteX0-173" fmla="*/ 178200 w 662220"/>
                <a:gd name="connsiteY0-174" fmla="*/ 58449 h 641619"/>
                <a:gd name="connsiteX1-175" fmla="*/ 130026 w 662220"/>
                <a:gd name="connsiteY1-176" fmla="*/ 58236 h 641619"/>
                <a:gd name="connsiteX2-177" fmla="*/ 412660 w 662220"/>
                <a:gd name="connsiteY2-178" fmla="*/ 2818 h 641619"/>
                <a:gd name="connsiteX3-179" fmla="*/ 661618 w 662220"/>
                <a:gd name="connsiteY3-180" fmla="*/ 325096 h 641619"/>
                <a:gd name="connsiteX4-181" fmla="*/ 333371 w 662220"/>
                <a:gd name="connsiteY4-182" fmla="*/ 641619 h 641619"/>
                <a:gd name="connsiteX5-183" fmla="*/ 5124 w 662220"/>
                <a:gd name="connsiteY5-184" fmla="*/ 325096 h 641619"/>
                <a:gd name="connsiteX6-185" fmla="*/ 64593 w 662220"/>
                <a:gd name="connsiteY6-186" fmla="*/ 122180 h 641619"/>
                <a:gd name="connsiteX0-187" fmla="*/ 178200 w 662220"/>
                <a:gd name="connsiteY0-188" fmla="*/ 58449 h 641619"/>
                <a:gd name="connsiteX1-189" fmla="*/ 130026 w 662220"/>
                <a:gd name="connsiteY1-190" fmla="*/ 58236 h 641619"/>
                <a:gd name="connsiteX2-191" fmla="*/ 412660 w 662220"/>
                <a:gd name="connsiteY2-192" fmla="*/ 2818 h 641619"/>
                <a:gd name="connsiteX3-193" fmla="*/ 661618 w 662220"/>
                <a:gd name="connsiteY3-194" fmla="*/ 325096 h 641619"/>
                <a:gd name="connsiteX4-195" fmla="*/ 333371 w 662220"/>
                <a:gd name="connsiteY4-196" fmla="*/ 641619 h 641619"/>
                <a:gd name="connsiteX5-197" fmla="*/ 5124 w 662220"/>
                <a:gd name="connsiteY5-198" fmla="*/ 325096 h 641619"/>
                <a:gd name="connsiteX6-199" fmla="*/ 64593 w 662220"/>
                <a:gd name="connsiteY6-200" fmla="*/ 122180 h 641619"/>
                <a:gd name="connsiteX0-201" fmla="*/ 178200 w 662220"/>
                <a:gd name="connsiteY0-202" fmla="*/ 58449 h 641619"/>
                <a:gd name="connsiteX1-203" fmla="*/ 130026 w 662220"/>
                <a:gd name="connsiteY1-204" fmla="*/ 58236 h 641619"/>
                <a:gd name="connsiteX2-205" fmla="*/ 412660 w 662220"/>
                <a:gd name="connsiteY2-206" fmla="*/ 2818 h 641619"/>
                <a:gd name="connsiteX3-207" fmla="*/ 661618 w 662220"/>
                <a:gd name="connsiteY3-208" fmla="*/ 325096 h 641619"/>
                <a:gd name="connsiteX4-209" fmla="*/ 333371 w 662220"/>
                <a:gd name="connsiteY4-210" fmla="*/ 641619 h 641619"/>
                <a:gd name="connsiteX5-211" fmla="*/ 5124 w 662220"/>
                <a:gd name="connsiteY5-212" fmla="*/ 325096 h 641619"/>
                <a:gd name="connsiteX6-213" fmla="*/ 64593 w 662220"/>
                <a:gd name="connsiteY6-214" fmla="*/ 122180 h 641619"/>
                <a:gd name="connsiteX0-215" fmla="*/ 176252 w 660272"/>
                <a:gd name="connsiteY0-216" fmla="*/ 58449 h 641619"/>
                <a:gd name="connsiteX1-217" fmla="*/ 128078 w 660272"/>
                <a:gd name="connsiteY1-218" fmla="*/ 58236 h 641619"/>
                <a:gd name="connsiteX2-219" fmla="*/ 410712 w 660272"/>
                <a:gd name="connsiteY2-220" fmla="*/ 2818 h 641619"/>
                <a:gd name="connsiteX3-221" fmla="*/ 659670 w 660272"/>
                <a:gd name="connsiteY3-222" fmla="*/ 325096 h 641619"/>
                <a:gd name="connsiteX4-223" fmla="*/ 331423 w 660272"/>
                <a:gd name="connsiteY4-224" fmla="*/ 641619 h 641619"/>
                <a:gd name="connsiteX5-225" fmla="*/ 3176 w 660272"/>
                <a:gd name="connsiteY5-226" fmla="*/ 325096 h 641619"/>
                <a:gd name="connsiteX6-227" fmla="*/ 62645 w 660272"/>
                <a:gd name="connsiteY6-228" fmla="*/ 122180 h 641619"/>
                <a:gd name="connsiteX0-229" fmla="*/ 253837 w 660272"/>
                <a:gd name="connsiteY0-230" fmla="*/ 30740 h 641619"/>
                <a:gd name="connsiteX1-231" fmla="*/ 128078 w 660272"/>
                <a:gd name="connsiteY1-232" fmla="*/ 58236 h 641619"/>
                <a:gd name="connsiteX2-233" fmla="*/ 410712 w 660272"/>
                <a:gd name="connsiteY2-234" fmla="*/ 2818 h 641619"/>
                <a:gd name="connsiteX3-235" fmla="*/ 659670 w 660272"/>
                <a:gd name="connsiteY3-236" fmla="*/ 325096 h 641619"/>
                <a:gd name="connsiteX4-237" fmla="*/ 331423 w 660272"/>
                <a:gd name="connsiteY4-238" fmla="*/ 641619 h 641619"/>
                <a:gd name="connsiteX5-239" fmla="*/ 3176 w 660272"/>
                <a:gd name="connsiteY5-240" fmla="*/ 325096 h 641619"/>
                <a:gd name="connsiteX6-241" fmla="*/ 62645 w 660272"/>
                <a:gd name="connsiteY6-242" fmla="*/ 122180 h 641619"/>
                <a:gd name="connsiteX0-243" fmla="*/ 253837 w 660191"/>
                <a:gd name="connsiteY0-244" fmla="*/ 41069 h 651948"/>
                <a:gd name="connsiteX1-245" fmla="*/ 161329 w 660191"/>
                <a:gd name="connsiteY1-246" fmla="*/ 63023 h 651948"/>
                <a:gd name="connsiteX2-247" fmla="*/ 410712 w 660191"/>
                <a:gd name="connsiteY2-248" fmla="*/ 13147 h 651948"/>
                <a:gd name="connsiteX3-249" fmla="*/ 659670 w 660191"/>
                <a:gd name="connsiteY3-250" fmla="*/ 335425 h 651948"/>
                <a:gd name="connsiteX4-251" fmla="*/ 331423 w 660191"/>
                <a:gd name="connsiteY4-252" fmla="*/ 651948 h 651948"/>
                <a:gd name="connsiteX5-253" fmla="*/ 3176 w 660191"/>
                <a:gd name="connsiteY5-254" fmla="*/ 335425 h 651948"/>
                <a:gd name="connsiteX6-255" fmla="*/ 62645 w 660191"/>
                <a:gd name="connsiteY6-256" fmla="*/ 132509 h 651948"/>
                <a:gd name="connsiteX0-257" fmla="*/ 253837 w 660897"/>
                <a:gd name="connsiteY0-258" fmla="*/ 45475 h 656354"/>
                <a:gd name="connsiteX1-259" fmla="*/ 161329 w 660897"/>
                <a:gd name="connsiteY1-260" fmla="*/ 67429 h 656354"/>
                <a:gd name="connsiteX2-261" fmla="*/ 410712 w 660897"/>
                <a:gd name="connsiteY2-262" fmla="*/ 17553 h 656354"/>
                <a:gd name="connsiteX3-263" fmla="*/ 659670 w 660897"/>
                <a:gd name="connsiteY3-264" fmla="*/ 339831 h 656354"/>
                <a:gd name="connsiteX4-265" fmla="*/ 331423 w 660897"/>
                <a:gd name="connsiteY4-266" fmla="*/ 656354 h 656354"/>
                <a:gd name="connsiteX5-267" fmla="*/ 3176 w 660897"/>
                <a:gd name="connsiteY5-268" fmla="*/ 339831 h 656354"/>
                <a:gd name="connsiteX6-269" fmla="*/ 62645 w 660897"/>
                <a:gd name="connsiteY6-270" fmla="*/ 136915 h 656354"/>
                <a:gd name="connsiteX0-271" fmla="*/ 253837 w 660406"/>
                <a:gd name="connsiteY0-272" fmla="*/ 41070 h 651949"/>
                <a:gd name="connsiteX1-273" fmla="*/ 161329 w 660406"/>
                <a:gd name="connsiteY1-274" fmla="*/ 63024 h 651949"/>
                <a:gd name="connsiteX2-275" fmla="*/ 410712 w 660406"/>
                <a:gd name="connsiteY2-276" fmla="*/ 13148 h 651949"/>
                <a:gd name="connsiteX3-277" fmla="*/ 659670 w 660406"/>
                <a:gd name="connsiteY3-278" fmla="*/ 335426 h 651949"/>
                <a:gd name="connsiteX4-279" fmla="*/ 331423 w 660406"/>
                <a:gd name="connsiteY4-280" fmla="*/ 651949 h 651949"/>
                <a:gd name="connsiteX5-281" fmla="*/ 3176 w 660406"/>
                <a:gd name="connsiteY5-282" fmla="*/ 335426 h 651949"/>
                <a:gd name="connsiteX6-283" fmla="*/ 62645 w 660406"/>
                <a:gd name="connsiteY6-284" fmla="*/ 132510 h 651949"/>
                <a:gd name="connsiteX0-285" fmla="*/ 161329 w 660406"/>
                <a:gd name="connsiteY0-286" fmla="*/ 63024 h 651949"/>
                <a:gd name="connsiteX1-287" fmla="*/ 410712 w 660406"/>
                <a:gd name="connsiteY1-288" fmla="*/ 13148 h 651949"/>
                <a:gd name="connsiteX2-289" fmla="*/ 659670 w 660406"/>
                <a:gd name="connsiteY2-290" fmla="*/ 335426 h 651949"/>
                <a:gd name="connsiteX3-291" fmla="*/ 331423 w 660406"/>
                <a:gd name="connsiteY3-292" fmla="*/ 651949 h 651949"/>
                <a:gd name="connsiteX4-293" fmla="*/ 3176 w 660406"/>
                <a:gd name="connsiteY4-294" fmla="*/ 335426 h 651949"/>
                <a:gd name="connsiteX5-295" fmla="*/ 62645 w 660406"/>
                <a:gd name="connsiteY5-296" fmla="*/ 132510 h 651949"/>
                <a:gd name="connsiteX0-297" fmla="*/ 128078 w 660207"/>
                <a:gd name="connsiteY0-298" fmla="*/ 63024 h 651949"/>
                <a:gd name="connsiteX1-299" fmla="*/ 410712 w 660207"/>
                <a:gd name="connsiteY1-300" fmla="*/ 13148 h 651949"/>
                <a:gd name="connsiteX2-301" fmla="*/ 659670 w 660207"/>
                <a:gd name="connsiteY2-302" fmla="*/ 335426 h 651949"/>
                <a:gd name="connsiteX3-303" fmla="*/ 331423 w 660207"/>
                <a:gd name="connsiteY3-304" fmla="*/ 651949 h 651949"/>
                <a:gd name="connsiteX4-305" fmla="*/ 3176 w 660207"/>
                <a:gd name="connsiteY4-306" fmla="*/ 335426 h 651949"/>
                <a:gd name="connsiteX5-307" fmla="*/ 62645 w 660207"/>
                <a:gd name="connsiteY5-308" fmla="*/ 132510 h 651949"/>
                <a:gd name="connsiteX0-309" fmla="*/ 128078 w 660438"/>
                <a:gd name="connsiteY0-310" fmla="*/ 60888 h 649813"/>
                <a:gd name="connsiteX1-311" fmla="*/ 410712 w 660438"/>
                <a:gd name="connsiteY1-312" fmla="*/ 11012 h 649813"/>
                <a:gd name="connsiteX2-313" fmla="*/ 659670 w 660438"/>
                <a:gd name="connsiteY2-314" fmla="*/ 333290 h 649813"/>
                <a:gd name="connsiteX3-315" fmla="*/ 331423 w 660438"/>
                <a:gd name="connsiteY3-316" fmla="*/ 649813 h 649813"/>
                <a:gd name="connsiteX4-317" fmla="*/ 3176 w 660438"/>
                <a:gd name="connsiteY4-318" fmla="*/ 333290 h 649813"/>
                <a:gd name="connsiteX5-319" fmla="*/ 62645 w 660438"/>
                <a:gd name="connsiteY5-320" fmla="*/ 130374 h 649813"/>
                <a:gd name="connsiteX0-321" fmla="*/ 128078 w 660438"/>
                <a:gd name="connsiteY0-322" fmla="*/ 64927 h 653852"/>
                <a:gd name="connsiteX1-323" fmla="*/ 410712 w 660438"/>
                <a:gd name="connsiteY1-324" fmla="*/ 15051 h 653852"/>
                <a:gd name="connsiteX2-325" fmla="*/ 659670 w 660438"/>
                <a:gd name="connsiteY2-326" fmla="*/ 337329 h 653852"/>
                <a:gd name="connsiteX3-327" fmla="*/ 331423 w 660438"/>
                <a:gd name="connsiteY3-328" fmla="*/ 653852 h 653852"/>
                <a:gd name="connsiteX4-329" fmla="*/ 3176 w 660438"/>
                <a:gd name="connsiteY4-330" fmla="*/ 337329 h 653852"/>
                <a:gd name="connsiteX5-331" fmla="*/ 62645 w 660438"/>
                <a:gd name="connsiteY5-332" fmla="*/ 134413 h 653852"/>
                <a:gd name="connsiteX0-333" fmla="*/ 128078 w 687378"/>
                <a:gd name="connsiteY0-334" fmla="*/ 58090 h 647015"/>
                <a:gd name="connsiteX1-335" fmla="*/ 571432 w 687378"/>
                <a:gd name="connsiteY1-336" fmla="*/ 16673 h 647015"/>
                <a:gd name="connsiteX2-337" fmla="*/ 659670 w 687378"/>
                <a:gd name="connsiteY2-338" fmla="*/ 330492 h 647015"/>
                <a:gd name="connsiteX3-339" fmla="*/ 331423 w 687378"/>
                <a:gd name="connsiteY3-340" fmla="*/ 647015 h 647015"/>
                <a:gd name="connsiteX4-341" fmla="*/ 3176 w 687378"/>
                <a:gd name="connsiteY4-342" fmla="*/ 330492 h 647015"/>
                <a:gd name="connsiteX5-343" fmla="*/ 62645 w 687378"/>
                <a:gd name="connsiteY5-344" fmla="*/ 127576 h 647015"/>
                <a:gd name="connsiteX0-345" fmla="*/ 128078 w 677145"/>
                <a:gd name="connsiteY0-346" fmla="*/ 58090 h 663933"/>
                <a:gd name="connsiteX1-347" fmla="*/ 571432 w 677145"/>
                <a:gd name="connsiteY1-348" fmla="*/ 16673 h 663933"/>
                <a:gd name="connsiteX2-349" fmla="*/ 659670 w 677145"/>
                <a:gd name="connsiteY2-350" fmla="*/ 330492 h 663933"/>
                <a:gd name="connsiteX3-351" fmla="*/ 559815 w 677145"/>
                <a:gd name="connsiteY3-352" fmla="*/ 663933 h 663933"/>
                <a:gd name="connsiteX4-353" fmla="*/ 3176 w 677145"/>
                <a:gd name="connsiteY4-354" fmla="*/ 330492 h 663933"/>
                <a:gd name="connsiteX5-355" fmla="*/ 62645 w 677145"/>
                <a:gd name="connsiteY5-356" fmla="*/ 127576 h 663933"/>
                <a:gd name="connsiteX0-357" fmla="*/ 101940 w 644966"/>
                <a:gd name="connsiteY0-358" fmla="*/ 58090 h 685888"/>
                <a:gd name="connsiteX1-359" fmla="*/ 545294 w 644966"/>
                <a:gd name="connsiteY1-360" fmla="*/ 16673 h 685888"/>
                <a:gd name="connsiteX2-361" fmla="*/ 633532 w 644966"/>
                <a:gd name="connsiteY2-362" fmla="*/ 330492 h 685888"/>
                <a:gd name="connsiteX3-363" fmla="*/ 533677 w 644966"/>
                <a:gd name="connsiteY3-364" fmla="*/ 663933 h 685888"/>
                <a:gd name="connsiteX4-365" fmla="*/ 10874 w 644966"/>
                <a:gd name="connsiteY4-366" fmla="*/ 575801 h 685888"/>
                <a:gd name="connsiteX5-367" fmla="*/ 36507 w 644966"/>
                <a:gd name="connsiteY5-368" fmla="*/ 127576 h 685888"/>
                <a:gd name="connsiteX0-369" fmla="*/ 101940 w 642626"/>
                <a:gd name="connsiteY0-370" fmla="*/ 58090 h 654766"/>
                <a:gd name="connsiteX1-371" fmla="*/ 545294 w 642626"/>
                <a:gd name="connsiteY1-372" fmla="*/ 16673 h 654766"/>
                <a:gd name="connsiteX2-373" fmla="*/ 633532 w 642626"/>
                <a:gd name="connsiteY2-374" fmla="*/ 330492 h 654766"/>
                <a:gd name="connsiteX3-375" fmla="*/ 567513 w 642626"/>
                <a:gd name="connsiteY3-376" fmla="*/ 613179 h 654766"/>
                <a:gd name="connsiteX4-377" fmla="*/ 10874 w 642626"/>
                <a:gd name="connsiteY4-378" fmla="*/ 575801 h 654766"/>
                <a:gd name="connsiteX5-379" fmla="*/ 36507 w 642626"/>
                <a:gd name="connsiteY5-380" fmla="*/ 127576 h 654766"/>
                <a:gd name="connsiteX0-381" fmla="*/ 101940 w 642626"/>
                <a:gd name="connsiteY0-382" fmla="*/ 30477 h 627153"/>
                <a:gd name="connsiteX1-383" fmla="*/ 545294 w 642626"/>
                <a:gd name="connsiteY1-384" fmla="*/ 31354 h 627153"/>
                <a:gd name="connsiteX2-385" fmla="*/ 633532 w 642626"/>
                <a:gd name="connsiteY2-386" fmla="*/ 302879 h 627153"/>
                <a:gd name="connsiteX3-387" fmla="*/ 567513 w 642626"/>
                <a:gd name="connsiteY3-388" fmla="*/ 585566 h 627153"/>
                <a:gd name="connsiteX4-389" fmla="*/ 10874 w 642626"/>
                <a:gd name="connsiteY4-390" fmla="*/ 548188 h 627153"/>
                <a:gd name="connsiteX5-391" fmla="*/ 36507 w 642626"/>
                <a:gd name="connsiteY5-392" fmla="*/ 99963 h 627153"/>
                <a:gd name="connsiteX0-393" fmla="*/ 101940 w 641803"/>
                <a:gd name="connsiteY0-394" fmla="*/ 32533 h 629209"/>
                <a:gd name="connsiteX1-395" fmla="*/ 545294 w 641803"/>
                <a:gd name="connsiteY1-396" fmla="*/ 33410 h 629209"/>
                <a:gd name="connsiteX2-397" fmla="*/ 633532 w 641803"/>
                <a:gd name="connsiteY2-398" fmla="*/ 304935 h 629209"/>
                <a:gd name="connsiteX3-399" fmla="*/ 567513 w 641803"/>
                <a:gd name="connsiteY3-400" fmla="*/ 587622 h 629209"/>
                <a:gd name="connsiteX4-401" fmla="*/ 10874 w 641803"/>
                <a:gd name="connsiteY4-402" fmla="*/ 550244 h 629209"/>
                <a:gd name="connsiteX5-403" fmla="*/ 36507 w 641803"/>
                <a:gd name="connsiteY5-404" fmla="*/ 102019 h 629209"/>
                <a:gd name="connsiteX0-405" fmla="*/ 93785 w 633648"/>
                <a:gd name="connsiteY0-406" fmla="*/ 32533 h 629209"/>
                <a:gd name="connsiteX1-407" fmla="*/ 537139 w 633648"/>
                <a:gd name="connsiteY1-408" fmla="*/ 33410 h 629209"/>
                <a:gd name="connsiteX2-409" fmla="*/ 625377 w 633648"/>
                <a:gd name="connsiteY2-410" fmla="*/ 304935 h 629209"/>
                <a:gd name="connsiteX3-411" fmla="*/ 559358 w 633648"/>
                <a:gd name="connsiteY3-412" fmla="*/ 587622 h 629209"/>
                <a:gd name="connsiteX4-413" fmla="*/ 2719 w 633648"/>
                <a:gd name="connsiteY4-414" fmla="*/ 550244 h 629209"/>
                <a:gd name="connsiteX5-415" fmla="*/ 28352 w 633648"/>
                <a:gd name="connsiteY5-416" fmla="*/ 102019 h 629209"/>
                <a:gd name="connsiteX0-417" fmla="*/ 103603 w 643466"/>
                <a:gd name="connsiteY0-418" fmla="*/ 32533 h 629209"/>
                <a:gd name="connsiteX1-419" fmla="*/ 546957 w 643466"/>
                <a:gd name="connsiteY1-420" fmla="*/ 33410 h 629209"/>
                <a:gd name="connsiteX2-421" fmla="*/ 635195 w 643466"/>
                <a:gd name="connsiteY2-422" fmla="*/ 304935 h 629209"/>
                <a:gd name="connsiteX3-423" fmla="*/ 569176 w 643466"/>
                <a:gd name="connsiteY3-424" fmla="*/ 587622 h 629209"/>
                <a:gd name="connsiteX4-425" fmla="*/ 12537 w 643466"/>
                <a:gd name="connsiteY4-426" fmla="*/ 550244 h 629209"/>
                <a:gd name="connsiteX5-427" fmla="*/ 4334 w 643466"/>
                <a:gd name="connsiteY5-428" fmla="*/ 102019 h 629209"/>
                <a:gd name="connsiteX0-429" fmla="*/ 103603 w 643466"/>
                <a:gd name="connsiteY0-430" fmla="*/ 32533 h 613248"/>
                <a:gd name="connsiteX1-431" fmla="*/ 546957 w 643466"/>
                <a:gd name="connsiteY1-432" fmla="*/ 33410 h 613248"/>
                <a:gd name="connsiteX2-433" fmla="*/ 635195 w 643466"/>
                <a:gd name="connsiteY2-434" fmla="*/ 304935 h 613248"/>
                <a:gd name="connsiteX3-435" fmla="*/ 569176 w 643466"/>
                <a:gd name="connsiteY3-436" fmla="*/ 587622 h 613248"/>
                <a:gd name="connsiteX4-437" fmla="*/ 12537 w 643466"/>
                <a:gd name="connsiteY4-438" fmla="*/ 518643 h 613248"/>
                <a:gd name="connsiteX5-439" fmla="*/ 4334 w 643466"/>
                <a:gd name="connsiteY5-440" fmla="*/ 102019 h 613248"/>
                <a:gd name="connsiteX0-441" fmla="*/ 103603 w 622280"/>
                <a:gd name="connsiteY0-442" fmla="*/ 51723 h 632438"/>
                <a:gd name="connsiteX1-443" fmla="*/ 546957 w 622280"/>
                <a:gd name="connsiteY1-444" fmla="*/ 52600 h 632438"/>
                <a:gd name="connsiteX2-445" fmla="*/ 569176 w 622280"/>
                <a:gd name="connsiteY2-446" fmla="*/ 606812 h 632438"/>
                <a:gd name="connsiteX3-447" fmla="*/ 12537 w 622280"/>
                <a:gd name="connsiteY3-448" fmla="*/ 537833 h 632438"/>
                <a:gd name="connsiteX4-449" fmla="*/ 4334 w 622280"/>
                <a:gd name="connsiteY4-450" fmla="*/ 121209 h 632438"/>
                <a:gd name="connsiteX0-451" fmla="*/ 103603 w 640916"/>
                <a:gd name="connsiteY0-452" fmla="*/ 51277 h 628066"/>
                <a:gd name="connsiteX1-453" fmla="*/ 546957 w 640916"/>
                <a:gd name="connsiteY1-454" fmla="*/ 52154 h 628066"/>
                <a:gd name="connsiteX2-455" fmla="*/ 595444 w 640916"/>
                <a:gd name="connsiteY2-456" fmla="*/ 600046 h 628066"/>
                <a:gd name="connsiteX3-457" fmla="*/ 12537 w 640916"/>
                <a:gd name="connsiteY3-458" fmla="*/ 537387 h 628066"/>
                <a:gd name="connsiteX4-459" fmla="*/ 4334 w 640916"/>
                <a:gd name="connsiteY4-460" fmla="*/ 120763 h 628066"/>
                <a:gd name="connsiteX0-461" fmla="*/ 103603 w 629940"/>
                <a:gd name="connsiteY0-462" fmla="*/ 26437 h 603226"/>
                <a:gd name="connsiteX1-463" fmla="*/ 546957 w 629940"/>
                <a:gd name="connsiteY1-464" fmla="*/ 27314 h 603226"/>
                <a:gd name="connsiteX2-465" fmla="*/ 595444 w 629940"/>
                <a:gd name="connsiteY2-466" fmla="*/ 575206 h 603226"/>
                <a:gd name="connsiteX3-467" fmla="*/ 12537 w 629940"/>
                <a:gd name="connsiteY3-468" fmla="*/ 512547 h 603226"/>
                <a:gd name="connsiteX4-469" fmla="*/ 4334 w 629940"/>
                <a:gd name="connsiteY4-470" fmla="*/ 95923 h 603226"/>
                <a:gd name="connsiteX0-471" fmla="*/ 103603 w 651443"/>
                <a:gd name="connsiteY0-472" fmla="*/ 20041 h 614843"/>
                <a:gd name="connsiteX1-473" fmla="*/ 608249 w 651443"/>
                <a:gd name="connsiteY1-474" fmla="*/ 39879 h 614843"/>
                <a:gd name="connsiteX2-475" fmla="*/ 595444 w 651443"/>
                <a:gd name="connsiteY2-476" fmla="*/ 568810 h 614843"/>
                <a:gd name="connsiteX3-477" fmla="*/ 12537 w 651443"/>
                <a:gd name="connsiteY3-478" fmla="*/ 506151 h 614843"/>
                <a:gd name="connsiteX4-479" fmla="*/ 4334 w 651443"/>
                <a:gd name="connsiteY4-480" fmla="*/ 89527 h 614843"/>
                <a:gd name="connsiteX0-481" fmla="*/ 103603 w 640788"/>
                <a:gd name="connsiteY0-482" fmla="*/ 20041 h 614843"/>
                <a:gd name="connsiteX1-483" fmla="*/ 581981 w 640788"/>
                <a:gd name="connsiteY1-484" fmla="*/ 39879 h 614843"/>
                <a:gd name="connsiteX2-485" fmla="*/ 595444 w 640788"/>
                <a:gd name="connsiteY2-486" fmla="*/ 568810 h 614843"/>
                <a:gd name="connsiteX3-487" fmla="*/ 12537 w 640788"/>
                <a:gd name="connsiteY3-488" fmla="*/ 506151 h 614843"/>
                <a:gd name="connsiteX4-489" fmla="*/ 4334 w 640788"/>
                <a:gd name="connsiteY4-490" fmla="*/ 89527 h 614843"/>
                <a:gd name="connsiteX0-491" fmla="*/ 103603 w 673655"/>
                <a:gd name="connsiteY0-492" fmla="*/ 38763 h 618146"/>
                <a:gd name="connsiteX1-493" fmla="*/ 581981 w 673655"/>
                <a:gd name="connsiteY1-494" fmla="*/ 58601 h 618146"/>
                <a:gd name="connsiteX2-495" fmla="*/ 621713 w 673655"/>
                <a:gd name="connsiteY2-496" fmla="*/ 562250 h 618146"/>
                <a:gd name="connsiteX3-497" fmla="*/ 12537 w 673655"/>
                <a:gd name="connsiteY3-498" fmla="*/ 524873 h 618146"/>
                <a:gd name="connsiteX4-499" fmla="*/ 4334 w 673655"/>
                <a:gd name="connsiteY4-500" fmla="*/ 108249 h 618146"/>
                <a:gd name="connsiteX0-501" fmla="*/ 103603 w 654750"/>
                <a:gd name="connsiteY0-502" fmla="*/ 38763 h 605787"/>
                <a:gd name="connsiteX1-503" fmla="*/ 581981 w 654750"/>
                <a:gd name="connsiteY1-504" fmla="*/ 58601 h 605787"/>
                <a:gd name="connsiteX2-505" fmla="*/ 621713 w 654750"/>
                <a:gd name="connsiteY2-506" fmla="*/ 562250 h 605787"/>
                <a:gd name="connsiteX3-507" fmla="*/ 12537 w 654750"/>
                <a:gd name="connsiteY3-508" fmla="*/ 524873 h 605787"/>
                <a:gd name="connsiteX4-509" fmla="*/ 4334 w 654750"/>
                <a:gd name="connsiteY4-510" fmla="*/ 108249 h 605787"/>
                <a:gd name="connsiteX0-511" fmla="*/ 103603 w 643734"/>
                <a:gd name="connsiteY0-512" fmla="*/ 31800 h 598824"/>
                <a:gd name="connsiteX1-513" fmla="*/ 581981 w 643734"/>
                <a:gd name="connsiteY1-514" fmla="*/ 51638 h 598824"/>
                <a:gd name="connsiteX2-515" fmla="*/ 621713 w 643734"/>
                <a:gd name="connsiteY2-516" fmla="*/ 555287 h 598824"/>
                <a:gd name="connsiteX3-517" fmla="*/ 12537 w 643734"/>
                <a:gd name="connsiteY3-518" fmla="*/ 517910 h 598824"/>
                <a:gd name="connsiteX4-519" fmla="*/ 4334 w 643734"/>
                <a:gd name="connsiteY4-520" fmla="*/ 101286 h 598824"/>
                <a:gd name="connsiteX0-521" fmla="*/ 103603 w 643734"/>
                <a:gd name="connsiteY0-522" fmla="*/ 24551 h 591575"/>
                <a:gd name="connsiteX1-523" fmla="*/ 581981 w 643734"/>
                <a:gd name="connsiteY1-524" fmla="*/ 44389 h 591575"/>
                <a:gd name="connsiteX2-525" fmla="*/ 621713 w 643734"/>
                <a:gd name="connsiteY2-526" fmla="*/ 548038 h 591575"/>
                <a:gd name="connsiteX3-527" fmla="*/ 12537 w 643734"/>
                <a:gd name="connsiteY3-528" fmla="*/ 510661 h 591575"/>
                <a:gd name="connsiteX4-529" fmla="*/ 4334 w 643734"/>
                <a:gd name="connsiteY4-530" fmla="*/ 94037 h 591575"/>
                <a:gd name="connsiteX0-531" fmla="*/ 103603 w 643734"/>
                <a:gd name="connsiteY0-532" fmla="*/ 20135 h 587159"/>
                <a:gd name="connsiteX1-533" fmla="*/ 581981 w 643734"/>
                <a:gd name="connsiteY1-534" fmla="*/ 39973 h 587159"/>
                <a:gd name="connsiteX2-535" fmla="*/ 621713 w 643734"/>
                <a:gd name="connsiteY2-536" fmla="*/ 543622 h 587159"/>
                <a:gd name="connsiteX3-537" fmla="*/ 12537 w 643734"/>
                <a:gd name="connsiteY3-538" fmla="*/ 506245 h 587159"/>
                <a:gd name="connsiteX4-539" fmla="*/ 4334 w 643734"/>
                <a:gd name="connsiteY4-540" fmla="*/ 89621 h 587159"/>
                <a:gd name="connsiteX0-541" fmla="*/ 51067 w 657504"/>
                <a:gd name="connsiteY0-542" fmla="*/ 31623 h 592327"/>
                <a:gd name="connsiteX1-543" fmla="*/ 581981 w 657504"/>
                <a:gd name="connsiteY1-544" fmla="*/ 45141 h 592327"/>
                <a:gd name="connsiteX2-545" fmla="*/ 621713 w 657504"/>
                <a:gd name="connsiteY2-546" fmla="*/ 548790 h 592327"/>
                <a:gd name="connsiteX3-547" fmla="*/ 12537 w 657504"/>
                <a:gd name="connsiteY3-548" fmla="*/ 511413 h 592327"/>
                <a:gd name="connsiteX4-549" fmla="*/ 4334 w 657504"/>
                <a:gd name="connsiteY4-550" fmla="*/ 94789 h 592327"/>
                <a:gd name="connsiteX0-551" fmla="*/ 51067 w 676118"/>
                <a:gd name="connsiteY0-552" fmla="*/ 31623 h 604686"/>
                <a:gd name="connsiteX1-553" fmla="*/ 581981 w 676118"/>
                <a:gd name="connsiteY1-554" fmla="*/ 45141 h 604686"/>
                <a:gd name="connsiteX2-555" fmla="*/ 621713 w 676118"/>
                <a:gd name="connsiteY2-556" fmla="*/ 548790 h 604686"/>
                <a:gd name="connsiteX3-557" fmla="*/ 12537 w 676118"/>
                <a:gd name="connsiteY3-558" fmla="*/ 511413 h 604686"/>
                <a:gd name="connsiteX4-559" fmla="*/ 4334 w 676118"/>
                <a:gd name="connsiteY4-560" fmla="*/ 94789 h 604686"/>
                <a:gd name="connsiteX0-561" fmla="*/ 51067 w 659741"/>
                <a:gd name="connsiteY0-562" fmla="*/ 18182 h 591245"/>
                <a:gd name="connsiteX1-563" fmla="*/ 581981 w 659741"/>
                <a:gd name="connsiteY1-564" fmla="*/ 31700 h 591245"/>
                <a:gd name="connsiteX2-565" fmla="*/ 621713 w 659741"/>
                <a:gd name="connsiteY2-566" fmla="*/ 535349 h 591245"/>
                <a:gd name="connsiteX3-567" fmla="*/ 12537 w 659741"/>
                <a:gd name="connsiteY3-568" fmla="*/ 497972 h 591245"/>
                <a:gd name="connsiteX4-569" fmla="*/ 4334 w 659741"/>
                <a:gd name="connsiteY4-570" fmla="*/ 81348 h 591245"/>
                <a:gd name="connsiteX0-571" fmla="*/ 51067 w 671131"/>
                <a:gd name="connsiteY0-572" fmla="*/ 18182 h 591245"/>
                <a:gd name="connsiteX1-573" fmla="*/ 617005 w 671131"/>
                <a:gd name="connsiteY1-574" fmla="*/ 31700 h 591245"/>
                <a:gd name="connsiteX2-575" fmla="*/ 621713 w 671131"/>
                <a:gd name="connsiteY2-576" fmla="*/ 535349 h 591245"/>
                <a:gd name="connsiteX3-577" fmla="*/ 12537 w 671131"/>
                <a:gd name="connsiteY3-578" fmla="*/ 497972 h 591245"/>
                <a:gd name="connsiteX4-579" fmla="*/ 4334 w 671131"/>
                <a:gd name="connsiteY4-580" fmla="*/ 81348 h 591245"/>
                <a:gd name="connsiteX0-581" fmla="*/ 51067 w 648099"/>
                <a:gd name="connsiteY0-582" fmla="*/ 18182 h 578886"/>
                <a:gd name="connsiteX1-583" fmla="*/ 617005 w 648099"/>
                <a:gd name="connsiteY1-584" fmla="*/ 31700 h 578886"/>
                <a:gd name="connsiteX2-585" fmla="*/ 621713 w 648099"/>
                <a:gd name="connsiteY2-586" fmla="*/ 535349 h 578886"/>
                <a:gd name="connsiteX3-587" fmla="*/ 12537 w 648099"/>
                <a:gd name="connsiteY3-588" fmla="*/ 497972 h 578886"/>
                <a:gd name="connsiteX4-589" fmla="*/ 4334 w 648099"/>
                <a:gd name="connsiteY4-590" fmla="*/ 81348 h 578886"/>
                <a:gd name="connsiteX0-591" fmla="*/ 51067 w 648099"/>
                <a:gd name="connsiteY0-592" fmla="*/ 18182 h 565791"/>
                <a:gd name="connsiteX1-593" fmla="*/ 617005 w 648099"/>
                <a:gd name="connsiteY1-594" fmla="*/ 31700 h 565791"/>
                <a:gd name="connsiteX2-595" fmla="*/ 621713 w 648099"/>
                <a:gd name="connsiteY2-596" fmla="*/ 535349 h 565791"/>
                <a:gd name="connsiteX3-597" fmla="*/ 12537 w 648099"/>
                <a:gd name="connsiteY3-598" fmla="*/ 497972 h 565791"/>
                <a:gd name="connsiteX4-599" fmla="*/ 4334 w 648099"/>
                <a:gd name="connsiteY4-600" fmla="*/ 81348 h 565791"/>
                <a:gd name="connsiteX0-601" fmla="*/ 51067 w 648099"/>
                <a:gd name="connsiteY0-602" fmla="*/ 18182 h 565791"/>
                <a:gd name="connsiteX1-603" fmla="*/ 617005 w 648099"/>
                <a:gd name="connsiteY1-604" fmla="*/ 31700 h 565791"/>
                <a:gd name="connsiteX2-605" fmla="*/ 621713 w 648099"/>
                <a:gd name="connsiteY2-606" fmla="*/ 535349 h 565791"/>
                <a:gd name="connsiteX3-607" fmla="*/ 12537 w 648099"/>
                <a:gd name="connsiteY3-608" fmla="*/ 497972 h 565791"/>
                <a:gd name="connsiteX4-609" fmla="*/ 4334 w 648099"/>
                <a:gd name="connsiteY4-610" fmla="*/ 81348 h 565791"/>
                <a:gd name="connsiteX5-611" fmla="*/ 51067 w 648099"/>
                <a:gd name="connsiteY5-612" fmla="*/ 18182 h 565791"/>
                <a:gd name="connsiteX0-613" fmla="*/ 95107 w 692139"/>
                <a:gd name="connsiteY0-614" fmla="*/ 44563 h 592172"/>
                <a:gd name="connsiteX1-615" fmla="*/ 661045 w 692139"/>
                <a:gd name="connsiteY1-616" fmla="*/ 58081 h 592172"/>
                <a:gd name="connsiteX2-617" fmla="*/ 665753 w 692139"/>
                <a:gd name="connsiteY2-618" fmla="*/ 561730 h 592172"/>
                <a:gd name="connsiteX3-619" fmla="*/ 56577 w 692139"/>
                <a:gd name="connsiteY3-620" fmla="*/ 524353 h 592172"/>
                <a:gd name="connsiteX4-621" fmla="*/ 95107 w 692139"/>
                <a:gd name="connsiteY4-622" fmla="*/ 44563 h 592172"/>
                <a:gd name="connsiteX0-623" fmla="*/ 84274 w 726505"/>
                <a:gd name="connsiteY0-624" fmla="*/ 51300 h 608352"/>
                <a:gd name="connsiteX1-625" fmla="*/ 668271 w 726505"/>
                <a:gd name="connsiteY1-626" fmla="*/ 74261 h 608352"/>
                <a:gd name="connsiteX2-627" fmla="*/ 672979 w 726505"/>
                <a:gd name="connsiteY2-628" fmla="*/ 577910 h 608352"/>
                <a:gd name="connsiteX3-629" fmla="*/ 63803 w 726505"/>
                <a:gd name="connsiteY3-630" fmla="*/ 540533 h 608352"/>
                <a:gd name="connsiteX4-631" fmla="*/ 84274 w 726505"/>
                <a:gd name="connsiteY4-632" fmla="*/ 51300 h 608352"/>
                <a:gd name="connsiteX0-633" fmla="*/ 84274 w 726505"/>
                <a:gd name="connsiteY0-634" fmla="*/ 51300 h 608352"/>
                <a:gd name="connsiteX1-635" fmla="*/ 668271 w 726505"/>
                <a:gd name="connsiteY1-636" fmla="*/ 74261 h 608352"/>
                <a:gd name="connsiteX2-637" fmla="*/ 672979 w 726505"/>
                <a:gd name="connsiteY2-638" fmla="*/ 577910 h 608352"/>
                <a:gd name="connsiteX3-639" fmla="*/ 63803 w 726505"/>
                <a:gd name="connsiteY3-640" fmla="*/ 540533 h 608352"/>
                <a:gd name="connsiteX4-641" fmla="*/ 84274 w 726505"/>
                <a:gd name="connsiteY4-642" fmla="*/ 51300 h 608352"/>
                <a:gd name="connsiteX0-643" fmla="*/ 84274 w 726505"/>
                <a:gd name="connsiteY0-644" fmla="*/ 25592 h 582644"/>
                <a:gd name="connsiteX1-645" fmla="*/ 668271 w 726505"/>
                <a:gd name="connsiteY1-646" fmla="*/ 48553 h 582644"/>
                <a:gd name="connsiteX2-647" fmla="*/ 672979 w 726505"/>
                <a:gd name="connsiteY2-648" fmla="*/ 552202 h 582644"/>
                <a:gd name="connsiteX3-649" fmla="*/ 63803 w 726505"/>
                <a:gd name="connsiteY3-650" fmla="*/ 514825 h 582644"/>
                <a:gd name="connsiteX4-651" fmla="*/ 84274 w 726505"/>
                <a:gd name="connsiteY4-652" fmla="*/ 25592 h 582644"/>
                <a:gd name="connsiteX0-653" fmla="*/ 84274 w 726505"/>
                <a:gd name="connsiteY0-654" fmla="*/ 25592 h 582644"/>
                <a:gd name="connsiteX1-655" fmla="*/ 668271 w 726505"/>
                <a:gd name="connsiteY1-656" fmla="*/ 48553 h 582644"/>
                <a:gd name="connsiteX2-657" fmla="*/ 672979 w 726505"/>
                <a:gd name="connsiteY2-658" fmla="*/ 552202 h 582644"/>
                <a:gd name="connsiteX3-659" fmla="*/ 63803 w 726505"/>
                <a:gd name="connsiteY3-660" fmla="*/ 514825 h 582644"/>
                <a:gd name="connsiteX4-661" fmla="*/ 84274 w 726505"/>
                <a:gd name="connsiteY4-662" fmla="*/ 25592 h 582644"/>
                <a:gd name="connsiteX0-663" fmla="*/ 84274 w 726505"/>
                <a:gd name="connsiteY0-664" fmla="*/ 10474 h 567526"/>
                <a:gd name="connsiteX1-665" fmla="*/ 668271 w 726505"/>
                <a:gd name="connsiteY1-666" fmla="*/ 33435 h 567526"/>
                <a:gd name="connsiteX2-667" fmla="*/ 672979 w 726505"/>
                <a:gd name="connsiteY2-668" fmla="*/ 537084 h 567526"/>
                <a:gd name="connsiteX3-669" fmla="*/ 63803 w 726505"/>
                <a:gd name="connsiteY3-670" fmla="*/ 499707 h 567526"/>
                <a:gd name="connsiteX4-671" fmla="*/ 84274 w 726505"/>
                <a:gd name="connsiteY4-672" fmla="*/ 10474 h 567526"/>
                <a:gd name="connsiteX0-673" fmla="*/ 84274 w 747243"/>
                <a:gd name="connsiteY0-674" fmla="*/ 23576 h 595793"/>
                <a:gd name="connsiteX1-675" fmla="*/ 671883 w 747243"/>
                <a:gd name="connsiteY1-676" fmla="*/ 24503 h 595793"/>
                <a:gd name="connsiteX2-677" fmla="*/ 672979 w 747243"/>
                <a:gd name="connsiteY2-678" fmla="*/ 550186 h 595793"/>
                <a:gd name="connsiteX3-679" fmla="*/ 63803 w 747243"/>
                <a:gd name="connsiteY3-680" fmla="*/ 512809 h 595793"/>
                <a:gd name="connsiteX4-681" fmla="*/ 84274 w 747243"/>
                <a:gd name="connsiteY4-682" fmla="*/ 23576 h 595793"/>
                <a:gd name="connsiteX0-683" fmla="*/ 84274 w 710287"/>
                <a:gd name="connsiteY0-684" fmla="*/ 23576 h 595793"/>
                <a:gd name="connsiteX1-685" fmla="*/ 671883 w 710287"/>
                <a:gd name="connsiteY1-686" fmla="*/ 24503 h 595793"/>
                <a:gd name="connsiteX2-687" fmla="*/ 672979 w 710287"/>
                <a:gd name="connsiteY2-688" fmla="*/ 550186 h 595793"/>
                <a:gd name="connsiteX3-689" fmla="*/ 63803 w 710287"/>
                <a:gd name="connsiteY3-690" fmla="*/ 512809 h 595793"/>
                <a:gd name="connsiteX4-691" fmla="*/ 84274 w 710287"/>
                <a:gd name="connsiteY4-692" fmla="*/ 23576 h 595793"/>
                <a:gd name="connsiteX0-693" fmla="*/ 84274 w 710287"/>
                <a:gd name="connsiteY0-694" fmla="*/ 23576 h 595793"/>
                <a:gd name="connsiteX1-695" fmla="*/ 671883 w 710287"/>
                <a:gd name="connsiteY1-696" fmla="*/ 24503 h 595793"/>
                <a:gd name="connsiteX2-697" fmla="*/ 672979 w 710287"/>
                <a:gd name="connsiteY2-698" fmla="*/ 550186 h 595793"/>
                <a:gd name="connsiteX3-699" fmla="*/ 63803 w 710287"/>
                <a:gd name="connsiteY3-700" fmla="*/ 512809 h 595793"/>
                <a:gd name="connsiteX4-701" fmla="*/ 84274 w 710287"/>
                <a:gd name="connsiteY4-702" fmla="*/ 23576 h 595793"/>
                <a:gd name="connsiteX0-703" fmla="*/ 84274 w 710287"/>
                <a:gd name="connsiteY0-704" fmla="*/ 23576 h 595793"/>
                <a:gd name="connsiteX1-705" fmla="*/ 671883 w 710287"/>
                <a:gd name="connsiteY1-706" fmla="*/ 24503 h 595793"/>
                <a:gd name="connsiteX2-707" fmla="*/ 672979 w 710287"/>
                <a:gd name="connsiteY2-708" fmla="*/ 550186 h 595793"/>
                <a:gd name="connsiteX3-709" fmla="*/ 63803 w 710287"/>
                <a:gd name="connsiteY3-710" fmla="*/ 512809 h 595793"/>
                <a:gd name="connsiteX4-711" fmla="*/ 84274 w 710287"/>
                <a:gd name="connsiteY4-712" fmla="*/ 23576 h 595793"/>
                <a:gd name="connsiteX0-713" fmla="*/ 84274 w 672979"/>
                <a:gd name="connsiteY0-714" fmla="*/ 23576 h 595793"/>
                <a:gd name="connsiteX1-715" fmla="*/ 671883 w 672979"/>
                <a:gd name="connsiteY1-716" fmla="*/ 24503 h 595793"/>
                <a:gd name="connsiteX2-717" fmla="*/ 672979 w 672979"/>
                <a:gd name="connsiteY2-718" fmla="*/ 550186 h 595793"/>
                <a:gd name="connsiteX3-719" fmla="*/ 63803 w 672979"/>
                <a:gd name="connsiteY3-720" fmla="*/ 512809 h 595793"/>
                <a:gd name="connsiteX4-721" fmla="*/ 84274 w 672979"/>
                <a:gd name="connsiteY4-722" fmla="*/ 23576 h 595793"/>
                <a:gd name="connsiteX0-723" fmla="*/ 84274 w 672979"/>
                <a:gd name="connsiteY0-724" fmla="*/ 23576 h 570495"/>
                <a:gd name="connsiteX1-725" fmla="*/ 671883 w 672979"/>
                <a:gd name="connsiteY1-726" fmla="*/ 24503 h 570495"/>
                <a:gd name="connsiteX2-727" fmla="*/ 672979 w 672979"/>
                <a:gd name="connsiteY2-728" fmla="*/ 550186 h 570495"/>
                <a:gd name="connsiteX3-729" fmla="*/ 63803 w 672979"/>
                <a:gd name="connsiteY3-730" fmla="*/ 512809 h 570495"/>
                <a:gd name="connsiteX4-731" fmla="*/ 84274 w 672979"/>
                <a:gd name="connsiteY4-732" fmla="*/ 23576 h 570495"/>
                <a:gd name="connsiteX0-733" fmla="*/ 84274 w 672979"/>
                <a:gd name="connsiteY0-734" fmla="*/ 23576 h 570495"/>
                <a:gd name="connsiteX1-735" fmla="*/ 671883 w 672979"/>
                <a:gd name="connsiteY1-736" fmla="*/ 24503 h 570495"/>
                <a:gd name="connsiteX2-737" fmla="*/ 672979 w 672979"/>
                <a:gd name="connsiteY2-738" fmla="*/ 550186 h 570495"/>
                <a:gd name="connsiteX3-739" fmla="*/ 63803 w 672979"/>
                <a:gd name="connsiteY3-740" fmla="*/ 512809 h 570495"/>
                <a:gd name="connsiteX4-741" fmla="*/ 84274 w 672979"/>
                <a:gd name="connsiteY4-742" fmla="*/ 23576 h 570495"/>
                <a:gd name="connsiteX0-743" fmla="*/ 84274 w 672979"/>
                <a:gd name="connsiteY0-744" fmla="*/ 23576 h 560608"/>
                <a:gd name="connsiteX1-745" fmla="*/ 671883 w 672979"/>
                <a:gd name="connsiteY1-746" fmla="*/ 24503 h 560608"/>
                <a:gd name="connsiteX2-747" fmla="*/ 672979 w 672979"/>
                <a:gd name="connsiteY2-748" fmla="*/ 550186 h 560608"/>
                <a:gd name="connsiteX3-749" fmla="*/ 63803 w 672979"/>
                <a:gd name="connsiteY3-750" fmla="*/ 512809 h 560608"/>
                <a:gd name="connsiteX4-751" fmla="*/ 84274 w 672979"/>
                <a:gd name="connsiteY4-752" fmla="*/ 23576 h 560608"/>
                <a:gd name="connsiteX0-753" fmla="*/ 84274 w 672979"/>
                <a:gd name="connsiteY0-754" fmla="*/ 23576 h 567351"/>
                <a:gd name="connsiteX1-755" fmla="*/ 671883 w 672979"/>
                <a:gd name="connsiteY1-756" fmla="*/ 24503 h 567351"/>
                <a:gd name="connsiteX2-757" fmla="*/ 672979 w 672979"/>
                <a:gd name="connsiteY2-758" fmla="*/ 550186 h 567351"/>
                <a:gd name="connsiteX3-759" fmla="*/ 63803 w 672979"/>
                <a:gd name="connsiteY3-760" fmla="*/ 512809 h 567351"/>
                <a:gd name="connsiteX4-761" fmla="*/ 84274 w 672979"/>
                <a:gd name="connsiteY4-762" fmla="*/ 23576 h 567351"/>
                <a:gd name="connsiteX0-763" fmla="*/ 72869 w 661574"/>
                <a:gd name="connsiteY0-764" fmla="*/ 23576 h 567351"/>
                <a:gd name="connsiteX1-765" fmla="*/ 660478 w 661574"/>
                <a:gd name="connsiteY1-766" fmla="*/ 24503 h 567351"/>
                <a:gd name="connsiteX2-767" fmla="*/ 661574 w 661574"/>
                <a:gd name="connsiteY2-768" fmla="*/ 550186 h 567351"/>
                <a:gd name="connsiteX3-769" fmla="*/ 52398 w 661574"/>
                <a:gd name="connsiteY3-770" fmla="*/ 512809 h 567351"/>
                <a:gd name="connsiteX4-771" fmla="*/ 72869 w 661574"/>
                <a:gd name="connsiteY4-772" fmla="*/ 23576 h 567351"/>
              </a:gdLst>
              <a:ahLst/>
              <a:cxnLst>
                <a:cxn ang="0">
                  <a:pos x="connsiteX0-763" y="connsiteY0-764"/>
                </a:cxn>
                <a:cxn ang="0">
                  <a:pos x="connsiteX1-765" y="connsiteY1-766"/>
                </a:cxn>
                <a:cxn ang="0">
                  <a:pos x="connsiteX2-767" y="connsiteY2-768"/>
                </a:cxn>
                <a:cxn ang="0">
                  <a:pos x="connsiteX3-769" y="connsiteY3-770"/>
                </a:cxn>
                <a:cxn ang="0">
                  <a:pos x="connsiteX4-771" y="connsiteY4-772"/>
                </a:cxn>
              </a:cxnLst>
              <a:rect l="l" t="t" r="r" b="b"/>
              <a:pathLst>
                <a:path w="661574" h="567351">
                  <a:moveTo>
                    <a:pt x="72869" y="23576"/>
                  </a:moveTo>
                  <a:cubicBezTo>
                    <a:pt x="184450" y="15112"/>
                    <a:pt x="500961" y="-25493"/>
                    <a:pt x="660478" y="24503"/>
                  </a:cubicBezTo>
                  <a:cubicBezTo>
                    <a:pt x="621347" y="102828"/>
                    <a:pt x="636508" y="437325"/>
                    <a:pt x="661574" y="550186"/>
                  </a:cubicBezTo>
                  <a:cubicBezTo>
                    <a:pt x="560227" y="571764"/>
                    <a:pt x="148547" y="585268"/>
                    <a:pt x="52398" y="512809"/>
                  </a:cubicBezTo>
                  <a:cubicBezTo>
                    <a:pt x="-13816" y="401434"/>
                    <a:pt x="-27876" y="101288"/>
                    <a:pt x="72869" y="23576"/>
                  </a:cubicBezTo>
                  <a:close/>
                </a:path>
              </a:pathLst>
            </a:custGeom>
            <a:solidFill>
              <a:schemeClr val="bg1"/>
            </a:solidFill>
            <a:ln w="25400" cap="rnd">
              <a:solidFill>
                <a:schemeClr val="tx1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6" name="椭圆 31">
              <a:extLst>
                <a:ext uri="{FF2B5EF4-FFF2-40B4-BE49-F238E27FC236}">
                  <a16:creationId xmlns="" xmlns:a16="http://schemas.microsoft.com/office/drawing/2014/main" id="{E3949CFD-0DF6-43D6-8E3D-74A7ED65FE11}"/>
                </a:ext>
              </a:extLst>
            </p:cNvPr>
            <p:cNvSpPr/>
            <p:nvPr/>
          </p:nvSpPr>
          <p:spPr>
            <a:xfrm rot="5400000">
              <a:off x="3276169" y="2080463"/>
              <a:ext cx="2823938" cy="2731542"/>
            </a:xfrm>
            <a:custGeom>
              <a:avLst/>
              <a:gdLst>
                <a:gd name="connsiteX0" fmla="*/ 0 w 656493"/>
                <a:gd name="connsiteY0" fmla="*/ 316523 h 633046"/>
                <a:gd name="connsiteX1" fmla="*/ 328247 w 656493"/>
                <a:gd name="connsiteY1" fmla="*/ 0 h 633046"/>
                <a:gd name="connsiteX2" fmla="*/ 656494 w 656493"/>
                <a:gd name="connsiteY2" fmla="*/ 316523 h 633046"/>
                <a:gd name="connsiteX3" fmla="*/ 328247 w 656493"/>
                <a:gd name="connsiteY3" fmla="*/ 633046 h 633046"/>
                <a:gd name="connsiteX4" fmla="*/ 0 w 656493"/>
                <a:gd name="connsiteY4" fmla="*/ 316523 h 633046"/>
                <a:gd name="connsiteX0-1" fmla="*/ 328247 w 656494"/>
                <a:gd name="connsiteY0-2" fmla="*/ 0 h 633046"/>
                <a:gd name="connsiteX1-3" fmla="*/ 656494 w 656494"/>
                <a:gd name="connsiteY1-4" fmla="*/ 316523 h 633046"/>
                <a:gd name="connsiteX2-5" fmla="*/ 328247 w 656494"/>
                <a:gd name="connsiteY2-6" fmla="*/ 633046 h 633046"/>
                <a:gd name="connsiteX3-7" fmla="*/ 0 w 656494"/>
                <a:gd name="connsiteY3-8" fmla="*/ 316523 h 633046"/>
                <a:gd name="connsiteX4-9" fmla="*/ 419687 w 656494"/>
                <a:gd name="connsiteY4-10" fmla="*/ 91440 h 633046"/>
                <a:gd name="connsiteX0-11" fmla="*/ 402964 w 731211"/>
                <a:gd name="connsiteY0-12" fmla="*/ 0 h 633046"/>
                <a:gd name="connsiteX1-13" fmla="*/ 731211 w 731211"/>
                <a:gd name="connsiteY1-14" fmla="*/ 316523 h 633046"/>
                <a:gd name="connsiteX2-15" fmla="*/ 402964 w 731211"/>
                <a:gd name="connsiteY2-16" fmla="*/ 633046 h 633046"/>
                <a:gd name="connsiteX3-17" fmla="*/ 74717 w 731211"/>
                <a:gd name="connsiteY3-18" fmla="*/ 316523 h 633046"/>
                <a:gd name="connsiteX4-19" fmla="*/ 161895 w 731211"/>
                <a:gd name="connsiteY4-20" fmla="*/ 152400 h 633046"/>
                <a:gd name="connsiteX0-21" fmla="*/ 353700 w 681947"/>
                <a:gd name="connsiteY0-22" fmla="*/ 0 h 633046"/>
                <a:gd name="connsiteX1-23" fmla="*/ 681947 w 681947"/>
                <a:gd name="connsiteY1-24" fmla="*/ 316523 h 633046"/>
                <a:gd name="connsiteX2-25" fmla="*/ 353700 w 681947"/>
                <a:gd name="connsiteY2-26" fmla="*/ 633046 h 633046"/>
                <a:gd name="connsiteX3-27" fmla="*/ 25453 w 681947"/>
                <a:gd name="connsiteY3-28" fmla="*/ 316523 h 633046"/>
                <a:gd name="connsiteX4-29" fmla="*/ 112631 w 681947"/>
                <a:gd name="connsiteY4-30" fmla="*/ 152400 h 633046"/>
                <a:gd name="connsiteX0-31" fmla="*/ 341249 w 669496"/>
                <a:gd name="connsiteY0-32" fmla="*/ 0 h 633046"/>
                <a:gd name="connsiteX1-33" fmla="*/ 669496 w 669496"/>
                <a:gd name="connsiteY1-34" fmla="*/ 316523 h 633046"/>
                <a:gd name="connsiteX2-35" fmla="*/ 341249 w 669496"/>
                <a:gd name="connsiteY2-36" fmla="*/ 633046 h 633046"/>
                <a:gd name="connsiteX3-37" fmla="*/ 13002 w 669496"/>
                <a:gd name="connsiteY3-38" fmla="*/ 316523 h 633046"/>
                <a:gd name="connsiteX4-39" fmla="*/ 100180 w 669496"/>
                <a:gd name="connsiteY4-40" fmla="*/ 152400 h 633046"/>
                <a:gd name="connsiteX0-41" fmla="*/ 347951 w 676198"/>
                <a:gd name="connsiteY0-42" fmla="*/ 0 h 633046"/>
                <a:gd name="connsiteX1-43" fmla="*/ 676198 w 676198"/>
                <a:gd name="connsiteY1-44" fmla="*/ 316523 h 633046"/>
                <a:gd name="connsiteX2-45" fmla="*/ 347951 w 676198"/>
                <a:gd name="connsiteY2-46" fmla="*/ 633046 h 633046"/>
                <a:gd name="connsiteX3-47" fmla="*/ 19704 w 676198"/>
                <a:gd name="connsiteY3-48" fmla="*/ 316523 h 633046"/>
                <a:gd name="connsiteX4-49" fmla="*/ 79173 w 676198"/>
                <a:gd name="connsiteY4-50" fmla="*/ 113607 h 633046"/>
                <a:gd name="connsiteX0-51" fmla="*/ 333371 w 661618"/>
                <a:gd name="connsiteY0-52" fmla="*/ 0 h 633046"/>
                <a:gd name="connsiteX1-53" fmla="*/ 661618 w 661618"/>
                <a:gd name="connsiteY1-54" fmla="*/ 316523 h 633046"/>
                <a:gd name="connsiteX2-55" fmla="*/ 333371 w 661618"/>
                <a:gd name="connsiteY2-56" fmla="*/ 633046 h 633046"/>
                <a:gd name="connsiteX3-57" fmla="*/ 5124 w 661618"/>
                <a:gd name="connsiteY3-58" fmla="*/ 316523 h 633046"/>
                <a:gd name="connsiteX4-59" fmla="*/ 64593 w 661618"/>
                <a:gd name="connsiteY4-60" fmla="*/ 113607 h 633046"/>
                <a:gd name="connsiteX0-61" fmla="*/ 178200 w 661618"/>
                <a:gd name="connsiteY0-62" fmla="*/ 0 h 583170"/>
                <a:gd name="connsiteX1-63" fmla="*/ 661618 w 661618"/>
                <a:gd name="connsiteY1-64" fmla="*/ 266647 h 583170"/>
                <a:gd name="connsiteX2-65" fmla="*/ 333371 w 661618"/>
                <a:gd name="connsiteY2-66" fmla="*/ 583170 h 583170"/>
                <a:gd name="connsiteX3-67" fmla="*/ 5124 w 661618"/>
                <a:gd name="connsiteY3-68" fmla="*/ 266647 h 583170"/>
                <a:gd name="connsiteX4-69" fmla="*/ 64593 w 661618"/>
                <a:gd name="connsiteY4-70" fmla="*/ 63731 h 583170"/>
                <a:gd name="connsiteX0-71" fmla="*/ 178200 w 662133"/>
                <a:gd name="connsiteY0-72" fmla="*/ 66578 h 649748"/>
                <a:gd name="connsiteX1-73" fmla="*/ 412660 w 662133"/>
                <a:gd name="connsiteY1-74" fmla="*/ 10947 h 649748"/>
                <a:gd name="connsiteX2-75" fmla="*/ 661618 w 662133"/>
                <a:gd name="connsiteY2-76" fmla="*/ 333225 h 649748"/>
                <a:gd name="connsiteX3-77" fmla="*/ 333371 w 662133"/>
                <a:gd name="connsiteY3-78" fmla="*/ 649748 h 649748"/>
                <a:gd name="connsiteX4-79" fmla="*/ 5124 w 662133"/>
                <a:gd name="connsiteY4-80" fmla="*/ 333225 h 649748"/>
                <a:gd name="connsiteX5" fmla="*/ 64593 w 662133"/>
                <a:gd name="connsiteY5" fmla="*/ 130309 h 649748"/>
                <a:gd name="connsiteX0-81" fmla="*/ 178200 w 662148"/>
                <a:gd name="connsiteY0-82" fmla="*/ 66578 h 649748"/>
                <a:gd name="connsiteX1-83" fmla="*/ 412660 w 662148"/>
                <a:gd name="connsiteY1-84" fmla="*/ 10947 h 649748"/>
                <a:gd name="connsiteX2-85" fmla="*/ 661618 w 662148"/>
                <a:gd name="connsiteY2-86" fmla="*/ 333225 h 649748"/>
                <a:gd name="connsiteX3-87" fmla="*/ 333371 w 662148"/>
                <a:gd name="connsiteY3-88" fmla="*/ 649748 h 649748"/>
                <a:gd name="connsiteX4-89" fmla="*/ 5124 w 662148"/>
                <a:gd name="connsiteY4-90" fmla="*/ 333225 h 649748"/>
                <a:gd name="connsiteX5-91" fmla="*/ 64593 w 662148"/>
                <a:gd name="connsiteY5-92" fmla="*/ 130309 h 649748"/>
                <a:gd name="connsiteX0-93" fmla="*/ 178200 w 662148"/>
                <a:gd name="connsiteY0-94" fmla="*/ 61032 h 644202"/>
                <a:gd name="connsiteX1-95" fmla="*/ 412660 w 662148"/>
                <a:gd name="connsiteY1-96" fmla="*/ 5401 h 644202"/>
                <a:gd name="connsiteX2-97" fmla="*/ 661618 w 662148"/>
                <a:gd name="connsiteY2-98" fmla="*/ 327679 h 644202"/>
                <a:gd name="connsiteX3-99" fmla="*/ 333371 w 662148"/>
                <a:gd name="connsiteY3-100" fmla="*/ 644202 h 644202"/>
                <a:gd name="connsiteX4-101" fmla="*/ 5124 w 662148"/>
                <a:gd name="connsiteY4-102" fmla="*/ 327679 h 644202"/>
                <a:gd name="connsiteX5-103" fmla="*/ 64593 w 662148"/>
                <a:gd name="connsiteY5-104" fmla="*/ 124763 h 644202"/>
                <a:gd name="connsiteX0-105" fmla="*/ 178200 w 662148"/>
                <a:gd name="connsiteY0-106" fmla="*/ 75865 h 659035"/>
                <a:gd name="connsiteX1-107" fmla="*/ 168819 w 662148"/>
                <a:gd name="connsiteY1-108" fmla="*/ 31317 h 659035"/>
                <a:gd name="connsiteX2-109" fmla="*/ 412660 w 662148"/>
                <a:gd name="connsiteY2-110" fmla="*/ 20234 h 659035"/>
                <a:gd name="connsiteX3-111" fmla="*/ 661618 w 662148"/>
                <a:gd name="connsiteY3-112" fmla="*/ 342512 h 659035"/>
                <a:gd name="connsiteX4-113" fmla="*/ 333371 w 662148"/>
                <a:gd name="connsiteY4-114" fmla="*/ 659035 h 659035"/>
                <a:gd name="connsiteX5-115" fmla="*/ 5124 w 662148"/>
                <a:gd name="connsiteY5-116" fmla="*/ 342512 h 659035"/>
                <a:gd name="connsiteX6" fmla="*/ 64593 w 662148"/>
                <a:gd name="connsiteY6" fmla="*/ 139596 h 659035"/>
                <a:gd name="connsiteX0-117" fmla="*/ 178200 w 662148"/>
                <a:gd name="connsiteY0-118" fmla="*/ 68901 h 652071"/>
                <a:gd name="connsiteX1-119" fmla="*/ 130026 w 662148"/>
                <a:gd name="connsiteY1-120" fmla="*/ 68688 h 652071"/>
                <a:gd name="connsiteX2-121" fmla="*/ 412660 w 662148"/>
                <a:gd name="connsiteY2-122" fmla="*/ 13270 h 652071"/>
                <a:gd name="connsiteX3-123" fmla="*/ 661618 w 662148"/>
                <a:gd name="connsiteY3-124" fmla="*/ 335548 h 652071"/>
                <a:gd name="connsiteX4-125" fmla="*/ 333371 w 662148"/>
                <a:gd name="connsiteY4-126" fmla="*/ 652071 h 652071"/>
                <a:gd name="connsiteX5-127" fmla="*/ 5124 w 662148"/>
                <a:gd name="connsiteY5-128" fmla="*/ 335548 h 652071"/>
                <a:gd name="connsiteX6-129" fmla="*/ 64593 w 662148"/>
                <a:gd name="connsiteY6-130" fmla="*/ 132632 h 652071"/>
                <a:gd name="connsiteX0-131" fmla="*/ 178200 w 662220"/>
                <a:gd name="connsiteY0-132" fmla="*/ 68901 h 652071"/>
                <a:gd name="connsiteX1-133" fmla="*/ 130026 w 662220"/>
                <a:gd name="connsiteY1-134" fmla="*/ 68688 h 652071"/>
                <a:gd name="connsiteX2-135" fmla="*/ 412660 w 662220"/>
                <a:gd name="connsiteY2-136" fmla="*/ 13270 h 652071"/>
                <a:gd name="connsiteX3-137" fmla="*/ 661618 w 662220"/>
                <a:gd name="connsiteY3-138" fmla="*/ 335548 h 652071"/>
                <a:gd name="connsiteX4-139" fmla="*/ 333371 w 662220"/>
                <a:gd name="connsiteY4-140" fmla="*/ 652071 h 652071"/>
                <a:gd name="connsiteX5-141" fmla="*/ 5124 w 662220"/>
                <a:gd name="connsiteY5-142" fmla="*/ 335548 h 652071"/>
                <a:gd name="connsiteX6-143" fmla="*/ 64593 w 662220"/>
                <a:gd name="connsiteY6-144" fmla="*/ 132632 h 652071"/>
                <a:gd name="connsiteX0-145" fmla="*/ 178200 w 662220"/>
                <a:gd name="connsiteY0-146" fmla="*/ 58449 h 641619"/>
                <a:gd name="connsiteX1-147" fmla="*/ 130026 w 662220"/>
                <a:gd name="connsiteY1-148" fmla="*/ 58236 h 641619"/>
                <a:gd name="connsiteX2-149" fmla="*/ 412660 w 662220"/>
                <a:gd name="connsiteY2-150" fmla="*/ 2818 h 641619"/>
                <a:gd name="connsiteX3-151" fmla="*/ 661618 w 662220"/>
                <a:gd name="connsiteY3-152" fmla="*/ 325096 h 641619"/>
                <a:gd name="connsiteX4-153" fmla="*/ 333371 w 662220"/>
                <a:gd name="connsiteY4-154" fmla="*/ 641619 h 641619"/>
                <a:gd name="connsiteX5-155" fmla="*/ 5124 w 662220"/>
                <a:gd name="connsiteY5-156" fmla="*/ 325096 h 641619"/>
                <a:gd name="connsiteX6-157" fmla="*/ 64593 w 662220"/>
                <a:gd name="connsiteY6-158" fmla="*/ 122180 h 641619"/>
                <a:gd name="connsiteX0-159" fmla="*/ 178200 w 662220"/>
                <a:gd name="connsiteY0-160" fmla="*/ 58449 h 641619"/>
                <a:gd name="connsiteX1-161" fmla="*/ 130026 w 662220"/>
                <a:gd name="connsiteY1-162" fmla="*/ 58236 h 641619"/>
                <a:gd name="connsiteX2-163" fmla="*/ 412660 w 662220"/>
                <a:gd name="connsiteY2-164" fmla="*/ 2818 h 641619"/>
                <a:gd name="connsiteX3-165" fmla="*/ 661618 w 662220"/>
                <a:gd name="connsiteY3-166" fmla="*/ 325096 h 641619"/>
                <a:gd name="connsiteX4-167" fmla="*/ 333371 w 662220"/>
                <a:gd name="connsiteY4-168" fmla="*/ 641619 h 641619"/>
                <a:gd name="connsiteX5-169" fmla="*/ 5124 w 662220"/>
                <a:gd name="connsiteY5-170" fmla="*/ 325096 h 641619"/>
                <a:gd name="connsiteX6-171" fmla="*/ 64593 w 662220"/>
                <a:gd name="connsiteY6-172" fmla="*/ 122180 h 641619"/>
                <a:gd name="connsiteX0-173" fmla="*/ 178200 w 662220"/>
                <a:gd name="connsiteY0-174" fmla="*/ 58449 h 641619"/>
                <a:gd name="connsiteX1-175" fmla="*/ 130026 w 662220"/>
                <a:gd name="connsiteY1-176" fmla="*/ 58236 h 641619"/>
                <a:gd name="connsiteX2-177" fmla="*/ 412660 w 662220"/>
                <a:gd name="connsiteY2-178" fmla="*/ 2818 h 641619"/>
                <a:gd name="connsiteX3-179" fmla="*/ 661618 w 662220"/>
                <a:gd name="connsiteY3-180" fmla="*/ 325096 h 641619"/>
                <a:gd name="connsiteX4-181" fmla="*/ 333371 w 662220"/>
                <a:gd name="connsiteY4-182" fmla="*/ 641619 h 641619"/>
                <a:gd name="connsiteX5-183" fmla="*/ 5124 w 662220"/>
                <a:gd name="connsiteY5-184" fmla="*/ 325096 h 641619"/>
                <a:gd name="connsiteX6-185" fmla="*/ 64593 w 662220"/>
                <a:gd name="connsiteY6-186" fmla="*/ 122180 h 641619"/>
                <a:gd name="connsiteX0-187" fmla="*/ 178200 w 662220"/>
                <a:gd name="connsiteY0-188" fmla="*/ 58449 h 641619"/>
                <a:gd name="connsiteX1-189" fmla="*/ 130026 w 662220"/>
                <a:gd name="connsiteY1-190" fmla="*/ 58236 h 641619"/>
                <a:gd name="connsiteX2-191" fmla="*/ 412660 w 662220"/>
                <a:gd name="connsiteY2-192" fmla="*/ 2818 h 641619"/>
                <a:gd name="connsiteX3-193" fmla="*/ 661618 w 662220"/>
                <a:gd name="connsiteY3-194" fmla="*/ 325096 h 641619"/>
                <a:gd name="connsiteX4-195" fmla="*/ 333371 w 662220"/>
                <a:gd name="connsiteY4-196" fmla="*/ 641619 h 641619"/>
                <a:gd name="connsiteX5-197" fmla="*/ 5124 w 662220"/>
                <a:gd name="connsiteY5-198" fmla="*/ 325096 h 641619"/>
                <a:gd name="connsiteX6-199" fmla="*/ 64593 w 662220"/>
                <a:gd name="connsiteY6-200" fmla="*/ 122180 h 641619"/>
                <a:gd name="connsiteX0-201" fmla="*/ 178200 w 662220"/>
                <a:gd name="connsiteY0-202" fmla="*/ 58449 h 641619"/>
                <a:gd name="connsiteX1-203" fmla="*/ 130026 w 662220"/>
                <a:gd name="connsiteY1-204" fmla="*/ 58236 h 641619"/>
                <a:gd name="connsiteX2-205" fmla="*/ 412660 w 662220"/>
                <a:gd name="connsiteY2-206" fmla="*/ 2818 h 641619"/>
                <a:gd name="connsiteX3-207" fmla="*/ 661618 w 662220"/>
                <a:gd name="connsiteY3-208" fmla="*/ 325096 h 641619"/>
                <a:gd name="connsiteX4-209" fmla="*/ 333371 w 662220"/>
                <a:gd name="connsiteY4-210" fmla="*/ 641619 h 641619"/>
                <a:gd name="connsiteX5-211" fmla="*/ 5124 w 662220"/>
                <a:gd name="connsiteY5-212" fmla="*/ 325096 h 641619"/>
                <a:gd name="connsiteX6-213" fmla="*/ 64593 w 662220"/>
                <a:gd name="connsiteY6-214" fmla="*/ 122180 h 641619"/>
                <a:gd name="connsiteX0-215" fmla="*/ 176252 w 660272"/>
                <a:gd name="connsiteY0-216" fmla="*/ 58449 h 641619"/>
                <a:gd name="connsiteX1-217" fmla="*/ 128078 w 660272"/>
                <a:gd name="connsiteY1-218" fmla="*/ 58236 h 641619"/>
                <a:gd name="connsiteX2-219" fmla="*/ 410712 w 660272"/>
                <a:gd name="connsiteY2-220" fmla="*/ 2818 h 641619"/>
                <a:gd name="connsiteX3-221" fmla="*/ 659670 w 660272"/>
                <a:gd name="connsiteY3-222" fmla="*/ 325096 h 641619"/>
                <a:gd name="connsiteX4-223" fmla="*/ 331423 w 660272"/>
                <a:gd name="connsiteY4-224" fmla="*/ 641619 h 641619"/>
                <a:gd name="connsiteX5-225" fmla="*/ 3176 w 660272"/>
                <a:gd name="connsiteY5-226" fmla="*/ 325096 h 641619"/>
                <a:gd name="connsiteX6-227" fmla="*/ 62645 w 660272"/>
                <a:gd name="connsiteY6-228" fmla="*/ 122180 h 641619"/>
                <a:gd name="connsiteX0-229" fmla="*/ 253837 w 660272"/>
                <a:gd name="connsiteY0-230" fmla="*/ 30740 h 641619"/>
                <a:gd name="connsiteX1-231" fmla="*/ 128078 w 660272"/>
                <a:gd name="connsiteY1-232" fmla="*/ 58236 h 641619"/>
                <a:gd name="connsiteX2-233" fmla="*/ 410712 w 660272"/>
                <a:gd name="connsiteY2-234" fmla="*/ 2818 h 641619"/>
                <a:gd name="connsiteX3-235" fmla="*/ 659670 w 660272"/>
                <a:gd name="connsiteY3-236" fmla="*/ 325096 h 641619"/>
                <a:gd name="connsiteX4-237" fmla="*/ 331423 w 660272"/>
                <a:gd name="connsiteY4-238" fmla="*/ 641619 h 641619"/>
                <a:gd name="connsiteX5-239" fmla="*/ 3176 w 660272"/>
                <a:gd name="connsiteY5-240" fmla="*/ 325096 h 641619"/>
                <a:gd name="connsiteX6-241" fmla="*/ 62645 w 660272"/>
                <a:gd name="connsiteY6-242" fmla="*/ 122180 h 641619"/>
                <a:gd name="connsiteX0-243" fmla="*/ 253837 w 660191"/>
                <a:gd name="connsiteY0-244" fmla="*/ 41069 h 651948"/>
                <a:gd name="connsiteX1-245" fmla="*/ 161329 w 660191"/>
                <a:gd name="connsiteY1-246" fmla="*/ 63023 h 651948"/>
                <a:gd name="connsiteX2-247" fmla="*/ 410712 w 660191"/>
                <a:gd name="connsiteY2-248" fmla="*/ 13147 h 651948"/>
                <a:gd name="connsiteX3-249" fmla="*/ 659670 w 660191"/>
                <a:gd name="connsiteY3-250" fmla="*/ 335425 h 651948"/>
                <a:gd name="connsiteX4-251" fmla="*/ 331423 w 660191"/>
                <a:gd name="connsiteY4-252" fmla="*/ 651948 h 651948"/>
                <a:gd name="connsiteX5-253" fmla="*/ 3176 w 660191"/>
                <a:gd name="connsiteY5-254" fmla="*/ 335425 h 651948"/>
                <a:gd name="connsiteX6-255" fmla="*/ 62645 w 660191"/>
                <a:gd name="connsiteY6-256" fmla="*/ 132509 h 651948"/>
                <a:gd name="connsiteX0-257" fmla="*/ 253837 w 660897"/>
                <a:gd name="connsiteY0-258" fmla="*/ 45475 h 656354"/>
                <a:gd name="connsiteX1-259" fmla="*/ 161329 w 660897"/>
                <a:gd name="connsiteY1-260" fmla="*/ 67429 h 656354"/>
                <a:gd name="connsiteX2-261" fmla="*/ 410712 w 660897"/>
                <a:gd name="connsiteY2-262" fmla="*/ 17553 h 656354"/>
                <a:gd name="connsiteX3-263" fmla="*/ 659670 w 660897"/>
                <a:gd name="connsiteY3-264" fmla="*/ 339831 h 656354"/>
                <a:gd name="connsiteX4-265" fmla="*/ 331423 w 660897"/>
                <a:gd name="connsiteY4-266" fmla="*/ 656354 h 656354"/>
                <a:gd name="connsiteX5-267" fmla="*/ 3176 w 660897"/>
                <a:gd name="connsiteY5-268" fmla="*/ 339831 h 656354"/>
                <a:gd name="connsiteX6-269" fmla="*/ 62645 w 660897"/>
                <a:gd name="connsiteY6-270" fmla="*/ 136915 h 656354"/>
                <a:gd name="connsiteX0-271" fmla="*/ 253837 w 660406"/>
                <a:gd name="connsiteY0-272" fmla="*/ 41070 h 651949"/>
                <a:gd name="connsiteX1-273" fmla="*/ 161329 w 660406"/>
                <a:gd name="connsiteY1-274" fmla="*/ 63024 h 651949"/>
                <a:gd name="connsiteX2-275" fmla="*/ 410712 w 660406"/>
                <a:gd name="connsiteY2-276" fmla="*/ 13148 h 651949"/>
                <a:gd name="connsiteX3-277" fmla="*/ 659670 w 660406"/>
                <a:gd name="connsiteY3-278" fmla="*/ 335426 h 651949"/>
                <a:gd name="connsiteX4-279" fmla="*/ 331423 w 660406"/>
                <a:gd name="connsiteY4-280" fmla="*/ 651949 h 651949"/>
                <a:gd name="connsiteX5-281" fmla="*/ 3176 w 660406"/>
                <a:gd name="connsiteY5-282" fmla="*/ 335426 h 651949"/>
                <a:gd name="connsiteX6-283" fmla="*/ 62645 w 660406"/>
                <a:gd name="connsiteY6-284" fmla="*/ 132510 h 651949"/>
                <a:gd name="connsiteX0-285" fmla="*/ 161329 w 660406"/>
                <a:gd name="connsiteY0-286" fmla="*/ 63024 h 651949"/>
                <a:gd name="connsiteX1-287" fmla="*/ 410712 w 660406"/>
                <a:gd name="connsiteY1-288" fmla="*/ 13148 h 651949"/>
                <a:gd name="connsiteX2-289" fmla="*/ 659670 w 660406"/>
                <a:gd name="connsiteY2-290" fmla="*/ 335426 h 651949"/>
                <a:gd name="connsiteX3-291" fmla="*/ 331423 w 660406"/>
                <a:gd name="connsiteY3-292" fmla="*/ 651949 h 651949"/>
                <a:gd name="connsiteX4-293" fmla="*/ 3176 w 660406"/>
                <a:gd name="connsiteY4-294" fmla="*/ 335426 h 651949"/>
                <a:gd name="connsiteX5-295" fmla="*/ 62645 w 660406"/>
                <a:gd name="connsiteY5-296" fmla="*/ 132510 h 651949"/>
                <a:gd name="connsiteX0-297" fmla="*/ 128078 w 660207"/>
                <a:gd name="connsiteY0-298" fmla="*/ 63024 h 651949"/>
                <a:gd name="connsiteX1-299" fmla="*/ 410712 w 660207"/>
                <a:gd name="connsiteY1-300" fmla="*/ 13148 h 651949"/>
                <a:gd name="connsiteX2-301" fmla="*/ 659670 w 660207"/>
                <a:gd name="connsiteY2-302" fmla="*/ 335426 h 651949"/>
                <a:gd name="connsiteX3-303" fmla="*/ 331423 w 660207"/>
                <a:gd name="connsiteY3-304" fmla="*/ 651949 h 651949"/>
                <a:gd name="connsiteX4-305" fmla="*/ 3176 w 660207"/>
                <a:gd name="connsiteY4-306" fmla="*/ 335426 h 651949"/>
                <a:gd name="connsiteX5-307" fmla="*/ 62645 w 660207"/>
                <a:gd name="connsiteY5-308" fmla="*/ 132510 h 651949"/>
                <a:gd name="connsiteX0-309" fmla="*/ 128078 w 660438"/>
                <a:gd name="connsiteY0-310" fmla="*/ 60888 h 649813"/>
                <a:gd name="connsiteX1-311" fmla="*/ 410712 w 660438"/>
                <a:gd name="connsiteY1-312" fmla="*/ 11012 h 649813"/>
                <a:gd name="connsiteX2-313" fmla="*/ 659670 w 660438"/>
                <a:gd name="connsiteY2-314" fmla="*/ 333290 h 649813"/>
                <a:gd name="connsiteX3-315" fmla="*/ 331423 w 660438"/>
                <a:gd name="connsiteY3-316" fmla="*/ 649813 h 649813"/>
                <a:gd name="connsiteX4-317" fmla="*/ 3176 w 660438"/>
                <a:gd name="connsiteY4-318" fmla="*/ 333290 h 649813"/>
                <a:gd name="connsiteX5-319" fmla="*/ 62645 w 660438"/>
                <a:gd name="connsiteY5-320" fmla="*/ 130374 h 649813"/>
                <a:gd name="connsiteX0-321" fmla="*/ 128078 w 660438"/>
                <a:gd name="connsiteY0-322" fmla="*/ 64927 h 653852"/>
                <a:gd name="connsiteX1-323" fmla="*/ 410712 w 660438"/>
                <a:gd name="connsiteY1-324" fmla="*/ 15051 h 653852"/>
                <a:gd name="connsiteX2-325" fmla="*/ 659670 w 660438"/>
                <a:gd name="connsiteY2-326" fmla="*/ 337329 h 653852"/>
                <a:gd name="connsiteX3-327" fmla="*/ 331423 w 660438"/>
                <a:gd name="connsiteY3-328" fmla="*/ 653852 h 653852"/>
                <a:gd name="connsiteX4-329" fmla="*/ 3176 w 660438"/>
                <a:gd name="connsiteY4-330" fmla="*/ 337329 h 653852"/>
                <a:gd name="connsiteX5-331" fmla="*/ 62645 w 660438"/>
                <a:gd name="connsiteY5-332" fmla="*/ 134413 h 653852"/>
                <a:gd name="connsiteX0-333" fmla="*/ 128078 w 687378"/>
                <a:gd name="connsiteY0-334" fmla="*/ 58090 h 647015"/>
                <a:gd name="connsiteX1-335" fmla="*/ 571432 w 687378"/>
                <a:gd name="connsiteY1-336" fmla="*/ 16673 h 647015"/>
                <a:gd name="connsiteX2-337" fmla="*/ 659670 w 687378"/>
                <a:gd name="connsiteY2-338" fmla="*/ 330492 h 647015"/>
                <a:gd name="connsiteX3-339" fmla="*/ 331423 w 687378"/>
                <a:gd name="connsiteY3-340" fmla="*/ 647015 h 647015"/>
                <a:gd name="connsiteX4-341" fmla="*/ 3176 w 687378"/>
                <a:gd name="connsiteY4-342" fmla="*/ 330492 h 647015"/>
                <a:gd name="connsiteX5-343" fmla="*/ 62645 w 687378"/>
                <a:gd name="connsiteY5-344" fmla="*/ 127576 h 647015"/>
                <a:gd name="connsiteX0-345" fmla="*/ 128078 w 677145"/>
                <a:gd name="connsiteY0-346" fmla="*/ 58090 h 663933"/>
                <a:gd name="connsiteX1-347" fmla="*/ 571432 w 677145"/>
                <a:gd name="connsiteY1-348" fmla="*/ 16673 h 663933"/>
                <a:gd name="connsiteX2-349" fmla="*/ 659670 w 677145"/>
                <a:gd name="connsiteY2-350" fmla="*/ 330492 h 663933"/>
                <a:gd name="connsiteX3-351" fmla="*/ 559815 w 677145"/>
                <a:gd name="connsiteY3-352" fmla="*/ 663933 h 663933"/>
                <a:gd name="connsiteX4-353" fmla="*/ 3176 w 677145"/>
                <a:gd name="connsiteY4-354" fmla="*/ 330492 h 663933"/>
                <a:gd name="connsiteX5-355" fmla="*/ 62645 w 677145"/>
                <a:gd name="connsiteY5-356" fmla="*/ 127576 h 663933"/>
                <a:gd name="connsiteX0-357" fmla="*/ 101940 w 644966"/>
                <a:gd name="connsiteY0-358" fmla="*/ 58090 h 685888"/>
                <a:gd name="connsiteX1-359" fmla="*/ 545294 w 644966"/>
                <a:gd name="connsiteY1-360" fmla="*/ 16673 h 685888"/>
                <a:gd name="connsiteX2-361" fmla="*/ 633532 w 644966"/>
                <a:gd name="connsiteY2-362" fmla="*/ 330492 h 685888"/>
                <a:gd name="connsiteX3-363" fmla="*/ 533677 w 644966"/>
                <a:gd name="connsiteY3-364" fmla="*/ 663933 h 685888"/>
                <a:gd name="connsiteX4-365" fmla="*/ 10874 w 644966"/>
                <a:gd name="connsiteY4-366" fmla="*/ 575801 h 685888"/>
                <a:gd name="connsiteX5-367" fmla="*/ 36507 w 644966"/>
                <a:gd name="connsiteY5-368" fmla="*/ 127576 h 685888"/>
                <a:gd name="connsiteX0-369" fmla="*/ 101940 w 642626"/>
                <a:gd name="connsiteY0-370" fmla="*/ 58090 h 654766"/>
                <a:gd name="connsiteX1-371" fmla="*/ 545294 w 642626"/>
                <a:gd name="connsiteY1-372" fmla="*/ 16673 h 654766"/>
                <a:gd name="connsiteX2-373" fmla="*/ 633532 w 642626"/>
                <a:gd name="connsiteY2-374" fmla="*/ 330492 h 654766"/>
                <a:gd name="connsiteX3-375" fmla="*/ 567513 w 642626"/>
                <a:gd name="connsiteY3-376" fmla="*/ 613179 h 654766"/>
                <a:gd name="connsiteX4-377" fmla="*/ 10874 w 642626"/>
                <a:gd name="connsiteY4-378" fmla="*/ 575801 h 654766"/>
                <a:gd name="connsiteX5-379" fmla="*/ 36507 w 642626"/>
                <a:gd name="connsiteY5-380" fmla="*/ 127576 h 654766"/>
                <a:gd name="connsiteX0-381" fmla="*/ 101940 w 642626"/>
                <a:gd name="connsiteY0-382" fmla="*/ 30477 h 627153"/>
                <a:gd name="connsiteX1-383" fmla="*/ 545294 w 642626"/>
                <a:gd name="connsiteY1-384" fmla="*/ 31354 h 627153"/>
                <a:gd name="connsiteX2-385" fmla="*/ 633532 w 642626"/>
                <a:gd name="connsiteY2-386" fmla="*/ 302879 h 627153"/>
                <a:gd name="connsiteX3-387" fmla="*/ 567513 w 642626"/>
                <a:gd name="connsiteY3-388" fmla="*/ 585566 h 627153"/>
                <a:gd name="connsiteX4-389" fmla="*/ 10874 w 642626"/>
                <a:gd name="connsiteY4-390" fmla="*/ 548188 h 627153"/>
                <a:gd name="connsiteX5-391" fmla="*/ 36507 w 642626"/>
                <a:gd name="connsiteY5-392" fmla="*/ 99963 h 627153"/>
                <a:gd name="connsiteX0-393" fmla="*/ 101940 w 641803"/>
                <a:gd name="connsiteY0-394" fmla="*/ 32533 h 629209"/>
                <a:gd name="connsiteX1-395" fmla="*/ 545294 w 641803"/>
                <a:gd name="connsiteY1-396" fmla="*/ 33410 h 629209"/>
                <a:gd name="connsiteX2-397" fmla="*/ 633532 w 641803"/>
                <a:gd name="connsiteY2-398" fmla="*/ 304935 h 629209"/>
                <a:gd name="connsiteX3-399" fmla="*/ 567513 w 641803"/>
                <a:gd name="connsiteY3-400" fmla="*/ 587622 h 629209"/>
                <a:gd name="connsiteX4-401" fmla="*/ 10874 w 641803"/>
                <a:gd name="connsiteY4-402" fmla="*/ 550244 h 629209"/>
                <a:gd name="connsiteX5-403" fmla="*/ 36507 w 641803"/>
                <a:gd name="connsiteY5-404" fmla="*/ 102019 h 629209"/>
                <a:gd name="connsiteX0-405" fmla="*/ 93785 w 633648"/>
                <a:gd name="connsiteY0-406" fmla="*/ 32533 h 629209"/>
                <a:gd name="connsiteX1-407" fmla="*/ 537139 w 633648"/>
                <a:gd name="connsiteY1-408" fmla="*/ 33410 h 629209"/>
                <a:gd name="connsiteX2-409" fmla="*/ 625377 w 633648"/>
                <a:gd name="connsiteY2-410" fmla="*/ 304935 h 629209"/>
                <a:gd name="connsiteX3-411" fmla="*/ 559358 w 633648"/>
                <a:gd name="connsiteY3-412" fmla="*/ 587622 h 629209"/>
                <a:gd name="connsiteX4-413" fmla="*/ 2719 w 633648"/>
                <a:gd name="connsiteY4-414" fmla="*/ 550244 h 629209"/>
                <a:gd name="connsiteX5-415" fmla="*/ 28352 w 633648"/>
                <a:gd name="connsiteY5-416" fmla="*/ 102019 h 629209"/>
                <a:gd name="connsiteX0-417" fmla="*/ 103603 w 643466"/>
                <a:gd name="connsiteY0-418" fmla="*/ 32533 h 629209"/>
                <a:gd name="connsiteX1-419" fmla="*/ 546957 w 643466"/>
                <a:gd name="connsiteY1-420" fmla="*/ 33410 h 629209"/>
                <a:gd name="connsiteX2-421" fmla="*/ 635195 w 643466"/>
                <a:gd name="connsiteY2-422" fmla="*/ 304935 h 629209"/>
                <a:gd name="connsiteX3-423" fmla="*/ 569176 w 643466"/>
                <a:gd name="connsiteY3-424" fmla="*/ 587622 h 629209"/>
                <a:gd name="connsiteX4-425" fmla="*/ 12537 w 643466"/>
                <a:gd name="connsiteY4-426" fmla="*/ 550244 h 629209"/>
                <a:gd name="connsiteX5-427" fmla="*/ 4334 w 643466"/>
                <a:gd name="connsiteY5-428" fmla="*/ 102019 h 629209"/>
                <a:gd name="connsiteX0-429" fmla="*/ 103603 w 643466"/>
                <a:gd name="connsiteY0-430" fmla="*/ 32533 h 613248"/>
                <a:gd name="connsiteX1-431" fmla="*/ 546957 w 643466"/>
                <a:gd name="connsiteY1-432" fmla="*/ 33410 h 613248"/>
                <a:gd name="connsiteX2-433" fmla="*/ 635195 w 643466"/>
                <a:gd name="connsiteY2-434" fmla="*/ 304935 h 613248"/>
                <a:gd name="connsiteX3-435" fmla="*/ 569176 w 643466"/>
                <a:gd name="connsiteY3-436" fmla="*/ 587622 h 613248"/>
                <a:gd name="connsiteX4-437" fmla="*/ 12537 w 643466"/>
                <a:gd name="connsiteY4-438" fmla="*/ 518643 h 613248"/>
                <a:gd name="connsiteX5-439" fmla="*/ 4334 w 643466"/>
                <a:gd name="connsiteY5-440" fmla="*/ 102019 h 613248"/>
                <a:gd name="connsiteX0-441" fmla="*/ 103603 w 622280"/>
                <a:gd name="connsiteY0-442" fmla="*/ 51723 h 632438"/>
                <a:gd name="connsiteX1-443" fmla="*/ 546957 w 622280"/>
                <a:gd name="connsiteY1-444" fmla="*/ 52600 h 632438"/>
                <a:gd name="connsiteX2-445" fmla="*/ 569176 w 622280"/>
                <a:gd name="connsiteY2-446" fmla="*/ 606812 h 632438"/>
                <a:gd name="connsiteX3-447" fmla="*/ 12537 w 622280"/>
                <a:gd name="connsiteY3-448" fmla="*/ 537833 h 632438"/>
                <a:gd name="connsiteX4-449" fmla="*/ 4334 w 622280"/>
                <a:gd name="connsiteY4-450" fmla="*/ 121209 h 632438"/>
                <a:gd name="connsiteX0-451" fmla="*/ 103603 w 640916"/>
                <a:gd name="connsiteY0-452" fmla="*/ 51277 h 628066"/>
                <a:gd name="connsiteX1-453" fmla="*/ 546957 w 640916"/>
                <a:gd name="connsiteY1-454" fmla="*/ 52154 h 628066"/>
                <a:gd name="connsiteX2-455" fmla="*/ 595444 w 640916"/>
                <a:gd name="connsiteY2-456" fmla="*/ 600046 h 628066"/>
                <a:gd name="connsiteX3-457" fmla="*/ 12537 w 640916"/>
                <a:gd name="connsiteY3-458" fmla="*/ 537387 h 628066"/>
                <a:gd name="connsiteX4-459" fmla="*/ 4334 w 640916"/>
                <a:gd name="connsiteY4-460" fmla="*/ 120763 h 628066"/>
                <a:gd name="connsiteX0-461" fmla="*/ 103603 w 629940"/>
                <a:gd name="connsiteY0-462" fmla="*/ 26437 h 603226"/>
                <a:gd name="connsiteX1-463" fmla="*/ 546957 w 629940"/>
                <a:gd name="connsiteY1-464" fmla="*/ 27314 h 603226"/>
                <a:gd name="connsiteX2-465" fmla="*/ 595444 w 629940"/>
                <a:gd name="connsiteY2-466" fmla="*/ 575206 h 603226"/>
                <a:gd name="connsiteX3-467" fmla="*/ 12537 w 629940"/>
                <a:gd name="connsiteY3-468" fmla="*/ 512547 h 603226"/>
                <a:gd name="connsiteX4-469" fmla="*/ 4334 w 629940"/>
                <a:gd name="connsiteY4-470" fmla="*/ 95923 h 603226"/>
                <a:gd name="connsiteX0-471" fmla="*/ 103603 w 651443"/>
                <a:gd name="connsiteY0-472" fmla="*/ 20041 h 614843"/>
                <a:gd name="connsiteX1-473" fmla="*/ 608249 w 651443"/>
                <a:gd name="connsiteY1-474" fmla="*/ 39879 h 614843"/>
                <a:gd name="connsiteX2-475" fmla="*/ 595444 w 651443"/>
                <a:gd name="connsiteY2-476" fmla="*/ 568810 h 614843"/>
                <a:gd name="connsiteX3-477" fmla="*/ 12537 w 651443"/>
                <a:gd name="connsiteY3-478" fmla="*/ 506151 h 614843"/>
                <a:gd name="connsiteX4-479" fmla="*/ 4334 w 651443"/>
                <a:gd name="connsiteY4-480" fmla="*/ 89527 h 614843"/>
                <a:gd name="connsiteX0-481" fmla="*/ 103603 w 640788"/>
                <a:gd name="connsiteY0-482" fmla="*/ 20041 h 614843"/>
                <a:gd name="connsiteX1-483" fmla="*/ 581981 w 640788"/>
                <a:gd name="connsiteY1-484" fmla="*/ 39879 h 614843"/>
                <a:gd name="connsiteX2-485" fmla="*/ 595444 w 640788"/>
                <a:gd name="connsiteY2-486" fmla="*/ 568810 h 614843"/>
                <a:gd name="connsiteX3-487" fmla="*/ 12537 w 640788"/>
                <a:gd name="connsiteY3-488" fmla="*/ 506151 h 614843"/>
                <a:gd name="connsiteX4-489" fmla="*/ 4334 w 640788"/>
                <a:gd name="connsiteY4-490" fmla="*/ 89527 h 614843"/>
                <a:gd name="connsiteX0-491" fmla="*/ 103603 w 673655"/>
                <a:gd name="connsiteY0-492" fmla="*/ 38763 h 618146"/>
                <a:gd name="connsiteX1-493" fmla="*/ 581981 w 673655"/>
                <a:gd name="connsiteY1-494" fmla="*/ 58601 h 618146"/>
                <a:gd name="connsiteX2-495" fmla="*/ 621713 w 673655"/>
                <a:gd name="connsiteY2-496" fmla="*/ 562250 h 618146"/>
                <a:gd name="connsiteX3-497" fmla="*/ 12537 w 673655"/>
                <a:gd name="connsiteY3-498" fmla="*/ 524873 h 618146"/>
                <a:gd name="connsiteX4-499" fmla="*/ 4334 w 673655"/>
                <a:gd name="connsiteY4-500" fmla="*/ 108249 h 618146"/>
                <a:gd name="connsiteX0-501" fmla="*/ 103603 w 654750"/>
                <a:gd name="connsiteY0-502" fmla="*/ 38763 h 605787"/>
                <a:gd name="connsiteX1-503" fmla="*/ 581981 w 654750"/>
                <a:gd name="connsiteY1-504" fmla="*/ 58601 h 605787"/>
                <a:gd name="connsiteX2-505" fmla="*/ 621713 w 654750"/>
                <a:gd name="connsiteY2-506" fmla="*/ 562250 h 605787"/>
                <a:gd name="connsiteX3-507" fmla="*/ 12537 w 654750"/>
                <a:gd name="connsiteY3-508" fmla="*/ 524873 h 605787"/>
                <a:gd name="connsiteX4-509" fmla="*/ 4334 w 654750"/>
                <a:gd name="connsiteY4-510" fmla="*/ 108249 h 605787"/>
                <a:gd name="connsiteX0-511" fmla="*/ 103603 w 643734"/>
                <a:gd name="connsiteY0-512" fmla="*/ 31800 h 598824"/>
                <a:gd name="connsiteX1-513" fmla="*/ 581981 w 643734"/>
                <a:gd name="connsiteY1-514" fmla="*/ 51638 h 598824"/>
                <a:gd name="connsiteX2-515" fmla="*/ 621713 w 643734"/>
                <a:gd name="connsiteY2-516" fmla="*/ 555287 h 598824"/>
                <a:gd name="connsiteX3-517" fmla="*/ 12537 w 643734"/>
                <a:gd name="connsiteY3-518" fmla="*/ 517910 h 598824"/>
                <a:gd name="connsiteX4-519" fmla="*/ 4334 w 643734"/>
                <a:gd name="connsiteY4-520" fmla="*/ 101286 h 598824"/>
                <a:gd name="connsiteX0-521" fmla="*/ 103603 w 643734"/>
                <a:gd name="connsiteY0-522" fmla="*/ 24551 h 591575"/>
                <a:gd name="connsiteX1-523" fmla="*/ 581981 w 643734"/>
                <a:gd name="connsiteY1-524" fmla="*/ 44389 h 591575"/>
                <a:gd name="connsiteX2-525" fmla="*/ 621713 w 643734"/>
                <a:gd name="connsiteY2-526" fmla="*/ 548038 h 591575"/>
                <a:gd name="connsiteX3-527" fmla="*/ 12537 w 643734"/>
                <a:gd name="connsiteY3-528" fmla="*/ 510661 h 591575"/>
                <a:gd name="connsiteX4-529" fmla="*/ 4334 w 643734"/>
                <a:gd name="connsiteY4-530" fmla="*/ 94037 h 591575"/>
                <a:gd name="connsiteX0-531" fmla="*/ 103603 w 643734"/>
                <a:gd name="connsiteY0-532" fmla="*/ 20135 h 587159"/>
                <a:gd name="connsiteX1-533" fmla="*/ 581981 w 643734"/>
                <a:gd name="connsiteY1-534" fmla="*/ 39973 h 587159"/>
                <a:gd name="connsiteX2-535" fmla="*/ 621713 w 643734"/>
                <a:gd name="connsiteY2-536" fmla="*/ 543622 h 587159"/>
                <a:gd name="connsiteX3-537" fmla="*/ 12537 w 643734"/>
                <a:gd name="connsiteY3-538" fmla="*/ 506245 h 587159"/>
                <a:gd name="connsiteX4-539" fmla="*/ 4334 w 643734"/>
                <a:gd name="connsiteY4-540" fmla="*/ 89621 h 587159"/>
                <a:gd name="connsiteX0-541" fmla="*/ 51067 w 657504"/>
                <a:gd name="connsiteY0-542" fmla="*/ 31623 h 592327"/>
                <a:gd name="connsiteX1-543" fmla="*/ 581981 w 657504"/>
                <a:gd name="connsiteY1-544" fmla="*/ 45141 h 592327"/>
                <a:gd name="connsiteX2-545" fmla="*/ 621713 w 657504"/>
                <a:gd name="connsiteY2-546" fmla="*/ 548790 h 592327"/>
                <a:gd name="connsiteX3-547" fmla="*/ 12537 w 657504"/>
                <a:gd name="connsiteY3-548" fmla="*/ 511413 h 592327"/>
                <a:gd name="connsiteX4-549" fmla="*/ 4334 w 657504"/>
                <a:gd name="connsiteY4-550" fmla="*/ 94789 h 592327"/>
                <a:gd name="connsiteX0-551" fmla="*/ 51067 w 676118"/>
                <a:gd name="connsiteY0-552" fmla="*/ 31623 h 604686"/>
                <a:gd name="connsiteX1-553" fmla="*/ 581981 w 676118"/>
                <a:gd name="connsiteY1-554" fmla="*/ 45141 h 604686"/>
                <a:gd name="connsiteX2-555" fmla="*/ 621713 w 676118"/>
                <a:gd name="connsiteY2-556" fmla="*/ 548790 h 604686"/>
                <a:gd name="connsiteX3-557" fmla="*/ 12537 w 676118"/>
                <a:gd name="connsiteY3-558" fmla="*/ 511413 h 604686"/>
                <a:gd name="connsiteX4-559" fmla="*/ 4334 w 676118"/>
                <a:gd name="connsiteY4-560" fmla="*/ 94789 h 604686"/>
                <a:gd name="connsiteX0-561" fmla="*/ 51067 w 659741"/>
                <a:gd name="connsiteY0-562" fmla="*/ 18182 h 591245"/>
                <a:gd name="connsiteX1-563" fmla="*/ 581981 w 659741"/>
                <a:gd name="connsiteY1-564" fmla="*/ 31700 h 591245"/>
                <a:gd name="connsiteX2-565" fmla="*/ 621713 w 659741"/>
                <a:gd name="connsiteY2-566" fmla="*/ 535349 h 591245"/>
                <a:gd name="connsiteX3-567" fmla="*/ 12537 w 659741"/>
                <a:gd name="connsiteY3-568" fmla="*/ 497972 h 591245"/>
                <a:gd name="connsiteX4-569" fmla="*/ 4334 w 659741"/>
                <a:gd name="connsiteY4-570" fmla="*/ 81348 h 591245"/>
                <a:gd name="connsiteX0-571" fmla="*/ 51067 w 671131"/>
                <a:gd name="connsiteY0-572" fmla="*/ 18182 h 591245"/>
                <a:gd name="connsiteX1-573" fmla="*/ 617005 w 671131"/>
                <a:gd name="connsiteY1-574" fmla="*/ 31700 h 591245"/>
                <a:gd name="connsiteX2-575" fmla="*/ 621713 w 671131"/>
                <a:gd name="connsiteY2-576" fmla="*/ 535349 h 591245"/>
                <a:gd name="connsiteX3-577" fmla="*/ 12537 w 671131"/>
                <a:gd name="connsiteY3-578" fmla="*/ 497972 h 591245"/>
                <a:gd name="connsiteX4-579" fmla="*/ 4334 w 671131"/>
                <a:gd name="connsiteY4-580" fmla="*/ 81348 h 591245"/>
                <a:gd name="connsiteX0-581" fmla="*/ 51067 w 648099"/>
                <a:gd name="connsiteY0-582" fmla="*/ 18182 h 578886"/>
                <a:gd name="connsiteX1-583" fmla="*/ 617005 w 648099"/>
                <a:gd name="connsiteY1-584" fmla="*/ 31700 h 578886"/>
                <a:gd name="connsiteX2-585" fmla="*/ 621713 w 648099"/>
                <a:gd name="connsiteY2-586" fmla="*/ 535349 h 578886"/>
                <a:gd name="connsiteX3-587" fmla="*/ 12537 w 648099"/>
                <a:gd name="connsiteY3-588" fmla="*/ 497972 h 578886"/>
                <a:gd name="connsiteX4-589" fmla="*/ 4334 w 648099"/>
                <a:gd name="connsiteY4-590" fmla="*/ 81348 h 578886"/>
                <a:gd name="connsiteX0-591" fmla="*/ 51067 w 648099"/>
                <a:gd name="connsiteY0-592" fmla="*/ 18182 h 565791"/>
                <a:gd name="connsiteX1-593" fmla="*/ 617005 w 648099"/>
                <a:gd name="connsiteY1-594" fmla="*/ 31700 h 565791"/>
                <a:gd name="connsiteX2-595" fmla="*/ 621713 w 648099"/>
                <a:gd name="connsiteY2-596" fmla="*/ 535349 h 565791"/>
                <a:gd name="connsiteX3-597" fmla="*/ 12537 w 648099"/>
                <a:gd name="connsiteY3-598" fmla="*/ 497972 h 565791"/>
                <a:gd name="connsiteX4-599" fmla="*/ 4334 w 648099"/>
                <a:gd name="connsiteY4-600" fmla="*/ 81348 h 565791"/>
                <a:gd name="connsiteX0-601" fmla="*/ 51067 w 648099"/>
                <a:gd name="connsiteY0-602" fmla="*/ 18182 h 565791"/>
                <a:gd name="connsiteX1-603" fmla="*/ 617005 w 648099"/>
                <a:gd name="connsiteY1-604" fmla="*/ 31700 h 565791"/>
                <a:gd name="connsiteX2-605" fmla="*/ 621713 w 648099"/>
                <a:gd name="connsiteY2-606" fmla="*/ 535349 h 565791"/>
                <a:gd name="connsiteX3-607" fmla="*/ 12537 w 648099"/>
                <a:gd name="connsiteY3-608" fmla="*/ 497972 h 565791"/>
                <a:gd name="connsiteX4-609" fmla="*/ 4334 w 648099"/>
                <a:gd name="connsiteY4-610" fmla="*/ 81348 h 565791"/>
                <a:gd name="connsiteX5-611" fmla="*/ 51067 w 648099"/>
                <a:gd name="connsiteY5-612" fmla="*/ 18182 h 565791"/>
                <a:gd name="connsiteX0-613" fmla="*/ 95107 w 692139"/>
                <a:gd name="connsiteY0-614" fmla="*/ 44563 h 592172"/>
                <a:gd name="connsiteX1-615" fmla="*/ 661045 w 692139"/>
                <a:gd name="connsiteY1-616" fmla="*/ 58081 h 592172"/>
                <a:gd name="connsiteX2-617" fmla="*/ 665753 w 692139"/>
                <a:gd name="connsiteY2-618" fmla="*/ 561730 h 592172"/>
                <a:gd name="connsiteX3-619" fmla="*/ 56577 w 692139"/>
                <a:gd name="connsiteY3-620" fmla="*/ 524353 h 592172"/>
                <a:gd name="connsiteX4-621" fmla="*/ 95107 w 692139"/>
                <a:gd name="connsiteY4-622" fmla="*/ 44563 h 592172"/>
                <a:gd name="connsiteX0-623" fmla="*/ 84274 w 726505"/>
                <a:gd name="connsiteY0-624" fmla="*/ 51300 h 608352"/>
                <a:gd name="connsiteX1-625" fmla="*/ 668271 w 726505"/>
                <a:gd name="connsiteY1-626" fmla="*/ 74261 h 608352"/>
                <a:gd name="connsiteX2-627" fmla="*/ 672979 w 726505"/>
                <a:gd name="connsiteY2-628" fmla="*/ 577910 h 608352"/>
                <a:gd name="connsiteX3-629" fmla="*/ 63803 w 726505"/>
                <a:gd name="connsiteY3-630" fmla="*/ 540533 h 608352"/>
                <a:gd name="connsiteX4-631" fmla="*/ 84274 w 726505"/>
                <a:gd name="connsiteY4-632" fmla="*/ 51300 h 608352"/>
                <a:gd name="connsiteX0-633" fmla="*/ 84274 w 726505"/>
                <a:gd name="connsiteY0-634" fmla="*/ 51300 h 608352"/>
                <a:gd name="connsiteX1-635" fmla="*/ 668271 w 726505"/>
                <a:gd name="connsiteY1-636" fmla="*/ 74261 h 608352"/>
                <a:gd name="connsiteX2-637" fmla="*/ 672979 w 726505"/>
                <a:gd name="connsiteY2-638" fmla="*/ 577910 h 608352"/>
                <a:gd name="connsiteX3-639" fmla="*/ 63803 w 726505"/>
                <a:gd name="connsiteY3-640" fmla="*/ 540533 h 608352"/>
                <a:gd name="connsiteX4-641" fmla="*/ 84274 w 726505"/>
                <a:gd name="connsiteY4-642" fmla="*/ 51300 h 608352"/>
                <a:gd name="connsiteX0-643" fmla="*/ 84274 w 726505"/>
                <a:gd name="connsiteY0-644" fmla="*/ 25592 h 582644"/>
                <a:gd name="connsiteX1-645" fmla="*/ 668271 w 726505"/>
                <a:gd name="connsiteY1-646" fmla="*/ 48553 h 582644"/>
                <a:gd name="connsiteX2-647" fmla="*/ 672979 w 726505"/>
                <a:gd name="connsiteY2-648" fmla="*/ 552202 h 582644"/>
                <a:gd name="connsiteX3-649" fmla="*/ 63803 w 726505"/>
                <a:gd name="connsiteY3-650" fmla="*/ 514825 h 582644"/>
                <a:gd name="connsiteX4-651" fmla="*/ 84274 w 726505"/>
                <a:gd name="connsiteY4-652" fmla="*/ 25592 h 582644"/>
                <a:gd name="connsiteX0-653" fmla="*/ 84274 w 726505"/>
                <a:gd name="connsiteY0-654" fmla="*/ 25592 h 582644"/>
                <a:gd name="connsiteX1-655" fmla="*/ 668271 w 726505"/>
                <a:gd name="connsiteY1-656" fmla="*/ 48553 h 582644"/>
                <a:gd name="connsiteX2-657" fmla="*/ 672979 w 726505"/>
                <a:gd name="connsiteY2-658" fmla="*/ 552202 h 582644"/>
                <a:gd name="connsiteX3-659" fmla="*/ 63803 w 726505"/>
                <a:gd name="connsiteY3-660" fmla="*/ 514825 h 582644"/>
                <a:gd name="connsiteX4-661" fmla="*/ 84274 w 726505"/>
                <a:gd name="connsiteY4-662" fmla="*/ 25592 h 582644"/>
                <a:gd name="connsiteX0-663" fmla="*/ 84274 w 726505"/>
                <a:gd name="connsiteY0-664" fmla="*/ 10474 h 567526"/>
                <a:gd name="connsiteX1-665" fmla="*/ 668271 w 726505"/>
                <a:gd name="connsiteY1-666" fmla="*/ 33435 h 567526"/>
                <a:gd name="connsiteX2-667" fmla="*/ 672979 w 726505"/>
                <a:gd name="connsiteY2-668" fmla="*/ 537084 h 567526"/>
                <a:gd name="connsiteX3-669" fmla="*/ 63803 w 726505"/>
                <a:gd name="connsiteY3-670" fmla="*/ 499707 h 567526"/>
                <a:gd name="connsiteX4-671" fmla="*/ 84274 w 726505"/>
                <a:gd name="connsiteY4-672" fmla="*/ 10474 h 567526"/>
                <a:gd name="connsiteX0-673" fmla="*/ 84274 w 747243"/>
                <a:gd name="connsiteY0-674" fmla="*/ 23576 h 595793"/>
                <a:gd name="connsiteX1-675" fmla="*/ 671883 w 747243"/>
                <a:gd name="connsiteY1-676" fmla="*/ 24503 h 595793"/>
                <a:gd name="connsiteX2-677" fmla="*/ 672979 w 747243"/>
                <a:gd name="connsiteY2-678" fmla="*/ 550186 h 595793"/>
                <a:gd name="connsiteX3-679" fmla="*/ 63803 w 747243"/>
                <a:gd name="connsiteY3-680" fmla="*/ 512809 h 595793"/>
                <a:gd name="connsiteX4-681" fmla="*/ 84274 w 747243"/>
                <a:gd name="connsiteY4-682" fmla="*/ 23576 h 595793"/>
                <a:gd name="connsiteX0-683" fmla="*/ 84274 w 710287"/>
                <a:gd name="connsiteY0-684" fmla="*/ 23576 h 595793"/>
                <a:gd name="connsiteX1-685" fmla="*/ 671883 w 710287"/>
                <a:gd name="connsiteY1-686" fmla="*/ 24503 h 595793"/>
                <a:gd name="connsiteX2-687" fmla="*/ 672979 w 710287"/>
                <a:gd name="connsiteY2-688" fmla="*/ 550186 h 595793"/>
                <a:gd name="connsiteX3-689" fmla="*/ 63803 w 710287"/>
                <a:gd name="connsiteY3-690" fmla="*/ 512809 h 595793"/>
                <a:gd name="connsiteX4-691" fmla="*/ 84274 w 710287"/>
                <a:gd name="connsiteY4-692" fmla="*/ 23576 h 595793"/>
                <a:gd name="connsiteX0-693" fmla="*/ 84274 w 710287"/>
                <a:gd name="connsiteY0-694" fmla="*/ 23576 h 595793"/>
                <a:gd name="connsiteX1-695" fmla="*/ 671883 w 710287"/>
                <a:gd name="connsiteY1-696" fmla="*/ 24503 h 595793"/>
                <a:gd name="connsiteX2-697" fmla="*/ 672979 w 710287"/>
                <a:gd name="connsiteY2-698" fmla="*/ 550186 h 595793"/>
                <a:gd name="connsiteX3-699" fmla="*/ 63803 w 710287"/>
                <a:gd name="connsiteY3-700" fmla="*/ 512809 h 595793"/>
                <a:gd name="connsiteX4-701" fmla="*/ 84274 w 710287"/>
                <a:gd name="connsiteY4-702" fmla="*/ 23576 h 595793"/>
                <a:gd name="connsiteX0-703" fmla="*/ 84274 w 710287"/>
                <a:gd name="connsiteY0-704" fmla="*/ 23576 h 595793"/>
                <a:gd name="connsiteX1-705" fmla="*/ 671883 w 710287"/>
                <a:gd name="connsiteY1-706" fmla="*/ 24503 h 595793"/>
                <a:gd name="connsiteX2-707" fmla="*/ 672979 w 710287"/>
                <a:gd name="connsiteY2-708" fmla="*/ 550186 h 595793"/>
                <a:gd name="connsiteX3-709" fmla="*/ 63803 w 710287"/>
                <a:gd name="connsiteY3-710" fmla="*/ 512809 h 595793"/>
                <a:gd name="connsiteX4-711" fmla="*/ 84274 w 710287"/>
                <a:gd name="connsiteY4-712" fmla="*/ 23576 h 595793"/>
                <a:gd name="connsiteX0-713" fmla="*/ 84274 w 672979"/>
                <a:gd name="connsiteY0-714" fmla="*/ 23576 h 595793"/>
                <a:gd name="connsiteX1-715" fmla="*/ 671883 w 672979"/>
                <a:gd name="connsiteY1-716" fmla="*/ 24503 h 595793"/>
                <a:gd name="connsiteX2-717" fmla="*/ 672979 w 672979"/>
                <a:gd name="connsiteY2-718" fmla="*/ 550186 h 595793"/>
                <a:gd name="connsiteX3-719" fmla="*/ 63803 w 672979"/>
                <a:gd name="connsiteY3-720" fmla="*/ 512809 h 595793"/>
                <a:gd name="connsiteX4-721" fmla="*/ 84274 w 672979"/>
                <a:gd name="connsiteY4-722" fmla="*/ 23576 h 595793"/>
                <a:gd name="connsiteX0-723" fmla="*/ 84274 w 672979"/>
                <a:gd name="connsiteY0-724" fmla="*/ 23576 h 570495"/>
                <a:gd name="connsiteX1-725" fmla="*/ 671883 w 672979"/>
                <a:gd name="connsiteY1-726" fmla="*/ 24503 h 570495"/>
                <a:gd name="connsiteX2-727" fmla="*/ 672979 w 672979"/>
                <a:gd name="connsiteY2-728" fmla="*/ 550186 h 570495"/>
                <a:gd name="connsiteX3-729" fmla="*/ 63803 w 672979"/>
                <a:gd name="connsiteY3-730" fmla="*/ 512809 h 570495"/>
                <a:gd name="connsiteX4-731" fmla="*/ 84274 w 672979"/>
                <a:gd name="connsiteY4-732" fmla="*/ 23576 h 570495"/>
                <a:gd name="connsiteX0-733" fmla="*/ 84274 w 672979"/>
                <a:gd name="connsiteY0-734" fmla="*/ 23576 h 570495"/>
                <a:gd name="connsiteX1-735" fmla="*/ 671883 w 672979"/>
                <a:gd name="connsiteY1-736" fmla="*/ 24503 h 570495"/>
                <a:gd name="connsiteX2-737" fmla="*/ 672979 w 672979"/>
                <a:gd name="connsiteY2-738" fmla="*/ 550186 h 570495"/>
                <a:gd name="connsiteX3-739" fmla="*/ 63803 w 672979"/>
                <a:gd name="connsiteY3-740" fmla="*/ 512809 h 570495"/>
                <a:gd name="connsiteX4-741" fmla="*/ 84274 w 672979"/>
                <a:gd name="connsiteY4-742" fmla="*/ 23576 h 570495"/>
                <a:gd name="connsiteX0-743" fmla="*/ 84274 w 672979"/>
                <a:gd name="connsiteY0-744" fmla="*/ 23576 h 560608"/>
                <a:gd name="connsiteX1-745" fmla="*/ 671883 w 672979"/>
                <a:gd name="connsiteY1-746" fmla="*/ 24503 h 560608"/>
                <a:gd name="connsiteX2-747" fmla="*/ 672979 w 672979"/>
                <a:gd name="connsiteY2-748" fmla="*/ 550186 h 560608"/>
                <a:gd name="connsiteX3-749" fmla="*/ 63803 w 672979"/>
                <a:gd name="connsiteY3-750" fmla="*/ 512809 h 560608"/>
                <a:gd name="connsiteX4-751" fmla="*/ 84274 w 672979"/>
                <a:gd name="connsiteY4-752" fmla="*/ 23576 h 560608"/>
                <a:gd name="connsiteX0-753" fmla="*/ 84274 w 672979"/>
                <a:gd name="connsiteY0-754" fmla="*/ 23576 h 567351"/>
                <a:gd name="connsiteX1-755" fmla="*/ 671883 w 672979"/>
                <a:gd name="connsiteY1-756" fmla="*/ 24503 h 567351"/>
                <a:gd name="connsiteX2-757" fmla="*/ 672979 w 672979"/>
                <a:gd name="connsiteY2-758" fmla="*/ 550186 h 567351"/>
                <a:gd name="connsiteX3-759" fmla="*/ 63803 w 672979"/>
                <a:gd name="connsiteY3-760" fmla="*/ 512809 h 567351"/>
                <a:gd name="connsiteX4-761" fmla="*/ 84274 w 672979"/>
                <a:gd name="connsiteY4-762" fmla="*/ 23576 h 567351"/>
                <a:gd name="connsiteX0-763" fmla="*/ 72869 w 661574"/>
                <a:gd name="connsiteY0-764" fmla="*/ 23576 h 567351"/>
                <a:gd name="connsiteX1-765" fmla="*/ 660478 w 661574"/>
                <a:gd name="connsiteY1-766" fmla="*/ 24503 h 567351"/>
                <a:gd name="connsiteX2-767" fmla="*/ 661574 w 661574"/>
                <a:gd name="connsiteY2-768" fmla="*/ 550186 h 567351"/>
                <a:gd name="connsiteX3-769" fmla="*/ 52398 w 661574"/>
                <a:gd name="connsiteY3-770" fmla="*/ 512809 h 567351"/>
                <a:gd name="connsiteX4-771" fmla="*/ 72869 w 661574"/>
                <a:gd name="connsiteY4-772" fmla="*/ 23576 h 567351"/>
                <a:gd name="connsiteX0-773" fmla="*/ 72869 w 661574"/>
                <a:gd name="connsiteY0-774" fmla="*/ 13918 h 557693"/>
                <a:gd name="connsiteX1-775" fmla="*/ 660478 w 661574"/>
                <a:gd name="connsiteY1-776" fmla="*/ 14845 h 557693"/>
                <a:gd name="connsiteX2-777" fmla="*/ 661574 w 661574"/>
                <a:gd name="connsiteY2-778" fmla="*/ 540528 h 557693"/>
                <a:gd name="connsiteX3-779" fmla="*/ 52398 w 661574"/>
                <a:gd name="connsiteY3-780" fmla="*/ 503151 h 557693"/>
                <a:gd name="connsiteX4-781" fmla="*/ 72869 w 661574"/>
                <a:gd name="connsiteY4-782" fmla="*/ 13918 h 557693"/>
              </a:gdLst>
              <a:ahLst/>
              <a:cxnLst>
                <a:cxn ang="0">
                  <a:pos x="connsiteX0-773" y="connsiteY0-774"/>
                </a:cxn>
                <a:cxn ang="0">
                  <a:pos x="connsiteX1-775" y="connsiteY1-776"/>
                </a:cxn>
                <a:cxn ang="0">
                  <a:pos x="connsiteX2-777" y="connsiteY2-778"/>
                </a:cxn>
                <a:cxn ang="0">
                  <a:pos x="connsiteX3-779" y="connsiteY3-780"/>
                </a:cxn>
                <a:cxn ang="0">
                  <a:pos x="connsiteX4-781" y="connsiteY4-782"/>
                </a:cxn>
              </a:cxnLst>
              <a:rect l="l" t="t" r="r" b="b"/>
              <a:pathLst>
                <a:path w="661574" h="557693">
                  <a:moveTo>
                    <a:pt x="72869" y="13918"/>
                  </a:moveTo>
                  <a:cubicBezTo>
                    <a:pt x="184450" y="5454"/>
                    <a:pt x="435949" y="-13117"/>
                    <a:pt x="660478" y="14845"/>
                  </a:cubicBezTo>
                  <a:cubicBezTo>
                    <a:pt x="621347" y="93170"/>
                    <a:pt x="636508" y="427667"/>
                    <a:pt x="661574" y="540528"/>
                  </a:cubicBezTo>
                  <a:cubicBezTo>
                    <a:pt x="560227" y="562106"/>
                    <a:pt x="148547" y="575610"/>
                    <a:pt x="52398" y="503151"/>
                  </a:cubicBezTo>
                  <a:cubicBezTo>
                    <a:pt x="-13816" y="391776"/>
                    <a:pt x="-27876" y="91630"/>
                    <a:pt x="72869" y="13918"/>
                  </a:cubicBezTo>
                  <a:close/>
                </a:path>
              </a:pathLst>
            </a:custGeom>
            <a:solidFill>
              <a:schemeClr val="bg1"/>
            </a:solidFill>
            <a:ln w="25400" cap="rnd">
              <a:solidFill>
                <a:schemeClr val="tx1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1996967C-5FAA-44DE-8F2A-76795D858A6C}"/>
              </a:ext>
            </a:extLst>
          </p:cNvPr>
          <p:cNvGrpSpPr/>
          <p:nvPr/>
        </p:nvGrpSpPr>
        <p:grpSpPr>
          <a:xfrm>
            <a:off x="8656452" y="3551699"/>
            <a:ext cx="1587999" cy="1752381"/>
            <a:chOff x="4427538" y="954088"/>
            <a:chExt cx="3333750" cy="3729038"/>
          </a:xfrm>
        </p:grpSpPr>
        <p:sp>
          <p:nvSpPr>
            <p:cNvPr id="8" name="Freeform 5">
              <a:extLst>
                <a:ext uri="{FF2B5EF4-FFF2-40B4-BE49-F238E27FC236}">
                  <a16:creationId xmlns="" xmlns:a16="http://schemas.microsoft.com/office/drawing/2014/main" id="{21924FCE-AC8B-4BC6-9B36-CEC29128B020}"/>
                </a:ext>
              </a:extLst>
            </p:cNvPr>
            <p:cNvSpPr/>
            <p:nvPr/>
          </p:nvSpPr>
          <p:spPr bwMode="auto">
            <a:xfrm>
              <a:off x="5026026" y="1547813"/>
              <a:ext cx="2144713" cy="2363788"/>
            </a:xfrm>
            <a:custGeom>
              <a:avLst/>
              <a:gdLst>
                <a:gd name="T0" fmla="*/ 518 w 570"/>
                <a:gd name="T1" fmla="*/ 231 h 629"/>
                <a:gd name="T2" fmla="*/ 454 w 570"/>
                <a:gd name="T3" fmla="*/ 271 h 629"/>
                <a:gd name="T4" fmla="*/ 496 w 570"/>
                <a:gd name="T5" fmla="*/ 135 h 629"/>
                <a:gd name="T6" fmla="*/ 393 w 570"/>
                <a:gd name="T7" fmla="*/ 205 h 629"/>
                <a:gd name="T8" fmla="*/ 326 w 570"/>
                <a:gd name="T9" fmla="*/ 264 h 629"/>
                <a:gd name="T10" fmla="*/ 474 w 570"/>
                <a:gd name="T11" fmla="*/ 89 h 629"/>
                <a:gd name="T12" fmla="*/ 385 w 570"/>
                <a:gd name="T13" fmla="*/ 100 h 629"/>
                <a:gd name="T14" fmla="*/ 322 w 570"/>
                <a:gd name="T15" fmla="*/ 156 h 629"/>
                <a:gd name="T16" fmla="*/ 401 w 570"/>
                <a:gd name="T17" fmla="*/ 66 h 629"/>
                <a:gd name="T18" fmla="*/ 279 w 570"/>
                <a:gd name="T19" fmla="*/ 80 h 629"/>
                <a:gd name="T20" fmla="*/ 223 w 570"/>
                <a:gd name="T21" fmla="*/ 103 h 629"/>
                <a:gd name="T22" fmla="*/ 280 w 570"/>
                <a:gd name="T23" fmla="*/ 61 h 629"/>
                <a:gd name="T24" fmla="*/ 212 w 570"/>
                <a:gd name="T25" fmla="*/ 33 h 629"/>
                <a:gd name="T26" fmla="*/ 78 w 570"/>
                <a:gd name="T27" fmla="*/ 109 h 629"/>
                <a:gd name="T28" fmla="*/ 29 w 570"/>
                <a:gd name="T29" fmla="*/ 198 h 629"/>
                <a:gd name="T30" fmla="*/ 35 w 570"/>
                <a:gd name="T31" fmla="*/ 232 h 629"/>
                <a:gd name="T32" fmla="*/ 42 w 570"/>
                <a:gd name="T33" fmla="*/ 311 h 629"/>
                <a:gd name="T34" fmla="*/ 20 w 570"/>
                <a:gd name="T35" fmla="*/ 366 h 629"/>
                <a:gd name="T36" fmla="*/ 73 w 570"/>
                <a:gd name="T37" fmla="*/ 388 h 629"/>
                <a:gd name="T38" fmla="*/ 178 w 570"/>
                <a:gd name="T39" fmla="*/ 311 h 629"/>
                <a:gd name="T40" fmla="*/ 102 w 570"/>
                <a:gd name="T41" fmla="*/ 390 h 629"/>
                <a:gd name="T42" fmla="*/ 92 w 570"/>
                <a:gd name="T43" fmla="*/ 469 h 629"/>
                <a:gd name="T44" fmla="*/ 196 w 570"/>
                <a:gd name="T45" fmla="*/ 407 h 629"/>
                <a:gd name="T46" fmla="*/ 265 w 570"/>
                <a:gd name="T47" fmla="*/ 373 h 629"/>
                <a:gd name="T48" fmla="*/ 196 w 570"/>
                <a:gd name="T49" fmla="*/ 450 h 629"/>
                <a:gd name="T50" fmla="*/ 179 w 570"/>
                <a:gd name="T51" fmla="*/ 542 h 629"/>
                <a:gd name="T52" fmla="*/ 261 w 570"/>
                <a:gd name="T53" fmla="*/ 489 h 629"/>
                <a:gd name="T54" fmla="*/ 270 w 570"/>
                <a:gd name="T55" fmla="*/ 506 h 629"/>
                <a:gd name="T56" fmla="*/ 208 w 570"/>
                <a:gd name="T57" fmla="*/ 588 h 629"/>
                <a:gd name="T58" fmla="*/ 303 w 570"/>
                <a:gd name="T59" fmla="*/ 597 h 629"/>
                <a:gd name="T60" fmla="*/ 332 w 570"/>
                <a:gd name="T61" fmla="*/ 603 h 629"/>
                <a:gd name="T62" fmla="*/ 406 w 570"/>
                <a:gd name="T63" fmla="*/ 554 h 629"/>
                <a:gd name="T64" fmla="*/ 430 w 570"/>
                <a:gd name="T65" fmla="*/ 535 h 629"/>
                <a:gd name="T66" fmla="*/ 504 w 570"/>
                <a:gd name="T67" fmla="*/ 444 h 629"/>
                <a:gd name="T68" fmla="*/ 549 w 570"/>
                <a:gd name="T69" fmla="*/ 342 h 629"/>
                <a:gd name="T70" fmla="*/ 563 w 570"/>
                <a:gd name="T71" fmla="*/ 266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70" h="629">
                  <a:moveTo>
                    <a:pt x="558" y="231"/>
                  </a:moveTo>
                  <a:cubicBezTo>
                    <a:pt x="547" y="219"/>
                    <a:pt x="530" y="221"/>
                    <a:pt x="518" y="231"/>
                  </a:cubicBezTo>
                  <a:cubicBezTo>
                    <a:pt x="477" y="265"/>
                    <a:pt x="437" y="300"/>
                    <a:pt x="395" y="332"/>
                  </a:cubicBezTo>
                  <a:cubicBezTo>
                    <a:pt x="415" y="313"/>
                    <a:pt x="434" y="292"/>
                    <a:pt x="454" y="271"/>
                  </a:cubicBezTo>
                  <a:cubicBezTo>
                    <a:pt x="482" y="243"/>
                    <a:pt x="510" y="213"/>
                    <a:pt x="528" y="177"/>
                  </a:cubicBezTo>
                  <a:cubicBezTo>
                    <a:pt x="539" y="156"/>
                    <a:pt x="521" y="127"/>
                    <a:pt x="496" y="135"/>
                  </a:cubicBezTo>
                  <a:cubicBezTo>
                    <a:pt x="475" y="142"/>
                    <a:pt x="458" y="154"/>
                    <a:pt x="441" y="168"/>
                  </a:cubicBezTo>
                  <a:cubicBezTo>
                    <a:pt x="425" y="180"/>
                    <a:pt x="408" y="191"/>
                    <a:pt x="393" y="205"/>
                  </a:cubicBezTo>
                  <a:cubicBezTo>
                    <a:pt x="377" y="218"/>
                    <a:pt x="364" y="234"/>
                    <a:pt x="349" y="247"/>
                  </a:cubicBezTo>
                  <a:cubicBezTo>
                    <a:pt x="342" y="253"/>
                    <a:pt x="334" y="259"/>
                    <a:pt x="326" y="264"/>
                  </a:cubicBezTo>
                  <a:cubicBezTo>
                    <a:pt x="353" y="239"/>
                    <a:pt x="378" y="210"/>
                    <a:pt x="407" y="186"/>
                  </a:cubicBezTo>
                  <a:cubicBezTo>
                    <a:pt x="437" y="160"/>
                    <a:pt x="471" y="131"/>
                    <a:pt x="474" y="89"/>
                  </a:cubicBezTo>
                  <a:cubicBezTo>
                    <a:pt x="475" y="66"/>
                    <a:pt x="448" y="54"/>
                    <a:pt x="430" y="64"/>
                  </a:cubicBezTo>
                  <a:cubicBezTo>
                    <a:pt x="413" y="73"/>
                    <a:pt x="399" y="87"/>
                    <a:pt x="385" y="100"/>
                  </a:cubicBezTo>
                  <a:cubicBezTo>
                    <a:pt x="369" y="115"/>
                    <a:pt x="353" y="130"/>
                    <a:pt x="336" y="144"/>
                  </a:cubicBezTo>
                  <a:cubicBezTo>
                    <a:pt x="331" y="148"/>
                    <a:pt x="326" y="152"/>
                    <a:pt x="322" y="156"/>
                  </a:cubicBezTo>
                  <a:cubicBezTo>
                    <a:pt x="323" y="155"/>
                    <a:pt x="323" y="154"/>
                    <a:pt x="324" y="153"/>
                  </a:cubicBezTo>
                  <a:cubicBezTo>
                    <a:pt x="351" y="125"/>
                    <a:pt x="374" y="93"/>
                    <a:pt x="401" y="66"/>
                  </a:cubicBezTo>
                  <a:cubicBezTo>
                    <a:pt x="423" y="43"/>
                    <a:pt x="393" y="1"/>
                    <a:pt x="366" y="21"/>
                  </a:cubicBezTo>
                  <a:cubicBezTo>
                    <a:pt x="337" y="41"/>
                    <a:pt x="309" y="62"/>
                    <a:pt x="279" y="80"/>
                  </a:cubicBezTo>
                  <a:cubicBezTo>
                    <a:pt x="256" y="95"/>
                    <a:pt x="232" y="107"/>
                    <a:pt x="208" y="119"/>
                  </a:cubicBezTo>
                  <a:cubicBezTo>
                    <a:pt x="213" y="113"/>
                    <a:pt x="218" y="108"/>
                    <a:pt x="223" y="103"/>
                  </a:cubicBezTo>
                  <a:cubicBezTo>
                    <a:pt x="229" y="96"/>
                    <a:pt x="236" y="88"/>
                    <a:pt x="244" y="81"/>
                  </a:cubicBezTo>
                  <a:cubicBezTo>
                    <a:pt x="256" y="75"/>
                    <a:pt x="268" y="69"/>
                    <a:pt x="280" y="61"/>
                  </a:cubicBezTo>
                  <a:cubicBezTo>
                    <a:pt x="306" y="42"/>
                    <a:pt x="291" y="0"/>
                    <a:pt x="257" y="8"/>
                  </a:cubicBezTo>
                  <a:cubicBezTo>
                    <a:pt x="240" y="12"/>
                    <a:pt x="225" y="22"/>
                    <a:pt x="212" y="33"/>
                  </a:cubicBezTo>
                  <a:cubicBezTo>
                    <a:pt x="187" y="45"/>
                    <a:pt x="161" y="54"/>
                    <a:pt x="138" y="68"/>
                  </a:cubicBezTo>
                  <a:cubicBezTo>
                    <a:pt x="116" y="79"/>
                    <a:pt x="97" y="94"/>
                    <a:pt x="78" y="109"/>
                  </a:cubicBezTo>
                  <a:cubicBezTo>
                    <a:pt x="59" y="123"/>
                    <a:pt x="47" y="142"/>
                    <a:pt x="29" y="157"/>
                  </a:cubicBezTo>
                  <a:cubicBezTo>
                    <a:pt x="17" y="167"/>
                    <a:pt x="19" y="187"/>
                    <a:pt x="29" y="198"/>
                  </a:cubicBezTo>
                  <a:cubicBezTo>
                    <a:pt x="36" y="205"/>
                    <a:pt x="45" y="207"/>
                    <a:pt x="54" y="205"/>
                  </a:cubicBezTo>
                  <a:cubicBezTo>
                    <a:pt x="48" y="215"/>
                    <a:pt x="42" y="224"/>
                    <a:pt x="35" y="232"/>
                  </a:cubicBezTo>
                  <a:cubicBezTo>
                    <a:pt x="23" y="245"/>
                    <a:pt x="11" y="258"/>
                    <a:pt x="7" y="275"/>
                  </a:cubicBezTo>
                  <a:cubicBezTo>
                    <a:pt x="0" y="298"/>
                    <a:pt x="21" y="314"/>
                    <a:pt x="42" y="311"/>
                  </a:cubicBezTo>
                  <a:cubicBezTo>
                    <a:pt x="46" y="310"/>
                    <a:pt x="49" y="309"/>
                    <a:pt x="52" y="308"/>
                  </a:cubicBezTo>
                  <a:cubicBezTo>
                    <a:pt x="39" y="326"/>
                    <a:pt x="28" y="345"/>
                    <a:pt x="20" y="366"/>
                  </a:cubicBezTo>
                  <a:cubicBezTo>
                    <a:pt x="15" y="378"/>
                    <a:pt x="23" y="392"/>
                    <a:pt x="33" y="398"/>
                  </a:cubicBezTo>
                  <a:cubicBezTo>
                    <a:pt x="47" y="407"/>
                    <a:pt x="64" y="401"/>
                    <a:pt x="73" y="388"/>
                  </a:cubicBezTo>
                  <a:cubicBezTo>
                    <a:pt x="93" y="358"/>
                    <a:pt x="122" y="337"/>
                    <a:pt x="155" y="321"/>
                  </a:cubicBezTo>
                  <a:cubicBezTo>
                    <a:pt x="162" y="317"/>
                    <a:pt x="170" y="314"/>
                    <a:pt x="178" y="311"/>
                  </a:cubicBezTo>
                  <a:cubicBezTo>
                    <a:pt x="167" y="323"/>
                    <a:pt x="157" y="337"/>
                    <a:pt x="146" y="349"/>
                  </a:cubicBezTo>
                  <a:cubicBezTo>
                    <a:pt x="134" y="364"/>
                    <a:pt x="118" y="379"/>
                    <a:pt x="102" y="390"/>
                  </a:cubicBezTo>
                  <a:cubicBezTo>
                    <a:pt x="87" y="400"/>
                    <a:pt x="68" y="410"/>
                    <a:pt x="59" y="427"/>
                  </a:cubicBezTo>
                  <a:cubicBezTo>
                    <a:pt x="48" y="450"/>
                    <a:pt x="67" y="476"/>
                    <a:pt x="92" y="469"/>
                  </a:cubicBezTo>
                  <a:cubicBezTo>
                    <a:pt x="112" y="465"/>
                    <a:pt x="127" y="451"/>
                    <a:pt x="142" y="438"/>
                  </a:cubicBezTo>
                  <a:cubicBezTo>
                    <a:pt x="158" y="426"/>
                    <a:pt x="178" y="417"/>
                    <a:pt x="196" y="407"/>
                  </a:cubicBezTo>
                  <a:cubicBezTo>
                    <a:pt x="216" y="397"/>
                    <a:pt x="237" y="388"/>
                    <a:pt x="258" y="377"/>
                  </a:cubicBezTo>
                  <a:cubicBezTo>
                    <a:pt x="260" y="376"/>
                    <a:pt x="263" y="375"/>
                    <a:pt x="265" y="373"/>
                  </a:cubicBezTo>
                  <a:cubicBezTo>
                    <a:pt x="255" y="384"/>
                    <a:pt x="245" y="394"/>
                    <a:pt x="236" y="405"/>
                  </a:cubicBezTo>
                  <a:cubicBezTo>
                    <a:pt x="223" y="421"/>
                    <a:pt x="210" y="436"/>
                    <a:pt x="196" y="450"/>
                  </a:cubicBezTo>
                  <a:cubicBezTo>
                    <a:pt x="180" y="465"/>
                    <a:pt x="164" y="477"/>
                    <a:pt x="150" y="493"/>
                  </a:cubicBezTo>
                  <a:cubicBezTo>
                    <a:pt x="131" y="516"/>
                    <a:pt x="150" y="546"/>
                    <a:pt x="179" y="542"/>
                  </a:cubicBezTo>
                  <a:cubicBezTo>
                    <a:pt x="193" y="539"/>
                    <a:pt x="204" y="525"/>
                    <a:pt x="211" y="519"/>
                  </a:cubicBezTo>
                  <a:cubicBezTo>
                    <a:pt x="227" y="508"/>
                    <a:pt x="244" y="498"/>
                    <a:pt x="261" y="489"/>
                  </a:cubicBezTo>
                  <a:cubicBezTo>
                    <a:pt x="279" y="479"/>
                    <a:pt x="298" y="468"/>
                    <a:pt x="316" y="457"/>
                  </a:cubicBezTo>
                  <a:cubicBezTo>
                    <a:pt x="300" y="473"/>
                    <a:pt x="286" y="490"/>
                    <a:pt x="270" y="506"/>
                  </a:cubicBezTo>
                  <a:cubicBezTo>
                    <a:pt x="258" y="517"/>
                    <a:pt x="247" y="531"/>
                    <a:pt x="236" y="543"/>
                  </a:cubicBezTo>
                  <a:cubicBezTo>
                    <a:pt x="225" y="557"/>
                    <a:pt x="214" y="571"/>
                    <a:pt x="208" y="588"/>
                  </a:cubicBezTo>
                  <a:cubicBezTo>
                    <a:pt x="204" y="602"/>
                    <a:pt x="214" y="620"/>
                    <a:pt x="229" y="623"/>
                  </a:cubicBezTo>
                  <a:cubicBezTo>
                    <a:pt x="256" y="629"/>
                    <a:pt x="281" y="611"/>
                    <a:pt x="303" y="597"/>
                  </a:cubicBezTo>
                  <a:cubicBezTo>
                    <a:pt x="310" y="592"/>
                    <a:pt x="317" y="588"/>
                    <a:pt x="324" y="583"/>
                  </a:cubicBezTo>
                  <a:cubicBezTo>
                    <a:pt x="324" y="590"/>
                    <a:pt x="326" y="597"/>
                    <a:pt x="332" y="603"/>
                  </a:cubicBezTo>
                  <a:cubicBezTo>
                    <a:pt x="343" y="614"/>
                    <a:pt x="363" y="615"/>
                    <a:pt x="373" y="603"/>
                  </a:cubicBezTo>
                  <a:cubicBezTo>
                    <a:pt x="386" y="588"/>
                    <a:pt x="401" y="574"/>
                    <a:pt x="406" y="554"/>
                  </a:cubicBezTo>
                  <a:cubicBezTo>
                    <a:pt x="407" y="550"/>
                    <a:pt x="407" y="547"/>
                    <a:pt x="407" y="543"/>
                  </a:cubicBezTo>
                  <a:cubicBezTo>
                    <a:pt x="415" y="544"/>
                    <a:pt x="423" y="541"/>
                    <a:pt x="430" y="535"/>
                  </a:cubicBezTo>
                  <a:cubicBezTo>
                    <a:pt x="444" y="523"/>
                    <a:pt x="457" y="511"/>
                    <a:pt x="469" y="497"/>
                  </a:cubicBezTo>
                  <a:cubicBezTo>
                    <a:pt x="483" y="481"/>
                    <a:pt x="494" y="462"/>
                    <a:pt x="504" y="444"/>
                  </a:cubicBezTo>
                  <a:cubicBezTo>
                    <a:pt x="514" y="427"/>
                    <a:pt x="523" y="413"/>
                    <a:pt x="536" y="400"/>
                  </a:cubicBezTo>
                  <a:cubicBezTo>
                    <a:pt x="553" y="383"/>
                    <a:pt x="558" y="364"/>
                    <a:pt x="549" y="342"/>
                  </a:cubicBezTo>
                  <a:cubicBezTo>
                    <a:pt x="544" y="332"/>
                    <a:pt x="527" y="325"/>
                    <a:pt x="516" y="329"/>
                  </a:cubicBezTo>
                  <a:cubicBezTo>
                    <a:pt x="533" y="309"/>
                    <a:pt x="549" y="288"/>
                    <a:pt x="563" y="266"/>
                  </a:cubicBezTo>
                  <a:cubicBezTo>
                    <a:pt x="570" y="255"/>
                    <a:pt x="567" y="240"/>
                    <a:pt x="558" y="231"/>
                  </a:cubicBezTo>
                  <a:close/>
                </a:path>
              </a:pathLst>
            </a:custGeom>
            <a:solidFill>
              <a:srgbClr val="FFD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Freeform 6">
              <a:extLst>
                <a:ext uri="{FF2B5EF4-FFF2-40B4-BE49-F238E27FC236}">
                  <a16:creationId xmlns="" xmlns:a16="http://schemas.microsoft.com/office/drawing/2014/main" id="{D7041159-9A7E-4B1A-A6CE-9266EF84255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62588" y="2581276"/>
              <a:ext cx="1274763" cy="1308100"/>
            </a:xfrm>
            <a:custGeom>
              <a:avLst/>
              <a:gdLst>
                <a:gd name="T0" fmla="*/ 275 w 339"/>
                <a:gd name="T1" fmla="*/ 103 h 348"/>
                <a:gd name="T2" fmla="*/ 261 w 339"/>
                <a:gd name="T3" fmla="*/ 119 h 348"/>
                <a:gd name="T4" fmla="*/ 256 w 339"/>
                <a:gd name="T5" fmla="*/ 55 h 348"/>
                <a:gd name="T6" fmla="*/ 214 w 339"/>
                <a:gd name="T7" fmla="*/ 32 h 348"/>
                <a:gd name="T8" fmla="*/ 151 w 339"/>
                <a:gd name="T9" fmla="*/ 73 h 348"/>
                <a:gd name="T10" fmla="*/ 161 w 339"/>
                <a:gd name="T11" fmla="*/ 56 h 348"/>
                <a:gd name="T12" fmla="*/ 111 w 339"/>
                <a:gd name="T13" fmla="*/ 46 h 348"/>
                <a:gd name="T14" fmla="*/ 86 w 339"/>
                <a:gd name="T15" fmla="*/ 100 h 348"/>
                <a:gd name="T16" fmla="*/ 74 w 339"/>
                <a:gd name="T17" fmla="*/ 103 h 348"/>
                <a:gd name="T18" fmla="*/ 49 w 339"/>
                <a:gd name="T19" fmla="*/ 132 h 348"/>
                <a:gd name="T20" fmla="*/ 67 w 339"/>
                <a:gd name="T21" fmla="*/ 154 h 348"/>
                <a:gd name="T22" fmla="*/ 102 w 339"/>
                <a:gd name="T23" fmla="*/ 239 h 348"/>
                <a:gd name="T24" fmla="*/ 131 w 339"/>
                <a:gd name="T25" fmla="*/ 333 h 348"/>
                <a:gd name="T26" fmla="*/ 117 w 339"/>
                <a:gd name="T27" fmla="*/ 205 h 348"/>
                <a:gd name="T28" fmla="*/ 83 w 339"/>
                <a:gd name="T29" fmla="*/ 129 h 348"/>
                <a:gd name="T30" fmla="*/ 132 w 339"/>
                <a:gd name="T31" fmla="*/ 89 h 348"/>
                <a:gd name="T32" fmla="*/ 217 w 339"/>
                <a:gd name="T33" fmla="*/ 87 h 348"/>
                <a:gd name="T34" fmla="*/ 257 w 339"/>
                <a:gd name="T35" fmla="*/ 143 h 348"/>
                <a:gd name="T36" fmla="*/ 208 w 339"/>
                <a:gd name="T37" fmla="*/ 272 h 348"/>
                <a:gd name="T38" fmla="*/ 186 w 339"/>
                <a:gd name="T39" fmla="*/ 333 h 348"/>
                <a:gd name="T40" fmla="*/ 228 w 339"/>
                <a:gd name="T41" fmla="*/ 283 h 348"/>
                <a:gd name="T42" fmla="*/ 280 w 339"/>
                <a:gd name="T43" fmla="*/ 147 h 348"/>
                <a:gd name="T44" fmla="*/ 323 w 339"/>
                <a:gd name="T45" fmla="*/ 92 h 348"/>
                <a:gd name="T46" fmla="*/ 40 w 339"/>
                <a:gd name="T47" fmla="*/ 99 h 348"/>
                <a:gd name="T48" fmla="*/ 43 w 339"/>
                <a:gd name="T49" fmla="*/ 103 h 348"/>
                <a:gd name="T50" fmla="*/ 142 w 339"/>
                <a:gd name="T51" fmla="*/ 37 h 348"/>
                <a:gd name="T52" fmla="*/ 141 w 339"/>
                <a:gd name="T53" fmla="*/ 44 h 348"/>
                <a:gd name="T54" fmla="*/ 142 w 339"/>
                <a:gd name="T55" fmla="*/ 37 h 348"/>
                <a:gd name="T56" fmla="*/ 235 w 339"/>
                <a:gd name="T57" fmla="*/ 43 h 348"/>
                <a:gd name="T58" fmla="*/ 234 w 339"/>
                <a:gd name="T59" fmla="*/ 46 h 348"/>
                <a:gd name="T60" fmla="*/ 300 w 339"/>
                <a:gd name="T61" fmla="*/ 115 h 348"/>
                <a:gd name="T62" fmla="*/ 296 w 339"/>
                <a:gd name="T63" fmla="*/ 112 h 348"/>
                <a:gd name="T64" fmla="*/ 304 w 339"/>
                <a:gd name="T65" fmla="*/ 108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39" h="348">
                  <a:moveTo>
                    <a:pt x="323" y="92"/>
                  </a:moveTo>
                  <a:cubicBezTo>
                    <a:pt x="308" y="65"/>
                    <a:pt x="286" y="83"/>
                    <a:pt x="275" y="103"/>
                  </a:cubicBezTo>
                  <a:cubicBezTo>
                    <a:pt x="272" y="109"/>
                    <a:pt x="269" y="115"/>
                    <a:pt x="266" y="121"/>
                  </a:cubicBezTo>
                  <a:cubicBezTo>
                    <a:pt x="264" y="121"/>
                    <a:pt x="263" y="120"/>
                    <a:pt x="261" y="119"/>
                  </a:cubicBezTo>
                  <a:cubicBezTo>
                    <a:pt x="249" y="111"/>
                    <a:pt x="242" y="94"/>
                    <a:pt x="238" y="76"/>
                  </a:cubicBezTo>
                  <a:cubicBezTo>
                    <a:pt x="246" y="71"/>
                    <a:pt x="253" y="65"/>
                    <a:pt x="256" y="55"/>
                  </a:cubicBezTo>
                  <a:cubicBezTo>
                    <a:pt x="259" y="45"/>
                    <a:pt x="260" y="25"/>
                    <a:pt x="248" y="20"/>
                  </a:cubicBezTo>
                  <a:cubicBezTo>
                    <a:pt x="236" y="15"/>
                    <a:pt x="220" y="19"/>
                    <a:pt x="214" y="32"/>
                  </a:cubicBezTo>
                  <a:cubicBezTo>
                    <a:pt x="210" y="41"/>
                    <a:pt x="210" y="52"/>
                    <a:pt x="211" y="64"/>
                  </a:cubicBezTo>
                  <a:cubicBezTo>
                    <a:pt x="193" y="73"/>
                    <a:pt x="171" y="78"/>
                    <a:pt x="151" y="73"/>
                  </a:cubicBezTo>
                  <a:cubicBezTo>
                    <a:pt x="151" y="73"/>
                    <a:pt x="150" y="73"/>
                    <a:pt x="149" y="72"/>
                  </a:cubicBezTo>
                  <a:cubicBezTo>
                    <a:pt x="154" y="67"/>
                    <a:pt x="158" y="62"/>
                    <a:pt x="161" y="56"/>
                  </a:cubicBezTo>
                  <a:cubicBezTo>
                    <a:pt x="167" y="46"/>
                    <a:pt x="169" y="27"/>
                    <a:pt x="160" y="18"/>
                  </a:cubicBezTo>
                  <a:cubicBezTo>
                    <a:pt x="141" y="0"/>
                    <a:pt x="114" y="25"/>
                    <a:pt x="111" y="46"/>
                  </a:cubicBezTo>
                  <a:cubicBezTo>
                    <a:pt x="110" y="55"/>
                    <a:pt x="113" y="64"/>
                    <a:pt x="117" y="72"/>
                  </a:cubicBezTo>
                  <a:cubicBezTo>
                    <a:pt x="107" y="82"/>
                    <a:pt x="97" y="92"/>
                    <a:pt x="86" y="100"/>
                  </a:cubicBezTo>
                  <a:cubicBezTo>
                    <a:pt x="82" y="103"/>
                    <a:pt x="79" y="105"/>
                    <a:pt x="75" y="106"/>
                  </a:cubicBezTo>
                  <a:cubicBezTo>
                    <a:pt x="75" y="105"/>
                    <a:pt x="75" y="104"/>
                    <a:pt x="74" y="103"/>
                  </a:cubicBezTo>
                  <a:cubicBezTo>
                    <a:pt x="64" y="84"/>
                    <a:pt x="32" y="62"/>
                    <a:pt x="14" y="86"/>
                  </a:cubicBezTo>
                  <a:cubicBezTo>
                    <a:pt x="0" y="105"/>
                    <a:pt x="36" y="127"/>
                    <a:pt x="49" y="132"/>
                  </a:cubicBezTo>
                  <a:cubicBezTo>
                    <a:pt x="53" y="133"/>
                    <a:pt x="57" y="134"/>
                    <a:pt x="61" y="134"/>
                  </a:cubicBezTo>
                  <a:cubicBezTo>
                    <a:pt x="63" y="141"/>
                    <a:pt x="65" y="148"/>
                    <a:pt x="67" y="154"/>
                  </a:cubicBezTo>
                  <a:cubicBezTo>
                    <a:pt x="71" y="168"/>
                    <a:pt x="79" y="180"/>
                    <a:pt x="86" y="193"/>
                  </a:cubicBezTo>
                  <a:cubicBezTo>
                    <a:pt x="94" y="207"/>
                    <a:pt x="98" y="223"/>
                    <a:pt x="102" y="239"/>
                  </a:cubicBezTo>
                  <a:cubicBezTo>
                    <a:pt x="106" y="253"/>
                    <a:pt x="112" y="267"/>
                    <a:pt x="117" y="281"/>
                  </a:cubicBezTo>
                  <a:cubicBezTo>
                    <a:pt x="123" y="298"/>
                    <a:pt x="126" y="316"/>
                    <a:pt x="131" y="333"/>
                  </a:cubicBezTo>
                  <a:cubicBezTo>
                    <a:pt x="135" y="347"/>
                    <a:pt x="157" y="341"/>
                    <a:pt x="153" y="326"/>
                  </a:cubicBezTo>
                  <a:cubicBezTo>
                    <a:pt x="141" y="286"/>
                    <a:pt x="129" y="246"/>
                    <a:pt x="117" y="205"/>
                  </a:cubicBezTo>
                  <a:cubicBezTo>
                    <a:pt x="110" y="186"/>
                    <a:pt x="98" y="171"/>
                    <a:pt x="91" y="153"/>
                  </a:cubicBezTo>
                  <a:cubicBezTo>
                    <a:pt x="88" y="145"/>
                    <a:pt x="86" y="137"/>
                    <a:pt x="83" y="129"/>
                  </a:cubicBezTo>
                  <a:cubicBezTo>
                    <a:pt x="101" y="120"/>
                    <a:pt x="118" y="103"/>
                    <a:pt x="130" y="91"/>
                  </a:cubicBezTo>
                  <a:cubicBezTo>
                    <a:pt x="131" y="90"/>
                    <a:pt x="132" y="90"/>
                    <a:pt x="132" y="89"/>
                  </a:cubicBezTo>
                  <a:cubicBezTo>
                    <a:pt x="145" y="97"/>
                    <a:pt x="160" y="98"/>
                    <a:pt x="175" y="97"/>
                  </a:cubicBezTo>
                  <a:cubicBezTo>
                    <a:pt x="190" y="97"/>
                    <a:pt x="204" y="92"/>
                    <a:pt x="217" y="87"/>
                  </a:cubicBezTo>
                  <a:cubicBezTo>
                    <a:pt x="220" y="95"/>
                    <a:pt x="223" y="102"/>
                    <a:pt x="225" y="108"/>
                  </a:cubicBezTo>
                  <a:cubicBezTo>
                    <a:pt x="232" y="123"/>
                    <a:pt x="243" y="136"/>
                    <a:pt x="257" y="143"/>
                  </a:cubicBezTo>
                  <a:cubicBezTo>
                    <a:pt x="248" y="165"/>
                    <a:pt x="241" y="187"/>
                    <a:pt x="232" y="209"/>
                  </a:cubicBezTo>
                  <a:cubicBezTo>
                    <a:pt x="225" y="230"/>
                    <a:pt x="216" y="251"/>
                    <a:pt x="208" y="272"/>
                  </a:cubicBezTo>
                  <a:cubicBezTo>
                    <a:pt x="200" y="289"/>
                    <a:pt x="191" y="305"/>
                    <a:pt x="187" y="323"/>
                  </a:cubicBezTo>
                  <a:cubicBezTo>
                    <a:pt x="186" y="326"/>
                    <a:pt x="186" y="330"/>
                    <a:pt x="186" y="333"/>
                  </a:cubicBezTo>
                  <a:cubicBezTo>
                    <a:pt x="185" y="348"/>
                    <a:pt x="208" y="348"/>
                    <a:pt x="209" y="333"/>
                  </a:cubicBezTo>
                  <a:cubicBezTo>
                    <a:pt x="210" y="316"/>
                    <a:pt x="220" y="299"/>
                    <a:pt x="228" y="283"/>
                  </a:cubicBezTo>
                  <a:cubicBezTo>
                    <a:pt x="237" y="263"/>
                    <a:pt x="245" y="242"/>
                    <a:pt x="253" y="221"/>
                  </a:cubicBezTo>
                  <a:cubicBezTo>
                    <a:pt x="262" y="196"/>
                    <a:pt x="270" y="171"/>
                    <a:pt x="280" y="147"/>
                  </a:cubicBezTo>
                  <a:cubicBezTo>
                    <a:pt x="282" y="147"/>
                    <a:pt x="283" y="146"/>
                    <a:pt x="285" y="146"/>
                  </a:cubicBezTo>
                  <a:cubicBezTo>
                    <a:pt x="309" y="141"/>
                    <a:pt x="339" y="120"/>
                    <a:pt x="323" y="92"/>
                  </a:cubicBezTo>
                  <a:close/>
                  <a:moveTo>
                    <a:pt x="39" y="99"/>
                  </a:moveTo>
                  <a:cubicBezTo>
                    <a:pt x="39" y="99"/>
                    <a:pt x="39" y="99"/>
                    <a:pt x="40" y="99"/>
                  </a:cubicBezTo>
                  <a:cubicBezTo>
                    <a:pt x="43" y="100"/>
                    <a:pt x="46" y="103"/>
                    <a:pt x="48" y="106"/>
                  </a:cubicBezTo>
                  <a:cubicBezTo>
                    <a:pt x="46" y="105"/>
                    <a:pt x="45" y="104"/>
                    <a:pt x="43" y="103"/>
                  </a:cubicBezTo>
                  <a:cubicBezTo>
                    <a:pt x="42" y="102"/>
                    <a:pt x="40" y="101"/>
                    <a:pt x="39" y="99"/>
                  </a:cubicBezTo>
                  <a:close/>
                  <a:moveTo>
                    <a:pt x="142" y="37"/>
                  </a:moveTo>
                  <a:cubicBezTo>
                    <a:pt x="142" y="36"/>
                    <a:pt x="143" y="36"/>
                    <a:pt x="143" y="36"/>
                  </a:cubicBezTo>
                  <a:cubicBezTo>
                    <a:pt x="143" y="39"/>
                    <a:pt x="142" y="42"/>
                    <a:pt x="141" y="44"/>
                  </a:cubicBezTo>
                  <a:cubicBezTo>
                    <a:pt x="139" y="48"/>
                    <a:pt x="137" y="51"/>
                    <a:pt x="135" y="54"/>
                  </a:cubicBezTo>
                  <a:cubicBezTo>
                    <a:pt x="134" y="48"/>
                    <a:pt x="136" y="41"/>
                    <a:pt x="142" y="37"/>
                  </a:cubicBezTo>
                  <a:close/>
                  <a:moveTo>
                    <a:pt x="234" y="43"/>
                  </a:moveTo>
                  <a:cubicBezTo>
                    <a:pt x="235" y="43"/>
                    <a:pt x="235" y="43"/>
                    <a:pt x="235" y="43"/>
                  </a:cubicBezTo>
                  <a:cubicBezTo>
                    <a:pt x="235" y="45"/>
                    <a:pt x="234" y="46"/>
                    <a:pt x="234" y="48"/>
                  </a:cubicBezTo>
                  <a:cubicBezTo>
                    <a:pt x="234" y="47"/>
                    <a:pt x="234" y="47"/>
                    <a:pt x="234" y="46"/>
                  </a:cubicBezTo>
                  <a:cubicBezTo>
                    <a:pt x="234" y="45"/>
                    <a:pt x="234" y="44"/>
                    <a:pt x="234" y="43"/>
                  </a:cubicBezTo>
                  <a:close/>
                  <a:moveTo>
                    <a:pt x="300" y="115"/>
                  </a:moveTo>
                  <a:cubicBezTo>
                    <a:pt x="298" y="117"/>
                    <a:pt x="295" y="119"/>
                    <a:pt x="292" y="120"/>
                  </a:cubicBezTo>
                  <a:cubicBezTo>
                    <a:pt x="294" y="118"/>
                    <a:pt x="295" y="115"/>
                    <a:pt x="296" y="112"/>
                  </a:cubicBezTo>
                  <a:cubicBezTo>
                    <a:pt x="298" y="109"/>
                    <a:pt x="300" y="105"/>
                    <a:pt x="303" y="103"/>
                  </a:cubicBezTo>
                  <a:cubicBezTo>
                    <a:pt x="304" y="104"/>
                    <a:pt x="304" y="106"/>
                    <a:pt x="304" y="108"/>
                  </a:cubicBezTo>
                  <a:cubicBezTo>
                    <a:pt x="305" y="111"/>
                    <a:pt x="302" y="114"/>
                    <a:pt x="300" y="1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Freeform 7">
              <a:extLst>
                <a:ext uri="{FF2B5EF4-FFF2-40B4-BE49-F238E27FC236}">
                  <a16:creationId xmlns="" xmlns:a16="http://schemas.microsoft.com/office/drawing/2014/main" id="{C60D97A8-9FD9-4775-A8D1-BB14703ABD6E}"/>
                </a:ext>
              </a:extLst>
            </p:cNvPr>
            <p:cNvSpPr/>
            <p:nvPr/>
          </p:nvSpPr>
          <p:spPr bwMode="auto">
            <a:xfrm>
              <a:off x="4999038" y="1325563"/>
              <a:ext cx="285750" cy="315913"/>
            </a:xfrm>
            <a:custGeom>
              <a:avLst/>
              <a:gdLst>
                <a:gd name="T0" fmla="*/ 72 w 76"/>
                <a:gd name="T1" fmla="*/ 66 h 84"/>
                <a:gd name="T2" fmla="*/ 54 w 76"/>
                <a:gd name="T3" fmla="*/ 15 h 84"/>
                <a:gd name="T4" fmla="*/ 32 w 76"/>
                <a:gd name="T5" fmla="*/ 21 h 84"/>
                <a:gd name="T6" fmla="*/ 34 w 76"/>
                <a:gd name="T7" fmla="*/ 27 h 84"/>
                <a:gd name="T8" fmla="*/ 27 w 76"/>
                <a:gd name="T9" fmla="*/ 14 h 84"/>
                <a:gd name="T10" fmla="*/ 5 w 76"/>
                <a:gd name="T11" fmla="*/ 20 h 84"/>
                <a:gd name="T12" fmla="*/ 63 w 76"/>
                <a:gd name="T13" fmla="*/ 83 h 84"/>
                <a:gd name="T14" fmla="*/ 72 w 76"/>
                <a:gd name="T15" fmla="*/ 6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84">
                  <a:moveTo>
                    <a:pt x="72" y="66"/>
                  </a:moveTo>
                  <a:cubicBezTo>
                    <a:pt x="65" y="50"/>
                    <a:pt x="59" y="33"/>
                    <a:pt x="54" y="15"/>
                  </a:cubicBezTo>
                  <a:cubicBezTo>
                    <a:pt x="51" y="1"/>
                    <a:pt x="28" y="7"/>
                    <a:pt x="32" y="21"/>
                  </a:cubicBezTo>
                  <a:cubicBezTo>
                    <a:pt x="33" y="23"/>
                    <a:pt x="33" y="25"/>
                    <a:pt x="34" y="27"/>
                  </a:cubicBezTo>
                  <a:cubicBezTo>
                    <a:pt x="31" y="23"/>
                    <a:pt x="29" y="18"/>
                    <a:pt x="27" y="14"/>
                  </a:cubicBezTo>
                  <a:cubicBezTo>
                    <a:pt x="22" y="0"/>
                    <a:pt x="0" y="6"/>
                    <a:pt x="5" y="20"/>
                  </a:cubicBezTo>
                  <a:cubicBezTo>
                    <a:pt x="15" y="44"/>
                    <a:pt x="33" y="82"/>
                    <a:pt x="63" y="83"/>
                  </a:cubicBezTo>
                  <a:cubicBezTo>
                    <a:pt x="72" y="84"/>
                    <a:pt x="76" y="73"/>
                    <a:pt x="72" y="66"/>
                  </a:cubicBezTo>
                  <a:close/>
                </a:path>
              </a:pathLst>
            </a:custGeom>
            <a:solidFill>
              <a:srgbClr val="FFD8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Freeform 8">
              <a:extLst>
                <a:ext uri="{FF2B5EF4-FFF2-40B4-BE49-F238E27FC236}">
                  <a16:creationId xmlns="" xmlns:a16="http://schemas.microsoft.com/office/drawing/2014/main" id="{F657C353-BABE-47D5-8A91-AC34D876CD1E}"/>
                </a:ext>
              </a:extLst>
            </p:cNvPr>
            <p:cNvSpPr/>
            <p:nvPr/>
          </p:nvSpPr>
          <p:spPr bwMode="auto">
            <a:xfrm>
              <a:off x="5988051" y="987426"/>
              <a:ext cx="188913" cy="354013"/>
            </a:xfrm>
            <a:custGeom>
              <a:avLst/>
              <a:gdLst>
                <a:gd name="T0" fmla="*/ 49 w 50"/>
                <a:gd name="T1" fmla="*/ 26 h 94"/>
                <a:gd name="T2" fmla="*/ 47 w 50"/>
                <a:gd name="T3" fmla="*/ 19 h 94"/>
                <a:gd name="T4" fmla="*/ 46 w 50"/>
                <a:gd name="T5" fmla="*/ 10 h 94"/>
                <a:gd name="T6" fmla="*/ 32 w 50"/>
                <a:gd name="T7" fmla="*/ 2 h 94"/>
                <a:gd name="T8" fmla="*/ 15 w 50"/>
                <a:gd name="T9" fmla="*/ 5 h 94"/>
                <a:gd name="T10" fmla="*/ 15 w 50"/>
                <a:gd name="T11" fmla="*/ 28 h 94"/>
                <a:gd name="T12" fmla="*/ 22 w 50"/>
                <a:gd name="T13" fmla="*/ 28 h 94"/>
                <a:gd name="T14" fmla="*/ 15 w 50"/>
                <a:gd name="T15" fmla="*/ 46 h 94"/>
                <a:gd name="T16" fmla="*/ 13 w 50"/>
                <a:gd name="T17" fmla="*/ 82 h 94"/>
                <a:gd name="T18" fmla="*/ 33 w 50"/>
                <a:gd name="T19" fmla="*/ 87 h 94"/>
                <a:gd name="T20" fmla="*/ 49 w 50"/>
                <a:gd name="T21" fmla="*/ 26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" h="94">
                  <a:moveTo>
                    <a:pt x="49" y="26"/>
                  </a:moveTo>
                  <a:cubicBezTo>
                    <a:pt x="49" y="23"/>
                    <a:pt x="48" y="21"/>
                    <a:pt x="47" y="19"/>
                  </a:cubicBezTo>
                  <a:cubicBezTo>
                    <a:pt x="47" y="16"/>
                    <a:pt x="47" y="13"/>
                    <a:pt x="46" y="10"/>
                  </a:cubicBezTo>
                  <a:cubicBezTo>
                    <a:pt x="45" y="4"/>
                    <a:pt x="38" y="0"/>
                    <a:pt x="32" y="2"/>
                  </a:cubicBezTo>
                  <a:cubicBezTo>
                    <a:pt x="26" y="3"/>
                    <a:pt x="21" y="5"/>
                    <a:pt x="15" y="5"/>
                  </a:cubicBezTo>
                  <a:cubicBezTo>
                    <a:pt x="0" y="6"/>
                    <a:pt x="0" y="29"/>
                    <a:pt x="15" y="28"/>
                  </a:cubicBezTo>
                  <a:cubicBezTo>
                    <a:pt x="17" y="28"/>
                    <a:pt x="20" y="28"/>
                    <a:pt x="22" y="28"/>
                  </a:cubicBezTo>
                  <a:cubicBezTo>
                    <a:pt x="19" y="34"/>
                    <a:pt x="16" y="41"/>
                    <a:pt x="15" y="46"/>
                  </a:cubicBezTo>
                  <a:cubicBezTo>
                    <a:pt x="12" y="58"/>
                    <a:pt x="10" y="70"/>
                    <a:pt x="13" y="82"/>
                  </a:cubicBezTo>
                  <a:cubicBezTo>
                    <a:pt x="15" y="90"/>
                    <a:pt x="27" y="94"/>
                    <a:pt x="33" y="87"/>
                  </a:cubicBezTo>
                  <a:cubicBezTo>
                    <a:pt x="45" y="71"/>
                    <a:pt x="50" y="46"/>
                    <a:pt x="49" y="26"/>
                  </a:cubicBezTo>
                  <a:close/>
                </a:path>
              </a:pathLst>
            </a:custGeom>
            <a:solidFill>
              <a:srgbClr val="FFD8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Freeform 9">
              <a:extLst>
                <a:ext uri="{FF2B5EF4-FFF2-40B4-BE49-F238E27FC236}">
                  <a16:creationId xmlns="" xmlns:a16="http://schemas.microsoft.com/office/drawing/2014/main" id="{7D47A74F-F2F6-4862-9033-270B146895CD}"/>
                </a:ext>
              </a:extLst>
            </p:cNvPr>
            <p:cNvSpPr/>
            <p:nvPr/>
          </p:nvSpPr>
          <p:spPr bwMode="auto">
            <a:xfrm>
              <a:off x="6869113" y="1319213"/>
              <a:ext cx="320675" cy="352425"/>
            </a:xfrm>
            <a:custGeom>
              <a:avLst/>
              <a:gdLst>
                <a:gd name="T0" fmla="*/ 61 w 85"/>
                <a:gd name="T1" fmla="*/ 15 h 94"/>
                <a:gd name="T2" fmla="*/ 60 w 85"/>
                <a:gd name="T3" fmla="*/ 10 h 94"/>
                <a:gd name="T4" fmla="*/ 46 w 85"/>
                <a:gd name="T5" fmla="*/ 2 h 94"/>
                <a:gd name="T6" fmla="*/ 20 w 85"/>
                <a:gd name="T7" fmla="*/ 27 h 94"/>
                <a:gd name="T8" fmla="*/ 8 w 85"/>
                <a:gd name="T9" fmla="*/ 59 h 94"/>
                <a:gd name="T10" fmla="*/ 15 w 85"/>
                <a:gd name="T11" fmla="*/ 78 h 94"/>
                <a:gd name="T12" fmla="*/ 15 w 85"/>
                <a:gd name="T13" fmla="*/ 79 h 94"/>
                <a:gd name="T14" fmla="*/ 29 w 85"/>
                <a:gd name="T15" fmla="*/ 93 h 94"/>
                <a:gd name="T16" fmla="*/ 60 w 85"/>
                <a:gd name="T17" fmla="*/ 66 h 94"/>
                <a:gd name="T18" fmla="*/ 80 w 85"/>
                <a:gd name="T19" fmla="*/ 26 h 94"/>
                <a:gd name="T20" fmla="*/ 61 w 85"/>
                <a:gd name="T21" fmla="*/ 15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5" h="94">
                  <a:moveTo>
                    <a:pt x="61" y="15"/>
                  </a:moveTo>
                  <a:cubicBezTo>
                    <a:pt x="61" y="14"/>
                    <a:pt x="61" y="12"/>
                    <a:pt x="60" y="10"/>
                  </a:cubicBezTo>
                  <a:cubicBezTo>
                    <a:pt x="58" y="5"/>
                    <a:pt x="52" y="0"/>
                    <a:pt x="46" y="2"/>
                  </a:cubicBezTo>
                  <a:cubicBezTo>
                    <a:pt x="33" y="7"/>
                    <a:pt x="26" y="15"/>
                    <a:pt x="20" y="27"/>
                  </a:cubicBezTo>
                  <a:cubicBezTo>
                    <a:pt x="16" y="38"/>
                    <a:pt x="17" y="51"/>
                    <a:pt x="8" y="59"/>
                  </a:cubicBezTo>
                  <a:cubicBezTo>
                    <a:pt x="0" y="66"/>
                    <a:pt x="6" y="77"/>
                    <a:pt x="15" y="78"/>
                  </a:cubicBezTo>
                  <a:cubicBezTo>
                    <a:pt x="15" y="78"/>
                    <a:pt x="15" y="78"/>
                    <a:pt x="15" y="79"/>
                  </a:cubicBezTo>
                  <a:cubicBezTo>
                    <a:pt x="13" y="88"/>
                    <a:pt x="20" y="94"/>
                    <a:pt x="29" y="93"/>
                  </a:cubicBezTo>
                  <a:cubicBezTo>
                    <a:pt x="43" y="91"/>
                    <a:pt x="52" y="77"/>
                    <a:pt x="60" y="66"/>
                  </a:cubicBezTo>
                  <a:cubicBezTo>
                    <a:pt x="68" y="54"/>
                    <a:pt x="75" y="40"/>
                    <a:pt x="80" y="26"/>
                  </a:cubicBezTo>
                  <a:cubicBezTo>
                    <a:pt x="85" y="14"/>
                    <a:pt x="69" y="8"/>
                    <a:pt x="61" y="15"/>
                  </a:cubicBezTo>
                  <a:close/>
                </a:path>
              </a:pathLst>
            </a:custGeom>
            <a:solidFill>
              <a:srgbClr val="FFD8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Freeform 10">
              <a:extLst>
                <a:ext uri="{FF2B5EF4-FFF2-40B4-BE49-F238E27FC236}">
                  <a16:creationId xmlns="" xmlns:a16="http://schemas.microsoft.com/office/drawing/2014/main" id="{6372D563-3554-41B1-BA45-70CB938DA48E}"/>
                </a:ext>
              </a:extLst>
            </p:cNvPr>
            <p:cNvSpPr/>
            <p:nvPr/>
          </p:nvSpPr>
          <p:spPr bwMode="auto">
            <a:xfrm>
              <a:off x="7351713" y="2228851"/>
              <a:ext cx="349250" cy="179388"/>
            </a:xfrm>
            <a:custGeom>
              <a:avLst/>
              <a:gdLst>
                <a:gd name="T0" fmla="*/ 90 w 93"/>
                <a:gd name="T1" fmla="*/ 33 h 48"/>
                <a:gd name="T2" fmla="*/ 84 w 93"/>
                <a:gd name="T3" fmla="*/ 11 h 48"/>
                <a:gd name="T4" fmla="*/ 70 w 93"/>
                <a:gd name="T5" fmla="*/ 2 h 48"/>
                <a:gd name="T6" fmla="*/ 31 w 93"/>
                <a:gd name="T7" fmla="*/ 19 h 48"/>
                <a:gd name="T8" fmla="*/ 30 w 93"/>
                <a:gd name="T9" fmla="*/ 19 h 48"/>
                <a:gd name="T10" fmla="*/ 29 w 93"/>
                <a:gd name="T11" fmla="*/ 18 h 48"/>
                <a:gd name="T12" fmla="*/ 8 w 93"/>
                <a:gd name="T13" fmla="*/ 23 h 48"/>
                <a:gd name="T14" fmla="*/ 14 w 93"/>
                <a:gd name="T15" fmla="*/ 44 h 48"/>
                <a:gd name="T16" fmla="*/ 28 w 93"/>
                <a:gd name="T17" fmla="*/ 43 h 48"/>
                <a:gd name="T18" fmla="*/ 76 w 93"/>
                <a:gd name="T19" fmla="*/ 47 h 48"/>
                <a:gd name="T20" fmla="*/ 90 w 93"/>
                <a:gd name="T21" fmla="*/ 3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90" y="33"/>
                  </a:moveTo>
                  <a:cubicBezTo>
                    <a:pt x="87" y="25"/>
                    <a:pt x="86" y="18"/>
                    <a:pt x="84" y="11"/>
                  </a:cubicBezTo>
                  <a:cubicBezTo>
                    <a:pt x="83" y="5"/>
                    <a:pt x="76" y="0"/>
                    <a:pt x="70" y="2"/>
                  </a:cubicBezTo>
                  <a:cubicBezTo>
                    <a:pt x="57" y="8"/>
                    <a:pt x="44" y="15"/>
                    <a:pt x="31" y="19"/>
                  </a:cubicBezTo>
                  <a:cubicBezTo>
                    <a:pt x="31" y="19"/>
                    <a:pt x="31" y="19"/>
                    <a:pt x="30" y="19"/>
                  </a:cubicBezTo>
                  <a:cubicBezTo>
                    <a:pt x="30" y="18"/>
                    <a:pt x="29" y="18"/>
                    <a:pt x="29" y="18"/>
                  </a:cubicBezTo>
                  <a:cubicBezTo>
                    <a:pt x="24" y="9"/>
                    <a:pt x="8" y="13"/>
                    <a:pt x="8" y="23"/>
                  </a:cubicBezTo>
                  <a:cubicBezTo>
                    <a:pt x="0" y="29"/>
                    <a:pt x="2" y="44"/>
                    <a:pt x="14" y="44"/>
                  </a:cubicBezTo>
                  <a:cubicBezTo>
                    <a:pt x="19" y="44"/>
                    <a:pt x="24" y="44"/>
                    <a:pt x="28" y="43"/>
                  </a:cubicBezTo>
                  <a:cubicBezTo>
                    <a:pt x="44" y="47"/>
                    <a:pt x="65" y="45"/>
                    <a:pt x="76" y="47"/>
                  </a:cubicBezTo>
                  <a:cubicBezTo>
                    <a:pt x="83" y="48"/>
                    <a:pt x="93" y="42"/>
                    <a:pt x="90" y="33"/>
                  </a:cubicBezTo>
                  <a:close/>
                </a:path>
              </a:pathLst>
            </a:custGeom>
            <a:solidFill>
              <a:srgbClr val="FFD8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Freeform 11">
              <a:extLst>
                <a:ext uri="{FF2B5EF4-FFF2-40B4-BE49-F238E27FC236}">
                  <a16:creationId xmlns="" xmlns:a16="http://schemas.microsoft.com/office/drawing/2014/main" id="{4B661EC0-5C5E-42C1-B0C5-FC5451FCA6FF}"/>
                </a:ext>
              </a:extLst>
            </p:cNvPr>
            <p:cNvSpPr/>
            <p:nvPr/>
          </p:nvSpPr>
          <p:spPr bwMode="auto">
            <a:xfrm>
              <a:off x="7234238" y="3190876"/>
              <a:ext cx="368300" cy="247650"/>
            </a:xfrm>
            <a:custGeom>
              <a:avLst/>
              <a:gdLst>
                <a:gd name="T0" fmla="*/ 97 w 98"/>
                <a:gd name="T1" fmla="*/ 50 h 66"/>
                <a:gd name="T2" fmla="*/ 80 w 98"/>
                <a:gd name="T3" fmla="*/ 27 h 66"/>
                <a:gd name="T4" fmla="*/ 68 w 98"/>
                <a:gd name="T5" fmla="*/ 28 h 66"/>
                <a:gd name="T6" fmla="*/ 45 w 98"/>
                <a:gd name="T7" fmla="*/ 3 h 66"/>
                <a:gd name="T8" fmla="*/ 32 w 98"/>
                <a:gd name="T9" fmla="*/ 4 h 66"/>
                <a:gd name="T10" fmla="*/ 15 w 98"/>
                <a:gd name="T11" fmla="*/ 6 h 66"/>
                <a:gd name="T12" fmla="*/ 15 w 98"/>
                <a:gd name="T13" fmla="*/ 29 h 66"/>
                <a:gd name="T14" fmla="*/ 28 w 98"/>
                <a:gd name="T15" fmla="*/ 28 h 66"/>
                <a:gd name="T16" fmla="*/ 30 w 98"/>
                <a:gd name="T17" fmla="*/ 28 h 66"/>
                <a:gd name="T18" fmla="*/ 29 w 98"/>
                <a:gd name="T19" fmla="*/ 36 h 66"/>
                <a:gd name="T20" fmla="*/ 42 w 98"/>
                <a:gd name="T21" fmla="*/ 57 h 66"/>
                <a:gd name="T22" fmla="*/ 64 w 98"/>
                <a:gd name="T23" fmla="*/ 55 h 66"/>
                <a:gd name="T24" fmla="*/ 65 w 98"/>
                <a:gd name="T25" fmla="*/ 55 h 66"/>
                <a:gd name="T26" fmla="*/ 83 w 98"/>
                <a:gd name="T27" fmla="*/ 64 h 66"/>
                <a:gd name="T28" fmla="*/ 97 w 98"/>
                <a:gd name="T29" fmla="*/ 5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8" h="66">
                  <a:moveTo>
                    <a:pt x="97" y="50"/>
                  </a:moveTo>
                  <a:cubicBezTo>
                    <a:pt x="95" y="39"/>
                    <a:pt x="91" y="29"/>
                    <a:pt x="80" y="27"/>
                  </a:cubicBezTo>
                  <a:cubicBezTo>
                    <a:pt x="76" y="26"/>
                    <a:pt x="72" y="26"/>
                    <a:pt x="68" y="28"/>
                  </a:cubicBezTo>
                  <a:cubicBezTo>
                    <a:pt x="61" y="19"/>
                    <a:pt x="54" y="9"/>
                    <a:pt x="45" y="3"/>
                  </a:cubicBezTo>
                  <a:cubicBezTo>
                    <a:pt x="40" y="0"/>
                    <a:pt x="35" y="1"/>
                    <a:pt x="32" y="4"/>
                  </a:cubicBezTo>
                  <a:cubicBezTo>
                    <a:pt x="26" y="4"/>
                    <a:pt x="20" y="5"/>
                    <a:pt x="15" y="6"/>
                  </a:cubicBezTo>
                  <a:cubicBezTo>
                    <a:pt x="0" y="6"/>
                    <a:pt x="0" y="29"/>
                    <a:pt x="15" y="29"/>
                  </a:cubicBezTo>
                  <a:cubicBezTo>
                    <a:pt x="19" y="28"/>
                    <a:pt x="24" y="28"/>
                    <a:pt x="28" y="28"/>
                  </a:cubicBezTo>
                  <a:cubicBezTo>
                    <a:pt x="29" y="28"/>
                    <a:pt x="30" y="28"/>
                    <a:pt x="30" y="28"/>
                  </a:cubicBezTo>
                  <a:cubicBezTo>
                    <a:pt x="30" y="31"/>
                    <a:pt x="29" y="33"/>
                    <a:pt x="29" y="36"/>
                  </a:cubicBezTo>
                  <a:cubicBezTo>
                    <a:pt x="28" y="45"/>
                    <a:pt x="34" y="54"/>
                    <a:pt x="42" y="57"/>
                  </a:cubicBezTo>
                  <a:cubicBezTo>
                    <a:pt x="50" y="60"/>
                    <a:pt x="57" y="58"/>
                    <a:pt x="64" y="55"/>
                  </a:cubicBezTo>
                  <a:cubicBezTo>
                    <a:pt x="64" y="55"/>
                    <a:pt x="64" y="55"/>
                    <a:pt x="65" y="55"/>
                  </a:cubicBezTo>
                  <a:cubicBezTo>
                    <a:pt x="70" y="59"/>
                    <a:pt x="75" y="62"/>
                    <a:pt x="83" y="64"/>
                  </a:cubicBezTo>
                  <a:cubicBezTo>
                    <a:pt x="92" y="66"/>
                    <a:pt x="98" y="58"/>
                    <a:pt x="97" y="50"/>
                  </a:cubicBezTo>
                  <a:close/>
                </a:path>
              </a:pathLst>
            </a:custGeom>
            <a:solidFill>
              <a:srgbClr val="FFD8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Freeform 12">
              <a:extLst>
                <a:ext uri="{FF2B5EF4-FFF2-40B4-BE49-F238E27FC236}">
                  <a16:creationId xmlns="" xmlns:a16="http://schemas.microsoft.com/office/drawing/2014/main" id="{CF4ED2A6-54F7-43B3-A80F-7C073B0B8D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00576" y="3221038"/>
              <a:ext cx="349250" cy="209550"/>
            </a:xfrm>
            <a:custGeom>
              <a:avLst/>
              <a:gdLst>
                <a:gd name="T0" fmla="*/ 87 w 93"/>
                <a:gd name="T1" fmla="*/ 6 h 56"/>
                <a:gd name="T2" fmla="*/ 67 w 93"/>
                <a:gd name="T3" fmla="*/ 2 h 56"/>
                <a:gd name="T4" fmla="*/ 51 w 93"/>
                <a:gd name="T5" fmla="*/ 8 h 56"/>
                <a:gd name="T6" fmla="*/ 46 w 93"/>
                <a:gd name="T7" fmla="*/ 5 h 56"/>
                <a:gd name="T8" fmla="*/ 34 w 93"/>
                <a:gd name="T9" fmla="*/ 5 h 56"/>
                <a:gd name="T10" fmla="*/ 24 w 93"/>
                <a:gd name="T11" fmla="*/ 4 h 56"/>
                <a:gd name="T12" fmla="*/ 2 w 93"/>
                <a:gd name="T13" fmla="*/ 41 h 56"/>
                <a:gd name="T14" fmla="*/ 25 w 93"/>
                <a:gd name="T15" fmla="*/ 41 h 56"/>
                <a:gd name="T16" fmla="*/ 25 w 93"/>
                <a:gd name="T17" fmla="*/ 39 h 56"/>
                <a:gd name="T18" fmla="*/ 42 w 93"/>
                <a:gd name="T19" fmla="*/ 47 h 56"/>
                <a:gd name="T20" fmla="*/ 50 w 93"/>
                <a:gd name="T21" fmla="*/ 33 h 56"/>
                <a:gd name="T22" fmla="*/ 52 w 93"/>
                <a:gd name="T23" fmla="*/ 33 h 56"/>
                <a:gd name="T24" fmla="*/ 85 w 93"/>
                <a:gd name="T25" fmla="*/ 27 h 56"/>
                <a:gd name="T26" fmla="*/ 87 w 93"/>
                <a:gd name="T27" fmla="*/ 6 h 56"/>
                <a:gd name="T28" fmla="*/ 25 w 93"/>
                <a:gd name="T29" fmla="*/ 36 h 56"/>
                <a:gd name="T30" fmla="*/ 25 w 93"/>
                <a:gd name="T31" fmla="*/ 30 h 56"/>
                <a:gd name="T32" fmla="*/ 25 w 93"/>
                <a:gd name="T33" fmla="*/ 28 h 56"/>
                <a:gd name="T34" fmla="*/ 25 w 93"/>
                <a:gd name="T35" fmla="*/ 27 h 56"/>
                <a:gd name="T36" fmla="*/ 27 w 93"/>
                <a:gd name="T37" fmla="*/ 27 h 56"/>
                <a:gd name="T38" fmla="*/ 30 w 93"/>
                <a:gd name="T39" fmla="*/ 27 h 56"/>
                <a:gd name="T40" fmla="*/ 30 w 93"/>
                <a:gd name="T41" fmla="*/ 27 h 56"/>
                <a:gd name="T42" fmla="*/ 25 w 93"/>
                <a:gd name="T43" fmla="*/ 3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" h="56">
                  <a:moveTo>
                    <a:pt x="87" y="6"/>
                  </a:moveTo>
                  <a:cubicBezTo>
                    <a:pt x="81" y="0"/>
                    <a:pt x="74" y="1"/>
                    <a:pt x="67" y="2"/>
                  </a:cubicBezTo>
                  <a:cubicBezTo>
                    <a:pt x="62" y="3"/>
                    <a:pt x="56" y="5"/>
                    <a:pt x="51" y="8"/>
                  </a:cubicBezTo>
                  <a:cubicBezTo>
                    <a:pt x="49" y="7"/>
                    <a:pt x="47" y="6"/>
                    <a:pt x="46" y="5"/>
                  </a:cubicBezTo>
                  <a:cubicBezTo>
                    <a:pt x="41" y="2"/>
                    <a:pt x="37" y="3"/>
                    <a:pt x="34" y="5"/>
                  </a:cubicBezTo>
                  <a:cubicBezTo>
                    <a:pt x="31" y="4"/>
                    <a:pt x="28" y="4"/>
                    <a:pt x="24" y="4"/>
                  </a:cubicBezTo>
                  <a:cubicBezTo>
                    <a:pt x="4" y="6"/>
                    <a:pt x="0" y="24"/>
                    <a:pt x="2" y="41"/>
                  </a:cubicBezTo>
                  <a:cubicBezTo>
                    <a:pt x="4" y="55"/>
                    <a:pt x="27" y="56"/>
                    <a:pt x="25" y="41"/>
                  </a:cubicBezTo>
                  <a:cubicBezTo>
                    <a:pt x="25" y="40"/>
                    <a:pt x="25" y="40"/>
                    <a:pt x="25" y="39"/>
                  </a:cubicBezTo>
                  <a:cubicBezTo>
                    <a:pt x="27" y="47"/>
                    <a:pt x="34" y="52"/>
                    <a:pt x="42" y="47"/>
                  </a:cubicBezTo>
                  <a:cubicBezTo>
                    <a:pt x="47" y="43"/>
                    <a:pt x="49" y="39"/>
                    <a:pt x="50" y="33"/>
                  </a:cubicBezTo>
                  <a:cubicBezTo>
                    <a:pt x="50" y="33"/>
                    <a:pt x="51" y="33"/>
                    <a:pt x="52" y="33"/>
                  </a:cubicBezTo>
                  <a:cubicBezTo>
                    <a:pt x="63" y="36"/>
                    <a:pt x="76" y="36"/>
                    <a:pt x="85" y="27"/>
                  </a:cubicBezTo>
                  <a:cubicBezTo>
                    <a:pt x="90" y="21"/>
                    <a:pt x="93" y="12"/>
                    <a:pt x="87" y="6"/>
                  </a:cubicBezTo>
                  <a:close/>
                  <a:moveTo>
                    <a:pt x="25" y="36"/>
                  </a:moveTo>
                  <a:cubicBezTo>
                    <a:pt x="25" y="34"/>
                    <a:pt x="25" y="32"/>
                    <a:pt x="25" y="30"/>
                  </a:cubicBezTo>
                  <a:cubicBezTo>
                    <a:pt x="25" y="29"/>
                    <a:pt x="25" y="28"/>
                    <a:pt x="25" y="28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6" y="27"/>
                    <a:pt x="26" y="27"/>
                    <a:pt x="27" y="27"/>
                  </a:cubicBezTo>
                  <a:cubicBezTo>
                    <a:pt x="27" y="29"/>
                    <a:pt x="27" y="29"/>
                    <a:pt x="30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26" y="30"/>
                    <a:pt x="25" y="33"/>
                    <a:pt x="25" y="36"/>
                  </a:cubicBezTo>
                  <a:close/>
                </a:path>
              </a:pathLst>
            </a:custGeom>
            <a:solidFill>
              <a:srgbClr val="FFD8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Freeform 13">
              <a:extLst>
                <a:ext uri="{FF2B5EF4-FFF2-40B4-BE49-F238E27FC236}">
                  <a16:creationId xmlns="" xmlns:a16="http://schemas.microsoft.com/office/drawing/2014/main" id="{BCBE53C7-3369-492A-9F6E-F3386FDA885A}"/>
                </a:ext>
              </a:extLst>
            </p:cNvPr>
            <p:cNvSpPr/>
            <p:nvPr/>
          </p:nvSpPr>
          <p:spPr bwMode="auto">
            <a:xfrm>
              <a:off x="4441826" y="2228851"/>
              <a:ext cx="381000" cy="195263"/>
            </a:xfrm>
            <a:custGeom>
              <a:avLst/>
              <a:gdLst>
                <a:gd name="T0" fmla="*/ 77 w 101"/>
                <a:gd name="T1" fmla="*/ 14 h 52"/>
                <a:gd name="T2" fmla="*/ 31 w 101"/>
                <a:gd name="T3" fmla="*/ 0 h 52"/>
                <a:gd name="T4" fmla="*/ 20 w 101"/>
                <a:gd name="T5" fmla="*/ 14 h 52"/>
                <a:gd name="T6" fmla="*/ 15 w 101"/>
                <a:gd name="T7" fmla="*/ 14 h 52"/>
                <a:gd name="T8" fmla="*/ 15 w 101"/>
                <a:gd name="T9" fmla="*/ 37 h 52"/>
                <a:gd name="T10" fmla="*/ 67 w 101"/>
                <a:gd name="T11" fmla="*/ 48 h 52"/>
                <a:gd name="T12" fmla="*/ 98 w 101"/>
                <a:gd name="T13" fmla="*/ 38 h 52"/>
                <a:gd name="T14" fmla="*/ 77 w 101"/>
                <a:gd name="T15" fmla="*/ 1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1" h="52">
                  <a:moveTo>
                    <a:pt x="77" y="14"/>
                  </a:moveTo>
                  <a:cubicBezTo>
                    <a:pt x="62" y="7"/>
                    <a:pt x="48" y="0"/>
                    <a:pt x="31" y="0"/>
                  </a:cubicBezTo>
                  <a:cubicBezTo>
                    <a:pt x="23" y="0"/>
                    <a:pt x="19" y="7"/>
                    <a:pt x="20" y="14"/>
                  </a:cubicBezTo>
                  <a:cubicBezTo>
                    <a:pt x="18" y="14"/>
                    <a:pt x="17" y="14"/>
                    <a:pt x="15" y="14"/>
                  </a:cubicBezTo>
                  <a:cubicBezTo>
                    <a:pt x="0" y="13"/>
                    <a:pt x="0" y="36"/>
                    <a:pt x="15" y="37"/>
                  </a:cubicBezTo>
                  <a:cubicBezTo>
                    <a:pt x="34" y="37"/>
                    <a:pt x="50" y="40"/>
                    <a:pt x="67" y="48"/>
                  </a:cubicBezTo>
                  <a:cubicBezTo>
                    <a:pt x="77" y="52"/>
                    <a:pt x="94" y="51"/>
                    <a:pt x="98" y="38"/>
                  </a:cubicBezTo>
                  <a:cubicBezTo>
                    <a:pt x="101" y="26"/>
                    <a:pt x="86" y="18"/>
                    <a:pt x="77" y="14"/>
                  </a:cubicBezTo>
                  <a:close/>
                </a:path>
              </a:pathLst>
            </a:custGeom>
            <a:solidFill>
              <a:srgbClr val="FFD8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Freeform 14">
              <a:extLst>
                <a:ext uri="{FF2B5EF4-FFF2-40B4-BE49-F238E27FC236}">
                  <a16:creationId xmlns="" xmlns:a16="http://schemas.microsoft.com/office/drawing/2014/main" id="{4160D39E-1211-44EE-AFF4-D86DBE88E8B3}"/>
                </a:ext>
              </a:extLst>
            </p:cNvPr>
            <p:cNvSpPr/>
            <p:nvPr/>
          </p:nvSpPr>
          <p:spPr bwMode="auto">
            <a:xfrm>
              <a:off x="5619751" y="3903663"/>
              <a:ext cx="971550" cy="142875"/>
            </a:xfrm>
            <a:custGeom>
              <a:avLst/>
              <a:gdLst>
                <a:gd name="T0" fmla="*/ 243 w 258"/>
                <a:gd name="T1" fmla="*/ 1 h 38"/>
                <a:gd name="T2" fmla="*/ 129 w 258"/>
                <a:gd name="T3" fmla="*/ 1 h 38"/>
                <a:gd name="T4" fmla="*/ 15 w 258"/>
                <a:gd name="T5" fmla="*/ 9 h 38"/>
                <a:gd name="T6" fmla="*/ 15 w 258"/>
                <a:gd name="T7" fmla="*/ 32 h 38"/>
                <a:gd name="T8" fmla="*/ 93 w 258"/>
                <a:gd name="T9" fmla="*/ 26 h 38"/>
                <a:gd name="T10" fmla="*/ 107 w 258"/>
                <a:gd name="T11" fmla="*/ 35 h 38"/>
                <a:gd name="T12" fmla="*/ 169 w 258"/>
                <a:gd name="T13" fmla="*/ 32 h 38"/>
                <a:gd name="T14" fmla="*/ 204 w 258"/>
                <a:gd name="T15" fmla="*/ 32 h 38"/>
                <a:gd name="T16" fmla="*/ 243 w 258"/>
                <a:gd name="T17" fmla="*/ 24 h 38"/>
                <a:gd name="T18" fmla="*/ 243 w 258"/>
                <a:gd name="T19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8" h="38">
                  <a:moveTo>
                    <a:pt x="243" y="1"/>
                  </a:moveTo>
                  <a:cubicBezTo>
                    <a:pt x="205" y="1"/>
                    <a:pt x="167" y="0"/>
                    <a:pt x="129" y="1"/>
                  </a:cubicBezTo>
                  <a:cubicBezTo>
                    <a:pt x="90" y="2"/>
                    <a:pt x="53" y="6"/>
                    <a:pt x="15" y="9"/>
                  </a:cubicBezTo>
                  <a:cubicBezTo>
                    <a:pt x="0" y="10"/>
                    <a:pt x="0" y="34"/>
                    <a:pt x="15" y="32"/>
                  </a:cubicBezTo>
                  <a:cubicBezTo>
                    <a:pt x="41" y="30"/>
                    <a:pt x="67" y="28"/>
                    <a:pt x="93" y="26"/>
                  </a:cubicBezTo>
                  <a:cubicBezTo>
                    <a:pt x="94" y="32"/>
                    <a:pt x="99" y="38"/>
                    <a:pt x="107" y="35"/>
                  </a:cubicBezTo>
                  <a:cubicBezTo>
                    <a:pt x="126" y="27"/>
                    <a:pt x="149" y="32"/>
                    <a:pt x="169" y="32"/>
                  </a:cubicBezTo>
                  <a:cubicBezTo>
                    <a:pt x="181" y="32"/>
                    <a:pt x="192" y="33"/>
                    <a:pt x="204" y="32"/>
                  </a:cubicBezTo>
                  <a:cubicBezTo>
                    <a:pt x="217" y="30"/>
                    <a:pt x="230" y="25"/>
                    <a:pt x="243" y="24"/>
                  </a:cubicBezTo>
                  <a:cubicBezTo>
                    <a:pt x="258" y="22"/>
                    <a:pt x="258" y="1"/>
                    <a:pt x="243" y="1"/>
                  </a:cubicBezTo>
                  <a:close/>
                </a:path>
              </a:pathLst>
            </a:custGeom>
            <a:solidFill>
              <a:srgbClr val="3C34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Freeform 15">
              <a:extLst>
                <a:ext uri="{FF2B5EF4-FFF2-40B4-BE49-F238E27FC236}">
                  <a16:creationId xmlns="" xmlns:a16="http://schemas.microsoft.com/office/drawing/2014/main" id="{0203C0FF-C999-4217-A4E5-D4B26B256F47}"/>
                </a:ext>
              </a:extLst>
            </p:cNvPr>
            <p:cNvSpPr/>
            <p:nvPr/>
          </p:nvSpPr>
          <p:spPr bwMode="auto">
            <a:xfrm>
              <a:off x="5605463" y="4081463"/>
              <a:ext cx="974725" cy="153988"/>
            </a:xfrm>
            <a:custGeom>
              <a:avLst/>
              <a:gdLst>
                <a:gd name="T0" fmla="*/ 248 w 259"/>
                <a:gd name="T1" fmla="*/ 5 h 41"/>
                <a:gd name="T2" fmla="*/ 186 w 259"/>
                <a:gd name="T3" fmla="*/ 2 h 41"/>
                <a:gd name="T4" fmla="*/ 117 w 259"/>
                <a:gd name="T5" fmla="*/ 3 h 41"/>
                <a:gd name="T6" fmla="*/ 60 w 259"/>
                <a:gd name="T7" fmla="*/ 1 h 41"/>
                <a:gd name="T8" fmla="*/ 12 w 259"/>
                <a:gd name="T9" fmla="*/ 11 h 41"/>
                <a:gd name="T10" fmla="*/ 24 w 259"/>
                <a:gd name="T11" fmla="*/ 31 h 41"/>
                <a:gd name="T12" fmla="*/ 64 w 259"/>
                <a:gd name="T13" fmla="*/ 25 h 41"/>
                <a:gd name="T14" fmla="*/ 100 w 259"/>
                <a:gd name="T15" fmla="*/ 26 h 41"/>
                <a:gd name="T16" fmla="*/ 110 w 259"/>
                <a:gd name="T17" fmla="*/ 40 h 41"/>
                <a:gd name="T18" fmla="*/ 191 w 259"/>
                <a:gd name="T19" fmla="*/ 40 h 41"/>
                <a:gd name="T20" fmla="*/ 250 w 259"/>
                <a:gd name="T21" fmla="*/ 26 h 41"/>
                <a:gd name="T22" fmla="*/ 248 w 259"/>
                <a:gd name="T23" fmla="*/ 5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9" h="41">
                  <a:moveTo>
                    <a:pt x="248" y="5"/>
                  </a:moveTo>
                  <a:cubicBezTo>
                    <a:pt x="227" y="1"/>
                    <a:pt x="206" y="2"/>
                    <a:pt x="186" y="2"/>
                  </a:cubicBezTo>
                  <a:cubicBezTo>
                    <a:pt x="163" y="3"/>
                    <a:pt x="140" y="3"/>
                    <a:pt x="117" y="3"/>
                  </a:cubicBezTo>
                  <a:cubicBezTo>
                    <a:pt x="98" y="3"/>
                    <a:pt x="79" y="2"/>
                    <a:pt x="60" y="1"/>
                  </a:cubicBezTo>
                  <a:cubicBezTo>
                    <a:pt x="44" y="0"/>
                    <a:pt x="26" y="1"/>
                    <a:pt x="12" y="11"/>
                  </a:cubicBezTo>
                  <a:cubicBezTo>
                    <a:pt x="0" y="19"/>
                    <a:pt x="12" y="39"/>
                    <a:pt x="24" y="31"/>
                  </a:cubicBezTo>
                  <a:cubicBezTo>
                    <a:pt x="35" y="22"/>
                    <a:pt x="50" y="24"/>
                    <a:pt x="64" y="25"/>
                  </a:cubicBezTo>
                  <a:cubicBezTo>
                    <a:pt x="76" y="25"/>
                    <a:pt x="88" y="26"/>
                    <a:pt x="100" y="26"/>
                  </a:cubicBezTo>
                  <a:cubicBezTo>
                    <a:pt x="98" y="32"/>
                    <a:pt x="102" y="40"/>
                    <a:pt x="110" y="40"/>
                  </a:cubicBezTo>
                  <a:cubicBezTo>
                    <a:pt x="137" y="40"/>
                    <a:pt x="164" y="41"/>
                    <a:pt x="191" y="40"/>
                  </a:cubicBezTo>
                  <a:cubicBezTo>
                    <a:pt x="210" y="40"/>
                    <a:pt x="235" y="38"/>
                    <a:pt x="250" y="26"/>
                  </a:cubicBezTo>
                  <a:cubicBezTo>
                    <a:pt x="257" y="21"/>
                    <a:pt x="259" y="7"/>
                    <a:pt x="248" y="5"/>
                  </a:cubicBezTo>
                  <a:close/>
                </a:path>
              </a:pathLst>
            </a:custGeom>
            <a:solidFill>
              <a:srgbClr val="3C34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Freeform 16">
              <a:extLst>
                <a:ext uri="{FF2B5EF4-FFF2-40B4-BE49-F238E27FC236}">
                  <a16:creationId xmlns="" xmlns:a16="http://schemas.microsoft.com/office/drawing/2014/main" id="{02F2162B-A1D2-451A-AD4A-09E46CDB1F1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19751" y="4230688"/>
              <a:ext cx="925513" cy="403225"/>
            </a:xfrm>
            <a:custGeom>
              <a:avLst/>
              <a:gdLst>
                <a:gd name="T0" fmla="*/ 239 w 246"/>
                <a:gd name="T1" fmla="*/ 18 h 107"/>
                <a:gd name="T2" fmla="*/ 159 w 246"/>
                <a:gd name="T3" fmla="*/ 9 h 107"/>
                <a:gd name="T4" fmla="*/ 15 w 246"/>
                <a:gd name="T5" fmla="*/ 23 h 107"/>
                <a:gd name="T6" fmla="*/ 21 w 246"/>
                <a:gd name="T7" fmla="*/ 45 h 107"/>
                <a:gd name="T8" fmla="*/ 45 w 246"/>
                <a:gd name="T9" fmla="*/ 40 h 107"/>
                <a:gd name="T10" fmla="*/ 46 w 246"/>
                <a:gd name="T11" fmla="*/ 54 h 107"/>
                <a:gd name="T12" fmla="*/ 64 w 246"/>
                <a:gd name="T13" fmla="*/ 63 h 107"/>
                <a:gd name="T14" fmla="*/ 61 w 246"/>
                <a:gd name="T15" fmla="*/ 73 h 107"/>
                <a:gd name="T16" fmla="*/ 63 w 246"/>
                <a:gd name="T17" fmla="*/ 78 h 107"/>
                <a:gd name="T18" fmla="*/ 63 w 246"/>
                <a:gd name="T19" fmla="*/ 95 h 107"/>
                <a:gd name="T20" fmla="*/ 80 w 246"/>
                <a:gd name="T21" fmla="*/ 102 h 107"/>
                <a:gd name="T22" fmla="*/ 84 w 246"/>
                <a:gd name="T23" fmla="*/ 100 h 107"/>
                <a:gd name="T24" fmla="*/ 112 w 246"/>
                <a:gd name="T25" fmla="*/ 106 h 107"/>
                <a:gd name="T26" fmla="*/ 150 w 246"/>
                <a:gd name="T27" fmla="*/ 106 h 107"/>
                <a:gd name="T28" fmla="*/ 189 w 246"/>
                <a:gd name="T29" fmla="*/ 78 h 107"/>
                <a:gd name="T30" fmla="*/ 193 w 246"/>
                <a:gd name="T31" fmla="*/ 70 h 107"/>
                <a:gd name="T32" fmla="*/ 200 w 246"/>
                <a:gd name="T33" fmla="*/ 56 h 107"/>
                <a:gd name="T34" fmla="*/ 197 w 246"/>
                <a:gd name="T35" fmla="*/ 45 h 107"/>
                <a:gd name="T36" fmla="*/ 234 w 246"/>
                <a:gd name="T37" fmla="*/ 37 h 107"/>
                <a:gd name="T38" fmla="*/ 239 w 246"/>
                <a:gd name="T39" fmla="*/ 18 h 107"/>
                <a:gd name="T40" fmla="*/ 97 w 246"/>
                <a:gd name="T41" fmla="*/ 62 h 107"/>
                <a:gd name="T42" fmla="*/ 104 w 246"/>
                <a:gd name="T43" fmla="*/ 62 h 107"/>
                <a:gd name="T44" fmla="*/ 166 w 246"/>
                <a:gd name="T45" fmla="*/ 62 h 107"/>
                <a:gd name="T46" fmla="*/ 97 w 246"/>
                <a:gd name="T47" fmla="*/ 62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6" h="107">
                  <a:moveTo>
                    <a:pt x="239" y="18"/>
                  </a:moveTo>
                  <a:cubicBezTo>
                    <a:pt x="221" y="0"/>
                    <a:pt x="182" y="9"/>
                    <a:pt x="159" y="9"/>
                  </a:cubicBezTo>
                  <a:cubicBezTo>
                    <a:pt x="110" y="9"/>
                    <a:pt x="62" y="10"/>
                    <a:pt x="15" y="23"/>
                  </a:cubicBezTo>
                  <a:cubicBezTo>
                    <a:pt x="0" y="27"/>
                    <a:pt x="6" y="49"/>
                    <a:pt x="21" y="45"/>
                  </a:cubicBezTo>
                  <a:cubicBezTo>
                    <a:pt x="29" y="43"/>
                    <a:pt x="37" y="41"/>
                    <a:pt x="45" y="40"/>
                  </a:cubicBezTo>
                  <a:cubicBezTo>
                    <a:pt x="42" y="44"/>
                    <a:pt x="43" y="51"/>
                    <a:pt x="46" y="54"/>
                  </a:cubicBezTo>
                  <a:cubicBezTo>
                    <a:pt x="51" y="59"/>
                    <a:pt x="57" y="62"/>
                    <a:pt x="64" y="63"/>
                  </a:cubicBezTo>
                  <a:cubicBezTo>
                    <a:pt x="62" y="65"/>
                    <a:pt x="60" y="69"/>
                    <a:pt x="61" y="73"/>
                  </a:cubicBezTo>
                  <a:cubicBezTo>
                    <a:pt x="62" y="75"/>
                    <a:pt x="62" y="76"/>
                    <a:pt x="63" y="78"/>
                  </a:cubicBezTo>
                  <a:cubicBezTo>
                    <a:pt x="61" y="83"/>
                    <a:pt x="61" y="88"/>
                    <a:pt x="63" y="95"/>
                  </a:cubicBezTo>
                  <a:cubicBezTo>
                    <a:pt x="66" y="102"/>
                    <a:pt x="73" y="105"/>
                    <a:pt x="80" y="102"/>
                  </a:cubicBezTo>
                  <a:cubicBezTo>
                    <a:pt x="82" y="101"/>
                    <a:pt x="83" y="101"/>
                    <a:pt x="84" y="100"/>
                  </a:cubicBezTo>
                  <a:cubicBezTo>
                    <a:pt x="92" y="104"/>
                    <a:pt x="102" y="105"/>
                    <a:pt x="112" y="106"/>
                  </a:cubicBezTo>
                  <a:cubicBezTo>
                    <a:pt x="124" y="107"/>
                    <a:pt x="138" y="107"/>
                    <a:pt x="150" y="106"/>
                  </a:cubicBezTo>
                  <a:cubicBezTo>
                    <a:pt x="169" y="104"/>
                    <a:pt x="178" y="91"/>
                    <a:pt x="189" y="78"/>
                  </a:cubicBezTo>
                  <a:cubicBezTo>
                    <a:pt x="192" y="76"/>
                    <a:pt x="193" y="73"/>
                    <a:pt x="193" y="70"/>
                  </a:cubicBezTo>
                  <a:cubicBezTo>
                    <a:pt x="196" y="66"/>
                    <a:pt x="199" y="62"/>
                    <a:pt x="200" y="56"/>
                  </a:cubicBezTo>
                  <a:cubicBezTo>
                    <a:pt x="201" y="52"/>
                    <a:pt x="200" y="47"/>
                    <a:pt x="197" y="45"/>
                  </a:cubicBezTo>
                  <a:cubicBezTo>
                    <a:pt x="210" y="43"/>
                    <a:pt x="223" y="41"/>
                    <a:pt x="234" y="37"/>
                  </a:cubicBezTo>
                  <a:cubicBezTo>
                    <a:pt x="242" y="34"/>
                    <a:pt x="246" y="24"/>
                    <a:pt x="239" y="18"/>
                  </a:cubicBezTo>
                  <a:close/>
                  <a:moveTo>
                    <a:pt x="97" y="62"/>
                  </a:moveTo>
                  <a:cubicBezTo>
                    <a:pt x="100" y="62"/>
                    <a:pt x="102" y="62"/>
                    <a:pt x="104" y="62"/>
                  </a:cubicBezTo>
                  <a:cubicBezTo>
                    <a:pt x="124" y="62"/>
                    <a:pt x="145" y="60"/>
                    <a:pt x="166" y="62"/>
                  </a:cubicBezTo>
                  <a:cubicBezTo>
                    <a:pt x="143" y="65"/>
                    <a:pt x="120" y="63"/>
                    <a:pt x="97" y="62"/>
                  </a:cubicBezTo>
                  <a:close/>
                </a:path>
              </a:pathLst>
            </a:custGeom>
            <a:solidFill>
              <a:srgbClr val="3C34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Freeform 17">
              <a:extLst>
                <a:ext uri="{FF2B5EF4-FFF2-40B4-BE49-F238E27FC236}">
                  <a16:creationId xmlns="" xmlns:a16="http://schemas.microsoft.com/office/drawing/2014/main" id="{504D3053-E64F-4442-86F3-257735CE1A9D}"/>
                </a:ext>
              </a:extLst>
            </p:cNvPr>
            <p:cNvSpPr/>
            <p:nvPr/>
          </p:nvSpPr>
          <p:spPr bwMode="auto">
            <a:xfrm>
              <a:off x="7475538" y="3452813"/>
              <a:ext cx="11113" cy="7938"/>
            </a:xfrm>
            <a:custGeom>
              <a:avLst/>
              <a:gdLst>
                <a:gd name="T0" fmla="*/ 3 w 3"/>
                <a:gd name="T1" fmla="*/ 2 h 2"/>
                <a:gd name="T2" fmla="*/ 0 w 3"/>
                <a:gd name="T3" fmla="*/ 0 h 2"/>
                <a:gd name="T4" fmla="*/ 1 w 3"/>
                <a:gd name="T5" fmla="*/ 1 h 2"/>
                <a:gd name="T6" fmla="*/ 3 w 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3" y="2"/>
                  </a:moveTo>
                  <a:cubicBezTo>
                    <a:pt x="2" y="1"/>
                    <a:pt x="1" y="1"/>
                    <a:pt x="0" y="0"/>
                  </a:cubicBezTo>
                  <a:cubicBezTo>
                    <a:pt x="0" y="0"/>
                    <a:pt x="1" y="1"/>
                    <a:pt x="1" y="1"/>
                  </a:cubicBezTo>
                  <a:cubicBezTo>
                    <a:pt x="2" y="1"/>
                    <a:pt x="3" y="1"/>
                    <a:pt x="3" y="2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Freeform 18">
              <a:extLst>
                <a:ext uri="{FF2B5EF4-FFF2-40B4-BE49-F238E27FC236}">
                  <a16:creationId xmlns="" xmlns:a16="http://schemas.microsoft.com/office/drawing/2014/main" id="{0C7636BA-C05E-412F-BF1A-EE073331B312}"/>
                </a:ext>
              </a:extLst>
            </p:cNvPr>
            <p:cNvSpPr/>
            <p:nvPr/>
          </p:nvSpPr>
          <p:spPr bwMode="auto">
            <a:xfrm>
              <a:off x="7489826" y="3460751"/>
              <a:ext cx="11113" cy="3175"/>
            </a:xfrm>
            <a:custGeom>
              <a:avLst/>
              <a:gdLst>
                <a:gd name="T0" fmla="*/ 0 w 3"/>
                <a:gd name="T1" fmla="*/ 0 h 1"/>
                <a:gd name="T2" fmla="*/ 3 w 3"/>
                <a:gd name="T3" fmla="*/ 1 h 1"/>
                <a:gd name="T4" fmla="*/ 0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cubicBezTo>
                    <a:pt x="1" y="0"/>
                    <a:pt x="2" y="0"/>
                    <a:pt x="3" y="1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Freeform 19">
              <a:extLst>
                <a:ext uri="{FF2B5EF4-FFF2-40B4-BE49-F238E27FC236}">
                  <a16:creationId xmlns="" xmlns:a16="http://schemas.microsoft.com/office/drawing/2014/main" id="{D383B55A-4876-4AEC-8529-FBDE9A0989F3}"/>
                </a:ext>
              </a:extLst>
            </p:cNvPr>
            <p:cNvSpPr/>
            <p:nvPr/>
          </p:nvSpPr>
          <p:spPr bwMode="auto">
            <a:xfrm>
              <a:off x="7486651" y="3460751"/>
              <a:ext cx="3175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Freeform 20">
              <a:extLst>
                <a:ext uri="{FF2B5EF4-FFF2-40B4-BE49-F238E27FC236}">
                  <a16:creationId xmlns="" xmlns:a16="http://schemas.microsoft.com/office/drawing/2014/main" id="{6DEDB197-DFAF-4E95-A86D-A39A6DF9ACE7}"/>
                </a:ext>
              </a:extLst>
            </p:cNvPr>
            <p:cNvSpPr/>
            <p:nvPr/>
          </p:nvSpPr>
          <p:spPr bwMode="auto">
            <a:xfrm>
              <a:off x="7475538" y="34528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Freeform 21">
              <a:extLst>
                <a:ext uri="{FF2B5EF4-FFF2-40B4-BE49-F238E27FC236}">
                  <a16:creationId xmlns="" xmlns:a16="http://schemas.microsoft.com/office/drawing/2014/main" id="{73305BA3-923C-4FCE-9C23-68C09F2B950B}"/>
                </a:ext>
              </a:extLst>
            </p:cNvPr>
            <p:cNvSpPr/>
            <p:nvPr/>
          </p:nvSpPr>
          <p:spPr bwMode="auto">
            <a:xfrm>
              <a:off x="7212013" y="3141663"/>
              <a:ext cx="420688" cy="322263"/>
            </a:xfrm>
            <a:custGeom>
              <a:avLst/>
              <a:gdLst>
                <a:gd name="T0" fmla="*/ 107 w 112"/>
                <a:gd name="T1" fmla="*/ 42 h 86"/>
                <a:gd name="T2" fmla="*/ 110 w 112"/>
                <a:gd name="T3" fmla="*/ 58 h 86"/>
                <a:gd name="T4" fmla="*/ 106 w 112"/>
                <a:gd name="T5" fmla="*/ 70 h 86"/>
                <a:gd name="T6" fmla="*/ 105 w 112"/>
                <a:gd name="T7" fmla="*/ 72 h 86"/>
                <a:gd name="T8" fmla="*/ 72 w 112"/>
                <a:gd name="T9" fmla="*/ 81 h 86"/>
                <a:gd name="T10" fmla="*/ 65 w 112"/>
                <a:gd name="T11" fmla="*/ 78 h 86"/>
                <a:gd name="T12" fmla="*/ 73 w 112"/>
                <a:gd name="T13" fmla="*/ 82 h 86"/>
                <a:gd name="T14" fmla="*/ 103 w 112"/>
                <a:gd name="T15" fmla="*/ 73 h 86"/>
                <a:gd name="T16" fmla="*/ 109 w 112"/>
                <a:gd name="T17" fmla="*/ 60 h 86"/>
                <a:gd name="T18" fmla="*/ 106 w 112"/>
                <a:gd name="T19" fmla="*/ 42 h 86"/>
                <a:gd name="T20" fmla="*/ 94 w 112"/>
                <a:gd name="T21" fmla="*/ 35 h 86"/>
                <a:gd name="T22" fmla="*/ 100 w 112"/>
                <a:gd name="T23" fmla="*/ 44 h 86"/>
                <a:gd name="T24" fmla="*/ 101 w 112"/>
                <a:gd name="T25" fmla="*/ 52 h 86"/>
                <a:gd name="T26" fmla="*/ 99 w 112"/>
                <a:gd name="T27" fmla="*/ 66 h 86"/>
                <a:gd name="T28" fmla="*/ 92 w 112"/>
                <a:gd name="T29" fmla="*/ 73 h 86"/>
                <a:gd name="T30" fmla="*/ 75 w 112"/>
                <a:gd name="T31" fmla="*/ 74 h 86"/>
                <a:gd name="T32" fmla="*/ 60 w 112"/>
                <a:gd name="T33" fmla="*/ 66 h 86"/>
                <a:gd name="T34" fmla="*/ 72 w 112"/>
                <a:gd name="T35" fmla="*/ 73 h 86"/>
                <a:gd name="T36" fmla="*/ 75 w 112"/>
                <a:gd name="T37" fmla="*/ 74 h 86"/>
                <a:gd name="T38" fmla="*/ 92 w 112"/>
                <a:gd name="T39" fmla="*/ 73 h 86"/>
                <a:gd name="T40" fmla="*/ 98 w 112"/>
                <a:gd name="T41" fmla="*/ 67 h 86"/>
                <a:gd name="T42" fmla="*/ 101 w 112"/>
                <a:gd name="T43" fmla="*/ 54 h 86"/>
                <a:gd name="T44" fmla="*/ 98 w 112"/>
                <a:gd name="T45" fmla="*/ 50 h 86"/>
                <a:gd name="T46" fmla="*/ 97 w 112"/>
                <a:gd name="T47" fmla="*/ 63 h 86"/>
                <a:gd name="T48" fmla="*/ 96 w 112"/>
                <a:gd name="T49" fmla="*/ 66 h 86"/>
                <a:gd name="T50" fmla="*/ 78 w 112"/>
                <a:gd name="T51" fmla="*/ 72 h 86"/>
                <a:gd name="T52" fmla="*/ 73 w 112"/>
                <a:gd name="T53" fmla="*/ 70 h 86"/>
                <a:gd name="T54" fmla="*/ 28 w 112"/>
                <a:gd name="T55" fmla="*/ 46 h 86"/>
                <a:gd name="T56" fmla="*/ 20 w 112"/>
                <a:gd name="T57" fmla="*/ 42 h 86"/>
                <a:gd name="T58" fmla="*/ 14 w 112"/>
                <a:gd name="T59" fmla="*/ 33 h 86"/>
                <a:gd name="T60" fmla="*/ 21 w 112"/>
                <a:gd name="T61" fmla="*/ 17 h 86"/>
                <a:gd name="T62" fmla="*/ 36 w 112"/>
                <a:gd name="T63" fmla="*/ 17 h 86"/>
                <a:gd name="T64" fmla="*/ 50 w 112"/>
                <a:gd name="T65" fmla="*/ 23 h 86"/>
                <a:gd name="T66" fmla="*/ 79 w 112"/>
                <a:gd name="T67" fmla="*/ 28 h 86"/>
                <a:gd name="T68" fmla="*/ 59 w 112"/>
                <a:gd name="T69" fmla="*/ 12 h 86"/>
                <a:gd name="T70" fmla="*/ 43 w 112"/>
                <a:gd name="T71" fmla="*/ 4 h 86"/>
                <a:gd name="T72" fmla="*/ 6 w 112"/>
                <a:gd name="T73" fmla="*/ 12 h 86"/>
                <a:gd name="T74" fmla="*/ 5 w 112"/>
                <a:gd name="T75" fmla="*/ 47 h 86"/>
                <a:gd name="T76" fmla="*/ 23 w 112"/>
                <a:gd name="T77" fmla="*/ 60 h 86"/>
                <a:gd name="T78" fmla="*/ 66 w 112"/>
                <a:gd name="T79" fmla="*/ 81 h 86"/>
                <a:gd name="T80" fmla="*/ 70 w 112"/>
                <a:gd name="T81" fmla="*/ 83 h 86"/>
                <a:gd name="T82" fmla="*/ 31 w 112"/>
                <a:gd name="T83" fmla="*/ 63 h 86"/>
                <a:gd name="T84" fmla="*/ 14 w 112"/>
                <a:gd name="T85" fmla="*/ 55 h 86"/>
                <a:gd name="T86" fmla="*/ 8 w 112"/>
                <a:gd name="T87" fmla="*/ 50 h 86"/>
                <a:gd name="T88" fmla="*/ 2 w 112"/>
                <a:gd name="T89" fmla="*/ 21 h 86"/>
                <a:gd name="T90" fmla="*/ 12 w 112"/>
                <a:gd name="T91" fmla="*/ 52 h 86"/>
                <a:gd name="T92" fmla="*/ 21 w 112"/>
                <a:gd name="T93" fmla="*/ 57 h 86"/>
                <a:gd name="T94" fmla="*/ 65 w 112"/>
                <a:gd name="T95" fmla="*/ 80 h 86"/>
                <a:gd name="T96" fmla="*/ 72 w 112"/>
                <a:gd name="T97" fmla="*/ 83 h 86"/>
                <a:gd name="T98" fmla="*/ 91 w 112"/>
                <a:gd name="T99" fmla="*/ 85 h 86"/>
                <a:gd name="T100" fmla="*/ 107 w 112"/>
                <a:gd name="T101" fmla="*/ 72 h 86"/>
                <a:gd name="T102" fmla="*/ 112 w 112"/>
                <a:gd name="T103" fmla="*/ 5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2" h="86">
                  <a:moveTo>
                    <a:pt x="111" y="53"/>
                  </a:moveTo>
                  <a:cubicBezTo>
                    <a:pt x="111" y="51"/>
                    <a:pt x="111" y="50"/>
                    <a:pt x="110" y="49"/>
                  </a:cubicBezTo>
                  <a:cubicBezTo>
                    <a:pt x="110" y="46"/>
                    <a:pt x="108" y="44"/>
                    <a:pt x="107" y="42"/>
                  </a:cubicBezTo>
                  <a:cubicBezTo>
                    <a:pt x="108" y="44"/>
                    <a:pt x="109" y="47"/>
                    <a:pt x="109" y="50"/>
                  </a:cubicBezTo>
                  <a:cubicBezTo>
                    <a:pt x="110" y="51"/>
                    <a:pt x="110" y="53"/>
                    <a:pt x="110" y="54"/>
                  </a:cubicBezTo>
                  <a:cubicBezTo>
                    <a:pt x="110" y="55"/>
                    <a:pt x="110" y="57"/>
                    <a:pt x="110" y="58"/>
                  </a:cubicBezTo>
                  <a:cubicBezTo>
                    <a:pt x="109" y="61"/>
                    <a:pt x="109" y="64"/>
                    <a:pt x="108" y="67"/>
                  </a:cubicBezTo>
                  <a:cubicBezTo>
                    <a:pt x="107" y="67"/>
                    <a:pt x="107" y="68"/>
                    <a:pt x="107" y="69"/>
                  </a:cubicBezTo>
                  <a:cubicBezTo>
                    <a:pt x="106" y="70"/>
                    <a:pt x="106" y="70"/>
                    <a:pt x="106" y="70"/>
                  </a:cubicBezTo>
                  <a:cubicBezTo>
                    <a:pt x="106" y="70"/>
                    <a:pt x="106" y="70"/>
                    <a:pt x="106" y="70"/>
                  </a:cubicBezTo>
                  <a:cubicBezTo>
                    <a:pt x="105" y="71"/>
                    <a:pt x="105" y="71"/>
                    <a:pt x="105" y="71"/>
                  </a:cubicBezTo>
                  <a:cubicBezTo>
                    <a:pt x="105" y="72"/>
                    <a:pt x="105" y="72"/>
                    <a:pt x="105" y="72"/>
                  </a:cubicBezTo>
                  <a:cubicBezTo>
                    <a:pt x="104" y="73"/>
                    <a:pt x="104" y="73"/>
                    <a:pt x="103" y="74"/>
                  </a:cubicBezTo>
                  <a:cubicBezTo>
                    <a:pt x="99" y="79"/>
                    <a:pt x="94" y="82"/>
                    <a:pt x="88" y="83"/>
                  </a:cubicBezTo>
                  <a:cubicBezTo>
                    <a:pt x="83" y="84"/>
                    <a:pt x="77" y="84"/>
                    <a:pt x="72" y="81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50" y="70"/>
                    <a:pt x="58" y="74"/>
                    <a:pt x="65" y="78"/>
                  </a:cubicBezTo>
                  <a:cubicBezTo>
                    <a:pt x="68" y="80"/>
                    <a:pt x="68" y="80"/>
                    <a:pt x="68" y="80"/>
                  </a:cubicBezTo>
                  <a:cubicBezTo>
                    <a:pt x="69" y="80"/>
                    <a:pt x="70" y="80"/>
                    <a:pt x="71" y="81"/>
                  </a:cubicBezTo>
                  <a:cubicBezTo>
                    <a:pt x="71" y="81"/>
                    <a:pt x="72" y="81"/>
                    <a:pt x="73" y="82"/>
                  </a:cubicBezTo>
                  <a:cubicBezTo>
                    <a:pt x="76" y="83"/>
                    <a:pt x="79" y="83"/>
                    <a:pt x="82" y="83"/>
                  </a:cubicBezTo>
                  <a:cubicBezTo>
                    <a:pt x="89" y="83"/>
                    <a:pt x="95" y="81"/>
                    <a:pt x="100" y="77"/>
                  </a:cubicBezTo>
                  <a:cubicBezTo>
                    <a:pt x="101" y="76"/>
                    <a:pt x="102" y="74"/>
                    <a:pt x="103" y="73"/>
                  </a:cubicBezTo>
                  <a:cubicBezTo>
                    <a:pt x="104" y="72"/>
                    <a:pt x="104" y="72"/>
                    <a:pt x="105" y="71"/>
                  </a:cubicBezTo>
                  <a:cubicBezTo>
                    <a:pt x="106" y="69"/>
                    <a:pt x="106" y="69"/>
                    <a:pt x="106" y="69"/>
                  </a:cubicBezTo>
                  <a:cubicBezTo>
                    <a:pt x="107" y="66"/>
                    <a:pt x="108" y="63"/>
                    <a:pt x="109" y="60"/>
                  </a:cubicBezTo>
                  <a:cubicBezTo>
                    <a:pt x="109" y="59"/>
                    <a:pt x="109" y="57"/>
                    <a:pt x="109" y="55"/>
                  </a:cubicBezTo>
                  <a:cubicBezTo>
                    <a:pt x="109" y="54"/>
                    <a:pt x="109" y="53"/>
                    <a:pt x="109" y="51"/>
                  </a:cubicBezTo>
                  <a:cubicBezTo>
                    <a:pt x="108" y="48"/>
                    <a:pt x="107" y="45"/>
                    <a:pt x="106" y="42"/>
                  </a:cubicBezTo>
                  <a:cubicBezTo>
                    <a:pt x="105" y="41"/>
                    <a:pt x="104" y="40"/>
                    <a:pt x="104" y="38"/>
                  </a:cubicBezTo>
                  <a:cubicBezTo>
                    <a:pt x="102" y="37"/>
                    <a:pt x="101" y="36"/>
                    <a:pt x="99" y="36"/>
                  </a:cubicBezTo>
                  <a:cubicBezTo>
                    <a:pt x="97" y="34"/>
                    <a:pt x="94" y="35"/>
                    <a:pt x="94" y="35"/>
                  </a:cubicBezTo>
                  <a:cubicBezTo>
                    <a:pt x="94" y="36"/>
                    <a:pt x="94" y="36"/>
                    <a:pt x="95" y="37"/>
                  </a:cubicBezTo>
                  <a:cubicBezTo>
                    <a:pt x="95" y="38"/>
                    <a:pt x="96" y="39"/>
                    <a:pt x="98" y="41"/>
                  </a:cubicBezTo>
                  <a:cubicBezTo>
                    <a:pt x="98" y="42"/>
                    <a:pt x="99" y="43"/>
                    <a:pt x="100" y="44"/>
                  </a:cubicBezTo>
                  <a:cubicBezTo>
                    <a:pt x="101" y="46"/>
                    <a:pt x="101" y="47"/>
                    <a:pt x="101" y="47"/>
                  </a:cubicBezTo>
                  <a:cubicBezTo>
                    <a:pt x="101" y="48"/>
                    <a:pt x="100" y="47"/>
                    <a:pt x="99" y="47"/>
                  </a:cubicBezTo>
                  <a:cubicBezTo>
                    <a:pt x="100" y="49"/>
                    <a:pt x="101" y="50"/>
                    <a:pt x="101" y="52"/>
                  </a:cubicBezTo>
                  <a:cubicBezTo>
                    <a:pt x="101" y="53"/>
                    <a:pt x="101" y="54"/>
                    <a:pt x="101" y="54"/>
                  </a:cubicBezTo>
                  <a:cubicBezTo>
                    <a:pt x="101" y="55"/>
                    <a:pt x="101" y="56"/>
                    <a:pt x="101" y="57"/>
                  </a:cubicBezTo>
                  <a:cubicBezTo>
                    <a:pt x="101" y="60"/>
                    <a:pt x="100" y="63"/>
                    <a:pt x="99" y="66"/>
                  </a:cubicBezTo>
                  <a:cubicBezTo>
                    <a:pt x="98" y="67"/>
                    <a:pt x="98" y="67"/>
                    <a:pt x="97" y="68"/>
                  </a:cubicBezTo>
                  <a:cubicBezTo>
                    <a:pt x="97" y="69"/>
                    <a:pt x="96" y="69"/>
                    <a:pt x="96" y="70"/>
                  </a:cubicBezTo>
                  <a:cubicBezTo>
                    <a:pt x="95" y="71"/>
                    <a:pt x="94" y="72"/>
                    <a:pt x="92" y="73"/>
                  </a:cubicBezTo>
                  <a:cubicBezTo>
                    <a:pt x="90" y="74"/>
                    <a:pt x="86" y="75"/>
                    <a:pt x="83" y="75"/>
                  </a:cubicBezTo>
                  <a:cubicBezTo>
                    <a:pt x="81" y="75"/>
                    <a:pt x="79" y="75"/>
                    <a:pt x="78" y="75"/>
                  </a:cubicBezTo>
                  <a:cubicBezTo>
                    <a:pt x="77" y="75"/>
                    <a:pt x="76" y="74"/>
                    <a:pt x="75" y="74"/>
                  </a:cubicBezTo>
                  <a:cubicBezTo>
                    <a:pt x="74" y="74"/>
                    <a:pt x="74" y="73"/>
                    <a:pt x="74" y="73"/>
                  </a:cubicBezTo>
                  <a:cubicBezTo>
                    <a:pt x="72" y="73"/>
                    <a:pt x="72" y="73"/>
                    <a:pt x="72" y="73"/>
                  </a:cubicBezTo>
                  <a:cubicBezTo>
                    <a:pt x="60" y="66"/>
                    <a:pt x="60" y="66"/>
                    <a:pt x="60" y="66"/>
                  </a:cubicBezTo>
                  <a:cubicBezTo>
                    <a:pt x="52" y="62"/>
                    <a:pt x="44" y="58"/>
                    <a:pt x="36" y="53"/>
                  </a:cubicBezTo>
                  <a:cubicBezTo>
                    <a:pt x="44" y="58"/>
                    <a:pt x="52" y="62"/>
                    <a:pt x="60" y="66"/>
                  </a:cubicBezTo>
                  <a:cubicBezTo>
                    <a:pt x="72" y="73"/>
                    <a:pt x="72" y="73"/>
                    <a:pt x="72" y="73"/>
                  </a:cubicBezTo>
                  <a:cubicBezTo>
                    <a:pt x="73" y="73"/>
                    <a:pt x="73" y="73"/>
                    <a:pt x="73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5" y="74"/>
                    <a:pt x="75" y="74"/>
                  </a:cubicBezTo>
                  <a:cubicBezTo>
                    <a:pt x="76" y="74"/>
                    <a:pt x="77" y="74"/>
                    <a:pt x="78" y="75"/>
                  </a:cubicBezTo>
                  <a:cubicBezTo>
                    <a:pt x="79" y="75"/>
                    <a:pt x="81" y="75"/>
                    <a:pt x="83" y="75"/>
                  </a:cubicBezTo>
                  <a:cubicBezTo>
                    <a:pt x="86" y="75"/>
                    <a:pt x="90" y="74"/>
                    <a:pt x="92" y="73"/>
                  </a:cubicBezTo>
                  <a:cubicBezTo>
                    <a:pt x="94" y="72"/>
                    <a:pt x="95" y="71"/>
                    <a:pt x="96" y="70"/>
                  </a:cubicBezTo>
                  <a:cubicBezTo>
                    <a:pt x="96" y="69"/>
                    <a:pt x="97" y="68"/>
                    <a:pt x="97" y="68"/>
                  </a:cubicBezTo>
                  <a:cubicBezTo>
                    <a:pt x="97" y="68"/>
                    <a:pt x="98" y="67"/>
                    <a:pt x="98" y="67"/>
                  </a:cubicBezTo>
                  <a:cubicBezTo>
                    <a:pt x="98" y="66"/>
                    <a:pt x="98" y="66"/>
                    <a:pt x="98" y="66"/>
                  </a:cubicBezTo>
                  <a:cubicBezTo>
                    <a:pt x="100" y="63"/>
                    <a:pt x="101" y="60"/>
                    <a:pt x="101" y="57"/>
                  </a:cubicBezTo>
                  <a:cubicBezTo>
                    <a:pt x="101" y="56"/>
                    <a:pt x="101" y="55"/>
                    <a:pt x="101" y="54"/>
                  </a:cubicBezTo>
                  <a:cubicBezTo>
                    <a:pt x="101" y="53"/>
                    <a:pt x="100" y="52"/>
                    <a:pt x="100" y="52"/>
                  </a:cubicBezTo>
                  <a:cubicBezTo>
                    <a:pt x="100" y="50"/>
                    <a:pt x="99" y="49"/>
                    <a:pt x="99" y="47"/>
                  </a:cubicBezTo>
                  <a:cubicBezTo>
                    <a:pt x="98" y="47"/>
                    <a:pt x="98" y="48"/>
                    <a:pt x="98" y="50"/>
                  </a:cubicBezTo>
                  <a:cubicBezTo>
                    <a:pt x="98" y="51"/>
                    <a:pt x="98" y="52"/>
                    <a:pt x="98" y="54"/>
                  </a:cubicBezTo>
                  <a:cubicBezTo>
                    <a:pt x="98" y="56"/>
                    <a:pt x="99" y="58"/>
                    <a:pt x="98" y="60"/>
                  </a:cubicBezTo>
                  <a:cubicBezTo>
                    <a:pt x="98" y="61"/>
                    <a:pt x="98" y="62"/>
                    <a:pt x="97" y="63"/>
                  </a:cubicBezTo>
                  <a:cubicBezTo>
                    <a:pt x="97" y="64"/>
                    <a:pt x="97" y="64"/>
                    <a:pt x="97" y="64"/>
                  </a:cubicBezTo>
                  <a:cubicBezTo>
                    <a:pt x="97" y="64"/>
                    <a:pt x="97" y="65"/>
                    <a:pt x="97" y="65"/>
                  </a:cubicBezTo>
                  <a:cubicBezTo>
                    <a:pt x="96" y="66"/>
                    <a:pt x="96" y="66"/>
                    <a:pt x="96" y="66"/>
                  </a:cubicBezTo>
                  <a:cubicBezTo>
                    <a:pt x="96" y="66"/>
                    <a:pt x="96" y="66"/>
                    <a:pt x="96" y="66"/>
                  </a:cubicBezTo>
                  <a:cubicBezTo>
                    <a:pt x="95" y="68"/>
                    <a:pt x="93" y="70"/>
                    <a:pt x="92" y="70"/>
                  </a:cubicBezTo>
                  <a:cubicBezTo>
                    <a:pt x="88" y="73"/>
                    <a:pt x="83" y="74"/>
                    <a:pt x="78" y="72"/>
                  </a:cubicBezTo>
                  <a:cubicBezTo>
                    <a:pt x="77" y="72"/>
                    <a:pt x="76" y="72"/>
                    <a:pt x="75" y="71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4" y="70"/>
                    <a:pt x="73" y="70"/>
                    <a:pt x="73" y="70"/>
                  </a:cubicBezTo>
                  <a:cubicBezTo>
                    <a:pt x="71" y="69"/>
                    <a:pt x="71" y="69"/>
                    <a:pt x="71" y="69"/>
                  </a:cubicBezTo>
                  <a:cubicBezTo>
                    <a:pt x="62" y="64"/>
                    <a:pt x="62" y="64"/>
                    <a:pt x="62" y="64"/>
                  </a:cubicBezTo>
                  <a:cubicBezTo>
                    <a:pt x="50" y="58"/>
                    <a:pt x="39" y="52"/>
                    <a:pt x="28" y="46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19" y="41"/>
                    <a:pt x="18" y="41"/>
                    <a:pt x="18" y="41"/>
                  </a:cubicBezTo>
                  <a:cubicBezTo>
                    <a:pt x="16" y="39"/>
                    <a:pt x="15" y="36"/>
                    <a:pt x="14" y="33"/>
                  </a:cubicBezTo>
                  <a:cubicBezTo>
                    <a:pt x="14" y="30"/>
                    <a:pt x="14" y="26"/>
                    <a:pt x="15" y="23"/>
                  </a:cubicBezTo>
                  <a:cubicBezTo>
                    <a:pt x="16" y="22"/>
                    <a:pt x="17" y="21"/>
                    <a:pt x="18" y="20"/>
                  </a:cubicBezTo>
                  <a:cubicBezTo>
                    <a:pt x="18" y="18"/>
                    <a:pt x="20" y="18"/>
                    <a:pt x="21" y="17"/>
                  </a:cubicBezTo>
                  <a:cubicBezTo>
                    <a:pt x="24" y="15"/>
                    <a:pt x="29" y="14"/>
                    <a:pt x="34" y="16"/>
                  </a:cubicBezTo>
                  <a:cubicBezTo>
                    <a:pt x="34" y="16"/>
                    <a:pt x="35" y="16"/>
                    <a:pt x="35" y="16"/>
                  </a:cubicBezTo>
                  <a:cubicBezTo>
                    <a:pt x="36" y="16"/>
                    <a:pt x="36" y="16"/>
                    <a:pt x="36" y="17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61" y="29"/>
                    <a:pt x="72" y="34"/>
                    <a:pt x="81" y="38"/>
                  </a:cubicBezTo>
                  <a:cubicBezTo>
                    <a:pt x="98" y="45"/>
                    <a:pt x="94" y="38"/>
                    <a:pt x="78" y="29"/>
                  </a:cubicBezTo>
                  <a:cubicBezTo>
                    <a:pt x="79" y="28"/>
                    <a:pt x="79" y="28"/>
                    <a:pt x="79" y="28"/>
                  </a:cubicBezTo>
                  <a:cubicBezTo>
                    <a:pt x="95" y="37"/>
                    <a:pt x="88" y="30"/>
                    <a:pt x="91" y="29"/>
                  </a:cubicBezTo>
                  <a:cubicBezTo>
                    <a:pt x="82" y="25"/>
                    <a:pt x="75" y="21"/>
                    <a:pt x="67" y="16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0" y="7"/>
                    <a:pt x="50" y="7"/>
                    <a:pt x="50" y="7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2" y="4"/>
                    <a:pt x="41" y="3"/>
                    <a:pt x="40" y="3"/>
                  </a:cubicBezTo>
                  <a:cubicBezTo>
                    <a:pt x="32" y="0"/>
                    <a:pt x="24" y="0"/>
                    <a:pt x="16" y="3"/>
                  </a:cubicBezTo>
                  <a:cubicBezTo>
                    <a:pt x="12" y="5"/>
                    <a:pt x="8" y="8"/>
                    <a:pt x="6" y="12"/>
                  </a:cubicBezTo>
                  <a:cubicBezTo>
                    <a:pt x="3" y="15"/>
                    <a:pt x="1" y="19"/>
                    <a:pt x="1" y="23"/>
                  </a:cubicBezTo>
                  <a:cubicBezTo>
                    <a:pt x="0" y="27"/>
                    <a:pt x="0" y="31"/>
                    <a:pt x="0" y="35"/>
                  </a:cubicBezTo>
                  <a:cubicBezTo>
                    <a:pt x="1" y="39"/>
                    <a:pt x="2" y="43"/>
                    <a:pt x="5" y="47"/>
                  </a:cubicBezTo>
                  <a:cubicBezTo>
                    <a:pt x="6" y="49"/>
                    <a:pt x="7" y="50"/>
                    <a:pt x="9" y="52"/>
                  </a:cubicBezTo>
                  <a:cubicBezTo>
                    <a:pt x="11" y="53"/>
                    <a:pt x="13" y="55"/>
                    <a:pt x="15" y="55"/>
                  </a:cubicBezTo>
                  <a:cubicBezTo>
                    <a:pt x="23" y="60"/>
                    <a:pt x="23" y="60"/>
                    <a:pt x="23" y="60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7" y="82"/>
                    <a:pt x="67" y="82"/>
                    <a:pt x="67" y="82"/>
                  </a:cubicBezTo>
                  <a:cubicBezTo>
                    <a:pt x="68" y="82"/>
                    <a:pt x="68" y="82"/>
                    <a:pt x="68" y="83"/>
                  </a:cubicBezTo>
                  <a:cubicBezTo>
                    <a:pt x="69" y="83"/>
                    <a:pt x="69" y="83"/>
                    <a:pt x="70" y="83"/>
                  </a:cubicBezTo>
                  <a:cubicBezTo>
                    <a:pt x="64" y="80"/>
                    <a:pt x="64" y="80"/>
                    <a:pt x="64" y="80"/>
                  </a:cubicBezTo>
                  <a:cubicBezTo>
                    <a:pt x="53" y="74"/>
                    <a:pt x="53" y="74"/>
                    <a:pt x="53" y="74"/>
                  </a:cubicBezTo>
                  <a:cubicBezTo>
                    <a:pt x="31" y="63"/>
                    <a:pt x="31" y="63"/>
                    <a:pt x="31" y="63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15" y="55"/>
                    <a:pt x="15" y="55"/>
                    <a:pt x="15" y="55"/>
                  </a:cubicBezTo>
                  <a:cubicBezTo>
                    <a:pt x="14" y="55"/>
                    <a:pt x="14" y="55"/>
                    <a:pt x="14" y="55"/>
                  </a:cubicBezTo>
                  <a:cubicBezTo>
                    <a:pt x="13" y="54"/>
                    <a:pt x="13" y="54"/>
                    <a:pt x="13" y="54"/>
                  </a:cubicBezTo>
                  <a:cubicBezTo>
                    <a:pt x="13" y="54"/>
                    <a:pt x="12" y="53"/>
                    <a:pt x="12" y="53"/>
                  </a:cubicBezTo>
                  <a:cubicBezTo>
                    <a:pt x="10" y="52"/>
                    <a:pt x="9" y="51"/>
                    <a:pt x="8" y="50"/>
                  </a:cubicBezTo>
                  <a:cubicBezTo>
                    <a:pt x="4" y="47"/>
                    <a:pt x="2" y="42"/>
                    <a:pt x="1" y="36"/>
                  </a:cubicBezTo>
                  <a:cubicBezTo>
                    <a:pt x="0" y="31"/>
                    <a:pt x="0" y="26"/>
                    <a:pt x="2" y="21"/>
                  </a:cubicBezTo>
                  <a:cubicBezTo>
                    <a:pt x="2" y="21"/>
                    <a:pt x="2" y="22"/>
                    <a:pt x="2" y="21"/>
                  </a:cubicBezTo>
                  <a:cubicBezTo>
                    <a:pt x="1" y="26"/>
                    <a:pt x="1" y="31"/>
                    <a:pt x="2" y="36"/>
                  </a:cubicBezTo>
                  <a:cubicBezTo>
                    <a:pt x="3" y="41"/>
                    <a:pt x="5" y="46"/>
                    <a:pt x="9" y="50"/>
                  </a:cubicBezTo>
                  <a:cubicBezTo>
                    <a:pt x="10" y="51"/>
                    <a:pt x="11" y="52"/>
                    <a:pt x="12" y="52"/>
                  </a:cubicBezTo>
                  <a:cubicBezTo>
                    <a:pt x="13" y="53"/>
                    <a:pt x="13" y="53"/>
                    <a:pt x="14" y="53"/>
                  </a:cubicBezTo>
                  <a:cubicBezTo>
                    <a:pt x="15" y="54"/>
                    <a:pt x="15" y="54"/>
                    <a:pt x="16" y="54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32" y="63"/>
                    <a:pt x="32" y="63"/>
                    <a:pt x="32" y="63"/>
                  </a:cubicBezTo>
                  <a:cubicBezTo>
                    <a:pt x="39" y="67"/>
                    <a:pt x="47" y="71"/>
                    <a:pt x="54" y="74"/>
                  </a:cubicBezTo>
                  <a:cubicBezTo>
                    <a:pt x="58" y="76"/>
                    <a:pt x="61" y="78"/>
                    <a:pt x="65" y="80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9" y="82"/>
                    <a:pt x="70" y="82"/>
                  </a:cubicBezTo>
                  <a:cubicBezTo>
                    <a:pt x="70" y="82"/>
                    <a:pt x="71" y="83"/>
                    <a:pt x="72" y="83"/>
                  </a:cubicBezTo>
                  <a:cubicBezTo>
                    <a:pt x="74" y="84"/>
                    <a:pt x="77" y="84"/>
                    <a:pt x="79" y="84"/>
                  </a:cubicBezTo>
                  <a:cubicBezTo>
                    <a:pt x="79" y="86"/>
                    <a:pt x="79" y="86"/>
                    <a:pt x="79" y="86"/>
                  </a:cubicBezTo>
                  <a:cubicBezTo>
                    <a:pt x="83" y="86"/>
                    <a:pt x="87" y="86"/>
                    <a:pt x="91" y="85"/>
                  </a:cubicBezTo>
                  <a:cubicBezTo>
                    <a:pt x="95" y="84"/>
                    <a:pt x="98" y="82"/>
                    <a:pt x="101" y="79"/>
                  </a:cubicBezTo>
                  <a:cubicBezTo>
                    <a:pt x="103" y="78"/>
                    <a:pt x="104" y="76"/>
                    <a:pt x="106" y="74"/>
                  </a:cubicBezTo>
                  <a:cubicBezTo>
                    <a:pt x="106" y="74"/>
                    <a:pt x="107" y="73"/>
                    <a:pt x="107" y="72"/>
                  </a:cubicBezTo>
                  <a:cubicBezTo>
                    <a:pt x="108" y="71"/>
                    <a:pt x="108" y="71"/>
                    <a:pt x="108" y="71"/>
                  </a:cubicBezTo>
                  <a:cubicBezTo>
                    <a:pt x="108" y="70"/>
                    <a:pt x="108" y="70"/>
                    <a:pt x="109" y="69"/>
                  </a:cubicBezTo>
                  <a:cubicBezTo>
                    <a:pt x="111" y="66"/>
                    <a:pt x="111" y="62"/>
                    <a:pt x="112" y="58"/>
                  </a:cubicBezTo>
                  <a:cubicBezTo>
                    <a:pt x="112" y="57"/>
                    <a:pt x="112" y="56"/>
                    <a:pt x="112" y="55"/>
                  </a:cubicBezTo>
                  <a:cubicBezTo>
                    <a:pt x="112" y="54"/>
                    <a:pt x="111" y="54"/>
                    <a:pt x="111" y="5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Freeform 22">
              <a:extLst>
                <a:ext uri="{FF2B5EF4-FFF2-40B4-BE49-F238E27FC236}">
                  <a16:creationId xmlns="" xmlns:a16="http://schemas.microsoft.com/office/drawing/2014/main" id="{E53C9727-EE3D-4598-9DB9-01B052CA4B1B}"/>
                </a:ext>
              </a:extLst>
            </p:cNvPr>
            <p:cNvSpPr/>
            <p:nvPr/>
          </p:nvSpPr>
          <p:spPr bwMode="auto">
            <a:xfrm>
              <a:off x="4559301" y="3144838"/>
              <a:ext cx="417513" cy="315913"/>
            </a:xfrm>
            <a:custGeom>
              <a:avLst/>
              <a:gdLst>
                <a:gd name="T0" fmla="*/ 97 w 111"/>
                <a:gd name="T1" fmla="*/ 52 h 84"/>
                <a:gd name="T2" fmla="*/ 92 w 111"/>
                <a:gd name="T3" fmla="*/ 54 h 84"/>
                <a:gd name="T4" fmla="*/ 47 w 111"/>
                <a:gd name="T5" fmla="*/ 76 h 84"/>
                <a:gd name="T6" fmla="*/ 40 w 111"/>
                <a:gd name="T7" fmla="*/ 79 h 84"/>
                <a:gd name="T8" fmla="*/ 22 w 111"/>
                <a:gd name="T9" fmla="*/ 80 h 84"/>
                <a:gd name="T10" fmla="*/ 41 w 111"/>
                <a:gd name="T11" fmla="*/ 78 h 84"/>
                <a:gd name="T12" fmla="*/ 59 w 111"/>
                <a:gd name="T13" fmla="*/ 69 h 84"/>
                <a:gd name="T14" fmla="*/ 103 w 111"/>
                <a:gd name="T15" fmla="*/ 45 h 84"/>
                <a:gd name="T16" fmla="*/ 107 w 111"/>
                <a:gd name="T17" fmla="*/ 19 h 84"/>
                <a:gd name="T18" fmla="*/ 102 w 111"/>
                <a:gd name="T19" fmla="*/ 23 h 84"/>
                <a:gd name="T20" fmla="*/ 101 w 111"/>
                <a:gd name="T21" fmla="*/ 30 h 84"/>
                <a:gd name="T22" fmla="*/ 72 w 111"/>
                <a:gd name="T23" fmla="*/ 54 h 84"/>
                <a:gd name="T24" fmla="*/ 38 w 111"/>
                <a:gd name="T25" fmla="*/ 71 h 84"/>
                <a:gd name="T26" fmla="*/ 25 w 111"/>
                <a:gd name="T27" fmla="*/ 72 h 84"/>
                <a:gd name="T28" fmla="*/ 37 w 111"/>
                <a:gd name="T29" fmla="*/ 71 h 84"/>
                <a:gd name="T30" fmla="*/ 47 w 111"/>
                <a:gd name="T31" fmla="*/ 66 h 84"/>
                <a:gd name="T32" fmla="*/ 98 w 111"/>
                <a:gd name="T33" fmla="*/ 38 h 84"/>
                <a:gd name="T34" fmla="*/ 94 w 111"/>
                <a:gd name="T35" fmla="*/ 40 h 84"/>
                <a:gd name="T36" fmla="*/ 89 w 111"/>
                <a:gd name="T37" fmla="*/ 44 h 84"/>
                <a:gd name="T38" fmla="*/ 47 w 111"/>
                <a:gd name="T39" fmla="*/ 64 h 84"/>
                <a:gd name="T40" fmla="*/ 36 w 111"/>
                <a:gd name="T41" fmla="*/ 69 h 84"/>
                <a:gd name="T42" fmla="*/ 31 w 111"/>
                <a:gd name="T43" fmla="*/ 70 h 84"/>
                <a:gd name="T44" fmla="*/ 16 w 111"/>
                <a:gd name="T45" fmla="*/ 63 h 84"/>
                <a:gd name="T46" fmla="*/ 15 w 111"/>
                <a:gd name="T47" fmla="*/ 62 h 84"/>
                <a:gd name="T48" fmla="*/ 14 w 111"/>
                <a:gd name="T49" fmla="*/ 54 h 84"/>
                <a:gd name="T50" fmla="*/ 19 w 111"/>
                <a:gd name="T51" fmla="*/ 43 h 84"/>
                <a:gd name="T52" fmla="*/ 25 w 111"/>
                <a:gd name="T53" fmla="*/ 40 h 84"/>
                <a:gd name="T54" fmla="*/ 73 w 111"/>
                <a:gd name="T55" fmla="*/ 16 h 84"/>
                <a:gd name="T56" fmla="*/ 76 w 111"/>
                <a:gd name="T57" fmla="*/ 14 h 84"/>
                <a:gd name="T58" fmla="*/ 96 w 111"/>
                <a:gd name="T59" fmla="*/ 19 h 84"/>
                <a:gd name="T60" fmla="*/ 98 w 111"/>
                <a:gd name="T61" fmla="*/ 19 h 84"/>
                <a:gd name="T62" fmla="*/ 88 w 111"/>
                <a:gd name="T63" fmla="*/ 5 h 84"/>
                <a:gd name="T64" fmla="*/ 102 w 111"/>
                <a:gd name="T65" fmla="*/ 8 h 84"/>
                <a:gd name="T66" fmla="*/ 67 w 111"/>
                <a:gd name="T67" fmla="*/ 3 h 84"/>
                <a:gd name="T68" fmla="*/ 26 w 111"/>
                <a:gd name="T69" fmla="*/ 24 h 84"/>
                <a:gd name="T70" fmla="*/ 14 w 111"/>
                <a:gd name="T71" fmla="*/ 30 h 84"/>
                <a:gd name="T72" fmla="*/ 1 w 111"/>
                <a:gd name="T73" fmla="*/ 46 h 84"/>
                <a:gd name="T74" fmla="*/ 0 w 111"/>
                <a:gd name="T75" fmla="*/ 58 h 84"/>
                <a:gd name="T76" fmla="*/ 3 w 111"/>
                <a:gd name="T77" fmla="*/ 68 h 84"/>
                <a:gd name="T78" fmla="*/ 3 w 111"/>
                <a:gd name="T79" fmla="*/ 70 h 84"/>
                <a:gd name="T80" fmla="*/ 4 w 111"/>
                <a:gd name="T81" fmla="*/ 71 h 84"/>
                <a:gd name="T82" fmla="*/ 12 w 111"/>
                <a:gd name="T83" fmla="*/ 79 h 84"/>
                <a:gd name="T84" fmla="*/ 42 w 111"/>
                <a:gd name="T85" fmla="*/ 81 h 84"/>
                <a:gd name="T86" fmla="*/ 44 w 111"/>
                <a:gd name="T87" fmla="*/ 80 h 84"/>
                <a:gd name="T88" fmla="*/ 72 w 111"/>
                <a:gd name="T89" fmla="*/ 66 h 84"/>
                <a:gd name="T90" fmla="*/ 43 w 111"/>
                <a:gd name="T91" fmla="*/ 80 h 84"/>
                <a:gd name="T92" fmla="*/ 38 w 111"/>
                <a:gd name="T93" fmla="*/ 82 h 84"/>
                <a:gd name="T94" fmla="*/ 4 w 111"/>
                <a:gd name="T95" fmla="*/ 69 h 84"/>
                <a:gd name="T96" fmla="*/ 3 w 111"/>
                <a:gd name="T97" fmla="*/ 69 h 84"/>
                <a:gd name="T98" fmla="*/ 1 w 111"/>
                <a:gd name="T99" fmla="*/ 62 h 84"/>
                <a:gd name="T100" fmla="*/ 9 w 111"/>
                <a:gd name="T101" fmla="*/ 33 h 84"/>
                <a:gd name="T102" fmla="*/ 1 w 111"/>
                <a:gd name="T103" fmla="*/ 55 h 84"/>
                <a:gd name="T104" fmla="*/ 4 w 111"/>
                <a:gd name="T105" fmla="*/ 68 h 84"/>
                <a:gd name="T106" fmla="*/ 5 w 111"/>
                <a:gd name="T107" fmla="*/ 69 h 84"/>
                <a:gd name="T108" fmla="*/ 10 w 111"/>
                <a:gd name="T109" fmla="*/ 76 h 84"/>
                <a:gd name="T110" fmla="*/ 42 w 111"/>
                <a:gd name="T111" fmla="*/ 80 h 84"/>
                <a:gd name="T112" fmla="*/ 73 w 111"/>
                <a:gd name="T113" fmla="*/ 64 h 84"/>
                <a:gd name="T114" fmla="*/ 94 w 111"/>
                <a:gd name="T115" fmla="*/ 56 h 84"/>
                <a:gd name="T116" fmla="*/ 110 w 111"/>
                <a:gd name="T117" fmla="*/ 35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1" h="84">
                  <a:moveTo>
                    <a:pt x="105" y="44"/>
                  </a:moveTo>
                  <a:cubicBezTo>
                    <a:pt x="104" y="47"/>
                    <a:pt x="101" y="49"/>
                    <a:pt x="99" y="50"/>
                  </a:cubicBezTo>
                  <a:cubicBezTo>
                    <a:pt x="98" y="51"/>
                    <a:pt x="98" y="51"/>
                    <a:pt x="97" y="52"/>
                  </a:cubicBezTo>
                  <a:cubicBezTo>
                    <a:pt x="97" y="52"/>
                    <a:pt x="96" y="52"/>
                    <a:pt x="96" y="52"/>
                  </a:cubicBezTo>
                  <a:cubicBezTo>
                    <a:pt x="95" y="53"/>
                    <a:pt x="95" y="53"/>
                    <a:pt x="95" y="53"/>
                  </a:cubicBezTo>
                  <a:cubicBezTo>
                    <a:pt x="92" y="54"/>
                    <a:pt x="92" y="54"/>
                    <a:pt x="92" y="54"/>
                  </a:cubicBezTo>
                  <a:cubicBezTo>
                    <a:pt x="83" y="58"/>
                    <a:pt x="75" y="62"/>
                    <a:pt x="66" y="66"/>
                  </a:cubicBezTo>
                  <a:cubicBezTo>
                    <a:pt x="53" y="73"/>
                    <a:pt x="53" y="73"/>
                    <a:pt x="53" y="73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42" y="78"/>
                    <a:pt x="42" y="78"/>
                    <a:pt x="42" y="78"/>
                  </a:cubicBezTo>
                  <a:cubicBezTo>
                    <a:pt x="41" y="78"/>
                    <a:pt x="41" y="79"/>
                    <a:pt x="40" y="79"/>
                  </a:cubicBezTo>
                  <a:cubicBezTo>
                    <a:pt x="35" y="81"/>
                    <a:pt x="29" y="82"/>
                    <a:pt x="24" y="81"/>
                  </a:cubicBezTo>
                  <a:cubicBezTo>
                    <a:pt x="19" y="80"/>
                    <a:pt x="15" y="78"/>
                    <a:pt x="12" y="76"/>
                  </a:cubicBezTo>
                  <a:cubicBezTo>
                    <a:pt x="15" y="78"/>
                    <a:pt x="18" y="79"/>
                    <a:pt x="22" y="80"/>
                  </a:cubicBezTo>
                  <a:cubicBezTo>
                    <a:pt x="26" y="81"/>
                    <a:pt x="31" y="81"/>
                    <a:pt x="36" y="80"/>
                  </a:cubicBezTo>
                  <a:cubicBezTo>
                    <a:pt x="37" y="80"/>
                    <a:pt x="38" y="79"/>
                    <a:pt x="40" y="79"/>
                  </a:cubicBezTo>
                  <a:cubicBezTo>
                    <a:pt x="40" y="79"/>
                    <a:pt x="41" y="78"/>
                    <a:pt x="41" y="78"/>
                  </a:cubicBezTo>
                  <a:cubicBezTo>
                    <a:pt x="42" y="78"/>
                    <a:pt x="42" y="77"/>
                    <a:pt x="43" y="77"/>
                  </a:cubicBezTo>
                  <a:cubicBezTo>
                    <a:pt x="48" y="74"/>
                    <a:pt x="48" y="74"/>
                    <a:pt x="48" y="74"/>
                  </a:cubicBezTo>
                  <a:cubicBezTo>
                    <a:pt x="52" y="73"/>
                    <a:pt x="56" y="71"/>
                    <a:pt x="59" y="69"/>
                  </a:cubicBezTo>
                  <a:cubicBezTo>
                    <a:pt x="70" y="64"/>
                    <a:pt x="79" y="60"/>
                    <a:pt x="89" y="55"/>
                  </a:cubicBezTo>
                  <a:cubicBezTo>
                    <a:pt x="96" y="52"/>
                    <a:pt x="96" y="52"/>
                    <a:pt x="96" y="52"/>
                  </a:cubicBezTo>
                  <a:cubicBezTo>
                    <a:pt x="99" y="50"/>
                    <a:pt x="101" y="48"/>
                    <a:pt x="103" y="45"/>
                  </a:cubicBezTo>
                  <a:cubicBezTo>
                    <a:pt x="107" y="40"/>
                    <a:pt x="109" y="34"/>
                    <a:pt x="109" y="28"/>
                  </a:cubicBezTo>
                  <a:cubicBezTo>
                    <a:pt x="109" y="26"/>
                    <a:pt x="109" y="25"/>
                    <a:pt x="109" y="24"/>
                  </a:cubicBezTo>
                  <a:cubicBezTo>
                    <a:pt x="108" y="22"/>
                    <a:pt x="107" y="21"/>
                    <a:pt x="107" y="19"/>
                  </a:cubicBezTo>
                  <a:cubicBezTo>
                    <a:pt x="105" y="17"/>
                    <a:pt x="103" y="16"/>
                    <a:pt x="103" y="16"/>
                  </a:cubicBezTo>
                  <a:cubicBezTo>
                    <a:pt x="102" y="16"/>
                    <a:pt x="102" y="17"/>
                    <a:pt x="102" y="18"/>
                  </a:cubicBezTo>
                  <a:cubicBezTo>
                    <a:pt x="102" y="19"/>
                    <a:pt x="102" y="21"/>
                    <a:pt x="102" y="23"/>
                  </a:cubicBezTo>
                  <a:cubicBezTo>
                    <a:pt x="103" y="24"/>
                    <a:pt x="103" y="26"/>
                    <a:pt x="103" y="27"/>
                  </a:cubicBezTo>
                  <a:cubicBezTo>
                    <a:pt x="103" y="29"/>
                    <a:pt x="103" y="30"/>
                    <a:pt x="103" y="30"/>
                  </a:cubicBezTo>
                  <a:cubicBezTo>
                    <a:pt x="102" y="31"/>
                    <a:pt x="102" y="30"/>
                    <a:pt x="101" y="30"/>
                  </a:cubicBezTo>
                  <a:cubicBezTo>
                    <a:pt x="101" y="33"/>
                    <a:pt x="100" y="36"/>
                    <a:pt x="98" y="39"/>
                  </a:cubicBezTo>
                  <a:cubicBezTo>
                    <a:pt x="97" y="41"/>
                    <a:pt x="95" y="44"/>
                    <a:pt x="92" y="45"/>
                  </a:cubicBezTo>
                  <a:cubicBezTo>
                    <a:pt x="72" y="54"/>
                    <a:pt x="72" y="54"/>
                    <a:pt x="72" y="54"/>
                  </a:cubicBezTo>
                  <a:cubicBezTo>
                    <a:pt x="64" y="58"/>
                    <a:pt x="55" y="62"/>
                    <a:pt x="47" y="66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38" y="71"/>
                    <a:pt x="38" y="71"/>
                    <a:pt x="38" y="71"/>
                  </a:cubicBezTo>
                  <a:cubicBezTo>
                    <a:pt x="37" y="71"/>
                    <a:pt x="37" y="71"/>
                    <a:pt x="37" y="71"/>
                  </a:cubicBezTo>
                  <a:cubicBezTo>
                    <a:pt x="36" y="71"/>
                    <a:pt x="36" y="72"/>
                    <a:pt x="35" y="72"/>
                  </a:cubicBezTo>
                  <a:cubicBezTo>
                    <a:pt x="32" y="73"/>
                    <a:pt x="28" y="73"/>
                    <a:pt x="25" y="72"/>
                  </a:cubicBezTo>
                  <a:cubicBezTo>
                    <a:pt x="28" y="73"/>
                    <a:pt x="32" y="73"/>
                    <a:pt x="35" y="72"/>
                  </a:cubicBezTo>
                  <a:cubicBezTo>
                    <a:pt x="36" y="71"/>
                    <a:pt x="36" y="71"/>
                    <a:pt x="37" y="71"/>
                  </a:cubicBezTo>
                  <a:cubicBezTo>
                    <a:pt x="37" y="71"/>
                    <a:pt x="37" y="71"/>
                    <a:pt x="37" y="71"/>
                  </a:cubicBezTo>
                  <a:cubicBezTo>
                    <a:pt x="38" y="71"/>
                    <a:pt x="38" y="71"/>
                    <a:pt x="38" y="7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7" y="66"/>
                    <a:pt x="47" y="66"/>
                    <a:pt x="47" y="66"/>
                  </a:cubicBezTo>
                  <a:cubicBezTo>
                    <a:pt x="72" y="54"/>
                    <a:pt x="72" y="54"/>
                    <a:pt x="72" y="54"/>
                  </a:cubicBezTo>
                  <a:cubicBezTo>
                    <a:pt x="92" y="45"/>
                    <a:pt x="92" y="45"/>
                    <a:pt x="92" y="45"/>
                  </a:cubicBezTo>
                  <a:cubicBezTo>
                    <a:pt x="95" y="43"/>
                    <a:pt x="97" y="41"/>
                    <a:pt x="98" y="38"/>
                  </a:cubicBezTo>
                  <a:cubicBezTo>
                    <a:pt x="100" y="36"/>
                    <a:pt x="100" y="32"/>
                    <a:pt x="100" y="29"/>
                  </a:cubicBezTo>
                  <a:cubicBezTo>
                    <a:pt x="100" y="29"/>
                    <a:pt x="99" y="29"/>
                    <a:pt x="98" y="31"/>
                  </a:cubicBezTo>
                  <a:cubicBezTo>
                    <a:pt x="98" y="33"/>
                    <a:pt x="97" y="37"/>
                    <a:pt x="94" y="40"/>
                  </a:cubicBezTo>
                  <a:cubicBezTo>
                    <a:pt x="94" y="41"/>
                    <a:pt x="93" y="41"/>
                    <a:pt x="92" y="42"/>
                  </a:cubicBezTo>
                  <a:cubicBezTo>
                    <a:pt x="92" y="42"/>
                    <a:pt x="91" y="43"/>
                    <a:pt x="91" y="43"/>
                  </a:cubicBezTo>
                  <a:cubicBezTo>
                    <a:pt x="89" y="44"/>
                    <a:pt x="89" y="44"/>
                    <a:pt x="89" y="44"/>
                  </a:cubicBezTo>
                  <a:cubicBezTo>
                    <a:pt x="86" y="45"/>
                    <a:pt x="84" y="46"/>
                    <a:pt x="82" y="47"/>
                  </a:cubicBezTo>
                  <a:cubicBezTo>
                    <a:pt x="76" y="50"/>
                    <a:pt x="70" y="52"/>
                    <a:pt x="64" y="55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38" y="68"/>
                    <a:pt x="38" y="68"/>
                    <a:pt x="38" y="68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5" y="69"/>
                    <a:pt x="35" y="69"/>
                    <a:pt x="34" y="70"/>
                  </a:cubicBezTo>
                  <a:cubicBezTo>
                    <a:pt x="33" y="70"/>
                    <a:pt x="32" y="70"/>
                    <a:pt x="31" y="70"/>
                  </a:cubicBezTo>
                  <a:cubicBezTo>
                    <a:pt x="26" y="71"/>
                    <a:pt x="21" y="69"/>
                    <a:pt x="19" y="67"/>
                  </a:cubicBezTo>
                  <a:cubicBezTo>
                    <a:pt x="18" y="66"/>
                    <a:pt x="17" y="65"/>
                    <a:pt x="16" y="64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6" y="62"/>
                    <a:pt x="16" y="62"/>
                    <a:pt x="15" y="62"/>
                  </a:cubicBezTo>
                  <a:cubicBezTo>
                    <a:pt x="15" y="62"/>
                    <a:pt x="15" y="61"/>
                    <a:pt x="15" y="61"/>
                  </a:cubicBezTo>
                  <a:cubicBezTo>
                    <a:pt x="15" y="60"/>
                    <a:pt x="15" y="60"/>
                    <a:pt x="14" y="59"/>
                  </a:cubicBezTo>
                  <a:cubicBezTo>
                    <a:pt x="14" y="58"/>
                    <a:pt x="14" y="56"/>
                    <a:pt x="14" y="54"/>
                  </a:cubicBezTo>
                  <a:cubicBezTo>
                    <a:pt x="14" y="53"/>
                    <a:pt x="14" y="53"/>
                    <a:pt x="14" y="52"/>
                  </a:cubicBezTo>
                  <a:cubicBezTo>
                    <a:pt x="14" y="51"/>
                    <a:pt x="14" y="50"/>
                    <a:pt x="15" y="50"/>
                  </a:cubicBezTo>
                  <a:cubicBezTo>
                    <a:pt x="16" y="47"/>
                    <a:pt x="17" y="44"/>
                    <a:pt x="19" y="43"/>
                  </a:cubicBezTo>
                  <a:cubicBezTo>
                    <a:pt x="20" y="43"/>
                    <a:pt x="20" y="43"/>
                    <a:pt x="20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42" y="31"/>
                    <a:pt x="54" y="25"/>
                    <a:pt x="65" y="20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74" y="15"/>
                    <a:pt x="74" y="15"/>
                    <a:pt x="74" y="15"/>
                  </a:cubicBezTo>
                  <a:cubicBezTo>
                    <a:pt x="75" y="15"/>
                    <a:pt x="75" y="15"/>
                    <a:pt x="75" y="15"/>
                  </a:cubicBezTo>
                  <a:cubicBezTo>
                    <a:pt x="75" y="15"/>
                    <a:pt x="76" y="15"/>
                    <a:pt x="76" y="14"/>
                  </a:cubicBezTo>
                  <a:cubicBezTo>
                    <a:pt x="77" y="14"/>
                    <a:pt x="78" y="14"/>
                    <a:pt x="79" y="14"/>
                  </a:cubicBezTo>
                  <a:cubicBezTo>
                    <a:pt x="84" y="13"/>
                    <a:pt x="88" y="14"/>
                    <a:pt x="91" y="15"/>
                  </a:cubicBezTo>
                  <a:cubicBezTo>
                    <a:pt x="93" y="17"/>
                    <a:pt x="95" y="18"/>
                    <a:pt x="96" y="19"/>
                  </a:cubicBezTo>
                  <a:cubicBezTo>
                    <a:pt x="96" y="19"/>
                    <a:pt x="96" y="19"/>
                    <a:pt x="97" y="19"/>
                  </a:cubicBezTo>
                  <a:cubicBezTo>
                    <a:pt x="97" y="19"/>
                    <a:pt x="97" y="19"/>
                    <a:pt x="97" y="19"/>
                  </a:cubicBezTo>
                  <a:cubicBezTo>
                    <a:pt x="98" y="19"/>
                    <a:pt x="98" y="19"/>
                    <a:pt x="98" y="19"/>
                  </a:cubicBezTo>
                  <a:cubicBezTo>
                    <a:pt x="98" y="18"/>
                    <a:pt x="98" y="16"/>
                    <a:pt x="97" y="13"/>
                  </a:cubicBezTo>
                  <a:cubicBezTo>
                    <a:pt x="95" y="11"/>
                    <a:pt x="92" y="8"/>
                    <a:pt x="88" y="7"/>
                  </a:cubicBezTo>
                  <a:cubicBezTo>
                    <a:pt x="88" y="5"/>
                    <a:pt x="88" y="5"/>
                    <a:pt x="88" y="5"/>
                  </a:cubicBezTo>
                  <a:cubicBezTo>
                    <a:pt x="93" y="7"/>
                    <a:pt x="96" y="9"/>
                    <a:pt x="97" y="10"/>
                  </a:cubicBezTo>
                  <a:cubicBezTo>
                    <a:pt x="99" y="11"/>
                    <a:pt x="100" y="11"/>
                    <a:pt x="100" y="11"/>
                  </a:cubicBezTo>
                  <a:cubicBezTo>
                    <a:pt x="101" y="10"/>
                    <a:pt x="100" y="8"/>
                    <a:pt x="102" y="8"/>
                  </a:cubicBezTo>
                  <a:cubicBezTo>
                    <a:pt x="98" y="4"/>
                    <a:pt x="92" y="2"/>
                    <a:pt x="87" y="1"/>
                  </a:cubicBezTo>
                  <a:cubicBezTo>
                    <a:pt x="81" y="0"/>
                    <a:pt x="75" y="0"/>
                    <a:pt x="70" y="2"/>
                  </a:cubicBezTo>
                  <a:cubicBezTo>
                    <a:pt x="69" y="2"/>
                    <a:pt x="68" y="2"/>
                    <a:pt x="67" y="3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3" y="30"/>
                    <a:pt x="13" y="30"/>
                    <a:pt x="12" y="30"/>
                  </a:cubicBezTo>
                  <a:cubicBezTo>
                    <a:pt x="10" y="32"/>
                    <a:pt x="9" y="33"/>
                    <a:pt x="7" y="35"/>
                  </a:cubicBezTo>
                  <a:cubicBezTo>
                    <a:pt x="4" y="38"/>
                    <a:pt x="2" y="42"/>
                    <a:pt x="1" y="46"/>
                  </a:cubicBezTo>
                  <a:cubicBezTo>
                    <a:pt x="0" y="48"/>
                    <a:pt x="0" y="50"/>
                    <a:pt x="0" y="52"/>
                  </a:cubicBezTo>
                  <a:cubicBezTo>
                    <a:pt x="0" y="53"/>
                    <a:pt x="0" y="54"/>
                    <a:pt x="0" y="55"/>
                  </a:cubicBezTo>
                  <a:cubicBezTo>
                    <a:pt x="0" y="56"/>
                    <a:pt x="0" y="57"/>
                    <a:pt x="0" y="58"/>
                  </a:cubicBezTo>
                  <a:cubicBezTo>
                    <a:pt x="0" y="60"/>
                    <a:pt x="0" y="62"/>
                    <a:pt x="1" y="64"/>
                  </a:cubicBezTo>
                  <a:cubicBezTo>
                    <a:pt x="1" y="65"/>
                    <a:pt x="2" y="66"/>
                    <a:pt x="2" y="67"/>
                  </a:cubicBezTo>
                  <a:cubicBezTo>
                    <a:pt x="2" y="67"/>
                    <a:pt x="2" y="68"/>
                    <a:pt x="3" y="68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4" y="71"/>
                    <a:pt x="4" y="71"/>
                    <a:pt x="4" y="71"/>
                  </a:cubicBezTo>
                  <a:cubicBezTo>
                    <a:pt x="4" y="71"/>
                    <a:pt x="5" y="72"/>
                    <a:pt x="5" y="72"/>
                  </a:cubicBezTo>
                  <a:cubicBezTo>
                    <a:pt x="5" y="73"/>
                    <a:pt x="6" y="74"/>
                    <a:pt x="7" y="75"/>
                  </a:cubicBezTo>
                  <a:cubicBezTo>
                    <a:pt x="8" y="77"/>
                    <a:pt x="10" y="78"/>
                    <a:pt x="12" y="79"/>
                  </a:cubicBezTo>
                  <a:cubicBezTo>
                    <a:pt x="15" y="82"/>
                    <a:pt x="19" y="83"/>
                    <a:pt x="23" y="84"/>
                  </a:cubicBezTo>
                  <a:cubicBezTo>
                    <a:pt x="27" y="84"/>
                    <a:pt x="32" y="84"/>
                    <a:pt x="36" y="83"/>
                  </a:cubicBezTo>
                  <a:cubicBezTo>
                    <a:pt x="38" y="83"/>
                    <a:pt x="40" y="82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3" y="80"/>
                    <a:pt x="43" y="80"/>
                    <a:pt x="43" y="80"/>
                  </a:cubicBezTo>
                  <a:cubicBezTo>
                    <a:pt x="43" y="80"/>
                    <a:pt x="44" y="80"/>
                    <a:pt x="44" y="80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55" y="75"/>
                    <a:pt x="55" y="75"/>
                    <a:pt x="55" y="75"/>
                  </a:cubicBezTo>
                  <a:cubicBezTo>
                    <a:pt x="72" y="66"/>
                    <a:pt x="72" y="66"/>
                    <a:pt x="72" y="66"/>
                  </a:cubicBezTo>
                  <a:cubicBezTo>
                    <a:pt x="50" y="77"/>
                    <a:pt x="50" y="77"/>
                    <a:pt x="50" y="77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3" y="80"/>
                    <a:pt x="43" y="80"/>
                    <a:pt x="43" y="80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40" y="82"/>
                    <a:pt x="39" y="82"/>
                    <a:pt x="38" y="82"/>
                  </a:cubicBezTo>
                  <a:cubicBezTo>
                    <a:pt x="33" y="84"/>
                    <a:pt x="27" y="84"/>
                    <a:pt x="22" y="83"/>
                  </a:cubicBezTo>
                  <a:cubicBezTo>
                    <a:pt x="17" y="82"/>
                    <a:pt x="12" y="80"/>
                    <a:pt x="9" y="76"/>
                  </a:cubicBezTo>
                  <a:cubicBezTo>
                    <a:pt x="7" y="74"/>
                    <a:pt x="5" y="72"/>
                    <a:pt x="4" y="69"/>
                  </a:cubicBezTo>
                  <a:cubicBezTo>
                    <a:pt x="4" y="69"/>
                    <a:pt x="4" y="69"/>
                    <a:pt x="4" y="69"/>
                  </a:cubicBezTo>
                  <a:cubicBezTo>
                    <a:pt x="4" y="70"/>
                    <a:pt x="4" y="69"/>
                    <a:pt x="4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3" y="69"/>
                    <a:pt x="3" y="68"/>
                    <a:pt x="3" y="68"/>
                  </a:cubicBezTo>
                  <a:cubicBezTo>
                    <a:pt x="3" y="67"/>
                    <a:pt x="2" y="67"/>
                    <a:pt x="2" y="66"/>
                  </a:cubicBezTo>
                  <a:cubicBezTo>
                    <a:pt x="2" y="65"/>
                    <a:pt x="1" y="64"/>
                    <a:pt x="1" y="62"/>
                  </a:cubicBezTo>
                  <a:cubicBezTo>
                    <a:pt x="0" y="60"/>
                    <a:pt x="0" y="57"/>
                    <a:pt x="0" y="55"/>
                  </a:cubicBezTo>
                  <a:cubicBezTo>
                    <a:pt x="0" y="52"/>
                    <a:pt x="0" y="50"/>
                    <a:pt x="1" y="47"/>
                  </a:cubicBezTo>
                  <a:cubicBezTo>
                    <a:pt x="2" y="42"/>
                    <a:pt x="5" y="37"/>
                    <a:pt x="9" y="33"/>
                  </a:cubicBezTo>
                  <a:cubicBezTo>
                    <a:pt x="9" y="34"/>
                    <a:pt x="9" y="34"/>
                    <a:pt x="10" y="34"/>
                  </a:cubicBezTo>
                  <a:cubicBezTo>
                    <a:pt x="6" y="37"/>
                    <a:pt x="3" y="42"/>
                    <a:pt x="2" y="47"/>
                  </a:cubicBezTo>
                  <a:cubicBezTo>
                    <a:pt x="1" y="50"/>
                    <a:pt x="1" y="52"/>
                    <a:pt x="1" y="55"/>
                  </a:cubicBezTo>
                  <a:cubicBezTo>
                    <a:pt x="1" y="57"/>
                    <a:pt x="1" y="60"/>
                    <a:pt x="2" y="62"/>
                  </a:cubicBezTo>
                  <a:cubicBezTo>
                    <a:pt x="2" y="64"/>
                    <a:pt x="3" y="65"/>
                    <a:pt x="3" y="66"/>
                  </a:cubicBezTo>
                  <a:cubicBezTo>
                    <a:pt x="3" y="67"/>
                    <a:pt x="4" y="67"/>
                    <a:pt x="4" y="68"/>
                  </a:cubicBezTo>
                  <a:cubicBezTo>
                    <a:pt x="4" y="68"/>
                    <a:pt x="4" y="68"/>
                    <a:pt x="4" y="69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6" y="72"/>
                    <a:pt x="8" y="74"/>
                    <a:pt x="10" y="76"/>
                  </a:cubicBezTo>
                  <a:cubicBezTo>
                    <a:pt x="13" y="79"/>
                    <a:pt x="18" y="81"/>
                    <a:pt x="23" y="82"/>
                  </a:cubicBezTo>
                  <a:cubicBezTo>
                    <a:pt x="28" y="83"/>
                    <a:pt x="33" y="83"/>
                    <a:pt x="38" y="81"/>
                  </a:cubicBezTo>
                  <a:cubicBezTo>
                    <a:pt x="40" y="81"/>
                    <a:pt x="41" y="81"/>
                    <a:pt x="42" y="80"/>
                  </a:cubicBezTo>
                  <a:cubicBezTo>
                    <a:pt x="43" y="79"/>
                    <a:pt x="44" y="79"/>
                    <a:pt x="45" y="79"/>
                  </a:cubicBezTo>
                  <a:cubicBezTo>
                    <a:pt x="50" y="76"/>
                    <a:pt x="50" y="76"/>
                    <a:pt x="50" y="76"/>
                  </a:cubicBezTo>
                  <a:cubicBezTo>
                    <a:pt x="58" y="72"/>
                    <a:pt x="65" y="68"/>
                    <a:pt x="73" y="64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90" y="58"/>
                    <a:pt x="90" y="58"/>
                    <a:pt x="90" y="58"/>
                  </a:cubicBezTo>
                  <a:cubicBezTo>
                    <a:pt x="94" y="56"/>
                    <a:pt x="94" y="56"/>
                    <a:pt x="94" y="56"/>
                  </a:cubicBezTo>
                  <a:cubicBezTo>
                    <a:pt x="95" y="55"/>
                    <a:pt x="96" y="55"/>
                    <a:pt x="98" y="53"/>
                  </a:cubicBezTo>
                  <a:cubicBezTo>
                    <a:pt x="102" y="51"/>
                    <a:pt x="105" y="48"/>
                    <a:pt x="107" y="44"/>
                  </a:cubicBezTo>
                  <a:cubicBezTo>
                    <a:pt x="109" y="41"/>
                    <a:pt x="110" y="38"/>
                    <a:pt x="110" y="35"/>
                  </a:cubicBezTo>
                  <a:cubicBezTo>
                    <a:pt x="111" y="33"/>
                    <a:pt x="110" y="30"/>
                    <a:pt x="110" y="28"/>
                  </a:cubicBezTo>
                  <a:cubicBezTo>
                    <a:pt x="110" y="33"/>
                    <a:pt x="109" y="39"/>
                    <a:pt x="105" y="4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Freeform 23">
              <a:extLst>
                <a:ext uri="{FF2B5EF4-FFF2-40B4-BE49-F238E27FC236}">
                  <a16:creationId xmlns="" xmlns:a16="http://schemas.microsoft.com/office/drawing/2014/main" id="{A50FA0A4-4431-411E-B733-35F9D6D2F318}"/>
                </a:ext>
              </a:extLst>
            </p:cNvPr>
            <p:cNvSpPr/>
            <p:nvPr/>
          </p:nvSpPr>
          <p:spPr bwMode="auto">
            <a:xfrm>
              <a:off x="7693026" y="2405063"/>
              <a:ext cx="4763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Freeform 24">
              <a:extLst>
                <a:ext uri="{FF2B5EF4-FFF2-40B4-BE49-F238E27FC236}">
                  <a16:creationId xmlns="" xmlns:a16="http://schemas.microsoft.com/office/drawing/2014/main" id="{F8C66265-FB7D-4D34-9DAD-31011CFE26AB}"/>
                </a:ext>
              </a:extLst>
            </p:cNvPr>
            <p:cNvSpPr/>
            <p:nvPr/>
          </p:nvSpPr>
          <p:spPr bwMode="auto">
            <a:xfrm>
              <a:off x="7697788" y="2397126"/>
              <a:ext cx="11113" cy="7938"/>
            </a:xfrm>
            <a:custGeom>
              <a:avLst/>
              <a:gdLst>
                <a:gd name="T0" fmla="*/ 0 w 3"/>
                <a:gd name="T1" fmla="*/ 2 h 2"/>
                <a:gd name="T2" fmla="*/ 3 w 3"/>
                <a:gd name="T3" fmla="*/ 0 h 2"/>
                <a:gd name="T4" fmla="*/ 0 w 3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0" y="2"/>
                  </a:moveTo>
                  <a:cubicBezTo>
                    <a:pt x="1" y="2"/>
                    <a:pt x="2" y="1"/>
                    <a:pt x="3" y="0"/>
                  </a:cubicBezTo>
                  <a:cubicBezTo>
                    <a:pt x="2" y="1"/>
                    <a:pt x="1" y="2"/>
                    <a:pt x="0" y="2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Freeform 25">
              <a:extLst>
                <a:ext uri="{FF2B5EF4-FFF2-40B4-BE49-F238E27FC236}">
                  <a16:creationId xmlns="" xmlns:a16="http://schemas.microsoft.com/office/drawing/2014/main" id="{6647CD5D-487A-4160-8B9F-0892FE1359D1}"/>
                </a:ext>
              </a:extLst>
            </p:cNvPr>
            <p:cNvSpPr/>
            <p:nvPr/>
          </p:nvSpPr>
          <p:spPr bwMode="auto">
            <a:xfrm>
              <a:off x="7316788" y="2201863"/>
              <a:ext cx="444500" cy="258763"/>
            </a:xfrm>
            <a:custGeom>
              <a:avLst/>
              <a:gdLst>
                <a:gd name="T0" fmla="*/ 95 w 118"/>
                <a:gd name="T1" fmla="*/ 0 h 69"/>
                <a:gd name="T2" fmla="*/ 111 w 118"/>
                <a:gd name="T3" fmla="*/ 43 h 69"/>
                <a:gd name="T4" fmla="*/ 95 w 118"/>
                <a:gd name="T5" fmla="*/ 53 h 69"/>
                <a:gd name="T6" fmla="*/ 83 w 118"/>
                <a:gd name="T7" fmla="*/ 56 h 69"/>
                <a:gd name="T8" fmla="*/ 90 w 118"/>
                <a:gd name="T9" fmla="*/ 54 h 69"/>
                <a:gd name="T10" fmla="*/ 96 w 118"/>
                <a:gd name="T11" fmla="*/ 53 h 69"/>
                <a:gd name="T12" fmla="*/ 113 w 118"/>
                <a:gd name="T13" fmla="*/ 39 h 69"/>
                <a:gd name="T14" fmla="*/ 95 w 118"/>
                <a:gd name="T15" fmla="*/ 1 h 69"/>
                <a:gd name="T16" fmla="*/ 82 w 118"/>
                <a:gd name="T17" fmla="*/ 4 h 69"/>
                <a:gd name="T18" fmla="*/ 93 w 118"/>
                <a:gd name="T19" fmla="*/ 7 h 69"/>
                <a:gd name="T20" fmla="*/ 106 w 118"/>
                <a:gd name="T21" fmla="*/ 23 h 69"/>
                <a:gd name="T22" fmla="*/ 98 w 118"/>
                <a:gd name="T23" fmla="*/ 44 h 69"/>
                <a:gd name="T24" fmla="*/ 79 w 118"/>
                <a:gd name="T25" fmla="*/ 48 h 69"/>
                <a:gd name="T26" fmla="*/ 92 w 118"/>
                <a:gd name="T27" fmla="*/ 45 h 69"/>
                <a:gd name="T28" fmla="*/ 102 w 118"/>
                <a:gd name="T29" fmla="*/ 41 h 69"/>
                <a:gd name="T30" fmla="*/ 94 w 118"/>
                <a:gd name="T31" fmla="*/ 10 h 69"/>
                <a:gd name="T32" fmla="*/ 102 w 118"/>
                <a:gd name="T33" fmla="*/ 19 h 69"/>
                <a:gd name="T34" fmla="*/ 97 w 118"/>
                <a:gd name="T35" fmla="*/ 42 h 69"/>
                <a:gd name="T36" fmla="*/ 79 w 118"/>
                <a:gd name="T37" fmla="*/ 46 h 69"/>
                <a:gd name="T38" fmla="*/ 30 w 118"/>
                <a:gd name="T39" fmla="*/ 55 h 69"/>
                <a:gd name="T40" fmla="*/ 28 w 118"/>
                <a:gd name="T41" fmla="*/ 55 h 69"/>
                <a:gd name="T42" fmla="*/ 25 w 118"/>
                <a:gd name="T43" fmla="*/ 54 h 69"/>
                <a:gd name="T44" fmla="*/ 16 w 118"/>
                <a:gd name="T45" fmla="*/ 36 h 69"/>
                <a:gd name="T46" fmla="*/ 25 w 118"/>
                <a:gd name="T47" fmla="*/ 25 h 69"/>
                <a:gd name="T48" fmla="*/ 31 w 118"/>
                <a:gd name="T49" fmla="*/ 24 h 69"/>
                <a:gd name="T50" fmla="*/ 66 w 118"/>
                <a:gd name="T51" fmla="*/ 9 h 69"/>
                <a:gd name="T52" fmla="*/ 49 w 118"/>
                <a:gd name="T53" fmla="*/ 6 h 69"/>
                <a:gd name="T54" fmla="*/ 25 w 118"/>
                <a:gd name="T55" fmla="*/ 11 h 69"/>
                <a:gd name="T56" fmla="*/ 9 w 118"/>
                <a:gd name="T57" fmla="*/ 19 h 69"/>
                <a:gd name="T58" fmla="*/ 2 w 118"/>
                <a:gd name="T59" fmla="*/ 31 h 69"/>
                <a:gd name="T60" fmla="*/ 25 w 118"/>
                <a:gd name="T61" fmla="*/ 69 h 69"/>
                <a:gd name="T62" fmla="*/ 27 w 118"/>
                <a:gd name="T63" fmla="*/ 69 h 69"/>
                <a:gd name="T64" fmla="*/ 37 w 118"/>
                <a:gd name="T65" fmla="*/ 69 h 69"/>
                <a:gd name="T66" fmla="*/ 84 w 118"/>
                <a:gd name="T67" fmla="*/ 58 h 69"/>
                <a:gd name="T68" fmla="*/ 99 w 118"/>
                <a:gd name="T69" fmla="*/ 55 h 69"/>
                <a:gd name="T70" fmla="*/ 94 w 118"/>
                <a:gd name="T71" fmla="*/ 56 h 69"/>
                <a:gd name="T72" fmla="*/ 55 w 118"/>
                <a:gd name="T73" fmla="*/ 64 h 69"/>
                <a:gd name="T74" fmla="*/ 29 w 118"/>
                <a:gd name="T75" fmla="*/ 69 h 69"/>
                <a:gd name="T76" fmla="*/ 27 w 118"/>
                <a:gd name="T77" fmla="*/ 69 h 69"/>
                <a:gd name="T78" fmla="*/ 14 w 118"/>
                <a:gd name="T79" fmla="*/ 65 h 69"/>
                <a:gd name="T80" fmla="*/ 15 w 118"/>
                <a:gd name="T81" fmla="*/ 64 h 69"/>
                <a:gd name="T82" fmla="*/ 27 w 118"/>
                <a:gd name="T83" fmla="*/ 67 h 69"/>
                <a:gd name="T84" fmla="*/ 29 w 118"/>
                <a:gd name="T85" fmla="*/ 68 h 69"/>
                <a:gd name="T86" fmla="*/ 55 w 118"/>
                <a:gd name="T87" fmla="*/ 63 h 69"/>
                <a:gd name="T88" fmla="*/ 95 w 118"/>
                <a:gd name="T89" fmla="*/ 55 h 69"/>
                <a:gd name="T90" fmla="*/ 105 w 118"/>
                <a:gd name="T91" fmla="*/ 50 h 69"/>
                <a:gd name="T92" fmla="*/ 118 w 118"/>
                <a:gd name="T93" fmla="*/ 31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18" h="69">
                  <a:moveTo>
                    <a:pt x="110" y="9"/>
                  </a:moveTo>
                  <a:cubicBezTo>
                    <a:pt x="108" y="6"/>
                    <a:pt x="106" y="4"/>
                    <a:pt x="103" y="3"/>
                  </a:cubicBezTo>
                  <a:cubicBezTo>
                    <a:pt x="101" y="1"/>
                    <a:pt x="98" y="0"/>
                    <a:pt x="95" y="0"/>
                  </a:cubicBezTo>
                  <a:cubicBezTo>
                    <a:pt x="101" y="2"/>
                    <a:pt x="106" y="6"/>
                    <a:pt x="109" y="10"/>
                  </a:cubicBezTo>
                  <a:cubicBezTo>
                    <a:pt x="113" y="15"/>
                    <a:pt x="115" y="20"/>
                    <a:pt x="115" y="26"/>
                  </a:cubicBezTo>
                  <a:cubicBezTo>
                    <a:pt x="116" y="32"/>
                    <a:pt x="115" y="38"/>
                    <a:pt x="111" y="43"/>
                  </a:cubicBezTo>
                  <a:cubicBezTo>
                    <a:pt x="110" y="45"/>
                    <a:pt x="108" y="47"/>
                    <a:pt x="105" y="49"/>
                  </a:cubicBezTo>
                  <a:cubicBezTo>
                    <a:pt x="103" y="51"/>
                    <a:pt x="100" y="52"/>
                    <a:pt x="97" y="53"/>
                  </a:cubicBezTo>
                  <a:cubicBezTo>
                    <a:pt x="97" y="53"/>
                    <a:pt x="96" y="53"/>
                    <a:pt x="95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0" y="54"/>
                    <a:pt x="90" y="54"/>
                    <a:pt x="90" y="54"/>
                  </a:cubicBezTo>
                  <a:cubicBezTo>
                    <a:pt x="83" y="56"/>
                    <a:pt x="83" y="56"/>
                    <a:pt x="83" y="56"/>
                  </a:cubicBezTo>
                  <a:cubicBezTo>
                    <a:pt x="69" y="59"/>
                    <a:pt x="69" y="59"/>
                    <a:pt x="69" y="59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56" y="61"/>
                    <a:pt x="74" y="57"/>
                    <a:pt x="90" y="54"/>
                  </a:cubicBezTo>
                  <a:cubicBezTo>
                    <a:pt x="94" y="53"/>
                    <a:pt x="94" y="53"/>
                    <a:pt x="94" y="53"/>
                  </a:cubicBezTo>
                  <a:cubicBezTo>
                    <a:pt x="95" y="53"/>
                    <a:pt x="95" y="53"/>
                    <a:pt x="95" y="53"/>
                  </a:cubicBezTo>
                  <a:cubicBezTo>
                    <a:pt x="95" y="53"/>
                    <a:pt x="96" y="53"/>
                    <a:pt x="96" y="53"/>
                  </a:cubicBezTo>
                  <a:cubicBezTo>
                    <a:pt x="97" y="53"/>
                    <a:pt x="98" y="52"/>
                    <a:pt x="98" y="52"/>
                  </a:cubicBezTo>
                  <a:cubicBezTo>
                    <a:pt x="102" y="51"/>
                    <a:pt x="105" y="50"/>
                    <a:pt x="107" y="47"/>
                  </a:cubicBezTo>
                  <a:cubicBezTo>
                    <a:pt x="110" y="45"/>
                    <a:pt x="112" y="42"/>
                    <a:pt x="113" y="39"/>
                  </a:cubicBezTo>
                  <a:cubicBezTo>
                    <a:pt x="114" y="36"/>
                    <a:pt x="115" y="33"/>
                    <a:pt x="115" y="30"/>
                  </a:cubicBezTo>
                  <a:cubicBezTo>
                    <a:pt x="115" y="24"/>
                    <a:pt x="113" y="17"/>
                    <a:pt x="110" y="12"/>
                  </a:cubicBezTo>
                  <a:cubicBezTo>
                    <a:pt x="106" y="7"/>
                    <a:pt x="101" y="3"/>
                    <a:pt x="95" y="1"/>
                  </a:cubicBezTo>
                  <a:cubicBezTo>
                    <a:pt x="94" y="1"/>
                    <a:pt x="92" y="0"/>
                    <a:pt x="91" y="0"/>
                  </a:cubicBezTo>
                  <a:cubicBezTo>
                    <a:pt x="89" y="0"/>
                    <a:pt x="88" y="0"/>
                    <a:pt x="86" y="1"/>
                  </a:cubicBezTo>
                  <a:cubicBezTo>
                    <a:pt x="84" y="2"/>
                    <a:pt x="82" y="3"/>
                    <a:pt x="82" y="4"/>
                  </a:cubicBezTo>
                  <a:cubicBezTo>
                    <a:pt x="82" y="5"/>
                    <a:pt x="83" y="5"/>
                    <a:pt x="84" y="5"/>
                  </a:cubicBezTo>
                  <a:cubicBezTo>
                    <a:pt x="85" y="5"/>
                    <a:pt x="87" y="6"/>
                    <a:pt x="89" y="6"/>
                  </a:cubicBezTo>
                  <a:cubicBezTo>
                    <a:pt x="90" y="6"/>
                    <a:pt x="91" y="6"/>
                    <a:pt x="93" y="7"/>
                  </a:cubicBezTo>
                  <a:cubicBezTo>
                    <a:pt x="94" y="7"/>
                    <a:pt x="95" y="7"/>
                    <a:pt x="95" y="7"/>
                  </a:cubicBezTo>
                  <a:cubicBezTo>
                    <a:pt x="96" y="8"/>
                    <a:pt x="95" y="9"/>
                    <a:pt x="94" y="9"/>
                  </a:cubicBezTo>
                  <a:cubicBezTo>
                    <a:pt x="100" y="12"/>
                    <a:pt x="105" y="17"/>
                    <a:pt x="106" y="23"/>
                  </a:cubicBezTo>
                  <a:cubicBezTo>
                    <a:pt x="107" y="27"/>
                    <a:pt x="107" y="30"/>
                    <a:pt x="107" y="33"/>
                  </a:cubicBezTo>
                  <a:cubicBezTo>
                    <a:pt x="106" y="36"/>
                    <a:pt x="105" y="39"/>
                    <a:pt x="102" y="41"/>
                  </a:cubicBezTo>
                  <a:cubicBezTo>
                    <a:pt x="101" y="42"/>
                    <a:pt x="100" y="43"/>
                    <a:pt x="98" y="44"/>
                  </a:cubicBezTo>
                  <a:cubicBezTo>
                    <a:pt x="97" y="44"/>
                    <a:pt x="96" y="45"/>
                    <a:pt x="95" y="45"/>
                  </a:cubicBezTo>
                  <a:cubicBezTo>
                    <a:pt x="94" y="45"/>
                    <a:pt x="93" y="45"/>
                    <a:pt x="92" y="46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0" y="50"/>
                    <a:pt x="61" y="52"/>
                    <a:pt x="52" y="53"/>
                  </a:cubicBezTo>
                  <a:cubicBezTo>
                    <a:pt x="61" y="52"/>
                    <a:pt x="70" y="50"/>
                    <a:pt x="79" y="48"/>
                  </a:cubicBezTo>
                  <a:cubicBezTo>
                    <a:pt x="92" y="45"/>
                    <a:pt x="92" y="45"/>
                    <a:pt x="92" y="45"/>
                  </a:cubicBezTo>
                  <a:cubicBezTo>
                    <a:pt x="93" y="45"/>
                    <a:pt x="94" y="45"/>
                    <a:pt x="95" y="45"/>
                  </a:cubicBezTo>
                  <a:cubicBezTo>
                    <a:pt x="96" y="45"/>
                    <a:pt x="97" y="44"/>
                    <a:pt x="98" y="44"/>
                  </a:cubicBezTo>
                  <a:cubicBezTo>
                    <a:pt x="100" y="43"/>
                    <a:pt x="101" y="42"/>
                    <a:pt x="102" y="41"/>
                  </a:cubicBezTo>
                  <a:cubicBezTo>
                    <a:pt x="105" y="39"/>
                    <a:pt x="106" y="36"/>
                    <a:pt x="106" y="33"/>
                  </a:cubicBezTo>
                  <a:cubicBezTo>
                    <a:pt x="107" y="30"/>
                    <a:pt x="107" y="27"/>
                    <a:pt x="106" y="23"/>
                  </a:cubicBezTo>
                  <a:cubicBezTo>
                    <a:pt x="104" y="17"/>
                    <a:pt x="100" y="12"/>
                    <a:pt x="94" y="10"/>
                  </a:cubicBezTo>
                  <a:cubicBezTo>
                    <a:pt x="93" y="10"/>
                    <a:pt x="93" y="11"/>
                    <a:pt x="95" y="12"/>
                  </a:cubicBezTo>
                  <a:cubicBezTo>
                    <a:pt x="96" y="13"/>
                    <a:pt x="97" y="14"/>
                    <a:pt x="98" y="15"/>
                  </a:cubicBezTo>
                  <a:cubicBezTo>
                    <a:pt x="99" y="16"/>
                    <a:pt x="101" y="17"/>
                    <a:pt x="102" y="19"/>
                  </a:cubicBezTo>
                  <a:cubicBezTo>
                    <a:pt x="103" y="21"/>
                    <a:pt x="104" y="24"/>
                    <a:pt x="105" y="26"/>
                  </a:cubicBezTo>
                  <a:cubicBezTo>
                    <a:pt x="105" y="28"/>
                    <a:pt x="105" y="30"/>
                    <a:pt x="105" y="32"/>
                  </a:cubicBezTo>
                  <a:cubicBezTo>
                    <a:pt x="104" y="36"/>
                    <a:pt x="101" y="40"/>
                    <a:pt x="97" y="42"/>
                  </a:cubicBezTo>
                  <a:cubicBezTo>
                    <a:pt x="96" y="42"/>
                    <a:pt x="94" y="43"/>
                    <a:pt x="93" y="43"/>
                  </a:cubicBezTo>
                  <a:cubicBezTo>
                    <a:pt x="89" y="44"/>
                    <a:pt x="89" y="44"/>
                    <a:pt x="89" y="44"/>
                  </a:cubicBezTo>
                  <a:cubicBezTo>
                    <a:pt x="79" y="46"/>
                    <a:pt x="79" y="46"/>
                    <a:pt x="79" y="46"/>
                  </a:cubicBezTo>
                  <a:cubicBezTo>
                    <a:pt x="66" y="48"/>
                    <a:pt x="53" y="51"/>
                    <a:pt x="41" y="53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3" y="55"/>
                    <a:pt x="31" y="55"/>
                    <a:pt x="30" y="55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8" y="55"/>
                    <a:pt x="28" y="55"/>
                    <a:pt x="28" y="55"/>
                  </a:cubicBezTo>
                  <a:cubicBezTo>
                    <a:pt x="28" y="55"/>
                    <a:pt x="28" y="55"/>
                    <a:pt x="28" y="55"/>
                  </a:cubicBezTo>
                  <a:cubicBezTo>
                    <a:pt x="27" y="55"/>
                    <a:pt x="27" y="55"/>
                    <a:pt x="27" y="55"/>
                  </a:cubicBezTo>
                  <a:cubicBezTo>
                    <a:pt x="27" y="55"/>
                    <a:pt x="27" y="55"/>
                    <a:pt x="27" y="55"/>
                  </a:cubicBezTo>
                  <a:cubicBezTo>
                    <a:pt x="26" y="54"/>
                    <a:pt x="25" y="54"/>
                    <a:pt x="25" y="54"/>
                  </a:cubicBezTo>
                  <a:cubicBezTo>
                    <a:pt x="23" y="54"/>
                    <a:pt x="22" y="53"/>
                    <a:pt x="21" y="52"/>
                  </a:cubicBezTo>
                  <a:cubicBezTo>
                    <a:pt x="19" y="51"/>
                    <a:pt x="17" y="48"/>
                    <a:pt x="16" y="45"/>
                  </a:cubicBezTo>
                  <a:cubicBezTo>
                    <a:pt x="15" y="42"/>
                    <a:pt x="15" y="39"/>
                    <a:pt x="16" y="36"/>
                  </a:cubicBezTo>
                  <a:cubicBezTo>
                    <a:pt x="16" y="33"/>
                    <a:pt x="17" y="32"/>
                    <a:pt x="18" y="30"/>
                  </a:cubicBezTo>
                  <a:cubicBezTo>
                    <a:pt x="20" y="28"/>
                    <a:pt x="21" y="27"/>
                    <a:pt x="23" y="26"/>
                  </a:cubicBezTo>
                  <a:cubicBezTo>
                    <a:pt x="24" y="26"/>
                    <a:pt x="24" y="26"/>
                    <a:pt x="25" y="25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52" y="20"/>
                    <a:pt x="64" y="17"/>
                    <a:pt x="74" y="15"/>
                  </a:cubicBezTo>
                  <a:cubicBezTo>
                    <a:pt x="91" y="10"/>
                    <a:pt x="84" y="7"/>
                    <a:pt x="66" y="9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83" y="5"/>
                    <a:pt x="74" y="3"/>
                    <a:pt x="76" y="1"/>
                  </a:cubicBezTo>
                  <a:cubicBezTo>
                    <a:pt x="67" y="3"/>
                    <a:pt x="58" y="5"/>
                    <a:pt x="49" y="6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2" y="11"/>
                    <a:pt x="21" y="12"/>
                    <a:pt x="20" y="12"/>
                  </a:cubicBezTo>
                  <a:cubicBezTo>
                    <a:pt x="16" y="14"/>
                    <a:pt x="12" y="16"/>
                    <a:pt x="9" y="19"/>
                  </a:cubicBezTo>
                  <a:cubicBezTo>
                    <a:pt x="8" y="20"/>
                    <a:pt x="7" y="21"/>
                    <a:pt x="7" y="22"/>
                  </a:cubicBezTo>
                  <a:cubicBezTo>
                    <a:pt x="6" y="23"/>
                    <a:pt x="6" y="23"/>
                    <a:pt x="5" y="25"/>
                  </a:cubicBezTo>
                  <a:cubicBezTo>
                    <a:pt x="4" y="26"/>
                    <a:pt x="3" y="29"/>
                    <a:pt x="2" y="31"/>
                  </a:cubicBezTo>
                  <a:cubicBezTo>
                    <a:pt x="0" y="38"/>
                    <a:pt x="1" y="47"/>
                    <a:pt x="4" y="54"/>
                  </a:cubicBezTo>
                  <a:cubicBezTo>
                    <a:pt x="6" y="58"/>
                    <a:pt x="9" y="62"/>
                    <a:pt x="13" y="64"/>
                  </a:cubicBezTo>
                  <a:cubicBezTo>
                    <a:pt x="16" y="67"/>
                    <a:pt x="21" y="68"/>
                    <a:pt x="25" y="69"/>
                  </a:cubicBezTo>
                  <a:cubicBezTo>
                    <a:pt x="25" y="69"/>
                    <a:pt x="26" y="69"/>
                    <a:pt x="26" y="69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28" y="69"/>
                    <a:pt x="29" y="69"/>
                    <a:pt x="30" y="69"/>
                  </a:cubicBezTo>
                  <a:cubicBezTo>
                    <a:pt x="32" y="69"/>
                    <a:pt x="35" y="69"/>
                    <a:pt x="37" y="69"/>
                  </a:cubicBezTo>
                  <a:cubicBezTo>
                    <a:pt x="46" y="67"/>
                    <a:pt x="46" y="67"/>
                    <a:pt x="46" y="67"/>
                  </a:cubicBezTo>
                  <a:cubicBezTo>
                    <a:pt x="65" y="62"/>
                    <a:pt x="65" y="62"/>
                    <a:pt x="65" y="62"/>
                  </a:cubicBezTo>
                  <a:cubicBezTo>
                    <a:pt x="84" y="58"/>
                    <a:pt x="84" y="58"/>
                    <a:pt x="84" y="58"/>
                  </a:cubicBezTo>
                  <a:cubicBezTo>
                    <a:pt x="93" y="56"/>
                    <a:pt x="93" y="56"/>
                    <a:pt x="93" y="56"/>
                  </a:cubicBezTo>
                  <a:cubicBezTo>
                    <a:pt x="96" y="56"/>
                    <a:pt x="96" y="56"/>
                    <a:pt x="96" y="56"/>
                  </a:cubicBezTo>
                  <a:cubicBezTo>
                    <a:pt x="97" y="56"/>
                    <a:pt x="98" y="55"/>
                    <a:pt x="99" y="55"/>
                  </a:cubicBezTo>
                  <a:cubicBezTo>
                    <a:pt x="99" y="55"/>
                    <a:pt x="100" y="55"/>
                    <a:pt x="100" y="54"/>
                  </a:cubicBezTo>
                  <a:cubicBezTo>
                    <a:pt x="99" y="55"/>
                    <a:pt x="98" y="55"/>
                    <a:pt x="97" y="55"/>
                  </a:cubicBezTo>
                  <a:cubicBezTo>
                    <a:pt x="95" y="56"/>
                    <a:pt x="95" y="56"/>
                    <a:pt x="94" y="56"/>
                  </a:cubicBezTo>
                  <a:cubicBezTo>
                    <a:pt x="91" y="57"/>
                    <a:pt x="91" y="57"/>
                    <a:pt x="91" y="57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55" y="64"/>
                    <a:pt x="55" y="64"/>
                    <a:pt x="55" y="64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37" y="68"/>
                    <a:pt x="37" y="68"/>
                    <a:pt x="37" y="68"/>
                  </a:cubicBezTo>
                  <a:cubicBezTo>
                    <a:pt x="34" y="69"/>
                    <a:pt x="32" y="69"/>
                    <a:pt x="29" y="69"/>
                  </a:cubicBezTo>
                  <a:cubicBezTo>
                    <a:pt x="28" y="69"/>
                    <a:pt x="28" y="69"/>
                    <a:pt x="27" y="69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26" y="69"/>
                    <a:pt x="26" y="68"/>
                    <a:pt x="26" y="68"/>
                  </a:cubicBezTo>
                  <a:cubicBezTo>
                    <a:pt x="24" y="68"/>
                    <a:pt x="23" y="68"/>
                    <a:pt x="22" y="68"/>
                  </a:cubicBezTo>
                  <a:cubicBezTo>
                    <a:pt x="19" y="67"/>
                    <a:pt x="17" y="66"/>
                    <a:pt x="14" y="65"/>
                  </a:cubicBezTo>
                  <a:cubicBezTo>
                    <a:pt x="9" y="62"/>
                    <a:pt x="6" y="57"/>
                    <a:pt x="4" y="52"/>
                  </a:cubicBezTo>
                  <a:cubicBezTo>
                    <a:pt x="4" y="52"/>
                    <a:pt x="5" y="53"/>
                    <a:pt x="4" y="52"/>
                  </a:cubicBezTo>
                  <a:cubicBezTo>
                    <a:pt x="6" y="57"/>
                    <a:pt x="10" y="61"/>
                    <a:pt x="15" y="64"/>
                  </a:cubicBezTo>
                  <a:cubicBezTo>
                    <a:pt x="17" y="65"/>
                    <a:pt x="19" y="66"/>
                    <a:pt x="22" y="67"/>
                  </a:cubicBezTo>
                  <a:cubicBezTo>
                    <a:pt x="23" y="67"/>
                    <a:pt x="25" y="67"/>
                    <a:pt x="26" y="67"/>
                  </a:cubicBezTo>
                  <a:cubicBezTo>
                    <a:pt x="26" y="67"/>
                    <a:pt x="27" y="67"/>
                    <a:pt x="27" y="67"/>
                  </a:cubicBezTo>
                  <a:cubicBezTo>
                    <a:pt x="27" y="68"/>
                    <a:pt x="27" y="67"/>
                    <a:pt x="27" y="68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28" y="68"/>
                    <a:pt x="29" y="68"/>
                    <a:pt x="29" y="68"/>
                  </a:cubicBezTo>
                  <a:cubicBezTo>
                    <a:pt x="32" y="68"/>
                    <a:pt x="34" y="68"/>
                    <a:pt x="37" y="67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63" y="62"/>
                    <a:pt x="71" y="60"/>
                    <a:pt x="79" y="58"/>
                  </a:cubicBezTo>
                  <a:cubicBezTo>
                    <a:pt x="83" y="58"/>
                    <a:pt x="87" y="57"/>
                    <a:pt x="91" y="56"/>
                  </a:cubicBezTo>
                  <a:cubicBezTo>
                    <a:pt x="95" y="55"/>
                    <a:pt x="95" y="55"/>
                    <a:pt x="95" y="55"/>
                  </a:cubicBezTo>
                  <a:cubicBezTo>
                    <a:pt x="96" y="55"/>
                    <a:pt x="96" y="55"/>
                    <a:pt x="96" y="55"/>
                  </a:cubicBezTo>
                  <a:cubicBezTo>
                    <a:pt x="97" y="54"/>
                    <a:pt x="97" y="54"/>
                    <a:pt x="98" y="54"/>
                  </a:cubicBezTo>
                  <a:cubicBezTo>
                    <a:pt x="101" y="53"/>
                    <a:pt x="103" y="52"/>
                    <a:pt x="105" y="50"/>
                  </a:cubicBezTo>
                  <a:cubicBezTo>
                    <a:pt x="106" y="51"/>
                    <a:pt x="106" y="51"/>
                    <a:pt x="106" y="51"/>
                  </a:cubicBezTo>
                  <a:cubicBezTo>
                    <a:pt x="109" y="49"/>
                    <a:pt x="112" y="46"/>
                    <a:pt x="114" y="42"/>
                  </a:cubicBezTo>
                  <a:cubicBezTo>
                    <a:pt x="116" y="39"/>
                    <a:pt x="117" y="35"/>
                    <a:pt x="118" y="31"/>
                  </a:cubicBezTo>
                  <a:cubicBezTo>
                    <a:pt x="118" y="23"/>
                    <a:pt x="115" y="15"/>
                    <a:pt x="110" y="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Freeform 26">
              <a:extLst>
                <a:ext uri="{FF2B5EF4-FFF2-40B4-BE49-F238E27FC236}">
                  <a16:creationId xmlns="" xmlns:a16="http://schemas.microsoft.com/office/drawing/2014/main" id="{BB0CBCFC-8ED7-4B78-83AE-E1E87186E28A}"/>
                </a:ext>
              </a:extLst>
            </p:cNvPr>
            <p:cNvSpPr/>
            <p:nvPr/>
          </p:nvSpPr>
          <p:spPr bwMode="auto">
            <a:xfrm>
              <a:off x="4427538" y="2193926"/>
              <a:ext cx="431800" cy="266700"/>
            </a:xfrm>
            <a:custGeom>
              <a:avLst/>
              <a:gdLst>
                <a:gd name="T0" fmla="*/ 26 w 115"/>
                <a:gd name="T1" fmla="*/ 58 h 71"/>
                <a:gd name="T2" fmla="*/ 20 w 115"/>
                <a:gd name="T3" fmla="*/ 56 h 71"/>
                <a:gd name="T4" fmla="*/ 1 w 115"/>
                <a:gd name="T5" fmla="*/ 25 h 71"/>
                <a:gd name="T6" fmla="*/ 13 w 115"/>
                <a:gd name="T7" fmla="*/ 5 h 71"/>
                <a:gd name="T8" fmla="*/ 13 w 115"/>
                <a:gd name="T9" fmla="*/ 6 h 71"/>
                <a:gd name="T10" fmla="*/ 2 w 115"/>
                <a:gd name="T11" fmla="*/ 26 h 71"/>
                <a:gd name="T12" fmla="*/ 21 w 115"/>
                <a:gd name="T13" fmla="*/ 56 h 71"/>
                <a:gd name="T14" fmla="*/ 24 w 115"/>
                <a:gd name="T15" fmla="*/ 57 h 71"/>
                <a:gd name="T16" fmla="*/ 58 w 115"/>
                <a:gd name="T17" fmla="*/ 64 h 71"/>
                <a:gd name="T18" fmla="*/ 80 w 115"/>
                <a:gd name="T19" fmla="*/ 70 h 71"/>
                <a:gd name="T20" fmla="*/ 97 w 115"/>
                <a:gd name="T21" fmla="*/ 70 h 71"/>
                <a:gd name="T22" fmla="*/ 96 w 115"/>
                <a:gd name="T23" fmla="*/ 68 h 71"/>
                <a:gd name="T24" fmla="*/ 81 w 115"/>
                <a:gd name="T25" fmla="*/ 68 h 71"/>
                <a:gd name="T26" fmla="*/ 23 w 115"/>
                <a:gd name="T27" fmla="*/ 55 h 71"/>
                <a:gd name="T28" fmla="*/ 19 w 115"/>
                <a:gd name="T29" fmla="*/ 54 h 71"/>
                <a:gd name="T30" fmla="*/ 4 w 115"/>
                <a:gd name="T31" fmla="*/ 31 h 71"/>
                <a:gd name="T32" fmla="*/ 21 w 115"/>
                <a:gd name="T33" fmla="*/ 54 h 71"/>
                <a:gd name="T34" fmla="*/ 32 w 115"/>
                <a:gd name="T35" fmla="*/ 57 h 71"/>
                <a:gd name="T36" fmla="*/ 80 w 115"/>
                <a:gd name="T37" fmla="*/ 68 h 71"/>
                <a:gd name="T38" fmla="*/ 109 w 115"/>
                <a:gd name="T39" fmla="*/ 57 h 71"/>
                <a:gd name="T40" fmla="*/ 111 w 115"/>
                <a:gd name="T41" fmla="*/ 44 h 71"/>
                <a:gd name="T42" fmla="*/ 105 w 115"/>
                <a:gd name="T43" fmla="*/ 53 h 71"/>
                <a:gd name="T44" fmla="*/ 94 w 115"/>
                <a:gd name="T45" fmla="*/ 60 h 71"/>
                <a:gd name="T46" fmla="*/ 80 w 115"/>
                <a:gd name="T47" fmla="*/ 59 h 71"/>
                <a:gd name="T48" fmla="*/ 37 w 115"/>
                <a:gd name="T49" fmla="*/ 50 h 71"/>
                <a:gd name="T50" fmla="*/ 25 w 115"/>
                <a:gd name="T51" fmla="*/ 47 h 71"/>
                <a:gd name="T52" fmla="*/ 24 w 115"/>
                <a:gd name="T53" fmla="*/ 46 h 71"/>
                <a:gd name="T54" fmla="*/ 74 w 115"/>
                <a:gd name="T55" fmla="*/ 58 h 71"/>
                <a:gd name="T56" fmla="*/ 85 w 115"/>
                <a:gd name="T57" fmla="*/ 60 h 71"/>
                <a:gd name="T58" fmla="*/ 99 w 115"/>
                <a:gd name="T59" fmla="*/ 54 h 71"/>
                <a:gd name="T60" fmla="*/ 76 w 115"/>
                <a:gd name="T61" fmla="*/ 56 h 71"/>
                <a:gd name="T62" fmla="*/ 26 w 115"/>
                <a:gd name="T63" fmla="*/ 45 h 71"/>
                <a:gd name="T64" fmla="*/ 24 w 115"/>
                <a:gd name="T65" fmla="*/ 44 h 71"/>
                <a:gd name="T66" fmla="*/ 15 w 115"/>
                <a:gd name="T67" fmla="*/ 27 h 71"/>
                <a:gd name="T68" fmla="*/ 21 w 115"/>
                <a:gd name="T69" fmla="*/ 16 h 71"/>
                <a:gd name="T70" fmla="*/ 33 w 115"/>
                <a:gd name="T71" fmla="*/ 14 h 71"/>
                <a:gd name="T72" fmla="*/ 42 w 115"/>
                <a:gd name="T73" fmla="*/ 16 h 71"/>
                <a:gd name="T74" fmla="*/ 93 w 115"/>
                <a:gd name="T75" fmla="*/ 27 h 71"/>
                <a:gd name="T76" fmla="*/ 104 w 115"/>
                <a:gd name="T77" fmla="*/ 42 h 71"/>
                <a:gd name="T78" fmla="*/ 106 w 115"/>
                <a:gd name="T79" fmla="*/ 44 h 71"/>
                <a:gd name="T80" fmla="*/ 107 w 115"/>
                <a:gd name="T81" fmla="*/ 27 h 71"/>
                <a:gd name="T82" fmla="*/ 112 w 115"/>
                <a:gd name="T83" fmla="*/ 39 h 71"/>
                <a:gd name="T84" fmla="*/ 109 w 115"/>
                <a:gd name="T85" fmla="*/ 22 h 71"/>
                <a:gd name="T86" fmla="*/ 96 w 115"/>
                <a:gd name="T87" fmla="*/ 14 h 71"/>
                <a:gd name="T88" fmla="*/ 47 w 115"/>
                <a:gd name="T89" fmla="*/ 3 h 71"/>
                <a:gd name="T90" fmla="*/ 34 w 115"/>
                <a:gd name="T91" fmla="*/ 0 h 71"/>
                <a:gd name="T92" fmla="*/ 14 w 115"/>
                <a:gd name="T93" fmla="*/ 4 h 71"/>
                <a:gd name="T94" fmla="*/ 1 w 115"/>
                <a:gd name="T95" fmla="*/ 25 h 71"/>
                <a:gd name="T96" fmla="*/ 17 w 115"/>
                <a:gd name="T97" fmla="*/ 56 h 71"/>
                <a:gd name="T98" fmla="*/ 23 w 115"/>
                <a:gd name="T99" fmla="*/ 58 h 71"/>
                <a:gd name="T100" fmla="*/ 56 w 115"/>
                <a:gd name="T101" fmla="*/ 6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5" h="71">
                  <a:moveTo>
                    <a:pt x="56" y="65"/>
                  </a:moveTo>
                  <a:cubicBezTo>
                    <a:pt x="32" y="59"/>
                    <a:pt x="32" y="59"/>
                    <a:pt x="32" y="59"/>
                  </a:cubicBezTo>
                  <a:cubicBezTo>
                    <a:pt x="26" y="58"/>
                    <a:pt x="26" y="58"/>
                    <a:pt x="26" y="58"/>
                  </a:cubicBezTo>
                  <a:cubicBezTo>
                    <a:pt x="23" y="57"/>
                    <a:pt x="23" y="57"/>
                    <a:pt x="23" y="57"/>
                  </a:cubicBezTo>
                  <a:cubicBezTo>
                    <a:pt x="22" y="57"/>
                    <a:pt x="22" y="57"/>
                    <a:pt x="22" y="57"/>
                  </a:cubicBezTo>
                  <a:cubicBezTo>
                    <a:pt x="21" y="57"/>
                    <a:pt x="20" y="57"/>
                    <a:pt x="20" y="56"/>
                  </a:cubicBezTo>
                  <a:cubicBezTo>
                    <a:pt x="14" y="55"/>
                    <a:pt x="10" y="51"/>
                    <a:pt x="7" y="47"/>
                  </a:cubicBezTo>
                  <a:cubicBezTo>
                    <a:pt x="4" y="43"/>
                    <a:pt x="2" y="38"/>
                    <a:pt x="1" y="33"/>
                  </a:cubicBezTo>
                  <a:cubicBezTo>
                    <a:pt x="1" y="30"/>
                    <a:pt x="1" y="28"/>
                    <a:pt x="1" y="25"/>
                  </a:cubicBezTo>
                  <a:cubicBezTo>
                    <a:pt x="1" y="24"/>
                    <a:pt x="1" y="23"/>
                    <a:pt x="2" y="22"/>
                  </a:cubicBezTo>
                  <a:cubicBezTo>
                    <a:pt x="2" y="20"/>
                    <a:pt x="2" y="19"/>
                    <a:pt x="3" y="18"/>
                  </a:cubicBezTo>
                  <a:cubicBezTo>
                    <a:pt x="5" y="13"/>
                    <a:pt x="9" y="8"/>
                    <a:pt x="13" y="5"/>
                  </a:cubicBezTo>
                  <a:cubicBezTo>
                    <a:pt x="17" y="2"/>
                    <a:pt x="22" y="1"/>
                    <a:pt x="28" y="0"/>
                  </a:cubicBezTo>
                  <a:cubicBezTo>
                    <a:pt x="27" y="0"/>
                    <a:pt x="26" y="1"/>
                    <a:pt x="28" y="1"/>
                  </a:cubicBezTo>
                  <a:cubicBezTo>
                    <a:pt x="23" y="1"/>
                    <a:pt x="18" y="3"/>
                    <a:pt x="13" y="6"/>
                  </a:cubicBezTo>
                  <a:cubicBezTo>
                    <a:pt x="9" y="9"/>
                    <a:pt x="6" y="13"/>
                    <a:pt x="4" y="18"/>
                  </a:cubicBezTo>
                  <a:cubicBezTo>
                    <a:pt x="3" y="19"/>
                    <a:pt x="3" y="21"/>
                    <a:pt x="3" y="22"/>
                  </a:cubicBezTo>
                  <a:cubicBezTo>
                    <a:pt x="2" y="23"/>
                    <a:pt x="2" y="24"/>
                    <a:pt x="2" y="26"/>
                  </a:cubicBezTo>
                  <a:cubicBezTo>
                    <a:pt x="2" y="28"/>
                    <a:pt x="2" y="31"/>
                    <a:pt x="2" y="33"/>
                  </a:cubicBezTo>
                  <a:cubicBezTo>
                    <a:pt x="3" y="38"/>
                    <a:pt x="5" y="43"/>
                    <a:pt x="8" y="47"/>
                  </a:cubicBezTo>
                  <a:cubicBezTo>
                    <a:pt x="11" y="51"/>
                    <a:pt x="15" y="55"/>
                    <a:pt x="21" y="56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3" y="57"/>
                    <a:pt x="23" y="57"/>
                    <a:pt x="23" y="57"/>
                  </a:cubicBezTo>
                  <a:cubicBezTo>
                    <a:pt x="24" y="57"/>
                    <a:pt x="24" y="57"/>
                    <a:pt x="24" y="57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41" y="61"/>
                    <a:pt x="49" y="62"/>
                    <a:pt x="58" y="64"/>
                  </a:cubicBezTo>
                  <a:cubicBezTo>
                    <a:pt x="58" y="65"/>
                    <a:pt x="58" y="65"/>
                    <a:pt x="58" y="65"/>
                  </a:cubicBezTo>
                  <a:cubicBezTo>
                    <a:pt x="75" y="69"/>
                    <a:pt x="75" y="69"/>
                    <a:pt x="75" y="69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0" y="70"/>
                    <a:pt x="81" y="71"/>
                    <a:pt x="82" y="71"/>
                  </a:cubicBezTo>
                  <a:cubicBezTo>
                    <a:pt x="83" y="71"/>
                    <a:pt x="84" y="71"/>
                    <a:pt x="85" y="71"/>
                  </a:cubicBezTo>
                  <a:cubicBezTo>
                    <a:pt x="89" y="71"/>
                    <a:pt x="93" y="71"/>
                    <a:pt x="97" y="70"/>
                  </a:cubicBezTo>
                  <a:cubicBezTo>
                    <a:pt x="101" y="68"/>
                    <a:pt x="103" y="66"/>
                    <a:pt x="105" y="64"/>
                  </a:cubicBezTo>
                  <a:cubicBezTo>
                    <a:pt x="107" y="62"/>
                    <a:pt x="109" y="60"/>
                    <a:pt x="110" y="58"/>
                  </a:cubicBezTo>
                  <a:cubicBezTo>
                    <a:pt x="106" y="63"/>
                    <a:pt x="102" y="66"/>
                    <a:pt x="96" y="68"/>
                  </a:cubicBezTo>
                  <a:cubicBezTo>
                    <a:pt x="93" y="69"/>
                    <a:pt x="90" y="69"/>
                    <a:pt x="87" y="69"/>
                  </a:cubicBezTo>
                  <a:cubicBezTo>
                    <a:pt x="86" y="69"/>
                    <a:pt x="84" y="69"/>
                    <a:pt x="83" y="69"/>
                  </a:cubicBezTo>
                  <a:cubicBezTo>
                    <a:pt x="82" y="69"/>
                    <a:pt x="82" y="68"/>
                    <a:pt x="81" y="68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0" y="66"/>
                    <a:pt x="61" y="63"/>
                    <a:pt x="51" y="61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22" y="55"/>
                    <a:pt x="22" y="55"/>
                    <a:pt x="22" y="55"/>
                  </a:cubicBezTo>
                  <a:cubicBezTo>
                    <a:pt x="21" y="54"/>
                    <a:pt x="20" y="54"/>
                    <a:pt x="19" y="54"/>
                  </a:cubicBezTo>
                  <a:cubicBezTo>
                    <a:pt x="18" y="53"/>
                    <a:pt x="17" y="53"/>
                    <a:pt x="16" y="52"/>
                  </a:cubicBezTo>
                  <a:cubicBezTo>
                    <a:pt x="13" y="50"/>
                    <a:pt x="11" y="48"/>
                    <a:pt x="9" y="46"/>
                  </a:cubicBezTo>
                  <a:cubicBezTo>
                    <a:pt x="6" y="42"/>
                    <a:pt x="4" y="36"/>
                    <a:pt x="4" y="31"/>
                  </a:cubicBezTo>
                  <a:cubicBezTo>
                    <a:pt x="4" y="35"/>
                    <a:pt x="5" y="40"/>
                    <a:pt x="8" y="44"/>
                  </a:cubicBezTo>
                  <a:cubicBezTo>
                    <a:pt x="11" y="48"/>
                    <a:pt x="15" y="52"/>
                    <a:pt x="20" y="54"/>
                  </a:cubicBezTo>
                  <a:cubicBezTo>
                    <a:pt x="20" y="54"/>
                    <a:pt x="21" y="54"/>
                    <a:pt x="21" y="54"/>
                  </a:cubicBezTo>
                  <a:cubicBezTo>
                    <a:pt x="22" y="54"/>
                    <a:pt x="23" y="54"/>
                    <a:pt x="23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32" y="57"/>
                    <a:pt x="32" y="57"/>
                    <a:pt x="32" y="57"/>
                  </a:cubicBezTo>
                  <a:cubicBezTo>
                    <a:pt x="37" y="58"/>
                    <a:pt x="41" y="58"/>
                    <a:pt x="44" y="59"/>
                  </a:cubicBezTo>
                  <a:cubicBezTo>
                    <a:pt x="55" y="62"/>
                    <a:pt x="66" y="64"/>
                    <a:pt x="76" y="67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81" y="68"/>
                    <a:pt x="83" y="68"/>
                    <a:pt x="84" y="68"/>
                  </a:cubicBezTo>
                  <a:cubicBezTo>
                    <a:pt x="87" y="69"/>
                    <a:pt x="91" y="69"/>
                    <a:pt x="94" y="68"/>
                  </a:cubicBezTo>
                  <a:cubicBezTo>
                    <a:pt x="100" y="66"/>
                    <a:pt x="105" y="62"/>
                    <a:pt x="109" y="57"/>
                  </a:cubicBezTo>
                  <a:cubicBezTo>
                    <a:pt x="110" y="56"/>
                    <a:pt x="111" y="55"/>
                    <a:pt x="111" y="54"/>
                  </a:cubicBezTo>
                  <a:cubicBezTo>
                    <a:pt x="112" y="52"/>
                    <a:pt x="112" y="51"/>
                    <a:pt x="112" y="49"/>
                  </a:cubicBezTo>
                  <a:cubicBezTo>
                    <a:pt x="112" y="47"/>
                    <a:pt x="112" y="45"/>
                    <a:pt x="111" y="44"/>
                  </a:cubicBezTo>
                  <a:cubicBezTo>
                    <a:pt x="110" y="44"/>
                    <a:pt x="110" y="45"/>
                    <a:pt x="109" y="46"/>
                  </a:cubicBezTo>
                  <a:cubicBezTo>
                    <a:pt x="109" y="46"/>
                    <a:pt x="108" y="48"/>
                    <a:pt x="107" y="50"/>
                  </a:cubicBezTo>
                  <a:cubicBezTo>
                    <a:pt x="106" y="51"/>
                    <a:pt x="105" y="52"/>
                    <a:pt x="105" y="53"/>
                  </a:cubicBezTo>
                  <a:cubicBezTo>
                    <a:pt x="104" y="55"/>
                    <a:pt x="103" y="55"/>
                    <a:pt x="103" y="55"/>
                  </a:cubicBezTo>
                  <a:cubicBezTo>
                    <a:pt x="102" y="56"/>
                    <a:pt x="102" y="55"/>
                    <a:pt x="102" y="54"/>
                  </a:cubicBezTo>
                  <a:cubicBezTo>
                    <a:pt x="100" y="57"/>
                    <a:pt x="97" y="58"/>
                    <a:pt x="94" y="60"/>
                  </a:cubicBezTo>
                  <a:cubicBezTo>
                    <a:pt x="91" y="61"/>
                    <a:pt x="88" y="61"/>
                    <a:pt x="85" y="60"/>
                  </a:cubicBezTo>
                  <a:cubicBezTo>
                    <a:pt x="84" y="60"/>
                    <a:pt x="83" y="60"/>
                    <a:pt x="82" y="60"/>
                  </a:cubicBezTo>
                  <a:cubicBezTo>
                    <a:pt x="80" y="59"/>
                    <a:pt x="80" y="59"/>
                    <a:pt x="80" y="59"/>
                  </a:cubicBezTo>
                  <a:cubicBezTo>
                    <a:pt x="74" y="58"/>
                    <a:pt x="74" y="58"/>
                    <a:pt x="74" y="58"/>
                  </a:cubicBezTo>
                  <a:cubicBezTo>
                    <a:pt x="63" y="56"/>
                    <a:pt x="63" y="56"/>
                    <a:pt x="63" y="56"/>
                  </a:cubicBezTo>
                  <a:cubicBezTo>
                    <a:pt x="54" y="54"/>
                    <a:pt x="46" y="52"/>
                    <a:pt x="37" y="50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27" y="47"/>
                    <a:pt x="27" y="47"/>
                    <a:pt x="27" y="47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25" y="47"/>
                    <a:pt x="24" y="47"/>
                    <a:pt x="24" y="46"/>
                  </a:cubicBezTo>
                  <a:cubicBezTo>
                    <a:pt x="20" y="45"/>
                    <a:pt x="18" y="43"/>
                    <a:pt x="16" y="40"/>
                  </a:cubicBezTo>
                  <a:cubicBezTo>
                    <a:pt x="18" y="43"/>
                    <a:pt x="21" y="45"/>
                    <a:pt x="24" y="46"/>
                  </a:cubicBezTo>
                  <a:cubicBezTo>
                    <a:pt x="37" y="49"/>
                    <a:pt x="37" y="49"/>
                    <a:pt x="37" y="49"/>
                  </a:cubicBezTo>
                  <a:cubicBezTo>
                    <a:pt x="63" y="56"/>
                    <a:pt x="63" y="56"/>
                    <a:pt x="63" y="56"/>
                  </a:cubicBezTo>
                  <a:cubicBezTo>
                    <a:pt x="74" y="58"/>
                    <a:pt x="74" y="58"/>
                    <a:pt x="74" y="58"/>
                  </a:cubicBezTo>
                  <a:cubicBezTo>
                    <a:pt x="80" y="59"/>
                    <a:pt x="80" y="59"/>
                    <a:pt x="80" y="59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3" y="60"/>
                    <a:pt x="84" y="60"/>
                    <a:pt x="85" y="60"/>
                  </a:cubicBezTo>
                  <a:cubicBezTo>
                    <a:pt x="88" y="61"/>
                    <a:pt x="91" y="60"/>
                    <a:pt x="94" y="59"/>
                  </a:cubicBezTo>
                  <a:cubicBezTo>
                    <a:pt x="97" y="58"/>
                    <a:pt x="99" y="56"/>
                    <a:pt x="101" y="53"/>
                  </a:cubicBezTo>
                  <a:cubicBezTo>
                    <a:pt x="101" y="53"/>
                    <a:pt x="101" y="52"/>
                    <a:pt x="99" y="54"/>
                  </a:cubicBezTo>
                  <a:cubicBezTo>
                    <a:pt x="97" y="55"/>
                    <a:pt x="94" y="57"/>
                    <a:pt x="90" y="58"/>
                  </a:cubicBezTo>
                  <a:cubicBezTo>
                    <a:pt x="88" y="58"/>
                    <a:pt x="85" y="58"/>
                    <a:pt x="83" y="58"/>
                  </a:cubicBezTo>
                  <a:cubicBezTo>
                    <a:pt x="81" y="57"/>
                    <a:pt x="78" y="57"/>
                    <a:pt x="76" y="56"/>
                  </a:cubicBezTo>
                  <a:cubicBezTo>
                    <a:pt x="64" y="53"/>
                    <a:pt x="51" y="50"/>
                    <a:pt x="38" y="47"/>
                  </a:cubicBezTo>
                  <a:cubicBezTo>
                    <a:pt x="29" y="45"/>
                    <a:pt x="29" y="45"/>
                    <a:pt x="29" y="45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3" y="44"/>
                    <a:pt x="22" y="43"/>
                    <a:pt x="21" y="43"/>
                  </a:cubicBezTo>
                  <a:cubicBezTo>
                    <a:pt x="18" y="41"/>
                    <a:pt x="16" y="37"/>
                    <a:pt x="15" y="32"/>
                  </a:cubicBezTo>
                  <a:cubicBezTo>
                    <a:pt x="15" y="30"/>
                    <a:pt x="15" y="29"/>
                    <a:pt x="15" y="27"/>
                  </a:cubicBezTo>
                  <a:cubicBezTo>
                    <a:pt x="15" y="26"/>
                    <a:pt x="15" y="25"/>
                    <a:pt x="15" y="25"/>
                  </a:cubicBezTo>
                  <a:cubicBezTo>
                    <a:pt x="15" y="24"/>
                    <a:pt x="16" y="23"/>
                    <a:pt x="16" y="23"/>
                  </a:cubicBezTo>
                  <a:cubicBezTo>
                    <a:pt x="17" y="20"/>
                    <a:pt x="19" y="18"/>
                    <a:pt x="21" y="16"/>
                  </a:cubicBezTo>
                  <a:cubicBezTo>
                    <a:pt x="24" y="15"/>
                    <a:pt x="27" y="14"/>
                    <a:pt x="30" y="14"/>
                  </a:cubicBezTo>
                  <a:cubicBezTo>
                    <a:pt x="31" y="14"/>
                    <a:pt x="32" y="14"/>
                    <a:pt x="33" y="14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55" y="19"/>
                    <a:pt x="67" y="22"/>
                    <a:pt x="79" y="24"/>
                  </a:cubicBezTo>
                  <a:cubicBezTo>
                    <a:pt x="89" y="26"/>
                    <a:pt x="89" y="26"/>
                    <a:pt x="89" y="26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4" y="28"/>
                    <a:pt x="95" y="28"/>
                    <a:pt x="96" y="28"/>
                  </a:cubicBezTo>
                  <a:cubicBezTo>
                    <a:pt x="99" y="30"/>
                    <a:pt x="101" y="32"/>
                    <a:pt x="102" y="36"/>
                  </a:cubicBezTo>
                  <a:cubicBezTo>
                    <a:pt x="103" y="39"/>
                    <a:pt x="104" y="41"/>
                    <a:pt x="104" y="42"/>
                  </a:cubicBezTo>
                  <a:cubicBezTo>
                    <a:pt x="104" y="43"/>
                    <a:pt x="104" y="43"/>
                    <a:pt x="104" y="43"/>
                  </a:cubicBezTo>
                  <a:cubicBezTo>
                    <a:pt x="105" y="43"/>
                    <a:pt x="105" y="44"/>
                    <a:pt x="105" y="44"/>
                  </a:cubicBezTo>
                  <a:cubicBezTo>
                    <a:pt x="105" y="44"/>
                    <a:pt x="105" y="44"/>
                    <a:pt x="106" y="44"/>
                  </a:cubicBezTo>
                  <a:cubicBezTo>
                    <a:pt x="107" y="43"/>
                    <a:pt x="108" y="41"/>
                    <a:pt x="108" y="38"/>
                  </a:cubicBezTo>
                  <a:cubicBezTo>
                    <a:pt x="109" y="36"/>
                    <a:pt x="109" y="32"/>
                    <a:pt x="106" y="28"/>
                  </a:cubicBezTo>
                  <a:cubicBezTo>
                    <a:pt x="107" y="27"/>
                    <a:pt x="107" y="27"/>
                    <a:pt x="107" y="27"/>
                  </a:cubicBezTo>
                  <a:cubicBezTo>
                    <a:pt x="109" y="29"/>
                    <a:pt x="110" y="31"/>
                    <a:pt x="110" y="32"/>
                  </a:cubicBezTo>
                  <a:cubicBezTo>
                    <a:pt x="111" y="34"/>
                    <a:pt x="111" y="35"/>
                    <a:pt x="111" y="36"/>
                  </a:cubicBezTo>
                  <a:cubicBezTo>
                    <a:pt x="112" y="38"/>
                    <a:pt x="112" y="39"/>
                    <a:pt x="112" y="39"/>
                  </a:cubicBezTo>
                  <a:cubicBezTo>
                    <a:pt x="113" y="39"/>
                    <a:pt x="114" y="37"/>
                    <a:pt x="115" y="38"/>
                  </a:cubicBezTo>
                  <a:cubicBezTo>
                    <a:pt x="115" y="35"/>
                    <a:pt x="115" y="33"/>
                    <a:pt x="114" y="30"/>
                  </a:cubicBezTo>
                  <a:cubicBezTo>
                    <a:pt x="113" y="27"/>
                    <a:pt x="111" y="24"/>
                    <a:pt x="109" y="22"/>
                  </a:cubicBezTo>
                  <a:cubicBezTo>
                    <a:pt x="107" y="20"/>
                    <a:pt x="105" y="18"/>
                    <a:pt x="102" y="16"/>
                  </a:cubicBezTo>
                  <a:cubicBezTo>
                    <a:pt x="101" y="16"/>
                    <a:pt x="99" y="15"/>
                    <a:pt x="98" y="14"/>
                  </a:cubicBezTo>
                  <a:cubicBezTo>
                    <a:pt x="97" y="14"/>
                    <a:pt x="97" y="14"/>
                    <a:pt x="96" y="14"/>
                  </a:cubicBezTo>
                  <a:cubicBezTo>
                    <a:pt x="94" y="13"/>
                    <a:pt x="94" y="13"/>
                    <a:pt x="94" y="13"/>
                  </a:cubicBezTo>
                  <a:cubicBezTo>
                    <a:pt x="85" y="11"/>
                    <a:pt x="85" y="11"/>
                    <a:pt x="85" y="11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0"/>
                    <a:pt x="35" y="0"/>
                    <a:pt x="34" y="0"/>
                  </a:cubicBezTo>
                  <a:cubicBezTo>
                    <a:pt x="33" y="0"/>
                    <a:pt x="32" y="0"/>
                    <a:pt x="31" y="0"/>
                  </a:cubicBezTo>
                  <a:cubicBezTo>
                    <a:pt x="29" y="0"/>
                    <a:pt x="27" y="0"/>
                    <a:pt x="25" y="0"/>
                  </a:cubicBezTo>
                  <a:cubicBezTo>
                    <a:pt x="21" y="1"/>
                    <a:pt x="17" y="2"/>
                    <a:pt x="14" y="4"/>
                  </a:cubicBezTo>
                  <a:cubicBezTo>
                    <a:pt x="10" y="6"/>
                    <a:pt x="7" y="9"/>
                    <a:pt x="5" y="13"/>
                  </a:cubicBezTo>
                  <a:cubicBezTo>
                    <a:pt x="4" y="15"/>
                    <a:pt x="3" y="17"/>
                    <a:pt x="2" y="19"/>
                  </a:cubicBezTo>
                  <a:cubicBezTo>
                    <a:pt x="1" y="21"/>
                    <a:pt x="1" y="23"/>
                    <a:pt x="1" y="25"/>
                  </a:cubicBezTo>
                  <a:cubicBezTo>
                    <a:pt x="0" y="29"/>
                    <a:pt x="1" y="33"/>
                    <a:pt x="2" y="37"/>
                  </a:cubicBezTo>
                  <a:cubicBezTo>
                    <a:pt x="3" y="41"/>
                    <a:pt x="4" y="45"/>
                    <a:pt x="7" y="48"/>
                  </a:cubicBezTo>
                  <a:cubicBezTo>
                    <a:pt x="10" y="51"/>
                    <a:pt x="13" y="54"/>
                    <a:pt x="17" y="56"/>
                  </a:cubicBezTo>
                  <a:cubicBezTo>
                    <a:pt x="18" y="56"/>
                    <a:pt x="19" y="57"/>
                    <a:pt x="20" y="57"/>
                  </a:cubicBezTo>
                  <a:cubicBezTo>
                    <a:pt x="21" y="57"/>
                    <a:pt x="21" y="57"/>
                    <a:pt x="22" y="57"/>
                  </a:cubicBezTo>
                  <a:cubicBezTo>
                    <a:pt x="23" y="58"/>
                    <a:pt x="23" y="58"/>
                    <a:pt x="23" y="58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37" y="61"/>
                    <a:pt x="37" y="61"/>
                    <a:pt x="37" y="61"/>
                  </a:cubicBezTo>
                  <a:lnTo>
                    <a:pt x="56" y="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Freeform 27">
              <a:extLst>
                <a:ext uri="{FF2B5EF4-FFF2-40B4-BE49-F238E27FC236}">
                  <a16:creationId xmlns="" xmlns:a16="http://schemas.microsoft.com/office/drawing/2014/main" id="{F3B6FE2A-9B5B-4C54-BB88-DC962E7DD0A4}"/>
                </a:ext>
              </a:extLst>
            </p:cNvPr>
            <p:cNvSpPr/>
            <p:nvPr/>
          </p:nvSpPr>
          <p:spPr bwMode="auto">
            <a:xfrm>
              <a:off x="6843713" y="1300163"/>
              <a:ext cx="363538" cy="390525"/>
            </a:xfrm>
            <a:custGeom>
              <a:avLst/>
              <a:gdLst>
                <a:gd name="T0" fmla="*/ 86 w 97"/>
                <a:gd name="T1" fmla="*/ 48 h 104"/>
                <a:gd name="T2" fmla="*/ 56 w 97"/>
                <a:gd name="T3" fmla="*/ 83 h 104"/>
                <a:gd name="T4" fmla="*/ 48 w 97"/>
                <a:gd name="T5" fmla="*/ 93 h 104"/>
                <a:gd name="T6" fmla="*/ 31 w 97"/>
                <a:gd name="T7" fmla="*/ 101 h 104"/>
                <a:gd name="T8" fmla="*/ 43 w 97"/>
                <a:gd name="T9" fmla="*/ 97 h 104"/>
                <a:gd name="T10" fmla="*/ 49 w 97"/>
                <a:gd name="T11" fmla="*/ 92 h 104"/>
                <a:gd name="T12" fmla="*/ 82 w 97"/>
                <a:gd name="T13" fmla="*/ 52 h 104"/>
                <a:gd name="T14" fmla="*/ 86 w 97"/>
                <a:gd name="T15" fmla="*/ 47 h 104"/>
                <a:gd name="T16" fmla="*/ 93 w 97"/>
                <a:gd name="T17" fmla="*/ 20 h 104"/>
                <a:gd name="T18" fmla="*/ 83 w 97"/>
                <a:gd name="T19" fmla="*/ 11 h 104"/>
                <a:gd name="T20" fmla="*/ 87 w 97"/>
                <a:gd name="T21" fmla="*/ 21 h 104"/>
                <a:gd name="T22" fmla="*/ 80 w 97"/>
                <a:gd name="T23" fmla="*/ 42 h 104"/>
                <a:gd name="T24" fmla="*/ 44 w 97"/>
                <a:gd name="T25" fmla="*/ 85 h 104"/>
                <a:gd name="T26" fmla="*/ 40 w 97"/>
                <a:gd name="T27" fmla="*/ 89 h 104"/>
                <a:gd name="T28" fmla="*/ 41 w 97"/>
                <a:gd name="T29" fmla="*/ 88 h 104"/>
                <a:gd name="T30" fmla="*/ 44 w 97"/>
                <a:gd name="T31" fmla="*/ 85 h 104"/>
                <a:gd name="T32" fmla="*/ 80 w 97"/>
                <a:gd name="T33" fmla="*/ 42 h 104"/>
                <a:gd name="T34" fmla="*/ 83 w 97"/>
                <a:gd name="T35" fmla="*/ 30 h 104"/>
                <a:gd name="T36" fmla="*/ 78 w 97"/>
                <a:gd name="T37" fmla="*/ 41 h 104"/>
                <a:gd name="T38" fmla="*/ 47 w 97"/>
                <a:gd name="T39" fmla="*/ 77 h 104"/>
                <a:gd name="T40" fmla="*/ 38 w 97"/>
                <a:gd name="T41" fmla="*/ 87 h 104"/>
                <a:gd name="T42" fmla="*/ 20 w 97"/>
                <a:gd name="T43" fmla="*/ 87 h 104"/>
                <a:gd name="T44" fmla="*/ 19 w 97"/>
                <a:gd name="T45" fmla="*/ 86 h 104"/>
                <a:gd name="T46" fmla="*/ 18 w 97"/>
                <a:gd name="T47" fmla="*/ 85 h 104"/>
                <a:gd name="T48" fmla="*/ 15 w 97"/>
                <a:gd name="T49" fmla="*/ 74 h 104"/>
                <a:gd name="T50" fmla="*/ 20 w 97"/>
                <a:gd name="T51" fmla="*/ 62 h 104"/>
                <a:gd name="T52" fmla="*/ 50 w 97"/>
                <a:gd name="T53" fmla="*/ 24 h 104"/>
                <a:gd name="T54" fmla="*/ 56 w 97"/>
                <a:gd name="T55" fmla="*/ 17 h 104"/>
                <a:gd name="T56" fmla="*/ 60 w 97"/>
                <a:gd name="T57" fmla="*/ 14 h 104"/>
                <a:gd name="T58" fmla="*/ 79 w 97"/>
                <a:gd name="T59" fmla="*/ 16 h 104"/>
                <a:gd name="T60" fmla="*/ 66 w 97"/>
                <a:gd name="T61" fmla="*/ 6 h 104"/>
                <a:gd name="T62" fmla="*/ 79 w 97"/>
                <a:gd name="T63" fmla="*/ 7 h 104"/>
                <a:gd name="T64" fmla="*/ 55 w 97"/>
                <a:gd name="T65" fmla="*/ 1 h 104"/>
                <a:gd name="T66" fmla="*/ 43 w 97"/>
                <a:gd name="T67" fmla="*/ 10 h 104"/>
                <a:gd name="T68" fmla="*/ 10 w 97"/>
                <a:gd name="T69" fmla="*/ 52 h 104"/>
                <a:gd name="T70" fmla="*/ 7 w 97"/>
                <a:gd name="T71" fmla="*/ 56 h 104"/>
                <a:gd name="T72" fmla="*/ 2 w 97"/>
                <a:gd name="T73" fmla="*/ 85 h 104"/>
                <a:gd name="T74" fmla="*/ 11 w 97"/>
                <a:gd name="T75" fmla="*/ 98 h 104"/>
                <a:gd name="T76" fmla="*/ 31 w 97"/>
                <a:gd name="T77" fmla="*/ 103 h 104"/>
                <a:gd name="T78" fmla="*/ 50 w 97"/>
                <a:gd name="T79" fmla="*/ 95 h 104"/>
                <a:gd name="T80" fmla="*/ 58 w 97"/>
                <a:gd name="T81" fmla="*/ 84 h 104"/>
                <a:gd name="T82" fmla="*/ 51 w 97"/>
                <a:gd name="T83" fmla="*/ 93 h 104"/>
                <a:gd name="T84" fmla="*/ 49 w 97"/>
                <a:gd name="T85" fmla="*/ 96 h 104"/>
                <a:gd name="T86" fmla="*/ 16 w 97"/>
                <a:gd name="T87" fmla="*/ 100 h 104"/>
                <a:gd name="T88" fmla="*/ 10 w 97"/>
                <a:gd name="T89" fmla="*/ 97 h 104"/>
                <a:gd name="T90" fmla="*/ 4 w 97"/>
                <a:gd name="T91" fmla="*/ 89 h 104"/>
                <a:gd name="T92" fmla="*/ 6 w 97"/>
                <a:gd name="T93" fmla="*/ 59 h 104"/>
                <a:gd name="T94" fmla="*/ 7 w 97"/>
                <a:gd name="T95" fmla="*/ 92 h 104"/>
                <a:gd name="T96" fmla="*/ 10 w 97"/>
                <a:gd name="T97" fmla="*/ 95 h 104"/>
                <a:gd name="T98" fmla="*/ 13 w 97"/>
                <a:gd name="T99" fmla="*/ 97 h 104"/>
                <a:gd name="T100" fmla="*/ 46 w 97"/>
                <a:gd name="T101" fmla="*/ 97 h 104"/>
                <a:gd name="T102" fmla="*/ 55 w 97"/>
                <a:gd name="T103" fmla="*/ 87 h 104"/>
                <a:gd name="T104" fmla="*/ 83 w 97"/>
                <a:gd name="T105" fmla="*/ 55 h 104"/>
                <a:gd name="T106" fmla="*/ 88 w 97"/>
                <a:gd name="T107" fmla="*/ 48 h 104"/>
                <a:gd name="T108" fmla="*/ 94 w 97"/>
                <a:gd name="T109" fmla="*/ 2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7" h="104">
                  <a:moveTo>
                    <a:pt x="92" y="37"/>
                  </a:moveTo>
                  <a:cubicBezTo>
                    <a:pt x="91" y="40"/>
                    <a:pt x="90" y="42"/>
                    <a:pt x="89" y="44"/>
                  </a:cubicBezTo>
                  <a:cubicBezTo>
                    <a:pt x="88" y="45"/>
                    <a:pt x="87" y="47"/>
                    <a:pt x="86" y="48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78" y="57"/>
                    <a:pt x="72" y="65"/>
                    <a:pt x="65" y="72"/>
                  </a:cubicBezTo>
                  <a:cubicBezTo>
                    <a:pt x="56" y="83"/>
                    <a:pt x="56" y="83"/>
                    <a:pt x="56" y="83"/>
                  </a:cubicBezTo>
                  <a:cubicBezTo>
                    <a:pt x="52" y="89"/>
                    <a:pt x="52" y="89"/>
                    <a:pt x="52" y="89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48" y="93"/>
                    <a:pt x="48" y="93"/>
                    <a:pt x="48" y="93"/>
                  </a:cubicBezTo>
                  <a:cubicBezTo>
                    <a:pt x="48" y="93"/>
                    <a:pt x="47" y="94"/>
                    <a:pt x="47" y="94"/>
                  </a:cubicBezTo>
                  <a:cubicBezTo>
                    <a:pt x="45" y="96"/>
                    <a:pt x="42" y="98"/>
                    <a:pt x="39" y="99"/>
                  </a:cubicBezTo>
                  <a:cubicBezTo>
                    <a:pt x="37" y="100"/>
                    <a:pt x="34" y="101"/>
                    <a:pt x="31" y="101"/>
                  </a:cubicBezTo>
                  <a:cubicBezTo>
                    <a:pt x="26" y="101"/>
                    <a:pt x="20" y="99"/>
                    <a:pt x="16" y="97"/>
                  </a:cubicBezTo>
                  <a:cubicBezTo>
                    <a:pt x="20" y="99"/>
                    <a:pt x="24" y="100"/>
                    <a:pt x="29" y="100"/>
                  </a:cubicBezTo>
                  <a:cubicBezTo>
                    <a:pt x="34" y="101"/>
                    <a:pt x="39" y="100"/>
                    <a:pt x="43" y="97"/>
                  </a:cubicBezTo>
                  <a:cubicBezTo>
                    <a:pt x="44" y="96"/>
                    <a:pt x="45" y="95"/>
                    <a:pt x="46" y="94"/>
                  </a:cubicBezTo>
                  <a:cubicBezTo>
                    <a:pt x="47" y="94"/>
                    <a:pt x="47" y="93"/>
                    <a:pt x="48" y="93"/>
                  </a:cubicBezTo>
                  <a:cubicBezTo>
                    <a:pt x="49" y="92"/>
                    <a:pt x="49" y="92"/>
                    <a:pt x="49" y="92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5" y="84"/>
                    <a:pt x="58" y="80"/>
                    <a:pt x="61" y="77"/>
                  </a:cubicBezTo>
                  <a:cubicBezTo>
                    <a:pt x="68" y="69"/>
                    <a:pt x="75" y="61"/>
                    <a:pt x="82" y="52"/>
                  </a:cubicBezTo>
                  <a:cubicBezTo>
                    <a:pt x="84" y="49"/>
                    <a:pt x="84" y="49"/>
                    <a:pt x="84" y="49"/>
                  </a:cubicBezTo>
                  <a:cubicBezTo>
                    <a:pt x="85" y="48"/>
                    <a:pt x="85" y="48"/>
                    <a:pt x="85" y="48"/>
                  </a:cubicBezTo>
                  <a:cubicBezTo>
                    <a:pt x="86" y="47"/>
                    <a:pt x="86" y="47"/>
                    <a:pt x="86" y="47"/>
                  </a:cubicBezTo>
                  <a:cubicBezTo>
                    <a:pt x="87" y="46"/>
                    <a:pt x="87" y="46"/>
                    <a:pt x="87" y="46"/>
                  </a:cubicBezTo>
                  <a:cubicBezTo>
                    <a:pt x="88" y="44"/>
                    <a:pt x="90" y="41"/>
                    <a:pt x="91" y="38"/>
                  </a:cubicBezTo>
                  <a:cubicBezTo>
                    <a:pt x="93" y="33"/>
                    <a:pt x="94" y="27"/>
                    <a:pt x="93" y="20"/>
                  </a:cubicBezTo>
                  <a:cubicBezTo>
                    <a:pt x="93" y="19"/>
                    <a:pt x="92" y="18"/>
                    <a:pt x="92" y="16"/>
                  </a:cubicBezTo>
                  <a:cubicBezTo>
                    <a:pt x="91" y="15"/>
                    <a:pt x="89" y="13"/>
                    <a:pt x="88" y="12"/>
                  </a:cubicBezTo>
                  <a:cubicBezTo>
                    <a:pt x="86" y="11"/>
                    <a:pt x="84" y="10"/>
                    <a:pt x="83" y="11"/>
                  </a:cubicBezTo>
                  <a:cubicBezTo>
                    <a:pt x="83" y="11"/>
                    <a:pt x="83" y="12"/>
                    <a:pt x="83" y="13"/>
                  </a:cubicBezTo>
                  <a:cubicBezTo>
                    <a:pt x="84" y="14"/>
                    <a:pt x="84" y="15"/>
                    <a:pt x="85" y="18"/>
                  </a:cubicBezTo>
                  <a:cubicBezTo>
                    <a:pt x="86" y="18"/>
                    <a:pt x="87" y="20"/>
                    <a:pt x="87" y="21"/>
                  </a:cubicBezTo>
                  <a:cubicBezTo>
                    <a:pt x="87" y="23"/>
                    <a:pt x="87" y="24"/>
                    <a:pt x="87" y="24"/>
                  </a:cubicBezTo>
                  <a:cubicBezTo>
                    <a:pt x="87" y="25"/>
                    <a:pt x="86" y="24"/>
                    <a:pt x="86" y="24"/>
                  </a:cubicBezTo>
                  <a:cubicBezTo>
                    <a:pt x="86" y="30"/>
                    <a:pt x="84" y="37"/>
                    <a:pt x="80" y="42"/>
                  </a:cubicBezTo>
                  <a:cubicBezTo>
                    <a:pt x="66" y="59"/>
                    <a:pt x="66" y="59"/>
                    <a:pt x="66" y="59"/>
                  </a:cubicBezTo>
                  <a:cubicBezTo>
                    <a:pt x="60" y="66"/>
                    <a:pt x="54" y="73"/>
                    <a:pt x="48" y="80"/>
                  </a:cubicBezTo>
                  <a:cubicBezTo>
                    <a:pt x="44" y="85"/>
                    <a:pt x="44" y="85"/>
                    <a:pt x="44" y="85"/>
                  </a:cubicBezTo>
                  <a:cubicBezTo>
                    <a:pt x="42" y="87"/>
                    <a:pt x="42" y="87"/>
                    <a:pt x="42" y="87"/>
                  </a:cubicBezTo>
                  <a:cubicBezTo>
                    <a:pt x="41" y="88"/>
                    <a:pt x="41" y="88"/>
                    <a:pt x="41" y="88"/>
                  </a:cubicBezTo>
                  <a:cubicBezTo>
                    <a:pt x="41" y="89"/>
                    <a:pt x="40" y="89"/>
                    <a:pt x="40" y="89"/>
                  </a:cubicBezTo>
                  <a:cubicBezTo>
                    <a:pt x="37" y="91"/>
                    <a:pt x="34" y="92"/>
                    <a:pt x="30" y="92"/>
                  </a:cubicBezTo>
                  <a:cubicBezTo>
                    <a:pt x="34" y="92"/>
                    <a:pt x="37" y="91"/>
                    <a:pt x="40" y="89"/>
                  </a:cubicBezTo>
                  <a:cubicBezTo>
                    <a:pt x="40" y="89"/>
                    <a:pt x="41" y="88"/>
                    <a:pt x="41" y="88"/>
                  </a:cubicBezTo>
                  <a:cubicBezTo>
                    <a:pt x="41" y="88"/>
                    <a:pt x="41" y="88"/>
                    <a:pt x="41" y="88"/>
                  </a:cubicBezTo>
                  <a:cubicBezTo>
                    <a:pt x="42" y="87"/>
                    <a:pt x="42" y="87"/>
                    <a:pt x="42" y="87"/>
                  </a:cubicBezTo>
                  <a:cubicBezTo>
                    <a:pt x="44" y="85"/>
                    <a:pt x="44" y="85"/>
                    <a:pt x="44" y="85"/>
                  </a:cubicBezTo>
                  <a:cubicBezTo>
                    <a:pt x="48" y="79"/>
                    <a:pt x="48" y="79"/>
                    <a:pt x="48" y="79"/>
                  </a:cubicBezTo>
                  <a:cubicBezTo>
                    <a:pt x="66" y="59"/>
                    <a:pt x="66" y="59"/>
                    <a:pt x="66" y="59"/>
                  </a:cubicBezTo>
                  <a:cubicBezTo>
                    <a:pt x="80" y="42"/>
                    <a:pt x="80" y="42"/>
                    <a:pt x="80" y="42"/>
                  </a:cubicBezTo>
                  <a:cubicBezTo>
                    <a:pt x="84" y="37"/>
                    <a:pt x="86" y="30"/>
                    <a:pt x="85" y="23"/>
                  </a:cubicBezTo>
                  <a:cubicBezTo>
                    <a:pt x="84" y="23"/>
                    <a:pt x="84" y="24"/>
                    <a:pt x="83" y="26"/>
                  </a:cubicBezTo>
                  <a:cubicBezTo>
                    <a:pt x="83" y="27"/>
                    <a:pt x="83" y="28"/>
                    <a:pt x="83" y="30"/>
                  </a:cubicBezTo>
                  <a:cubicBezTo>
                    <a:pt x="82" y="32"/>
                    <a:pt x="82" y="34"/>
                    <a:pt x="81" y="36"/>
                  </a:cubicBezTo>
                  <a:cubicBezTo>
                    <a:pt x="80" y="37"/>
                    <a:pt x="80" y="38"/>
                    <a:pt x="79" y="39"/>
                  </a:cubicBezTo>
                  <a:cubicBezTo>
                    <a:pt x="79" y="40"/>
                    <a:pt x="79" y="40"/>
                    <a:pt x="78" y="41"/>
                  </a:cubicBezTo>
                  <a:cubicBezTo>
                    <a:pt x="77" y="42"/>
                    <a:pt x="77" y="42"/>
                    <a:pt x="77" y="42"/>
                  </a:cubicBezTo>
                  <a:cubicBezTo>
                    <a:pt x="75" y="44"/>
                    <a:pt x="73" y="46"/>
                    <a:pt x="72" y="48"/>
                  </a:cubicBezTo>
                  <a:cubicBezTo>
                    <a:pt x="64" y="57"/>
                    <a:pt x="55" y="67"/>
                    <a:pt x="47" y="77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0" y="86"/>
                    <a:pt x="40" y="86"/>
                    <a:pt x="39" y="87"/>
                  </a:cubicBezTo>
                  <a:cubicBezTo>
                    <a:pt x="39" y="87"/>
                    <a:pt x="39" y="87"/>
                    <a:pt x="38" y="87"/>
                  </a:cubicBezTo>
                  <a:cubicBezTo>
                    <a:pt x="38" y="88"/>
                    <a:pt x="37" y="88"/>
                    <a:pt x="36" y="89"/>
                  </a:cubicBezTo>
                  <a:cubicBezTo>
                    <a:pt x="32" y="90"/>
                    <a:pt x="27" y="90"/>
                    <a:pt x="22" y="88"/>
                  </a:cubicBezTo>
                  <a:cubicBezTo>
                    <a:pt x="22" y="88"/>
                    <a:pt x="21" y="87"/>
                    <a:pt x="20" y="87"/>
                  </a:cubicBezTo>
                  <a:cubicBezTo>
                    <a:pt x="20" y="87"/>
                    <a:pt x="20" y="86"/>
                    <a:pt x="19" y="86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19" y="85"/>
                    <a:pt x="19" y="85"/>
                    <a:pt x="19" y="85"/>
                  </a:cubicBezTo>
                  <a:cubicBezTo>
                    <a:pt x="18" y="85"/>
                    <a:pt x="18" y="85"/>
                    <a:pt x="18" y="85"/>
                  </a:cubicBezTo>
                  <a:cubicBezTo>
                    <a:pt x="18" y="85"/>
                    <a:pt x="18" y="84"/>
                    <a:pt x="18" y="84"/>
                  </a:cubicBezTo>
                  <a:cubicBezTo>
                    <a:pt x="17" y="84"/>
                    <a:pt x="17" y="83"/>
                    <a:pt x="16" y="82"/>
                  </a:cubicBezTo>
                  <a:cubicBezTo>
                    <a:pt x="15" y="80"/>
                    <a:pt x="14" y="77"/>
                    <a:pt x="15" y="74"/>
                  </a:cubicBezTo>
                  <a:cubicBezTo>
                    <a:pt x="15" y="70"/>
                    <a:pt x="16" y="67"/>
                    <a:pt x="18" y="65"/>
                  </a:cubicBezTo>
                  <a:cubicBezTo>
                    <a:pt x="18" y="64"/>
                    <a:pt x="19" y="64"/>
                    <a:pt x="19" y="64"/>
                  </a:cubicBezTo>
                  <a:cubicBezTo>
                    <a:pt x="20" y="62"/>
                    <a:pt x="20" y="62"/>
                    <a:pt x="20" y="62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34" y="44"/>
                    <a:pt x="42" y="34"/>
                    <a:pt x="50" y="24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56" y="16"/>
                    <a:pt x="56" y="16"/>
                    <a:pt x="57" y="16"/>
                  </a:cubicBezTo>
                  <a:cubicBezTo>
                    <a:pt x="57" y="16"/>
                    <a:pt x="57" y="15"/>
                    <a:pt x="57" y="15"/>
                  </a:cubicBezTo>
                  <a:cubicBezTo>
                    <a:pt x="58" y="15"/>
                    <a:pt x="59" y="14"/>
                    <a:pt x="60" y="14"/>
                  </a:cubicBezTo>
                  <a:cubicBezTo>
                    <a:pt x="63" y="13"/>
                    <a:pt x="67" y="13"/>
                    <a:pt x="71" y="14"/>
                  </a:cubicBezTo>
                  <a:cubicBezTo>
                    <a:pt x="74" y="15"/>
                    <a:pt x="76" y="16"/>
                    <a:pt x="78" y="16"/>
                  </a:cubicBezTo>
                  <a:cubicBezTo>
                    <a:pt x="79" y="16"/>
                    <a:pt x="79" y="16"/>
                    <a:pt x="79" y="16"/>
                  </a:cubicBezTo>
                  <a:cubicBezTo>
                    <a:pt x="80" y="16"/>
                    <a:pt x="80" y="16"/>
                    <a:pt x="80" y="15"/>
                  </a:cubicBezTo>
                  <a:cubicBezTo>
                    <a:pt x="80" y="14"/>
                    <a:pt x="79" y="12"/>
                    <a:pt x="77" y="10"/>
                  </a:cubicBezTo>
                  <a:cubicBezTo>
                    <a:pt x="74" y="8"/>
                    <a:pt x="71" y="6"/>
                    <a:pt x="66" y="6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71" y="5"/>
                    <a:pt x="74" y="6"/>
                    <a:pt x="76" y="7"/>
                  </a:cubicBezTo>
                  <a:cubicBezTo>
                    <a:pt x="78" y="7"/>
                    <a:pt x="78" y="7"/>
                    <a:pt x="79" y="7"/>
                  </a:cubicBezTo>
                  <a:cubicBezTo>
                    <a:pt x="79" y="6"/>
                    <a:pt x="78" y="4"/>
                    <a:pt x="80" y="4"/>
                  </a:cubicBezTo>
                  <a:cubicBezTo>
                    <a:pt x="75" y="2"/>
                    <a:pt x="70" y="0"/>
                    <a:pt x="64" y="0"/>
                  </a:cubicBezTo>
                  <a:cubicBezTo>
                    <a:pt x="61" y="0"/>
                    <a:pt x="58" y="0"/>
                    <a:pt x="55" y="1"/>
                  </a:cubicBezTo>
                  <a:cubicBezTo>
                    <a:pt x="52" y="2"/>
                    <a:pt x="49" y="4"/>
                    <a:pt x="47" y="6"/>
                  </a:cubicBezTo>
                  <a:cubicBezTo>
                    <a:pt x="46" y="6"/>
                    <a:pt x="46" y="7"/>
                    <a:pt x="45" y="8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0" y="13"/>
                    <a:pt x="40" y="13"/>
                    <a:pt x="40" y="13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8" y="54"/>
                    <a:pt x="8" y="54"/>
                    <a:pt x="8" y="54"/>
                  </a:cubicBezTo>
                  <a:cubicBezTo>
                    <a:pt x="8" y="55"/>
                    <a:pt x="8" y="55"/>
                    <a:pt x="8" y="55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6" y="57"/>
                    <a:pt x="5" y="59"/>
                    <a:pt x="4" y="61"/>
                  </a:cubicBezTo>
                  <a:cubicBezTo>
                    <a:pt x="2" y="64"/>
                    <a:pt x="1" y="68"/>
                    <a:pt x="0" y="73"/>
                  </a:cubicBezTo>
                  <a:cubicBezTo>
                    <a:pt x="0" y="77"/>
                    <a:pt x="0" y="81"/>
                    <a:pt x="2" y="85"/>
                  </a:cubicBezTo>
                  <a:cubicBezTo>
                    <a:pt x="3" y="89"/>
                    <a:pt x="6" y="92"/>
                    <a:pt x="8" y="95"/>
                  </a:cubicBezTo>
                  <a:cubicBezTo>
                    <a:pt x="9" y="96"/>
                    <a:pt x="9" y="96"/>
                    <a:pt x="10" y="97"/>
                  </a:cubicBezTo>
                  <a:cubicBezTo>
                    <a:pt x="11" y="97"/>
                    <a:pt x="11" y="98"/>
                    <a:pt x="11" y="98"/>
                  </a:cubicBezTo>
                  <a:cubicBezTo>
                    <a:pt x="12" y="98"/>
                    <a:pt x="13" y="99"/>
                    <a:pt x="14" y="99"/>
                  </a:cubicBezTo>
                  <a:cubicBezTo>
                    <a:pt x="16" y="100"/>
                    <a:pt x="18" y="101"/>
                    <a:pt x="20" y="102"/>
                  </a:cubicBezTo>
                  <a:cubicBezTo>
                    <a:pt x="23" y="103"/>
                    <a:pt x="27" y="104"/>
                    <a:pt x="31" y="103"/>
                  </a:cubicBezTo>
                  <a:cubicBezTo>
                    <a:pt x="35" y="103"/>
                    <a:pt x="40" y="102"/>
                    <a:pt x="44" y="100"/>
                  </a:cubicBezTo>
                  <a:cubicBezTo>
                    <a:pt x="46" y="99"/>
                    <a:pt x="47" y="98"/>
                    <a:pt x="49" y="96"/>
                  </a:cubicBezTo>
                  <a:cubicBezTo>
                    <a:pt x="49" y="95"/>
                    <a:pt x="50" y="95"/>
                    <a:pt x="50" y="95"/>
                  </a:cubicBezTo>
                  <a:cubicBezTo>
                    <a:pt x="51" y="94"/>
                    <a:pt x="51" y="94"/>
                    <a:pt x="51" y="94"/>
                  </a:cubicBezTo>
                  <a:cubicBezTo>
                    <a:pt x="52" y="92"/>
                    <a:pt x="52" y="92"/>
                    <a:pt x="52" y="92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71" y="69"/>
                    <a:pt x="71" y="69"/>
                    <a:pt x="71" y="69"/>
                  </a:cubicBezTo>
                  <a:cubicBezTo>
                    <a:pt x="55" y="88"/>
                    <a:pt x="55" y="88"/>
                    <a:pt x="55" y="88"/>
                  </a:cubicBezTo>
                  <a:cubicBezTo>
                    <a:pt x="51" y="93"/>
                    <a:pt x="51" y="93"/>
                    <a:pt x="51" y="93"/>
                  </a:cubicBezTo>
                  <a:cubicBezTo>
                    <a:pt x="50" y="94"/>
                    <a:pt x="50" y="94"/>
                    <a:pt x="50" y="94"/>
                  </a:cubicBezTo>
                  <a:cubicBezTo>
                    <a:pt x="49" y="95"/>
                    <a:pt x="49" y="95"/>
                    <a:pt x="49" y="95"/>
                  </a:cubicBezTo>
                  <a:cubicBezTo>
                    <a:pt x="49" y="95"/>
                    <a:pt x="49" y="95"/>
                    <a:pt x="49" y="96"/>
                  </a:cubicBezTo>
                  <a:cubicBezTo>
                    <a:pt x="48" y="97"/>
                    <a:pt x="47" y="98"/>
                    <a:pt x="45" y="99"/>
                  </a:cubicBezTo>
                  <a:cubicBezTo>
                    <a:pt x="41" y="102"/>
                    <a:pt x="35" y="103"/>
                    <a:pt x="30" y="103"/>
                  </a:cubicBezTo>
                  <a:cubicBezTo>
                    <a:pt x="25" y="103"/>
                    <a:pt x="20" y="102"/>
                    <a:pt x="16" y="100"/>
                  </a:cubicBezTo>
                  <a:cubicBezTo>
                    <a:pt x="15" y="99"/>
                    <a:pt x="14" y="99"/>
                    <a:pt x="12" y="98"/>
                  </a:cubicBezTo>
                  <a:cubicBezTo>
                    <a:pt x="12" y="98"/>
                    <a:pt x="11" y="97"/>
                    <a:pt x="11" y="97"/>
                  </a:cubicBezTo>
                  <a:cubicBezTo>
                    <a:pt x="10" y="97"/>
                    <a:pt x="10" y="97"/>
                    <a:pt x="10" y="97"/>
                  </a:cubicBezTo>
                  <a:cubicBezTo>
                    <a:pt x="10" y="96"/>
                    <a:pt x="10" y="96"/>
                    <a:pt x="10" y="96"/>
                  </a:cubicBezTo>
                  <a:cubicBezTo>
                    <a:pt x="10" y="96"/>
                    <a:pt x="9" y="96"/>
                    <a:pt x="9" y="95"/>
                  </a:cubicBezTo>
                  <a:cubicBezTo>
                    <a:pt x="7" y="93"/>
                    <a:pt x="6" y="91"/>
                    <a:pt x="4" y="89"/>
                  </a:cubicBezTo>
                  <a:cubicBezTo>
                    <a:pt x="2" y="84"/>
                    <a:pt x="1" y="79"/>
                    <a:pt x="1" y="74"/>
                  </a:cubicBezTo>
                  <a:cubicBezTo>
                    <a:pt x="1" y="69"/>
                    <a:pt x="3" y="64"/>
                    <a:pt x="5" y="59"/>
                  </a:cubicBezTo>
                  <a:cubicBezTo>
                    <a:pt x="5" y="59"/>
                    <a:pt x="5" y="60"/>
                    <a:pt x="6" y="59"/>
                  </a:cubicBezTo>
                  <a:cubicBezTo>
                    <a:pt x="3" y="64"/>
                    <a:pt x="2" y="69"/>
                    <a:pt x="2" y="74"/>
                  </a:cubicBezTo>
                  <a:cubicBezTo>
                    <a:pt x="2" y="79"/>
                    <a:pt x="3" y="84"/>
                    <a:pt x="5" y="89"/>
                  </a:cubicBezTo>
                  <a:cubicBezTo>
                    <a:pt x="6" y="90"/>
                    <a:pt x="7" y="91"/>
                    <a:pt x="7" y="92"/>
                  </a:cubicBezTo>
                  <a:cubicBezTo>
                    <a:pt x="8" y="92"/>
                    <a:pt x="8" y="93"/>
                    <a:pt x="9" y="93"/>
                  </a:cubicBezTo>
                  <a:cubicBezTo>
                    <a:pt x="9" y="94"/>
                    <a:pt x="9" y="94"/>
                    <a:pt x="9" y="94"/>
                  </a:cubicBezTo>
                  <a:cubicBezTo>
                    <a:pt x="9" y="94"/>
                    <a:pt x="10" y="94"/>
                    <a:pt x="10" y="95"/>
                  </a:cubicBezTo>
                  <a:cubicBezTo>
                    <a:pt x="10" y="95"/>
                    <a:pt x="11" y="95"/>
                    <a:pt x="11" y="96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2" y="97"/>
                    <a:pt x="13" y="97"/>
                    <a:pt x="13" y="97"/>
                  </a:cubicBezTo>
                  <a:cubicBezTo>
                    <a:pt x="14" y="98"/>
                    <a:pt x="16" y="99"/>
                    <a:pt x="17" y="99"/>
                  </a:cubicBezTo>
                  <a:cubicBezTo>
                    <a:pt x="21" y="101"/>
                    <a:pt x="26" y="102"/>
                    <a:pt x="31" y="102"/>
                  </a:cubicBezTo>
                  <a:cubicBezTo>
                    <a:pt x="36" y="102"/>
                    <a:pt x="41" y="101"/>
                    <a:pt x="46" y="97"/>
                  </a:cubicBezTo>
                  <a:cubicBezTo>
                    <a:pt x="47" y="96"/>
                    <a:pt x="48" y="96"/>
                    <a:pt x="49" y="94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60" y="81"/>
                    <a:pt x="66" y="74"/>
                    <a:pt x="71" y="68"/>
                  </a:cubicBezTo>
                  <a:cubicBezTo>
                    <a:pt x="72" y="68"/>
                    <a:pt x="72" y="68"/>
                    <a:pt x="72" y="68"/>
                  </a:cubicBezTo>
                  <a:cubicBezTo>
                    <a:pt x="83" y="55"/>
                    <a:pt x="83" y="55"/>
                    <a:pt x="83" y="55"/>
                  </a:cubicBezTo>
                  <a:cubicBezTo>
                    <a:pt x="86" y="51"/>
                    <a:pt x="86" y="51"/>
                    <a:pt x="86" y="51"/>
                  </a:cubicBezTo>
                  <a:cubicBezTo>
                    <a:pt x="88" y="49"/>
                    <a:pt x="88" y="49"/>
                    <a:pt x="88" y="49"/>
                  </a:cubicBezTo>
                  <a:cubicBezTo>
                    <a:pt x="88" y="48"/>
                    <a:pt x="88" y="48"/>
                    <a:pt x="88" y="48"/>
                  </a:cubicBezTo>
                  <a:cubicBezTo>
                    <a:pt x="89" y="48"/>
                    <a:pt x="89" y="48"/>
                    <a:pt x="89" y="47"/>
                  </a:cubicBezTo>
                  <a:cubicBezTo>
                    <a:pt x="92" y="44"/>
                    <a:pt x="93" y="41"/>
                    <a:pt x="95" y="37"/>
                  </a:cubicBezTo>
                  <a:cubicBezTo>
                    <a:pt x="97" y="31"/>
                    <a:pt x="96" y="25"/>
                    <a:pt x="94" y="20"/>
                  </a:cubicBezTo>
                  <a:cubicBezTo>
                    <a:pt x="95" y="26"/>
                    <a:pt x="94" y="32"/>
                    <a:pt x="92" y="3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Freeform 28">
              <a:extLst>
                <a:ext uri="{FF2B5EF4-FFF2-40B4-BE49-F238E27FC236}">
                  <a16:creationId xmlns="" xmlns:a16="http://schemas.microsoft.com/office/drawing/2014/main" id="{AE989BEB-DAEE-4B73-B85E-8CBC4444EA5D}"/>
                </a:ext>
              </a:extLst>
            </p:cNvPr>
            <p:cNvSpPr/>
            <p:nvPr/>
          </p:nvSpPr>
          <p:spPr bwMode="auto">
            <a:xfrm>
              <a:off x="5175251" y="1671638"/>
              <a:ext cx="4763" cy="3175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Freeform 29">
              <a:extLst>
                <a:ext uri="{FF2B5EF4-FFF2-40B4-BE49-F238E27FC236}">
                  <a16:creationId xmlns="" xmlns:a16="http://schemas.microsoft.com/office/drawing/2014/main" id="{268470DB-43F2-422F-AAF3-361EF5BA1E52}"/>
                </a:ext>
              </a:extLst>
            </p:cNvPr>
            <p:cNvSpPr/>
            <p:nvPr/>
          </p:nvSpPr>
          <p:spPr bwMode="auto">
            <a:xfrm>
              <a:off x="5160963" y="1660526"/>
              <a:ext cx="3175" cy="3175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0 w 1"/>
                <a:gd name="T5" fmla="*/ 0 h 1"/>
                <a:gd name="T6" fmla="*/ 1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Freeform 30">
              <a:extLst>
                <a:ext uri="{FF2B5EF4-FFF2-40B4-BE49-F238E27FC236}">
                  <a16:creationId xmlns="" xmlns:a16="http://schemas.microsoft.com/office/drawing/2014/main" id="{5AB5417C-4FEA-4208-A205-53F7F425FF54}"/>
                </a:ext>
              </a:extLst>
            </p:cNvPr>
            <p:cNvSpPr/>
            <p:nvPr/>
          </p:nvSpPr>
          <p:spPr bwMode="auto">
            <a:xfrm>
              <a:off x="5180013" y="1674813"/>
              <a:ext cx="11113" cy="4763"/>
            </a:xfrm>
            <a:custGeom>
              <a:avLst/>
              <a:gdLst>
                <a:gd name="T0" fmla="*/ 0 w 3"/>
                <a:gd name="T1" fmla="*/ 0 h 1"/>
                <a:gd name="T2" fmla="*/ 3 w 3"/>
                <a:gd name="T3" fmla="*/ 1 h 1"/>
                <a:gd name="T4" fmla="*/ 0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cubicBezTo>
                    <a:pt x="1" y="1"/>
                    <a:pt x="2" y="1"/>
                    <a:pt x="3" y="1"/>
                  </a:cubicBezTo>
                  <a:cubicBezTo>
                    <a:pt x="2" y="1"/>
                    <a:pt x="1" y="1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Freeform 31">
              <a:extLst>
                <a:ext uri="{FF2B5EF4-FFF2-40B4-BE49-F238E27FC236}">
                  <a16:creationId xmlns="" xmlns:a16="http://schemas.microsoft.com/office/drawing/2014/main" id="{1884D17E-3A44-4096-B6D4-5ECF43BF06C0}"/>
                </a:ext>
              </a:extLst>
            </p:cNvPr>
            <p:cNvSpPr/>
            <p:nvPr/>
          </p:nvSpPr>
          <p:spPr bwMode="auto">
            <a:xfrm>
              <a:off x="5164138" y="1663701"/>
              <a:ext cx="7938" cy="4763"/>
            </a:xfrm>
            <a:custGeom>
              <a:avLst/>
              <a:gdLst>
                <a:gd name="T0" fmla="*/ 2 w 2"/>
                <a:gd name="T1" fmla="*/ 1 h 1"/>
                <a:gd name="T2" fmla="*/ 0 w 2"/>
                <a:gd name="T3" fmla="*/ 0 h 1"/>
                <a:gd name="T4" fmla="*/ 1 w 2"/>
                <a:gd name="T5" fmla="*/ 1 h 1"/>
                <a:gd name="T6" fmla="*/ 2 w 2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cubicBezTo>
                    <a:pt x="1" y="1"/>
                    <a:pt x="0" y="0"/>
                    <a:pt x="0" y="0"/>
                  </a:cubicBezTo>
                  <a:cubicBezTo>
                    <a:pt x="0" y="0"/>
                    <a:pt x="0" y="0"/>
                    <a:pt x="1" y="1"/>
                  </a:cubicBezTo>
                  <a:cubicBezTo>
                    <a:pt x="1" y="1"/>
                    <a:pt x="1" y="1"/>
                    <a:pt x="2" y="1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Freeform 32">
              <a:extLst>
                <a:ext uri="{FF2B5EF4-FFF2-40B4-BE49-F238E27FC236}">
                  <a16:creationId xmlns="" xmlns:a16="http://schemas.microsoft.com/office/drawing/2014/main" id="{B8D62097-CD5C-48E5-AEA3-04BB81F4A640}"/>
                </a:ext>
              </a:extLst>
            </p:cNvPr>
            <p:cNvSpPr/>
            <p:nvPr/>
          </p:nvSpPr>
          <p:spPr bwMode="auto">
            <a:xfrm>
              <a:off x="5172076" y="1668463"/>
              <a:ext cx="3175" cy="3175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Freeform 33">
              <a:extLst>
                <a:ext uri="{FF2B5EF4-FFF2-40B4-BE49-F238E27FC236}">
                  <a16:creationId xmlns="" xmlns:a16="http://schemas.microsoft.com/office/drawing/2014/main" id="{4717FBAD-E43D-4337-9389-C7E2B4CE202E}"/>
                </a:ext>
              </a:extLst>
            </p:cNvPr>
            <p:cNvSpPr/>
            <p:nvPr/>
          </p:nvSpPr>
          <p:spPr bwMode="auto">
            <a:xfrm>
              <a:off x="4987926" y="1292226"/>
              <a:ext cx="360363" cy="398463"/>
            </a:xfrm>
            <a:custGeom>
              <a:avLst/>
              <a:gdLst>
                <a:gd name="T0" fmla="*/ 38 w 96"/>
                <a:gd name="T1" fmla="*/ 88 h 106"/>
                <a:gd name="T2" fmla="*/ 46 w 96"/>
                <a:gd name="T3" fmla="*/ 98 h 106"/>
                <a:gd name="T4" fmla="*/ 42 w 96"/>
                <a:gd name="T5" fmla="*/ 93 h 106"/>
                <a:gd name="T6" fmla="*/ 12 w 96"/>
                <a:gd name="T7" fmla="*/ 55 h 106"/>
                <a:gd name="T8" fmla="*/ 0 w 96"/>
                <a:gd name="T9" fmla="*/ 29 h 106"/>
                <a:gd name="T10" fmla="*/ 6 w 96"/>
                <a:gd name="T11" fmla="*/ 14 h 106"/>
                <a:gd name="T12" fmla="*/ 5 w 96"/>
                <a:gd name="T13" fmla="*/ 43 h 106"/>
                <a:gd name="T14" fmla="*/ 20 w 96"/>
                <a:gd name="T15" fmla="*/ 64 h 106"/>
                <a:gd name="T16" fmla="*/ 45 w 96"/>
                <a:gd name="T17" fmla="*/ 96 h 106"/>
                <a:gd name="T18" fmla="*/ 48 w 96"/>
                <a:gd name="T19" fmla="*/ 99 h 106"/>
                <a:gd name="T20" fmla="*/ 67 w 96"/>
                <a:gd name="T21" fmla="*/ 106 h 106"/>
                <a:gd name="T22" fmla="*/ 86 w 96"/>
                <a:gd name="T23" fmla="*/ 98 h 106"/>
                <a:gd name="T24" fmla="*/ 95 w 96"/>
                <a:gd name="T25" fmla="*/ 86 h 106"/>
                <a:gd name="T26" fmla="*/ 92 w 96"/>
                <a:gd name="T27" fmla="*/ 86 h 106"/>
                <a:gd name="T28" fmla="*/ 81 w 96"/>
                <a:gd name="T29" fmla="*/ 99 h 106"/>
                <a:gd name="T30" fmla="*/ 49 w 96"/>
                <a:gd name="T31" fmla="*/ 97 h 106"/>
                <a:gd name="T32" fmla="*/ 40 w 96"/>
                <a:gd name="T33" fmla="*/ 86 h 106"/>
                <a:gd name="T34" fmla="*/ 44 w 96"/>
                <a:gd name="T35" fmla="*/ 91 h 106"/>
                <a:gd name="T36" fmla="*/ 50 w 96"/>
                <a:gd name="T37" fmla="*/ 98 h 106"/>
                <a:gd name="T38" fmla="*/ 78 w 96"/>
                <a:gd name="T39" fmla="*/ 101 h 106"/>
                <a:gd name="T40" fmla="*/ 92 w 96"/>
                <a:gd name="T41" fmla="*/ 69 h 106"/>
                <a:gd name="T42" fmla="*/ 83 w 96"/>
                <a:gd name="T43" fmla="*/ 59 h 106"/>
                <a:gd name="T44" fmla="*/ 86 w 96"/>
                <a:gd name="T45" fmla="*/ 70 h 106"/>
                <a:gd name="T46" fmla="*/ 85 w 96"/>
                <a:gd name="T47" fmla="*/ 82 h 106"/>
                <a:gd name="T48" fmla="*/ 57 w 96"/>
                <a:gd name="T49" fmla="*/ 93 h 106"/>
                <a:gd name="T50" fmla="*/ 53 w 96"/>
                <a:gd name="T51" fmla="*/ 90 h 106"/>
                <a:gd name="T52" fmla="*/ 28 w 96"/>
                <a:gd name="T53" fmla="*/ 57 h 106"/>
                <a:gd name="T54" fmla="*/ 54 w 96"/>
                <a:gd name="T55" fmla="*/ 91 h 106"/>
                <a:gd name="T56" fmla="*/ 62 w 96"/>
                <a:gd name="T57" fmla="*/ 95 h 106"/>
                <a:gd name="T58" fmla="*/ 84 w 96"/>
                <a:gd name="T59" fmla="*/ 72 h 106"/>
                <a:gd name="T60" fmla="*/ 79 w 96"/>
                <a:gd name="T61" fmla="*/ 87 h 106"/>
                <a:gd name="T62" fmla="*/ 72 w 96"/>
                <a:gd name="T63" fmla="*/ 92 h 106"/>
                <a:gd name="T64" fmla="*/ 56 w 96"/>
                <a:gd name="T65" fmla="*/ 89 h 106"/>
                <a:gd name="T66" fmla="*/ 23 w 96"/>
                <a:gd name="T67" fmla="*/ 47 h 106"/>
                <a:gd name="T68" fmla="*/ 18 w 96"/>
                <a:gd name="T69" fmla="*/ 40 h 106"/>
                <a:gd name="T70" fmla="*/ 17 w 96"/>
                <a:gd name="T71" fmla="*/ 21 h 106"/>
                <a:gd name="T72" fmla="*/ 21 w 96"/>
                <a:gd name="T73" fmla="*/ 18 h 106"/>
                <a:gd name="T74" fmla="*/ 37 w 96"/>
                <a:gd name="T75" fmla="*/ 17 h 106"/>
                <a:gd name="T76" fmla="*/ 39 w 96"/>
                <a:gd name="T77" fmla="*/ 19 h 106"/>
                <a:gd name="T78" fmla="*/ 70 w 96"/>
                <a:gd name="T79" fmla="*/ 57 h 106"/>
                <a:gd name="T80" fmla="*/ 83 w 96"/>
                <a:gd name="T81" fmla="*/ 53 h 106"/>
                <a:gd name="T82" fmla="*/ 55 w 96"/>
                <a:gd name="T83" fmla="*/ 16 h 106"/>
                <a:gd name="T84" fmla="*/ 48 w 96"/>
                <a:gd name="T85" fmla="*/ 7 h 106"/>
                <a:gd name="T86" fmla="*/ 12 w 96"/>
                <a:gd name="T87" fmla="*/ 6 h 106"/>
                <a:gd name="T88" fmla="*/ 7 w 96"/>
                <a:gd name="T89" fmla="*/ 10 h 106"/>
                <a:gd name="T90" fmla="*/ 2 w 96"/>
                <a:gd name="T91" fmla="*/ 4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6" h="106">
                  <a:moveTo>
                    <a:pt x="14" y="58"/>
                  </a:moveTo>
                  <a:cubicBezTo>
                    <a:pt x="26" y="73"/>
                    <a:pt x="26" y="73"/>
                    <a:pt x="26" y="73"/>
                  </a:cubicBezTo>
                  <a:cubicBezTo>
                    <a:pt x="38" y="88"/>
                    <a:pt x="38" y="88"/>
                    <a:pt x="38" y="88"/>
                  </a:cubicBezTo>
                  <a:cubicBezTo>
                    <a:pt x="44" y="95"/>
                    <a:pt x="44" y="95"/>
                    <a:pt x="44" y="95"/>
                  </a:cubicBezTo>
                  <a:cubicBezTo>
                    <a:pt x="45" y="97"/>
                    <a:pt x="45" y="97"/>
                    <a:pt x="45" y="97"/>
                  </a:cubicBezTo>
                  <a:cubicBezTo>
                    <a:pt x="46" y="97"/>
                    <a:pt x="46" y="98"/>
                    <a:pt x="46" y="98"/>
                  </a:cubicBezTo>
                  <a:cubicBezTo>
                    <a:pt x="46" y="98"/>
                    <a:pt x="45" y="97"/>
                    <a:pt x="45" y="97"/>
                  </a:cubicBezTo>
                  <a:cubicBezTo>
                    <a:pt x="44" y="95"/>
                    <a:pt x="44" y="95"/>
                    <a:pt x="44" y="95"/>
                  </a:cubicBezTo>
                  <a:cubicBezTo>
                    <a:pt x="42" y="93"/>
                    <a:pt x="42" y="93"/>
                    <a:pt x="42" y="93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19" y="64"/>
                    <a:pt x="19" y="64"/>
                    <a:pt x="19" y="64"/>
                  </a:cubicBezTo>
                  <a:cubicBezTo>
                    <a:pt x="12" y="55"/>
                    <a:pt x="12" y="55"/>
                    <a:pt x="12" y="55"/>
                  </a:cubicBezTo>
                  <a:cubicBezTo>
                    <a:pt x="8" y="50"/>
                    <a:pt x="8" y="50"/>
                    <a:pt x="8" y="50"/>
                  </a:cubicBezTo>
                  <a:cubicBezTo>
                    <a:pt x="6" y="48"/>
                    <a:pt x="5" y="46"/>
                    <a:pt x="4" y="44"/>
                  </a:cubicBezTo>
                  <a:cubicBezTo>
                    <a:pt x="2" y="39"/>
                    <a:pt x="0" y="34"/>
                    <a:pt x="0" y="29"/>
                  </a:cubicBezTo>
                  <a:cubicBezTo>
                    <a:pt x="0" y="27"/>
                    <a:pt x="0" y="24"/>
                    <a:pt x="1" y="21"/>
                  </a:cubicBezTo>
                  <a:cubicBezTo>
                    <a:pt x="2" y="18"/>
                    <a:pt x="3" y="16"/>
                    <a:pt x="5" y="13"/>
                  </a:cubicBezTo>
                  <a:cubicBezTo>
                    <a:pt x="5" y="14"/>
                    <a:pt x="4" y="15"/>
                    <a:pt x="6" y="14"/>
                  </a:cubicBezTo>
                  <a:cubicBezTo>
                    <a:pt x="4" y="16"/>
                    <a:pt x="3" y="18"/>
                    <a:pt x="2" y="21"/>
                  </a:cubicBezTo>
                  <a:cubicBezTo>
                    <a:pt x="1" y="24"/>
                    <a:pt x="1" y="27"/>
                    <a:pt x="1" y="29"/>
                  </a:cubicBezTo>
                  <a:cubicBezTo>
                    <a:pt x="1" y="34"/>
                    <a:pt x="3" y="39"/>
                    <a:pt x="5" y="43"/>
                  </a:cubicBezTo>
                  <a:cubicBezTo>
                    <a:pt x="6" y="46"/>
                    <a:pt x="7" y="48"/>
                    <a:pt x="9" y="50"/>
                  </a:cubicBezTo>
                  <a:cubicBezTo>
                    <a:pt x="13" y="54"/>
                    <a:pt x="13" y="54"/>
                    <a:pt x="13" y="54"/>
                  </a:cubicBezTo>
                  <a:cubicBezTo>
                    <a:pt x="20" y="64"/>
                    <a:pt x="20" y="64"/>
                    <a:pt x="20" y="64"/>
                  </a:cubicBezTo>
                  <a:cubicBezTo>
                    <a:pt x="25" y="71"/>
                    <a:pt x="30" y="77"/>
                    <a:pt x="36" y="84"/>
                  </a:cubicBezTo>
                  <a:cubicBezTo>
                    <a:pt x="38" y="87"/>
                    <a:pt x="41" y="90"/>
                    <a:pt x="43" y="93"/>
                  </a:cubicBezTo>
                  <a:cubicBezTo>
                    <a:pt x="45" y="96"/>
                    <a:pt x="45" y="96"/>
                    <a:pt x="45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6" y="97"/>
                    <a:pt x="47" y="97"/>
                    <a:pt x="47" y="97"/>
                  </a:cubicBezTo>
                  <a:cubicBezTo>
                    <a:pt x="47" y="98"/>
                    <a:pt x="48" y="98"/>
                    <a:pt x="48" y="99"/>
                  </a:cubicBezTo>
                  <a:cubicBezTo>
                    <a:pt x="51" y="101"/>
                    <a:pt x="53" y="102"/>
                    <a:pt x="56" y="103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59" y="106"/>
                    <a:pt x="63" y="106"/>
                    <a:pt x="67" y="106"/>
                  </a:cubicBezTo>
                  <a:cubicBezTo>
                    <a:pt x="71" y="106"/>
                    <a:pt x="75" y="105"/>
                    <a:pt x="78" y="103"/>
                  </a:cubicBezTo>
                  <a:cubicBezTo>
                    <a:pt x="80" y="102"/>
                    <a:pt x="82" y="101"/>
                    <a:pt x="84" y="100"/>
                  </a:cubicBezTo>
                  <a:cubicBezTo>
                    <a:pt x="84" y="100"/>
                    <a:pt x="85" y="99"/>
                    <a:pt x="86" y="98"/>
                  </a:cubicBezTo>
                  <a:cubicBezTo>
                    <a:pt x="86" y="98"/>
                    <a:pt x="87" y="98"/>
                    <a:pt x="87" y="97"/>
                  </a:cubicBezTo>
                  <a:cubicBezTo>
                    <a:pt x="88" y="97"/>
                    <a:pt x="88" y="97"/>
                    <a:pt x="88" y="96"/>
                  </a:cubicBezTo>
                  <a:cubicBezTo>
                    <a:pt x="91" y="93"/>
                    <a:pt x="93" y="90"/>
                    <a:pt x="95" y="86"/>
                  </a:cubicBezTo>
                  <a:cubicBezTo>
                    <a:pt x="96" y="82"/>
                    <a:pt x="96" y="79"/>
                    <a:pt x="95" y="76"/>
                  </a:cubicBezTo>
                  <a:cubicBezTo>
                    <a:pt x="95" y="73"/>
                    <a:pt x="94" y="71"/>
                    <a:pt x="93" y="69"/>
                  </a:cubicBezTo>
                  <a:cubicBezTo>
                    <a:pt x="95" y="74"/>
                    <a:pt x="95" y="80"/>
                    <a:pt x="92" y="86"/>
                  </a:cubicBezTo>
                  <a:cubicBezTo>
                    <a:pt x="91" y="89"/>
                    <a:pt x="90" y="91"/>
                    <a:pt x="88" y="93"/>
                  </a:cubicBezTo>
                  <a:cubicBezTo>
                    <a:pt x="87" y="94"/>
                    <a:pt x="86" y="95"/>
                    <a:pt x="85" y="96"/>
                  </a:cubicBezTo>
                  <a:cubicBezTo>
                    <a:pt x="84" y="97"/>
                    <a:pt x="83" y="98"/>
                    <a:pt x="81" y="99"/>
                  </a:cubicBezTo>
                  <a:cubicBezTo>
                    <a:pt x="76" y="102"/>
                    <a:pt x="71" y="103"/>
                    <a:pt x="65" y="103"/>
                  </a:cubicBezTo>
                  <a:cubicBezTo>
                    <a:pt x="62" y="103"/>
                    <a:pt x="60" y="103"/>
                    <a:pt x="57" y="102"/>
                  </a:cubicBezTo>
                  <a:cubicBezTo>
                    <a:pt x="54" y="101"/>
                    <a:pt x="51" y="100"/>
                    <a:pt x="49" y="97"/>
                  </a:cubicBezTo>
                  <a:cubicBezTo>
                    <a:pt x="48" y="96"/>
                    <a:pt x="47" y="95"/>
                    <a:pt x="46" y="94"/>
                  </a:cubicBezTo>
                  <a:cubicBezTo>
                    <a:pt x="44" y="91"/>
                    <a:pt x="44" y="91"/>
                    <a:pt x="44" y="91"/>
                  </a:cubicBezTo>
                  <a:cubicBezTo>
                    <a:pt x="40" y="86"/>
                    <a:pt x="40" y="86"/>
                    <a:pt x="40" y="86"/>
                  </a:cubicBezTo>
                  <a:cubicBezTo>
                    <a:pt x="31" y="74"/>
                    <a:pt x="31" y="74"/>
                    <a:pt x="31" y="74"/>
                  </a:cubicBezTo>
                  <a:cubicBezTo>
                    <a:pt x="13" y="52"/>
                    <a:pt x="13" y="52"/>
                    <a:pt x="13" y="52"/>
                  </a:cubicBezTo>
                  <a:cubicBezTo>
                    <a:pt x="23" y="64"/>
                    <a:pt x="35" y="78"/>
                    <a:pt x="44" y="91"/>
                  </a:cubicBezTo>
                  <a:cubicBezTo>
                    <a:pt x="47" y="94"/>
                    <a:pt x="47" y="94"/>
                    <a:pt x="47" y="94"/>
                  </a:cubicBezTo>
                  <a:cubicBezTo>
                    <a:pt x="47" y="95"/>
                    <a:pt x="48" y="96"/>
                    <a:pt x="48" y="96"/>
                  </a:cubicBezTo>
                  <a:cubicBezTo>
                    <a:pt x="49" y="97"/>
                    <a:pt x="49" y="98"/>
                    <a:pt x="50" y="98"/>
                  </a:cubicBezTo>
                  <a:cubicBezTo>
                    <a:pt x="53" y="100"/>
                    <a:pt x="56" y="102"/>
                    <a:pt x="59" y="103"/>
                  </a:cubicBezTo>
                  <a:cubicBezTo>
                    <a:pt x="63" y="103"/>
                    <a:pt x="66" y="103"/>
                    <a:pt x="69" y="103"/>
                  </a:cubicBezTo>
                  <a:cubicBezTo>
                    <a:pt x="72" y="103"/>
                    <a:pt x="75" y="102"/>
                    <a:pt x="78" y="101"/>
                  </a:cubicBezTo>
                  <a:cubicBezTo>
                    <a:pt x="81" y="99"/>
                    <a:pt x="83" y="97"/>
                    <a:pt x="86" y="95"/>
                  </a:cubicBezTo>
                  <a:cubicBezTo>
                    <a:pt x="88" y="93"/>
                    <a:pt x="90" y="90"/>
                    <a:pt x="91" y="87"/>
                  </a:cubicBezTo>
                  <a:cubicBezTo>
                    <a:pt x="94" y="81"/>
                    <a:pt x="94" y="75"/>
                    <a:pt x="92" y="69"/>
                  </a:cubicBezTo>
                  <a:cubicBezTo>
                    <a:pt x="92" y="68"/>
                    <a:pt x="91" y="66"/>
                    <a:pt x="91" y="65"/>
                  </a:cubicBezTo>
                  <a:cubicBezTo>
                    <a:pt x="90" y="64"/>
                    <a:pt x="89" y="62"/>
                    <a:pt x="88" y="61"/>
                  </a:cubicBezTo>
                  <a:cubicBezTo>
                    <a:pt x="86" y="60"/>
                    <a:pt x="84" y="59"/>
                    <a:pt x="83" y="59"/>
                  </a:cubicBezTo>
                  <a:cubicBezTo>
                    <a:pt x="83" y="60"/>
                    <a:pt x="83" y="60"/>
                    <a:pt x="83" y="61"/>
                  </a:cubicBezTo>
                  <a:cubicBezTo>
                    <a:pt x="83" y="62"/>
                    <a:pt x="84" y="64"/>
                    <a:pt x="84" y="66"/>
                  </a:cubicBezTo>
                  <a:cubicBezTo>
                    <a:pt x="85" y="67"/>
                    <a:pt x="86" y="69"/>
                    <a:pt x="86" y="70"/>
                  </a:cubicBezTo>
                  <a:cubicBezTo>
                    <a:pt x="87" y="71"/>
                    <a:pt x="87" y="72"/>
                    <a:pt x="87" y="72"/>
                  </a:cubicBezTo>
                  <a:cubicBezTo>
                    <a:pt x="86" y="73"/>
                    <a:pt x="86" y="73"/>
                    <a:pt x="85" y="73"/>
                  </a:cubicBezTo>
                  <a:cubicBezTo>
                    <a:pt x="86" y="76"/>
                    <a:pt x="86" y="79"/>
                    <a:pt x="85" y="82"/>
                  </a:cubicBezTo>
                  <a:cubicBezTo>
                    <a:pt x="84" y="85"/>
                    <a:pt x="82" y="88"/>
                    <a:pt x="80" y="90"/>
                  </a:cubicBezTo>
                  <a:cubicBezTo>
                    <a:pt x="75" y="94"/>
                    <a:pt x="68" y="96"/>
                    <a:pt x="62" y="95"/>
                  </a:cubicBezTo>
                  <a:cubicBezTo>
                    <a:pt x="60" y="95"/>
                    <a:pt x="58" y="94"/>
                    <a:pt x="57" y="93"/>
                  </a:cubicBezTo>
                  <a:cubicBezTo>
                    <a:pt x="56" y="93"/>
                    <a:pt x="55" y="92"/>
                    <a:pt x="55" y="92"/>
                  </a:cubicBezTo>
                  <a:cubicBezTo>
                    <a:pt x="54" y="91"/>
                    <a:pt x="54" y="91"/>
                    <a:pt x="54" y="91"/>
                  </a:cubicBezTo>
                  <a:cubicBezTo>
                    <a:pt x="54" y="90"/>
                    <a:pt x="53" y="90"/>
                    <a:pt x="53" y="90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39" y="71"/>
                    <a:pt x="33" y="64"/>
                    <a:pt x="28" y="57"/>
                  </a:cubicBezTo>
                  <a:cubicBezTo>
                    <a:pt x="34" y="64"/>
                    <a:pt x="39" y="72"/>
                    <a:pt x="45" y="7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90"/>
                    <a:pt x="54" y="90"/>
                    <a:pt x="54" y="91"/>
                  </a:cubicBezTo>
                  <a:cubicBezTo>
                    <a:pt x="54" y="91"/>
                    <a:pt x="54" y="91"/>
                    <a:pt x="55" y="92"/>
                  </a:cubicBezTo>
                  <a:cubicBezTo>
                    <a:pt x="55" y="92"/>
                    <a:pt x="56" y="93"/>
                    <a:pt x="57" y="93"/>
                  </a:cubicBezTo>
                  <a:cubicBezTo>
                    <a:pt x="58" y="94"/>
                    <a:pt x="60" y="95"/>
                    <a:pt x="62" y="95"/>
                  </a:cubicBezTo>
                  <a:cubicBezTo>
                    <a:pt x="68" y="96"/>
                    <a:pt x="75" y="94"/>
                    <a:pt x="79" y="90"/>
                  </a:cubicBezTo>
                  <a:cubicBezTo>
                    <a:pt x="82" y="87"/>
                    <a:pt x="83" y="85"/>
                    <a:pt x="84" y="82"/>
                  </a:cubicBezTo>
                  <a:cubicBezTo>
                    <a:pt x="85" y="79"/>
                    <a:pt x="85" y="76"/>
                    <a:pt x="84" y="72"/>
                  </a:cubicBezTo>
                  <a:cubicBezTo>
                    <a:pt x="83" y="72"/>
                    <a:pt x="83" y="72"/>
                    <a:pt x="83" y="75"/>
                  </a:cubicBezTo>
                  <a:cubicBezTo>
                    <a:pt x="83" y="77"/>
                    <a:pt x="83" y="81"/>
                    <a:pt x="81" y="84"/>
                  </a:cubicBezTo>
                  <a:cubicBezTo>
                    <a:pt x="80" y="85"/>
                    <a:pt x="80" y="86"/>
                    <a:pt x="79" y="87"/>
                  </a:cubicBezTo>
                  <a:cubicBezTo>
                    <a:pt x="79" y="88"/>
                    <a:pt x="78" y="88"/>
                    <a:pt x="78" y="88"/>
                  </a:cubicBezTo>
                  <a:cubicBezTo>
                    <a:pt x="78" y="89"/>
                    <a:pt x="77" y="89"/>
                    <a:pt x="77" y="89"/>
                  </a:cubicBezTo>
                  <a:cubicBezTo>
                    <a:pt x="75" y="91"/>
                    <a:pt x="73" y="92"/>
                    <a:pt x="72" y="92"/>
                  </a:cubicBezTo>
                  <a:cubicBezTo>
                    <a:pt x="69" y="93"/>
                    <a:pt x="67" y="93"/>
                    <a:pt x="64" y="93"/>
                  </a:cubicBezTo>
                  <a:cubicBezTo>
                    <a:pt x="62" y="93"/>
                    <a:pt x="60" y="92"/>
                    <a:pt x="58" y="91"/>
                  </a:cubicBezTo>
                  <a:cubicBezTo>
                    <a:pt x="57" y="90"/>
                    <a:pt x="56" y="90"/>
                    <a:pt x="56" y="89"/>
                  </a:cubicBezTo>
                  <a:cubicBezTo>
                    <a:pt x="53" y="85"/>
                    <a:pt x="53" y="85"/>
                    <a:pt x="53" y="85"/>
                  </a:cubicBezTo>
                  <a:cubicBezTo>
                    <a:pt x="47" y="78"/>
                    <a:pt x="47" y="78"/>
                    <a:pt x="47" y="78"/>
                  </a:cubicBezTo>
                  <a:cubicBezTo>
                    <a:pt x="39" y="67"/>
                    <a:pt x="31" y="57"/>
                    <a:pt x="23" y="47"/>
                  </a:cubicBezTo>
                  <a:cubicBezTo>
                    <a:pt x="19" y="42"/>
                    <a:pt x="19" y="42"/>
                    <a:pt x="19" y="42"/>
                  </a:cubicBezTo>
                  <a:cubicBezTo>
                    <a:pt x="19" y="41"/>
                    <a:pt x="18" y="41"/>
                    <a:pt x="18" y="41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9"/>
                    <a:pt x="17" y="38"/>
                    <a:pt x="16" y="37"/>
                  </a:cubicBezTo>
                  <a:cubicBezTo>
                    <a:pt x="15" y="34"/>
                    <a:pt x="14" y="31"/>
                    <a:pt x="14" y="28"/>
                  </a:cubicBezTo>
                  <a:cubicBezTo>
                    <a:pt x="14" y="25"/>
                    <a:pt x="15" y="23"/>
                    <a:pt x="17" y="21"/>
                  </a:cubicBezTo>
                  <a:cubicBezTo>
                    <a:pt x="17" y="21"/>
                    <a:pt x="17" y="20"/>
                    <a:pt x="18" y="20"/>
                  </a:cubicBezTo>
                  <a:cubicBezTo>
                    <a:pt x="18" y="20"/>
                    <a:pt x="18" y="20"/>
                    <a:pt x="19" y="19"/>
                  </a:cubicBezTo>
                  <a:cubicBezTo>
                    <a:pt x="19" y="19"/>
                    <a:pt x="20" y="18"/>
                    <a:pt x="21" y="18"/>
                  </a:cubicBezTo>
                  <a:cubicBezTo>
                    <a:pt x="22" y="17"/>
                    <a:pt x="24" y="16"/>
                    <a:pt x="26" y="16"/>
                  </a:cubicBezTo>
                  <a:cubicBezTo>
                    <a:pt x="28" y="15"/>
                    <a:pt x="30" y="15"/>
                    <a:pt x="32" y="15"/>
                  </a:cubicBezTo>
                  <a:cubicBezTo>
                    <a:pt x="34" y="15"/>
                    <a:pt x="36" y="16"/>
                    <a:pt x="37" y="17"/>
                  </a:cubicBezTo>
                  <a:cubicBezTo>
                    <a:pt x="38" y="17"/>
                    <a:pt x="38" y="17"/>
                    <a:pt x="38" y="18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42" y="22"/>
                    <a:pt x="42" y="22"/>
                    <a:pt x="42" y="22"/>
                  </a:cubicBezTo>
                  <a:cubicBezTo>
                    <a:pt x="48" y="30"/>
                    <a:pt x="48" y="30"/>
                    <a:pt x="48" y="30"/>
                  </a:cubicBezTo>
                  <a:cubicBezTo>
                    <a:pt x="56" y="40"/>
                    <a:pt x="63" y="49"/>
                    <a:pt x="70" y="57"/>
                  </a:cubicBezTo>
                  <a:cubicBezTo>
                    <a:pt x="82" y="70"/>
                    <a:pt x="82" y="62"/>
                    <a:pt x="72" y="47"/>
                  </a:cubicBezTo>
                  <a:cubicBezTo>
                    <a:pt x="72" y="46"/>
                    <a:pt x="72" y="46"/>
                    <a:pt x="72" y="46"/>
                  </a:cubicBezTo>
                  <a:cubicBezTo>
                    <a:pt x="83" y="61"/>
                    <a:pt x="80" y="52"/>
                    <a:pt x="83" y="53"/>
                  </a:cubicBezTo>
                  <a:cubicBezTo>
                    <a:pt x="77" y="45"/>
                    <a:pt x="72" y="38"/>
                    <a:pt x="67" y="30"/>
                  </a:cubicBezTo>
                  <a:cubicBezTo>
                    <a:pt x="61" y="23"/>
                    <a:pt x="61" y="23"/>
                    <a:pt x="61" y="23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0" y="9"/>
                    <a:pt x="49" y="8"/>
                    <a:pt x="48" y="7"/>
                  </a:cubicBezTo>
                  <a:cubicBezTo>
                    <a:pt x="45" y="4"/>
                    <a:pt x="40" y="2"/>
                    <a:pt x="36" y="1"/>
                  </a:cubicBezTo>
                  <a:cubicBezTo>
                    <a:pt x="31" y="0"/>
                    <a:pt x="27" y="1"/>
                    <a:pt x="23" y="2"/>
                  </a:cubicBezTo>
                  <a:cubicBezTo>
                    <a:pt x="19" y="3"/>
                    <a:pt x="16" y="4"/>
                    <a:pt x="12" y="6"/>
                  </a:cubicBezTo>
                  <a:cubicBezTo>
                    <a:pt x="11" y="7"/>
                    <a:pt x="11" y="7"/>
                    <a:pt x="10" y="8"/>
                  </a:cubicBezTo>
                  <a:cubicBezTo>
                    <a:pt x="9" y="8"/>
                    <a:pt x="9" y="9"/>
                    <a:pt x="9" y="9"/>
                  </a:cubicBezTo>
                  <a:cubicBezTo>
                    <a:pt x="8" y="9"/>
                    <a:pt x="8" y="10"/>
                    <a:pt x="7" y="10"/>
                  </a:cubicBezTo>
                  <a:cubicBezTo>
                    <a:pt x="6" y="12"/>
                    <a:pt x="4" y="13"/>
                    <a:pt x="3" y="15"/>
                  </a:cubicBezTo>
                  <a:cubicBezTo>
                    <a:pt x="1" y="19"/>
                    <a:pt x="0" y="24"/>
                    <a:pt x="0" y="28"/>
                  </a:cubicBezTo>
                  <a:cubicBezTo>
                    <a:pt x="0" y="32"/>
                    <a:pt x="0" y="36"/>
                    <a:pt x="2" y="40"/>
                  </a:cubicBezTo>
                  <a:cubicBezTo>
                    <a:pt x="3" y="43"/>
                    <a:pt x="5" y="47"/>
                    <a:pt x="7" y="50"/>
                  </a:cubicBezTo>
                  <a:lnTo>
                    <a:pt x="14" y="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Freeform 34">
              <a:extLst>
                <a:ext uri="{FF2B5EF4-FFF2-40B4-BE49-F238E27FC236}">
                  <a16:creationId xmlns="" xmlns:a16="http://schemas.microsoft.com/office/drawing/2014/main" id="{B8D7182F-790E-45B4-9FC8-7CF55A799A27}"/>
                </a:ext>
              </a:extLst>
            </p:cNvPr>
            <p:cNvSpPr/>
            <p:nvPr/>
          </p:nvSpPr>
          <p:spPr bwMode="auto">
            <a:xfrm>
              <a:off x="5984876" y="954088"/>
              <a:ext cx="222250" cy="431800"/>
            </a:xfrm>
            <a:custGeom>
              <a:avLst/>
              <a:gdLst>
                <a:gd name="T0" fmla="*/ 0 w 59"/>
                <a:gd name="T1" fmla="*/ 87 h 115"/>
                <a:gd name="T2" fmla="*/ 17 w 59"/>
                <a:gd name="T3" fmla="*/ 113 h 115"/>
                <a:gd name="T4" fmla="*/ 47 w 59"/>
                <a:gd name="T5" fmla="*/ 110 h 115"/>
                <a:gd name="T6" fmla="*/ 48 w 59"/>
                <a:gd name="T7" fmla="*/ 108 h 115"/>
                <a:gd name="T8" fmla="*/ 51 w 59"/>
                <a:gd name="T9" fmla="*/ 106 h 115"/>
                <a:gd name="T10" fmla="*/ 58 w 59"/>
                <a:gd name="T11" fmla="*/ 87 h 115"/>
                <a:gd name="T12" fmla="*/ 58 w 59"/>
                <a:gd name="T13" fmla="*/ 73 h 115"/>
                <a:gd name="T14" fmla="*/ 58 w 59"/>
                <a:gd name="T15" fmla="*/ 85 h 115"/>
                <a:gd name="T16" fmla="*/ 57 w 59"/>
                <a:gd name="T17" fmla="*/ 92 h 115"/>
                <a:gd name="T18" fmla="*/ 48 w 59"/>
                <a:gd name="T19" fmla="*/ 108 h 115"/>
                <a:gd name="T20" fmla="*/ 47 w 59"/>
                <a:gd name="T21" fmla="*/ 108 h 115"/>
                <a:gd name="T22" fmla="*/ 29 w 59"/>
                <a:gd name="T23" fmla="*/ 115 h 115"/>
                <a:gd name="T24" fmla="*/ 1 w 59"/>
                <a:gd name="T25" fmla="*/ 92 h 115"/>
                <a:gd name="T26" fmla="*/ 37 w 59"/>
                <a:gd name="T27" fmla="*/ 113 h 115"/>
                <a:gd name="T28" fmla="*/ 48 w 59"/>
                <a:gd name="T29" fmla="*/ 106 h 115"/>
                <a:gd name="T30" fmla="*/ 57 w 59"/>
                <a:gd name="T31" fmla="*/ 87 h 115"/>
                <a:gd name="T32" fmla="*/ 57 w 59"/>
                <a:gd name="T33" fmla="*/ 53 h 115"/>
                <a:gd name="T34" fmla="*/ 59 w 59"/>
                <a:gd name="T35" fmla="*/ 30 h 115"/>
                <a:gd name="T36" fmla="*/ 43 w 59"/>
                <a:gd name="T37" fmla="*/ 2 h 115"/>
                <a:gd name="T38" fmla="*/ 57 w 59"/>
                <a:gd name="T39" fmla="*/ 25 h 115"/>
                <a:gd name="T40" fmla="*/ 57 w 59"/>
                <a:gd name="T41" fmla="*/ 31 h 115"/>
                <a:gd name="T42" fmla="*/ 56 w 59"/>
                <a:gd name="T43" fmla="*/ 81 h 115"/>
                <a:gd name="T44" fmla="*/ 56 w 59"/>
                <a:gd name="T45" fmla="*/ 88 h 115"/>
                <a:gd name="T46" fmla="*/ 47 w 59"/>
                <a:gd name="T47" fmla="*/ 105 h 115"/>
                <a:gd name="T48" fmla="*/ 46 w 59"/>
                <a:gd name="T49" fmla="*/ 107 h 115"/>
                <a:gd name="T50" fmla="*/ 41 w 59"/>
                <a:gd name="T51" fmla="*/ 110 h 115"/>
                <a:gd name="T52" fmla="*/ 46 w 59"/>
                <a:gd name="T53" fmla="*/ 106 h 115"/>
                <a:gd name="T54" fmla="*/ 55 w 59"/>
                <a:gd name="T55" fmla="*/ 93 h 115"/>
                <a:gd name="T56" fmla="*/ 55 w 59"/>
                <a:gd name="T57" fmla="*/ 79 h 115"/>
                <a:gd name="T58" fmla="*/ 56 w 59"/>
                <a:gd name="T59" fmla="*/ 26 h 115"/>
                <a:gd name="T60" fmla="*/ 39 w 59"/>
                <a:gd name="T61" fmla="*/ 1 h 115"/>
                <a:gd name="T62" fmla="*/ 31 w 59"/>
                <a:gd name="T63" fmla="*/ 4 h 115"/>
                <a:gd name="T64" fmla="*/ 41 w 59"/>
                <a:gd name="T65" fmla="*/ 9 h 115"/>
                <a:gd name="T66" fmla="*/ 48 w 59"/>
                <a:gd name="T67" fmla="*/ 49 h 115"/>
                <a:gd name="T68" fmla="*/ 47 w 59"/>
                <a:gd name="T69" fmla="*/ 86 h 115"/>
                <a:gd name="T70" fmla="*/ 47 w 59"/>
                <a:gd name="T71" fmla="*/ 89 h 115"/>
                <a:gd name="T72" fmla="*/ 47 w 59"/>
                <a:gd name="T73" fmla="*/ 76 h 115"/>
                <a:gd name="T74" fmla="*/ 39 w 59"/>
                <a:gd name="T75" fmla="*/ 11 h 115"/>
                <a:gd name="T76" fmla="*/ 46 w 59"/>
                <a:gd name="T77" fmla="*/ 25 h 115"/>
                <a:gd name="T78" fmla="*/ 46 w 59"/>
                <a:gd name="T79" fmla="*/ 37 h 115"/>
                <a:gd name="T80" fmla="*/ 45 w 59"/>
                <a:gd name="T81" fmla="*/ 86 h 115"/>
                <a:gd name="T82" fmla="*/ 44 w 59"/>
                <a:gd name="T83" fmla="*/ 92 h 115"/>
                <a:gd name="T84" fmla="*/ 39 w 59"/>
                <a:gd name="T85" fmla="*/ 98 h 115"/>
                <a:gd name="T86" fmla="*/ 34 w 59"/>
                <a:gd name="T87" fmla="*/ 101 h 115"/>
                <a:gd name="T88" fmla="*/ 18 w 59"/>
                <a:gd name="T89" fmla="*/ 96 h 115"/>
                <a:gd name="T90" fmla="*/ 14 w 59"/>
                <a:gd name="T91" fmla="*/ 85 h 115"/>
                <a:gd name="T92" fmla="*/ 14 w 59"/>
                <a:gd name="T93" fmla="*/ 36 h 115"/>
                <a:gd name="T94" fmla="*/ 14 w 59"/>
                <a:gd name="T95" fmla="*/ 26 h 115"/>
                <a:gd name="T96" fmla="*/ 22 w 59"/>
                <a:gd name="T97" fmla="*/ 13 h 115"/>
                <a:gd name="T98" fmla="*/ 30 w 59"/>
                <a:gd name="T99" fmla="*/ 9 h 115"/>
                <a:gd name="T100" fmla="*/ 13 w 59"/>
                <a:gd name="T101" fmla="*/ 10 h 115"/>
                <a:gd name="T102" fmla="*/ 23 w 59"/>
                <a:gd name="T103" fmla="*/ 2 h 115"/>
                <a:gd name="T104" fmla="*/ 0 w 59"/>
                <a:gd name="T105" fmla="*/ 24 h 115"/>
                <a:gd name="T106" fmla="*/ 0 w 59"/>
                <a:gd name="T107" fmla="*/ 34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9" h="115">
                  <a:moveTo>
                    <a:pt x="0" y="83"/>
                  </a:moveTo>
                  <a:cubicBezTo>
                    <a:pt x="0" y="85"/>
                    <a:pt x="0" y="85"/>
                    <a:pt x="0" y="85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87"/>
                    <a:pt x="0" y="88"/>
                    <a:pt x="0" y="88"/>
                  </a:cubicBezTo>
                  <a:cubicBezTo>
                    <a:pt x="0" y="90"/>
                    <a:pt x="0" y="92"/>
                    <a:pt x="1" y="94"/>
                  </a:cubicBezTo>
                  <a:cubicBezTo>
                    <a:pt x="3" y="103"/>
                    <a:pt x="9" y="109"/>
                    <a:pt x="17" y="113"/>
                  </a:cubicBezTo>
                  <a:cubicBezTo>
                    <a:pt x="21" y="115"/>
                    <a:pt x="25" y="115"/>
                    <a:pt x="29" y="115"/>
                  </a:cubicBezTo>
                  <a:cubicBezTo>
                    <a:pt x="33" y="115"/>
                    <a:pt x="37" y="115"/>
                    <a:pt x="41" y="113"/>
                  </a:cubicBezTo>
                  <a:cubicBezTo>
                    <a:pt x="43" y="112"/>
                    <a:pt x="45" y="111"/>
                    <a:pt x="47" y="110"/>
                  </a:cubicBezTo>
                  <a:cubicBezTo>
                    <a:pt x="47" y="109"/>
                    <a:pt x="48" y="109"/>
                    <a:pt x="48" y="109"/>
                  </a:cubicBezTo>
                  <a:cubicBezTo>
                    <a:pt x="48" y="108"/>
                    <a:pt x="48" y="108"/>
                    <a:pt x="48" y="108"/>
                  </a:cubicBezTo>
                  <a:cubicBezTo>
                    <a:pt x="48" y="108"/>
                    <a:pt x="48" y="108"/>
                    <a:pt x="48" y="108"/>
                  </a:cubicBezTo>
                  <a:cubicBezTo>
                    <a:pt x="48" y="108"/>
                    <a:pt x="48" y="108"/>
                    <a:pt x="48" y="108"/>
                  </a:cubicBezTo>
                  <a:cubicBezTo>
                    <a:pt x="49" y="108"/>
                    <a:pt x="49" y="108"/>
                    <a:pt x="49" y="108"/>
                  </a:cubicBezTo>
                  <a:cubicBezTo>
                    <a:pt x="50" y="107"/>
                    <a:pt x="50" y="106"/>
                    <a:pt x="51" y="106"/>
                  </a:cubicBezTo>
                  <a:cubicBezTo>
                    <a:pt x="54" y="103"/>
                    <a:pt x="56" y="99"/>
                    <a:pt x="57" y="94"/>
                  </a:cubicBezTo>
                  <a:cubicBezTo>
                    <a:pt x="58" y="92"/>
                    <a:pt x="58" y="90"/>
                    <a:pt x="58" y="88"/>
                  </a:cubicBezTo>
                  <a:cubicBezTo>
                    <a:pt x="58" y="88"/>
                    <a:pt x="58" y="87"/>
                    <a:pt x="58" y="87"/>
                  </a:cubicBezTo>
                  <a:cubicBezTo>
                    <a:pt x="58" y="86"/>
                    <a:pt x="58" y="86"/>
                    <a:pt x="58" y="86"/>
                  </a:cubicBezTo>
                  <a:cubicBezTo>
                    <a:pt x="58" y="83"/>
                    <a:pt x="58" y="83"/>
                    <a:pt x="58" y="83"/>
                  </a:cubicBezTo>
                  <a:cubicBezTo>
                    <a:pt x="58" y="73"/>
                    <a:pt x="58" y="73"/>
                    <a:pt x="58" y="73"/>
                  </a:cubicBezTo>
                  <a:cubicBezTo>
                    <a:pt x="59" y="54"/>
                    <a:pt x="59" y="54"/>
                    <a:pt x="59" y="54"/>
                  </a:cubicBezTo>
                  <a:cubicBezTo>
                    <a:pt x="58" y="79"/>
                    <a:pt x="58" y="79"/>
                    <a:pt x="58" y="79"/>
                  </a:cubicBezTo>
                  <a:cubicBezTo>
                    <a:pt x="58" y="85"/>
                    <a:pt x="58" y="85"/>
                    <a:pt x="58" y="85"/>
                  </a:cubicBezTo>
                  <a:cubicBezTo>
                    <a:pt x="58" y="86"/>
                    <a:pt x="58" y="86"/>
                    <a:pt x="58" y="86"/>
                  </a:cubicBezTo>
                  <a:cubicBezTo>
                    <a:pt x="58" y="87"/>
                    <a:pt x="58" y="88"/>
                    <a:pt x="58" y="88"/>
                  </a:cubicBezTo>
                  <a:cubicBezTo>
                    <a:pt x="58" y="90"/>
                    <a:pt x="58" y="91"/>
                    <a:pt x="57" y="92"/>
                  </a:cubicBezTo>
                  <a:cubicBezTo>
                    <a:pt x="57" y="97"/>
                    <a:pt x="54" y="102"/>
                    <a:pt x="50" y="106"/>
                  </a:cubicBezTo>
                  <a:cubicBezTo>
                    <a:pt x="50" y="107"/>
                    <a:pt x="49" y="107"/>
                    <a:pt x="49" y="108"/>
                  </a:cubicBezTo>
                  <a:cubicBezTo>
                    <a:pt x="48" y="108"/>
                    <a:pt x="48" y="108"/>
                    <a:pt x="48" y="108"/>
                  </a:cubicBezTo>
                  <a:cubicBezTo>
                    <a:pt x="48" y="108"/>
                    <a:pt x="48" y="108"/>
                    <a:pt x="48" y="108"/>
                  </a:cubicBezTo>
                  <a:cubicBezTo>
                    <a:pt x="48" y="108"/>
                    <a:pt x="48" y="108"/>
                    <a:pt x="48" y="108"/>
                  </a:cubicBezTo>
                  <a:cubicBezTo>
                    <a:pt x="47" y="108"/>
                    <a:pt x="47" y="108"/>
                    <a:pt x="47" y="108"/>
                  </a:cubicBezTo>
                  <a:cubicBezTo>
                    <a:pt x="46" y="109"/>
                    <a:pt x="45" y="110"/>
                    <a:pt x="44" y="111"/>
                  </a:cubicBezTo>
                  <a:cubicBezTo>
                    <a:pt x="42" y="112"/>
                    <a:pt x="39" y="113"/>
                    <a:pt x="37" y="114"/>
                  </a:cubicBezTo>
                  <a:cubicBezTo>
                    <a:pt x="34" y="115"/>
                    <a:pt x="32" y="115"/>
                    <a:pt x="29" y="115"/>
                  </a:cubicBezTo>
                  <a:cubicBezTo>
                    <a:pt x="27" y="115"/>
                    <a:pt x="24" y="115"/>
                    <a:pt x="21" y="114"/>
                  </a:cubicBezTo>
                  <a:cubicBezTo>
                    <a:pt x="11" y="111"/>
                    <a:pt x="3" y="103"/>
                    <a:pt x="1" y="92"/>
                  </a:cubicBezTo>
                  <a:cubicBezTo>
                    <a:pt x="1" y="92"/>
                    <a:pt x="1" y="93"/>
                    <a:pt x="1" y="92"/>
                  </a:cubicBezTo>
                  <a:cubicBezTo>
                    <a:pt x="4" y="102"/>
                    <a:pt x="12" y="110"/>
                    <a:pt x="22" y="113"/>
                  </a:cubicBezTo>
                  <a:cubicBezTo>
                    <a:pt x="24" y="114"/>
                    <a:pt x="27" y="114"/>
                    <a:pt x="30" y="114"/>
                  </a:cubicBezTo>
                  <a:cubicBezTo>
                    <a:pt x="32" y="114"/>
                    <a:pt x="35" y="114"/>
                    <a:pt x="37" y="113"/>
                  </a:cubicBezTo>
                  <a:cubicBezTo>
                    <a:pt x="40" y="112"/>
                    <a:pt x="42" y="111"/>
                    <a:pt x="44" y="110"/>
                  </a:cubicBezTo>
                  <a:cubicBezTo>
                    <a:pt x="45" y="109"/>
                    <a:pt x="46" y="108"/>
                    <a:pt x="47" y="107"/>
                  </a:cubicBezTo>
                  <a:cubicBezTo>
                    <a:pt x="47" y="107"/>
                    <a:pt x="48" y="107"/>
                    <a:pt x="48" y="106"/>
                  </a:cubicBezTo>
                  <a:cubicBezTo>
                    <a:pt x="49" y="106"/>
                    <a:pt x="49" y="106"/>
                    <a:pt x="50" y="105"/>
                  </a:cubicBezTo>
                  <a:cubicBezTo>
                    <a:pt x="54" y="101"/>
                    <a:pt x="56" y="96"/>
                    <a:pt x="57" y="91"/>
                  </a:cubicBezTo>
                  <a:cubicBezTo>
                    <a:pt x="57" y="90"/>
                    <a:pt x="57" y="89"/>
                    <a:pt x="57" y="87"/>
                  </a:cubicBezTo>
                  <a:cubicBezTo>
                    <a:pt x="57" y="84"/>
                    <a:pt x="57" y="84"/>
                    <a:pt x="57" y="84"/>
                  </a:cubicBezTo>
                  <a:cubicBezTo>
                    <a:pt x="57" y="78"/>
                    <a:pt x="57" y="78"/>
                    <a:pt x="57" y="78"/>
                  </a:cubicBezTo>
                  <a:cubicBezTo>
                    <a:pt x="58" y="70"/>
                    <a:pt x="58" y="61"/>
                    <a:pt x="57" y="53"/>
                  </a:cubicBezTo>
                  <a:cubicBezTo>
                    <a:pt x="59" y="53"/>
                    <a:pt x="59" y="53"/>
                    <a:pt x="59" y="53"/>
                  </a:cubicBezTo>
                  <a:cubicBezTo>
                    <a:pt x="59" y="35"/>
                    <a:pt x="59" y="35"/>
                    <a:pt x="59" y="35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59" y="28"/>
                    <a:pt x="59" y="27"/>
                    <a:pt x="59" y="25"/>
                  </a:cubicBezTo>
                  <a:cubicBezTo>
                    <a:pt x="59" y="21"/>
                    <a:pt x="58" y="17"/>
                    <a:pt x="56" y="13"/>
                  </a:cubicBezTo>
                  <a:cubicBezTo>
                    <a:pt x="53" y="7"/>
                    <a:pt x="48" y="4"/>
                    <a:pt x="43" y="2"/>
                  </a:cubicBezTo>
                  <a:cubicBezTo>
                    <a:pt x="48" y="5"/>
                    <a:pt x="52" y="10"/>
                    <a:pt x="54" y="15"/>
                  </a:cubicBezTo>
                  <a:cubicBezTo>
                    <a:pt x="55" y="17"/>
                    <a:pt x="56" y="20"/>
                    <a:pt x="57" y="23"/>
                  </a:cubicBezTo>
                  <a:cubicBezTo>
                    <a:pt x="57" y="24"/>
                    <a:pt x="57" y="25"/>
                    <a:pt x="57" y="25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7" y="31"/>
                    <a:pt x="57" y="31"/>
                    <a:pt x="57" y="31"/>
                  </a:cubicBezTo>
                  <a:cubicBezTo>
                    <a:pt x="56" y="40"/>
                    <a:pt x="56" y="50"/>
                    <a:pt x="56" y="59"/>
                  </a:cubicBezTo>
                  <a:cubicBezTo>
                    <a:pt x="56" y="74"/>
                    <a:pt x="56" y="74"/>
                    <a:pt x="56" y="74"/>
                  </a:cubicBezTo>
                  <a:cubicBezTo>
                    <a:pt x="56" y="81"/>
                    <a:pt x="56" y="81"/>
                    <a:pt x="56" y="81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6"/>
                    <a:pt x="56" y="86"/>
                    <a:pt x="56" y="86"/>
                  </a:cubicBezTo>
                  <a:cubicBezTo>
                    <a:pt x="56" y="87"/>
                    <a:pt x="56" y="88"/>
                    <a:pt x="56" y="88"/>
                  </a:cubicBezTo>
                  <a:cubicBezTo>
                    <a:pt x="55" y="91"/>
                    <a:pt x="55" y="94"/>
                    <a:pt x="54" y="97"/>
                  </a:cubicBezTo>
                  <a:cubicBezTo>
                    <a:pt x="53" y="99"/>
                    <a:pt x="51" y="102"/>
                    <a:pt x="49" y="104"/>
                  </a:cubicBezTo>
                  <a:cubicBezTo>
                    <a:pt x="48" y="104"/>
                    <a:pt x="48" y="105"/>
                    <a:pt x="47" y="105"/>
                  </a:cubicBezTo>
                  <a:cubicBezTo>
                    <a:pt x="47" y="106"/>
                    <a:pt x="47" y="106"/>
                    <a:pt x="47" y="106"/>
                  </a:cubicBezTo>
                  <a:cubicBezTo>
                    <a:pt x="46" y="106"/>
                    <a:pt x="46" y="106"/>
                    <a:pt x="46" y="106"/>
                  </a:cubicBezTo>
                  <a:cubicBezTo>
                    <a:pt x="46" y="107"/>
                    <a:pt x="46" y="107"/>
                    <a:pt x="46" y="107"/>
                  </a:cubicBezTo>
                  <a:cubicBezTo>
                    <a:pt x="45" y="107"/>
                    <a:pt x="44" y="108"/>
                    <a:pt x="43" y="109"/>
                  </a:cubicBezTo>
                  <a:cubicBezTo>
                    <a:pt x="40" y="110"/>
                    <a:pt x="37" y="111"/>
                    <a:pt x="35" y="112"/>
                  </a:cubicBezTo>
                  <a:cubicBezTo>
                    <a:pt x="37" y="111"/>
                    <a:pt x="39" y="111"/>
                    <a:pt x="41" y="110"/>
                  </a:cubicBezTo>
                  <a:cubicBezTo>
                    <a:pt x="42" y="109"/>
                    <a:pt x="44" y="108"/>
                    <a:pt x="45" y="108"/>
                  </a:cubicBezTo>
                  <a:cubicBezTo>
                    <a:pt x="45" y="107"/>
                    <a:pt x="46" y="107"/>
                    <a:pt x="46" y="106"/>
                  </a:cubicBezTo>
                  <a:cubicBezTo>
                    <a:pt x="46" y="106"/>
                    <a:pt x="46" y="106"/>
                    <a:pt x="46" y="106"/>
                  </a:cubicBezTo>
                  <a:cubicBezTo>
                    <a:pt x="46" y="106"/>
                    <a:pt x="46" y="106"/>
                    <a:pt x="46" y="106"/>
                  </a:cubicBezTo>
                  <a:cubicBezTo>
                    <a:pt x="47" y="105"/>
                    <a:pt x="47" y="105"/>
                    <a:pt x="47" y="105"/>
                  </a:cubicBezTo>
                  <a:cubicBezTo>
                    <a:pt x="51" y="102"/>
                    <a:pt x="54" y="97"/>
                    <a:pt x="55" y="93"/>
                  </a:cubicBezTo>
                  <a:cubicBezTo>
                    <a:pt x="55" y="91"/>
                    <a:pt x="55" y="90"/>
                    <a:pt x="55" y="89"/>
                  </a:cubicBezTo>
                  <a:cubicBezTo>
                    <a:pt x="55" y="88"/>
                    <a:pt x="55" y="86"/>
                    <a:pt x="55" y="8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55" y="75"/>
                    <a:pt x="55" y="71"/>
                    <a:pt x="56" y="67"/>
                  </a:cubicBezTo>
                  <a:cubicBezTo>
                    <a:pt x="56" y="55"/>
                    <a:pt x="56" y="45"/>
                    <a:pt x="56" y="34"/>
                  </a:cubicBezTo>
                  <a:cubicBezTo>
                    <a:pt x="56" y="26"/>
                    <a:pt x="56" y="26"/>
                    <a:pt x="56" y="26"/>
                  </a:cubicBezTo>
                  <a:cubicBezTo>
                    <a:pt x="56" y="23"/>
                    <a:pt x="56" y="20"/>
                    <a:pt x="54" y="17"/>
                  </a:cubicBezTo>
                  <a:cubicBezTo>
                    <a:pt x="52" y="11"/>
                    <a:pt x="48" y="6"/>
                    <a:pt x="43" y="3"/>
                  </a:cubicBezTo>
                  <a:cubicBezTo>
                    <a:pt x="41" y="2"/>
                    <a:pt x="40" y="1"/>
                    <a:pt x="39" y="1"/>
                  </a:cubicBezTo>
                  <a:cubicBezTo>
                    <a:pt x="37" y="0"/>
                    <a:pt x="35" y="0"/>
                    <a:pt x="34" y="0"/>
                  </a:cubicBezTo>
                  <a:cubicBezTo>
                    <a:pt x="31" y="1"/>
                    <a:pt x="29" y="2"/>
                    <a:pt x="29" y="3"/>
                  </a:cubicBezTo>
                  <a:cubicBezTo>
                    <a:pt x="29" y="3"/>
                    <a:pt x="30" y="4"/>
                    <a:pt x="31" y="4"/>
                  </a:cubicBezTo>
                  <a:cubicBezTo>
                    <a:pt x="32" y="5"/>
                    <a:pt x="33" y="5"/>
                    <a:pt x="35" y="6"/>
                  </a:cubicBezTo>
                  <a:cubicBezTo>
                    <a:pt x="36" y="6"/>
                    <a:pt x="38" y="7"/>
                    <a:pt x="39" y="8"/>
                  </a:cubicBezTo>
                  <a:cubicBezTo>
                    <a:pt x="40" y="8"/>
                    <a:pt x="41" y="9"/>
                    <a:pt x="41" y="9"/>
                  </a:cubicBezTo>
                  <a:cubicBezTo>
                    <a:pt x="41" y="10"/>
                    <a:pt x="41" y="10"/>
                    <a:pt x="40" y="10"/>
                  </a:cubicBezTo>
                  <a:cubicBezTo>
                    <a:pt x="45" y="14"/>
                    <a:pt x="49" y="21"/>
                    <a:pt x="48" y="27"/>
                  </a:cubicBezTo>
                  <a:cubicBezTo>
                    <a:pt x="48" y="49"/>
                    <a:pt x="48" y="49"/>
                    <a:pt x="48" y="49"/>
                  </a:cubicBezTo>
                  <a:cubicBezTo>
                    <a:pt x="48" y="58"/>
                    <a:pt x="48" y="67"/>
                    <a:pt x="48" y="76"/>
                  </a:cubicBezTo>
                  <a:cubicBezTo>
                    <a:pt x="47" y="83"/>
                    <a:pt x="47" y="83"/>
                    <a:pt x="47" y="83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7" y="87"/>
                    <a:pt x="47" y="88"/>
                    <a:pt x="47" y="89"/>
                  </a:cubicBezTo>
                  <a:cubicBezTo>
                    <a:pt x="46" y="93"/>
                    <a:pt x="45" y="96"/>
                    <a:pt x="42" y="98"/>
                  </a:cubicBezTo>
                  <a:cubicBezTo>
                    <a:pt x="45" y="96"/>
                    <a:pt x="46" y="93"/>
                    <a:pt x="47" y="89"/>
                  </a:cubicBezTo>
                  <a:cubicBezTo>
                    <a:pt x="47" y="88"/>
                    <a:pt x="47" y="87"/>
                    <a:pt x="47" y="86"/>
                  </a:cubicBezTo>
                  <a:cubicBezTo>
                    <a:pt x="47" y="83"/>
                    <a:pt x="47" y="83"/>
                    <a:pt x="47" y="83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49"/>
                    <a:pt x="48" y="49"/>
                    <a:pt x="48" y="49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48" y="20"/>
                    <a:pt x="45" y="14"/>
                    <a:pt x="39" y="11"/>
                  </a:cubicBezTo>
                  <a:cubicBezTo>
                    <a:pt x="38" y="11"/>
                    <a:pt x="38" y="12"/>
                    <a:pt x="40" y="14"/>
                  </a:cubicBezTo>
                  <a:cubicBezTo>
                    <a:pt x="41" y="15"/>
                    <a:pt x="44" y="18"/>
                    <a:pt x="45" y="22"/>
                  </a:cubicBezTo>
                  <a:cubicBezTo>
                    <a:pt x="46" y="23"/>
                    <a:pt x="46" y="24"/>
                    <a:pt x="46" y="25"/>
                  </a:cubicBezTo>
                  <a:cubicBezTo>
                    <a:pt x="46" y="26"/>
                    <a:pt x="46" y="26"/>
                    <a:pt x="46" y="27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32"/>
                    <a:pt x="46" y="35"/>
                    <a:pt x="46" y="37"/>
                  </a:cubicBezTo>
                  <a:cubicBezTo>
                    <a:pt x="45" y="49"/>
                    <a:pt x="45" y="62"/>
                    <a:pt x="45" y="7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6"/>
                    <a:pt x="45" y="86"/>
                    <a:pt x="45" y="86"/>
                  </a:cubicBezTo>
                  <a:cubicBezTo>
                    <a:pt x="45" y="87"/>
                    <a:pt x="45" y="87"/>
                    <a:pt x="45" y="87"/>
                  </a:cubicBezTo>
                  <a:cubicBezTo>
                    <a:pt x="45" y="88"/>
                    <a:pt x="45" y="89"/>
                    <a:pt x="45" y="89"/>
                  </a:cubicBezTo>
                  <a:cubicBezTo>
                    <a:pt x="44" y="90"/>
                    <a:pt x="44" y="91"/>
                    <a:pt x="44" y="92"/>
                  </a:cubicBezTo>
                  <a:cubicBezTo>
                    <a:pt x="43" y="94"/>
                    <a:pt x="42" y="96"/>
                    <a:pt x="40" y="97"/>
                  </a:cubicBezTo>
                  <a:cubicBezTo>
                    <a:pt x="40" y="97"/>
                    <a:pt x="40" y="97"/>
                    <a:pt x="40" y="97"/>
                  </a:cubicBezTo>
                  <a:cubicBezTo>
                    <a:pt x="40" y="98"/>
                    <a:pt x="39" y="98"/>
                    <a:pt x="39" y="98"/>
                  </a:cubicBezTo>
                  <a:cubicBezTo>
                    <a:pt x="39" y="98"/>
                    <a:pt x="39" y="98"/>
                    <a:pt x="38" y="99"/>
                  </a:cubicBezTo>
                  <a:cubicBezTo>
                    <a:pt x="38" y="99"/>
                    <a:pt x="38" y="99"/>
                    <a:pt x="37" y="99"/>
                  </a:cubicBezTo>
                  <a:cubicBezTo>
                    <a:pt x="36" y="100"/>
                    <a:pt x="35" y="100"/>
                    <a:pt x="34" y="101"/>
                  </a:cubicBezTo>
                  <a:cubicBezTo>
                    <a:pt x="33" y="101"/>
                    <a:pt x="31" y="101"/>
                    <a:pt x="30" y="101"/>
                  </a:cubicBezTo>
                  <a:cubicBezTo>
                    <a:pt x="28" y="101"/>
                    <a:pt x="27" y="101"/>
                    <a:pt x="25" y="101"/>
                  </a:cubicBezTo>
                  <a:cubicBezTo>
                    <a:pt x="22" y="100"/>
                    <a:pt x="20" y="98"/>
                    <a:pt x="18" y="96"/>
                  </a:cubicBezTo>
                  <a:cubicBezTo>
                    <a:pt x="16" y="93"/>
                    <a:pt x="14" y="90"/>
                    <a:pt x="14" y="87"/>
                  </a:cubicBezTo>
                  <a:cubicBezTo>
                    <a:pt x="14" y="87"/>
                    <a:pt x="14" y="87"/>
                    <a:pt x="14" y="86"/>
                  </a:cubicBezTo>
                  <a:cubicBezTo>
                    <a:pt x="14" y="85"/>
                    <a:pt x="14" y="85"/>
                    <a:pt x="14" y="85"/>
                  </a:cubicBezTo>
                  <a:cubicBezTo>
                    <a:pt x="14" y="81"/>
                    <a:pt x="14" y="81"/>
                    <a:pt x="14" y="81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14" y="62"/>
                    <a:pt x="14" y="49"/>
                    <a:pt x="14" y="36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4" y="25"/>
                    <a:pt x="14" y="25"/>
                    <a:pt x="14" y="24"/>
                  </a:cubicBezTo>
                  <a:cubicBezTo>
                    <a:pt x="14" y="23"/>
                    <a:pt x="14" y="22"/>
                    <a:pt x="15" y="21"/>
                  </a:cubicBezTo>
                  <a:cubicBezTo>
                    <a:pt x="16" y="18"/>
                    <a:pt x="19" y="15"/>
                    <a:pt x="22" y="13"/>
                  </a:cubicBezTo>
                  <a:cubicBezTo>
                    <a:pt x="25" y="11"/>
                    <a:pt x="27" y="10"/>
                    <a:pt x="28" y="10"/>
                  </a:cubicBezTo>
                  <a:cubicBezTo>
                    <a:pt x="29" y="10"/>
                    <a:pt x="29" y="9"/>
                    <a:pt x="29" y="9"/>
                  </a:cubicBezTo>
                  <a:cubicBezTo>
                    <a:pt x="29" y="9"/>
                    <a:pt x="30" y="9"/>
                    <a:pt x="30" y="9"/>
                  </a:cubicBezTo>
                  <a:cubicBezTo>
                    <a:pt x="30" y="8"/>
                    <a:pt x="30" y="8"/>
                    <a:pt x="29" y="8"/>
                  </a:cubicBezTo>
                  <a:cubicBezTo>
                    <a:pt x="28" y="7"/>
                    <a:pt x="27" y="6"/>
                    <a:pt x="24" y="6"/>
                  </a:cubicBezTo>
                  <a:cubicBezTo>
                    <a:pt x="21" y="6"/>
                    <a:pt x="17" y="7"/>
                    <a:pt x="13" y="10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6" y="6"/>
                    <a:pt x="19" y="5"/>
                    <a:pt x="21" y="4"/>
                  </a:cubicBezTo>
                  <a:cubicBezTo>
                    <a:pt x="22" y="3"/>
                    <a:pt x="23" y="3"/>
                    <a:pt x="23" y="2"/>
                  </a:cubicBezTo>
                  <a:cubicBezTo>
                    <a:pt x="23" y="1"/>
                    <a:pt x="21" y="1"/>
                    <a:pt x="22" y="0"/>
                  </a:cubicBezTo>
                  <a:cubicBezTo>
                    <a:pt x="17" y="1"/>
                    <a:pt x="12" y="4"/>
                    <a:pt x="8" y="8"/>
                  </a:cubicBezTo>
                  <a:cubicBezTo>
                    <a:pt x="4" y="12"/>
                    <a:pt x="1" y="18"/>
                    <a:pt x="0" y="24"/>
                  </a:cubicBezTo>
                  <a:cubicBezTo>
                    <a:pt x="0" y="25"/>
                    <a:pt x="0" y="26"/>
                    <a:pt x="0" y="27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73"/>
                    <a:pt x="0" y="73"/>
                    <a:pt x="0" y="73"/>
                  </a:cubicBezTo>
                  <a:lnTo>
                    <a:pt x="0" y="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Freeform 35">
              <a:extLst>
                <a:ext uri="{FF2B5EF4-FFF2-40B4-BE49-F238E27FC236}">
                  <a16:creationId xmlns="" xmlns:a16="http://schemas.microsoft.com/office/drawing/2014/main" id="{92B7E0DF-A8E3-44E3-A069-FF56F7C5C3C4}"/>
                </a:ext>
              </a:extLst>
            </p:cNvPr>
            <p:cNvSpPr/>
            <p:nvPr/>
          </p:nvSpPr>
          <p:spPr bwMode="auto">
            <a:xfrm>
              <a:off x="6292851" y="2822576"/>
              <a:ext cx="49213" cy="33338"/>
            </a:xfrm>
            <a:custGeom>
              <a:avLst/>
              <a:gdLst>
                <a:gd name="T0" fmla="*/ 13 w 13"/>
                <a:gd name="T1" fmla="*/ 0 h 9"/>
                <a:gd name="T2" fmla="*/ 9 w 13"/>
                <a:gd name="T3" fmla="*/ 3 h 9"/>
                <a:gd name="T4" fmla="*/ 0 w 13"/>
                <a:gd name="T5" fmla="*/ 9 h 9"/>
                <a:gd name="T6" fmla="*/ 0 w 13"/>
                <a:gd name="T7" fmla="*/ 9 h 9"/>
                <a:gd name="T8" fmla="*/ 9 w 13"/>
                <a:gd name="T9" fmla="*/ 3 h 9"/>
                <a:gd name="T10" fmla="*/ 13 w 13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9">
                  <a:moveTo>
                    <a:pt x="13" y="0"/>
                  </a:moveTo>
                  <a:cubicBezTo>
                    <a:pt x="12" y="1"/>
                    <a:pt x="10" y="2"/>
                    <a:pt x="9" y="3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0" y="2"/>
                    <a:pt x="12" y="1"/>
                    <a:pt x="1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" name="Freeform 36">
              <a:extLst>
                <a:ext uri="{FF2B5EF4-FFF2-40B4-BE49-F238E27FC236}">
                  <a16:creationId xmlns="" xmlns:a16="http://schemas.microsoft.com/office/drawing/2014/main" id="{C72D5223-0FFB-493C-AA8F-7E711952FE20}"/>
                </a:ext>
              </a:extLst>
            </p:cNvPr>
            <p:cNvSpPr/>
            <p:nvPr/>
          </p:nvSpPr>
          <p:spPr bwMode="auto">
            <a:xfrm>
              <a:off x="6289676" y="2833688"/>
              <a:ext cx="3175" cy="22225"/>
            </a:xfrm>
            <a:custGeom>
              <a:avLst/>
              <a:gdLst>
                <a:gd name="T0" fmla="*/ 2 w 2"/>
                <a:gd name="T1" fmla="*/ 14 h 14"/>
                <a:gd name="T2" fmla="*/ 2 w 2"/>
                <a:gd name="T3" fmla="*/ 14 h 14"/>
                <a:gd name="T4" fmla="*/ 0 w 2"/>
                <a:gd name="T5" fmla="*/ 0 h 14"/>
                <a:gd name="T6" fmla="*/ 2 w 2"/>
                <a:gd name="T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4">
                  <a:moveTo>
                    <a:pt x="2" y="14"/>
                  </a:moveTo>
                  <a:lnTo>
                    <a:pt x="2" y="14"/>
                  </a:lnTo>
                  <a:lnTo>
                    <a:pt x="0" y="0"/>
                  </a:lnTo>
                  <a:lnTo>
                    <a:pt x="2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" name="Freeform 37">
              <a:extLst>
                <a:ext uri="{FF2B5EF4-FFF2-40B4-BE49-F238E27FC236}">
                  <a16:creationId xmlns="" xmlns:a16="http://schemas.microsoft.com/office/drawing/2014/main" id="{6A20D7E9-09E2-4D76-AA9E-BB4080CE66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86501" y="2674938"/>
              <a:ext cx="120650" cy="177800"/>
            </a:xfrm>
            <a:custGeom>
              <a:avLst/>
              <a:gdLst>
                <a:gd name="T0" fmla="*/ 1 w 32"/>
                <a:gd name="T1" fmla="*/ 18 h 47"/>
                <a:gd name="T2" fmla="*/ 3 w 32"/>
                <a:gd name="T3" fmla="*/ 14 h 47"/>
                <a:gd name="T4" fmla="*/ 3 w 32"/>
                <a:gd name="T5" fmla="*/ 13 h 47"/>
                <a:gd name="T6" fmla="*/ 5 w 32"/>
                <a:gd name="T7" fmla="*/ 12 h 47"/>
                <a:gd name="T8" fmla="*/ 2 w 32"/>
                <a:gd name="T9" fmla="*/ 19 h 47"/>
                <a:gd name="T10" fmla="*/ 1 w 32"/>
                <a:gd name="T11" fmla="*/ 38 h 47"/>
                <a:gd name="T12" fmla="*/ 11 w 32"/>
                <a:gd name="T13" fmla="*/ 41 h 47"/>
                <a:gd name="T14" fmla="*/ 15 w 32"/>
                <a:gd name="T15" fmla="*/ 39 h 47"/>
                <a:gd name="T16" fmla="*/ 25 w 32"/>
                <a:gd name="T17" fmla="*/ 27 h 47"/>
                <a:gd name="T18" fmla="*/ 4 w 32"/>
                <a:gd name="T19" fmla="*/ 44 h 47"/>
                <a:gd name="T20" fmla="*/ 10 w 32"/>
                <a:gd name="T21" fmla="*/ 40 h 47"/>
                <a:gd name="T22" fmla="*/ 18 w 32"/>
                <a:gd name="T23" fmla="*/ 34 h 47"/>
                <a:gd name="T24" fmla="*/ 25 w 32"/>
                <a:gd name="T25" fmla="*/ 26 h 47"/>
                <a:gd name="T26" fmla="*/ 20 w 32"/>
                <a:gd name="T27" fmla="*/ 22 h 47"/>
                <a:gd name="T28" fmla="*/ 17 w 32"/>
                <a:gd name="T29" fmla="*/ 23 h 47"/>
                <a:gd name="T30" fmla="*/ 14 w 32"/>
                <a:gd name="T31" fmla="*/ 26 h 47"/>
                <a:gd name="T32" fmla="*/ 15 w 32"/>
                <a:gd name="T33" fmla="*/ 22 h 47"/>
                <a:gd name="T34" fmla="*/ 16 w 32"/>
                <a:gd name="T35" fmla="*/ 20 h 47"/>
                <a:gd name="T36" fmla="*/ 16 w 32"/>
                <a:gd name="T37" fmla="*/ 19 h 47"/>
                <a:gd name="T38" fmla="*/ 17 w 32"/>
                <a:gd name="T39" fmla="*/ 19 h 47"/>
                <a:gd name="T40" fmla="*/ 21 w 32"/>
                <a:gd name="T41" fmla="*/ 20 h 47"/>
                <a:gd name="T42" fmla="*/ 24 w 32"/>
                <a:gd name="T43" fmla="*/ 17 h 47"/>
                <a:gd name="T44" fmla="*/ 27 w 32"/>
                <a:gd name="T45" fmla="*/ 22 h 47"/>
                <a:gd name="T46" fmla="*/ 28 w 32"/>
                <a:gd name="T47" fmla="*/ 8 h 47"/>
                <a:gd name="T48" fmla="*/ 27 w 32"/>
                <a:gd name="T49" fmla="*/ 5 h 47"/>
                <a:gd name="T50" fmla="*/ 26 w 32"/>
                <a:gd name="T51" fmla="*/ 5 h 47"/>
                <a:gd name="T52" fmla="*/ 20 w 32"/>
                <a:gd name="T53" fmla="*/ 1 h 47"/>
                <a:gd name="T54" fmla="*/ 20 w 32"/>
                <a:gd name="T55" fmla="*/ 1 h 47"/>
                <a:gd name="T56" fmla="*/ 15 w 32"/>
                <a:gd name="T57" fmla="*/ 2 h 47"/>
                <a:gd name="T58" fmla="*/ 5 w 32"/>
                <a:gd name="T59" fmla="*/ 10 h 47"/>
                <a:gd name="T60" fmla="*/ 3 w 32"/>
                <a:gd name="T61" fmla="*/ 14 h 47"/>
                <a:gd name="T62" fmla="*/ 2 w 32"/>
                <a:gd name="T63" fmla="*/ 16 h 47"/>
                <a:gd name="T64" fmla="*/ 0 w 32"/>
                <a:gd name="T65" fmla="*/ 38 h 47"/>
                <a:gd name="T66" fmla="*/ 1 w 32"/>
                <a:gd name="T67" fmla="*/ 38 h 47"/>
                <a:gd name="T68" fmla="*/ 11 w 32"/>
                <a:gd name="T69" fmla="*/ 29 h 47"/>
                <a:gd name="T70" fmla="*/ 11 w 32"/>
                <a:gd name="T71" fmla="*/ 29 h 47"/>
                <a:gd name="T72" fmla="*/ 11 w 32"/>
                <a:gd name="T73" fmla="*/ 29 h 47"/>
                <a:gd name="T74" fmla="*/ 3 w 32"/>
                <a:gd name="T75" fmla="*/ 24 h 47"/>
                <a:gd name="T76" fmla="*/ 4 w 32"/>
                <a:gd name="T77" fmla="*/ 42 h 47"/>
                <a:gd name="T78" fmla="*/ 6 w 32"/>
                <a:gd name="T79" fmla="*/ 32 h 47"/>
                <a:gd name="T80" fmla="*/ 5 w 32"/>
                <a:gd name="T81" fmla="*/ 33 h 47"/>
                <a:gd name="T82" fmla="*/ 6 w 32"/>
                <a:gd name="T83" fmla="*/ 32 h 47"/>
                <a:gd name="T84" fmla="*/ 11 w 32"/>
                <a:gd name="T85" fmla="*/ 34 h 47"/>
                <a:gd name="T86" fmla="*/ 11 w 32"/>
                <a:gd name="T87" fmla="*/ 36 h 47"/>
                <a:gd name="T88" fmla="*/ 21 w 32"/>
                <a:gd name="T89" fmla="*/ 1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" h="47">
                  <a:moveTo>
                    <a:pt x="0" y="25"/>
                  </a:moveTo>
                  <a:cubicBezTo>
                    <a:pt x="0" y="23"/>
                    <a:pt x="1" y="21"/>
                    <a:pt x="1" y="18"/>
                  </a:cubicBezTo>
                  <a:cubicBezTo>
                    <a:pt x="2" y="17"/>
                    <a:pt x="2" y="16"/>
                    <a:pt x="3" y="15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4" y="12"/>
                    <a:pt x="4" y="12"/>
                    <a:pt x="5" y="11"/>
                  </a:cubicBezTo>
                  <a:cubicBezTo>
                    <a:pt x="5" y="11"/>
                    <a:pt x="5" y="12"/>
                    <a:pt x="5" y="12"/>
                  </a:cubicBezTo>
                  <a:cubicBezTo>
                    <a:pt x="4" y="13"/>
                    <a:pt x="4" y="14"/>
                    <a:pt x="3" y="15"/>
                  </a:cubicBezTo>
                  <a:cubicBezTo>
                    <a:pt x="3" y="16"/>
                    <a:pt x="3" y="18"/>
                    <a:pt x="2" y="19"/>
                  </a:cubicBezTo>
                  <a:cubicBezTo>
                    <a:pt x="2" y="21"/>
                    <a:pt x="1" y="23"/>
                    <a:pt x="1" y="25"/>
                  </a:cubicBezTo>
                  <a:cubicBezTo>
                    <a:pt x="1" y="29"/>
                    <a:pt x="1" y="34"/>
                    <a:pt x="1" y="38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2" y="40"/>
                    <a:pt x="13" y="39"/>
                    <a:pt x="15" y="38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8" y="37"/>
                    <a:pt x="21" y="34"/>
                    <a:pt x="24" y="32"/>
                  </a:cubicBezTo>
                  <a:cubicBezTo>
                    <a:pt x="25" y="30"/>
                    <a:pt x="25" y="29"/>
                    <a:pt x="25" y="27"/>
                  </a:cubicBezTo>
                  <a:cubicBezTo>
                    <a:pt x="20" y="32"/>
                    <a:pt x="15" y="36"/>
                    <a:pt x="10" y="40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10" y="40"/>
                    <a:pt x="10" y="40"/>
                    <a:pt x="10" y="40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3" y="38"/>
                    <a:pt x="16" y="36"/>
                    <a:pt x="18" y="34"/>
                  </a:cubicBezTo>
                  <a:cubicBezTo>
                    <a:pt x="20" y="31"/>
                    <a:pt x="22" y="29"/>
                    <a:pt x="24" y="27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5" y="25"/>
                    <a:pt x="25" y="25"/>
                    <a:pt x="25" y="24"/>
                  </a:cubicBezTo>
                  <a:cubicBezTo>
                    <a:pt x="24" y="22"/>
                    <a:pt x="22" y="21"/>
                    <a:pt x="20" y="22"/>
                  </a:cubicBezTo>
                  <a:cubicBezTo>
                    <a:pt x="19" y="23"/>
                    <a:pt x="19" y="24"/>
                    <a:pt x="19" y="24"/>
                  </a:cubicBezTo>
                  <a:cubicBezTo>
                    <a:pt x="18" y="24"/>
                    <a:pt x="18" y="23"/>
                    <a:pt x="17" y="23"/>
                  </a:cubicBezTo>
                  <a:cubicBezTo>
                    <a:pt x="16" y="24"/>
                    <a:pt x="15" y="26"/>
                    <a:pt x="14" y="27"/>
                  </a:cubicBezTo>
                  <a:cubicBezTo>
                    <a:pt x="14" y="27"/>
                    <a:pt x="14" y="26"/>
                    <a:pt x="14" y="26"/>
                  </a:cubicBezTo>
                  <a:cubicBezTo>
                    <a:pt x="15" y="25"/>
                    <a:pt x="16" y="24"/>
                    <a:pt x="17" y="22"/>
                  </a:cubicBezTo>
                  <a:cubicBezTo>
                    <a:pt x="16" y="22"/>
                    <a:pt x="16" y="22"/>
                    <a:pt x="15" y="22"/>
                  </a:cubicBezTo>
                  <a:cubicBezTo>
                    <a:pt x="15" y="22"/>
                    <a:pt x="15" y="21"/>
                    <a:pt x="15" y="21"/>
                  </a:cubicBezTo>
                  <a:cubicBezTo>
                    <a:pt x="15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9"/>
                    <a:pt x="16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9" y="20"/>
                    <a:pt x="20" y="20"/>
                    <a:pt x="21" y="20"/>
                  </a:cubicBezTo>
                  <a:cubicBezTo>
                    <a:pt x="21" y="19"/>
                    <a:pt x="22" y="18"/>
                    <a:pt x="23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3" y="20"/>
                    <a:pt x="24" y="20"/>
                    <a:pt x="25" y="21"/>
                  </a:cubicBezTo>
                  <a:cubicBezTo>
                    <a:pt x="25" y="21"/>
                    <a:pt x="27" y="21"/>
                    <a:pt x="27" y="22"/>
                  </a:cubicBezTo>
                  <a:cubicBezTo>
                    <a:pt x="28" y="18"/>
                    <a:pt x="28" y="15"/>
                    <a:pt x="29" y="11"/>
                  </a:cubicBezTo>
                  <a:cubicBezTo>
                    <a:pt x="29" y="11"/>
                    <a:pt x="28" y="9"/>
                    <a:pt x="28" y="8"/>
                  </a:cubicBezTo>
                  <a:cubicBezTo>
                    <a:pt x="28" y="8"/>
                    <a:pt x="28" y="7"/>
                    <a:pt x="27" y="6"/>
                  </a:cubicBezTo>
                  <a:cubicBezTo>
                    <a:pt x="27" y="6"/>
                    <a:pt x="27" y="6"/>
                    <a:pt x="27" y="5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32" y="8"/>
                    <a:pt x="19" y="0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8" y="1"/>
                    <a:pt x="17" y="2"/>
                    <a:pt x="15" y="2"/>
                  </a:cubicBezTo>
                  <a:cubicBezTo>
                    <a:pt x="13" y="3"/>
                    <a:pt x="11" y="4"/>
                    <a:pt x="10" y="5"/>
                  </a:cubicBezTo>
                  <a:cubicBezTo>
                    <a:pt x="8" y="7"/>
                    <a:pt x="7" y="8"/>
                    <a:pt x="5" y="10"/>
                  </a:cubicBezTo>
                  <a:cubicBezTo>
                    <a:pt x="4" y="11"/>
                    <a:pt x="4" y="12"/>
                    <a:pt x="3" y="13"/>
                  </a:cubicBezTo>
                  <a:cubicBezTo>
                    <a:pt x="3" y="13"/>
                    <a:pt x="3" y="13"/>
                    <a:pt x="3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5"/>
                    <a:pt x="2" y="15"/>
                    <a:pt x="2" y="16"/>
                  </a:cubicBezTo>
                  <a:cubicBezTo>
                    <a:pt x="0" y="20"/>
                    <a:pt x="0" y="23"/>
                    <a:pt x="0" y="27"/>
                  </a:cubicBezTo>
                  <a:cubicBezTo>
                    <a:pt x="0" y="31"/>
                    <a:pt x="0" y="34"/>
                    <a:pt x="0" y="38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0" y="34"/>
                    <a:pt x="0" y="29"/>
                    <a:pt x="0" y="25"/>
                  </a:cubicBezTo>
                  <a:close/>
                  <a:moveTo>
                    <a:pt x="11" y="29"/>
                  </a:moveTo>
                  <a:cubicBezTo>
                    <a:pt x="11" y="29"/>
                    <a:pt x="11" y="29"/>
                    <a:pt x="11" y="29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11" y="29"/>
                    <a:pt x="11" y="29"/>
                    <a:pt x="11" y="29"/>
                  </a:cubicBezTo>
                  <a:close/>
                  <a:moveTo>
                    <a:pt x="3" y="37"/>
                  </a:moveTo>
                  <a:cubicBezTo>
                    <a:pt x="2" y="33"/>
                    <a:pt x="2" y="28"/>
                    <a:pt x="3" y="24"/>
                  </a:cubicBezTo>
                  <a:cubicBezTo>
                    <a:pt x="2" y="28"/>
                    <a:pt x="3" y="33"/>
                    <a:pt x="3" y="37"/>
                  </a:cubicBezTo>
                  <a:cubicBezTo>
                    <a:pt x="4" y="42"/>
                    <a:pt x="4" y="42"/>
                    <a:pt x="4" y="42"/>
                  </a:cubicBezTo>
                  <a:lnTo>
                    <a:pt x="3" y="37"/>
                  </a:lnTo>
                  <a:close/>
                  <a:moveTo>
                    <a:pt x="6" y="32"/>
                  </a:moveTo>
                  <a:cubicBezTo>
                    <a:pt x="6" y="32"/>
                    <a:pt x="6" y="32"/>
                    <a:pt x="6" y="32"/>
                  </a:cubicBezTo>
                  <a:cubicBezTo>
                    <a:pt x="6" y="33"/>
                    <a:pt x="5" y="33"/>
                    <a:pt x="5" y="33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5" y="33"/>
                    <a:pt x="6" y="33"/>
                    <a:pt x="6" y="32"/>
                  </a:cubicBezTo>
                  <a:close/>
                  <a:moveTo>
                    <a:pt x="11" y="36"/>
                  </a:moveTo>
                  <a:cubicBezTo>
                    <a:pt x="11" y="35"/>
                    <a:pt x="11" y="35"/>
                    <a:pt x="11" y="34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11" y="35"/>
                    <a:pt x="11" y="35"/>
                    <a:pt x="11" y="36"/>
                  </a:cubicBezTo>
                  <a:close/>
                  <a:moveTo>
                    <a:pt x="21" y="15"/>
                  </a:moveTo>
                  <a:cubicBezTo>
                    <a:pt x="21" y="15"/>
                    <a:pt x="21" y="15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" name="Freeform 38">
              <a:extLst>
                <a:ext uri="{FF2B5EF4-FFF2-40B4-BE49-F238E27FC236}">
                  <a16:creationId xmlns="" xmlns:a16="http://schemas.microsoft.com/office/drawing/2014/main" id="{A250384B-FAA4-4430-A430-61DDF0119AA4}"/>
                </a:ext>
              </a:extLst>
            </p:cNvPr>
            <p:cNvSpPr/>
            <p:nvPr/>
          </p:nvSpPr>
          <p:spPr bwMode="auto">
            <a:xfrm>
              <a:off x="5940426" y="2652713"/>
              <a:ext cx="112713" cy="173038"/>
            </a:xfrm>
            <a:custGeom>
              <a:avLst/>
              <a:gdLst>
                <a:gd name="T0" fmla="*/ 15 w 30"/>
                <a:gd name="T1" fmla="*/ 42 h 46"/>
                <a:gd name="T2" fmla="*/ 16 w 30"/>
                <a:gd name="T3" fmla="*/ 41 h 46"/>
                <a:gd name="T4" fmla="*/ 17 w 30"/>
                <a:gd name="T5" fmla="*/ 36 h 46"/>
                <a:gd name="T6" fmla="*/ 14 w 30"/>
                <a:gd name="T7" fmla="*/ 36 h 46"/>
                <a:gd name="T8" fmla="*/ 10 w 30"/>
                <a:gd name="T9" fmla="*/ 40 h 46"/>
                <a:gd name="T10" fmla="*/ 7 w 30"/>
                <a:gd name="T11" fmla="*/ 43 h 46"/>
                <a:gd name="T12" fmla="*/ 6 w 30"/>
                <a:gd name="T13" fmla="*/ 41 h 46"/>
                <a:gd name="T14" fmla="*/ 5 w 30"/>
                <a:gd name="T15" fmla="*/ 36 h 46"/>
                <a:gd name="T16" fmla="*/ 4 w 30"/>
                <a:gd name="T17" fmla="*/ 37 h 46"/>
                <a:gd name="T18" fmla="*/ 3 w 30"/>
                <a:gd name="T19" fmla="*/ 31 h 46"/>
                <a:gd name="T20" fmla="*/ 4 w 30"/>
                <a:gd name="T21" fmla="*/ 36 h 46"/>
                <a:gd name="T22" fmla="*/ 4 w 30"/>
                <a:gd name="T23" fmla="*/ 36 h 46"/>
                <a:gd name="T24" fmla="*/ 5 w 30"/>
                <a:gd name="T25" fmla="*/ 36 h 46"/>
                <a:gd name="T26" fmla="*/ 5 w 30"/>
                <a:gd name="T27" fmla="*/ 37 h 46"/>
                <a:gd name="T28" fmla="*/ 7 w 30"/>
                <a:gd name="T29" fmla="*/ 43 h 46"/>
                <a:gd name="T30" fmla="*/ 12 w 30"/>
                <a:gd name="T31" fmla="*/ 38 h 46"/>
                <a:gd name="T32" fmla="*/ 14 w 30"/>
                <a:gd name="T33" fmla="*/ 36 h 46"/>
                <a:gd name="T34" fmla="*/ 15 w 30"/>
                <a:gd name="T35" fmla="*/ 38 h 46"/>
                <a:gd name="T36" fmla="*/ 15 w 30"/>
                <a:gd name="T37" fmla="*/ 38 h 46"/>
                <a:gd name="T38" fmla="*/ 25 w 30"/>
                <a:gd name="T39" fmla="*/ 26 h 46"/>
                <a:gd name="T40" fmla="*/ 24 w 30"/>
                <a:gd name="T41" fmla="*/ 20 h 46"/>
                <a:gd name="T42" fmla="*/ 19 w 30"/>
                <a:gd name="T43" fmla="*/ 20 h 46"/>
                <a:gd name="T44" fmla="*/ 12 w 30"/>
                <a:gd name="T45" fmla="*/ 27 h 46"/>
                <a:gd name="T46" fmla="*/ 12 w 30"/>
                <a:gd name="T47" fmla="*/ 27 h 46"/>
                <a:gd name="T48" fmla="*/ 12 w 30"/>
                <a:gd name="T49" fmla="*/ 27 h 46"/>
                <a:gd name="T50" fmla="*/ 13 w 30"/>
                <a:gd name="T51" fmla="*/ 26 h 46"/>
                <a:gd name="T52" fmla="*/ 17 w 30"/>
                <a:gd name="T53" fmla="*/ 18 h 46"/>
                <a:gd name="T54" fmla="*/ 15 w 30"/>
                <a:gd name="T55" fmla="*/ 20 h 46"/>
                <a:gd name="T56" fmla="*/ 14 w 30"/>
                <a:gd name="T57" fmla="*/ 19 h 46"/>
                <a:gd name="T58" fmla="*/ 15 w 30"/>
                <a:gd name="T59" fmla="*/ 16 h 46"/>
                <a:gd name="T60" fmla="*/ 16 w 30"/>
                <a:gd name="T61" fmla="*/ 15 h 46"/>
                <a:gd name="T62" fmla="*/ 18 w 30"/>
                <a:gd name="T63" fmla="*/ 16 h 46"/>
                <a:gd name="T64" fmla="*/ 20 w 30"/>
                <a:gd name="T65" fmla="*/ 17 h 46"/>
                <a:gd name="T66" fmla="*/ 25 w 30"/>
                <a:gd name="T67" fmla="*/ 13 h 46"/>
                <a:gd name="T68" fmla="*/ 29 w 30"/>
                <a:gd name="T69" fmla="*/ 18 h 46"/>
                <a:gd name="T70" fmla="*/ 28 w 30"/>
                <a:gd name="T71" fmla="*/ 2 h 46"/>
                <a:gd name="T72" fmla="*/ 18 w 30"/>
                <a:gd name="T73" fmla="*/ 0 h 46"/>
                <a:gd name="T74" fmla="*/ 0 w 30"/>
                <a:gd name="T75" fmla="*/ 28 h 46"/>
                <a:gd name="T76" fmla="*/ 2 w 30"/>
                <a:gd name="T77" fmla="*/ 40 h 46"/>
                <a:gd name="T78" fmla="*/ 2 w 30"/>
                <a:gd name="T79" fmla="*/ 40 h 46"/>
                <a:gd name="T80" fmla="*/ 3 w 30"/>
                <a:gd name="T81" fmla="*/ 39 h 46"/>
                <a:gd name="T82" fmla="*/ 6 w 30"/>
                <a:gd name="T83" fmla="*/ 44 h 46"/>
                <a:gd name="T84" fmla="*/ 11 w 30"/>
                <a:gd name="T85" fmla="*/ 41 h 46"/>
                <a:gd name="T86" fmla="*/ 6 w 30"/>
                <a:gd name="T87" fmla="*/ 45 h 46"/>
                <a:gd name="T88" fmla="*/ 4 w 30"/>
                <a:gd name="T89" fmla="*/ 40 h 46"/>
                <a:gd name="T90" fmla="*/ 4 w 30"/>
                <a:gd name="T91" fmla="*/ 38 h 46"/>
                <a:gd name="T92" fmla="*/ 2 w 30"/>
                <a:gd name="T93" fmla="*/ 40 h 46"/>
                <a:gd name="T94" fmla="*/ 2 w 30"/>
                <a:gd name="T95" fmla="*/ 38 h 46"/>
                <a:gd name="T96" fmla="*/ 3 w 30"/>
                <a:gd name="T97" fmla="*/ 17 h 46"/>
                <a:gd name="T98" fmla="*/ 4 w 30"/>
                <a:gd name="T99" fmla="*/ 38 h 46"/>
                <a:gd name="T100" fmla="*/ 4 w 30"/>
                <a:gd name="T101" fmla="*/ 38 h 46"/>
                <a:gd name="T102" fmla="*/ 6 w 30"/>
                <a:gd name="T103" fmla="*/ 44 h 46"/>
                <a:gd name="T104" fmla="*/ 7 w 30"/>
                <a:gd name="T105" fmla="*/ 44 h 46"/>
                <a:gd name="T106" fmla="*/ 11 w 30"/>
                <a:gd name="T107" fmla="*/ 41 h 46"/>
                <a:gd name="T108" fmla="*/ 14 w 30"/>
                <a:gd name="T109" fmla="*/ 38 h 46"/>
                <a:gd name="T110" fmla="*/ 15 w 30"/>
                <a:gd name="T111" fmla="*/ 4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0" h="46">
                  <a:moveTo>
                    <a:pt x="15" y="42"/>
                  </a:moveTo>
                  <a:cubicBezTo>
                    <a:pt x="15" y="42"/>
                    <a:pt x="15" y="42"/>
                    <a:pt x="15" y="42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8" y="39"/>
                    <a:pt x="20" y="36"/>
                    <a:pt x="22" y="34"/>
                  </a:cubicBezTo>
                  <a:cubicBezTo>
                    <a:pt x="24" y="32"/>
                    <a:pt x="25" y="29"/>
                    <a:pt x="25" y="27"/>
                  </a:cubicBezTo>
                  <a:cubicBezTo>
                    <a:pt x="22" y="30"/>
                    <a:pt x="20" y="33"/>
                    <a:pt x="17" y="36"/>
                  </a:cubicBezTo>
                  <a:cubicBezTo>
                    <a:pt x="16" y="37"/>
                    <a:pt x="16" y="38"/>
                    <a:pt x="15" y="38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36"/>
                    <a:pt x="15" y="36"/>
                    <a:pt x="14" y="36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2" y="38"/>
                    <a:pt x="11" y="39"/>
                    <a:pt x="10" y="40"/>
                  </a:cubicBezTo>
                  <a:cubicBezTo>
                    <a:pt x="9" y="41"/>
                    <a:pt x="8" y="42"/>
                    <a:pt x="7" y="43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2"/>
                    <a:pt x="7" y="42"/>
                    <a:pt x="7" y="42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6" y="40"/>
                    <a:pt x="6" y="40"/>
                    <a:pt x="5" y="39"/>
                  </a:cubicBezTo>
                  <a:cubicBezTo>
                    <a:pt x="5" y="38"/>
                    <a:pt x="5" y="37"/>
                    <a:pt x="5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5" y="36"/>
                    <a:pt x="4" y="36"/>
                    <a:pt x="4" y="3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6"/>
                    <a:pt x="3" y="36"/>
                    <a:pt x="3" y="36"/>
                  </a:cubicBezTo>
                  <a:cubicBezTo>
                    <a:pt x="3" y="34"/>
                    <a:pt x="3" y="32"/>
                    <a:pt x="3" y="31"/>
                  </a:cubicBezTo>
                  <a:cubicBezTo>
                    <a:pt x="3" y="32"/>
                    <a:pt x="3" y="33"/>
                    <a:pt x="3" y="35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6"/>
                    <a:pt x="4" y="37"/>
                    <a:pt x="4" y="37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6" y="39"/>
                    <a:pt x="6" y="40"/>
                    <a:pt x="7" y="41"/>
                  </a:cubicBezTo>
                  <a:cubicBezTo>
                    <a:pt x="7" y="42"/>
                    <a:pt x="7" y="42"/>
                    <a:pt x="7" y="42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3"/>
                    <a:pt x="7" y="42"/>
                    <a:pt x="8" y="42"/>
                  </a:cubicBezTo>
                  <a:cubicBezTo>
                    <a:pt x="8" y="42"/>
                    <a:pt x="8" y="42"/>
                    <a:pt x="9" y="41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9" y="33"/>
                    <a:pt x="22" y="30"/>
                    <a:pt x="25" y="26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6" y="24"/>
                    <a:pt x="26" y="23"/>
                    <a:pt x="26" y="22"/>
                  </a:cubicBezTo>
                  <a:cubicBezTo>
                    <a:pt x="26" y="21"/>
                    <a:pt x="25" y="20"/>
                    <a:pt x="24" y="20"/>
                  </a:cubicBezTo>
                  <a:cubicBezTo>
                    <a:pt x="23" y="19"/>
                    <a:pt x="22" y="19"/>
                    <a:pt x="21" y="20"/>
                  </a:cubicBezTo>
                  <a:cubicBezTo>
                    <a:pt x="21" y="20"/>
                    <a:pt x="20" y="22"/>
                    <a:pt x="20" y="22"/>
                  </a:cubicBezTo>
                  <a:cubicBezTo>
                    <a:pt x="20" y="21"/>
                    <a:pt x="19" y="20"/>
                    <a:pt x="19" y="20"/>
                  </a:cubicBezTo>
                  <a:cubicBezTo>
                    <a:pt x="17" y="22"/>
                    <a:pt x="16" y="24"/>
                    <a:pt x="14" y="25"/>
                  </a:cubicBezTo>
                  <a:cubicBezTo>
                    <a:pt x="14" y="25"/>
                    <a:pt x="13" y="26"/>
                    <a:pt x="13" y="26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2" y="25"/>
                    <a:pt x="12" y="23"/>
                    <a:pt x="12" y="21"/>
                  </a:cubicBezTo>
                  <a:cubicBezTo>
                    <a:pt x="12" y="23"/>
                    <a:pt x="12" y="24"/>
                    <a:pt x="12" y="26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6"/>
                    <a:pt x="14" y="25"/>
                    <a:pt x="14" y="25"/>
                  </a:cubicBezTo>
                  <a:cubicBezTo>
                    <a:pt x="16" y="23"/>
                    <a:pt x="17" y="21"/>
                    <a:pt x="19" y="19"/>
                  </a:cubicBezTo>
                  <a:cubicBezTo>
                    <a:pt x="18" y="19"/>
                    <a:pt x="18" y="18"/>
                    <a:pt x="17" y="18"/>
                  </a:cubicBezTo>
                  <a:cubicBezTo>
                    <a:pt x="17" y="18"/>
                    <a:pt x="17" y="18"/>
                    <a:pt x="16" y="19"/>
                  </a:cubicBezTo>
                  <a:cubicBezTo>
                    <a:pt x="16" y="19"/>
                    <a:pt x="16" y="20"/>
                    <a:pt x="15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5" y="20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8"/>
                    <a:pt x="14" y="17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5"/>
                    <a:pt x="15" y="15"/>
                  </a:cubicBezTo>
                  <a:cubicBezTo>
                    <a:pt x="15" y="15"/>
                    <a:pt x="16" y="15"/>
                    <a:pt x="16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5"/>
                    <a:pt x="16" y="15"/>
                    <a:pt x="17" y="16"/>
                  </a:cubicBezTo>
                  <a:cubicBezTo>
                    <a:pt x="17" y="16"/>
                    <a:pt x="17" y="16"/>
                    <a:pt x="18" y="16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17"/>
                    <a:pt x="19" y="17"/>
                    <a:pt x="19" y="17"/>
                  </a:cubicBezTo>
                  <a:cubicBezTo>
                    <a:pt x="19" y="17"/>
                    <a:pt x="19" y="17"/>
                    <a:pt x="20" y="17"/>
                  </a:cubicBezTo>
                  <a:cubicBezTo>
                    <a:pt x="20" y="18"/>
                    <a:pt x="21" y="17"/>
                    <a:pt x="22" y="17"/>
                  </a:cubicBezTo>
                  <a:cubicBezTo>
                    <a:pt x="23" y="16"/>
                    <a:pt x="24" y="15"/>
                    <a:pt x="24" y="14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5"/>
                    <a:pt x="25" y="16"/>
                    <a:pt x="25" y="17"/>
                  </a:cubicBezTo>
                  <a:cubicBezTo>
                    <a:pt x="25" y="17"/>
                    <a:pt x="26" y="18"/>
                    <a:pt x="26" y="18"/>
                  </a:cubicBezTo>
                  <a:cubicBezTo>
                    <a:pt x="27" y="18"/>
                    <a:pt x="28" y="18"/>
                    <a:pt x="29" y="18"/>
                  </a:cubicBezTo>
                  <a:cubicBezTo>
                    <a:pt x="29" y="16"/>
                    <a:pt x="30" y="14"/>
                    <a:pt x="30" y="11"/>
                  </a:cubicBezTo>
                  <a:cubicBezTo>
                    <a:pt x="30" y="9"/>
                    <a:pt x="30" y="6"/>
                    <a:pt x="29" y="4"/>
                  </a:cubicBezTo>
                  <a:cubicBezTo>
                    <a:pt x="29" y="4"/>
                    <a:pt x="29" y="3"/>
                    <a:pt x="28" y="2"/>
                  </a:cubicBezTo>
                  <a:cubicBezTo>
                    <a:pt x="28" y="2"/>
                    <a:pt x="27" y="1"/>
                    <a:pt x="27" y="1"/>
                  </a:cubicBezTo>
                  <a:cubicBezTo>
                    <a:pt x="26" y="0"/>
                    <a:pt x="24" y="0"/>
                    <a:pt x="23" y="0"/>
                  </a:cubicBezTo>
                  <a:cubicBezTo>
                    <a:pt x="21" y="0"/>
                    <a:pt x="20" y="0"/>
                    <a:pt x="18" y="0"/>
                  </a:cubicBezTo>
                  <a:cubicBezTo>
                    <a:pt x="15" y="1"/>
                    <a:pt x="11" y="3"/>
                    <a:pt x="8" y="7"/>
                  </a:cubicBezTo>
                  <a:cubicBezTo>
                    <a:pt x="4" y="10"/>
                    <a:pt x="2" y="15"/>
                    <a:pt x="1" y="18"/>
                  </a:cubicBezTo>
                  <a:cubicBezTo>
                    <a:pt x="0" y="22"/>
                    <a:pt x="0" y="25"/>
                    <a:pt x="0" y="28"/>
                  </a:cubicBezTo>
                  <a:cubicBezTo>
                    <a:pt x="0" y="31"/>
                    <a:pt x="0" y="33"/>
                    <a:pt x="0" y="36"/>
                  </a:cubicBezTo>
                  <a:cubicBezTo>
                    <a:pt x="1" y="37"/>
                    <a:pt x="1" y="38"/>
                    <a:pt x="1" y="39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41"/>
                    <a:pt x="5" y="42"/>
                    <a:pt x="5" y="43"/>
                  </a:cubicBezTo>
                  <a:cubicBezTo>
                    <a:pt x="5" y="43"/>
                    <a:pt x="5" y="44"/>
                    <a:pt x="6" y="44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6" y="45"/>
                    <a:pt x="6" y="46"/>
                    <a:pt x="7" y="45"/>
                  </a:cubicBezTo>
                  <a:cubicBezTo>
                    <a:pt x="8" y="44"/>
                    <a:pt x="9" y="42"/>
                    <a:pt x="11" y="41"/>
                  </a:cubicBezTo>
                  <a:cubicBezTo>
                    <a:pt x="10" y="42"/>
                    <a:pt x="9" y="43"/>
                    <a:pt x="8" y="44"/>
                  </a:cubicBezTo>
                  <a:cubicBezTo>
                    <a:pt x="7" y="45"/>
                    <a:pt x="7" y="45"/>
                    <a:pt x="7" y="45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5" y="43"/>
                    <a:pt x="5" y="41"/>
                    <a:pt x="4" y="40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1" y="35"/>
                    <a:pt x="0" y="33"/>
                    <a:pt x="0" y="29"/>
                  </a:cubicBezTo>
                  <a:cubicBezTo>
                    <a:pt x="0" y="26"/>
                    <a:pt x="0" y="22"/>
                    <a:pt x="2" y="17"/>
                  </a:cubicBezTo>
                  <a:cubicBezTo>
                    <a:pt x="2" y="17"/>
                    <a:pt x="2" y="18"/>
                    <a:pt x="3" y="17"/>
                  </a:cubicBezTo>
                  <a:cubicBezTo>
                    <a:pt x="2" y="22"/>
                    <a:pt x="1" y="25"/>
                    <a:pt x="1" y="28"/>
                  </a:cubicBezTo>
                  <a:cubicBezTo>
                    <a:pt x="1" y="32"/>
                    <a:pt x="2" y="35"/>
                    <a:pt x="2" y="37"/>
                  </a:cubicBezTo>
                  <a:cubicBezTo>
                    <a:pt x="2" y="38"/>
                    <a:pt x="2" y="40"/>
                    <a:pt x="4" y="38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5" y="41"/>
                    <a:pt x="5" y="42"/>
                    <a:pt x="6" y="44"/>
                  </a:cubicBezTo>
                  <a:cubicBezTo>
                    <a:pt x="7" y="44"/>
                    <a:pt x="7" y="44"/>
                    <a:pt x="7" y="44"/>
                  </a:cubicBezTo>
                  <a:cubicBezTo>
                    <a:pt x="7" y="45"/>
                    <a:pt x="7" y="44"/>
                    <a:pt x="7" y="44"/>
                  </a:cubicBezTo>
                  <a:cubicBezTo>
                    <a:pt x="7" y="44"/>
                    <a:pt x="7" y="44"/>
                    <a:pt x="7" y="44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10" y="42"/>
                    <a:pt x="11" y="41"/>
                    <a:pt x="12" y="40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5" y="40"/>
                    <a:pt x="15" y="40"/>
                    <a:pt x="15" y="40"/>
                  </a:cubicBezTo>
                  <a:cubicBezTo>
                    <a:pt x="15" y="42"/>
                    <a:pt x="15" y="42"/>
                    <a:pt x="15" y="4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" name="Freeform 39">
              <a:extLst>
                <a:ext uri="{FF2B5EF4-FFF2-40B4-BE49-F238E27FC236}">
                  <a16:creationId xmlns="" xmlns:a16="http://schemas.microsoft.com/office/drawing/2014/main" id="{E2C0B57B-1186-4358-87A3-0CBA512EE8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34026" y="2908301"/>
              <a:ext cx="160338" cy="146050"/>
            </a:xfrm>
            <a:custGeom>
              <a:avLst/>
              <a:gdLst>
                <a:gd name="T0" fmla="*/ 42 w 43"/>
                <a:gd name="T1" fmla="*/ 30 h 39"/>
                <a:gd name="T2" fmla="*/ 38 w 43"/>
                <a:gd name="T3" fmla="*/ 23 h 39"/>
                <a:gd name="T4" fmla="*/ 43 w 43"/>
                <a:gd name="T5" fmla="*/ 33 h 39"/>
                <a:gd name="T6" fmla="*/ 42 w 43"/>
                <a:gd name="T7" fmla="*/ 36 h 39"/>
                <a:gd name="T8" fmla="*/ 40 w 43"/>
                <a:gd name="T9" fmla="*/ 37 h 39"/>
                <a:gd name="T10" fmla="*/ 23 w 43"/>
                <a:gd name="T11" fmla="*/ 35 h 39"/>
                <a:gd name="T12" fmla="*/ 39 w 43"/>
                <a:gd name="T13" fmla="*/ 36 h 39"/>
                <a:gd name="T14" fmla="*/ 40 w 43"/>
                <a:gd name="T15" fmla="*/ 36 h 39"/>
                <a:gd name="T16" fmla="*/ 41 w 43"/>
                <a:gd name="T17" fmla="*/ 35 h 39"/>
                <a:gd name="T18" fmla="*/ 42 w 43"/>
                <a:gd name="T19" fmla="*/ 34 h 39"/>
                <a:gd name="T20" fmla="*/ 41 w 43"/>
                <a:gd name="T21" fmla="*/ 32 h 39"/>
                <a:gd name="T22" fmla="*/ 39 w 43"/>
                <a:gd name="T23" fmla="*/ 27 h 39"/>
                <a:gd name="T24" fmla="*/ 34 w 43"/>
                <a:gd name="T25" fmla="*/ 14 h 39"/>
                <a:gd name="T26" fmla="*/ 27 w 43"/>
                <a:gd name="T27" fmla="*/ 7 h 39"/>
                <a:gd name="T28" fmla="*/ 36 w 43"/>
                <a:gd name="T29" fmla="*/ 23 h 39"/>
                <a:gd name="T30" fmla="*/ 38 w 43"/>
                <a:gd name="T31" fmla="*/ 29 h 39"/>
                <a:gd name="T32" fmla="*/ 39 w 43"/>
                <a:gd name="T33" fmla="*/ 32 h 39"/>
                <a:gd name="T34" fmla="*/ 39 w 43"/>
                <a:gd name="T35" fmla="*/ 33 h 39"/>
                <a:gd name="T36" fmla="*/ 38 w 43"/>
                <a:gd name="T37" fmla="*/ 35 h 39"/>
                <a:gd name="T38" fmla="*/ 39 w 43"/>
                <a:gd name="T39" fmla="*/ 33 h 39"/>
                <a:gd name="T40" fmla="*/ 39 w 43"/>
                <a:gd name="T41" fmla="*/ 32 h 39"/>
                <a:gd name="T42" fmla="*/ 38 w 43"/>
                <a:gd name="T43" fmla="*/ 28 h 39"/>
                <a:gd name="T44" fmla="*/ 31 w 43"/>
                <a:gd name="T45" fmla="*/ 14 h 39"/>
                <a:gd name="T46" fmla="*/ 17 w 43"/>
                <a:gd name="T47" fmla="*/ 2 h 39"/>
                <a:gd name="T48" fmla="*/ 18 w 43"/>
                <a:gd name="T49" fmla="*/ 8 h 39"/>
                <a:gd name="T50" fmla="*/ 23 w 43"/>
                <a:gd name="T51" fmla="*/ 19 h 39"/>
                <a:gd name="T52" fmla="*/ 22 w 43"/>
                <a:gd name="T53" fmla="*/ 21 h 39"/>
                <a:gd name="T54" fmla="*/ 22 w 43"/>
                <a:gd name="T55" fmla="*/ 21 h 39"/>
                <a:gd name="T56" fmla="*/ 22 w 43"/>
                <a:gd name="T57" fmla="*/ 20 h 39"/>
                <a:gd name="T58" fmla="*/ 17 w 43"/>
                <a:gd name="T59" fmla="*/ 10 h 39"/>
                <a:gd name="T60" fmla="*/ 17 w 43"/>
                <a:gd name="T61" fmla="*/ 14 h 39"/>
                <a:gd name="T62" fmla="*/ 16 w 43"/>
                <a:gd name="T63" fmla="*/ 16 h 39"/>
                <a:gd name="T64" fmla="*/ 14 w 43"/>
                <a:gd name="T65" fmla="*/ 14 h 39"/>
                <a:gd name="T66" fmla="*/ 13 w 43"/>
                <a:gd name="T67" fmla="*/ 13 h 39"/>
                <a:gd name="T68" fmla="*/ 13 w 43"/>
                <a:gd name="T69" fmla="*/ 13 h 39"/>
                <a:gd name="T70" fmla="*/ 13 w 43"/>
                <a:gd name="T71" fmla="*/ 13 h 39"/>
                <a:gd name="T72" fmla="*/ 13 w 43"/>
                <a:gd name="T73" fmla="*/ 13 h 39"/>
                <a:gd name="T74" fmla="*/ 15 w 43"/>
                <a:gd name="T75" fmla="*/ 9 h 39"/>
                <a:gd name="T76" fmla="*/ 9 w 43"/>
                <a:gd name="T77" fmla="*/ 6 h 39"/>
                <a:gd name="T78" fmla="*/ 12 w 43"/>
                <a:gd name="T79" fmla="*/ 0 h 39"/>
                <a:gd name="T80" fmla="*/ 1 w 43"/>
                <a:gd name="T81" fmla="*/ 9 h 39"/>
                <a:gd name="T82" fmla="*/ 7 w 43"/>
                <a:gd name="T83" fmla="*/ 27 h 39"/>
                <a:gd name="T84" fmla="*/ 35 w 43"/>
                <a:gd name="T85" fmla="*/ 39 h 39"/>
                <a:gd name="T86" fmla="*/ 40 w 43"/>
                <a:gd name="T87" fmla="*/ 37 h 39"/>
                <a:gd name="T88" fmla="*/ 43 w 43"/>
                <a:gd name="T89" fmla="*/ 36 h 39"/>
                <a:gd name="T90" fmla="*/ 43 w 43"/>
                <a:gd name="T91" fmla="*/ 34 h 39"/>
                <a:gd name="T92" fmla="*/ 12 w 43"/>
                <a:gd name="T93" fmla="*/ 1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3" h="39">
                  <a:moveTo>
                    <a:pt x="43" y="33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31"/>
                    <a:pt x="42" y="31"/>
                    <a:pt x="42" y="30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9" y="24"/>
                    <a:pt x="40" y="26"/>
                    <a:pt x="41" y="28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3" y="33"/>
                    <a:pt x="43" y="34"/>
                    <a:pt x="43" y="34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39" y="39"/>
                    <a:pt x="35" y="38"/>
                    <a:pt x="32" y="38"/>
                  </a:cubicBezTo>
                  <a:cubicBezTo>
                    <a:pt x="30" y="38"/>
                    <a:pt x="26" y="37"/>
                    <a:pt x="23" y="36"/>
                  </a:cubicBezTo>
                  <a:cubicBezTo>
                    <a:pt x="23" y="36"/>
                    <a:pt x="23" y="36"/>
                    <a:pt x="23" y="35"/>
                  </a:cubicBezTo>
                  <a:cubicBezTo>
                    <a:pt x="26" y="36"/>
                    <a:pt x="29" y="37"/>
                    <a:pt x="32" y="37"/>
                  </a:cubicBezTo>
                  <a:cubicBezTo>
                    <a:pt x="33" y="37"/>
                    <a:pt x="35" y="37"/>
                    <a:pt x="36" y="37"/>
                  </a:cubicBezTo>
                  <a:cubicBezTo>
                    <a:pt x="37" y="37"/>
                    <a:pt x="39" y="37"/>
                    <a:pt x="39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2" y="33"/>
                    <a:pt x="42" y="33"/>
                    <a:pt x="42" y="33"/>
                  </a:cubicBezTo>
                  <a:cubicBezTo>
                    <a:pt x="42" y="33"/>
                    <a:pt x="42" y="33"/>
                    <a:pt x="42" y="33"/>
                  </a:cubicBezTo>
                  <a:cubicBezTo>
                    <a:pt x="41" y="32"/>
                    <a:pt x="41" y="32"/>
                    <a:pt x="41" y="32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41" y="31"/>
                    <a:pt x="41" y="30"/>
                    <a:pt x="41" y="30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5"/>
                    <a:pt x="37" y="23"/>
                    <a:pt x="36" y="21"/>
                  </a:cubicBezTo>
                  <a:cubicBezTo>
                    <a:pt x="38" y="22"/>
                    <a:pt x="38" y="22"/>
                    <a:pt x="38" y="22"/>
                  </a:cubicBezTo>
                  <a:cubicBezTo>
                    <a:pt x="37" y="19"/>
                    <a:pt x="36" y="17"/>
                    <a:pt x="34" y="14"/>
                  </a:cubicBezTo>
                  <a:cubicBezTo>
                    <a:pt x="33" y="11"/>
                    <a:pt x="31" y="8"/>
                    <a:pt x="29" y="6"/>
                  </a:cubicBezTo>
                  <a:cubicBezTo>
                    <a:pt x="27" y="3"/>
                    <a:pt x="24" y="2"/>
                    <a:pt x="22" y="2"/>
                  </a:cubicBezTo>
                  <a:cubicBezTo>
                    <a:pt x="24" y="3"/>
                    <a:pt x="26" y="5"/>
                    <a:pt x="27" y="7"/>
                  </a:cubicBezTo>
                  <a:cubicBezTo>
                    <a:pt x="28" y="9"/>
                    <a:pt x="30" y="11"/>
                    <a:pt x="31" y="12"/>
                  </a:cubicBezTo>
                  <a:cubicBezTo>
                    <a:pt x="32" y="14"/>
                    <a:pt x="33" y="16"/>
                    <a:pt x="33" y="18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38" y="28"/>
                    <a:pt x="38" y="29"/>
                    <a:pt x="38" y="29"/>
                  </a:cubicBezTo>
                  <a:cubicBezTo>
                    <a:pt x="39" y="31"/>
                    <a:pt x="39" y="31"/>
                    <a:pt x="39" y="31"/>
                  </a:cubicBezTo>
                  <a:cubicBezTo>
                    <a:pt x="39" y="31"/>
                    <a:pt x="39" y="32"/>
                    <a:pt x="39" y="32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39" y="34"/>
                    <a:pt x="39" y="34"/>
                    <a:pt x="39" y="34"/>
                  </a:cubicBezTo>
                  <a:cubicBezTo>
                    <a:pt x="39" y="34"/>
                    <a:pt x="39" y="34"/>
                    <a:pt x="39" y="34"/>
                  </a:cubicBezTo>
                  <a:cubicBezTo>
                    <a:pt x="39" y="35"/>
                    <a:pt x="39" y="35"/>
                    <a:pt x="38" y="35"/>
                  </a:cubicBezTo>
                  <a:cubicBezTo>
                    <a:pt x="37" y="36"/>
                    <a:pt x="35" y="36"/>
                    <a:pt x="34" y="36"/>
                  </a:cubicBezTo>
                  <a:cubicBezTo>
                    <a:pt x="35" y="36"/>
                    <a:pt x="36" y="36"/>
                    <a:pt x="37" y="35"/>
                  </a:cubicBezTo>
                  <a:cubicBezTo>
                    <a:pt x="38" y="35"/>
                    <a:pt x="38" y="34"/>
                    <a:pt x="39" y="33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39" y="31"/>
                    <a:pt x="39" y="31"/>
                    <a:pt x="39" y="31"/>
                  </a:cubicBezTo>
                  <a:cubicBezTo>
                    <a:pt x="39" y="31"/>
                    <a:pt x="38" y="31"/>
                    <a:pt x="38" y="30"/>
                  </a:cubicBezTo>
                  <a:cubicBezTo>
                    <a:pt x="38" y="30"/>
                    <a:pt x="38" y="29"/>
                    <a:pt x="38" y="28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6" y="24"/>
                    <a:pt x="35" y="22"/>
                    <a:pt x="34" y="20"/>
                  </a:cubicBezTo>
                  <a:cubicBezTo>
                    <a:pt x="33" y="18"/>
                    <a:pt x="32" y="16"/>
                    <a:pt x="31" y="14"/>
                  </a:cubicBezTo>
                  <a:cubicBezTo>
                    <a:pt x="28" y="10"/>
                    <a:pt x="26" y="6"/>
                    <a:pt x="21" y="3"/>
                  </a:cubicBezTo>
                  <a:cubicBezTo>
                    <a:pt x="21" y="2"/>
                    <a:pt x="20" y="2"/>
                    <a:pt x="20" y="2"/>
                  </a:cubicBezTo>
                  <a:cubicBezTo>
                    <a:pt x="19" y="2"/>
                    <a:pt x="18" y="2"/>
                    <a:pt x="17" y="2"/>
                  </a:cubicBezTo>
                  <a:cubicBezTo>
                    <a:pt x="16" y="2"/>
                    <a:pt x="15" y="3"/>
                    <a:pt x="15" y="4"/>
                  </a:cubicBezTo>
                  <a:cubicBezTo>
                    <a:pt x="15" y="5"/>
                    <a:pt x="15" y="6"/>
                    <a:pt x="16" y="7"/>
                  </a:cubicBezTo>
                  <a:cubicBezTo>
                    <a:pt x="17" y="7"/>
                    <a:pt x="18" y="8"/>
                    <a:pt x="18" y="8"/>
                  </a:cubicBezTo>
                  <a:cubicBezTo>
                    <a:pt x="18" y="9"/>
                    <a:pt x="17" y="9"/>
                    <a:pt x="17" y="9"/>
                  </a:cubicBezTo>
                  <a:cubicBezTo>
                    <a:pt x="19" y="11"/>
                    <a:pt x="21" y="14"/>
                    <a:pt x="21" y="16"/>
                  </a:cubicBezTo>
                  <a:cubicBezTo>
                    <a:pt x="22" y="17"/>
                    <a:pt x="23" y="18"/>
                    <a:pt x="23" y="19"/>
                  </a:cubicBezTo>
                  <a:cubicBezTo>
                    <a:pt x="23" y="20"/>
                    <a:pt x="23" y="20"/>
                    <a:pt x="23" y="21"/>
                  </a:cubicBezTo>
                  <a:cubicBezTo>
                    <a:pt x="23" y="21"/>
                    <a:pt x="22" y="21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1"/>
                    <a:pt x="22" y="20"/>
                    <a:pt x="22" y="20"/>
                  </a:cubicBezTo>
                  <a:cubicBezTo>
                    <a:pt x="22" y="20"/>
                    <a:pt x="22" y="20"/>
                    <a:pt x="22" y="19"/>
                  </a:cubicBezTo>
                  <a:cubicBezTo>
                    <a:pt x="22" y="18"/>
                    <a:pt x="22" y="17"/>
                    <a:pt x="21" y="16"/>
                  </a:cubicBezTo>
                  <a:cubicBezTo>
                    <a:pt x="20" y="14"/>
                    <a:pt x="19" y="11"/>
                    <a:pt x="17" y="10"/>
                  </a:cubicBezTo>
                  <a:cubicBezTo>
                    <a:pt x="16" y="10"/>
                    <a:pt x="16" y="11"/>
                    <a:pt x="16" y="12"/>
                  </a:cubicBezTo>
                  <a:cubicBezTo>
                    <a:pt x="16" y="12"/>
                    <a:pt x="16" y="12"/>
                    <a:pt x="16" y="13"/>
                  </a:cubicBezTo>
                  <a:cubicBezTo>
                    <a:pt x="17" y="13"/>
                    <a:pt x="17" y="13"/>
                    <a:pt x="17" y="14"/>
                  </a:cubicBezTo>
                  <a:cubicBezTo>
                    <a:pt x="17" y="15"/>
                    <a:pt x="17" y="15"/>
                    <a:pt x="17" y="16"/>
                  </a:cubicBezTo>
                  <a:cubicBezTo>
                    <a:pt x="17" y="16"/>
                    <a:pt x="17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6"/>
                    <a:pt x="16" y="15"/>
                  </a:cubicBezTo>
                  <a:cubicBezTo>
                    <a:pt x="16" y="15"/>
                    <a:pt x="15" y="15"/>
                    <a:pt x="15" y="15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4" y="15"/>
                    <a:pt x="13" y="14"/>
                    <a:pt x="13" y="14"/>
                  </a:cubicBezTo>
                  <a:cubicBezTo>
                    <a:pt x="13" y="14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4" y="12"/>
                    <a:pt x="14" y="12"/>
                    <a:pt x="15" y="11"/>
                  </a:cubicBezTo>
                  <a:cubicBezTo>
                    <a:pt x="15" y="11"/>
                    <a:pt x="15" y="10"/>
                    <a:pt x="15" y="10"/>
                  </a:cubicBezTo>
                  <a:cubicBezTo>
                    <a:pt x="15" y="10"/>
                    <a:pt x="15" y="9"/>
                    <a:pt x="15" y="9"/>
                  </a:cubicBezTo>
                  <a:cubicBezTo>
                    <a:pt x="15" y="8"/>
                    <a:pt x="14" y="8"/>
                    <a:pt x="13" y="7"/>
                  </a:cubicBezTo>
                  <a:cubicBezTo>
                    <a:pt x="12" y="7"/>
                    <a:pt x="11" y="6"/>
                    <a:pt x="9" y="7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5"/>
                    <a:pt x="11" y="5"/>
                    <a:pt x="12" y="4"/>
                  </a:cubicBezTo>
                  <a:cubicBezTo>
                    <a:pt x="12" y="4"/>
                    <a:pt x="13" y="4"/>
                    <a:pt x="13" y="3"/>
                  </a:cubicBezTo>
                  <a:cubicBezTo>
                    <a:pt x="13" y="2"/>
                    <a:pt x="12" y="1"/>
                    <a:pt x="12" y="0"/>
                  </a:cubicBezTo>
                  <a:cubicBezTo>
                    <a:pt x="11" y="0"/>
                    <a:pt x="10" y="1"/>
                    <a:pt x="9" y="1"/>
                  </a:cubicBezTo>
                  <a:cubicBezTo>
                    <a:pt x="8" y="1"/>
                    <a:pt x="7" y="2"/>
                    <a:pt x="5" y="3"/>
                  </a:cubicBezTo>
                  <a:cubicBezTo>
                    <a:pt x="3" y="4"/>
                    <a:pt x="2" y="6"/>
                    <a:pt x="1" y="9"/>
                  </a:cubicBezTo>
                  <a:cubicBezTo>
                    <a:pt x="1" y="10"/>
                    <a:pt x="0" y="11"/>
                    <a:pt x="0" y="12"/>
                  </a:cubicBezTo>
                  <a:cubicBezTo>
                    <a:pt x="0" y="13"/>
                    <a:pt x="1" y="14"/>
                    <a:pt x="1" y="15"/>
                  </a:cubicBezTo>
                  <a:cubicBezTo>
                    <a:pt x="2" y="20"/>
                    <a:pt x="4" y="24"/>
                    <a:pt x="7" y="27"/>
                  </a:cubicBezTo>
                  <a:cubicBezTo>
                    <a:pt x="10" y="30"/>
                    <a:pt x="13" y="32"/>
                    <a:pt x="16" y="33"/>
                  </a:cubicBezTo>
                  <a:cubicBezTo>
                    <a:pt x="21" y="37"/>
                    <a:pt x="27" y="38"/>
                    <a:pt x="32" y="39"/>
                  </a:cubicBezTo>
                  <a:cubicBezTo>
                    <a:pt x="33" y="39"/>
                    <a:pt x="34" y="39"/>
                    <a:pt x="35" y="39"/>
                  </a:cubicBezTo>
                  <a:cubicBezTo>
                    <a:pt x="36" y="39"/>
                    <a:pt x="37" y="39"/>
                    <a:pt x="38" y="39"/>
                  </a:cubicBezTo>
                  <a:cubicBezTo>
                    <a:pt x="39" y="39"/>
                    <a:pt x="40" y="38"/>
                    <a:pt x="40" y="3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3" y="36"/>
                    <a:pt x="43" y="36"/>
                    <a:pt x="43" y="36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3" y="34"/>
                    <a:pt x="43" y="34"/>
                    <a:pt x="43" y="34"/>
                  </a:cubicBezTo>
                  <a:cubicBezTo>
                    <a:pt x="43" y="34"/>
                    <a:pt x="43" y="34"/>
                    <a:pt x="43" y="34"/>
                  </a:cubicBezTo>
                  <a:lnTo>
                    <a:pt x="43" y="33"/>
                  </a:lnTo>
                  <a:close/>
                  <a:moveTo>
                    <a:pt x="12" y="11"/>
                  </a:move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1" y="11"/>
                    <a:pt x="11" y="11"/>
                    <a:pt x="12" y="1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" name="Freeform 40">
              <a:extLst>
                <a:ext uri="{FF2B5EF4-FFF2-40B4-BE49-F238E27FC236}">
                  <a16:creationId xmlns="" xmlns:a16="http://schemas.microsoft.com/office/drawing/2014/main" id="{37FE9C33-219D-4A4B-A9BC-8C72A9C1658F}"/>
                </a:ext>
              </a:extLst>
            </p:cNvPr>
            <p:cNvSpPr/>
            <p:nvPr/>
          </p:nvSpPr>
          <p:spPr bwMode="auto">
            <a:xfrm>
              <a:off x="6613526" y="2957513"/>
              <a:ext cx="0" cy="3175"/>
            </a:xfrm>
            <a:custGeom>
              <a:avLst/>
              <a:gdLst>
                <a:gd name="T0" fmla="*/ 1 h 1"/>
                <a:gd name="T1" fmla="*/ 1 h 1"/>
                <a:gd name="T2" fmla="*/ 0 h 1"/>
                <a:gd name="T3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" name="Freeform 41">
              <a:extLst>
                <a:ext uri="{FF2B5EF4-FFF2-40B4-BE49-F238E27FC236}">
                  <a16:creationId xmlns="" xmlns:a16="http://schemas.microsoft.com/office/drawing/2014/main" id="{875CF383-D0D5-49D7-8381-747B589D3B72}"/>
                </a:ext>
              </a:extLst>
            </p:cNvPr>
            <p:cNvSpPr/>
            <p:nvPr/>
          </p:nvSpPr>
          <p:spPr bwMode="auto">
            <a:xfrm>
              <a:off x="6613526" y="29606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Freeform 42">
              <a:extLst>
                <a:ext uri="{FF2B5EF4-FFF2-40B4-BE49-F238E27FC236}">
                  <a16:creationId xmlns="" xmlns:a16="http://schemas.microsoft.com/office/drawing/2014/main" id="{A1A31AFA-FD9E-4247-A0C9-64A46E51294A}"/>
                </a:ext>
              </a:extLst>
            </p:cNvPr>
            <p:cNvSpPr/>
            <p:nvPr/>
          </p:nvSpPr>
          <p:spPr bwMode="auto">
            <a:xfrm>
              <a:off x="6616701" y="29606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Freeform 43">
              <a:extLst>
                <a:ext uri="{FF2B5EF4-FFF2-40B4-BE49-F238E27FC236}">
                  <a16:creationId xmlns="" xmlns:a16="http://schemas.microsoft.com/office/drawing/2014/main" id="{3AB73648-E716-4421-B761-8C1A3A6F934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03988" y="2938463"/>
              <a:ext cx="150813" cy="153988"/>
            </a:xfrm>
            <a:custGeom>
              <a:avLst/>
              <a:gdLst>
                <a:gd name="T0" fmla="*/ 32 w 40"/>
                <a:gd name="T1" fmla="*/ 31 h 41"/>
                <a:gd name="T2" fmla="*/ 32 w 40"/>
                <a:gd name="T3" fmla="*/ 31 h 41"/>
                <a:gd name="T4" fmla="*/ 12 w 40"/>
                <a:gd name="T5" fmla="*/ 39 h 41"/>
                <a:gd name="T6" fmla="*/ 6 w 40"/>
                <a:gd name="T7" fmla="*/ 30 h 41"/>
                <a:gd name="T8" fmla="*/ 9 w 40"/>
                <a:gd name="T9" fmla="*/ 26 h 41"/>
                <a:gd name="T10" fmla="*/ 3 w 40"/>
                <a:gd name="T11" fmla="*/ 39 h 41"/>
                <a:gd name="T12" fmla="*/ 26 w 40"/>
                <a:gd name="T13" fmla="*/ 35 h 41"/>
                <a:gd name="T14" fmla="*/ 36 w 40"/>
                <a:gd name="T15" fmla="*/ 23 h 41"/>
                <a:gd name="T16" fmla="*/ 39 w 40"/>
                <a:gd name="T17" fmla="*/ 10 h 41"/>
                <a:gd name="T18" fmla="*/ 38 w 40"/>
                <a:gd name="T19" fmla="*/ 10 h 41"/>
                <a:gd name="T20" fmla="*/ 37 w 40"/>
                <a:gd name="T21" fmla="*/ 15 h 41"/>
                <a:gd name="T22" fmla="*/ 27 w 40"/>
                <a:gd name="T23" fmla="*/ 32 h 41"/>
                <a:gd name="T24" fmla="*/ 19 w 40"/>
                <a:gd name="T25" fmla="*/ 35 h 41"/>
                <a:gd name="T26" fmla="*/ 37 w 40"/>
                <a:gd name="T27" fmla="*/ 16 h 41"/>
                <a:gd name="T28" fmla="*/ 36 w 40"/>
                <a:gd name="T29" fmla="*/ 5 h 41"/>
                <a:gd name="T30" fmla="*/ 34 w 40"/>
                <a:gd name="T31" fmla="*/ 3 h 41"/>
                <a:gd name="T32" fmla="*/ 30 w 40"/>
                <a:gd name="T33" fmla="*/ 3 h 41"/>
                <a:gd name="T34" fmla="*/ 30 w 40"/>
                <a:gd name="T35" fmla="*/ 6 h 41"/>
                <a:gd name="T36" fmla="*/ 30 w 40"/>
                <a:gd name="T37" fmla="*/ 8 h 41"/>
                <a:gd name="T38" fmla="*/ 30 w 40"/>
                <a:gd name="T39" fmla="*/ 6 h 41"/>
                <a:gd name="T40" fmla="*/ 25 w 40"/>
                <a:gd name="T41" fmla="*/ 7 h 41"/>
                <a:gd name="T42" fmla="*/ 26 w 40"/>
                <a:gd name="T43" fmla="*/ 3 h 41"/>
                <a:gd name="T44" fmla="*/ 20 w 40"/>
                <a:gd name="T45" fmla="*/ 4 h 41"/>
                <a:gd name="T46" fmla="*/ 15 w 40"/>
                <a:gd name="T47" fmla="*/ 10 h 41"/>
                <a:gd name="T48" fmla="*/ 15 w 40"/>
                <a:gd name="T49" fmla="*/ 11 h 41"/>
                <a:gd name="T50" fmla="*/ 14 w 40"/>
                <a:gd name="T51" fmla="*/ 13 h 41"/>
                <a:gd name="T52" fmla="*/ 10 w 40"/>
                <a:gd name="T53" fmla="*/ 20 h 41"/>
                <a:gd name="T54" fmla="*/ 0 w 40"/>
                <a:gd name="T55" fmla="*/ 41 h 41"/>
                <a:gd name="T56" fmla="*/ 26 w 40"/>
                <a:gd name="T57" fmla="*/ 36 h 41"/>
                <a:gd name="T58" fmla="*/ 18 w 40"/>
                <a:gd name="T59" fmla="*/ 36 h 41"/>
                <a:gd name="T60" fmla="*/ 25 w 40"/>
                <a:gd name="T61" fmla="*/ 24 h 41"/>
                <a:gd name="T62" fmla="*/ 24 w 40"/>
                <a:gd name="T63" fmla="*/ 24 h 41"/>
                <a:gd name="T64" fmla="*/ 28 w 40"/>
                <a:gd name="T65" fmla="*/ 19 h 41"/>
                <a:gd name="T66" fmla="*/ 29 w 40"/>
                <a:gd name="T67" fmla="*/ 15 h 41"/>
                <a:gd name="T68" fmla="*/ 25 w 40"/>
                <a:gd name="T69" fmla="*/ 2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0" h="41">
                  <a:moveTo>
                    <a:pt x="26" y="36"/>
                  </a:moveTo>
                  <a:cubicBezTo>
                    <a:pt x="28" y="35"/>
                    <a:pt x="30" y="33"/>
                    <a:pt x="32" y="31"/>
                  </a:cubicBezTo>
                  <a:cubicBezTo>
                    <a:pt x="34" y="29"/>
                    <a:pt x="36" y="27"/>
                    <a:pt x="37" y="24"/>
                  </a:cubicBezTo>
                  <a:cubicBezTo>
                    <a:pt x="36" y="27"/>
                    <a:pt x="34" y="29"/>
                    <a:pt x="32" y="31"/>
                  </a:cubicBezTo>
                  <a:cubicBezTo>
                    <a:pt x="30" y="33"/>
                    <a:pt x="28" y="34"/>
                    <a:pt x="26" y="35"/>
                  </a:cubicBezTo>
                  <a:cubicBezTo>
                    <a:pt x="21" y="38"/>
                    <a:pt x="17" y="39"/>
                    <a:pt x="12" y="39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9" y="26"/>
                    <a:pt x="9" y="26"/>
                  </a:cubicBezTo>
                  <a:cubicBezTo>
                    <a:pt x="8" y="27"/>
                    <a:pt x="8" y="29"/>
                    <a:pt x="7" y="31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7" y="37"/>
                    <a:pt x="21" y="37"/>
                    <a:pt x="26" y="35"/>
                  </a:cubicBezTo>
                  <a:cubicBezTo>
                    <a:pt x="28" y="34"/>
                    <a:pt x="30" y="32"/>
                    <a:pt x="32" y="30"/>
                  </a:cubicBezTo>
                  <a:cubicBezTo>
                    <a:pt x="34" y="28"/>
                    <a:pt x="36" y="26"/>
                    <a:pt x="36" y="23"/>
                  </a:cubicBezTo>
                  <a:cubicBezTo>
                    <a:pt x="38" y="24"/>
                    <a:pt x="38" y="24"/>
                    <a:pt x="38" y="24"/>
                  </a:cubicBezTo>
                  <a:cubicBezTo>
                    <a:pt x="40" y="19"/>
                    <a:pt x="40" y="14"/>
                    <a:pt x="39" y="10"/>
                  </a:cubicBezTo>
                  <a:cubicBezTo>
                    <a:pt x="39" y="8"/>
                    <a:pt x="38" y="6"/>
                    <a:pt x="37" y="5"/>
                  </a:cubicBezTo>
                  <a:cubicBezTo>
                    <a:pt x="37" y="7"/>
                    <a:pt x="37" y="9"/>
                    <a:pt x="38" y="10"/>
                  </a:cubicBezTo>
                  <a:cubicBezTo>
                    <a:pt x="38" y="11"/>
                    <a:pt x="37" y="12"/>
                    <a:pt x="37" y="13"/>
                  </a:cubicBezTo>
                  <a:cubicBezTo>
                    <a:pt x="37" y="13"/>
                    <a:pt x="37" y="14"/>
                    <a:pt x="37" y="15"/>
                  </a:cubicBezTo>
                  <a:cubicBezTo>
                    <a:pt x="37" y="18"/>
                    <a:pt x="36" y="22"/>
                    <a:pt x="34" y="25"/>
                  </a:cubicBezTo>
                  <a:cubicBezTo>
                    <a:pt x="32" y="28"/>
                    <a:pt x="30" y="31"/>
                    <a:pt x="27" y="32"/>
                  </a:cubicBezTo>
                  <a:cubicBezTo>
                    <a:pt x="24" y="34"/>
                    <a:pt x="22" y="35"/>
                    <a:pt x="19" y="35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24" y="34"/>
                    <a:pt x="29" y="31"/>
                    <a:pt x="32" y="27"/>
                  </a:cubicBezTo>
                  <a:cubicBezTo>
                    <a:pt x="35" y="24"/>
                    <a:pt x="36" y="20"/>
                    <a:pt x="37" y="16"/>
                  </a:cubicBezTo>
                  <a:cubicBezTo>
                    <a:pt x="37" y="14"/>
                    <a:pt x="37" y="12"/>
                    <a:pt x="37" y="11"/>
                  </a:cubicBezTo>
                  <a:cubicBezTo>
                    <a:pt x="37" y="9"/>
                    <a:pt x="37" y="7"/>
                    <a:pt x="36" y="5"/>
                  </a:cubicBezTo>
                  <a:cubicBezTo>
                    <a:pt x="36" y="5"/>
                    <a:pt x="36" y="4"/>
                    <a:pt x="36" y="4"/>
                  </a:cubicBezTo>
                  <a:cubicBezTo>
                    <a:pt x="35" y="3"/>
                    <a:pt x="35" y="3"/>
                    <a:pt x="34" y="3"/>
                  </a:cubicBezTo>
                  <a:cubicBezTo>
                    <a:pt x="33" y="2"/>
                    <a:pt x="32" y="2"/>
                    <a:pt x="32" y="2"/>
                  </a:cubicBezTo>
                  <a:cubicBezTo>
                    <a:pt x="31" y="2"/>
                    <a:pt x="30" y="2"/>
                    <a:pt x="30" y="3"/>
                  </a:cubicBezTo>
                  <a:cubicBezTo>
                    <a:pt x="30" y="3"/>
                    <a:pt x="30" y="4"/>
                    <a:pt x="30" y="4"/>
                  </a:cubicBezTo>
                  <a:cubicBezTo>
                    <a:pt x="30" y="5"/>
                    <a:pt x="30" y="5"/>
                    <a:pt x="30" y="6"/>
                  </a:cubicBezTo>
                  <a:cubicBezTo>
                    <a:pt x="30" y="7"/>
                    <a:pt x="31" y="8"/>
                    <a:pt x="31" y="8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30" y="7"/>
                    <a:pt x="30" y="7"/>
                    <a:pt x="30" y="6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8" y="6"/>
                    <a:pt x="26" y="6"/>
                    <a:pt x="25" y="7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6" y="4"/>
                    <a:pt x="27" y="3"/>
                    <a:pt x="26" y="3"/>
                  </a:cubicBezTo>
                  <a:cubicBezTo>
                    <a:pt x="26" y="2"/>
                    <a:pt x="24" y="1"/>
                    <a:pt x="24" y="0"/>
                  </a:cubicBezTo>
                  <a:cubicBezTo>
                    <a:pt x="23" y="2"/>
                    <a:pt x="22" y="3"/>
                    <a:pt x="20" y="4"/>
                  </a:cubicBezTo>
                  <a:cubicBezTo>
                    <a:pt x="19" y="5"/>
                    <a:pt x="18" y="6"/>
                    <a:pt x="17" y="7"/>
                  </a:cubicBezTo>
                  <a:cubicBezTo>
                    <a:pt x="17" y="8"/>
                    <a:pt x="16" y="9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5" y="10"/>
                    <a:pt x="15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7" y="39"/>
                    <a:pt x="22" y="38"/>
                    <a:pt x="26" y="36"/>
                  </a:cubicBezTo>
                  <a:close/>
                  <a:moveTo>
                    <a:pt x="18" y="36"/>
                  </a:moveTo>
                  <a:cubicBezTo>
                    <a:pt x="18" y="36"/>
                    <a:pt x="18" y="36"/>
                    <a:pt x="18" y="36"/>
                  </a:cubicBezTo>
                  <a:cubicBezTo>
                    <a:pt x="18" y="36"/>
                    <a:pt x="18" y="36"/>
                    <a:pt x="18" y="36"/>
                  </a:cubicBezTo>
                  <a:close/>
                  <a:moveTo>
                    <a:pt x="25" y="24"/>
                  </a:moveTo>
                  <a:cubicBezTo>
                    <a:pt x="24" y="24"/>
                    <a:pt x="24" y="24"/>
                    <a:pt x="24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6" y="22"/>
                    <a:pt x="27" y="21"/>
                    <a:pt x="28" y="19"/>
                  </a:cubicBezTo>
                  <a:cubicBezTo>
                    <a:pt x="28" y="18"/>
                    <a:pt x="29" y="17"/>
                    <a:pt x="29" y="15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9" y="16"/>
                    <a:pt x="29" y="18"/>
                    <a:pt x="28" y="19"/>
                  </a:cubicBezTo>
                  <a:cubicBezTo>
                    <a:pt x="27" y="21"/>
                    <a:pt x="26" y="23"/>
                    <a:pt x="25" y="2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" name="Freeform 44">
              <a:extLst>
                <a:ext uri="{FF2B5EF4-FFF2-40B4-BE49-F238E27FC236}">
                  <a16:creationId xmlns="" xmlns:a16="http://schemas.microsoft.com/office/drawing/2014/main" id="{79C4E040-95A5-4DE9-A4DA-4ABACA79285D}"/>
                </a:ext>
              </a:extLst>
            </p:cNvPr>
            <p:cNvSpPr/>
            <p:nvPr/>
          </p:nvSpPr>
          <p:spPr bwMode="auto">
            <a:xfrm>
              <a:off x="6613526" y="29575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Freeform 45">
              <a:extLst>
                <a:ext uri="{FF2B5EF4-FFF2-40B4-BE49-F238E27FC236}">
                  <a16:creationId xmlns="" xmlns:a16="http://schemas.microsoft.com/office/drawing/2014/main" id="{37876396-0ED3-4113-8B49-91EE536848E7}"/>
                </a:ext>
              </a:extLst>
            </p:cNvPr>
            <p:cNvSpPr/>
            <p:nvPr/>
          </p:nvSpPr>
          <p:spPr bwMode="auto">
            <a:xfrm>
              <a:off x="6613526" y="2960688"/>
              <a:ext cx="3175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9" name="Freeform 46">
              <a:extLst>
                <a:ext uri="{FF2B5EF4-FFF2-40B4-BE49-F238E27FC236}">
                  <a16:creationId xmlns="" xmlns:a16="http://schemas.microsoft.com/office/drawing/2014/main" id="{38676695-42F0-469E-8BFF-73A58D0258A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99038" y="1544638"/>
              <a:ext cx="2201863" cy="3138488"/>
            </a:xfrm>
            <a:custGeom>
              <a:avLst/>
              <a:gdLst>
                <a:gd name="T0" fmla="*/ 329 w 585"/>
                <a:gd name="T1" fmla="*/ 617 h 835"/>
                <a:gd name="T2" fmla="*/ 393 w 585"/>
                <a:gd name="T3" fmla="*/ 406 h 835"/>
                <a:gd name="T4" fmla="*/ 334 w 585"/>
                <a:gd name="T5" fmla="*/ 317 h 835"/>
                <a:gd name="T6" fmla="*/ 383 w 585"/>
                <a:gd name="T7" fmla="*/ 401 h 835"/>
                <a:gd name="T8" fmla="*/ 359 w 585"/>
                <a:gd name="T9" fmla="*/ 523 h 835"/>
                <a:gd name="T10" fmla="*/ 535 w 585"/>
                <a:gd name="T11" fmla="*/ 440 h 835"/>
                <a:gd name="T12" fmla="*/ 406 w 585"/>
                <a:gd name="T13" fmla="*/ 544 h 835"/>
                <a:gd name="T14" fmla="*/ 404 w 585"/>
                <a:gd name="T15" fmla="*/ 430 h 835"/>
                <a:gd name="T16" fmla="*/ 385 w 585"/>
                <a:gd name="T17" fmla="*/ 393 h 835"/>
                <a:gd name="T18" fmla="*/ 408 w 585"/>
                <a:gd name="T19" fmla="*/ 429 h 835"/>
                <a:gd name="T20" fmla="*/ 406 w 585"/>
                <a:gd name="T21" fmla="*/ 570 h 835"/>
                <a:gd name="T22" fmla="*/ 413 w 585"/>
                <a:gd name="T23" fmla="*/ 536 h 835"/>
                <a:gd name="T24" fmla="*/ 407 w 585"/>
                <a:gd name="T25" fmla="*/ 431 h 835"/>
                <a:gd name="T26" fmla="*/ 363 w 585"/>
                <a:gd name="T27" fmla="*/ 361 h 835"/>
                <a:gd name="T28" fmla="*/ 289 w 585"/>
                <a:gd name="T29" fmla="*/ 345 h 835"/>
                <a:gd name="T30" fmla="*/ 217 w 585"/>
                <a:gd name="T31" fmla="*/ 366 h 835"/>
                <a:gd name="T32" fmla="*/ 206 w 585"/>
                <a:gd name="T33" fmla="*/ 480 h 835"/>
                <a:gd name="T34" fmla="*/ 40 w 585"/>
                <a:gd name="T35" fmla="*/ 170 h 835"/>
                <a:gd name="T36" fmla="*/ 157 w 585"/>
                <a:gd name="T37" fmla="*/ 545 h 835"/>
                <a:gd name="T38" fmla="*/ 185 w 585"/>
                <a:gd name="T39" fmla="*/ 719 h 835"/>
                <a:gd name="T40" fmla="*/ 249 w 585"/>
                <a:gd name="T41" fmla="*/ 831 h 835"/>
                <a:gd name="T42" fmla="*/ 245 w 585"/>
                <a:gd name="T43" fmla="*/ 829 h 835"/>
                <a:gd name="T44" fmla="*/ 224 w 585"/>
                <a:gd name="T45" fmla="*/ 805 h 835"/>
                <a:gd name="T46" fmla="*/ 360 w 585"/>
                <a:gd name="T47" fmla="*/ 812 h 835"/>
                <a:gd name="T48" fmla="*/ 382 w 585"/>
                <a:gd name="T49" fmla="*/ 767 h 835"/>
                <a:gd name="T50" fmla="*/ 375 w 585"/>
                <a:gd name="T51" fmla="*/ 779 h 835"/>
                <a:gd name="T52" fmla="*/ 354 w 585"/>
                <a:gd name="T53" fmla="*/ 801 h 835"/>
                <a:gd name="T54" fmla="*/ 358 w 585"/>
                <a:gd name="T55" fmla="*/ 789 h 835"/>
                <a:gd name="T56" fmla="*/ 180 w 585"/>
                <a:gd name="T57" fmla="*/ 750 h 835"/>
                <a:gd name="T58" fmla="*/ 296 w 585"/>
                <a:gd name="T59" fmla="*/ 716 h 835"/>
                <a:gd name="T60" fmla="*/ 397 w 585"/>
                <a:gd name="T61" fmla="*/ 709 h 835"/>
                <a:gd name="T62" fmla="*/ 362 w 585"/>
                <a:gd name="T63" fmla="*/ 675 h 835"/>
                <a:gd name="T64" fmla="*/ 414 w 585"/>
                <a:gd name="T65" fmla="*/ 634 h 835"/>
                <a:gd name="T66" fmla="*/ 397 w 585"/>
                <a:gd name="T67" fmla="*/ 658 h 835"/>
                <a:gd name="T68" fmla="*/ 405 w 585"/>
                <a:gd name="T69" fmla="*/ 620 h 835"/>
                <a:gd name="T70" fmla="*/ 416 w 585"/>
                <a:gd name="T71" fmla="*/ 599 h 835"/>
                <a:gd name="T72" fmla="*/ 256 w 585"/>
                <a:gd name="T73" fmla="*/ 820 h 835"/>
                <a:gd name="T74" fmla="*/ 228 w 585"/>
                <a:gd name="T75" fmla="*/ 811 h 835"/>
                <a:gd name="T76" fmla="*/ 185 w 585"/>
                <a:gd name="T77" fmla="*/ 718 h 835"/>
                <a:gd name="T78" fmla="*/ 225 w 585"/>
                <a:gd name="T79" fmla="*/ 376 h 835"/>
                <a:gd name="T80" fmla="*/ 270 w 585"/>
                <a:gd name="T81" fmla="*/ 353 h 835"/>
                <a:gd name="T82" fmla="*/ 358 w 585"/>
                <a:gd name="T83" fmla="*/ 348 h 835"/>
                <a:gd name="T84" fmla="*/ 446 w 585"/>
                <a:gd name="T85" fmla="*/ 390 h 835"/>
                <a:gd name="T86" fmla="*/ 407 w 585"/>
                <a:gd name="T87" fmla="*/ 418 h 835"/>
                <a:gd name="T88" fmla="*/ 355 w 585"/>
                <a:gd name="T89" fmla="*/ 374 h 835"/>
                <a:gd name="T90" fmla="*/ 332 w 585"/>
                <a:gd name="T91" fmla="*/ 354 h 835"/>
                <a:gd name="T92" fmla="*/ 242 w 585"/>
                <a:gd name="T93" fmla="*/ 333 h 835"/>
                <a:gd name="T94" fmla="*/ 139 w 585"/>
                <a:gd name="T95" fmla="*/ 387 h 835"/>
                <a:gd name="T96" fmla="*/ 182 w 585"/>
                <a:gd name="T97" fmla="*/ 623 h 835"/>
                <a:gd name="T98" fmla="*/ 372 w 585"/>
                <a:gd name="T99" fmla="*/ 434 h 835"/>
                <a:gd name="T100" fmla="*/ 255 w 585"/>
                <a:gd name="T101" fmla="*/ 373 h 835"/>
                <a:gd name="T102" fmla="*/ 374 w 585"/>
                <a:gd name="T103" fmla="*/ 423 h 835"/>
                <a:gd name="T104" fmla="*/ 235 w 585"/>
                <a:gd name="T105" fmla="*/ 391 h 835"/>
                <a:gd name="T106" fmla="*/ 368 w 585"/>
                <a:gd name="T107" fmla="*/ 468 h 835"/>
                <a:gd name="T108" fmla="*/ 263 w 585"/>
                <a:gd name="T109" fmla="*/ 358 h 835"/>
                <a:gd name="T110" fmla="*/ 343 w 585"/>
                <a:gd name="T111" fmla="*/ 372 h 835"/>
                <a:gd name="T112" fmla="*/ 339 w 585"/>
                <a:gd name="T113" fmla="*/ 361 h 835"/>
                <a:gd name="T114" fmla="*/ 240 w 585"/>
                <a:gd name="T115" fmla="*/ 513 h 835"/>
                <a:gd name="T116" fmla="*/ 185 w 585"/>
                <a:gd name="T117" fmla="*/ 382 h 835"/>
                <a:gd name="T118" fmla="*/ 287 w 585"/>
                <a:gd name="T119" fmla="*/ 300 h 835"/>
                <a:gd name="T120" fmla="*/ 336 w 585"/>
                <a:gd name="T121" fmla="*/ 336 h 835"/>
                <a:gd name="T122" fmla="*/ 382 w 585"/>
                <a:gd name="T123" fmla="*/ 404 h 835"/>
                <a:gd name="T124" fmla="*/ 333 w 585"/>
                <a:gd name="T125" fmla="*/ 593 h 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85" h="835">
                  <a:moveTo>
                    <a:pt x="542" y="139"/>
                  </a:moveTo>
                  <a:cubicBezTo>
                    <a:pt x="526" y="111"/>
                    <a:pt x="507" y="89"/>
                    <a:pt x="486" y="71"/>
                  </a:cubicBezTo>
                  <a:cubicBezTo>
                    <a:pt x="466" y="53"/>
                    <a:pt x="445" y="39"/>
                    <a:pt x="425" y="29"/>
                  </a:cubicBezTo>
                  <a:cubicBezTo>
                    <a:pt x="460" y="48"/>
                    <a:pt x="492" y="74"/>
                    <a:pt x="517" y="106"/>
                  </a:cubicBezTo>
                  <a:cubicBezTo>
                    <a:pt x="542" y="138"/>
                    <a:pt x="561" y="175"/>
                    <a:pt x="571" y="215"/>
                  </a:cubicBezTo>
                  <a:cubicBezTo>
                    <a:pt x="581" y="255"/>
                    <a:pt x="583" y="297"/>
                    <a:pt x="575" y="338"/>
                  </a:cubicBezTo>
                  <a:cubicBezTo>
                    <a:pt x="568" y="378"/>
                    <a:pt x="552" y="418"/>
                    <a:pt x="528" y="452"/>
                  </a:cubicBezTo>
                  <a:cubicBezTo>
                    <a:pt x="504" y="486"/>
                    <a:pt x="472" y="515"/>
                    <a:pt x="436" y="536"/>
                  </a:cubicBezTo>
                  <a:cubicBezTo>
                    <a:pt x="432" y="539"/>
                    <a:pt x="427" y="541"/>
                    <a:pt x="422" y="544"/>
                  </a:cubicBezTo>
                  <a:cubicBezTo>
                    <a:pt x="419" y="545"/>
                    <a:pt x="419" y="545"/>
                    <a:pt x="419" y="545"/>
                  </a:cubicBezTo>
                  <a:cubicBezTo>
                    <a:pt x="416" y="547"/>
                    <a:pt x="416" y="547"/>
                    <a:pt x="416" y="547"/>
                  </a:cubicBezTo>
                  <a:cubicBezTo>
                    <a:pt x="414" y="548"/>
                    <a:pt x="414" y="548"/>
                    <a:pt x="414" y="548"/>
                  </a:cubicBezTo>
                  <a:cubicBezTo>
                    <a:pt x="414" y="549"/>
                    <a:pt x="414" y="549"/>
                    <a:pt x="414" y="549"/>
                  </a:cubicBezTo>
                  <a:cubicBezTo>
                    <a:pt x="414" y="580"/>
                    <a:pt x="414" y="580"/>
                    <a:pt x="414" y="580"/>
                  </a:cubicBezTo>
                  <a:cubicBezTo>
                    <a:pt x="414" y="595"/>
                    <a:pt x="414" y="595"/>
                    <a:pt x="414" y="595"/>
                  </a:cubicBezTo>
                  <a:cubicBezTo>
                    <a:pt x="414" y="599"/>
                    <a:pt x="414" y="599"/>
                    <a:pt x="414" y="599"/>
                  </a:cubicBezTo>
                  <a:cubicBezTo>
                    <a:pt x="414" y="600"/>
                    <a:pt x="414" y="600"/>
                    <a:pt x="414" y="600"/>
                  </a:cubicBezTo>
                  <a:cubicBezTo>
                    <a:pt x="414" y="600"/>
                    <a:pt x="414" y="601"/>
                    <a:pt x="414" y="601"/>
                  </a:cubicBezTo>
                  <a:cubicBezTo>
                    <a:pt x="414" y="602"/>
                    <a:pt x="414" y="603"/>
                    <a:pt x="414" y="604"/>
                  </a:cubicBezTo>
                  <a:cubicBezTo>
                    <a:pt x="413" y="607"/>
                    <a:pt x="412" y="610"/>
                    <a:pt x="410" y="613"/>
                  </a:cubicBezTo>
                  <a:cubicBezTo>
                    <a:pt x="406" y="618"/>
                    <a:pt x="400" y="621"/>
                    <a:pt x="393" y="621"/>
                  </a:cubicBezTo>
                  <a:cubicBezTo>
                    <a:pt x="377" y="621"/>
                    <a:pt x="377" y="621"/>
                    <a:pt x="377" y="621"/>
                  </a:cubicBezTo>
                  <a:cubicBezTo>
                    <a:pt x="346" y="621"/>
                    <a:pt x="346" y="621"/>
                    <a:pt x="346" y="621"/>
                  </a:cubicBezTo>
                  <a:cubicBezTo>
                    <a:pt x="336" y="621"/>
                    <a:pt x="336" y="621"/>
                    <a:pt x="336" y="621"/>
                  </a:cubicBezTo>
                  <a:cubicBezTo>
                    <a:pt x="330" y="621"/>
                    <a:pt x="330" y="621"/>
                    <a:pt x="330" y="621"/>
                  </a:cubicBezTo>
                  <a:cubicBezTo>
                    <a:pt x="328" y="621"/>
                    <a:pt x="328" y="621"/>
                    <a:pt x="328" y="621"/>
                  </a:cubicBezTo>
                  <a:cubicBezTo>
                    <a:pt x="328" y="621"/>
                    <a:pt x="328" y="621"/>
                    <a:pt x="328" y="621"/>
                  </a:cubicBezTo>
                  <a:cubicBezTo>
                    <a:pt x="328" y="621"/>
                    <a:pt x="328" y="621"/>
                    <a:pt x="328" y="621"/>
                  </a:cubicBezTo>
                  <a:cubicBezTo>
                    <a:pt x="328" y="620"/>
                    <a:pt x="328" y="620"/>
                    <a:pt x="328" y="620"/>
                  </a:cubicBezTo>
                  <a:cubicBezTo>
                    <a:pt x="329" y="617"/>
                    <a:pt x="329" y="617"/>
                    <a:pt x="329" y="617"/>
                  </a:cubicBezTo>
                  <a:cubicBezTo>
                    <a:pt x="332" y="606"/>
                    <a:pt x="332" y="606"/>
                    <a:pt x="332" y="606"/>
                  </a:cubicBezTo>
                  <a:cubicBezTo>
                    <a:pt x="334" y="598"/>
                    <a:pt x="334" y="598"/>
                    <a:pt x="334" y="598"/>
                  </a:cubicBezTo>
                  <a:cubicBezTo>
                    <a:pt x="340" y="578"/>
                    <a:pt x="346" y="558"/>
                    <a:pt x="353" y="539"/>
                  </a:cubicBezTo>
                  <a:cubicBezTo>
                    <a:pt x="360" y="519"/>
                    <a:pt x="367" y="499"/>
                    <a:pt x="374" y="480"/>
                  </a:cubicBezTo>
                  <a:cubicBezTo>
                    <a:pt x="378" y="470"/>
                    <a:pt x="382" y="460"/>
                    <a:pt x="386" y="451"/>
                  </a:cubicBezTo>
                  <a:cubicBezTo>
                    <a:pt x="388" y="446"/>
                    <a:pt x="390" y="441"/>
                    <a:pt x="392" y="437"/>
                  </a:cubicBezTo>
                  <a:cubicBezTo>
                    <a:pt x="395" y="429"/>
                    <a:pt x="395" y="429"/>
                    <a:pt x="395" y="429"/>
                  </a:cubicBezTo>
                  <a:cubicBezTo>
                    <a:pt x="397" y="425"/>
                    <a:pt x="397" y="425"/>
                    <a:pt x="397" y="425"/>
                  </a:cubicBezTo>
                  <a:cubicBezTo>
                    <a:pt x="398" y="423"/>
                    <a:pt x="399" y="421"/>
                    <a:pt x="400" y="420"/>
                  </a:cubicBezTo>
                  <a:cubicBezTo>
                    <a:pt x="404" y="420"/>
                    <a:pt x="404" y="420"/>
                    <a:pt x="404" y="420"/>
                  </a:cubicBezTo>
                  <a:cubicBezTo>
                    <a:pt x="405" y="420"/>
                    <a:pt x="405" y="420"/>
                    <a:pt x="406" y="420"/>
                  </a:cubicBezTo>
                  <a:cubicBezTo>
                    <a:pt x="407" y="420"/>
                    <a:pt x="407" y="420"/>
                    <a:pt x="407" y="420"/>
                  </a:cubicBezTo>
                  <a:cubicBezTo>
                    <a:pt x="408" y="420"/>
                    <a:pt x="408" y="420"/>
                    <a:pt x="408" y="420"/>
                  </a:cubicBezTo>
                  <a:cubicBezTo>
                    <a:pt x="410" y="420"/>
                    <a:pt x="411" y="420"/>
                    <a:pt x="413" y="420"/>
                  </a:cubicBezTo>
                  <a:cubicBezTo>
                    <a:pt x="417" y="420"/>
                    <a:pt x="420" y="419"/>
                    <a:pt x="423" y="418"/>
                  </a:cubicBezTo>
                  <a:cubicBezTo>
                    <a:pt x="430" y="416"/>
                    <a:pt x="435" y="413"/>
                    <a:pt x="440" y="408"/>
                  </a:cubicBezTo>
                  <a:cubicBezTo>
                    <a:pt x="442" y="406"/>
                    <a:pt x="444" y="403"/>
                    <a:pt x="445" y="400"/>
                  </a:cubicBezTo>
                  <a:cubicBezTo>
                    <a:pt x="446" y="397"/>
                    <a:pt x="447" y="394"/>
                    <a:pt x="448" y="390"/>
                  </a:cubicBezTo>
                  <a:cubicBezTo>
                    <a:pt x="449" y="384"/>
                    <a:pt x="448" y="377"/>
                    <a:pt x="445" y="371"/>
                  </a:cubicBezTo>
                  <a:cubicBezTo>
                    <a:pt x="443" y="365"/>
                    <a:pt x="438" y="360"/>
                    <a:pt x="432" y="359"/>
                  </a:cubicBezTo>
                  <a:cubicBezTo>
                    <a:pt x="431" y="359"/>
                    <a:pt x="430" y="359"/>
                    <a:pt x="428" y="359"/>
                  </a:cubicBezTo>
                  <a:cubicBezTo>
                    <a:pt x="427" y="359"/>
                    <a:pt x="425" y="360"/>
                    <a:pt x="424" y="361"/>
                  </a:cubicBezTo>
                  <a:cubicBezTo>
                    <a:pt x="421" y="362"/>
                    <a:pt x="419" y="364"/>
                    <a:pt x="416" y="366"/>
                  </a:cubicBezTo>
                  <a:cubicBezTo>
                    <a:pt x="414" y="368"/>
                    <a:pt x="411" y="371"/>
                    <a:pt x="409" y="374"/>
                  </a:cubicBezTo>
                  <a:cubicBezTo>
                    <a:pt x="409" y="375"/>
                    <a:pt x="408" y="375"/>
                    <a:pt x="408" y="376"/>
                  </a:cubicBezTo>
                  <a:cubicBezTo>
                    <a:pt x="407" y="377"/>
                    <a:pt x="407" y="377"/>
                    <a:pt x="407" y="377"/>
                  </a:cubicBezTo>
                  <a:cubicBezTo>
                    <a:pt x="407" y="378"/>
                    <a:pt x="407" y="378"/>
                    <a:pt x="407" y="378"/>
                  </a:cubicBezTo>
                  <a:cubicBezTo>
                    <a:pt x="404" y="383"/>
                    <a:pt x="404" y="383"/>
                    <a:pt x="404" y="383"/>
                  </a:cubicBezTo>
                  <a:cubicBezTo>
                    <a:pt x="399" y="393"/>
                    <a:pt x="399" y="393"/>
                    <a:pt x="399" y="393"/>
                  </a:cubicBezTo>
                  <a:cubicBezTo>
                    <a:pt x="393" y="406"/>
                    <a:pt x="393" y="406"/>
                    <a:pt x="393" y="406"/>
                  </a:cubicBezTo>
                  <a:cubicBezTo>
                    <a:pt x="393" y="406"/>
                    <a:pt x="392" y="406"/>
                    <a:pt x="392" y="406"/>
                  </a:cubicBezTo>
                  <a:cubicBezTo>
                    <a:pt x="391" y="405"/>
                    <a:pt x="391" y="405"/>
                    <a:pt x="391" y="405"/>
                  </a:cubicBezTo>
                  <a:cubicBezTo>
                    <a:pt x="388" y="404"/>
                    <a:pt x="388" y="404"/>
                    <a:pt x="388" y="404"/>
                  </a:cubicBezTo>
                  <a:cubicBezTo>
                    <a:pt x="386" y="403"/>
                    <a:pt x="385" y="403"/>
                    <a:pt x="383" y="402"/>
                  </a:cubicBezTo>
                  <a:cubicBezTo>
                    <a:pt x="382" y="401"/>
                    <a:pt x="382" y="401"/>
                    <a:pt x="382" y="401"/>
                  </a:cubicBezTo>
                  <a:cubicBezTo>
                    <a:pt x="381" y="400"/>
                    <a:pt x="381" y="400"/>
                    <a:pt x="381" y="400"/>
                  </a:cubicBezTo>
                  <a:cubicBezTo>
                    <a:pt x="380" y="400"/>
                    <a:pt x="380" y="400"/>
                    <a:pt x="379" y="399"/>
                  </a:cubicBezTo>
                  <a:cubicBezTo>
                    <a:pt x="378" y="398"/>
                    <a:pt x="377" y="398"/>
                    <a:pt x="376" y="397"/>
                  </a:cubicBezTo>
                  <a:cubicBezTo>
                    <a:pt x="372" y="394"/>
                    <a:pt x="368" y="390"/>
                    <a:pt x="365" y="386"/>
                  </a:cubicBezTo>
                  <a:cubicBezTo>
                    <a:pt x="362" y="381"/>
                    <a:pt x="359" y="377"/>
                    <a:pt x="357" y="373"/>
                  </a:cubicBezTo>
                  <a:cubicBezTo>
                    <a:pt x="356" y="370"/>
                    <a:pt x="355" y="368"/>
                    <a:pt x="354" y="366"/>
                  </a:cubicBezTo>
                  <a:cubicBezTo>
                    <a:pt x="353" y="363"/>
                    <a:pt x="353" y="363"/>
                    <a:pt x="353" y="363"/>
                  </a:cubicBezTo>
                  <a:cubicBezTo>
                    <a:pt x="352" y="361"/>
                    <a:pt x="352" y="361"/>
                    <a:pt x="352" y="361"/>
                  </a:cubicBezTo>
                  <a:cubicBezTo>
                    <a:pt x="351" y="359"/>
                    <a:pt x="350" y="357"/>
                    <a:pt x="350" y="356"/>
                  </a:cubicBezTo>
                  <a:cubicBezTo>
                    <a:pt x="352" y="354"/>
                    <a:pt x="354" y="353"/>
                    <a:pt x="356" y="352"/>
                  </a:cubicBezTo>
                  <a:cubicBezTo>
                    <a:pt x="358" y="351"/>
                    <a:pt x="358" y="351"/>
                    <a:pt x="358" y="351"/>
                  </a:cubicBezTo>
                  <a:cubicBezTo>
                    <a:pt x="359" y="350"/>
                    <a:pt x="359" y="350"/>
                    <a:pt x="359" y="350"/>
                  </a:cubicBezTo>
                  <a:cubicBezTo>
                    <a:pt x="359" y="349"/>
                    <a:pt x="360" y="349"/>
                    <a:pt x="360" y="349"/>
                  </a:cubicBezTo>
                  <a:cubicBezTo>
                    <a:pt x="363" y="347"/>
                    <a:pt x="365" y="345"/>
                    <a:pt x="367" y="342"/>
                  </a:cubicBezTo>
                  <a:cubicBezTo>
                    <a:pt x="372" y="338"/>
                    <a:pt x="376" y="333"/>
                    <a:pt x="378" y="328"/>
                  </a:cubicBezTo>
                  <a:cubicBezTo>
                    <a:pt x="380" y="322"/>
                    <a:pt x="382" y="317"/>
                    <a:pt x="380" y="311"/>
                  </a:cubicBezTo>
                  <a:cubicBezTo>
                    <a:pt x="380" y="308"/>
                    <a:pt x="379" y="306"/>
                    <a:pt x="377" y="303"/>
                  </a:cubicBezTo>
                  <a:cubicBezTo>
                    <a:pt x="377" y="302"/>
                    <a:pt x="376" y="301"/>
                    <a:pt x="375" y="300"/>
                  </a:cubicBezTo>
                  <a:cubicBezTo>
                    <a:pt x="374" y="299"/>
                    <a:pt x="373" y="297"/>
                    <a:pt x="372" y="297"/>
                  </a:cubicBezTo>
                  <a:cubicBezTo>
                    <a:pt x="368" y="293"/>
                    <a:pt x="362" y="292"/>
                    <a:pt x="357" y="293"/>
                  </a:cubicBezTo>
                  <a:cubicBezTo>
                    <a:pt x="354" y="294"/>
                    <a:pt x="352" y="295"/>
                    <a:pt x="349" y="296"/>
                  </a:cubicBezTo>
                  <a:cubicBezTo>
                    <a:pt x="347" y="298"/>
                    <a:pt x="345" y="300"/>
                    <a:pt x="343" y="302"/>
                  </a:cubicBezTo>
                  <a:cubicBezTo>
                    <a:pt x="338" y="306"/>
                    <a:pt x="336" y="311"/>
                    <a:pt x="334" y="317"/>
                  </a:cubicBezTo>
                  <a:cubicBezTo>
                    <a:pt x="332" y="323"/>
                    <a:pt x="332" y="329"/>
                    <a:pt x="333" y="335"/>
                  </a:cubicBezTo>
                  <a:cubicBezTo>
                    <a:pt x="332" y="329"/>
                    <a:pt x="332" y="323"/>
                    <a:pt x="334" y="317"/>
                  </a:cubicBezTo>
                  <a:cubicBezTo>
                    <a:pt x="335" y="312"/>
                    <a:pt x="338" y="307"/>
                    <a:pt x="342" y="302"/>
                  </a:cubicBezTo>
                  <a:cubicBezTo>
                    <a:pt x="343" y="301"/>
                    <a:pt x="344" y="300"/>
                    <a:pt x="345" y="299"/>
                  </a:cubicBezTo>
                  <a:cubicBezTo>
                    <a:pt x="346" y="299"/>
                    <a:pt x="346" y="298"/>
                    <a:pt x="347" y="298"/>
                  </a:cubicBezTo>
                  <a:cubicBezTo>
                    <a:pt x="348" y="297"/>
                    <a:pt x="348" y="297"/>
                    <a:pt x="349" y="297"/>
                  </a:cubicBezTo>
                  <a:cubicBezTo>
                    <a:pt x="351" y="295"/>
                    <a:pt x="354" y="294"/>
                    <a:pt x="356" y="293"/>
                  </a:cubicBezTo>
                  <a:cubicBezTo>
                    <a:pt x="362" y="292"/>
                    <a:pt x="368" y="293"/>
                    <a:pt x="372" y="296"/>
                  </a:cubicBezTo>
                  <a:cubicBezTo>
                    <a:pt x="372" y="297"/>
                    <a:pt x="373" y="297"/>
                    <a:pt x="373" y="297"/>
                  </a:cubicBezTo>
                  <a:cubicBezTo>
                    <a:pt x="374" y="298"/>
                    <a:pt x="374" y="299"/>
                    <a:pt x="375" y="299"/>
                  </a:cubicBezTo>
                  <a:cubicBezTo>
                    <a:pt x="375" y="300"/>
                    <a:pt x="376" y="301"/>
                    <a:pt x="377" y="303"/>
                  </a:cubicBezTo>
                  <a:cubicBezTo>
                    <a:pt x="379" y="305"/>
                    <a:pt x="380" y="308"/>
                    <a:pt x="380" y="310"/>
                  </a:cubicBezTo>
                  <a:cubicBezTo>
                    <a:pt x="382" y="316"/>
                    <a:pt x="381" y="322"/>
                    <a:pt x="378" y="327"/>
                  </a:cubicBezTo>
                  <a:cubicBezTo>
                    <a:pt x="376" y="333"/>
                    <a:pt x="372" y="338"/>
                    <a:pt x="368" y="342"/>
                  </a:cubicBezTo>
                  <a:cubicBezTo>
                    <a:pt x="366" y="345"/>
                    <a:pt x="363" y="347"/>
                    <a:pt x="361" y="349"/>
                  </a:cubicBezTo>
                  <a:cubicBezTo>
                    <a:pt x="360" y="349"/>
                    <a:pt x="359" y="350"/>
                    <a:pt x="359" y="350"/>
                  </a:cubicBezTo>
                  <a:cubicBezTo>
                    <a:pt x="358" y="351"/>
                    <a:pt x="358" y="351"/>
                    <a:pt x="358" y="351"/>
                  </a:cubicBezTo>
                  <a:cubicBezTo>
                    <a:pt x="356" y="352"/>
                    <a:pt x="356" y="352"/>
                    <a:pt x="356" y="352"/>
                  </a:cubicBezTo>
                  <a:cubicBezTo>
                    <a:pt x="354" y="353"/>
                    <a:pt x="352" y="354"/>
                    <a:pt x="350" y="356"/>
                  </a:cubicBezTo>
                  <a:cubicBezTo>
                    <a:pt x="350" y="356"/>
                    <a:pt x="350" y="356"/>
                    <a:pt x="350" y="356"/>
                  </a:cubicBezTo>
                  <a:cubicBezTo>
                    <a:pt x="351" y="357"/>
                    <a:pt x="351" y="357"/>
                    <a:pt x="351" y="357"/>
                  </a:cubicBezTo>
                  <a:cubicBezTo>
                    <a:pt x="351" y="358"/>
                    <a:pt x="351" y="358"/>
                    <a:pt x="351" y="358"/>
                  </a:cubicBezTo>
                  <a:cubicBezTo>
                    <a:pt x="352" y="361"/>
                    <a:pt x="352" y="361"/>
                    <a:pt x="352" y="361"/>
                  </a:cubicBezTo>
                  <a:cubicBezTo>
                    <a:pt x="353" y="363"/>
                    <a:pt x="353" y="363"/>
                    <a:pt x="353" y="363"/>
                  </a:cubicBezTo>
                  <a:cubicBezTo>
                    <a:pt x="354" y="366"/>
                    <a:pt x="354" y="366"/>
                    <a:pt x="354" y="366"/>
                  </a:cubicBezTo>
                  <a:cubicBezTo>
                    <a:pt x="355" y="368"/>
                    <a:pt x="356" y="370"/>
                    <a:pt x="357" y="372"/>
                  </a:cubicBezTo>
                  <a:cubicBezTo>
                    <a:pt x="359" y="377"/>
                    <a:pt x="362" y="381"/>
                    <a:pt x="365" y="385"/>
                  </a:cubicBezTo>
                  <a:cubicBezTo>
                    <a:pt x="368" y="389"/>
                    <a:pt x="372" y="393"/>
                    <a:pt x="376" y="397"/>
                  </a:cubicBezTo>
                  <a:cubicBezTo>
                    <a:pt x="377" y="397"/>
                    <a:pt x="378" y="398"/>
                    <a:pt x="379" y="399"/>
                  </a:cubicBezTo>
                  <a:cubicBezTo>
                    <a:pt x="380" y="399"/>
                    <a:pt x="380" y="400"/>
                    <a:pt x="381" y="400"/>
                  </a:cubicBezTo>
                  <a:cubicBezTo>
                    <a:pt x="382" y="401"/>
                    <a:pt x="382" y="401"/>
                    <a:pt x="382" y="401"/>
                  </a:cubicBezTo>
                  <a:cubicBezTo>
                    <a:pt x="383" y="401"/>
                    <a:pt x="383" y="401"/>
                    <a:pt x="383" y="401"/>
                  </a:cubicBezTo>
                  <a:cubicBezTo>
                    <a:pt x="385" y="402"/>
                    <a:pt x="386" y="403"/>
                    <a:pt x="388" y="404"/>
                  </a:cubicBezTo>
                  <a:cubicBezTo>
                    <a:pt x="390" y="405"/>
                    <a:pt x="390" y="405"/>
                    <a:pt x="390" y="405"/>
                  </a:cubicBezTo>
                  <a:cubicBezTo>
                    <a:pt x="392" y="405"/>
                    <a:pt x="392" y="405"/>
                    <a:pt x="392" y="405"/>
                  </a:cubicBezTo>
                  <a:cubicBezTo>
                    <a:pt x="392" y="405"/>
                    <a:pt x="393" y="406"/>
                    <a:pt x="393" y="406"/>
                  </a:cubicBezTo>
                  <a:cubicBezTo>
                    <a:pt x="399" y="392"/>
                    <a:pt x="399" y="392"/>
                    <a:pt x="399" y="392"/>
                  </a:cubicBezTo>
                  <a:cubicBezTo>
                    <a:pt x="404" y="383"/>
                    <a:pt x="404" y="383"/>
                    <a:pt x="404" y="383"/>
                  </a:cubicBezTo>
                  <a:cubicBezTo>
                    <a:pt x="406" y="378"/>
                    <a:pt x="406" y="378"/>
                    <a:pt x="406" y="378"/>
                  </a:cubicBezTo>
                  <a:cubicBezTo>
                    <a:pt x="407" y="377"/>
                    <a:pt x="407" y="377"/>
                    <a:pt x="407" y="377"/>
                  </a:cubicBezTo>
                  <a:cubicBezTo>
                    <a:pt x="408" y="376"/>
                    <a:pt x="408" y="376"/>
                    <a:pt x="408" y="376"/>
                  </a:cubicBezTo>
                  <a:cubicBezTo>
                    <a:pt x="408" y="375"/>
                    <a:pt x="409" y="374"/>
                    <a:pt x="409" y="374"/>
                  </a:cubicBezTo>
                  <a:cubicBezTo>
                    <a:pt x="411" y="371"/>
                    <a:pt x="414" y="368"/>
                    <a:pt x="416" y="366"/>
                  </a:cubicBezTo>
                  <a:cubicBezTo>
                    <a:pt x="421" y="361"/>
                    <a:pt x="427" y="358"/>
                    <a:pt x="432" y="359"/>
                  </a:cubicBezTo>
                  <a:cubicBezTo>
                    <a:pt x="435" y="360"/>
                    <a:pt x="438" y="361"/>
                    <a:pt x="440" y="363"/>
                  </a:cubicBezTo>
                  <a:cubicBezTo>
                    <a:pt x="443" y="365"/>
                    <a:pt x="444" y="368"/>
                    <a:pt x="446" y="371"/>
                  </a:cubicBezTo>
                  <a:cubicBezTo>
                    <a:pt x="448" y="377"/>
                    <a:pt x="449" y="384"/>
                    <a:pt x="448" y="390"/>
                  </a:cubicBezTo>
                  <a:cubicBezTo>
                    <a:pt x="447" y="394"/>
                    <a:pt x="447" y="397"/>
                    <a:pt x="445" y="400"/>
                  </a:cubicBezTo>
                  <a:cubicBezTo>
                    <a:pt x="444" y="403"/>
                    <a:pt x="442" y="406"/>
                    <a:pt x="440" y="408"/>
                  </a:cubicBezTo>
                  <a:cubicBezTo>
                    <a:pt x="436" y="413"/>
                    <a:pt x="430" y="417"/>
                    <a:pt x="423" y="419"/>
                  </a:cubicBezTo>
                  <a:cubicBezTo>
                    <a:pt x="420" y="420"/>
                    <a:pt x="416" y="420"/>
                    <a:pt x="413" y="420"/>
                  </a:cubicBezTo>
                  <a:cubicBezTo>
                    <a:pt x="411" y="421"/>
                    <a:pt x="410" y="421"/>
                    <a:pt x="408" y="421"/>
                  </a:cubicBezTo>
                  <a:cubicBezTo>
                    <a:pt x="407" y="421"/>
                    <a:pt x="407" y="421"/>
                    <a:pt x="407" y="421"/>
                  </a:cubicBezTo>
                  <a:cubicBezTo>
                    <a:pt x="407" y="421"/>
                    <a:pt x="407" y="421"/>
                    <a:pt x="406" y="421"/>
                  </a:cubicBezTo>
                  <a:cubicBezTo>
                    <a:pt x="405" y="421"/>
                    <a:pt x="405" y="421"/>
                    <a:pt x="404" y="420"/>
                  </a:cubicBezTo>
                  <a:cubicBezTo>
                    <a:pt x="400" y="420"/>
                    <a:pt x="400" y="420"/>
                    <a:pt x="400" y="420"/>
                  </a:cubicBezTo>
                  <a:cubicBezTo>
                    <a:pt x="399" y="422"/>
                    <a:pt x="399" y="423"/>
                    <a:pt x="398" y="425"/>
                  </a:cubicBezTo>
                  <a:cubicBezTo>
                    <a:pt x="396" y="429"/>
                    <a:pt x="396" y="429"/>
                    <a:pt x="396" y="429"/>
                  </a:cubicBezTo>
                  <a:cubicBezTo>
                    <a:pt x="393" y="435"/>
                    <a:pt x="393" y="435"/>
                    <a:pt x="393" y="435"/>
                  </a:cubicBezTo>
                  <a:cubicBezTo>
                    <a:pt x="388" y="447"/>
                    <a:pt x="388" y="447"/>
                    <a:pt x="388" y="447"/>
                  </a:cubicBezTo>
                  <a:cubicBezTo>
                    <a:pt x="384" y="456"/>
                    <a:pt x="381" y="464"/>
                    <a:pt x="378" y="472"/>
                  </a:cubicBezTo>
                  <a:cubicBezTo>
                    <a:pt x="371" y="489"/>
                    <a:pt x="365" y="506"/>
                    <a:pt x="359" y="523"/>
                  </a:cubicBezTo>
                  <a:cubicBezTo>
                    <a:pt x="353" y="539"/>
                    <a:pt x="347" y="556"/>
                    <a:pt x="342" y="573"/>
                  </a:cubicBezTo>
                  <a:cubicBezTo>
                    <a:pt x="340" y="581"/>
                    <a:pt x="337" y="590"/>
                    <a:pt x="335" y="598"/>
                  </a:cubicBezTo>
                  <a:cubicBezTo>
                    <a:pt x="330" y="612"/>
                    <a:pt x="330" y="612"/>
                    <a:pt x="330" y="612"/>
                  </a:cubicBezTo>
                  <a:cubicBezTo>
                    <a:pt x="329" y="617"/>
                    <a:pt x="329" y="617"/>
                    <a:pt x="329" y="617"/>
                  </a:cubicBezTo>
                  <a:cubicBezTo>
                    <a:pt x="328" y="620"/>
                    <a:pt x="328" y="620"/>
                    <a:pt x="328" y="620"/>
                  </a:cubicBezTo>
                  <a:cubicBezTo>
                    <a:pt x="328" y="621"/>
                    <a:pt x="328" y="621"/>
                    <a:pt x="328" y="621"/>
                  </a:cubicBezTo>
                  <a:cubicBezTo>
                    <a:pt x="328" y="621"/>
                    <a:pt x="328" y="621"/>
                    <a:pt x="328" y="621"/>
                  </a:cubicBezTo>
                  <a:cubicBezTo>
                    <a:pt x="329" y="621"/>
                    <a:pt x="329" y="621"/>
                    <a:pt x="329" y="621"/>
                  </a:cubicBezTo>
                  <a:cubicBezTo>
                    <a:pt x="329" y="621"/>
                    <a:pt x="329" y="621"/>
                    <a:pt x="329" y="621"/>
                  </a:cubicBezTo>
                  <a:cubicBezTo>
                    <a:pt x="339" y="621"/>
                    <a:pt x="339" y="621"/>
                    <a:pt x="339" y="621"/>
                  </a:cubicBezTo>
                  <a:cubicBezTo>
                    <a:pt x="392" y="621"/>
                    <a:pt x="392" y="621"/>
                    <a:pt x="392" y="621"/>
                  </a:cubicBezTo>
                  <a:cubicBezTo>
                    <a:pt x="393" y="621"/>
                    <a:pt x="393" y="621"/>
                    <a:pt x="393" y="621"/>
                  </a:cubicBezTo>
                  <a:cubicBezTo>
                    <a:pt x="393" y="621"/>
                    <a:pt x="393" y="621"/>
                    <a:pt x="393" y="621"/>
                  </a:cubicBezTo>
                  <a:cubicBezTo>
                    <a:pt x="394" y="621"/>
                    <a:pt x="395" y="621"/>
                    <a:pt x="395" y="621"/>
                  </a:cubicBezTo>
                  <a:cubicBezTo>
                    <a:pt x="397" y="621"/>
                    <a:pt x="398" y="620"/>
                    <a:pt x="399" y="620"/>
                  </a:cubicBezTo>
                  <a:cubicBezTo>
                    <a:pt x="402" y="619"/>
                    <a:pt x="404" y="618"/>
                    <a:pt x="406" y="616"/>
                  </a:cubicBezTo>
                  <a:cubicBezTo>
                    <a:pt x="410" y="613"/>
                    <a:pt x="413" y="608"/>
                    <a:pt x="414" y="603"/>
                  </a:cubicBezTo>
                  <a:cubicBezTo>
                    <a:pt x="414" y="602"/>
                    <a:pt x="414" y="601"/>
                    <a:pt x="414" y="601"/>
                  </a:cubicBezTo>
                  <a:cubicBezTo>
                    <a:pt x="414" y="600"/>
                    <a:pt x="414" y="600"/>
                    <a:pt x="414" y="600"/>
                  </a:cubicBezTo>
                  <a:cubicBezTo>
                    <a:pt x="414" y="599"/>
                    <a:pt x="414" y="599"/>
                    <a:pt x="414" y="599"/>
                  </a:cubicBezTo>
                  <a:cubicBezTo>
                    <a:pt x="414" y="596"/>
                    <a:pt x="414" y="596"/>
                    <a:pt x="414" y="596"/>
                  </a:cubicBezTo>
                  <a:cubicBezTo>
                    <a:pt x="414" y="590"/>
                    <a:pt x="414" y="590"/>
                    <a:pt x="414" y="590"/>
                  </a:cubicBezTo>
                  <a:cubicBezTo>
                    <a:pt x="414" y="577"/>
                    <a:pt x="414" y="577"/>
                    <a:pt x="414" y="577"/>
                  </a:cubicBezTo>
                  <a:cubicBezTo>
                    <a:pt x="414" y="552"/>
                    <a:pt x="414" y="552"/>
                    <a:pt x="414" y="552"/>
                  </a:cubicBezTo>
                  <a:cubicBezTo>
                    <a:pt x="414" y="548"/>
                    <a:pt x="414" y="548"/>
                    <a:pt x="414" y="548"/>
                  </a:cubicBezTo>
                  <a:cubicBezTo>
                    <a:pt x="414" y="547"/>
                    <a:pt x="415" y="547"/>
                    <a:pt x="415" y="547"/>
                  </a:cubicBezTo>
                  <a:cubicBezTo>
                    <a:pt x="416" y="546"/>
                    <a:pt x="416" y="546"/>
                    <a:pt x="416" y="546"/>
                  </a:cubicBezTo>
                  <a:cubicBezTo>
                    <a:pt x="420" y="545"/>
                    <a:pt x="424" y="543"/>
                    <a:pt x="428" y="541"/>
                  </a:cubicBezTo>
                  <a:cubicBezTo>
                    <a:pt x="442" y="533"/>
                    <a:pt x="456" y="523"/>
                    <a:pt x="470" y="513"/>
                  </a:cubicBezTo>
                  <a:cubicBezTo>
                    <a:pt x="496" y="493"/>
                    <a:pt x="518" y="468"/>
                    <a:pt x="535" y="440"/>
                  </a:cubicBezTo>
                  <a:cubicBezTo>
                    <a:pt x="553" y="412"/>
                    <a:pt x="565" y="382"/>
                    <a:pt x="572" y="350"/>
                  </a:cubicBezTo>
                  <a:cubicBezTo>
                    <a:pt x="580" y="319"/>
                    <a:pt x="581" y="286"/>
                    <a:pt x="578" y="255"/>
                  </a:cubicBezTo>
                  <a:cubicBezTo>
                    <a:pt x="574" y="223"/>
                    <a:pt x="566" y="192"/>
                    <a:pt x="552" y="164"/>
                  </a:cubicBezTo>
                  <a:cubicBezTo>
                    <a:pt x="539" y="135"/>
                    <a:pt x="521" y="109"/>
                    <a:pt x="499" y="86"/>
                  </a:cubicBezTo>
                  <a:cubicBezTo>
                    <a:pt x="477" y="63"/>
                    <a:pt x="451" y="44"/>
                    <a:pt x="424" y="30"/>
                  </a:cubicBezTo>
                  <a:cubicBezTo>
                    <a:pt x="412" y="23"/>
                    <a:pt x="399" y="18"/>
                    <a:pt x="386" y="13"/>
                  </a:cubicBezTo>
                  <a:cubicBezTo>
                    <a:pt x="369" y="8"/>
                    <a:pt x="353" y="4"/>
                    <a:pt x="339" y="2"/>
                  </a:cubicBezTo>
                  <a:cubicBezTo>
                    <a:pt x="325" y="0"/>
                    <a:pt x="313" y="0"/>
                    <a:pt x="305" y="0"/>
                  </a:cubicBezTo>
                  <a:cubicBezTo>
                    <a:pt x="296" y="0"/>
                    <a:pt x="291" y="0"/>
                    <a:pt x="291" y="1"/>
                  </a:cubicBezTo>
                  <a:cubicBezTo>
                    <a:pt x="291" y="1"/>
                    <a:pt x="296" y="2"/>
                    <a:pt x="308" y="3"/>
                  </a:cubicBezTo>
                  <a:cubicBezTo>
                    <a:pt x="314" y="3"/>
                    <a:pt x="322" y="4"/>
                    <a:pt x="331" y="6"/>
                  </a:cubicBezTo>
                  <a:cubicBezTo>
                    <a:pt x="341" y="7"/>
                    <a:pt x="352" y="10"/>
                    <a:pt x="365" y="13"/>
                  </a:cubicBezTo>
                  <a:cubicBezTo>
                    <a:pt x="372" y="15"/>
                    <a:pt x="380" y="18"/>
                    <a:pt x="388" y="21"/>
                  </a:cubicBezTo>
                  <a:cubicBezTo>
                    <a:pt x="397" y="24"/>
                    <a:pt x="405" y="28"/>
                    <a:pt x="413" y="31"/>
                  </a:cubicBezTo>
                  <a:cubicBezTo>
                    <a:pt x="429" y="39"/>
                    <a:pt x="440" y="46"/>
                    <a:pt x="440" y="46"/>
                  </a:cubicBezTo>
                  <a:cubicBezTo>
                    <a:pt x="445" y="49"/>
                    <a:pt x="445" y="50"/>
                    <a:pt x="444" y="50"/>
                  </a:cubicBezTo>
                  <a:cubicBezTo>
                    <a:pt x="443" y="50"/>
                    <a:pt x="440" y="48"/>
                    <a:pt x="437" y="47"/>
                  </a:cubicBezTo>
                  <a:cubicBezTo>
                    <a:pt x="475" y="70"/>
                    <a:pt x="507" y="102"/>
                    <a:pt x="530" y="139"/>
                  </a:cubicBezTo>
                  <a:cubicBezTo>
                    <a:pt x="553" y="176"/>
                    <a:pt x="567" y="219"/>
                    <a:pt x="571" y="263"/>
                  </a:cubicBezTo>
                  <a:cubicBezTo>
                    <a:pt x="572" y="285"/>
                    <a:pt x="572" y="307"/>
                    <a:pt x="568" y="329"/>
                  </a:cubicBezTo>
                  <a:cubicBezTo>
                    <a:pt x="565" y="350"/>
                    <a:pt x="559" y="371"/>
                    <a:pt x="551" y="392"/>
                  </a:cubicBezTo>
                  <a:cubicBezTo>
                    <a:pt x="535" y="432"/>
                    <a:pt x="509" y="469"/>
                    <a:pt x="475" y="498"/>
                  </a:cubicBezTo>
                  <a:cubicBezTo>
                    <a:pt x="462" y="510"/>
                    <a:pt x="448" y="520"/>
                    <a:pt x="432" y="529"/>
                  </a:cubicBezTo>
                  <a:cubicBezTo>
                    <a:pt x="428" y="531"/>
                    <a:pt x="425" y="533"/>
                    <a:pt x="421" y="535"/>
                  </a:cubicBezTo>
                  <a:cubicBezTo>
                    <a:pt x="419" y="536"/>
                    <a:pt x="417" y="537"/>
                    <a:pt x="415" y="538"/>
                  </a:cubicBezTo>
                  <a:cubicBezTo>
                    <a:pt x="413" y="539"/>
                    <a:pt x="410" y="541"/>
                    <a:pt x="407" y="542"/>
                  </a:cubicBezTo>
                  <a:cubicBezTo>
                    <a:pt x="406" y="542"/>
                    <a:pt x="406" y="542"/>
                    <a:pt x="406" y="542"/>
                  </a:cubicBezTo>
                  <a:cubicBezTo>
                    <a:pt x="406" y="542"/>
                    <a:pt x="406" y="542"/>
                    <a:pt x="406" y="542"/>
                  </a:cubicBezTo>
                  <a:cubicBezTo>
                    <a:pt x="406" y="543"/>
                    <a:pt x="406" y="543"/>
                    <a:pt x="406" y="543"/>
                  </a:cubicBezTo>
                  <a:cubicBezTo>
                    <a:pt x="406" y="544"/>
                    <a:pt x="406" y="544"/>
                    <a:pt x="406" y="544"/>
                  </a:cubicBezTo>
                  <a:cubicBezTo>
                    <a:pt x="406" y="547"/>
                    <a:pt x="406" y="547"/>
                    <a:pt x="406" y="547"/>
                  </a:cubicBezTo>
                  <a:cubicBezTo>
                    <a:pt x="406" y="551"/>
                    <a:pt x="406" y="551"/>
                    <a:pt x="406" y="551"/>
                  </a:cubicBezTo>
                  <a:cubicBezTo>
                    <a:pt x="406" y="558"/>
                    <a:pt x="406" y="558"/>
                    <a:pt x="406" y="558"/>
                  </a:cubicBezTo>
                  <a:cubicBezTo>
                    <a:pt x="406" y="571"/>
                    <a:pt x="406" y="571"/>
                    <a:pt x="406" y="571"/>
                  </a:cubicBezTo>
                  <a:cubicBezTo>
                    <a:pt x="406" y="598"/>
                    <a:pt x="406" y="598"/>
                    <a:pt x="406" y="598"/>
                  </a:cubicBezTo>
                  <a:cubicBezTo>
                    <a:pt x="406" y="600"/>
                    <a:pt x="406" y="600"/>
                    <a:pt x="406" y="600"/>
                  </a:cubicBezTo>
                  <a:cubicBezTo>
                    <a:pt x="406" y="600"/>
                    <a:pt x="406" y="600"/>
                    <a:pt x="406" y="600"/>
                  </a:cubicBezTo>
                  <a:cubicBezTo>
                    <a:pt x="406" y="601"/>
                    <a:pt x="406" y="601"/>
                    <a:pt x="406" y="601"/>
                  </a:cubicBezTo>
                  <a:cubicBezTo>
                    <a:pt x="406" y="602"/>
                    <a:pt x="406" y="603"/>
                    <a:pt x="406" y="604"/>
                  </a:cubicBezTo>
                  <a:cubicBezTo>
                    <a:pt x="405" y="605"/>
                    <a:pt x="404" y="607"/>
                    <a:pt x="403" y="608"/>
                  </a:cubicBezTo>
                  <a:cubicBezTo>
                    <a:pt x="401" y="611"/>
                    <a:pt x="398" y="613"/>
                    <a:pt x="394" y="613"/>
                  </a:cubicBezTo>
                  <a:cubicBezTo>
                    <a:pt x="394" y="613"/>
                    <a:pt x="393" y="613"/>
                    <a:pt x="393" y="613"/>
                  </a:cubicBezTo>
                  <a:cubicBezTo>
                    <a:pt x="391" y="613"/>
                    <a:pt x="391" y="613"/>
                    <a:pt x="391" y="613"/>
                  </a:cubicBezTo>
                  <a:cubicBezTo>
                    <a:pt x="388" y="613"/>
                    <a:pt x="388" y="613"/>
                    <a:pt x="388" y="613"/>
                  </a:cubicBezTo>
                  <a:cubicBezTo>
                    <a:pt x="381" y="613"/>
                    <a:pt x="381" y="613"/>
                    <a:pt x="381" y="613"/>
                  </a:cubicBezTo>
                  <a:cubicBezTo>
                    <a:pt x="368" y="613"/>
                    <a:pt x="368" y="613"/>
                    <a:pt x="368" y="613"/>
                  </a:cubicBezTo>
                  <a:cubicBezTo>
                    <a:pt x="342" y="613"/>
                    <a:pt x="342" y="613"/>
                    <a:pt x="342" y="613"/>
                  </a:cubicBezTo>
                  <a:cubicBezTo>
                    <a:pt x="339" y="613"/>
                    <a:pt x="339" y="613"/>
                    <a:pt x="339" y="613"/>
                  </a:cubicBezTo>
                  <a:cubicBezTo>
                    <a:pt x="339" y="613"/>
                    <a:pt x="339" y="613"/>
                    <a:pt x="339" y="613"/>
                  </a:cubicBezTo>
                  <a:cubicBezTo>
                    <a:pt x="338" y="613"/>
                    <a:pt x="339" y="613"/>
                    <a:pt x="339" y="613"/>
                  </a:cubicBezTo>
                  <a:cubicBezTo>
                    <a:pt x="339" y="612"/>
                    <a:pt x="339" y="612"/>
                    <a:pt x="339" y="612"/>
                  </a:cubicBezTo>
                  <a:cubicBezTo>
                    <a:pt x="339" y="610"/>
                    <a:pt x="339" y="610"/>
                    <a:pt x="339" y="610"/>
                  </a:cubicBezTo>
                  <a:cubicBezTo>
                    <a:pt x="342" y="599"/>
                    <a:pt x="342" y="599"/>
                    <a:pt x="342" y="599"/>
                  </a:cubicBezTo>
                  <a:cubicBezTo>
                    <a:pt x="345" y="591"/>
                    <a:pt x="348" y="582"/>
                    <a:pt x="350" y="574"/>
                  </a:cubicBezTo>
                  <a:cubicBezTo>
                    <a:pt x="355" y="557"/>
                    <a:pt x="361" y="540"/>
                    <a:pt x="367" y="524"/>
                  </a:cubicBezTo>
                  <a:cubicBezTo>
                    <a:pt x="373" y="507"/>
                    <a:pt x="379" y="490"/>
                    <a:pt x="385" y="474"/>
                  </a:cubicBezTo>
                  <a:cubicBezTo>
                    <a:pt x="389" y="466"/>
                    <a:pt x="392" y="458"/>
                    <a:pt x="396" y="450"/>
                  </a:cubicBezTo>
                  <a:cubicBezTo>
                    <a:pt x="401" y="438"/>
                    <a:pt x="401" y="438"/>
                    <a:pt x="401" y="438"/>
                  </a:cubicBezTo>
                  <a:cubicBezTo>
                    <a:pt x="403" y="432"/>
                    <a:pt x="403" y="432"/>
                    <a:pt x="403" y="432"/>
                  </a:cubicBezTo>
                  <a:cubicBezTo>
                    <a:pt x="404" y="430"/>
                    <a:pt x="404" y="430"/>
                    <a:pt x="404" y="430"/>
                  </a:cubicBezTo>
                  <a:cubicBezTo>
                    <a:pt x="405" y="429"/>
                    <a:pt x="405" y="429"/>
                    <a:pt x="405" y="428"/>
                  </a:cubicBezTo>
                  <a:cubicBezTo>
                    <a:pt x="405" y="428"/>
                    <a:pt x="406" y="428"/>
                    <a:pt x="406" y="429"/>
                  </a:cubicBezTo>
                  <a:cubicBezTo>
                    <a:pt x="407" y="429"/>
                    <a:pt x="407" y="429"/>
                    <a:pt x="407" y="429"/>
                  </a:cubicBezTo>
                  <a:cubicBezTo>
                    <a:pt x="408" y="429"/>
                    <a:pt x="408" y="429"/>
                    <a:pt x="408" y="429"/>
                  </a:cubicBezTo>
                  <a:cubicBezTo>
                    <a:pt x="410" y="429"/>
                    <a:pt x="412" y="429"/>
                    <a:pt x="414" y="428"/>
                  </a:cubicBezTo>
                  <a:cubicBezTo>
                    <a:pt x="418" y="428"/>
                    <a:pt x="422" y="427"/>
                    <a:pt x="426" y="426"/>
                  </a:cubicBezTo>
                  <a:cubicBezTo>
                    <a:pt x="433" y="424"/>
                    <a:pt x="441" y="420"/>
                    <a:pt x="446" y="413"/>
                  </a:cubicBezTo>
                  <a:cubicBezTo>
                    <a:pt x="449" y="410"/>
                    <a:pt x="451" y="407"/>
                    <a:pt x="453" y="403"/>
                  </a:cubicBezTo>
                  <a:cubicBezTo>
                    <a:pt x="454" y="399"/>
                    <a:pt x="455" y="395"/>
                    <a:pt x="456" y="391"/>
                  </a:cubicBezTo>
                  <a:cubicBezTo>
                    <a:pt x="457" y="383"/>
                    <a:pt x="457" y="375"/>
                    <a:pt x="453" y="367"/>
                  </a:cubicBezTo>
                  <a:cubicBezTo>
                    <a:pt x="451" y="363"/>
                    <a:pt x="449" y="360"/>
                    <a:pt x="446" y="357"/>
                  </a:cubicBezTo>
                  <a:cubicBezTo>
                    <a:pt x="442" y="354"/>
                    <a:pt x="438" y="352"/>
                    <a:pt x="434" y="351"/>
                  </a:cubicBezTo>
                  <a:cubicBezTo>
                    <a:pt x="433" y="351"/>
                    <a:pt x="431" y="351"/>
                    <a:pt x="430" y="351"/>
                  </a:cubicBezTo>
                  <a:cubicBezTo>
                    <a:pt x="429" y="351"/>
                    <a:pt x="428" y="351"/>
                    <a:pt x="427" y="351"/>
                  </a:cubicBezTo>
                  <a:cubicBezTo>
                    <a:pt x="424" y="351"/>
                    <a:pt x="422" y="352"/>
                    <a:pt x="420" y="353"/>
                  </a:cubicBezTo>
                  <a:cubicBezTo>
                    <a:pt x="416" y="355"/>
                    <a:pt x="413" y="357"/>
                    <a:pt x="410" y="360"/>
                  </a:cubicBezTo>
                  <a:cubicBezTo>
                    <a:pt x="407" y="363"/>
                    <a:pt x="405" y="366"/>
                    <a:pt x="402" y="369"/>
                  </a:cubicBezTo>
                  <a:cubicBezTo>
                    <a:pt x="402" y="369"/>
                    <a:pt x="401" y="370"/>
                    <a:pt x="401" y="371"/>
                  </a:cubicBezTo>
                  <a:cubicBezTo>
                    <a:pt x="400" y="372"/>
                    <a:pt x="400" y="372"/>
                    <a:pt x="400" y="372"/>
                  </a:cubicBezTo>
                  <a:cubicBezTo>
                    <a:pt x="400" y="373"/>
                    <a:pt x="400" y="373"/>
                    <a:pt x="400" y="373"/>
                  </a:cubicBezTo>
                  <a:cubicBezTo>
                    <a:pt x="399" y="374"/>
                    <a:pt x="399" y="374"/>
                    <a:pt x="399" y="374"/>
                  </a:cubicBezTo>
                  <a:cubicBezTo>
                    <a:pt x="396" y="379"/>
                    <a:pt x="396" y="379"/>
                    <a:pt x="396" y="379"/>
                  </a:cubicBezTo>
                  <a:cubicBezTo>
                    <a:pt x="392" y="389"/>
                    <a:pt x="392" y="389"/>
                    <a:pt x="392" y="389"/>
                  </a:cubicBezTo>
                  <a:cubicBezTo>
                    <a:pt x="389" y="394"/>
                    <a:pt x="389" y="394"/>
                    <a:pt x="389" y="394"/>
                  </a:cubicBezTo>
                  <a:cubicBezTo>
                    <a:pt x="389" y="395"/>
                    <a:pt x="389" y="395"/>
                    <a:pt x="389" y="394"/>
                  </a:cubicBezTo>
                  <a:cubicBezTo>
                    <a:pt x="388" y="394"/>
                    <a:pt x="388" y="394"/>
                    <a:pt x="388" y="394"/>
                  </a:cubicBezTo>
                  <a:cubicBezTo>
                    <a:pt x="388" y="394"/>
                    <a:pt x="388" y="394"/>
                    <a:pt x="388" y="394"/>
                  </a:cubicBezTo>
                  <a:cubicBezTo>
                    <a:pt x="387" y="394"/>
                    <a:pt x="387" y="394"/>
                    <a:pt x="387" y="394"/>
                  </a:cubicBezTo>
                  <a:cubicBezTo>
                    <a:pt x="386" y="393"/>
                    <a:pt x="386" y="393"/>
                    <a:pt x="386" y="393"/>
                  </a:cubicBezTo>
                  <a:cubicBezTo>
                    <a:pt x="385" y="393"/>
                    <a:pt x="385" y="393"/>
                    <a:pt x="385" y="393"/>
                  </a:cubicBezTo>
                  <a:cubicBezTo>
                    <a:pt x="385" y="392"/>
                    <a:pt x="384" y="392"/>
                    <a:pt x="383" y="391"/>
                  </a:cubicBezTo>
                  <a:cubicBezTo>
                    <a:pt x="380" y="389"/>
                    <a:pt x="377" y="386"/>
                    <a:pt x="375" y="383"/>
                  </a:cubicBezTo>
                  <a:cubicBezTo>
                    <a:pt x="369" y="377"/>
                    <a:pt x="365" y="370"/>
                    <a:pt x="362" y="363"/>
                  </a:cubicBezTo>
                  <a:cubicBezTo>
                    <a:pt x="365" y="370"/>
                    <a:pt x="369" y="377"/>
                    <a:pt x="375" y="383"/>
                  </a:cubicBezTo>
                  <a:cubicBezTo>
                    <a:pt x="377" y="386"/>
                    <a:pt x="380" y="389"/>
                    <a:pt x="383" y="391"/>
                  </a:cubicBezTo>
                  <a:cubicBezTo>
                    <a:pt x="384" y="392"/>
                    <a:pt x="385" y="392"/>
                    <a:pt x="385" y="393"/>
                  </a:cubicBezTo>
                  <a:cubicBezTo>
                    <a:pt x="386" y="393"/>
                    <a:pt x="386" y="393"/>
                    <a:pt x="386" y="393"/>
                  </a:cubicBezTo>
                  <a:cubicBezTo>
                    <a:pt x="387" y="393"/>
                    <a:pt x="387" y="393"/>
                    <a:pt x="387" y="393"/>
                  </a:cubicBezTo>
                  <a:cubicBezTo>
                    <a:pt x="387" y="394"/>
                    <a:pt x="387" y="394"/>
                    <a:pt x="388" y="394"/>
                  </a:cubicBezTo>
                  <a:cubicBezTo>
                    <a:pt x="388" y="394"/>
                    <a:pt x="388" y="394"/>
                    <a:pt x="388" y="394"/>
                  </a:cubicBezTo>
                  <a:cubicBezTo>
                    <a:pt x="389" y="394"/>
                    <a:pt x="389" y="394"/>
                    <a:pt x="389" y="394"/>
                  </a:cubicBezTo>
                  <a:cubicBezTo>
                    <a:pt x="389" y="394"/>
                    <a:pt x="389" y="395"/>
                    <a:pt x="389" y="394"/>
                  </a:cubicBezTo>
                  <a:cubicBezTo>
                    <a:pt x="392" y="389"/>
                    <a:pt x="392" y="389"/>
                    <a:pt x="392" y="389"/>
                  </a:cubicBezTo>
                  <a:cubicBezTo>
                    <a:pt x="396" y="379"/>
                    <a:pt x="396" y="379"/>
                    <a:pt x="396" y="379"/>
                  </a:cubicBezTo>
                  <a:cubicBezTo>
                    <a:pt x="399" y="374"/>
                    <a:pt x="399" y="374"/>
                    <a:pt x="399" y="374"/>
                  </a:cubicBezTo>
                  <a:cubicBezTo>
                    <a:pt x="399" y="373"/>
                    <a:pt x="399" y="373"/>
                    <a:pt x="400" y="372"/>
                  </a:cubicBezTo>
                  <a:cubicBezTo>
                    <a:pt x="401" y="371"/>
                    <a:pt x="401" y="371"/>
                    <a:pt x="401" y="371"/>
                  </a:cubicBezTo>
                  <a:cubicBezTo>
                    <a:pt x="401" y="370"/>
                    <a:pt x="402" y="369"/>
                    <a:pt x="402" y="369"/>
                  </a:cubicBezTo>
                  <a:cubicBezTo>
                    <a:pt x="405" y="365"/>
                    <a:pt x="407" y="362"/>
                    <a:pt x="410" y="360"/>
                  </a:cubicBezTo>
                  <a:cubicBezTo>
                    <a:pt x="413" y="357"/>
                    <a:pt x="417" y="354"/>
                    <a:pt x="421" y="353"/>
                  </a:cubicBezTo>
                  <a:cubicBezTo>
                    <a:pt x="423" y="352"/>
                    <a:pt x="425" y="351"/>
                    <a:pt x="427" y="351"/>
                  </a:cubicBezTo>
                  <a:cubicBezTo>
                    <a:pt x="429" y="350"/>
                    <a:pt x="432" y="350"/>
                    <a:pt x="434" y="351"/>
                  </a:cubicBezTo>
                  <a:cubicBezTo>
                    <a:pt x="439" y="352"/>
                    <a:pt x="443" y="354"/>
                    <a:pt x="446" y="357"/>
                  </a:cubicBezTo>
                  <a:cubicBezTo>
                    <a:pt x="449" y="360"/>
                    <a:pt x="452" y="364"/>
                    <a:pt x="453" y="368"/>
                  </a:cubicBezTo>
                  <a:cubicBezTo>
                    <a:pt x="457" y="375"/>
                    <a:pt x="457" y="384"/>
                    <a:pt x="456" y="392"/>
                  </a:cubicBezTo>
                  <a:cubicBezTo>
                    <a:pt x="455" y="396"/>
                    <a:pt x="454" y="400"/>
                    <a:pt x="453" y="403"/>
                  </a:cubicBezTo>
                  <a:cubicBezTo>
                    <a:pt x="451" y="407"/>
                    <a:pt x="449" y="411"/>
                    <a:pt x="446" y="414"/>
                  </a:cubicBezTo>
                  <a:cubicBezTo>
                    <a:pt x="441" y="420"/>
                    <a:pt x="433" y="424"/>
                    <a:pt x="425" y="426"/>
                  </a:cubicBezTo>
                  <a:cubicBezTo>
                    <a:pt x="422" y="428"/>
                    <a:pt x="418" y="428"/>
                    <a:pt x="414" y="429"/>
                  </a:cubicBezTo>
                  <a:cubicBezTo>
                    <a:pt x="412" y="429"/>
                    <a:pt x="410" y="429"/>
                    <a:pt x="408" y="429"/>
                  </a:cubicBezTo>
                  <a:cubicBezTo>
                    <a:pt x="407" y="429"/>
                    <a:pt x="407" y="429"/>
                    <a:pt x="407" y="429"/>
                  </a:cubicBezTo>
                  <a:cubicBezTo>
                    <a:pt x="407" y="429"/>
                    <a:pt x="407" y="429"/>
                    <a:pt x="407" y="429"/>
                  </a:cubicBezTo>
                  <a:cubicBezTo>
                    <a:pt x="406" y="429"/>
                    <a:pt x="406" y="429"/>
                    <a:pt x="406" y="429"/>
                  </a:cubicBezTo>
                  <a:cubicBezTo>
                    <a:pt x="406" y="429"/>
                    <a:pt x="405" y="429"/>
                    <a:pt x="405" y="429"/>
                  </a:cubicBezTo>
                  <a:cubicBezTo>
                    <a:pt x="405" y="429"/>
                    <a:pt x="405" y="429"/>
                    <a:pt x="404" y="430"/>
                  </a:cubicBezTo>
                  <a:cubicBezTo>
                    <a:pt x="404" y="432"/>
                    <a:pt x="404" y="432"/>
                    <a:pt x="404" y="432"/>
                  </a:cubicBezTo>
                  <a:cubicBezTo>
                    <a:pt x="401" y="438"/>
                    <a:pt x="401" y="438"/>
                    <a:pt x="401" y="438"/>
                  </a:cubicBezTo>
                  <a:cubicBezTo>
                    <a:pt x="396" y="450"/>
                    <a:pt x="396" y="450"/>
                    <a:pt x="396" y="450"/>
                  </a:cubicBezTo>
                  <a:cubicBezTo>
                    <a:pt x="392" y="458"/>
                    <a:pt x="389" y="466"/>
                    <a:pt x="385" y="475"/>
                  </a:cubicBezTo>
                  <a:cubicBezTo>
                    <a:pt x="379" y="491"/>
                    <a:pt x="373" y="508"/>
                    <a:pt x="367" y="525"/>
                  </a:cubicBezTo>
                  <a:cubicBezTo>
                    <a:pt x="361" y="541"/>
                    <a:pt x="355" y="558"/>
                    <a:pt x="350" y="575"/>
                  </a:cubicBezTo>
                  <a:cubicBezTo>
                    <a:pt x="347" y="584"/>
                    <a:pt x="345" y="592"/>
                    <a:pt x="342" y="601"/>
                  </a:cubicBezTo>
                  <a:cubicBezTo>
                    <a:pt x="339" y="611"/>
                    <a:pt x="339" y="611"/>
                    <a:pt x="339" y="611"/>
                  </a:cubicBezTo>
                  <a:cubicBezTo>
                    <a:pt x="339" y="612"/>
                    <a:pt x="339" y="612"/>
                    <a:pt x="339" y="612"/>
                  </a:cubicBezTo>
                  <a:cubicBezTo>
                    <a:pt x="339" y="613"/>
                    <a:pt x="339" y="613"/>
                    <a:pt x="339" y="613"/>
                  </a:cubicBezTo>
                  <a:cubicBezTo>
                    <a:pt x="339" y="613"/>
                    <a:pt x="339" y="613"/>
                    <a:pt x="339" y="613"/>
                  </a:cubicBezTo>
                  <a:cubicBezTo>
                    <a:pt x="339" y="613"/>
                    <a:pt x="339" y="613"/>
                    <a:pt x="339" y="613"/>
                  </a:cubicBezTo>
                  <a:cubicBezTo>
                    <a:pt x="340" y="613"/>
                    <a:pt x="340" y="613"/>
                    <a:pt x="340" y="613"/>
                  </a:cubicBezTo>
                  <a:cubicBezTo>
                    <a:pt x="343" y="613"/>
                    <a:pt x="343" y="613"/>
                    <a:pt x="343" y="613"/>
                  </a:cubicBezTo>
                  <a:cubicBezTo>
                    <a:pt x="369" y="613"/>
                    <a:pt x="369" y="613"/>
                    <a:pt x="369" y="613"/>
                  </a:cubicBezTo>
                  <a:cubicBezTo>
                    <a:pt x="382" y="613"/>
                    <a:pt x="382" y="613"/>
                    <a:pt x="382" y="613"/>
                  </a:cubicBezTo>
                  <a:cubicBezTo>
                    <a:pt x="389" y="613"/>
                    <a:pt x="389" y="613"/>
                    <a:pt x="389" y="613"/>
                  </a:cubicBezTo>
                  <a:cubicBezTo>
                    <a:pt x="392" y="613"/>
                    <a:pt x="392" y="613"/>
                    <a:pt x="392" y="613"/>
                  </a:cubicBezTo>
                  <a:cubicBezTo>
                    <a:pt x="393" y="613"/>
                    <a:pt x="393" y="613"/>
                    <a:pt x="394" y="613"/>
                  </a:cubicBezTo>
                  <a:cubicBezTo>
                    <a:pt x="394" y="613"/>
                    <a:pt x="395" y="613"/>
                    <a:pt x="395" y="613"/>
                  </a:cubicBezTo>
                  <a:cubicBezTo>
                    <a:pt x="398" y="612"/>
                    <a:pt x="402" y="610"/>
                    <a:pt x="404" y="607"/>
                  </a:cubicBezTo>
                  <a:cubicBezTo>
                    <a:pt x="405" y="606"/>
                    <a:pt x="405" y="604"/>
                    <a:pt x="406" y="603"/>
                  </a:cubicBezTo>
                  <a:cubicBezTo>
                    <a:pt x="406" y="602"/>
                    <a:pt x="406" y="601"/>
                    <a:pt x="406" y="600"/>
                  </a:cubicBezTo>
                  <a:cubicBezTo>
                    <a:pt x="406" y="597"/>
                    <a:pt x="406" y="597"/>
                    <a:pt x="406" y="597"/>
                  </a:cubicBezTo>
                  <a:cubicBezTo>
                    <a:pt x="406" y="570"/>
                    <a:pt x="406" y="570"/>
                    <a:pt x="406" y="570"/>
                  </a:cubicBezTo>
                  <a:cubicBezTo>
                    <a:pt x="406" y="557"/>
                    <a:pt x="406" y="557"/>
                    <a:pt x="406" y="557"/>
                  </a:cubicBezTo>
                  <a:cubicBezTo>
                    <a:pt x="406" y="550"/>
                    <a:pt x="406" y="550"/>
                    <a:pt x="406" y="550"/>
                  </a:cubicBezTo>
                  <a:cubicBezTo>
                    <a:pt x="406" y="545"/>
                    <a:pt x="406" y="545"/>
                    <a:pt x="406" y="545"/>
                  </a:cubicBezTo>
                  <a:cubicBezTo>
                    <a:pt x="406" y="543"/>
                    <a:pt x="406" y="543"/>
                    <a:pt x="406" y="543"/>
                  </a:cubicBezTo>
                  <a:cubicBezTo>
                    <a:pt x="406" y="543"/>
                    <a:pt x="406" y="543"/>
                    <a:pt x="406" y="543"/>
                  </a:cubicBezTo>
                  <a:cubicBezTo>
                    <a:pt x="406" y="542"/>
                    <a:pt x="406" y="542"/>
                    <a:pt x="406" y="542"/>
                  </a:cubicBezTo>
                  <a:cubicBezTo>
                    <a:pt x="407" y="542"/>
                    <a:pt x="407" y="542"/>
                    <a:pt x="407" y="542"/>
                  </a:cubicBezTo>
                  <a:cubicBezTo>
                    <a:pt x="408" y="542"/>
                    <a:pt x="408" y="542"/>
                    <a:pt x="408" y="542"/>
                  </a:cubicBezTo>
                  <a:cubicBezTo>
                    <a:pt x="412" y="540"/>
                    <a:pt x="412" y="540"/>
                    <a:pt x="412" y="540"/>
                  </a:cubicBezTo>
                  <a:cubicBezTo>
                    <a:pt x="415" y="538"/>
                    <a:pt x="415" y="538"/>
                    <a:pt x="415" y="538"/>
                  </a:cubicBezTo>
                  <a:cubicBezTo>
                    <a:pt x="417" y="537"/>
                    <a:pt x="419" y="536"/>
                    <a:pt x="421" y="535"/>
                  </a:cubicBezTo>
                  <a:cubicBezTo>
                    <a:pt x="425" y="533"/>
                    <a:pt x="429" y="531"/>
                    <a:pt x="433" y="529"/>
                  </a:cubicBezTo>
                  <a:cubicBezTo>
                    <a:pt x="448" y="520"/>
                    <a:pt x="462" y="509"/>
                    <a:pt x="475" y="498"/>
                  </a:cubicBezTo>
                  <a:cubicBezTo>
                    <a:pt x="509" y="469"/>
                    <a:pt x="535" y="432"/>
                    <a:pt x="551" y="391"/>
                  </a:cubicBezTo>
                  <a:cubicBezTo>
                    <a:pt x="568" y="350"/>
                    <a:pt x="574" y="305"/>
                    <a:pt x="570" y="261"/>
                  </a:cubicBezTo>
                  <a:cubicBezTo>
                    <a:pt x="566" y="217"/>
                    <a:pt x="552" y="174"/>
                    <a:pt x="528" y="136"/>
                  </a:cubicBezTo>
                  <a:cubicBezTo>
                    <a:pt x="504" y="99"/>
                    <a:pt x="471" y="67"/>
                    <a:pt x="432" y="44"/>
                  </a:cubicBezTo>
                  <a:cubicBezTo>
                    <a:pt x="430" y="43"/>
                    <a:pt x="429" y="43"/>
                    <a:pt x="432" y="45"/>
                  </a:cubicBezTo>
                  <a:cubicBezTo>
                    <a:pt x="442" y="52"/>
                    <a:pt x="442" y="52"/>
                    <a:pt x="442" y="52"/>
                  </a:cubicBezTo>
                  <a:cubicBezTo>
                    <a:pt x="446" y="55"/>
                    <a:pt x="452" y="59"/>
                    <a:pt x="460" y="65"/>
                  </a:cubicBezTo>
                  <a:cubicBezTo>
                    <a:pt x="470" y="73"/>
                    <a:pt x="487" y="88"/>
                    <a:pt x="505" y="108"/>
                  </a:cubicBezTo>
                  <a:cubicBezTo>
                    <a:pt x="513" y="119"/>
                    <a:pt x="522" y="131"/>
                    <a:pt x="530" y="144"/>
                  </a:cubicBezTo>
                  <a:cubicBezTo>
                    <a:pt x="538" y="157"/>
                    <a:pt x="545" y="172"/>
                    <a:pt x="551" y="188"/>
                  </a:cubicBezTo>
                  <a:cubicBezTo>
                    <a:pt x="557" y="203"/>
                    <a:pt x="562" y="220"/>
                    <a:pt x="565" y="237"/>
                  </a:cubicBezTo>
                  <a:cubicBezTo>
                    <a:pt x="568" y="254"/>
                    <a:pt x="569" y="271"/>
                    <a:pt x="569" y="288"/>
                  </a:cubicBezTo>
                  <a:cubicBezTo>
                    <a:pt x="569" y="305"/>
                    <a:pt x="568" y="321"/>
                    <a:pt x="565" y="337"/>
                  </a:cubicBezTo>
                  <a:cubicBezTo>
                    <a:pt x="562" y="352"/>
                    <a:pt x="558" y="366"/>
                    <a:pt x="554" y="379"/>
                  </a:cubicBezTo>
                  <a:cubicBezTo>
                    <a:pt x="539" y="422"/>
                    <a:pt x="513" y="461"/>
                    <a:pt x="478" y="492"/>
                  </a:cubicBezTo>
                  <a:cubicBezTo>
                    <a:pt x="461" y="508"/>
                    <a:pt x="442" y="521"/>
                    <a:pt x="421" y="532"/>
                  </a:cubicBezTo>
                  <a:cubicBezTo>
                    <a:pt x="419" y="534"/>
                    <a:pt x="416" y="535"/>
                    <a:pt x="413" y="536"/>
                  </a:cubicBezTo>
                  <a:cubicBezTo>
                    <a:pt x="408" y="539"/>
                    <a:pt x="408" y="539"/>
                    <a:pt x="408" y="539"/>
                  </a:cubicBezTo>
                  <a:cubicBezTo>
                    <a:pt x="404" y="541"/>
                    <a:pt x="404" y="541"/>
                    <a:pt x="404" y="541"/>
                  </a:cubicBezTo>
                  <a:cubicBezTo>
                    <a:pt x="404" y="541"/>
                    <a:pt x="404" y="541"/>
                    <a:pt x="404" y="541"/>
                  </a:cubicBezTo>
                  <a:cubicBezTo>
                    <a:pt x="404" y="541"/>
                    <a:pt x="404" y="541"/>
                    <a:pt x="404" y="541"/>
                  </a:cubicBezTo>
                  <a:cubicBezTo>
                    <a:pt x="404" y="542"/>
                    <a:pt x="404" y="542"/>
                    <a:pt x="404" y="542"/>
                  </a:cubicBezTo>
                  <a:cubicBezTo>
                    <a:pt x="404" y="543"/>
                    <a:pt x="404" y="543"/>
                    <a:pt x="404" y="543"/>
                  </a:cubicBezTo>
                  <a:cubicBezTo>
                    <a:pt x="404" y="545"/>
                    <a:pt x="404" y="545"/>
                    <a:pt x="404" y="545"/>
                  </a:cubicBezTo>
                  <a:cubicBezTo>
                    <a:pt x="404" y="565"/>
                    <a:pt x="404" y="565"/>
                    <a:pt x="404" y="565"/>
                  </a:cubicBezTo>
                  <a:cubicBezTo>
                    <a:pt x="404" y="600"/>
                    <a:pt x="404" y="600"/>
                    <a:pt x="404" y="600"/>
                  </a:cubicBezTo>
                  <a:cubicBezTo>
                    <a:pt x="403" y="602"/>
                    <a:pt x="403" y="604"/>
                    <a:pt x="402" y="606"/>
                  </a:cubicBezTo>
                  <a:cubicBezTo>
                    <a:pt x="401" y="607"/>
                    <a:pt x="399" y="609"/>
                    <a:pt x="397" y="609"/>
                  </a:cubicBezTo>
                  <a:cubicBezTo>
                    <a:pt x="397" y="610"/>
                    <a:pt x="396" y="610"/>
                    <a:pt x="395" y="610"/>
                  </a:cubicBezTo>
                  <a:cubicBezTo>
                    <a:pt x="394" y="610"/>
                    <a:pt x="393" y="610"/>
                    <a:pt x="391" y="610"/>
                  </a:cubicBezTo>
                  <a:cubicBezTo>
                    <a:pt x="382" y="610"/>
                    <a:pt x="382" y="610"/>
                    <a:pt x="382" y="610"/>
                  </a:cubicBezTo>
                  <a:cubicBezTo>
                    <a:pt x="346" y="610"/>
                    <a:pt x="346" y="610"/>
                    <a:pt x="346" y="610"/>
                  </a:cubicBezTo>
                  <a:cubicBezTo>
                    <a:pt x="343" y="610"/>
                    <a:pt x="343" y="610"/>
                    <a:pt x="343" y="610"/>
                  </a:cubicBezTo>
                  <a:cubicBezTo>
                    <a:pt x="342" y="610"/>
                    <a:pt x="342" y="610"/>
                    <a:pt x="342" y="610"/>
                  </a:cubicBezTo>
                  <a:cubicBezTo>
                    <a:pt x="342" y="610"/>
                    <a:pt x="342" y="610"/>
                    <a:pt x="342" y="610"/>
                  </a:cubicBezTo>
                  <a:cubicBezTo>
                    <a:pt x="342" y="610"/>
                    <a:pt x="342" y="610"/>
                    <a:pt x="342" y="610"/>
                  </a:cubicBezTo>
                  <a:cubicBezTo>
                    <a:pt x="342" y="609"/>
                    <a:pt x="342" y="609"/>
                    <a:pt x="342" y="609"/>
                  </a:cubicBezTo>
                  <a:cubicBezTo>
                    <a:pt x="346" y="596"/>
                    <a:pt x="346" y="596"/>
                    <a:pt x="346" y="596"/>
                  </a:cubicBezTo>
                  <a:cubicBezTo>
                    <a:pt x="350" y="584"/>
                    <a:pt x="353" y="573"/>
                    <a:pt x="357" y="561"/>
                  </a:cubicBezTo>
                  <a:cubicBezTo>
                    <a:pt x="364" y="539"/>
                    <a:pt x="372" y="516"/>
                    <a:pt x="381" y="493"/>
                  </a:cubicBezTo>
                  <a:cubicBezTo>
                    <a:pt x="385" y="482"/>
                    <a:pt x="389" y="471"/>
                    <a:pt x="394" y="460"/>
                  </a:cubicBezTo>
                  <a:cubicBezTo>
                    <a:pt x="396" y="454"/>
                    <a:pt x="399" y="449"/>
                    <a:pt x="401" y="443"/>
                  </a:cubicBezTo>
                  <a:cubicBezTo>
                    <a:pt x="405" y="435"/>
                    <a:pt x="405" y="435"/>
                    <a:pt x="405" y="435"/>
                  </a:cubicBezTo>
                  <a:cubicBezTo>
                    <a:pt x="406" y="432"/>
                    <a:pt x="406" y="432"/>
                    <a:pt x="406" y="432"/>
                  </a:cubicBezTo>
                  <a:cubicBezTo>
                    <a:pt x="406" y="431"/>
                    <a:pt x="406" y="431"/>
                    <a:pt x="406" y="431"/>
                  </a:cubicBezTo>
                  <a:cubicBezTo>
                    <a:pt x="407" y="431"/>
                    <a:pt x="407" y="431"/>
                    <a:pt x="407" y="431"/>
                  </a:cubicBezTo>
                  <a:cubicBezTo>
                    <a:pt x="407" y="431"/>
                    <a:pt x="407" y="431"/>
                    <a:pt x="407" y="431"/>
                  </a:cubicBezTo>
                  <a:cubicBezTo>
                    <a:pt x="407" y="431"/>
                    <a:pt x="407" y="431"/>
                    <a:pt x="407" y="431"/>
                  </a:cubicBezTo>
                  <a:cubicBezTo>
                    <a:pt x="408" y="431"/>
                    <a:pt x="408" y="431"/>
                    <a:pt x="408" y="431"/>
                  </a:cubicBezTo>
                  <a:cubicBezTo>
                    <a:pt x="410" y="431"/>
                    <a:pt x="412" y="431"/>
                    <a:pt x="414" y="431"/>
                  </a:cubicBezTo>
                  <a:cubicBezTo>
                    <a:pt x="418" y="430"/>
                    <a:pt x="422" y="430"/>
                    <a:pt x="426" y="429"/>
                  </a:cubicBezTo>
                  <a:cubicBezTo>
                    <a:pt x="434" y="426"/>
                    <a:pt x="442" y="422"/>
                    <a:pt x="448" y="415"/>
                  </a:cubicBezTo>
                  <a:cubicBezTo>
                    <a:pt x="451" y="412"/>
                    <a:pt x="453" y="408"/>
                    <a:pt x="455" y="404"/>
                  </a:cubicBezTo>
                  <a:cubicBezTo>
                    <a:pt x="457" y="400"/>
                    <a:pt x="458" y="396"/>
                    <a:pt x="458" y="392"/>
                  </a:cubicBezTo>
                  <a:cubicBezTo>
                    <a:pt x="460" y="383"/>
                    <a:pt x="459" y="374"/>
                    <a:pt x="455" y="366"/>
                  </a:cubicBezTo>
                  <a:cubicBezTo>
                    <a:pt x="453" y="362"/>
                    <a:pt x="450" y="358"/>
                    <a:pt x="447" y="355"/>
                  </a:cubicBezTo>
                  <a:cubicBezTo>
                    <a:pt x="444" y="352"/>
                    <a:pt x="439" y="350"/>
                    <a:pt x="434" y="349"/>
                  </a:cubicBezTo>
                  <a:cubicBezTo>
                    <a:pt x="433" y="348"/>
                    <a:pt x="432" y="348"/>
                    <a:pt x="430" y="348"/>
                  </a:cubicBezTo>
                  <a:cubicBezTo>
                    <a:pt x="429" y="348"/>
                    <a:pt x="428" y="348"/>
                    <a:pt x="426" y="349"/>
                  </a:cubicBezTo>
                  <a:cubicBezTo>
                    <a:pt x="424" y="349"/>
                    <a:pt x="421" y="350"/>
                    <a:pt x="419" y="351"/>
                  </a:cubicBezTo>
                  <a:cubicBezTo>
                    <a:pt x="415" y="353"/>
                    <a:pt x="412" y="355"/>
                    <a:pt x="409" y="358"/>
                  </a:cubicBezTo>
                  <a:cubicBezTo>
                    <a:pt x="406" y="361"/>
                    <a:pt x="403" y="364"/>
                    <a:pt x="401" y="367"/>
                  </a:cubicBezTo>
                  <a:cubicBezTo>
                    <a:pt x="400" y="368"/>
                    <a:pt x="399" y="369"/>
                    <a:pt x="399" y="370"/>
                  </a:cubicBezTo>
                  <a:cubicBezTo>
                    <a:pt x="398" y="370"/>
                    <a:pt x="398" y="370"/>
                    <a:pt x="398" y="370"/>
                  </a:cubicBezTo>
                  <a:cubicBezTo>
                    <a:pt x="398" y="371"/>
                    <a:pt x="398" y="371"/>
                    <a:pt x="398" y="371"/>
                  </a:cubicBezTo>
                  <a:cubicBezTo>
                    <a:pt x="398" y="371"/>
                    <a:pt x="398" y="371"/>
                    <a:pt x="398" y="371"/>
                  </a:cubicBezTo>
                  <a:cubicBezTo>
                    <a:pt x="397" y="373"/>
                    <a:pt x="397" y="373"/>
                    <a:pt x="397" y="373"/>
                  </a:cubicBezTo>
                  <a:cubicBezTo>
                    <a:pt x="395" y="378"/>
                    <a:pt x="395" y="378"/>
                    <a:pt x="395" y="378"/>
                  </a:cubicBezTo>
                  <a:cubicBezTo>
                    <a:pt x="388" y="392"/>
                    <a:pt x="388" y="392"/>
                    <a:pt x="388" y="392"/>
                  </a:cubicBezTo>
                  <a:cubicBezTo>
                    <a:pt x="388" y="392"/>
                    <a:pt x="387" y="391"/>
                    <a:pt x="387" y="391"/>
                  </a:cubicBezTo>
                  <a:cubicBezTo>
                    <a:pt x="387" y="391"/>
                    <a:pt x="387" y="391"/>
                    <a:pt x="387" y="391"/>
                  </a:cubicBezTo>
                  <a:cubicBezTo>
                    <a:pt x="385" y="390"/>
                    <a:pt x="385" y="390"/>
                    <a:pt x="385" y="390"/>
                  </a:cubicBezTo>
                  <a:cubicBezTo>
                    <a:pt x="384" y="390"/>
                    <a:pt x="384" y="389"/>
                    <a:pt x="383" y="388"/>
                  </a:cubicBezTo>
                  <a:cubicBezTo>
                    <a:pt x="379" y="386"/>
                    <a:pt x="376" y="382"/>
                    <a:pt x="374" y="379"/>
                  </a:cubicBezTo>
                  <a:cubicBezTo>
                    <a:pt x="371" y="375"/>
                    <a:pt x="369" y="372"/>
                    <a:pt x="367" y="367"/>
                  </a:cubicBezTo>
                  <a:cubicBezTo>
                    <a:pt x="366" y="365"/>
                    <a:pt x="365" y="363"/>
                    <a:pt x="364" y="361"/>
                  </a:cubicBezTo>
                  <a:cubicBezTo>
                    <a:pt x="363" y="361"/>
                    <a:pt x="363" y="361"/>
                    <a:pt x="363" y="361"/>
                  </a:cubicBezTo>
                  <a:cubicBezTo>
                    <a:pt x="363" y="360"/>
                    <a:pt x="363" y="360"/>
                    <a:pt x="363" y="360"/>
                  </a:cubicBezTo>
                  <a:cubicBezTo>
                    <a:pt x="363" y="360"/>
                    <a:pt x="363" y="360"/>
                    <a:pt x="363" y="360"/>
                  </a:cubicBezTo>
                  <a:cubicBezTo>
                    <a:pt x="364" y="360"/>
                    <a:pt x="364" y="360"/>
                    <a:pt x="364" y="360"/>
                  </a:cubicBezTo>
                  <a:cubicBezTo>
                    <a:pt x="364" y="360"/>
                    <a:pt x="364" y="360"/>
                    <a:pt x="364" y="360"/>
                  </a:cubicBezTo>
                  <a:cubicBezTo>
                    <a:pt x="365" y="359"/>
                    <a:pt x="365" y="359"/>
                    <a:pt x="365" y="359"/>
                  </a:cubicBezTo>
                  <a:cubicBezTo>
                    <a:pt x="368" y="357"/>
                    <a:pt x="370" y="355"/>
                    <a:pt x="372" y="353"/>
                  </a:cubicBezTo>
                  <a:cubicBezTo>
                    <a:pt x="376" y="349"/>
                    <a:pt x="380" y="345"/>
                    <a:pt x="383" y="340"/>
                  </a:cubicBezTo>
                  <a:cubicBezTo>
                    <a:pt x="387" y="336"/>
                    <a:pt x="390" y="330"/>
                    <a:pt x="391" y="324"/>
                  </a:cubicBezTo>
                  <a:cubicBezTo>
                    <a:pt x="392" y="318"/>
                    <a:pt x="392" y="311"/>
                    <a:pt x="390" y="305"/>
                  </a:cubicBezTo>
                  <a:cubicBezTo>
                    <a:pt x="389" y="302"/>
                    <a:pt x="388" y="299"/>
                    <a:pt x="386" y="296"/>
                  </a:cubicBezTo>
                  <a:cubicBezTo>
                    <a:pt x="385" y="295"/>
                    <a:pt x="384" y="294"/>
                    <a:pt x="383" y="292"/>
                  </a:cubicBezTo>
                  <a:cubicBezTo>
                    <a:pt x="383" y="292"/>
                    <a:pt x="382" y="291"/>
                    <a:pt x="382" y="291"/>
                  </a:cubicBezTo>
                  <a:cubicBezTo>
                    <a:pt x="381" y="290"/>
                    <a:pt x="381" y="290"/>
                    <a:pt x="381" y="290"/>
                  </a:cubicBezTo>
                  <a:cubicBezTo>
                    <a:pt x="380" y="289"/>
                    <a:pt x="380" y="289"/>
                    <a:pt x="380" y="289"/>
                  </a:cubicBezTo>
                  <a:cubicBezTo>
                    <a:pt x="377" y="287"/>
                    <a:pt x="374" y="285"/>
                    <a:pt x="371" y="283"/>
                  </a:cubicBezTo>
                  <a:cubicBezTo>
                    <a:pt x="368" y="282"/>
                    <a:pt x="364" y="282"/>
                    <a:pt x="361" y="282"/>
                  </a:cubicBezTo>
                  <a:cubicBezTo>
                    <a:pt x="354" y="282"/>
                    <a:pt x="348" y="284"/>
                    <a:pt x="343" y="287"/>
                  </a:cubicBezTo>
                  <a:cubicBezTo>
                    <a:pt x="340" y="289"/>
                    <a:pt x="338" y="291"/>
                    <a:pt x="336" y="293"/>
                  </a:cubicBezTo>
                  <a:cubicBezTo>
                    <a:pt x="333" y="295"/>
                    <a:pt x="331" y="298"/>
                    <a:pt x="330" y="300"/>
                  </a:cubicBezTo>
                  <a:cubicBezTo>
                    <a:pt x="327" y="304"/>
                    <a:pt x="325" y="308"/>
                    <a:pt x="324" y="312"/>
                  </a:cubicBezTo>
                  <a:cubicBezTo>
                    <a:pt x="322" y="316"/>
                    <a:pt x="322" y="321"/>
                    <a:pt x="321" y="325"/>
                  </a:cubicBezTo>
                  <a:cubicBezTo>
                    <a:pt x="321" y="329"/>
                    <a:pt x="321" y="333"/>
                    <a:pt x="322" y="337"/>
                  </a:cubicBezTo>
                  <a:cubicBezTo>
                    <a:pt x="322" y="340"/>
                    <a:pt x="322" y="340"/>
                    <a:pt x="322" y="340"/>
                  </a:cubicBezTo>
                  <a:cubicBezTo>
                    <a:pt x="322" y="343"/>
                    <a:pt x="322" y="343"/>
                    <a:pt x="322" y="343"/>
                  </a:cubicBezTo>
                  <a:cubicBezTo>
                    <a:pt x="323" y="343"/>
                    <a:pt x="323" y="343"/>
                    <a:pt x="323" y="343"/>
                  </a:cubicBezTo>
                  <a:cubicBezTo>
                    <a:pt x="322" y="343"/>
                    <a:pt x="322" y="343"/>
                    <a:pt x="322" y="343"/>
                  </a:cubicBezTo>
                  <a:cubicBezTo>
                    <a:pt x="322" y="344"/>
                    <a:pt x="322" y="344"/>
                    <a:pt x="322" y="344"/>
                  </a:cubicBezTo>
                  <a:cubicBezTo>
                    <a:pt x="320" y="344"/>
                    <a:pt x="318" y="345"/>
                    <a:pt x="315" y="345"/>
                  </a:cubicBezTo>
                  <a:cubicBezTo>
                    <a:pt x="311" y="346"/>
                    <a:pt x="307" y="347"/>
                    <a:pt x="302" y="347"/>
                  </a:cubicBezTo>
                  <a:cubicBezTo>
                    <a:pt x="298" y="346"/>
                    <a:pt x="293" y="346"/>
                    <a:pt x="289" y="345"/>
                  </a:cubicBezTo>
                  <a:cubicBezTo>
                    <a:pt x="287" y="345"/>
                    <a:pt x="287" y="345"/>
                    <a:pt x="287" y="345"/>
                  </a:cubicBezTo>
                  <a:cubicBezTo>
                    <a:pt x="286" y="345"/>
                    <a:pt x="286" y="345"/>
                    <a:pt x="286" y="345"/>
                  </a:cubicBezTo>
                  <a:cubicBezTo>
                    <a:pt x="285" y="345"/>
                    <a:pt x="285" y="345"/>
                    <a:pt x="285" y="345"/>
                  </a:cubicBezTo>
                  <a:cubicBezTo>
                    <a:pt x="285" y="345"/>
                    <a:pt x="285" y="345"/>
                    <a:pt x="285" y="345"/>
                  </a:cubicBezTo>
                  <a:cubicBezTo>
                    <a:pt x="285" y="345"/>
                    <a:pt x="285" y="345"/>
                    <a:pt x="285" y="345"/>
                  </a:cubicBezTo>
                  <a:cubicBezTo>
                    <a:pt x="285" y="344"/>
                    <a:pt x="285" y="344"/>
                    <a:pt x="285" y="344"/>
                  </a:cubicBezTo>
                  <a:cubicBezTo>
                    <a:pt x="286" y="343"/>
                    <a:pt x="286" y="343"/>
                    <a:pt x="286" y="343"/>
                  </a:cubicBezTo>
                  <a:cubicBezTo>
                    <a:pt x="290" y="339"/>
                    <a:pt x="293" y="334"/>
                    <a:pt x="295" y="330"/>
                  </a:cubicBezTo>
                  <a:cubicBezTo>
                    <a:pt x="298" y="325"/>
                    <a:pt x="300" y="320"/>
                    <a:pt x="302" y="314"/>
                  </a:cubicBezTo>
                  <a:cubicBezTo>
                    <a:pt x="302" y="311"/>
                    <a:pt x="303" y="308"/>
                    <a:pt x="302" y="305"/>
                  </a:cubicBezTo>
                  <a:cubicBezTo>
                    <a:pt x="302" y="301"/>
                    <a:pt x="302" y="298"/>
                    <a:pt x="300" y="295"/>
                  </a:cubicBezTo>
                  <a:cubicBezTo>
                    <a:pt x="298" y="289"/>
                    <a:pt x="293" y="284"/>
                    <a:pt x="289" y="280"/>
                  </a:cubicBezTo>
                  <a:cubicBezTo>
                    <a:pt x="284" y="277"/>
                    <a:pt x="278" y="274"/>
                    <a:pt x="271" y="274"/>
                  </a:cubicBezTo>
                  <a:cubicBezTo>
                    <a:pt x="268" y="273"/>
                    <a:pt x="264" y="274"/>
                    <a:pt x="261" y="275"/>
                  </a:cubicBezTo>
                  <a:cubicBezTo>
                    <a:pt x="258" y="276"/>
                    <a:pt x="255" y="277"/>
                    <a:pt x="252" y="279"/>
                  </a:cubicBezTo>
                  <a:cubicBezTo>
                    <a:pt x="247" y="282"/>
                    <a:pt x="243" y="287"/>
                    <a:pt x="240" y="291"/>
                  </a:cubicBezTo>
                  <a:cubicBezTo>
                    <a:pt x="237" y="296"/>
                    <a:pt x="234" y="301"/>
                    <a:pt x="232" y="306"/>
                  </a:cubicBezTo>
                  <a:cubicBezTo>
                    <a:pt x="230" y="311"/>
                    <a:pt x="229" y="316"/>
                    <a:pt x="228" y="322"/>
                  </a:cubicBezTo>
                  <a:cubicBezTo>
                    <a:pt x="228" y="325"/>
                    <a:pt x="228" y="328"/>
                    <a:pt x="228" y="331"/>
                  </a:cubicBezTo>
                  <a:cubicBezTo>
                    <a:pt x="228" y="331"/>
                    <a:pt x="228" y="332"/>
                    <a:pt x="228" y="333"/>
                  </a:cubicBezTo>
                  <a:cubicBezTo>
                    <a:pt x="228" y="334"/>
                    <a:pt x="228" y="334"/>
                    <a:pt x="228" y="335"/>
                  </a:cubicBezTo>
                  <a:cubicBezTo>
                    <a:pt x="229" y="337"/>
                    <a:pt x="229" y="338"/>
                    <a:pt x="229" y="339"/>
                  </a:cubicBezTo>
                  <a:cubicBezTo>
                    <a:pt x="230" y="342"/>
                    <a:pt x="231" y="345"/>
                    <a:pt x="232" y="348"/>
                  </a:cubicBezTo>
                  <a:cubicBezTo>
                    <a:pt x="233" y="348"/>
                    <a:pt x="233" y="349"/>
                    <a:pt x="233" y="350"/>
                  </a:cubicBezTo>
                  <a:cubicBezTo>
                    <a:pt x="234" y="350"/>
                    <a:pt x="234" y="350"/>
                    <a:pt x="234" y="350"/>
                  </a:cubicBezTo>
                  <a:cubicBezTo>
                    <a:pt x="234" y="350"/>
                    <a:pt x="234" y="350"/>
                    <a:pt x="234" y="350"/>
                  </a:cubicBezTo>
                  <a:cubicBezTo>
                    <a:pt x="234" y="350"/>
                    <a:pt x="234" y="350"/>
                    <a:pt x="234" y="350"/>
                  </a:cubicBezTo>
                  <a:cubicBezTo>
                    <a:pt x="233" y="351"/>
                    <a:pt x="233" y="351"/>
                    <a:pt x="233" y="351"/>
                  </a:cubicBezTo>
                  <a:cubicBezTo>
                    <a:pt x="231" y="353"/>
                    <a:pt x="229" y="355"/>
                    <a:pt x="228" y="357"/>
                  </a:cubicBezTo>
                  <a:cubicBezTo>
                    <a:pt x="224" y="360"/>
                    <a:pt x="221" y="363"/>
                    <a:pt x="217" y="366"/>
                  </a:cubicBezTo>
                  <a:cubicBezTo>
                    <a:pt x="213" y="369"/>
                    <a:pt x="209" y="372"/>
                    <a:pt x="205" y="375"/>
                  </a:cubicBezTo>
                  <a:cubicBezTo>
                    <a:pt x="204" y="376"/>
                    <a:pt x="203" y="376"/>
                    <a:pt x="202" y="377"/>
                  </a:cubicBezTo>
                  <a:cubicBezTo>
                    <a:pt x="200" y="378"/>
                    <a:pt x="200" y="378"/>
                    <a:pt x="200" y="378"/>
                  </a:cubicBezTo>
                  <a:cubicBezTo>
                    <a:pt x="200" y="378"/>
                    <a:pt x="200" y="378"/>
                    <a:pt x="200" y="378"/>
                  </a:cubicBezTo>
                  <a:cubicBezTo>
                    <a:pt x="200" y="378"/>
                    <a:pt x="200" y="378"/>
                    <a:pt x="200" y="378"/>
                  </a:cubicBezTo>
                  <a:cubicBezTo>
                    <a:pt x="198" y="375"/>
                    <a:pt x="198" y="375"/>
                    <a:pt x="198" y="375"/>
                  </a:cubicBezTo>
                  <a:cubicBezTo>
                    <a:pt x="196" y="370"/>
                    <a:pt x="196" y="370"/>
                    <a:pt x="196" y="370"/>
                  </a:cubicBezTo>
                  <a:cubicBezTo>
                    <a:pt x="195" y="368"/>
                    <a:pt x="194" y="366"/>
                    <a:pt x="192" y="365"/>
                  </a:cubicBezTo>
                  <a:cubicBezTo>
                    <a:pt x="188" y="358"/>
                    <a:pt x="182" y="351"/>
                    <a:pt x="174" y="346"/>
                  </a:cubicBezTo>
                  <a:cubicBezTo>
                    <a:pt x="170" y="344"/>
                    <a:pt x="166" y="342"/>
                    <a:pt x="161" y="342"/>
                  </a:cubicBezTo>
                  <a:cubicBezTo>
                    <a:pt x="157" y="341"/>
                    <a:pt x="152" y="341"/>
                    <a:pt x="147" y="342"/>
                  </a:cubicBezTo>
                  <a:cubicBezTo>
                    <a:pt x="145" y="343"/>
                    <a:pt x="142" y="344"/>
                    <a:pt x="140" y="345"/>
                  </a:cubicBezTo>
                  <a:cubicBezTo>
                    <a:pt x="138" y="346"/>
                    <a:pt x="136" y="347"/>
                    <a:pt x="134" y="348"/>
                  </a:cubicBezTo>
                  <a:cubicBezTo>
                    <a:pt x="131" y="351"/>
                    <a:pt x="127" y="355"/>
                    <a:pt x="125" y="359"/>
                  </a:cubicBezTo>
                  <a:cubicBezTo>
                    <a:pt x="123" y="364"/>
                    <a:pt x="122" y="369"/>
                    <a:pt x="122" y="374"/>
                  </a:cubicBezTo>
                  <a:cubicBezTo>
                    <a:pt x="122" y="379"/>
                    <a:pt x="123" y="383"/>
                    <a:pt x="125" y="387"/>
                  </a:cubicBezTo>
                  <a:cubicBezTo>
                    <a:pt x="126" y="391"/>
                    <a:pt x="128" y="395"/>
                    <a:pt x="131" y="399"/>
                  </a:cubicBezTo>
                  <a:cubicBezTo>
                    <a:pt x="133" y="402"/>
                    <a:pt x="136" y="405"/>
                    <a:pt x="139" y="408"/>
                  </a:cubicBezTo>
                  <a:cubicBezTo>
                    <a:pt x="146" y="414"/>
                    <a:pt x="154" y="418"/>
                    <a:pt x="162" y="421"/>
                  </a:cubicBezTo>
                  <a:cubicBezTo>
                    <a:pt x="166" y="422"/>
                    <a:pt x="171" y="422"/>
                    <a:pt x="175" y="422"/>
                  </a:cubicBezTo>
                  <a:cubicBezTo>
                    <a:pt x="177" y="422"/>
                    <a:pt x="179" y="422"/>
                    <a:pt x="181" y="422"/>
                  </a:cubicBezTo>
                  <a:cubicBezTo>
                    <a:pt x="182" y="422"/>
                    <a:pt x="182" y="422"/>
                    <a:pt x="182" y="422"/>
                  </a:cubicBezTo>
                  <a:cubicBezTo>
                    <a:pt x="182" y="422"/>
                    <a:pt x="182" y="422"/>
                    <a:pt x="182" y="422"/>
                  </a:cubicBezTo>
                  <a:cubicBezTo>
                    <a:pt x="182" y="422"/>
                    <a:pt x="182" y="422"/>
                    <a:pt x="182" y="422"/>
                  </a:cubicBezTo>
                  <a:cubicBezTo>
                    <a:pt x="182" y="422"/>
                    <a:pt x="182" y="422"/>
                    <a:pt x="182" y="422"/>
                  </a:cubicBezTo>
                  <a:cubicBezTo>
                    <a:pt x="182" y="422"/>
                    <a:pt x="182" y="422"/>
                    <a:pt x="182" y="422"/>
                  </a:cubicBezTo>
                  <a:cubicBezTo>
                    <a:pt x="183" y="425"/>
                    <a:pt x="183" y="425"/>
                    <a:pt x="183" y="425"/>
                  </a:cubicBezTo>
                  <a:cubicBezTo>
                    <a:pt x="186" y="432"/>
                    <a:pt x="186" y="432"/>
                    <a:pt x="186" y="432"/>
                  </a:cubicBezTo>
                  <a:cubicBezTo>
                    <a:pt x="189" y="438"/>
                    <a:pt x="191" y="443"/>
                    <a:pt x="193" y="448"/>
                  </a:cubicBezTo>
                  <a:cubicBezTo>
                    <a:pt x="198" y="458"/>
                    <a:pt x="202" y="469"/>
                    <a:pt x="206" y="480"/>
                  </a:cubicBezTo>
                  <a:cubicBezTo>
                    <a:pt x="215" y="501"/>
                    <a:pt x="222" y="522"/>
                    <a:pt x="230" y="544"/>
                  </a:cubicBezTo>
                  <a:cubicBezTo>
                    <a:pt x="236" y="562"/>
                    <a:pt x="241" y="580"/>
                    <a:pt x="247" y="598"/>
                  </a:cubicBezTo>
                  <a:cubicBezTo>
                    <a:pt x="250" y="609"/>
                    <a:pt x="250" y="609"/>
                    <a:pt x="250" y="609"/>
                  </a:cubicBezTo>
                  <a:cubicBezTo>
                    <a:pt x="250" y="610"/>
                    <a:pt x="250" y="610"/>
                    <a:pt x="250" y="610"/>
                  </a:cubicBezTo>
                  <a:cubicBezTo>
                    <a:pt x="250" y="610"/>
                    <a:pt x="250" y="610"/>
                    <a:pt x="250" y="610"/>
                  </a:cubicBezTo>
                  <a:cubicBezTo>
                    <a:pt x="224" y="610"/>
                    <a:pt x="224" y="610"/>
                    <a:pt x="224" y="610"/>
                  </a:cubicBezTo>
                  <a:cubicBezTo>
                    <a:pt x="196" y="610"/>
                    <a:pt x="196" y="610"/>
                    <a:pt x="196" y="610"/>
                  </a:cubicBezTo>
                  <a:cubicBezTo>
                    <a:pt x="188" y="610"/>
                    <a:pt x="188" y="610"/>
                    <a:pt x="188" y="610"/>
                  </a:cubicBezTo>
                  <a:cubicBezTo>
                    <a:pt x="187" y="610"/>
                    <a:pt x="186" y="609"/>
                    <a:pt x="184" y="609"/>
                  </a:cubicBezTo>
                  <a:cubicBezTo>
                    <a:pt x="182" y="608"/>
                    <a:pt x="180" y="605"/>
                    <a:pt x="179" y="603"/>
                  </a:cubicBezTo>
                  <a:cubicBezTo>
                    <a:pt x="179" y="602"/>
                    <a:pt x="179" y="601"/>
                    <a:pt x="179" y="600"/>
                  </a:cubicBezTo>
                  <a:cubicBezTo>
                    <a:pt x="179" y="600"/>
                    <a:pt x="179" y="600"/>
                    <a:pt x="179" y="600"/>
                  </a:cubicBezTo>
                  <a:cubicBezTo>
                    <a:pt x="179" y="599"/>
                    <a:pt x="179" y="599"/>
                    <a:pt x="179" y="599"/>
                  </a:cubicBezTo>
                  <a:cubicBezTo>
                    <a:pt x="179" y="597"/>
                    <a:pt x="179" y="597"/>
                    <a:pt x="179" y="597"/>
                  </a:cubicBezTo>
                  <a:cubicBezTo>
                    <a:pt x="179" y="590"/>
                    <a:pt x="179" y="590"/>
                    <a:pt x="179" y="590"/>
                  </a:cubicBezTo>
                  <a:cubicBezTo>
                    <a:pt x="179" y="576"/>
                    <a:pt x="179" y="576"/>
                    <a:pt x="179" y="576"/>
                  </a:cubicBezTo>
                  <a:cubicBezTo>
                    <a:pt x="179" y="544"/>
                    <a:pt x="179" y="544"/>
                    <a:pt x="179" y="544"/>
                  </a:cubicBezTo>
                  <a:cubicBezTo>
                    <a:pt x="179" y="540"/>
                    <a:pt x="179" y="540"/>
                    <a:pt x="179" y="540"/>
                  </a:cubicBezTo>
                  <a:cubicBezTo>
                    <a:pt x="179" y="540"/>
                    <a:pt x="179" y="540"/>
                    <a:pt x="179" y="540"/>
                  </a:cubicBezTo>
                  <a:cubicBezTo>
                    <a:pt x="178" y="540"/>
                    <a:pt x="178" y="540"/>
                    <a:pt x="178" y="540"/>
                  </a:cubicBezTo>
                  <a:cubicBezTo>
                    <a:pt x="177" y="540"/>
                    <a:pt x="177" y="540"/>
                    <a:pt x="177" y="540"/>
                  </a:cubicBezTo>
                  <a:cubicBezTo>
                    <a:pt x="176" y="539"/>
                    <a:pt x="176" y="539"/>
                    <a:pt x="176" y="539"/>
                  </a:cubicBezTo>
                  <a:cubicBezTo>
                    <a:pt x="170" y="536"/>
                    <a:pt x="170" y="536"/>
                    <a:pt x="170" y="536"/>
                  </a:cubicBezTo>
                  <a:cubicBezTo>
                    <a:pt x="168" y="535"/>
                    <a:pt x="166" y="534"/>
                    <a:pt x="164" y="533"/>
                  </a:cubicBezTo>
                  <a:cubicBezTo>
                    <a:pt x="160" y="531"/>
                    <a:pt x="155" y="528"/>
                    <a:pt x="151" y="526"/>
                  </a:cubicBezTo>
                  <a:cubicBezTo>
                    <a:pt x="143" y="521"/>
                    <a:pt x="135" y="516"/>
                    <a:pt x="128" y="511"/>
                  </a:cubicBezTo>
                  <a:cubicBezTo>
                    <a:pt x="113" y="500"/>
                    <a:pt x="99" y="487"/>
                    <a:pt x="86" y="473"/>
                  </a:cubicBezTo>
                  <a:cubicBezTo>
                    <a:pt x="61" y="446"/>
                    <a:pt x="41" y="413"/>
                    <a:pt x="29" y="378"/>
                  </a:cubicBezTo>
                  <a:cubicBezTo>
                    <a:pt x="17" y="344"/>
                    <a:pt x="12" y="307"/>
                    <a:pt x="14" y="271"/>
                  </a:cubicBezTo>
                  <a:cubicBezTo>
                    <a:pt x="16" y="235"/>
                    <a:pt x="25" y="201"/>
                    <a:pt x="40" y="170"/>
                  </a:cubicBezTo>
                  <a:cubicBezTo>
                    <a:pt x="54" y="139"/>
                    <a:pt x="74" y="111"/>
                    <a:pt x="97" y="89"/>
                  </a:cubicBezTo>
                  <a:cubicBezTo>
                    <a:pt x="120" y="66"/>
                    <a:pt x="147" y="48"/>
                    <a:pt x="174" y="35"/>
                  </a:cubicBezTo>
                  <a:cubicBezTo>
                    <a:pt x="198" y="24"/>
                    <a:pt x="220" y="18"/>
                    <a:pt x="237" y="14"/>
                  </a:cubicBezTo>
                  <a:cubicBezTo>
                    <a:pt x="255" y="10"/>
                    <a:pt x="268" y="9"/>
                    <a:pt x="278" y="8"/>
                  </a:cubicBezTo>
                  <a:cubicBezTo>
                    <a:pt x="283" y="8"/>
                    <a:pt x="287" y="8"/>
                    <a:pt x="290" y="8"/>
                  </a:cubicBezTo>
                  <a:cubicBezTo>
                    <a:pt x="293" y="7"/>
                    <a:pt x="295" y="7"/>
                    <a:pt x="296" y="7"/>
                  </a:cubicBezTo>
                  <a:cubicBezTo>
                    <a:pt x="298" y="7"/>
                    <a:pt x="296" y="6"/>
                    <a:pt x="291" y="6"/>
                  </a:cubicBezTo>
                  <a:cubicBezTo>
                    <a:pt x="286" y="6"/>
                    <a:pt x="277" y="5"/>
                    <a:pt x="266" y="6"/>
                  </a:cubicBezTo>
                  <a:cubicBezTo>
                    <a:pt x="254" y="7"/>
                    <a:pt x="239" y="8"/>
                    <a:pt x="222" y="12"/>
                  </a:cubicBezTo>
                  <a:cubicBezTo>
                    <a:pt x="205" y="16"/>
                    <a:pt x="186" y="22"/>
                    <a:pt x="165" y="32"/>
                  </a:cubicBezTo>
                  <a:cubicBezTo>
                    <a:pt x="145" y="42"/>
                    <a:pt x="123" y="56"/>
                    <a:pt x="102" y="74"/>
                  </a:cubicBezTo>
                  <a:cubicBezTo>
                    <a:pt x="101" y="73"/>
                    <a:pt x="101" y="73"/>
                    <a:pt x="101" y="73"/>
                  </a:cubicBezTo>
                  <a:cubicBezTo>
                    <a:pt x="122" y="55"/>
                    <a:pt x="141" y="43"/>
                    <a:pt x="157" y="34"/>
                  </a:cubicBezTo>
                  <a:cubicBezTo>
                    <a:pt x="173" y="26"/>
                    <a:pt x="186" y="20"/>
                    <a:pt x="196" y="17"/>
                  </a:cubicBezTo>
                  <a:cubicBezTo>
                    <a:pt x="206" y="13"/>
                    <a:pt x="213" y="11"/>
                    <a:pt x="218" y="10"/>
                  </a:cubicBezTo>
                  <a:cubicBezTo>
                    <a:pt x="222" y="8"/>
                    <a:pt x="225" y="8"/>
                    <a:pt x="225" y="7"/>
                  </a:cubicBezTo>
                  <a:cubicBezTo>
                    <a:pt x="227" y="6"/>
                    <a:pt x="223" y="7"/>
                    <a:pt x="220" y="7"/>
                  </a:cubicBezTo>
                  <a:cubicBezTo>
                    <a:pt x="217" y="8"/>
                    <a:pt x="215" y="7"/>
                    <a:pt x="221" y="5"/>
                  </a:cubicBezTo>
                  <a:cubicBezTo>
                    <a:pt x="194" y="12"/>
                    <a:pt x="168" y="23"/>
                    <a:pt x="144" y="37"/>
                  </a:cubicBezTo>
                  <a:cubicBezTo>
                    <a:pt x="120" y="51"/>
                    <a:pt x="98" y="69"/>
                    <a:pt x="78" y="89"/>
                  </a:cubicBezTo>
                  <a:cubicBezTo>
                    <a:pt x="59" y="110"/>
                    <a:pt x="43" y="133"/>
                    <a:pt x="30" y="158"/>
                  </a:cubicBezTo>
                  <a:cubicBezTo>
                    <a:pt x="18" y="183"/>
                    <a:pt x="9" y="210"/>
                    <a:pt x="4" y="237"/>
                  </a:cubicBezTo>
                  <a:cubicBezTo>
                    <a:pt x="3" y="244"/>
                    <a:pt x="1" y="253"/>
                    <a:pt x="1" y="263"/>
                  </a:cubicBezTo>
                  <a:cubicBezTo>
                    <a:pt x="0" y="272"/>
                    <a:pt x="0" y="283"/>
                    <a:pt x="0" y="293"/>
                  </a:cubicBezTo>
                  <a:cubicBezTo>
                    <a:pt x="0" y="304"/>
                    <a:pt x="1" y="314"/>
                    <a:pt x="2" y="324"/>
                  </a:cubicBezTo>
                  <a:cubicBezTo>
                    <a:pt x="3" y="334"/>
                    <a:pt x="5" y="342"/>
                    <a:pt x="6" y="349"/>
                  </a:cubicBezTo>
                  <a:cubicBezTo>
                    <a:pt x="12" y="376"/>
                    <a:pt x="22" y="402"/>
                    <a:pt x="35" y="426"/>
                  </a:cubicBezTo>
                  <a:cubicBezTo>
                    <a:pt x="48" y="450"/>
                    <a:pt x="64" y="472"/>
                    <a:pt x="83" y="491"/>
                  </a:cubicBezTo>
                  <a:cubicBezTo>
                    <a:pt x="102" y="510"/>
                    <a:pt x="124" y="527"/>
                    <a:pt x="148" y="540"/>
                  </a:cubicBezTo>
                  <a:cubicBezTo>
                    <a:pt x="151" y="542"/>
                    <a:pt x="154" y="544"/>
                    <a:pt x="157" y="545"/>
                  </a:cubicBezTo>
                  <a:cubicBezTo>
                    <a:pt x="161" y="547"/>
                    <a:pt x="161" y="547"/>
                    <a:pt x="161" y="547"/>
                  </a:cubicBezTo>
                  <a:cubicBezTo>
                    <a:pt x="164" y="549"/>
                    <a:pt x="164" y="549"/>
                    <a:pt x="164" y="549"/>
                  </a:cubicBezTo>
                  <a:cubicBezTo>
                    <a:pt x="165" y="549"/>
                    <a:pt x="165" y="549"/>
                    <a:pt x="165" y="549"/>
                  </a:cubicBezTo>
                  <a:cubicBezTo>
                    <a:pt x="165" y="549"/>
                    <a:pt x="165" y="549"/>
                    <a:pt x="165" y="549"/>
                  </a:cubicBezTo>
                  <a:cubicBezTo>
                    <a:pt x="165" y="551"/>
                    <a:pt x="165" y="551"/>
                    <a:pt x="165" y="551"/>
                  </a:cubicBezTo>
                  <a:cubicBezTo>
                    <a:pt x="165" y="561"/>
                    <a:pt x="165" y="561"/>
                    <a:pt x="165" y="561"/>
                  </a:cubicBezTo>
                  <a:cubicBezTo>
                    <a:pt x="165" y="601"/>
                    <a:pt x="165" y="601"/>
                    <a:pt x="165" y="601"/>
                  </a:cubicBezTo>
                  <a:cubicBezTo>
                    <a:pt x="165" y="605"/>
                    <a:pt x="167" y="610"/>
                    <a:pt x="169" y="614"/>
                  </a:cubicBezTo>
                  <a:cubicBezTo>
                    <a:pt x="172" y="618"/>
                    <a:pt x="176" y="621"/>
                    <a:pt x="180" y="622"/>
                  </a:cubicBezTo>
                  <a:cubicBezTo>
                    <a:pt x="180" y="622"/>
                    <a:pt x="180" y="622"/>
                    <a:pt x="181" y="622"/>
                  </a:cubicBezTo>
                  <a:cubicBezTo>
                    <a:pt x="176" y="623"/>
                    <a:pt x="172" y="626"/>
                    <a:pt x="169" y="629"/>
                  </a:cubicBezTo>
                  <a:cubicBezTo>
                    <a:pt x="166" y="633"/>
                    <a:pt x="164" y="637"/>
                    <a:pt x="164" y="641"/>
                  </a:cubicBezTo>
                  <a:cubicBezTo>
                    <a:pt x="163" y="646"/>
                    <a:pt x="163" y="650"/>
                    <a:pt x="165" y="654"/>
                  </a:cubicBezTo>
                  <a:cubicBezTo>
                    <a:pt x="166" y="658"/>
                    <a:pt x="169" y="662"/>
                    <a:pt x="172" y="665"/>
                  </a:cubicBezTo>
                  <a:cubicBezTo>
                    <a:pt x="174" y="667"/>
                    <a:pt x="176" y="668"/>
                    <a:pt x="178" y="669"/>
                  </a:cubicBezTo>
                  <a:cubicBezTo>
                    <a:pt x="181" y="670"/>
                    <a:pt x="183" y="670"/>
                    <a:pt x="185" y="670"/>
                  </a:cubicBezTo>
                  <a:cubicBezTo>
                    <a:pt x="205" y="670"/>
                    <a:pt x="205" y="670"/>
                    <a:pt x="205" y="670"/>
                  </a:cubicBezTo>
                  <a:cubicBezTo>
                    <a:pt x="244" y="670"/>
                    <a:pt x="244" y="670"/>
                    <a:pt x="244" y="670"/>
                  </a:cubicBezTo>
                  <a:cubicBezTo>
                    <a:pt x="268" y="670"/>
                    <a:pt x="268" y="670"/>
                    <a:pt x="268" y="670"/>
                  </a:cubicBezTo>
                  <a:cubicBezTo>
                    <a:pt x="232" y="670"/>
                    <a:pt x="232" y="670"/>
                    <a:pt x="232" y="670"/>
                  </a:cubicBezTo>
                  <a:cubicBezTo>
                    <a:pt x="192" y="670"/>
                    <a:pt x="192" y="670"/>
                    <a:pt x="192" y="670"/>
                  </a:cubicBezTo>
                  <a:cubicBezTo>
                    <a:pt x="188" y="670"/>
                    <a:pt x="188" y="670"/>
                    <a:pt x="188" y="670"/>
                  </a:cubicBezTo>
                  <a:cubicBezTo>
                    <a:pt x="185" y="670"/>
                    <a:pt x="185" y="670"/>
                    <a:pt x="185" y="670"/>
                  </a:cubicBezTo>
                  <a:cubicBezTo>
                    <a:pt x="184" y="670"/>
                    <a:pt x="183" y="671"/>
                    <a:pt x="181" y="671"/>
                  </a:cubicBezTo>
                  <a:cubicBezTo>
                    <a:pt x="177" y="672"/>
                    <a:pt x="172" y="674"/>
                    <a:pt x="169" y="678"/>
                  </a:cubicBezTo>
                  <a:cubicBezTo>
                    <a:pt x="166" y="681"/>
                    <a:pt x="164" y="686"/>
                    <a:pt x="164" y="690"/>
                  </a:cubicBezTo>
                  <a:cubicBezTo>
                    <a:pt x="163" y="694"/>
                    <a:pt x="163" y="699"/>
                    <a:pt x="165" y="703"/>
                  </a:cubicBezTo>
                  <a:cubicBezTo>
                    <a:pt x="166" y="707"/>
                    <a:pt x="169" y="711"/>
                    <a:pt x="172" y="714"/>
                  </a:cubicBezTo>
                  <a:cubicBezTo>
                    <a:pt x="174" y="715"/>
                    <a:pt x="176" y="717"/>
                    <a:pt x="178" y="717"/>
                  </a:cubicBezTo>
                  <a:cubicBezTo>
                    <a:pt x="181" y="718"/>
                    <a:pt x="183" y="719"/>
                    <a:pt x="185" y="719"/>
                  </a:cubicBezTo>
                  <a:cubicBezTo>
                    <a:pt x="205" y="719"/>
                    <a:pt x="205" y="719"/>
                    <a:pt x="205" y="719"/>
                  </a:cubicBezTo>
                  <a:cubicBezTo>
                    <a:pt x="244" y="719"/>
                    <a:pt x="244" y="719"/>
                    <a:pt x="244" y="719"/>
                  </a:cubicBezTo>
                  <a:cubicBezTo>
                    <a:pt x="265" y="719"/>
                    <a:pt x="265" y="719"/>
                    <a:pt x="265" y="719"/>
                  </a:cubicBezTo>
                  <a:cubicBezTo>
                    <a:pt x="205" y="719"/>
                    <a:pt x="205" y="719"/>
                    <a:pt x="205" y="719"/>
                  </a:cubicBezTo>
                  <a:cubicBezTo>
                    <a:pt x="193" y="719"/>
                    <a:pt x="193" y="719"/>
                    <a:pt x="193" y="719"/>
                  </a:cubicBezTo>
                  <a:cubicBezTo>
                    <a:pt x="187" y="719"/>
                    <a:pt x="187" y="719"/>
                    <a:pt x="187" y="719"/>
                  </a:cubicBezTo>
                  <a:cubicBezTo>
                    <a:pt x="186" y="719"/>
                    <a:pt x="186" y="719"/>
                    <a:pt x="186" y="719"/>
                  </a:cubicBezTo>
                  <a:cubicBezTo>
                    <a:pt x="185" y="719"/>
                    <a:pt x="185" y="719"/>
                    <a:pt x="185" y="719"/>
                  </a:cubicBezTo>
                  <a:cubicBezTo>
                    <a:pt x="184" y="719"/>
                    <a:pt x="184" y="719"/>
                    <a:pt x="184" y="719"/>
                  </a:cubicBezTo>
                  <a:cubicBezTo>
                    <a:pt x="182" y="719"/>
                    <a:pt x="181" y="719"/>
                    <a:pt x="179" y="720"/>
                  </a:cubicBezTo>
                  <a:cubicBezTo>
                    <a:pt x="174" y="722"/>
                    <a:pt x="169" y="726"/>
                    <a:pt x="167" y="730"/>
                  </a:cubicBezTo>
                  <a:cubicBezTo>
                    <a:pt x="164" y="735"/>
                    <a:pt x="163" y="740"/>
                    <a:pt x="163" y="746"/>
                  </a:cubicBezTo>
                  <a:cubicBezTo>
                    <a:pt x="164" y="751"/>
                    <a:pt x="166" y="756"/>
                    <a:pt x="169" y="760"/>
                  </a:cubicBezTo>
                  <a:cubicBezTo>
                    <a:pt x="171" y="762"/>
                    <a:pt x="173" y="764"/>
                    <a:pt x="176" y="765"/>
                  </a:cubicBezTo>
                  <a:cubicBezTo>
                    <a:pt x="179" y="766"/>
                    <a:pt x="181" y="767"/>
                    <a:pt x="184" y="767"/>
                  </a:cubicBezTo>
                  <a:cubicBezTo>
                    <a:pt x="204" y="767"/>
                    <a:pt x="204" y="767"/>
                    <a:pt x="204" y="767"/>
                  </a:cubicBezTo>
                  <a:cubicBezTo>
                    <a:pt x="220" y="801"/>
                    <a:pt x="220" y="801"/>
                    <a:pt x="220" y="801"/>
                  </a:cubicBezTo>
                  <a:cubicBezTo>
                    <a:pt x="222" y="805"/>
                    <a:pt x="222" y="805"/>
                    <a:pt x="222" y="805"/>
                  </a:cubicBezTo>
                  <a:cubicBezTo>
                    <a:pt x="224" y="808"/>
                    <a:pt x="224" y="808"/>
                    <a:pt x="224" y="808"/>
                  </a:cubicBezTo>
                  <a:cubicBezTo>
                    <a:pt x="224" y="809"/>
                    <a:pt x="224" y="809"/>
                    <a:pt x="224" y="809"/>
                  </a:cubicBezTo>
                  <a:cubicBezTo>
                    <a:pt x="225" y="810"/>
                    <a:pt x="225" y="810"/>
                    <a:pt x="225" y="810"/>
                  </a:cubicBezTo>
                  <a:cubicBezTo>
                    <a:pt x="225" y="810"/>
                    <a:pt x="225" y="811"/>
                    <a:pt x="225" y="811"/>
                  </a:cubicBezTo>
                  <a:cubicBezTo>
                    <a:pt x="227" y="813"/>
                    <a:pt x="227" y="813"/>
                    <a:pt x="227" y="813"/>
                  </a:cubicBezTo>
                  <a:cubicBezTo>
                    <a:pt x="229" y="815"/>
                    <a:pt x="229" y="815"/>
                    <a:pt x="229" y="815"/>
                  </a:cubicBezTo>
                  <a:cubicBezTo>
                    <a:pt x="230" y="817"/>
                    <a:pt x="231" y="818"/>
                    <a:pt x="232" y="820"/>
                  </a:cubicBezTo>
                  <a:cubicBezTo>
                    <a:pt x="234" y="821"/>
                    <a:pt x="235" y="822"/>
                    <a:pt x="236" y="824"/>
                  </a:cubicBezTo>
                  <a:cubicBezTo>
                    <a:pt x="238" y="825"/>
                    <a:pt x="239" y="826"/>
                    <a:pt x="241" y="828"/>
                  </a:cubicBezTo>
                  <a:cubicBezTo>
                    <a:pt x="242" y="828"/>
                    <a:pt x="243" y="829"/>
                    <a:pt x="245" y="830"/>
                  </a:cubicBezTo>
                  <a:cubicBezTo>
                    <a:pt x="246" y="830"/>
                    <a:pt x="247" y="830"/>
                    <a:pt x="247" y="830"/>
                  </a:cubicBezTo>
                  <a:cubicBezTo>
                    <a:pt x="249" y="831"/>
                    <a:pt x="249" y="831"/>
                    <a:pt x="249" y="831"/>
                  </a:cubicBezTo>
                  <a:cubicBezTo>
                    <a:pt x="250" y="831"/>
                    <a:pt x="252" y="831"/>
                    <a:pt x="254" y="831"/>
                  </a:cubicBezTo>
                  <a:cubicBezTo>
                    <a:pt x="268" y="833"/>
                    <a:pt x="282" y="834"/>
                    <a:pt x="296" y="834"/>
                  </a:cubicBezTo>
                  <a:cubicBezTo>
                    <a:pt x="303" y="835"/>
                    <a:pt x="310" y="835"/>
                    <a:pt x="318" y="834"/>
                  </a:cubicBezTo>
                  <a:cubicBezTo>
                    <a:pt x="321" y="834"/>
                    <a:pt x="325" y="834"/>
                    <a:pt x="329" y="833"/>
                  </a:cubicBezTo>
                  <a:cubicBezTo>
                    <a:pt x="331" y="833"/>
                    <a:pt x="332" y="832"/>
                    <a:pt x="334" y="832"/>
                  </a:cubicBezTo>
                  <a:cubicBezTo>
                    <a:pt x="335" y="832"/>
                    <a:pt x="336" y="831"/>
                    <a:pt x="337" y="831"/>
                  </a:cubicBezTo>
                  <a:cubicBezTo>
                    <a:pt x="338" y="831"/>
                    <a:pt x="338" y="831"/>
                    <a:pt x="339" y="830"/>
                  </a:cubicBezTo>
                  <a:cubicBezTo>
                    <a:pt x="340" y="830"/>
                    <a:pt x="340" y="830"/>
                    <a:pt x="340" y="830"/>
                  </a:cubicBezTo>
                  <a:cubicBezTo>
                    <a:pt x="340" y="830"/>
                    <a:pt x="340" y="830"/>
                    <a:pt x="340" y="830"/>
                  </a:cubicBezTo>
                  <a:cubicBezTo>
                    <a:pt x="340" y="830"/>
                    <a:pt x="340" y="830"/>
                    <a:pt x="340" y="830"/>
                  </a:cubicBezTo>
                  <a:cubicBezTo>
                    <a:pt x="341" y="830"/>
                    <a:pt x="341" y="830"/>
                    <a:pt x="341" y="830"/>
                  </a:cubicBezTo>
                  <a:cubicBezTo>
                    <a:pt x="341" y="829"/>
                    <a:pt x="341" y="829"/>
                    <a:pt x="341" y="829"/>
                  </a:cubicBezTo>
                  <a:cubicBezTo>
                    <a:pt x="342" y="829"/>
                    <a:pt x="342" y="829"/>
                    <a:pt x="343" y="829"/>
                  </a:cubicBezTo>
                  <a:cubicBezTo>
                    <a:pt x="342" y="829"/>
                    <a:pt x="342" y="829"/>
                    <a:pt x="341" y="829"/>
                  </a:cubicBezTo>
                  <a:cubicBezTo>
                    <a:pt x="341" y="830"/>
                    <a:pt x="341" y="830"/>
                    <a:pt x="341" y="830"/>
                  </a:cubicBezTo>
                  <a:cubicBezTo>
                    <a:pt x="340" y="830"/>
                    <a:pt x="340" y="830"/>
                    <a:pt x="340" y="830"/>
                  </a:cubicBezTo>
                  <a:cubicBezTo>
                    <a:pt x="340" y="830"/>
                    <a:pt x="340" y="830"/>
                    <a:pt x="340" y="830"/>
                  </a:cubicBezTo>
                  <a:cubicBezTo>
                    <a:pt x="340" y="830"/>
                    <a:pt x="340" y="830"/>
                    <a:pt x="340" y="830"/>
                  </a:cubicBezTo>
                  <a:cubicBezTo>
                    <a:pt x="339" y="830"/>
                    <a:pt x="339" y="830"/>
                    <a:pt x="339" y="830"/>
                  </a:cubicBezTo>
                  <a:cubicBezTo>
                    <a:pt x="338" y="831"/>
                    <a:pt x="338" y="831"/>
                    <a:pt x="337" y="831"/>
                  </a:cubicBezTo>
                  <a:cubicBezTo>
                    <a:pt x="336" y="831"/>
                    <a:pt x="335" y="832"/>
                    <a:pt x="334" y="832"/>
                  </a:cubicBezTo>
                  <a:cubicBezTo>
                    <a:pt x="332" y="832"/>
                    <a:pt x="330" y="833"/>
                    <a:pt x="329" y="833"/>
                  </a:cubicBezTo>
                  <a:cubicBezTo>
                    <a:pt x="325" y="834"/>
                    <a:pt x="321" y="834"/>
                    <a:pt x="317" y="834"/>
                  </a:cubicBezTo>
                  <a:cubicBezTo>
                    <a:pt x="310" y="834"/>
                    <a:pt x="303" y="834"/>
                    <a:pt x="296" y="834"/>
                  </a:cubicBezTo>
                  <a:cubicBezTo>
                    <a:pt x="282" y="834"/>
                    <a:pt x="268" y="833"/>
                    <a:pt x="254" y="831"/>
                  </a:cubicBezTo>
                  <a:cubicBezTo>
                    <a:pt x="252" y="831"/>
                    <a:pt x="250" y="830"/>
                    <a:pt x="248" y="830"/>
                  </a:cubicBezTo>
                  <a:cubicBezTo>
                    <a:pt x="247" y="830"/>
                    <a:pt x="247" y="830"/>
                    <a:pt x="247" y="830"/>
                  </a:cubicBezTo>
                  <a:cubicBezTo>
                    <a:pt x="246" y="830"/>
                    <a:pt x="246" y="830"/>
                    <a:pt x="246" y="830"/>
                  </a:cubicBezTo>
                  <a:cubicBezTo>
                    <a:pt x="246" y="830"/>
                    <a:pt x="246" y="830"/>
                    <a:pt x="246" y="830"/>
                  </a:cubicBezTo>
                  <a:cubicBezTo>
                    <a:pt x="245" y="829"/>
                    <a:pt x="245" y="829"/>
                    <a:pt x="245" y="829"/>
                  </a:cubicBezTo>
                  <a:cubicBezTo>
                    <a:pt x="243" y="829"/>
                    <a:pt x="242" y="828"/>
                    <a:pt x="241" y="827"/>
                  </a:cubicBezTo>
                  <a:cubicBezTo>
                    <a:pt x="239" y="826"/>
                    <a:pt x="238" y="825"/>
                    <a:pt x="236" y="823"/>
                  </a:cubicBezTo>
                  <a:cubicBezTo>
                    <a:pt x="235" y="822"/>
                    <a:pt x="234" y="821"/>
                    <a:pt x="232" y="819"/>
                  </a:cubicBezTo>
                  <a:cubicBezTo>
                    <a:pt x="231" y="818"/>
                    <a:pt x="230" y="817"/>
                    <a:pt x="229" y="815"/>
                  </a:cubicBezTo>
                  <a:cubicBezTo>
                    <a:pt x="227" y="813"/>
                    <a:pt x="227" y="813"/>
                    <a:pt x="227" y="813"/>
                  </a:cubicBezTo>
                  <a:cubicBezTo>
                    <a:pt x="225" y="811"/>
                    <a:pt x="225" y="811"/>
                    <a:pt x="225" y="811"/>
                  </a:cubicBezTo>
                  <a:cubicBezTo>
                    <a:pt x="225" y="810"/>
                    <a:pt x="225" y="810"/>
                    <a:pt x="225" y="809"/>
                  </a:cubicBezTo>
                  <a:cubicBezTo>
                    <a:pt x="224" y="809"/>
                    <a:pt x="224" y="809"/>
                    <a:pt x="224" y="809"/>
                  </a:cubicBezTo>
                  <a:cubicBezTo>
                    <a:pt x="224" y="808"/>
                    <a:pt x="224" y="808"/>
                    <a:pt x="224" y="808"/>
                  </a:cubicBezTo>
                  <a:cubicBezTo>
                    <a:pt x="223" y="805"/>
                    <a:pt x="223" y="805"/>
                    <a:pt x="223" y="805"/>
                  </a:cubicBezTo>
                  <a:cubicBezTo>
                    <a:pt x="220" y="801"/>
                    <a:pt x="220" y="801"/>
                    <a:pt x="220" y="801"/>
                  </a:cubicBezTo>
                  <a:cubicBezTo>
                    <a:pt x="204" y="767"/>
                    <a:pt x="204" y="767"/>
                    <a:pt x="204" y="767"/>
                  </a:cubicBezTo>
                  <a:cubicBezTo>
                    <a:pt x="194" y="767"/>
                    <a:pt x="194" y="767"/>
                    <a:pt x="194" y="767"/>
                  </a:cubicBezTo>
                  <a:cubicBezTo>
                    <a:pt x="187" y="767"/>
                    <a:pt x="187" y="767"/>
                    <a:pt x="187" y="767"/>
                  </a:cubicBezTo>
                  <a:cubicBezTo>
                    <a:pt x="186" y="767"/>
                    <a:pt x="184" y="767"/>
                    <a:pt x="182" y="767"/>
                  </a:cubicBezTo>
                  <a:cubicBezTo>
                    <a:pt x="180" y="766"/>
                    <a:pt x="178" y="766"/>
                    <a:pt x="177" y="765"/>
                  </a:cubicBezTo>
                  <a:cubicBezTo>
                    <a:pt x="171" y="762"/>
                    <a:pt x="166" y="756"/>
                    <a:pt x="165" y="750"/>
                  </a:cubicBezTo>
                  <a:cubicBezTo>
                    <a:pt x="163" y="744"/>
                    <a:pt x="164" y="737"/>
                    <a:pt x="167" y="731"/>
                  </a:cubicBezTo>
                  <a:cubicBezTo>
                    <a:pt x="166" y="732"/>
                    <a:pt x="166" y="733"/>
                    <a:pt x="166" y="733"/>
                  </a:cubicBezTo>
                  <a:cubicBezTo>
                    <a:pt x="166" y="733"/>
                    <a:pt x="167" y="733"/>
                    <a:pt x="167" y="731"/>
                  </a:cubicBezTo>
                  <a:cubicBezTo>
                    <a:pt x="164" y="737"/>
                    <a:pt x="164" y="743"/>
                    <a:pt x="165" y="749"/>
                  </a:cubicBezTo>
                  <a:cubicBezTo>
                    <a:pt x="167" y="755"/>
                    <a:pt x="171" y="761"/>
                    <a:pt x="177" y="764"/>
                  </a:cubicBezTo>
                  <a:cubicBezTo>
                    <a:pt x="178" y="765"/>
                    <a:pt x="180" y="765"/>
                    <a:pt x="182" y="766"/>
                  </a:cubicBezTo>
                  <a:cubicBezTo>
                    <a:pt x="183" y="766"/>
                    <a:pt x="183" y="766"/>
                    <a:pt x="184" y="766"/>
                  </a:cubicBezTo>
                  <a:cubicBezTo>
                    <a:pt x="185" y="766"/>
                    <a:pt x="185" y="766"/>
                    <a:pt x="185" y="766"/>
                  </a:cubicBezTo>
                  <a:cubicBezTo>
                    <a:pt x="186" y="766"/>
                    <a:pt x="186" y="766"/>
                    <a:pt x="186" y="766"/>
                  </a:cubicBezTo>
                  <a:cubicBezTo>
                    <a:pt x="194" y="766"/>
                    <a:pt x="194" y="766"/>
                    <a:pt x="194" y="766"/>
                  </a:cubicBezTo>
                  <a:cubicBezTo>
                    <a:pt x="205" y="766"/>
                    <a:pt x="205" y="766"/>
                    <a:pt x="205" y="766"/>
                  </a:cubicBezTo>
                  <a:cubicBezTo>
                    <a:pt x="221" y="800"/>
                    <a:pt x="221" y="800"/>
                    <a:pt x="221" y="800"/>
                  </a:cubicBezTo>
                  <a:cubicBezTo>
                    <a:pt x="224" y="805"/>
                    <a:pt x="224" y="805"/>
                    <a:pt x="224" y="805"/>
                  </a:cubicBezTo>
                  <a:cubicBezTo>
                    <a:pt x="225" y="807"/>
                    <a:pt x="225" y="807"/>
                    <a:pt x="225" y="807"/>
                  </a:cubicBezTo>
                  <a:cubicBezTo>
                    <a:pt x="225" y="808"/>
                    <a:pt x="225" y="808"/>
                    <a:pt x="225" y="808"/>
                  </a:cubicBezTo>
                  <a:cubicBezTo>
                    <a:pt x="226" y="809"/>
                    <a:pt x="226" y="809"/>
                    <a:pt x="226" y="809"/>
                  </a:cubicBezTo>
                  <a:cubicBezTo>
                    <a:pt x="226" y="809"/>
                    <a:pt x="226" y="810"/>
                    <a:pt x="226" y="810"/>
                  </a:cubicBezTo>
                  <a:cubicBezTo>
                    <a:pt x="228" y="812"/>
                    <a:pt x="228" y="812"/>
                    <a:pt x="228" y="812"/>
                  </a:cubicBezTo>
                  <a:cubicBezTo>
                    <a:pt x="230" y="815"/>
                    <a:pt x="230" y="815"/>
                    <a:pt x="230" y="815"/>
                  </a:cubicBezTo>
                  <a:cubicBezTo>
                    <a:pt x="231" y="816"/>
                    <a:pt x="232" y="817"/>
                    <a:pt x="233" y="819"/>
                  </a:cubicBezTo>
                  <a:cubicBezTo>
                    <a:pt x="234" y="820"/>
                    <a:pt x="236" y="821"/>
                    <a:pt x="237" y="823"/>
                  </a:cubicBezTo>
                  <a:cubicBezTo>
                    <a:pt x="238" y="824"/>
                    <a:pt x="240" y="825"/>
                    <a:pt x="242" y="827"/>
                  </a:cubicBezTo>
                  <a:cubicBezTo>
                    <a:pt x="243" y="827"/>
                    <a:pt x="244" y="828"/>
                    <a:pt x="245" y="829"/>
                  </a:cubicBezTo>
                  <a:cubicBezTo>
                    <a:pt x="246" y="829"/>
                    <a:pt x="246" y="829"/>
                    <a:pt x="246" y="829"/>
                  </a:cubicBezTo>
                  <a:cubicBezTo>
                    <a:pt x="246" y="829"/>
                    <a:pt x="246" y="829"/>
                    <a:pt x="246" y="829"/>
                  </a:cubicBezTo>
                  <a:cubicBezTo>
                    <a:pt x="247" y="829"/>
                    <a:pt x="247" y="829"/>
                    <a:pt x="247" y="829"/>
                  </a:cubicBezTo>
                  <a:cubicBezTo>
                    <a:pt x="249" y="829"/>
                    <a:pt x="249" y="829"/>
                    <a:pt x="249" y="829"/>
                  </a:cubicBezTo>
                  <a:cubicBezTo>
                    <a:pt x="250" y="830"/>
                    <a:pt x="252" y="830"/>
                    <a:pt x="254" y="830"/>
                  </a:cubicBezTo>
                  <a:cubicBezTo>
                    <a:pt x="268" y="832"/>
                    <a:pt x="282" y="833"/>
                    <a:pt x="296" y="834"/>
                  </a:cubicBezTo>
                  <a:cubicBezTo>
                    <a:pt x="303" y="834"/>
                    <a:pt x="310" y="834"/>
                    <a:pt x="317" y="833"/>
                  </a:cubicBezTo>
                  <a:cubicBezTo>
                    <a:pt x="321" y="833"/>
                    <a:pt x="325" y="833"/>
                    <a:pt x="328" y="832"/>
                  </a:cubicBezTo>
                  <a:cubicBezTo>
                    <a:pt x="330" y="832"/>
                    <a:pt x="332" y="831"/>
                    <a:pt x="334" y="831"/>
                  </a:cubicBezTo>
                  <a:cubicBezTo>
                    <a:pt x="335" y="831"/>
                    <a:pt x="336" y="830"/>
                    <a:pt x="337" y="830"/>
                  </a:cubicBezTo>
                  <a:cubicBezTo>
                    <a:pt x="337" y="830"/>
                    <a:pt x="338" y="830"/>
                    <a:pt x="338" y="829"/>
                  </a:cubicBezTo>
                  <a:cubicBezTo>
                    <a:pt x="339" y="829"/>
                    <a:pt x="339" y="829"/>
                    <a:pt x="339" y="829"/>
                  </a:cubicBezTo>
                  <a:cubicBezTo>
                    <a:pt x="340" y="829"/>
                    <a:pt x="340" y="829"/>
                    <a:pt x="340" y="829"/>
                  </a:cubicBezTo>
                  <a:cubicBezTo>
                    <a:pt x="340" y="829"/>
                    <a:pt x="340" y="829"/>
                    <a:pt x="340" y="829"/>
                  </a:cubicBezTo>
                  <a:cubicBezTo>
                    <a:pt x="341" y="829"/>
                    <a:pt x="341" y="829"/>
                    <a:pt x="341" y="829"/>
                  </a:cubicBezTo>
                  <a:cubicBezTo>
                    <a:pt x="341" y="828"/>
                    <a:pt x="341" y="828"/>
                    <a:pt x="341" y="828"/>
                  </a:cubicBezTo>
                  <a:cubicBezTo>
                    <a:pt x="342" y="828"/>
                    <a:pt x="342" y="828"/>
                    <a:pt x="343" y="827"/>
                  </a:cubicBezTo>
                  <a:cubicBezTo>
                    <a:pt x="344" y="827"/>
                    <a:pt x="345" y="826"/>
                    <a:pt x="346" y="826"/>
                  </a:cubicBezTo>
                  <a:cubicBezTo>
                    <a:pt x="346" y="827"/>
                    <a:pt x="346" y="827"/>
                    <a:pt x="346" y="827"/>
                  </a:cubicBezTo>
                  <a:cubicBezTo>
                    <a:pt x="352" y="823"/>
                    <a:pt x="357" y="817"/>
                    <a:pt x="360" y="812"/>
                  </a:cubicBezTo>
                  <a:cubicBezTo>
                    <a:pt x="369" y="796"/>
                    <a:pt x="369" y="796"/>
                    <a:pt x="369" y="796"/>
                  </a:cubicBezTo>
                  <a:cubicBezTo>
                    <a:pt x="377" y="780"/>
                    <a:pt x="377" y="780"/>
                    <a:pt x="377" y="780"/>
                  </a:cubicBezTo>
                  <a:cubicBezTo>
                    <a:pt x="382" y="772"/>
                    <a:pt x="382" y="772"/>
                    <a:pt x="382" y="772"/>
                  </a:cubicBezTo>
                  <a:cubicBezTo>
                    <a:pt x="384" y="768"/>
                    <a:pt x="384" y="768"/>
                    <a:pt x="384" y="768"/>
                  </a:cubicBezTo>
                  <a:cubicBezTo>
                    <a:pt x="384" y="768"/>
                    <a:pt x="384" y="768"/>
                    <a:pt x="384" y="768"/>
                  </a:cubicBezTo>
                  <a:cubicBezTo>
                    <a:pt x="384" y="768"/>
                    <a:pt x="384" y="768"/>
                    <a:pt x="384" y="768"/>
                  </a:cubicBezTo>
                  <a:cubicBezTo>
                    <a:pt x="384" y="768"/>
                    <a:pt x="384" y="768"/>
                    <a:pt x="384" y="768"/>
                  </a:cubicBezTo>
                  <a:cubicBezTo>
                    <a:pt x="385" y="768"/>
                    <a:pt x="385" y="768"/>
                    <a:pt x="385" y="768"/>
                  </a:cubicBezTo>
                  <a:cubicBezTo>
                    <a:pt x="391" y="768"/>
                    <a:pt x="391" y="768"/>
                    <a:pt x="391" y="768"/>
                  </a:cubicBezTo>
                  <a:cubicBezTo>
                    <a:pt x="396" y="768"/>
                    <a:pt x="396" y="768"/>
                    <a:pt x="396" y="768"/>
                  </a:cubicBezTo>
                  <a:cubicBezTo>
                    <a:pt x="396" y="768"/>
                    <a:pt x="396" y="768"/>
                    <a:pt x="396" y="768"/>
                  </a:cubicBezTo>
                  <a:cubicBezTo>
                    <a:pt x="397" y="768"/>
                    <a:pt x="397" y="768"/>
                    <a:pt x="397" y="768"/>
                  </a:cubicBezTo>
                  <a:cubicBezTo>
                    <a:pt x="398" y="768"/>
                    <a:pt x="398" y="768"/>
                    <a:pt x="399" y="768"/>
                  </a:cubicBezTo>
                  <a:cubicBezTo>
                    <a:pt x="400" y="768"/>
                    <a:pt x="401" y="768"/>
                    <a:pt x="402" y="767"/>
                  </a:cubicBezTo>
                  <a:cubicBezTo>
                    <a:pt x="406" y="766"/>
                    <a:pt x="409" y="764"/>
                    <a:pt x="412" y="761"/>
                  </a:cubicBezTo>
                  <a:cubicBezTo>
                    <a:pt x="416" y="756"/>
                    <a:pt x="418" y="749"/>
                    <a:pt x="418" y="744"/>
                  </a:cubicBezTo>
                  <a:cubicBezTo>
                    <a:pt x="417" y="748"/>
                    <a:pt x="416" y="753"/>
                    <a:pt x="414" y="757"/>
                  </a:cubicBezTo>
                  <a:cubicBezTo>
                    <a:pt x="411" y="761"/>
                    <a:pt x="407" y="764"/>
                    <a:pt x="402" y="765"/>
                  </a:cubicBezTo>
                  <a:cubicBezTo>
                    <a:pt x="401" y="766"/>
                    <a:pt x="400" y="766"/>
                    <a:pt x="399" y="766"/>
                  </a:cubicBezTo>
                  <a:cubicBezTo>
                    <a:pt x="398" y="766"/>
                    <a:pt x="397" y="766"/>
                    <a:pt x="397" y="766"/>
                  </a:cubicBezTo>
                  <a:cubicBezTo>
                    <a:pt x="396" y="766"/>
                    <a:pt x="396" y="766"/>
                    <a:pt x="396" y="766"/>
                  </a:cubicBezTo>
                  <a:cubicBezTo>
                    <a:pt x="396" y="766"/>
                    <a:pt x="396" y="766"/>
                    <a:pt x="396" y="766"/>
                  </a:cubicBezTo>
                  <a:cubicBezTo>
                    <a:pt x="395" y="766"/>
                    <a:pt x="395" y="766"/>
                    <a:pt x="395" y="766"/>
                  </a:cubicBezTo>
                  <a:cubicBezTo>
                    <a:pt x="390" y="766"/>
                    <a:pt x="390" y="766"/>
                    <a:pt x="390" y="766"/>
                  </a:cubicBezTo>
                  <a:cubicBezTo>
                    <a:pt x="385" y="766"/>
                    <a:pt x="385" y="766"/>
                    <a:pt x="385" y="766"/>
                  </a:cubicBezTo>
                  <a:cubicBezTo>
                    <a:pt x="384" y="766"/>
                    <a:pt x="384" y="766"/>
                    <a:pt x="384" y="766"/>
                  </a:cubicBezTo>
                  <a:cubicBezTo>
                    <a:pt x="384" y="766"/>
                    <a:pt x="384" y="766"/>
                    <a:pt x="384" y="766"/>
                  </a:cubicBezTo>
                  <a:cubicBezTo>
                    <a:pt x="383" y="766"/>
                    <a:pt x="383" y="766"/>
                    <a:pt x="383" y="766"/>
                  </a:cubicBezTo>
                  <a:cubicBezTo>
                    <a:pt x="383" y="766"/>
                    <a:pt x="383" y="766"/>
                    <a:pt x="383" y="766"/>
                  </a:cubicBezTo>
                  <a:cubicBezTo>
                    <a:pt x="382" y="767"/>
                    <a:pt x="382" y="767"/>
                    <a:pt x="382" y="767"/>
                  </a:cubicBezTo>
                  <a:cubicBezTo>
                    <a:pt x="379" y="771"/>
                    <a:pt x="379" y="771"/>
                    <a:pt x="379" y="771"/>
                  </a:cubicBezTo>
                  <a:cubicBezTo>
                    <a:pt x="375" y="780"/>
                    <a:pt x="375" y="780"/>
                    <a:pt x="375" y="780"/>
                  </a:cubicBezTo>
                  <a:cubicBezTo>
                    <a:pt x="366" y="796"/>
                    <a:pt x="366" y="796"/>
                    <a:pt x="366" y="796"/>
                  </a:cubicBezTo>
                  <a:cubicBezTo>
                    <a:pt x="361" y="805"/>
                    <a:pt x="361" y="805"/>
                    <a:pt x="361" y="805"/>
                  </a:cubicBezTo>
                  <a:cubicBezTo>
                    <a:pt x="359" y="809"/>
                    <a:pt x="359" y="809"/>
                    <a:pt x="359" y="809"/>
                  </a:cubicBezTo>
                  <a:cubicBezTo>
                    <a:pt x="358" y="811"/>
                    <a:pt x="357" y="812"/>
                    <a:pt x="356" y="814"/>
                  </a:cubicBezTo>
                  <a:cubicBezTo>
                    <a:pt x="354" y="816"/>
                    <a:pt x="352" y="819"/>
                    <a:pt x="349" y="822"/>
                  </a:cubicBezTo>
                  <a:cubicBezTo>
                    <a:pt x="346" y="824"/>
                    <a:pt x="343" y="826"/>
                    <a:pt x="339" y="828"/>
                  </a:cubicBezTo>
                  <a:cubicBezTo>
                    <a:pt x="339" y="828"/>
                    <a:pt x="339" y="828"/>
                    <a:pt x="339" y="828"/>
                  </a:cubicBezTo>
                  <a:cubicBezTo>
                    <a:pt x="336" y="829"/>
                    <a:pt x="333" y="830"/>
                    <a:pt x="330" y="830"/>
                  </a:cubicBezTo>
                  <a:cubicBezTo>
                    <a:pt x="327" y="831"/>
                    <a:pt x="324" y="831"/>
                    <a:pt x="321" y="831"/>
                  </a:cubicBezTo>
                  <a:cubicBezTo>
                    <a:pt x="315" y="832"/>
                    <a:pt x="309" y="832"/>
                    <a:pt x="303" y="832"/>
                  </a:cubicBezTo>
                  <a:cubicBezTo>
                    <a:pt x="291" y="832"/>
                    <a:pt x="279" y="831"/>
                    <a:pt x="267" y="830"/>
                  </a:cubicBezTo>
                  <a:cubicBezTo>
                    <a:pt x="261" y="829"/>
                    <a:pt x="255" y="829"/>
                    <a:pt x="249" y="828"/>
                  </a:cubicBezTo>
                  <a:cubicBezTo>
                    <a:pt x="248" y="828"/>
                    <a:pt x="247" y="828"/>
                    <a:pt x="246" y="827"/>
                  </a:cubicBezTo>
                  <a:cubicBezTo>
                    <a:pt x="245" y="827"/>
                    <a:pt x="244" y="826"/>
                    <a:pt x="243" y="826"/>
                  </a:cubicBezTo>
                  <a:cubicBezTo>
                    <a:pt x="241" y="825"/>
                    <a:pt x="240" y="824"/>
                    <a:pt x="239" y="823"/>
                  </a:cubicBezTo>
                  <a:cubicBezTo>
                    <a:pt x="238" y="822"/>
                    <a:pt x="237" y="820"/>
                    <a:pt x="236" y="819"/>
                  </a:cubicBezTo>
                  <a:cubicBezTo>
                    <a:pt x="240" y="823"/>
                    <a:pt x="246" y="827"/>
                    <a:pt x="253" y="828"/>
                  </a:cubicBezTo>
                  <a:cubicBezTo>
                    <a:pt x="263" y="829"/>
                    <a:pt x="273" y="830"/>
                    <a:pt x="283" y="831"/>
                  </a:cubicBezTo>
                  <a:cubicBezTo>
                    <a:pt x="292" y="831"/>
                    <a:pt x="302" y="832"/>
                    <a:pt x="311" y="832"/>
                  </a:cubicBezTo>
                  <a:cubicBezTo>
                    <a:pt x="316" y="832"/>
                    <a:pt x="321" y="831"/>
                    <a:pt x="325" y="831"/>
                  </a:cubicBezTo>
                  <a:cubicBezTo>
                    <a:pt x="330" y="830"/>
                    <a:pt x="335" y="829"/>
                    <a:pt x="339" y="827"/>
                  </a:cubicBezTo>
                  <a:cubicBezTo>
                    <a:pt x="339" y="827"/>
                    <a:pt x="339" y="827"/>
                    <a:pt x="339" y="827"/>
                  </a:cubicBezTo>
                  <a:cubicBezTo>
                    <a:pt x="343" y="826"/>
                    <a:pt x="346" y="824"/>
                    <a:pt x="349" y="821"/>
                  </a:cubicBezTo>
                  <a:cubicBezTo>
                    <a:pt x="352" y="819"/>
                    <a:pt x="354" y="816"/>
                    <a:pt x="356" y="813"/>
                  </a:cubicBezTo>
                  <a:cubicBezTo>
                    <a:pt x="357" y="812"/>
                    <a:pt x="358" y="810"/>
                    <a:pt x="359" y="809"/>
                  </a:cubicBezTo>
                  <a:cubicBezTo>
                    <a:pt x="361" y="804"/>
                    <a:pt x="361" y="804"/>
                    <a:pt x="361" y="804"/>
                  </a:cubicBezTo>
                  <a:cubicBezTo>
                    <a:pt x="366" y="796"/>
                    <a:pt x="366" y="796"/>
                    <a:pt x="366" y="796"/>
                  </a:cubicBezTo>
                  <a:cubicBezTo>
                    <a:pt x="375" y="779"/>
                    <a:pt x="375" y="779"/>
                    <a:pt x="375" y="779"/>
                  </a:cubicBezTo>
                  <a:cubicBezTo>
                    <a:pt x="379" y="771"/>
                    <a:pt x="379" y="771"/>
                    <a:pt x="379" y="771"/>
                  </a:cubicBezTo>
                  <a:cubicBezTo>
                    <a:pt x="381" y="767"/>
                    <a:pt x="381" y="767"/>
                    <a:pt x="381" y="767"/>
                  </a:cubicBezTo>
                  <a:cubicBezTo>
                    <a:pt x="382" y="765"/>
                    <a:pt x="382" y="765"/>
                    <a:pt x="382" y="765"/>
                  </a:cubicBezTo>
                  <a:cubicBezTo>
                    <a:pt x="390" y="766"/>
                    <a:pt x="390" y="766"/>
                    <a:pt x="390" y="766"/>
                  </a:cubicBezTo>
                  <a:cubicBezTo>
                    <a:pt x="395" y="766"/>
                    <a:pt x="395" y="766"/>
                    <a:pt x="395" y="766"/>
                  </a:cubicBezTo>
                  <a:cubicBezTo>
                    <a:pt x="396" y="766"/>
                    <a:pt x="396" y="766"/>
                    <a:pt x="396" y="766"/>
                  </a:cubicBezTo>
                  <a:cubicBezTo>
                    <a:pt x="396" y="766"/>
                    <a:pt x="396" y="766"/>
                    <a:pt x="396" y="766"/>
                  </a:cubicBezTo>
                  <a:cubicBezTo>
                    <a:pt x="397" y="766"/>
                    <a:pt x="397" y="766"/>
                    <a:pt x="397" y="766"/>
                  </a:cubicBezTo>
                  <a:cubicBezTo>
                    <a:pt x="397" y="766"/>
                    <a:pt x="398" y="766"/>
                    <a:pt x="398" y="765"/>
                  </a:cubicBezTo>
                  <a:cubicBezTo>
                    <a:pt x="400" y="765"/>
                    <a:pt x="401" y="765"/>
                    <a:pt x="402" y="765"/>
                  </a:cubicBezTo>
                  <a:cubicBezTo>
                    <a:pt x="407" y="763"/>
                    <a:pt x="410" y="760"/>
                    <a:pt x="413" y="756"/>
                  </a:cubicBezTo>
                  <a:cubicBezTo>
                    <a:pt x="415" y="752"/>
                    <a:pt x="417" y="748"/>
                    <a:pt x="417" y="743"/>
                  </a:cubicBezTo>
                  <a:cubicBezTo>
                    <a:pt x="417" y="740"/>
                    <a:pt x="416" y="737"/>
                    <a:pt x="415" y="734"/>
                  </a:cubicBezTo>
                  <a:cubicBezTo>
                    <a:pt x="413" y="730"/>
                    <a:pt x="410" y="727"/>
                    <a:pt x="407" y="725"/>
                  </a:cubicBezTo>
                  <a:cubicBezTo>
                    <a:pt x="405" y="723"/>
                    <a:pt x="402" y="723"/>
                    <a:pt x="399" y="723"/>
                  </a:cubicBezTo>
                  <a:cubicBezTo>
                    <a:pt x="397" y="723"/>
                    <a:pt x="396" y="723"/>
                    <a:pt x="396" y="724"/>
                  </a:cubicBezTo>
                  <a:cubicBezTo>
                    <a:pt x="396" y="724"/>
                    <a:pt x="397" y="725"/>
                    <a:pt x="400" y="726"/>
                  </a:cubicBezTo>
                  <a:cubicBezTo>
                    <a:pt x="402" y="727"/>
                    <a:pt x="405" y="729"/>
                    <a:pt x="408" y="733"/>
                  </a:cubicBezTo>
                  <a:cubicBezTo>
                    <a:pt x="408" y="734"/>
                    <a:pt x="409" y="735"/>
                    <a:pt x="410" y="737"/>
                  </a:cubicBezTo>
                  <a:cubicBezTo>
                    <a:pt x="410" y="739"/>
                    <a:pt x="410" y="740"/>
                    <a:pt x="411" y="742"/>
                  </a:cubicBezTo>
                  <a:cubicBezTo>
                    <a:pt x="411" y="745"/>
                    <a:pt x="410" y="747"/>
                    <a:pt x="410" y="747"/>
                  </a:cubicBezTo>
                  <a:cubicBezTo>
                    <a:pt x="409" y="749"/>
                    <a:pt x="409" y="748"/>
                    <a:pt x="408" y="747"/>
                  </a:cubicBezTo>
                  <a:cubicBezTo>
                    <a:pt x="408" y="749"/>
                    <a:pt x="406" y="752"/>
                    <a:pt x="405" y="754"/>
                  </a:cubicBezTo>
                  <a:cubicBezTo>
                    <a:pt x="403" y="756"/>
                    <a:pt x="401" y="757"/>
                    <a:pt x="398" y="758"/>
                  </a:cubicBezTo>
                  <a:cubicBezTo>
                    <a:pt x="397" y="758"/>
                    <a:pt x="397" y="758"/>
                    <a:pt x="396" y="758"/>
                  </a:cubicBezTo>
                  <a:cubicBezTo>
                    <a:pt x="394" y="758"/>
                    <a:pt x="394" y="758"/>
                    <a:pt x="394" y="758"/>
                  </a:cubicBezTo>
                  <a:cubicBezTo>
                    <a:pt x="389" y="758"/>
                    <a:pt x="389" y="758"/>
                    <a:pt x="389" y="758"/>
                  </a:cubicBezTo>
                  <a:cubicBezTo>
                    <a:pt x="377" y="758"/>
                    <a:pt x="377" y="758"/>
                    <a:pt x="377" y="758"/>
                  </a:cubicBezTo>
                  <a:cubicBezTo>
                    <a:pt x="362" y="787"/>
                    <a:pt x="362" y="787"/>
                    <a:pt x="362" y="787"/>
                  </a:cubicBezTo>
                  <a:cubicBezTo>
                    <a:pt x="354" y="801"/>
                    <a:pt x="354" y="801"/>
                    <a:pt x="354" y="801"/>
                  </a:cubicBezTo>
                  <a:cubicBezTo>
                    <a:pt x="352" y="804"/>
                    <a:pt x="352" y="804"/>
                    <a:pt x="352" y="804"/>
                  </a:cubicBezTo>
                  <a:cubicBezTo>
                    <a:pt x="352" y="805"/>
                    <a:pt x="351" y="806"/>
                    <a:pt x="350" y="807"/>
                  </a:cubicBezTo>
                  <a:cubicBezTo>
                    <a:pt x="349" y="809"/>
                    <a:pt x="348" y="811"/>
                    <a:pt x="346" y="813"/>
                  </a:cubicBezTo>
                  <a:cubicBezTo>
                    <a:pt x="345" y="815"/>
                    <a:pt x="343" y="816"/>
                    <a:pt x="342" y="817"/>
                  </a:cubicBezTo>
                  <a:cubicBezTo>
                    <a:pt x="341" y="817"/>
                    <a:pt x="341" y="818"/>
                    <a:pt x="341" y="818"/>
                  </a:cubicBezTo>
                  <a:cubicBezTo>
                    <a:pt x="341" y="818"/>
                    <a:pt x="341" y="817"/>
                    <a:pt x="342" y="817"/>
                  </a:cubicBezTo>
                  <a:cubicBezTo>
                    <a:pt x="343" y="816"/>
                    <a:pt x="345" y="815"/>
                    <a:pt x="346" y="813"/>
                  </a:cubicBezTo>
                  <a:cubicBezTo>
                    <a:pt x="348" y="811"/>
                    <a:pt x="349" y="809"/>
                    <a:pt x="350" y="807"/>
                  </a:cubicBezTo>
                  <a:cubicBezTo>
                    <a:pt x="351" y="806"/>
                    <a:pt x="352" y="805"/>
                    <a:pt x="352" y="804"/>
                  </a:cubicBezTo>
                  <a:cubicBezTo>
                    <a:pt x="354" y="801"/>
                    <a:pt x="354" y="801"/>
                    <a:pt x="354" y="801"/>
                  </a:cubicBezTo>
                  <a:cubicBezTo>
                    <a:pt x="361" y="787"/>
                    <a:pt x="361" y="787"/>
                    <a:pt x="361" y="787"/>
                  </a:cubicBezTo>
                  <a:cubicBezTo>
                    <a:pt x="377" y="757"/>
                    <a:pt x="377" y="757"/>
                    <a:pt x="377" y="757"/>
                  </a:cubicBezTo>
                  <a:cubicBezTo>
                    <a:pt x="389" y="757"/>
                    <a:pt x="389" y="757"/>
                    <a:pt x="389" y="757"/>
                  </a:cubicBezTo>
                  <a:cubicBezTo>
                    <a:pt x="394" y="757"/>
                    <a:pt x="394" y="757"/>
                    <a:pt x="394" y="757"/>
                  </a:cubicBezTo>
                  <a:cubicBezTo>
                    <a:pt x="396" y="757"/>
                    <a:pt x="396" y="757"/>
                    <a:pt x="396" y="757"/>
                  </a:cubicBezTo>
                  <a:cubicBezTo>
                    <a:pt x="397" y="757"/>
                    <a:pt x="398" y="757"/>
                    <a:pt x="398" y="757"/>
                  </a:cubicBezTo>
                  <a:cubicBezTo>
                    <a:pt x="401" y="757"/>
                    <a:pt x="403" y="755"/>
                    <a:pt x="405" y="753"/>
                  </a:cubicBezTo>
                  <a:cubicBezTo>
                    <a:pt x="406" y="751"/>
                    <a:pt x="407" y="748"/>
                    <a:pt x="408" y="746"/>
                  </a:cubicBezTo>
                  <a:cubicBezTo>
                    <a:pt x="408" y="745"/>
                    <a:pt x="407" y="745"/>
                    <a:pt x="407" y="746"/>
                  </a:cubicBezTo>
                  <a:cubicBezTo>
                    <a:pt x="406" y="746"/>
                    <a:pt x="406" y="748"/>
                    <a:pt x="405" y="750"/>
                  </a:cubicBezTo>
                  <a:cubicBezTo>
                    <a:pt x="404" y="751"/>
                    <a:pt x="403" y="752"/>
                    <a:pt x="402" y="753"/>
                  </a:cubicBezTo>
                  <a:cubicBezTo>
                    <a:pt x="401" y="754"/>
                    <a:pt x="399" y="755"/>
                    <a:pt x="398" y="755"/>
                  </a:cubicBezTo>
                  <a:cubicBezTo>
                    <a:pt x="397" y="755"/>
                    <a:pt x="397" y="755"/>
                    <a:pt x="397" y="755"/>
                  </a:cubicBezTo>
                  <a:cubicBezTo>
                    <a:pt x="396" y="755"/>
                    <a:pt x="396" y="755"/>
                    <a:pt x="396" y="755"/>
                  </a:cubicBezTo>
                  <a:cubicBezTo>
                    <a:pt x="396" y="755"/>
                    <a:pt x="396" y="755"/>
                    <a:pt x="396" y="755"/>
                  </a:cubicBezTo>
                  <a:cubicBezTo>
                    <a:pt x="394" y="755"/>
                    <a:pt x="394" y="755"/>
                    <a:pt x="394" y="755"/>
                  </a:cubicBezTo>
                  <a:cubicBezTo>
                    <a:pt x="390" y="755"/>
                    <a:pt x="390" y="755"/>
                    <a:pt x="390" y="755"/>
                  </a:cubicBezTo>
                  <a:cubicBezTo>
                    <a:pt x="376" y="755"/>
                    <a:pt x="376" y="755"/>
                    <a:pt x="376" y="755"/>
                  </a:cubicBezTo>
                  <a:cubicBezTo>
                    <a:pt x="366" y="774"/>
                    <a:pt x="366" y="774"/>
                    <a:pt x="366" y="774"/>
                  </a:cubicBezTo>
                  <a:cubicBezTo>
                    <a:pt x="363" y="780"/>
                    <a:pt x="360" y="785"/>
                    <a:pt x="358" y="789"/>
                  </a:cubicBezTo>
                  <a:cubicBezTo>
                    <a:pt x="353" y="798"/>
                    <a:pt x="353" y="798"/>
                    <a:pt x="353" y="798"/>
                  </a:cubicBezTo>
                  <a:cubicBezTo>
                    <a:pt x="351" y="802"/>
                    <a:pt x="351" y="802"/>
                    <a:pt x="351" y="802"/>
                  </a:cubicBezTo>
                  <a:cubicBezTo>
                    <a:pt x="350" y="803"/>
                    <a:pt x="350" y="804"/>
                    <a:pt x="349" y="804"/>
                  </a:cubicBezTo>
                  <a:cubicBezTo>
                    <a:pt x="349" y="805"/>
                    <a:pt x="349" y="806"/>
                    <a:pt x="348" y="806"/>
                  </a:cubicBezTo>
                  <a:cubicBezTo>
                    <a:pt x="347" y="809"/>
                    <a:pt x="345" y="811"/>
                    <a:pt x="342" y="813"/>
                  </a:cubicBezTo>
                  <a:cubicBezTo>
                    <a:pt x="340" y="815"/>
                    <a:pt x="338" y="817"/>
                    <a:pt x="336" y="818"/>
                  </a:cubicBezTo>
                  <a:cubicBezTo>
                    <a:pt x="335" y="818"/>
                    <a:pt x="335" y="818"/>
                    <a:pt x="335" y="818"/>
                  </a:cubicBezTo>
                  <a:cubicBezTo>
                    <a:pt x="331" y="819"/>
                    <a:pt x="326" y="820"/>
                    <a:pt x="320" y="821"/>
                  </a:cubicBezTo>
                  <a:cubicBezTo>
                    <a:pt x="315" y="821"/>
                    <a:pt x="310" y="821"/>
                    <a:pt x="304" y="821"/>
                  </a:cubicBezTo>
                  <a:cubicBezTo>
                    <a:pt x="293" y="821"/>
                    <a:pt x="282" y="821"/>
                    <a:pt x="270" y="820"/>
                  </a:cubicBezTo>
                  <a:cubicBezTo>
                    <a:pt x="265" y="819"/>
                    <a:pt x="259" y="818"/>
                    <a:pt x="254" y="818"/>
                  </a:cubicBezTo>
                  <a:cubicBezTo>
                    <a:pt x="252" y="817"/>
                    <a:pt x="251" y="817"/>
                    <a:pt x="250" y="817"/>
                  </a:cubicBezTo>
                  <a:cubicBezTo>
                    <a:pt x="249" y="817"/>
                    <a:pt x="249" y="817"/>
                    <a:pt x="249" y="817"/>
                  </a:cubicBezTo>
                  <a:cubicBezTo>
                    <a:pt x="249" y="817"/>
                    <a:pt x="249" y="817"/>
                    <a:pt x="249" y="817"/>
                  </a:cubicBezTo>
                  <a:cubicBezTo>
                    <a:pt x="249" y="817"/>
                    <a:pt x="249" y="817"/>
                    <a:pt x="249" y="817"/>
                  </a:cubicBezTo>
                  <a:cubicBezTo>
                    <a:pt x="249" y="817"/>
                    <a:pt x="249" y="817"/>
                    <a:pt x="249" y="817"/>
                  </a:cubicBezTo>
                  <a:cubicBezTo>
                    <a:pt x="249" y="817"/>
                    <a:pt x="249" y="817"/>
                    <a:pt x="249" y="817"/>
                  </a:cubicBezTo>
                  <a:cubicBezTo>
                    <a:pt x="249" y="817"/>
                    <a:pt x="249" y="817"/>
                    <a:pt x="249" y="816"/>
                  </a:cubicBezTo>
                  <a:cubicBezTo>
                    <a:pt x="247" y="815"/>
                    <a:pt x="245" y="814"/>
                    <a:pt x="244" y="812"/>
                  </a:cubicBezTo>
                  <a:cubicBezTo>
                    <a:pt x="242" y="810"/>
                    <a:pt x="240" y="808"/>
                    <a:pt x="239" y="806"/>
                  </a:cubicBezTo>
                  <a:cubicBezTo>
                    <a:pt x="237" y="804"/>
                    <a:pt x="237" y="804"/>
                    <a:pt x="237" y="804"/>
                  </a:cubicBezTo>
                  <a:cubicBezTo>
                    <a:pt x="237" y="803"/>
                    <a:pt x="237" y="803"/>
                    <a:pt x="237" y="803"/>
                  </a:cubicBezTo>
                  <a:cubicBezTo>
                    <a:pt x="237" y="803"/>
                    <a:pt x="237" y="803"/>
                    <a:pt x="237" y="803"/>
                  </a:cubicBezTo>
                  <a:cubicBezTo>
                    <a:pt x="237" y="803"/>
                    <a:pt x="237" y="803"/>
                    <a:pt x="237" y="803"/>
                  </a:cubicBezTo>
                  <a:cubicBezTo>
                    <a:pt x="235" y="800"/>
                    <a:pt x="235" y="800"/>
                    <a:pt x="235" y="800"/>
                  </a:cubicBezTo>
                  <a:cubicBezTo>
                    <a:pt x="228" y="785"/>
                    <a:pt x="228" y="785"/>
                    <a:pt x="228" y="785"/>
                  </a:cubicBezTo>
                  <a:cubicBezTo>
                    <a:pt x="221" y="771"/>
                    <a:pt x="221" y="771"/>
                    <a:pt x="221" y="771"/>
                  </a:cubicBezTo>
                  <a:cubicBezTo>
                    <a:pt x="213" y="753"/>
                    <a:pt x="213" y="753"/>
                    <a:pt x="213" y="753"/>
                  </a:cubicBezTo>
                  <a:cubicBezTo>
                    <a:pt x="185" y="753"/>
                    <a:pt x="185" y="753"/>
                    <a:pt x="185" y="753"/>
                  </a:cubicBezTo>
                  <a:cubicBezTo>
                    <a:pt x="183" y="753"/>
                    <a:pt x="182" y="752"/>
                    <a:pt x="180" y="750"/>
                  </a:cubicBezTo>
                  <a:cubicBezTo>
                    <a:pt x="179" y="749"/>
                    <a:pt x="178" y="746"/>
                    <a:pt x="178" y="744"/>
                  </a:cubicBezTo>
                  <a:cubicBezTo>
                    <a:pt x="178" y="741"/>
                    <a:pt x="178" y="739"/>
                    <a:pt x="179" y="737"/>
                  </a:cubicBezTo>
                  <a:cubicBezTo>
                    <a:pt x="181" y="735"/>
                    <a:pt x="182" y="734"/>
                    <a:pt x="184" y="733"/>
                  </a:cubicBezTo>
                  <a:cubicBezTo>
                    <a:pt x="184" y="733"/>
                    <a:pt x="185" y="733"/>
                    <a:pt x="185" y="733"/>
                  </a:cubicBezTo>
                  <a:cubicBezTo>
                    <a:pt x="188" y="733"/>
                    <a:pt x="188" y="733"/>
                    <a:pt x="188" y="733"/>
                  </a:cubicBezTo>
                  <a:cubicBezTo>
                    <a:pt x="194" y="733"/>
                    <a:pt x="194" y="733"/>
                    <a:pt x="194" y="733"/>
                  </a:cubicBezTo>
                  <a:cubicBezTo>
                    <a:pt x="206" y="733"/>
                    <a:pt x="206" y="733"/>
                    <a:pt x="206" y="733"/>
                  </a:cubicBezTo>
                  <a:cubicBezTo>
                    <a:pt x="263" y="732"/>
                    <a:pt x="326" y="734"/>
                    <a:pt x="373" y="732"/>
                  </a:cubicBezTo>
                  <a:cubicBezTo>
                    <a:pt x="414" y="731"/>
                    <a:pt x="399" y="727"/>
                    <a:pt x="357" y="725"/>
                  </a:cubicBezTo>
                  <a:cubicBezTo>
                    <a:pt x="357" y="724"/>
                    <a:pt x="357" y="724"/>
                    <a:pt x="357" y="724"/>
                  </a:cubicBezTo>
                  <a:cubicBezTo>
                    <a:pt x="399" y="725"/>
                    <a:pt x="378" y="722"/>
                    <a:pt x="383" y="720"/>
                  </a:cubicBezTo>
                  <a:cubicBezTo>
                    <a:pt x="364" y="720"/>
                    <a:pt x="346" y="720"/>
                    <a:pt x="327" y="719"/>
                  </a:cubicBezTo>
                  <a:cubicBezTo>
                    <a:pt x="361" y="719"/>
                    <a:pt x="361" y="719"/>
                    <a:pt x="361" y="719"/>
                  </a:cubicBezTo>
                  <a:cubicBezTo>
                    <a:pt x="380" y="719"/>
                    <a:pt x="380" y="719"/>
                    <a:pt x="380" y="719"/>
                  </a:cubicBezTo>
                  <a:cubicBezTo>
                    <a:pt x="389" y="720"/>
                    <a:pt x="389" y="720"/>
                    <a:pt x="389" y="720"/>
                  </a:cubicBezTo>
                  <a:cubicBezTo>
                    <a:pt x="393" y="720"/>
                    <a:pt x="393" y="720"/>
                    <a:pt x="393" y="720"/>
                  </a:cubicBezTo>
                  <a:cubicBezTo>
                    <a:pt x="396" y="720"/>
                    <a:pt x="396" y="720"/>
                    <a:pt x="396" y="720"/>
                  </a:cubicBezTo>
                  <a:cubicBezTo>
                    <a:pt x="396" y="720"/>
                    <a:pt x="396" y="720"/>
                    <a:pt x="396" y="720"/>
                  </a:cubicBezTo>
                  <a:cubicBezTo>
                    <a:pt x="397" y="720"/>
                    <a:pt x="397" y="720"/>
                    <a:pt x="397" y="720"/>
                  </a:cubicBezTo>
                  <a:cubicBezTo>
                    <a:pt x="398" y="720"/>
                    <a:pt x="398" y="720"/>
                    <a:pt x="399" y="719"/>
                  </a:cubicBezTo>
                  <a:cubicBezTo>
                    <a:pt x="403" y="719"/>
                    <a:pt x="407" y="717"/>
                    <a:pt x="409" y="715"/>
                  </a:cubicBezTo>
                  <a:cubicBezTo>
                    <a:pt x="412" y="713"/>
                    <a:pt x="414" y="710"/>
                    <a:pt x="416" y="707"/>
                  </a:cubicBezTo>
                  <a:cubicBezTo>
                    <a:pt x="418" y="701"/>
                    <a:pt x="418" y="696"/>
                    <a:pt x="417" y="691"/>
                  </a:cubicBezTo>
                  <a:cubicBezTo>
                    <a:pt x="418" y="697"/>
                    <a:pt x="417" y="703"/>
                    <a:pt x="413" y="708"/>
                  </a:cubicBezTo>
                  <a:cubicBezTo>
                    <a:pt x="412" y="711"/>
                    <a:pt x="409" y="713"/>
                    <a:pt x="406" y="715"/>
                  </a:cubicBezTo>
                  <a:cubicBezTo>
                    <a:pt x="404" y="716"/>
                    <a:pt x="400" y="717"/>
                    <a:pt x="397" y="718"/>
                  </a:cubicBezTo>
                  <a:cubicBezTo>
                    <a:pt x="369" y="717"/>
                    <a:pt x="369" y="717"/>
                    <a:pt x="369" y="717"/>
                  </a:cubicBezTo>
                  <a:cubicBezTo>
                    <a:pt x="350" y="717"/>
                    <a:pt x="330" y="717"/>
                    <a:pt x="311" y="716"/>
                  </a:cubicBezTo>
                  <a:cubicBezTo>
                    <a:pt x="195" y="716"/>
                    <a:pt x="195" y="716"/>
                    <a:pt x="195" y="716"/>
                  </a:cubicBezTo>
                  <a:cubicBezTo>
                    <a:pt x="227" y="716"/>
                    <a:pt x="264" y="715"/>
                    <a:pt x="296" y="716"/>
                  </a:cubicBezTo>
                  <a:cubicBezTo>
                    <a:pt x="319" y="716"/>
                    <a:pt x="341" y="717"/>
                    <a:pt x="362" y="717"/>
                  </a:cubicBezTo>
                  <a:cubicBezTo>
                    <a:pt x="394" y="717"/>
                    <a:pt x="394" y="717"/>
                    <a:pt x="394" y="717"/>
                  </a:cubicBezTo>
                  <a:cubicBezTo>
                    <a:pt x="395" y="717"/>
                    <a:pt x="396" y="717"/>
                    <a:pt x="398" y="717"/>
                  </a:cubicBezTo>
                  <a:cubicBezTo>
                    <a:pt x="400" y="717"/>
                    <a:pt x="402" y="716"/>
                    <a:pt x="403" y="716"/>
                  </a:cubicBezTo>
                  <a:cubicBezTo>
                    <a:pt x="406" y="714"/>
                    <a:pt x="409" y="712"/>
                    <a:pt x="411" y="709"/>
                  </a:cubicBezTo>
                  <a:cubicBezTo>
                    <a:pt x="416" y="704"/>
                    <a:pt x="417" y="697"/>
                    <a:pt x="416" y="691"/>
                  </a:cubicBezTo>
                  <a:cubicBezTo>
                    <a:pt x="416" y="688"/>
                    <a:pt x="415" y="685"/>
                    <a:pt x="414" y="683"/>
                  </a:cubicBezTo>
                  <a:cubicBezTo>
                    <a:pt x="412" y="679"/>
                    <a:pt x="409" y="677"/>
                    <a:pt x="406" y="676"/>
                  </a:cubicBezTo>
                  <a:cubicBezTo>
                    <a:pt x="404" y="674"/>
                    <a:pt x="401" y="674"/>
                    <a:pt x="399" y="674"/>
                  </a:cubicBezTo>
                  <a:cubicBezTo>
                    <a:pt x="397" y="674"/>
                    <a:pt x="396" y="675"/>
                    <a:pt x="396" y="675"/>
                  </a:cubicBezTo>
                  <a:cubicBezTo>
                    <a:pt x="396" y="676"/>
                    <a:pt x="397" y="676"/>
                    <a:pt x="399" y="677"/>
                  </a:cubicBezTo>
                  <a:cubicBezTo>
                    <a:pt x="401" y="678"/>
                    <a:pt x="404" y="679"/>
                    <a:pt x="407" y="683"/>
                  </a:cubicBezTo>
                  <a:cubicBezTo>
                    <a:pt x="408" y="685"/>
                    <a:pt x="410" y="688"/>
                    <a:pt x="410" y="690"/>
                  </a:cubicBezTo>
                  <a:cubicBezTo>
                    <a:pt x="411" y="693"/>
                    <a:pt x="411" y="695"/>
                    <a:pt x="411" y="695"/>
                  </a:cubicBezTo>
                  <a:cubicBezTo>
                    <a:pt x="410" y="697"/>
                    <a:pt x="409" y="696"/>
                    <a:pt x="409" y="695"/>
                  </a:cubicBezTo>
                  <a:cubicBezTo>
                    <a:pt x="409" y="698"/>
                    <a:pt x="408" y="701"/>
                    <a:pt x="406" y="704"/>
                  </a:cubicBezTo>
                  <a:cubicBezTo>
                    <a:pt x="404" y="706"/>
                    <a:pt x="401" y="708"/>
                    <a:pt x="398" y="709"/>
                  </a:cubicBezTo>
                  <a:cubicBezTo>
                    <a:pt x="398" y="709"/>
                    <a:pt x="397" y="709"/>
                    <a:pt x="396" y="709"/>
                  </a:cubicBezTo>
                  <a:cubicBezTo>
                    <a:pt x="393" y="709"/>
                    <a:pt x="393" y="709"/>
                    <a:pt x="393" y="709"/>
                  </a:cubicBezTo>
                  <a:cubicBezTo>
                    <a:pt x="388" y="709"/>
                    <a:pt x="388" y="709"/>
                    <a:pt x="388" y="709"/>
                  </a:cubicBezTo>
                  <a:cubicBezTo>
                    <a:pt x="377" y="709"/>
                    <a:pt x="377" y="709"/>
                    <a:pt x="377" y="709"/>
                  </a:cubicBezTo>
                  <a:cubicBezTo>
                    <a:pt x="332" y="708"/>
                    <a:pt x="332" y="708"/>
                    <a:pt x="332" y="708"/>
                  </a:cubicBezTo>
                  <a:cubicBezTo>
                    <a:pt x="295" y="708"/>
                    <a:pt x="259" y="708"/>
                    <a:pt x="223" y="707"/>
                  </a:cubicBezTo>
                  <a:cubicBezTo>
                    <a:pt x="259" y="708"/>
                    <a:pt x="296" y="708"/>
                    <a:pt x="332" y="708"/>
                  </a:cubicBezTo>
                  <a:cubicBezTo>
                    <a:pt x="377" y="709"/>
                    <a:pt x="377" y="709"/>
                    <a:pt x="377" y="709"/>
                  </a:cubicBezTo>
                  <a:cubicBezTo>
                    <a:pt x="388" y="709"/>
                    <a:pt x="388" y="709"/>
                    <a:pt x="388" y="709"/>
                  </a:cubicBezTo>
                  <a:cubicBezTo>
                    <a:pt x="394" y="709"/>
                    <a:pt x="394" y="709"/>
                    <a:pt x="394" y="709"/>
                  </a:cubicBezTo>
                  <a:cubicBezTo>
                    <a:pt x="395" y="709"/>
                    <a:pt x="395" y="709"/>
                    <a:pt x="395" y="709"/>
                  </a:cubicBezTo>
                  <a:cubicBezTo>
                    <a:pt x="396" y="709"/>
                    <a:pt x="396" y="709"/>
                    <a:pt x="396" y="709"/>
                  </a:cubicBezTo>
                  <a:cubicBezTo>
                    <a:pt x="397" y="709"/>
                    <a:pt x="397" y="709"/>
                    <a:pt x="397" y="709"/>
                  </a:cubicBezTo>
                  <a:cubicBezTo>
                    <a:pt x="397" y="709"/>
                    <a:pt x="398" y="708"/>
                    <a:pt x="399" y="708"/>
                  </a:cubicBezTo>
                  <a:cubicBezTo>
                    <a:pt x="401" y="708"/>
                    <a:pt x="404" y="706"/>
                    <a:pt x="406" y="703"/>
                  </a:cubicBezTo>
                  <a:cubicBezTo>
                    <a:pt x="407" y="701"/>
                    <a:pt x="408" y="697"/>
                    <a:pt x="408" y="694"/>
                  </a:cubicBezTo>
                  <a:cubicBezTo>
                    <a:pt x="408" y="694"/>
                    <a:pt x="407" y="694"/>
                    <a:pt x="407" y="694"/>
                  </a:cubicBezTo>
                  <a:cubicBezTo>
                    <a:pt x="407" y="695"/>
                    <a:pt x="407" y="696"/>
                    <a:pt x="406" y="699"/>
                  </a:cubicBezTo>
                  <a:cubicBezTo>
                    <a:pt x="405" y="700"/>
                    <a:pt x="404" y="703"/>
                    <a:pt x="402" y="704"/>
                  </a:cubicBezTo>
                  <a:cubicBezTo>
                    <a:pt x="400" y="705"/>
                    <a:pt x="399" y="706"/>
                    <a:pt x="397" y="706"/>
                  </a:cubicBezTo>
                  <a:cubicBezTo>
                    <a:pt x="397" y="706"/>
                    <a:pt x="397" y="706"/>
                    <a:pt x="396" y="706"/>
                  </a:cubicBezTo>
                  <a:cubicBezTo>
                    <a:pt x="394" y="706"/>
                    <a:pt x="394" y="706"/>
                    <a:pt x="394" y="706"/>
                  </a:cubicBezTo>
                  <a:cubicBezTo>
                    <a:pt x="390" y="706"/>
                    <a:pt x="390" y="706"/>
                    <a:pt x="390" y="706"/>
                  </a:cubicBezTo>
                  <a:cubicBezTo>
                    <a:pt x="379" y="707"/>
                    <a:pt x="366" y="707"/>
                    <a:pt x="357" y="707"/>
                  </a:cubicBezTo>
                  <a:cubicBezTo>
                    <a:pt x="306" y="705"/>
                    <a:pt x="251" y="706"/>
                    <a:pt x="201" y="705"/>
                  </a:cubicBezTo>
                  <a:cubicBezTo>
                    <a:pt x="187" y="705"/>
                    <a:pt x="187" y="705"/>
                    <a:pt x="187" y="705"/>
                  </a:cubicBezTo>
                  <a:cubicBezTo>
                    <a:pt x="185" y="704"/>
                    <a:pt x="185" y="704"/>
                    <a:pt x="185" y="704"/>
                  </a:cubicBezTo>
                  <a:cubicBezTo>
                    <a:pt x="185" y="704"/>
                    <a:pt x="185" y="704"/>
                    <a:pt x="185" y="704"/>
                  </a:cubicBezTo>
                  <a:cubicBezTo>
                    <a:pt x="184" y="704"/>
                    <a:pt x="184" y="704"/>
                    <a:pt x="183" y="704"/>
                  </a:cubicBezTo>
                  <a:cubicBezTo>
                    <a:pt x="182" y="704"/>
                    <a:pt x="181" y="703"/>
                    <a:pt x="180" y="702"/>
                  </a:cubicBezTo>
                  <a:cubicBezTo>
                    <a:pt x="179" y="700"/>
                    <a:pt x="178" y="697"/>
                    <a:pt x="178" y="694"/>
                  </a:cubicBezTo>
                  <a:cubicBezTo>
                    <a:pt x="178" y="692"/>
                    <a:pt x="179" y="689"/>
                    <a:pt x="181" y="687"/>
                  </a:cubicBezTo>
                  <a:cubicBezTo>
                    <a:pt x="181" y="686"/>
                    <a:pt x="182" y="686"/>
                    <a:pt x="183" y="685"/>
                  </a:cubicBezTo>
                  <a:cubicBezTo>
                    <a:pt x="184" y="685"/>
                    <a:pt x="184" y="685"/>
                    <a:pt x="185" y="685"/>
                  </a:cubicBezTo>
                  <a:cubicBezTo>
                    <a:pt x="185" y="685"/>
                    <a:pt x="185" y="685"/>
                    <a:pt x="185" y="685"/>
                  </a:cubicBezTo>
                  <a:cubicBezTo>
                    <a:pt x="185" y="685"/>
                    <a:pt x="185" y="685"/>
                    <a:pt x="185" y="685"/>
                  </a:cubicBezTo>
                  <a:cubicBezTo>
                    <a:pt x="186" y="685"/>
                    <a:pt x="186" y="685"/>
                    <a:pt x="186" y="685"/>
                  </a:cubicBezTo>
                  <a:cubicBezTo>
                    <a:pt x="187" y="685"/>
                    <a:pt x="187" y="685"/>
                    <a:pt x="187" y="685"/>
                  </a:cubicBezTo>
                  <a:cubicBezTo>
                    <a:pt x="201" y="685"/>
                    <a:pt x="201" y="685"/>
                    <a:pt x="201" y="685"/>
                  </a:cubicBezTo>
                  <a:cubicBezTo>
                    <a:pt x="229" y="685"/>
                    <a:pt x="229" y="685"/>
                    <a:pt x="229" y="685"/>
                  </a:cubicBezTo>
                  <a:cubicBezTo>
                    <a:pt x="279" y="684"/>
                    <a:pt x="334" y="685"/>
                    <a:pt x="376" y="684"/>
                  </a:cubicBezTo>
                  <a:cubicBezTo>
                    <a:pt x="412" y="683"/>
                    <a:pt x="398" y="678"/>
                    <a:pt x="362" y="677"/>
                  </a:cubicBezTo>
                  <a:cubicBezTo>
                    <a:pt x="362" y="675"/>
                    <a:pt x="362" y="675"/>
                    <a:pt x="362" y="675"/>
                  </a:cubicBezTo>
                  <a:cubicBezTo>
                    <a:pt x="398" y="676"/>
                    <a:pt x="380" y="673"/>
                    <a:pt x="385" y="671"/>
                  </a:cubicBezTo>
                  <a:cubicBezTo>
                    <a:pt x="369" y="671"/>
                    <a:pt x="353" y="671"/>
                    <a:pt x="337" y="671"/>
                  </a:cubicBezTo>
                  <a:cubicBezTo>
                    <a:pt x="361" y="671"/>
                    <a:pt x="361" y="671"/>
                    <a:pt x="361" y="671"/>
                  </a:cubicBezTo>
                  <a:cubicBezTo>
                    <a:pt x="380" y="671"/>
                    <a:pt x="380" y="671"/>
                    <a:pt x="380" y="671"/>
                  </a:cubicBezTo>
                  <a:cubicBezTo>
                    <a:pt x="389" y="671"/>
                    <a:pt x="389" y="671"/>
                    <a:pt x="389" y="671"/>
                  </a:cubicBezTo>
                  <a:cubicBezTo>
                    <a:pt x="393" y="671"/>
                    <a:pt x="393" y="671"/>
                    <a:pt x="393" y="671"/>
                  </a:cubicBezTo>
                  <a:cubicBezTo>
                    <a:pt x="396" y="671"/>
                    <a:pt x="396" y="671"/>
                    <a:pt x="396" y="671"/>
                  </a:cubicBezTo>
                  <a:cubicBezTo>
                    <a:pt x="396" y="671"/>
                    <a:pt x="396" y="671"/>
                    <a:pt x="396" y="671"/>
                  </a:cubicBezTo>
                  <a:cubicBezTo>
                    <a:pt x="397" y="671"/>
                    <a:pt x="397" y="671"/>
                    <a:pt x="397" y="671"/>
                  </a:cubicBezTo>
                  <a:cubicBezTo>
                    <a:pt x="398" y="671"/>
                    <a:pt x="399" y="671"/>
                    <a:pt x="399" y="671"/>
                  </a:cubicBezTo>
                  <a:cubicBezTo>
                    <a:pt x="403" y="670"/>
                    <a:pt x="407" y="668"/>
                    <a:pt x="409" y="666"/>
                  </a:cubicBezTo>
                  <a:cubicBezTo>
                    <a:pt x="412" y="664"/>
                    <a:pt x="414" y="661"/>
                    <a:pt x="416" y="658"/>
                  </a:cubicBezTo>
                  <a:cubicBezTo>
                    <a:pt x="418" y="653"/>
                    <a:pt x="418" y="647"/>
                    <a:pt x="417" y="642"/>
                  </a:cubicBezTo>
                  <a:cubicBezTo>
                    <a:pt x="418" y="648"/>
                    <a:pt x="417" y="655"/>
                    <a:pt x="413" y="660"/>
                  </a:cubicBezTo>
                  <a:cubicBezTo>
                    <a:pt x="412" y="662"/>
                    <a:pt x="409" y="665"/>
                    <a:pt x="407" y="666"/>
                  </a:cubicBezTo>
                  <a:cubicBezTo>
                    <a:pt x="404" y="668"/>
                    <a:pt x="400" y="669"/>
                    <a:pt x="397" y="669"/>
                  </a:cubicBezTo>
                  <a:cubicBezTo>
                    <a:pt x="369" y="669"/>
                    <a:pt x="369" y="669"/>
                    <a:pt x="369" y="669"/>
                  </a:cubicBezTo>
                  <a:cubicBezTo>
                    <a:pt x="350" y="668"/>
                    <a:pt x="330" y="668"/>
                    <a:pt x="311" y="668"/>
                  </a:cubicBezTo>
                  <a:cubicBezTo>
                    <a:pt x="195" y="667"/>
                    <a:pt x="195" y="667"/>
                    <a:pt x="195" y="667"/>
                  </a:cubicBezTo>
                  <a:cubicBezTo>
                    <a:pt x="227" y="667"/>
                    <a:pt x="264" y="667"/>
                    <a:pt x="296" y="668"/>
                  </a:cubicBezTo>
                  <a:cubicBezTo>
                    <a:pt x="319" y="668"/>
                    <a:pt x="341" y="668"/>
                    <a:pt x="362" y="668"/>
                  </a:cubicBezTo>
                  <a:cubicBezTo>
                    <a:pt x="394" y="668"/>
                    <a:pt x="394" y="668"/>
                    <a:pt x="394" y="668"/>
                  </a:cubicBezTo>
                  <a:cubicBezTo>
                    <a:pt x="396" y="668"/>
                    <a:pt x="396" y="668"/>
                    <a:pt x="396" y="668"/>
                  </a:cubicBezTo>
                  <a:cubicBezTo>
                    <a:pt x="396" y="668"/>
                    <a:pt x="396" y="668"/>
                    <a:pt x="396" y="668"/>
                  </a:cubicBezTo>
                  <a:cubicBezTo>
                    <a:pt x="397" y="668"/>
                    <a:pt x="397" y="668"/>
                    <a:pt x="397" y="668"/>
                  </a:cubicBezTo>
                  <a:cubicBezTo>
                    <a:pt x="397" y="668"/>
                    <a:pt x="398" y="668"/>
                    <a:pt x="398" y="668"/>
                  </a:cubicBezTo>
                  <a:cubicBezTo>
                    <a:pt x="400" y="668"/>
                    <a:pt x="402" y="668"/>
                    <a:pt x="403" y="667"/>
                  </a:cubicBezTo>
                  <a:cubicBezTo>
                    <a:pt x="407" y="666"/>
                    <a:pt x="409" y="663"/>
                    <a:pt x="411" y="661"/>
                  </a:cubicBezTo>
                  <a:cubicBezTo>
                    <a:pt x="416" y="656"/>
                    <a:pt x="417" y="649"/>
                    <a:pt x="416" y="642"/>
                  </a:cubicBezTo>
                  <a:cubicBezTo>
                    <a:pt x="416" y="639"/>
                    <a:pt x="415" y="637"/>
                    <a:pt x="414" y="634"/>
                  </a:cubicBezTo>
                  <a:cubicBezTo>
                    <a:pt x="412" y="631"/>
                    <a:pt x="409" y="629"/>
                    <a:pt x="406" y="627"/>
                  </a:cubicBezTo>
                  <a:cubicBezTo>
                    <a:pt x="404" y="626"/>
                    <a:pt x="401" y="625"/>
                    <a:pt x="399" y="626"/>
                  </a:cubicBezTo>
                  <a:cubicBezTo>
                    <a:pt x="397" y="626"/>
                    <a:pt x="396" y="626"/>
                    <a:pt x="396" y="627"/>
                  </a:cubicBezTo>
                  <a:cubicBezTo>
                    <a:pt x="396" y="627"/>
                    <a:pt x="397" y="628"/>
                    <a:pt x="399" y="628"/>
                  </a:cubicBezTo>
                  <a:cubicBezTo>
                    <a:pt x="401" y="629"/>
                    <a:pt x="404" y="631"/>
                    <a:pt x="407" y="634"/>
                  </a:cubicBezTo>
                  <a:cubicBezTo>
                    <a:pt x="408" y="636"/>
                    <a:pt x="410" y="639"/>
                    <a:pt x="410" y="642"/>
                  </a:cubicBezTo>
                  <a:cubicBezTo>
                    <a:pt x="411" y="645"/>
                    <a:pt x="411" y="647"/>
                    <a:pt x="411" y="647"/>
                  </a:cubicBezTo>
                  <a:cubicBezTo>
                    <a:pt x="410" y="648"/>
                    <a:pt x="409" y="647"/>
                    <a:pt x="409" y="646"/>
                  </a:cubicBezTo>
                  <a:cubicBezTo>
                    <a:pt x="409" y="650"/>
                    <a:pt x="408" y="653"/>
                    <a:pt x="406" y="655"/>
                  </a:cubicBezTo>
                  <a:cubicBezTo>
                    <a:pt x="404" y="658"/>
                    <a:pt x="401" y="660"/>
                    <a:pt x="398" y="660"/>
                  </a:cubicBezTo>
                  <a:cubicBezTo>
                    <a:pt x="398" y="660"/>
                    <a:pt x="397" y="660"/>
                    <a:pt x="396" y="660"/>
                  </a:cubicBezTo>
                  <a:cubicBezTo>
                    <a:pt x="394" y="660"/>
                    <a:pt x="394" y="660"/>
                    <a:pt x="394" y="660"/>
                  </a:cubicBezTo>
                  <a:cubicBezTo>
                    <a:pt x="388" y="660"/>
                    <a:pt x="388" y="660"/>
                    <a:pt x="388" y="660"/>
                  </a:cubicBezTo>
                  <a:cubicBezTo>
                    <a:pt x="377" y="660"/>
                    <a:pt x="377" y="660"/>
                    <a:pt x="377" y="660"/>
                  </a:cubicBezTo>
                  <a:cubicBezTo>
                    <a:pt x="332" y="660"/>
                    <a:pt x="332" y="660"/>
                    <a:pt x="332" y="660"/>
                  </a:cubicBezTo>
                  <a:cubicBezTo>
                    <a:pt x="295" y="660"/>
                    <a:pt x="259" y="659"/>
                    <a:pt x="223" y="658"/>
                  </a:cubicBezTo>
                  <a:cubicBezTo>
                    <a:pt x="259" y="659"/>
                    <a:pt x="296" y="660"/>
                    <a:pt x="332" y="660"/>
                  </a:cubicBezTo>
                  <a:cubicBezTo>
                    <a:pt x="377" y="660"/>
                    <a:pt x="377" y="660"/>
                    <a:pt x="377" y="660"/>
                  </a:cubicBezTo>
                  <a:cubicBezTo>
                    <a:pt x="388" y="660"/>
                    <a:pt x="388" y="660"/>
                    <a:pt x="388" y="660"/>
                  </a:cubicBezTo>
                  <a:cubicBezTo>
                    <a:pt x="394" y="660"/>
                    <a:pt x="394" y="660"/>
                    <a:pt x="394" y="660"/>
                  </a:cubicBezTo>
                  <a:cubicBezTo>
                    <a:pt x="395" y="660"/>
                    <a:pt x="395" y="660"/>
                    <a:pt x="395" y="660"/>
                  </a:cubicBezTo>
                  <a:cubicBezTo>
                    <a:pt x="396" y="660"/>
                    <a:pt x="396" y="660"/>
                    <a:pt x="396" y="660"/>
                  </a:cubicBezTo>
                  <a:cubicBezTo>
                    <a:pt x="397" y="660"/>
                    <a:pt x="397" y="660"/>
                    <a:pt x="397" y="660"/>
                  </a:cubicBezTo>
                  <a:cubicBezTo>
                    <a:pt x="397" y="660"/>
                    <a:pt x="398" y="660"/>
                    <a:pt x="399" y="660"/>
                  </a:cubicBezTo>
                  <a:cubicBezTo>
                    <a:pt x="402" y="659"/>
                    <a:pt x="404" y="657"/>
                    <a:pt x="406" y="654"/>
                  </a:cubicBezTo>
                  <a:cubicBezTo>
                    <a:pt x="407" y="652"/>
                    <a:pt x="408" y="649"/>
                    <a:pt x="408" y="646"/>
                  </a:cubicBezTo>
                  <a:cubicBezTo>
                    <a:pt x="408" y="645"/>
                    <a:pt x="407" y="645"/>
                    <a:pt x="407" y="646"/>
                  </a:cubicBezTo>
                  <a:cubicBezTo>
                    <a:pt x="407" y="646"/>
                    <a:pt x="407" y="648"/>
                    <a:pt x="406" y="650"/>
                  </a:cubicBezTo>
                  <a:cubicBezTo>
                    <a:pt x="405" y="651"/>
                    <a:pt x="404" y="654"/>
                    <a:pt x="402" y="656"/>
                  </a:cubicBezTo>
                  <a:cubicBezTo>
                    <a:pt x="400" y="657"/>
                    <a:pt x="399" y="658"/>
                    <a:pt x="397" y="658"/>
                  </a:cubicBezTo>
                  <a:cubicBezTo>
                    <a:pt x="397" y="658"/>
                    <a:pt x="397" y="658"/>
                    <a:pt x="396" y="658"/>
                  </a:cubicBezTo>
                  <a:cubicBezTo>
                    <a:pt x="394" y="658"/>
                    <a:pt x="394" y="658"/>
                    <a:pt x="394" y="658"/>
                  </a:cubicBezTo>
                  <a:cubicBezTo>
                    <a:pt x="390" y="658"/>
                    <a:pt x="390" y="658"/>
                    <a:pt x="390" y="658"/>
                  </a:cubicBezTo>
                  <a:cubicBezTo>
                    <a:pt x="379" y="658"/>
                    <a:pt x="366" y="658"/>
                    <a:pt x="357" y="658"/>
                  </a:cubicBezTo>
                  <a:cubicBezTo>
                    <a:pt x="306" y="657"/>
                    <a:pt x="251" y="657"/>
                    <a:pt x="201" y="656"/>
                  </a:cubicBezTo>
                  <a:cubicBezTo>
                    <a:pt x="187" y="656"/>
                    <a:pt x="187" y="656"/>
                    <a:pt x="187" y="656"/>
                  </a:cubicBezTo>
                  <a:cubicBezTo>
                    <a:pt x="185" y="656"/>
                    <a:pt x="185" y="656"/>
                    <a:pt x="185" y="656"/>
                  </a:cubicBezTo>
                  <a:cubicBezTo>
                    <a:pt x="185" y="656"/>
                    <a:pt x="185" y="656"/>
                    <a:pt x="185" y="656"/>
                  </a:cubicBezTo>
                  <a:cubicBezTo>
                    <a:pt x="184" y="656"/>
                    <a:pt x="184" y="656"/>
                    <a:pt x="183" y="655"/>
                  </a:cubicBezTo>
                  <a:cubicBezTo>
                    <a:pt x="182" y="655"/>
                    <a:pt x="181" y="654"/>
                    <a:pt x="180" y="653"/>
                  </a:cubicBezTo>
                  <a:cubicBezTo>
                    <a:pt x="179" y="652"/>
                    <a:pt x="178" y="649"/>
                    <a:pt x="178" y="646"/>
                  </a:cubicBezTo>
                  <a:cubicBezTo>
                    <a:pt x="178" y="643"/>
                    <a:pt x="179" y="640"/>
                    <a:pt x="181" y="638"/>
                  </a:cubicBezTo>
                  <a:cubicBezTo>
                    <a:pt x="181" y="638"/>
                    <a:pt x="182" y="637"/>
                    <a:pt x="183" y="637"/>
                  </a:cubicBezTo>
                  <a:cubicBezTo>
                    <a:pt x="184" y="636"/>
                    <a:pt x="184" y="636"/>
                    <a:pt x="185" y="636"/>
                  </a:cubicBezTo>
                  <a:cubicBezTo>
                    <a:pt x="185" y="636"/>
                    <a:pt x="185" y="636"/>
                    <a:pt x="185" y="636"/>
                  </a:cubicBezTo>
                  <a:cubicBezTo>
                    <a:pt x="185" y="636"/>
                    <a:pt x="185" y="636"/>
                    <a:pt x="185" y="636"/>
                  </a:cubicBezTo>
                  <a:cubicBezTo>
                    <a:pt x="186" y="636"/>
                    <a:pt x="186" y="636"/>
                    <a:pt x="186" y="636"/>
                  </a:cubicBezTo>
                  <a:cubicBezTo>
                    <a:pt x="187" y="636"/>
                    <a:pt x="187" y="636"/>
                    <a:pt x="187" y="636"/>
                  </a:cubicBezTo>
                  <a:cubicBezTo>
                    <a:pt x="201" y="636"/>
                    <a:pt x="201" y="636"/>
                    <a:pt x="201" y="636"/>
                  </a:cubicBezTo>
                  <a:cubicBezTo>
                    <a:pt x="229" y="636"/>
                    <a:pt x="229" y="636"/>
                    <a:pt x="229" y="636"/>
                  </a:cubicBezTo>
                  <a:cubicBezTo>
                    <a:pt x="279" y="635"/>
                    <a:pt x="334" y="636"/>
                    <a:pt x="376" y="635"/>
                  </a:cubicBezTo>
                  <a:cubicBezTo>
                    <a:pt x="412" y="634"/>
                    <a:pt x="398" y="630"/>
                    <a:pt x="362" y="628"/>
                  </a:cubicBezTo>
                  <a:cubicBezTo>
                    <a:pt x="362" y="627"/>
                    <a:pt x="362" y="627"/>
                    <a:pt x="362" y="627"/>
                  </a:cubicBezTo>
                  <a:cubicBezTo>
                    <a:pt x="393" y="627"/>
                    <a:pt x="385" y="625"/>
                    <a:pt x="384" y="624"/>
                  </a:cubicBezTo>
                  <a:cubicBezTo>
                    <a:pt x="391" y="624"/>
                    <a:pt x="391" y="624"/>
                    <a:pt x="391" y="624"/>
                  </a:cubicBezTo>
                  <a:cubicBezTo>
                    <a:pt x="392" y="624"/>
                    <a:pt x="392" y="624"/>
                    <a:pt x="392" y="624"/>
                  </a:cubicBezTo>
                  <a:cubicBezTo>
                    <a:pt x="393" y="624"/>
                    <a:pt x="393" y="624"/>
                    <a:pt x="393" y="624"/>
                  </a:cubicBezTo>
                  <a:cubicBezTo>
                    <a:pt x="394" y="624"/>
                    <a:pt x="394" y="624"/>
                    <a:pt x="394" y="624"/>
                  </a:cubicBezTo>
                  <a:cubicBezTo>
                    <a:pt x="395" y="624"/>
                    <a:pt x="397" y="623"/>
                    <a:pt x="398" y="623"/>
                  </a:cubicBezTo>
                  <a:cubicBezTo>
                    <a:pt x="400" y="623"/>
                    <a:pt x="403" y="622"/>
                    <a:pt x="405" y="620"/>
                  </a:cubicBezTo>
                  <a:cubicBezTo>
                    <a:pt x="410" y="617"/>
                    <a:pt x="414" y="613"/>
                    <a:pt x="415" y="608"/>
                  </a:cubicBezTo>
                  <a:cubicBezTo>
                    <a:pt x="416" y="605"/>
                    <a:pt x="417" y="603"/>
                    <a:pt x="417" y="600"/>
                  </a:cubicBezTo>
                  <a:cubicBezTo>
                    <a:pt x="417" y="594"/>
                    <a:pt x="417" y="594"/>
                    <a:pt x="417" y="594"/>
                  </a:cubicBezTo>
                  <a:cubicBezTo>
                    <a:pt x="417" y="571"/>
                    <a:pt x="417" y="571"/>
                    <a:pt x="417" y="571"/>
                  </a:cubicBezTo>
                  <a:cubicBezTo>
                    <a:pt x="417" y="550"/>
                    <a:pt x="417" y="550"/>
                    <a:pt x="417" y="550"/>
                  </a:cubicBezTo>
                  <a:cubicBezTo>
                    <a:pt x="417" y="549"/>
                    <a:pt x="417" y="549"/>
                    <a:pt x="417" y="549"/>
                  </a:cubicBezTo>
                  <a:cubicBezTo>
                    <a:pt x="420" y="548"/>
                    <a:pt x="420" y="548"/>
                    <a:pt x="420" y="548"/>
                  </a:cubicBezTo>
                  <a:cubicBezTo>
                    <a:pt x="423" y="546"/>
                    <a:pt x="427" y="544"/>
                    <a:pt x="430" y="542"/>
                  </a:cubicBezTo>
                  <a:cubicBezTo>
                    <a:pt x="427" y="544"/>
                    <a:pt x="423" y="546"/>
                    <a:pt x="420" y="548"/>
                  </a:cubicBezTo>
                  <a:cubicBezTo>
                    <a:pt x="417" y="549"/>
                    <a:pt x="417" y="549"/>
                    <a:pt x="417" y="549"/>
                  </a:cubicBezTo>
                  <a:cubicBezTo>
                    <a:pt x="417" y="549"/>
                    <a:pt x="417" y="549"/>
                    <a:pt x="417" y="550"/>
                  </a:cubicBezTo>
                  <a:cubicBezTo>
                    <a:pt x="417" y="572"/>
                    <a:pt x="417" y="572"/>
                    <a:pt x="417" y="572"/>
                  </a:cubicBezTo>
                  <a:cubicBezTo>
                    <a:pt x="417" y="595"/>
                    <a:pt x="417" y="595"/>
                    <a:pt x="417" y="595"/>
                  </a:cubicBezTo>
                  <a:cubicBezTo>
                    <a:pt x="417" y="601"/>
                    <a:pt x="417" y="601"/>
                    <a:pt x="417" y="601"/>
                  </a:cubicBezTo>
                  <a:cubicBezTo>
                    <a:pt x="417" y="603"/>
                    <a:pt x="416" y="606"/>
                    <a:pt x="415" y="609"/>
                  </a:cubicBezTo>
                  <a:cubicBezTo>
                    <a:pt x="413" y="614"/>
                    <a:pt x="409" y="618"/>
                    <a:pt x="405" y="621"/>
                  </a:cubicBezTo>
                  <a:cubicBezTo>
                    <a:pt x="402" y="622"/>
                    <a:pt x="400" y="623"/>
                    <a:pt x="397" y="623"/>
                  </a:cubicBezTo>
                  <a:cubicBezTo>
                    <a:pt x="396" y="623"/>
                    <a:pt x="394" y="624"/>
                    <a:pt x="393" y="624"/>
                  </a:cubicBezTo>
                  <a:cubicBezTo>
                    <a:pt x="390" y="624"/>
                    <a:pt x="390" y="624"/>
                    <a:pt x="390" y="624"/>
                  </a:cubicBezTo>
                  <a:cubicBezTo>
                    <a:pt x="384" y="624"/>
                    <a:pt x="384" y="624"/>
                    <a:pt x="384" y="624"/>
                  </a:cubicBezTo>
                  <a:cubicBezTo>
                    <a:pt x="384" y="623"/>
                    <a:pt x="384" y="623"/>
                    <a:pt x="385" y="623"/>
                  </a:cubicBezTo>
                  <a:cubicBezTo>
                    <a:pt x="379" y="623"/>
                    <a:pt x="374" y="623"/>
                    <a:pt x="369" y="623"/>
                  </a:cubicBezTo>
                  <a:cubicBezTo>
                    <a:pt x="390" y="623"/>
                    <a:pt x="390" y="623"/>
                    <a:pt x="390" y="623"/>
                  </a:cubicBezTo>
                  <a:cubicBezTo>
                    <a:pt x="393" y="623"/>
                    <a:pt x="393" y="623"/>
                    <a:pt x="393" y="623"/>
                  </a:cubicBezTo>
                  <a:cubicBezTo>
                    <a:pt x="394" y="623"/>
                    <a:pt x="395" y="623"/>
                    <a:pt x="397" y="622"/>
                  </a:cubicBezTo>
                  <a:cubicBezTo>
                    <a:pt x="399" y="622"/>
                    <a:pt x="402" y="621"/>
                    <a:pt x="404" y="620"/>
                  </a:cubicBezTo>
                  <a:cubicBezTo>
                    <a:pt x="409" y="617"/>
                    <a:pt x="413" y="612"/>
                    <a:pt x="414" y="607"/>
                  </a:cubicBezTo>
                  <a:cubicBezTo>
                    <a:pt x="415" y="606"/>
                    <a:pt x="415" y="605"/>
                    <a:pt x="415" y="603"/>
                  </a:cubicBezTo>
                  <a:cubicBezTo>
                    <a:pt x="416" y="603"/>
                    <a:pt x="416" y="602"/>
                    <a:pt x="416" y="601"/>
                  </a:cubicBezTo>
                  <a:cubicBezTo>
                    <a:pt x="416" y="601"/>
                    <a:pt x="416" y="600"/>
                    <a:pt x="416" y="599"/>
                  </a:cubicBezTo>
                  <a:cubicBezTo>
                    <a:pt x="416" y="593"/>
                    <a:pt x="416" y="593"/>
                    <a:pt x="416" y="593"/>
                  </a:cubicBezTo>
                  <a:cubicBezTo>
                    <a:pt x="416" y="581"/>
                    <a:pt x="416" y="581"/>
                    <a:pt x="416" y="581"/>
                  </a:cubicBezTo>
                  <a:cubicBezTo>
                    <a:pt x="416" y="557"/>
                    <a:pt x="416" y="557"/>
                    <a:pt x="416" y="557"/>
                  </a:cubicBezTo>
                  <a:cubicBezTo>
                    <a:pt x="416" y="549"/>
                    <a:pt x="416" y="549"/>
                    <a:pt x="416" y="549"/>
                  </a:cubicBezTo>
                  <a:cubicBezTo>
                    <a:pt x="416" y="548"/>
                    <a:pt x="416" y="548"/>
                    <a:pt x="416" y="548"/>
                  </a:cubicBezTo>
                  <a:cubicBezTo>
                    <a:pt x="416" y="548"/>
                    <a:pt x="416" y="548"/>
                    <a:pt x="416" y="548"/>
                  </a:cubicBezTo>
                  <a:cubicBezTo>
                    <a:pt x="417" y="548"/>
                    <a:pt x="417" y="548"/>
                    <a:pt x="417" y="548"/>
                  </a:cubicBezTo>
                  <a:cubicBezTo>
                    <a:pt x="419" y="547"/>
                    <a:pt x="421" y="546"/>
                    <a:pt x="423" y="545"/>
                  </a:cubicBezTo>
                  <a:cubicBezTo>
                    <a:pt x="430" y="541"/>
                    <a:pt x="437" y="537"/>
                    <a:pt x="444" y="533"/>
                  </a:cubicBezTo>
                  <a:cubicBezTo>
                    <a:pt x="445" y="534"/>
                    <a:pt x="445" y="534"/>
                    <a:pt x="445" y="534"/>
                  </a:cubicBezTo>
                  <a:cubicBezTo>
                    <a:pt x="476" y="514"/>
                    <a:pt x="504" y="488"/>
                    <a:pt x="526" y="458"/>
                  </a:cubicBezTo>
                  <a:cubicBezTo>
                    <a:pt x="548" y="428"/>
                    <a:pt x="564" y="394"/>
                    <a:pt x="574" y="357"/>
                  </a:cubicBezTo>
                  <a:cubicBezTo>
                    <a:pt x="583" y="321"/>
                    <a:pt x="585" y="283"/>
                    <a:pt x="579" y="245"/>
                  </a:cubicBezTo>
                  <a:cubicBezTo>
                    <a:pt x="574" y="208"/>
                    <a:pt x="561" y="171"/>
                    <a:pt x="542" y="139"/>
                  </a:cubicBezTo>
                  <a:close/>
                  <a:moveTo>
                    <a:pt x="338" y="819"/>
                  </a:moveTo>
                  <a:cubicBezTo>
                    <a:pt x="339" y="819"/>
                    <a:pt x="340" y="819"/>
                    <a:pt x="340" y="818"/>
                  </a:cubicBezTo>
                  <a:cubicBezTo>
                    <a:pt x="340" y="819"/>
                    <a:pt x="339" y="819"/>
                    <a:pt x="338" y="819"/>
                  </a:cubicBezTo>
                  <a:close/>
                  <a:moveTo>
                    <a:pt x="256" y="820"/>
                  </a:moveTo>
                  <a:cubicBezTo>
                    <a:pt x="265" y="821"/>
                    <a:pt x="274" y="822"/>
                    <a:pt x="283" y="823"/>
                  </a:cubicBezTo>
                  <a:cubicBezTo>
                    <a:pt x="292" y="823"/>
                    <a:pt x="301" y="824"/>
                    <a:pt x="310" y="824"/>
                  </a:cubicBezTo>
                  <a:cubicBezTo>
                    <a:pt x="315" y="824"/>
                    <a:pt x="319" y="823"/>
                    <a:pt x="324" y="823"/>
                  </a:cubicBezTo>
                  <a:cubicBezTo>
                    <a:pt x="328" y="822"/>
                    <a:pt x="333" y="822"/>
                    <a:pt x="336" y="820"/>
                  </a:cubicBezTo>
                  <a:cubicBezTo>
                    <a:pt x="337" y="820"/>
                    <a:pt x="337" y="820"/>
                    <a:pt x="337" y="820"/>
                  </a:cubicBezTo>
                  <a:cubicBezTo>
                    <a:pt x="337" y="820"/>
                    <a:pt x="337" y="820"/>
                    <a:pt x="338" y="819"/>
                  </a:cubicBezTo>
                  <a:cubicBezTo>
                    <a:pt x="337" y="820"/>
                    <a:pt x="337" y="820"/>
                    <a:pt x="337" y="820"/>
                  </a:cubicBezTo>
                  <a:cubicBezTo>
                    <a:pt x="336" y="820"/>
                    <a:pt x="336" y="820"/>
                    <a:pt x="336" y="820"/>
                  </a:cubicBezTo>
                  <a:cubicBezTo>
                    <a:pt x="332" y="822"/>
                    <a:pt x="328" y="822"/>
                    <a:pt x="324" y="823"/>
                  </a:cubicBezTo>
                  <a:cubicBezTo>
                    <a:pt x="319" y="823"/>
                    <a:pt x="315" y="824"/>
                    <a:pt x="310" y="824"/>
                  </a:cubicBezTo>
                  <a:cubicBezTo>
                    <a:pt x="301" y="824"/>
                    <a:pt x="292" y="824"/>
                    <a:pt x="283" y="823"/>
                  </a:cubicBezTo>
                  <a:cubicBezTo>
                    <a:pt x="274" y="822"/>
                    <a:pt x="264" y="821"/>
                    <a:pt x="256" y="820"/>
                  </a:cubicBezTo>
                  <a:cubicBezTo>
                    <a:pt x="253" y="820"/>
                    <a:pt x="251" y="820"/>
                    <a:pt x="249" y="819"/>
                  </a:cubicBezTo>
                  <a:cubicBezTo>
                    <a:pt x="249" y="819"/>
                    <a:pt x="249" y="819"/>
                    <a:pt x="248" y="819"/>
                  </a:cubicBezTo>
                  <a:cubicBezTo>
                    <a:pt x="248" y="819"/>
                    <a:pt x="248" y="819"/>
                    <a:pt x="248" y="819"/>
                  </a:cubicBezTo>
                  <a:cubicBezTo>
                    <a:pt x="249" y="819"/>
                    <a:pt x="249" y="819"/>
                    <a:pt x="249" y="819"/>
                  </a:cubicBezTo>
                  <a:cubicBezTo>
                    <a:pt x="249" y="819"/>
                    <a:pt x="249" y="819"/>
                    <a:pt x="249" y="819"/>
                  </a:cubicBezTo>
                  <a:cubicBezTo>
                    <a:pt x="249" y="819"/>
                    <a:pt x="249" y="819"/>
                    <a:pt x="249" y="819"/>
                  </a:cubicBezTo>
                  <a:cubicBezTo>
                    <a:pt x="251" y="820"/>
                    <a:pt x="254" y="820"/>
                    <a:pt x="256" y="820"/>
                  </a:cubicBezTo>
                  <a:close/>
                  <a:moveTo>
                    <a:pt x="249" y="817"/>
                  </a:moveTo>
                  <a:cubicBezTo>
                    <a:pt x="249" y="817"/>
                    <a:pt x="249" y="817"/>
                    <a:pt x="249" y="817"/>
                  </a:cubicBezTo>
                  <a:cubicBezTo>
                    <a:pt x="249" y="817"/>
                    <a:pt x="249" y="817"/>
                    <a:pt x="249" y="817"/>
                  </a:cubicBezTo>
                  <a:cubicBezTo>
                    <a:pt x="249" y="817"/>
                    <a:pt x="249" y="817"/>
                    <a:pt x="249" y="817"/>
                  </a:cubicBezTo>
                  <a:close/>
                  <a:moveTo>
                    <a:pt x="249" y="819"/>
                  </a:moveTo>
                  <a:cubicBezTo>
                    <a:pt x="249" y="819"/>
                    <a:pt x="249" y="819"/>
                    <a:pt x="249" y="819"/>
                  </a:cubicBezTo>
                  <a:cubicBezTo>
                    <a:pt x="248" y="819"/>
                    <a:pt x="248" y="819"/>
                    <a:pt x="248" y="819"/>
                  </a:cubicBezTo>
                  <a:cubicBezTo>
                    <a:pt x="248" y="819"/>
                    <a:pt x="248" y="819"/>
                    <a:pt x="248" y="819"/>
                  </a:cubicBezTo>
                  <a:cubicBezTo>
                    <a:pt x="249" y="819"/>
                    <a:pt x="249" y="819"/>
                    <a:pt x="249" y="819"/>
                  </a:cubicBezTo>
                  <a:close/>
                  <a:moveTo>
                    <a:pt x="246" y="817"/>
                  </a:moveTo>
                  <a:cubicBezTo>
                    <a:pt x="246" y="818"/>
                    <a:pt x="247" y="818"/>
                    <a:pt x="248" y="818"/>
                  </a:cubicBezTo>
                  <a:cubicBezTo>
                    <a:pt x="248" y="819"/>
                    <a:pt x="248" y="819"/>
                    <a:pt x="248" y="819"/>
                  </a:cubicBezTo>
                  <a:cubicBezTo>
                    <a:pt x="248" y="819"/>
                    <a:pt x="248" y="819"/>
                    <a:pt x="248" y="819"/>
                  </a:cubicBezTo>
                  <a:cubicBezTo>
                    <a:pt x="248" y="819"/>
                    <a:pt x="248" y="819"/>
                    <a:pt x="248" y="819"/>
                  </a:cubicBezTo>
                  <a:cubicBezTo>
                    <a:pt x="248" y="819"/>
                    <a:pt x="248" y="819"/>
                    <a:pt x="248" y="819"/>
                  </a:cubicBezTo>
                  <a:cubicBezTo>
                    <a:pt x="248" y="819"/>
                    <a:pt x="248" y="819"/>
                    <a:pt x="248" y="819"/>
                  </a:cubicBezTo>
                  <a:cubicBezTo>
                    <a:pt x="248" y="819"/>
                    <a:pt x="248" y="819"/>
                    <a:pt x="248" y="818"/>
                  </a:cubicBezTo>
                  <a:cubicBezTo>
                    <a:pt x="247" y="818"/>
                    <a:pt x="246" y="817"/>
                    <a:pt x="245" y="817"/>
                  </a:cubicBezTo>
                  <a:cubicBezTo>
                    <a:pt x="243" y="814"/>
                    <a:pt x="240" y="811"/>
                    <a:pt x="237" y="807"/>
                  </a:cubicBezTo>
                  <a:cubicBezTo>
                    <a:pt x="240" y="811"/>
                    <a:pt x="243" y="814"/>
                    <a:pt x="246" y="817"/>
                  </a:cubicBezTo>
                  <a:close/>
                  <a:moveTo>
                    <a:pt x="230" y="813"/>
                  </a:moveTo>
                  <a:cubicBezTo>
                    <a:pt x="230" y="812"/>
                    <a:pt x="230" y="812"/>
                    <a:pt x="230" y="812"/>
                  </a:cubicBezTo>
                  <a:cubicBezTo>
                    <a:pt x="228" y="811"/>
                    <a:pt x="228" y="811"/>
                    <a:pt x="228" y="811"/>
                  </a:cubicBezTo>
                  <a:cubicBezTo>
                    <a:pt x="228" y="810"/>
                    <a:pt x="228" y="810"/>
                    <a:pt x="228" y="810"/>
                  </a:cubicBezTo>
                  <a:cubicBezTo>
                    <a:pt x="227" y="809"/>
                    <a:pt x="227" y="809"/>
                    <a:pt x="227" y="809"/>
                  </a:cubicBezTo>
                  <a:cubicBezTo>
                    <a:pt x="227" y="808"/>
                    <a:pt x="227" y="808"/>
                    <a:pt x="227" y="808"/>
                  </a:cubicBezTo>
                  <a:cubicBezTo>
                    <a:pt x="223" y="800"/>
                    <a:pt x="223" y="800"/>
                    <a:pt x="223" y="800"/>
                  </a:cubicBezTo>
                  <a:cubicBezTo>
                    <a:pt x="215" y="784"/>
                    <a:pt x="215" y="784"/>
                    <a:pt x="215" y="784"/>
                  </a:cubicBezTo>
                  <a:cubicBezTo>
                    <a:pt x="220" y="793"/>
                    <a:pt x="224" y="804"/>
                    <a:pt x="230" y="813"/>
                  </a:cubicBezTo>
                  <a:close/>
                  <a:moveTo>
                    <a:pt x="190" y="672"/>
                  </a:moveTo>
                  <a:cubicBezTo>
                    <a:pt x="187" y="672"/>
                    <a:pt x="187" y="672"/>
                    <a:pt x="187" y="672"/>
                  </a:cubicBezTo>
                  <a:cubicBezTo>
                    <a:pt x="185" y="672"/>
                    <a:pt x="185" y="672"/>
                    <a:pt x="185" y="672"/>
                  </a:cubicBezTo>
                  <a:cubicBezTo>
                    <a:pt x="185" y="672"/>
                    <a:pt x="184" y="672"/>
                    <a:pt x="183" y="672"/>
                  </a:cubicBezTo>
                  <a:cubicBezTo>
                    <a:pt x="180" y="672"/>
                    <a:pt x="177" y="673"/>
                    <a:pt x="175" y="675"/>
                  </a:cubicBezTo>
                  <a:cubicBezTo>
                    <a:pt x="172" y="677"/>
                    <a:pt x="170" y="679"/>
                    <a:pt x="169" y="681"/>
                  </a:cubicBezTo>
                  <a:cubicBezTo>
                    <a:pt x="166" y="686"/>
                    <a:pt x="165" y="691"/>
                    <a:pt x="165" y="696"/>
                  </a:cubicBezTo>
                  <a:cubicBezTo>
                    <a:pt x="165" y="702"/>
                    <a:pt x="167" y="707"/>
                    <a:pt x="171" y="711"/>
                  </a:cubicBezTo>
                  <a:cubicBezTo>
                    <a:pt x="173" y="713"/>
                    <a:pt x="175" y="715"/>
                    <a:pt x="178" y="716"/>
                  </a:cubicBezTo>
                  <a:cubicBezTo>
                    <a:pt x="179" y="716"/>
                    <a:pt x="181" y="717"/>
                    <a:pt x="182" y="717"/>
                  </a:cubicBezTo>
                  <a:cubicBezTo>
                    <a:pt x="183" y="717"/>
                    <a:pt x="184" y="717"/>
                    <a:pt x="184" y="717"/>
                  </a:cubicBezTo>
                  <a:cubicBezTo>
                    <a:pt x="185" y="717"/>
                    <a:pt x="185" y="717"/>
                    <a:pt x="185" y="717"/>
                  </a:cubicBezTo>
                  <a:cubicBezTo>
                    <a:pt x="186" y="717"/>
                    <a:pt x="186" y="717"/>
                    <a:pt x="186" y="717"/>
                  </a:cubicBezTo>
                  <a:cubicBezTo>
                    <a:pt x="199" y="717"/>
                    <a:pt x="199" y="717"/>
                    <a:pt x="199" y="717"/>
                  </a:cubicBezTo>
                  <a:cubicBezTo>
                    <a:pt x="224" y="718"/>
                    <a:pt x="224" y="718"/>
                    <a:pt x="224" y="718"/>
                  </a:cubicBezTo>
                  <a:cubicBezTo>
                    <a:pt x="257" y="718"/>
                    <a:pt x="290" y="718"/>
                    <a:pt x="325" y="718"/>
                  </a:cubicBezTo>
                  <a:cubicBezTo>
                    <a:pt x="325" y="719"/>
                    <a:pt x="325" y="719"/>
                    <a:pt x="325" y="719"/>
                  </a:cubicBezTo>
                  <a:cubicBezTo>
                    <a:pt x="323" y="719"/>
                    <a:pt x="322" y="719"/>
                    <a:pt x="321" y="719"/>
                  </a:cubicBezTo>
                  <a:cubicBezTo>
                    <a:pt x="300" y="719"/>
                    <a:pt x="300" y="719"/>
                    <a:pt x="300" y="719"/>
                  </a:cubicBezTo>
                  <a:cubicBezTo>
                    <a:pt x="297" y="719"/>
                    <a:pt x="297" y="719"/>
                    <a:pt x="297" y="719"/>
                  </a:cubicBezTo>
                  <a:cubicBezTo>
                    <a:pt x="272" y="719"/>
                    <a:pt x="247" y="718"/>
                    <a:pt x="223" y="718"/>
                  </a:cubicBezTo>
                  <a:cubicBezTo>
                    <a:pt x="198" y="718"/>
                    <a:pt x="198" y="718"/>
                    <a:pt x="198" y="718"/>
                  </a:cubicBezTo>
                  <a:cubicBezTo>
                    <a:pt x="186" y="718"/>
                    <a:pt x="186" y="718"/>
                    <a:pt x="186" y="718"/>
                  </a:cubicBezTo>
                  <a:cubicBezTo>
                    <a:pt x="185" y="718"/>
                    <a:pt x="185" y="718"/>
                    <a:pt x="185" y="718"/>
                  </a:cubicBezTo>
                  <a:cubicBezTo>
                    <a:pt x="184" y="718"/>
                    <a:pt x="184" y="718"/>
                    <a:pt x="184" y="718"/>
                  </a:cubicBezTo>
                  <a:cubicBezTo>
                    <a:pt x="183" y="718"/>
                    <a:pt x="182" y="718"/>
                    <a:pt x="181" y="718"/>
                  </a:cubicBezTo>
                  <a:cubicBezTo>
                    <a:pt x="180" y="718"/>
                    <a:pt x="178" y="717"/>
                    <a:pt x="177" y="716"/>
                  </a:cubicBezTo>
                  <a:cubicBezTo>
                    <a:pt x="174" y="715"/>
                    <a:pt x="172" y="713"/>
                    <a:pt x="170" y="711"/>
                  </a:cubicBezTo>
                  <a:cubicBezTo>
                    <a:pt x="166" y="707"/>
                    <a:pt x="164" y="702"/>
                    <a:pt x="164" y="696"/>
                  </a:cubicBezTo>
                  <a:cubicBezTo>
                    <a:pt x="164" y="691"/>
                    <a:pt x="165" y="685"/>
                    <a:pt x="168" y="680"/>
                  </a:cubicBezTo>
                  <a:cubicBezTo>
                    <a:pt x="170" y="678"/>
                    <a:pt x="172" y="676"/>
                    <a:pt x="174" y="674"/>
                  </a:cubicBezTo>
                  <a:cubicBezTo>
                    <a:pt x="177" y="673"/>
                    <a:pt x="180" y="671"/>
                    <a:pt x="183" y="671"/>
                  </a:cubicBezTo>
                  <a:cubicBezTo>
                    <a:pt x="183" y="671"/>
                    <a:pt x="184" y="671"/>
                    <a:pt x="185" y="671"/>
                  </a:cubicBezTo>
                  <a:cubicBezTo>
                    <a:pt x="187" y="671"/>
                    <a:pt x="187" y="671"/>
                    <a:pt x="187" y="671"/>
                  </a:cubicBezTo>
                  <a:cubicBezTo>
                    <a:pt x="190" y="671"/>
                    <a:pt x="190" y="671"/>
                    <a:pt x="190" y="671"/>
                  </a:cubicBezTo>
                  <a:cubicBezTo>
                    <a:pt x="196" y="671"/>
                    <a:pt x="196" y="671"/>
                    <a:pt x="196" y="671"/>
                  </a:cubicBezTo>
                  <a:cubicBezTo>
                    <a:pt x="196" y="671"/>
                    <a:pt x="194" y="671"/>
                    <a:pt x="197" y="671"/>
                  </a:cubicBezTo>
                  <a:lnTo>
                    <a:pt x="190" y="672"/>
                  </a:lnTo>
                  <a:close/>
                  <a:moveTo>
                    <a:pt x="136" y="380"/>
                  </a:moveTo>
                  <a:cubicBezTo>
                    <a:pt x="135" y="376"/>
                    <a:pt x="135" y="371"/>
                    <a:pt x="136" y="368"/>
                  </a:cubicBezTo>
                  <a:cubicBezTo>
                    <a:pt x="137" y="364"/>
                    <a:pt x="139" y="361"/>
                    <a:pt x="143" y="359"/>
                  </a:cubicBezTo>
                  <a:cubicBezTo>
                    <a:pt x="146" y="356"/>
                    <a:pt x="150" y="355"/>
                    <a:pt x="154" y="354"/>
                  </a:cubicBezTo>
                  <a:cubicBezTo>
                    <a:pt x="158" y="354"/>
                    <a:pt x="162" y="355"/>
                    <a:pt x="166" y="357"/>
                  </a:cubicBezTo>
                  <a:cubicBezTo>
                    <a:pt x="170" y="359"/>
                    <a:pt x="174" y="362"/>
                    <a:pt x="177" y="366"/>
                  </a:cubicBezTo>
                  <a:cubicBezTo>
                    <a:pt x="180" y="369"/>
                    <a:pt x="183" y="373"/>
                    <a:pt x="185" y="377"/>
                  </a:cubicBezTo>
                  <a:cubicBezTo>
                    <a:pt x="188" y="384"/>
                    <a:pt x="188" y="384"/>
                    <a:pt x="188" y="384"/>
                  </a:cubicBezTo>
                  <a:cubicBezTo>
                    <a:pt x="194" y="396"/>
                    <a:pt x="194" y="396"/>
                    <a:pt x="194" y="396"/>
                  </a:cubicBezTo>
                  <a:cubicBezTo>
                    <a:pt x="196" y="395"/>
                    <a:pt x="198" y="394"/>
                    <a:pt x="200" y="393"/>
                  </a:cubicBezTo>
                  <a:cubicBezTo>
                    <a:pt x="201" y="393"/>
                    <a:pt x="201" y="392"/>
                    <a:pt x="202" y="392"/>
                  </a:cubicBezTo>
                  <a:cubicBezTo>
                    <a:pt x="203" y="391"/>
                    <a:pt x="204" y="391"/>
                    <a:pt x="205" y="390"/>
                  </a:cubicBezTo>
                  <a:cubicBezTo>
                    <a:pt x="207" y="389"/>
                    <a:pt x="207" y="389"/>
                    <a:pt x="207" y="389"/>
                  </a:cubicBezTo>
                  <a:cubicBezTo>
                    <a:pt x="209" y="388"/>
                    <a:pt x="209" y="388"/>
                    <a:pt x="209" y="388"/>
                  </a:cubicBezTo>
                  <a:cubicBezTo>
                    <a:pt x="210" y="387"/>
                    <a:pt x="211" y="386"/>
                    <a:pt x="213" y="386"/>
                  </a:cubicBezTo>
                  <a:cubicBezTo>
                    <a:pt x="217" y="383"/>
                    <a:pt x="221" y="380"/>
                    <a:pt x="225" y="376"/>
                  </a:cubicBezTo>
                  <a:cubicBezTo>
                    <a:pt x="229" y="373"/>
                    <a:pt x="233" y="369"/>
                    <a:pt x="237" y="366"/>
                  </a:cubicBezTo>
                  <a:cubicBezTo>
                    <a:pt x="239" y="364"/>
                    <a:pt x="240" y="362"/>
                    <a:pt x="242" y="360"/>
                  </a:cubicBezTo>
                  <a:cubicBezTo>
                    <a:pt x="244" y="358"/>
                    <a:pt x="244" y="358"/>
                    <a:pt x="244" y="358"/>
                  </a:cubicBezTo>
                  <a:cubicBezTo>
                    <a:pt x="246" y="356"/>
                    <a:pt x="246" y="356"/>
                    <a:pt x="246" y="356"/>
                  </a:cubicBezTo>
                  <a:cubicBezTo>
                    <a:pt x="247" y="354"/>
                    <a:pt x="249" y="353"/>
                    <a:pt x="250" y="351"/>
                  </a:cubicBezTo>
                  <a:cubicBezTo>
                    <a:pt x="249" y="349"/>
                    <a:pt x="247" y="348"/>
                    <a:pt x="246" y="346"/>
                  </a:cubicBezTo>
                  <a:cubicBezTo>
                    <a:pt x="245" y="345"/>
                    <a:pt x="245" y="345"/>
                    <a:pt x="245" y="345"/>
                  </a:cubicBezTo>
                  <a:cubicBezTo>
                    <a:pt x="245" y="344"/>
                    <a:pt x="245" y="344"/>
                    <a:pt x="245" y="344"/>
                  </a:cubicBezTo>
                  <a:cubicBezTo>
                    <a:pt x="245" y="343"/>
                    <a:pt x="244" y="343"/>
                    <a:pt x="244" y="342"/>
                  </a:cubicBezTo>
                  <a:cubicBezTo>
                    <a:pt x="243" y="340"/>
                    <a:pt x="242" y="338"/>
                    <a:pt x="242" y="336"/>
                  </a:cubicBezTo>
                  <a:cubicBezTo>
                    <a:pt x="242" y="335"/>
                    <a:pt x="241" y="334"/>
                    <a:pt x="241" y="333"/>
                  </a:cubicBezTo>
                  <a:cubicBezTo>
                    <a:pt x="241" y="332"/>
                    <a:pt x="241" y="332"/>
                    <a:pt x="241" y="331"/>
                  </a:cubicBezTo>
                  <a:cubicBezTo>
                    <a:pt x="241" y="331"/>
                    <a:pt x="241" y="330"/>
                    <a:pt x="241" y="330"/>
                  </a:cubicBezTo>
                  <a:cubicBezTo>
                    <a:pt x="241" y="328"/>
                    <a:pt x="241" y="325"/>
                    <a:pt x="241" y="323"/>
                  </a:cubicBezTo>
                  <a:cubicBezTo>
                    <a:pt x="242" y="314"/>
                    <a:pt x="246" y="306"/>
                    <a:pt x="251" y="298"/>
                  </a:cubicBezTo>
                  <a:cubicBezTo>
                    <a:pt x="253" y="295"/>
                    <a:pt x="256" y="291"/>
                    <a:pt x="260" y="289"/>
                  </a:cubicBezTo>
                  <a:cubicBezTo>
                    <a:pt x="263" y="287"/>
                    <a:pt x="267" y="286"/>
                    <a:pt x="271" y="286"/>
                  </a:cubicBezTo>
                  <a:cubicBezTo>
                    <a:pt x="274" y="287"/>
                    <a:pt x="278" y="288"/>
                    <a:pt x="281" y="291"/>
                  </a:cubicBezTo>
                  <a:cubicBezTo>
                    <a:pt x="285" y="293"/>
                    <a:pt x="287" y="297"/>
                    <a:pt x="288" y="300"/>
                  </a:cubicBezTo>
                  <a:cubicBezTo>
                    <a:pt x="291" y="307"/>
                    <a:pt x="288" y="316"/>
                    <a:pt x="284" y="324"/>
                  </a:cubicBezTo>
                  <a:cubicBezTo>
                    <a:pt x="282" y="328"/>
                    <a:pt x="279" y="332"/>
                    <a:pt x="276" y="335"/>
                  </a:cubicBezTo>
                  <a:cubicBezTo>
                    <a:pt x="275" y="337"/>
                    <a:pt x="275" y="337"/>
                    <a:pt x="275" y="337"/>
                  </a:cubicBezTo>
                  <a:cubicBezTo>
                    <a:pt x="273" y="339"/>
                    <a:pt x="273" y="339"/>
                    <a:pt x="273" y="339"/>
                  </a:cubicBezTo>
                  <a:cubicBezTo>
                    <a:pt x="269" y="344"/>
                    <a:pt x="269" y="344"/>
                    <a:pt x="269" y="344"/>
                  </a:cubicBezTo>
                  <a:cubicBezTo>
                    <a:pt x="268" y="346"/>
                    <a:pt x="267" y="347"/>
                    <a:pt x="267" y="349"/>
                  </a:cubicBezTo>
                  <a:cubicBezTo>
                    <a:pt x="267" y="349"/>
                    <a:pt x="267" y="350"/>
                    <a:pt x="267" y="350"/>
                  </a:cubicBezTo>
                  <a:cubicBezTo>
                    <a:pt x="267" y="351"/>
                    <a:pt x="267" y="351"/>
                    <a:pt x="267" y="351"/>
                  </a:cubicBezTo>
                  <a:cubicBezTo>
                    <a:pt x="267" y="351"/>
                    <a:pt x="267" y="351"/>
                    <a:pt x="268" y="351"/>
                  </a:cubicBezTo>
                  <a:cubicBezTo>
                    <a:pt x="268" y="352"/>
                    <a:pt x="268" y="352"/>
                    <a:pt x="268" y="352"/>
                  </a:cubicBezTo>
                  <a:cubicBezTo>
                    <a:pt x="268" y="352"/>
                    <a:pt x="269" y="353"/>
                    <a:pt x="270" y="353"/>
                  </a:cubicBezTo>
                  <a:cubicBezTo>
                    <a:pt x="270" y="354"/>
                    <a:pt x="271" y="354"/>
                    <a:pt x="272" y="354"/>
                  </a:cubicBezTo>
                  <a:cubicBezTo>
                    <a:pt x="274" y="355"/>
                    <a:pt x="276" y="356"/>
                    <a:pt x="277" y="356"/>
                  </a:cubicBezTo>
                  <a:cubicBezTo>
                    <a:pt x="278" y="356"/>
                    <a:pt x="279" y="357"/>
                    <a:pt x="280" y="357"/>
                  </a:cubicBezTo>
                  <a:cubicBezTo>
                    <a:pt x="283" y="357"/>
                    <a:pt x="283" y="357"/>
                    <a:pt x="283" y="357"/>
                  </a:cubicBezTo>
                  <a:cubicBezTo>
                    <a:pt x="285" y="358"/>
                    <a:pt x="286" y="358"/>
                    <a:pt x="287" y="358"/>
                  </a:cubicBezTo>
                  <a:cubicBezTo>
                    <a:pt x="292" y="359"/>
                    <a:pt x="297" y="359"/>
                    <a:pt x="303" y="359"/>
                  </a:cubicBezTo>
                  <a:cubicBezTo>
                    <a:pt x="308" y="359"/>
                    <a:pt x="313" y="359"/>
                    <a:pt x="318" y="358"/>
                  </a:cubicBezTo>
                  <a:cubicBezTo>
                    <a:pt x="321" y="357"/>
                    <a:pt x="323" y="356"/>
                    <a:pt x="326" y="355"/>
                  </a:cubicBezTo>
                  <a:cubicBezTo>
                    <a:pt x="327" y="355"/>
                    <a:pt x="327" y="355"/>
                    <a:pt x="327" y="355"/>
                  </a:cubicBezTo>
                  <a:cubicBezTo>
                    <a:pt x="328" y="355"/>
                    <a:pt x="328" y="355"/>
                    <a:pt x="328" y="355"/>
                  </a:cubicBezTo>
                  <a:cubicBezTo>
                    <a:pt x="331" y="353"/>
                    <a:pt x="331" y="353"/>
                    <a:pt x="331" y="353"/>
                  </a:cubicBezTo>
                  <a:cubicBezTo>
                    <a:pt x="333" y="353"/>
                    <a:pt x="335" y="352"/>
                    <a:pt x="337" y="351"/>
                  </a:cubicBezTo>
                  <a:cubicBezTo>
                    <a:pt x="336" y="348"/>
                    <a:pt x="336" y="345"/>
                    <a:pt x="335" y="342"/>
                  </a:cubicBezTo>
                  <a:cubicBezTo>
                    <a:pt x="335" y="340"/>
                    <a:pt x="335" y="340"/>
                    <a:pt x="335" y="340"/>
                  </a:cubicBezTo>
                  <a:cubicBezTo>
                    <a:pt x="335" y="339"/>
                    <a:pt x="335" y="339"/>
                    <a:pt x="335" y="339"/>
                  </a:cubicBezTo>
                  <a:cubicBezTo>
                    <a:pt x="334" y="337"/>
                    <a:pt x="334" y="337"/>
                    <a:pt x="334" y="337"/>
                  </a:cubicBezTo>
                  <a:cubicBezTo>
                    <a:pt x="334" y="333"/>
                    <a:pt x="334" y="330"/>
                    <a:pt x="334" y="327"/>
                  </a:cubicBezTo>
                  <a:cubicBezTo>
                    <a:pt x="334" y="320"/>
                    <a:pt x="336" y="314"/>
                    <a:pt x="339" y="309"/>
                  </a:cubicBezTo>
                  <a:cubicBezTo>
                    <a:pt x="340" y="307"/>
                    <a:pt x="342" y="304"/>
                    <a:pt x="345" y="302"/>
                  </a:cubicBezTo>
                  <a:cubicBezTo>
                    <a:pt x="346" y="301"/>
                    <a:pt x="347" y="300"/>
                    <a:pt x="348" y="299"/>
                  </a:cubicBezTo>
                  <a:cubicBezTo>
                    <a:pt x="349" y="298"/>
                    <a:pt x="350" y="297"/>
                    <a:pt x="352" y="297"/>
                  </a:cubicBezTo>
                  <a:cubicBezTo>
                    <a:pt x="357" y="294"/>
                    <a:pt x="363" y="294"/>
                    <a:pt x="367" y="296"/>
                  </a:cubicBezTo>
                  <a:cubicBezTo>
                    <a:pt x="369" y="296"/>
                    <a:pt x="370" y="297"/>
                    <a:pt x="371" y="297"/>
                  </a:cubicBezTo>
                  <a:cubicBezTo>
                    <a:pt x="371" y="298"/>
                    <a:pt x="372" y="298"/>
                    <a:pt x="372" y="299"/>
                  </a:cubicBezTo>
                  <a:cubicBezTo>
                    <a:pt x="373" y="299"/>
                    <a:pt x="373" y="300"/>
                    <a:pt x="374" y="300"/>
                  </a:cubicBezTo>
                  <a:cubicBezTo>
                    <a:pt x="375" y="303"/>
                    <a:pt x="377" y="305"/>
                    <a:pt x="378" y="308"/>
                  </a:cubicBezTo>
                  <a:cubicBezTo>
                    <a:pt x="380" y="313"/>
                    <a:pt x="380" y="319"/>
                    <a:pt x="378" y="325"/>
                  </a:cubicBezTo>
                  <a:cubicBezTo>
                    <a:pt x="376" y="330"/>
                    <a:pt x="372" y="336"/>
                    <a:pt x="367" y="340"/>
                  </a:cubicBezTo>
                  <a:cubicBezTo>
                    <a:pt x="365" y="343"/>
                    <a:pt x="363" y="345"/>
                    <a:pt x="360" y="347"/>
                  </a:cubicBezTo>
                  <a:cubicBezTo>
                    <a:pt x="359" y="347"/>
                    <a:pt x="359" y="348"/>
                    <a:pt x="358" y="348"/>
                  </a:cubicBezTo>
                  <a:cubicBezTo>
                    <a:pt x="357" y="349"/>
                    <a:pt x="357" y="349"/>
                    <a:pt x="357" y="349"/>
                  </a:cubicBezTo>
                  <a:cubicBezTo>
                    <a:pt x="356" y="350"/>
                    <a:pt x="356" y="350"/>
                    <a:pt x="356" y="350"/>
                  </a:cubicBezTo>
                  <a:cubicBezTo>
                    <a:pt x="353" y="352"/>
                    <a:pt x="351" y="353"/>
                    <a:pt x="348" y="355"/>
                  </a:cubicBezTo>
                  <a:cubicBezTo>
                    <a:pt x="349" y="357"/>
                    <a:pt x="349" y="359"/>
                    <a:pt x="350" y="361"/>
                  </a:cubicBezTo>
                  <a:cubicBezTo>
                    <a:pt x="350" y="362"/>
                    <a:pt x="351" y="363"/>
                    <a:pt x="351" y="364"/>
                  </a:cubicBezTo>
                  <a:cubicBezTo>
                    <a:pt x="352" y="366"/>
                    <a:pt x="352" y="366"/>
                    <a:pt x="352" y="366"/>
                  </a:cubicBezTo>
                  <a:cubicBezTo>
                    <a:pt x="353" y="369"/>
                    <a:pt x="354" y="371"/>
                    <a:pt x="356" y="373"/>
                  </a:cubicBezTo>
                  <a:cubicBezTo>
                    <a:pt x="358" y="378"/>
                    <a:pt x="361" y="382"/>
                    <a:pt x="364" y="387"/>
                  </a:cubicBezTo>
                  <a:cubicBezTo>
                    <a:pt x="367" y="391"/>
                    <a:pt x="371" y="395"/>
                    <a:pt x="375" y="398"/>
                  </a:cubicBezTo>
                  <a:cubicBezTo>
                    <a:pt x="376" y="399"/>
                    <a:pt x="377" y="400"/>
                    <a:pt x="378" y="400"/>
                  </a:cubicBezTo>
                  <a:cubicBezTo>
                    <a:pt x="379" y="401"/>
                    <a:pt x="379" y="401"/>
                    <a:pt x="380" y="402"/>
                  </a:cubicBezTo>
                  <a:cubicBezTo>
                    <a:pt x="381" y="402"/>
                    <a:pt x="381" y="402"/>
                    <a:pt x="381" y="402"/>
                  </a:cubicBezTo>
                  <a:cubicBezTo>
                    <a:pt x="381" y="402"/>
                    <a:pt x="381" y="402"/>
                    <a:pt x="381" y="402"/>
                  </a:cubicBezTo>
                  <a:cubicBezTo>
                    <a:pt x="383" y="403"/>
                    <a:pt x="383" y="403"/>
                    <a:pt x="383" y="403"/>
                  </a:cubicBezTo>
                  <a:cubicBezTo>
                    <a:pt x="384" y="404"/>
                    <a:pt x="386" y="405"/>
                    <a:pt x="388" y="406"/>
                  </a:cubicBezTo>
                  <a:cubicBezTo>
                    <a:pt x="391" y="407"/>
                    <a:pt x="391" y="407"/>
                    <a:pt x="391" y="407"/>
                  </a:cubicBezTo>
                  <a:cubicBezTo>
                    <a:pt x="392" y="408"/>
                    <a:pt x="392" y="408"/>
                    <a:pt x="392" y="408"/>
                  </a:cubicBezTo>
                  <a:cubicBezTo>
                    <a:pt x="393" y="408"/>
                    <a:pt x="393" y="408"/>
                    <a:pt x="394" y="408"/>
                  </a:cubicBezTo>
                  <a:cubicBezTo>
                    <a:pt x="401" y="393"/>
                    <a:pt x="401" y="393"/>
                    <a:pt x="401" y="393"/>
                  </a:cubicBezTo>
                  <a:cubicBezTo>
                    <a:pt x="406" y="383"/>
                    <a:pt x="406" y="383"/>
                    <a:pt x="406" y="383"/>
                  </a:cubicBezTo>
                  <a:cubicBezTo>
                    <a:pt x="408" y="379"/>
                    <a:pt x="408" y="379"/>
                    <a:pt x="408" y="379"/>
                  </a:cubicBezTo>
                  <a:cubicBezTo>
                    <a:pt x="409" y="378"/>
                    <a:pt x="409" y="378"/>
                    <a:pt x="409" y="378"/>
                  </a:cubicBezTo>
                  <a:cubicBezTo>
                    <a:pt x="409" y="377"/>
                    <a:pt x="409" y="377"/>
                    <a:pt x="409" y="377"/>
                  </a:cubicBezTo>
                  <a:cubicBezTo>
                    <a:pt x="410" y="376"/>
                    <a:pt x="410" y="375"/>
                    <a:pt x="411" y="375"/>
                  </a:cubicBezTo>
                  <a:cubicBezTo>
                    <a:pt x="413" y="372"/>
                    <a:pt x="415" y="370"/>
                    <a:pt x="417" y="367"/>
                  </a:cubicBezTo>
                  <a:cubicBezTo>
                    <a:pt x="420" y="365"/>
                    <a:pt x="422" y="363"/>
                    <a:pt x="425" y="362"/>
                  </a:cubicBezTo>
                  <a:cubicBezTo>
                    <a:pt x="426" y="361"/>
                    <a:pt x="427" y="361"/>
                    <a:pt x="429" y="361"/>
                  </a:cubicBezTo>
                  <a:cubicBezTo>
                    <a:pt x="430" y="361"/>
                    <a:pt x="431" y="361"/>
                    <a:pt x="432" y="361"/>
                  </a:cubicBezTo>
                  <a:cubicBezTo>
                    <a:pt x="437" y="362"/>
                    <a:pt x="441" y="366"/>
                    <a:pt x="444" y="372"/>
                  </a:cubicBezTo>
                  <a:cubicBezTo>
                    <a:pt x="446" y="377"/>
                    <a:pt x="447" y="384"/>
                    <a:pt x="446" y="390"/>
                  </a:cubicBezTo>
                  <a:cubicBezTo>
                    <a:pt x="445" y="393"/>
                    <a:pt x="445" y="396"/>
                    <a:pt x="443" y="399"/>
                  </a:cubicBezTo>
                  <a:cubicBezTo>
                    <a:pt x="442" y="402"/>
                    <a:pt x="440" y="405"/>
                    <a:pt x="438" y="407"/>
                  </a:cubicBezTo>
                  <a:cubicBezTo>
                    <a:pt x="434" y="411"/>
                    <a:pt x="429" y="415"/>
                    <a:pt x="423" y="417"/>
                  </a:cubicBezTo>
                  <a:cubicBezTo>
                    <a:pt x="420" y="418"/>
                    <a:pt x="416" y="418"/>
                    <a:pt x="413" y="418"/>
                  </a:cubicBezTo>
                  <a:cubicBezTo>
                    <a:pt x="411" y="418"/>
                    <a:pt x="410" y="419"/>
                    <a:pt x="408" y="419"/>
                  </a:cubicBezTo>
                  <a:cubicBezTo>
                    <a:pt x="407" y="418"/>
                    <a:pt x="407" y="418"/>
                    <a:pt x="407" y="418"/>
                  </a:cubicBezTo>
                  <a:cubicBezTo>
                    <a:pt x="407" y="418"/>
                    <a:pt x="406" y="418"/>
                    <a:pt x="406" y="418"/>
                  </a:cubicBezTo>
                  <a:cubicBezTo>
                    <a:pt x="405" y="418"/>
                    <a:pt x="404" y="418"/>
                    <a:pt x="404" y="418"/>
                  </a:cubicBezTo>
                  <a:cubicBezTo>
                    <a:pt x="399" y="418"/>
                    <a:pt x="399" y="418"/>
                    <a:pt x="399" y="418"/>
                  </a:cubicBezTo>
                  <a:cubicBezTo>
                    <a:pt x="398" y="419"/>
                    <a:pt x="397" y="421"/>
                    <a:pt x="397" y="423"/>
                  </a:cubicBezTo>
                  <a:cubicBezTo>
                    <a:pt x="395" y="427"/>
                    <a:pt x="395" y="427"/>
                    <a:pt x="395" y="427"/>
                  </a:cubicBezTo>
                  <a:cubicBezTo>
                    <a:pt x="392" y="432"/>
                    <a:pt x="392" y="432"/>
                    <a:pt x="392" y="432"/>
                  </a:cubicBezTo>
                  <a:cubicBezTo>
                    <a:pt x="387" y="443"/>
                    <a:pt x="387" y="443"/>
                    <a:pt x="387" y="443"/>
                  </a:cubicBezTo>
                  <a:cubicBezTo>
                    <a:pt x="384" y="451"/>
                    <a:pt x="381" y="458"/>
                    <a:pt x="378" y="465"/>
                  </a:cubicBezTo>
                  <a:cubicBezTo>
                    <a:pt x="372" y="480"/>
                    <a:pt x="367" y="495"/>
                    <a:pt x="361" y="510"/>
                  </a:cubicBezTo>
                  <a:cubicBezTo>
                    <a:pt x="351" y="539"/>
                    <a:pt x="341" y="570"/>
                    <a:pt x="332" y="600"/>
                  </a:cubicBezTo>
                  <a:cubicBezTo>
                    <a:pt x="327" y="617"/>
                    <a:pt x="327" y="617"/>
                    <a:pt x="327" y="617"/>
                  </a:cubicBezTo>
                  <a:cubicBezTo>
                    <a:pt x="326" y="622"/>
                    <a:pt x="326" y="622"/>
                    <a:pt x="326" y="622"/>
                  </a:cubicBezTo>
                  <a:cubicBezTo>
                    <a:pt x="325" y="622"/>
                    <a:pt x="325" y="622"/>
                    <a:pt x="325" y="622"/>
                  </a:cubicBezTo>
                  <a:cubicBezTo>
                    <a:pt x="330" y="603"/>
                    <a:pt x="330" y="603"/>
                    <a:pt x="330" y="603"/>
                  </a:cubicBezTo>
                  <a:cubicBezTo>
                    <a:pt x="334" y="592"/>
                    <a:pt x="334" y="592"/>
                    <a:pt x="334" y="592"/>
                  </a:cubicBezTo>
                  <a:cubicBezTo>
                    <a:pt x="342" y="563"/>
                    <a:pt x="352" y="534"/>
                    <a:pt x="362" y="506"/>
                  </a:cubicBezTo>
                  <a:cubicBezTo>
                    <a:pt x="367" y="491"/>
                    <a:pt x="373" y="477"/>
                    <a:pt x="378" y="463"/>
                  </a:cubicBezTo>
                  <a:cubicBezTo>
                    <a:pt x="381" y="456"/>
                    <a:pt x="384" y="449"/>
                    <a:pt x="387" y="442"/>
                  </a:cubicBezTo>
                  <a:cubicBezTo>
                    <a:pt x="392" y="432"/>
                    <a:pt x="392" y="432"/>
                    <a:pt x="392" y="432"/>
                  </a:cubicBezTo>
                  <a:cubicBezTo>
                    <a:pt x="394" y="426"/>
                    <a:pt x="394" y="426"/>
                    <a:pt x="394" y="426"/>
                  </a:cubicBezTo>
                  <a:cubicBezTo>
                    <a:pt x="398" y="417"/>
                    <a:pt x="398" y="417"/>
                    <a:pt x="398" y="417"/>
                  </a:cubicBezTo>
                  <a:cubicBezTo>
                    <a:pt x="403" y="418"/>
                    <a:pt x="403" y="418"/>
                    <a:pt x="403" y="418"/>
                  </a:cubicBezTo>
                  <a:cubicBezTo>
                    <a:pt x="404" y="418"/>
                    <a:pt x="405" y="418"/>
                    <a:pt x="406" y="418"/>
                  </a:cubicBezTo>
                  <a:cubicBezTo>
                    <a:pt x="406" y="418"/>
                    <a:pt x="407" y="418"/>
                    <a:pt x="407" y="418"/>
                  </a:cubicBezTo>
                  <a:cubicBezTo>
                    <a:pt x="408" y="418"/>
                    <a:pt x="408" y="418"/>
                    <a:pt x="408" y="418"/>
                  </a:cubicBezTo>
                  <a:cubicBezTo>
                    <a:pt x="410" y="418"/>
                    <a:pt x="411" y="418"/>
                    <a:pt x="413" y="418"/>
                  </a:cubicBezTo>
                  <a:cubicBezTo>
                    <a:pt x="416" y="417"/>
                    <a:pt x="419" y="417"/>
                    <a:pt x="422" y="416"/>
                  </a:cubicBezTo>
                  <a:cubicBezTo>
                    <a:pt x="428" y="414"/>
                    <a:pt x="434" y="411"/>
                    <a:pt x="438" y="406"/>
                  </a:cubicBezTo>
                  <a:cubicBezTo>
                    <a:pt x="440" y="404"/>
                    <a:pt x="442" y="402"/>
                    <a:pt x="443" y="399"/>
                  </a:cubicBezTo>
                  <a:cubicBezTo>
                    <a:pt x="444" y="396"/>
                    <a:pt x="445" y="393"/>
                    <a:pt x="445" y="390"/>
                  </a:cubicBezTo>
                  <a:cubicBezTo>
                    <a:pt x="446" y="384"/>
                    <a:pt x="446" y="377"/>
                    <a:pt x="443" y="372"/>
                  </a:cubicBezTo>
                  <a:cubicBezTo>
                    <a:pt x="441" y="367"/>
                    <a:pt x="436" y="362"/>
                    <a:pt x="432" y="362"/>
                  </a:cubicBezTo>
                  <a:cubicBezTo>
                    <a:pt x="431" y="362"/>
                    <a:pt x="431" y="362"/>
                    <a:pt x="430" y="361"/>
                  </a:cubicBezTo>
                  <a:cubicBezTo>
                    <a:pt x="430" y="361"/>
                    <a:pt x="429" y="362"/>
                    <a:pt x="429" y="362"/>
                  </a:cubicBezTo>
                  <a:cubicBezTo>
                    <a:pt x="428" y="362"/>
                    <a:pt x="426" y="362"/>
                    <a:pt x="425" y="363"/>
                  </a:cubicBezTo>
                  <a:cubicBezTo>
                    <a:pt x="423" y="364"/>
                    <a:pt x="420" y="366"/>
                    <a:pt x="418" y="368"/>
                  </a:cubicBezTo>
                  <a:cubicBezTo>
                    <a:pt x="415" y="370"/>
                    <a:pt x="413" y="373"/>
                    <a:pt x="411" y="375"/>
                  </a:cubicBezTo>
                  <a:cubicBezTo>
                    <a:pt x="411" y="376"/>
                    <a:pt x="410" y="377"/>
                    <a:pt x="410" y="377"/>
                  </a:cubicBezTo>
                  <a:cubicBezTo>
                    <a:pt x="409" y="378"/>
                    <a:pt x="409" y="378"/>
                    <a:pt x="409" y="378"/>
                  </a:cubicBezTo>
                  <a:cubicBezTo>
                    <a:pt x="409" y="379"/>
                    <a:pt x="409" y="379"/>
                    <a:pt x="409" y="379"/>
                  </a:cubicBezTo>
                  <a:cubicBezTo>
                    <a:pt x="406" y="384"/>
                    <a:pt x="406" y="384"/>
                    <a:pt x="406" y="384"/>
                  </a:cubicBezTo>
                  <a:cubicBezTo>
                    <a:pt x="402" y="394"/>
                    <a:pt x="402" y="394"/>
                    <a:pt x="402" y="394"/>
                  </a:cubicBezTo>
                  <a:cubicBezTo>
                    <a:pt x="394" y="409"/>
                    <a:pt x="394" y="409"/>
                    <a:pt x="394" y="409"/>
                  </a:cubicBezTo>
                  <a:cubicBezTo>
                    <a:pt x="394" y="409"/>
                    <a:pt x="393" y="409"/>
                    <a:pt x="393" y="409"/>
                  </a:cubicBezTo>
                  <a:cubicBezTo>
                    <a:pt x="391" y="408"/>
                    <a:pt x="391" y="408"/>
                    <a:pt x="391" y="408"/>
                  </a:cubicBezTo>
                  <a:cubicBezTo>
                    <a:pt x="388" y="407"/>
                    <a:pt x="388" y="407"/>
                    <a:pt x="388" y="407"/>
                  </a:cubicBezTo>
                  <a:cubicBezTo>
                    <a:pt x="386" y="406"/>
                    <a:pt x="384" y="405"/>
                    <a:pt x="382" y="404"/>
                  </a:cubicBezTo>
                  <a:cubicBezTo>
                    <a:pt x="381" y="403"/>
                    <a:pt x="381" y="403"/>
                    <a:pt x="381" y="403"/>
                  </a:cubicBezTo>
                  <a:cubicBezTo>
                    <a:pt x="380" y="403"/>
                    <a:pt x="380" y="403"/>
                    <a:pt x="380" y="403"/>
                  </a:cubicBezTo>
                  <a:cubicBezTo>
                    <a:pt x="380" y="402"/>
                    <a:pt x="380" y="402"/>
                    <a:pt x="380" y="402"/>
                  </a:cubicBezTo>
                  <a:cubicBezTo>
                    <a:pt x="379" y="402"/>
                    <a:pt x="378" y="402"/>
                    <a:pt x="378" y="401"/>
                  </a:cubicBezTo>
                  <a:cubicBezTo>
                    <a:pt x="377" y="400"/>
                    <a:pt x="376" y="400"/>
                    <a:pt x="375" y="399"/>
                  </a:cubicBezTo>
                  <a:cubicBezTo>
                    <a:pt x="370" y="395"/>
                    <a:pt x="367" y="391"/>
                    <a:pt x="363" y="387"/>
                  </a:cubicBezTo>
                  <a:cubicBezTo>
                    <a:pt x="360" y="383"/>
                    <a:pt x="357" y="378"/>
                    <a:pt x="355" y="374"/>
                  </a:cubicBezTo>
                  <a:cubicBezTo>
                    <a:pt x="354" y="371"/>
                    <a:pt x="352" y="369"/>
                    <a:pt x="351" y="367"/>
                  </a:cubicBezTo>
                  <a:cubicBezTo>
                    <a:pt x="351" y="366"/>
                    <a:pt x="351" y="366"/>
                    <a:pt x="351" y="366"/>
                  </a:cubicBezTo>
                  <a:cubicBezTo>
                    <a:pt x="350" y="364"/>
                    <a:pt x="350" y="364"/>
                    <a:pt x="350" y="364"/>
                  </a:cubicBezTo>
                  <a:cubicBezTo>
                    <a:pt x="350" y="363"/>
                    <a:pt x="350" y="362"/>
                    <a:pt x="349" y="361"/>
                  </a:cubicBezTo>
                  <a:cubicBezTo>
                    <a:pt x="348" y="359"/>
                    <a:pt x="348" y="357"/>
                    <a:pt x="347" y="355"/>
                  </a:cubicBezTo>
                  <a:cubicBezTo>
                    <a:pt x="350" y="353"/>
                    <a:pt x="352" y="351"/>
                    <a:pt x="355" y="349"/>
                  </a:cubicBezTo>
                  <a:cubicBezTo>
                    <a:pt x="357" y="348"/>
                    <a:pt x="357" y="348"/>
                    <a:pt x="357" y="348"/>
                  </a:cubicBezTo>
                  <a:cubicBezTo>
                    <a:pt x="358" y="348"/>
                    <a:pt x="358" y="348"/>
                    <a:pt x="358" y="348"/>
                  </a:cubicBezTo>
                  <a:cubicBezTo>
                    <a:pt x="358" y="347"/>
                    <a:pt x="359" y="347"/>
                    <a:pt x="359" y="346"/>
                  </a:cubicBezTo>
                  <a:cubicBezTo>
                    <a:pt x="362" y="344"/>
                    <a:pt x="364" y="342"/>
                    <a:pt x="367" y="340"/>
                  </a:cubicBezTo>
                  <a:cubicBezTo>
                    <a:pt x="371" y="335"/>
                    <a:pt x="375" y="330"/>
                    <a:pt x="377" y="325"/>
                  </a:cubicBezTo>
                  <a:cubicBezTo>
                    <a:pt x="379" y="319"/>
                    <a:pt x="379" y="313"/>
                    <a:pt x="377" y="308"/>
                  </a:cubicBezTo>
                  <a:cubicBezTo>
                    <a:pt x="376" y="306"/>
                    <a:pt x="375" y="303"/>
                    <a:pt x="373" y="301"/>
                  </a:cubicBezTo>
                  <a:cubicBezTo>
                    <a:pt x="372" y="301"/>
                    <a:pt x="372" y="300"/>
                    <a:pt x="371" y="299"/>
                  </a:cubicBezTo>
                  <a:cubicBezTo>
                    <a:pt x="371" y="299"/>
                    <a:pt x="371" y="299"/>
                    <a:pt x="370" y="298"/>
                  </a:cubicBezTo>
                  <a:cubicBezTo>
                    <a:pt x="369" y="297"/>
                    <a:pt x="368" y="297"/>
                    <a:pt x="367" y="296"/>
                  </a:cubicBezTo>
                  <a:cubicBezTo>
                    <a:pt x="363" y="295"/>
                    <a:pt x="357" y="295"/>
                    <a:pt x="352" y="298"/>
                  </a:cubicBezTo>
                  <a:cubicBezTo>
                    <a:pt x="351" y="298"/>
                    <a:pt x="350" y="299"/>
                    <a:pt x="349" y="300"/>
                  </a:cubicBezTo>
                  <a:cubicBezTo>
                    <a:pt x="347" y="301"/>
                    <a:pt x="346" y="302"/>
                    <a:pt x="345" y="303"/>
                  </a:cubicBezTo>
                  <a:cubicBezTo>
                    <a:pt x="343" y="305"/>
                    <a:pt x="341" y="307"/>
                    <a:pt x="340" y="310"/>
                  </a:cubicBezTo>
                  <a:cubicBezTo>
                    <a:pt x="337" y="315"/>
                    <a:pt x="335" y="321"/>
                    <a:pt x="335" y="327"/>
                  </a:cubicBezTo>
                  <a:cubicBezTo>
                    <a:pt x="335" y="330"/>
                    <a:pt x="335" y="333"/>
                    <a:pt x="335" y="337"/>
                  </a:cubicBezTo>
                  <a:cubicBezTo>
                    <a:pt x="336" y="339"/>
                    <a:pt x="336" y="339"/>
                    <a:pt x="336" y="339"/>
                  </a:cubicBezTo>
                  <a:cubicBezTo>
                    <a:pt x="336" y="340"/>
                    <a:pt x="336" y="340"/>
                    <a:pt x="336" y="340"/>
                  </a:cubicBezTo>
                  <a:cubicBezTo>
                    <a:pt x="336" y="342"/>
                    <a:pt x="336" y="342"/>
                    <a:pt x="336" y="342"/>
                  </a:cubicBezTo>
                  <a:cubicBezTo>
                    <a:pt x="336" y="343"/>
                    <a:pt x="336" y="343"/>
                    <a:pt x="336" y="343"/>
                  </a:cubicBezTo>
                  <a:cubicBezTo>
                    <a:pt x="337" y="344"/>
                    <a:pt x="337" y="344"/>
                    <a:pt x="337" y="344"/>
                  </a:cubicBezTo>
                  <a:cubicBezTo>
                    <a:pt x="337" y="347"/>
                    <a:pt x="337" y="347"/>
                    <a:pt x="337" y="347"/>
                  </a:cubicBezTo>
                  <a:cubicBezTo>
                    <a:pt x="338" y="351"/>
                    <a:pt x="338" y="351"/>
                    <a:pt x="338" y="351"/>
                  </a:cubicBezTo>
                  <a:cubicBezTo>
                    <a:pt x="336" y="352"/>
                    <a:pt x="334" y="353"/>
                    <a:pt x="332" y="354"/>
                  </a:cubicBezTo>
                  <a:cubicBezTo>
                    <a:pt x="331" y="355"/>
                    <a:pt x="330" y="355"/>
                    <a:pt x="329" y="355"/>
                  </a:cubicBezTo>
                  <a:cubicBezTo>
                    <a:pt x="328" y="356"/>
                    <a:pt x="328" y="356"/>
                    <a:pt x="328" y="356"/>
                  </a:cubicBezTo>
                  <a:cubicBezTo>
                    <a:pt x="326" y="356"/>
                    <a:pt x="326" y="356"/>
                    <a:pt x="326" y="356"/>
                  </a:cubicBezTo>
                  <a:cubicBezTo>
                    <a:pt x="324" y="357"/>
                    <a:pt x="321" y="358"/>
                    <a:pt x="318" y="359"/>
                  </a:cubicBezTo>
                  <a:cubicBezTo>
                    <a:pt x="313" y="360"/>
                    <a:pt x="308" y="360"/>
                    <a:pt x="303" y="360"/>
                  </a:cubicBezTo>
                  <a:cubicBezTo>
                    <a:pt x="297" y="360"/>
                    <a:pt x="292" y="360"/>
                    <a:pt x="287" y="359"/>
                  </a:cubicBezTo>
                  <a:cubicBezTo>
                    <a:pt x="286" y="359"/>
                    <a:pt x="284" y="359"/>
                    <a:pt x="283" y="358"/>
                  </a:cubicBezTo>
                  <a:cubicBezTo>
                    <a:pt x="282" y="358"/>
                    <a:pt x="281" y="358"/>
                    <a:pt x="280" y="358"/>
                  </a:cubicBezTo>
                  <a:cubicBezTo>
                    <a:pt x="279" y="358"/>
                    <a:pt x="278" y="357"/>
                    <a:pt x="277" y="357"/>
                  </a:cubicBezTo>
                  <a:cubicBezTo>
                    <a:pt x="275" y="357"/>
                    <a:pt x="273" y="356"/>
                    <a:pt x="271" y="355"/>
                  </a:cubicBezTo>
                  <a:cubicBezTo>
                    <a:pt x="270" y="355"/>
                    <a:pt x="269" y="354"/>
                    <a:pt x="268" y="354"/>
                  </a:cubicBezTo>
                  <a:cubicBezTo>
                    <a:pt x="268" y="353"/>
                    <a:pt x="267" y="353"/>
                    <a:pt x="267" y="352"/>
                  </a:cubicBezTo>
                  <a:cubicBezTo>
                    <a:pt x="266" y="352"/>
                    <a:pt x="266" y="351"/>
                    <a:pt x="266" y="351"/>
                  </a:cubicBezTo>
                  <a:cubicBezTo>
                    <a:pt x="266" y="350"/>
                    <a:pt x="266" y="350"/>
                    <a:pt x="266" y="350"/>
                  </a:cubicBezTo>
                  <a:cubicBezTo>
                    <a:pt x="266" y="350"/>
                    <a:pt x="266" y="349"/>
                    <a:pt x="265" y="349"/>
                  </a:cubicBezTo>
                  <a:cubicBezTo>
                    <a:pt x="265" y="348"/>
                    <a:pt x="266" y="346"/>
                    <a:pt x="268" y="344"/>
                  </a:cubicBezTo>
                  <a:cubicBezTo>
                    <a:pt x="272" y="339"/>
                    <a:pt x="272" y="339"/>
                    <a:pt x="272" y="339"/>
                  </a:cubicBezTo>
                  <a:cubicBezTo>
                    <a:pt x="274" y="336"/>
                    <a:pt x="274" y="336"/>
                    <a:pt x="274" y="336"/>
                  </a:cubicBezTo>
                  <a:cubicBezTo>
                    <a:pt x="275" y="335"/>
                    <a:pt x="275" y="335"/>
                    <a:pt x="275" y="335"/>
                  </a:cubicBezTo>
                  <a:cubicBezTo>
                    <a:pt x="278" y="331"/>
                    <a:pt x="281" y="327"/>
                    <a:pt x="283" y="323"/>
                  </a:cubicBezTo>
                  <a:cubicBezTo>
                    <a:pt x="285" y="319"/>
                    <a:pt x="287" y="315"/>
                    <a:pt x="288" y="311"/>
                  </a:cubicBezTo>
                  <a:cubicBezTo>
                    <a:pt x="289" y="307"/>
                    <a:pt x="289" y="304"/>
                    <a:pt x="288" y="300"/>
                  </a:cubicBezTo>
                  <a:cubicBezTo>
                    <a:pt x="286" y="297"/>
                    <a:pt x="284" y="294"/>
                    <a:pt x="281" y="292"/>
                  </a:cubicBezTo>
                  <a:cubicBezTo>
                    <a:pt x="277" y="289"/>
                    <a:pt x="274" y="288"/>
                    <a:pt x="270" y="287"/>
                  </a:cubicBezTo>
                  <a:cubicBezTo>
                    <a:pt x="267" y="287"/>
                    <a:pt x="264" y="288"/>
                    <a:pt x="260" y="290"/>
                  </a:cubicBezTo>
                  <a:cubicBezTo>
                    <a:pt x="257" y="292"/>
                    <a:pt x="254" y="295"/>
                    <a:pt x="252" y="299"/>
                  </a:cubicBezTo>
                  <a:cubicBezTo>
                    <a:pt x="247" y="306"/>
                    <a:pt x="243" y="315"/>
                    <a:pt x="242" y="323"/>
                  </a:cubicBezTo>
                  <a:cubicBezTo>
                    <a:pt x="242" y="326"/>
                    <a:pt x="242" y="328"/>
                    <a:pt x="242" y="330"/>
                  </a:cubicBezTo>
                  <a:cubicBezTo>
                    <a:pt x="242" y="330"/>
                    <a:pt x="242" y="331"/>
                    <a:pt x="242" y="331"/>
                  </a:cubicBezTo>
                  <a:cubicBezTo>
                    <a:pt x="242" y="332"/>
                    <a:pt x="242" y="332"/>
                    <a:pt x="242" y="333"/>
                  </a:cubicBezTo>
                  <a:cubicBezTo>
                    <a:pt x="242" y="334"/>
                    <a:pt x="243" y="335"/>
                    <a:pt x="243" y="336"/>
                  </a:cubicBezTo>
                  <a:cubicBezTo>
                    <a:pt x="243" y="338"/>
                    <a:pt x="244" y="340"/>
                    <a:pt x="245" y="342"/>
                  </a:cubicBezTo>
                  <a:cubicBezTo>
                    <a:pt x="245" y="342"/>
                    <a:pt x="245" y="343"/>
                    <a:pt x="246" y="343"/>
                  </a:cubicBezTo>
                  <a:cubicBezTo>
                    <a:pt x="246" y="343"/>
                    <a:pt x="246" y="343"/>
                    <a:pt x="246" y="344"/>
                  </a:cubicBezTo>
                  <a:cubicBezTo>
                    <a:pt x="247" y="346"/>
                    <a:pt x="247" y="346"/>
                    <a:pt x="247" y="346"/>
                  </a:cubicBezTo>
                  <a:cubicBezTo>
                    <a:pt x="248" y="347"/>
                    <a:pt x="250" y="349"/>
                    <a:pt x="251" y="351"/>
                  </a:cubicBezTo>
                  <a:cubicBezTo>
                    <a:pt x="250" y="353"/>
                    <a:pt x="248" y="355"/>
                    <a:pt x="247" y="356"/>
                  </a:cubicBezTo>
                  <a:cubicBezTo>
                    <a:pt x="246" y="357"/>
                    <a:pt x="245" y="358"/>
                    <a:pt x="244" y="359"/>
                  </a:cubicBezTo>
                  <a:cubicBezTo>
                    <a:pt x="243" y="361"/>
                    <a:pt x="243" y="361"/>
                    <a:pt x="243" y="361"/>
                  </a:cubicBezTo>
                  <a:cubicBezTo>
                    <a:pt x="241" y="363"/>
                    <a:pt x="239" y="365"/>
                    <a:pt x="237" y="366"/>
                  </a:cubicBezTo>
                  <a:cubicBezTo>
                    <a:pt x="234" y="370"/>
                    <a:pt x="230" y="374"/>
                    <a:pt x="226" y="377"/>
                  </a:cubicBezTo>
                  <a:cubicBezTo>
                    <a:pt x="222" y="380"/>
                    <a:pt x="217" y="384"/>
                    <a:pt x="213" y="387"/>
                  </a:cubicBezTo>
                  <a:cubicBezTo>
                    <a:pt x="212" y="387"/>
                    <a:pt x="211" y="388"/>
                    <a:pt x="210" y="389"/>
                  </a:cubicBezTo>
                  <a:cubicBezTo>
                    <a:pt x="208" y="390"/>
                    <a:pt x="208" y="390"/>
                    <a:pt x="208" y="390"/>
                  </a:cubicBezTo>
                  <a:cubicBezTo>
                    <a:pt x="207" y="390"/>
                    <a:pt x="207" y="390"/>
                    <a:pt x="207" y="390"/>
                  </a:cubicBezTo>
                  <a:cubicBezTo>
                    <a:pt x="206" y="391"/>
                    <a:pt x="206" y="391"/>
                    <a:pt x="206" y="391"/>
                  </a:cubicBezTo>
                  <a:cubicBezTo>
                    <a:pt x="205" y="392"/>
                    <a:pt x="204" y="392"/>
                    <a:pt x="203" y="393"/>
                  </a:cubicBezTo>
                  <a:cubicBezTo>
                    <a:pt x="202" y="393"/>
                    <a:pt x="201" y="394"/>
                    <a:pt x="200" y="394"/>
                  </a:cubicBezTo>
                  <a:cubicBezTo>
                    <a:pt x="198" y="395"/>
                    <a:pt x="196" y="396"/>
                    <a:pt x="194" y="397"/>
                  </a:cubicBezTo>
                  <a:cubicBezTo>
                    <a:pt x="187" y="385"/>
                    <a:pt x="187" y="385"/>
                    <a:pt x="187" y="385"/>
                  </a:cubicBezTo>
                  <a:cubicBezTo>
                    <a:pt x="184" y="378"/>
                    <a:pt x="184" y="378"/>
                    <a:pt x="184" y="378"/>
                  </a:cubicBezTo>
                  <a:cubicBezTo>
                    <a:pt x="182" y="374"/>
                    <a:pt x="179" y="370"/>
                    <a:pt x="177" y="367"/>
                  </a:cubicBezTo>
                  <a:cubicBezTo>
                    <a:pt x="174" y="363"/>
                    <a:pt x="170" y="360"/>
                    <a:pt x="167" y="358"/>
                  </a:cubicBezTo>
                  <a:cubicBezTo>
                    <a:pt x="163" y="356"/>
                    <a:pt x="159" y="355"/>
                    <a:pt x="155" y="355"/>
                  </a:cubicBezTo>
                  <a:cubicBezTo>
                    <a:pt x="152" y="355"/>
                    <a:pt x="148" y="356"/>
                    <a:pt x="144" y="358"/>
                  </a:cubicBezTo>
                  <a:cubicBezTo>
                    <a:pt x="141" y="361"/>
                    <a:pt x="138" y="363"/>
                    <a:pt x="137" y="367"/>
                  </a:cubicBezTo>
                  <a:cubicBezTo>
                    <a:pt x="136" y="370"/>
                    <a:pt x="135" y="374"/>
                    <a:pt x="136" y="378"/>
                  </a:cubicBezTo>
                  <a:cubicBezTo>
                    <a:pt x="137" y="382"/>
                    <a:pt x="139" y="386"/>
                    <a:pt x="141" y="389"/>
                  </a:cubicBezTo>
                  <a:cubicBezTo>
                    <a:pt x="141" y="388"/>
                    <a:pt x="139" y="386"/>
                    <a:pt x="139" y="386"/>
                  </a:cubicBezTo>
                  <a:cubicBezTo>
                    <a:pt x="139" y="385"/>
                    <a:pt x="139" y="386"/>
                    <a:pt x="139" y="387"/>
                  </a:cubicBezTo>
                  <a:cubicBezTo>
                    <a:pt x="140" y="388"/>
                    <a:pt x="141" y="389"/>
                    <a:pt x="142" y="392"/>
                  </a:cubicBezTo>
                  <a:cubicBezTo>
                    <a:pt x="140" y="388"/>
                    <a:pt x="137" y="384"/>
                    <a:pt x="136" y="380"/>
                  </a:cubicBezTo>
                  <a:close/>
                  <a:moveTo>
                    <a:pt x="183" y="623"/>
                  </a:moveTo>
                  <a:cubicBezTo>
                    <a:pt x="180" y="624"/>
                    <a:pt x="177" y="625"/>
                    <a:pt x="175" y="626"/>
                  </a:cubicBezTo>
                  <a:cubicBezTo>
                    <a:pt x="172" y="628"/>
                    <a:pt x="170" y="630"/>
                    <a:pt x="169" y="632"/>
                  </a:cubicBezTo>
                  <a:cubicBezTo>
                    <a:pt x="166" y="637"/>
                    <a:pt x="165" y="642"/>
                    <a:pt x="165" y="648"/>
                  </a:cubicBezTo>
                  <a:cubicBezTo>
                    <a:pt x="165" y="653"/>
                    <a:pt x="167" y="658"/>
                    <a:pt x="171" y="662"/>
                  </a:cubicBezTo>
                  <a:cubicBezTo>
                    <a:pt x="173" y="664"/>
                    <a:pt x="175" y="666"/>
                    <a:pt x="178" y="667"/>
                  </a:cubicBezTo>
                  <a:cubicBezTo>
                    <a:pt x="179" y="668"/>
                    <a:pt x="181" y="668"/>
                    <a:pt x="182" y="668"/>
                  </a:cubicBezTo>
                  <a:cubicBezTo>
                    <a:pt x="183" y="669"/>
                    <a:pt x="184" y="669"/>
                    <a:pt x="184" y="669"/>
                  </a:cubicBezTo>
                  <a:cubicBezTo>
                    <a:pt x="185" y="669"/>
                    <a:pt x="185" y="669"/>
                    <a:pt x="185" y="669"/>
                  </a:cubicBezTo>
                  <a:cubicBezTo>
                    <a:pt x="186" y="669"/>
                    <a:pt x="186" y="669"/>
                    <a:pt x="186" y="669"/>
                  </a:cubicBezTo>
                  <a:cubicBezTo>
                    <a:pt x="199" y="669"/>
                    <a:pt x="199" y="669"/>
                    <a:pt x="199" y="669"/>
                  </a:cubicBezTo>
                  <a:cubicBezTo>
                    <a:pt x="224" y="669"/>
                    <a:pt x="224" y="669"/>
                    <a:pt x="224" y="669"/>
                  </a:cubicBezTo>
                  <a:cubicBezTo>
                    <a:pt x="257" y="669"/>
                    <a:pt x="290" y="670"/>
                    <a:pt x="325" y="669"/>
                  </a:cubicBezTo>
                  <a:cubicBezTo>
                    <a:pt x="325" y="670"/>
                    <a:pt x="325" y="670"/>
                    <a:pt x="325" y="670"/>
                  </a:cubicBezTo>
                  <a:cubicBezTo>
                    <a:pt x="311" y="670"/>
                    <a:pt x="311" y="670"/>
                    <a:pt x="311" y="670"/>
                  </a:cubicBezTo>
                  <a:cubicBezTo>
                    <a:pt x="298" y="670"/>
                    <a:pt x="298" y="670"/>
                    <a:pt x="298" y="670"/>
                  </a:cubicBezTo>
                  <a:cubicBezTo>
                    <a:pt x="273" y="670"/>
                    <a:pt x="248" y="670"/>
                    <a:pt x="223" y="670"/>
                  </a:cubicBezTo>
                  <a:cubicBezTo>
                    <a:pt x="198" y="670"/>
                    <a:pt x="198" y="670"/>
                    <a:pt x="198" y="670"/>
                  </a:cubicBezTo>
                  <a:cubicBezTo>
                    <a:pt x="186" y="670"/>
                    <a:pt x="186" y="670"/>
                    <a:pt x="186" y="670"/>
                  </a:cubicBezTo>
                  <a:cubicBezTo>
                    <a:pt x="185" y="670"/>
                    <a:pt x="185" y="670"/>
                    <a:pt x="185" y="670"/>
                  </a:cubicBezTo>
                  <a:cubicBezTo>
                    <a:pt x="184" y="670"/>
                    <a:pt x="184" y="670"/>
                    <a:pt x="184" y="670"/>
                  </a:cubicBezTo>
                  <a:cubicBezTo>
                    <a:pt x="183" y="670"/>
                    <a:pt x="182" y="669"/>
                    <a:pt x="181" y="669"/>
                  </a:cubicBezTo>
                  <a:cubicBezTo>
                    <a:pt x="180" y="669"/>
                    <a:pt x="178" y="669"/>
                    <a:pt x="177" y="668"/>
                  </a:cubicBezTo>
                  <a:cubicBezTo>
                    <a:pt x="174" y="667"/>
                    <a:pt x="172" y="665"/>
                    <a:pt x="170" y="663"/>
                  </a:cubicBezTo>
                  <a:cubicBezTo>
                    <a:pt x="166" y="658"/>
                    <a:pt x="164" y="653"/>
                    <a:pt x="164" y="648"/>
                  </a:cubicBezTo>
                  <a:cubicBezTo>
                    <a:pt x="164" y="642"/>
                    <a:pt x="165" y="637"/>
                    <a:pt x="168" y="632"/>
                  </a:cubicBezTo>
                  <a:cubicBezTo>
                    <a:pt x="170" y="630"/>
                    <a:pt x="172" y="627"/>
                    <a:pt x="174" y="626"/>
                  </a:cubicBezTo>
                  <a:cubicBezTo>
                    <a:pt x="176" y="624"/>
                    <a:pt x="179" y="623"/>
                    <a:pt x="182" y="623"/>
                  </a:cubicBezTo>
                  <a:cubicBezTo>
                    <a:pt x="182" y="623"/>
                    <a:pt x="183" y="623"/>
                    <a:pt x="183" y="623"/>
                  </a:cubicBezTo>
                  <a:cubicBezTo>
                    <a:pt x="183" y="623"/>
                    <a:pt x="183" y="623"/>
                    <a:pt x="183" y="623"/>
                  </a:cubicBezTo>
                  <a:close/>
                  <a:moveTo>
                    <a:pt x="248" y="379"/>
                  </a:moveTo>
                  <a:cubicBezTo>
                    <a:pt x="251" y="377"/>
                    <a:pt x="253" y="375"/>
                    <a:pt x="255" y="372"/>
                  </a:cubicBezTo>
                  <a:cubicBezTo>
                    <a:pt x="259" y="368"/>
                    <a:pt x="259" y="368"/>
                    <a:pt x="259" y="368"/>
                  </a:cubicBezTo>
                  <a:cubicBezTo>
                    <a:pt x="260" y="368"/>
                    <a:pt x="261" y="369"/>
                    <a:pt x="262" y="369"/>
                  </a:cubicBezTo>
                  <a:cubicBezTo>
                    <a:pt x="262" y="369"/>
                    <a:pt x="262" y="369"/>
                    <a:pt x="262" y="369"/>
                  </a:cubicBezTo>
                  <a:cubicBezTo>
                    <a:pt x="263" y="370"/>
                    <a:pt x="263" y="370"/>
                    <a:pt x="263" y="370"/>
                  </a:cubicBezTo>
                  <a:cubicBezTo>
                    <a:pt x="264" y="370"/>
                    <a:pt x="264" y="370"/>
                    <a:pt x="264" y="370"/>
                  </a:cubicBezTo>
                  <a:cubicBezTo>
                    <a:pt x="266" y="371"/>
                    <a:pt x="266" y="371"/>
                    <a:pt x="266" y="371"/>
                  </a:cubicBezTo>
                  <a:cubicBezTo>
                    <a:pt x="270" y="372"/>
                    <a:pt x="273" y="373"/>
                    <a:pt x="276" y="374"/>
                  </a:cubicBezTo>
                  <a:cubicBezTo>
                    <a:pt x="283" y="376"/>
                    <a:pt x="290" y="377"/>
                    <a:pt x="297" y="377"/>
                  </a:cubicBezTo>
                  <a:cubicBezTo>
                    <a:pt x="304" y="377"/>
                    <a:pt x="311" y="377"/>
                    <a:pt x="318" y="376"/>
                  </a:cubicBezTo>
                  <a:cubicBezTo>
                    <a:pt x="321" y="375"/>
                    <a:pt x="324" y="375"/>
                    <a:pt x="328" y="374"/>
                  </a:cubicBezTo>
                  <a:cubicBezTo>
                    <a:pt x="330" y="373"/>
                    <a:pt x="330" y="373"/>
                    <a:pt x="330" y="373"/>
                  </a:cubicBezTo>
                  <a:cubicBezTo>
                    <a:pt x="332" y="372"/>
                    <a:pt x="332" y="372"/>
                    <a:pt x="332" y="372"/>
                  </a:cubicBezTo>
                  <a:cubicBezTo>
                    <a:pt x="333" y="372"/>
                    <a:pt x="334" y="372"/>
                    <a:pt x="334" y="371"/>
                  </a:cubicBezTo>
                  <a:cubicBezTo>
                    <a:pt x="334" y="372"/>
                    <a:pt x="334" y="372"/>
                    <a:pt x="335" y="372"/>
                  </a:cubicBezTo>
                  <a:cubicBezTo>
                    <a:pt x="335" y="373"/>
                    <a:pt x="335" y="373"/>
                    <a:pt x="335" y="374"/>
                  </a:cubicBezTo>
                  <a:cubicBezTo>
                    <a:pt x="336" y="375"/>
                    <a:pt x="336" y="375"/>
                    <a:pt x="336" y="375"/>
                  </a:cubicBezTo>
                  <a:cubicBezTo>
                    <a:pt x="336" y="376"/>
                    <a:pt x="336" y="376"/>
                    <a:pt x="336" y="376"/>
                  </a:cubicBezTo>
                  <a:cubicBezTo>
                    <a:pt x="336" y="376"/>
                    <a:pt x="337" y="377"/>
                    <a:pt x="337" y="378"/>
                  </a:cubicBezTo>
                  <a:cubicBezTo>
                    <a:pt x="338" y="380"/>
                    <a:pt x="340" y="383"/>
                    <a:pt x="341" y="386"/>
                  </a:cubicBezTo>
                  <a:cubicBezTo>
                    <a:pt x="345" y="391"/>
                    <a:pt x="348" y="396"/>
                    <a:pt x="352" y="400"/>
                  </a:cubicBezTo>
                  <a:cubicBezTo>
                    <a:pt x="356" y="405"/>
                    <a:pt x="361" y="409"/>
                    <a:pt x="365" y="413"/>
                  </a:cubicBezTo>
                  <a:cubicBezTo>
                    <a:pt x="368" y="415"/>
                    <a:pt x="370" y="416"/>
                    <a:pt x="373" y="418"/>
                  </a:cubicBezTo>
                  <a:cubicBezTo>
                    <a:pt x="375" y="419"/>
                    <a:pt x="375" y="419"/>
                    <a:pt x="375" y="419"/>
                  </a:cubicBezTo>
                  <a:cubicBezTo>
                    <a:pt x="376" y="420"/>
                    <a:pt x="376" y="420"/>
                    <a:pt x="376" y="420"/>
                  </a:cubicBezTo>
                  <a:cubicBezTo>
                    <a:pt x="376" y="420"/>
                    <a:pt x="377" y="420"/>
                    <a:pt x="378" y="421"/>
                  </a:cubicBezTo>
                  <a:cubicBezTo>
                    <a:pt x="372" y="434"/>
                    <a:pt x="372" y="434"/>
                    <a:pt x="372" y="434"/>
                  </a:cubicBezTo>
                  <a:cubicBezTo>
                    <a:pt x="369" y="440"/>
                    <a:pt x="367" y="445"/>
                    <a:pt x="364" y="451"/>
                  </a:cubicBezTo>
                  <a:cubicBezTo>
                    <a:pt x="359" y="462"/>
                    <a:pt x="355" y="473"/>
                    <a:pt x="350" y="484"/>
                  </a:cubicBezTo>
                  <a:cubicBezTo>
                    <a:pt x="355" y="473"/>
                    <a:pt x="359" y="462"/>
                    <a:pt x="364" y="451"/>
                  </a:cubicBezTo>
                  <a:cubicBezTo>
                    <a:pt x="367" y="445"/>
                    <a:pt x="369" y="439"/>
                    <a:pt x="371" y="434"/>
                  </a:cubicBezTo>
                  <a:cubicBezTo>
                    <a:pt x="377" y="421"/>
                    <a:pt x="377" y="421"/>
                    <a:pt x="377" y="421"/>
                  </a:cubicBezTo>
                  <a:cubicBezTo>
                    <a:pt x="377" y="420"/>
                    <a:pt x="376" y="420"/>
                    <a:pt x="376" y="420"/>
                  </a:cubicBezTo>
                  <a:cubicBezTo>
                    <a:pt x="375" y="419"/>
                    <a:pt x="375" y="419"/>
                    <a:pt x="375" y="419"/>
                  </a:cubicBezTo>
                  <a:cubicBezTo>
                    <a:pt x="373" y="418"/>
                    <a:pt x="373" y="418"/>
                    <a:pt x="373" y="418"/>
                  </a:cubicBezTo>
                  <a:cubicBezTo>
                    <a:pt x="370" y="417"/>
                    <a:pt x="368" y="415"/>
                    <a:pt x="365" y="413"/>
                  </a:cubicBezTo>
                  <a:cubicBezTo>
                    <a:pt x="360" y="409"/>
                    <a:pt x="356" y="405"/>
                    <a:pt x="352" y="400"/>
                  </a:cubicBezTo>
                  <a:cubicBezTo>
                    <a:pt x="348" y="396"/>
                    <a:pt x="344" y="391"/>
                    <a:pt x="341" y="386"/>
                  </a:cubicBezTo>
                  <a:cubicBezTo>
                    <a:pt x="340" y="383"/>
                    <a:pt x="338" y="380"/>
                    <a:pt x="337" y="378"/>
                  </a:cubicBezTo>
                  <a:cubicBezTo>
                    <a:pt x="336" y="376"/>
                    <a:pt x="336" y="376"/>
                    <a:pt x="336" y="376"/>
                  </a:cubicBezTo>
                  <a:cubicBezTo>
                    <a:pt x="336" y="375"/>
                    <a:pt x="336" y="375"/>
                    <a:pt x="336" y="375"/>
                  </a:cubicBezTo>
                  <a:cubicBezTo>
                    <a:pt x="335" y="374"/>
                    <a:pt x="335" y="374"/>
                    <a:pt x="335" y="374"/>
                  </a:cubicBezTo>
                  <a:cubicBezTo>
                    <a:pt x="335" y="373"/>
                    <a:pt x="335" y="373"/>
                    <a:pt x="335" y="372"/>
                  </a:cubicBezTo>
                  <a:cubicBezTo>
                    <a:pt x="334" y="372"/>
                    <a:pt x="334" y="372"/>
                    <a:pt x="334" y="371"/>
                  </a:cubicBezTo>
                  <a:cubicBezTo>
                    <a:pt x="334" y="372"/>
                    <a:pt x="333" y="372"/>
                    <a:pt x="332" y="372"/>
                  </a:cubicBezTo>
                  <a:cubicBezTo>
                    <a:pt x="330" y="373"/>
                    <a:pt x="330" y="373"/>
                    <a:pt x="330" y="373"/>
                  </a:cubicBezTo>
                  <a:cubicBezTo>
                    <a:pt x="328" y="374"/>
                    <a:pt x="328" y="374"/>
                    <a:pt x="328" y="374"/>
                  </a:cubicBezTo>
                  <a:cubicBezTo>
                    <a:pt x="324" y="375"/>
                    <a:pt x="321" y="375"/>
                    <a:pt x="318" y="376"/>
                  </a:cubicBezTo>
                  <a:cubicBezTo>
                    <a:pt x="311" y="377"/>
                    <a:pt x="304" y="378"/>
                    <a:pt x="297" y="377"/>
                  </a:cubicBezTo>
                  <a:cubicBezTo>
                    <a:pt x="290" y="377"/>
                    <a:pt x="283" y="376"/>
                    <a:pt x="276" y="374"/>
                  </a:cubicBezTo>
                  <a:cubicBezTo>
                    <a:pt x="273" y="374"/>
                    <a:pt x="270" y="373"/>
                    <a:pt x="266" y="371"/>
                  </a:cubicBezTo>
                  <a:cubicBezTo>
                    <a:pt x="265" y="371"/>
                    <a:pt x="265" y="371"/>
                    <a:pt x="264" y="370"/>
                  </a:cubicBezTo>
                  <a:cubicBezTo>
                    <a:pt x="263" y="370"/>
                    <a:pt x="263" y="370"/>
                    <a:pt x="263" y="370"/>
                  </a:cubicBezTo>
                  <a:cubicBezTo>
                    <a:pt x="262" y="370"/>
                    <a:pt x="262" y="370"/>
                    <a:pt x="262" y="370"/>
                  </a:cubicBezTo>
                  <a:cubicBezTo>
                    <a:pt x="262" y="369"/>
                    <a:pt x="262" y="369"/>
                    <a:pt x="262" y="369"/>
                  </a:cubicBezTo>
                  <a:cubicBezTo>
                    <a:pt x="261" y="369"/>
                    <a:pt x="260" y="369"/>
                    <a:pt x="259" y="368"/>
                  </a:cubicBezTo>
                  <a:cubicBezTo>
                    <a:pt x="258" y="369"/>
                    <a:pt x="257" y="370"/>
                    <a:pt x="255" y="373"/>
                  </a:cubicBezTo>
                  <a:cubicBezTo>
                    <a:pt x="253" y="375"/>
                    <a:pt x="250" y="377"/>
                    <a:pt x="248" y="379"/>
                  </a:cubicBezTo>
                  <a:cubicBezTo>
                    <a:pt x="244" y="384"/>
                    <a:pt x="239" y="388"/>
                    <a:pt x="235" y="392"/>
                  </a:cubicBezTo>
                  <a:cubicBezTo>
                    <a:pt x="234" y="393"/>
                    <a:pt x="235" y="393"/>
                    <a:pt x="236" y="393"/>
                  </a:cubicBezTo>
                  <a:cubicBezTo>
                    <a:pt x="236" y="392"/>
                    <a:pt x="238" y="391"/>
                    <a:pt x="242" y="388"/>
                  </a:cubicBezTo>
                  <a:cubicBezTo>
                    <a:pt x="244" y="386"/>
                    <a:pt x="247" y="384"/>
                    <a:pt x="251" y="380"/>
                  </a:cubicBezTo>
                  <a:cubicBezTo>
                    <a:pt x="252" y="378"/>
                    <a:pt x="254" y="377"/>
                    <a:pt x="256" y="374"/>
                  </a:cubicBezTo>
                  <a:cubicBezTo>
                    <a:pt x="259" y="372"/>
                    <a:pt x="259" y="372"/>
                    <a:pt x="259" y="372"/>
                  </a:cubicBezTo>
                  <a:cubicBezTo>
                    <a:pt x="259" y="371"/>
                    <a:pt x="259" y="371"/>
                    <a:pt x="260" y="371"/>
                  </a:cubicBezTo>
                  <a:cubicBezTo>
                    <a:pt x="260" y="371"/>
                    <a:pt x="260" y="371"/>
                    <a:pt x="260" y="371"/>
                  </a:cubicBezTo>
                  <a:cubicBezTo>
                    <a:pt x="261" y="371"/>
                    <a:pt x="261" y="371"/>
                    <a:pt x="261" y="371"/>
                  </a:cubicBezTo>
                  <a:cubicBezTo>
                    <a:pt x="262" y="372"/>
                    <a:pt x="262" y="372"/>
                    <a:pt x="262" y="372"/>
                  </a:cubicBezTo>
                  <a:cubicBezTo>
                    <a:pt x="264" y="373"/>
                    <a:pt x="266" y="374"/>
                    <a:pt x="268" y="374"/>
                  </a:cubicBezTo>
                  <a:cubicBezTo>
                    <a:pt x="273" y="376"/>
                    <a:pt x="277" y="377"/>
                    <a:pt x="282" y="378"/>
                  </a:cubicBezTo>
                  <a:cubicBezTo>
                    <a:pt x="291" y="379"/>
                    <a:pt x="299" y="379"/>
                    <a:pt x="307" y="379"/>
                  </a:cubicBezTo>
                  <a:cubicBezTo>
                    <a:pt x="312" y="379"/>
                    <a:pt x="317" y="378"/>
                    <a:pt x="323" y="377"/>
                  </a:cubicBezTo>
                  <a:cubicBezTo>
                    <a:pt x="325" y="377"/>
                    <a:pt x="328" y="376"/>
                    <a:pt x="331" y="375"/>
                  </a:cubicBezTo>
                  <a:cubicBezTo>
                    <a:pt x="332" y="375"/>
                    <a:pt x="332" y="375"/>
                    <a:pt x="332" y="375"/>
                  </a:cubicBezTo>
                  <a:cubicBezTo>
                    <a:pt x="333" y="374"/>
                    <a:pt x="333" y="374"/>
                    <a:pt x="333" y="374"/>
                  </a:cubicBezTo>
                  <a:cubicBezTo>
                    <a:pt x="333" y="375"/>
                    <a:pt x="333" y="375"/>
                    <a:pt x="333" y="375"/>
                  </a:cubicBezTo>
                  <a:cubicBezTo>
                    <a:pt x="334" y="376"/>
                    <a:pt x="334" y="376"/>
                    <a:pt x="334" y="376"/>
                  </a:cubicBezTo>
                  <a:cubicBezTo>
                    <a:pt x="334" y="376"/>
                    <a:pt x="334" y="376"/>
                    <a:pt x="334" y="376"/>
                  </a:cubicBezTo>
                  <a:cubicBezTo>
                    <a:pt x="334" y="377"/>
                    <a:pt x="334" y="377"/>
                    <a:pt x="334" y="377"/>
                  </a:cubicBezTo>
                  <a:cubicBezTo>
                    <a:pt x="334" y="378"/>
                    <a:pt x="334" y="378"/>
                    <a:pt x="334" y="378"/>
                  </a:cubicBezTo>
                  <a:cubicBezTo>
                    <a:pt x="336" y="380"/>
                    <a:pt x="337" y="383"/>
                    <a:pt x="339" y="386"/>
                  </a:cubicBezTo>
                  <a:cubicBezTo>
                    <a:pt x="342" y="391"/>
                    <a:pt x="345" y="397"/>
                    <a:pt x="350" y="401"/>
                  </a:cubicBezTo>
                  <a:cubicBezTo>
                    <a:pt x="354" y="406"/>
                    <a:pt x="358" y="411"/>
                    <a:pt x="363" y="415"/>
                  </a:cubicBezTo>
                  <a:cubicBezTo>
                    <a:pt x="366" y="417"/>
                    <a:pt x="369" y="418"/>
                    <a:pt x="371" y="420"/>
                  </a:cubicBezTo>
                  <a:cubicBezTo>
                    <a:pt x="374" y="421"/>
                    <a:pt x="374" y="421"/>
                    <a:pt x="374" y="421"/>
                  </a:cubicBezTo>
                  <a:cubicBezTo>
                    <a:pt x="374" y="422"/>
                    <a:pt x="374" y="422"/>
                    <a:pt x="374" y="422"/>
                  </a:cubicBezTo>
                  <a:cubicBezTo>
                    <a:pt x="374" y="422"/>
                    <a:pt x="374" y="422"/>
                    <a:pt x="374" y="423"/>
                  </a:cubicBezTo>
                  <a:cubicBezTo>
                    <a:pt x="372" y="428"/>
                    <a:pt x="372" y="428"/>
                    <a:pt x="372" y="428"/>
                  </a:cubicBezTo>
                  <a:cubicBezTo>
                    <a:pt x="366" y="440"/>
                    <a:pt x="366" y="440"/>
                    <a:pt x="366" y="440"/>
                  </a:cubicBezTo>
                  <a:cubicBezTo>
                    <a:pt x="363" y="448"/>
                    <a:pt x="360" y="456"/>
                    <a:pt x="356" y="464"/>
                  </a:cubicBezTo>
                  <a:cubicBezTo>
                    <a:pt x="350" y="480"/>
                    <a:pt x="344" y="495"/>
                    <a:pt x="338" y="511"/>
                  </a:cubicBezTo>
                  <a:cubicBezTo>
                    <a:pt x="330" y="534"/>
                    <a:pt x="322" y="557"/>
                    <a:pt x="315" y="580"/>
                  </a:cubicBezTo>
                  <a:cubicBezTo>
                    <a:pt x="314" y="585"/>
                    <a:pt x="312" y="591"/>
                    <a:pt x="310" y="597"/>
                  </a:cubicBezTo>
                  <a:cubicBezTo>
                    <a:pt x="308" y="606"/>
                    <a:pt x="308" y="606"/>
                    <a:pt x="308" y="606"/>
                  </a:cubicBezTo>
                  <a:cubicBezTo>
                    <a:pt x="307" y="608"/>
                    <a:pt x="307" y="608"/>
                    <a:pt x="307" y="608"/>
                  </a:cubicBezTo>
                  <a:cubicBezTo>
                    <a:pt x="307" y="609"/>
                    <a:pt x="307" y="609"/>
                    <a:pt x="307" y="609"/>
                  </a:cubicBezTo>
                  <a:cubicBezTo>
                    <a:pt x="307" y="609"/>
                    <a:pt x="307" y="609"/>
                    <a:pt x="307" y="609"/>
                  </a:cubicBezTo>
                  <a:cubicBezTo>
                    <a:pt x="307" y="609"/>
                    <a:pt x="307" y="609"/>
                    <a:pt x="307" y="609"/>
                  </a:cubicBezTo>
                  <a:cubicBezTo>
                    <a:pt x="307" y="609"/>
                    <a:pt x="307" y="609"/>
                    <a:pt x="307" y="609"/>
                  </a:cubicBezTo>
                  <a:cubicBezTo>
                    <a:pt x="307" y="609"/>
                    <a:pt x="307" y="609"/>
                    <a:pt x="307" y="609"/>
                  </a:cubicBezTo>
                  <a:cubicBezTo>
                    <a:pt x="307" y="609"/>
                    <a:pt x="307" y="609"/>
                    <a:pt x="307" y="609"/>
                  </a:cubicBezTo>
                  <a:cubicBezTo>
                    <a:pt x="306" y="609"/>
                    <a:pt x="306" y="609"/>
                    <a:pt x="306" y="609"/>
                  </a:cubicBezTo>
                  <a:cubicBezTo>
                    <a:pt x="304" y="609"/>
                    <a:pt x="304" y="609"/>
                    <a:pt x="304" y="609"/>
                  </a:cubicBezTo>
                  <a:cubicBezTo>
                    <a:pt x="295" y="609"/>
                    <a:pt x="295" y="609"/>
                    <a:pt x="295" y="609"/>
                  </a:cubicBezTo>
                  <a:cubicBezTo>
                    <a:pt x="286" y="609"/>
                    <a:pt x="286" y="609"/>
                    <a:pt x="286" y="609"/>
                  </a:cubicBezTo>
                  <a:cubicBezTo>
                    <a:pt x="286" y="609"/>
                    <a:pt x="286" y="609"/>
                    <a:pt x="286" y="609"/>
                  </a:cubicBezTo>
                  <a:cubicBezTo>
                    <a:pt x="286" y="609"/>
                    <a:pt x="286" y="609"/>
                    <a:pt x="286" y="609"/>
                  </a:cubicBezTo>
                  <a:cubicBezTo>
                    <a:pt x="280" y="587"/>
                    <a:pt x="280" y="587"/>
                    <a:pt x="280" y="587"/>
                  </a:cubicBezTo>
                  <a:cubicBezTo>
                    <a:pt x="277" y="579"/>
                    <a:pt x="275" y="571"/>
                    <a:pt x="272" y="563"/>
                  </a:cubicBezTo>
                  <a:cubicBezTo>
                    <a:pt x="267" y="547"/>
                    <a:pt x="262" y="531"/>
                    <a:pt x="256" y="515"/>
                  </a:cubicBezTo>
                  <a:cubicBezTo>
                    <a:pt x="246" y="484"/>
                    <a:pt x="234" y="454"/>
                    <a:pt x="222" y="429"/>
                  </a:cubicBezTo>
                  <a:cubicBezTo>
                    <a:pt x="217" y="418"/>
                    <a:pt x="214" y="411"/>
                    <a:pt x="211" y="408"/>
                  </a:cubicBezTo>
                  <a:cubicBezTo>
                    <a:pt x="210" y="406"/>
                    <a:pt x="210" y="405"/>
                    <a:pt x="209" y="405"/>
                  </a:cubicBezTo>
                  <a:cubicBezTo>
                    <a:pt x="212" y="404"/>
                    <a:pt x="215" y="402"/>
                    <a:pt x="220" y="400"/>
                  </a:cubicBezTo>
                  <a:cubicBezTo>
                    <a:pt x="223" y="398"/>
                    <a:pt x="226" y="395"/>
                    <a:pt x="229" y="393"/>
                  </a:cubicBezTo>
                  <a:cubicBezTo>
                    <a:pt x="232" y="391"/>
                    <a:pt x="234" y="389"/>
                    <a:pt x="234" y="389"/>
                  </a:cubicBezTo>
                  <a:cubicBezTo>
                    <a:pt x="237" y="388"/>
                    <a:pt x="236" y="389"/>
                    <a:pt x="235" y="391"/>
                  </a:cubicBezTo>
                  <a:cubicBezTo>
                    <a:pt x="240" y="387"/>
                    <a:pt x="244" y="383"/>
                    <a:pt x="248" y="379"/>
                  </a:cubicBezTo>
                  <a:close/>
                  <a:moveTo>
                    <a:pt x="318" y="622"/>
                  </a:moveTo>
                  <a:cubicBezTo>
                    <a:pt x="319" y="621"/>
                    <a:pt x="319" y="621"/>
                    <a:pt x="319" y="621"/>
                  </a:cubicBezTo>
                  <a:cubicBezTo>
                    <a:pt x="323" y="606"/>
                    <a:pt x="323" y="606"/>
                    <a:pt x="323" y="606"/>
                  </a:cubicBezTo>
                  <a:cubicBezTo>
                    <a:pt x="325" y="599"/>
                    <a:pt x="327" y="592"/>
                    <a:pt x="329" y="585"/>
                  </a:cubicBezTo>
                  <a:cubicBezTo>
                    <a:pt x="337" y="557"/>
                    <a:pt x="346" y="530"/>
                    <a:pt x="356" y="502"/>
                  </a:cubicBezTo>
                  <a:cubicBezTo>
                    <a:pt x="361" y="489"/>
                    <a:pt x="366" y="475"/>
                    <a:pt x="372" y="462"/>
                  </a:cubicBezTo>
                  <a:cubicBezTo>
                    <a:pt x="374" y="455"/>
                    <a:pt x="377" y="448"/>
                    <a:pt x="380" y="442"/>
                  </a:cubicBezTo>
                  <a:cubicBezTo>
                    <a:pt x="385" y="432"/>
                    <a:pt x="385" y="432"/>
                    <a:pt x="385" y="432"/>
                  </a:cubicBezTo>
                  <a:cubicBezTo>
                    <a:pt x="392" y="416"/>
                    <a:pt x="392" y="416"/>
                    <a:pt x="392" y="416"/>
                  </a:cubicBezTo>
                  <a:cubicBezTo>
                    <a:pt x="386" y="413"/>
                    <a:pt x="386" y="413"/>
                    <a:pt x="386" y="413"/>
                  </a:cubicBezTo>
                  <a:cubicBezTo>
                    <a:pt x="385" y="412"/>
                    <a:pt x="384" y="412"/>
                    <a:pt x="383" y="411"/>
                  </a:cubicBezTo>
                  <a:cubicBezTo>
                    <a:pt x="381" y="410"/>
                    <a:pt x="381" y="410"/>
                    <a:pt x="381" y="410"/>
                  </a:cubicBezTo>
                  <a:cubicBezTo>
                    <a:pt x="381" y="410"/>
                    <a:pt x="381" y="410"/>
                    <a:pt x="380" y="410"/>
                  </a:cubicBezTo>
                  <a:cubicBezTo>
                    <a:pt x="380" y="410"/>
                    <a:pt x="380" y="410"/>
                    <a:pt x="380" y="410"/>
                  </a:cubicBezTo>
                  <a:cubicBezTo>
                    <a:pt x="378" y="409"/>
                    <a:pt x="376" y="407"/>
                    <a:pt x="374" y="406"/>
                  </a:cubicBezTo>
                  <a:cubicBezTo>
                    <a:pt x="371" y="404"/>
                    <a:pt x="367" y="401"/>
                    <a:pt x="364" y="398"/>
                  </a:cubicBezTo>
                  <a:cubicBezTo>
                    <a:pt x="358" y="392"/>
                    <a:pt x="353" y="385"/>
                    <a:pt x="349" y="377"/>
                  </a:cubicBezTo>
                  <a:cubicBezTo>
                    <a:pt x="353" y="385"/>
                    <a:pt x="358" y="392"/>
                    <a:pt x="364" y="398"/>
                  </a:cubicBezTo>
                  <a:cubicBezTo>
                    <a:pt x="367" y="401"/>
                    <a:pt x="371" y="404"/>
                    <a:pt x="374" y="406"/>
                  </a:cubicBezTo>
                  <a:cubicBezTo>
                    <a:pt x="376" y="407"/>
                    <a:pt x="378" y="409"/>
                    <a:pt x="380" y="410"/>
                  </a:cubicBezTo>
                  <a:cubicBezTo>
                    <a:pt x="383" y="412"/>
                    <a:pt x="388" y="414"/>
                    <a:pt x="391" y="416"/>
                  </a:cubicBezTo>
                  <a:cubicBezTo>
                    <a:pt x="384" y="433"/>
                    <a:pt x="384" y="433"/>
                    <a:pt x="384" y="433"/>
                  </a:cubicBezTo>
                  <a:cubicBezTo>
                    <a:pt x="379" y="445"/>
                    <a:pt x="379" y="445"/>
                    <a:pt x="379" y="445"/>
                  </a:cubicBezTo>
                  <a:cubicBezTo>
                    <a:pt x="375" y="452"/>
                    <a:pt x="372" y="460"/>
                    <a:pt x="369" y="468"/>
                  </a:cubicBezTo>
                  <a:cubicBezTo>
                    <a:pt x="363" y="483"/>
                    <a:pt x="357" y="499"/>
                    <a:pt x="351" y="515"/>
                  </a:cubicBezTo>
                  <a:cubicBezTo>
                    <a:pt x="340" y="546"/>
                    <a:pt x="330" y="578"/>
                    <a:pt x="321" y="612"/>
                  </a:cubicBezTo>
                  <a:cubicBezTo>
                    <a:pt x="321" y="611"/>
                    <a:pt x="321" y="609"/>
                    <a:pt x="320" y="612"/>
                  </a:cubicBezTo>
                  <a:cubicBezTo>
                    <a:pt x="329" y="579"/>
                    <a:pt x="339" y="546"/>
                    <a:pt x="350" y="515"/>
                  </a:cubicBezTo>
                  <a:cubicBezTo>
                    <a:pt x="356" y="499"/>
                    <a:pt x="362" y="483"/>
                    <a:pt x="368" y="468"/>
                  </a:cubicBezTo>
                  <a:cubicBezTo>
                    <a:pt x="371" y="460"/>
                    <a:pt x="375" y="452"/>
                    <a:pt x="378" y="444"/>
                  </a:cubicBezTo>
                  <a:cubicBezTo>
                    <a:pt x="383" y="433"/>
                    <a:pt x="383" y="433"/>
                    <a:pt x="383" y="433"/>
                  </a:cubicBezTo>
                  <a:cubicBezTo>
                    <a:pt x="391" y="416"/>
                    <a:pt x="391" y="416"/>
                    <a:pt x="391" y="416"/>
                  </a:cubicBezTo>
                  <a:cubicBezTo>
                    <a:pt x="384" y="413"/>
                    <a:pt x="384" y="413"/>
                    <a:pt x="384" y="413"/>
                  </a:cubicBezTo>
                  <a:cubicBezTo>
                    <a:pt x="383" y="413"/>
                    <a:pt x="383" y="412"/>
                    <a:pt x="382" y="412"/>
                  </a:cubicBezTo>
                  <a:cubicBezTo>
                    <a:pt x="380" y="411"/>
                    <a:pt x="380" y="411"/>
                    <a:pt x="380" y="411"/>
                  </a:cubicBezTo>
                  <a:cubicBezTo>
                    <a:pt x="379" y="410"/>
                    <a:pt x="379" y="410"/>
                    <a:pt x="379" y="410"/>
                  </a:cubicBezTo>
                  <a:cubicBezTo>
                    <a:pt x="377" y="409"/>
                    <a:pt x="375" y="408"/>
                    <a:pt x="373" y="406"/>
                  </a:cubicBezTo>
                  <a:cubicBezTo>
                    <a:pt x="369" y="404"/>
                    <a:pt x="366" y="401"/>
                    <a:pt x="363" y="397"/>
                  </a:cubicBezTo>
                  <a:cubicBezTo>
                    <a:pt x="356" y="391"/>
                    <a:pt x="350" y="383"/>
                    <a:pt x="346" y="374"/>
                  </a:cubicBezTo>
                  <a:cubicBezTo>
                    <a:pt x="347" y="374"/>
                    <a:pt x="347" y="374"/>
                    <a:pt x="347" y="374"/>
                  </a:cubicBezTo>
                  <a:cubicBezTo>
                    <a:pt x="347" y="373"/>
                    <a:pt x="346" y="372"/>
                    <a:pt x="346" y="372"/>
                  </a:cubicBezTo>
                  <a:cubicBezTo>
                    <a:pt x="346" y="371"/>
                    <a:pt x="346" y="371"/>
                    <a:pt x="346" y="371"/>
                  </a:cubicBezTo>
                  <a:cubicBezTo>
                    <a:pt x="345" y="371"/>
                    <a:pt x="345" y="371"/>
                    <a:pt x="345" y="371"/>
                  </a:cubicBezTo>
                  <a:cubicBezTo>
                    <a:pt x="345" y="370"/>
                    <a:pt x="345" y="370"/>
                    <a:pt x="345" y="370"/>
                  </a:cubicBezTo>
                  <a:cubicBezTo>
                    <a:pt x="344" y="368"/>
                    <a:pt x="344" y="368"/>
                    <a:pt x="344" y="368"/>
                  </a:cubicBezTo>
                  <a:cubicBezTo>
                    <a:pt x="343" y="364"/>
                    <a:pt x="342" y="361"/>
                    <a:pt x="340" y="358"/>
                  </a:cubicBezTo>
                  <a:cubicBezTo>
                    <a:pt x="337" y="359"/>
                    <a:pt x="334" y="360"/>
                    <a:pt x="331" y="361"/>
                  </a:cubicBezTo>
                  <a:cubicBezTo>
                    <a:pt x="330" y="362"/>
                    <a:pt x="330" y="362"/>
                    <a:pt x="329" y="362"/>
                  </a:cubicBezTo>
                  <a:cubicBezTo>
                    <a:pt x="327" y="363"/>
                    <a:pt x="327" y="363"/>
                    <a:pt x="327" y="363"/>
                  </a:cubicBezTo>
                  <a:cubicBezTo>
                    <a:pt x="325" y="363"/>
                    <a:pt x="325" y="363"/>
                    <a:pt x="325" y="363"/>
                  </a:cubicBezTo>
                  <a:cubicBezTo>
                    <a:pt x="322" y="364"/>
                    <a:pt x="319" y="365"/>
                    <a:pt x="316" y="365"/>
                  </a:cubicBezTo>
                  <a:cubicBezTo>
                    <a:pt x="310" y="366"/>
                    <a:pt x="304" y="367"/>
                    <a:pt x="297" y="367"/>
                  </a:cubicBezTo>
                  <a:cubicBezTo>
                    <a:pt x="291" y="366"/>
                    <a:pt x="285" y="365"/>
                    <a:pt x="279" y="364"/>
                  </a:cubicBezTo>
                  <a:cubicBezTo>
                    <a:pt x="276" y="363"/>
                    <a:pt x="273" y="362"/>
                    <a:pt x="270" y="361"/>
                  </a:cubicBezTo>
                  <a:cubicBezTo>
                    <a:pt x="269" y="361"/>
                    <a:pt x="269" y="361"/>
                    <a:pt x="268" y="360"/>
                  </a:cubicBezTo>
                  <a:cubicBezTo>
                    <a:pt x="267" y="360"/>
                    <a:pt x="267" y="360"/>
                    <a:pt x="267" y="360"/>
                  </a:cubicBezTo>
                  <a:cubicBezTo>
                    <a:pt x="266" y="360"/>
                    <a:pt x="266" y="360"/>
                    <a:pt x="266" y="360"/>
                  </a:cubicBezTo>
                  <a:cubicBezTo>
                    <a:pt x="265" y="359"/>
                    <a:pt x="265" y="359"/>
                    <a:pt x="265" y="359"/>
                  </a:cubicBezTo>
                  <a:cubicBezTo>
                    <a:pt x="263" y="358"/>
                    <a:pt x="263" y="358"/>
                    <a:pt x="263" y="358"/>
                  </a:cubicBezTo>
                  <a:cubicBezTo>
                    <a:pt x="261" y="357"/>
                    <a:pt x="261" y="357"/>
                    <a:pt x="261" y="357"/>
                  </a:cubicBezTo>
                  <a:cubicBezTo>
                    <a:pt x="256" y="354"/>
                    <a:pt x="256" y="354"/>
                    <a:pt x="256" y="354"/>
                  </a:cubicBezTo>
                  <a:cubicBezTo>
                    <a:pt x="251" y="361"/>
                    <a:pt x="251" y="361"/>
                    <a:pt x="251" y="361"/>
                  </a:cubicBezTo>
                  <a:cubicBezTo>
                    <a:pt x="248" y="364"/>
                    <a:pt x="248" y="364"/>
                    <a:pt x="248" y="364"/>
                  </a:cubicBezTo>
                  <a:cubicBezTo>
                    <a:pt x="246" y="366"/>
                    <a:pt x="246" y="366"/>
                    <a:pt x="246" y="366"/>
                  </a:cubicBezTo>
                  <a:cubicBezTo>
                    <a:pt x="243" y="369"/>
                    <a:pt x="243" y="369"/>
                    <a:pt x="243" y="369"/>
                  </a:cubicBezTo>
                  <a:cubicBezTo>
                    <a:pt x="241" y="371"/>
                    <a:pt x="239" y="373"/>
                    <a:pt x="237" y="375"/>
                  </a:cubicBezTo>
                  <a:cubicBezTo>
                    <a:pt x="233" y="379"/>
                    <a:pt x="230" y="383"/>
                    <a:pt x="226" y="386"/>
                  </a:cubicBezTo>
                  <a:cubicBezTo>
                    <a:pt x="231" y="383"/>
                    <a:pt x="236" y="378"/>
                    <a:pt x="241" y="374"/>
                  </a:cubicBezTo>
                  <a:cubicBezTo>
                    <a:pt x="243" y="372"/>
                    <a:pt x="245" y="370"/>
                    <a:pt x="247" y="367"/>
                  </a:cubicBezTo>
                  <a:cubicBezTo>
                    <a:pt x="249" y="366"/>
                    <a:pt x="249" y="366"/>
                    <a:pt x="249" y="366"/>
                  </a:cubicBezTo>
                  <a:cubicBezTo>
                    <a:pt x="250" y="365"/>
                    <a:pt x="250" y="365"/>
                    <a:pt x="250" y="365"/>
                  </a:cubicBezTo>
                  <a:cubicBezTo>
                    <a:pt x="251" y="363"/>
                    <a:pt x="251" y="363"/>
                    <a:pt x="251" y="363"/>
                  </a:cubicBezTo>
                  <a:cubicBezTo>
                    <a:pt x="257" y="357"/>
                    <a:pt x="257" y="357"/>
                    <a:pt x="257" y="357"/>
                  </a:cubicBezTo>
                  <a:cubicBezTo>
                    <a:pt x="261" y="359"/>
                    <a:pt x="261" y="359"/>
                    <a:pt x="261" y="359"/>
                  </a:cubicBezTo>
                  <a:cubicBezTo>
                    <a:pt x="263" y="360"/>
                    <a:pt x="263" y="360"/>
                    <a:pt x="263" y="360"/>
                  </a:cubicBezTo>
                  <a:cubicBezTo>
                    <a:pt x="264" y="361"/>
                    <a:pt x="264" y="361"/>
                    <a:pt x="264" y="361"/>
                  </a:cubicBezTo>
                  <a:cubicBezTo>
                    <a:pt x="266" y="362"/>
                    <a:pt x="266" y="362"/>
                    <a:pt x="267" y="362"/>
                  </a:cubicBezTo>
                  <a:cubicBezTo>
                    <a:pt x="269" y="363"/>
                    <a:pt x="269" y="363"/>
                    <a:pt x="269" y="363"/>
                  </a:cubicBezTo>
                  <a:cubicBezTo>
                    <a:pt x="272" y="364"/>
                    <a:pt x="275" y="365"/>
                    <a:pt x="278" y="366"/>
                  </a:cubicBezTo>
                  <a:cubicBezTo>
                    <a:pt x="284" y="367"/>
                    <a:pt x="291" y="368"/>
                    <a:pt x="297" y="369"/>
                  </a:cubicBezTo>
                  <a:cubicBezTo>
                    <a:pt x="303" y="369"/>
                    <a:pt x="310" y="369"/>
                    <a:pt x="316" y="368"/>
                  </a:cubicBezTo>
                  <a:cubicBezTo>
                    <a:pt x="319" y="367"/>
                    <a:pt x="322" y="367"/>
                    <a:pt x="325" y="366"/>
                  </a:cubicBezTo>
                  <a:cubicBezTo>
                    <a:pt x="328" y="365"/>
                    <a:pt x="328" y="365"/>
                    <a:pt x="328" y="365"/>
                  </a:cubicBezTo>
                  <a:cubicBezTo>
                    <a:pt x="329" y="365"/>
                    <a:pt x="329" y="365"/>
                    <a:pt x="329" y="365"/>
                  </a:cubicBezTo>
                  <a:cubicBezTo>
                    <a:pt x="330" y="364"/>
                    <a:pt x="331" y="364"/>
                    <a:pt x="331" y="364"/>
                  </a:cubicBezTo>
                  <a:cubicBezTo>
                    <a:pt x="334" y="363"/>
                    <a:pt x="336" y="362"/>
                    <a:pt x="339" y="361"/>
                  </a:cubicBezTo>
                  <a:cubicBezTo>
                    <a:pt x="342" y="368"/>
                    <a:pt x="342" y="368"/>
                    <a:pt x="342" y="368"/>
                  </a:cubicBezTo>
                  <a:cubicBezTo>
                    <a:pt x="342" y="369"/>
                    <a:pt x="342" y="370"/>
                    <a:pt x="343" y="371"/>
                  </a:cubicBezTo>
                  <a:cubicBezTo>
                    <a:pt x="343" y="372"/>
                    <a:pt x="343" y="372"/>
                    <a:pt x="343" y="372"/>
                  </a:cubicBezTo>
                  <a:cubicBezTo>
                    <a:pt x="343" y="372"/>
                    <a:pt x="343" y="372"/>
                    <a:pt x="343" y="372"/>
                  </a:cubicBezTo>
                  <a:cubicBezTo>
                    <a:pt x="344" y="373"/>
                    <a:pt x="344" y="373"/>
                    <a:pt x="344" y="373"/>
                  </a:cubicBezTo>
                  <a:cubicBezTo>
                    <a:pt x="345" y="376"/>
                    <a:pt x="346" y="378"/>
                    <a:pt x="348" y="381"/>
                  </a:cubicBezTo>
                  <a:cubicBezTo>
                    <a:pt x="351" y="386"/>
                    <a:pt x="354" y="390"/>
                    <a:pt x="358" y="394"/>
                  </a:cubicBezTo>
                  <a:cubicBezTo>
                    <a:pt x="361" y="399"/>
                    <a:pt x="366" y="403"/>
                    <a:pt x="370" y="406"/>
                  </a:cubicBezTo>
                  <a:cubicBezTo>
                    <a:pt x="372" y="408"/>
                    <a:pt x="375" y="409"/>
                    <a:pt x="377" y="411"/>
                  </a:cubicBezTo>
                  <a:cubicBezTo>
                    <a:pt x="378" y="411"/>
                    <a:pt x="378" y="411"/>
                    <a:pt x="378" y="411"/>
                  </a:cubicBezTo>
                  <a:cubicBezTo>
                    <a:pt x="379" y="412"/>
                    <a:pt x="379" y="412"/>
                    <a:pt x="379" y="412"/>
                  </a:cubicBezTo>
                  <a:cubicBezTo>
                    <a:pt x="380" y="413"/>
                    <a:pt x="381" y="413"/>
                    <a:pt x="382" y="414"/>
                  </a:cubicBezTo>
                  <a:cubicBezTo>
                    <a:pt x="384" y="415"/>
                    <a:pt x="386" y="416"/>
                    <a:pt x="388" y="417"/>
                  </a:cubicBezTo>
                  <a:cubicBezTo>
                    <a:pt x="381" y="433"/>
                    <a:pt x="381" y="433"/>
                    <a:pt x="381" y="433"/>
                  </a:cubicBezTo>
                  <a:cubicBezTo>
                    <a:pt x="376" y="445"/>
                    <a:pt x="376" y="445"/>
                    <a:pt x="376" y="445"/>
                  </a:cubicBezTo>
                  <a:cubicBezTo>
                    <a:pt x="372" y="454"/>
                    <a:pt x="369" y="462"/>
                    <a:pt x="365" y="471"/>
                  </a:cubicBezTo>
                  <a:cubicBezTo>
                    <a:pt x="359" y="488"/>
                    <a:pt x="352" y="504"/>
                    <a:pt x="346" y="521"/>
                  </a:cubicBezTo>
                  <a:cubicBezTo>
                    <a:pt x="352" y="505"/>
                    <a:pt x="358" y="488"/>
                    <a:pt x="365" y="471"/>
                  </a:cubicBezTo>
                  <a:cubicBezTo>
                    <a:pt x="368" y="462"/>
                    <a:pt x="372" y="454"/>
                    <a:pt x="375" y="445"/>
                  </a:cubicBezTo>
                  <a:cubicBezTo>
                    <a:pt x="377" y="441"/>
                    <a:pt x="379" y="437"/>
                    <a:pt x="381" y="433"/>
                  </a:cubicBezTo>
                  <a:cubicBezTo>
                    <a:pt x="388" y="417"/>
                    <a:pt x="388" y="417"/>
                    <a:pt x="388" y="417"/>
                  </a:cubicBezTo>
                  <a:cubicBezTo>
                    <a:pt x="385" y="416"/>
                    <a:pt x="382" y="414"/>
                    <a:pt x="380" y="413"/>
                  </a:cubicBezTo>
                  <a:cubicBezTo>
                    <a:pt x="380" y="413"/>
                    <a:pt x="379" y="413"/>
                    <a:pt x="379" y="412"/>
                  </a:cubicBezTo>
                  <a:cubicBezTo>
                    <a:pt x="378" y="412"/>
                    <a:pt x="378" y="412"/>
                    <a:pt x="378" y="412"/>
                  </a:cubicBezTo>
                  <a:cubicBezTo>
                    <a:pt x="377" y="411"/>
                    <a:pt x="377" y="411"/>
                    <a:pt x="377" y="411"/>
                  </a:cubicBezTo>
                  <a:cubicBezTo>
                    <a:pt x="376" y="411"/>
                    <a:pt x="375" y="410"/>
                    <a:pt x="375" y="410"/>
                  </a:cubicBezTo>
                  <a:cubicBezTo>
                    <a:pt x="372" y="408"/>
                    <a:pt x="369" y="406"/>
                    <a:pt x="366" y="403"/>
                  </a:cubicBezTo>
                  <a:cubicBezTo>
                    <a:pt x="360" y="398"/>
                    <a:pt x="355" y="392"/>
                    <a:pt x="351" y="386"/>
                  </a:cubicBezTo>
                  <a:cubicBezTo>
                    <a:pt x="349" y="382"/>
                    <a:pt x="347" y="379"/>
                    <a:pt x="345" y="376"/>
                  </a:cubicBezTo>
                  <a:cubicBezTo>
                    <a:pt x="345" y="375"/>
                    <a:pt x="344" y="374"/>
                    <a:pt x="344" y="373"/>
                  </a:cubicBezTo>
                  <a:cubicBezTo>
                    <a:pt x="343" y="372"/>
                    <a:pt x="343" y="372"/>
                    <a:pt x="343" y="372"/>
                  </a:cubicBezTo>
                  <a:cubicBezTo>
                    <a:pt x="342" y="370"/>
                    <a:pt x="342" y="370"/>
                    <a:pt x="342" y="370"/>
                  </a:cubicBezTo>
                  <a:cubicBezTo>
                    <a:pt x="341" y="367"/>
                    <a:pt x="340" y="364"/>
                    <a:pt x="339" y="361"/>
                  </a:cubicBezTo>
                  <a:cubicBezTo>
                    <a:pt x="336" y="362"/>
                    <a:pt x="334" y="363"/>
                    <a:pt x="331" y="364"/>
                  </a:cubicBezTo>
                  <a:cubicBezTo>
                    <a:pt x="330" y="364"/>
                    <a:pt x="330" y="365"/>
                    <a:pt x="329" y="365"/>
                  </a:cubicBezTo>
                  <a:cubicBezTo>
                    <a:pt x="328" y="365"/>
                    <a:pt x="328" y="365"/>
                    <a:pt x="328" y="365"/>
                  </a:cubicBezTo>
                  <a:cubicBezTo>
                    <a:pt x="325" y="366"/>
                    <a:pt x="325" y="366"/>
                    <a:pt x="325" y="366"/>
                  </a:cubicBezTo>
                  <a:cubicBezTo>
                    <a:pt x="322" y="367"/>
                    <a:pt x="319" y="368"/>
                    <a:pt x="316" y="368"/>
                  </a:cubicBezTo>
                  <a:cubicBezTo>
                    <a:pt x="309" y="369"/>
                    <a:pt x="303" y="369"/>
                    <a:pt x="297" y="369"/>
                  </a:cubicBezTo>
                  <a:cubicBezTo>
                    <a:pt x="290" y="369"/>
                    <a:pt x="284" y="368"/>
                    <a:pt x="278" y="366"/>
                  </a:cubicBezTo>
                  <a:cubicBezTo>
                    <a:pt x="275" y="366"/>
                    <a:pt x="272" y="365"/>
                    <a:pt x="269" y="364"/>
                  </a:cubicBezTo>
                  <a:cubicBezTo>
                    <a:pt x="268" y="363"/>
                    <a:pt x="267" y="363"/>
                    <a:pt x="267" y="363"/>
                  </a:cubicBezTo>
                  <a:cubicBezTo>
                    <a:pt x="266" y="362"/>
                    <a:pt x="266" y="362"/>
                    <a:pt x="264" y="362"/>
                  </a:cubicBezTo>
                  <a:cubicBezTo>
                    <a:pt x="262" y="361"/>
                    <a:pt x="262" y="361"/>
                    <a:pt x="262" y="361"/>
                  </a:cubicBezTo>
                  <a:cubicBezTo>
                    <a:pt x="261" y="360"/>
                    <a:pt x="261" y="360"/>
                    <a:pt x="261" y="360"/>
                  </a:cubicBezTo>
                  <a:cubicBezTo>
                    <a:pt x="257" y="358"/>
                    <a:pt x="257" y="358"/>
                    <a:pt x="257" y="358"/>
                  </a:cubicBezTo>
                  <a:cubicBezTo>
                    <a:pt x="252" y="364"/>
                    <a:pt x="252" y="364"/>
                    <a:pt x="252" y="364"/>
                  </a:cubicBezTo>
                  <a:cubicBezTo>
                    <a:pt x="250" y="366"/>
                    <a:pt x="250" y="366"/>
                    <a:pt x="250" y="366"/>
                  </a:cubicBezTo>
                  <a:cubicBezTo>
                    <a:pt x="248" y="368"/>
                    <a:pt x="248" y="368"/>
                    <a:pt x="248" y="368"/>
                  </a:cubicBezTo>
                  <a:cubicBezTo>
                    <a:pt x="246" y="370"/>
                    <a:pt x="244" y="372"/>
                    <a:pt x="241" y="375"/>
                  </a:cubicBezTo>
                  <a:cubicBezTo>
                    <a:pt x="237" y="379"/>
                    <a:pt x="232" y="383"/>
                    <a:pt x="227" y="387"/>
                  </a:cubicBezTo>
                  <a:cubicBezTo>
                    <a:pt x="225" y="389"/>
                    <a:pt x="222" y="391"/>
                    <a:pt x="220" y="392"/>
                  </a:cubicBezTo>
                  <a:cubicBezTo>
                    <a:pt x="217" y="395"/>
                    <a:pt x="215" y="397"/>
                    <a:pt x="212" y="398"/>
                  </a:cubicBezTo>
                  <a:cubicBezTo>
                    <a:pt x="208" y="402"/>
                    <a:pt x="204" y="405"/>
                    <a:pt x="204" y="406"/>
                  </a:cubicBezTo>
                  <a:cubicBezTo>
                    <a:pt x="205" y="406"/>
                    <a:pt x="206" y="406"/>
                    <a:pt x="208" y="405"/>
                  </a:cubicBezTo>
                  <a:cubicBezTo>
                    <a:pt x="208" y="405"/>
                    <a:pt x="208" y="406"/>
                    <a:pt x="208" y="406"/>
                  </a:cubicBezTo>
                  <a:cubicBezTo>
                    <a:pt x="209" y="411"/>
                    <a:pt x="214" y="426"/>
                    <a:pt x="223" y="449"/>
                  </a:cubicBezTo>
                  <a:cubicBezTo>
                    <a:pt x="222" y="449"/>
                    <a:pt x="222" y="449"/>
                    <a:pt x="222" y="449"/>
                  </a:cubicBezTo>
                  <a:cubicBezTo>
                    <a:pt x="217" y="438"/>
                    <a:pt x="214" y="431"/>
                    <a:pt x="212" y="427"/>
                  </a:cubicBezTo>
                  <a:cubicBezTo>
                    <a:pt x="210" y="423"/>
                    <a:pt x="209" y="422"/>
                    <a:pt x="209" y="422"/>
                  </a:cubicBezTo>
                  <a:cubicBezTo>
                    <a:pt x="207" y="421"/>
                    <a:pt x="208" y="426"/>
                    <a:pt x="206" y="423"/>
                  </a:cubicBezTo>
                  <a:cubicBezTo>
                    <a:pt x="216" y="445"/>
                    <a:pt x="225" y="467"/>
                    <a:pt x="232" y="490"/>
                  </a:cubicBezTo>
                  <a:cubicBezTo>
                    <a:pt x="234" y="496"/>
                    <a:pt x="238" y="507"/>
                    <a:pt x="240" y="513"/>
                  </a:cubicBezTo>
                  <a:cubicBezTo>
                    <a:pt x="251" y="541"/>
                    <a:pt x="260" y="569"/>
                    <a:pt x="268" y="598"/>
                  </a:cubicBezTo>
                  <a:cubicBezTo>
                    <a:pt x="271" y="608"/>
                    <a:pt x="271" y="608"/>
                    <a:pt x="271" y="608"/>
                  </a:cubicBezTo>
                  <a:cubicBezTo>
                    <a:pt x="273" y="614"/>
                    <a:pt x="273" y="614"/>
                    <a:pt x="273" y="614"/>
                  </a:cubicBezTo>
                  <a:cubicBezTo>
                    <a:pt x="274" y="619"/>
                    <a:pt x="274" y="619"/>
                    <a:pt x="274" y="619"/>
                  </a:cubicBezTo>
                  <a:cubicBezTo>
                    <a:pt x="275" y="622"/>
                    <a:pt x="275" y="622"/>
                    <a:pt x="275" y="622"/>
                  </a:cubicBezTo>
                  <a:cubicBezTo>
                    <a:pt x="268" y="622"/>
                    <a:pt x="268" y="622"/>
                    <a:pt x="268" y="622"/>
                  </a:cubicBezTo>
                  <a:cubicBezTo>
                    <a:pt x="268" y="621"/>
                    <a:pt x="268" y="621"/>
                    <a:pt x="268" y="621"/>
                  </a:cubicBezTo>
                  <a:cubicBezTo>
                    <a:pt x="263" y="604"/>
                    <a:pt x="263" y="604"/>
                    <a:pt x="263" y="604"/>
                  </a:cubicBezTo>
                  <a:cubicBezTo>
                    <a:pt x="261" y="595"/>
                    <a:pt x="261" y="595"/>
                    <a:pt x="261" y="595"/>
                  </a:cubicBezTo>
                  <a:cubicBezTo>
                    <a:pt x="257" y="582"/>
                    <a:pt x="253" y="570"/>
                    <a:pt x="249" y="557"/>
                  </a:cubicBezTo>
                  <a:cubicBezTo>
                    <a:pt x="241" y="532"/>
                    <a:pt x="232" y="507"/>
                    <a:pt x="223" y="483"/>
                  </a:cubicBezTo>
                  <a:cubicBezTo>
                    <a:pt x="218" y="471"/>
                    <a:pt x="213" y="459"/>
                    <a:pt x="208" y="447"/>
                  </a:cubicBezTo>
                  <a:cubicBezTo>
                    <a:pt x="206" y="441"/>
                    <a:pt x="203" y="435"/>
                    <a:pt x="201" y="429"/>
                  </a:cubicBezTo>
                  <a:cubicBezTo>
                    <a:pt x="196" y="420"/>
                    <a:pt x="196" y="420"/>
                    <a:pt x="196" y="420"/>
                  </a:cubicBezTo>
                  <a:cubicBezTo>
                    <a:pt x="190" y="406"/>
                    <a:pt x="190" y="406"/>
                    <a:pt x="190" y="406"/>
                  </a:cubicBezTo>
                  <a:cubicBezTo>
                    <a:pt x="185" y="407"/>
                    <a:pt x="185" y="407"/>
                    <a:pt x="185" y="407"/>
                  </a:cubicBezTo>
                  <a:cubicBezTo>
                    <a:pt x="182" y="407"/>
                    <a:pt x="182" y="407"/>
                    <a:pt x="182" y="407"/>
                  </a:cubicBezTo>
                  <a:cubicBezTo>
                    <a:pt x="182" y="407"/>
                    <a:pt x="181" y="408"/>
                    <a:pt x="181" y="408"/>
                  </a:cubicBezTo>
                  <a:cubicBezTo>
                    <a:pt x="180" y="408"/>
                    <a:pt x="180" y="408"/>
                    <a:pt x="180" y="408"/>
                  </a:cubicBezTo>
                  <a:cubicBezTo>
                    <a:pt x="178" y="408"/>
                    <a:pt x="177" y="408"/>
                    <a:pt x="175" y="408"/>
                  </a:cubicBezTo>
                  <a:cubicBezTo>
                    <a:pt x="172" y="408"/>
                    <a:pt x="169" y="407"/>
                    <a:pt x="166" y="407"/>
                  </a:cubicBezTo>
                  <a:cubicBezTo>
                    <a:pt x="159" y="405"/>
                    <a:pt x="154" y="402"/>
                    <a:pt x="149" y="397"/>
                  </a:cubicBezTo>
                  <a:cubicBezTo>
                    <a:pt x="144" y="393"/>
                    <a:pt x="140" y="388"/>
                    <a:pt x="138" y="382"/>
                  </a:cubicBezTo>
                  <a:cubicBezTo>
                    <a:pt x="136" y="376"/>
                    <a:pt x="136" y="370"/>
                    <a:pt x="138" y="366"/>
                  </a:cubicBezTo>
                  <a:cubicBezTo>
                    <a:pt x="139" y="364"/>
                    <a:pt x="141" y="362"/>
                    <a:pt x="143" y="360"/>
                  </a:cubicBezTo>
                  <a:cubicBezTo>
                    <a:pt x="145" y="358"/>
                    <a:pt x="148" y="357"/>
                    <a:pt x="151" y="356"/>
                  </a:cubicBezTo>
                  <a:cubicBezTo>
                    <a:pt x="156" y="355"/>
                    <a:pt x="162" y="356"/>
                    <a:pt x="167" y="359"/>
                  </a:cubicBezTo>
                  <a:cubicBezTo>
                    <a:pt x="172" y="362"/>
                    <a:pt x="177" y="367"/>
                    <a:pt x="180" y="373"/>
                  </a:cubicBezTo>
                  <a:cubicBezTo>
                    <a:pt x="181" y="374"/>
                    <a:pt x="182" y="375"/>
                    <a:pt x="183" y="377"/>
                  </a:cubicBezTo>
                  <a:cubicBezTo>
                    <a:pt x="185" y="382"/>
                    <a:pt x="185" y="382"/>
                    <a:pt x="185" y="382"/>
                  </a:cubicBezTo>
                  <a:cubicBezTo>
                    <a:pt x="193" y="398"/>
                    <a:pt x="193" y="398"/>
                    <a:pt x="193" y="398"/>
                  </a:cubicBezTo>
                  <a:cubicBezTo>
                    <a:pt x="195" y="397"/>
                    <a:pt x="197" y="396"/>
                    <a:pt x="200" y="395"/>
                  </a:cubicBezTo>
                  <a:cubicBezTo>
                    <a:pt x="201" y="394"/>
                    <a:pt x="202" y="394"/>
                    <a:pt x="203" y="393"/>
                  </a:cubicBezTo>
                  <a:cubicBezTo>
                    <a:pt x="204" y="393"/>
                    <a:pt x="205" y="392"/>
                    <a:pt x="206" y="392"/>
                  </a:cubicBezTo>
                  <a:cubicBezTo>
                    <a:pt x="207" y="391"/>
                    <a:pt x="207" y="391"/>
                    <a:pt x="207" y="391"/>
                  </a:cubicBezTo>
                  <a:cubicBezTo>
                    <a:pt x="208" y="390"/>
                    <a:pt x="208" y="390"/>
                    <a:pt x="208" y="390"/>
                  </a:cubicBezTo>
                  <a:cubicBezTo>
                    <a:pt x="210" y="389"/>
                    <a:pt x="210" y="389"/>
                    <a:pt x="210" y="389"/>
                  </a:cubicBezTo>
                  <a:cubicBezTo>
                    <a:pt x="211" y="388"/>
                    <a:pt x="212" y="388"/>
                    <a:pt x="213" y="387"/>
                  </a:cubicBezTo>
                  <a:cubicBezTo>
                    <a:pt x="218" y="384"/>
                    <a:pt x="222" y="381"/>
                    <a:pt x="226" y="378"/>
                  </a:cubicBezTo>
                  <a:cubicBezTo>
                    <a:pt x="230" y="374"/>
                    <a:pt x="234" y="371"/>
                    <a:pt x="238" y="367"/>
                  </a:cubicBezTo>
                  <a:cubicBezTo>
                    <a:pt x="240" y="365"/>
                    <a:pt x="242" y="363"/>
                    <a:pt x="243" y="361"/>
                  </a:cubicBezTo>
                  <a:cubicBezTo>
                    <a:pt x="244" y="360"/>
                    <a:pt x="244" y="360"/>
                    <a:pt x="244" y="360"/>
                  </a:cubicBezTo>
                  <a:cubicBezTo>
                    <a:pt x="245" y="359"/>
                    <a:pt x="245" y="359"/>
                    <a:pt x="245" y="359"/>
                  </a:cubicBezTo>
                  <a:cubicBezTo>
                    <a:pt x="246" y="358"/>
                    <a:pt x="246" y="358"/>
                    <a:pt x="247" y="357"/>
                  </a:cubicBezTo>
                  <a:cubicBezTo>
                    <a:pt x="249" y="355"/>
                    <a:pt x="250" y="353"/>
                    <a:pt x="252" y="351"/>
                  </a:cubicBezTo>
                  <a:cubicBezTo>
                    <a:pt x="250" y="349"/>
                    <a:pt x="249" y="347"/>
                    <a:pt x="248" y="345"/>
                  </a:cubicBezTo>
                  <a:cubicBezTo>
                    <a:pt x="247" y="344"/>
                    <a:pt x="247" y="344"/>
                    <a:pt x="247" y="344"/>
                  </a:cubicBezTo>
                  <a:cubicBezTo>
                    <a:pt x="247" y="344"/>
                    <a:pt x="246" y="343"/>
                    <a:pt x="246" y="343"/>
                  </a:cubicBezTo>
                  <a:cubicBezTo>
                    <a:pt x="246" y="343"/>
                    <a:pt x="246" y="343"/>
                    <a:pt x="246" y="343"/>
                  </a:cubicBezTo>
                  <a:cubicBezTo>
                    <a:pt x="246" y="342"/>
                    <a:pt x="246" y="342"/>
                    <a:pt x="245" y="341"/>
                  </a:cubicBezTo>
                  <a:cubicBezTo>
                    <a:pt x="245" y="340"/>
                    <a:pt x="244" y="338"/>
                    <a:pt x="243" y="336"/>
                  </a:cubicBezTo>
                  <a:cubicBezTo>
                    <a:pt x="243" y="335"/>
                    <a:pt x="243" y="334"/>
                    <a:pt x="243" y="333"/>
                  </a:cubicBezTo>
                  <a:cubicBezTo>
                    <a:pt x="243" y="332"/>
                    <a:pt x="243" y="332"/>
                    <a:pt x="242" y="331"/>
                  </a:cubicBezTo>
                  <a:cubicBezTo>
                    <a:pt x="242" y="331"/>
                    <a:pt x="242" y="330"/>
                    <a:pt x="242" y="330"/>
                  </a:cubicBezTo>
                  <a:cubicBezTo>
                    <a:pt x="242" y="328"/>
                    <a:pt x="242" y="326"/>
                    <a:pt x="243" y="324"/>
                  </a:cubicBezTo>
                  <a:cubicBezTo>
                    <a:pt x="244" y="315"/>
                    <a:pt x="247" y="306"/>
                    <a:pt x="252" y="299"/>
                  </a:cubicBezTo>
                  <a:cubicBezTo>
                    <a:pt x="254" y="296"/>
                    <a:pt x="257" y="293"/>
                    <a:pt x="260" y="291"/>
                  </a:cubicBezTo>
                  <a:cubicBezTo>
                    <a:pt x="263" y="289"/>
                    <a:pt x="267" y="288"/>
                    <a:pt x="270" y="288"/>
                  </a:cubicBezTo>
                  <a:cubicBezTo>
                    <a:pt x="274" y="288"/>
                    <a:pt x="277" y="290"/>
                    <a:pt x="280" y="292"/>
                  </a:cubicBezTo>
                  <a:cubicBezTo>
                    <a:pt x="283" y="294"/>
                    <a:pt x="286" y="297"/>
                    <a:pt x="287" y="300"/>
                  </a:cubicBezTo>
                  <a:cubicBezTo>
                    <a:pt x="288" y="304"/>
                    <a:pt x="288" y="307"/>
                    <a:pt x="287" y="311"/>
                  </a:cubicBezTo>
                  <a:cubicBezTo>
                    <a:pt x="287" y="315"/>
                    <a:pt x="285" y="319"/>
                    <a:pt x="283" y="323"/>
                  </a:cubicBezTo>
                  <a:cubicBezTo>
                    <a:pt x="280" y="327"/>
                    <a:pt x="278" y="330"/>
                    <a:pt x="275" y="334"/>
                  </a:cubicBezTo>
                  <a:cubicBezTo>
                    <a:pt x="274" y="336"/>
                    <a:pt x="274" y="336"/>
                    <a:pt x="274" y="336"/>
                  </a:cubicBezTo>
                  <a:cubicBezTo>
                    <a:pt x="272" y="338"/>
                    <a:pt x="272" y="338"/>
                    <a:pt x="272" y="338"/>
                  </a:cubicBezTo>
                  <a:cubicBezTo>
                    <a:pt x="267" y="344"/>
                    <a:pt x="267" y="344"/>
                    <a:pt x="267" y="344"/>
                  </a:cubicBezTo>
                  <a:cubicBezTo>
                    <a:pt x="266" y="346"/>
                    <a:pt x="265" y="347"/>
                    <a:pt x="265" y="349"/>
                  </a:cubicBezTo>
                  <a:cubicBezTo>
                    <a:pt x="265" y="349"/>
                    <a:pt x="265" y="350"/>
                    <a:pt x="265" y="350"/>
                  </a:cubicBezTo>
                  <a:cubicBezTo>
                    <a:pt x="265" y="351"/>
                    <a:pt x="266" y="351"/>
                    <a:pt x="266" y="351"/>
                  </a:cubicBezTo>
                  <a:cubicBezTo>
                    <a:pt x="266" y="351"/>
                    <a:pt x="266" y="351"/>
                    <a:pt x="266" y="351"/>
                  </a:cubicBezTo>
                  <a:cubicBezTo>
                    <a:pt x="266" y="352"/>
                    <a:pt x="266" y="352"/>
                    <a:pt x="266" y="352"/>
                  </a:cubicBezTo>
                  <a:cubicBezTo>
                    <a:pt x="267" y="354"/>
                    <a:pt x="268" y="354"/>
                    <a:pt x="270" y="355"/>
                  </a:cubicBezTo>
                  <a:cubicBezTo>
                    <a:pt x="272" y="356"/>
                    <a:pt x="274" y="357"/>
                    <a:pt x="276" y="357"/>
                  </a:cubicBezTo>
                  <a:cubicBezTo>
                    <a:pt x="277" y="358"/>
                    <a:pt x="278" y="358"/>
                    <a:pt x="280" y="358"/>
                  </a:cubicBezTo>
                  <a:cubicBezTo>
                    <a:pt x="281" y="358"/>
                    <a:pt x="282" y="359"/>
                    <a:pt x="283" y="359"/>
                  </a:cubicBezTo>
                  <a:cubicBezTo>
                    <a:pt x="285" y="359"/>
                    <a:pt x="285" y="359"/>
                    <a:pt x="285" y="359"/>
                  </a:cubicBezTo>
                  <a:cubicBezTo>
                    <a:pt x="287" y="360"/>
                    <a:pt x="287" y="360"/>
                    <a:pt x="287" y="360"/>
                  </a:cubicBezTo>
                  <a:cubicBezTo>
                    <a:pt x="292" y="360"/>
                    <a:pt x="297" y="361"/>
                    <a:pt x="302" y="361"/>
                  </a:cubicBezTo>
                  <a:cubicBezTo>
                    <a:pt x="308" y="361"/>
                    <a:pt x="313" y="360"/>
                    <a:pt x="318" y="359"/>
                  </a:cubicBezTo>
                  <a:cubicBezTo>
                    <a:pt x="321" y="359"/>
                    <a:pt x="324" y="358"/>
                    <a:pt x="327" y="357"/>
                  </a:cubicBezTo>
                  <a:cubicBezTo>
                    <a:pt x="327" y="357"/>
                    <a:pt x="328" y="356"/>
                    <a:pt x="329" y="356"/>
                  </a:cubicBezTo>
                  <a:cubicBezTo>
                    <a:pt x="330" y="355"/>
                    <a:pt x="331" y="355"/>
                    <a:pt x="332" y="355"/>
                  </a:cubicBezTo>
                  <a:cubicBezTo>
                    <a:pt x="338" y="352"/>
                    <a:pt x="338" y="352"/>
                    <a:pt x="338" y="352"/>
                  </a:cubicBezTo>
                  <a:cubicBezTo>
                    <a:pt x="338" y="347"/>
                    <a:pt x="338" y="347"/>
                    <a:pt x="338" y="347"/>
                  </a:cubicBezTo>
                  <a:cubicBezTo>
                    <a:pt x="337" y="344"/>
                    <a:pt x="337" y="344"/>
                    <a:pt x="337" y="344"/>
                  </a:cubicBezTo>
                  <a:cubicBezTo>
                    <a:pt x="337" y="343"/>
                    <a:pt x="337" y="343"/>
                    <a:pt x="337" y="343"/>
                  </a:cubicBezTo>
                  <a:cubicBezTo>
                    <a:pt x="337" y="342"/>
                    <a:pt x="337" y="342"/>
                    <a:pt x="337" y="342"/>
                  </a:cubicBezTo>
                  <a:cubicBezTo>
                    <a:pt x="336" y="340"/>
                    <a:pt x="336" y="340"/>
                    <a:pt x="336" y="340"/>
                  </a:cubicBezTo>
                  <a:cubicBezTo>
                    <a:pt x="336" y="339"/>
                    <a:pt x="336" y="339"/>
                    <a:pt x="336" y="339"/>
                  </a:cubicBezTo>
                  <a:cubicBezTo>
                    <a:pt x="336" y="336"/>
                    <a:pt x="336" y="336"/>
                    <a:pt x="336" y="336"/>
                  </a:cubicBezTo>
                  <a:cubicBezTo>
                    <a:pt x="336" y="333"/>
                    <a:pt x="335" y="330"/>
                    <a:pt x="335" y="327"/>
                  </a:cubicBezTo>
                  <a:cubicBezTo>
                    <a:pt x="336" y="321"/>
                    <a:pt x="337" y="315"/>
                    <a:pt x="340" y="310"/>
                  </a:cubicBezTo>
                  <a:cubicBezTo>
                    <a:pt x="342" y="307"/>
                    <a:pt x="343" y="305"/>
                    <a:pt x="345" y="303"/>
                  </a:cubicBezTo>
                  <a:cubicBezTo>
                    <a:pt x="347" y="302"/>
                    <a:pt x="348" y="301"/>
                    <a:pt x="349" y="300"/>
                  </a:cubicBezTo>
                  <a:cubicBezTo>
                    <a:pt x="350" y="299"/>
                    <a:pt x="351" y="299"/>
                    <a:pt x="352" y="298"/>
                  </a:cubicBezTo>
                  <a:cubicBezTo>
                    <a:pt x="357" y="296"/>
                    <a:pt x="363" y="295"/>
                    <a:pt x="367" y="297"/>
                  </a:cubicBezTo>
                  <a:cubicBezTo>
                    <a:pt x="368" y="297"/>
                    <a:pt x="369" y="298"/>
                    <a:pt x="370" y="299"/>
                  </a:cubicBezTo>
                  <a:cubicBezTo>
                    <a:pt x="370" y="299"/>
                    <a:pt x="371" y="299"/>
                    <a:pt x="371" y="300"/>
                  </a:cubicBezTo>
                  <a:cubicBezTo>
                    <a:pt x="372" y="300"/>
                    <a:pt x="372" y="301"/>
                    <a:pt x="373" y="301"/>
                  </a:cubicBezTo>
                  <a:cubicBezTo>
                    <a:pt x="374" y="304"/>
                    <a:pt x="376" y="306"/>
                    <a:pt x="377" y="308"/>
                  </a:cubicBezTo>
                  <a:cubicBezTo>
                    <a:pt x="378" y="311"/>
                    <a:pt x="378" y="313"/>
                    <a:pt x="378" y="316"/>
                  </a:cubicBezTo>
                  <a:cubicBezTo>
                    <a:pt x="378" y="319"/>
                    <a:pt x="377" y="322"/>
                    <a:pt x="376" y="324"/>
                  </a:cubicBezTo>
                  <a:cubicBezTo>
                    <a:pt x="374" y="330"/>
                    <a:pt x="371" y="335"/>
                    <a:pt x="366" y="339"/>
                  </a:cubicBezTo>
                  <a:cubicBezTo>
                    <a:pt x="364" y="342"/>
                    <a:pt x="362" y="344"/>
                    <a:pt x="359" y="346"/>
                  </a:cubicBezTo>
                  <a:cubicBezTo>
                    <a:pt x="359" y="346"/>
                    <a:pt x="358" y="347"/>
                    <a:pt x="357" y="347"/>
                  </a:cubicBezTo>
                  <a:cubicBezTo>
                    <a:pt x="356" y="348"/>
                    <a:pt x="356" y="348"/>
                    <a:pt x="356" y="348"/>
                  </a:cubicBezTo>
                  <a:cubicBezTo>
                    <a:pt x="355" y="349"/>
                    <a:pt x="355" y="349"/>
                    <a:pt x="355" y="349"/>
                  </a:cubicBezTo>
                  <a:cubicBezTo>
                    <a:pt x="352" y="351"/>
                    <a:pt x="349" y="353"/>
                    <a:pt x="346" y="355"/>
                  </a:cubicBezTo>
                  <a:cubicBezTo>
                    <a:pt x="347" y="357"/>
                    <a:pt x="348" y="359"/>
                    <a:pt x="349" y="361"/>
                  </a:cubicBezTo>
                  <a:cubicBezTo>
                    <a:pt x="349" y="362"/>
                    <a:pt x="350" y="363"/>
                    <a:pt x="350" y="364"/>
                  </a:cubicBezTo>
                  <a:cubicBezTo>
                    <a:pt x="351" y="366"/>
                    <a:pt x="351" y="366"/>
                    <a:pt x="351" y="366"/>
                  </a:cubicBezTo>
                  <a:cubicBezTo>
                    <a:pt x="351" y="367"/>
                    <a:pt x="351" y="367"/>
                    <a:pt x="351" y="367"/>
                  </a:cubicBezTo>
                  <a:cubicBezTo>
                    <a:pt x="352" y="369"/>
                    <a:pt x="353" y="372"/>
                    <a:pt x="354" y="374"/>
                  </a:cubicBezTo>
                  <a:cubicBezTo>
                    <a:pt x="357" y="378"/>
                    <a:pt x="360" y="383"/>
                    <a:pt x="363" y="387"/>
                  </a:cubicBezTo>
                  <a:cubicBezTo>
                    <a:pt x="366" y="392"/>
                    <a:pt x="370" y="396"/>
                    <a:pt x="374" y="399"/>
                  </a:cubicBezTo>
                  <a:cubicBezTo>
                    <a:pt x="375" y="400"/>
                    <a:pt x="377" y="401"/>
                    <a:pt x="378" y="401"/>
                  </a:cubicBezTo>
                  <a:cubicBezTo>
                    <a:pt x="378" y="402"/>
                    <a:pt x="379" y="402"/>
                    <a:pt x="379" y="403"/>
                  </a:cubicBezTo>
                  <a:cubicBezTo>
                    <a:pt x="380" y="403"/>
                    <a:pt x="380" y="403"/>
                    <a:pt x="380" y="403"/>
                  </a:cubicBezTo>
                  <a:cubicBezTo>
                    <a:pt x="381" y="403"/>
                    <a:pt x="381" y="403"/>
                    <a:pt x="381" y="403"/>
                  </a:cubicBezTo>
                  <a:cubicBezTo>
                    <a:pt x="382" y="404"/>
                    <a:pt x="382" y="404"/>
                    <a:pt x="382" y="404"/>
                  </a:cubicBezTo>
                  <a:cubicBezTo>
                    <a:pt x="384" y="405"/>
                    <a:pt x="386" y="406"/>
                    <a:pt x="388" y="407"/>
                  </a:cubicBezTo>
                  <a:cubicBezTo>
                    <a:pt x="390" y="408"/>
                    <a:pt x="392" y="409"/>
                    <a:pt x="394" y="410"/>
                  </a:cubicBezTo>
                  <a:cubicBezTo>
                    <a:pt x="402" y="394"/>
                    <a:pt x="402" y="394"/>
                    <a:pt x="402" y="394"/>
                  </a:cubicBezTo>
                  <a:cubicBezTo>
                    <a:pt x="407" y="384"/>
                    <a:pt x="407" y="384"/>
                    <a:pt x="407" y="384"/>
                  </a:cubicBezTo>
                  <a:cubicBezTo>
                    <a:pt x="409" y="379"/>
                    <a:pt x="409" y="379"/>
                    <a:pt x="409" y="379"/>
                  </a:cubicBezTo>
                  <a:cubicBezTo>
                    <a:pt x="410" y="378"/>
                    <a:pt x="410" y="378"/>
                    <a:pt x="410" y="378"/>
                  </a:cubicBezTo>
                  <a:cubicBezTo>
                    <a:pt x="410" y="377"/>
                    <a:pt x="410" y="377"/>
                    <a:pt x="410" y="377"/>
                  </a:cubicBezTo>
                  <a:cubicBezTo>
                    <a:pt x="411" y="377"/>
                    <a:pt x="411" y="376"/>
                    <a:pt x="412" y="375"/>
                  </a:cubicBezTo>
                  <a:cubicBezTo>
                    <a:pt x="414" y="373"/>
                    <a:pt x="416" y="370"/>
                    <a:pt x="418" y="368"/>
                  </a:cubicBezTo>
                  <a:cubicBezTo>
                    <a:pt x="420" y="366"/>
                    <a:pt x="423" y="364"/>
                    <a:pt x="425" y="363"/>
                  </a:cubicBezTo>
                  <a:cubicBezTo>
                    <a:pt x="426" y="362"/>
                    <a:pt x="428" y="362"/>
                    <a:pt x="429" y="362"/>
                  </a:cubicBezTo>
                  <a:cubicBezTo>
                    <a:pt x="429" y="362"/>
                    <a:pt x="430" y="362"/>
                    <a:pt x="430" y="362"/>
                  </a:cubicBezTo>
                  <a:cubicBezTo>
                    <a:pt x="431" y="362"/>
                    <a:pt x="431" y="362"/>
                    <a:pt x="432" y="362"/>
                  </a:cubicBezTo>
                  <a:cubicBezTo>
                    <a:pt x="436" y="363"/>
                    <a:pt x="441" y="367"/>
                    <a:pt x="443" y="372"/>
                  </a:cubicBezTo>
                  <a:cubicBezTo>
                    <a:pt x="445" y="377"/>
                    <a:pt x="446" y="384"/>
                    <a:pt x="445" y="390"/>
                  </a:cubicBezTo>
                  <a:cubicBezTo>
                    <a:pt x="445" y="393"/>
                    <a:pt x="444" y="396"/>
                    <a:pt x="442" y="399"/>
                  </a:cubicBezTo>
                  <a:cubicBezTo>
                    <a:pt x="441" y="402"/>
                    <a:pt x="440" y="404"/>
                    <a:pt x="438" y="406"/>
                  </a:cubicBezTo>
                  <a:cubicBezTo>
                    <a:pt x="434" y="411"/>
                    <a:pt x="428" y="414"/>
                    <a:pt x="422" y="416"/>
                  </a:cubicBezTo>
                  <a:cubicBezTo>
                    <a:pt x="419" y="417"/>
                    <a:pt x="416" y="417"/>
                    <a:pt x="413" y="417"/>
                  </a:cubicBezTo>
                  <a:cubicBezTo>
                    <a:pt x="411" y="418"/>
                    <a:pt x="410" y="418"/>
                    <a:pt x="408" y="418"/>
                  </a:cubicBezTo>
                  <a:cubicBezTo>
                    <a:pt x="407" y="418"/>
                    <a:pt x="407" y="418"/>
                    <a:pt x="407" y="418"/>
                  </a:cubicBezTo>
                  <a:cubicBezTo>
                    <a:pt x="407" y="418"/>
                    <a:pt x="406" y="418"/>
                    <a:pt x="406" y="418"/>
                  </a:cubicBezTo>
                  <a:cubicBezTo>
                    <a:pt x="405" y="417"/>
                    <a:pt x="404" y="417"/>
                    <a:pt x="403" y="417"/>
                  </a:cubicBezTo>
                  <a:cubicBezTo>
                    <a:pt x="398" y="417"/>
                    <a:pt x="398" y="417"/>
                    <a:pt x="398" y="417"/>
                  </a:cubicBezTo>
                  <a:cubicBezTo>
                    <a:pt x="394" y="426"/>
                    <a:pt x="394" y="426"/>
                    <a:pt x="394" y="426"/>
                  </a:cubicBezTo>
                  <a:cubicBezTo>
                    <a:pt x="392" y="432"/>
                    <a:pt x="392" y="432"/>
                    <a:pt x="392" y="432"/>
                  </a:cubicBezTo>
                  <a:cubicBezTo>
                    <a:pt x="387" y="442"/>
                    <a:pt x="387" y="442"/>
                    <a:pt x="387" y="442"/>
                  </a:cubicBezTo>
                  <a:cubicBezTo>
                    <a:pt x="384" y="449"/>
                    <a:pt x="381" y="456"/>
                    <a:pt x="378" y="463"/>
                  </a:cubicBezTo>
                  <a:cubicBezTo>
                    <a:pt x="372" y="477"/>
                    <a:pt x="367" y="492"/>
                    <a:pt x="362" y="506"/>
                  </a:cubicBezTo>
                  <a:cubicBezTo>
                    <a:pt x="351" y="535"/>
                    <a:pt x="342" y="564"/>
                    <a:pt x="333" y="593"/>
                  </a:cubicBezTo>
                  <a:cubicBezTo>
                    <a:pt x="330" y="604"/>
                    <a:pt x="330" y="604"/>
                    <a:pt x="330" y="604"/>
                  </a:cubicBezTo>
                  <a:cubicBezTo>
                    <a:pt x="327" y="613"/>
                    <a:pt x="327" y="613"/>
                    <a:pt x="327" y="613"/>
                  </a:cubicBezTo>
                  <a:cubicBezTo>
                    <a:pt x="326" y="619"/>
                    <a:pt x="326" y="619"/>
                    <a:pt x="326" y="619"/>
                  </a:cubicBezTo>
                  <a:cubicBezTo>
                    <a:pt x="325" y="621"/>
                    <a:pt x="325" y="621"/>
                    <a:pt x="325" y="621"/>
                  </a:cubicBezTo>
                  <a:cubicBezTo>
                    <a:pt x="325" y="622"/>
                    <a:pt x="325" y="622"/>
                    <a:pt x="325" y="622"/>
                  </a:cubicBezTo>
                  <a:lnTo>
                    <a:pt x="318" y="6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50" name="组合 49">
            <a:extLst>
              <a:ext uri="{FF2B5EF4-FFF2-40B4-BE49-F238E27FC236}">
                <a16:creationId xmlns="" xmlns:a16="http://schemas.microsoft.com/office/drawing/2014/main" id="{BD05793E-13A8-4772-98AA-0656E73B3DBC}"/>
              </a:ext>
            </a:extLst>
          </p:cNvPr>
          <p:cNvGrpSpPr/>
          <p:nvPr/>
        </p:nvGrpSpPr>
        <p:grpSpPr>
          <a:xfrm>
            <a:off x="1920927" y="2811810"/>
            <a:ext cx="2224916" cy="2585600"/>
            <a:chOff x="8724903" y="3030540"/>
            <a:chExt cx="574675" cy="868363"/>
          </a:xfrm>
          <a:solidFill>
            <a:schemeClr val="tx1"/>
          </a:solidFill>
        </p:grpSpPr>
        <p:sp>
          <p:nvSpPr>
            <p:cNvPr id="51" name="Freeform 15">
              <a:extLst>
                <a:ext uri="{FF2B5EF4-FFF2-40B4-BE49-F238E27FC236}">
                  <a16:creationId xmlns="" xmlns:a16="http://schemas.microsoft.com/office/drawing/2014/main" id="{AD95C521-EAA9-4DAF-9DB0-3277281BD7DF}"/>
                </a:ext>
              </a:extLst>
            </p:cNvPr>
            <p:cNvSpPr/>
            <p:nvPr/>
          </p:nvSpPr>
          <p:spPr bwMode="auto">
            <a:xfrm>
              <a:off x="8943980" y="3236915"/>
              <a:ext cx="3175" cy="4763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  <a:gd name="T4" fmla="*/ 0 w 1"/>
                <a:gd name="T5" fmla="*/ 1 h 1"/>
                <a:gd name="T6" fmla="*/ 1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0" y="0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000" dirty="0">
                <a:solidFill>
                  <a:srgbClr val="005790"/>
                </a:solidFill>
                <a:cs typeface="+mn-ea"/>
                <a:sym typeface="+mn-lt"/>
              </a:endParaRPr>
            </a:p>
          </p:txBody>
        </p:sp>
        <p:sp>
          <p:nvSpPr>
            <p:cNvPr id="52" name="Freeform 16">
              <a:extLst>
                <a:ext uri="{FF2B5EF4-FFF2-40B4-BE49-F238E27FC236}">
                  <a16:creationId xmlns="" xmlns:a16="http://schemas.microsoft.com/office/drawing/2014/main" id="{D358C941-1F8D-45F5-8F3E-622873A0687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24903" y="3030540"/>
              <a:ext cx="574675" cy="868363"/>
            </a:xfrm>
            <a:custGeom>
              <a:avLst/>
              <a:gdLst>
                <a:gd name="T0" fmla="*/ 8 w 153"/>
                <a:gd name="T1" fmla="*/ 136 h 231"/>
                <a:gd name="T2" fmla="*/ 78 w 153"/>
                <a:gd name="T3" fmla="*/ 52 h 231"/>
                <a:gd name="T4" fmla="*/ 72 w 153"/>
                <a:gd name="T5" fmla="*/ 58 h 231"/>
                <a:gd name="T6" fmla="*/ 57 w 153"/>
                <a:gd name="T7" fmla="*/ 210 h 231"/>
                <a:gd name="T8" fmla="*/ 146 w 153"/>
                <a:gd name="T9" fmla="*/ 14 h 231"/>
                <a:gd name="T10" fmla="*/ 37 w 153"/>
                <a:gd name="T11" fmla="*/ 56 h 231"/>
                <a:gd name="T12" fmla="*/ 67 w 153"/>
                <a:gd name="T13" fmla="*/ 56 h 231"/>
                <a:gd name="T14" fmla="*/ 83 w 153"/>
                <a:gd name="T15" fmla="*/ 56 h 231"/>
                <a:gd name="T16" fmla="*/ 113 w 153"/>
                <a:gd name="T17" fmla="*/ 59 h 231"/>
                <a:gd name="T18" fmla="*/ 41 w 153"/>
                <a:gd name="T19" fmla="*/ 64 h 231"/>
                <a:gd name="T20" fmla="*/ 36 w 153"/>
                <a:gd name="T21" fmla="*/ 63 h 231"/>
                <a:gd name="T22" fmla="*/ 39 w 153"/>
                <a:gd name="T23" fmla="*/ 65 h 231"/>
                <a:gd name="T24" fmla="*/ 49 w 153"/>
                <a:gd name="T25" fmla="*/ 66 h 231"/>
                <a:gd name="T26" fmla="*/ 45 w 153"/>
                <a:gd name="T27" fmla="*/ 71 h 231"/>
                <a:gd name="T28" fmla="*/ 21 w 153"/>
                <a:gd name="T29" fmla="*/ 79 h 231"/>
                <a:gd name="T30" fmla="*/ 53 w 153"/>
                <a:gd name="T31" fmla="*/ 73 h 231"/>
                <a:gd name="T32" fmla="*/ 39 w 153"/>
                <a:gd name="T33" fmla="*/ 74 h 231"/>
                <a:gd name="T34" fmla="*/ 59 w 153"/>
                <a:gd name="T35" fmla="*/ 77 h 231"/>
                <a:gd name="T36" fmla="*/ 33 w 153"/>
                <a:gd name="T37" fmla="*/ 78 h 231"/>
                <a:gd name="T38" fmla="*/ 46 w 153"/>
                <a:gd name="T39" fmla="*/ 79 h 231"/>
                <a:gd name="T40" fmla="*/ 65 w 153"/>
                <a:gd name="T41" fmla="*/ 81 h 231"/>
                <a:gd name="T42" fmla="*/ 29 w 153"/>
                <a:gd name="T43" fmla="*/ 86 h 231"/>
                <a:gd name="T44" fmla="*/ 31 w 153"/>
                <a:gd name="T45" fmla="*/ 84 h 231"/>
                <a:gd name="T46" fmla="*/ 55 w 153"/>
                <a:gd name="T47" fmla="*/ 86 h 231"/>
                <a:gd name="T48" fmla="*/ 51 w 153"/>
                <a:gd name="T49" fmla="*/ 90 h 231"/>
                <a:gd name="T50" fmla="*/ 63 w 153"/>
                <a:gd name="T51" fmla="*/ 93 h 231"/>
                <a:gd name="T52" fmla="*/ 66 w 153"/>
                <a:gd name="T53" fmla="*/ 95 h 231"/>
                <a:gd name="T54" fmla="*/ 37 w 153"/>
                <a:gd name="T55" fmla="*/ 98 h 231"/>
                <a:gd name="T56" fmla="*/ 40 w 153"/>
                <a:gd name="T57" fmla="*/ 101 h 231"/>
                <a:gd name="T58" fmla="*/ 41 w 153"/>
                <a:gd name="T59" fmla="*/ 104 h 231"/>
                <a:gd name="T60" fmla="*/ 34 w 153"/>
                <a:gd name="T61" fmla="*/ 105 h 231"/>
                <a:gd name="T62" fmla="*/ 34 w 153"/>
                <a:gd name="T63" fmla="*/ 106 h 231"/>
                <a:gd name="T64" fmla="*/ 43 w 153"/>
                <a:gd name="T65" fmla="*/ 108 h 231"/>
                <a:gd name="T66" fmla="*/ 39 w 153"/>
                <a:gd name="T67" fmla="*/ 113 h 231"/>
                <a:gd name="T68" fmla="*/ 43 w 153"/>
                <a:gd name="T69" fmla="*/ 114 h 231"/>
                <a:gd name="T70" fmla="*/ 63 w 153"/>
                <a:gd name="T71" fmla="*/ 115 h 231"/>
                <a:gd name="T72" fmla="*/ 47 w 153"/>
                <a:gd name="T73" fmla="*/ 118 h 231"/>
                <a:gd name="T74" fmla="*/ 59 w 153"/>
                <a:gd name="T75" fmla="*/ 122 h 231"/>
                <a:gd name="T76" fmla="*/ 47 w 153"/>
                <a:gd name="T77" fmla="*/ 123 h 231"/>
                <a:gd name="T78" fmla="*/ 54 w 153"/>
                <a:gd name="T79" fmla="*/ 126 h 231"/>
                <a:gd name="T80" fmla="*/ 43 w 153"/>
                <a:gd name="T81" fmla="*/ 128 h 231"/>
                <a:gd name="T82" fmla="*/ 58 w 153"/>
                <a:gd name="T83" fmla="*/ 128 h 231"/>
                <a:gd name="T84" fmla="*/ 59 w 153"/>
                <a:gd name="T85" fmla="*/ 134 h 231"/>
                <a:gd name="T86" fmla="*/ 50 w 153"/>
                <a:gd name="T87" fmla="*/ 135 h 231"/>
                <a:gd name="T88" fmla="*/ 53 w 153"/>
                <a:gd name="T89" fmla="*/ 140 h 231"/>
                <a:gd name="T90" fmla="*/ 42 w 153"/>
                <a:gd name="T91" fmla="*/ 144 h 231"/>
                <a:gd name="T92" fmla="*/ 6 w 153"/>
                <a:gd name="T93" fmla="*/ 149 h 231"/>
                <a:gd name="T94" fmla="*/ 64 w 153"/>
                <a:gd name="T95" fmla="*/ 170 h 231"/>
                <a:gd name="T96" fmla="*/ 34 w 153"/>
                <a:gd name="T97" fmla="*/ 157 h 231"/>
                <a:gd name="T98" fmla="*/ 63 w 153"/>
                <a:gd name="T99" fmla="*/ 162 h 231"/>
                <a:gd name="T100" fmla="*/ 31 w 153"/>
                <a:gd name="T101" fmla="*/ 179 h 231"/>
                <a:gd name="T102" fmla="*/ 56 w 153"/>
                <a:gd name="T103" fmla="*/ 174 h 231"/>
                <a:gd name="T104" fmla="*/ 61 w 153"/>
                <a:gd name="T105" fmla="*/ 177 h 231"/>
                <a:gd name="T106" fmla="*/ 31 w 153"/>
                <a:gd name="T107" fmla="*/ 195 h 231"/>
                <a:gd name="T108" fmla="*/ 60 w 153"/>
                <a:gd name="T109" fmla="*/ 187 h 231"/>
                <a:gd name="T110" fmla="*/ 65 w 153"/>
                <a:gd name="T111" fmla="*/ 195 h 231"/>
                <a:gd name="T112" fmla="*/ 57 w 153"/>
                <a:gd name="T113" fmla="*/ 199 h 231"/>
                <a:gd name="T114" fmla="*/ 63 w 153"/>
                <a:gd name="T115" fmla="*/ 206 h 231"/>
                <a:gd name="T116" fmla="*/ 66 w 153"/>
                <a:gd name="T117" fmla="*/ 213 h 231"/>
                <a:gd name="T118" fmla="*/ 35 w 153"/>
                <a:gd name="T119" fmla="*/ 217 h 231"/>
                <a:gd name="T120" fmla="*/ 62 w 153"/>
                <a:gd name="T121" fmla="*/ 220 h 231"/>
                <a:gd name="T122" fmla="*/ 27 w 153"/>
                <a:gd name="T123" fmla="*/ 226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53" h="231">
                  <a:moveTo>
                    <a:pt x="39" y="219"/>
                  </a:moveTo>
                  <a:cubicBezTo>
                    <a:pt x="39" y="219"/>
                    <a:pt x="39" y="219"/>
                    <a:pt x="38" y="219"/>
                  </a:cubicBezTo>
                  <a:cubicBezTo>
                    <a:pt x="39" y="221"/>
                    <a:pt x="40" y="222"/>
                    <a:pt x="41" y="224"/>
                  </a:cubicBezTo>
                  <a:cubicBezTo>
                    <a:pt x="41" y="224"/>
                    <a:pt x="42" y="224"/>
                    <a:pt x="42" y="224"/>
                  </a:cubicBezTo>
                  <a:cubicBezTo>
                    <a:pt x="42" y="225"/>
                    <a:pt x="41" y="224"/>
                    <a:pt x="40" y="224"/>
                  </a:cubicBezTo>
                  <a:cubicBezTo>
                    <a:pt x="40" y="225"/>
                    <a:pt x="40" y="225"/>
                    <a:pt x="40" y="226"/>
                  </a:cubicBezTo>
                  <a:cubicBezTo>
                    <a:pt x="39" y="227"/>
                    <a:pt x="38" y="225"/>
                    <a:pt x="37" y="225"/>
                  </a:cubicBezTo>
                  <a:cubicBezTo>
                    <a:pt x="37" y="226"/>
                    <a:pt x="38" y="227"/>
                    <a:pt x="39" y="228"/>
                  </a:cubicBezTo>
                  <a:cubicBezTo>
                    <a:pt x="39" y="228"/>
                    <a:pt x="40" y="227"/>
                    <a:pt x="40" y="227"/>
                  </a:cubicBezTo>
                  <a:cubicBezTo>
                    <a:pt x="41" y="227"/>
                    <a:pt x="41" y="226"/>
                    <a:pt x="41" y="226"/>
                  </a:cubicBezTo>
                  <a:cubicBezTo>
                    <a:pt x="41" y="226"/>
                    <a:pt x="41" y="226"/>
                    <a:pt x="42" y="226"/>
                  </a:cubicBezTo>
                  <a:cubicBezTo>
                    <a:pt x="42" y="227"/>
                    <a:pt x="42" y="228"/>
                    <a:pt x="41" y="228"/>
                  </a:cubicBezTo>
                  <a:cubicBezTo>
                    <a:pt x="41" y="228"/>
                    <a:pt x="41" y="228"/>
                    <a:pt x="40" y="228"/>
                  </a:cubicBezTo>
                  <a:cubicBezTo>
                    <a:pt x="38" y="229"/>
                    <a:pt x="36" y="230"/>
                    <a:pt x="33" y="230"/>
                  </a:cubicBezTo>
                  <a:cubicBezTo>
                    <a:pt x="32" y="230"/>
                    <a:pt x="33" y="230"/>
                    <a:pt x="32" y="231"/>
                  </a:cubicBezTo>
                  <a:cubicBezTo>
                    <a:pt x="31" y="230"/>
                    <a:pt x="30" y="229"/>
                    <a:pt x="29" y="230"/>
                  </a:cubicBezTo>
                  <a:cubicBezTo>
                    <a:pt x="28" y="228"/>
                    <a:pt x="26" y="229"/>
                    <a:pt x="25" y="228"/>
                  </a:cubicBezTo>
                  <a:cubicBezTo>
                    <a:pt x="24" y="228"/>
                    <a:pt x="24" y="229"/>
                    <a:pt x="23" y="228"/>
                  </a:cubicBezTo>
                  <a:cubicBezTo>
                    <a:pt x="23" y="228"/>
                    <a:pt x="23" y="228"/>
                    <a:pt x="23" y="227"/>
                  </a:cubicBezTo>
                  <a:cubicBezTo>
                    <a:pt x="22" y="227"/>
                    <a:pt x="21" y="228"/>
                    <a:pt x="20" y="228"/>
                  </a:cubicBezTo>
                  <a:cubicBezTo>
                    <a:pt x="21" y="227"/>
                    <a:pt x="21" y="226"/>
                    <a:pt x="22" y="226"/>
                  </a:cubicBezTo>
                  <a:cubicBezTo>
                    <a:pt x="23" y="225"/>
                    <a:pt x="23" y="224"/>
                    <a:pt x="24" y="224"/>
                  </a:cubicBezTo>
                  <a:cubicBezTo>
                    <a:pt x="23" y="223"/>
                    <a:pt x="24" y="222"/>
                    <a:pt x="24" y="221"/>
                  </a:cubicBezTo>
                  <a:cubicBezTo>
                    <a:pt x="26" y="220"/>
                    <a:pt x="26" y="215"/>
                    <a:pt x="29" y="215"/>
                  </a:cubicBezTo>
                  <a:cubicBezTo>
                    <a:pt x="29" y="210"/>
                    <a:pt x="30" y="205"/>
                    <a:pt x="29" y="201"/>
                  </a:cubicBezTo>
                  <a:cubicBezTo>
                    <a:pt x="30" y="198"/>
                    <a:pt x="30" y="193"/>
                    <a:pt x="30" y="189"/>
                  </a:cubicBezTo>
                  <a:cubicBezTo>
                    <a:pt x="30" y="186"/>
                    <a:pt x="30" y="184"/>
                    <a:pt x="29" y="182"/>
                  </a:cubicBezTo>
                  <a:cubicBezTo>
                    <a:pt x="29" y="181"/>
                    <a:pt x="30" y="181"/>
                    <a:pt x="30" y="180"/>
                  </a:cubicBezTo>
                  <a:cubicBezTo>
                    <a:pt x="30" y="175"/>
                    <a:pt x="30" y="169"/>
                    <a:pt x="31" y="163"/>
                  </a:cubicBezTo>
                  <a:cubicBezTo>
                    <a:pt x="31" y="159"/>
                    <a:pt x="32" y="156"/>
                    <a:pt x="32" y="152"/>
                  </a:cubicBezTo>
                  <a:cubicBezTo>
                    <a:pt x="32" y="152"/>
                    <a:pt x="32" y="151"/>
                    <a:pt x="32" y="151"/>
                  </a:cubicBezTo>
                  <a:cubicBezTo>
                    <a:pt x="32" y="150"/>
                    <a:pt x="32" y="150"/>
                    <a:pt x="32" y="149"/>
                  </a:cubicBezTo>
                  <a:cubicBezTo>
                    <a:pt x="33" y="147"/>
                    <a:pt x="32" y="144"/>
                    <a:pt x="32" y="141"/>
                  </a:cubicBezTo>
                  <a:cubicBezTo>
                    <a:pt x="32" y="142"/>
                    <a:pt x="32" y="143"/>
                    <a:pt x="31" y="144"/>
                  </a:cubicBezTo>
                  <a:cubicBezTo>
                    <a:pt x="31" y="144"/>
                    <a:pt x="31" y="143"/>
                    <a:pt x="31" y="143"/>
                  </a:cubicBezTo>
                  <a:cubicBezTo>
                    <a:pt x="30" y="137"/>
                    <a:pt x="30" y="129"/>
                    <a:pt x="29" y="123"/>
                  </a:cubicBezTo>
                  <a:cubicBezTo>
                    <a:pt x="29" y="118"/>
                    <a:pt x="29" y="114"/>
                    <a:pt x="28" y="110"/>
                  </a:cubicBezTo>
                  <a:cubicBezTo>
                    <a:pt x="27" y="99"/>
                    <a:pt x="26" y="88"/>
                    <a:pt x="24" y="78"/>
                  </a:cubicBezTo>
                  <a:cubicBezTo>
                    <a:pt x="23" y="80"/>
                    <a:pt x="22" y="83"/>
                    <a:pt x="21" y="84"/>
                  </a:cubicBezTo>
                  <a:cubicBezTo>
                    <a:pt x="21" y="86"/>
                    <a:pt x="20" y="87"/>
                    <a:pt x="20" y="88"/>
                  </a:cubicBezTo>
                  <a:cubicBezTo>
                    <a:pt x="18" y="92"/>
                    <a:pt x="17" y="98"/>
                    <a:pt x="15" y="101"/>
                  </a:cubicBezTo>
                  <a:cubicBezTo>
                    <a:pt x="16" y="104"/>
                    <a:pt x="14" y="106"/>
                    <a:pt x="14" y="109"/>
                  </a:cubicBezTo>
                  <a:cubicBezTo>
                    <a:pt x="14" y="109"/>
                    <a:pt x="14" y="110"/>
                    <a:pt x="13" y="110"/>
                  </a:cubicBezTo>
                  <a:cubicBezTo>
                    <a:pt x="13" y="111"/>
                    <a:pt x="13" y="112"/>
                    <a:pt x="12" y="113"/>
                  </a:cubicBezTo>
                  <a:cubicBezTo>
                    <a:pt x="12" y="115"/>
                    <a:pt x="12" y="118"/>
                    <a:pt x="11" y="120"/>
                  </a:cubicBezTo>
                  <a:cubicBezTo>
                    <a:pt x="11" y="121"/>
                    <a:pt x="11" y="122"/>
                    <a:pt x="11" y="123"/>
                  </a:cubicBezTo>
                  <a:cubicBezTo>
                    <a:pt x="10" y="126"/>
                    <a:pt x="9" y="130"/>
                    <a:pt x="9" y="133"/>
                  </a:cubicBezTo>
                  <a:cubicBezTo>
                    <a:pt x="9" y="133"/>
                    <a:pt x="9" y="133"/>
                    <a:pt x="9" y="133"/>
                  </a:cubicBezTo>
                  <a:cubicBezTo>
                    <a:pt x="9" y="133"/>
                    <a:pt x="9" y="134"/>
                    <a:pt x="9" y="134"/>
                  </a:cubicBezTo>
                  <a:cubicBezTo>
                    <a:pt x="9" y="135"/>
                    <a:pt x="8" y="136"/>
                    <a:pt x="8" y="136"/>
                  </a:cubicBezTo>
                  <a:cubicBezTo>
                    <a:pt x="9" y="136"/>
                    <a:pt x="8" y="136"/>
                    <a:pt x="8" y="136"/>
                  </a:cubicBezTo>
                  <a:cubicBezTo>
                    <a:pt x="8" y="138"/>
                    <a:pt x="9" y="141"/>
                    <a:pt x="8" y="143"/>
                  </a:cubicBezTo>
                  <a:cubicBezTo>
                    <a:pt x="8" y="143"/>
                    <a:pt x="9" y="143"/>
                    <a:pt x="9" y="143"/>
                  </a:cubicBezTo>
                  <a:cubicBezTo>
                    <a:pt x="9" y="145"/>
                    <a:pt x="8" y="147"/>
                    <a:pt x="9" y="149"/>
                  </a:cubicBezTo>
                  <a:cubicBezTo>
                    <a:pt x="9" y="149"/>
                    <a:pt x="8" y="150"/>
                    <a:pt x="8" y="150"/>
                  </a:cubicBezTo>
                  <a:cubicBezTo>
                    <a:pt x="8" y="150"/>
                    <a:pt x="9" y="150"/>
                    <a:pt x="9" y="150"/>
                  </a:cubicBezTo>
                  <a:cubicBezTo>
                    <a:pt x="8" y="153"/>
                    <a:pt x="6" y="157"/>
                    <a:pt x="5" y="160"/>
                  </a:cubicBezTo>
                  <a:cubicBezTo>
                    <a:pt x="4" y="162"/>
                    <a:pt x="4" y="163"/>
                    <a:pt x="5" y="165"/>
                  </a:cubicBezTo>
                  <a:cubicBezTo>
                    <a:pt x="4" y="166"/>
                    <a:pt x="5" y="168"/>
                    <a:pt x="3" y="169"/>
                  </a:cubicBezTo>
                  <a:cubicBezTo>
                    <a:pt x="2" y="168"/>
                    <a:pt x="3" y="167"/>
                    <a:pt x="3" y="165"/>
                  </a:cubicBezTo>
                  <a:cubicBezTo>
                    <a:pt x="3" y="165"/>
                    <a:pt x="2" y="166"/>
                    <a:pt x="2" y="166"/>
                  </a:cubicBezTo>
                  <a:cubicBezTo>
                    <a:pt x="0" y="164"/>
                    <a:pt x="2" y="162"/>
                    <a:pt x="3" y="161"/>
                  </a:cubicBezTo>
                  <a:cubicBezTo>
                    <a:pt x="4" y="158"/>
                    <a:pt x="6" y="156"/>
                    <a:pt x="7" y="153"/>
                  </a:cubicBezTo>
                  <a:cubicBezTo>
                    <a:pt x="7" y="153"/>
                    <a:pt x="6" y="153"/>
                    <a:pt x="6" y="153"/>
                  </a:cubicBezTo>
                  <a:cubicBezTo>
                    <a:pt x="5" y="154"/>
                    <a:pt x="5" y="155"/>
                    <a:pt x="4" y="156"/>
                  </a:cubicBezTo>
                  <a:cubicBezTo>
                    <a:pt x="4" y="157"/>
                    <a:pt x="4" y="160"/>
                    <a:pt x="3" y="161"/>
                  </a:cubicBezTo>
                  <a:cubicBezTo>
                    <a:pt x="1" y="160"/>
                    <a:pt x="2" y="158"/>
                    <a:pt x="2" y="157"/>
                  </a:cubicBezTo>
                  <a:cubicBezTo>
                    <a:pt x="3" y="154"/>
                    <a:pt x="3" y="149"/>
                    <a:pt x="3" y="146"/>
                  </a:cubicBezTo>
                  <a:cubicBezTo>
                    <a:pt x="3" y="145"/>
                    <a:pt x="3" y="146"/>
                    <a:pt x="3" y="146"/>
                  </a:cubicBezTo>
                  <a:cubicBezTo>
                    <a:pt x="1" y="145"/>
                    <a:pt x="4" y="143"/>
                    <a:pt x="3" y="141"/>
                  </a:cubicBezTo>
                  <a:cubicBezTo>
                    <a:pt x="4" y="141"/>
                    <a:pt x="4" y="141"/>
                    <a:pt x="4" y="141"/>
                  </a:cubicBezTo>
                  <a:cubicBezTo>
                    <a:pt x="5" y="136"/>
                    <a:pt x="5" y="131"/>
                    <a:pt x="6" y="127"/>
                  </a:cubicBezTo>
                  <a:cubicBezTo>
                    <a:pt x="7" y="123"/>
                    <a:pt x="8" y="117"/>
                    <a:pt x="9" y="112"/>
                  </a:cubicBezTo>
                  <a:cubicBezTo>
                    <a:pt x="8" y="112"/>
                    <a:pt x="7" y="111"/>
                    <a:pt x="8" y="110"/>
                  </a:cubicBezTo>
                  <a:cubicBezTo>
                    <a:pt x="8" y="110"/>
                    <a:pt x="8" y="110"/>
                    <a:pt x="9" y="110"/>
                  </a:cubicBezTo>
                  <a:cubicBezTo>
                    <a:pt x="9" y="109"/>
                    <a:pt x="9" y="108"/>
                    <a:pt x="9" y="108"/>
                  </a:cubicBezTo>
                  <a:cubicBezTo>
                    <a:pt x="9" y="107"/>
                    <a:pt x="8" y="103"/>
                    <a:pt x="9" y="102"/>
                  </a:cubicBezTo>
                  <a:cubicBezTo>
                    <a:pt x="9" y="101"/>
                    <a:pt x="10" y="100"/>
                    <a:pt x="10" y="99"/>
                  </a:cubicBezTo>
                  <a:cubicBezTo>
                    <a:pt x="11" y="101"/>
                    <a:pt x="9" y="103"/>
                    <a:pt x="10" y="104"/>
                  </a:cubicBezTo>
                  <a:cubicBezTo>
                    <a:pt x="11" y="101"/>
                    <a:pt x="12" y="98"/>
                    <a:pt x="13" y="94"/>
                  </a:cubicBezTo>
                  <a:cubicBezTo>
                    <a:pt x="14" y="91"/>
                    <a:pt x="15" y="88"/>
                    <a:pt x="16" y="85"/>
                  </a:cubicBezTo>
                  <a:cubicBezTo>
                    <a:pt x="17" y="83"/>
                    <a:pt x="17" y="81"/>
                    <a:pt x="18" y="79"/>
                  </a:cubicBezTo>
                  <a:cubicBezTo>
                    <a:pt x="18" y="78"/>
                    <a:pt x="19" y="77"/>
                    <a:pt x="18" y="76"/>
                  </a:cubicBezTo>
                  <a:cubicBezTo>
                    <a:pt x="18" y="77"/>
                    <a:pt x="17" y="78"/>
                    <a:pt x="17" y="79"/>
                  </a:cubicBezTo>
                  <a:cubicBezTo>
                    <a:pt x="18" y="74"/>
                    <a:pt x="20" y="68"/>
                    <a:pt x="21" y="63"/>
                  </a:cubicBezTo>
                  <a:cubicBezTo>
                    <a:pt x="21" y="62"/>
                    <a:pt x="21" y="62"/>
                    <a:pt x="21" y="61"/>
                  </a:cubicBezTo>
                  <a:cubicBezTo>
                    <a:pt x="21" y="60"/>
                    <a:pt x="22" y="58"/>
                    <a:pt x="21" y="57"/>
                  </a:cubicBezTo>
                  <a:cubicBezTo>
                    <a:pt x="22" y="56"/>
                    <a:pt x="23" y="56"/>
                    <a:pt x="25" y="55"/>
                  </a:cubicBezTo>
                  <a:cubicBezTo>
                    <a:pt x="24" y="55"/>
                    <a:pt x="24" y="55"/>
                    <a:pt x="24" y="54"/>
                  </a:cubicBezTo>
                  <a:cubicBezTo>
                    <a:pt x="25" y="53"/>
                    <a:pt x="26" y="52"/>
                    <a:pt x="28" y="52"/>
                  </a:cubicBezTo>
                  <a:cubicBezTo>
                    <a:pt x="28" y="52"/>
                    <a:pt x="28" y="50"/>
                    <a:pt x="29" y="50"/>
                  </a:cubicBezTo>
                  <a:cubicBezTo>
                    <a:pt x="29" y="51"/>
                    <a:pt x="29" y="51"/>
                    <a:pt x="29" y="52"/>
                  </a:cubicBezTo>
                  <a:cubicBezTo>
                    <a:pt x="31" y="51"/>
                    <a:pt x="33" y="48"/>
                    <a:pt x="36" y="49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7" y="52"/>
                    <a:pt x="40" y="52"/>
                    <a:pt x="43" y="53"/>
                  </a:cubicBezTo>
                  <a:cubicBezTo>
                    <a:pt x="47" y="52"/>
                    <a:pt x="50" y="52"/>
                    <a:pt x="52" y="52"/>
                  </a:cubicBezTo>
                  <a:cubicBezTo>
                    <a:pt x="53" y="52"/>
                    <a:pt x="54" y="52"/>
                    <a:pt x="55" y="52"/>
                  </a:cubicBezTo>
                  <a:cubicBezTo>
                    <a:pt x="56" y="52"/>
                    <a:pt x="57" y="52"/>
                    <a:pt x="57" y="52"/>
                  </a:cubicBezTo>
                  <a:cubicBezTo>
                    <a:pt x="60" y="52"/>
                    <a:pt x="62" y="50"/>
                    <a:pt x="64" y="50"/>
                  </a:cubicBezTo>
                  <a:cubicBezTo>
                    <a:pt x="66" y="50"/>
                    <a:pt x="68" y="50"/>
                    <a:pt x="68" y="52"/>
                  </a:cubicBezTo>
                  <a:cubicBezTo>
                    <a:pt x="69" y="51"/>
                    <a:pt x="68" y="51"/>
                    <a:pt x="69" y="51"/>
                  </a:cubicBezTo>
                  <a:cubicBezTo>
                    <a:pt x="71" y="50"/>
                    <a:pt x="75" y="51"/>
                    <a:pt x="78" y="52"/>
                  </a:cubicBezTo>
                  <a:cubicBezTo>
                    <a:pt x="79" y="52"/>
                    <a:pt x="81" y="52"/>
                    <a:pt x="83" y="52"/>
                  </a:cubicBezTo>
                  <a:cubicBezTo>
                    <a:pt x="87" y="53"/>
                    <a:pt x="92" y="54"/>
                    <a:pt x="96" y="55"/>
                  </a:cubicBezTo>
                  <a:cubicBezTo>
                    <a:pt x="99" y="55"/>
                    <a:pt x="102" y="55"/>
                    <a:pt x="105" y="56"/>
                  </a:cubicBezTo>
                  <a:cubicBezTo>
                    <a:pt x="107" y="56"/>
                    <a:pt x="109" y="56"/>
                    <a:pt x="110" y="56"/>
                  </a:cubicBezTo>
                  <a:cubicBezTo>
                    <a:pt x="111" y="56"/>
                    <a:pt x="112" y="55"/>
                    <a:pt x="112" y="54"/>
                  </a:cubicBezTo>
                  <a:cubicBezTo>
                    <a:pt x="116" y="51"/>
                    <a:pt x="120" y="47"/>
                    <a:pt x="122" y="43"/>
                  </a:cubicBezTo>
                  <a:cubicBezTo>
                    <a:pt x="126" y="38"/>
                    <a:pt x="130" y="33"/>
                    <a:pt x="134" y="27"/>
                  </a:cubicBezTo>
                  <a:cubicBezTo>
                    <a:pt x="134" y="27"/>
                    <a:pt x="134" y="26"/>
                    <a:pt x="135" y="26"/>
                  </a:cubicBezTo>
                  <a:cubicBezTo>
                    <a:pt x="135" y="26"/>
                    <a:pt x="135" y="25"/>
                    <a:pt x="135" y="25"/>
                  </a:cubicBezTo>
                  <a:cubicBezTo>
                    <a:pt x="136" y="24"/>
                    <a:pt x="137" y="23"/>
                    <a:pt x="138" y="22"/>
                  </a:cubicBezTo>
                  <a:cubicBezTo>
                    <a:pt x="138" y="21"/>
                    <a:pt x="138" y="21"/>
                    <a:pt x="138" y="21"/>
                  </a:cubicBezTo>
                  <a:cubicBezTo>
                    <a:pt x="138" y="20"/>
                    <a:pt x="139" y="20"/>
                    <a:pt x="139" y="19"/>
                  </a:cubicBezTo>
                  <a:cubicBezTo>
                    <a:pt x="139" y="19"/>
                    <a:pt x="139" y="19"/>
                    <a:pt x="139" y="19"/>
                  </a:cubicBezTo>
                  <a:cubicBezTo>
                    <a:pt x="139" y="17"/>
                    <a:pt x="141" y="16"/>
                    <a:pt x="141" y="15"/>
                  </a:cubicBezTo>
                  <a:cubicBezTo>
                    <a:pt x="141" y="15"/>
                    <a:pt x="141" y="15"/>
                    <a:pt x="141" y="14"/>
                  </a:cubicBezTo>
                  <a:cubicBezTo>
                    <a:pt x="143" y="12"/>
                    <a:pt x="144" y="10"/>
                    <a:pt x="146" y="8"/>
                  </a:cubicBezTo>
                  <a:cubicBezTo>
                    <a:pt x="147" y="8"/>
                    <a:pt x="147" y="9"/>
                    <a:pt x="148" y="9"/>
                  </a:cubicBezTo>
                  <a:cubicBezTo>
                    <a:pt x="148" y="8"/>
                    <a:pt x="149" y="7"/>
                    <a:pt x="149" y="5"/>
                  </a:cubicBezTo>
                  <a:cubicBezTo>
                    <a:pt x="150" y="4"/>
                    <a:pt x="150" y="3"/>
                    <a:pt x="152" y="2"/>
                  </a:cubicBezTo>
                  <a:cubicBezTo>
                    <a:pt x="152" y="1"/>
                    <a:pt x="152" y="0"/>
                    <a:pt x="153" y="0"/>
                  </a:cubicBezTo>
                  <a:cubicBezTo>
                    <a:pt x="153" y="1"/>
                    <a:pt x="153" y="1"/>
                    <a:pt x="153" y="1"/>
                  </a:cubicBezTo>
                  <a:cubicBezTo>
                    <a:pt x="153" y="2"/>
                    <a:pt x="152" y="3"/>
                    <a:pt x="151" y="4"/>
                  </a:cubicBezTo>
                  <a:cubicBezTo>
                    <a:pt x="151" y="4"/>
                    <a:pt x="151" y="5"/>
                    <a:pt x="151" y="5"/>
                  </a:cubicBezTo>
                  <a:cubicBezTo>
                    <a:pt x="151" y="6"/>
                    <a:pt x="150" y="6"/>
                    <a:pt x="150" y="7"/>
                  </a:cubicBezTo>
                  <a:cubicBezTo>
                    <a:pt x="149" y="7"/>
                    <a:pt x="150" y="8"/>
                    <a:pt x="149" y="8"/>
                  </a:cubicBezTo>
                  <a:cubicBezTo>
                    <a:pt x="149" y="10"/>
                    <a:pt x="147" y="12"/>
                    <a:pt x="148" y="14"/>
                  </a:cubicBezTo>
                  <a:cubicBezTo>
                    <a:pt x="147" y="15"/>
                    <a:pt x="149" y="18"/>
                    <a:pt x="149" y="19"/>
                  </a:cubicBezTo>
                  <a:cubicBezTo>
                    <a:pt x="148" y="20"/>
                    <a:pt x="146" y="21"/>
                    <a:pt x="145" y="21"/>
                  </a:cubicBezTo>
                  <a:cubicBezTo>
                    <a:pt x="145" y="22"/>
                    <a:pt x="144" y="22"/>
                    <a:pt x="145" y="22"/>
                  </a:cubicBezTo>
                  <a:cubicBezTo>
                    <a:pt x="142" y="24"/>
                    <a:pt x="139" y="26"/>
                    <a:pt x="138" y="29"/>
                  </a:cubicBezTo>
                  <a:cubicBezTo>
                    <a:pt x="138" y="29"/>
                    <a:pt x="138" y="29"/>
                    <a:pt x="138" y="29"/>
                  </a:cubicBezTo>
                  <a:cubicBezTo>
                    <a:pt x="137" y="29"/>
                    <a:pt x="137" y="29"/>
                    <a:pt x="137" y="29"/>
                  </a:cubicBezTo>
                  <a:cubicBezTo>
                    <a:pt x="134" y="31"/>
                    <a:pt x="133" y="35"/>
                    <a:pt x="130" y="37"/>
                  </a:cubicBezTo>
                  <a:cubicBezTo>
                    <a:pt x="130" y="37"/>
                    <a:pt x="129" y="37"/>
                    <a:pt x="129" y="38"/>
                  </a:cubicBezTo>
                  <a:cubicBezTo>
                    <a:pt x="129" y="38"/>
                    <a:pt x="129" y="39"/>
                    <a:pt x="129" y="39"/>
                  </a:cubicBezTo>
                  <a:cubicBezTo>
                    <a:pt x="128" y="40"/>
                    <a:pt x="127" y="41"/>
                    <a:pt x="126" y="42"/>
                  </a:cubicBezTo>
                  <a:cubicBezTo>
                    <a:pt x="126" y="43"/>
                    <a:pt x="126" y="43"/>
                    <a:pt x="126" y="43"/>
                  </a:cubicBezTo>
                  <a:cubicBezTo>
                    <a:pt x="126" y="43"/>
                    <a:pt x="126" y="43"/>
                    <a:pt x="126" y="43"/>
                  </a:cubicBezTo>
                  <a:cubicBezTo>
                    <a:pt x="124" y="45"/>
                    <a:pt x="123" y="48"/>
                    <a:pt x="121" y="50"/>
                  </a:cubicBezTo>
                  <a:cubicBezTo>
                    <a:pt x="119" y="54"/>
                    <a:pt x="116" y="57"/>
                    <a:pt x="114" y="61"/>
                  </a:cubicBezTo>
                  <a:cubicBezTo>
                    <a:pt x="114" y="61"/>
                    <a:pt x="114" y="61"/>
                    <a:pt x="113" y="61"/>
                  </a:cubicBezTo>
                  <a:cubicBezTo>
                    <a:pt x="113" y="61"/>
                    <a:pt x="113" y="61"/>
                    <a:pt x="113" y="60"/>
                  </a:cubicBezTo>
                  <a:cubicBezTo>
                    <a:pt x="112" y="60"/>
                    <a:pt x="111" y="61"/>
                    <a:pt x="110" y="61"/>
                  </a:cubicBezTo>
                  <a:cubicBezTo>
                    <a:pt x="109" y="61"/>
                    <a:pt x="108" y="60"/>
                    <a:pt x="106" y="60"/>
                  </a:cubicBezTo>
                  <a:cubicBezTo>
                    <a:pt x="106" y="60"/>
                    <a:pt x="106" y="61"/>
                    <a:pt x="106" y="61"/>
                  </a:cubicBezTo>
                  <a:cubicBezTo>
                    <a:pt x="100" y="60"/>
                    <a:pt x="95" y="59"/>
                    <a:pt x="90" y="59"/>
                  </a:cubicBezTo>
                  <a:cubicBezTo>
                    <a:pt x="89" y="59"/>
                    <a:pt x="87" y="59"/>
                    <a:pt x="86" y="59"/>
                  </a:cubicBezTo>
                  <a:cubicBezTo>
                    <a:pt x="85" y="59"/>
                    <a:pt x="83" y="58"/>
                    <a:pt x="82" y="59"/>
                  </a:cubicBezTo>
                  <a:cubicBezTo>
                    <a:pt x="81" y="59"/>
                    <a:pt x="80" y="60"/>
                    <a:pt x="78" y="60"/>
                  </a:cubicBezTo>
                  <a:cubicBezTo>
                    <a:pt x="79" y="59"/>
                    <a:pt x="79" y="59"/>
                    <a:pt x="80" y="59"/>
                  </a:cubicBezTo>
                  <a:cubicBezTo>
                    <a:pt x="77" y="59"/>
                    <a:pt x="74" y="58"/>
                    <a:pt x="72" y="58"/>
                  </a:cubicBezTo>
                  <a:cubicBezTo>
                    <a:pt x="72" y="63"/>
                    <a:pt x="72" y="71"/>
                    <a:pt x="71" y="76"/>
                  </a:cubicBezTo>
                  <a:cubicBezTo>
                    <a:pt x="71" y="78"/>
                    <a:pt x="70" y="79"/>
                    <a:pt x="70" y="81"/>
                  </a:cubicBezTo>
                  <a:cubicBezTo>
                    <a:pt x="70" y="82"/>
                    <a:pt x="70" y="82"/>
                    <a:pt x="70" y="83"/>
                  </a:cubicBezTo>
                  <a:cubicBezTo>
                    <a:pt x="70" y="84"/>
                    <a:pt x="70" y="85"/>
                    <a:pt x="70" y="86"/>
                  </a:cubicBezTo>
                  <a:cubicBezTo>
                    <a:pt x="70" y="87"/>
                    <a:pt x="70" y="87"/>
                    <a:pt x="70" y="88"/>
                  </a:cubicBezTo>
                  <a:cubicBezTo>
                    <a:pt x="69" y="90"/>
                    <a:pt x="69" y="91"/>
                    <a:pt x="69" y="93"/>
                  </a:cubicBezTo>
                  <a:cubicBezTo>
                    <a:pt x="69" y="94"/>
                    <a:pt x="69" y="95"/>
                    <a:pt x="69" y="97"/>
                  </a:cubicBezTo>
                  <a:cubicBezTo>
                    <a:pt x="69" y="98"/>
                    <a:pt x="68" y="100"/>
                    <a:pt x="68" y="102"/>
                  </a:cubicBezTo>
                  <a:cubicBezTo>
                    <a:pt x="67" y="104"/>
                    <a:pt x="68" y="106"/>
                    <a:pt x="67" y="108"/>
                  </a:cubicBezTo>
                  <a:cubicBezTo>
                    <a:pt x="67" y="109"/>
                    <a:pt x="67" y="111"/>
                    <a:pt x="67" y="112"/>
                  </a:cubicBezTo>
                  <a:cubicBezTo>
                    <a:pt x="67" y="114"/>
                    <a:pt x="67" y="117"/>
                    <a:pt x="67" y="118"/>
                  </a:cubicBezTo>
                  <a:cubicBezTo>
                    <a:pt x="67" y="119"/>
                    <a:pt x="68" y="119"/>
                    <a:pt x="68" y="119"/>
                  </a:cubicBezTo>
                  <a:cubicBezTo>
                    <a:pt x="68" y="119"/>
                    <a:pt x="67" y="119"/>
                    <a:pt x="67" y="120"/>
                  </a:cubicBezTo>
                  <a:cubicBezTo>
                    <a:pt x="67" y="120"/>
                    <a:pt x="67" y="123"/>
                    <a:pt x="67" y="124"/>
                  </a:cubicBezTo>
                  <a:cubicBezTo>
                    <a:pt x="67" y="125"/>
                    <a:pt x="66" y="128"/>
                    <a:pt x="66" y="129"/>
                  </a:cubicBezTo>
                  <a:cubicBezTo>
                    <a:pt x="66" y="130"/>
                    <a:pt x="66" y="130"/>
                    <a:pt x="66" y="131"/>
                  </a:cubicBezTo>
                  <a:cubicBezTo>
                    <a:pt x="66" y="131"/>
                    <a:pt x="66" y="132"/>
                    <a:pt x="66" y="133"/>
                  </a:cubicBezTo>
                  <a:cubicBezTo>
                    <a:pt x="66" y="137"/>
                    <a:pt x="66" y="141"/>
                    <a:pt x="66" y="147"/>
                  </a:cubicBezTo>
                  <a:cubicBezTo>
                    <a:pt x="66" y="147"/>
                    <a:pt x="66" y="148"/>
                    <a:pt x="66" y="149"/>
                  </a:cubicBezTo>
                  <a:cubicBezTo>
                    <a:pt x="66" y="152"/>
                    <a:pt x="67" y="157"/>
                    <a:pt x="66" y="161"/>
                  </a:cubicBezTo>
                  <a:cubicBezTo>
                    <a:pt x="67" y="164"/>
                    <a:pt x="66" y="167"/>
                    <a:pt x="66" y="170"/>
                  </a:cubicBezTo>
                  <a:cubicBezTo>
                    <a:pt x="66" y="170"/>
                    <a:pt x="67" y="170"/>
                    <a:pt x="67" y="170"/>
                  </a:cubicBezTo>
                  <a:cubicBezTo>
                    <a:pt x="67" y="171"/>
                    <a:pt x="67" y="171"/>
                    <a:pt x="66" y="171"/>
                  </a:cubicBezTo>
                  <a:cubicBezTo>
                    <a:pt x="66" y="174"/>
                    <a:pt x="66" y="176"/>
                    <a:pt x="66" y="179"/>
                  </a:cubicBezTo>
                  <a:cubicBezTo>
                    <a:pt x="66" y="179"/>
                    <a:pt x="66" y="179"/>
                    <a:pt x="66" y="180"/>
                  </a:cubicBezTo>
                  <a:cubicBezTo>
                    <a:pt x="66" y="180"/>
                    <a:pt x="66" y="181"/>
                    <a:pt x="66" y="181"/>
                  </a:cubicBezTo>
                  <a:cubicBezTo>
                    <a:pt x="67" y="183"/>
                    <a:pt x="66" y="185"/>
                    <a:pt x="66" y="187"/>
                  </a:cubicBezTo>
                  <a:cubicBezTo>
                    <a:pt x="66" y="190"/>
                    <a:pt x="66" y="194"/>
                    <a:pt x="66" y="197"/>
                  </a:cubicBezTo>
                  <a:cubicBezTo>
                    <a:pt x="67" y="201"/>
                    <a:pt x="66" y="207"/>
                    <a:pt x="67" y="212"/>
                  </a:cubicBezTo>
                  <a:cubicBezTo>
                    <a:pt x="67" y="213"/>
                    <a:pt x="67" y="214"/>
                    <a:pt x="67" y="215"/>
                  </a:cubicBezTo>
                  <a:cubicBezTo>
                    <a:pt x="68" y="215"/>
                    <a:pt x="69" y="216"/>
                    <a:pt x="70" y="216"/>
                  </a:cubicBezTo>
                  <a:cubicBezTo>
                    <a:pt x="70" y="217"/>
                    <a:pt x="70" y="218"/>
                    <a:pt x="69" y="217"/>
                  </a:cubicBezTo>
                  <a:cubicBezTo>
                    <a:pt x="70" y="219"/>
                    <a:pt x="71" y="220"/>
                    <a:pt x="72" y="221"/>
                  </a:cubicBezTo>
                  <a:cubicBezTo>
                    <a:pt x="72" y="223"/>
                    <a:pt x="72" y="226"/>
                    <a:pt x="72" y="227"/>
                  </a:cubicBezTo>
                  <a:cubicBezTo>
                    <a:pt x="70" y="228"/>
                    <a:pt x="68" y="229"/>
                    <a:pt x="65" y="229"/>
                  </a:cubicBezTo>
                  <a:cubicBezTo>
                    <a:pt x="65" y="229"/>
                    <a:pt x="65" y="230"/>
                    <a:pt x="65" y="230"/>
                  </a:cubicBezTo>
                  <a:cubicBezTo>
                    <a:pt x="65" y="230"/>
                    <a:pt x="64" y="230"/>
                    <a:pt x="63" y="230"/>
                  </a:cubicBezTo>
                  <a:cubicBezTo>
                    <a:pt x="63" y="230"/>
                    <a:pt x="63" y="229"/>
                    <a:pt x="62" y="229"/>
                  </a:cubicBezTo>
                  <a:cubicBezTo>
                    <a:pt x="59" y="229"/>
                    <a:pt x="56" y="229"/>
                    <a:pt x="53" y="229"/>
                  </a:cubicBezTo>
                  <a:cubicBezTo>
                    <a:pt x="53" y="229"/>
                    <a:pt x="53" y="229"/>
                    <a:pt x="53" y="229"/>
                  </a:cubicBezTo>
                  <a:cubicBezTo>
                    <a:pt x="52" y="227"/>
                    <a:pt x="54" y="228"/>
                    <a:pt x="54" y="227"/>
                  </a:cubicBezTo>
                  <a:cubicBezTo>
                    <a:pt x="53" y="227"/>
                    <a:pt x="53" y="228"/>
                    <a:pt x="51" y="228"/>
                  </a:cubicBezTo>
                  <a:cubicBezTo>
                    <a:pt x="51" y="226"/>
                    <a:pt x="53" y="225"/>
                    <a:pt x="54" y="223"/>
                  </a:cubicBezTo>
                  <a:cubicBezTo>
                    <a:pt x="53" y="223"/>
                    <a:pt x="51" y="226"/>
                    <a:pt x="50" y="225"/>
                  </a:cubicBezTo>
                  <a:cubicBezTo>
                    <a:pt x="52" y="222"/>
                    <a:pt x="55" y="221"/>
                    <a:pt x="57" y="218"/>
                  </a:cubicBezTo>
                  <a:cubicBezTo>
                    <a:pt x="57" y="218"/>
                    <a:pt x="56" y="218"/>
                    <a:pt x="56" y="218"/>
                  </a:cubicBezTo>
                  <a:cubicBezTo>
                    <a:pt x="55" y="217"/>
                    <a:pt x="56" y="215"/>
                    <a:pt x="57" y="214"/>
                  </a:cubicBezTo>
                  <a:cubicBezTo>
                    <a:pt x="57" y="212"/>
                    <a:pt x="58" y="211"/>
                    <a:pt x="59" y="209"/>
                  </a:cubicBezTo>
                  <a:cubicBezTo>
                    <a:pt x="60" y="209"/>
                    <a:pt x="60" y="209"/>
                    <a:pt x="60" y="208"/>
                  </a:cubicBezTo>
                  <a:cubicBezTo>
                    <a:pt x="60" y="208"/>
                    <a:pt x="60" y="208"/>
                    <a:pt x="60" y="208"/>
                  </a:cubicBezTo>
                  <a:cubicBezTo>
                    <a:pt x="59" y="208"/>
                    <a:pt x="59" y="210"/>
                    <a:pt x="57" y="210"/>
                  </a:cubicBezTo>
                  <a:cubicBezTo>
                    <a:pt x="56" y="209"/>
                    <a:pt x="57" y="208"/>
                    <a:pt x="57" y="207"/>
                  </a:cubicBezTo>
                  <a:cubicBezTo>
                    <a:pt x="57" y="207"/>
                    <a:pt x="57" y="206"/>
                    <a:pt x="57" y="206"/>
                  </a:cubicBezTo>
                  <a:cubicBezTo>
                    <a:pt x="57" y="204"/>
                    <a:pt x="57" y="202"/>
                    <a:pt x="56" y="199"/>
                  </a:cubicBezTo>
                  <a:cubicBezTo>
                    <a:pt x="56" y="199"/>
                    <a:pt x="56" y="200"/>
                    <a:pt x="55" y="199"/>
                  </a:cubicBezTo>
                  <a:cubicBezTo>
                    <a:pt x="55" y="197"/>
                    <a:pt x="57" y="196"/>
                    <a:pt x="56" y="194"/>
                  </a:cubicBezTo>
                  <a:cubicBezTo>
                    <a:pt x="57" y="193"/>
                    <a:pt x="55" y="192"/>
                    <a:pt x="55" y="190"/>
                  </a:cubicBezTo>
                  <a:cubicBezTo>
                    <a:pt x="55" y="190"/>
                    <a:pt x="56" y="190"/>
                    <a:pt x="56" y="190"/>
                  </a:cubicBezTo>
                  <a:cubicBezTo>
                    <a:pt x="56" y="187"/>
                    <a:pt x="56" y="184"/>
                    <a:pt x="56" y="182"/>
                  </a:cubicBezTo>
                  <a:cubicBezTo>
                    <a:pt x="56" y="181"/>
                    <a:pt x="55" y="181"/>
                    <a:pt x="55" y="180"/>
                  </a:cubicBezTo>
                  <a:cubicBezTo>
                    <a:pt x="55" y="179"/>
                    <a:pt x="55" y="179"/>
                    <a:pt x="55" y="179"/>
                  </a:cubicBezTo>
                  <a:cubicBezTo>
                    <a:pt x="56" y="178"/>
                    <a:pt x="55" y="178"/>
                    <a:pt x="55" y="177"/>
                  </a:cubicBezTo>
                  <a:cubicBezTo>
                    <a:pt x="55" y="170"/>
                    <a:pt x="54" y="161"/>
                    <a:pt x="53" y="153"/>
                  </a:cubicBezTo>
                  <a:cubicBezTo>
                    <a:pt x="53" y="153"/>
                    <a:pt x="52" y="153"/>
                    <a:pt x="52" y="153"/>
                  </a:cubicBezTo>
                  <a:cubicBezTo>
                    <a:pt x="52" y="152"/>
                    <a:pt x="53" y="151"/>
                    <a:pt x="52" y="149"/>
                  </a:cubicBezTo>
                  <a:cubicBezTo>
                    <a:pt x="52" y="149"/>
                    <a:pt x="51" y="150"/>
                    <a:pt x="51" y="149"/>
                  </a:cubicBezTo>
                  <a:cubicBezTo>
                    <a:pt x="51" y="149"/>
                    <a:pt x="51" y="149"/>
                    <a:pt x="51" y="148"/>
                  </a:cubicBezTo>
                  <a:cubicBezTo>
                    <a:pt x="49" y="147"/>
                    <a:pt x="50" y="144"/>
                    <a:pt x="48" y="143"/>
                  </a:cubicBezTo>
                  <a:cubicBezTo>
                    <a:pt x="48" y="144"/>
                    <a:pt x="48" y="145"/>
                    <a:pt x="47" y="145"/>
                  </a:cubicBezTo>
                  <a:cubicBezTo>
                    <a:pt x="47" y="144"/>
                    <a:pt x="47" y="144"/>
                    <a:pt x="47" y="143"/>
                  </a:cubicBezTo>
                  <a:cubicBezTo>
                    <a:pt x="46" y="145"/>
                    <a:pt x="45" y="147"/>
                    <a:pt x="44" y="149"/>
                  </a:cubicBezTo>
                  <a:cubicBezTo>
                    <a:pt x="44" y="151"/>
                    <a:pt x="43" y="152"/>
                    <a:pt x="44" y="154"/>
                  </a:cubicBezTo>
                  <a:cubicBezTo>
                    <a:pt x="43" y="157"/>
                    <a:pt x="43" y="161"/>
                    <a:pt x="42" y="163"/>
                  </a:cubicBezTo>
                  <a:cubicBezTo>
                    <a:pt x="42" y="163"/>
                    <a:pt x="42" y="162"/>
                    <a:pt x="41" y="162"/>
                  </a:cubicBezTo>
                  <a:cubicBezTo>
                    <a:pt x="43" y="158"/>
                    <a:pt x="43" y="153"/>
                    <a:pt x="43" y="149"/>
                  </a:cubicBezTo>
                  <a:cubicBezTo>
                    <a:pt x="42" y="149"/>
                    <a:pt x="43" y="152"/>
                    <a:pt x="42" y="152"/>
                  </a:cubicBezTo>
                  <a:cubicBezTo>
                    <a:pt x="42" y="153"/>
                    <a:pt x="42" y="154"/>
                    <a:pt x="42" y="156"/>
                  </a:cubicBezTo>
                  <a:cubicBezTo>
                    <a:pt x="41" y="157"/>
                    <a:pt x="41" y="158"/>
                    <a:pt x="41" y="160"/>
                  </a:cubicBezTo>
                  <a:cubicBezTo>
                    <a:pt x="41" y="160"/>
                    <a:pt x="41" y="161"/>
                    <a:pt x="41" y="162"/>
                  </a:cubicBezTo>
                  <a:cubicBezTo>
                    <a:pt x="41" y="163"/>
                    <a:pt x="40" y="166"/>
                    <a:pt x="41" y="169"/>
                  </a:cubicBezTo>
                  <a:cubicBezTo>
                    <a:pt x="41" y="170"/>
                    <a:pt x="40" y="172"/>
                    <a:pt x="40" y="174"/>
                  </a:cubicBezTo>
                  <a:cubicBezTo>
                    <a:pt x="40" y="175"/>
                    <a:pt x="40" y="175"/>
                    <a:pt x="40" y="176"/>
                  </a:cubicBezTo>
                  <a:cubicBezTo>
                    <a:pt x="40" y="179"/>
                    <a:pt x="40" y="181"/>
                    <a:pt x="39" y="185"/>
                  </a:cubicBezTo>
                  <a:cubicBezTo>
                    <a:pt x="39" y="187"/>
                    <a:pt x="39" y="189"/>
                    <a:pt x="39" y="190"/>
                  </a:cubicBezTo>
                  <a:cubicBezTo>
                    <a:pt x="39" y="191"/>
                    <a:pt x="39" y="191"/>
                    <a:pt x="39" y="191"/>
                  </a:cubicBezTo>
                  <a:cubicBezTo>
                    <a:pt x="39" y="192"/>
                    <a:pt x="39" y="192"/>
                    <a:pt x="39" y="193"/>
                  </a:cubicBezTo>
                  <a:cubicBezTo>
                    <a:pt x="38" y="197"/>
                    <a:pt x="38" y="201"/>
                    <a:pt x="38" y="205"/>
                  </a:cubicBezTo>
                  <a:cubicBezTo>
                    <a:pt x="37" y="207"/>
                    <a:pt x="37" y="208"/>
                    <a:pt x="37" y="210"/>
                  </a:cubicBezTo>
                  <a:cubicBezTo>
                    <a:pt x="37" y="211"/>
                    <a:pt x="38" y="212"/>
                    <a:pt x="38" y="213"/>
                  </a:cubicBezTo>
                  <a:cubicBezTo>
                    <a:pt x="38" y="213"/>
                    <a:pt x="37" y="214"/>
                    <a:pt x="37" y="213"/>
                  </a:cubicBezTo>
                  <a:cubicBezTo>
                    <a:pt x="37" y="214"/>
                    <a:pt x="37" y="214"/>
                    <a:pt x="37" y="214"/>
                  </a:cubicBezTo>
                  <a:cubicBezTo>
                    <a:pt x="38" y="216"/>
                    <a:pt x="39" y="217"/>
                    <a:pt x="39" y="219"/>
                  </a:cubicBezTo>
                  <a:close/>
                  <a:moveTo>
                    <a:pt x="37" y="215"/>
                  </a:moveTo>
                  <a:cubicBezTo>
                    <a:pt x="37" y="214"/>
                    <a:pt x="36" y="214"/>
                    <a:pt x="36" y="214"/>
                  </a:cubicBezTo>
                  <a:cubicBezTo>
                    <a:pt x="36" y="214"/>
                    <a:pt x="37" y="215"/>
                    <a:pt x="37" y="215"/>
                  </a:cubicBezTo>
                  <a:close/>
                  <a:moveTo>
                    <a:pt x="144" y="15"/>
                  </a:moveTo>
                  <a:cubicBezTo>
                    <a:pt x="144" y="15"/>
                    <a:pt x="145" y="14"/>
                    <a:pt x="145" y="14"/>
                  </a:cubicBezTo>
                  <a:cubicBezTo>
                    <a:pt x="145" y="14"/>
                    <a:pt x="145" y="15"/>
                    <a:pt x="144" y="15"/>
                  </a:cubicBezTo>
                  <a:close/>
                  <a:moveTo>
                    <a:pt x="146" y="15"/>
                  </a:moveTo>
                  <a:cubicBezTo>
                    <a:pt x="147" y="15"/>
                    <a:pt x="146" y="16"/>
                    <a:pt x="147" y="16"/>
                  </a:cubicBezTo>
                  <a:cubicBezTo>
                    <a:pt x="147" y="15"/>
                    <a:pt x="147" y="14"/>
                    <a:pt x="146" y="14"/>
                  </a:cubicBezTo>
                  <a:cubicBezTo>
                    <a:pt x="147" y="14"/>
                    <a:pt x="146" y="14"/>
                    <a:pt x="146" y="14"/>
                  </a:cubicBezTo>
                  <a:cubicBezTo>
                    <a:pt x="146" y="14"/>
                    <a:pt x="146" y="14"/>
                    <a:pt x="146" y="15"/>
                  </a:cubicBezTo>
                  <a:close/>
                  <a:moveTo>
                    <a:pt x="142" y="18"/>
                  </a:moveTo>
                  <a:cubicBezTo>
                    <a:pt x="143" y="18"/>
                    <a:pt x="144" y="18"/>
                    <a:pt x="144" y="17"/>
                  </a:cubicBezTo>
                  <a:cubicBezTo>
                    <a:pt x="143" y="17"/>
                    <a:pt x="143" y="18"/>
                    <a:pt x="142" y="18"/>
                  </a:cubicBezTo>
                  <a:close/>
                  <a:moveTo>
                    <a:pt x="130" y="34"/>
                  </a:moveTo>
                  <a:cubicBezTo>
                    <a:pt x="132" y="32"/>
                    <a:pt x="134" y="30"/>
                    <a:pt x="135" y="28"/>
                  </a:cubicBezTo>
                  <a:cubicBezTo>
                    <a:pt x="133" y="30"/>
                    <a:pt x="131" y="32"/>
                    <a:pt x="130" y="34"/>
                  </a:cubicBezTo>
                  <a:close/>
                  <a:moveTo>
                    <a:pt x="122" y="44"/>
                  </a:moveTo>
                  <a:cubicBezTo>
                    <a:pt x="122" y="44"/>
                    <a:pt x="123" y="44"/>
                    <a:pt x="123" y="44"/>
                  </a:cubicBezTo>
                  <a:cubicBezTo>
                    <a:pt x="124" y="43"/>
                    <a:pt x="125" y="41"/>
                    <a:pt x="125" y="40"/>
                  </a:cubicBezTo>
                  <a:cubicBezTo>
                    <a:pt x="124" y="42"/>
                    <a:pt x="123" y="43"/>
                    <a:pt x="122" y="44"/>
                  </a:cubicBezTo>
                  <a:close/>
                  <a:moveTo>
                    <a:pt x="30" y="52"/>
                  </a:moveTo>
                  <a:cubicBezTo>
                    <a:pt x="30" y="52"/>
                    <a:pt x="30" y="52"/>
                    <a:pt x="31" y="52"/>
                  </a:cubicBezTo>
                  <a:cubicBezTo>
                    <a:pt x="31" y="52"/>
                    <a:pt x="31" y="52"/>
                    <a:pt x="31" y="51"/>
                  </a:cubicBezTo>
                  <a:cubicBezTo>
                    <a:pt x="31" y="51"/>
                    <a:pt x="31" y="51"/>
                    <a:pt x="31" y="51"/>
                  </a:cubicBezTo>
                  <a:cubicBezTo>
                    <a:pt x="31" y="52"/>
                    <a:pt x="30" y="52"/>
                    <a:pt x="30" y="52"/>
                  </a:cubicBezTo>
                  <a:close/>
                  <a:moveTo>
                    <a:pt x="61" y="56"/>
                  </a:moveTo>
                  <a:cubicBezTo>
                    <a:pt x="62" y="56"/>
                    <a:pt x="62" y="58"/>
                    <a:pt x="63" y="59"/>
                  </a:cubicBezTo>
                  <a:cubicBezTo>
                    <a:pt x="63" y="59"/>
                    <a:pt x="63" y="58"/>
                    <a:pt x="64" y="58"/>
                  </a:cubicBezTo>
                  <a:cubicBezTo>
                    <a:pt x="64" y="57"/>
                    <a:pt x="64" y="56"/>
                    <a:pt x="64" y="55"/>
                  </a:cubicBezTo>
                  <a:cubicBezTo>
                    <a:pt x="63" y="56"/>
                    <a:pt x="64" y="57"/>
                    <a:pt x="63" y="57"/>
                  </a:cubicBezTo>
                  <a:cubicBezTo>
                    <a:pt x="61" y="55"/>
                    <a:pt x="65" y="51"/>
                    <a:pt x="66" y="55"/>
                  </a:cubicBezTo>
                  <a:cubicBezTo>
                    <a:pt x="67" y="55"/>
                    <a:pt x="68" y="54"/>
                    <a:pt x="68" y="54"/>
                  </a:cubicBezTo>
                  <a:cubicBezTo>
                    <a:pt x="67" y="53"/>
                    <a:pt x="66" y="53"/>
                    <a:pt x="67" y="52"/>
                  </a:cubicBezTo>
                  <a:cubicBezTo>
                    <a:pt x="65" y="51"/>
                    <a:pt x="62" y="51"/>
                    <a:pt x="60" y="52"/>
                  </a:cubicBezTo>
                  <a:cubicBezTo>
                    <a:pt x="62" y="53"/>
                    <a:pt x="63" y="51"/>
                    <a:pt x="64" y="52"/>
                  </a:cubicBezTo>
                  <a:cubicBezTo>
                    <a:pt x="64" y="54"/>
                    <a:pt x="62" y="54"/>
                    <a:pt x="61" y="56"/>
                  </a:cubicBezTo>
                  <a:close/>
                  <a:moveTo>
                    <a:pt x="112" y="56"/>
                  </a:moveTo>
                  <a:cubicBezTo>
                    <a:pt x="114" y="55"/>
                    <a:pt x="114" y="53"/>
                    <a:pt x="116" y="52"/>
                  </a:cubicBezTo>
                  <a:cubicBezTo>
                    <a:pt x="116" y="52"/>
                    <a:pt x="117" y="52"/>
                    <a:pt x="116" y="52"/>
                  </a:cubicBezTo>
                  <a:cubicBezTo>
                    <a:pt x="115" y="53"/>
                    <a:pt x="113" y="54"/>
                    <a:pt x="112" y="56"/>
                  </a:cubicBezTo>
                  <a:close/>
                  <a:moveTo>
                    <a:pt x="33" y="54"/>
                  </a:moveTo>
                  <a:cubicBezTo>
                    <a:pt x="33" y="54"/>
                    <a:pt x="33" y="54"/>
                    <a:pt x="33" y="54"/>
                  </a:cubicBezTo>
                  <a:cubicBezTo>
                    <a:pt x="32" y="55"/>
                    <a:pt x="32" y="56"/>
                    <a:pt x="32" y="57"/>
                  </a:cubicBezTo>
                  <a:cubicBezTo>
                    <a:pt x="32" y="57"/>
                    <a:pt x="31" y="58"/>
                    <a:pt x="32" y="59"/>
                  </a:cubicBezTo>
                  <a:cubicBezTo>
                    <a:pt x="34" y="57"/>
                    <a:pt x="34" y="54"/>
                    <a:pt x="35" y="52"/>
                  </a:cubicBezTo>
                  <a:cubicBezTo>
                    <a:pt x="33" y="51"/>
                    <a:pt x="33" y="53"/>
                    <a:pt x="33" y="54"/>
                  </a:cubicBezTo>
                  <a:close/>
                  <a:moveTo>
                    <a:pt x="71" y="52"/>
                  </a:moveTo>
                  <a:cubicBezTo>
                    <a:pt x="73" y="53"/>
                    <a:pt x="75" y="53"/>
                    <a:pt x="77" y="52"/>
                  </a:cubicBezTo>
                  <a:cubicBezTo>
                    <a:pt x="75" y="52"/>
                    <a:pt x="72" y="51"/>
                    <a:pt x="71" y="52"/>
                  </a:cubicBezTo>
                  <a:close/>
                  <a:moveTo>
                    <a:pt x="69" y="52"/>
                  </a:moveTo>
                  <a:cubicBezTo>
                    <a:pt x="69" y="52"/>
                    <a:pt x="70" y="53"/>
                    <a:pt x="70" y="52"/>
                  </a:cubicBezTo>
                  <a:cubicBezTo>
                    <a:pt x="69" y="53"/>
                    <a:pt x="69" y="52"/>
                    <a:pt x="69" y="52"/>
                  </a:cubicBezTo>
                  <a:close/>
                  <a:moveTo>
                    <a:pt x="35" y="55"/>
                  </a:moveTo>
                  <a:cubicBezTo>
                    <a:pt x="36" y="54"/>
                    <a:pt x="37" y="54"/>
                    <a:pt x="37" y="53"/>
                  </a:cubicBezTo>
                  <a:cubicBezTo>
                    <a:pt x="37" y="53"/>
                    <a:pt x="36" y="52"/>
                    <a:pt x="36" y="52"/>
                  </a:cubicBezTo>
                  <a:cubicBezTo>
                    <a:pt x="36" y="53"/>
                    <a:pt x="35" y="54"/>
                    <a:pt x="35" y="55"/>
                  </a:cubicBezTo>
                  <a:close/>
                  <a:moveTo>
                    <a:pt x="56" y="53"/>
                  </a:moveTo>
                  <a:cubicBezTo>
                    <a:pt x="53" y="54"/>
                    <a:pt x="48" y="53"/>
                    <a:pt x="45" y="54"/>
                  </a:cubicBezTo>
                  <a:cubicBezTo>
                    <a:pt x="49" y="55"/>
                    <a:pt x="53" y="54"/>
                    <a:pt x="56" y="53"/>
                  </a:cubicBezTo>
                  <a:close/>
                  <a:moveTo>
                    <a:pt x="37" y="56"/>
                  </a:moveTo>
                  <a:cubicBezTo>
                    <a:pt x="38" y="55"/>
                    <a:pt x="39" y="54"/>
                    <a:pt x="40" y="54"/>
                  </a:cubicBezTo>
                  <a:cubicBezTo>
                    <a:pt x="38" y="53"/>
                    <a:pt x="37" y="55"/>
                    <a:pt x="37" y="56"/>
                  </a:cubicBezTo>
                  <a:close/>
                  <a:moveTo>
                    <a:pt x="61" y="54"/>
                  </a:moveTo>
                  <a:cubicBezTo>
                    <a:pt x="61" y="54"/>
                    <a:pt x="62" y="54"/>
                    <a:pt x="62" y="54"/>
                  </a:cubicBezTo>
                  <a:cubicBezTo>
                    <a:pt x="61" y="54"/>
                    <a:pt x="61" y="54"/>
                    <a:pt x="61" y="54"/>
                  </a:cubicBezTo>
                  <a:close/>
                  <a:moveTo>
                    <a:pt x="29" y="54"/>
                  </a:moveTo>
                  <a:cubicBezTo>
                    <a:pt x="29" y="55"/>
                    <a:pt x="29" y="55"/>
                    <a:pt x="28" y="55"/>
                  </a:cubicBezTo>
                  <a:cubicBezTo>
                    <a:pt x="28" y="55"/>
                    <a:pt x="28" y="54"/>
                    <a:pt x="28" y="54"/>
                  </a:cubicBezTo>
                  <a:cubicBezTo>
                    <a:pt x="28" y="55"/>
                    <a:pt x="27" y="54"/>
                    <a:pt x="27" y="54"/>
                  </a:cubicBezTo>
                  <a:cubicBezTo>
                    <a:pt x="27" y="55"/>
                    <a:pt x="27" y="55"/>
                    <a:pt x="27" y="56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6"/>
                    <a:pt x="26" y="57"/>
                    <a:pt x="26" y="57"/>
                  </a:cubicBezTo>
                  <a:cubicBezTo>
                    <a:pt x="27" y="57"/>
                    <a:pt x="26" y="56"/>
                    <a:pt x="27" y="56"/>
                  </a:cubicBezTo>
                  <a:cubicBezTo>
                    <a:pt x="27" y="56"/>
                    <a:pt x="26" y="57"/>
                    <a:pt x="27" y="58"/>
                  </a:cubicBezTo>
                  <a:cubicBezTo>
                    <a:pt x="27" y="57"/>
                    <a:pt x="27" y="55"/>
                    <a:pt x="29" y="56"/>
                  </a:cubicBezTo>
                  <a:cubicBezTo>
                    <a:pt x="29" y="55"/>
                    <a:pt x="30" y="55"/>
                    <a:pt x="30" y="54"/>
                  </a:cubicBezTo>
                  <a:cubicBezTo>
                    <a:pt x="29" y="54"/>
                    <a:pt x="29" y="54"/>
                    <a:pt x="29" y="54"/>
                  </a:cubicBezTo>
                  <a:close/>
                  <a:moveTo>
                    <a:pt x="63" y="54"/>
                  </a:moveTo>
                  <a:cubicBezTo>
                    <a:pt x="64" y="54"/>
                    <a:pt x="64" y="54"/>
                    <a:pt x="64" y="54"/>
                  </a:cubicBezTo>
                  <a:cubicBezTo>
                    <a:pt x="63" y="54"/>
                    <a:pt x="63" y="54"/>
                    <a:pt x="63" y="54"/>
                  </a:cubicBezTo>
                  <a:close/>
                  <a:moveTo>
                    <a:pt x="38" y="59"/>
                  </a:moveTo>
                  <a:cubicBezTo>
                    <a:pt x="39" y="57"/>
                    <a:pt x="41" y="56"/>
                    <a:pt x="43" y="54"/>
                  </a:cubicBezTo>
                  <a:cubicBezTo>
                    <a:pt x="42" y="54"/>
                    <a:pt x="42" y="54"/>
                    <a:pt x="41" y="54"/>
                  </a:cubicBezTo>
                  <a:cubicBezTo>
                    <a:pt x="40" y="56"/>
                    <a:pt x="38" y="57"/>
                    <a:pt x="38" y="59"/>
                  </a:cubicBezTo>
                  <a:close/>
                  <a:moveTo>
                    <a:pt x="60" y="55"/>
                  </a:moveTo>
                  <a:cubicBezTo>
                    <a:pt x="59" y="55"/>
                    <a:pt x="59" y="55"/>
                    <a:pt x="59" y="55"/>
                  </a:cubicBezTo>
                  <a:cubicBezTo>
                    <a:pt x="59" y="54"/>
                    <a:pt x="59" y="54"/>
                    <a:pt x="59" y="54"/>
                  </a:cubicBezTo>
                  <a:cubicBezTo>
                    <a:pt x="58" y="54"/>
                    <a:pt x="58" y="55"/>
                    <a:pt x="57" y="56"/>
                  </a:cubicBezTo>
                  <a:cubicBezTo>
                    <a:pt x="57" y="57"/>
                    <a:pt x="58" y="57"/>
                    <a:pt x="58" y="58"/>
                  </a:cubicBezTo>
                  <a:cubicBezTo>
                    <a:pt x="59" y="57"/>
                    <a:pt x="60" y="56"/>
                    <a:pt x="60" y="55"/>
                  </a:cubicBezTo>
                  <a:cubicBezTo>
                    <a:pt x="60" y="55"/>
                    <a:pt x="60" y="55"/>
                    <a:pt x="60" y="55"/>
                  </a:cubicBezTo>
                  <a:close/>
                  <a:moveTo>
                    <a:pt x="55" y="54"/>
                  </a:moveTo>
                  <a:cubicBezTo>
                    <a:pt x="53" y="56"/>
                    <a:pt x="52" y="57"/>
                    <a:pt x="51" y="59"/>
                  </a:cubicBezTo>
                  <a:cubicBezTo>
                    <a:pt x="51" y="60"/>
                    <a:pt x="51" y="61"/>
                    <a:pt x="52" y="61"/>
                  </a:cubicBezTo>
                  <a:cubicBezTo>
                    <a:pt x="53" y="61"/>
                    <a:pt x="55" y="58"/>
                    <a:pt x="54" y="57"/>
                  </a:cubicBezTo>
                  <a:cubicBezTo>
                    <a:pt x="54" y="57"/>
                    <a:pt x="54" y="57"/>
                    <a:pt x="54" y="57"/>
                  </a:cubicBezTo>
                  <a:cubicBezTo>
                    <a:pt x="54" y="57"/>
                    <a:pt x="54" y="58"/>
                    <a:pt x="55" y="58"/>
                  </a:cubicBezTo>
                  <a:cubicBezTo>
                    <a:pt x="55" y="57"/>
                    <a:pt x="56" y="56"/>
                    <a:pt x="56" y="56"/>
                  </a:cubicBezTo>
                  <a:cubicBezTo>
                    <a:pt x="57" y="55"/>
                    <a:pt x="57" y="55"/>
                    <a:pt x="57" y="54"/>
                  </a:cubicBezTo>
                  <a:cubicBezTo>
                    <a:pt x="56" y="55"/>
                    <a:pt x="54" y="56"/>
                    <a:pt x="53" y="57"/>
                  </a:cubicBezTo>
                  <a:cubicBezTo>
                    <a:pt x="54" y="56"/>
                    <a:pt x="54" y="55"/>
                    <a:pt x="55" y="54"/>
                  </a:cubicBezTo>
                  <a:close/>
                  <a:moveTo>
                    <a:pt x="67" y="56"/>
                  </a:moveTo>
                  <a:cubicBezTo>
                    <a:pt x="67" y="57"/>
                    <a:pt x="67" y="58"/>
                    <a:pt x="68" y="59"/>
                  </a:cubicBezTo>
                  <a:cubicBezTo>
                    <a:pt x="68" y="58"/>
                    <a:pt x="69" y="58"/>
                    <a:pt x="68" y="57"/>
                  </a:cubicBezTo>
                  <a:cubicBezTo>
                    <a:pt x="69" y="57"/>
                    <a:pt x="70" y="57"/>
                    <a:pt x="71" y="57"/>
                  </a:cubicBezTo>
                  <a:cubicBezTo>
                    <a:pt x="70" y="57"/>
                    <a:pt x="71" y="57"/>
                    <a:pt x="71" y="57"/>
                  </a:cubicBezTo>
                  <a:cubicBezTo>
                    <a:pt x="70" y="57"/>
                    <a:pt x="70" y="57"/>
                    <a:pt x="70" y="56"/>
                  </a:cubicBezTo>
                  <a:cubicBezTo>
                    <a:pt x="70" y="56"/>
                    <a:pt x="70" y="55"/>
                    <a:pt x="71" y="55"/>
                  </a:cubicBezTo>
                  <a:cubicBezTo>
                    <a:pt x="71" y="54"/>
                    <a:pt x="70" y="54"/>
                    <a:pt x="69" y="54"/>
                  </a:cubicBezTo>
                  <a:cubicBezTo>
                    <a:pt x="69" y="55"/>
                    <a:pt x="69" y="55"/>
                    <a:pt x="69" y="55"/>
                  </a:cubicBezTo>
                  <a:cubicBezTo>
                    <a:pt x="68" y="55"/>
                    <a:pt x="68" y="56"/>
                    <a:pt x="67" y="56"/>
                  </a:cubicBezTo>
                  <a:close/>
                  <a:moveTo>
                    <a:pt x="96" y="56"/>
                  </a:moveTo>
                  <a:cubicBezTo>
                    <a:pt x="93" y="55"/>
                    <a:pt x="87" y="55"/>
                    <a:pt x="84" y="55"/>
                  </a:cubicBezTo>
                  <a:cubicBezTo>
                    <a:pt x="88" y="56"/>
                    <a:pt x="91" y="56"/>
                    <a:pt x="96" y="56"/>
                  </a:cubicBezTo>
                  <a:close/>
                  <a:moveTo>
                    <a:pt x="45" y="56"/>
                  </a:moveTo>
                  <a:cubicBezTo>
                    <a:pt x="46" y="56"/>
                    <a:pt x="46" y="55"/>
                    <a:pt x="47" y="56"/>
                  </a:cubicBezTo>
                  <a:cubicBezTo>
                    <a:pt x="47" y="56"/>
                    <a:pt x="46" y="57"/>
                    <a:pt x="46" y="57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7" y="58"/>
                    <a:pt x="47" y="57"/>
                    <a:pt x="48" y="57"/>
                  </a:cubicBezTo>
                  <a:cubicBezTo>
                    <a:pt x="48" y="56"/>
                    <a:pt x="49" y="56"/>
                    <a:pt x="49" y="55"/>
                  </a:cubicBezTo>
                  <a:cubicBezTo>
                    <a:pt x="48" y="55"/>
                    <a:pt x="47" y="55"/>
                    <a:pt x="45" y="55"/>
                  </a:cubicBezTo>
                  <a:cubicBezTo>
                    <a:pt x="45" y="55"/>
                    <a:pt x="45" y="56"/>
                    <a:pt x="45" y="56"/>
                  </a:cubicBezTo>
                  <a:close/>
                  <a:moveTo>
                    <a:pt x="38" y="56"/>
                  </a:moveTo>
                  <a:cubicBezTo>
                    <a:pt x="37" y="57"/>
                    <a:pt x="36" y="57"/>
                    <a:pt x="36" y="58"/>
                  </a:cubicBezTo>
                  <a:cubicBezTo>
                    <a:pt x="36" y="58"/>
                    <a:pt x="35" y="59"/>
                    <a:pt x="36" y="60"/>
                  </a:cubicBezTo>
                  <a:cubicBezTo>
                    <a:pt x="37" y="58"/>
                    <a:pt x="38" y="57"/>
                    <a:pt x="39" y="55"/>
                  </a:cubicBezTo>
                  <a:cubicBezTo>
                    <a:pt x="38" y="55"/>
                    <a:pt x="39" y="56"/>
                    <a:pt x="38" y="56"/>
                  </a:cubicBezTo>
                  <a:close/>
                  <a:moveTo>
                    <a:pt x="35" y="57"/>
                  </a:moveTo>
                  <a:cubicBezTo>
                    <a:pt x="35" y="56"/>
                    <a:pt x="36" y="55"/>
                    <a:pt x="36" y="55"/>
                  </a:cubicBezTo>
                  <a:cubicBezTo>
                    <a:pt x="35" y="56"/>
                    <a:pt x="34" y="56"/>
                    <a:pt x="35" y="57"/>
                  </a:cubicBezTo>
                  <a:close/>
                  <a:moveTo>
                    <a:pt x="51" y="55"/>
                  </a:moveTo>
                  <a:cubicBezTo>
                    <a:pt x="50" y="56"/>
                    <a:pt x="50" y="56"/>
                    <a:pt x="50" y="57"/>
                  </a:cubicBezTo>
                  <a:cubicBezTo>
                    <a:pt x="50" y="57"/>
                    <a:pt x="50" y="57"/>
                    <a:pt x="50" y="57"/>
                  </a:cubicBezTo>
                  <a:cubicBezTo>
                    <a:pt x="51" y="56"/>
                    <a:pt x="52" y="56"/>
                    <a:pt x="52" y="55"/>
                  </a:cubicBezTo>
                  <a:cubicBezTo>
                    <a:pt x="52" y="55"/>
                    <a:pt x="52" y="55"/>
                    <a:pt x="51" y="55"/>
                  </a:cubicBezTo>
                  <a:close/>
                  <a:moveTo>
                    <a:pt x="39" y="61"/>
                  </a:moveTo>
                  <a:cubicBezTo>
                    <a:pt x="39" y="61"/>
                    <a:pt x="39" y="62"/>
                    <a:pt x="40" y="62"/>
                  </a:cubicBezTo>
                  <a:cubicBezTo>
                    <a:pt x="40" y="61"/>
                    <a:pt x="43" y="60"/>
                    <a:pt x="42" y="58"/>
                  </a:cubicBezTo>
                  <a:cubicBezTo>
                    <a:pt x="42" y="58"/>
                    <a:pt x="42" y="57"/>
                    <a:pt x="43" y="57"/>
                  </a:cubicBezTo>
                  <a:cubicBezTo>
                    <a:pt x="43" y="58"/>
                    <a:pt x="43" y="58"/>
                    <a:pt x="43" y="58"/>
                  </a:cubicBezTo>
                  <a:cubicBezTo>
                    <a:pt x="44" y="58"/>
                    <a:pt x="44" y="57"/>
                    <a:pt x="45" y="57"/>
                  </a:cubicBezTo>
                  <a:cubicBezTo>
                    <a:pt x="44" y="56"/>
                    <a:pt x="44" y="56"/>
                    <a:pt x="44" y="55"/>
                  </a:cubicBezTo>
                  <a:cubicBezTo>
                    <a:pt x="42" y="57"/>
                    <a:pt x="41" y="59"/>
                    <a:pt x="39" y="61"/>
                  </a:cubicBezTo>
                  <a:close/>
                  <a:moveTo>
                    <a:pt x="71" y="56"/>
                  </a:moveTo>
                  <a:cubicBezTo>
                    <a:pt x="73" y="56"/>
                    <a:pt x="74" y="56"/>
                    <a:pt x="75" y="55"/>
                  </a:cubicBezTo>
                  <a:cubicBezTo>
                    <a:pt x="73" y="55"/>
                    <a:pt x="72" y="55"/>
                    <a:pt x="71" y="56"/>
                  </a:cubicBezTo>
                  <a:close/>
                  <a:moveTo>
                    <a:pt x="41" y="56"/>
                  </a:moveTo>
                  <a:cubicBezTo>
                    <a:pt x="41" y="58"/>
                    <a:pt x="38" y="58"/>
                    <a:pt x="38" y="60"/>
                  </a:cubicBezTo>
                  <a:cubicBezTo>
                    <a:pt x="40" y="59"/>
                    <a:pt x="42" y="57"/>
                    <a:pt x="42" y="55"/>
                  </a:cubicBezTo>
                  <a:cubicBezTo>
                    <a:pt x="42" y="56"/>
                    <a:pt x="42" y="56"/>
                    <a:pt x="41" y="56"/>
                  </a:cubicBezTo>
                  <a:close/>
                  <a:moveTo>
                    <a:pt x="24" y="57"/>
                  </a:moveTo>
                  <a:cubicBezTo>
                    <a:pt x="23" y="61"/>
                    <a:pt x="22" y="66"/>
                    <a:pt x="21" y="70"/>
                  </a:cubicBezTo>
                  <a:cubicBezTo>
                    <a:pt x="23" y="67"/>
                    <a:pt x="23" y="62"/>
                    <a:pt x="25" y="59"/>
                  </a:cubicBezTo>
                  <a:cubicBezTo>
                    <a:pt x="25" y="58"/>
                    <a:pt x="25" y="57"/>
                    <a:pt x="25" y="56"/>
                  </a:cubicBezTo>
                  <a:cubicBezTo>
                    <a:pt x="24" y="56"/>
                    <a:pt x="24" y="56"/>
                    <a:pt x="24" y="57"/>
                  </a:cubicBezTo>
                  <a:cubicBezTo>
                    <a:pt x="24" y="56"/>
                    <a:pt x="24" y="57"/>
                    <a:pt x="24" y="57"/>
                  </a:cubicBezTo>
                  <a:close/>
                  <a:moveTo>
                    <a:pt x="77" y="57"/>
                  </a:moveTo>
                  <a:cubicBezTo>
                    <a:pt x="77" y="57"/>
                    <a:pt x="78" y="57"/>
                    <a:pt x="78" y="56"/>
                  </a:cubicBezTo>
                  <a:cubicBezTo>
                    <a:pt x="78" y="56"/>
                    <a:pt x="77" y="56"/>
                    <a:pt x="77" y="57"/>
                  </a:cubicBezTo>
                  <a:close/>
                  <a:moveTo>
                    <a:pt x="83" y="57"/>
                  </a:moveTo>
                  <a:cubicBezTo>
                    <a:pt x="85" y="57"/>
                    <a:pt x="87" y="58"/>
                    <a:pt x="89" y="57"/>
                  </a:cubicBezTo>
                  <a:cubicBezTo>
                    <a:pt x="87" y="57"/>
                    <a:pt x="86" y="56"/>
                    <a:pt x="83" y="56"/>
                  </a:cubicBezTo>
                  <a:cubicBezTo>
                    <a:pt x="84" y="56"/>
                    <a:pt x="83" y="57"/>
                    <a:pt x="83" y="57"/>
                  </a:cubicBezTo>
                  <a:close/>
                  <a:moveTo>
                    <a:pt x="50" y="58"/>
                  </a:moveTo>
                  <a:cubicBezTo>
                    <a:pt x="50" y="58"/>
                    <a:pt x="50" y="58"/>
                    <a:pt x="50" y="58"/>
                  </a:cubicBezTo>
                  <a:cubicBezTo>
                    <a:pt x="51" y="58"/>
                    <a:pt x="51" y="57"/>
                    <a:pt x="51" y="57"/>
                  </a:cubicBezTo>
                  <a:cubicBezTo>
                    <a:pt x="51" y="57"/>
                    <a:pt x="50" y="57"/>
                    <a:pt x="50" y="58"/>
                  </a:cubicBezTo>
                  <a:close/>
                  <a:moveTo>
                    <a:pt x="59" y="59"/>
                  </a:moveTo>
                  <a:cubicBezTo>
                    <a:pt x="59" y="59"/>
                    <a:pt x="59" y="60"/>
                    <a:pt x="59" y="60"/>
                  </a:cubicBezTo>
                  <a:cubicBezTo>
                    <a:pt x="60" y="59"/>
                    <a:pt x="61" y="59"/>
                    <a:pt x="61" y="58"/>
                  </a:cubicBezTo>
                  <a:cubicBezTo>
                    <a:pt x="61" y="58"/>
                    <a:pt x="61" y="57"/>
                    <a:pt x="60" y="57"/>
                  </a:cubicBezTo>
                  <a:cubicBezTo>
                    <a:pt x="60" y="57"/>
                    <a:pt x="60" y="57"/>
                    <a:pt x="60" y="57"/>
                  </a:cubicBezTo>
                  <a:cubicBezTo>
                    <a:pt x="60" y="58"/>
                    <a:pt x="59" y="58"/>
                    <a:pt x="59" y="59"/>
                  </a:cubicBezTo>
                  <a:close/>
                  <a:moveTo>
                    <a:pt x="30" y="58"/>
                  </a:moveTo>
                  <a:cubicBezTo>
                    <a:pt x="31" y="58"/>
                    <a:pt x="31" y="57"/>
                    <a:pt x="31" y="57"/>
                  </a:cubicBezTo>
                  <a:cubicBezTo>
                    <a:pt x="31" y="57"/>
                    <a:pt x="30" y="57"/>
                    <a:pt x="30" y="58"/>
                  </a:cubicBezTo>
                  <a:close/>
                  <a:moveTo>
                    <a:pt x="108" y="57"/>
                  </a:moveTo>
                  <a:cubicBezTo>
                    <a:pt x="106" y="57"/>
                    <a:pt x="105" y="57"/>
                    <a:pt x="104" y="57"/>
                  </a:cubicBezTo>
                  <a:cubicBezTo>
                    <a:pt x="106" y="57"/>
                    <a:pt x="107" y="58"/>
                    <a:pt x="108" y="57"/>
                  </a:cubicBezTo>
                  <a:close/>
                  <a:moveTo>
                    <a:pt x="55" y="59"/>
                  </a:moveTo>
                  <a:cubicBezTo>
                    <a:pt x="55" y="59"/>
                    <a:pt x="55" y="60"/>
                    <a:pt x="56" y="61"/>
                  </a:cubicBezTo>
                  <a:cubicBezTo>
                    <a:pt x="58" y="60"/>
                    <a:pt x="56" y="58"/>
                    <a:pt x="56" y="57"/>
                  </a:cubicBezTo>
                  <a:cubicBezTo>
                    <a:pt x="56" y="57"/>
                    <a:pt x="55" y="58"/>
                    <a:pt x="55" y="59"/>
                  </a:cubicBezTo>
                  <a:close/>
                  <a:moveTo>
                    <a:pt x="47" y="60"/>
                  </a:moveTo>
                  <a:cubicBezTo>
                    <a:pt x="48" y="59"/>
                    <a:pt x="48" y="59"/>
                    <a:pt x="49" y="58"/>
                  </a:cubicBezTo>
                  <a:cubicBezTo>
                    <a:pt x="49" y="58"/>
                    <a:pt x="49" y="57"/>
                    <a:pt x="49" y="57"/>
                  </a:cubicBezTo>
                  <a:cubicBezTo>
                    <a:pt x="48" y="58"/>
                    <a:pt x="47" y="59"/>
                    <a:pt x="47" y="60"/>
                  </a:cubicBezTo>
                  <a:close/>
                  <a:moveTo>
                    <a:pt x="32" y="59"/>
                  </a:moveTo>
                  <a:cubicBezTo>
                    <a:pt x="32" y="60"/>
                    <a:pt x="32" y="60"/>
                    <a:pt x="32" y="60"/>
                  </a:cubicBezTo>
                  <a:cubicBezTo>
                    <a:pt x="32" y="59"/>
                    <a:pt x="33" y="58"/>
                    <a:pt x="33" y="59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3" y="58"/>
                    <a:pt x="32" y="59"/>
                    <a:pt x="32" y="59"/>
                  </a:cubicBezTo>
                  <a:close/>
                  <a:moveTo>
                    <a:pt x="101" y="58"/>
                  </a:moveTo>
                  <a:cubicBezTo>
                    <a:pt x="102" y="58"/>
                    <a:pt x="102" y="59"/>
                    <a:pt x="103" y="58"/>
                  </a:cubicBezTo>
                  <a:cubicBezTo>
                    <a:pt x="102" y="58"/>
                    <a:pt x="101" y="58"/>
                    <a:pt x="101" y="58"/>
                  </a:cubicBezTo>
                  <a:close/>
                  <a:moveTo>
                    <a:pt x="104" y="58"/>
                  </a:moveTo>
                  <a:cubicBezTo>
                    <a:pt x="104" y="58"/>
                    <a:pt x="105" y="58"/>
                    <a:pt x="105" y="58"/>
                  </a:cubicBezTo>
                  <a:cubicBezTo>
                    <a:pt x="105" y="58"/>
                    <a:pt x="104" y="58"/>
                    <a:pt x="104" y="58"/>
                  </a:cubicBezTo>
                  <a:close/>
                  <a:moveTo>
                    <a:pt x="29" y="59"/>
                  </a:moveTo>
                  <a:cubicBezTo>
                    <a:pt x="29" y="59"/>
                    <a:pt x="30" y="59"/>
                    <a:pt x="29" y="60"/>
                  </a:cubicBezTo>
                  <a:cubicBezTo>
                    <a:pt x="29" y="60"/>
                    <a:pt x="29" y="61"/>
                    <a:pt x="29" y="62"/>
                  </a:cubicBezTo>
                  <a:cubicBezTo>
                    <a:pt x="29" y="61"/>
                    <a:pt x="30" y="61"/>
                    <a:pt x="30" y="61"/>
                  </a:cubicBezTo>
                  <a:cubicBezTo>
                    <a:pt x="30" y="60"/>
                    <a:pt x="31" y="59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9"/>
                    <a:pt x="29" y="59"/>
                    <a:pt x="29" y="59"/>
                  </a:cubicBezTo>
                  <a:close/>
                  <a:moveTo>
                    <a:pt x="44" y="59"/>
                  </a:moveTo>
                  <a:cubicBezTo>
                    <a:pt x="44" y="60"/>
                    <a:pt x="44" y="60"/>
                    <a:pt x="44" y="60"/>
                  </a:cubicBezTo>
                  <a:cubicBezTo>
                    <a:pt x="44" y="60"/>
                    <a:pt x="46" y="59"/>
                    <a:pt x="45" y="58"/>
                  </a:cubicBezTo>
                  <a:cubicBezTo>
                    <a:pt x="45" y="58"/>
                    <a:pt x="45" y="59"/>
                    <a:pt x="44" y="59"/>
                  </a:cubicBezTo>
                  <a:close/>
                  <a:moveTo>
                    <a:pt x="113" y="59"/>
                  </a:moveTo>
                  <a:cubicBezTo>
                    <a:pt x="113" y="59"/>
                    <a:pt x="114" y="59"/>
                    <a:pt x="114" y="58"/>
                  </a:cubicBezTo>
                  <a:cubicBezTo>
                    <a:pt x="113" y="58"/>
                    <a:pt x="113" y="58"/>
                    <a:pt x="113" y="58"/>
                  </a:cubicBezTo>
                  <a:cubicBezTo>
                    <a:pt x="113" y="58"/>
                    <a:pt x="113" y="58"/>
                    <a:pt x="113" y="59"/>
                  </a:cubicBezTo>
                  <a:close/>
                  <a:moveTo>
                    <a:pt x="48" y="61"/>
                  </a:moveTo>
                  <a:cubicBezTo>
                    <a:pt x="48" y="61"/>
                    <a:pt x="49" y="60"/>
                    <a:pt x="50" y="59"/>
                  </a:cubicBezTo>
                  <a:cubicBezTo>
                    <a:pt x="49" y="58"/>
                    <a:pt x="46" y="61"/>
                    <a:pt x="48" y="61"/>
                  </a:cubicBezTo>
                  <a:close/>
                  <a:moveTo>
                    <a:pt x="33" y="62"/>
                  </a:moveTo>
                  <a:cubicBezTo>
                    <a:pt x="33" y="63"/>
                    <a:pt x="33" y="63"/>
                    <a:pt x="33" y="63"/>
                  </a:cubicBezTo>
                  <a:cubicBezTo>
                    <a:pt x="34" y="63"/>
                    <a:pt x="34" y="62"/>
                    <a:pt x="34" y="61"/>
                  </a:cubicBezTo>
                  <a:cubicBezTo>
                    <a:pt x="34" y="60"/>
                    <a:pt x="35" y="59"/>
                    <a:pt x="34" y="59"/>
                  </a:cubicBezTo>
                  <a:cubicBezTo>
                    <a:pt x="34" y="60"/>
                    <a:pt x="34" y="61"/>
                    <a:pt x="33" y="62"/>
                  </a:cubicBezTo>
                  <a:close/>
                  <a:moveTo>
                    <a:pt x="27" y="60"/>
                  </a:moveTo>
                  <a:cubicBezTo>
                    <a:pt x="28" y="60"/>
                    <a:pt x="28" y="60"/>
                    <a:pt x="28" y="59"/>
                  </a:cubicBezTo>
                  <a:cubicBezTo>
                    <a:pt x="27" y="59"/>
                    <a:pt x="27" y="59"/>
                    <a:pt x="27" y="59"/>
                  </a:cubicBezTo>
                  <a:cubicBezTo>
                    <a:pt x="27" y="59"/>
                    <a:pt x="27" y="60"/>
                    <a:pt x="27" y="60"/>
                  </a:cubicBezTo>
                  <a:close/>
                  <a:moveTo>
                    <a:pt x="68" y="62"/>
                  </a:moveTo>
                  <a:cubicBezTo>
                    <a:pt x="68" y="61"/>
                    <a:pt x="68" y="61"/>
                    <a:pt x="69" y="61"/>
                  </a:cubicBezTo>
                  <a:cubicBezTo>
                    <a:pt x="69" y="60"/>
                    <a:pt x="69" y="59"/>
                    <a:pt x="69" y="59"/>
                  </a:cubicBezTo>
                  <a:cubicBezTo>
                    <a:pt x="68" y="60"/>
                    <a:pt x="67" y="61"/>
                    <a:pt x="68" y="62"/>
                  </a:cubicBezTo>
                  <a:close/>
                  <a:moveTo>
                    <a:pt x="63" y="60"/>
                  </a:moveTo>
                  <a:cubicBezTo>
                    <a:pt x="64" y="60"/>
                    <a:pt x="63" y="61"/>
                    <a:pt x="64" y="61"/>
                  </a:cubicBezTo>
                  <a:cubicBezTo>
                    <a:pt x="64" y="60"/>
                    <a:pt x="64" y="60"/>
                    <a:pt x="64" y="59"/>
                  </a:cubicBezTo>
                  <a:cubicBezTo>
                    <a:pt x="64" y="60"/>
                    <a:pt x="63" y="59"/>
                    <a:pt x="63" y="60"/>
                  </a:cubicBezTo>
                  <a:close/>
                  <a:moveTo>
                    <a:pt x="52" y="62"/>
                  </a:moveTo>
                  <a:cubicBezTo>
                    <a:pt x="53" y="63"/>
                    <a:pt x="53" y="64"/>
                    <a:pt x="53" y="64"/>
                  </a:cubicBezTo>
                  <a:cubicBezTo>
                    <a:pt x="54" y="63"/>
                    <a:pt x="55" y="63"/>
                    <a:pt x="55" y="62"/>
                  </a:cubicBezTo>
                  <a:cubicBezTo>
                    <a:pt x="55" y="61"/>
                    <a:pt x="55" y="60"/>
                    <a:pt x="54" y="60"/>
                  </a:cubicBezTo>
                  <a:cubicBezTo>
                    <a:pt x="53" y="61"/>
                    <a:pt x="53" y="61"/>
                    <a:pt x="52" y="62"/>
                  </a:cubicBezTo>
                  <a:close/>
                  <a:moveTo>
                    <a:pt x="60" y="62"/>
                  </a:moveTo>
                  <a:cubicBezTo>
                    <a:pt x="61" y="61"/>
                    <a:pt x="62" y="60"/>
                    <a:pt x="62" y="60"/>
                  </a:cubicBezTo>
                  <a:cubicBezTo>
                    <a:pt x="61" y="60"/>
                    <a:pt x="59" y="61"/>
                    <a:pt x="60" y="62"/>
                  </a:cubicBezTo>
                  <a:close/>
                  <a:moveTo>
                    <a:pt x="44" y="61"/>
                  </a:moveTo>
                  <a:cubicBezTo>
                    <a:pt x="45" y="61"/>
                    <a:pt x="46" y="60"/>
                    <a:pt x="45" y="60"/>
                  </a:cubicBezTo>
                  <a:cubicBezTo>
                    <a:pt x="45" y="60"/>
                    <a:pt x="44" y="61"/>
                    <a:pt x="44" y="61"/>
                  </a:cubicBezTo>
                  <a:close/>
                  <a:moveTo>
                    <a:pt x="36" y="61"/>
                  </a:moveTo>
                  <a:cubicBezTo>
                    <a:pt x="37" y="61"/>
                    <a:pt x="37" y="60"/>
                    <a:pt x="37" y="60"/>
                  </a:cubicBezTo>
                  <a:cubicBezTo>
                    <a:pt x="37" y="60"/>
                    <a:pt x="36" y="61"/>
                    <a:pt x="36" y="61"/>
                  </a:cubicBezTo>
                  <a:close/>
                  <a:moveTo>
                    <a:pt x="48" y="62"/>
                  </a:moveTo>
                  <a:cubicBezTo>
                    <a:pt x="48" y="63"/>
                    <a:pt x="49" y="63"/>
                    <a:pt x="49" y="64"/>
                  </a:cubicBezTo>
                  <a:cubicBezTo>
                    <a:pt x="51" y="63"/>
                    <a:pt x="52" y="61"/>
                    <a:pt x="50" y="60"/>
                  </a:cubicBezTo>
                  <a:cubicBezTo>
                    <a:pt x="49" y="61"/>
                    <a:pt x="49" y="62"/>
                    <a:pt x="48" y="62"/>
                  </a:cubicBezTo>
                  <a:close/>
                  <a:moveTo>
                    <a:pt x="65" y="62"/>
                  </a:moveTo>
                  <a:cubicBezTo>
                    <a:pt x="66" y="62"/>
                    <a:pt x="65" y="60"/>
                    <a:pt x="65" y="60"/>
                  </a:cubicBezTo>
                  <a:cubicBezTo>
                    <a:pt x="65" y="61"/>
                    <a:pt x="65" y="61"/>
                    <a:pt x="65" y="62"/>
                  </a:cubicBezTo>
                  <a:close/>
                  <a:moveTo>
                    <a:pt x="56" y="62"/>
                  </a:moveTo>
                  <a:cubicBezTo>
                    <a:pt x="57" y="62"/>
                    <a:pt x="57" y="61"/>
                    <a:pt x="58" y="61"/>
                  </a:cubicBezTo>
                  <a:cubicBezTo>
                    <a:pt x="58" y="61"/>
                    <a:pt x="58" y="60"/>
                    <a:pt x="57" y="60"/>
                  </a:cubicBezTo>
                  <a:cubicBezTo>
                    <a:pt x="57" y="61"/>
                    <a:pt x="56" y="62"/>
                    <a:pt x="56" y="62"/>
                  </a:cubicBezTo>
                  <a:close/>
                  <a:moveTo>
                    <a:pt x="31" y="62"/>
                  </a:moveTo>
                  <a:cubicBezTo>
                    <a:pt x="31" y="62"/>
                    <a:pt x="32" y="61"/>
                    <a:pt x="31" y="61"/>
                  </a:cubicBezTo>
                  <a:cubicBezTo>
                    <a:pt x="31" y="61"/>
                    <a:pt x="31" y="61"/>
                    <a:pt x="31" y="62"/>
                  </a:cubicBezTo>
                  <a:close/>
                  <a:moveTo>
                    <a:pt x="41" y="64"/>
                  </a:moveTo>
                  <a:cubicBezTo>
                    <a:pt x="41" y="63"/>
                    <a:pt x="44" y="62"/>
                    <a:pt x="43" y="61"/>
                  </a:cubicBezTo>
                  <a:cubicBezTo>
                    <a:pt x="42" y="62"/>
                    <a:pt x="40" y="63"/>
                    <a:pt x="41" y="64"/>
                  </a:cubicBezTo>
                  <a:close/>
                  <a:moveTo>
                    <a:pt x="36" y="62"/>
                  </a:moveTo>
                  <a:cubicBezTo>
                    <a:pt x="37" y="62"/>
                    <a:pt x="37" y="62"/>
                    <a:pt x="37" y="62"/>
                  </a:cubicBezTo>
                  <a:cubicBezTo>
                    <a:pt x="37" y="62"/>
                    <a:pt x="38" y="62"/>
                    <a:pt x="38" y="61"/>
                  </a:cubicBezTo>
                  <a:cubicBezTo>
                    <a:pt x="38" y="61"/>
                    <a:pt x="38" y="61"/>
                    <a:pt x="37" y="61"/>
                  </a:cubicBezTo>
                  <a:cubicBezTo>
                    <a:pt x="37" y="61"/>
                    <a:pt x="37" y="61"/>
                    <a:pt x="36" y="62"/>
                  </a:cubicBezTo>
                  <a:close/>
                  <a:moveTo>
                    <a:pt x="45" y="62"/>
                  </a:moveTo>
                  <a:cubicBezTo>
                    <a:pt x="45" y="61"/>
                    <a:pt x="46" y="61"/>
                    <a:pt x="46" y="61"/>
                  </a:cubicBezTo>
                  <a:cubicBezTo>
                    <a:pt x="46" y="61"/>
                    <a:pt x="45" y="62"/>
                    <a:pt x="45" y="62"/>
                  </a:cubicBezTo>
                  <a:close/>
                  <a:moveTo>
                    <a:pt x="45" y="63"/>
                  </a:moveTo>
                  <a:cubicBezTo>
                    <a:pt x="45" y="63"/>
                    <a:pt x="46" y="63"/>
                    <a:pt x="45" y="64"/>
                  </a:cubicBezTo>
                  <a:cubicBezTo>
                    <a:pt x="46" y="64"/>
                    <a:pt x="46" y="63"/>
                    <a:pt x="47" y="62"/>
                  </a:cubicBezTo>
                  <a:cubicBezTo>
                    <a:pt x="47" y="61"/>
                    <a:pt x="45" y="62"/>
                    <a:pt x="45" y="63"/>
                  </a:cubicBezTo>
                  <a:close/>
                  <a:moveTo>
                    <a:pt x="70" y="61"/>
                  </a:moveTo>
                  <a:cubicBezTo>
                    <a:pt x="71" y="62"/>
                    <a:pt x="70" y="62"/>
                    <a:pt x="70" y="63"/>
                  </a:cubicBezTo>
                  <a:cubicBezTo>
                    <a:pt x="70" y="63"/>
                    <a:pt x="70" y="63"/>
                    <a:pt x="70" y="63"/>
                  </a:cubicBezTo>
                  <a:cubicBezTo>
                    <a:pt x="70" y="64"/>
                    <a:pt x="71" y="65"/>
                    <a:pt x="70" y="66"/>
                  </a:cubicBezTo>
                  <a:cubicBezTo>
                    <a:pt x="69" y="65"/>
                    <a:pt x="70" y="65"/>
                    <a:pt x="69" y="65"/>
                  </a:cubicBezTo>
                  <a:cubicBezTo>
                    <a:pt x="69" y="66"/>
                    <a:pt x="70" y="68"/>
                    <a:pt x="70" y="70"/>
                  </a:cubicBezTo>
                  <a:cubicBezTo>
                    <a:pt x="69" y="70"/>
                    <a:pt x="69" y="70"/>
                    <a:pt x="69" y="70"/>
                  </a:cubicBezTo>
                  <a:cubicBezTo>
                    <a:pt x="69" y="71"/>
                    <a:pt x="69" y="71"/>
                    <a:pt x="69" y="72"/>
                  </a:cubicBezTo>
                  <a:cubicBezTo>
                    <a:pt x="70" y="73"/>
                    <a:pt x="69" y="75"/>
                    <a:pt x="70" y="75"/>
                  </a:cubicBezTo>
                  <a:cubicBezTo>
                    <a:pt x="70" y="70"/>
                    <a:pt x="71" y="66"/>
                    <a:pt x="71" y="62"/>
                  </a:cubicBezTo>
                  <a:cubicBezTo>
                    <a:pt x="71" y="62"/>
                    <a:pt x="71" y="62"/>
                    <a:pt x="71" y="62"/>
                  </a:cubicBezTo>
                  <a:cubicBezTo>
                    <a:pt x="71" y="61"/>
                    <a:pt x="71" y="62"/>
                    <a:pt x="71" y="61"/>
                  </a:cubicBezTo>
                  <a:cubicBezTo>
                    <a:pt x="71" y="61"/>
                    <a:pt x="70" y="61"/>
                    <a:pt x="70" y="61"/>
                  </a:cubicBezTo>
                  <a:close/>
                  <a:moveTo>
                    <a:pt x="61" y="63"/>
                  </a:moveTo>
                  <a:cubicBezTo>
                    <a:pt x="61" y="64"/>
                    <a:pt x="61" y="65"/>
                    <a:pt x="62" y="66"/>
                  </a:cubicBezTo>
                  <a:cubicBezTo>
                    <a:pt x="62" y="64"/>
                    <a:pt x="62" y="62"/>
                    <a:pt x="62" y="61"/>
                  </a:cubicBezTo>
                  <a:cubicBezTo>
                    <a:pt x="62" y="62"/>
                    <a:pt x="61" y="62"/>
                    <a:pt x="61" y="63"/>
                  </a:cubicBezTo>
                  <a:close/>
                  <a:moveTo>
                    <a:pt x="25" y="65"/>
                  </a:moveTo>
                  <a:cubicBezTo>
                    <a:pt x="26" y="64"/>
                    <a:pt x="27" y="63"/>
                    <a:pt x="27" y="62"/>
                  </a:cubicBezTo>
                  <a:cubicBezTo>
                    <a:pt x="26" y="63"/>
                    <a:pt x="26" y="64"/>
                    <a:pt x="25" y="65"/>
                  </a:cubicBezTo>
                  <a:close/>
                  <a:moveTo>
                    <a:pt x="31" y="63"/>
                  </a:moveTo>
                  <a:cubicBezTo>
                    <a:pt x="31" y="63"/>
                    <a:pt x="32" y="63"/>
                    <a:pt x="32" y="64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31" y="63"/>
                    <a:pt x="31" y="64"/>
                    <a:pt x="31" y="63"/>
                  </a:cubicBezTo>
                  <a:cubicBezTo>
                    <a:pt x="31" y="63"/>
                    <a:pt x="32" y="63"/>
                    <a:pt x="32" y="62"/>
                  </a:cubicBezTo>
                  <a:cubicBezTo>
                    <a:pt x="31" y="62"/>
                    <a:pt x="31" y="63"/>
                    <a:pt x="31" y="63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31" y="65"/>
                    <a:pt x="31" y="65"/>
                    <a:pt x="32" y="66"/>
                  </a:cubicBezTo>
                  <a:cubicBezTo>
                    <a:pt x="32" y="65"/>
                    <a:pt x="32" y="63"/>
                    <a:pt x="32" y="62"/>
                  </a:cubicBezTo>
                  <a:cubicBezTo>
                    <a:pt x="31" y="63"/>
                    <a:pt x="32" y="63"/>
                    <a:pt x="31" y="63"/>
                  </a:cubicBezTo>
                  <a:close/>
                  <a:moveTo>
                    <a:pt x="42" y="64"/>
                  </a:moveTo>
                  <a:cubicBezTo>
                    <a:pt x="41" y="64"/>
                    <a:pt x="41" y="65"/>
                    <a:pt x="41" y="65"/>
                  </a:cubicBezTo>
                  <a:cubicBezTo>
                    <a:pt x="41" y="64"/>
                    <a:pt x="41" y="65"/>
                    <a:pt x="41" y="65"/>
                  </a:cubicBezTo>
                  <a:cubicBezTo>
                    <a:pt x="42" y="64"/>
                    <a:pt x="44" y="63"/>
                    <a:pt x="43" y="62"/>
                  </a:cubicBezTo>
                  <a:cubicBezTo>
                    <a:pt x="42" y="63"/>
                    <a:pt x="42" y="64"/>
                    <a:pt x="41" y="65"/>
                  </a:cubicBezTo>
                  <a:cubicBezTo>
                    <a:pt x="41" y="64"/>
                    <a:pt x="42" y="64"/>
                    <a:pt x="42" y="64"/>
                  </a:cubicBezTo>
                  <a:close/>
                  <a:moveTo>
                    <a:pt x="35" y="65"/>
                  </a:moveTo>
                  <a:cubicBezTo>
                    <a:pt x="35" y="65"/>
                    <a:pt x="36" y="64"/>
                    <a:pt x="36" y="63"/>
                  </a:cubicBezTo>
                  <a:cubicBezTo>
                    <a:pt x="36" y="63"/>
                    <a:pt x="36" y="62"/>
                    <a:pt x="36" y="62"/>
                  </a:cubicBezTo>
                  <a:cubicBezTo>
                    <a:pt x="35" y="63"/>
                    <a:pt x="35" y="64"/>
                    <a:pt x="35" y="65"/>
                  </a:cubicBezTo>
                  <a:close/>
                  <a:moveTo>
                    <a:pt x="37" y="64"/>
                  </a:moveTo>
                  <a:cubicBezTo>
                    <a:pt x="38" y="64"/>
                    <a:pt x="38" y="64"/>
                    <a:pt x="38" y="64"/>
                  </a:cubicBezTo>
                  <a:cubicBezTo>
                    <a:pt x="38" y="64"/>
                    <a:pt x="39" y="63"/>
                    <a:pt x="39" y="63"/>
                  </a:cubicBezTo>
                  <a:cubicBezTo>
                    <a:pt x="39" y="63"/>
                    <a:pt x="39" y="62"/>
                    <a:pt x="38" y="62"/>
                  </a:cubicBezTo>
                  <a:cubicBezTo>
                    <a:pt x="38" y="63"/>
                    <a:pt x="37" y="63"/>
                    <a:pt x="37" y="64"/>
                  </a:cubicBezTo>
                  <a:close/>
                  <a:moveTo>
                    <a:pt x="57" y="64"/>
                  </a:moveTo>
                  <a:cubicBezTo>
                    <a:pt x="57" y="64"/>
                    <a:pt x="57" y="64"/>
                    <a:pt x="58" y="64"/>
                  </a:cubicBezTo>
                  <a:cubicBezTo>
                    <a:pt x="58" y="64"/>
                    <a:pt x="59" y="63"/>
                    <a:pt x="59" y="63"/>
                  </a:cubicBezTo>
                  <a:cubicBezTo>
                    <a:pt x="58" y="63"/>
                    <a:pt x="58" y="63"/>
                    <a:pt x="57" y="64"/>
                  </a:cubicBezTo>
                  <a:close/>
                  <a:moveTo>
                    <a:pt x="63" y="64"/>
                  </a:moveTo>
                  <a:cubicBezTo>
                    <a:pt x="63" y="64"/>
                    <a:pt x="63" y="64"/>
                    <a:pt x="64" y="64"/>
                  </a:cubicBezTo>
                  <a:cubicBezTo>
                    <a:pt x="63" y="63"/>
                    <a:pt x="63" y="63"/>
                    <a:pt x="63" y="63"/>
                  </a:cubicBezTo>
                  <a:cubicBezTo>
                    <a:pt x="63" y="63"/>
                    <a:pt x="63" y="64"/>
                    <a:pt x="63" y="64"/>
                  </a:cubicBezTo>
                  <a:close/>
                  <a:moveTo>
                    <a:pt x="50" y="65"/>
                  </a:moveTo>
                  <a:cubicBezTo>
                    <a:pt x="50" y="66"/>
                    <a:pt x="50" y="66"/>
                    <a:pt x="51" y="67"/>
                  </a:cubicBezTo>
                  <a:cubicBezTo>
                    <a:pt x="52" y="67"/>
                    <a:pt x="52" y="66"/>
                    <a:pt x="52" y="65"/>
                  </a:cubicBezTo>
                  <a:cubicBezTo>
                    <a:pt x="52" y="64"/>
                    <a:pt x="52" y="63"/>
                    <a:pt x="51" y="63"/>
                  </a:cubicBezTo>
                  <a:cubicBezTo>
                    <a:pt x="51" y="64"/>
                    <a:pt x="50" y="64"/>
                    <a:pt x="50" y="65"/>
                  </a:cubicBezTo>
                  <a:close/>
                  <a:moveTo>
                    <a:pt x="46" y="65"/>
                  </a:moveTo>
                  <a:cubicBezTo>
                    <a:pt x="47" y="65"/>
                    <a:pt x="47" y="66"/>
                    <a:pt x="47" y="66"/>
                  </a:cubicBezTo>
                  <a:cubicBezTo>
                    <a:pt x="47" y="66"/>
                    <a:pt x="47" y="66"/>
                    <a:pt x="48" y="66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48" y="66"/>
                    <a:pt x="48" y="66"/>
                    <a:pt x="48" y="65"/>
                  </a:cubicBezTo>
                  <a:cubicBezTo>
                    <a:pt x="48" y="65"/>
                    <a:pt x="48" y="64"/>
                    <a:pt x="47" y="63"/>
                  </a:cubicBezTo>
                  <a:cubicBezTo>
                    <a:pt x="47" y="64"/>
                    <a:pt x="46" y="64"/>
                    <a:pt x="46" y="65"/>
                  </a:cubicBezTo>
                  <a:close/>
                  <a:moveTo>
                    <a:pt x="54" y="64"/>
                  </a:moveTo>
                  <a:cubicBezTo>
                    <a:pt x="54" y="65"/>
                    <a:pt x="54" y="65"/>
                    <a:pt x="54" y="65"/>
                  </a:cubicBezTo>
                  <a:cubicBezTo>
                    <a:pt x="54" y="65"/>
                    <a:pt x="55" y="65"/>
                    <a:pt x="54" y="64"/>
                  </a:cubicBezTo>
                  <a:close/>
                  <a:moveTo>
                    <a:pt x="54" y="66"/>
                  </a:moveTo>
                  <a:cubicBezTo>
                    <a:pt x="55" y="66"/>
                    <a:pt x="57" y="64"/>
                    <a:pt x="56" y="63"/>
                  </a:cubicBezTo>
                  <a:cubicBezTo>
                    <a:pt x="55" y="64"/>
                    <a:pt x="54" y="65"/>
                    <a:pt x="54" y="66"/>
                  </a:cubicBezTo>
                  <a:close/>
                  <a:moveTo>
                    <a:pt x="42" y="66"/>
                  </a:moveTo>
                  <a:cubicBezTo>
                    <a:pt x="42" y="65"/>
                    <a:pt x="43" y="65"/>
                    <a:pt x="43" y="65"/>
                  </a:cubicBezTo>
                  <a:cubicBezTo>
                    <a:pt x="43" y="66"/>
                    <a:pt x="42" y="66"/>
                    <a:pt x="42" y="66"/>
                  </a:cubicBezTo>
                  <a:cubicBezTo>
                    <a:pt x="42" y="67"/>
                    <a:pt x="42" y="67"/>
                    <a:pt x="43" y="67"/>
                  </a:cubicBezTo>
                  <a:cubicBezTo>
                    <a:pt x="44" y="66"/>
                    <a:pt x="44" y="66"/>
                    <a:pt x="45" y="65"/>
                  </a:cubicBezTo>
                  <a:cubicBezTo>
                    <a:pt x="45" y="64"/>
                    <a:pt x="45" y="64"/>
                    <a:pt x="44" y="64"/>
                  </a:cubicBezTo>
                  <a:cubicBezTo>
                    <a:pt x="43" y="63"/>
                    <a:pt x="42" y="65"/>
                    <a:pt x="42" y="66"/>
                  </a:cubicBezTo>
                  <a:close/>
                  <a:moveTo>
                    <a:pt x="27" y="67"/>
                  </a:moveTo>
                  <a:cubicBezTo>
                    <a:pt x="27" y="66"/>
                    <a:pt x="28" y="65"/>
                    <a:pt x="28" y="64"/>
                  </a:cubicBezTo>
                  <a:cubicBezTo>
                    <a:pt x="27" y="65"/>
                    <a:pt x="27" y="66"/>
                    <a:pt x="27" y="67"/>
                  </a:cubicBezTo>
                  <a:close/>
                  <a:moveTo>
                    <a:pt x="36" y="67"/>
                  </a:moveTo>
                  <a:cubicBezTo>
                    <a:pt x="36" y="67"/>
                    <a:pt x="37" y="66"/>
                    <a:pt x="37" y="65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6" y="65"/>
                    <a:pt x="35" y="66"/>
                    <a:pt x="36" y="67"/>
                  </a:cubicBezTo>
                  <a:close/>
                  <a:moveTo>
                    <a:pt x="58" y="65"/>
                  </a:moveTo>
                  <a:cubicBezTo>
                    <a:pt x="58" y="65"/>
                    <a:pt x="59" y="64"/>
                    <a:pt x="59" y="64"/>
                  </a:cubicBezTo>
                  <a:cubicBezTo>
                    <a:pt x="58" y="64"/>
                    <a:pt x="58" y="65"/>
                    <a:pt x="58" y="65"/>
                  </a:cubicBezTo>
                  <a:close/>
                  <a:moveTo>
                    <a:pt x="39" y="65"/>
                  </a:moveTo>
                  <a:cubicBezTo>
                    <a:pt x="39" y="66"/>
                    <a:pt x="39" y="66"/>
                    <a:pt x="39" y="66"/>
                  </a:cubicBezTo>
                  <a:cubicBezTo>
                    <a:pt x="39" y="66"/>
                    <a:pt x="40" y="65"/>
                    <a:pt x="40" y="65"/>
                  </a:cubicBezTo>
                  <a:cubicBezTo>
                    <a:pt x="40" y="65"/>
                    <a:pt x="40" y="64"/>
                    <a:pt x="40" y="64"/>
                  </a:cubicBezTo>
                  <a:cubicBezTo>
                    <a:pt x="39" y="65"/>
                    <a:pt x="39" y="65"/>
                    <a:pt x="39" y="65"/>
                  </a:cubicBezTo>
                  <a:close/>
                  <a:moveTo>
                    <a:pt x="58" y="66"/>
                  </a:moveTo>
                  <a:cubicBezTo>
                    <a:pt x="59" y="67"/>
                    <a:pt x="59" y="68"/>
                    <a:pt x="59" y="68"/>
                  </a:cubicBezTo>
                  <a:cubicBezTo>
                    <a:pt x="60" y="68"/>
                    <a:pt x="61" y="67"/>
                    <a:pt x="61" y="66"/>
                  </a:cubicBezTo>
                  <a:cubicBezTo>
                    <a:pt x="60" y="67"/>
                    <a:pt x="60" y="65"/>
                    <a:pt x="59" y="64"/>
                  </a:cubicBezTo>
                  <a:cubicBezTo>
                    <a:pt x="59" y="65"/>
                    <a:pt x="58" y="66"/>
                    <a:pt x="58" y="66"/>
                  </a:cubicBezTo>
                  <a:close/>
                  <a:moveTo>
                    <a:pt x="29" y="67"/>
                  </a:moveTo>
                  <a:cubicBezTo>
                    <a:pt x="30" y="66"/>
                    <a:pt x="30" y="66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6"/>
                    <a:pt x="29" y="66"/>
                    <a:pt x="29" y="67"/>
                  </a:cubicBezTo>
                  <a:close/>
                  <a:moveTo>
                    <a:pt x="63" y="65"/>
                  </a:moveTo>
                  <a:cubicBezTo>
                    <a:pt x="63" y="66"/>
                    <a:pt x="62" y="67"/>
                    <a:pt x="63" y="68"/>
                  </a:cubicBezTo>
                  <a:cubicBezTo>
                    <a:pt x="64" y="67"/>
                    <a:pt x="65" y="67"/>
                    <a:pt x="64" y="66"/>
                  </a:cubicBezTo>
                  <a:cubicBezTo>
                    <a:pt x="64" y="66"/>
                    <a:pt x="64" y="65"/>
                    <a:pt x="64" y="65"/>
                  </a:cubicBezTo>
                  <a:cubicBezTo>
                    <a:pt x="64" y="65"/>
                    <a:pt x="63" y="65"/>
                    <a:pt x="63" y="65"/>
                  </a:cubicBezTo>
                  <a:cubicBezTo>
                    <a:pt x="63" y="65"/>
                    <a:pt x="63" y="66"/>
                    <a:pt x="63" y="65"/>
                  </a:cubicBezTo>
                  <a:close/>
                  <a:moveTo>
                    <a:pt x="24" y="69"/>
                  </a:moveTo>
                  <a:cubicBezTo>
                    <a:pt x="25" y="68"/>
                    <a:pt x="26" y="67"/>
                    <a:pt x="26" y="65"/>
                  </a:cubicBezTo>
                  <a:cubicBezTo>
                    <a:pt x="25" y="66"/>
                    <a:pt x="24" y="67"/>
                    <a:pt x="24" y="69"/>
                  </a:cubicBezTo>
                  <a:close/>
                  <a:moveTo>
                    <a:pt x="39" y="67"/>
                  </a:moveTo>
                  <a:cubicBezTo>
                    <a:pt x="40" y="67"/>
                    <a:pt x="40" y="66"/>
                    <a:pt x="41" y="66"/>
                  </a:cubicBezTo>
                  <a:cubicBezTo>
                    <a:pt x="41" y="66"/>
                    <a:pt x="40" y="66"/>
                    <a:pt x="40" y="66"/>
                  </a:cubicBezTo>
                  <a:cubicBezTo>
                    <a:pt x="40" y="66"/>
                    <a:pt x="39" y="66"/>
                    <a:pt x="39" y="67"/>
                  </a:cubicBezTo>
                  <a:close/>
                  <a:moveTo>
                    <a:pt x="43" y="69"/>
                  </a:moveTo>
                  <a:cubicBezTo>
                    <a:pt x="44" y="69"/>
                    <a:pt x="44" y="70"/>
                    <a:pt x="44" y="70"/>
                  </a:cubicBezTo>
                  <a:cubicBezTo>
                    <a:pt x="45" y="69"/>
                    <a:pt x="47" y="67"/>
                    <a:pt x="45" y="66"/>
                  </a:cubicBezTo>
                  <a:cubicBezTo>
                    <a:pt x="45" y="67"/>
                    <a:pt x="43" y="68"/>
                    <a:pt x="43" y="69"/>
                  </a:cubicBezTo>
                  <a:close/>
                  <a:moveTo>
                    <a:pt x="51" y="68"/>
                  </a:moveTo>
                  <a:cubicBezTo>
                    <a:pt x="51" y="68"/>
                    <a:pt x="52" y="69"/>
                    <a:pt x="52" y="69"/>
                  </a:cubicBezTo>
                  <a:cubicBezTo>
                    <a:pt x="53" y="69"/>
                    <a:pt x="53" y="68"/>
                    <a:pt x="54" y="67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2" y="66"/>
                    <a:pt x="52" y="67"/>
                    <a:pt x="51" y="68"/>
                  </a:cubicBezTo>
                  <a:close/>
                  <a:moveTo>
                    <a:pt x="55" y="67"/>
                  </a:moveTo>
                  <a:cubicBezTo>
                    <a:pt x="55" y="67"/>
                    <a:pt x="55" y="68"/>
                    <a:pt x="55" y="68"/>
                  </a:cubicBezTo>
                  <a:cubicBezTo>
                    <a:pt x="56" y="67"/>
                    <a:pt x="56" y="66"/>
                    <a:pt x="56" y="66"/>
                  </a:cubicBezTo>
                  <a:cubicBezTo>
                    <a:pt x="56" y="66"/>
                    <a:pt x="55" y="67"/>
                    <a:pt x="55" y="67"/>
                  </a:cubicBezTo>
                  <a:close/>
                  <a:moveTo>
                    <a:pt x="30" y="67"/>
                  </a:moveTo>
                  <a:cubicBezTo>
                    <a:pt x="31" y="68"/>
                    <a:pt x="31" y="67"/>
                    <a:pt x="31" y="67"/>
                  </a:cubicBezTo>
                  <a:cubicBezTo>
                    <a:pt x="31" y="66"/>
                    <a:pt x="31" y="66"/>
                    <a:pt x="30" y="66"/>
                  </a:cubicBezTo>
                  <a:cubicBezTo>
                    <a:pt x="30" y="66"/>
                    <a:pt x="30" y="67"/>
                    <a:pt x="30" y="67"/>
                  </a:cubicBezTo>
                  <a:close/>
                  <a:moveTo>
                    <a:pt x="32" y="67"/>
                  </a:moveTo>
                  <a:cubicBezTo>
                    <a:pt x="32" y="67"/>
                    <a:pt x="33" y="68"/>
                    <a:pt x="33" y="68"/>
                  </a:cubicBezTo>
                  <a:cubicBezTo>
                    <a:pt x="33" y="67"/>
                    <a:pt x="34" y="67"/>
                    <a:pt x="33" y="66"/>
                  </a:cubicBezTo>
                  <a:cubicBezTo>
                    <a:pt x="33" y="66"/>
                    <a:pt x="33" y="67"/>
                    <a:pt x="32" y="67"/>
                  </a:cubicBezTo>
                  <a:close/>
                  <a:moveTo>
                    <a:pt x="48" y="68"/>
                  </a:moveTo>
                  <a:cubicBezTo>
                    <a:pt x="49" y="68"/>
                    <a:pt x="48" y="69"/>
                    <a:pt x="49" y="69"/>
                  </a:cubicBezTo>
                  <a:cubicBezTo>
                    <a:pt x="49" y="69"/>
                    <a:pt x="50" y="68"/>
                    <a:pt x="50" y="68"/>
                  </a:cubicBezTo>
                  <a:cubicBezTo>
                    <a:pt x="49" y="67"/>
                    <a:pt x="50" y="66"/>
                    <a:pt x="49" y="66"/>
                  </a:cubicBezTo>
                  <a:cubicBezTo>
                    <a:pt x="49" y="67"/>
                    <a:pt x="48" y="67"/>
                    <a:pt x="48" y="68"/>
                  </a:cubicBezTo>
                  <a:close/>
                  <a:moveTo>
                    <a:pt x="36" y="68"/>
                  </a:moveTo>
                  <a:cubicBezTo>
                    <a:pt x="37" y="69"/>
                    <a:pt x="36" y="69"/>
                    <a:pt x="37" y="69"/>
                  </a:cubicBezTo>
                  <a:cubicBezTo>
                    <a:pt x="37" y="68"/>
                    <a:pt x="38" y="68"/>
                    <a:pt x="38" y="67"/>
                  </a:cubicBezTo>
                  <a:cubicBezTo>
                    <a:pt x="38" y="66"/>
                    <a:pt x="37" y="68"/>
                    <a:pt x="36" y="68"/>
                  </a:cubicBezTo>
                  <a:close/>
                  <a:moveTo>
                    <a:pt x="40" y="68"/>
                  </a:moveTo>
                  <a:cubicBezTo>
                    <a:pt x="40" y="68"/>
                    <a:pt x="41" y="68"/>
                    <a:pt x="40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2" y="68"/>
                    <a:pt x="42" y="67"/>
                    <a:pt x="41" y="67"/>
                  </a:cubicBezTo>
                  <a:cubicBezTo>
                    <a:pt x="41" y="67"/>
                    <a:pt x="40" y="67"/>
                    <a:pt x="40" y="68"/>
                  </a:cubicBezTo>
                  <a:close/>
                  <a:moveTo>
                    <a:pt x="66" y="70"/>
                  </a:moveTo>
                  <a:cubicBezTo>
                    <a:pt x="66" y="69"/>
                    <a:pt x="66" y="69"/>
                    <a:pt x="67" y="69"/>
                  </a:cubicBezTo>
                  <a:cubicBezTo>
                    <a:pt x="67" y="68"/>
                    <a:pt x="66" y="67"/>
                    <a:pt x="66" y="67"/>
                  </a:cubicBezTo>
                  <a:cubicBezTo>
                    <a:pt x="66" y="67"/>
                    <a:pt x="66" y="68"/>
                    <a:pt x="66" y="68"/>
                  </a:cubicBezTo>
                  <a:cubicBezTo>
                    <a:pt x="65" y="69"/>
                    <a:pt x="66" y="70"/>
                    <a:pt x="66" y="70"/>
                  </a:cubicBezTo>
                  <a:close/>
                  <a:moveTo>
                    <a:pt x="57" y="68"/>
                  </a:moveTo>
                  <a:cubicBezTo>
                    <a:pt x="56" y="68"/>
                    <a:pt x="56" y="68"/>
                    <a:pt x="56" y="68"/>
                  </a:cubicBezTo>
                  <a:cubicBezTo>
                    <a:pt x="57" y="69"/>
                    <a:pt x="56" y="70"/>
                    <a:pt x="57" y="71"/>
                  </a:cubicBezTo>
                  <a:cubicBezTo>
                    <a:pt x="58" y="70"/>
                    <a:pt x="58" y="70"/>
                    <a:pt x="59" y="69"/>
                  </a:cubicBezTo>
                  <a:cubicBezTo>
                    <a:pt x="58" y="69"/>
                    <a:pt x="58" y="67"/>
                    <a:pt x="57" y="67"/>
                  </a:cubicBezTo>
                  <a:cubicBezTo>
                    <a:pt x="57" y="67"/>
                    <a:pt x="56" y="68"/>
                    <a:pt x="57" y="68"/>
                  </a:cubicBezTo>
                  <a:close/>
                  <a:moveTo>
                    <a:pt x="64" y="69"/>
                  </a:moveTo>
                  <a:cubicBezTo>
                    <a:pt x="64" y="69"/>
                    <a:pt x="64" y="70"/>
                    <a:pt x="65" y="70"/>
                  </a:cubicBezTo>
                  <a:cubicBezTo>
                    <a:pt x="65" y="69"/>
                    <a:pt x="65" y="68"/>
                    <a:pt x="65" y="67"/>
                  </a:cubicBezTo>
                  <a:cubicBezTo>
                    <a:pt x="65" y="68"/>
                    <a:pt x="64" y="68"/>
                    <a:pt x="64" y="69"/>
                  </a:cubicBezTo>
                  <a:close/>
                  <a:moveTo>
                    <a:pt x="34" y="68"/>
                  </a:moveTo>
                  <a:cubicBezTo>
                    <a:pt x="35" y="68"/>
                    <a:pt x="35" y="68"/>
                    <a:pt x="35" y="68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4" y="67"/>
                    <a:pt x="35" y="68"/>
                    <a:pt x="34" y="68"/>
                  </a:cubicBezTo>
                  <a:close/>
                  <a:moveTo>
                    <a:pt x="37" y="70"/>
                  </a:moveTo>
                  <a:cubicBezTo>
                    <a:pt x="38" y="69"/>
                    <a:pt x="38" y="68"/>
                    <a:pt x="39" y="68"/>
                  </a:cubicBezTo>
                  <a:cubicBezTo>
                    <a:pt x="38" y="68"/>
                    <a:pt x="38" y="69"/>
                    <a:pt x="37" y="70"/>
                  </a:cubicBezTo>
                  <a:close/>
                  <a:moveTo>
                    <a:pt x="27" y="72"/>
                  </a:moveTo>
                  <a:cubicBezTo>
                    <a:pt x="27" y="72"/>
                    <a:pt x="28" y="71"/>
                    <a:pt x="28" y="70"/>
                  </a:cubicBezTo>
                  <a:cubicBezTo>
                    <a:pt x="27" y="70"/>
                    <a:pt x="29" y="68"/>
                    <a:pt x="28" y="68"/>
                  </a:cubicBezTo>
                  <a:cubicBezTo>
                    <a:pt x="27" y="69"/>
                    <a:pt x="26" y="71"/>
                    <a:pt x="27" y="72"/>
                  </a:cubicBezTo>
                  <a:close/>
                  <a:moveTo>
                    <a:pt x="61" y="70"/>
                  </a:moveTo>
                  <a:cubicBezTo>
                    <a:pt x="61" y="70"/>
                    <a:pt x="61" y="70"/>
                    <a:pt x="62" y="69"/>
                  </a:cubicBezTo>
                  <a:cubicBezTo>
                    <a:pt x="61" y="69"/>
                    <a:pt x="62" y="69"/>
                    <a:pt x="61" y="68"/>
                  </a:cubicBezTo>
                  <a:cubicBezTo>
                    <a:pt x="60" y="68"/>
                    <a:pt x="60" y="70"/>
                    <a:pt x="61" y="70"/>
                  </a:cubicBezTo>
                  <a:close/>
                  <a:moveTo>
                    <a:pt x="53" y="71"/>
                  </a:moveTo>
                  <a:cubicBezTo>
                    <a:pt x="53" y="70"/>
                    <a:pt x="54" y="70"/>
                    <a:pt x="55" y="69"/>
                  </a:cubicBezTo>
                  <a:cubicBezTo>
                    <a:pt x="54" y="67"/>
                    <a:pt x="52" y="70"/>
                    <a:pt x="53" y="71"/>
                  </a:cubicBezTo>
                  <a:close/>
                  <a:moveTo>
                    <a:pt x="33" y="69"/>
                  </a:moveTo>
                  <a:cubicBezTo>
                    <a:pt x="33" y="69"/>
                    <a:pt x="34" y="69"/>
                    <a:pt x="34" y="68"/>
                  </a:cubicBezTo>
                  <a:cubicBezTo>
                    <a:pt x="33" y="68"/>
                    <a:pt x="33" y="69"/>
                    <a:pt x="33" y="69"/>
                  </a:cubicBezTo>
                  <a:close/>
                  <a:moveTo>
                    <a:pt x="38" y="71"/>
                  </a:moveTo>
                  <a:cubicBezTo>
                    <a:pt x="39" y="70"/>
                    <a:pt x="39" y="69"/>
                    <a:pt x="40" y="69"/>
                  </a:cubicBezTo>
                  <a:cubicBezTo>
                    <a:pt x="40" y="69"/>
                    <a:pt x="40" y="69"/>
                    <a:pt x="39" y="69"/>
                  </a:cubicBezTo>
                  <a:cubicBezTo>
                    <a:pt x="39" y="69"/>
                    <a:pt x="38" y="70"/>
                    <a:pt x="38" y="71"/>
                  </a:cubicBezTo>
                  <a:close/>
                  <a:moveTo>
                    <a:pt x="45" y="71"/>
                  </a:moveTo>
                  <a:cubicBezTo>
                    <a:pt x="46" y="71"/>
                    <a:pt x="46" y="72"/>
                    <a:pt x="46" y="72"/>
                  </a:cubicBezTo>
                  <a:cubicBezTo>
                    <a:pt x="47" y="71"/>
                    <a:pt x="48" y="71"/>
                    <a:pt x="48" y="70"/>
                  </a:cubicBezTo>
                  <a:cubicBezTo>
                    <a:pt x="48" y="70"/>
                    <a:pt x="48" y="69"/>
                    <a:pt x="47" y="69"/>
                  </a:cubicBezTo>
                  <a:cubicBezTo>
                    <a:pt x="46" y="69"/>
                    <a:pt x="46" y="70"/>
                    <a:pt x="45" y="71"/>
                  </a:cubicBezTo>
                  <a:close/>
                  <a:moveTo>
                    <a:pt x="41" y="70"/>
                  </a:moveTo>
                  <a:cubicBezTo>
                    <a:pt x="42" y="71"/>
                    <a:pt x="42" y="71"/>
                    <a:pt x="43" y="72"/>
                  </a:cubicBezTo>
                  <a:cubicBezTo>
                    <a:pt x="43" y="71"/>
                    <a:pt x="43" y="71"/>
                    <a:pt x="44" y="71"/>
                  </a:cubicBezTo>
                  <a:cubicBezTo>
                    <a:pt x="43" y="70"/>
                    <a:pt x="43" y="69"/>
                    <a:pt x="42" y="69"/>
                  </a:cubicBezTo>
                  <a:cubicBezTo>
                    <a:pt x="42" y="69"/>
                    <a:pt x="42" y="70"/>
                    <a:pt x="41" y="70"/>
                  </a:cubicBezTo>
                  <a:close/>
                  <a:moveTo>
                    <a:pt x="49" y="70"/>
                  </a:moveTo>
                  <a:cubicBezTo>
                    <a:pt x="50" y="70"/>
                    <a:pt x="50" y="71"/>
                    <a:pt x="50" y="71"/>
                  </a:cubicBezTo>
                  <a:cubicBezTo>
                    <a:pt x="51" y="71"/>
                    <a:pt x="51" y="71"/>
                    <a:pt x="51" y="70"/>
                  </a:cubicBezTo>
                  <a:cubicBezTo>
                    <a:pt x="51" y="69"/>
                    <a:pt x="50" y="69"/>
                    <a:pt x="49" y="70"/>
                  </a:cubicBezTo>
                  <a:close/>
                  <a:moveTo>
                    <a:pt x="35" y="71"/>
                  </a:moveTo>
                  <a:cubicBezTo>
                    <a:pt x="35" y="71"/>
                    <a:pt x="35" y="71"/>
                    <a:pt x="35" y="71"/>
                  </a:cubicBezTo>
                  <a:cubicBezTo>
                    <a:pt x="35" y="71"/>
                    <a:pt x="36" y="70"/>
                    <a:pt x="36" y="70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5" y="70"/>
                    <a:pt x="35" y="70"/>
                    <a:pt x="35" y="71"/>
                  </a:cubicBezTo>
                  <a:close/>
                  <a:moveTo>
                    <a:pt x="39" y="71"/>
                  </a:moveTo>
                  <a:cubicBezTo>
                    <a:pt x="38" y="71"/>
                    <a:pt x="38" y="71"/>
                    <a:pt x="38" y="71"/>
                  </a:cubicBezTo>
                  <a:cubicBezTo>
                    <a:pt x="38" y="72"/>
                    <a:pt x="39" y="71"/>
                    <a:pt x="39" y="72"/>
                  </a:cubicBezTo>
                  <a:cubicBezTo>
                    <a:pt x="39" y="71"/>
                    <a:pt x="40" y="71"/>
                    <a:pt x="40" y="70"/>
                  </a:cubicBezTo>
                  <a:cubicBezTo>
                    <a:pt x="40" y="70"/>
                    <a:pt x="40" y="69"/>
                    <a:pt x="40" y="69"/>
                  </a:cubicBezTo>
                  <a:cubicBezTo>
                    <a:pt x="40" y="70"/>
                    <a:pt x="38" y="70"/>
                    <a:pt x="39" y="71"/>
                  </a:cubicBezTo>
                  <a:close/>
                  <a:moveTo>
                    <a:pt x="54" y="71"/>
                  </a:moveTo>
                  <a:cubicBezTo>
                    <a:pt x="54" y="72"/>
                    <a:pt x="54" y="73"/>
                    <a:pt x="55" y="73"/>
                  </a:cubicBezTo>
                  <a:cubicBezTo>
                    <a:pt x="56" y="73"/>
                    <a:pt x="56" y="70"/>
                    <a:pt x="55" y="70"/>
                  </a:cubicBezTo>
                  <a:cubicBezTo>
                    <a:pt x="55" y="70"/>
                    <a:pt x="54" y="71"/>
                    <a:pt x="54" y="71"/>
                  </a:cubicBezTo>
                  <a:close/>
                  <a:moveTo>
                    <a:pt x="32" y="71"/>
                  </a:moveTo>
                  <a:cubicBezTo>
                    <a:pt x="33" y="71"/>
                    <a:pt x="33" y="70"/>
                    <a:pt x="33" y="70"/>
                  </a:cubicBezTo>
                  <a:cubicBezTo>
                    <a:pt x="33" y="70"/>
                    <a:pt x="32" y="70"/>
                    <a:pt x="32" y="71"/>
                  </a:cubicBezTo>
                  <a:close/>
                  <a:moveTo>
                    <a:pt x="64" y="72"/>
                  </a:moveTo>
                  <a:cubicBezTo>
                    <a:pt x="64" y="72"/>
                    <a:pt x="64" y="72"/>
                    <a:pt x="64" y="72"/>
                  </a:cubicBezTo>
                  <a:cubicBezTo>
                    <a:pt x="64" y="71"/>
                    <a:pt x="63" y="70"/>
                    <a:pt x="63" y="70"/>
                  </a:cubicBezTo>
                  <a:cubicBezTo>
                    <a:pt x="63" y="71"/>
                    <a:pt x="63" y="72"/>
                    <a:pt x="64" y="72"/>
                  </a:cubicBezTo>
                  <a:close/>
                  <a:moveTo>
                    <a:pt x="36" y="72"/>
                  </a:moveTo>
                  <a:cubicBezTo>
                    <a:pt x="36" y="71"/>
                    <a:pt x="37" y="71"/>
                    <a:pt x="36" y="70"/>
                  </a:cubicBezTo>
                  <a:cubicBezTo>
                    <a:pt x="36" y="71"/>
                    <a:pt x="35" y="71"/>
                    <a:pt x="36" y="72"/>
                  </a:cubicBezTo>
                  <a:close/>
                  <a:moveTo>
                    <a:pt x="29" y="73"/>
                  </a:moveTo>
                  <a:cubicBezTo>
                    <a:pt x="30" y="72"/>
                    <a:pt x="30" y="72"/>
                    <a:pt x="31" y="71"/>
                  </a:cubicBezTo>
                  <a:cubicBezTo>
                    <a:pt x="30" y="71"/>
                    <a:pt x="31" y="70"/>
                    <a:pt x="30" y="70"/>
                  </a:cubicBezTo>
                  <a:cubicBezTo>
                    <a:pt x="30" y="71"/>
                    <a:pt x="29" y="71"/>
                    <a:pt x="29" y="73"/>
                  </a:cubicBezTo>
                  <a:close/>
                  <a:moveTo>
                    <a:pt x="58" y="72"/>
                  </a:moveTo>
                  <a:cubicBezTo>
                    <a:pt x="58" y="72"/>
                    <a:pt x="58" y="71"/>
                    <a:pt x="58" y="71"/>
                  </a:cubicBezTo>
                  <a:cubicBezTo>
                    <a:pt x="59" y="71"/>
                    <a:pt x="59" y="72"/>
                    <a:pt x="59" y="72"/>
                  </a:cubicBezTo>
                  <a:cubicBezTo>
                    <a:pt x="60" y="72"/>
                    <a:pt x="59" y="71"/>
                    <a:pt x="59" y="70"/>
                  </a:cubicBezTo>
                  <a:cubicBezTo>
                    <a:pt x="59" y="71"/>
                    <a:pt x="57" y="71"/>
                    <a:pt x="58" y="72"/>
                  </a:cubicBezTo>
                  <a:close/>
                  <a:moveTo>
                    <a:pt x="62" y="72"/>
                  </a:moveTo>
                  <a:cubicBezTo>
                    <a:pt x="61" y="71"/>
                    <a:pt x="62" y="71"/>
                    <a:pt x="62" y="71"/>
                  </a:cubicBezTo>
                  <a:cubicBezTo>
                    <a:pt x="61" y="71"/>
                    <a:pt x="61" y="72"/>
                    <a:pt x="62" y="72"/>
                  </a:cubicBezTo>
                  <a:close/>
                  <a:moveTo>
                    <a:pt x="21" y="79"/>
                  </a:moveTo>
                  <a:cubicBezTo>
                    <a:pt x="22" y="77"/>
                    <a:pt x="24" y="74"/>
                    <a:pt x="24" y="72"/>
                  </a:cubicBezTo>
                  <a:cubicBezTo>
                    <a:pt x="24" y="72"/>
                    <a:pt x="24" y="71"/>
                    <a:pt x="23" y="71"/>
                  </a:cubicBezTo>
                  <a:cubicBezTo>
                    <a:pt x="23" y="74"/>
                    <a:pt x="22" y="76"/>
                    <a:pt x="21" y="79"/>
                  </a:cubicBezTo>
                  <a:close/>
                  <a:moveTo>
                    <a:pt x="66" y="72"/>
                  </a:moveTo>
                  <a:cubicBezTo>
                    <a:pt x="66" y="72"/>
                    <a:pt x="66" y="72"/>
                    <a:pt x="66" y="72"/>
                  </a:cubicBezTo>
                  <a:cubicBezTo>
                    <a:pt x="66" y="72"/>
                    <a:pt x="67" y="71"/>
                    <a:pt x="66" y="71"/>
                  </a:cubicBezTo>
                  <a:cubicBezTo>
                    <a:pt x="66" y="71"/>
                    <a:pt x="66" y="71"/>
                    <a:pt x="66" y="72"/>
                  </a:cubicBezTo>
                  <a:close/>
                  <a:moveTo>
                    <a:pt x="25" y="73"/>
                  </a:moveTo>
                  <a:cubicBezTo>
                    <a:pt x="25" y="73"/>
                    <a:pt x="26" y="72"/>
                    <a:pt x="26" y="71"/>
                  </a:cubicBezTo>
                  <a:cubicBezTo>
                    <a:pt x="26" y="72"/>
                    <a:pt x="25" y="73"/>
                    <a:pt x="25" y="73"/>
                  </a:cubicBezTo>
                  <a:close/>
                  <a:moveTo>
                    <a:pt x="39" y="73"/>
                  </a:moveTo>
                  <a:cubicBezTo>
                    <a:pt x="40" y="73"/>
                    <a:pt x="40" y="74"/>
                    <a:pt x="40" y="74"/>
                  </a:cubicBezTo>
                  <a:cubicBezTo>
                    <a:pt x="41" y="74"/>
                    <a:pt x="42" y="73"/>
                    <a:pt x="42" y="73"/>
                  </a:cubicBezTo>
                  <a:cubicBezTo>
                    <a:pt x="42" y="72"/>
                    <a:pt x="41" y="71"/>
                    <a:pt x="41" y="71"/>
                  </a:cubicBezTo>
                  <a:cubicBezTo>
                    <a:pt x="40" y="71"/>
                    <a:pt x="40" y="72"/>
                    <a:pt x="39" y="73"/>
                  </a:cubicBezTo>
                  <a:close/>
                  <a:moveTo>
                    <a:pt x="51" y="73"/>
                  </a:moveTo>
                  <a:cubicBezTo>
                    <a:pt x="52" y="73"/>
                    <a:pt x="52" y="72"/>
                    <a:pt x="52" y="72"/>
                  </a:cubicBezTo>
                  <a:cubicBezTo>
                    <a:pt x="52" y="71"/>
                    <a:pt x="52" y="71"/>
                    <a:pt x="52" y="71"/>
                  </a:cubicBezTo>
                  <a:cubicBezTo>
                    <a:pt x="51" y="71"/>
                    <a:pt x="51" y="72"/>
                    <a:pt x="51" y="73"/>
                  </a:cubicBezTo>
                  <a:close/>
                  <a:moveTo>
                    <a:pt x="47" y="73"/>
                  </a:moveTo>
                  <a:cubicBezTo>
                    <a:pt x="47" y="74"/>
                    <a:pt x="47" y="74"/>
                    <a:pt x="48" y="74"/>
                  </a:cubicBezTo>
                  <a:cubicBezTo>
                    <a:pt x="48" y="74"/>
                    <a:pt x="49" y="73"/>
                    <a:pt x="50" y="72"/>
                  </a:cubicBezTo>
                  <a:cubicBezTo>
                    <a:pt x="49" y="70"/>
                    <a:pt x="47" y="72"/>
                    <a:pt x="47" y="73"/>
                  </a:cubicBezTo>
                  <a:close/>
                  <a:moveTo>
                    <a:pt x="37" y="72"/>
                  </a:moveTo>
                  <a:cubicBezTo>
                    <a:pt x="37" y="72"/>
                    <a:pt x="38" y="72"/>
                    <a:pt x="37" y="71"/>
                  </a:cubicBezTo>
                  <a:cubicBezTo>
                    <a:pt x="37" y="71"/>
                    <a:pt x="36" y="72"/>
                    <a:pt x="37" y="72"/>
                  </a:cubicBezTo>
                  <a:close/>
                  <a:moveTo>
                    <a:pt x="63" y="73"/>
                  </a:moveTo>
                  <a:cubicBezTo>
                    <a:pt x="63" y="73"/>
                    <a:pt x="63" y="73"/>
                    <a:pt x="63" y="72"/>
                  </a:cubicBezTo>
                  <a:cubicBezTo>
                    <a:pt x="63" y="72"/>
                    <a:pt x="63" y="71"/>
                    <a:pt x="62" y="72"/>
                  </a:cubicBezTo>
                  <a:cubicBezTo>
                    <a:pt x="63" y="72"/>
                    <a:pt x="62" y="73"/>
                    <a:pt x="63" y="73"/>
                  </a:cubicBezTo>
                  <a:close/>
                  <a:moveTo>
                    <a:pt x="43" y="73"/>
                  </a:moveTo>
                  <a:cubicBezTo>
                    <a:pt x="44" y="73"/>
                    <a:pt x="44" y="74"/>
                    <a:pt x="44" y="74"/>
                  </a:cubicBezTo>
                  <a:cubicBezTo>
                    <a:pt x="45" y="74"/>
                    <a:pt x="45" y="73"/>
                    <a:pt x="45" y="73"/>
                  </a:cubicBezTo>
                  <a:cubicBezTo>
                    <a:pt x="45" y="73"/>
                    <a:pt x="45" y="72"/>
                    <a:pt x="44" y="72"/>
                  </a:cubicBezTo>
                  <a:cubicBezTo>
                    <a:pt x="44" y="72"/>
                    <a:pt x="43" y="72"/>
                    <a:pt x="43" y="73"/>
                  </a:cubicBezTo>
                  <a:close/>
                  <a:moveTo>
                    <a:pt x="36" y="74"/>
                  </a:moveTo>
                  <a:cubicBezTo>
                    <a:pt x="37" y="74"/>
                    <a:pt x="37" y="74"/>
                    <a:pt x="37" y="74"/>
                  </a:cubicBezTo>
                  <a:cubicBezTo>
                    <a:pt x="37" y="74"/>
                    <a:pt x="38" y="73"/>
                    <a:pt x="38" y="72"/>
                  </a:cubicBezTo>
                  <a:cubicBezTo>
                    <a:pt x="37" y="72"/>
                    <a:pt x="37" y="73"/>
                    <a:pt x="36" y="74"/>
                  </a:cubicBezTo>
                  <a:close/>
                  <a:moveTo>
                    <a:pt x="33" y="73"/>
                  </a:moveTo>
                  <a:cubicBezTo>
                    <a:pt x="34" y="73"/>
                    <a:pt x="34" y="73"/>
                    <a:pt x="34" y="72"/>
                  </a:cubicBezTo>
                  <a:cubicBezTo>
                    <a:pt x="33" y="72"/>
                    <a:pt x="33" y="73"/>
                    <a:pt x="33" y="73"/>
                  </a:cubicBezTo>
                  <a:close/>
                  <a:moveTo>
                    <a:pt x="67" y="73"/>
                  </a:moveTo>
                  <a:cubicBezTo>
                    <a:pt x="67" y="73"/>
                    <a:pt x="67" y="73"/>
                    <a:pt x="67" y="72"/>
                  </a:cubicBezTo>
                  <a:cubicBezTo>
                    <a:pt x="67" y="72"/>
                    <a:pt x="67" y="72"/>
                    <a:pt x="67" y="72"/>
                  </a:cubicBezTo>
                  <a:cubicBezTo>
                    <a:pt x="67" y="73"/>
                    <a:pt x="67" y="73"/>
                    <a:pt x="67" y="73"/>
                  </a:cubicBezTo>
                  <a:close/>
                  <a:moveTo>
                    <a:pt x="53" y="73"/>
                  </a:moveTo>
                  <a:cubicBezTo>
                    <a:pt x="53" y="74"/>
                    <a:pt x="52" y="75"/>
                    <a:pt x="53" y="75"/>
                  </a:cubicBezTo>
                  <a:cubicBezTo>
                    <a:pt x="54" y="75"/>
                    <a:pt x="54" y="75"/>
                    <a:pt x="54" y="74"/>
                  </a:cubicBezTo>
                  <a:cubicBezTo>
                    <a:pt x="54" y="74"/>
                    <a:pt x="53" y="73"/>
                    <a:pt x="53" y="73"/>
                  </a:cubicBezTo>
                  <a:close/>
                  <a:moveTo>
                    <a:pt x="53" y="73"/>
                  </a:moveTo>
                  <a:cubicBezTo>
                    <a:pt x="53" y="73"/>
                    <a:pt x="53" y="72"/>
                    <a:pt x="53" y="73"/>
                  </a:cubicBezTo>
                  <a:cubicBezTo>
                    <a:pt x="53" y="73"/>
                    <a:pt x="52" y="73"/>
                    <a:pt x="53" y="73"/>
                  </a:cubicBezTo>
                  <a:cubicBezTo>
                    <a:pt x="53" y="73"/>
                    <a:pt x="53" y="73"/>
                    <a:pt x="53" y="73"/>
                  </a:cubicBezTo>
                  <a:close/>
                  <a:moveTo>
                    <a:pt x="34" y="74"/>
                  </a:moveTo>
                  <a:cubicBezTo>
                    <a:pt x="35" y="73"/>
                    <a:pt x="35" y="73"/>
                    <a:pt x="35" y="73"/>
                  </a:cubicBezTo>
                  <a:cubicBezTo>
                    <a:pt x="35" y="73"/>
                    <a:pt x="34" y="73"/>
                    <a:pt x="34" y="74"/>
                  </a:cubicBezTo>
                  <a:close/>
                  <a:moveTo>
                    <a:pt x="59" y="74"/>
                  </a:moveTo>
                  <a:cubicBezTo>
                    <a:pt x="59" y="75"/>
                    <a:pt x="60" y="75"/>
                    <a:pt x="60" y="76"/>
                  </a:cubicBezTo>
                  <a:cubicBezTo>
                    <a:pt x="62" y="75"/>
                    <a:pt x="60" y="73"/>
                    <a:pt x="60" y="73"/>
                  </a:cubicBezTo>
                  <a:cubicBezTo>
                    <a:pt x="60" y="73"/>
                    <a:pt x="59" y="73"/>
                    <a:pt x="59" y="74"/>
                  </a:cubicBezTo>
                  <a:close/>
                  <a:moveTo>
                    <a:pt x="64" y="73"/>
                  </a:moveTo>
                  <a:cubicBezTo>
                    <a:pt x="64" y="73"/>
                    <a:pt x="65" y="73"/>
                    <a:pt x="65" y="73"/>
                  </a:cubicBezTo>
                  <a:cubicBezTo>
                    <a:pt x="65" y="73"/>
                    <a:pt x="64" y="73"/>
                    <a:pt x="64" y="73"/>
                  </a:cubicBezTo>
                  <a:cubicBezTo>
                    <a:pt x="64" y="73"/>
                    <a:pt x="64" y="74"/>
                    <a:pt x="64" y="73"/>
                  </a:cubicBezTo>
                  <a:close/>
                  <a:moveTo>
                    <a:pt x="19" y="74"/>
                  </a:moveTo>
                  <a:cubicBezTo>
                    <a:pt x="19" y="74"/>
                    <a:pt x="20" y="73"/>
                    <a:pt x="19" y="73"/>
                  </a:cubicBezTo>
                  <a:cubicBezTo>
                    <a:pt x="19" y="73"/>
                    <a:pt x="19" y="73"/>
                    <a:pt x="19" y="74"/>
                  </a:cubicBezTo>
                  <a:close/>
                  <a:moveTo>
                    <a:pt x="29" y="74"/>
                  </a:moveTo>
                  <a:cubicBezTo>
                    <a:pt x="30" y="74"/>
                    <a:pt x="30" y="73"/>
                    <a:pt x="30" y="73"/>
                  </a:cubicBezTo>
                  <a:cubicBezTo>
                    <a:pt x="30" y="74"/>
                    <a:pt x="29" y="74"/>
                    <a:pt x="29" y="74"/>
                  </a:cubicBezTo>
                  <a:close/>
                  <a:moveTo>
                    <a:pt x="49" y="74"/>
                  </a:moveTo>
                  <a:cubicBezTo>
                    <a:pt x="49" y="74"/>
                    <a:pt x="48" y="75"/>
                    <a:pt x="48" y="75"/>
                  </a:cubicBezTo>
                  <a:cubicBezTo>
                    <a:pt x="48" y="76"/>
                    <a:pt x="48" y="76"/>
                    <a:pt x="49" y="76"/>
                  </a:cubicBezTo>
                  <a:cubicBezTo>
                    <a:pt x="49" y="75"/>
                    <a:pt x="50" y="74"/>
                    <a:pt x="51" y="73"/>
                  </a:cubicBezTo>
                  <a:cubicBezTo>
                    <a:pt x="50" y="73"/>
                    <a:pt x="50" y="73"/>
                    <a:pt x="50" y="73"/>
                  </a:cubicBezTo>
                  <a:cubicBezTo>
                    <a:pt x="50" y="73"/>
                    <a:pt x="49" y="74"/>
                    <a:pt x="49" y="74"/>
                  </a:cubicBezTo>
                  <a:close/>
                  <a:moveTo>
                    <a:pt x="56" y="76"/>
                  </a:moveTo>
                  <a:cubicBezTo>
                    <a:pt x="57" y="75"/>
                    <a:pt x="57" y="75"/>
                    <a:pt x="57" y="75"/>
                  </a:cubicBezTo>
                  <a:cubicBezTo>
                    <a:pt x="57" y="74"/>
                    <a:pt x="57" y="73"/>
                    <a:pt x="56" y="73"/>
                  </a:cubicBezTo>
                  <a:cubicBezTo>
                    <a:pt x="56" y="74"/>
                    <a:pt x="56" y="75"/>
                    <a:pt x="56" y="76"/>
                  </a:cubicBezTo>
                  <a:close/>
                  <a:moveTo>
                    <a:pt x="43" y="74"/>
                  </a:moveTo>
                  <a:cubicBezTo>
                    <a:pt x="42" y="74"/>
                    <a:pt x="42" y="75"/>
                    <a:pt x="41" y="76"/>
                  </a:cubicBezTo>
                  <a:cubicBezTo>
                    <a:pt x="41" y="76"/>
                    <a:pt x="42" y="76"/>
                    <a:pt x="42" y="77"/>
                  </a:cubicBezTo>
                  <a:cubicBezTo>
                    <a:pt x="43" y="76"/>
                    <a:pt x="43" y="76"/>
                    <a:pt x="44" y="75"/>
                  </a:cubicBezTo>
                  <a:cubicBezTo>
                    <a:pt x="43" y="75"/>
                    <a:pt x="43" y="74"/>
                    <a:pt x="43" y="74"/>
                  </a:cubicBezTo>
                  <a:close/>
                  <a:moveTo>
                    <a:pt x="64" y="75"/>
                  </a:moveTo>
                  <a:cubicBezTo>
                    <a:pt x="64" y="75"/>
                    <a:pt x="64" y="75"/>
                    <a:pt x="64" y="75"/>
                  </a:cubicBezTo>
                  <a:cubicBezTo>
                    <a:pt x="64" y="75"/>
                    <a:pt x="64" y="74"/>
                    <a:pt x="64" y="74"/>
                  </a:cubicBezTo>
                  <a:cubicBezTo>
                    <a:pt x="64" y="74"/>
                    <a:pt x="64" y="74"/>
                    <a:pt x="63" y="74"/>
                  </a:cubicBezTo>
                  <a:cubicBezTo>
                    <a:pt x="63" y="74"/>
                    <a:pt x="64" y="76"/>
                    <a:pt x="64" y="75"/>
                  </a:cubicBezTo>
                  <a:close/>
                  <a:moveTo>
                    <a:pt x="27" y="76"/>
                  </a:moveTo>
                  <a:cubicBezTo>
                    <a:pt x="28" y="75"/>
                    <a:pt x="28" y="74"/>
                    <a:pt x="27" y="74"/>
                  </a:cubicBezTo>
                  <a:cubicBezTo>
                    <a:pt x="27" y="74"/>
                    <a:pt x="27" y="75"/>
                    <a:pt x="27" y="76"/>
                  </a:cubicBezTo>
                  <a:close/>
                  <a:moveTo>
                    <a:pt x="46" y="76"/>
                  </a:moveTo>
                  <a:cubicBezTo>
                    <a:pt x="46" y="76"/>
                    <a:pt x="47" y="76"/>
                    <a:pt x="47" y="75"/>
                  </a:cubicBezTo>
                  <a:cubicBezTo>
                    <a:pt x="47" y="75"/>
                    <a:pt x="46" y="74"/>
                    <a:pt x="46" y="74"/>
                  </a:cubicBezTo>
                  <a:cubicBezTo>
                    <a:pt x="45" y="74"/>
                    <a:pt x="45" y="75"/>
                    <a:pt x="45" y="75"/>
                  </a:cubicBezTo>
                  <a:cubicBezTo>
                    <a:pt x="45" y="75"/>
                    <a:pt x="45" y="75"/>
                    <a:pt x="45" y="75"/>
                  </a:cubicBezTo>
                  <a:cubicBezTo>
                    <a:pt x="45" y="76"/>
                    <a:pt x="46" y="76"/>
                    <a:pt x="46" y="76"/>
                  </a:cubicBezTo>
                  <a:close/>
                  <a:moveTo>
                    <a:pt x="39" y="77"/>
                  </a:moveTo>
                  <a:cubicBezTo>
                    <a:pt x="40" y="76"/>
                    <a:pt x="40" y="74"/>
                    <a:pt x="39" y="74"/>
                  </a:cubicBezTo>
                  <a:cubicBezTo>
                    <a:pt x="38" y="75"/>
                    <a:pt x="38" y="76"/>
                    <a:pt x="39" y="77"/>
                  </a:cubicBezTo>
                  <a:close/>
                  <a:moveTo>
                    <a:pt x="19" y="75"/>
                  </a:moveTo>
                  <a:cubicBezTo>
                    <a:pt x="19" y="75"/>
                    <a:pt x="19" y="74"/>
                    <a:pt x="19" y="74"/>
                  </a:cubicBezTo>
                  <a:cubicBezTo>
                    <a:pt x="19" y="75"/>
                    <a:pt x="18" y="75"/>
                    <a:pt x="19" y="75"/>
                  </a:cubicBezTo>
                  <a:close/>
                  <a:moveTo>
                    <a:pt x="35" y="76"/>
                  </a:moveTo>
                  <a:cubicBezTo>
                    <a:pt x="35" y="76"/>
                    <a:pt x="36" y="75"/>
                    <a:pt x="36" y="74"/>
                  </a:cubicBezTo>
                  <a:cubicBezTo>
                    <a:pt x="35" y="74"/>
                    <a:pt x="35" y="75"/>
                    <a:pt x="35" y="76"/>
                  </a:cubicBezTo>
                  <a:close/>
                  <a:moveTo>
                    <a:pt x="49" y="77"/>
                  </a:moveTo>
                  <a:cubicBezTo>
                    <a:pt x="50" y="77"/>
                    <a:pt x="50" y="78"/>
                    <a:pt x="50" y="78"/>
                  </a:cubicBezTo>
                  <a:cubicBezTo>
                    <a:pt x="52" y="78"/>
                    <a:pt x="52" y="75"/>
                    <a:pt x="51" y="74"/>
                  </a:cubicBezTo>
                  <a:cubicBezTo>
                    <a:pt x="50" y="75"/>
                    <a:pt x="50" y="76"/>
                    <a:pt x="49" y="77"/>
                  </a:cubicBezTo>
                  <a:close/>
                  <a:moveTo>
                    <a:pt x="19" y="84"/>
                  </a:moveTo>
                  <a:cubicBezTo>
                    <a:pt x="19" y="81"/>
                    <a:pt x="21" y="77"/>
                    <a:pt x="22" y="75"/>
                  </a:cubicBezTo>
                  <a:cubicBezTo>
                    <a:pt x="22" y="75"/>
                    <a:pt x="22" y="74"/>
                    <a:pt x="22" y="75"/>
                  </a:cubicBezTo>
                  <a:cubicBezTo>
                    <a:pt x="21" y="78"/>
                    <a:pt x="19" y="81"/>
                    <a:pt x="19" y="84"/>
                  </a:cubicBezTo>
                  <a:close/>
                  <a:moveTo>
                    <a:pt x="30" y="76"/>
                  </a:moveTo>
                  <a:cubicBezTo>
                    <a:pt x="30" y="75"/>
                    <a:pt x="31" y="75"/>
                    <a:pt x="30" y="75"/>
                  </a:cubicBezTo>
                  <a:cubicBezTo>
                    <a:pt x="30" y="75"/>
                    <a:pt x="29" y="75"/>
                    <a:pt x="30" y="76"/>
                  </a:cubicBezTo>
                  <a:close/>
                  <a:moveTo>
                    <a:pt x="25" y="75"/>
                  </a:moveTo>
                  <a:cubicBezTo>
                    <a:pt x="26" y="82"/>
                    <a:pt x="27" y="89"/>
                    <a:pt x="28" y="95"/>
                  </a:cubicBezTo>
                  <a:cubicBezTo>
                    <a:pt x="28" y="95"/>
                    <a:pt x="27" y="95"/>
                    <a:pt x="27" y="95"/>
                  </a:cubicBezTo>
                  <a:cubicBezTo>
                    <a:pt x="28" y="98"/>
                    <a:pt x="28" y="102"/>
                    <a:pt x="29" y="104"/>
                  </a:cubicBezTo>
                  <a:cubicBezTo>
                    <a:pt x="29" y="104"/>
                    <a:pt x="28" y="104"/>
                    <a:pt x="28" y="105"/>
                  </a:cubicBezTo>
                  <a:cubicBezTo>
                    <a:pt x="29" y="106"/>
                    <a:pt x="29" y="107"/>
                    <a:pt x="29" y="108"/>
                  </a:cubicBezTo>
                  <a:cubicBezTo>
                    <a:pt x="30" y="115"/>
                    <a:pt x="30" y="121"/>
                    <a:pt x="30" y="126"/>
                  </a:cubicBezTo>
                  <a:cubicBezTo>
                    <a:pt x="31" y="130"/>
                    <a:pt x="31" y="135"/>
                    <a:pt x="32" y="139"/>
                  </a:cubicBezTo>
                  <a:cubicBezTo>
                    <a:pt x="31" y="128"/>
                    <a:pt x="30" y="119"/>
                    <a:pt x="30" y="109"/>
                  </a:cubicBezTo>
                  <a:cubicBezTo>
                    <a:pt x="30" y="108"/>
                    <a:pt x="30" y="108"/>
                    <a:pt x="30" y="108"/>
                  </a:cubicBezTo>
                  <a:cubicBezTo>
                    <a:pt x="29" y="97"/>
                    <a:pt x="27" y="84"/>
                    <a:pt x="26" y="75"/>
                  </a:cubicBezTo>
                  <a:cubicBezTo>
                    <a:pt x="26" y="75"/>
                    <a:pt x="25" y="75"/>
                    <a:pt x="25" y="75"/>
                  </a:cubicBezTo>
                  <a:close/>
                  <a:moveTo>
                    <a:pt x="32" y="76"/>
                  </a:moveTo>
                  <a:cubicBezTo>
                    <a:pt x="32" y="76"/>
                    <a:pt x="33" y="75"/>
                    <a:pt x="33" y="75"/>
                  </a:cubicBezTo>
                  <a:cubicBezTo>
                    <a:pt x="33" y="75"/>
                    <a:pt x="32" y="76"/>
                    <a:pt x="32" y="76"/>
                  </a:cubicBezTo>
                  <a:close/>
                  <a:moveTo>
                    <a:pt x="55" y="77"/>
                  </a:moveTo>
                  <a:cubicBezTo>
                    <a:pt x="55" y="76"/>
                    <a:pt x="55" y="75"/>
                    <a:pt x="55" y="75"/>
                  </a:cubicBezTo>
                  <a:cubicBezTo>
                    <a:pt x="54" y="76"/>
                    <a:pt x="55" y="76"/>
                    <a:pt x="55" y="77"/>
                  </a:cubicBezTo>
                  <a:close/>
                  <a:moveTo>
                    <a:pt x="67" y="77"/>
                  </a:moveTo>
                  <a:cubicBezTo>
                    <a:pt x="67" y="76"/>
                    <a:pt x="67" y="75"/>
                    <a:pt x="67" y="75"/>
                  </a:cubicBezTo>
                  <a:cubicBezTo>
                    <a:pt x="67" y="76"/>
                    <a:pt x="66" y="77"/>
                    <a:pt x="67" y="77"/>
                  </a:cubicBezTo>
                  <a:close/>
                  <a:moveTo>
                    <a:pt x="22" y="81"/>
                  </a:moveTo>
                  <a:cubicBezTo>
                    <a:pt x="22" y="81"/>
                    <a:pt x="23" y="80"/>
                    <a:pt x="23" y="80"/>
                  </a:cubicBezTo>
                  <a:cubicBezTo>
                    <a:pt x="23" y="80"/>
                    <a:pt x="23" y="79"/>
                    <a:pt x="23" y="79"/>
                  </a:cubicBezTo>
                  <a:cubicBezTo>
                    <a:pt x="23" y="78"/>
                    <a:pt x="25" y="77"/>
                    <a:pt x="24" y="75"/>
                  </a:cubicBezTo>
                  <a:cubicBezTo>
                    <a:pt x="23" y="77"/>
                    <a:pt x="23" y="79"/>
                    <a:pt x="22" y="81"/>
                  </a:cubicBezTo>
                  <a:close/>
                  <a:moveTo>
                    <a:pt x="15" y="93"/>
                  </a:moveTo>
                  <a:cubicBezTo>
                    <a:pt x="17" y="87"/>
                    <a:pt x="19" y="81"/>
                    <a:pt x="20" y="75"/>
                  </a:cubicBezTo>
                  <a:cubicBezTo>
                    <a:pt x="18" y="81"/>
                    <a:pt x="16" y="87"/>
                    <a:pt x="15" y="93"/>
                  </a:cubicBezTo>
                  <a:close/>
                  <a:moveTo>
                    <a:pt x="35" y="77"/>
                  </a:moveTo>
                  <a:cubicBezTo>
                    <a:pt x="36" y="77"/>
                    <a:pt x="37" y="76"/>
                    <a:pt x="37" y="75"/>
                  </a:cubicBezTo>
                  <a:cubicBezTo>
                    <a:pt x="36" y="76"/>
                    <a:pt x="35" y="76"/>
                    <a:pt x="35" y="77"/>
                  </a:cubicBezTo>
                  <a:close/>
                  <a:moveTo>
                    <a:pt x="59" y="77"/>
                  </a:moveTo>
                  <a:cubicBezTo>
                    <a:pt x="60" y="77"/>
                    <a:pt x="59" y="76"/>
                    <a:pt x="59" y="75"/>
                  </a:cubicBezTo>
                  <a:cubicBezTo>
                    <a:pt x="58" y="76"/>
                    <a:pt x="59" y="77"/>
                    <a:pt x="59" y="77"/>
                  </a:cubicBezTo>
                  <a:close/>
                  <a:moveTo>
                    <a:pt x="65" y="76"/>
                  </a:moveTo>
                  <a:cubicBezTo>
                    <a:pt x="65" y="76"/>
                    <a:pt x="65" y="76"/>
                    <a:pt x="66" y="77"/>
                  </a:cubicBezTo>
                  <a:cubicBezTo>
                    <a:pt x="65" y="77"/>
                    <a:pt x="66" y="77"/>
                    <a:pt x="66" y="77"/>
                  </a:cubicBezTo>
                  <a:cubicBezTo>
                    <a:pt x="66" y="76"/>
                    <a:pt x="66" y="75"/>
                    <a:pt x="65" y="75"/>
                  </a:cubicBezTo>
                  <a:cubicBezTo>
                    <a:pt x="65" y="76"/>
                    <a:pt x="66" y="76"/>
                    <a:pt x="65" y="76"/>
                  </a:cubicBezTo>
                  <a:close/>
                  <a:moveTo>
                    <a:pt x="54" y="76"/>
                  </a:moveTo>
                  <a:cubicBezTo>
                    <a:pt x="54" y="77"/>
                    <a:pt x="54" y="77"/>
                    <a:pt x="54" y="78"/>
                  </a:cubicBezTo>
                  <a:cubicBezTo>
                    <a:pt x="55" y="78"/>
                    <a:pt x="55" y="77"/>
                    <a:pt x="55" y="77"/>
                  </a:cubicBezTo>
                  <a:cubicBezTo>
                    <a:pt x="55" y="77"/>
                    <a:pt x="54" y="76"/>
                    <a:pt x="54" y="75"/>
                  </a:cubicBezTo>
                  <a:cubicBezTo>
                    <a:pt x="54" y="76"/>
                    <a:pt x="54" y="76"/>
                    <a:pt x="54" y="76"/>
                  </a:cubicBezTo>
                  <a:close/>
                  <a:moveTo>
                    <a:pt x="43" y="78"/>
                  </a:moveTo>
                  <a:cubicBezTo>
                    <a:pt x="43" y="78"/>
                    <a:pt x="43" y="79"/>
                    <a:pt x="44" y="79"/>
                  </a:cubicBezTo>
                  <a:cubicBezTo>
                    <a:pt x="45" y="78"/>
                    <a:pt x="46" y="77"/>
                    <a:pt x="44" y="76"/>
                  </a:cubicBezTo>
                  <a:cubicBezTo>
                    <a:pt x="44" y="77"/>
                    <a:pt x="43" y="77"/>
                    <a:pt x="43" y="78"/>
                  </a:cubicBezTo>
                  <a:close/>
                  <a:moveTo>
                    <a:pt x="57" y="77"/>
                  </a:moveTo>
                  <a:cubicBezTo>
                    <a:pt x="58" y="77"/>
                    <a:pt x="57" y="76"/>
                    <a:pt x="58" y="76"/>
                  </a:cubicBezTo>
                  <a:cubicBezTo>
                    <a:pt x="57" y="76"/>
                    <a:pt x="57" y="77"/>
                    <a:pt x="57" y="77"/>
                  </a:cubicBezTo>
                  <a:close/>
                  <a:moveTo>
                    <a:pt x="61" y="77"/>
                  </a:moveTo>
                  <a:cubicBezTo>
                    <a:pt x="61" y="77"/>
                    <a:pt x="61" y="77"/>
                    <a:pt x="61" y="77"/>
                  </a:cubicBezTo>
                  <a:cubicBezTo>
                    <a:pt x="61" y="76"/>
                    <a:pt x="62" y="76"/>
                    <a:pt x="61" y="76"/>
                  </a:cubicBezTo>
                  <a:cubicBezTo>
                    <a:pt x="61" y="76"/>
                    <a:pt x="61" y="76"/>
                    <a:pt x="61" y="77"/>
                  </a:cubicBezTo>
                  <a:close/>
                  <a:moveTo>
                    <a:pt x="47" y="78"/>
                  </a:moveTo>
                  <a:cubicBezTo>
                    <a:pt x="47" y="78"/>
                    <a:pt x="47" y="78"/>
                    <a:pt x="47" y="78"/>
                  </a:cubicBezTo>
                  <a:cubicBezTo>
                    <a:pt x="47" y="77"/>
                    <a:pt x="48" y="77"/>
                    <a:pt x="48" y="76"/>
                  </a:cubicBezTo>
                  <a:cubicBezTo>
                    <a:pt x="48" y="76"/>
                    <a:pt x="48" y="76"/>
                    <a:pt x="47" y="76"/>
                  </a:cubicBezTo>
                  <a:cubicBezTo>
                    <a:pt x="47" y="77"/>
                    <a:pt x="46" y="77"/>
                    <a:pt x="47" y="78"/>
                  </a:cubicBezTo>
                  <a:close/>
                  <a:moveTo>
                    <a:pt x="33" y="77"/>
                  </a:moveTo>
                  <a:cubicBezTo>
                    <a:pt x="33" y="77"/>
                    <a:pt x="34" y="76"/>
                    <a:pt x="33" y="76"/>
                  </a:cubicBezTo>
                  <a:cubicBezTo>
                    <a:pt x="33" y="76"/>
                    <a:pt x="33" y="77"/>
                    <a:pt x="33" y="77"/>
                  </a:cubicBezTo>
                  <a:close/>
                  <a:moveTo>
                    <a:pt x="36" y="78"/>
                  </a:moveTo>
                  <a:cubicBezTo>
                    <a:pt x="36" y="79"/>
                    <a:pt x="36" y="79"/>
                    <a:pt x="36" y="79"/>
                  </a:cubicBezTo>
                  <a:cubicBezTo>
                    <a:pt x="37" y="79"/>
                    <a:pt x="38" y="78"/>
                    <a:pt x="38" y="77"/>
                  </a:cubicBezTo>
                  <a:cubicBezTo>
                    <a:pt x="38" y="77"/>
                    <a:pt x="38" y="76"/>
                    <a:pt x="37" y="76"/>
                  </a:cubicBezTo>
                  <a:cubicBezTo>
                    <a:pt x="37" y="77"/>
                    <a:pt x="36" y="77"/>
                    <a:pt x="36" y="78"/>
                  </a:cubicBezTo>
                  <a:close/>
                  <a:moveTo>
                    <a:pt x="63" y="77"/>
                  </a:moveTo>
                  <a:cubicBezTo>
                    <a:pt x="63" y="77"/>
                    <a:pt x="63" y="76"/>
                    <a:pt x="63" y="76"/>
                  </a:cubicBezTo>
                  <a:cubicBezTo>
                    <a:pt x="63" y="76"/>
                    <a:pt x="63" y="77"/>
                    <a:pt x="63" y="77"/>
                  </a:cubicBezTo>
                  <a:close/>
                  <a:moveTo>
                    <a:pt x="31" y="77"/>
                  </a:moveTo>
                  <a:cubicBezTo>
                    <a:pt x="31" y="77"/>
                    <a:pt x="31" y="76"/>
                    <a:pt x="30" y="76"/>
                  </a:cubicBezTo>
                  <a:cubicBezTo>
                    <a:pt x="30" y="77"/>
                    <a:pt x="30" y="77"/>
                    <a:pt x="31" y="77"/>
                  </a:cubicBezTo>
                  <a:close/>
                  <a:moveTo>
                    <a:pt x="40" y="78"/>
                  </a:moveTo>
                  <a:cubicBezTo>
                    <a:pt x="40" y="78"/>
                    <a:pt x="40" y="78"/>
                    <a:pt x="41" y="79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1" y="76"/>
                    <a:pt x="40" y="76"/>
                    <a:pt x="40" y="78"/>
                  </a:cubicBezTo>
                  <a:close/>
                  <a:moveTo>
                    <a:pt x="69" y="78"/>
                  </a:moveTo>
                  <a:cubicBezTo>
                    <a:pt x="69" y="77"/>
                    <a:pt x="69" y="76"/>
                    <a:pt x="68" y="76"/>
                  </a:cubicBezTo>
                  <a:cubicBezTo>
                    <a:pt x="69" y="77"/>
                    <a:pt x="69" y="78"/>
                    <a:pt x="69" y="78"/>
                  </a:cubicBezTo>
                  <a:close/>
                  <a:moveTo>
                    <a:pt x="33" y="78"/>
                  </a:moveTo>
                  <a:cubicBezTo>
                    <a:pt x="33" y="78"/>
                    <a:pt x="33" y="78"/>
                    <a:pt x="33" y="78"/>
                  </a:cubicBezTo>
                  <a:cubicBezTo>
                    <a:pt x="34" y="78"/>
                    <a:pt x="34" y="78"/>
                    <a:pt x="34" y="77"/>
                  </a:cubicBezTo>
                  <a:cubicBezTo>
                    <a:pt x="34" y="77"/>
                    <a:pt x="34" y="77"/>
                    <a:pt x="34" y="77"/>
                  </a:cubicBezTo>
                  <a:cubicBezTo>
                    <a:pt x="34" y="77"/>
                    <a:pt x="33" y="77"/>
                    <a:pt x="33" y="78"/>
                  </a:cubicBezTo>
                  <a:close/>
                  <a:moveTo>
                    <a:pt x="57" y="80"/>
                  </a:moveTo>
                  <a:cubicBezTo>
                    <a:pt x="57" y="80"/>
                    <a:pt x="57" y="79"/>
                    <a:pt x="57" y="79"/>
                  </a:cubicBezTo>
                  <a:cubicBezTo>
                    <a:pt x="57" y="78"/>
                    <a:pt x="57" y="78"/>
                    <a:pt x="56" y="77"/>
                  </a:cubicBezTo>
                  <a:cubicBezTo>
                    <a:pt x="56" y="78"/>
                    <a:pt x="57" y="79"/>
                    <a:pt x="57" y="80"/>
                  </a:cubicBezTo>
                  <a:close/>
                  <a:moveTo>
                    <a:pt x="27" y="77"/>
                  </a:moveTo>
                  <a:cubicBezTo>
                    <a:pt x="28" y="78"/>
                    <a:pt x="27" y="79"/>
                    <a:pt x="28" y="79"/>
                  </a:cubicBezTo>
                  <a:cubicBezTo>
                    <a:pt x="28" y="78"/>
                    <a:pt x="28" y="78"/>
                    <a:pt x="29" y="77"/>
                  </a:cubicBezTo>
                  <a:cubicBezTo>
                    <a:pt x="28" y="77"/>
                    <a:pt x="28" y="77"/>
                    <a:pt x="27" y="77"/>
                  </a:cubicBezTo>
                  <a:close/>
                  <a:moveTo>
                    <a:pt x="31" y="78"/>
                  </a:moveTo>
                  <a:cubicBezTo>
                    <a:pt x="31" y="78"/>
                    <a:pt x="31" y="77"/>
                    <a:pt x="31" y="77"/>
                  </a:cubicBezTo>
                  <a:cubicBezTo>
                    <a:pt x="31" y="77"/>
                    <a:pt x="30" y="78"/>
                    <a:pt x="31" y="78"/>
                  </a:cubicBezTo>
                  <a:close/>
                  <a:moveTo>
                    <a:pt x="47" y="79"/>
                  </a:moveTo>
                  <a:cubicBezTo>
                    <a:pt x="48" y="79"/>
                    <a:pt x="48" y="80"/>
                    <a:pt x="49" y="80"/>
                  </a:cubicBezTo>
                  <a:cubicBezTo>
                    <a:pt x="49" y="80"/>
                    <a:pt x="49" y="80"/>
                    <a:pt x="50" y="79"/>
                  </a:cubicBezTo>
                  <a:cubicBezTo>
                    <a:pt x="49" y="79"/>
                    <a:pt x="49" y="78"/>
                    <a:pt x="48" y="77"/>
                  </a:cubicBezTo>
                  <a:cubicBezTo>
                    <a:pt x="48" y="78"/>
                    <a:pt x="47" y="78"/>
                    <a:pt x="47" y="79"/>
                  </a:cubicBezTo>
                  <a:close/>
                  <a:moveTo>
                    <a:pt x="53" y="80"/>
                  </a:moveTo>
                  <a:cubicBezTo>
                    <a:pt x="53" y="79"/>
                    <a:pt x="54" y="79"/>
                    <a:pt x="54" y="78"/>
                  </a:cubicBezTo>
                  <a:cubicBezTo>
                    <a:pt x="53" y="76"/>
                    <a:pt x="52" y="79"/>
                    <a:pt x="53" y="80"/>
                  </a:cubicBezTo>
                  <a:close/>
                  <a:moveTo>
                    <a:pt x="64" y="78"/>
                  </a:moveTo>
                  <a:cubicBezTo>
                    <a:pt x="64" y="78"/>
                    <a:pt x="64" y="77"/>
                    <a:pt x="64" y="77"/>
                  </a:cubicBezTo>
                  <a:cubicBezTo>
                    <a:pt x="64" y="77"/>
                    <a:pt x="63" y="78"/>
                    <a:pt x="63" y="78"/>
                  </a:cubicBezTo>
                  <a:cubicBezTo>
                    <a:pt x="64" y="78"/>
                    <a:pt x="64" y="78"/>
                    <a:pt x="64" y="78"/>
                  </a:cubicBezTo>
                  <a:close/>
                  <a:moveTo>
                    <a:pt x="60" y="78"/>
                  </a:moveTo>
                  <a:cubicBezTo>
                    <a:pt x="60" y="79"/>
                    <a:pt x="60" y="79"/>
                    <a:pt x="61" y="80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1" y="79"/>
                    <a:pt x="61" y="78"/>
                    <a:pt x="60" y="77"/>
                  </a:cubicBezTo>
                  <a:cubicBezTo>
                    <a:pt x="60" y="78"/>
                    <a:pt x="59" y="78"/>
                    <a:pt x="60" y="78"/>
                  </a:cubicBezTo>
                  <a:close/>
                  <a:moveTo>
                    <a:pt x="68" y="78"/>
                  </a:moveTo>
                  <a:cubicBezTo>
                    <a:pt x="68" y="78"/>
                    <a:pt x="68" y="79"/>
                    <a:pt x="68" y="80"/>
                  </a:cubicBezTo>
                  <a:cubicBezTo>
                    <a:pt x="68" y="80"/>
                    <a:pt x="69" y="80"/>
                    <a:pt x="69" y="80"/>
                  </a:cubicBezTo>
                  <a:cubicBezTo>
                    <a:pt x="67" y="81"/>
                    <a:pt x="68" y="85"/>
                    <a:pt x="68" y="87"/>
                  </a:cubicBezTo>
                  <a:cubicBezTo>
                    <a:pt x="68" y="87"/>
                    <a:pt x="68" y="87"/>
                    <a:pt x="67" y="87"/>
                  </a:cubicBezTo>
                  <a:cubicBezTo>
                    <a:pt x="67" y="89"/>
                    <a:pt x="67" y="91"/>
                    <a:pt x="68" y="93"/>
                  </a:cubicBezTo>
                  <a:cubicBezTo>
                    <a:pt x="69" y="88"/>
                    <a:pt x="70" y="83"/>
                    <a:pt x="69" y="79"/>
                  </a:cubicBezTo>
                  <a:cubicBezTo>
                    <a:pt x="69" y="79"/>
                    <a:pt x="69" y="78"/>
                    <a:pt x="68" y="78"/>
                  </a:cubicBezTo>
                  <a:close/>
                  <a:moveTo>
                    <a:pt x="34" y="80"/>
                  </a:moveTo>
                  <a:cubicBezTo>
                    <a:pt x="34" y="79"/>
                    <a:pt x="35" y="79"/>
                    <a:pt x="35" y="78"/>
                  </a:cubicBezTo>
                  <a:cubicBezTo>
                    <a:pt x="34" y="78"/>
                    <a:pt x="33" y="79"/>
                    <a:pt x="34" y="80"/>
                  </a:cubicBezTo>
                  <a:close/>
                  <a:moveTo>
                    <a:pt x="37" y="80"/>
                  </a:moveTo>
                  <a:cubicBezTo>
                    <a:pt x="38" y="80"/>
                    <a:pt x="38" y="81"/>
                    <a:pt x="38" y="81"/>
                  </a:cubicBezTo>
                  <a:cubicBezTo>
                    <a:pt x="39" y="81"/>
                    <a:pt x="41" y="79"/>
                    <a:pt x="39" y="78"/>
                  </a:cubicBezTo>
                  <a:cubicBezTo>
                    <a:pt x="38" y="79"/>
                    <a:pt x="38" y="79"/>
                    <a:pt x="37" y="80"/>
                  </a:cubicBezTo>
                  <a:close/>
                  <a:moveTo>
                    <a:pt x="46" y="79"/>
                  </a:moveTo>
                  <a:cubicBezTo>
                    <a:pt x="46" y="79"/>
                    <a:pt x="46" y="79"/>
                    <a:pt x="46" y="78"/>
                  </a:cubicBezTo>
                  <a:cubicBezTo>
                    <a:pt x="46" y="78"/>
                    <a:pt x="46" y="78"/>
                    <a:pt x="45" y="78"/>
                  </a:cubicBezTo>
                  <a:cubicBezTo>
                    <a:pt x="45" y="79"/>
                    <a:pt x="44" y="79"/>
                    <a:pt x="44" y="80"/>
                  </a:cubicBezTo>
                  <a:cubicBezTo>
                    <a:pt x="45" y="80"/>
                    <a:pt x="45" y="79"/>
                    <a:pt x="46" y="79"/>
                  </a:cubicBezTo>
                  <a:close/>
                  <a:moveTo>
                    <a:pt x="51" y="79"/>
                  </a:moveTo>
                  <a:cubicBezTo>
                    <a:pt x="51" y="79"/>
                    <a:pt x="51" y="80"/>
                    <a:pt x="52" y="80"/>
                  </a:cubicBezTo>
                  <a:cubicBezTo>
                    <a:pt x="52" y="79"/>
                    <a:pt x="52" y="79"/>
                    <a:pt x="52" y="78"/>
                  </a:cubicBezTo>
                  <a:cubicBezTo>
                    <a:pt x="51" y="78"/>
                    <a:pt x="51" y="79"/>
                    <a:pt x="51" y="79"/>
                  </a:cubicBezTo>
                  <a:close/>
                  <a:moveTo>
                    <a:pt x="41" y="80"/>
                  </a:moveTo>
                  <a:cubicBezTo>
                    <a:pt x="41" y="80"/>
                    <a:pt x="42" y="81"/>
                    <a:pt x="42" y="81"/>
                  </a:cubicBezTo>
                  <a:cubicBezTo>
                    <a:pt x="42" y="80"/>
                    <a:pt x="43" y="80"/>
                    <a:pt x="43" y="80"/>
                  </a:cubicBezTo>
                  <a:cubicBezTo>
                    <a:pt x="43" y="79"/>
                    <a:pt x="43" y="79"/>
                    <a:pt x="42" y="79"/>
                  </a:cubicBezTo>
                  <a:cubicBezTo>
                    <a:pt x="42" y="79"/>
                    <a:pt x="41" y="79"/>
                    <a:pt x="41" y="80"/>
                  </a:cubicBezTo>
                  <a:close/>
                  <a:moveTo>
                    <a:pt x="59" y="79"/>
                  </a:moveTo>
                  <a:cubicBezTo>
                    <a:pt x="59" y="79"/>
                    <a:pt x="60" y="80"/>
                    <a:pt x="60" y="80"/>
                  </a:cubicBezTo>
                  <a:cubicBezTo>
                    <a:pt x="60" y="80"/>
                    <a:pt x="60" y="79"/>
                    <a:pt x="59" y="79"/>
                  </a:cubicBezTo>
                  <a:cubicBezTo>
                    <a:pt x="59" y="79"/>
                    <a:pt x="59" y="79"/>
                    <a:pt x="59" y="79"/>
                  </a:cubicBezTo>
                  <a:close/>
                  <a:moveTo>
                    <a:pt x="34" y="80"/>
                  </a:moveTo>
                  <a:cubicBezTo>
                    <a:pt x="34" y="81"/>
                    <a:pt x="35" y="81"/>
                    <a:pt x="35" y="82"/>
                  </a:cubicBezTo>
                  <a:cubicBezTo>
                    <a:pt x="35" y="81"/>
                    <a:pt x="36" y="81"/>
                    <a:pt x="36" y="80"/>
                  </a:cubicBezTo>
                  <a:cubicBezTo>
                    <a:pt x="36" y="79"/>
                    <a:pt x="36" y="79"/>
                    <a:pt x="35" y="79"/>
                  </a:cubicBezTo>
                  <a:cubicBezTo>
                    <a:pt x="35" y="79"/>
                    <a:pt x="34" y="80"/>
                    <a:pt x="34" y="80"/>
                  </a:cubicBezTo>
                  <a:close/>
                  <a:moveTo>
                    <a:pt x="32" y="80"/>
                  </a:moveTo>
                  <a:cubicBezTo>
                    <a:pt x="32" y="80"/>
                    <a:pt x="33" y="79"/>
                    <a:pt x="32" y="79"/>
                  </a:cubicBezTo>
                  <a:cubicBezTo>
                    <a:pt x="32" y="79"/>
                    <a:pt x="32" y="80"/>
                    <a:pt x="32" y="80"/>
                  </a:cubicBezTo>
                  <a:close/>
                  <a:moveTo>
                    <a:pt x="47" y="83"/>
                  </a:moveTo>
                  <a:cubicBezTo>
                    <a:pt x="47" y="83"/>
                    <a:pt x="47" y="82"/>
                    <a:pt x="48" y="81"/>
                  </a:cubicBezTo>
                  <a:cubicBezTo>
                    <a:pt x="48" y="81"/>
                    <a:pt x="47" y="80"/>
                    <a:pt x="47" y="79"/>
                  </a:cubicBezTo>
                  <a:cubicBezTo>
                    <a:pt x="45" y="80"/>
                    <a:pt x="45" y="82"/>
                    <a:pt x="47" y="83"/>
                  </a:cubicBezTo>
                  <a:close/>
                  <a:moveTo>
                    <a:pt x="54" y="80"/>
                  </a:moveTo>
                  <a:cubicBezTo>
                    <a:pt x="53" y="81"/>
                    <a:pt x="54" y="81"/>
                    <a:pt x="54" y="81"/>
                  </a:cubicBezTo>
                  <a:cubicBezTo>
                    <a:pt x="54" y="82"/>
                    <a:pt x="54" y="81"/>
                    <a:pt x="54" y="82"/>
                  </a:cubicBezTo>
                  <a:cubicBezTo>
                    <a:pt x="55" y="82"/>
                    <a:pt x="54" y="82"/>
                    <a:pt x="54" y="82"/>
                  </a:cubicBezTo>
                  <a:cubicBezTo>
                    <a:pt x="55" y="82"/>
                    <a:pt x="55" y="82"/>
                    <a:pt x="55" y="82"/>
                  </a:cubicBezTo>
                  <a:cubicBezTo>
                    <a:pt x="56" y="82"/>
                    <a:pt x="55" y="80"/>
                    <a:pt x="54" y="79"/>
                  </a:cubicBezTo>
                  <a:cubicBezTo>
                    <a:pt x="54" y="80"/>
                    <a:pt x="54" y="80"/>
                    <a:pt x="54" y="80"/>
                  </a:cubicBezTo>
                  <a:close/>
                  <a:moveTo>
                    <a:pt x="57" y="80"/>
                  </a:moveTo>
                  <a:cubicBezTo>
                    <a:pt x="56" y="80"/>
                    <a:pt x="56" y="79"/>
                    <a:pt x="56" y="79"/>
                  </a:cubicBezTo>
                  <a:cubicBezTo>
                    <a:pt x="56" y="80"/>
                    <a:pt x="56" y="80"/>
                    <a:pt x="57" y="80"/>
                  </a:cubicBezTo>
                  <a:close/>
                  <a:moveTo>
                    <a:pt x="27" y="81"/>
                  </a:moveTo>
                  <a:cubicBezTo>
                    <a:pt x="28" y="81"/>
                    <a:pt x="28" y="80"/>
                    <a:pt x="28" y="80"/>
                  </a:cubicBezTo>
                  <a:cubicBezTo>
                    <a:pt x="28" y="80"/>
                    <a:pt x="28" y="79"/>
                    <a:pt x="27" y="80"/>
                  </a:cubicBezTo>
                  <a:cubicBezTo>
                    <a:pt x="28" y="80"/>
                    <a:pt x="28" y="80"/>
                    <a:pt x="27" y="81"/>
                  </a:cubicBezTo>
                  <a:close/>
                  <a:moveTo>
                    <a:pt x="49" y="81"/>
                  </a:moveTo>
                  <a:cubicBezTo>
                    <a:pt x="50" y="82"/>
                    <a:pt x="50" y="81"/>
                    <a:pt x="50" y="81"/>
                  </a:cubicBezTo>
                  <a:cubicBezTo>
                    <a:pt x="50" y="82"/>
                    <a:pt x="51" y="82"/>
                    <a:pt x="50" y="82"/>
                  </a:cubicBezTo>
                  <a:cubicBezTo>
                    <a:pt x="51" y="82"/>
                    <a:pt x="51" y="82"/>
                    <a:pt x="51" y="81"/>
                  </a:cubicBezTo>
                  <a:cubicBezTo>
                    <a:pt x="51" y="81"/>
                    <a:pt x="51" y="80"/>
                    <a:pt x="50" y="80"/>
                  </a:cubicBezTo>
                  <a:cubicBezTo>
                    <a:pt x="50" y="81"/>
                    <a:pt x="49" y="81"/>
                    <a:pt x="49" y="81"/>
                  </a:cubicBezTo>
                  <a:close/>
                  <a:moveTo>
                    <a:pt x="32" y="81"/>
                  </a:moveTo>
                  <a:cubicBezTo>
                    <a:pt x="33" y="81"/>
                    <a:pt x="33" y="80"/>
                    <a:pt x="33" y="80"/>
                  </a:cubicBezTo>
                  <a:cubicBezTo>
                    <a:pt x="33" y="81"/>
                    <a:pt x="32" y="81"/>
                    <a:pt x="32" y="81"/>
                  </a:cubicBezTo>
                  <a:close/>
                  <a:moveTo>
                    <a:pt x="65" y="81"/>
                  </a:moveTo>
                  <a:cubicBezTo>
                    <a:pt x="65" y="81"/>
                    <a:pt x="66" y="81"/>
                    <a:pt x="65" y="80"/>
                  </a:cubicBezTo>
                  <a:cubicBezTo>
                    <a:pt x="65" y="81"/>
                    <a:pt x="65" y="81"/>
                    <a:pt x="65" y="81"/>
                  </a:cubicBezTo>
                  <a:close/>
                  <a:moveTo>
                    <a:pt x="43" y="82"/>
                  </a:moveTo>
                  <a:cubicBezTo>
                    <a:pt x="43" y="82"/>
                    <a:pt x="44" y="81"/>
                    <a:pt x="43" y="80"/>
                  </a:cubicBezTo>
                  <a:cubicBezTo>
                    <a:pt x="43" y="81"/>
                    <a:pt x="42" y="81"/>
                    <a:pt x="43" y="82"/>
                  </a:cubicBezTo>
                  <a:close/>
                  <a:moveTo>
                    <a:pt x="59" y="82"/>
                  </a:moveTo>
                  <a:cubicBezTo>
                    <a:pt x="60" y="82"/>
                    <a:pt x="60" y="81"/>
                    <a:pt x="59" y="81"/>
                  </a:cubicBezTo>
                  <a:cubicBezTo>
                    <a:pt x="59" y="81"/>
                    <a:pt x="58" y="82"/>
                    <a:pt x="59" y="82"/>
                  </a:cubicBezTo>
                  <a:close/>
                  <a:moveTo>
                    <a:pt x="66" y="81"/>
                  </a:moveTo>
                  <a:cubicBezTo>
                    <a:pt x="66" y="81"/>
                    <a:pt x="66" y="81"/>
                    <a:pt x="66" y="81"/>
                  </a:cubicBezTo>
                  <a:cubicBezTo>
                    <a:pt x="66" y="81"/>
                    <a:pt x="67" y="81"/>
                    <a:pt x="66" y="81"/>
                  </a:cubicBezTo>
                  <a:cubicBezTo>
                    <a:pt x="66" y="81"/>
                    <a:pt x="66" y="81"/>
                    <a:pt x="66" y="81"/>
                  </a:cubicBezTo>
                  <a:close/>
                  <a:moveTo>
                    <a:pt x="36" y="84"/>
                  </a:moveTo>
                  <a:cubicBezTo>
                    <a:pt x="37" y="83"/>
                    <a:pt x="37" y="83"/>
                    <a:pt x="37" y="82"/>
                  </a:cubicBezTo>
                  <a:cubicBezTo>
                    <a:pt x="37" y="82"/>
                    <a:pt x="37" y="81"/>
                    <a:pt x="36" y="81"/>
                  </a:cubicBezTo>
                  <a:cubicBezTo>
                    <a:pt x="36" y="82"/>
                    <a:pt x="35" y="83"/>
                    <a:pt x="36" y="84"/>
                  </a:cubicBezTo>
                  <a:close/>
                  <a:moveTo>
                    <a:pt x="39" y="83"/>
                  </a:moveTo>
                  <a:cubicBezTo>
                    <a:pt x="39" y="83"/>
                    <a:pt x="39" y="84"/>
                    <a:pt x="40" y="84"/>
                  </a:cubicBezTo>
                  <a:cubicBezTo>
                    <a:pt x="40" y="83"/>
                    <a:pt x="41" y="83"/>
                    <a:pt x="41" y="82"/>
                  </a:cubicBezTo>
                  <a:cubicBezTo>
                    <a:pt x="41" y="80"/>
                    <a:pt x="39" y="82"/>
                    <a:pt x="39" y="83"/>
                  </a:cubicBezTo>
                  <a:close/>
                  <a:moveTo>
                    <a:pt x="62" y="82"/>
                  </a:moveTo>
                  <a:cubicBezTo>
                    <a:pt x="63" y="82"/>
                    <a:pt x="63" y="82"/>
                    <a:pt x="63" y="82"/>
                  </a:cubicBezTo>
                  <a:cubicBezTo>
                    <a:pt x="63" y="81"/>
                    <a:pt x="63" y="81"/>
                    <a:pt x="62" y="81"/>
                  </a:cubicBezTo>
                  <a:cubicBezTo>
                    <a:pt x="62" y="81"/>
                    <a:pt x="62" y="82"/>
                    <a:pt x="62" y="82"/>
                  </a:cubicBezTo>
                  <a:close/>
                  <a:moveTo>
                    <a:pt x="30" y="81"/>
                  </a:moveTo>
                  <a:cubicBezTo>
                    <a:pt x="31" y="81"/>
                    <a:pt x="30" y="82"/>
                    <a:pt x="30" y="82"/>
                  </a:cubicBezTo>
                  <a:cubicBezTo>
                    <a:pt x="30" y="82"/>
                    <a:pt x="30" y="83"/>
                    <a:pt x="30" y="83"/>
                  </a:cubicBezTo>
                  <a:cubicBezTo>
                    <a:pt x="31" y="82"/>
                    <a:pt x="31" y="82"/>
                    <a:pt x="31" y="81"/>
                  </a:cubicBezTo>
                  <a:cubicBezTo>
                    <a:pt x="31" y="81"/>
                    <a:pt x="31" y="81"/>
                    <a:pt x="30" y="81"/>
                  </a:cubicBezTo>
                  <a:close/>
                  <a:moveTo>
                    <a:pt x="39" y="82"/>
                  </a:moveTo>
                  <a:cubicBezTo>
                    <a:pt x="39" y="82"/>
                    <a:pt x="39" y="82"/>
                    <a:pt x="40" y="81"/>
                  </a:cubicBezTo>
                  <a:cubicBezTo>
                    <a:pt x="39" y="81"/>
                    <a:pt x="39" y="82"/>
                    <a:pt x="39" y="82"/>
                  </a:cubicBezTo>
                  <a:close/>
                  <a:moveTo>
                    <a:pt x="43" y="83"/>
                  </a:moveTo>
                  <a:cubicBezTo>
                    <a:pt x="44" y="84"/>
                    <a:pt x="45" y="84"/>
                    <a:pt x="45" y="85"/>
                  </a:cubicBezTo>
                  <a:cubicBezTo>
                    <a:pt x="45" y="84"/>
                    <a:pt x="46" y="84"/>
                    <a:pt x="46" y="84"/>
                  </a:cubicBezTo>
                  <a:cubicBezTo>
                    <a:pt x="45" y="83"/>
                    <a:pt x="45" y="82"/>
                    <a:pt x="44" y="82"/>
                  </a:cubicBezTo>
                  <a:cubicBezTo>
                    <a:pt x="44" y="82"/>
                    <a:pt x="44" y="82"/>
                    <a:pt x="43" y="83"/>
                  </a:cubicBezTo>
                  <a:close/>
                  <a:moveTo>
                    <a:pt x="34" y="83"/>
                  </a:moveTo>
                  <a:cubicBezTo>
                    <a:pt x="34" y="83"/>
                    <a:pt x="34" y="82"/>
                    <a:pt x="34" y="82"/>
                  </a:cubicBezTo>
                  <a:cubicBezTo>
                    <a:pt x="34" y="82"/>
                    <a:pt x="34" y="82"/>
                    <a:pt x="34" y="83"/>
                  </a:cubicBezTo>
                  <a:close/>
                  <a:moveTo>
                    <a:pt x="47" y="84"/>
                  </a:moveTo>
                  <a:cubicBezTo>
                    <a:pt x="48" y="84"/>
                    <a:pt x="48" y="85"/>
                    <a:pt x="48" y="85"/>
                  </a:cubicBezTo>
                  <a:cubicBezTo>
                    <a:pt x="49" y="85"/>
                    <a:pt x="49" y="84"/>
                    <a:pt x="50" y="83"/>
                  </a:cubicBezTo>
                  <a:cubicBezTo>
                    <a:pt x="49" y="81"/>
                    <a:pt x="48" y="82"/>
                    <a:pt x="47" y="84"/>
                  </a:cubicBezTo>
                  <a:close/>
                  <a:moveTo>
                    <a:pt x="56" y="86"/>
                  </a:moveTo>
                  <a:cubicBezTo>
                    <a:pt x="57" y="85"/>
                    <a:pt x="57" y="85"/>
                    <a:pt x="57" y="84"/>
                  </a:cubicBezTo>
                  <a:cubicBezTo>
                    <a:pt x="57" y="83"/>
                    <a:pt x="57" y="82"/>
                    <a:pt x="56" y="82"/>
                  </a:cubicBezTo>
                  <a:cubicBezTo>
                    <a:pt x="56" y="83"/>
                    <a:pt x="56" y="84"/>
                    <a:pt x="56" y="86"/>
                  </a:cubicBezTo>
                  <a:close/>
                  <a:moveTo>
                    <a:pt x="60" y="82"/>
                  </a:moveTo>
                  <a:cubicBezTo>
                    <a:pt x="60" y="83"/>
                    <a:pt x="60" y="84"/>
                    <a:pt x="60" y="84"/>
                  </a:cubicBezTo>
                  <a:cubicBezTo>
                    <a:pt x="60" y="84"/>
                    <a:pt x="60" y="84"/>
                    <a:pt x="61" y="83"/>
                  </a:cubicBezTo>
                  <a:cubicBezTo>
                    <a:pt x="61" y="83"/>
                    <a:pt x="60" y="83"/>
                    <a:pt x="60" y="82"/>
                  </a:cubicBezTo>
                  <a:close/>
                  <a:moveTo>
                    <a:pt x="29" y="86"/>
                  </a:moveTo>
                  <a:cubicBezTo>
                    <a:pt x="28" y="88"/>
                    <a:pt x="29" y="91"/>
                    <a:pt x="29" y="93"/>
                  </a:cubicBezTo>
                  <a:cubicBezTo>
                    <a:pt x="29" y="94"/>
                    <a:pt x="29" y="94"/>
                    <a:pt x="29" y="95"/>
                  </a:cubicBezTo>
                  <a:cubicBezTo>
                    <a:pt x="30" y="95"/>
                    <a:pt x="29" y="95"/>
                    <a:pt x="29" y="96"/>
                  </a:cubicBezTo>
                  <a:cubicBezTo>
                    <a:pt x="29" y="96"/>
                    <a:pt x="30" y="96"/>
                    <a:pt x="30" y="96"/>
                  </a:cubicBezTo>
                  <a:cubicBezTo>
                    <a:pt x="30" y="96"/>
                    <a:pt x="29" y="97"/>
                    <a:pt x="29" y="97"/>
                  </a:cubicBezTo>
                  <a:cubicBezTo>
                    <a:pt x="29" y="98"/>
                    <a:pt x="30" y="100"/>
                    <a:pt x="31" y="102"/>
                  </a:cubicBezTo>
                  <a:cubicBezTo>
                    <a:pt x="31" y="98"/>
                    <a:pt x="30" y="94"/>
                    <a:pt x="30" y="90"/>
                  </a:cubicBezTo>
                  <a:cubicBezTo>
                    <a:pt x="30" y="89"/>
                    <a:pt x="29" y="89"/>
                    <a:pt x="29" y="88"/>
                  </a:cubicBezTo>
                  <a:cubicBezTo>
                    <a:pt x="29" y="88"/>
                    <a:pt x="30" y="88"/>
                    <a:pt x="30" y="87"/>
                  </a:cubicBezTo>
                  <a:cubicBezTo>
                    <a:pt x="30" y="86"/>
                    <a:pt x="29" y="86"/>
                    <a:pt x="29" y="86"/>
                  </a:cubicBezTo>
                  <a:cubicBezTo>
                    <a:pt x="29" y="85"/>
                    <a:pt x="30" y="84"/>
                    <a:pt x="29" y="82"/>
                  </a:cubicBezTo>
                  <a:cubicBezTo>
                    <a:pt x="29" y="83"/>
                    <a:pt x="29" y="82"/>
                    <a:pt x="28" y="82"/>
                  </a:cubicBezTo>
                  <a:cubicBezTo>
                    <a:pt x="28" y="84"/>
                    <a:pt x="28" y="85"/>
                    <a:pt x="29" y="86"/>
                  </a:cubicBezTo>
                  <a:close/>
                  <a:moveTo>
                    <a:pt x="66" y="83"/>
                  </a:moveTo>
                  <a:cubicBezTo>
                    <a:pt x="66" y="83"/>
                    <a:pt x="66" y="84"/>
                    <a:pt x="67" y="84"/>
                  </a:cubicBezTo>
                  <a:cubicBezTo>
                    <a:pt x="67" y="83"/>
                    <a:pt x="67" y="82"/>
                    <a:pt x="66" y="82"/>
                  </a:cubicBezTo>
                  <a:cubicBezTo>
                    <a:pt x="66" y="83"/>
                    <a:pt x="66" y="83"/>
                    <a:pt x="66" y="83"/>
                  </a:cubicBezTo>
                  <a:close/>
                  <a:moveTo>
                    <a:pt x="40" y="85"/>
                  </a:moveTo>
                  <a:cubicBezTo>
                    <a:pt x="41" y="85"/>
                    <a:pt x="42" y="83"/>
                    <a:pt x="42" y="82"/>
                  </a:cubicBezTo>
                  <a:cubicBezTo>
                    <a:pt x="41" y="83"/>
                    <a:pt x="40" y="84"/>
                    <a:pt x="40" y="85"/>
                  </a:cubicBezTo>
                  <a:close/>
                  <a:moveTo>
                    <a:pt x="63" y="84"/>
                  </a:moveTo>
                  <a:cubicBezTo>
                    <a:pt x="63" y="84"/>
                    <a:pt x="64" y="83"/>
                    <a:pt x="64" y="82"/>
                  </a:cubicBezTo>
                  <a:cubicBezTo>
                    <a:pt x="63" y="83"/>
                    <a:pt x="63" y="83"/>
                    <a:pt x="63" y="84"/>
                  </a:cubicBezTo>
                  <a:close/>
                  <a:moveTo>
                    <a:pt x="52" y="85"/>
                  </a:moveTo>
                  <a:cubicBezTo>
                    <a:pt x="51" y="84"/>
                    <a:pt x="52" y="83"/>
                    <a:pt x="51" y="83"/>
                  </a:cubicBezTo>
                  <a:cubicBezTo>
                    <a:pt x="51" y="83"/>
                    <a:pt x="51" y="85"/>
                    <a:pt x="52" y="85"/>
                  </a:cubicBezTo>
                  <a:close/>
                  <a:moveTo>
                    <a:pt x="21" y="84"/>
                  </a:moveTo>
                  <a:cubicBezTo>
                    <a:pt x="21" y="84"/>
                    <a:pt x="22" y="83"/>
                    <a:pt x="21" y="83"/>
                  </a:cubicBezTo>
                  <a:cubicBezTo>
                    <a:pt x="21" y="83"/>
                    <a:pt x="21" y="84"/>
                    <a:pt x="21" y="84"/>
                  </a:cubicBezTo>
                  <a:close/>
                  <a:moveTo>
                    <a:pt x="35" y="86"/>
                  </a:moveTo>
                  <a:cubicBezTo>
                    <a:pt x="35" y="85"/>
                    <a:pt x="35" y="84"/>
                    <a:pt x="34" y="83"/>
                  </a:cubicBezTo>
                  <a:cubicBezTo>
                    <a:pt x="34" y="84"/>
                    <a:pt x="34" y="85"/>
                    <a:pt x="35" y="86"/>
                  </a:cubicBezTo>
                  <a:close/>
                  <a:moveTo>
                    <a:pt x="38" y="86"/>
                  </a:moveTo>
                  <a:cubicBezTo>
                    <a:pt x="38" y="86"/>
                    <a:pt x="38" y="86"/>
                    <a:pt x="38" y="86"/>
                  </a:cubicBezTo>
                  <a:cubicBezTo>
                    <a:pt x="38" y="86"/>
                    <a:pt x="39" y="85"/>
                    <a:pt x="39" y="84"/>
                  </a:cubicBezTo>
                  <a:cubicBezTo>
                    <a:pt x="39" y="84"/>
                    <a:pt x="39" y="84"/>
                    <a:pt x="39" y="84"/>
                  </a:cubicBezTo>
                  <a:cubicBezTo>
                    <a:pt x="38" y="84"/>
                    <a:pt x="36" y="85"/>
                    <a:pt x="38" y="86"/>
                  </a:cubicBezTo>
                  <a:close/>
                  <a:moveTo>
                    <a:pt x="41" y="86"/>
                  </a:moveTo>
                  <a:cubicBezTo>
                    <a:pt x="41" y="86"/>
                    <a:pt x="42" y="87"/>
                    <a:pt x="42" y="88"/>
                  </a:cubicBezTo>
                  <a:cubicBezTo>
                    <a:pt x="43" y="87"/>
                    <a:pt x="44" y="86"/>
                    <a:pt x="44" y="86"/>
                  </a:cubicBezTo>
                  <a:cubicBezTo>
                    <a:pt x="44" y="85"/>
                    <a:pt x="43" y="84"/>
                    <a:pt x="43" y="84"/>
                  </a:cubicBezTo>
                  <a:cubicBezTo>
                    <a:pt x="42" y="84"/>
                    <a:pt x="41" y="85"/>
                    <a:pt x="41" y="86"/>
                  </a:cubicBezTo>
                  <a:close/>
                  <a:moveTo>
                    <a:pt x="35" y="85"/>
                  </a:moveTo>
                  <a:cubicBezTo>
                    <a:pt x="35" y="85"/>
                    <a:pt x="35" y="85"/>
                    <a:pt x="36" y="85"/>
                  </a:cubicBezTo>
                  <a:cubicBezTo>
                    <a:pt x="36" y="84"/>
                    <a:pt x="35" y="84"/>
                    <a:pt x="35" y="84"/>
                  </a:cubicBezTo>
                  <a:cubicBezTo>
                    <a:pt x="35" y="84"/>
                    <a:pt x="35" y="84"/>
                    <a:pt x="35" y="85"/>
                  </a:cubicBezTo>
                  <a:close/>
                  <a:moveTo>
                    <a:pt x="53" y="85"/>
                  </a:moveTo>
                  <a:cubicBezTo>
                    <a:pt x="53" y="85"/>
                    <a:pt x="53" y="84"/>
                    <a:pt x="53" y="84"/>
                  </a:cubicBezTo>
                  <a:cubicBezTo>
                    <a:pt x="53" y="84"/>
                    <a:pt x="53" y="84"/>
                    <a:pt x="53" y="85"/>
                  </a:cubicBezTo>
                  <a:close/>
                  <a:moveTo>
                    <a:pt x="30" y="87"/>
                  </a:moveTo>
                  <a:cubicBezTo>
                    <a:pt x="31" y="86"/>
                    <a:pt x="32" y="85"/>
                    <a:pt x="31" y="84"/>
                  </a:cubicBezTo>
                  <a:cubicBezTo>
                    <a:pt x="31" y="85"/>
                    <a:pt x="30" y="86"/>
                    <a:pt x="30" y="87"/>
                  </a:cubicBezTo>
                  <a:close/>
                  <a:moveTo>
                    <a:pt x="65" y="86"/>
                  </a:moveTo>
                  <a:cubicBezTo>
                    <a:pt x="65" y="85"/>
                    <a:pt x="65" y="84"/>
                    <a:pt x="65" y="84"/>
                  </a:cubicBezTo>
                  <a:cubicBezTo>
                    <a:pt x="65" y="85"/>
                    <a:pt x="64" y="86"/>
                    <a:pt x="65" y="86"/>
                  </a:cubicBezTo>
                  <a:close/>
                  <a:moveTo>
                    <a:pt x="66" y="85"/>
                  </a:moveTo>
                  <a:cubicBezTo>
                    <a:pt x="66" y="85"/>
                    <a:pt x="67" y="84"/>
                    <a:pt x="66" y="84"/>
                  </a:cubicBezTo>
                  <a:cubicBezTo>
                    <a:pt x="66" y="85"/>
                    <a:pt x="66" y="84"/>
                    <a:pt x="66" y="84"/>
                  </a:cubicBezTo>
                  <a:cubicBezTo>
                    <a:pt x="66" y="84"/>
                    <a:pt x="66" y="85"/>
                    <a:pt x="66" y="85"/>
                  </a:cubicBezTo>
                  <a:close/>
                  <a:moveTo>
                    <a:pt x="45" y="86"/>
                  </a:moveTo>
                  <a:cubicBezTo>
                    <a:pt x="46" y="86"/>
                    <a:pt x="46" y="87"/>
                    <a:pt x="47" y="87"/>
                  </a:cubicBezTo>
                  <a:cubicBezTo>
                    <a:pt x="47" y="87"/>
                    <a:pt x="47" y="87"/>
                    <a:pt x="48" y="86"/>
                  </a:cubicBezTo>
                  <a:cubicBezTo>
                    <a:pt x="47" y="86"/>
                    <a:pt x="47" y="85"/>
                    <a:pt x="46" y="84"/>
                  </a:cubicBezTo>
                  <a:cubicBezTo>
                    <a:pt x="46" y="85"/>
                    <a:pt x="46" y="85"/>
                    <a:pt x="45" y="86"/>
                  </a:cubicBezTo>
                  <a:close/>
                  <a:moveTo>
                    <a:pt x="49" y="86"/>
                  </a:moveTo>
                  <a:cubicBezTo>
                    <a:pt x="49" y="87"/>
                    <a:pt x="50" y="87"/>
                    <a:pt x="50" y="88"/>
                  </a:cubicBezTo>
                  <a:cubicBezTo>
                    <a:pt x="50" y="87"/>
                    <a:pt x="50" y="85"/>
                    <a:pt x="50" y="85"/>
                  </a:cubicBezTo>
                  <a:cubicBezTo>
                    <a:pt x="49" y="85"/>
                    <a:pt x="49" y="85"/>
                    <a:pt x="49" y="86"/>
                  </a:cubicBezTo>
                  <a:close/>
                  <a:moveTo>
                    <a:pt x="60" y="86"/>
                  </a:moveTo>
                  <a:cubicBezTo>
                    <a:pt x="61" y="86"/>
                    <a:pt x="61" y="87"/>
                    <a:pt x="61" y="87"/>
                  </a:cubicBezTo>
                  <a:cubicBezTo>
                    <a:pt x="61" y="86"/>
                    <a:pt x="61" y="86"/>
                    <a:pt x="61" y="85"/>
                  </a:cubicBezTo>
                  <a:cubicBezTo>
                    <a:pt x="60" y="86"/>
                    <a:pt x="61" y="86"/>
                    <a:pt x="60" y="86"/>
                  </a:cubicBezTo>
                  <a:close/>
                  <a:moveTo>
                    <a:pt x="36" y="87"/>
                  </a:moveTo>
                  <a:cubicBezTo>
                    <a:pt x="37" y="87"/>
                    <a:pt x="37" y="87"/>
                    <a:pt x="37" y="87"/>
                  </a:cubicBezTo>
                  <a:cubicBezTo>
                    <a:pt x="37" y="87"/>
                    <a:pt x="37" y="86"/>
                    <a:pt x="36" y="86"/>
                  </a:cubicBezTo>
                  <a:cubicBezTo>
                    <a:pt x="36" y="86"/>
                    <a:pt x="36" y="87"/>
                    <a:pt x="36" y="87"/>
                  </a:cubicBezTo>
                  <a:close/>
                  <a:moveTo>
                    <a:pt x="36" y="86"/>
                  </a:moveTo>
                  <a:cubicBezTo>
                    <a:pt x="36" y="85"/>
                    <a:pt x="36" y="85"/>
                    <a:pt x="36" y="85"/>
                  </a:cubicBezTo>
                  <a:cubicBezTo>
                    <a:pt x="36" y="86"/>
                    <a:pt x="36" y="86"/>
                    <a:pt x="36" y="86"/>
                  </a:cubicBezTo>
                  <a:close/>
                  <a:moveTo>
                    <a:pt x="38" y="86"/>
                  </a:moveTo>
                  <a:cubicBezTo>
                    <a:pt x="38" y="87"/>
                    <a:pt x="38" y="87"/>
                    <a:pt x="38" y="87"/>
                  </a:cubicBezTo>
                  <a:cubicBezTo>
                    <a:pt x="39" y="87"/>
                    <a:pt x="39" y="86"/>
                    <a:pt x="40" y="86"/>
                  </a:cubicBezTo>
                  <a:cubicBezTo>
                    <a:pt x="40" y="85"/>
                    <a:pt x="40" y="85"/>
                    <a:pt x="39" y="85"/>
                  </a:cubicBezTo>
                  <a:cubicBezTo>
                    <a:pt x="39" y="86"/>
                    <a:pt x="39" y="86"/>
                    <a:pt x="38" y="86"/>
                  </a:cubicBezTo>
                  <a:close/>
                  <a:moveTo>
                    <a:pt x="57" y="87"/>
                  </a:moveTo>
                  <a:cubicBezTo>
                    <a:pt x="57" y="88"/>
                    <a:pt x="57" y="88"/>
                    <a:pt x="57" y="88"/>
                  </a:cubicBezTo>
                  <a:cubicBezTo>
                    <a:pt x="58" y="87"/>
                    <a:pt x="58" y="87"/>
                    <a:pt x="58" y="87"/>
                  </a:cubicBezTo>
                  <a:cubicBezTo>
                    <a:pt x="57" y="87"/>
                    <a:pt x="57" y="87"/>
                    <a:pt x="57" y="87"/>
                  </a:cubicBezTo>
                  <a:close/>
                  <a:moveTo>
                    <a:pt x="58" y="87"/>
                  </a:moveTo>
                  <a:cubicBezTo>
                    <a:pt x="58" y="86"/>
                    <a:pt x="58" y="86"/>
                    <a:pt x="58" y="85"/>
                  </a:cubicBezTo>
                  <a:cubicBezTo>
                    <a:pt x="57" y="86"/>
                    <a:pt x="56" y="86"/>
                    <a:pt x="57" y="87"/>
                  </a:cubicBezTo>
                  <a:cubicBezTo>
                    <a:pt x="57" y="87"/>
                    <a:pt x="57" y="87"/>
                    <a:pt x="58" y="87"/>
                  </a:cubicBezTo>
                  <a:close/>
                  <a:moveTo>
                    <a:pt x="51" y="87"/>
                  </a:moveTo>
                  <a:cubicBezTo>
                    <a:pt x="51" y="87"/>
                    <a:pt x="52" y="86"/>
                    <a:pt x="51" y="86"/>
                  </a:cubicBezTo>
                  <a:cubicBezTo>
                    <a:pt x="51" y="87"/>
                    <a:pt x="51" y="87"/>
                    <a:pt x="51" y="87"/>
                  </a:cubicBezTo>
                  <a:close/>
                  <a:moveTo>
                    <a:pt x="35" y="87"/>
                  </a:moveTo>
                  <a:cubicBezTo>
                    <a:pt x="36" y="87"/>
                    <a:pt x="36" y="88"/>
                    <a:pt x="36" y="88"/>
                  </a:cubicBezTo>
                  <a:cubicBezTo>
                    <a:pt x="36" y="87"/>
                    <a:pt x="36" y="86"/>
                    <a:pt x="35" y="86"/>
                  </a:cubicBezTo>
                  <a:cubicBezTo>
                    <a:pt x="35" y="86"/>
                    <a:pt x="35" y="86"/>
                    <a:pt x="35" y="87"/>
                  </a:cubicBezTo>
                  <a:close/>
                  <a:moveTo>
                    <a:pt x="55" y="87"/>
                  </a:moveTo>
                  <a:cubicBezTo>
                    <a:pt x="55" y="87"/>
                    <a:pt x="55" y="87"/>
                    <a:pt x="55" y="87"/>
                  </a:cubicBezTo>
                  <a:cubicBezTo>
                    <a:pt x="55" y="87"/>
                    <a:pt x="55" y="86"/>
                    <a:pt x="55" y="86"/>
                  </a:cubicBezTo>
                  <a:cubicBezTo>
                    <a:pt x="54" y="87"/>
                    <a:pt x="54" y="87"/>
                    <a:pt x="55" y="87"/>
                  </a:cubicBezTo>
                  <a:close/>
                  <a:moveTo>
                    <a:pt x="39" y="88"/>
                  </a:moveTo>
                  <a:cubicBezTo>
                    <a:pt x="40" y="89"/>
                    <a:pt x="40" y="89"/>
                    <a:pt x="40" y="90"/>
                  </a:cubicBezTo>
                  <a:cubicBezTo>
                    <a:pt x="41" y="89"/>
                    <a:pt x="41" y="89"/>
                    <a:pt x="42" y="88"/>
                  </a:cubicBezTo>
                  <a:cubicBezTo>
                    <a:pt x="41" y="88"/>
                    <a:pt x="41" y="87"/>
                    <a:pt x="40" y="86"/>
                  </a:cubicBezTo>
                  <a:cubicBezTo>
                    <a:pt x="40" y="87"/>
                    <a:pt x="39" y="88"/>
                    <a:pt x="39" y="88"/>
                  </a:cubicBezTo>
                  <a:close/>
                  <a:moveTo>
                    <a:pt x="43" y="89"/>
                  </a:moveTo>
                  <a:cubicBezTo>
                    <a:pt x="43" y="89"/>
                    <a:pt x="44" y="90"/>
                    <a:pt x="44" y="90"/>
                  </a:cubicBezTo>
                  <a:cubicBezTo>
                    <a:pt x="45" y="89"/>
                    <a:pt x="45" y="89"/>
                    <a:pt x="46" y="88"/>
                  </a:cubicBezTo>
                  <a:cubicBezTo>
                    <a:pt x="46" y="87"/>
                    <a:pt x="45" y="87"/>
                    <a:pt x="45" y="86"/>
                  </a:cubicBezTo>
                  <a:cubicBezTo>
                    <a:pt x="44" y="87"/>
                    <a:pt x="43" y="88"/>
                    <a:pt x="43" y="89"/>
                  </a:cubicBezTo>
                  <a:close/>
                  <a:moveTo>
                    <a:pt x="31" y="88"/>
                  </a:moveTo>
                  <a:cubicBezTo>
                    <a:pt x="31" y="89"/>
                    <a:pt x="31" y="89"/>
                    <a:pt x="32" y="89"/>
                  </a:cubicBezTo>
                  <a:cubicBezTo>
                    <a:pt x="32" y="89"/>
                    <a:pt x="32" y="87"/>
                    <a:pt x="32" y="87"/>
                  </a:cubicBezTo>
                  <a:cubicBezTo>
                    <a:pt x="32" y="87"/>
                    <a:pt x="31" y="88"/>
                    <a:pt x="31" y="88"/>
                  </a:cubicBezTo>
                  <a:close/>
                  <a:moveTo>
                    <a:pt x="47" y="88"/>
                  </a:moveTo>
                  <a:cubicBezTo>
                    <a:pt x="48" y="89"/>
                    <a:pt x="48" y="89"/>
                    <a:pt x="48" y="90"/>
                  </a:cubicBezTo>
                  <a:cubicBezTo>
                    <a:pt x="49" y="90"/>
                    <a:pt x="49" y="89"/>
                    <a:pt x="50" y="89"/>
                  </a:cubicBezTo>
                  <a:cubicBezTo>
                    <a:pt x="49" y="88"/>
                    <a:pt x="49" y="87"/>
                    <a:pt x="48" y="87"/>
                  </a:cubicBezTo>
                  <a:cubicBezTo>
                    <a:pt x="48" y="87"/>
                    <a:pt x="47" y="87"/>
                    <a:pt x="47" y="88"/>
                  </a:cubicBezTo>
                  <a:close/>
                  <a:moveTo>
                    <a:pt x="59" y="90"/>
                  </a:moveTo>
                  <a:cubicBezTo>
                    <a:pt x="59" y="89"/>
                    <a:pt x="60" y="89"/>
                    <a:pt x="60" y="88"/>
                  </a:cubicBezTo>
                  <a:cubicBezTo>
                    <a:pt x="59" y="85"/>
                    <a:pt x="58" y="89"/>
                    <a:pt x="59" y="90"/>
                  </a:cubicBezTo>
                  <a:close/>
                  <a:moveTo>
                    <a:pt x="34" y="88"/>
                  </a:moveTo>
                  <a:cubicBezTo>
                    <a:pt x="35" y="88"/>
                    <a:pt x="35" y="89"/>
                    <a:pt x="35" y="89"/>
                  </a:cubicBezTo>
                  <a:cubicBezTo>
                    <a:pt x="36" y="88"/>
                    <a:pt x="35" y="88"/>
                    <a:pt x="34" y="87"/>
                  </a:cubicBezTo>
                  <a:cubicBezTo>
                    <a:pt x="35" y="88"/>
                    <a:pt x="34" y="88"/>
                    <a:pt x="34" y="88"/>
                  </a:cubicBezTo>
                  <a:close/>
                  <a:moveTo>
                    <a:pt x="64" y="88"/>
                  </a:moveTo>
                  <a:cubicBezTo>
                    <a:pt x="63" y="88"/>
                    <a:pt x="64" y="87"/>
                    <a:pt x="64" y="87"/>
                  </a:cubicBezTo>
                  <a:cubicBezTo>
                    <a:pt x="63" y="88"/>
                    <a:pt x="63" y="88"/>
                    <a:pt x="63" y="88"/>
                  </a:cubicBezTo>
                  <a:cubicBezTo>
                    <a:pt x="63" y="89"/>
                    <a:pt x="63" y="89"/>
                    <a:pt x="63" y="89"/>
                  </a:cubicBezTo>
                  <a:cubicBezTo>
                    <a:pt x="63" y="89"/>
                    <a:pt x="63" y="88"/>
                    <a:pt x="64" y="88"/>
                  </a:cubicBezTo>
                  <a:cubicBezTo>
                    <a:pt x="64" y="88"/>
                    <a:pt x="64" y="88"/>
                    <a:pt x="64" y="88"/>
                  </a:cubicBezTo>
                  <a:close/>
                  <a:moveTo>
                    <a:pt x="37" y="89"/>
                  </a:moveTo>
                  <a:cubicBezTo>
                    <a:pt x="37" y="88"/>
                    <a:pt x="38" y="88"/>
                    <a:pt x="38" y="88"/>
                  </a:cubicBezTo>
                  <a:cubicBezTo>
                    <a:pt x="38" y="88"/>
                    <a:pt x="38" y="87"/>
                    <a:pt x="37" y="87"/>
                  </a:cubicBezTo>
                  <a:cubicBezTo>
                    <a:pt x="37" y="88"/>
                    <a:pt x="37" y="88"/>
                    <a:pt x="37" y="89"/>
                  </a:cubicBezTo>
                  <a:close/>
                  <a:moveTo>
                    <a:pt x="66" y="90"/>
                  </a:moveTo>
                  <a:cubicBezTo>
                    <a:pt x="67" y="89"/>
                    <a:pt x="66" y="88"/>
                    <a:pt x="66" y="87"/>
                  </a:cubicBezTo>
                  <a:cubicBezTo>
                    <a:pt x="65" y="88"/>
                    <a:pt x="66" y="89"/>
                    <a:pt x="66" y="90"/>
                  </a:cubicBezTo>
                  <a:close/>
                  <a:moveTo>
                    <a:pt x="53" y="90"/>
                  </a:moveTo>
                  <a:cubicBezTo>
                    <a:pt x="53" y="90"/>
                    <a:pt x="53" y="88"/>
                    <a:pt x="52" y="88"/>
                  </a:cubicBezTo>
                  <a:cubicBezTo>
                    <a:pt x="52" y="89"/>
                    <a:pt x="52" y="89"/>
                    <a:pt x="53" y="90"/>
                  </a:cubicBezTo>
                  <a:close/>
                  <a:moveTo>
                    <a:pt x="55" y="89"/>
                  </a:moveTo>
                  <a:cubicBezTo>
                    <a:pt x="55" y="89"/>
                    <a:pt x="55" y="90"/>
                    <a:pt x="55" y="90"/>
                  </a:cubicBezTo>
                  <a:cubicBezTo>
                    <a:pt x="55" y="89"/>
                    <a:pt x="55" y="89"/>
                    <a:pt x="55" y="88"/>
                  </a:cubicBezTo>
                  <a:cubicBezTo>
                    <a:pt x="55" y="89"/>
                    <a:pt x="55" y="88"/>
                    <a:pt x="55" y="89"/>
                  </a:cubicBezTo>
                  <a:close/>
                  <a:moveTo>
                    <a:pt x="56" y="89"/>
                  </a:moveTo>
                  <a:cubicBezTo>
                    <a:pt x="57" y="89"/>
                    <a:pt x="56" y="88"/>
                    <a:pt x="56" y="88"/>
                  </a:cubicBezTo>
                  <a:cubicBezTo>
                    <a:pt x="56" y="89"/>
                    <a:pt x="56" y="89"/>
                    <a:pt x="56" y="89"/>
                  </a:cubicBezTo>
                  <a:close/>
                  <a:moveTo>
                    <a:pt x="51" y="90"/>
                  </a:moveTo>
                  <a:cubicBezTo>
                    <a:pt x="51" y="89"/>
                    <a:pt x="52" y="89"/>
                    <a:pt x="51" y="88"/>
                  </a:cubicBezTo>
                  <a:cubicBezTo>
                    <a:pt x="51" y="89"/>
                    <a:pt x="51" y="89"/>
                    <a:pt x="51" y="90"/>
                  </a:cubicBezTo>
                  <a:close/>
                  <a:moveTo>
                    <a:pt x="33" y="91"/>
                  </a:moveTo>
                  <a:cubicBezTo>
                    <a:pt x="34" y="91"/>
                    <a:pt x="35" y="89"/>
                    <a:pt x="34" y="88"/>
                  </a:cubicBezTo>
                  <a:cubicBezTo>
                    <a:pt x="33" y="89"/>
                    <a:pt x="33" y="90"/>
                    <a:pt x="33" y="91"/>
                  </a:cubicBezTo>
                  <a:close/>
                  <a:moveTo>
                    <a:pt x="37" y="89"/>
                  </a:moveTo>
                  <a:cubicBezTo>
                    <a:pt x="37" y="89"/>
                    <a:pt x="37" y="88"/>
                    <a:pt x="36" y="88"/>
                  </a:cubicBezTo>
                  <a:cubicBezTo>
                    <a:pt x="37" y="89"/>
                    <a:pt x="37" y="89"/>
                    <a:pt x="37" y="89"/>
                  </a:cubicBezTo>
                  <a:close/>
                  <a:moveTo>
                    <a:pt x="59" y="91"/>
                  </a:moveTo>
                  <a:cubicBezTo>
                    <a:pt x="60" y="91"/>
                    <a:pt x="60" y="92"/>
                    <a:pt x="61" y="93"/>
                  </a:cubicBezTo>
                  <a:cubicBezTo>
                    <a:pt x="61" y="92"/>
                    <a:pt x="61" y="90"/>
                    <a:pt x="61" y="89"/>
                  </a:cubicBezTo>
                  <a:cubicBezTo>
                    <a:pt x="60" y="89"/>
                    <a:pt x="60" y="90"/>
                    <a:pt x="59" y="91"/>
                  </a:cubicBezTo>
                  <a:close/>
                  <a:moveTo>
                    <a:pt x="38" y="90"/>
                  </a:moveTo>
                  <a:cubicBezTo>
                    <a:pt x="38" y="90"/>
                    <a:pt x="38" y="91"/>
                    <a:pt x="39" y="91"/>
                  </a:cubicBezTo>
                  <a:cubicBezTo>
                    <a:pt x="39" y="91"/>
                    <a:pt x="39" y="91"/>
                    <a:pt x="40" y="91"/>
                  </a:cubicBezTo>
                  <a:cubicBezTo>
                    <a:pt x="39" y="90"/>
                    <a:pt x="38" y="88"/>
                    <a:pt x="38" y="90"/>
                  </a:cubicBezTo>
                  <a:close/>
                  <a:moveTo>
                    <a:pt x="46" y="90"/>
                  </a:moveTo>
                  <a:cubicBezTo>
                    <a:pt x="46" y="91"/>
                    <a:pt x="45" y="93"/>
                    <a:pt x="46" y="94"/>
                  </a:cubicBezTo>
                  <a:cubicBezTo>
                    <a:pt x="47" y="93"/>
                    <a:pt x="47" y="92"/>
                    <a:pt x="48" y="91"/>
                  </a:cubicBezTo>
                  <a:cubicBezTo>
                    <a:pt x="47" y="90"/>
                    <a:pt x="47" y="89"/>
                    <a:pt x="46" y="89"/>
                  </a:cubicBezTo>
                  <a:cubicBezTo>
                    <a:pt x="46" y="89"/>
                    <a:pt x="46" y="90"/>
                    <a:pt x="46" y="90"/>
                  </a:cubicBezTo>
                  <a:close/>
                  <a:moveTo>
                    <a:pt x="36" y="90"/>
                  </a:moveTo>
                  <a:cubicBezTo>
                    <a:pt x="36" y="90"/>
                    <a:pt x="36" y="89"/>
                    <a:pt x="36" y="89"/>
                  </a:cubicBezTo>
                  <a:cubicBezTo>
                    <a:pt x="36" y="90"/>
                    <a:pt x="36" y="90"/>
                    <a:pt x="36" y="90"/>
                  </a:cubicBezTo>
                  <a:close/>
                  <a:moveTo>
                    <a:pt x="56" y="91"/>
                  </a:moveTo>
                  <a:cubicBezTo>
                    <a:pt x="56" y="91"/>
                    <a:pt x="56" y="92"/>
                    <a:pt x="57" y="92"/>
                  </a:cubicBezTo>
                  <a:cubicBezTo>
                    <a:pt x="57" y="92"/>
                    <a:pt x="58" y="90"/>
                    <a:pt x="57" y="90"/>
                  </a:cubicBezTo>
                  <a:cubicBezTo>
                    <a:pt x="57" y="90"/>
                    <a:pt x="56" y="91"/>
                    <a:pt x="56" y="91"/>
                  </a:cubicBezTo>
                  <a:close/>
                  <a:moveTo>
                    <a:pt x="41" y="91"/>
                  </a:moveTo>
                  <a:cubicBezTo>
                    <a:pt x="41" y="92"/>
                    <a:pt x="42" y="92"/>
                    <a:pt x="42" y="92"/>
                  </a:cubicBezTo>
                  <a:cubicBezTo>
                    <a:pt x="42" y="91"/>
                    <a:pt x="42" y="92"/>
                    <a:pt x="42" y="91"/>
                  </a:cubicBezTo>
                  <a:cubicBezTo>
                    <a:pt x="42" y="91"/>
                    <a:pt x="42" y="92"/>
                    <a:pt x="43" y="92"/>
                  </a:cubicBezTo>
                  <a:cubicBezTo>
                    <a:pt x="44" y="91"/>
                    <a:pt x="43" y="90"/>
                    <a:pt x="42" y="90"/>
                  </a:cubicBezTo>
                  <a:cubicBezTo>
                    <a:pt x="42" y="90"/>
                    <a:pt x="42" y="91"/>
                    <a:pt x="41" y="91"/>
                  </a:cubicBezTo>
                  <a:close/>
                  <a:moveTo>
                    <a:pt x="50" y="93"/>
                  </a:moveTo>
                  <a:cubicBezTo>
                    <a:pt x="50" y="91"/>
                    <a:pt x="51" y="90"/>
                    <a:pt x="50" y="90"/>
                  </a:cubicBezTo>
                  <a:cubicBezTo>
                    <a:pt x="49" y="91"/>
                    <a:pt x="49" y="92"/>
                    <a:pt x="50" y="93"/>
                  </a:cubicBezTo>
                  <a:close/>
                  <a:moveTo>
                    <a:pt x="66" y="93"/>
                  </a:moveTo>
                  <a:cubicBezTo>
                    <a:pt x="66" y="91"/>
                    <a:pt x="66" y="90"/>
                    <a:pt x="65" y="90"/>
                  </a:cubicBezTo>
                  <a:cubicBezTo>
                    <a:pt x="65" y="91"/>
                    <a:pt x="66" y="92"/>
                    <a:pt x="66" y="93"/>
                  </a:cubicBezTo>
                  <a:close/>
                  <a:moveTo>
                    <a:pt x="36" y="91"/>
                  </a:moveTo>
                  <a:cubicBezTo>
                    <a:pt x="37" y="92"/>
                    <a:pt x="37" y="93"/>
                    <a:pt x="37" y="93"/>
                  </a:cubicBezTo>
                  <a:cubicBezTo>
                    <a:pt x="38" y="93"/>
                    <a:pt x="37" y="91"/>
                    <a:pt x="37" y="91"/>
                  </a:cubicBezTo>
                  <a:cubicBezTo>
                    <a:pt x="36" y="91"/>
                    <a:pt x="36" y="91"/>
                    <a:pt x="36" y="91"/>
                  </a:cubicBezTo>
                  <a:close/>
                  <a:moveTo>
                    <a:pt x="45" y="91"/>
                  </a:moveTo>
                  <a:cubicBezTo>
                    <a:pt x="45" y="91"/>
                    <a:pt x="45" y="91"/>
                    <a:pt x="45" y="91"/>
                  </a:cubicBezTo>
                  <a:cubicBezTo>
                    <a:pt x="44" y="91"/>
                    <a:pt x="45" y="91"/>
                    <a:pt x="45" y="91"/>
                  </a:cubicBezTo>
                  <a:close/>
                  <a:moveTo>
                    <a:pt x="63" y="93"/>
                  </a:moveTo>
                  <a:cubicBezTo>
                    <a:pt x="63" y="93"/>
                    <a:pt x="63" y="92"/>
                    <a:pt x="63" y="91"/>
                  </a:cubicBezTo>
                  <a:cubicBezTo>
                    <a:pt x="63" y="91"/>
                    <a:pt x="63" y="91"/>
                    <a:pt x="63" y="91"/>
                  </a:cubicBezTo>
                  <a:cubicBezTo>
                    <a:pt x="63" y="92"/>
                    <a:pt x="62" y="93"/>
                    <a:pt x="63" y="93"/>
                  </a:cubicBezTo>
                  <a:close/>
                  <a:moveTo>
                    <a:pt x="34" y="93"/>
                  </a:moveTo>
                  <a:cubicBezTo>
                    <a:pt x="34" y="92"/>
                    <a:pt x="35" y="92"/>
                    <a:pt x="34" y="92"/>
                  </a:cubicBezTo>
                  <a:cubicBezTo>
                    <a:pt x="34" y="92"/>
                    <a:pt x="34" y="92"/>
                    <a:pt x="34" y="93"/>
                  </a:cubicBezTo>
                  <a:close/>
                  <a:moveTo>
                    <a:pt x="43" y="93"/>
                  </a:moveTo>
                  <a:cubicBezTo>
                    <a:pt x="43" y="93"/>
                    <a:pt x="43" y="94"/>
                    <a:pt x="43" y="94"/>
                  </a:cubicBezTo>
                  <a:cubicBezTo>
                    <a:pt x="43" y="93"/>
                    <a:pt x="44" y="93"/>
                    <a:pt x="44" y="92"/>
                  </a:cubicBezTo>
                  <a:cubicBezTo>
                    <a:pt x="43" y="92"/>
                    <a:pt x="43" y="93"/>
                    <a:pt x="43" y="93"/>
                  </a:cubicBezTo>
                  <a:close/>
                  <a:moveTo>
                    <a:pt x="40" y="94"/>
                  </a:moveTo>
                  <a:cubicBezTo>
                    <a:pt x="41" y="94"/>
                    <a:pt x="41" y="94"/>
                    <a:pt x="41" y="93"/>
                  </a:cubicBezTo>
                  <a:cubicBezTo>
                    <a:pt x="41" y="93"/>
                    <a:pt x="41" y="92"/>
                    <a:pt x="40" y="92"/>
                  </a:cubicBezTo>
                  <a:cubicBezTo>
                    <a:pt x="40" y="92"/>
                    <a:pt x="39" y="93"/>
                    <a:pt x="40" y="93"/>
                  </a:cubicBezTo>
                  <a:cubicBezTo>
                    <a:pt x="40" y="93"/>
                    <a:pt x="39" y="93"/>
                    <a:pt x="39" y="94"/>
                  </a:cubicBezTo>
                  <a:cubicBezTo>
                    <a:pt x="40" y="94"/>
                    <a:pt x="40" y="94"/>
                    <a:pt x="40" y="94"/>
                  </a:cubicBezTo>
                  <a:cubicBezTo>
                    <a:pt x="40" y="94"/>
                    <a:pt x="40" y="94"/>
                    <a:pt x="40" y="94"/>
                  </a:cubicBezTo>
                  <a:close/>
                  <a:moveTo>
                    <a:pt x="47" y="94"/>
                  </a:moveTo>
                  <a:cubicBezTo>
                    <a:pt x="47" y="95"/>
                    <a:pt x="47" y="95"/>
                    <a:pt x="48" y="96"/>
                  </a:cubicBezTo>
                  <a:cubicBezTo>
                    <a:pt x="48" y="95"/>
                    <a:pt x="48" y="94"/>
                    <a:pt x="49" y="94"/>
                  </a:cubicBezTo>
                  <a:cubicBezTo>
                    <a:pt x="49" y="94"/>
                    <a:pt x="49" y="94"/>
                    <a:pt x="49" y="94"/>
                  </a:cubicBezTo>
                  <a:cubicBezTo>
                    <a:pt x="50" y="94"/>
                    <a:pt x="49" y="93"/>
                    <a:pt x="49" y="93"/>
                  </a:cubicBezTo>
                  <a:cubicBezTo>
                    <a:pt x="48" y="93"/>
                    <a:pt x="49" y="92"/>
                    <a:pt x="48" y="92"/>
                  </a:cubicBezTo>
                  <a:cubicBezTo>
                    <a:pt x="48" y="93"/>
                    <a:pt x="47" y="93"/>
                    <a:pt x="47" y="94"/>
                  </a:cubicBezTo>
                  <a:close/>
                  <a:moveTo>
                    <a:pt x="31" y="94"/>
                  </a:moveTo>
                  <a:cubicBezTo>
                    <a:pt x="32" y="94"/>
                    <a:pt x="32" y="93"/>
                    <a:pt x="32" y="93"/>
                  </a:cubicBezTo>
                  <a:cubicBezTo>
                    <a:pt x="32" y="93"/>
                    <a:pt x="32" y="92"/>
                    <a:pt x="31" y="92"/>
                  </a:cubicBezTo>
                  <a:cubicBezTo>
                    <a:pt x="31" y="93"/>
                    <a:pt x="31" y="93"/>
                    <a:pt x="31" y="94"/>
                  </a:cubicBezTo>
                  <a:close/>
                  <a:moveTo>
                    <a:pt x="34" y="94"/>
                  </a:moveTo>
                  <a:cubicBezTo>
                    <a:pt x="34" y="94"/>
                    <a:pt x="35" y="95"/>
                    <a:pt x="36" y="95"/>
                  </a:cubicBezTo>
                  <a:cubicBezTo>
                    <a:pt x="36" y="95"/>
                    <a:pt x="36" y="94"/>
                    <a:pt x="37" y="94"/>
                  </a:cubicBezTo>
                  <a:cubicBezTo>
                    <a:pt x="36" y="93"/>
                    <a:pt x="36" y="92"/>
                    <a:pt x="36" y="92"/>
                  </a:cubicBezTo>
                  <a:cubicBezTo>
                    <a:pt x="35" y="93"/>
                    <a:pt x="35" y="93"/>
                    <a:pt x="34" y="94"/>
                  </a:cubicBezTo>
                  <a:close/>
                  <a:moveTo>
                    <a:pt x="54" y="93"/>
                  </a:moveTo>
                  <a:cubicBezTo>
                    <a:pt x="54" y="94"/>
                    <a:pt x="54" y="94"/>
                    <a:pt x="55" y="95"/>
                  </a:cubicBezTo>
                  <a:cubicBezTo>
                    <a:pt x="55" y="94"/>
                    <a:pt x="55" y="93"/>
                    <a:pt x="55" y="92"/>
                  </a:cubicBezTo>
                  <a:cubicBezTo>
                    <a:pt x="55" y="93"/>
                    <a:pt x="55" y="93"/>
                    <a:pt x="54" y="93"/>
                  </a:cubicBezTo>
                  <a:close/>
                  <a:moveTo>
                    <a:pt x="59" y="94"/>
                  </a:moveTo>
                  <a:cubicBezTo>
                    <a:pt x="60" y="94"/>
                    <a:pt x="60" y="94"/>
                    <a:pt x="60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59" y="93"/>
                    <a:pt x="59" y="94"/>
                    <a:pt x="59" y="94"/>
                  </a:cubicBezTo>
                  <a:close/>
                  <a:moveTo>
                    <a:pt x="52" y="94"/>
                  </a:moveTo>
                  <a:cubicBezTo>
                    <a:pt x="52" y="94"/>
                    <a:pt x="53" y="94"/>
                    <a:pt x="53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2" y="93"/>
                    <a:pt x="52" y="94"/>
                    <a:pt x="52" y="94"/>
                  </a:cubicBezTo>
                  <a:close/>
                  <a:moveTo>
                    <a:pt x="44" y="94"/>
                  </a:moveTo>
                  <a:cubicBezTo>
                    <a:pt x="44" y="94"/>
                    <a:pt x="44" y="95"/>
                    <a:pt x="45" y="95"/>
                  </a:cubicBezTo>
                  <a:cubicBezTo>
                    <a:pt x="45" y="94"/>
                    <a:pt x="44" y="92"/>
                    <a:pt x="44" y="94"/>
                  </a:cubicBezTo>
                  <a:close/>
                  <a:moveTo>
                    <a:pt x="38" y="94"/>
                  </a:moveTo>
                  <a:cubicBezTo>
                    <a:pt x="38" y="94"/>
                    <a:pt x="38" y="94"/>
                    <a:pt x="38" y="94"/>
                  </a:cubicBezTo>
                  <a:cubicBezTo>
                    <a:pt x="38" y="94"/>
                    <a:pt x="38" y="94"/>
                    <a:pt x="38" y="94"/>
                  </a:cubicBezTo>
                  <a:cubicBezTo>
                    <a:pt x="38" y="94"/>
                    <a:pt x="38" y="94"/>
                    <a:pt x="38" y="94"/>
                  </a:cubicBezTo>
                  <a:close/>
                  <a:moveTo>
                    <a:pt x="65" y="96"/>
                  </a:moveTo>
                  <a:cubicBezTo>
                    <a:pt x="65" y="96"/>
                    <a:pt x="65" y="95"/>
                    <a:pt x="66" y="95"/>
                  </a:cubicBezTo>
                  <a:cubicBezTo>
                    <a:pt x="65" y="95"/>
                    <a:pt x="66" y="94"/>
                    <a:pt x="65" y="94"/>
                  </a:cubicBezTo>
                  <a:cubicBezTo>
                    <a:pt x="65" y="94"/>
                    <a:pt x="65" y="94"/>
                    <a:pt x="65" y="96"/>
                  </a:cubicBezTo>
                  <a:close/>
                  <a:moveTo>
                    <a:pt x="57" y="97"/>
                  </a:moveTo>
                  <a:cubicBezTo>
                    <a:pt x="57" y="96"/>
                    <a:pt x="58" y="94"/>
                    <a:pt x="56" y="94"/>
                  </a:cubicBezTo>
                  <a:cubicBezTo>
                    <a:pt x="55" y="95"/>
                    <a:pt x="56" y="97"/>
                    <a:pt x="57" y="97"/>
                  </a:cubicBezTo>
                  <a:close/>
                  <a:moveTo>
                    <a:pt x="68" y="99"/>
                  </a:moveTo>
                  <a:cubicBezTo>
                    <a:pt x="68" y="97"/>
                    <a:pt x="68" y="96"/>
                    <a:pt x="68" y="94"/>
                  </a:cubicBezTo>
                  <a:cubicBezTo>
                    <a:pt x="68" y="94"/>
                    <a:pt x="67" y="94"/>
                    <a:pt x="67" y="94"/>
                  </a:cubicBezTo>
                  <a:cubicBezTo>
                    <a:pt x="67" y="95"/>
                    <a:pt x="67" y="98"/>
                    <a:pt x="68" y="99"/>
                  </a:cubicBezTo>
                  <a:close/>
                  <a:moveTo>
                    <a:pt x="38" y="95"/>
                  </a:moveTo>
                  <a:cubicBezTo>
                    <a:pt x="39" y="95"/>
                    <a:pt x="39" y="96"/>
                    <a:pt x="39" y="96"/>
                  </a:cubicBezTo>
                  <a:cubicBezTo>
                    <a:pt x="40" y="95"/>
                    <a:pt x="39" y="94"/>
                    <a:pt x="39" y="94"/>
                  </a:cubicBezTo>
                  <a:cubicBezTo>
                    <a:pt x="39" y="94"/>
                    <a:pt x="38" y="95"/>
                    <a:pt x="38" y="95"/>
                  </a:cubicBezTo>
                  <a:close/>
                  <a:moveTo>
                    <a:pt x="41" y="96"/>
                  </a:moveTo>
                  <a:cubicBezTo>
                    <a:pt x="42" y="95"/>
                    <a:pt x="43" y="95"/>
                    <a:pt x="42" y="94"/>
                  </a:cubicBezTo>
                  <a:cubicBezTo>
                    <a:pt x="41" y="94"/>
                    <a:pt x="41" y="95"/>
                    <a:pt x="41" y="95"/>
                  </a:cubicBezTo>
                  <a:cubicBezTo>
                    <a:pt x="41" y="96"/>
                    <a:pt x="41" y="96"/>
                    <a:pt x="41" y="96"/>
                  </a:cubicBezTo>
                  <a:cubicBezTo>
                    <a:pt x="41" y="96"/>
                    <a:pt x="41" y="95"/>
                    <a:pt x="41" y="95"/>
                  </a:cubicBezTo>
                  <a:cubicBezTo>
                    <a:pt x="41" y="95"/>
                    <a:pt x="41" y="96"/>
                    <a:pt x="41" y="96"/>
                  </a:cubicBezTo>
                  <a:close/>
                  <a:moveTo>
                    <a:pt x="44" y="95"/>
                  </a:moveTo>
                  <a:cubicBezTo>
                    <a:pt x="44" y="94"/>
                    <a:pt x="44" y="94"/>
                    <a:pt x="43" y="94"/>
                  </a:cubicBezTo>
                  <a:cubicBezTo>
                    <a:pt x="43" y="94"/>
                    <a:pt x="43" y="95"/>
                    <a:pt x="44" y="95"/>
                  </a:cubicBezTo>
                  <a:close/>
                  <a:moveTo>
                    <a:pt x="59" y="96"/>
                  </a:moveTo>
                  <a:cubicBezTo>
                    <a:pt x="60" y="96"/>
                    <a:pt x="60" y="97"/>
                    <a:pt x="60" y="98"/>
                  </a:cubicBezTo>
                  <a:cubicBezTo>
                    <a:pt x="61" y="97"/>
                    <a:pt x="61" y="96"/>
                    <a:pt x="60" y="96"/>
                  </a:cubicBezTo>
                  <a:cubicBezTo>
                    <a:pt x="60" y="96"/>
                    <a:pt x="60" y="96"/>
                    <a:pt x="60" y="96"/>
                  </a:cubicBezTo>
                  <a:cubicBezTo>
                    <a:pt x="60" y="95"/>
                    <a:pt x="61" y="95"/>
                    <a:pt x="61" y="95"/>
                  </a:cubicBezTo>
                  <a:cubicBezTo>
                    <a:pt x="60" y="95"/>
                    <a:pt x="61" y="94"/>
                    <a:pt x="60" y="94"/>
                  </a:cubicBezTo>
                  <a:cubicBezTo>
                    <a:pt x="60" y="95"/>
                    <a:pt x="59" y="95"/>
                    <a:pt x="59" y="96"/>
                  </a:cubicBezTo>
                  <a:close/>
                  <a:moveTo>
                    <a:pt x="15" y="99"/>
                  </a:moveTo>
                  <a:cubicBezTo>
                    <a:pt x="16" y="97"/>
                    <a:pt x="17" y="96"/>
                    <a:pt x="17" y="94"/>
                  </a:cubicBezTo>
                  <a:cubicBezTo>
                    <a:pt x="16" y="96"/>
                    <a:pt x="15" y="97"/>
                    <a:pt x="15" y="99"/>
                  </a:cubicBezTo>
                  <a:close/>
                  <a:moveTo>
                    <a:pt x="36" y="96"/>
                  </a:moveTo>
                  <a:cubicBezTo>
                    <a:pt x="36" y="96"/>
                    <a:pt x="37" y="96"/>
                    <a:pt x="37" y="95"/>
                  </a:cubicBezTo>
                  <a:cubicBezTo>
                    <a:pt x="37" y="95"/>
                    <a:pt x="37" y="95"/>
                    <a:pt x="37" y="95"/>
                  </a:cubicBezTo>
                  <a:cubicBezTo>
                    <a:pt x="37" y="95"/>
                    <a:pt x="36" y="96"/>
                    <a:pt x="36" y="96"/>
                  </a:cubicBezTo>
                  <a:close/>
                  <a:moveTo>
                    <a:pt x="41" y="96"/>
                  </a:moveTo>
                  <a:cubicBezTo>
                    <a:pt x="42" y="97"/>
                    <a:pt x="42" y="97"/>
                    <a:pt x="43" y="98"/>
                  </a:cubicBezTo>
                  <a:cubicBezTo>
                    <a:pt x="43" y="97"/>
                    <a:pt x="43" y="97"/>
                    <a:pt x="44" y="96"/>
                  </a:cubicBezTo>
                  <a:cubicBezTo>
                    <a:pt x="43" y="96"/>
                    <a:pt x="43" y="95"/>
                    <a:pt x="42" y="95"/>
                  </a:cubicBezTo>
                  <a:cubicBezTo>
                    <a:pt x="42" y="96"/>
                    <a:pt x="41" y="96"/>
                    <a:pt x="41" y="96"/>
                  </a:cubicBezTo>
                  <a:cubicBezTo>
                    <a:pt x="41" y="96"/>
                    <a:pt x="41" y="96"/>
                    <a:pt x="41" y="96"/>
                  </a:cubicBezTo>
                  <a:close/>
                  <a:moveTo>
                    <a:pt x="52" y="95"/>
                  </a:moveTo>
                  <a:cubicBezTo>
                    <a:pt x="52" y="96"/>
                    <a:pt x="52" y="96"/>
                    <a:pt x="52" y="96"/>
                  </a:cubicBezTo>
                  <a:cubicBezTo>
                    <a:pt x="53" y="96"/>
                    <a:pt x="52" y="96"/>
                    <a:pt x="53" y="96"/>
                  </a:cubicBezTo>
                  <a:cubicBezTo>
                    <a:pt x="53" y="96"/>
                    <a:pt x="53" y="95"/>
                    <a:pt x="53" y="95"/>
                  </a:cubicBezTo>
                  <a:cubicBezTo>
                    <a:pt x="53" y="95"/>
                    <a:pt x="52" y="95"/>
                    <a:pt x="52" y="95"/>
                  </a:cubicBezTo>
                  <a:close/>
                  <a:moveTo>
                    <a:pt x="37" y="98"/>
                  </a:moveTo>
                  <a:cubicBezTo>
                    <a:pt x="38" y="98"/>
                    <a:pt x="38" y="97"/>
                    <a:pt x="38" y="97"/>
                  </a:cubicBezTo>
                  <a:cubicBezTo>
                    <a:pt x="38" y="96"/>
                    <a:pt x="38" y="96"/>
                    <a:pt x="38" y="96"/>
                  </a:cubicBezTo>
                  <a:cubicBezTo>
                    <a:pt x="37" y="96"/>
                    <a:pt x="37" y="97"/>
                    <a:pt x="37" y="98"/>
                  </a:cubicBezTo>
                  <a:close/>
                  <a:moveTo>
                    <a:pt x="47" y="97"/>
                  </a:moveTo>
                  <a:cubicBezTo>
                    <a:pt x="47" y="96"/>
                    <a:pt x="47" y="96"/>
                    <a:pt x="46" y="96"/>
                  </a:cubicBezTo>
                  <a:cubicBezTo>
                    <a:pt x="47" y="96"/>
                    <a:pt x="47" y="97"/>
                    <a:pt x="47" y="97"/>
                  </a:cubicBezTo>
                  <a:close/>
                  <a:moveTo>
                    <a:pt x="39" y="97"/>
                  </a:moveTo>
                  <a:cubicBezTo>
                    <a:pt x="39" y="97"/>
                    <a:pt x="40" y="97"/>
                    <a:pt x="40" y="98"/>
                  </a:cubicBezTo>
                  <a:cubicBezTo>
                    <a:pt x="40" y="97"/>
                    <a:pt x="41" y="97"/>
                    <a:pt x="41" y="96"/>
                  </a:cubicBezTo>
                  <a:cubicBezTo>
                    <a:pt x="40" y="96"/>
                    <a:pt x="40" y="96"/>
                    <a:pt x="40" y="96"/>
                  </a:cubicBezTo>
                  <a:cubicBezTo>
                    <a:pt x="40" y="96"/>
                    <a:pt x="40" y="97"/>
                    <a:pt x="39" y="97"/>
                  </a:cubicBezTo>
                  <a:close/>
                  <a:moveTo>
                    <a:pt x="31" y="96"/>
                  </a:moveTo>
                  <a:cubicBezTo>
                    <a:pt x="31" y="97"/>
                    <a:pt x="32" y="97"/>
                    <a:pt x="32" y="97"/>
                  </a:cubicBezTo>
                  <a:cubicBezTo>
                    <a:pt x="32" y="97"/>
                    <a:pt x="32" y="97"/>
                    <a:pt x="32" y="98"/>
                  </a:cubicBezTo>
                  <a:cubicBezTo>
                    <a:pt x="32" y="98"/>
                    <a:pt x="32" y="99"/>
                    <a:pt x="32" y="100"/>
                  </a:cubicBezTo>
                  <a:cubicBezTo>
                    <a:pt x="33" y="99"/>
                    <a:pt x="32" y="98"/>
                    <a:pt x="33" y="96"/>
                  </a:cubicBezTo>
                  <a:cubicBezTo>
                    <a:pt x="32" y="96"/>
                    <a:pt x="32" y="97"/>
                    <a:pt x="31" y="96"/>
                  </a:cubicBezTo>
                  <a:close/>
                  <a:moveTo>
                    <a:pt x="54" y="98"/>
                  </a:moveTo>
                  <a:cubicBezTo>
                    <a:pt x="55" y="99"/>
                    <a:pt x="54" y="100"/>
                    <a:pt x="55" y="100"/>
                  </a:cubicBezTo>
                  <a:cubicBezTo>
                    <a:pt x="55" y="99"/>
                    <a:pt x="55" y="97"/>
                    <a:pt x="55" y="96"/>
                  </a:cubicBezTo>
                  <a:cubicBezTo>
                    <a:pt x="54" y="97"/>
                    <a:pt x="54" y="98"/>
                    <a:pt x="54" y="98"/>
                  </a:cubicBezTo>
                  <a:close/>
                  <a:moveTo>
                    <a:pt x="46" y="98"/>
                  </a:moveTo>
                  <a:cubicBezTo>
                    <a:pt x="46" y="98"/>
                    <a:pt x="46" y="98"/>
                    <a:pt x="47" y="97"/>
                  </a:cubicBezTo>
                  <a:cubicBezTo>
                    <a:pt x="46" y="97"/>
                    <a:pt x="46" y="96"/>
                    <a:pt x="46" y="96"/>
                  </a:cubicBezTo>
                  <a:cubicBezTo>
                    <a:pt x="46" y="97"/>
                    <a:pt x="46" y="97"/>
                    <a:pt x="46" y="98"/>
                  </a:cubicBezTo>
                  <a:close/>
                  <a:moveTo>
                    <a:pt x="58" y="100"/>
                  </a:moveTo>
                  <a:cubicBezTo>
                    <a:pt x="58" y="99"/>
                    <a:pt x="58" y="98"/>
                    <a:pt x="58" y="97"/>
                  </a:cubicBezTo>
                  <a:cubicBezTo>
                    <a:pt x="58" y="98"/>
                    <a:pt x="58" y="99"/>
                    <a:pt x="58" y="100"/>
                  </a:cubicBezTo>
                  <a:close/>
                  <a:moveTo>
                    <a:pt x="65" y="102"/>
                  </a:moveTo>
                  <a:cubicBezTo>
                    <a:pt x="65" y="100"/>
                    <a:pt x="66" y="98"/>
                    <a:pt x="65" y="97"/>
                  </a:cubicBezTo>
                  <a:cubicBezTo>
                    <a:pt x="64" y="98"/>
                    <a:pt x="65" y="100"/>
                    <a:pt x="65" y="102"/>
                  </a:cubicBezTo>
                  <a:close/>
                  <a:moveTo>
                    <a:pt x="40" y="98"/>
                  </a:moveTo>
                  <a:cubicBezTo>
                    <a:pt x="41" y="99"/>
                    <a:pt x="41" y="99"/>
                    <a:pt x="41" y="100"/>
                  </a:cubicBezTo>
                  <a:cubicBezTo>
                    <a:pt x="42" y="100"/>
                    <a:pt x="42" y="99"/>
                    <a:pt x="42" y="99"/>
                  </a:cubicBezTo>
                  <a:cubicBezTo>
                    <a:pt x="41" y="98"/>
                    <a:pt x="41" y="96"/>
                    <a:pt x="40" y="98"/>
                  </a:cubicBezTo>
                  <a:close/>
                  <a:moveTo>
                    <a:pt x="43" y="99"/>
                  </a:moveTo>
                  <a:cubicBezTo>
                    <a:pt x="44" y="99"/>
                    <a:pt x="44" y="100"/>
                    <a:pt x="44" y="100"/>
                  </a:cubicBezTo>
                  <a:cubicBezTo>
                    <a:pt x="45" y="100"/>
                    <a:pt x="45" y="98"/>
                    <a:pt x="44" y="97"/>
                  </a:cubicBezTo>
                  <a:cubicBezTo>
                    <a:pt x="44" y="98"/>
                    <a:pt x="43" y="98"/>
                    <a:pt x="43" y="99"/>
                  </a:cubicBezTo>
                  <a:close/>
                  <a:moveTo>
                    <a:pt x="47" y="98"/>
                  </a:moveTo>
                  <a:cubicBezTo>
                    <a:pt x="48" y="98"/>
                    <a:pt x="48" y="97"/>
                    <a:pt x="47" y="97"/>
                  </a:cubicBezTo>
                  <a:cubicBezTo>
                    <a:pt x="47" y="98"/>
                    <a:pt x="47" y="98"/>
                    <a:pt x="47" y="98"/>
                  </a:cubicBezTo>
                  <a:close/>
                  <a:moveTo>
                    <a:pt x="38" y="99"/>
                  </a:moveTo>
                  <a:cubicBezTo>
                    <a:pt x="38" y="99"/>
                    <a:pt x="38" y="99"/>
                    <a:pt x="38" y="99"/>
                  </a:cubicBezTo>
                  <a:cubicBezTo>
                    <a:pt x="39" y="99"/>
                    <a:pt x="40" y="98"/>
                    <a:pt x="39" y="98"/>
                  </a:cubicBezTo>
                  <a:cubicBezTo>
                    <a:pt x="38" y="98"/>
                    <a:pt x="38" y="98"/>
                    <a:pt x="38" y="99"/>
                  </a:cubicBezTo>
                  <a:close/>
                  <a:moveTo>
                    <a:pt x="48" y="100"/>
                  </a:moveTo>
                  <a:cubicBezTo>
                    <a:pt x="48" y="99"/>
                    <a:pt x="47" y="98"/>
                    <a:pt x="47" y="98"/>
                  </a:cubicBezTo>
                  <a:cubicBezTo>
                    <a:pt x="46" y="98"/>
                    <a:pt x="47" y="100"/>
                    <a:pt x="48" y="100"/>
                  </a:cubicBezTo>
                  <a:close/>
                  <a:moveTo>
                    <a:pt x="36" y="100"/>
                  </a:moveTo>
                  <a:cubicBezTo>
                    <a:pt x="36" y="99"/>
                    <a:pt x="36" y="99"/>
                    <a:pt x="35" y="99"/>
                  </a:cubicBezTo>
                  <a:cubicBezTo>
                    <a:pt x="35" y="99"/>
                    <a:pt x="35" y="100"/>
                    <a:pt x="36" y="100"/>
                  </a:cubicBezTo>
                  <a:close/>
                  <a:moveTo>
                    <a:pt x="39" y="100"/>
                  </a:moveTo>
                  <a:cubicBezTo>
                    <a:pt x="39" y="100"/>
                    <a:pt x="39" y="101"/>
                    <a:pt x="40" y="101"/>
                  </a:cubicBezTo>
                  <a:cubicBezTo>
                    <a:pt x="40" y="101"/>
                    <a:pt x="40" y="101"/>
                    <a:pt x="41" y="100"/>
                  </a:cubicBezTo>
                  <a:cubicBezTo>
                    <a:pt x="40" y="100"/>
                    <a:pt x="40" y="99"/>
                    <a:pt x="40" y="99"/>
                  </a:cubicBezTo>
                  <a:cubicBezTo>
                    <a:pt x="39" y="99"/>
                    <a:pt x="39" y="100"/>
                    <a:pt x="39" y="100"/>
                  </a:cubicBezTo>
                  <a:close/>
                  <a:moveTo>
                    <a:pt x="52" y="103"/>
                  </a:moveTo>
                  <a:cubicBezTo>
                    <a:pt x="53" y="102"/>
                    <a:pt x="53" y="100"/>
                    <a:pt x="52" y="99"/>
                  </a:cubicBezTo>
                  <a:cubicBezTo>
                    <a:pt x="52" y="100"/>
                    <a:pt x="52" y="102"/>
                    <a:pt x="52" y="103"/>
                  </a:cubicBezTo>
                  <a:close/>
                  <a:moveTo>
                    <a:pt x="56" y="103"/>
                  </a:moveTo>
                  <a:cubicBezTo>
                    <a:pt x="57" y="102"/>
                    <a:pt x="57" y="100"/>
                    <a:pt x="57" y="99"/>
                  </a:cubicBezTo>
                  <a:cubicBezTo>
                    <a:pt x="56" y="100"/>
                    <a:pt x="55" y="102"/>
                    <a:pt x="56" y="103"/>
                  </a:cubicBezTo>
                  <a:close/>
                  <a:moveTo>
                    <a:pt x="59" y="100"/>
                  </a:moveTo>
                  <a:cubicBezTo>
                    <a:pt x="59" y="100"/>
                    <a:pt x="60" y="100"/>
                    <a:pt x="59" y="100"/>
                  </a:cubicBezTo>
                  <a:cubicBezTo>
                    <a:pt x="59" y="101"/>
                    <a:pt x="59" y="101"/>
                    <a:pt x="60" y="101"/>
                  </a:cubicBezTo>
                  <a:cubicBezTo>
                    <a:pt x="59" y="101"/>
                    <a:pt x="60" y="102"/>
                    <a:pt x="60" y="102"/>
                  </a:cubicBezTo>
                  <a:cubicBezTo>
                    <a:pt x="61" y="102"/>
                    <a:pt x="60" y="101"/>
                    <a:pt x="60" y="100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0"/>
                    <a:pt x="61" y="100"/>
                    <a:pt x="60" y="99"/>
                  </a:cubicBezTo>
                  <a:cubicBezTo>
                    <a:pt x="60" y="100"/>
                    <a:pt x="60" y="99"/>
                    <a:pt x="59" y="100"/>
                  </a:cubicBezTo>
                  <a:close/>
                  <a:moveTo>
                    <a:pt x="13" y="101"/>
                  </a:moveTo>
                  <a:cubicBezTo>
                    <a:pt x="13" y="100"/>
                    <a:pt x="14" y="100"/>
                    <a:pt x="13" y="100"/>
                  </a:cubicBezTo>
                  <a:cubicBezTo>
                    <a:pt x="13" y="100"/>
                    <a:pt x="13" y="101"/>
                    <a:pt x="13" y="101"/>
                  </a:cubicBezTo>
                  <a:close/>
                  <a:moveTo>
                    <a:pt x="42" y="101"/>
                  </a:moveTo>
                  <a:cubicBezTo>
                    <a:pt x="42" y="101"/>
                    <a:pt x="42" y="102"/>
                    <a:pt x="43" y="102"/>
                  </a:cubicBezTo>
                  <a:cubicBezTo>
                    <a:pt x="43" y="102"/>
                    <a:pt x="43" y="102"/>
                    <a:pt x="43" y="101"/>
                  </a:cubicBezTo>
                  <a:cubicBezTo>
                    <a:pt x="43" y="101"/>
                    <a:pt x="43" y="100"/>
                    <a:pt x="42" y="100"/>
                  </a:cubicBezTo>
                  <a:cubicBezTo>
                    <a:pt x="42" y="100"/>
                    <a:pt x="42" y="100"/>
                    <a:pt x="42" y="101"/>
                  </a:cubicBezTo>
                  <a:close/>
                  <a:moveTo>
                    <a:pt x="34" y="102"/>
                  </a:moveTo>
                  <a:cubicBezTo>
                    <a:pt x="34" y="102"/>
                    <a:pt x="35" y="101"/>
                    <a:pt x="35" y="101"/>
                  </a:cubicBezTo>
                  <a:cubicBezTo>
                    <a:pt x="35" y="99"/>
                    <a:pt x="33" y="101"/>
                    <a:pt x="34" y="102"/>
                  </a:cubicBezTo>
                  <a:close/>
                  <a:moveTo>
                    <a:pt x="46" y="102"/>
                  </a:moveTo>
                  <a:cubicBezTo>
                    <a:pt x="46" y="101"/>
                    <a:pt x="47" y="101"/>
                    <a:pt x="47" y="101"/>
                  </a:cubicBezTo>
                  <a:cubicBezTo>
                    <a:pt x="46" y="100"/>
                    <a:pt x="46" y="100"/>
                    <a:pt x="46" y="100"/>
                  </a:cubicBezTo>
                  <a:cubicBezTo>
                    <a:pt x="46" y="101"/>
                    <a:pt x="46" y="101"/>
                    <a:pt x="46" y="102"/>
                  </a:cubicBezTo>
                  <a:close/>
                  <a:moveTo>
                    <a:pt x="37" y="102"/>
                  </a:moveTo>
                  <a:cubicBezTo>
                    <a:pt x="37" y="101"/>
                    <a:pt x="37" y="100"/>
                    <a:pt x="36" y="100"/>
                  </a:cubicBezTo>
                  <a:cubicBezTo>
                    <a:pt x="36" y="100"/>
                    <a:pt x="36" y="101"/>
                    <a:pt x="37" y="102"/>
                  </a:cubicBezTo>
                  <a:close/>
                  <a:moveTo>
                    <a:pt x="39" y="103"/>
                  </a:moveTo>
                  <a:cubicBezTo>
                    <a:pt x="39" y="102"/>
                    <a:pt x="38" y="101"/>
                    <a:pt x="38" y="101"/>
                  </a:cubicBezTo>
                  <a:cubicBezTo>
                    <a:pt x="38" y="101"/>
                    <a:pt x="38" y="101"/>
                    <a:pt x="38" y="101"/>
                  </a:cubicBezTo>
                  <a:cubicBezTo>
                    <a:pt x="38" y="101"/>
                    <a:pt x="38" y="102"/>
                    <a:pt x="39" y="103"/>
                  </a:cubicBezTo>
                  <a:close/>
                  <a:moveTo>
                    <a:pt x="45" y="101"/>
                  </a:moveTo>
                  <a:cubicBezTo>
                    <a:pt x="45" y="102"/>
                    <a:pt x="45" y="102"/>
                    <a:pt x="45" y="102"/>
                  </a:cubicBezTo>
                  <a:cubicBezTo>
                    <a:pt x="45" y="102"/>
                    <a:pt x="45" y="101"/>
                    <a:pt x="45" y="101"/>
                  </a:cubicBezTo>
                  <a:cubicBezTo>
                    <a:pt x="45" y="101"/>
                    <a:pt x="44" y="101"/>
                    <a:pt x="45" y="101"/>
                  </a:cubicBezTo>
                  <a:close/>
                  <a:moveTo>
                    <a:pt x="62" y="104"/>
                  </a:moveTo>
                  <a:cubicBezTo>
                    <a:pt x="62" y="103"/>
                    <a:pt x="63" y="102"/>
                    <a:pt x="62" y="101"/>
                  </a:cubicBezTo>
                  <a:cubicBezTo>
                    <a:pt x="62" y="102"/>
                    <a:pt x="62" y="103"/>
                    <a:pt x="62" y="104"/>
                  </a:cubicBezTo>
                  <a:close/>
                  <a:moveTo>
                    <a:pt x="66" y="108"/>
                  </a:moveTo>
                  <a:cubicBezTo>
                    <a:pt x="66" y="106"/>
                    <a:pt x="68" y="103"/>
                    <a:pt x="66" y="101"/>
                  </a:cubicBezTo>
                  <a:cubicBezTo>
                    <a:pt x="67" y="104"/>
                    <a:pt x="66" y="106"/>
                    <a:pt x="66" y="108"/>
                  </a:cubicBezTo>
                  <a:close/>
                  <a:moveTo>
                    <a:pt x="40" y="103"/>
                  </a:moveTo>
                  <a:cubicBezTo>
                    <a:pt x="41" y="103"/>
                    <a:pt x="41" y="104"/>
                    <a:pt x="41" y="104"/>
                  </a:cubicBezTo>
                  <a:cubicBezTo>
                    <a:pt x="42" y="103"/>
                    <a:pt x="42" y="103"/>
                    <a:pt x="42" y="103"/>
                  </a:cubicBezTo>
                  <a:cubicBezTo>
                    <a:pt x="42" y="102"/>
                    <a:pt x="42" y="102"/>
                    <a:pt x="41" y="101"/>
                  </a:cubicBezTo>
                  <a:cubicBezTo>
                    <a:pt x="41" y="102"/>
                    <a:pt x="40" y="102"/>
                    <a:pt x="40" y="103"/>
                  </a:cubicBezTo>
                  <a:close/>
                  <a:moveTo>
                    <a:pt x="35" y="104"/>
                  </a:moveTo>
                  <a:cubicBezTo>
                    <a:pt x="35" y="103"/>
                    <a:pt x="36" y="103"/>
                    <a:pt x="36" y="102"/>
                  </a:cubicBezTo>
                  <a:cubicBezTo>
                    <a:pt x="36" y="102"/>
                    <a:pt x="36" y="102"/>
                    <a:pt x="35" y="101"/>
                  </a:cubicBezTo>
                  <a:cubicBezTo>
                    <a:pt x="35" y="102"/>
                    <a:pt x="34" y="103"/>
                    <a:pt x="35" y="104"/>
                  </a:cubicBezTo>
                  <a:close/>
                  <a:moveTo>
                    <a:pt x="32" y="104"/>
                  </a:moveTo>
                  <a:cubicBezTo>
                    <a:pt x="33" y="103"/>
                    <a:pt x="32" y="102"/>
                    <a:pt x="33" y="102"/>
                  </a:cubicBezTo>
                  <a:cubicBezTo>
                    <a:pt x="32" y="102"/>
                    <a:pt x="32" y="102"/>
                    <a:pt x="32" y="102"/>
                  </a:cubicBezTo>
                  <a:cubicBezTo>
                    <a:pt x="32" y="102"/>
                    <a:pt x="32" y="103"/>
                    <a:pt x="32" y="104"/>
                  </a:cubicBezTo>
                  <a:close/>
                  <a:moveTo>
                    <a:pt x="47" y="105"/>
                  </a:moveTo>
                  <a:cubicBezTo>
                    <a:pt x="48" y="104"/>
                    <a:pt x="48" y="102"/>
                    <a:pt x="47" y="102"/>
                  </a:cubicBezTo>
                  <a:cubicBezTo>
                    <a:pt x="46" y="102"/>
                    <a:pt x="45" y="104"/>
                    <a:pt x="47" y="105"/>
                  </a:cubicBezTo>
                  <a:close/>
                  <a:moveTo>
                    <a:pt x="38" y="104"/>
                  </a:moveTo>
                  <a:cubicBezTo>
                    <a:pt x="39" y="103"/>
                    <a:pt x="38" y="102"/>
                    <a:pt x="37" y="102"/>
                  </a:cubicBezTo>
                  <a:cubicBezTo>
                    <a:pt x="37" y="102"/>
                    <a:pt x="38" y="103"/>
                    <a:pt x="38" y="104"/>
                  </a:cubicBezTo>
                  <a:close/>
                  <a:moveTo>
                    <a:pt x="58" y="103"/>
                  </a:moveTo>
                  <a:cubicBezTo>
                    <a:pt x="58" y="102"/>
                    <a:pt x="59" y="102"/>
                    <a:pt x="58" y="102"/>
                  </a:cubicBezTo>
                  <a:cubicBezTo>
                    <a:pt x="58" y="102"/>
                    <a:pt x="58" y="102"/>
                    <a:pt x="58" y="103"/>
                  </a:cubicBezTo>
                  <a:close/>
                  <a:moveTo>
                    <a:pt x="51" y="103"/>
                  </a:moveTo>
                  <a:cubicBezTo>
                    <a:pt x="51" y="102"/>
                    <a:pt x="51" y="102"/>
                    <a:pt x="50" y="102"/>
                  </a:cubicBezTo>
                  <a:cubicBezTo>
                    <a:pt x="50" y="102"/>
                    <a:pt x="50" y="103"/>
                    <a:pt x="51" y="103"/>
                  </a:cubicBezTo>
                  <a:close/>
                  <a:moveTo>
                    <a:pt x="43" y="103"/>
                  </a:moveTo>
                  <a:cubicBezTo>
                    <a:pt x="44" y="103"/>
                    <a:pt x="44" y="104"/>
                    <a:pt x="44" y="104"/>
                  </a:cubicBezTo>
                  <a:cubicBezTo>
                    <a:pt x="44" y="104"/>
                    <a:pt x="45" y="104"/>
                    <a:pt x="45" y="103"/>
                  </a:cubicBezTo>
                  <a:cubicBezTo>
                    <a:pt x="44" y="102"/>
                    <a:pt x="44" y="103"/>
                    <a:pt x="44" y="102"/>
                  </a:cubicBezTo>
                  <a:cubicBezTo>
                    <a:pt x="44" y="103"/>
                    <a:pt x="43" y="103"/>
                    <a:pt x="43" y="103"/>
                  </a:cubicBezTo>
                  <a:close/>
                  <a:moveTo>
                    <a:pt x="54" y="106"/>
                  </a:moveTo>
                  <a:cubicBezTo>
                    <a:pt x="55" y="105"/>
                    <a:pt x="56" y="103"/>
                    <a:pt x="54" y="102"/>
                  </a:cubicBezTo>
                  <a:cubicBezTo>
                    <a:pt x="54" y="103"/>
                    <a:pt x="53" y="105"/>
                    <a:pt x="54" y="106"/>
                  </a:cubicBezTo>
                  <a:close/>
                  <a:moveTo>
                    <a:pt x="58" y="103"/>
                  </a:moveTo>
                  <a:cubicBezTo>
                    <a:pt x="58" y="104"/>
                    <a:pt x="58" y="104"/>
                    <a:pt x="58" y="105"/>
                  </a:cubicBezTo>
                  <a:cubicBezTo>
                    <a:pt x="59" y="105"/>
                    <a:pt x="59" y="103"/>
                    <a:pt x="58" y="103"/>
                  </a:cubicBezTo>
                  <a:cubicBezTo>
                    <a:pt x="58" y="103"/>
                    <a:pt x="58" y="103"/>
                    <a:pt x="58" y="103"/>
                  </a:cubicBezTo>
                  <a:close/>
                  <a:moveTo>
                    <a:pt x="10" y="114"/>
                  </a:moveTo>
                  <a:cubicBezTo>
                    <a:pt x="10" y="112"/>
                    <a:pt x="10" y="110"/>
                    <a:pt x="11" y="108"/>
                  </a:cubicBezTo>
                  <a:cubicBezTo>
                    <a:pt x="11" y="106"/>
                    <a:pt x="12" y="104"/>
                    <a:pt x="12" y="103"/>
                  </a:cubicBezTo>
                  <a:cubicBezTo>
                    <a:pt x="11" y="106"/>
                    <a:pt x="9" y="111"/>
                    <a:pt x="10" y="114"/>
                  </a:cubicBezTo>
                  <a:close/>
                  <a:moveTo>
                    <a:pt x="35" y="104"/>
                  </a:moveTo>
                  <a:cubicBezTo>
                    <a:pt x="35" y="105"/>
                    <a:pt x="36" y="106"/>
                    <a:pt x="36" y="106"/>
                  </a:cubicBezTo>
                  <a:cubicBezTo>
                    <a:pt x="37" y="106"/>
                    <a:pt x="37" y="105"/>
                    <a:pt x="37" y="104"/>
                  </a:cubicBezTo>
                  <a:cubicBezTo>
                    <a:pt x="37" y="104"/>
                    <a:pt x="37" y="103"/>
                    <a:pt x="36" y="103"/>
                  </a:cubicBezTo>
                  <a:cubicBezTo>
                    <a:pt x="36" y="103"/>
                    <a:pt x="35" y="104"/>
                    <a:pt x="35" y="104"/>
                  </a:cubicBezTo>
                  <a:close/>
                  <a:moveTo>
                    <a:pt x="39" y="104"/>
                  </a:moveTo>
                  <a:cubicBezTo>
                    <a:pt x="40" y="104"/>
                    <a:pt x="40" y="105"/>
                    <a:pt x="40" y="105"/>
                  </a:cubicBezTo>
                  <a:cubicBezTo>
                    <a:pt x="40" y="105"/>
                    <a:pt x="41" y="105"/>
                    <a:pt x="41" y="105"/>
                  </a:cubicBezTo>
                  <a:cubicBezTo>
                    <a:pt x="40" y="104"/>
                    <a:pt x="40" y="103"/>
                    <a:pt x="40" y="103"/>
                  </a:cubicBezTo>
                  <a:cubicBezTo>
                    <a:pt x="40" y="103"/>
                    <a:pt x="40" y="104"/>
                    <a:pt x="39" y="104"/>
                  </a:cubicBezTo>
                  <a:close/>
                  <a:moveTo>
                    <a:pt x="34" y="105"/>
                  </a:moveTo>
                  <a:cubicBezTo>
                    <a:pt x="34" y="105"/>
                    <a:pt x="34" y="105"/>
                    <a:pt x="34" y="105"/>
                  </a:cubicBezTo>
                  <a:cubicBezTo>
                    <a:pt x="34" y="104"/>
                    <a:pt x="34" y="103"/>
                    <a:pt x="34" y="104"/>
                  </a:cubicBezTo>
                  <a:cubicBezTo>
                    <a:pt x="34" y="104"/>
                    <a:pt x="33" y="105"/>
                    <a:pt x="34" y="105"/>
                  </a:cubicBezTo>
                  <a:close/>
                  <a:moveTo>
                    <a:pt x="51" y="105"/>
                  </a:moveTo>
                  <a:cubicBezTo>
                    <a:pt x="51" y="104"/>
                    <a:pt x="51" y="104"/>
                    <a:pt x="50" y="103"/>
                  </a:cubicBezTo>
                  <a:cubicBezTo>
                    <a:pt x="50" y="104"/>
                    <a:pt x="50" y="105"/>
                    <a:pt x="51" y="105"/>
                  </a:cubicBezTo>
                  <a:close/>
                  <a:moveTo>
                    <a:pt x="43" y="104"/>
                  </a:moveTo>
                  <a:cubicBezTo>
                    <a:pt x="42" y="104"/>
                    <a:pt x="42" y="105"/>
                    <a:pt x="42" y="105"/>
                  </a:cubicBezTo>
                  <a:cubicBezTo>
                    <a:pt x="42" y="105"/>
                    <a:pt x="42" y="105"/>
                    <a:pt x="42" y="105"/>
                  </a:cubicBezTo>
                  <a:cubicBezTo>
                    <a:pt x="42" y="105"/>
                    <a:pt x="43" y="105"/>
                    <a:pt x="43" y="106"/>
                  </a:cubicBezTo>
                  <a:cubicBezTo>
                    <a:pt x="43" y="106"/>
                    <a:pt x="43" y="105"/>
                    <a:pt x="43" y="105"/>
                  </a:cubicBezTo>
                  <a:cubicBezTo>
                    <a:pt x="43" y="105"/>
                    <a:pt x="43" y="105"/>
                    <a:pt x="43" y="104"/>
                  </a:cubicBezTo>
                  <a:cubicBezTo>
                    <a:pt x="43" y="104"/>
                    <a:pt x="43" y="105"/>
                    <a:pt x="43" y="104"/>
                  </a:cubicBezTo>
                  <a:cubicBezTo>
                    <a:pt x="43" y="104"/>
                    <a:pt x="43" y="104"/>
                    <a:pt x="43" y="104"/>
                  </a:cubicBezTo>
                  <a:close/>
                  <a:moveTo>
                    <a:pt x="49" y="107"/>
                  </a:moveTo>
                  <a:cubicBezTo>
                    <a:pt x="49" y="107"/>
                    <a:pt x="50" y="104"/>
                    <a:pt x="49" y="104"/>
                  </a:cubicBezTo>
                  <a:cubicBezTo>
                    <a:pt x="48" y="105"/>
                    <a:pt x="49" y="106"/>
                    <a:pt x="49" y="107"/>
                  </a:cubicBezTo>
                  <a:close/>
                  <a:moveTo>
                    <a:pt x="45" y="105"/>
                  </a:moveTo>
                  <a:cubicBezTo>
                    <a:pt x="45" y="105"/>
                    <a:pt x="45" y="106"/>
                    <a:pt x="45" y="106"/>
                  </a:cubicBezTo>
                  <a:cubicBezTo>
                    <a:pt x="45" y="105"/>
                    <a:pt x="46" y="105"/>
                    <a:pt x="45" y="104"/>
                  </a:cubicBezTo>
                  <a:cubicBezTo>
                    <a:pt x="45" y="105"/>
                    <a:pt x="45" y="105"/>
                    <a:pt x="45" y="105"/>
                  </a:cubicBezTo>
                  <a:close/>
                  <a:moveTo>
                    <a:pt x="31" y="105"/>
                  </a:moveTo>
                  <a:cubicBezTo>
                    <a:pt x="31" y="106"/>
                    <a:pt x="32" y="105"/>
                    <a:pt x="31" y="104"/>
                  </a:cubicBezTo>
                  <a:cubicBezTo>
                    <a:pt x="31" y="105"/>
                    <a:pt x="31" y="105"/>
                    <a:pt x="31" y="105"/>
                  </a:cubicBezTo>
                  <a:close/>
                  <a:moveTo>
                    <a:pt x="38" y="105"/>
                  </a:moveTo>
                  <a:cubicBezTo>
                    <a:pt x="39" y="105"/>
                    <a:pt x="39" y="106"/>
                    <a:pt x="39" y="106"/>
                  </a:cubicBezTo>
                  <a:cubicBezTo>
                    <a:pt x="39" y="106"/>
                    <a:pt x="39" y="106"/>
                    <a:pt x="40" y="106"/>
                  </a:cubicBezTo>
                  <a:cubicBezTo>
                    <a:pt x="39" y="105"/>
                    <a:pt x="39" y="105"/>
                    <a:pt x="39" y="104"/>
                  </a:cubicBezTo>
                  <a:cubicBezTo>
                    <a:pt x="39" y="105"/>
                    <a:pt x="38" y="105"/>
                    <a:pt x="38" y="105"/>
                  </a:cubicBezTo>
                  <a:close/>
                  <a:moveTo>
                    <a:pt x="56" y="107"/>
                  </a:moveTo>
                  <a:cubicBezTo>
                    <a:pt x="57" y="107"/>
                    <a:pt x="57" y="105"/>
                    <a:pt x="56" y="105"/>
                  </a:cubicBezTo>
                  <a:cubicBezTo>
                    <a:pt x="56" y="105"/>
                    <a:pt x="56" y="107"/>
                    <a:pt x="56" y="107"/>
                  </a:cubicBezTo>
                  <a:close/>
                  <a:moveTo>
                    <a:pt x="53" y="106"/>
                  </a:moveTo>
                  <a:cubicBezTo>
                    <a:pt x="52" y="106"/>
                    <a:pt x="52" y="105"/>
                    <a:pt x="52" y="105"/>
                  </a:cubicBezTo>
                  <a:cubicBezTo>
                    <a:pt x="52" y="105"/>
                    <a:pt x="52" y="106"/>
                    <a:pt x="53" y="106"/>
                  </a:cubicBezTo>
                  <a:close/>
                  <a:moveTo>
                    <a:pt x="63" y="106"/>
                  </a:moveTo>
                  <a:cubicBezTo>
                    <a:pt x="63" y="106"/>
                    <a:pt x="63" y="106"/>
                    <a:pt x="63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5"/>
                    <a:pt x="63" y="108"/>
                    <a:pt x="63" y="106"/>
                  </a:cubicBezTo>
                  <a:close/>
                  <a:moveTo>
                    <a:pt x="34" y="106"/>
                  </a:moveTo>
                  <a:cubicBezTo>
                    <a:pt x="34" y="108"/>
                    <a:pt x="35" y="109"/>
                    <a:pt x="36" y="111"/>
                  </a:cubicBezTo>
                  <a:cubicBezTo>
                    <a:pt x="36" y="110"/>
                    <a:pt x="36" y="110"/>
                    <a:pt x="36" y="109"/>
                  </a:cubicBezTo>
                  <a:cubicBezTo>
                    <a:pt x="36" y="109"/>
                    <a:pt x="36" y="110"/>
                    <a:pt x="36" y="110"/>
                  </a:cubicBezTo>
                  <a:cubicBezTo>
                    <a:pt x="37" y="110"/>
                    <a:pt x="36" y="109"/>
                    <a:pt x="37" y="109"/>
                  </a:cubicBezTo>
                  <a:cubicBezTo>
                    <a:pt x="36" y="109"/>
                    <a:pt x="36" y="109"/>
                    <a:pt x="36" y="108"/>
                  </a:cubicBezTo>
                  <a:cubicBezTo>
                    <a:pt x="37" y="108"/>
                    <a:pt x="37" y="108"/>
                    <a:pt x="37" y="108"/>
                  </a:cubicBezTo>
                  <a:cubicBezTo>
                    <a:pt x="37" y="108"/>
                    <a:pt x="37" y="108"/>
                    <a:pt x="37" y="108"/>
                  </a:cubicBezTo>
                  <a:cubicBezTo>
                    <a:pt x="38" y="108"/>
                    <a:pt x="38" y="107"/>
                    <a:pt x="39" y="107"/>
                  </a:cubicBezTo>
                  <a:cubicBezTo>
                    <a:pt x="38" y="107"/>
                    <a:pt x="38" y="106"/>
                    <a:pt x="38" y="106"/>
                  </a:cubicBezTo>
                  <a:cubicBezTo>
                    <a:pt x="37" y="107"/>
                    <a:pt x="37" y="108"/>
                    <a:pt x="35" y="108"/>
                  </a:cubicBezTo>
                  <a:cubicBezTo>
                    <a:pt x="35" y="107"/>
                    <a:pt x="35" y="106"/>
                    <a:pt x="35" y="105"/>
                  </a:cubicBezTo>
                  <a:cubicBezTo>
                    <a:pt x="34" y="105"/>
                    <a:pt x="34" y="105"/>
                    <a:pt x="34" y="106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4" y="106"/>
                    <a:pt x="34" y="106"/>
                    <a:pt x="34" y="106"/>
                  </a:cubicBezTo>
                  <a:close/>
                  <a:moveTo>
                    <a:pt x="41" y="106"/>
                  </a:moveTo>
                  <a:cubicBezTo>
                    <a:pt x="41" y="106"/>
                    <a:pt x="41" y="107"/>
                    <a:pt x="42" y="107"/>
                  </a:cubicBezTo>
                  <a:cubicBezTo>
                    <a:pt x="42" y="106"/>
                    <a:pt x="42" y="106"/>
                    <a:pt x="41" y="105"/>
                  </a:cubicBezTo>
                  <a:cubicBezTo>
                    <a:pt x="41" y="106"/>
                    <a:pt x="41" y="106"/>
                    <a:pt x="41" y="106"/>
                  </a:cubicBezTo>
                  <a:close/>
                  <a:moveTo>
                    <a:pt x="43" y="107"/>
                  </a:moveTo>
                  <a:cubicBezTo>
                    <a:pt x="44" y="107"/>
                    <a:pt x="44" y="106"/>
                    <a:pt x="44" y="107"/>
                  </a:cubicBezTo>
                  <a:cubicBezTo>
                    <a:pt x="44" y="107"/>
                    <a:pt x="44" y="107"/>
                    <a:pt x="43" y="107"/>
                  </a:cubicBezTo>
                  <a:cubicBezTo>
                    <a:pt x="44" y="107"/>
                    <a:pt x="44" y="108"/>
                    <a:pt x="45" y="108"/>
                  </a:cubicBezTo>
                  <a:cubicBezTo>
                    <a:pt x="44" y="107"/>
                    <a:pt x="44" y="106"/>
                    <a:pt x="43" y="106"/>
                  </a:cubicBezTo>
                  <a:cubicBezTo>
                    <a:pt x="43" y="106"/>
                    <a:pt x="43" y="107"/>
                    <a:pt x="43" y="107"/>
                  </a:cubicBezTo>
                  <a:close/>
                  <a:moveTo>
                    <a:pt x="54" y="106"/>
                  </a:moveTo>
                  <a:cubicBezTo>
                    <a:pt x="55" y="107"/>
                    <a:pt x="55" y="107"/>
                    <a:pt x="55" y="107"/>
                  </a:cubicBezTo>
                  <a:cubicBezTo>
                    <a:pt x="55" y="107"/>
                    <a:pt x="55" y="106"/>
                    <a:pt x="55" y="106"/>
                  </a:cubicBezTo>
                  <a:cubicBezTo>
                    <a:pt x="55" y="106"/>
                    <a:pt x="55" y="106"/>
                    <a:pt x="54" y="106"/>
                  </a:cubicBezTo>
                  <a:close/>
                  <a:moveTo>
                    <a:pt x="47" y="107"/>
                  </a:moveTo>
                  <a:cubicBezTo>
                    <a:pt x="46" y="107"/>
                    <a:pt x="46" y="107"/>
                    <a:pt x="46" y="108"/>
                  </a:cubicBezTo>
                  <a:cubicBezTo>
                    <a:pt x="47" y="108"/>
                    <a:pt x="47" y="109"/>
                    <a:pt x="48" y="109"/>
                  </a:cubicBezTo>
                  <a:cubicBezTo>
                    <a:pt x="48" y="108"/>
                    <a:pt x="47" y="107"/>
                    <a:pt x="47" y="107"/>
                  </a:cubicBezTo>
                  <a:close/>
                  <a:moveTo>
                    <a:pt x="52" y="108"/>
                  </a:moveTo>
                  <a:cubicBezTo>
                    <a:pt x="52" y="107"/>
                    <a:pt x="53" y="106"/>
                    <a:pt x="52" y="107"/>
                  </a:cubicBezTo>
                  <a:cubicBezTo>
                    <a:pt x="52" y="107"/>
                    <a:pt x="52" y="108"/>
                    <a:pt x="52" y="108"/>
                  </a:cubicBezTo>
                  <a:close/>
                  <a:moveTo>
                    <a:pt x="58" y="109"/>
                  </a:moveTo>
                  <a:cubicBezTo>
                    <a:pt x="58" y="108"/>
                    <a:pt x="58" y="108"/>
                    <a:pt x="58" y="108"/>
                  </a:cubicBezTo>
                  <a:cubicBezTo>
                    <a:pt x="58" y="108"/>
                    <a:pt x="58" y="107"/>
                    <a:pt x="57" y="107"/>
                  </a:cubicBezTo>
                  <a:cubicBezTo>
                    <a:pt x="58" y="108"/>
                    <a:pt x="57" y="108"/>
                    <a:pt x="58" y="109"/>
                  </a:cubicBezTo>
                  <a:close/>
                  <a:moveTo>
                    <a:pt x="40" y="108"/>
                  </a:moveTo>
                  <a:cubicBezTo>
                    <a:pt x="40" y="108"/>
                    <a:pt x="40" y="108"/>
                    <a:pt x="41" y="108"/>
                  </a:cubicBezTo>
                  <a:cubicBezTo>
                    <a:pt x="41" y="108"/>
                    <a:pt x="41" y="107"/>
                    <a:pt x="40" y="107"/>
                  </a:cubicBezTo>
                  <a:cubicBezTo>
                    <a:pt x="40" y="107"/>
                    <a:pt x="40" y="108"/>
                    <a:pt x="40" y="108"/>
                  </a:cubicBezTo>
                  <a:close/>
                  <a:moveTo>
                    <a:pt x="51" y="110"/>
                  </a:moveTo>
                  <a:cubicBezTo>
                    <a:pt x="51" y="109"/>
                    <a:pt x="51" y="107"/>
                    <a:pt x="50" y="107"/>
                  </a:cubicBezTo>
                  <a:cubicBezTo>
                    <a:pt x="50" y="108"/>
                    <a:pt x="50" y="109"/>
                    <a:pt x="51" y="110"/>
                  </a:cubicBezTo>
                  <a:close/>
                  <a:moveTo>
                    <a:pt x="42" y="108"/>
                  </a:moveTo>
                  <a:cubicBezTo>
                    <a:pt x="42" y="108"/>
                    <a:pt x="43" y="108"/>
                    <a:pt x="43" y="107"/>
                  </a:cubicBezTo>
                  <a:cubicBezTo>
                    <a:pt x="43" y="107"/>
                    <a:pt x="43" y="107"/>
                    <a:pt x="42" y="107"/>
                  </a:cubicBezTo>
                  <a:cubicBezTo>
                    <a:pt x="42" y="108"/>
                    <a:pt x="42" y="108"/>
                    <a:pt x="42" y="108"/>
                  </a:cubicBezTo>
                  <a:close/>
                  <a:moveTo>
                    <a:pt x="60" y="109"/>
                  </a:moveTo>
                  <a:cubicBezTo>
                    <a:pt x="60" y="108"/>
                    <a:pt x="60" y="108"/>
                    <a:pt x="60" y="107"/>
                  </a:cubicBezTo>
                  <a:cubicBezTo>
                    <a:pt x="59" y="108"/>
                    <a:pt x="60" y="109"/>
                    <a:pt x="60" y="109"/>
                  </a:cubicBezTo>
                  <a:close/>
                  <a:moveTo>
                    <a:pt x="55" y="109"/>
                  </a:moveTo>
                  <a:cubicBezTo>
                    <a:pt x="55" y="109"/>
                    <a:pt x="54" y="108"/>
                    <a:pt x="54" y="108"/>
                  </a:cubicBezTo>
                  <a:cubicBezTo>
                    <a:pt x="54" y="108"/>
                    <a:pt x="54" y="109"/>
                    <a:pt x="55" y="109"/>
                  </a:cubicBezTo>
                  <a:close/>
                  <a:moveTo>
                    <a:pt x="57" y="110"/>
                  </a:moveTo>
                  <a:cubicBezTo>
                    <a:pt x="56" y="109"/>
                    <a:pt x="57" y="108"/>
                    <a:pt x="57" y="108"/>
                  </a:cubicBezTo>
                  <a:cubicBezTo>
                    <a:pt x="56" y="108"/>
                    <a:pt x="56" y="110"/>
                    <a:pt x="57" y="110"/>
                  </a:cubicBezTo>
                  <a:close/>
                  <a:moveTo>
                    <a:pt x="42" y="108"/>
                  </a:moveTo>
                  <a:cubicBezTo>
                    <a:pt x="42" y="109"/>
                    <a:pt x="43" y="109"/>
                    <a:pt x="43" y="109"/>
                  </a:cubicBezTo>
                  <a:cubicBezTo>
                    <a:pt x="43" y="109"/>
                    <a:pt x="43" y="109"/>
                    <a:pt x="44" y="109"/>
                  </a:cubicBezTo>
                  <a:cubicBezTo>
                    <a:pt x="43" y="108"/>
                    <a:pt x="43" y="108"/>
                    <a:pt x="43" y="108"/>
                  </a:cubicBezTo>
                  <a:cubicBezTo>
                    <a:pt x="43" y="108"/>
                    <a:pt x="43" y="108"/>
                    <a:pt x="42" y="108"/>
                  </a:cubicBezTo>
                  <a:close/>
                  <a:moveTo>
                    <a:pt x="32" y="110"/>
                  </a:moveTo>
                  <a:cubicBezTo>
                    <a:pt x="32" y="109"/>
                    <a:pt x="32" y="108"/>
                    <a:pt x="31" y="108"/>
                  </a:cubicBezTo>
                  <a:cubicBezTo>
                    <a:pt x="32" y="109"/>
                    <a:pt x="31" y="110"/>
                    <a:pt x="32" y="110"/>
                  </a:cubicBezTo>
                  <a:close/>
                  <a:moveTo>
                    <a:pt x="40" y="109"/>
                  </a:moveTo>
                  <a:cubicBezTo>
                    <a:pt x="40" y="109"/>
                    <a:pt x="40" y="108"/>
                    <a:pt x="39" y="108"/>
                  </a:cubicBezTo>
                  <a:cubicBezTo>
                    <a:pt x="39" y="109"/>
                    <a:pt x="40" y="109"/>
                    <a:pt x="40" y="109"/>
                  </a:cubicBezTo>
                  <a:close/>
                  <a:moveTo>
                    <a:pt x="34" y="113"/>
                  </a:moveTo>
                  <a:cubicBezTo>
                    <a:pt x="36" y="112"/>
                    <a:pt x="35" y="110"/>
                    <a:pt x="33" y="108"/>
                  </a:cubicBezTo>
                  <a:cubicBezTo>
                    <a:pt x="34" y="110"/>
                    <a:pt x="33" y="112"/>
                    <a:pt x="34" y="113"/>
                  </a:cubicBezTo>
                  <a:close/>
                  <a:moveTo>
                    <a:pt x="41" y="109"/>
                  </a:moveTo>
                  <a:cubicBezTo>
                    <a:pt x="41" y="110"/>
                    <a:pt x="42" y="109"/>
                    <a:pt x="41" y="108"/>
                  </a:cubicBezTo>
                  <a:cubicBezTo>
                    <a:pt x="41" y="109"/>
                    <a:pt x="41" y="109"/>
                    <a:pt x="41" y="109"/>
                  </a:cubicBezTo>
                  <a:close/>
                  <a:moveTo>
                    <a:pt x="45" y="110"/>
                  </a:moveTo>
                  <a:cubicBezTo>
                    <a:pt x="46" y="109"/>
                    <a:pt x="45" y="109"/>
                    <a:pt x="45" y="109"/>
                  </a:cubicBezTo>
                  <a:cubicBezTo>
                    <a:pt x="45" y="109"/>
                    <a:pt x="45" y="110"/>
                    <a:pt x="45" y="110"/>
                  </a:cubicBezTo>
                  <a:close/>
                  <a:moveTo>
                    <a:pt x="58" y="112"/>
                  </a:moveTo>
                  <a:cubicBezTo>
                    <a:pt x="58" y="111"/>
                    <a:pt x="59" y="110"/>
                    <a:pt x="58" y="109"/>
                  </a:cubicBezTo>
                  <a:cubicBezTo>
                    <a:pt x="58" y="110"/>
                    <a:pt x="57" y="111"/>
                    <a:pt x="58" y="112"/>
                  </a:cubicBezTo>
                  <a:close/>
                  <a:moveTo>
                    <a:pt x="38" y="110"/>
                  </a:moveTo>
                  <a:cubicBezTo>
                    <a:pt x="39" y="110"/>
                    <a:pt x="39" y="110"/>
                    <a:pt x="39" y="109"/>
                  </a:cubicBezTo>
                  <a:cubicBezTo>
                    <a:pt x="39" y="109"/>
                    <a:pt x="38" y="110"/>
                    <a:pt x="38" y="110"/>
                  </a:cubicBezTo>
                  <a:close/>
                  <a:moveTo>
                    <a:pt x="41" y="109"/>
                  </a:moveTo>
                  <a:cubicBezTo>
                    <a:pt x="42" y="110"/>
                    <a:pt x="42" y="111"/>
                    <a:pt x="42" y="111"/>
                  </a:cubicBezTo>
                  <a:cubicBezTo>
                    <a:pt x="43" y="110"/>
                    <a:pt x="42" y="109"/>
                    <a:pt x="42" y="109"/>
                  </a:cubicBezTo>
                  <a:cubicBezTo>
                    <a:pt x="42" y="109"/>
                    <a:pt x="42" y="109"/>
                    <a:pt x="41" y="109"/>
                  </a:cubicBezTo>
                  <a:close/>
                  <a:moveTo>
                    <a:pt x="47" y="110"/>
                  </a:moveTo>
                  <a:cubicBezTo>
                    <a:pt x="47" y="110"/>
                    <a:pt x="47" y="110"/>
                    <a:pt x="46" y="109"/>
                  </a:cubicBezTo>
                  <a:cubicBezTo>
                    <a:pt x="46" y="110"/>
                    <a:pt x="46" y="110"/>
                    <a:pt x="47" y="110"/>
                  </a:cubicBezTo>
                  <a:close/>
                  <a:moveTo>
                    <a:pt x="52" y="111"/>
                  </a:moveTo>
                  <a:cubicBezTo>
                    <a:pt x="52" y="111"/>
                    <a:pt x="52" y="110"/>
                    <a:pt x="52" y="110"/>
                  </a:cubicBezTo>
                  <a:cubicBezTo>
                    <a:pt x="52" y="110"/>
                    <a:pt x="52" y="111"/>
                    <a:pt x="52" y="111"/>
                  </a:cubicBezTo>
                  <a:close/>
                  <a:moveTo>
                    <a:pt x="44" y="110"/>
                  </a:moveTo>
                  <a:cubicBezTo>
                    <a:pt x="45" y="111"/>
                    <a:pt x="44" y="112"/>
                    <a:pt x="45" y="112"/>
                  </a:cubicBezTo>
                  <a:cubicBezTo>
                    <a:pt x="46" y="111"/>
                    <a:pt x="45" y="110"/>
                    <a:pt x="44" y="110"/>
                  </a:cubicBezTo>
                  <a:cubicBezTo>
                    <a:pt x="44" y="110"/>
                    <a:pt x="44" y="110"/>
                    <a:pt x="44" y="110"/>
                  </a:cubicBezTo>
                  <a:close/>
                  <a:moveTo>
                    <a:pt x="66" y="110"/>
                  </a:moveTo>
                  <a:cubicBezTo>
                    <a:pt x="66" y="112"/>
                    <a:pt x="66" y="110"/>
                    <a:pt x="66" y="110"/>
                  </a:cubicBezTo>
                  <a:close/>
                  <a:moveTo>
                    <a:pt x="39" y="112"/>
                  </a:moveTo>
                  <a:cubicBezTo>
                    <a:pt x="40" y="112"/>
                    <a:pt x="40" y="111"/>
                    <a:pt x="40" y="110"/>
                  </a:cubicBezTo>
                  <a:cubicBezTo>
                    <a:pt x="39" y="111"/>
                    <a:pt x="39" y="111"/>
                    <a:pt x="39" y="112"/>
                  </a:cubicBezTo>
                  <a:close/>
                  <a:moveTo>
                    <a:pt x="55" y="111"/>
                  </a:moveTo>
                  <a:cubicBezTo>
                    <a:pt x="55" y="111"/>
                    <a:pt x="55" y="111"/>
                    <a:pt x="55" y="110"/>
                  </a:cubicBezTo>
                  <a:cubicBezTo>
                    <a:pt x="54" y="111"/>
                    <a:pt x="55" y="111"/>
                    <a:pt x="55" y="111"/>
                  </a:cubicBezTo>
                  <a:close/>
                  <a:moveTo>
                    <a:pt x="63" y="111"/>
                  </a:moveTo>
                  <a:cubicBezTo>
                    <a:pt x="63" y="111"/>
                    <a:pt x="63" y="111"/>
                    <a:pt x="63" y="111"/>
                  </a:cubicBezTo>
                  <a:cubicBezTo>
                    <a:pt x="63" y="110"/>
                    <a:pt x="63" y="111"/>
                    <a:pt x="63" y="111"/>
                  </a:cubicBezTo>
                  <a:close/>
                  <a:moveTo>
                    <a:pt x="40" y="112"/>
                  </a:moveTo>
                  <a:cubicBezTo>
                    <a:pt x="41" y="112"/>
                    <a:pt x="41" y="112"/>
                    <a:pt x="41" y="112"/>
                  </a:cubicBezTo>
                  <a:cubicBezTo>
                    <a:pt x="40" y="112"/>
                    <a:pt x="41" y="111"/>
                    <a:pt x="40" y="112"/>
                  </a:cubicBezTo>
                  <a:cubicBezTo>
                    <a:pt x="40" y="112"/>
                    <a:pt x="40" y="112"/>
                    <a:pt x="39" y="113"/>
                  </a:cubicBezTo>
                  <a:cubicBezTo>
                    <a:pt x="40" y="113"/>
                    <a:pt x="40" y="113"/>
                    <a:pt x="40" y="113"/>
                  </a:cubicBezTo>
                  <a:cubicBezTo>
                    <a:pt x="41" y="113"/>
                    <a:pt x="41" y="112"/>
                    <a:pt x="41" y="112"/>
                  </a:cubicBezTo>
                  <a:cubicBezTo>
                    <a:pt x="41" y="111"/>
                    <a:pt x="41" y="111"/>
                    <a:pt x="41" y="111"/>
                  </a:cubicBezTo>
                  <a:cubicBezTo>
                    <a:pt x="41" y="111"/>
                    <a:pt x="40" y="111"/>
                    <a:pt x="40" y="112"/>
                  </a:cubicBezTo>
                  <a:close/>
                  <a:moveTo>
                    <a:pt x="7" y="127"/>
                  </a:moveTo>
                  <a:cubicBezTo>
                    <a:pt x="7" y="127"/>
                    <a:pt x="7" y="127"/>
                    <a:pt x="8" y="127"/>
                  </a:cubicBezTo>
                  <a:cubicBezTo>
                    <a:pt x="8" y="125"/>
                    <a:pt x="9" y="124"/>
                    <a:pt x="9" y="122"/>
                  </a:cubicBezTo>
                  <a:cubicBezTo>
                    <a:pt x="9" y="120"/>
                    <a:pt x="10" y="118"/>
                    <a:pt x="10" y="116"/>
                  </a:cubicBezTo>
                  <a:cubicBezTo>
                    <a:pt x="11" y="114"/>
                    <a:pt x="12" y="112"/>
                    <a:pt x="11" y="111"/>
                  </a:cubicBezTo>
                  <a:cubicBezTo>
                    <a:pt x="10" y="116"/>
                    <a:pt x="8" y="122"/>
                    <a:pt x="7" y="127"/>
                  </a:cubicBezTo>
                  <a:close/>
                  <a:moveTo>
                    <a:pt x="37" y="112"/>
                  </a:moveTo>
                  <a:cubicBezTo>
                    <a:pt x="37" y="111"/>
                    <a:pt x="37" y="111"/>
                    <a:pt x="38" y="111"/>
                  </a:cubicBezTo>
                  <a:cubicBezTo>
                    <a:pt x="38" y="111"/>
                    <a:pt x="38" y="111"/>
                    <a:pt x="37" y="111"/>
                  </a:cubicBezTo>
                  <a:cubicBezTo>
                    <a:pt x="38" y="111"/>
                    <a:pt x="37" y="111"/>
                    <a:pt x="37" y="112"/>
                  </a:cubicBezTo>
                  <a:close/>
                  <a:moveTo>
                    <a:pt x="48" y="112"/>
                  </a:moveTo>
                  <a:cubicBezTo>
                    <a:pt x="48" y="111"/>
                    <a:pt x="48" y="111"/>
                    <a:pt x="47" y="111"/>
                  </a:cubicBezTo>
                  <a:cubicBezTo>
                    <a:pt x="47" y="111"/>
                    <a:pt x="47" y="112"/>
                    <a:pt x="48" y="112"/>
                  </a:cubicBezTo>
                  <a:close/>
                  <a:moveTo>
                    <a:pt x="44" y="113"/>
                  </a:moveTo>
                  <a:cubicBezTo>
                    <a:pt x="44" y="113"/>
                    <a:pt x="44" y="113"/>
                    <a:pt x="44" y="113"/>
                  </a:cubicBezTo>
                  <a:cubicBezTo>
                    <a:pt x="44" y="112"/>
                    <a:pt x="44" y="111"/>
                    <a:pt x="43" y="111"/>
                  </a:cubicBezTo>
                  <a:cubicBezTo>
                    <a:pt x="42" y="112"/>
                    <a:pt x="43" y="113"/>
                    <a:pt x="44" y="113"/>
                  </a:cubicBezTo>
                  <a:close/>
                  <a:moveTo>
                    <a:pt x="58" y="112"/>
                  </a:moveTo>
                  <a:cubicBezTo>
                    <a:pt x="58" y="112"/>
                    <a:pt x="58" y="112"/>
                    <a:pt x="58" y="113"/>
                  </a:cubicBezTo>
                  <a:cubicBezTo>
                    <a:pt x="59" y="113"/>
                    <a:pt x="59" y="112"/>
                    <a:pt x="59" y="111"/>
                  </a:cubicBezTo>
                  <a:cubicBezTo>
                    <a:pt x="58" y="111"/>
                    <a:pt x="58" y="112"/>
                    <a:pt x="58" y="112"/>
                  </a:cubicBezTo>
                  <a:close/>
                  <a:moveTo>
                    <a:pt x="60" y="113"/>
                  </a:moveTo>
                  <a:cubicBezTo>
                    <a:pt x="60" y="113"/>
                    <a:pt x="60" y="112"/>
                    <a:pt x="60" y="112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0" y="112"/>
                    <a:pt x="59" y="113"/>
                    <a:pt x="60" y="113"/>
                  </a:cubicBezTo>
                  <a:close/>
                  <a:moveTo>
                    <a:pt x="36" y="112"/>
                  </a:moveTo>
                  <a:cubicBezTo>
                    <a:pt x="36" y="112"/>
                    <a:pt x="37" y="112"/>
                    <a:pt x="37" y="112"/>
                  </a:cubicBezTo>
                  <a:cubicBezTo>
                    <a:pt x="37" y="112"/>
                    <a:pt x="37" y="112"/>
                    <a:pt x="37" y="112"/>
                  </a:cubicBezTo>
                  <a:cubicBezTo>
                    <a:pt x="37" y="112"/>
                    <a:pt x="37" y="112"/>
                    <a:pt x="36" y="112"/>
                  </a:cubicBezTo>
                  <a:close/>
                  <a:moveTo>
                    <a:pt x="38" y="113"/>
                  </a:moveTo>
                  <a:cubicBezTo>
                    <a:pt x="38" y="112"/>
                    <a:pt x="38" y="113"/>
                    <a:pt x="38" y="113"/>
                  </a:cubicBezTo>
                  <a:cubicBezTo>
                    <a:pt x="38" y="113"/>
                    <a:pt x="38" y="112"/>
                    <a:pt x="38" y="112"/>
                  </a:cubicBezTo>
                  <a:cubicBezTo>
                    <a:pt x="38" y="112"/>
                    <a:pt x="38" y="112"/>
                    <a:pt x="38" y="113"/>
                  </a:cubicBezTo>
                  <a:close/>
                  <a:moveTo>
                    <a:pt x="50" y="113"/>
                  </a:moveTo>
                  <a:cubicBezTo>
                    <a:pt x="50" y="113"/>
                    <a:pt x="50" y="114"/>
                    <a:pt x="51" y="114"/>
                  </a:cubicBezTo>
                  <a:cubicBezTo>
                    <a:pt x="51" y="114"/>
                    <a:pt x="51" y="113"/>
                    <a:pt x="51" y="113"/>
                  </a:cubicBezTo>
                  <a:cubicBezTo>
                    <a:pt x="50" y="113"/>
                    <a:pt x="50" y="113"/>
                    <a:pt x="50" y="112"/>
                  </a:cubicBezTo>
                  <a:cubicBezTo>
                    <a:pt x="49" y="112"/>
                    <a:pt x="50" y="113"/>
                    <a:pt x="50" y="113"/>
                  </a:cubicBezTo>
                  <a:close/>
                  <a:moveTo>
                    <a:pt x="53" y="113"/>
                  </a:moveTo>
                  <a:cubicBezTo>
                    <a:pt x="53" y="113"/>
                    <a:pt x="54" y="112"/>
                    <a:pt x="53" y="112"/>
                  </a:cubicBezTo>
                  <a:cubicBezTo>
                    <a:pt x="53" y="113"/>
                    <a:pt x="53" y="113"/>
                    <a:pt x="53" y="113"/>
                  </a:cubicBezTo>
                  <a:close/>
                  <a:moveTo>
                    <a:pt x="43" y="114"/>
                  </a:moveTo>
                  <a:cubicBezTo>
                    <a:pt x="42" y="114"/>
                    <a:pt x="42" y="113"/>
                    <a:pt x="42" y="113"/>
                  </a:cubicBezTo>
                  <a:cubicBezTo>
                    <a:pt x="41" y="113"/>
                    <a:pt x="42" y="114"/>
                    <a:pt x="42" y="114"/>
                  </a:cubicBezTo>
                  <a:cubicBezTo>
                    <a:pt x="41" y="114"/>
                    <a:pt x="41" y="114"/>
                    <a:pt x="41" y="114"/>
                  </a:cubicBezTo>
                  <a:cubicBezTo>
                    <a:pt x="41" y="115"/>
                    <a:pt x="41" y="116"/>
                    <a:pt x="42" y="116"/>
                  </a:cubicBezTo>
                  <a:cubicBezTo>
                    <a:pt x="42" y="115"/>
                    <a:pt x="43" y="115"/>
                    <a:pt x="43" y="114"/>
                  </a:cubicBezTo>
                  <a:cubicBezTo>
                    <a:pt x="43" y="114"/>
                    <a:pt x="43" y="112"/>
                    <a:pt x="42" y="113"/>
                  </a:cubicBezTo>
                  <a:cubicBezTo>
                    <a:pt x="42" y="113"/>
                    <a:pt x="43" y="114"/>
                    <a:pt x="43" y="114"/>
                  </a:cubicBezTo>
                  <a:close/>
                  <a:moveTo>
                    <a:pt x="56" y="113"/>
                  </a:moveTo>
                  <a:cubicBezTo>
                    <a:pt x="56" y="113"/>
                    <a:pt x="56" y="112"/>
                    <a:pt x="56" y="112"/>
                  </a:cubicBezTo>
                  <a:cubicBezTo>
                    <a:pt x="56" y="113"/>
                    <a:pt x="56" y="113"/>
                    <a:pt x="56" y="113"/>
                  </a:cubicBezTo>
                  <a:close/>
                  <a:moveTo>
                    <a:pt x="46" y="114"/>
                  </a:moveTo>
                  <a:cubicBezTo>
                    <a:pt x="46" y="114"/>
                    <a:pt x="46" y="114"/>
                    <a:pt x="46" y="115"/>
                  </a:cubicBezTo>
                  <a:cubicBezTo>
                    <a:pt x="47" y="115"/>
                    <a:pt x="47" y="114"/>
                    <a:pt x="47" y="114"/>
                  </a:cubicBezTo>
                  <a:cubicBezTo>
                    <a:pt x="47" y="114"/>
                    <a:pt x="47" y="113"/>
                    <a:pt x="46" y="113"/>
                  </a:cubicBezTo>
                  <a:cubicBezTo>
                    <a:pt x="46" y="113"/>
                    <a:pt x="47" y="114"/>
                    <a:pt x="46" y="114"/>
                  </a:cubicBezTo>
                  <a:close/>
                  <a:moveTo>
                    <a:pt x="63" y="114"/>
                  </a:moveTo>
                  <a:cubicBezTo>
                    <a:pt x="63" y="114"/>
                    <a:pt x="63" y="113"/>
                    <a:pt x="63" y="113"/>
                  </a:cubicBezTo>
                  <a:cubicBezTo>
                    <a:pt x="63" y="113"/>
                    <a:pt x="63" y="114"/>
                    <a:pt x="63" y="114"/>
                  </a:cubicBezTo>
                  <a:close/>
                  <a:moveTo>
                    <a:pt x="37" y="114"/>
                  </a:moveTo>
                  <a:cubicBezTo>
                    <a:pt x="37" y="114"/>
                    <a:pt x="37" y="114"/>
                    <a:pt x="37" y="114"/>
                  </a:cubicBezTo>
                  <a:cubicBezTo>
                    <a:pt x="37" y="114"/>
                    <a:pt x="38" y="114"/>
                    <a:pt x="38" y="113"/>
                  </a:cubicBezTo>
                  <a:cubicBezTo>
                    <a:pt x="38" y="113"/>
                    <a:pt x="37" y="113"/>
                    <a:pt x="37" y="114"/>
                  </a:cubicBezTo>
                  <a:close/>
                  <a:moveTo>
                    <a:pt x="39" y="114"/>
                  </a:moveTo>
                  <a:cubicBezTo>
                    <a:pt x="39" y="114"/>
                    <a:pt x="39" y="113"/>
                    <a:pt x="39" y="113"/>
                  </a:cubicBezTo>
                  <a:cubicBezTo>
                    <a:pt x="39" y="114"/>
                    <a:pt x="39" y="114"/>
                    <a:pt x="39" y="114"/>
                  </a:cubicBezTo>
                  <a:close/>
                  <a:moveTo>
                    <a:pt x="60" y="115"/>
                  </a:moveTo>
                  <a:cubicBezTo>
                    <a:pt x="60" y="115"/>
                    <a:pt x="60" y="114"/>
                    <a:pt x="60" y="113"/>
                  </a:cubicBezTo>
                  <a:cubicBezTo>
                    <a:pt x="60" y="114"/>
                    <a:pt x="59" y="114"/>
                    <a:pt x="60" y="115"/>
                  </a:cubicBezTo>
                  <a:close/>
                  <a:moveTo>
                    <a:pt x="35" y="114"/>
                  </a:moveTo>
                  <a:cubicBezTo>
                    <a:pt x="35" y="115"/>
                    <a:pt x="34" y="115"/>
                    <a:pt x="34" y="116"/>
                  </a:cubicBezTo>
                  <a:cubicBezTo>
                    <a:pt x="34" y="116"/>
                    <a:pt x="34" y="116"/>
                    <a:pt x="34" y="116"/>
                  </a:cubicBezTo>
                  <a:cubicBezTo>
                    <a:pt x="35" y="115"/>
                    <a:pt x="36" y="114"/>
                    <a:pt x="35" y="113"/>
                  </a:cubicBezTo>
                  <a:cubicBezTo>
                    <a:pt x="35" y="114"/>
                    <a:pt x="35" y="114"/>
                    <a:pt x="35" y="114"/>
                  </a:cubicBezTo>
                  <a:close/>
                  <a:moveTo>
                    <a:pt x="56" y="114"/>
                  </a:moveTo>
                  <a:cubicBezTo>
                    <a:pt x="57" y="114"/>
                    <a:pt x="57" y="113"/>
                    <a:pt x="56" y="113"/>
                  </a:cubicBezTo>
                  <a:cubicBezTo>
                    <a:pt x="56" y="114"/>
                    <a:pt x="56" y="114"/>
                    <a:pt x="56" y="114"/>
                  </a:cubicBezTo>
                  <a:close/>
                  <a:moveTo>
                    <a:pt x="45" y="114"/>
                  </a:moveTo>
                  <a:cubicBezTo>
                    <a:pt x="45" y="114"/>
                    <a:pt x="44" y="114"/>
                    <a:pt x="44" y="115"/>
                  </a:cubicBezTo>
                  <a:cubicBezTo>
                    <a:pt x="45" y="115"/>
                    <a:pt x="45" y="116"/>
                    <a:pt x="45" y="116"/>
                  </a:cubicBezTo>
                  <a:cubicBezTo>
                    <a:pt x="46" y="116"/>
                    <a:pt x="46" y="114"/>
                    <a:pt x="45" y="114"/>
                  </a:cubicBezTo>
                  <a:cubicBezTo>
                    <a:pt x="45" y="114"/>
                    <a:pt x="45" y="114"/>
                    <a:pt x="45" y="114"/>
                  </a:cubicBezTo>
                  <a:close/>
                  <a:moveTo>
                    <a:pt x="54" y="115"/>
                  </a:moveTo>
                  <a:cubicBezTo>
                    <a:pt x="55" y="115"/>
                    <a:pt x="56" y="114"/>
                    <a:pt x="55" y="114"/>
                  </a:cubicBezTo>
                  <a:cubicBezTo>
                    <a:pt x="55" y="114"/>
                    <a:pt x="54" y="115"/>
                    <a:pt x="54" y="115"/>
                  </a:cubicBezTo>
                  <a:close/>
                  <a:moveTo>
                    <a:pt x="38" y="115"/>
                  </a:moveTo>
                  <a:cubicBezTo>
                    <a:pt x="38" y="115"/>
                    <a:pt x="38" y="115"/>
                    <a:pt x="38" y="115"/>
                  </a:cubicBezTo>
                  <a:cubicBezTo>
                    <a:pt x="38" y="115"/>
                    <a:pt x="38" y="115"/>
                    <a:pt x="38" y="115"/>
                  </a:cubicBezTo>
                  <a:cubicBezTo>
                    <a:pt x="39" y="115"/>
                    <a:pt x="38" y="115"/>
                    <a:pt x="38" y="114"/>
                  </a:cubicBezTo>
                  <a:cubicBezTo>
                    <a:pt x="38" y="114"/>
                    <a:pt x="38" y="114"/>
                    <a:pt x="38" y="114"/>
                  </a:cubicBezTo>
                  <a:cubicBezTo>
                    <a:pt x="38" y="114"/>
                    <a:pt x="38" y="115"/>
                    <a:pt x="38" y="115"/>
                  </a:cubicBezTo>
                  <a:close/>
                  <a:moveTo>
                    <a:pt x="32" y="115"/>
                  </a:moveTo>
                  <a:cubicBezTo>
                    <a:pt x="32" y="115"/>
                    <a:pt x="32" y="115"/>
                    <a:pt x="31" y="114"/>
                  </a:cubicBezTo>
                  <a:cubicBezTo>
                    <a:pt x="31" y="115"/>
                    <a:pt x="32" y="115"/>
                    <a:pt x="32" y="115"/>
                  </a:cubicBezTo>
                  <a:close/>
                  <a:moveTo>
                    <a:pt x="63" y="117"/>
                  </a:moveTo>
                  <a:cubicBezTo>
                    <a:pt x="63" y="116"/>
                    <a:pt x="63" y="116"/>
                    <a:pt x="63" y="116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5"/>
                    <a:pt x="63" y="116"/>
                    <a:pt x="63" y="117"/>
                  </a:cubicBezTo>
                  <a:close/>
                  <a:moveTo>
                    <a:pt x="36" y="115"/>
                  </a:moveTo>
                  <a:cubicBezTo>
                    <a:pt x="35" y="116"/>
                    <a:pt x="34" y="117"/>
                    <a:pt x="34" y="118"/>
                  </a:cubicBezTo>
                  <a:cubicBezTo>
                    <a:pt x="34" y="117"/>
                    <a:pt x="36" y="116"/>
                    <a:pt x="36" y="115"/>
                  </a:cubicBezTo>
                  <a:cubicBezTo>
                    <a:pt x="36" y="115"/>
                    <a:pt x="36" y="115"/>
                    <a:pt x="36" y="115"/>
                  </a:cubicBezTo>
                  <a:close/>
                  <a:moveTo>
                    <a:pt x="47" y="116"/>
                  </a:moveTo>
                  <a:cubicBezTo>
                    <a:pt x="48" y="116"/>
                    <a:pt x="47" y="115"/>
                    <a:pt x="48" y="115"/>
                  </a:cubicBezTo>
                  <a:cubicBezTo>
                    <a:pt x="48" y="115"/>
                    <a:pt x="47" y="115"/>
                    <a:pt x="47" y="116"/>
                  </a:cubicBezTo>
                  <a:close/>
                  <a:moveTo>
                    <a:pt x="54" y="116"/>
                  </a:moveTo>
                  <a:cubicBezTo>
                    <a:pt x="55" y="116"/>
                    <a:pt x="55" y="117"/>
                    <a:pt x="55" y="117"/>
                  </a:cubicBezTo>
                  <a:cubicBezTo>
                    <a:pt x="55" y="116"/>
                    <a:pt x="55" y="116"/>
                    <a:pt x="55" y="115"/>
                  </a:cubicBezTo>
                  <a:cubicBezTo>
                    <a:pt x="55" y="115"/>
                    <a:pt x="55" y="115"/>
                    <a:pt x="54" y="116"/>
                  </a:cubicBezTo>
                  <a:close/>
                  <a:moveTo>
                    <a:pt x="39" y="116"/>
                  </a:moveTo>
                  <a:cubicBezTo>
                    <a:pt x="40" y="116"/>
                    <a:pt x="40" y="117"/>
                    <a:pt x="41" y="117"/>
                  </a:cubicBezTo>
                  <a:cubicBezTo>
                    <a:pt x="41" y="116"/>
                    <a:pt x="40" y="116"/>
                    <a:pt x="40" y="115"/>
                  </a:cubicBezTo>
                  <a:cubicBezTo>
                    <a:pt x="40" y="115"/>
                    <a:pt x="39" y="115"/>
                    <a:pt x="39" y="116"/>
                  </a:cubicBezTo>
                  <a:close/>
                  <a:moveTo>
                    <a:pt x="43" y="116"/>
                  </a:moveTo>
                  <a:cubicBezTo>
                    <a:pt x="43" y="117"/>
                    <a:pt x="43" y="118"/>
                    <a:pt x="44" y="118"/>
                  </a:cubicBezTo>
                  <a:cubicBezTo>
                    <a:pt x="44" y="117"/>
                    <a:pt x="44" y="117"/>
                    <a:pt x="43" y="116"/>
                  </a:cubicBezTo>
                  <a:cubicBezTo>
                    <a:pt x="44" y="116"/>
                    <a:pt x="44" y="117"/>
                    <a:pt x="45" y="117"/>
                  </a:cubicBezTo>
                  <a:cubicBezTo>
                    <a:pt x="45" y="116"/>
                    <a:pt x="44" y="116"/>
                    <a:pt x="44" y="115"/>
                  </a:cubicBezTo>
                  <a:cubicBezTo>
                    <a:pt x="43" y="115"/>
                    <a:pt x="43" y="116"/>
                    <a:pt x="43" y="116"/>
                  </a:cubicBezTo>
                  <a:close/>
                  <a:moveTo>
                    <a:pt x="51" y="117"/>
                  </a:moveTo>
                  <a:cubicBezTo>
                    <a:pt x="51" y="116"/>
                    <a:pt x="51" y="116"/>
                    <a:pt x="50" y="116"/>
                  </a:cubicBezTo>
                  <a:cubicBezTo>
                    <a:pt x="50" y="116"/>
                    <a:pt x="50" y="117"/>
                    <a:pt x="51" y="117"/>
                  </a:cubicBezTo>
                  <a:close/>
                  <a:moveTo>
                    <a:pt x="58" y="116"/>
                  </a:moveTo>
                  <a:cubicBezTo>
                    <a:pt x="58" y="116"/>
                    <a:pt x="58" y="117"/>
                    <a:pt x="58" y="117"/>
                  </a:cubicBezTo>
                  <a:cubicBezTo>
                    <a:pt x="59" y="117"/>
                    <a:pt x="58" y="116"/>
                    <a:pt x="58" y="116"/>
                  </a:cubicBezTo>
                  <a:cubicBezTo>
                    <a:pt x="58" y="116"/>
                    <a:pt x="58" y="116"/>
                    <a:pt x="58" y="116"/>
                  </a:cubicBezTo>
                  <a:close/>
                  <a:moveTo>
                    <a:pt x="36" y="117"/>
                  </a:moveTo>
                  <a:cubicBezTo>
                    <a:pt x="36" y="117"/>
                    <a:pt x="36" y="117"/>
                    <a:pt x="35" y="117"/>
                  </a:cubicBezTo>
                  <a:cubicBezTo>
                    <a:pt x="35" y="117"/>
                    <a:pt x="36" y="117"/>
                    <a:pt x="36" y="117"/>
                  </a:cubicBezTo>
                  <a:cubicBezTo>
                    <a:pt x="37" y="118"/>
                    <a:pt x="37" y="117"/>
                    <a:pt x="37" y="116"/>
                  </a:cubicBezTo>
                  <a:cubicBezTo>
                    <a:pt x="36" y="116"/>
                    <a:pt x="36" y="117"/>
                    <a:pt x="36" y="117"/>
                  </a:cubicBezTo>
                  <a:close/>
                  <a:moveTo>
                    <a:pt x="39" y="117"/>
                  </a:moveTo>
                  <a:cubicBezTo>
                    <a:pt x="39" y="117"/>
                    <a:pt x="39" y="118"/>
                    <a:pt x="40" y="118"/>
                  </a:cubicBezTo>
                  <a:cubicBezTo>
                    <a:pt x="40" y="118"/>
                    <a:pt x="40" y="117"/>
                    <a:pt x="40" y="117"/>
                  </a:cubicBezTo>
                  <a:cubicBezTo>
                    <a:pt x="41" y="117"/>
                    <a:pt x="40" y="116"/>
                    <a:pt x="39" y="116"/>
                  </a:cubicBezTo>
                  <a:cubicBezTo>
                    <a:pt x="39" y="116"/>
                    <a:pt x="39" y="117"/>
                    <a:pt x="39" y="117"/>
                  </a:cubicBezTo>
                  <a:close/>
                  <a:moveTo>
                    <a:pt x="42" y="117"/>
                  </a:moveTo>
                  <a:cubicBezTo>
                    <a:pt x="42" y="118"/>
                    <a:pt x="43" y="118"/>
                    <a:pt x="43" y="119"/>
                  </a:cubicBezTo>
                  <a:cubicBezTo>
                    <a:pt x="44" y="118"/>
                    <a:pt x="43" y="117"/>
                    <a:pt x="43" y="116"/>
                  </a:cubicBezTo>
                  <a:cubicBezTo>
                    <a:pt x="43" y="116"/>
                    <a:pt x="42" y="117"/>
                    <a:pt x="42" y="117"/>
                  </a:cubicBezTo>
                  <a:close/>
                  <a:moveTo>
                    <a:pt x="32" y="118"/>
                  </a:moveTo>
                  <a:cubicBezTo>
                    <a:pt x="32" y="118"/>
                    <a:pt x="32" y="116"/>
                    <a:pt x="32" y="117"/>
                  </a:cubicBezTo>
                  <a:cubicBezTo>
                    <a:pt x="32" y="117"/>
                    <a:pt x="32" y="117"/>
                    <a:pt x="32" y="118"/>
                  </a:cubicBezTo>
                  <a:close/>
                  <a:moveTo>
                    <a:pt x="65" y="120"/>
                  </a:moveTo>
                  <a:cubicBezTo>
                    <a:pt x="65" y="119"/>
                    <a:pt x="65" y="118"/>
                    <a:pt x="65" y="117"/>
                  </a:cubicBezTo>
                  <a:cubicBezTo>
                    <a:pt x="64" y="118"/>
                    <a:pt x="64" y="119"/>
                    <a:pt x="65" y="120"/>
                  </a:cubicBezTo>
                  <a:close/>
                  <a:moveTo>
                    <a:pt x="47" y="119"/>
                  </a:moveTo>
                  <a:cubicBezTo>
                    <a:pt x="47" y="118"/>
                    <a:pt x="47" y="118"/>
                    <a:pt x="47" y="118"/>
                  </a:cubicBezTo>
                  <a:cubicBezTo>
                    <a:pt x="47" y="118"/>
                    <a:pt x="47" y="117"/>
                    <a:pt x="47" y="117"/>
                  </a:cubicBezTo>
                  <a:cubicBezTo>
                    <a:pt x="46" y="116"/>
                    <a:pt x="46" y="118"/>
                    <a:pt x="47" y="119"/>
                  </a:cubicBezTo>
                  <a:close/>
                  <a:moveTo>
                    <a:pt x="53" y="118"/>
                  </a:moveTo>
                  <a:cubicBezTo>
                    <a:pt x="53" y="118"/>
                    <a:pt x="53" y="118"/>
                    <a:pt x="53" y="119"/>
                  </a:cubicBezTo>
                  <a:cubicBezTo>
                    <a:pt x="53" y="118"/>
                    <a:pt x="53" y="117"/>
                    <a:pt x="53" y="117"/>
                  </a:cubicBezTo>
                  <a:cubicBezTo>
                    <a:pt x="53" y="117"/>
                    <a:pt x="53" y="118"/>
                    <a:pt x="53" y="118"/>
                  </a:cubicBezTo>
                  <a:close/>
                  <a:moveTo>
                    <a:pt x="7" y="130"/>
                  </a:moveTo>
                  <a:cubicBezTo>
                    <a:pt x="8" y="131"/>
                    <a:pt x="7" y="133"/>
                    <a:pt x="7" y="134"/>
                  </a:cubicBezTo>
                  <a:cubicBezTo>
                    <a:pt x="7" y="134"/>
                    <a:pt x="7" y="134"/>
                    <a:pt x="8" y="133"/>
                  </a:cubicBezTo>
                  <a:cubicBezTo>
                    <a:pt x="9" y="128"/>
                    <a:pt x="10" y="123"/>
                    <a:pt x="11" y="118"/>
                  </a:cubicBezTo>
                  <a:cubicBezTo>
                    <a:pt x="10" y="122"/>
                    <a:pt x="9" y="126"/>
                    <a:pt x="7" y="130"/>
                  </a:cubicBezTo>
                  <a:close/>
                  <a:moveTo>
                    <a:pt x="34" y="119"/>
                  </a:moveTo>
                  <a:cubicBezTo>
                    <a:pt x="34" y="120"/>
                    <a:pt x="34" y="120"/>
                    <a:pt x="34" y="120"/>
                  </a:cubicBezTo>
                  <a:cubicBezTo>
                    <a:pt x="35" y="120"/>
                    <a:pt x="36" y="119"/>
                    <a:pt x="35" y="118"/>
                  </a:cubicBezTo>
                  <a:cubicBezTo>
                    <a:pt x="34" y="118"/>
                    <a:pt x="35" y="119"/>
                    <a:pt x="34" y="119"/>
                  </a:cubicBezTo>
                  <a:close/>
                  <a:moveTo>
                    <a:pt x="65" y="120"/>
                  </a:moveTo>
                  <a:cubicBezTo>
                    <a:pt x="66" y="120"/>
                    <a:pt x="66" y="118"/>
                    <a:pt x="66" y="118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5" y="118"/>
                    <a:pt x="66" y="119"/>
                    <a:pt x="65" y="120"/>
                  </a:cubicBezTo>
                  <a:close/>
                  <a:moveTo>
                    <a:pt x="33" y="126"/>
                  </a:moveTo>
                  <a:cubicBezTo>
                    <a:pt x="33" y="123"/>
                    <a:pt x="33" y="121"/>
                    <a:pt x="32" y="118"/>
                  </a:cubicBezTo>
                  <a:cubicBezTo>
                    <a:pt x="32" y="121"/>
                    <a:pt x="32" y="123"/>
                    <a:pt x="33" y="126"/>
                  </a:cubicBezTo>
                  <a:close/>
                  <a:moveTo>
                    <a:pt x="62" y="122"/>
                  </a:moveTo>
                  <a:cubicBezTo>
                    <a:pt x="63" y="122"/>
                    <a:pt x="63" y="119"/>
                    <a:pt x="63" y="118"/>
                  </a:cubicBezTo>
                  <a:cubicBezTo>
                    <a:pt x="62" y="119"/>
                    <a:pt x="63" y="121"/>
                    <a:pt x="62" y="122"/>
                  </a:cubicBezTo>
                  <a:close/>
                  <a:moveTo>
                    <a:pt x="41" y="119"/>
                  </a:moveTo>
                  <a:cubicBezTo>
                    <a:pt x="41" y="120"/>
                    <a:pt x="41" y="120"/>
                    <a:pt x="41" y="121"/>
                  </a:cubicBezTo>
                  <a:cubicBezTo>
                    <a:pt x="41" y="121"/>
                    <a:pt x="42" y="121"/>
                    <a:pt x="42" y="121"/>
                  </a:cubicBezTo>
                  <a:cubicBezTo>
                    <a:pt x="42" y="120"/>
                    <a:pt x="41" y="120"/>
                    <a:pt x="41" y="120"/>
                  </a:cubicBezTo>
                  <a:cubicBezTo>
                    <a:pt x="42" y="120"/>
                    <a:pt x="41" y="119"/>
                    <a:pt x="41" y="119"/>
                  </a:cubicBezTo>
                  <a:cubicBezTo>
                    <a:pt x="42" y="119"/>
                    <a:pt x="42" y="120"/>
                    <a:pt x="42" y="120"/>
                  </a:cubicBezTo>
                  <a:cubicBezTo>
                    <a:pt x="43" y="119"/>
                    <a:pt x="42" y="118"/>
                    <a:pt x="42" y="118"/>
                  </a:cubicBezTo>
                  <a:cubicBezTo>
                    <a:pt x="41" y="118"/>
                    <a:pt x="41" y="119"/>
                    <a:pt x="41" y="119"/>
                  </a:cubicBezTo>
                  <a:cubicBezTo>
                    <a:pt x="41" y="119"/>
                    <a:pt x="41" y="119"/>
                    <a:pt x="41" y="119"/>
                  </a:cubicBezTo>
                  <a:cubicBezTo>
                    <a:pt x="41" y="119"/>
                    <a:pt x="41" y="119"/>
                    <a:pt x="41" y="119"/>
                  </a:cubicBezTo>
                  <a:cubicBezTo>
                    <a:pt x="41" y="119"/>
                    <a:pt x="41" y="119"/>
                    <a:pt x="41" y="119"/>
                  </a:cubicBezTo>
                  <a:close/>
                  <a:moveTo>
                    <a:pt x="50" y="119"/>
                  </a:moveTo>
                  <a:cubicBezTo>
                    <a:pt x="51" y="119"/>
                    <a:pt x="50" y="118"/>
                    <a:pt x="50" y="118"/>
                  </a:cubicBezTo>
                  <a:cubicBezTo>
                    <a:pt x="50" y="118"/>
                    <a:pt x="50" y="118"/>
                    <a:pt x="50" y="119"/>
                  </a:cubicBezTo>
                  <a:close/>
                  <a:moveTo>
                    <a:pt x="38" y="120"/>
                  </a:moveTo>
                  <a:cubicBezTo>
                    <a:pt x="38" y="120"/>
                    <a:pt x="39" y="120"/>
                    <a:pt x="39" y="119"/>
                  </a:cubicBezTo>
                  <a:cubicBezTo>
                    <a:pt x="38" y="119"/>
                    <a:pt x="38" y="118"/>
                    <a:pt x="38" y="118"/>
                  </a:cubicBezTo>
                  <a:cubicBezTo>
                    <a:pt x="37" y="119"/>
                    <a:pt x="37" y="120"/>
                    <a:pt x="38" y="120"/>
                  </a:cubicBezTo>
                  <a:close/>
                  <a:moveTo>
                    <a:pt x="56" y="119"/>
                  </a:moveTo>
                  <a:cubicBezTo>
                    <a:pt x="56" y="118"/>
                    <a:pt x="56" y="118"/>
                    <a:pt x="56" y="118"/>
                  </a:cubicBezTo>
                  <a:cubicBezTo>
                    <a:pt x="56" y="118"/>
                    <a:pt x="56" y="119"/>
                    <a:pt x="56" y="119"/>
                  </a:cubicBezTo>
                  <a:close/>
                  <a:moveTo>
                    <a:pt x="60" y="120"/>
                  </a:moveTo>
                  <a:cubicBezTo>
                    <a:pt x="60" y="119"/>
                    <a:pt x="60" y="118"/>
                    <a:pt x="60" y="118"/>
                  </a:cubicBezTo>
                  <a:cubicBezTo>
                    <a:pt x="59" y="119"/>
                    <a:pt x="59" y="119"/>
                    <a:pt x="60" y="120"/>
                  </a:cubicBezTo>
                  <a:close/>
                  <a:moveTo>
                    <a:pt x="57" y="120"/>
                  </a:moveTo>
                  <a:cubicBezTo>
                    <a:pt x="58" y="121"/>
                    <a:pt x="58" y="122"/>
                    <a:pt x="59" y="122"/>
                  </a:cubicBezTo>
                  <a:cubicBezTo>
                    <a:pt x="59" y="121"/>
                    <a:pt x="59" y="120"/>
                    <a:pt x="58" y="119"/>
                  </a:cubicBezTo>
                  <a:cubicBezTo>
                    <a:pt x="58" y="119"/>
                    <a:pt x="57" y="120"/>
                    <a:pt x="57" y="120"/>
                  </a:cubicBezTo>
                  <a:close/>
                  <a:moveTo>
                    <a:pt x="44" y="120"/>
                  </a:moveTo>
                  <a:cubicBezTo>
                    <a:pt x="45" y="121"/>
                    <a:pt x="44" y="121"/>
                    <a:pt x="45" y="121"/>
                  </a:cubicBezTo>
                  <a:cubicBezTo>
                    <a:pt x="45" y="121"/>
                    <a:pt x="45" y="120"/>
                    <a:pt x="45" y="120"/>
                  </a:cubicBezTo>
                  <a:cubicBezTo>
                    <a:pt x="45" y="120"/>
                    <a:pt x="45" y="120"/>
                    <a:pt x="45" y="120"/>
                  </a:cubicBezTo>
                  <a:cubicBezTo>
                    <a:pt x="45" y="120"/>
                    <a:pt x="46" y="119"/>
                    <a:pt x="45" y="119"/>
                  </a:cubicBezTo>
                  <a:cubicBezTo>
                    <a:pt x="45" y="119"/>
                    <a:pt x="44" y="120"/>
                    <a:pt x="44" y="120"/>
                  </a:cubicBezTo>
                  <a:close/>
                  <a:moveTo>
                    <a:pt x="54" y="119"/>
                  </a:moveTo>
                  <a:cubicBezTo>
                    <a:pt x="54" y="120"/>
                    <a:pt x="54" y="121"/>
                    <a:pt x="55" y="121"/>
                  </a:cubicBezTo>
                  <a:cubicBezTo>
                    <a:pt x="55" y="120"/>
                    <a:pt x="55" y="120"/>
                    <a:pt x="55" y="119"/>
                  </a:cubicBezTo>
                  <a:cubicBezTo>
                    <a:pt x="55" y="119"/>
                    <a:pt x="54" y="119"/>
                    <a:pt x="54" y="119"/>
                  </a:cubicBezTo>
                  <a:close/>
                  <a:moveTo>
                    <a:pt x="33" y="136"/>
                  </a:moveTo>
                  <a:cubicBezTo>
                    <a:pt x="33" y="135"/>
                    <a:pt x="32" y="133"/>
                    <a:pt x="33" y="133"/>
                  </a:cubicBezTo>
                  <a:cubicBezTo>
                    <a:pt x="32" y="129"/>
                    <a:pt x="32" y="124"/>
                    <a:pt x="31" y="120"/>
                  </a:cubicBezTo>
                  <a:cubicBezTo>
                    <a:pt x="31" y="126"/>
                    <a:pt x="32" y="132"/>
                    <a:pt x="33" y="137"/>
                  </a:cubicBezTo>
                  <a:cubicBezTo>
                    <a:pt x="33" y="137"/>
                    <a:pt x="32" y="136"/>
                    <a:pt x="33" y="136"/>
                  </a:cubicBezTo>
                  <a:close/>
                  <a:moveTo>
                    <a:pt x="34" y="122"/>
                  </a:moveTo>
                  <a:cubicBezTo>
                    <a:pt x="34" y="122"/>
                    <a:pt x="34" y="124"/>
                    <a:pt x="34" y="124"/>
                  </a:cubicBezTo>
                  <a:cubicBezTo>
                    <a:pt x="35" y="124"/>
                    <a:pt x="36" y="122"/>
                    <a:pt x="37" y="121"/>
                  </a:cubicBezTo>
                  <a:cubicBezTo>
                    <a:pt x="37" y="121"/>
                    <a:pt x="37" y="120"/>
                    <a:pt x="36" y="120"/>
                  </a:cubicBezTo>
                  <a:cubicBezTo>
                    <a:pt x="36" y="121"/>
                    <a:pt x="35" y="122"/>
                    <a:pt x="34" y="122"/>
                  </a:cubicBezTo>
                  <a:close/>
                  <a:moveTo>
                    <a:pt x="51" y="121"/>
                  </a:moveTo>
                  <a:cubicBezTo>
                    <a:pt x="51" y="121"/>
                    <a:pt x="51" y="120"/>
                    <a:pt x="51" y="120"/>
                  </a:cubicBezTo>
                  <a:cubicBezTo>
                    <a:pt x="51" y="121"/>
                    <a:pt x="50" y="121"/>
                    <a:pt x="51" y="121"/>
                  </a:cubicBezTo>
                  <a:close/>
                  <a:moveTo>
                    <a:pt x="43" y="121"/>
                  </a:moveTo>
                  <a:cubicBezTo>
                    <a:pt x="43" y="121"/>
                    <a:pt x="43" y="121"/>
                    <a:pt x="43" y="120"/>
                  </a:cubicBezTo>
                  <a:cubicBezTo>
                    <a:pt x="43" y="121"/>
                    <a:pt x="43" y="121"/>
                    <a:pt x="43" y="121"/>
                  </a:cubicBezTo>
                  <a:close/>
                  <a:moveTo>
                    <a:pt x="47" y="122"/>
                  </a:moveTo>
                  <a:cubicBezTo>
                    <a:pt x="47" y="121"/>
                    <a:pt x="47" y="121"/>
                    <a:pt x="47" y="120"/>
                  </a:cubicBezTo>
                  <a:cubicBezTo>
                    <a:pt x="47" y="120"/>
                    <a:pt x="47" y="120"/>
                    <a:pt x="47" y="120"/>
                  </a:cubicBezTo>
                  <a:cubicBezTo>
                    <a:pt x="46" y="121"/>
                    <a:pt x="47" y="121"/>
                    <a:pt x="47" y="122"/>
                  </a:cubicBezTo>
                  <a:close/>
                  <a:moveTo>
                    <a:pt x="65" y="130"/>
                  </a:moveTo>
                  <a:cubicBezTo>
                    <a:pt x="65" y="132"/>
                    <a:pt x="65" y="136"/>
                    <a:pt x="65" y="139"/>
                  </a:cubicBezTo>
                  <a:cubicBezTo>
                    <a:pt x="65" y="139"/>
                    <a:pt x="64" y="139"/>
                    <a:pt x="64" y="140"/>
                  </a:cubicBezTo>
                  <a:cubicBezTo>
                    <a:pt x="66" y="142"/>
                    <a:pt x="64" y="146"/>
                    <a:pt x="65" y="150"/>
                  </a:cubicBezTo>
                  <a:cubicBezTo>
                    <a:pt x="65" y="141"/>
                    <a:pt x="65" y="130"/>
                    <a:pt x="66" y="121"/>
                  </a:cubicBezTo>
                  <a:cubicBezTo>
                    <a:pt x="66" y="121"/>
                    <a:pt x="66" y="121"/>
                    <a:pt x="66" y="121"/>
                  </a:cubicBezTo>
                  <a:cubicBezTo>
                    <a:pt x="65" y="123"/>
                    <a:pt x="65" y="127"/>
                    <a:pt x="65" y="130"/>
                  </a:cubicBezTo>
                  <a:close/>
                  <a:moveTo>
                    <a:pt x="39" y="121"/>
                  </a:moveTo>
                  <a:cubicBezTo>
                    <a:pt x="39" y="122"/>
                    <a:pt x="39" y="123"/>
                    <a:pt x="40" y="123"/>
                  </a:cubicBezTo>
                  <a:cubicBezTo>
                    <a:pt x="40" y="123"/>
                    <a:pt x="40" y="123"/>
                    <a:pt x="40" y="122"/>
                  </a:cubicBezTo>
                  <a:cubicBezTo>
                    <a:pt x="40" y="122"/>
                    <a:pt x="40" y="121"/>
                    <a:pt x="39" y="121"/>
                  </a:cubicBezTo>
                  <a:cubicBezTo>
                    <a:pt x="39" y="121"/>
                    <a:pt x="39" y="121"/>
                    <a:pt x="39" y="121"/>
                  </a:cubicBezTo>
                  <a:close/>
                  <a:moveTo>
                    <a:pt x="44" y="123"/>
                  </a:moveTo>
                  <a:cubicBezTo>
                    <a:pt x="44" y="122"/>
                    <a:pt x="44" y="122"/>
                    <a:pt x="44" y="122"/>
                  </a:cubicBezTo>
                  <a:cubicBezTo>
                    <a:pt x="44" y="122"/>
                    <a:pt x="44" y="121"/>
                    <a:pt x="43" y="121"/>
                  </a:cubicBezTo>
                  <a:cubicBezTo>
                    <a:pt x="43" y="122"/>
                    <a:pt x="43" y="122"/>
                    <a:pt x="44" y="123"/>
                  </a:cubicBezTo>
                  <a:close/>
                  <a:moveTo>
                    <a:pt x="47" y="123"/>
                  </a:moveTo>
                  <a:cubicBezTo>
                    <a:pt x="47" y="123"/>
                    <a:pt x="47" y="122"/>
                    <a:pt x="46" y="121"/>
                  </a:cubicBezTo>
                  <a:cubicBezTo>
                    <a:pt x="46" y="122"/>
                    <a:pt x="47" y="123"/>
                    <a:pt x="47" y="123"/>
                  </a:cubicBezTo>
                  <a:close/>
                  <a:moveTo>
                    <a:pt x="50" y="124"/>
                  </a:moveTo>
                  <a:cubicBezTo>
                    <a:pt x="50" y="123"/>
                    <a:pt x="51" y="123"/>
                    <a:pt x="51" y="123"/>
                  </a:cubicBezTo>
                  <a:cubicBezTo>
                    <a:pt x="50" y="122"/>
                    <a:pt x="50" y="122"/>
                    <a:pt x="50" y="121"/>
                  </a:cubicBezTo>
                  <a:cubicBezTo>
                    <a:pt x="50" y="122"/>
                    <a:pt x="49" y="123"/>
                    <a:pt x="50" y="124"/>
                  </a:cubicBezTo>
                  <a:close/>
                  <a:moveTo>
                    <a:pt x="59" y="123"/>
                  </a:moveTo>
                  <a:cubicBezTo>
                    <a:pt x="60" y="123"/>
                    <a:pt x="60" y="122"/>
                    <a:pt x="60" y="122"/>
                  </a:cubicBezTo>
                  <a:cubicBezTo>
                    <a:pt x="60" y="123"/>
                    <a:pt x="60" y="123"/>
                    <a:pt x="59" y="123"/>
                  </a:cubicBezTo>
                  <a:close/>
                  <a:moveTo>
                    <a:pt x="52" y="124"/>
                  </a:moveTo>
                  <a:cubicBezTo>
                    <a:pt x="53" y="124"/>
                    <a:pt x="53" y="124"/>
                    <a:pt x="53" y="123"/>
                  </a:cubicBezTo>
                  <a:cubicBezTo>
                    <a:pt x="53" y="123"/>
                    <a:pt x="53" y="122"/>
                    <a:pt x="52" y="122"/>
                  </a:cubicBezTo>
                  <a:cubicBezTo>
                    <a:pt x="52" y="123"/>
                    <a:pt x="53" y="123"/>
                    <a:pt x="52" y="124"/>
                  </a:cubicBezTo>
                  <a:close/>
                  <a:moveTo>
                    <a:pt x="42" y="123"/>
                  </a:moveTo>
                  <a:cubicBezTo>
                    <a:pt x="43" y="123"/>
                    <a:pt x="43" y="123"/>
                    <a:pt x="43" y="123"/>
                  </a:cubicBezTo>
                  <a:cubicBezTo>
                    <a:pt x="43" y="123"/>
                    <a:pt x="43" y="122"/>
                    <a:pt x="42" y="123"/>
                  </a:cubicBezTo>
                  <a:close/>
                  <a:moveTo>
                    <a:pt x="55" y="124"/>
                  </a:moveTo>
                  <a:cubicBezTo>
                    <a:pt x="55" y="124"/>
                    <a:pt x="55" y="123"/>
                    <a:pt x="55" y="123"/>
                  </a:cubicBezTo>
                  <a:cubicBezTo>
                    <a:pt x="54" y="123"/>
                    <a:pt x="55" y="124"/>
                    <a:pt x="55" y="124"/>
                  </a:cubicBezTo>
                  <a:close/>
                  <a:moveTo>
                    <a:pt x="48" y="124"/>
                  </a:moveTo>
                  <a:cubicBezTo>
                    <a:pt x="48" y="124"/>
                    <a:pt x="48" y="124"/>
                    <a:pt x="49" y="124"/>
                  </a:cubicBezTo>
                  <a:cubicBezTo>
                    <a:pt x="49" y="124"/>
                    <a:pt x="49" y="123"/>
                    <a:pt x="48" y="123"/>
                  </a:cubicBezTo>
                  <a:cubicBezTo>
                    <a:pt x="48" y="123"/>
                    <a:pt x="48" y="123"/>
                    <a:pt x="48" y="124"/>
                  </a:cubicBezTo>
                  <a:close/>
                  <a:moveTo>
                    <a:pt x="57" y="124"/>
                  </a:moveTo>
                  <a:cubicBezTo>
                    <a:pt x="57" y="124"/>
                    <a:pt x="57" y="123"/>
                    <a:pt x="57" y="123"/>
                  </a:cubicBezTo>
                  <a:cubicBezTo>
                    <a:pt x="57" y="123"/>
                    <a:pt x="57" y="123"/>
                    <a:pt x="57" y="123"/>
                  </a:cubicBezTo>
                  <a:cubicBezTo>
                    <a:pt x="57" y="123"/>
                    <a:pt x="57" y="124"/>
                    <a:pt x="57" y="124"/>
                  </a:cubicBezTo>
                  <a:close/>
                  <a:moveTo>
                    <a:pt x="37" y="124"/>
                  </a:moveTo>
                  <a:cubicBezTo>
                    <a:pt x="37" y="124"/>
                    <a:pt x="38" y="125"/>
                    <a:pt x="38" y="125"/>
                  </a:cubicBezTo>
                  <a:cubicBezTo>
                    <a:pt x="38" y="125"/>
                    <a:pt x="38" y="125"/>
                    <a:pt x="38" y="125"/>
                  </a:cubicBezTo>
                  <a:cubicBezTo>
                    <a:pt x="38" y="124"/>
                    <a:pt x="38" y="124"/>
                    <a:pt x="38" y="123"/>
                  </a:cubicBezTo>
                  <a:cubicBezTo>
                    <a:pt x="37" y="123"/>
                    <a:pt x="37" y="123"/>
                    <a:pt x="37" y="124"/>
                  </a:cubicBezTo>
                  <a:close/>
                  <a:moveTo>
                    <a:pt x="40" y="124"/>
                  </a:moveTo>
                  <a:cubicBezTo>
                    <a:pt x="41" y="124"/>
                    <a:pt x="41" y="124"/>
                    <a:pt x="41" y="123"/>
                  </a:cubicBezTo>
                  <a:cubicBezTo>
                    <a:pt x="41" y="124"/>
                    <a:pt x="40" y="124"/>
                    <a:pt x="40" y="124"/>
                  </a:cubicBezTo>
                  <a:close/>
                  <a:moveTo>
                    <a:pt x="45" y="124"/>
                  </a:moveTo>
                  <a:cubicBezTo>
                    <a:pt x="45" y="124"/>
                    <a:pt x="45" y="125"/>
                    <a:pt x="45" y="125"/>
                  </a:cubicBezTo>
                  <a:cubicBezTo>
                    <a:pt x="46" y="124"/>
                    <a:pt x="45" y="123"/>
                    <a:pt x="45" y="124"/>
                  </a:cubicBezTo>
                  <a:close/>
                  <a:moveTo>
                    <a:pt x="59" y="124"/>
                  </a:moveTo>
                  <a:cubicBezTo>
                    <a:pt x="60" y="124"/>
                    <a:pt x="60" y="125"/>
                    <a:pt x="60" y="125"/>
                  </a:cubicBezTo>
                  <a:cubicBezTo>
                    <a:pt x="60" y="125"/>
                    <a:pt x="60" y="124"/>
                    <a:pt x="60" y="124"/>
                  </a:cubicBezTo>
                  <a:cubicBezTo>
                    <a:pt x="60" y="124"/>
                    <a:pt x="59" y="124"/>
                    <a:pt x="59" y="124"/>
                  </a:cubicBezTo>
                  <a:close/>
                  <a:moveTo>
                    <a:pt x="41" y="126"/>
                  </a:moveTo>
                  <a:cubicBezTo>
                    <a:pt x="41" y="126"/>
                    <a:pt x="42" y="125"/>
                    <a:pt x="42" y="125"/>
                  </a:cubicBezTo>
                  <a:cubicBezTo>
                    <a:pt x="42" y="125"/>
                    <a:pt x="42" y="124"/>
                    <a:pt x="41" y="124"/>
                  </a:cubicBezTo>
                  <a:cubicBezTo>
                    <a:pt x="40" y="125"/>
                    <a:pt x="41" y="125"/>
                    <a:pt x="41" y="126"/>
                  </a:cubicBezTo>
                  <a:close/>
                  <a:moveTo>
                    <a:pt x="48" y="125"/>
                  </a:moveTo>
                  <a:cubicBezTo>
                    <a:pt x="48" y="125"/>
                    <a:pt x="48" y="126"/>
                    <a:pt x="49" y="125"/>
                  </a:cubicBezTo>
                  <a:cubicBezTo>
                    <a:pt x="48" y="125"/>
                    <a:pt x="49" y="124"/>
                    <a:pt x="48" y="124"/>
                  </a:cubicBezTo>
                  <a:cubicBezTo>
                    <a:pt x="48" y="124"/>
                    <a:pt x="48" y="125"/>
                    <a:pt x="48" y="125"/>
                  </a:cubicBezTo>
                  <a:close/>
                  <a:moveTo>
                    <a:pt x="54" y="126"/>
                  </a:moveTo>
                  <a:cubicBezTo>
                    <a:pt x="54" y="125"/>
                    <a:pt x="54" y="125"/>
                    <a:pt x="54" y="124"/>
                  </a:cubicBezTo>
                  <a:cubicBezTo>
                    <a:pt x="53" y="124"/>
                    <a:pt x="53" y="125"/>
                    <a:pt x="54" y="126"/>
                  </a:cubicBezTo>
                  <a:close/>
                  <a:moveTo>
                    <a:pt x="57" y="125"/>
                  </a:moveTo>
                  <a:cubicBezTo>
                    <a:pt x="58" y="125"/>
                    <a:pt x="58" y="125"/>
                    <a:pt x="58" y="124"/>
                  </a:cubicBezTo>
                  <a:cubicBezTo>
                    <a:pt x="58" y="124"/>
                    <a:pt x="58" y="124"/>
                    <a:pt x="58" y="124"/>
                  </a:cubicBezTo>
                  <a:cubicBezTo>
                    <a:pt x="58" y="125"/>
                    <a:pt x="57" y="125"/>
                    <a:pt x="57" y="125"/>
                  </a:cubicBezTo>
                  <a:close/>
                  <a:moveTo>
                    <a:pt x="52" y="125"/>
                  </a:moveTo>
                  <a:cubicBezTo>
                    <a:pt x="52" y="125"/>
                    <a:pt x="52" y="124"/>
                    <a:pt x="51" y="124"/>
                  </a:cubicBezTo>
                  <a:cubicBezTo>
                    <a:pt x="51" y="124"/>
                    <a:pt x="51" y="125"/>
                    <a:pt x="52" y="125"/>
                  </a:cubicBezTo>
                  <a:close/>
                  <a:moveTo>
                    <a:pt x="37" y="126"/>
                  </a:moveTo>
                  <a:cubicBezTo>
                    <a:pt x="38" y="126"/>
                    <a:pt x="37" y="125"/>
                    <a:pt x="36" y="125"/>
                  </a:cubicBezTo>
                  <a:cubicBezTo>
                    <a:pt x="37" y="125"/>
                    <a:pt x="37" y="126"/>
                    <a:pt x="37" y="126"/>
                  </a:cubicBezTo>
                  <a:close/>
                  <a:moveTo>
                    <a:pt x="61" y="126"/>
                  </a:moveTo>
                  <a:cubicBezTo>
                    <a:pt x="61" y="126"/>
                    <a:pt x="62" y="125"/>
                    <a:pt x="61" y="125"/>
                  </a:cubicBezTo>
                  <a:cubicBezTo>
                    <a:pt x="61" y="125"/>
                    <a:pt x="61" y="126"/>
                    <a:pt x="61" y="126"/>
                  </a:cubicBezTo>
                  <a:close/>
                  <a:moveTo>
                    <a:pt x="35" y="127"/>
                  </a:moveTo>
                  <a:cubicBezTo>
                    <a:pt x="35" y="127"/>
                    <a:pt x="35" y="128"/>
                    <a:pt x="36" y="128"/>
                  </a:cubicBezTo>
                  <a:cubicBezTo>
                    <a:pt x="36" y="128"/>
                    <a:pt x="36" y="127"/>
                    <a:pt x="36" y="127"/>
                  </a:cubicBezTo>
                  <a:cubicBezTo>
                    <a:pt x="36" y="127"/>
                    <a:pt x="36" y="126"/>
                    <a:pt x="36" y="125"/>
                  </a:cubicBezTo>
                  <a:cubicBezTo>
                    <a:pt x="35" y="126"/>
                    <a:pt x="35" y="126"/>
                    <a:pt x="35" y="127"/>
                  </a:cubicBezTo>
                  <a:close/>
                  <a:moveTo>
                    <a:pt x="38" y="126"/>
                  </a:moveTo>
                  <a:cubicBezTo>
                    <a:pt x="39" y="126"/>
                    <a:pt x="39" y="126"/>
                    <a:pt x="39" y="126"/>
                  </a:cubicBezTo>
                  <a:cubicBezTo>
                    <a:pt x="39" y="126"/>
                    <a:pt x="39" y="126"/>
                    <a:pt x="38" y="126"/>
                  </a:cubicBezTo>
                  <a:close/>
                  <a:moveTo>
                    <a:pt x="41" y="127"/>
                  </a:moveTo>
                  <a:cubicBezTo>
                    <a:pt x="40" y="126"/>
                    <a:pt x="40" y="126"/>
                    <a:pt x="40" y="126"/>
                  </a:cubicBezTo>
                  <a:cubicBezTo>
                    <a:pt x="40" y="126"/>
                    <a:pt x="40" y="127"/>
                    <a:pt x="41" y="127"/>
                  </a:cubicBezTo>
                  <a:close/>
                  <a:moveTo>
                    <a:pt x="47" y="127"/>
                  </a:moveTo>
                  <a:cubicBezTo>
                    <a:pt x="47" y="127"/>
                    <a:pt x="47" y="126"/>
                    <a:pt x="46" y="126"/>
                  </a:cubicBezTo>
                  <a:cubicBezTo>
                    <a:pt x="46" y="126"/>
                    <a:pt x="46" y="127"/>
                    <a:pt x="47" y="127"/>
                  </a:cubicBezTo>
                  <a:close/>
                  <a:moveTo>
                    <a:pt x="54" y="127"/>
                  </a:moveTo>
                  <a:cubicBezTo>
                    <a:pt x="55" y="127"/>
                    <a:pt x="55" y="126"/>
                    <a:pt x="54" y="126"/>
                  </a:cubicBezTo>
                  <a:cubicBezTo>
                    <a:pt x="54" y="126"/>
                    <a:pt x="54" y="126"/>
                    <a:pt x="54" y="127"/>
                  </a:cubicBezTo>
                  <a:close/>
                  <a:moveTo>
                    <a:pt x="50" y="127"/>
                  </a:moveTo>
                  <a:cubicBezTo>
                    <a:pt x="51" y="127"/>
                    <a:pt x="51" y="126"/>
                    <a:pt x="50" y="126"/>
                  </a:cubicBezTo>
                  <a:cubicBezTo>
                    <a:pt x="50" y="126"/>
                    <a:pt x="50" y="127"/>
                    <a:pt x="50" y="127"/>
                  </a:cubicBezTo>
                  <a:close/>
                  <a:moveTo>
                    <a:pt x="59" y="126"/>
                  </a:moveTo>
                  <a:cubicBezTo>
                    <a:pt x="58" y="126"/>
                    <a:pt x="59" y="126"/>
                    <a:pt x="59" y="126"/>
                  </a:cubicBezTo>
                  <a:cubicBezTo>
                    <a:pt x="58" y="126"/>
                    <a:pt x="58" y="127"/>
                    <a:pt x="59" y="126"/>
                  </a:cubicBezTo>
                  <a:close/>
                  <a:moveTo>
                    <a:pt x="53" y="129"/>
                  </a:moveTo>
                  <a:cubicBezTo>
                    <a:pt x="54" y="128"/>
                    <a:pt x="53" y="127"/>
                    <a:pt x="53" y="126"/>
                  </a:cubicBezTo>
                  <a:cubicBezTo>
                    <a:pt x="52" y="127"/>
                    <a:pt x="53" y="128"/>
                    <a:pt x="53" y="129"/>
                  </a:cubicBezTo>
                  <a:close/>
                  <a:moveTo>
                    <a:pt x="40" y="128"/>
                  </a:moveTo>
                  <a:cubicBezTo>
                    <a:pt x="40" y="127"/>
                    <a:pt x="40" y="127"/>
                    <a:pt x="39" y="126"/>
                  </a:cubicBezTo>
                  <a:cubicBezTo>
                    <a:pt x="39" y="127"/>
                    <a:pt x="39" y="128"/>
                    <a:pt x="40" y="128"/>
                  </a:cubicBezTo>
                  <a:close/>
                  <a:moveTo>
                    <a:pt x="49" y="127"/>
                  </a:moveTo>
                  <a:cubicBezTo>
                    <a:pt x="50" y="127"/>
                    <a:pt x="49" y="128"/>
                    <a:pt x="50" y="128"/>
                  </a:cubicBezTo>
                  <a:cubicBezTo>
                    <a:pt x="50" y="127"/>
                    <a:pt x="50" y="128"/>
                    <a:pt x="50" y="127"/>
                  </a:cubicBezTo>
                  <a:cubicBezTo>
                    <a:pt x="50" y="127"/>
                    <a:pt x="50" y="127"/>
                    <a:pt x="50" y="127"/>
                  </a:cubicBezTo>
                  <a:cubicBezTo>
                    <a:pt x="50" y="127"/>
                    <a:pt x="50" y="127"/>
                    <a:pt x="50" y="127"/>
                  </a:cubicBezTo>
                  <a:cubicBezTo>
                    <a:pt x="49" y="127"/>
                    <a:pt x="49" y="127"/>
                    <a:pt x="49" y="127"/>
                  </a:cubicBezTo>
                  <a:close/>
                  <a:moveTo>
                    <a:pt x="42" y="127"/>
                  </a:moveTo>
                  <a:cubicBezTo>
                    <a:pt x="42" y="127"/>
                    <a:pt x="42" y="128"/>
                    <a:pt x="43" y="128"/>
                  </a:cubicBezTo>
                  <a:cubicBezTo>
                    <a:pt x="43" y="128"/>
                    <a:pt x="43" y="128"/>
                    <a:pt x="43" y="128"/>
                  </a:cubicBezTo>
                  <a:cubicBezTo>
                    <a:pt x="43" y="127"/>
                    <a:pt x="43" y="127"/>
                    <a:pt x="43" y="127"/>
                  </a:cubicBezTo>
                  <a:cubicBezTo>
                    <a:pt x="42" y="127"/>
                    <a:pt x="42" y="127"/>
                    <a:pt x="42" y="127"/>
                  </a:cubicBezTo>
                  <a:close/>
                  <a:moveTo>
                    <a:pt x="60" y="128"/>
                  </a:moveTo>
                  <a:cubicBezTo>
                    <a:pt x="60" y="128"/>
                    <a:pt x="60" y="127"/>
                    <a:pt x="60" y="127"/>
                  </a:cubicBezTo>
                  <a:cubicBezTo>
                    <a:pt x="60" y="127"/>
                    <a:pt x="59" y="128"/>
                    <a:pt x="60" y="128"/>
                  </a:cubicBezTo>
                  <a:close/>
                  <a:moveTo>
                    <a:pt x="57" y="128"/>
                  </a:moveTo>
                  <a:cubicBezTo>
                    <a:pt x="57" y="128"/>
                    <a:pt x="57" y="128"/>
                    <a:pt x="57" y="128"/>
                  </a:cubicBezTo>
                  <a:cubicBezTo>
                    <a:pt x="58" y="127"/>
                    <a:pt x="58" y="127"/>
                    <a:pt x="57" y="127"/>
                  </a:cubicBezTo>
                  <a:cubicBezTo>
                    <a:pt x="57" y="127"/>
                    <a:pt x="57" y="127"/>
                    <a:pt x="57" y="128"/>
                  </a:cubicBezTo>
                  <a:close/>
                  <a:moveTo>
                    <a:pt x="62" y="131"/>
                  </a:moveTo>
                  <a:cubicBezTo>
                    <a:pt x="62" y="130"/>
                    <a:pt x="63" y="128"/>
                    <a:pt x="62" y="127"/>
                  </a:cubicBezTo>
                  <a:cubicBezTo>
                    <a:pt x="62" y="129"/>
                    <a:pt x="62" y="130"/>
                    <a:pt x="62" y="131"/>
                  </a:cubicBezTo>
                  <a:close/>
                  <a:moveTo>
                    <a:pt x="33" y="129"/>
                  </a:moveTo>
                  <a:cubicBezTo>
                    <a:pt x="33" y="130"/>
                    <a:pt x="33" y="130"/>
                    <a:pt x="33" y="130"/>
                  </a:cubicBezTo>
                  <a:cubicBezTo>
                    <a:pt x="33" y="131"/>
                    <a:pt x="33" y="131"/>
                    <a:pt x="33" y="130"/>
                  </a:cubicBezTo>
                  <a:cubicBezTo>
                    <a:pt x="33" y="129"/>
                    <a:pt x="33" y="129"/>
                    <a:pt x="33" y="128"/>
                  </a:cubicBezTo>
                  <a:cubicBezTo>
                    <a:pt x="33" y="128"/>
                    <a:pt x="33" y="127"/>
                    <a:pt x="33" y="128"/>
                  </a:cubicBezTo>
                  <a:cubicBezTo>
                    <a:pt x="33" y="128"/>
                    <a:pt x="33" y="129"/>
                    <a:pt x="33" y="129"/>
                  </a:cubicBezTo>
                  <a:close/>
                  <a:moveTo>
                    <a:pt x="55" y="128"/>
                  </a:moveTo>
                  <a:cubicBezTo>
                    <a:pt x="55" y="128"/>
                    <a:pt x="56" y="128"/>
                    <a:pt x="55" y="127"/>
                  </a:cubicBezTo>
                  <a:cubicBezTo>
                    <a:pt x="55" y="128"/>
                    <a:pt x="55" y="128"/>
                    <a:pt x="55" y="128"/>
                  </a:cubicBezTo>
                  <a:close/>
                  <a:moveTo>
                    <a:pt x="38" y="130"/>
                  </a:moveTo>
                  <a:cubicBezTo>
                    <a:pt x="39" y="129"/>
                    <a:pt x="39" y="128"/>
                    <a:pt x="38" y="128"/>
                  </a:cubicBezTo>
                  <a:cubicBezTo>
                    <a:pt x="38" y="128"/>
                    <a:pt x="38" y="129"/>
                    <a:pt x="38" y="130"/>
                  </a:cubicBezTo>
                  <a:close/>
                  <a:moveTo>
                    <a:pt x="45" y="129"/>
                  </a:moveTo>
                  <a:cubicBezTo>
                    <a:pt x="45" y="129"/>
                    <a:pt x="45" y="128"/>
                    <a:pt x="45" y="128"/>
                  </a:cubicBezTo>
                  <a:cubicBezTo>
                    <a:pt x="45" y="128"/>
                    <a:pt x="45" y="128"/>
                    <a:pt x="45" y="128"/>
                  </a:cubicBezTo>
                  <a:cubicBezTo>
                    <a:pt x="45" y="128"/>
                    <a:pt x="45" y="129"/>
                    <a:pt x="45" y="129"/>
                  </a:cubicBezTo>
                  <a:close/>
                  <a:moveTo>
                    <a:pt x="42" y="129"/>
                  </a:moveTo>
                  <a:cubicBezTo>
                    <a:pt x="42" y="129"/>
                    <a:pt x="42" y="129"/>
                    <a:pt x="41" y="128"/>
                  </a:cubicBezTo>
                  <a:cubicBezTo>
                    <a:pt x="41" y="129"/>
                    <a:pt x="42" y="129"/>
                    <a:pt x="42" y="129"/>
                  </a:cubicBezTo>
                  <a:close/>
                  <a:moveTo>
                    <a:pt x="47" y="129"/>
                  </a:moveTo>
                  <a:cubicBezTo>
                    <a:pt x="48" y="129"/>
                    <a:pt x="47" y="129"/>
                    <a:pt x="48" y="130"/>
                  </a:cubicBezTo>
                  <a:cubicBezTo>
                    <a:pt x="48" y="130"/>
                    <a:pt x="48" y="130"/>
                    <a:pt x="48" y="130"/>
                  </a:cubicBezTo>
                  <a:cubicBezTo>
                    <a:pt x="49" y="130"/>
                    <a:pt x="49" y="129"/>
                    <a:pt x="48" y="128"/>
                  </a:cubicBezTo>
                  <a:cubicBezTo>
                    <a:pt x="48" y="129"/>
                    <a:pt x="48" y="128"/>
                    <a:pt x="47" y="129"/>
                  </a:cubicBezTo>
                  <a:close/>
                  <a:moveTo>
                    <a:pt x="50" y="129"/>
                  </a:moveTo>
                  <a:cubicBezTo>
                    <a:pt x="50" y="129"/>
                    <a:pt x="50" y="129"/>
                    <a:pt x="50" y="130"/>
                  </a:cubicBezTo>
                  <a:cubicBezTo>
                    <a:pt x="50" y="130"/>
                    <a:pt x="51" y="130"/>
                    <a:pt x="51" y="129"/>
                  </a:cubicBezTo>
                  <a:cubicBezTo>
                    <a:pt x="50" y="129"/>
                    <a:pt x="51" y="129"/>
                    <a:pt x="51" y="129"/>
                  </a:cubicBezTo>
                  <a:cubicBezTo>
                    <a:pt x="51" y="129"/>
                    <a:pt x="51" y="128"/>
                    <a:pt x="50" y="128"/>
                  </a:cubicBezTo>
                  <a:cubicBezTo>
                    <a:pt x="50" y="129"/>
                    <a:pt x="50" y="129"/>
                    <a:pt x="50" y="129"/>
                  </a:cubicBezTo>
                  <a:close/>
                  <a:moveTo>
                    <a:pt x="52" y="129"/>
                  </a:moveTo>
                  <a:cubicBezTo>
                    <a:pt x="52" y="129"/>
                    <a:pt x="52" y="128"/>
                    <a:pt x="52" y="128"/>
                  </a:cubicBezTo>
                  <a:cubicBezTo>
                    <a:pt x="51" y="128"/>
                    <a:pt x="51" y="129"/>
                    <a:pt x="52" y="129"/>
                  </a:cubicBezTo>
                  <a:close/>
                  <a:moveTo>
                    <a:pt x="41" y="128"/>
                  </a:moveTo>
                  <a:cubicBezTo>
                    <a:pt x="41" y="128"/>
                    <a:pt x="40" y="128"/>
                    <a:pt x="40" y="128"/>
                  </a:cubicBezTo>
                  <a:cubicBezTo>
                    <a:pt x="40" y="129"/>
                    <a:pt x="41" y="129"/>
                    <a:pt x="41" y="128"/>
                  </a:cubicBezTo>
                  <a:close/>
                  <a:moveTo>
                    <a:pt x="58" y="129"/>
                  </a:moveTo>
                  <a:cubicBezTo>
                    <a:pt x="58" y="129"/>
                    <a:pt x="58" y="129"/>
                    <a:pt x="58" y="129"/>
                  </a:cubicBezTo>
                  <a:cubicBezTo>
                    <a:pt x="58" y="129"/>
                    <a:pt x="58" y="128"/>
                    <a:pt x="58" y="128"/>
                  </a:cubicBezTo>
                  <a:cubicBezTo>
                    <a:pt x="58" y="129"/>
                    <a:pt x="58" y="129"/>
                    <a:pt x="58" y="129"/>
                  </a:cubicBezTo>
                  <a:close/>
                  <a:moveTo>
                    <a:pt x="45" y="131"/>
                  </a:moveTo>
                  <a:cubicBezTo>
                    <a:pt x="45" y="130"/>
                    <a:pt x="44" y="129"/>
                    <a:pt x="44" y="129"/>
                  </a:cubicBezTo>
                  <a:cubicBezTo>
                    <a:pt x="43" y="130"/>
                    <a:pt x="44" y="131"/>
                    <a:pt x="45" y="131"/>
                  </a:cubicBezTo>
                  <a:close/>
                  <a:moveTo>
                    <a:pt x="37" y="131"/>
                  </a:moveTo>
                  <a:cubicBezTo>
                    <a:pt x="38" y="131"/>
                    <a:pt x="38" y="129"/>
                    <a:pt x="37" y="129"/>
                  </a:cubicBezTo>
                  <a:cubicBezTo>
                    <a:pt x="36" y="130"/>
                    <a:pt x="37" y="130"/>
                    <a:pt x="37" y="131"/>
                  </a:cubicBezTo>
                  <a:close/>
                  <a:moveTo>
                    <a:pt x="41" y="130"/>
                  </a:moveTo>
                  <a:cubicBezTo>
                    <a:pt x="41" y="130"/>
                    <a:pt x="41" y="129"/>
                    <a:pt x="41" y="129"/>
                  </a:cubicBezTo>
                  <a:cubicBezTo>
                    <a:pt x="41" y="130"/>
                    <a:pt x="41" y="130"/>
                    <a:pt x="41" y="130"/>
                  </a:cubicBezTo>
                  <a:close/>
                  <a:moveTo>
                    <a:pt x="39" y="131"/>
                  </a:moveTo>
                  <a:cubicBezTo>
                    <a:pt x="39" y="130"/>
                    <a:pt x="40" y="130"/>
                    <a:pt x="40" y="129"/>
                  </a:cubicBezTo>
                  <a:cubicBezTo>
                    <a:pt x="39" y="130"/>
                    <a:pt x="38" y="131"/>
                    <a:pt x="39" y="131"/>
                  </a:cubicBezTo>
                  <a:close/>
                  <a:moveTo>
                    <a:pt x="55" y="131"/>
                  </a:moveTo>
                  <a:cubicBezTo>
                    <a:pt x="55" y="131"/>
                    <a:pt x="55" y="131"/>
                    <a:pt x="55" y="130"/>
                  </a:cubicBezTo>
                  <a:cubicBezTo>
                    <a:pt x="55" y="130"/>
                    <a:pt x="55" y="130"/>
                    <a:pt x="55" y="130"/>
                  </a:cubicBezTo>
                  <a:cubicBezTo>
                    <a:pt x="54" y="130"/>
                    <a:pt x="54" y="131"/>
                    <a:pt x="55" y="131"/>
                  </a:cubicBezTo>
                  <a:close/>
                  <a:moveTo>
                    <a:pt x="56" y="131"/>
                  </a:moveTo>
                  <a:cubicBezTo>
                    <a:pt x="56" y="131"/>
                    <a:pt x="56" y="131"/>
                    <a:pt x="57" y="131"/>
                  </a:cubicBezTo>
                  <a:cubicBezTo>
                    <a:pt x="57" y="130"/>
                    <a:pt x="57" y="130"/>
                    <a:pt x="57" y="130"/>
                  </a:cubicBezTo>
                  <a:cubicBezTo>
                    <a:pt x="57" y="130"/>
                    <a:pt x="57" y="130"/>
                    <a:pt x="57" y="130"/>
                  </a:cubicBezTo>
                  <a:cubicBezTo>
                    <a:pt x="57" y="130"/>
                    <a:pt x="56" y="130"/>
                    <a:pt x="56" y="131"/>
                  </a:cubicBezTo>
                  <a:close/>
                  <a:moveTo>
                    <a:pt x="50" y="133"/>
                  </a:moveTo>
                  <a:cubicBezTo>
                    <a:pt x="51" y="132"/>
                    <a:pt x="50" y="130"/>
                    <a:pt x="49" y="130"/>
                  </a:cubicBezTo>
                  <a:cubicBezTo>
                    <a:pt x="49" y="131"/>
                    <a:pt x="49" y="131"/>
                    <a:pt x="49" y="132"/>
                  </a:cubicBezTo>
                  <a:cubicBezTo>
                    <a:pt x="49" y="132"/>
                    <a:pt x="49" y="131"/>
                    <a:pt x="49" y="132"/>
                  </a:cubicBezTo>
                  <a:cubicBezTo>
                    <a:pt x="49" y="132"/>
                    <a:pt x="49" y="132"/>
                    <a:pt x="50" y="133"/>
                  </a:cubicBezTo>
                  <a:close/>
                  <a:moveTo>
                    <a:pt x="40" y="133"/>
                  </a:moveTo>
                  <a:cubicBezTo>
                    <a:pt x="40" y="132"/>
                    <a:pt x="40" y="132"/>
                    <a:pt x="41" y="131"/>
                  </a:cubicBezTo>
                  <a:cubicBezTo>
                    <a:pt x="40" y="131"/>
                    <a:pt x="40" y="130"/>
                    <a:pt x="40" y="130"/>
                  </a:cubicBezTo>
                  <a:cubicBezTo>
                    <a:pt x="39" y="131"/>
                    <a:pt x="39" y="132"/>
                    <a:pt x="40" y="133"/>
                  </a:cubicBezTo>
                  <a:close/>
                  <a:moveTo>
                    <a:pt x="43" y="132"/>
                  </a:moveTo>
                  <a:cubicBezTo>
                    <a:pt x="44" y="132"/>
                    <a:pt x="43" y="131"/>
                    <a:pt x="43" y="131"/>
                  </a:cubicBezTo>
                  <a:cubicBezTo>
                    <a:pt x="43" y="131"/>
                    <a:pt x="43" y="132"/>
                    <a:pt x="43" y="132"/>
                  </a:cubicBezTo>
                  <a:close/>
                  <a:moveTo>
                    <a:pt x="60" y="131"/>
                  </a:moveTo>
                  <a:cubicBezTo>
                    <a:pt x="60" y="131"/>
                    <a:pt x="60" y="131"/>
                    <a:pt x="59" y="131"/>
                  </a:cubicBezTo>
                  <a:cubicBezTo>
                    <a:pt x="59" y="131"/>
                    <a:pt x="60" y="131"/>
                    <a:pt x="60" y="131"/>
                  </a:cubicBezTo>
                  <a:close/>
                  <a:moveTo>
                    <a:pt x="36" y="133"/>
                  </a:moveTo>
                  <a:cubicBezTo>
                    <a:pt x="37" y="133"/>
                    <a:pt x="36" y="131"/>
                    <a:pt x="36" y="131"/>
                  </a:cubicBezTo>
                  <a:cubicBezTo>
                    <a:pt x="35" y="132"/>
                    <a:pt x="35" y="132"/>
                    <a:pt x="36" y="133"/>
                  </a:cubicBezTo>
                  <a:close/>
                  <a:moveTo>
                    <a:pt x="38" y="132"/>
                  </a:moveTo>
                  <a:cubicBezTo>
                    <a:pt x="38" y="132"/>
                    <a:pt x="38" y="132"/>
                    <a:pt x="38" y="132"/>
                  </a:cubicBezTo>
                  <a:cubicBezTo>
                    <a:pt x="38" y="132"/>
                    <a:pt x="39" y="131"/>
                    <a:pt x="38" y="131"/>
                  </a:cubicBezTo>
                  <a:cubicBezTo>
                    <a:pt x="38" y="132"/>
                    <a:pt x="38" y="132"/>
                    <a:pt x="38" y="132"/>
                  </a:cubicBezTo>
                  <a:close/>
                  <a:moveTo>
                    <a:pt x="55" y="132"/>
                  </a:moveTo>
                  <a:cubicBezTo>
                    <a:pt x="55" y="132"/>
                    <a:pt x="56" y="132"/>
                    <a:pt x="55" y="132"/>
                  </a:cubicBezTo>
                  <a:cubicBezTo>
                    <a:pt x="55" y="132"/>
                    <a:pt x="55" y="131"/>
                    <a:pt x="55" y="131"/>
                  </a:cubicBezTo>
                  <a:cubicBezTo>
                    <a:pt x="55" y="132"/>
                    <a:pt x="55" y="132"/>
                    <a:pt x="55" y="132"/>
                  </a:cubicBezTo>
                  <a:close/>
                  <a:moveTo>
                    <a:pt x="59" y="134"/>
                  </a:moveTo>
                  <a:cubicBezTo>
                    <a:pt x="58" y="134"/>
                    <a:pt x="59" y="132"/>
                    <a:pt x="58" y="131"/>
                  </a:cubicBezTo>
                  <a:cubicBezTo>
                    <a:pt x="58" y="133"/>
                    <a:pt x="58" y="134"/>
                    <a:pt x="59" y="134"/>
                  </a:cubicBezTo>
                  <a:close/>
                  <a:moveTo>
                    <a:pt x="48" y="133"/>
                  </a:moveTo>
                  <a:cubicBezTo>
                    <a:pt x="48" y="133"/>
                    <a:pt x="48" y="132"/>
                    <a:pt x="48" y="132"/>
                  </a:cubicBezTo>
                  <a:cubicBezTo>
                    <a:pt x="47" y="132"/>
                    <a:pt x="48" y="133"/>
                    <a:pt x="48" y="133"/>
                  </a:cubicBezTo>
                  <a:close/>
                  <a:moveTo>
                    <a:pt x="53" y="133"/>
                  </a:moveTo>
                  <a:cubicBezTo>
                    <a:pt x="53" y="133"/>
                    <a:pt x="53" y="132"/>
                    <a:pt x="53" y="132"/>
                  </a:cubicBezTo>
                  <a:cubicBezTo>
                    <a:pt x="53" y="132"/>
                    <a:pt x="53" y="133"/>
                    <a:pt x="53" y="133"/>
                  </a:cubicBezTo>
                  <a:close/>
                  <a:moveTo>
                    <a:pt x="39" y="134"/>
                  </a:moveTo>
                  <a:cubicBezTo>
                    <a:pt x="39" y="133"/>
                    <a:pt x="39" y="133"/>
                    <a:pt x="38" y="132"/>
                  </a:cubicBezTo>
                  <a:cubicBezTo>
                    <a:pt x="38" y="133"/>
                    <a:pt x="38" y="133"/>
                    <a:pt x="39" y="134"/>
                  </a:cubicBezTo>
                  <a:close/>
                  <a:moveTo>
                    <a:pt x="62" y="133"/>
                  </a:moveTo>
                  <a:cubicBezTo>
                    <a:pt x="62" y="133"/>
                    <a:pt x="63" y="133"/>
                    <a:pt x="62" y="132"/>
                  </a:cubicBezTo>
                  <a:cubicBezTo>
                    <a:pt x="62" y="133"/>
                    <a:pt x="62" y="133"/>
                    <a:pt x="62" y="133"/>
                  </a:cubicBezTo>
                  <a:close/>
                  <a:moveTo>
                    <a:pt x="40" y="134"/>
                  </a:moveTo>
                  <a:cubicBezTo>
                    <a:pt x="40" y="134"/>
                    <a:pt x="40" y="135"/>
                    <a:pt x="41" y="135"/>
                  </a:cubicBezTo>
                  <a:cubicBezTo>
                    <a:pt x="41" y="135"/>
                    <a:pt x="42" y="134"/>
                    <a:pt x="42" y="134"/>
                  </a:cubicBezTo>
                  <a:cubicBezTo>
                    <a:pt x="42" y="132"/>
                    <a:pt x="40" y="133"/>
                    <a:pt x="40" y="134"/>
                  </a:cubicBezTo>
                  <a:close/>
                  <a:moveTo>
                    <a:pt x="36" y="134"/>
                  </a:moveTo>
                  <a:cubicBezTo>
                    <a:pt x="37" y="134"/>
                    <a:pt x="37" y="133"/>
                    <a:pt x="37" y="133"/>
                  </a:cubicBezTo>
                  <a:cubicBezTo>
                    <a:pt x="37" y="133"/>
                    <a:pt x="37" y="133"/>
                    <a:pt x="36" y="134"/>
                  </a:cubicBezTo>
                  <a:close/>
                  <a:moveTo>
                    <a:pt x="57" y="136"/>
                  </a:moveTo>
                  <a:cubicBezTo>
                    <a:pt x="57" y="135"/>
                    <a:pt x="57" y="135"/>
                    <a:pt x="58" y="135"/>
                  </a:cubicBezTo>
                  <a:cubicBezTo>
                    <a:pt x="57" y="134"/>
                    <a:pt x="57" y="134"/>
                    <a:pt x="56" y="133"/>
                  </a:cubicBezTo>
                  <a:cubicBezTo>
                    <a:pt x="56" y="134"/>
                    <a:pt x="56" y="135"/>
                    <a:pt x="57" y="136"/>
                  </a:cubicBezTo>
                  <a:close/>
                  <a:moveTo>
                    <a:pt x="45" y="134"/>
                  </a:moveTo>
                  <a:cubicBezTo>
                    <a:pt x="45" y="134"/>
                    <a:pt x="45" y="133"/>
                    <a:pt x="45" y="133"/>
                  </a:cubicBezTo>
                  <a:cubicBezTo>
                    <a:pt x="44" y="133"/>
                    <a:pt x="44" y="134"/>
                    <a:pt x="45" y="134"/>
                  </a:cubicBezTo>
                  <a:close/>
                  <a:moveTo>
                    <a:pt x="51" y="135"/>
                  </a:moveTo>
                  <a:cubicBezTo>
                    <a:pt x="51" y="135"/>
                    <a:pt x="52" y="134"/>
                    <a:pt x="52" y="134"/>
                  </a:cubicBezTo>
                  <a:cubicBezTo>
                    <a:pt x="52" y="134"/>
                    <a:pt x="52" y="133"/>
                    <a:pt x="51" y="133"/>
                  </a:cubicBezTo>
                  <a:cubicBezTo>
                    <a:pt x="51" y="134"/>
                    <a:pt x="51" y="135"/>
                    <a:pt x="51" y="135"/>
                  </a:cubicBezTo>
                  <a:close/>
                  <a:moveTo>
                    <a:pt x="48" y="135"/>
                  </a:moveTo>
                  <a:cubicBezTo>
                    <a:pt x="47" y="134"/>
                    <a:pt x="47" y="134"/>
                    <a:pt x="47" y="134"/>
                  </a:cubicBezTo>
                  <a:cubicBezTo>
                    <a:pt x="47" y="134"/>
                    <a:pt x="47" y="134"/>
                    <a:pt x="48" y="135"/>
                  </a:cubicBezTo>
                  <a:close/>
                  <a:moveTo>
                    <a:pt x="37" y="134"/>
                  </a:moveTo>
                  <a:cubicBezTo>
                    <a:pt x="37" y="134"/>
                    <a:pt x="37" y="135"/>
                    <a:pt x="37" y="135"/>
                  </a:cubicBezTo>
                  <a:cubicBezTo>
                    <a:pt x="38" y="135"/>
                    <a:pt x="38" y="134"/>
                    <a:pt x="37" y="134"/>
                  </a:cubicBezTo>
                  <a:cubicBezTo>
                    <a:pt x="37" y="134"/>
                    <a:pt x="37" y="134"/>
                    <a:pt x="37" y="134"/>
                  </a:cubicBezTo>
                  <a:close/>
                  <a:moveTo>
                    <a:pt x="40" y="136"/>
                  </a:moveTo>
                  <a:cubicBezTo>
                    <a:pt x="40" y="135"/>
                    <a:pt x="40" y="135"/>
                    <a:pt x="39" y="135"/>
                  </a:cubicBezTo>
                  <a:cubicBezTo>
                    <a:pt x="39" y="135"/>
                    <a:pt x="40" y="136"/>
                    <a:pt x="40" y="136"/>
                  </a:cubicBezTo>
                  <a:close/>
                  <a:moveTo>
                    <a:pt x="54" y="136"/>
                  </a:moveTo>
                  <a:cubicBezTo>
                    <a:pt x="54" y="136"/>
                    <a:pt x="55" y="137"/>
                    <a:pt x="55" y="137"/>
                  </a:cubicBezTo>
                  <a:cubicBezTo>
                    <a:pt x="55" y="137"/>
                    <a:pt x="55" y="136"/>
                    <a:pt x="54" y="136"/>
                  </a:cubicBezTo>
                  <a:close/>
                  <a:moveTo>
                    <a:pt x="55" y="137"/>
                  </a:moveTo>
                  <a:cubicBezTo>
                    <a:pt x="56" y="136"/>
                    <a:pt x="55" y="134"/>
                    <a:pt x="54" y="136"/>
                  </a:cubicBezTo>
                  <a:cubicBezTo>
                    <a:pt x="55" y="136"/>
                    <a:pt x="55" y="137"/>
                    <a:pt x="55" y="137"/>
                  </a:cubicBezTo>
                  <a:close/>
                  <a:moveTo>
                    <a:pt x="42" y="137"/>
                  </a:moveTo>
                  <a:cubicBezTo>
                    <a:pt x="43" y="137"/>
                    <a:pt x="43" y="136"/>
                    <a:pt x="43" y="135"/>
                  </a:cubicBezTo>
                  <a:cubicBezTo>
                    <a:pt x="43" y="136"/>
                    <a:pt x="42" y="136"/>
                    <a:pt x="42" y="137"/>
                  </a:cubicBezTo>
                  <a:close/>
                  <a:moveTo>
                    <a:pt x="50" y="136"/>
                  </a:moveTo>
                  <a:cubicBezTo>
                    <a:pt x="50" y="136"/>
                    <a:pt x="50" y="136"/>
                    <a:pt x="50" y="135"/>
                  </a:cubicBezTo>
                  <a:cubicBezTo>
                    <a:pt x="50" y="135"/>
                    <a:pt x="50" y="135"/>
                    <a:pt x="49" y="135"/>
                  </a:cubicBezTo>
                  <a:cubicBezTo>
                    <a:pt x="49" y="136"/>
                    <a:pt x="50" y="136"/>
                    <a:pt x="50" y="136"/>
                  </a:cubicBezTo>
                  <a:close/>
                  <a:moveTo>
                    <a:pt x="39" y="138"/>
                  </a:moveTo>
                  <a:cubicBezTo>
                    <a:pt x="39" y="137"/>
                    <a:pt x="39" y="136"/>
                    <a:pt x="38" y="136"/>
                  </a:cubicBezTo>
                  <a:cubicBezTo>
                    <a:pt x="38" y="136"/>
                    <a:pt x="39" y="137"/>
                    <a:pt x="39" y="138"/>
                  </a:cubicBezTo>
                  <a:close/>
                  <a:moveTo>
                    <a:pt x="35" y="137"/>
                  </a:moveTo>
                  <a:cubicBezTo>
                    <a:pt x="35" y="138"/>
                    <a:pt x="36" y="137"/>
                    <a:pt x="36" y="137"/>
                  </a:cubicBezTo>
                  <a:cubicBezTo>
                    <a:pt x="36" y="137"/>
                    <a:pt x="36" y="136"/>
                    <a:pt x="35" y="136"/>
                  </a:cubicBezTo>
                  <a:cubicBezTo>
                    <a:pt x="35" y="136"/>
                    <a:pt x="35" y="137"/>
                    <a:pt x="35" y="137"/>
                  </a:cubicBezTo>
                  <a:close/>
                  <a:moveTo>
                    <a:pt x="62" y="138"/>
                  </a:moveTo>
                  <a:cubicBezTo>
                    <a:pt x="62" y="137"/>
                    <a:pt x="63" y="136"/>
                    <a:pt x="62" y="136"/>
                  </a:cubicBezTo>
                  <a:cubicBezTo>
                    <a:pt x="62" y="137"/>
                    <a:pt x="62" y="137"/>
                    <a:pt x="62" y="138"/>
                  </a:cubicBezTo>
                  <a:close/>
                  <a:moveTo>
                    <a:pt x="54" y="138"/>
                  </a:moveTo>
                  <a:cubicBezTo>
                    <a:pt x="54" y="138"/>
                    <a:pt x="54" y="137"/>
                    <a:pt x="53" y="137"/>
                  </a:cubicBezTo>
                  <a:cubicBezTo>
                    <a:pt x="53" y="137"/>
                    <a:pt x="53" y="138"/>
                    <a:pt x="54" y="138"/>
                  </a:cubicBezTo>
                  <a:close/>
                  <a:moveTo>
                    <a:pt x="42" y="140"/>
                  </a:moveTo>
                  <a:cubicBezTo>
                    <a:pt x="42" y="141"/>
                    <a:pt x="42" y="141"/>
                    <a:pt x="43" y="141"/>
                  </a:cubicBezTo>
                  <a:cubicBezTo>
                    <a:pt x="43" y="140"/>
                    <a:pt x="45" y="139"/>
                    <a:pt x="45" y="138"/>
                  </a:cubicBezTo>
                  <a:cubicBezTo>
                    <a:pt x="45" y="138"/>
                    <a:pt x="45" y="137"/>
                    <a:pt x="44" y="137"/>
                  </a:cubicBezTo>
                  <a:cubicBezTo>
                    <a:pt x="44" y="138"/>
                    <a:pt x="43" y="139"/>
                    <a:pt x="42" y="140"/>
                  </a:cubicBezTo>
                  <a:close/>
                  <a:moveTo>
                    <a:pt x="47" y="139"/>
                  </a:moveTo>
                  <a:cubicBezTo>
                    <a:pt x="48" y="139"/>
                    <a:pt x="48" y="138"/>
                    <a:pt x="48" y="138"/>
                  </a:cubicBezTo>
                  <a:cubicBezTo>
                    <a:pt x="47" y="138"/>
                    <a:pt x="47" y="139"/>
                    <a:pt x="47" y="139"/>
                  </a:cubicBezTo>
                  <a:close/>
                  <a:moveTo>
                    <a:pt x="35" y="142"/>
                  </a:moveTo>
                  <a:cubicBezTo>
                    <a:pt x="37" y="141"/>
                    <a:pt x="37" y="140"/>
                    <a:pt x="37" y="139"/>
                  </a:cubicBezTo>
                  <a:cubicBezTo>
                    <a:pt x="37" y="139"/>
                    <a:pt x="37" y="138"/>
                    <a:pt x="37" y="138"/>
                  </a:cubicBezTo>
                  <a:cubicBezTo>
                    <a:pt x="36" y="139"/>
                    <a:pt x="35" y="140"/>
                    <a:pt x="35" y="142"/>
                  </a:cubicBezTo>
                  <a:close/>
                  <a:moveTo>
                    <a:pt x="56" y="139"/>
                  </a:moveTo>
                  <a:cubicBezTo>
                    <a:pt x="57" y="139"/>
                    <a:pt x="57" y="139"/>
                    <a:pt x="57" y="138"/>
                  </a:cubicBezTo>
                  <a:cubicBezTo>
                    <a:pt x="57" y="138"/>
                    <a:pt x="56" y="139"/>
                    <a:pt x="56" y="139"/>
                  </a:cubicBezTo>
                  <a:close/>
                  <a:moveTo>
                    <a:pt x="52" y="140"/>
                  </a:moveTo>
                  <a:cubicBezTo>
                    <a:pt x="52" y="139"/>
                    <a:pt x="52" y="139"/>
                    <a:pt x="51" y="139"/>
                  </a:cubicBezTo>
                  <a:cubicBezTo>
                    <a:pt x="52" y="139"/>
                    <a:pt x="52" y="140"/>
                    <a:pt x="52" y="140"/>
                  </a:cubicBezTo>
                  <a:close/>
                  <a:moveTo>
                    <a:pt x="54" y="139"/>
                  </a:moveTo>
                  <a:cubicBezTo>
                    <a:pt x="54" y="139"/>
                    <a:pt x="55" y="139"/>
                    <a:pt x="55" y="139"/>
                  </a:cubicBezTo>
                  <a:cubicBezTo>
                    <a:pt x="54" y="139"/>
                    <a:pt x="54" y="139"/>
                    <a:pt x="54" y="139"/>
                  </a:cubicBezTo>
                  <a:cubicBezTo>
                    <a:pt x="54" y="139"/>
                    <a:pt x="54" y="139"/>
                    <a:pt x="54" y="139"/>
                  </a:cubicBezTo>
                  <a:close/>
                  <a:moveTo>
                    <a:pt x="6" y="140"/>
                  </a:moveTo>
                  <a:cubicBezTo>
                    <a:pt x="6" y="140"/>
                    <a:pt x="6" y="139"/>
                    <a:pt x="5" y="140"/>
                  </a:cubicBezTo>
                  <a:cubicBezTo>
                    <a:pt x="5" y="140"/>
                    <a:pt x="6" y="141"/>
                    <a:pt x="5" y="142"/>
                  </a:cubicBezTo>
                  <a:cubicBezTo>
                    <a:pt x="5" y="142"/>
                    <a:pt x="6" y="142"/>
                    <a:pt x="6" y="142"/>
                  </a:cubicBezTo>
                  <a:cubicBezTo>
                    <a:pt x="6" y="141"/>
                    <a:pt x="7" y="140"/>
                    <a:pt x="6" y="139"/>
                  </a:cubicBezTo>
                  <a:cubicBezTo>
                    <a:pt x="6" y="139"/>
                    <a:pt x="6" y="140"/>
                    <a:pt x="6" y="140"/>
                  </a:cubicBezTo>
                  <a:close/>
                  <a:moveTo>
                    <a:pt x="57" y="140"/>
                  </a:moveTo>
                  <a:cubicBezTo>
                    <a:pt x="57" y="140"/>
                    <a:pt x="58" y="140"/>
                    <a:pt x="58" y="139"/>
                  </a:cubicBezTo>
                  <a:cubicBezTo>
                    <a:pt x="58" y="139"/>
                    <a:pt x="58" y="139"/>
                    <a:pt x="57" y="139"/>
                  </a:cubicBezTo>
                  <a:cubicBezTo>
                    <a:pt x="57" y="140"/>
                    <a:pt x="57" y="140"/>
                    <a:pt x="57" y="140"/>
                  </a:cubicBezTo>
                  <a:close/>
                  <a:moveTo>
                    <a:pt x="52" y="141"/>
                  </a:moveTo>
                  <a:cubicBezTo>
                    <a:pt x="53" y="141"/>
                    <a:pt x="53" y="141"/>
                    <a:pt x="53" y="141"/>
                  </a:cubicBezTo>
                  <a:cubicBezTo>
                    <a:pt x="53" y="140"/>
                    <a:pt x="54" y="140"/>
                    <a:pt x="54" y="140"/>
                  </a:cubicBezTo>
                  <a:cubicBezTo>
                    <a:pt x="53" y="140"/>
                    <a:pt x="53" y="140"/>
                    <a:pt x="53" y="140"/>
                  </a:cubicBezTo>
                  <a:cubicBezTo>
                    <a:pt x="53" y="140"/>
                    <a:pt x="53" y="140"/>
                    <a:pt x="52" y="141"/>
                  </a:cubicBezTo>
                  <a:close/>
                  <a:moveTo>
                    <a:pt x="46" y="142"/>
                  </a:moveTo>
                  <a:cubicBezTo>
                    <a:pt x="46" y="142"/>
                    <a:pt x="47" y="141"/>
                    <a:pt x="46" y="140"/>
                  </a:cubicBezTo>
                  <a:cubicBezTo>
                    <a:pt x="46" y="141"/>
                    <a:pt x="45" y="142"/>
                    <a:pt x="46" y="142"/>
                  </a:cubicBezTo>
                  <a:close/>
                  <a:moveTo>
                    <a:pt x="57" y="141"/>
                  </a:moveTo>
                  <a:cubicBezTo>
                    <a:pt x="58" y="142"/>
                    <a:pt x="58" y="142"/>
                    <a:pt x="58" y="142"/>
                  </a:cubicBezTo>
                  <a:cubicBezTo>
                    <a:pt x="59" y="142"/>
                    <a:pt x="59" y="140"/>
                    <a:pt x="58" y="140"/>
                  </a:cubicBezTo>
                  <a:cubicBezTo>
                    <a:pt x="58" y="141"/>
                    <a:pt x="58" y="141"/>
                    <a:pt x="57" y="141"/>
                  </a:cubicBezTo>
                  <a:close/>
                  <a:moveTo>
                    <a:pt x="48" y="141"/>
                  </a:moveTo>
                  <a:cubicBezTo>
                    <a:pt x="48" y="141"/>
                    <a:pt x="49" y="141"/>
                    <a:pt x="49" y="140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48" y="141"/>
                    <a:pt x="48" y="141"/>
                    <a:pt x="48" y="141"/>
                  </a:cubicBezTo>
                  <a:close/>
                  <a:moveTo>
                    <a:pt x="49" y="142"/>
                  </a:moveTo>
                  <a:cubicBezTo>
                    <a:pt x="49" y="142"/>
                    <a:pt x="50" y="141"/>
                    <a:pt x="50" y="141"/>
                  </a:cubicBezTo>
                  <a:cubicBezTo>
                    <a:pt x="50" y="141"/>
                    <a:pt x="49" y="141"/>
                    <a:pt x="49" y="142"/>
                  </a:cubicBezTo>
                  <a:close/>
                  <a:moveTo>
                    <a:pt x="36" y="143"/>
                  </a:moveTo>
                  <a:cubicBezTo>
                    <a:pt x="36" y="144"/>
                    <a:pt x="36" y="144"/>
                    <a:pt x="37" y="144"/>
                  </a:cubicBezTo>
                  <a:cubicBezTo>
                    <a:pt x="37" y="144"/>
                    <a:pt x="38" y="143"/>
                    <a:pt x="39" y="142"/>
                  </a:cubicBezTo>
                  <a:cubicBezTo>
                    <a:pt x="38" y="142"/>
                    <a:pt x="39" y="141"/>
                    <a:pt x="38" y="141"/>
                  </a:cubicBezTo>
                  <a:cubicBezTo>
                    <a:pt x="38" y="142"/>
                    <a:pt x="37" y="143"/>
                    <a:pt x="36" y="143"/>
                  </a:cubicBezTo>
                  <a:close/>
                  <a:moveTo>
                    <a:pt x="54" y="142"/>
                  </a:moveTo>
                  <a:cubicBezTo>
                    <a:pt x="54" y="142"/>
                    <a:pt x="54" y="142"/>
                    <a:pt x="54" y="141"/>
                  </a:cubicBezTo>
                  <a:cubicBezTo>
                    <a:pt x="54" y="141"/>
                    <a:pt x="53" y="142"/>
                    <a:pt x="54" y="142"/>
                  </a:cubicBezTo>
                  <a:close/>
                  <a:moveTo>
                    <a:pt x="43" y="143"/>
                  </a:moveTo>
                  <a:cubicBezTo>
                    <a:pt x="43" y="143"/>
                    <a:pt x="44" y="142"/>
                    <a:pt x="44" y="142"/>
                  </a:cubicBezTo>
                  <a:cubicBezTo>
                    <a:pt x="43" y="142"/>
                    <a:pt x="43" y="143"/>
                    <a:pt x="43" y="143"/>
                  </a:cubicBezTo>
                  <a:close/>
                  <a:moveTo>
                    <a:pt x="49" y="143"/>
                  </a:moveTo>
                  <a:cubicBezTo>
                    <a:pt x="50" y="145"/>
                    <a:pt x="50" y="146"/>
                    <a:pt x="51" y="148"/>
                  </a:cubicBezTo>
                  <a:cubicBezTo>
                    <a:pt x="52" y="147"/>
                    <a:pt x="51" y="146"/>
                    <a:pt x="51" y="145"/>
                  </a:cubicBezTo>
                  <a:cubicBezTo>
                    <a:pt x="51" y="145"/>
                    <a:pt x="51" y="145"/>
                    <a:pt x="50" y="145"/>
                  </a:cubicBezTo>
                  <a:cubicBezTo>
                    <a:pt x="50" y="144"/>
                    <a:pt x="51" y="144"/>
                    <a:pt x="51" y="143"/>
                  </a:cubicBezTo>
                  <a:cubicBezTo>
                    <a:pt x="51" y="143"/>
                    <a:pt x="51" y="143"/>
                    <a:pt x="51" y="143"/>
                  </a:cubicBezTo>
                  <a:cubicBezTo>
                    <a:pt x="51" y="141"/>
                    <a:pt x="49" y="143"/>
                    <a:pt x="49" y="143"/>
                  </a:cubicBezTo>
                  <a:close/>
                  <a:moveTo>
                    <a:pt x="40" y="142"/>
                  </a:moveTo>
                  <a:cubicBezTo>
                    <a:pt x="41" y="143"/>
                    <a:pt x="41" y="143"/>
                    <a:pt x="41" y="143"/>
                  </a:cubicBezTo>
                  <a:cubicBezTo>
                    <a:pt x="41" y="142"/>
                    <a:pt x="41" y="142"/>
                    <a:pt x="40" y="142"/>
                  </a:cubicBezTo>
                  <a:close/>
                  <a:moveTo>
                    <a:pt x="54" y="143"/>
                  </a:moveTo>
                  <a:cubicBezTo>
                    <a:pt x="55" y="143"/>
                    <a:pt x="55" y="142"/>
                    <a:pt x="55" y="142"/>
                  </a:cubicBezTo>
                  <a:cubicBezTo>
                    <a:pt x="54" y="142"/>
                    <a:pt x="55" y="143"/>
                    <a:pt x="54" y="143"/>
                  </a:cubicBezTo>
                  <a:cubicBezTo>
                    <a:pt x="54" y="143"/>
                    <a:pt x="54" y="142"/>
                    <a:pt x="54" y="142"/>
                  </a:cubicBezTo>
                  <a:cubicBezTo>
                    <a:pt x="54" y="142"/>
                    <a:pt x="54" y="143"/>
                    <a:pt x="54" y="143"/>
                  </a:cubicBezTo>
                  <a:close/>
                  <a:moveTo>
                    <a:pt x="57" y="144"/>
                  </a:moveTo>
                  <a:cubicBezTo>
                    <a:pt x="57" y="143"/>
                    <a:pt x="57" y="143"/>
                    <a:pt x="57" y="143"/>
                  </a:cubicBezTo>
                  <a:cubicBezTo>
                    <a:pt x="57" y="143"/>
                    <a:pt x="57" y="142"/>
                    <a:pt x="57" y="142"/>
                  </a:cubicBezTo>
                  <a:cubicBezTo>
                    <a:pt x="56" y="143"/>
                    <a:pt x="57" y="143"/>
                    <a:pt x="57" y="144"/>
                  </a:cubicBezTo>
                  <a:close/>
                  <a:moveTo>
                    <a:pt x="62" y="144"/>
                  </a:moveTo>
                  <a:cubicBezTo>
                    <a:pt x="62" y="143"/>
                    <a:pt x="62" y="143"/>
                    <a:pt x="61" y="142"/>
                  </a:cubicBezTo>
                  <a:cubicBezTo>
                    <a:pt x="62" y="143"/>
                    <a:pt x="61" y="144"/>
                    <a:pt x="62" y="144"/>
                  </a:cubicBezTo>
                  <a:close/>
                  <a:moveTo>
                    <a:pt x="42" y="144"/>
                  </a:moveTo>
                  <a:cubicBezTo>
                    <a:pt x="42" y="145"/>
                    <a:pt x="43" y="143"/>
                    <a:pt x="42" y="143"/>
                  </a:cubicBezTo>
                  <a:cubicBezTo>
                    <a:pt x="42" y="144"/>
                    <a:pt x="42" y="144"/>
                    <a:pt x="42" y="144"/>
                  </a:cubicBezTo>
                  <a:close/>
                  <a:moveTo>
                    <a:pt x="60" y="144"/>
                  </a:moveTo>
                  <a:cubicBezTo>
                    <a:pt x="59" y="144"/>
                    <a:pt x="60" y="143"/>
                    <a:pt x="60" y="143"/>
                  </a:cubicBezTo>
                  <a:cubicBezTo>
                    <a:pt x="59" y="144"/>
                    <a:pt x="59" y="144"/>
                    <a:pt x="60" y="144"/>
                  </a:cubicBezTo>
                  <a:close/>
                  <a:moveTo>
                    <a:pt x="41" y="147"/>
                  </a:moveTo>
                  <a:cubicBezTo>
                    <a:pt x="41" y="148"/>
                    <a:pt x="40" y="148"/>
                    <a:pt x="40" y="149"/>
                  </a:cubicBezTo>
                  <a:cubicBezTo>
                    <a:pt x="42" y="147"/>
                    <a:pt x="43" y="145"/>
                    <a:pt x="44" y="143"/>
                  </a:cubicBezTo>
                  <a:cubicBezTo>
                    <a:pt x="42" y="144"/>
                    <a:pt x="42" y="146"/>
                    <a:pt x="41" y="147"/>
                  </a:cubicBezTo>
                  <a:close/>
                  <a:moveTo>
                    <a:pt x="37" y="146"/>
                  </a:moveTo>
                  <a:cubicBezTo>
                    <a:pt x="38" y="146"/>
                    <a:pt x="38" y="147"/>
                    <a:pt x="38" y="147"/>
                  </a:cubicBezTo>
                  <a:cubicBezTo>
                    <a:pt x="39" y="146"/>
                    <a:pt x="39" y="145"/>
                    <a:pt x="40" y="145"/>
                  </a:cubicBezTo>
                  <a:cubicBezTo>
                    <a:pt x="40" y="144"/>
                    <a:pt x="40" y="144"/>
                    <a:pt x="39" y="143"/>
                  </a:cubicBezTo>
                  <a:cubicBezTo>
                    <a:pt x="39" y="144"/>
                    <a:pt x="38" y="145"/>
                    <a:pt x="37" y="146"/>
                  </a:cubicBezTo>
                  <a:close/>
                  <a:moveTo>
                    <a:pt x="53" y="144"/>
                  </a:moveTo>
                  <a:cubicBezTo>
                    <a:pt x="54" y="144"/>
                    <a:pt x="53" y="144"/>
                    <a:pt x="53" y="144"/>
                  </a:cubicBezTo>
                  <a:cubicBezTo>
                    <a:pt x="53" y="144"/>
                    <a:pt x="53" y="144"/>
                    <a:pt x="53" y="144"/>
                  </a:cubicBezTo>
                  <a:close/>
                  <a:moveTo>
                    <a:pt x="63" y="146"/>
                  </a:moveTo>
                  <a:cubicBezTo>
                    <a:pt x="63" y="146"/>
                    <a:pt x="63" y="145"/>
                    <a:pt x="63" y="145"/>
                  </a:cubicBezTo>
                  <a:cubicBezTo>
                    <a:pt x="63" y="145"/>
                    <a:pt x="63" y="146"/>
                    <a:pt x="63" y="146"/>
                  </a:cubicBezTo>
                  <a:close/>
                  <a:moveTo>
                    <a:pt x="54" y="146"/>
                  </a:moveTo>
                  <a:cubicBezTo>
                    <a:pt x="55" y="146"/>
                    <a:pt x="54" y="146"/>
                    <a:pt x="54" y="145"/>
                  </a:cubicBezTo>
                  <a:cubicBezTo>
                    <a:pt x="54" y="146"/>
                    <a:pt x="54" y="146"/>
                    <a:pt x="54" y="146"/>
                  </a:cubicBezTo>
                  <a:close/>
                  <a:moveTo>
                    <a:pt x="34" y="149"/>
                  </a:moveTo>
                  <a:cubicBezTo>
                    <a:pt x="34" y="149"/>
                    <a:pt x="34" y="150"/>
                    <a:pt x="34" y="150"/>
                  </a:cubicBezTo>
                  <a:cubicBezTo>
                    <a:pt x="34" y="150"/>
                    <a:pt x="34" y="150"/>
                    <a:pt x="34" y="150"/>
                  </a:cubicBezTo>
                  <a:cubicBezTo>
                    <a:pt x="34" y="150"/>
                    <a:pt x="34" y="151"/>
                    <a:pt x="34" y="150"/>
                  </a:cubicBezTo>
                  <a:cubicBezTo>
                    <a:pt x="35" y="149"/>
                    <a:pt x="34" y="147"/>
                    <a:pt x="34" y="146"/>
                  </a:cubicBezTo>
                  <a:cubicBezTo>
                    <a:pt x="34" y="146"/>
                    <a:pt x="34" y="146"/>
                    <a:pt x="33" y="146"/>
                  </a:cubicBezTo>
                  <a:cubicBezTo>
                    <a:pt x="33" y="147"/>
                    <a:pt x="34" y="148"/>
                    <a:pt x="34" y="149"/>
                  </a:cubicBezTo>
                  <a:close/>
                  <a:moveTo>
                    <a:pt x="61" y="146"/>
                  </a:moveTo>
                  <a:cubicBezTo>
                    <a:pt x="61" y="146"/>
                    <a:pt x="61" y="147"/>
                    <a:pt x="62" y="147"/>
                  </a:cubicBezTo>
                  <a:cubicBezTo>
                    <a:pt x="62" y="146"/>
                    <a:pt x="62" y="146"/>
                    <a:pt x="62" y="146"/>
                  </a:cubicBezTo>
                  <a:cubicBezTo>
                    <a:pt x="62" y="146"/>
                    <a:pt x="61" y="146"/>
                    <a:pt x="61" y="146"/>
                  </a:cubicBezTo>
                  <a:close/>
                  <a:moveTo>
                    <a:pt x="59" y="147"/>
                  </a:moveTo>
                  <a:cubicBezTo>
                    <a:pt x="59" y="147"/>
                    <a:pt x="60" y="146"/>
                    <a:pt x="59" y="146"/>
                  </a:cubicBezTo>
                  <a:cubicBezTo>
                    <a:pt x="59" y="146"/>
                    <a:pt x="59" y="147"/>
                    <a:pt x="59" y="147"/>
                  </a:cubicBezTo>
                  <a:close/>
                  <a:moveTo>
                    <a:pt x="58" y="148"/>
                  </a:moveTo>
                  <a:cubicBezTo>
                    <a:pt x="58" y="147"/>
                    <a:pt x="58" y="147"/>
                    <a:pt x="57" y="146"/>
                  </a:cubicBezTo>
                  <a:cubicBezTo>
                    <a:pt x="58" y="147"/>
                    <a:pt x="58" y="148"/>
                    <a:pt x="58" y="148"/>
                  </a:cubicBezTo>
                  <a:close/>
                  <a:moveTo>
                    <a:pt x="36" y="148"/>
                  </a:moveTo>
                  <a:cubicBezTo>
                    <a:pt x="36" y="147"/>
                    <a:pt x="36" y="146"/>
                    <a:pt x="35" y="147"/>
                  </a:cubicBezTo>
                  <a:cubicBezTo>
                    <a:pt x="35" y="147"/>
                    <a:pt x="35" y="147"/>
                    <a:pt x="36" y="147"/>
                  </a:cubicBezTo>
                  <a:cubicBezTo>
                    <a:pt x="36" y="147"/>
                    <a:pt x="35" y="147"/>
                    <a:pt x="35" y="147"/>
                  </a:cubicBezTo>
                  <a:cubicBezTo>
                    <a:pt x="35" y="148"/>
                    <a:pt x="35" y="149"/>
                    <a:pt x="36" y="150"/>
                  </a:cubicBezTo>
                  <a:cubicBezTo>
                    <a:pt x="36" y="150"/>
                    <a:pt x="36" y="149"/>
                    <a:pt x="36" y="149"/>
                  </a:cubicBezTo>
                  <a:cubicBezTo>
                    <a:pt x="36" y="149"/>
                    <a:pt x="37" y="149"/>
                    <a:pt x="37" y="149"/>
                  </a:cubicBezTo>
                  <a:cubicBezTo>
                    <a:pt x="37" y="148"/>
                    <a:pt x="37" y="148"/>
                    <a:pt x="37" y="148"/>
                  </a:cubicBezTo>
                  <a:cubicBezTo>
                    <a:pt x="36" y="148"/>
                    <a:pt x="36" y="148"/>
                    <a:pt x="36" y="148"/>
                  </a:cubicBezTo>
                  <a:close/>
                  <a:moveTo>
                    <a:pt x="55" y="148"/>
                  </a:moveTo>
                  <a:cubicBezTo>
                    <a:pt x="55" y="147"/>
                    <a:pt x="55" y="147"/>
                    <a:pt x="55" y="147"/>
                  </a:cubicBezTo>
                  <a:cubicBezTo>
                    <a:pt x="54" y="147"/>
                    <a:pt x="54" y="147"/>
                    <a:pt x="55" y="148"/>
                  </a:cubicBezTo>
                  <a:close/>
                  <a:moveTo>
                    <a:pt x="6" y="149"/>
                  </a:moveTo>
                  <a:cubicBezTo>
                    <a:pt x="6" y="148"/>
                    <a:pt x="7" y="147"/>
                    <a:pt x="6" y="147"/>
                  </a:cubicBezTo>
                  <a:cubicBezTo>
                    <a:pt x="6" y="148"/>
                    <a:pt x="6" y="148"/>
                    <a:pt x="6" y="149"/>
                  </a:cubicBezTo>
                  <a:close/>
                  <a:moveTo>
                    <a:pt x="55" y="150"/>
                  </a:moveTo>
                  <a:cubicBezTo>
                    <a:pt x="56" y="150"/>
                    <a:pt x="56" y="150"/>
                    <a:pt x="56" y="149"/>
                  </a:cubicBezTo>
                  <a:cubicBezTo>
                    <a:pt x="55" y="149"/>
                    <a:pt x="56" y="148"/>
                    <a:pt x="55" y="148"/>
                  </a:cubicBezTo>
                  <a:cubicBezTo>
                    <a:pt x="55" y="149"/>
                    <a:pt x="54" y="150"/>
                    <a:pt x="55" y="150"/>
                  </a:cubicBezTo>
                  <a:close/>
                  <a:moveTo>
                    <a:pt x="59" y="150"/>
                  </a:moveTo>
                  <a:cubicBezTo>
                    <a:pt x="60" y="149"/>
                    <a:pt x="59" y="149"/>
                    <a:pt x="59" y="149"/>
                  </a:cubicBezTo>
                  <a:cubicBezTo>
                    <a:pt x="58" y="149"/>
                    <a:pt x="59" y="150"/>
                    <a:pt x="59" y="150"/>
                  </a:cubicBezTo>
                  <a:close/>
                  <a:moveTo>
                    <a:pt x="40" y="151"/>
                  </a:moveTo>
                  <a:cubicBezTo>
                    <a:pt x="40" y="155"/>
                    <a:pt x="39" y="158"/>
                    <a:pt x="40" y="162"/>
                  </a:cubicBezTo>
                  <a:cubicBezTo>
                    <a:pt x="40" y="162"/>
                    <a:pt x="39" y="163"/>
                    <a:pt x="39" y="163"/>
                  </a:cubicBezTo>
                  <a:cubicBezTo>
                    <a:pt x="39" y="163"/>
                    <a:pt x="40" y="163"/>
                    <a:pt x="40" y="163"/>
                  </a:cubicBezTo>
                  <a:cubicBezTo>
                    <a:pt x="40" y="158"/>
                    <a:pt x="41" y="154"/>
                    <a:pt x="42" y="149"/>
                  </a:cubicBezTo>
                  <a:cubicBezTo>
                    <a:pt x="42" y="149"/>
                    <a:pt x="42" y="149"/>
                    <a:pt x="41" y="149"/>
                  </a:cubicBezTo>
                  <a:cubicBezTo>
                    <a:pt x="41" y="150"/>
                    <a:pt x="41" y="151"/>
                    <a:pt x="40" y="151"/>
                  </a:cubicBezTo>
                  <a:close/>
                  <a:moveTo>
                    <a:pt x="39" y="150"/>
                  </a:moveTo>
                  <a:cubicBezTo>
                    <a:pt x="39" y="149"/>
                    <a:pt x="39" y="149"/>
                    <a:pt x="39" y="149"/>
                  </a:cubicBezTo>
                  <a:cubicBezTo>
                    <a:pt x="39" y="149"/>
                    <a:pt x="39" y="150"/>
                    <a:pt x="39" y="150"/>
                  </a:cubicBezTo>
                  <a:close/>
                  <a:moveTo>
                    <a:pt x="63" y="152"/>
                  </a:moveTo>
                  <a:cubicBezTo>
                    <a:pt x="63" y="151"/>
                    <a:pt x="63" y="150"/>
                    <a:pt x="63" y="150"/>
                  </a:cubicBezTo>
                  <a:cubicBezTo>
                    <a:pt x="63" y="150"/>
                    <a:pt x="62" y="151"/>
                    <a:pt x="63" y="152"/>
                  </a:cubicBezTo>
                  <a:close/>
                  <a:moveTo>
                    <a:pt x="37" y="151"/>
                  </a:moveTo>
                  <a:cubicBezTo>
                    <a:pt x="37" y="150"/>
                    <a:pt x="38" y="150"/>
                    <a:pt x="38" y="150"/>
                  </a:cubicBezTo>
                  <a:cubicBezTo>
                    <a:pt x="38" y="150"/>
                    <a:pt x="37" y="150"/>
                    <a:pt x="37" y="151"/>
                  </a:cubicBezTo>
                  <a:close/>
                  <a:moveTo>
                    <a:pt x="38" y="152"/>
                  </a:moveTo>
                  <a:cubicBezTo>
                    <a:pt x="39" y="152"/>
                    <a:pt x="38" y="151"/>
                    <a:pt x="38" y="150"/>
                  </a:cubicBezTo>
                  <a:cubicBezTo>
                    <a:pt x="38" y="151"/>
                    <a:pt x="37" y="152"/>
                    <a:pt x="38" y="152"/>
                  </a:cubicBezTo>
                  <a:close/>
                  <a:moveTo>
                    <a:pt x="37" y="152"/>
                  </a:moveTo>
                  <a:cubicBezTo>
                    <a:pt x="37" y="152"/>
                    <a:pt x="37" y="151"/>
                    <a:pt x="37" y="151"/>
                  </a:cubicBezTo>
                  <a:cubicBezTo>
                    <a:pt x="36" y="151"/>
                    <a:pt x="36" y="152"/>
                    <a:pt x="37" y="152"/>
                  </a:cubicBezTo>
                  <a:close/>
                  <a:moveTo>
                    <a:pt x="33" y="154"/>
                  </a:moveTo>
                  <a:cubicBezTo>
                    <a:pt x="34" y="154"/>
                    <a:pt x="34" y="152"/>
                    <a:pt x="33" y="151"/>
                  </a:cubicBezTo>
                  <a:cubicBezTo>
                    <a:pt x="33" y="152"/>
                    <a:pt x="33" y="153"/>
                    <a:pt x="33" y="154"/>
                  </a:cubicBezTo>
                  <a:close/>
                  <a:moveTo>
                    <a:pt x="58" y="152"/>
                  </a:moveTo>
                  <a:cubicBezTo>
                    <a:pt x="58" y="152"/>
                    <a:pt x="58" y="152"/>
                    <a:pt x="58" y="152"/>
                  </a:cubicBezTo>
                  <a:cubicBezTo>
                    <a:pt x="58" y="151"/>
                    <a:pt x="58" y="151"/>
                    <a:pt x="58" y="151"/>
                  </a:cubicBezTo>
                  <a:cubicBezTo>
                    <a:pt x="58" y="151"/>
                    <a:pt x="58" y="151"/>
                    <a:pt x="58" y="152"/>
                  </a:cubicBezTo>
                  <a:close/>
                  <a:moveTo>
                    <a:pt x="65" y="171"/>
                  </a:moveTo>
                  <a:cubicBezTo>
                    <a:pt x="65" y="171"/>
                    <a:pt x="65" y="171"/>
                    <a:pt x="65" y="171"/>
                  </a:cubicBezTo>
                  <a:cubicBezTo>
                    <a:pt x="65" y="171"/>
                    <a:pt x="65" y="171"/>
                    <a:pt x="65" y="171"/>
                  </a:cubicBezTo>
                  <a:cubicBezTo>
                    <a:pt x="66" y="165"/>
                    <a:pt x="66" y="157"/>
                    <a:pt x="65" y="151"/>
                  </a:cubicBezTo>
                  <a:cubicBezTo>
                    <a:pt x="64" y="152"/>
                    <a:pt x="64" y="155"/>
                    <a:pt x="65" y="156"/>
                  </a:cubicBezTo>
                  <a:cubicBezTo>
                    <a:pt x="65" y="157"/>
                    <a:pt x="65" y="157"/>
                    <a:pt x="64" y="157"/>
                  </a:cubicBezTo>
                  <a:cubicBezTo>
                    <a:pt x="64" y="158"/>
                    <a:pt x="64" y="160"/>
                    <a:pt x="65" y="161"/>
                  </a:cubicBezTo>
                  <a:cubicBezTo>
                    <a:pt x="65" y="161"/>
                    <a:pt x="64" y="160"/>
                    <a:pt x="64" y="161"/>
                  </a:cubicBezTo>
                  <a:cubicBezTo>
                    <a:pt x="64" y="161"/>
                    <a:pt x="64" y="161"/>
                    <a:pt x="64" y="162"/>
                  </a:cubicBezTo>
                  <a:cubicBezTo>
                    <a:pt x="64" y="162"/>
                    <a:pt x="65" y="162"/>
                    <a:pt x="65" y="162"/>
                  </a:cubicBezTo>
                  <a:cubicBezTo>
                    <a:pt x="65" y="163"/>
                    <a:pt x="64" y="164"/>
                    <a:pt x="64" y="164"/>
                  </a:cubicBezTo>
                  <a:cubicBezTo>
                    <a:pt x="63" y="166"/>
                    <a:pt x="65" y="168"/>
                    <a:pt x="64" y="170"/>
                  </a:cubicBezTo>
                  <a:cubicBezTo>
                    <a:pt x="64" y="170"/>
                    <a:pt x="64" y="169"/>
                    <a:pt x="64" y="170"/>
                  </a:cubicBezTo>
                  <a:cubicBezTo>
                    <a:pt x="64" y="170"/>
                    <a:pt x="63" y="172"/>
                    <a:pt x="64" y="172"/>
                  </a:cubicBezTo>
                  <a:cubicBezTo>
                    <a:pt x="65" y="172"/>
                    <a:pt x="65" y="171"/>
                    <a:pt x="65" y="171"/>
                  </a:cubicBezTo>
                  <a:cubicBezTo>
                    <a:pt x="65" y="171"/>
                    <a:pt x="65" y="171"/>
                    <a:pt x="65" y="171"/>
                  </a:cubicBezTo>
                  <a:cubicBezTo>
                    <a:pt x="65" y="171"/>
                    <a:pt x="65" y="171"/>
                    <a:pt x="65" y="171"/>
                  </a:cubicBezTo>
                  <a:close/>
                  <a:moveTo>
                    <a:pt x="56" y="153"/>
                  </a:moveTo>
                  <a:cubicBezTo>
                    <a:pt x="57" y="153"/>
                    <a:pt x="57" y="153"/>
                    <a:pt x="57" y="153"/>
                  </a:cubicBezTo>
                  <a:cubicBezTo>
                    <a:pt x="57" y="152"/>
                    <a:pt x="57" y="152"/>
                    <a:pt x="57" y="152"/>
                  </a:cubicBezTo>
                  <a:cubicBezTo>
                    <a:pt x="56" y="152"/>
                    <a:pt x="57" y="153"/>
                    <a:pt x="56" y="153"/>
                  </a:cubicBezTo>
                  <a:close/>
                  <a:moveTo>
                    <a:pt x="61" y="154"/>
                  </a:moveTo>
                  <a:cubicBezTo>
                    <a:pt x="61" y="154"/>
                    <a:pt x="61" y="153"/>
                    <a:pt x="62" y="153"/>
                  </a:cubicBezTo>
                  <a:cubicBezTo>
                    <a:pt x="61" y="152"/>
                    <a:pt x="61" y="152"/>
                    <a:pt x="61" y="152"/>
                  </a:cubicBezTo>
                  <a:cubicBezTo>
                    <a:pt x="61" y="153"/>
                    <a:pt x="61" y="153"/>
                    <a:pt x="61" y="154"/>
                  </a:cubicBezTo>
                  <a:close/>
                  <a:moveTo>
                    <a:pt x="36" y="153"/>
                  </a:moveTo>
                  <a:cubicBezTo>
                    <a:pt x="36" y="153"/>
                    <a:pt x="36" y="153"/>
                    <a:pt x="36" y="152"/>
                  </a:cubicBezTo>
                  <a:cubicBezTo>
                    <a:pt x="35" y="153"/>
                    <a:pt x="36" y="153"/>
                    <a:pt x="36" y="153"/>
                  </a:cubicBezTo>
                  <a:close/>
                  <a:moveTo>
                    <a:pt x="54" y="157"/>
                  </a:moveTo>
                  <a:cubicBezTo>
                    <a:pt x="55" y="156"/>
                    <a:pt x="54" y="156"/>
                    <a:pt x="54" y="155"/>
                  </a:cubicBezTo>
                  <a:cubicBezTo>
                    <a:pt x="55" y="155"/>
                    <a:pt x="55" y="153"/>
                    <a:pt x="54" y="152"/>
                  </a:cubicBezTo>
                  <a:cubicBezTo>
                    <a:pt x="53" y="154"/>
                    <a:pt x="54" y="155"/>
                    <a:pt x="54" y="157"/>
                  </a:cubicBezTo>
                  <a:close/>
                  <a:moveTo>
                    <a:pt x="59" y="153"/>
                  </a:moveTo>
                  <a:cubicBezTo>
                    <a:pt x="59" y="153"/>
                    <a:pt x="59" y="154"/>
                    <a:pt x="60" y="155"/>
                  </a:cubicBezTo>
                  <a:cubicBezTo>
                    <a:pt x="60" y="154"/>
                    <a:pt x="59" y="153"/>
                    <a:pt x="59" y="153"/>
                  </a:cubicBezTo>
                  <a:cubicBezTo>
                    <a:pt x="59" y="153"/>
                    <a:pt x="59" y="153"/>
                    <a:pt x="59" y="153"/>
                  </a:cubicBezTo>
                  <a:close/>
                  <a:moveTo>
                    <a:pt x="38" y="154"/>
                  </a:moveTo>
                  <a:cubicBezTo>
                    <a:pt x="39" y="154"/>
                    <a:pt x="38" y="155"/>
                    <a:pt x="39" y="155"/>
                  </a:cubicBezTo>
                  <a:cubicBezTo>
                    <a:pt x="39" y="154"/>
                    <a:pt x="39" y="153"/>
                    <a:pt x="39" y="153"/>
                  </a:cubicBezTo>
                  <a:cubicBezTo>
                    <a:pt x="39" y="153"/>
                    <a:pt x="38" y="153"/>
                    <a:pt x="38" y="154"/>
                  </a:cubicBezTo>
                  <a:close/>
                  <a:moveTo>
                    <a:pt x="36" y="155"/>
                  </a:moveTo>
                  <a:cubicBezTo>
                    <a:pt x="36" y="155"/>
                    <a:pt x="37" y="155"/>
                    <a:pt x="37" y="154"/>
                  </a:cubicBezTo>
                  <a:cubicBezTo>
                    <a:pt x="36" y="154"/>
                    <a:pt x="37" y="154"/>
                    <a:pt x="36" y="154"/>
                  </a:cubicBezTo>
                  <a:cubicBezTo>
                    <a:pt x="36" y="154"/>
                    <a:pt x="36" y="154"/>
                    <a:pt x="36" y="155"/>
                  </a:cubicBezTo>
                  <a:close/>
                  <a:moveTo>
                    <a:pt x="57" y="156"/>
                  </a:moveTo>
                  <a:cubicBezTo>
                    <a:pt x="57" y="156"/>
                    <a:pt x="57" y="156"/>
                    <a:pt x="57" y="157"/>
                  </a:cubicBezTo>
                  <a:cubicBezTo>
                    <a:pt x="58" y="156"/>
                    <a:pt x="58" y="156"/>
                    <a:pt x="58" y="156"/>
                  </a:cubicBezTo>
                  <a:cubicBezTo>
                    <a:pt x="58" y="155"/>
                    <a:pt x="58" y="154"/>
                    <a:pt x="58" y="154"/>
                  </a:cubicBezTo>
                  <a:cubicBezTo>
                    <a:pt x="57" y="155"/>
                    <a:pt x="57" y="155"/>
                    <a:pt x="57" y="156"/>
                  </a:cubicBezTo>
                  <a:close/>
                  <a:moveTo>
                    <a:pt x="34" y="156"/>
                  </a:moveTo>
                  <a:cubicBezTo>
                    <a:pt x="34" y="156"/>
                    <a:pt x="35" y="155"/>
                    <a:pt x="35" y="154"/>
                  </a:cubicBezTo>
                  <a:cubicBezTo>
                    <a:pt x="34" y="154"/>
                    <a:pt x="34" y="154"/>
                    <a:pt x="34" y="154"/>
                  </a:cubicBezTo>
                  <a:cubicBezTo>
                    <a:pt x="35" y="155"/>
                    <a:pt x="34" y="155"/>
                    <a:pt x="34" y="156"/>
                  </a:cubicBezTo>
                  <a:close/>
                  <a:moveTo>
                    <a:pt x="63" y="156"/>
                  </a:moveTo>
                  <a:cubicBezTo>
                    <a:pt x="63" y="156"/>
                    <a:pt x="63" y="154"/>
                    <a:pt x="63" y="155"/>
                  </a:cubicBezTo>
                  <a:cubicBezTo>
                    <a:pt x="63" y="155"/>
                    <a:pt x="62" y="155"/>
                    <a:pt x="63" y="156"/>
                  </a:cubicBezTo>
                  <a:close/>
                  <a:moveTo>
                    <a:pt x="37" y="157"/>
                  </a:moveTo>
                  <a:cubicBezTo>
                    <a:pt x="37" y="156"/>
                    <a:pt x="38" y="156"/>
                    <a:pt x="38" y="155"/>
                  </a:cubicBezTo>
                  <a:cubicBezTo>
                    <a:pt x="37" y="155"/>
                    <a:pt x="37" y="155"/>
                    <a:pt x="37" y="155"/>
                  </a:cubicBezTo>
                  <a:cubicBezTo>
                    <a:pt x="37" y="156"/>
                    <a:pt x="36" y="156"/>
                    <a:pt x="37" y="157"/>
                  </a:cubicBezTo>
                  <a:close/>
                  <a:moveTo>
                    <a:pt x="61" y="157"/>
                  </a:moveTo>
                  <a:cubicBezTo>
                    <a:pt x="61" y="157"/>
                    <a:pt x="61" y="156"/>
                    <a:pt x="61" y="156"/>
                  </a:cubicBezTo>
                  <a:cubicBezTo>
                    <a:pt x="61" y="157"/>
                    <a:pt x="61" y="157"/>
                    <a:pt x="61" y="157"/>
                  </a:cubicBezTo>
                  <a:close/>
                  <a:moveTo>
                    <a:pt x="34" y="157"/>
                  </a:moveTo>
                  <a:cubicBezTo>
                    <a:pt x="35" y="157"/>
                    <a:pt x="35" y="156"/>
                    <a:pt x="35" y="156"/>
                  </a:cubicBezTo>
                  <a:cubicBezTo>
                    <a:pt x="35" y="157"/>
                    <a:pt x="34" y="157"/>
                    <a:pt x="34" y="157"/>
                  </a:cubicBezTo>
                  <a:close/>
                  <a:moveTo>
                    <a:pt x="37" y="158"/>
                  </a:moveTo>
                  <a:cubicBezTo>
                    <a:pt x="37" y="158"/>
                    <a:pt x="37" y="158"/>
                    <a:pt x="37" y="159"/>
                  </a:cubicBezTo>
                  <a:cubicBezTo>
                    <a:pt x="38" y="159"/>
                    <a:pt x="38" y="159"/>
                    <a:pt x="38" y="159"/>
                  </a:cubicBezTo>
                  <a:cubicBezTo>
                    <a:pt x="38" y="159"/>
                    <a:pt x="39" y="157"/>
                    <a:pt x="38" y="157"/>
                  </a:cubicBezTo>
                  <a:cubicBezTo>
                    <a:pt x="38" y="157"/>
                    <a:pt x="37" y="158"/>
                    <a:pt x="37" y="158"/>
                  </a:cubicBezTo>
                  <a:close/>
                  <a:moveTo>
                    <a:pt x="58" y="159"/>
                  </a:moveTo>
                  <a:cubicBezTo>
                    <a:pt x="58" y="159"/>
                    <a:pt x="58" y="159"/>
                    <a:pt x="58" y="159"/>
                  </a:cubicBezTo>
                  <a:cubicBezTo>
                    <a:pt x="59" y="159"/>
                    <a:pt x="59" y="159"/>
                    <a:pt x="60" y="158"/>
                  </a:cubicBezTo>
                  <a:cubicBezTo>
                    <a:pt x="59" y="158"/>
                    <a:pt x="60" y="157"/>
                    <a:pt x="59" y="157"/>
                  </a:cubicBezTo>
                  <a:cubicBezTo>
                    <a:pt x="59" y="158"/>
                    <a:pt x="59" y="158"/>
                    <a:pt x="58" y="159"/>
                  </a:cubicBezTo>
                  <a:close/>
                  <a:moveTo>
                    <a:pt x="33" y="159"/>
                  </a:moveTo>
                  <a:cubicBezTo>
                    <a:pt x="34" y="159"/>
                    <a:pt x="33" y="158"/>
                    <a:pt x="34" y="158"/>
                  </a:cubicBezTo>
                  <a:cubicBezTo>
                    <a:pt x="33" y="158"/>
                    <a:pt x="33" y="158"/>
                    <a:pt x="33" y="158"/>
                  </a:cubicBezTo>
                  <a:cubicBezTo>
                    <a:pt x="33" y="159"/>
                    <a:pt x="33" y="159"/>
                    <a:pt x="33" y="159"/>
                  </a:cubicBezTo>
                  <a:close/>
                  <a:moveTo>
                    <a:pt x="55" y="159"/>
                  </a:moveTo>
                  <a:cubicBezTo>
                    <a:pt x="55" y="161"/>
                    <a:pt x="56" y="162"/>
                    <a:pt x="56" y="163"/>
                  </a:cubicBezTo>
                  <a:cubicBezTo>
                    <a:pt x="56" y="163"/>
                    <a:pt x="57" y="162"/>
                    <a:pt x="57" y="162"/>
                  </a:cubicBezTo>
                  <a:cubicBezTo>
                    <a:pt x="56" y="162"/>
                    <a:pt x="56" y="161"/>
                    <a:pt x="56" y="161"/>
                  </a:cubicBezTo>
                  <a:cubicBezTo>
                    <a:pt x="56" y="161"/>
                    <a:pt x="56" y="160"/>
                    <a:pt x="56" y="160"/>
                  </a:cubicBezTo>
                  <a:cubicBezTo>
                    <a:pt x="56" y="160"/>
                    <a:pt x="56" y="159"/>
                    <a:pt x="55" y="159"/>
                  </a:cubicBezTo>
                  <a:cubicBezTo>
                    <a:pt x="55" y="159"/>
                    <a:pt x="55" y="159"/>
                    <a:pt x="55" y="159"/>
                  </a:cubicBezTo>
                  <a:close/>
                  <a:moveTo>
                    <a:pt x="62" y="161"/>
                  </a:moveTo>
                  <a:cubicBezTo>
                    <a:pt x="62" y="161"/>
                    <a:pt x="62" y="161"/>
                    <a:pt x="62" y="161"/>
                  </a:cubicBezTo>
                  <a:cubicBezTo>
                    <a:pt x="61" y="161"/>
                    <a:pt x="61" y="159"/>
                    <a:pt x="61" y="159"/>
                  </a:cubicBezTo>
                  <a:cubicBezTo>
                    <a:pt x="61" y="160"/>
                    <a:pt x="61" y="161"/>
                    <a:pt x="62" y="161"/>
                  </a:cubicBezTo>
                  <a:close/>
                  <a:moveTo>
                    <a:pt x="33" y="161"/>
                  </a:moveTo>
                  <a:cubicBezTo>
                    <a:pt x="34" y="161"/>
                    <a:pt x="34" y="161"/>
                    <a:pt x="34" y="161"/>
                  </a:cubicBezTo>
                  <a:cubicBezTo>
                    <a:pt x="34" y="161"/>
                    <a:pt x="35" y="160"/>
                    <a:pt x="34" y="160"/>
                  </a:cubicBezTo>
                  <a:cubicBezTo>
                    <a:pt x="34" y="160"/>
                    <a:pt x="33" y="161"/>
                    <a:pt x="33" y="161"/>
                  </a:cubicBezTo>
                  <a:close/>
                  <a:moveTo>
                    <a:pt x="61" y="161"/>
                  </a:moveTo>
                  <a:cubicBezTo>
                    <a:pt x="61" y="161"/>
                    <a:pt x="61" y="160"/>
                    <a:pt x="60" y="160"/>
                  </a:cubicBezTo>
                  <a:cubicBezTo>
                    <a:pt x="60" y="160"/>
                    <a:pt x="59" y="160"/>
                    <a:pt x="59" y="161"/>
                  </a:cubicBezTo>
                  <a:cubicBezTo>
                    <a:pt x="60" y="162"/>
                    <a:pt x="60" y="163"/>
                    <a:pt x="61" y="163"/>
                  </a:cubicBezTo>
                  <a:cubicBezTo>
                    <a:pt x="61" y="162"/>
                    <a:pt x="62" y="161"/>
                    <a:pt x="61" y="161"/>
                  </a:cubicBezTo>
                  <a:cubicBezTo>
                    <a:pt x="61" y="161"/>
                    <a:pt x="61" y="161"/>
                    <a:pt x="61" y="161"/>
                  </a:cubicBezTo>
                  <a:close/>
                  <a:moveTo>
                    <a:pt x="32" y="161"/>
                  </a:moveTo>
                  <a:cubicBezTo>
                    <a:pt x="32" y="161"/>
                    <a:pt x="32" y="160"/>
                    <a:pt x="32" y="160"/>
                  </a:cubicBezTo>
                  <a:cubicBezTo>
                    <a:pt x="32" y="160"/>
                    <a:pt x="32" y="161"/>
                    <a:pt x="32" y="161"/>
                  </a:cubicBezTo>
                  <a:close/>
                  <a:moveTo>
                    <a:pt x="36" y="162"/>
                  </a:moveTo>
                  <a:cubicBezTo>
                    <a:pt x="37" y="162"/>
                    <a:pt x="37" y="161"/>
                    <a:pt x="37" y="160"/>
                  </a:cubicBezTo>
                  <a:cubicBezTo>
                    <a:pt x="37" y="161"/>
                    <a:pt x="36" y="161"/>
                    <a:pt x="36" y="162"/>
                  </a:cubicBezTo>
                  <a:close/>
                  <a:moveTo>
                    <a:pt x="58" y="163"/>
                  </a:moveTo>
                  <a:cubicBezTo>
                    <a:pt x="58" y="163"/>
                    <a:pt x="59" y="164"/>
                    <a:pt x="59" y="165"/>
                  </a:cubicBezTo>
                  <a:cubicBezTo>
                    <a:pt x="60" y="165"/>
                    <a:pt x="60" y="165"/>
                    <a:pt x="60" y="164"/>
                  </a:cubicBezTo>
                  <a:cubicBezTo>
                    <a:pt x="59" y="163"/>
                    <a:pt x="59" y="162"/>
                    <a:pt x="58" y="162"/>
                  </a:cubicBezTo>
                  <a:cubicBezTo>
                    <a:pt x="58" y="162"/>
                    <a:pt x="58" y="162"/>
                    <a:pt x="58" y="163"/>
                  </a:cubicBezTo>
                  <a:close/>
                  <a:moveTo>
                    <a:pt x="62" y="163"/>
                  </a:moveTo>
                  <a:cubicBezTo>
                    <a:pt x="63" y="163"/>
                    <a:pt x="62" y="163"/>
                    <a:pt x="63" y="163"/>
                  </a:cubicBezTo>
                  <a:cubicBezTo>
                    <a:pt x="63" y="163"/>
                    <a:pt x="63" y="162"/>
                    <a:pt x="63" y="162"/>
                  </a:cubicBezTo>
                  <a:cubicBezTo>
                    <a:pt x="63" y="162"/>
                    <a:pt x="62" y="162"/>
                    <a:pt x="62" y="163"/>
                  </a:cubicBezTo>
                  <a:close/>
                  <a:moveTo>
                    <a:pt x="37" y="164"/>
                  </a:moveTo>
                  <a:cubicBezTo>
                    <a:pt x="37" y="164"/>
                    <a:pt x="38" y="164"/>
                    <a:pt x="38" y="164"/>
                  </a:cubicBezTo>
                  <a:cubicBezTo>
                    <a:pt x="38" y="163"/>
                    <a:pt x="38" y="163"/>
                    <a:pt x="37" y="163"/>
                  </a:cubicBezTo>
                  <a:cubicBezTo>
                    <a:pt x="37" y="163"/>
                    <a:pt x="37" y="163"/>
                    <a:pt x="37" y="164"/>
                  </a:cubicBezTo>
                  <a:close/>
                  <a:moveTo>
                    <a:pt x="35" y="165"/>
                  </a:moveTo>
                  <a:cubicBezTo>
                    <a:pt x="36" y="164"/>
                    <a:pt x="36" y="163"/>
                    <a:pt x="35" y="163"/>
                  </a:cubicBezTo>
                  <a:cubicBezTo>
                    <a:pt x="35" y="163"/>
                    <a:pt x="34" y="165"/>
                    <a:pt x="35" y="165"/>
                  </a:cubicBezTo>
                  <a:close/>
                  <a:moveTo>
                    <a:pt x="62" y="163"/>
                  </a:moveTo>
                  <a:cubicBezTo>
                    <a:pt x="62" y="163"/>
                    <a:pt x="62" y="163"/>
                    <a:pt x="62" y="163"/>
                  </a:cubicBezTo>
                  <a:cubicBezTo>
                    <a:pt x="62" y="163"/>
                    <a:pt x="61" y="164"/>
                    <a:pt x="61" y="164"/>
                  </a:cubicBezTo>
                  <a:cubicBezTo>
                    <a:pt x="61" y="164"/>
                    <a:pt x="61" y="165"/>
                    <a:pt x="62" y="164"/>
                  </a:cubicBezTo>
                  <a:cubicBezTo>
                    <a:pt x="62" y="164"/>
                    <a:pt x="62" y="163"/>
                    <a:pt x="62" y="163"/>
                  </a:cubicBezTo>
                  <a:close/>
                  <a:moveTo>
                    <a:pt x="57" y="166"/>
                  </a:moveTo>
                  <a:cubicBezTo>
                    <a:pt x="57" y="165"/>
                    <a:pt x="57" y="164"/>
                    <a:pt x="57" y="164"/>
                  </a:cubicBezTo>
                  <a:cubicBezTo>
                    <a:pt x="56" y="164"/>
                    <a:pt x="57" y="166"/>
                    <a:pt x="57" y="166"/>
                  </a:cubicBezTo>
                  <a:close/>
                  <a:moveTo>
                    <a:pt x="31" y="165"/>
                  </a:moveTo>
                  <a:cubicBezTo>
                    <a:pt x="31" y="165"/>
                    <a:pt x="31" y="165"/>
                    <a:pt x="32" y="165"/>
                  </a:cubicBezTo>
                  <a:cubicBezTo>
                    <a:pt x="32" y="165"/>
                    <a:pt x="32" y="165"/>
                    <a:pt x="32" y="165"/>
                  </a:cubicBezTo>
                  <a:cubicBezTo>
                    <a:pt x="32" y="164"/>
                    <a:pt x="31" y="165"/>
                    <a:pt x="31" y="165"/>
                  </a:cubicBezTo>
                  <a:close/>
                  <a:moveTo>
                    <a:pt x="39" y="166"/>
                  </a:moveTo>
                  <a:cubicBezTo>
                    <a:pt x="39" y="168"/>
                    <a:pt x="38" y="169"/>
                    <a:pt x="39" y="171"/>
                  </a:cubicBezTo>
                  <a:cubicBezTo>
                    <a:pt x="39" y="172"/>
                    <a:pt x="39" y="172"/>
                    <a:pt x="38" y="173"/>
                  </a:cubicBezTo>
                  <a:cubicBezTo>
                    <a:pt x="39" y="176"/>
                    <a:pt x="38" y="179"/>
                    <a:pt x="38" y="181"/>
                  </a:cubicBezTo>
                  <a:cubicBezTo>
                    <a:pt x="38" y="181"/>
                    <a:pt x="38" y="182"/>
                    <a:pt x="38" y="183"/>
                  </a:cubicBezTo>
                  <a:cubicBezTo>
                    <a:pt x="38" y="184"/>
                    <a:pt x="38" y="188"/>
                    <a:pt x="38" y="189"/>
                  </a:cubicBezTo>
                  <a:cubicBezTo>
                    <a:pt x="39" y="180"/>
                    <a:pt x="40" y="173"/>
                    <a:pt x="40" y="164"/>
                  </a:cubicBezTo>
                  <a:cubicBezTo>
                    <a:pt x="39" y="165"/>
                    <a:pt x="39" y="165"/>
                    <a:pt x="39" y="166"/>
                  </a:cubicBezTo>
                  <a:close/>
                  <a:moveTo>
                    <a:pt x="60" y="166"/>
                  </a:moveTo>
                  <a:cubicBezTo>
                    <a:pt x="60" y="166"/>
                    <a:pt x="60" y="166"/>
                    <a:pt x="60" y="166"/>
                  </a:cubicBezTo>
                  <a:cubicBezTo>
                    <a:pt x="60" y="167"/>
                    <a:pt x="61" y="166"/>
                    <a:pt x="60" y="165"/>
                  </a:cubicBezTo>
                  <a:cubicBezTo>
                    <a:pt x="61" y="166"/>
                    <a:pt x="60" y="165"/>
                    <a:pt x="60" y="166"/>
                  </a:cubicBezTo>
                  <a:close/>
                  <a:moveTo>
                    <a:pt x="33" y="169"/>
                  </a:moveTo>
                  <a:cubicBezTo>
                    <a:pt x="34" y="168"/>
                    <a:pt x="35" y="167"/>
                    <a:pt x="34" y="165"/>
                  </a:cubicBezTo>
                  <a:cubicBezTo>
                    <a:pt x="33" y="166"/>
                    <a:pt x="33" y="168"/>
                    <a:pt x="33" y="169"/>
                  </a:cubicBezTo>
                  <a:close/>
                  <a:moveTo>
                    <a:pt x="36" y="168"/>
                  </a:moveTo>
                  <a:cubicBezTo>
                    <a:pt x="36" y="167"/>
                    <a:pt x="37" y="167"/>
                    <a:pt x="37" y="166"/>
                  </a:cubicBezTo>
                  <a:cubicBezTo>
                    <a:pt x="37" y="166"/>
                    <a:pt x="37" y="166"/>
                    <a:pt x="37" y="165"/>
                  </a:cubicBezTo>
                  <a:cubicBezTo>
                    <a:pt x="36" y="166"/>
                    <a:pt x="35" y="167"/>
                    <a:pt x="36" y="168"/>
                  </a:cubicBezTo>
                  <a:close/>
                  <a:moveTo>
                    <a:pt x="62" y="166"/>
                  </a:moveTo>
                  <a:cubicBezTo>
                    <a:pt x="63" y="166"/>
                    <a:pt x="63" y="167"/>
                    <a:pt x="63" y="166"/>
                  </a:cubicBezTo>
                  <a:cubicBezTo>
                    <a:pt x="63" y="166"/>
                    <a:pt x="63" y="166"/>
                    <a:pt x="63" y="166"/>
                  </a:cubicBezTo>
                  <a:cubicBezTo>
                    <a:pt x="63" y="166"/>
                    <a:pt x="62" y="166"/>
                    <a:pt x="62" y="166"/>
                  </a:cubicBezTo>
                  <a:close/>
                  <a:moveTo>
                    <a:pt x="56" y="169"/>
                  </a:moveTo>
                  <a:cubicBezTo>
                    <a:pt x="56" y="168"/>
                    <a:pt x="57" y="168"/>
                    <a:pt x="57" y="168"/>
                  </a:cubicBezTo>
                  <a:cubicBezTo>
                    <a:pt x="57" y="167"/>
                    <a:pt x="57" y="166"/>
                    <a:pt x="56" y="166"/>
                  </a:cubicBezTo>
                  <a:cubicBezTo>
                    <a:pt x="56" y="167"/>
                    <a:pt x="55" y="169"/>
                    <a:pt x="56" y="169"/>
                  </a:cubicBezTo>
                  <a:close/>
                  <a:moveTo>
                    <a:pt x="60" y="168"/>
                  </a:moveTo>
                  <a:cubicBezTo>
                    <a:pt x="60" y="167"/>
                    <a:pt x="61" y="167"/>
                    <a:pt x="61" y="166"/>
                  </a:cubicBezTo>
                  <a:cubicBezTo>
                    <a:pt x="61" y="167"/>
                    <a:pt x="59" y="167"/>
                    <a:pt x="60" y="168"/>
                  </a:cubicBezTo>
                  <a:close/>
                  <a:moveTo>
                    <a:pt x="31" y="179"/>
                  </a:moveTo>
                  <a:cubicBezTo>
                    <a:pt x="31" y="178"/>
                    <a:pt x="32" y="177"/>
                    <a:pt x="32" y="175"/>
                  </a:cubicBezTo>
                  <a:cubicBezTo>
                    <a:pt x="31" y="175"/>
                    <a:pt x="31" y="173"/>
                    <a:pt x="31" y="172"/>
                  </a:cubicBezTo>
                  <a:cubicBezTo>
                    <a:pt x="31" y="172"/>
                    <a:pt x="32" y="172"/>
                    <a:pt x="32" y="172"/>
                  </a:cubicBezTo>
                  <a:cubicBezTo>
                    <a:pt x="32" y="171"/>
                    <a:pt x="32" y="169"/>
                    <a:pt x="32" y="168"/>
                  </a:cubicBezTo>
                  <a:cubicBezTo>
                    <a:pt x="31" y="168"/>
                    <a:pt x="31" y="168"/>
                    <a:pt x="31" y="168"/>
                  </a:cubicBezTo>
                  <a:cubicBezTo>
                    <a:pt x="31" y="171"/>
                    <a:pt x="31" y="175"/>
                    <a:pt x="31" y="179"/>
                  </a:cubicBezTo>
                  <a:close/>
                  <a:moveTo>
                    <a:pt x="59" y="169"/>
                  </a:moveTo>
                  <a:cubicBezTo>
                    <a:pt x="59" y="169"/>
                    <a:pt x="60" y="169"/>
                    <a:pt x="59" y="168"/>
                  </a:cubicBezTo>
                  <a:cubicBezTo>
                    <a:pt x="58" y="168"/>
                    <a:pt x="58" y="169"/>
                    <a:pt x="59" y="169"/>
                  </a:cubicBezTo>
                  <a:close/>
                  <a:moveTo>
                    <a:pt x="61" y="168"/>
                  </a:moveTo>
                  <a:cubicBezTo>
                    <a:pt x="60" y="168"/>
                    <a:pt x="61" y="169"/>
                    <a:pt x="61" y="170"/>
                  </a:cubicBezTo>
                  <a:cubicBezTo>
                    <a:pt x="62" y="170"/>
                    <a:pt x="62" y="169"/>
                    <a:pt x="62" y="169"/>
                  </a:cubicBezTo>
                  <a:cubicBezTo>
                    <a:pt x="62" y="169"/>
                    <a:pt x="62" y="168"/>
                    <a:pt x="61" y="168"/>
                  </a:cubicBezTo>
                  <a:close/>
                  <a:moveTo>
                    <a:pt x="38" y="170"/>
                  </a:moveTo>
                  <a:cubicBezTo>
                    <a:pt x="38" y="169"/>
                    <a:pt x="37" y="169"/>
                    <a:pt x="37" y="168"/>
                  </a:cubicBezTo>
                  <a:cubicBezTo>
                    <a:pt x="37" y="169"/>
                    <a:pt x="37" y="170"/>
                    <a:pt x="38" y="170"/>
                  </a:cubicBezTo>
                  <a:close/>
                  <a:moveTo>
                    <a:pt x="34" y="171"/>
                  </a:moveTo>
                  <a:cubicBezTo>
                    <a:pt x="34" y="170"/>
                    <a:pt x="36" y="169"/>
                    <a:pt x="35" y="169"/>
                  </a:cubicBezTo>
                  <a:cubicBezTo>
                    <a:pt x="35" y="170"/>
                    <a:pt x="34" y="170"/>
                    <a:pt x="34" y="171"/>
                  </a:cubicBezTo>
                  <a:close/>
                  <a:moveTo>
                    <a:pt x="58" y="169"/>
                  </a:moveTo>
                  <a:cubicBezTo>
                    <a:pt x="57" y="170"/>
                    <a:pt x="57" y="170"/>
                    <a:pt x="56" y="170"/>
                  </a:cubicBezTo>
                  <a:cubicBezTo>
                    <a:pt x="56" y="171"/>
                    <a:pt x="57" y="171"/>
                    <a:pt x="57" y="172"/>
                  </a:cubicBezTo>
                  <a:cubicBezTo>
                    <a:pt x="58" y="171"/>
                    <a:pt x="58" y="170"/>
                    <a:pt x="58" y="169"/>
                  </a:cubicBezTo>
                  <a:cubicBezTo>
                    <a:pt x="58" y="170"/>
                    <a:pt x="58" y="169"/>
                    <a:pt x="58" y="169"/>
                  </a:cubicBezTo>
                  <a:close/>
                  <a:moveTo>
                    <a:pt x="59" y="170"/>
                  </a:moveTo>
                  <a:cubicBezTo>
                    <a:pt x="60" y="171"/>
                    <a:pt x="60" y="171"/>
                    <a:pt x="60" y="171"/>
                  </a:cubicBezTo>
                  <a:cubicBezTo>
                    <a:pt x="60" y="170"/>
                    <a:pt x="60" y="170"/>
                    <a:pt x="60" y="169"/>
                  </a:cubicBezTo>
                  <a:cubicBezTo>
                    <a:pt x="60" y="170"/>
                    <a:pt x="59" y="170"/>
                    <a:pt x="59" y="170"/>
                  </a:cubicBezTo>
                  <a:close/>
                  <a:moveTo>
                    <a:pt x="37" y="172"/>
                  </a:moveTo>
                  <a:cubicBezTo>
                    <a:pt x="37" y="172"/>
                    <a:pt x="37" y="172"/>
                    <a:pt x="37" y="172"/>
                  </a:cubicBezTo>
                  <a:cubicBezTo>
                    <a:pt x="37" y="171"/>
                    <a:pt x="37" y="171"/>
                    <a:pt x="36" y="171"/>
                  </a:cubicBezTo>
                  <a:cubicBezTo>
                    <a:pt x="37" y="171"/>
                    <a:pt x="37" y="171"/>
                    <a:pt x="37" y="172"/>
                  </a:cubicBezTo>
                  <a:close/>
                  <a:moveTo>
                    <a:pt x="62" y="171"/>
                  </a:moveTo>
                  <a:cubicBezTo>
                    <a:pt x="62" y="171"/>
                    <a:pt x="62" y="172"/>
                    <a:pt x="63" y="172"/>
                  </a:cubicBezTo>
                  <a:cubicBezTo>
                    <a:pt x="63" y="171"/>
                    <a:pt x="63" y="171"/>
                    <a:pt x="62" y="171"/>
                  </a:cubicBezTo>
                  <a:cubicBezTo>
                    <a:pt x="62" y="171"/>
                    <a:pt x="62" y="171"/>
                    <a:pt x="62" y="171"/>
                  </a:cubicBezTo>
                  <a:close/>
                  <a:moveTo>
                    <a:pt x="35" y="173"/>
                  </a:moveTo>
                  <a:cubicBezTo>
                    <a:pt x="35" y="173"/>
                    <a:pt x="35" y="174"/>
                    <a:pt x="36" y="174"/>
                  </a:cubicBezTo>
                  <a:cubicBezTo>
                    <a:pt x="36" y="173"/>
                    <a:pt x="36" y="173"/>
                    <a:pt x="36" y="172"/>
                  </a:cubicBezTo>
                  <a:cubicBezTo>
                    <a:pt x="36" y="172"/>
                    <a:pt x="36" y="172"/>
                    <a:pt x="36" y="171"/>
                  </a:cubicBezTo>
                  <a:cubicBezTo>
                    <a:pt x="36" y="171"/>
                    <a:pt x="36" y="171"/>
                    <a:pt x="36" y="171"/>
                  </a:cubicBezTo>
                  <a:cubicBezTo>
                    <a:pt x="35" y="172"/>
                    <a:pt x="35" y="172"/>
                    <a:pt x="35" y="173"/>
                  </a:cubicBezTo>
                  <a:close/>
                  <a:moveTo>
                    <a:pt x="58" y="173"/>
                  </a:moveTo>
                  <a:cubicBezTo>
                    <a:pt x="58" y="173"/>
                    <a:pt x="59" y="173"/>
                    <a:pt x="59" y="172"/>
                  </a:cubicBezTo>
                  <a:cubicBezTo>
                    <a:pt x="59" y="172"/>
                    <a:pt x="59" y="172"/>
                    <a:pt x="59" y="171"/>
                  </a:cubicBezTo>
                  <a:cubicBezTo>
                    <a:pt x="58" y="172"/>
                    <a:pt x="57" y="173"/>
                    <a:pt x="58" y="173"/>
                  </a:cubicBezTo>
                  <a:close/>
                  <a:moveTo>
                    <a:pt x="56" y="174"/>
                  </a:moveTo>
                  <a:cubicBezTo>
                    <a:pt x="56" y="174"/>
                    <a:pt x="56" y="173"/>
                    <a:pt x="57" y="173"/>
                  </a:cubicBezTo>
                  <a:cubicBezTo>
                    <a:pt x="56" y="173"/>
                    <a:pt x="56" y="173"/>
                    <a:pt x="56" y="172"/>
                  </a:cubicBezTo>
                  <a:cubicBezTo>
                    <a:pt x="56" y="172"/>
                    <a:pt x="56" y="172"/>
                    <a:pt x="56" y="172"/>
                  </a:cubicBezTo>
                  <a:cubicBezTo>
                    <a:pt x="56" y="172"/>
                    <a:pt x="56" y="173"/>
                    <a:pt x="56" y="174"/>
                  </a:cubicBezTo>
                  <a:close/>
                  <a:moveTo>
                    <a:pt x="61" y="173"/>
                  </a:moveTo>
                  <a:cubicBezTo>
                    <a:pt x="61" y="173"/>
                    <a:pt x="62" y="175"/>
                    <a:pt x="62" y="174"/>
                  </a:cubicBezTo>
                  <a:cubicBezTo>
                    <a:pt x="62" y="173"/>
                    <a:pt x="61" y="173"/>
                    <a:pt x="61" y="172"/>
                  </a:cubicBezTo>
                  <a:cubicBezTo>
                    <a:pt x="61" y="173"/>
                    <a:pt x="61" y="173"/>
                    <a:pt x="61" y="173"/>
                  </a:cubicBezTo>
                  <a:close/>
                  <a:moveTo>
                    <a:pt x="64" y="173"/>
                  </a:moveTo>
                  <a:cubicBezTo>
                    <a:pt x="64" y="174"/>
                    <a:pt x="65" y="174"/>
                    <a:pt x="65" y="174"/>
                  </a:cubicBezTo>
                  <a:cubicBezTo>
                    <a:pt x="65" y="174"/>
                    <a:pt x="65" y="174"/>
                    <a:pt x="65" y="174"/>
                  </a:cubicBezTo>
                  <a:cubicBezTo>
                    <a:pt x="65" y="173"/>
                    <a:pt x="66" y="173"/>
                    <a:pt x="65" y="173"/>
                  </a:cubicBezTo>
                  <a:cubicBezTo>
                    <a:pt x="65" y="173"/>
                    <a:pt x="65" y="173"/>
                    <a:pt x="64" y="173"/>
                  </a:cubicBezTo>
                  <a:close/>
                  <a:moveTo>
                    <a:pt x="58" y="174"/>
                  </a:moveTo>
                  <a:cubicBezTo>
                    <a:pt x="59" y="174"/>
                    <a:pt x="59" y="173"/>
                    <a:pt x="59" y="173"/>
                  </a:cubicBezTo>
                  <a:cubicBezTo>
                    <a:pt x="59" y="173"/>
                    <a:pt x="58" y="174"/>
                    <a:pt x="58" y="174"/>
                  </a:cubicBezTo>
                  <a:close/>
                  <a:moveTo>
                    <a:pt x="36" y="175"/>
                  </a:moveTo>
                  <a:cubicBezTo>
                    <a:pt x="36" y="175"/>
                    <a:pt x="37" y="174"/>
                    <a:pt x="37" y="174"/>
                  </a:cubicBezTo>
                  <a:cubicBezTo>
                    <a:pt x="36" y="174"/>
                    <a:pt x="36" y="174"/>
                    <a:pt x="36" y="175"/>
                  </a:cubicBezTo>
                  <a:close/>
                  <a:moveTo>
                    <a:pt x="33" y="176"/>
                  </a:moveTo>
                  <a:cubicBezTo>
                    <a:pt x="34" y="176"/>
                    <a:pt x="33" y="177"/>
                    <a:pt x="34" y="177"/>
                  </a:cubicBezTo>
                  <a:cubicBezTo>
                    <a:pt x="35" y="176"/>
                    <a:pt x="35" y="175"/>
                    <a:pt x="34" y="174"/>
                  </a:cubicBezTo>
                  <a:cubicBezTo>
                    <a:pt x="34" y="175"/>
                    <a:pt x="33" y="175"/>
                    <a:pt x="33" y="176"/>
                  </a:cubicBezTo>
                  <a:close/>
                  <a:moveTo>
                    <a:pt x="59" y="175"/>
                  </a:moveTo>
                  <a:cubicBezTo>
                    <a:pt x="59" y="176"/>
                    <a:pt x="59" y="176"/>
                    <a:pt x="60" y="176"/>
                  </a:cubicBezTo>
                  <a:cubicBezTo>
                    <a:pt x="60" y="176"/>
                    <a:pt x="60" y="176"/>
                    <a:pt x="61" y="175"/>
                  </a:cubicBezTo>
                  <a:cubicBezTo>
                    <a:pt x="60" y="175"/>
                    <a:pt x="60" y="174"/>
                    <a:pt x="60" y="174"/>
                  </a:cubicBezTo>
                  <a:cubicBezTo>
                    <a:pt x="60" y="175"/>
                    <a:pt x="59" y="175"/>
                    <a:pt x="59" y="175"/>
                  </a:cubicBezTo>
                  <a:close/>
                  <a:moveTo>
                    <a:pt x="57" y="175"/>
                  </a:moveTo>
                  <a:cubicBezTo>
                    <a:pt x="57" y="175"/>
                    <a:pt x="57" y="175"/>
                    <a:pt x="57" y="176"/>
                  </a:cubicBezTo>
                  <a:cubicBezTo>
                    <a:pt x="57" y="176"/>
                    <a:pt x="58" y="175"/>
                    <a:pt x="58" y="175"/>
                  </a:cubicBezTo>
                  <a:cubicBezTo>
                    <a:pt x="57" y="175"/>
                    <a:pt x="57" y="174"/>
                    <a:pt x="57" y="175"/>
                  </a:cubicBezTo>
                  <a:close/>
                  <a:moveTo>
                    <a:pt x="65" y="176"/>
                  </a:moveTo>
                  <a:cubicBezTo>
                    <a:pt x="65" y="177"/>
                    <a:pt x="64" y="176"/>
                    <a:pt x="64" y="177"/>
                  </a:cubicBezTo>
                  <a:cubicBezTo>
                    <a:pt x="65" y="177"/>
                    <a:pt x="65" y="178"/>
                    <a:pt x="65" y="178"/>
                  </a:cubicBezTo>
                  <a:cubicBezTo>
                    <a:pt x="65" y="177"/>
                    <a:pt x="65" y="176"/>
                    <a:pt x="65" y="175"/>
                  </a:cubicBezTo>
                  <a:cubicBezTo>
                    <a:pt x="65" y="176"/>
                    <a:pt x="65" y="176"/>
                    <a:pt x="65" y="176"/>
                  </a:cubicBezTo>
                  <a:close/>
                  <a:moveTo>
                    <a:pt x="60" y="176"/>
                  </a:moveTo>
                  <a:cubicBezTo>
                    <a:pt x="60" y="176"/>
                    <a:pt x="60" y="176"/>
                    <a:pt x="61" y="176"/>
                  </a:cubicBezTo>
                  <a:cubicBezTo>
                    <a:pt x="61" y="176"/>
                    <a:pt x="61" y="176"/>
                    <a:pt x="61" y="176"/>
                  </a:cubicBezTo>
                  <a:cubicBezTo>
                    <a:pt x="60" y="176"/>
                    <a:pt x="60" y="176"/>
                    <a:pt x="60" y="176"/>
                  </a:cubicBezTo>
                  <a:close/>
                  <a:moveTo>
                    <a:pt x="58" y="178"/>
                  </a:moveTo>
                  <a:cubicBezTo>
                    <a:pt x="58" y="178"/>
                    <a:pt x="58" y="178"/>
                    <a:pt x="59" y="177"/>
                  </a:cubicBezTo>
                  <a:cubicBezTo>
                    <a:pt x="58" y="177"/>
                    <a:pt x="58" y="176"/>
                    <a:pt x="58" y="176"/>
                  </a:cubicBezTo>
                  <a:cubicBezTo>
                    <a:pt x="57" y="177"/>
                    <a:pt x="57" y="177"/>
                    <a:pt x="58" y="178"/>
                  </a:cubicBezTo>
                  <a:close/>
                  <a:moveTo>
                    <a:pt x="34" y="177"/>
                  </a:moveTo>
                  <a:cubicBezTo>
                    <a:pt x="34" y="177"/>
                    <a:pt x="34" y="177"/>
                    <a:pt x="34" y="178"/>
                  </a:cubicBezTo>
                  <a:cubicBezTo>
                    <a:pt x="35" y="178"/>
                    <a:pt x="35" y="177"/>
                    <a:pt x="35" y="177"/>
                  </a:cubicBezTo>
                  <a:cubicBezTo>
                    <a:pt x="35" y="177"/>
                    <a:pt x="35" y="177"/>
                    <a:pt x="34" y="177"/>
                  </a:cubicBezTo>
                  <a:close/>
                  <a:moveTo>
                    <a:pt x="32" y="177"/>
                  </a:moveTo>
                  <a:cubicBezTo>
                    <a:pt x="33" y="177"/>
                    <a:pt x="32" y="178"/>
                    <a:pt x="33" y="178"/>
                  </a:cubicBezTo>
                  <a:cubicBezTo>
                    <a:pt x="33" y="178"/>
                    <a:pt x="33" y="177"/>
                    <a:pt x="33" y="177"/>
                  </a:cubicBezTo>
                  <a:cubicBezTo>
                    <a:pt x="33" y="177"/>
                    <a:pt x="32" y="177"/>
                    <a:pt x="32" y="177"/>
                  </a:cubicBezTo>
                  <a:close/>
                  <a:moveTo>
                    <a:pt x="60" y="178"/>
                  </a:moveTo>
                  <a:cubicBezTo>
                    <a:pt x="60" y="179"/>
                    <a:pt x="61" y="178"/>
                    <a:pt x="61" y="177"/>
                  </a:cubicBezTo>
                  <a:cubicBezTo>
                    <a:pt x="61" y="178"/>
                    <a:pt x="60" y="178"/>
                    <a:pt x="60" y="178"/>
                  </a:cubicBezTo>
                  <a:close/>
                  <a:moveTo>
                    <a:pt x="63" y="178"/>
                  </a:moveTo>
                  <a:cubicBezTo>
                    <a:pt x="64" y="179"/>
                    <a:pt x="64" y="180"/>
                    <a:pt x="65" y="180"/>
                  </a:cubicBezTo>
                  <a:cubicBezTo>
                    <a:pt x="65" y="180"/>
                    <a:pt x="65" y="180"/>
                    <a:pt x="65" y="179"/>
                  </a:cubicBezTo>
                  <a:cubicBezTo>
                    <a:pt x="64" y="179"/>
                    <a:pt x="64" y="178"/>
                    <a:pt x="64" y="177"/>
                  </a:cubicBezTo>
                  <a:cubicBezTo>
                    <a:pt x="64" y="177"/>
                    <a:pt x="63" y="177"/>
                    <a:pt x="63" y="178"/>
                  </a:cubicBezTo>
                  <a:close/>
                  <a:moveTo>
                    <a:pt x="36" y="178"/>
                  </a:moveTo>
                  <a:cubicBezTo>
                    <a:pt x="36" y="178"/>
                    <a:pt x="37" y="178"/>
                    <a:pt x="36" y="177"/>
                  </a:cubicBezTo>
                  <a:cubicBezTo>
                    <a:pt x="36" y="178"/>
                    <a:pt x="36" y="178"/>
                    <a:pt x="36" y="178"/>
                  </a:cubicBezTo>
                  <a:close/>
                  <a:moveTo>
                    <a:pt x="58" y="179"/>
                  </a:moveTo>
                  <a:cubicBezTo>
                    <a:pt x="58" y="179"/>
                    <a:pt x="58" y="179"/>
                    <a:pt x="58" y="179"/>
                  </a:cubicBezTo>
                  <a:cubicBezTo>
                    <a:pt x="59" y="179"/>
                    <a:pt x="59" y="178"/>
                    <a:pt x="59" y="178"/>
                  </a:cubicBezTo>
                  <a:cubicBezTo>
                    <a:pt x="59" y="178"/>
                    <a:pt x="58" y="178"/>
                    <a:pt x="58" y="179"/>
                  </a:cubicBezTo>
                  <a:close/>
                  <a:moveTo>
                    <a:pt x="57" y="179"/>
                  </a:moveTo>
                  <a:cubicBezTo>
                    <a:pt x="57" y="179"/>
                    <a:pt x="57" y="178"/>
                    <a:pt x="57" y="178"/>
                  </a:cubicBezTo>
                  <a:cubicBezTo>
                    <a:pt x="57" y="178"/>
                    <a:pt x="57" y="178"/>
                    <a:pt x="57" y="179"/>
                  </a:cubicBezTo>
                  <a:close/>
                  <a:moveTo>
                    <a:pt x="61" y="180"/>
                  </a:moveTo>
                  <a:cubicBezTo>
                    <a:pt x="61" y="179"/>
                    <a:pt x="61" y="179"/>
                    <a:pt x="62" y="178"/>
                  </a:cubicBezTo>
                  <a:cubicBezTo>
                    <a:pt x="61" y="178"/>
                    <a:pt x="60" y="179"/>
                    <a:pt x="61" y="180"/>
                  </a:cubicBezTo>
                  <a:close/>
                  <a:moveTo>
                    <a:pt x="33" y="181"/>
                  </a:moveTo>
                  <a:cubicBezTo>
                    <a:pt x="33" y="180"/>
                    <a:pt x="34" y="179"/>
                    <a:pt x="33" y="179"/>
                  </a:cubicBezTo>
                  <a:cubicBezTo>
                    <a:pt x="33" y="179"/>
                    <a:pt x="32" y="180"/>
                    <a:pt x="33" y="181"/>
                  </a:cubicBezTo>
                  <a:close/>
                  <a:moveTo>
                    <a:pt x="31" y="180"/>
                  </a:moveTo>
                  <a:cubicBezTo>
                    <a:pt x="31" y="180"/>
                    <a:pt x="32" y="179"/>
                    <a:pt x="32" y="179"/>
                  </a:cubicBezTo>
                  <a:cubicBezTo>
                    <a:pt x="32" y="179"/>
                    <a:pt x="31" y="180"/>
                    <a:pt x="31" y="180"/>
                  </a:cubicBezTo>
                  <a:close/>
                  <a:moveTo>
                    <a:pt x="36" y="179"/>
                  </a:moveTo>
                  <a:cubicBezTo>
                    <a:pt x="36" y="179"/>
                    <a:pt x="36" y="179"/>
                    <a:pt x="36" y="179"/>
                  </a:cubicBezTo>
                  <a:cubicBezTo>
                    <a:pt x="35" y="179"/>
                    <a:pt x="35" y="180"/>
                    <a:pt x="36" y="180"/>
                  </a:cubicBezTo>
                  <a:cubicBezTo>
                    <a:pt x="36" y="180"/>
                    <a:pt x="36" y="179"/>
                    <a:pt x="36" y="179"/>
                  </a:cubicBezTo>
                  <a:cubicBezTo>
                    <a:pt x="36" y="179"/>
                    <a:pt x="36" y="179"/>
                    <a:pt x="36" y="179"/>
                  </a:cubicBezTo>
                  <a:close/>
                  <a:moveTo>
                    <a:pt x="37" y="180"/>
                  </a:moveTo>
                  <a:cubicBezTo>
                    <a:pt x="37" y="180"/>
                    <a:pt x="37" y="180"/>
                    <a:pt x="37" y="180"/>
                  </a:cubicBezTo>
                  <a:cubicBezTo>
                    <a:pt x="37" y="180"/>
                    <a:pt x="37" y="179"/>
                    <a:pt x="37" y="179"/>
                  </a:cubicBezTo>
                  <a:cubicBezTo>
                    <a:pt x="37" y="180"/>
                    <a:pt x="37" y="180"/>
                    <a:pt x="37" y="180"/>
                  </a:cubicBezTo>
                  <a:close/>
                  <a:moveTo>
                    <a:pt x="57" y="181"/>
                  </a:moveTo>
                  <a:cubicBezTo>
                    <a:pt x="57" y="181"/>
                    <a:pt x="58" y="181"/>
                    <a:pt x="58" y="180"/>
                  </a:cubicBezTo>
                  <a:cubicBezTo>
                    <a:pt x="57" y="180"/>
                    <a:pt x="57" y="179"/>
                    <a:pt x="57" y="179"/>
                  </a:cubicBezTo>
                  <a:cubicBezTo>
                    <a:pt x="57" y="180"/>
                    <a:pt x="56" y="181"/>
                    <a:pt x="57" y="181"/>
                  </a:cubicBezTo>
                  <a:close/>
                  <a:moveTo>
                    <a:pt x="61" y="180"/>
                  </a:moveTo>
                  <a:cubicBezTo>
                    <a:pt x="62" y="181"/>
                    <a:pt x="62" y="181"/>
                    <a:pt x="62" y="182"/>
                  </a:cubicBezTo>
                  <a:cubicBezTo>
                    <a:pt x="62" y="181"/>
                    <a:pt x="62" y="180"/>
                    <a:pt x="62" y="179"/>
                  </a:cubicBezTo>
                  <a:cubicBezTo>
                    <a:pt x="62" y="180"/>
                    <a:pt x="62" y="180"/>
                    <a:pt x="61" y="180"/>
                  </a:cubicBezTo>
                  <a:close/>
                  <a:moveTo>
                    <a:pt x="59" y="181"/>
                  </a:moveTo>
                  <a:cubicBezTo>
                    <a:pt x="60" y="181"/>
                    <a:pt x="60" y="180"/>
                    <a:pt x="60" y="180"/>
                  </a:cubicBezTo>
                  <a:cubicBezTo>
                    <a:pt x="60" y="181"/>
                    <a:pt x="59" y="180"/>
                    <a:pt x="59" y="181"/>
                  </a:cubicBezTo>
                  <a:close/>
                  <a:moveTo>
                    <a:pt x="30" y="191"/>
                  </a:moveTo>
                  <a:cubicBezTo>
                    <a:pt x="30" y="191"/>
                    <a:pt x="31" y="191"/>
                    <a:pt x="31" y="191"/>
                  </a:cubicBezTo>
                  <a:cubicBezTo>
                    <a:pt x="30" y="192"/>
                    <a:pt x="31" y="193"/>
                    <a:pt x="30" y="194"/>
                  </a:cubicBezTo>
                  <a:cubicBezTo>
                    <a:pt x="31" y="194"/>
                    <a:pt x="30" y="197"/>
                    <a:pt x="31" y="198"/>
                  </a:cubicBezTo>
                  <a:cubicBezTo>
                    <a:pt x="31" y="198"/>
                    <a:pt x="31" y="197"/>
                    <a:pt x="32" y="196"/>
                  </a:cubicBezTo>
                  <a:cubicBezTo>
                    <a:pt x="32" y="196"/>
                    <a:pt x="31" y="196"/>
                    <a:pt x="31" y="195"/>
                  </a:cubicBezTo>
                  <a:cubicBezTo>
                    <a:pt x="32" y="193"/>
                    <a:pt x="32" y="190"/>
                    <a:pt x="31" y="189"/>
                  </a:cubicBezTo>
                  <a:cubicBezTo>
                    <a:pt x="32" y="187"/>
                    <a:pt x="32" y="184"/>
                    <a:pt x="32" y="181"/>
                  </a:cubicBezTo>
                  <a:cubicBezTo>
                    <a:pt x="32" y="181"/>
                    <a:pt x="32" y="181"/>
                    <a:pt x="31" y="181"/>
                  </a:cubicBezTo>
                  <a:cubicBezTo>
                    <a:pt x="29" y="184"/>
                    <a:pt x="31" y="188"/>
                    <a:pt x="30" y="191"/>
                  </a:cubicBezTo>
                  <a:close/>
                  <a:moveTo>
                    <a:pt x="64" y="185"/>
                  </a:moveTo>
                  <a:cubicBezTo>
                    <a:pt x="64" y="185"/>
                    <a:pt x="64" y="185"/>
                    <a:pt x="63" y="185"/>
                  </a:cubicBezTo>
                  <a:cubicBezTo>
                    <a:pt x="63" y="186"/>
                    <a:pt x="64" y="187"/>
                    <a:pt x="65" y="187"/>
                  </a:cubicBezTo>
                  <a:cubicBezTo>
                    <a:pt x="64" y="188"/>
                    <a:pt x="65" y="189"/>
                    <a:pt x="64" y="190"/>
                  </a:cubicBezTo>
                  <a:cubicBezTo>
                    <a:pt x="64" y="189"/>
                    <a:pt x="63" y="189"/>
                    <a:pt x="63" y="189"/>
                  </a:cubicBezTo>
                  <a:cubicBezTo>
                    <a:pt x="63" y="190"/>
                    <a:pt x="63" y="191"/>
                    <a:pt x="64" y="192"/>
                  </a:cubicBezTo>
                  <a:cubicBezTo>
                    <a:pt x="66" y="190"/>
                    <a:pt x="65" y="185"/>
                    <a:pt x="65" y="182"/>
                  </a:cubicBezTo>
                  <a:cubicBezTo>
                    <a:pt x="65" y="182"/>
                    <a:pt x="64" y="181"/>
                    <a:pt x="64" y="181"/>
                  </a:cubicBezTo>
                  <a:cubicBezTo>
                    <a:pt x="63" y="182"/>
                    <a:pt x="65" y="184"/>
                    <a:pt x="64" y="185"/>
                  </a:cubicBezTo>
                  <a:close/>
                  <a:moveTo>
                    <a:pt x="34" y="183"/>
                  </a:moveTo>
                  <a:cubicBezTo>
                    <a:pt x="34" y="182"/>
                    <a:pt x="35" y="182"/>
                    <a:pt x="35" y="181"/>
                  </a:cubicBezTo>
                  <a:cubicBezTo>
                    <a:pt x="35" y="181"/>
                    <a:pt x="34" y="181"/>
                    <a:pt x="34" y="181"/>
                  </a:cubicBezTo>
                  <a:cubicBezTo>
                    <a:pt x="34" y="182"/>
                    <a:pt x="33" y="183"/>
                    <a:pt x="34" y="183"/>
                  </a:cubicBezTo>
                  <a:close/>
                  <a:moveTo>
                    <a:pt x="60" y="182"/>
                  </a:moveTo>
                  <a:cubicBezTo>
                    <a:pt x="60" y="183"/>
                    <a:pt x="61" y="183"/>
                    <a:pt x="61" y="183"/>
                  </a:cubicBezTo>
                  <a:cubicBezTo>
                    <a:pt x="61" y="182"/>
                    <a:pt x="61" y="182"/>
                    <a:pt x="60" y="182"/>
                  </a:cubicBezTo>
                  <a:cubicBezTo>
                    <a:pt x="60" y="182"/>
                    <a:pt x="60" y="182"/>
                    <a:pt x="60" y="182"/>
                  </a:cubicBezTo>
                  <a:close/>
                  <a:moveTo>
                    <a:pt x="57" y="182"/>
                  </a:moveTo>
                  <a:cubicBezTo>
                    <a:pt x="57" y="183"/>
                    <a:pt x="58" y="183"/>
                    <a:pt x="58" y="183"/>
                  </a:cubicBezTo>
                  <a:cubicBezTo>
                    <a:pt x="58" y="183"/>
                    <a:pt x="59" y="182"/>
                    <a:pt x="59" y="182"/>
                  </a:cubicBezTo>
                  <a:cubicBezTo>
                    <a:pt x="58" y="182"/>
                    <a:pt x="58" y="182"/>
                    <a:pt x="57" y="182"/>
                  </a:cubicBezTo>
                  <a:close/>
                  <a:moveTo>
                    <a:pt x="63" y="183"/>
                  </a:moveTo>
                  <a:cubicBezTo>
                    <a:pt x="63" y="183"/>
                    <a:pt x="64" y="183"/>
                    <a:pt x="63" y="182"/>
                  </a:cubicBezTo>
                  <a:cubicBezTo>
                    <a:pt x="63" y="182"/>
                    <a:pt x="63" y="182"/>
                    <a:pt x="63" y="182"/>
                  </a:cubicBezTo>
                  <a:cubicBezTo>
                    <a:pt x="63" y="183"/>
                    <a:pt x="63" y="183"/>
                    <a:pt x="63" y="183"/>
                  </a:cubicBezTo>
                  <a:close/>
                  <a:moveTo>
                    <a:pt x="36" y="184"/>
                  </a:moveTo>
                  <a:cubicBezTo>
                    <a:pt x="36" y="183"/>
                    <a:pt x="37" y="183"/>
                    <a:pt x="37" y="182"/>
                  </a:cubicBezTo>
                  <a:cubicBezTo>
                    <a:pt x="36" y="182"/>
                    <a:pt x="36" y="183"/>
                    <a:pt x="36" y="184"/>
                  </a:cubicBezTo>
                  <a:close/>
                  <a:moveTo>
                    <a:pt x="35" y="184"/>
                  </a:moveTo>
                  <a:cubicBezTo>
                    <a:pt x="35" y="184"/>
                    <a:pt x="36" y="183"/>
                    <a:pt x="35" y="183"/>
                  </a:cubicBezTo>
                  <a:cubicBezTo>
                    <a:pt x="35" y="183"/>
                    <a:pt x="34" y="184"/>
                    <a:pt x="35" y="184"/>
                  </a:cubicBezTo>
                  <a:close/>
                  <a:moveTo>
                    <a:pt x="58" y="185"/>
                  </a:moveTo>
                  <a:cubicBezTo>
                    <a:pt x="59" y="185"/>
                    <a:pt x="59" y="184"/>
                    <a:pt x="59" y="184"/>
                  </a:cubicBezTo>
                  <a:cubicBezTo>
                    <a:pt x="59" y="184"/>
                    <a:pt x="59" y="183"/>
                    <a:pt x="59" y="183"/>
                  </a:cubicBezTo>
                  <a:cubicBezTo>
                    <a:pt x="59" y="184"/>
                    <a:pt x="58" y="184"/>
                    <a:pt x="58" y="185"/>
                  </a:cubicBezTo>
                  <a:close/>
                  <a:moveTo>
                    <a:pt x="62" y="185"/>
                  </a:moveTo>
                  <a:cubicBezTo>
                    <a:pt x="62" y="185"/>
                    <a:pt x="62" y="184"/>
                    <a:pt x="62" y="184"/>
                  </a:cubicBezTo>
                  <a:cubicBezTo>
                    <a:pt x="62" y="184"/>
                    <a:pt x="62" y="184"/>
                    <a:pt x="62" y="184"/>
                  </a:cubicBezTo>
                  <a:cubicBezTo>
                    <a:pt x="61" y="184"/>
                    <a:pt x="61" y="185"/>
                    <a:pt x="62" y="185"/>
                  </a:cubicBezTo>
                  <a:close/>
                  <a:moveTo>
                    <a:pt x="33" y="185"/>
                  </a:moveTo>
                  <a:cubicBezTo>
                    <a:pt x="33" y="185"/>
                    <a:pt x="33" y="185"/>
                    <a:pt x="33" y="185"/>
                  </a:cubicBezTo>
                  <a:cubicBezTo>
                    <a:pt x="33" y="185"/>
                    <a:pt x="33" y="184"/>
                    <a:pt x="33" y="184"/>
                  </a:cubicBezTo>
                  <a:cubicBezTo>
                    <a:pt x="33" y="184"/>
                    <a:pt x="32" y="185"/>
                    <a:pt x="33" y="185"/>
                  </a:cubicBezTo>
                  <a:close/>
                  <a:moveTo>
                    <a:pt x="35" y="186"/>
                  </a:moveTo>
                  <a:cubicBezTo>
                    <a:pt x="36" y="185"/>
                    <a:pt x="36" y="184"/>
                    <a:pt x="36" y="184"/>
                  </a:cubicBezTo>
                  <a:cubicBezTo>
                    <a:pt x="36" y="184"/>
                    <a:pt x="35" y="185"/>
                    <a:pt x="35" y="186"/>
                  </a:cubicBezTo>
                  <a:close/>
                  <a:moveTo>
                    <a:pt x="60" y="187"/>
                  </a:moveTo>
                  <a:cubicBezTo>
                    <a:pt x="60" y="187"/>
                    <a:pt x="61" y="186"/>
                    <a:pt x="60" y="186"/>
                  </a:cubicBezTo>
                  <a:cubicBezTo>
                    <a:pt x="60" y="186"/>
                    <a:pt x="59" y="187"/>
                    <a:pt x="60" y="187"/>
                  </a:cubicBezTo>
                  <a:close/>
                  <a:moveTo>
                    <a:pt x="36" y="187"/>
                  </a:moveTo>
                  <a:cubicBezTo>
                    <a:pt x="36" y="187"/>
                    <a:pt x="36" y="188"/>
                    <a:pt x="37" y="188"/>
                  </a:cubicBezTo>
                  <a:cubicBezTo>
                    <a:pt x="37" y="187"/>
                    <a:pt x="37" y="186"/>
                    <a:pt x="36" y="186"/>
                  </a:cubicBezTo>
                  <a:cubicBezTo>
                    <a:pt x="36" y="187"/>
                    <a:pt x="36" y="187"/>
                    <a:pt x="36" y="187"/>
                  </a:cubicBezTo>
                  <a:close/>
                  <a:moveTo>
                    <a:pt x="57" y="188"/>
                  </a:moveTo>
                  <a:cubicBezTo>
                    <a:pt x="58" y="187"/>
                    <a:pt x="58" y="187"/>
                    <a:pt x="58" y="187"/>
                  </a:cubicBezTo>
                  <a:cubicBezTo>
                    <a:pt x="58" y="187"/>
                    <a:pt x="58" y="187"/>
                    <a:pt x="57" y="187"/>
                  </a:cubicBezTo>
                  <a:cubicBezTo>
                    <a:pt x="58" y="187"/>
                    <a:pt x="57" y="187"/>
                    <a:pt x="57" y="188"/>
                  </a:cubicBezTo>
                  <a:close/>
                  <a:moveTo>
                    <a:pt x="63" y="187"/>
                  </a:moveTo>
                  <a:cubicBezTo>
                    <a:pt x="63" y="187"/>
                    <a:pt x="63" y="187"/>
                    <a:pt x="63" y="187"/>
                  </a:cubicBezTo>
                  <a:cubicBezTo>
                    <a:pt x="63" y="187"/>
                    <a:pt x="63" y="188"/>
                    <a:pt x="63" y="187"/>
                  </a:cubicBezTo>
                  <a:close/>
                  <a:moveTo>
                    <a:pt x="34" y="188"/>
                  </a:moveTo>
                  <a:cubicBezTo>
                    <a:pt x="34" y="188"/>
                    <a:pt x="35" y="188"/>
                    <a:pt x="35" y="187"/>
                  </a:cubicBezTo>
                  <a:cubicBezTo>
                    <a:pt x="34" y="187"/>
                    <a:pt x="34" y="187"/>
                    <a:pt x="34" y="187"/>
                  </a:cubicBezTo>
                  <a:cubicBezTo>
                    <a:pt x="34" y="187"/>
                    <a:pt x="34" y="187"/>
                    <a:pt x="34" y="187"/>
                  </a:cubicBezTo>
                  <a:cubicBezTo>
                    <a:pt x="34" y="187"/>
                    <a:pt x="34" y="188"/>
                    <a:pt x="34" y="188"/>
                  </a:cubicBezTo>
                  <a:close/>
                  <a:moveTo>
                    <a:pt x="58" y="189"/>
                  </a:moveTo>
                  <a:cubicBezTo>
                    <a:pt x="58" y="189"/>
                    <a:pt x="59" y="189"/>
                    <a:pt x="59" y="188"/>
                  </a:cubicBezTo>
                  <a:cubicBezTo>
                    <a:pt x="58" y="188"/>
                    <a:pt x="58" y="188"/>
                    <a:pt x="58" y="189"/>
                  </a:cubicBezTo>
                  <a:close/>
                  <a:moveTo>
                    <a:pt x="60" y="189"/>
                  </a:moveTo>
                  <a:cubicBezTo>
                    <a:pt x="60" y="189"/>
                    <a:pt x="61" y="190"/>
                    <a:pt x="61" y="190"/>
                  </a:cubicBezTo>
                  <a:cubicBezTo>
                    <a:pt x="61" y="189"/>
                    <a:pt x="62" y="189"/>
                    <a:pt x="62" y="189"/>
                  </a:cubicBezTo>
                  <a:cubicBezTo>
                    <a:pt x="61" y="189"/>
                    <a:pt x="61" y="188"/>
                    <a:pt x="61" y="188"/>
                  </a:cubicBezTo>
                  <a:cubicBezTo>
                    <a:pt x="61" y="188"/>
                    <a:pt x="61" y="189"/>
                    <a:pt x="60" y="189"/>
                  </a:cubicBezTo>
                  <a:close/>
                  <a:moveTo>
                    <a:pt x="33" y="192"/>
                  </a:moveTo>
                  <a:cubicBezTo>
                    <a:pt x="33" y="191"/>
                    <a:pt x="34" y="189"/>
                    <a:pt x="33" y="189"/>
                  </a:cubicBezTo>
                  <a:cubicBezTo>
                    <a:pt x="32" y="190"/>
                    <a:pt x="33" y="190"/>
                    <a:pt x="33" y="192"/>
                  </a:cubicBezTo>
                  <a:close/>
                  <a:moveTo>
                    <a:pt x="36" y="190"/>
                  </a:moveTo>
                  <a:cubicBezTo>
                    <a:pt x="36" y="190"/>
                    <a:pt x="36" y="191"/>
                    <a:pt x="37" y="191"/>
                  </a:cubicBezTo>
                  <a:cubicBezTo>
                    <a:pt x="37" y="191"/>
                    <a:pt x="37" y="190"/>
                    <a:pt x="36" y="189"/>
                  </a:cubicBezTo>
                  <a:cubicBezTo>
                    <a:pt x="36" y="190"/>
                    <a:pt x="36" y="190"/>
                    <a:pt x="36" y="190"/>
                  </a:cubicBezTo>
                  <a:close/>
                  <a:moveTo>
                    <a:pt x="59" y="191"/>
                  </a:moveTo>
                  <a:cubicBezTo>
                    <a:pt x="60" y="192"/>
                    <a:pt x="60" y="190"/>
                    <a:pt x="59" y="190"/>
                  </a:cubicBezTo>
                  <a:cubicBezTo>
                    <a:pt x="59" y="190"/>
                    <a:pt x="59" y="190"/>
                    <a:pt x="59" y="191"/>
                  </a:cubicBezTo>
                  <a:close/>
                  <a:moveTo>
                    <a:pt x="38" y="196"/>
                  </a:moveTo>
                  <a:cubicBezTo>
                    <a:pt x="38" y="194"/>
                    <a:pt x="38" y="192"/>
                    <a:pt x="38" y="190"/>
                  </a:cubicBezTo>
                  <a:cubicBezTo>
                    <a:pt x="38" y="190"/>
                    <a:pt x="38" y="190"/>
                    <a:pt x="38" y="190"/>
                  </a:cubicBezTo>
                  <a:cubicBezTo>
                    <a:pt x="38" y="192"/>
                    <a:pt x="37" y="194"/>
                    <a:pt x="38" y="196"/>
                  </a:cubicBezTo>
                  <a:close/>
                  <a:moveTo>
                    <a:pt x="57" y="192"/>
                  </a:moveTo>
                  <a:cubicBezTo>
                    <a:pt x="57" y="191"/>
                    <a:pt x="58" y="191"/>
                    <a:pt x="58" y="191"/>
                  </a:cubicBezTo>
                  <a:cubicBezTo>
                    <a:pt x="57" y="191"/>
                    <a:pt x="57" y="191"/>
                    <a:pt x="57" y="192"/>
                  </a:cubicBezTo>
                  <a:close/>
                  <a:moveTo>
                    <a:pt x="60" y="193"/>
                  </a:moveTo>
                  <a:cubicBezTo>
                    <a:pt x="60" y="193"/>
                    <a:pt x="61" y="193"/>
                    <a:pt x="61" y="194"/>
                  </a:cubicBezTo>
                  <a:cubicBezTo>
                    <a:pt x="61" y="194"/>
                    <a:pt x="61" y="194"/>
                    <a:pt x="62" y="194"/>
                  </a:cubicBezTo>
                  <a:cubicBezTo>
                    <a:pt x="61" y="193"/>
                    <a:pt x="61" y="192"/>
                    <a:pt x="61" y="192"/>
                  </a:cubicBezTo>
                  <a:cubicBezTo>
                    <a:pt x="61" y="192"/>
                    <a:pt x="60" y="192"/>
                    <a:pt x="60" y="193"/>
                  </a:cubicBezTo>
                  <a:close/>
                  <a:moveTo>
                    <a:pt x="65" y="195"/>
                  </a:moveTo>
                  <a:cubicBezTo>
                    <a:pt x="64" y="194"/>
                    <a:pt x="65" y="193"/>
                    <a:pt x="64" y="192"/>
                  </a:cubicBezTo>
                  <a:cubicBezTo>
                    <a:pt x="64" y="193"/>
                    <a:pt x="64" y="195"/>
                    <a:pt x="65" y="195"/>
                  </a:cubicBezTo>
                  <a:close/>
                  <a:moveTo>
                    <a:pt x="34" y="195"/>
                  </a:moveTo>
                  <a:cubicBezTo>
                    <a:pt x="34" y="194"/>
                    <a:pt x="35" y="194"/>
                    <a:pt x="35" y="193"/>
                  </a:cubicBezTo>
                  <a:cubicBezTo>
                    <a:pt x="35" y="194"/>
                    <a:pt x="34" y="194"/>
                    <a:pt x="34" y="195"/>
                  </a:cubicBezTo>
                  <a:close/>
                  <a:moveTo>
                    <a:pt x="58" y="194"/>
                  </a:moveTo>
                  <a:cubicBezTo>
                    <a:pt x="58" y="194"/>
                    <a:pt x="58" y="193"/>
                    <a:pt x="59" y="193"/>
                  </a:cubicBezTo>
                  <a:cubicBezTo>
                    <a:pt x="58" y="193"/>
                    <a:pt x="58" y="194"/>
                    <a:pt x="58" y="194"/>
                  </a:cubicBezTo>
                  <a:close/>
                  <a:moveTo>
                    <a:pt x="59" y="196"/>
                  </a:moveTo>
                  <a:cubicBezTo>
                    <a:pt x="59" y="196"/>
                    <a:pt x="60" y="196"/>
                    <a:pt x="60" y="196"/>
                  </a:cubicBezTo>
                  <a:cubicBezTo>
                    <a:pt x="60" y="195"/>
                    <a:pt x="60" y="194"/>
                    <a:pt x="59" y="194"/>
                  </a:cubicBezTo>
                  <a:cubicBezTo>
                    <a:pt x="58" y="195"/>
                    <a:pt x="58" y="195"/>
                    <a:pt x="59" y="196"/>
                  </a:cubicBezTo>
                  <a:close/>
                  <a:moveTo>
                    <a:pt x="35" y="196"/>
                  </a:moveTo>
                  <a:cubicBezTo>
                    <a:pt x="35" y="196"/>
                    <a:pt x="35" y="195"/>
                    <a:pt x="35" y="194"/>
                  </a:cubicBezTo>
                  <a:cubicBezTo>
                    <a:pt x="35" y="194"/>
                    <a:pt x="35" y="194"/>
                    <a:pt x="35" y="194"/>
                  </a:cubicBezTo>
                  <a:cubicBezTo>
                    <a:pt x="35" y="195"/>
                    <a:pt x="34" y="196"/>
                    <a:pt x="35" y="196"/>
                  </a:cubicBezTo>
                  <a:close/>
                  <a:moveTo>
                    <a:pt x="37" y="196"/>
                  </a:moveTo>
                  <a:cubicBezTo>
                    <a:pt x="37" y="196"/>
                    <a:pt x="37" y="195"/>
                    <a:pt x="36" y="195"/>
                  </a:cubicBezTo>
                  <a:cubicBezTo>
                    <a:pt x="36" y="195"/>
                    <a:pt x="36" y="196"/>
                    <a:pt x="37" y="196"/>
                  </a:cubicBezTo>
                  <a:close/>
                  <a:moveTo>
                    <a:pt x="59" y="196"/>
                  </a:moveTo>
                  <a:cubicBezTo>
                    <a:pt x="59" y="197"/>
                    <a:pt x="59" y="197"/>
                    <a:pt x="59" y="197"/>
                  </a:cubicBezTo>
                  <a:cubicBezTo>
                    <a:pt x="60" y="197"/>
                    <a:pt x="60" y="196"/>
                    <a:pt x="60" y="196"/>
                  </a:cubicBezTo>
                  <a:cubicBezTo>
                    <a:pt x="60" y="196"/>
                    <a:pt x="59" y="196"/>
                    <a:pt x="59" y="196"/>
                  </a:cubicBezTo>
                  <a:close/>
                  <a:moveTo>
                    <a:pt x="58" y="197"/>
                  </a:moveTo>
                  <a:cubicBezTo>
                    <a:pt x="58" y="197"/>
                    <a:pt x="58" y="196"/>
                    <a:pt x="58" y="196"/>
                  </a:cubicBezTo>
                  <a:cubicBezTo>
                    <a:pt x="57" y="196"/>
                    <a:pt x="57" y="197"/>
                    <a:pt x="58" y="197"/>
                  </a:cubicBezTo>
                  <a:close/>
                  <a:moveTo>
                    <a:pt x="33" y="197"/>
                  </a:moveTo>
                  <a:cubicBezTo>
                    <a:pt x="33" y="197"/>
                    <a:pt x="33" y="196"/>
                    <a:pt x="33" y="196"/>
                  </a:cubicBezTo>
                  <a:cubicBezTo>
                    <a:pt x="33" y="196"/>
                    <a:pt x="33" y="197"/>
                    <a:pt x="33" y="197"/>
                  </a:cubicBezTo>
                  <a:close/>
                  <a:moveTo>
                    <a:pt x="35" y="197"/>
                  </a:moveTo>
                  <a:cubicBezTo>
                    <a:pt x="36" y="198"/>
                    <a:pt x="36" y="197"/>
                    <a:pt x="36" y="197"/>
                  </a:cubicBezTo>
                  <a:cubicBezTo>
                    <a:pt x="36" y="197"/>
                    <a:pt x="36" y="197"/>
                    <a:pt x="36" y="196"/>
                  </a:cubicBezTo>
                  <a:cubicBezTo>
                    <a:pt x="36" y="197"/>
                    <a:pt x="35" y="197"/>
                    <a:pt x="35" y="197"/>
                  </a:cubicBezTo>
                  <a:close/>
                  <a:moveTo>
                    <a:pt x="59" y="198"/>
                  </a:moveTo>
                  <a:cubicBezTo>
                    <a:pt x="59" y="198"/>
                    <a:pt x="59" y="197"/>
                    <a:pt x="58" y="197"/>
                  </a:cubicBezTo>
                  <a:cubicBezTo>
                    <a:pt x="58" y="198"/>
                    <a:pt x="58" y="198"/>
                    <a:pt x="59" y="198"/>
                  </a:cubicBezTo>
                  <a:close/>
                  <a:moveTo>
                    <a:pt x="64" y="198"/>
                  </a:moveTo>
                  <a:cubicBezTo>
                    <a:pt x="64" y="199"/>
                    <a:pt x="64" y="199"/>
                    <a:pt x="65" y="199"/>
                  </a:cubicBezTo>
                  <a:cubicBezTo>
                    <a:pt x="64" y="198"/>
                    <a:pt x="64" y="198"/>
                    <a:pt x="64" y="197"/>
                  </a:cubicBezTo>
                  <a:cubicBezTo>
                    <a:pt x="64" y="198"/>
                    <a:pt x="63" y="198"/>
                    <a:pt x="64" y="198"/>
                  </a:cubicBezTo>
                  <a:close/>
                  <a:moveTo>
                    <a:pt x="33" y="198"/>
                  </a:moveTo>
                  <a:cubicBezTo>
                    <a:pt x="34" y="198"/>
                    <a:pt x="34" y="198"/>
                    <a:pt x="33" y="198"/>
                  </a:cubicBezTo>
                  <a:cubicBezTo>
                    <a:pt x="33" y="198"/>
                    <a:pt x="33" y="198"/>
                    <a:pt x="33" y="198"/>
                  </a:cubicBezTo>
                  <a:close/>
                  <a:moveTo>
                    <a:pt x="60" y="199"/>
                  </a:moveTo>
                  <a:cubicBezTo>
                    <a:pt x="61" y="199"/>
                    <a:pt x="60" y="200"/>
                    <a:pt x="61" y="200"/>
                  </a:cubicBezTo>
                  <a:cubicBezTo>
                    <a:pt x="61" y="199"/>
                    <a:pt x="61" y="199"/>
                    <a:pt x="62" y="199"/>
                  </a:cubicBezTo>
                  <a:cubicBezTo>
                    <a:pt x="61" y="199"/>
                    <a:pt x="61" y="198"/>
                    <a:pt x="61" y="198"/>
                  </a:cubicBezTo>
                  <a:cubicBezTo>
                    <a:pt x="61" y="198"/>
                    <a:pt x="60" y="199"/>
                    <a:pt x="60" y="199"/>
                  </a:cubicBezTo>
                  <a:close/>
                  <a:moveTo>
                    <a:pt x="57" y="199"/>
                  </a:moveTo>
                  <a:cubicBezTo>
                    <a:pt x="58" y="200"/>
                    <a:pt x="58" y="199"/>
                    <a:pt x="58" y="199"/>
                  </a:cubicBezTo>
                  <a:cubicBezTo>
                    <a:pt x="58" y="199"/>
                    <a:pt x="58" y="199"/>
                    <a:pt x="58" y="198"/>
                  </a:cubicBezTo>
                  <a:cubicBezTo>
                    <a:pt x="57" y="198"/>
                    <a:pt x="57" y="198"/>
                    <a:pt x="57" y="198"/>
                  </a:cubicBezTo>
                  <a:cubicBezTo>
                    <a:pt x="57" y="199"/>
                    <a:pt x="57" y="199"/>
                    <a:pt x="57" y="199"/>
                  </a:cubicBezTo>
                  <a:close/>
                  <a:moveTo>
                    <a:pt x="34" y="200"/>
                  </a:moveTo>
                  <a:cubicBezTo>
                    <a:pt x="34" y="200"/>
                    <a:pt x="34" y="199"/>
                    <a:pt x="34" y="199"/>
                  </a:cubicBezTo>
                  <a:cubicBezTo>
                    <a:pt x="34" y="199"/>
                    <a:pt x="34" y="200"/>
                    <a:pt x="34" y="200"/>
                  </a:cubicBezTo>
                  <a:close/>
                  <a:moveTo>
                    <a:pt x="35" y="200"/>
                  </a:moveTo>
                  <a:cubicBezTo>
                    <a:pt x="35" y="200"/>
                    <a:pt x="36" y="199"/>
                    <a:pt x="35" y="199"/>
                  </a:cubicBezTo>
                  <a:cubicBezTo>
                    <a:pt x="35" y="199"/>
                    <a:pt x="35" y="200"/>
                    <a:pt x="35" y="200"/>
                  </a:cubicBezTo>
                  <a:close/>
                  <a:moveTo>
                    <a:pt x="63" y="200"/>
                  </a:moveTo>
                  <a:cubicBezTo>
                    <a:pt x="64" y="200"/>
                    <a:pt x="63" y="199"/>
                    <a:pt x="63" y="199"/>
                  </a:cubicBezTo>
                  <a:cubicBezTo>
                    <a:pt x="63" y="200"/>
                    <a:pt x="63" y="200"/>
                    <a:pt x="63" y="200"/>
                  </a:cubicBezTo>
                  <a:close/>
                  <a:moveTo>
                    <a:pt x="61" y="201"/>
                  </a:moveTo>
                  <a:cubicBezTo>
                    <a:pt x="61" y="201"/>
                    <a:pt x="62" y="201"/>
                    <a:pt x="62" y="201"/>
                  </a:cubicBezTo>
                  <a:cubicBezTo>
                    <a:pt x="62" y="201"/>
                    <a:pt x="62" y="201"/>
                    <a:pt x="63" y="201"/>
                  </a:cubicBezTo>
                  <a:cubicBezTo>
                    <a:pt x="62" y="200"/>
                    <a:pt x="62" y="200"/>
                    <a:pt x="61" y="201"/>
                  </a:cubicBezTo>
                  <a:close/>
                  <a:moveTo>
                    <a:pt x="30" y="208"/>
                  </a:moveTo>
                  <a:cubicBezTo>
                    <a:pt x="31" y="208"/>
                    <a:pt x="31" y="209"/>
                    <a:pt x="31" y="209"/>
                  </a:cubicBezTo>
                  <a:cubicBezTo>
                    <a:pt x="31" y="207"/>
                    <a:pt x="32" y="206"/>
                    <a:pt x="32" y="205"/>
                  </a:cubicBezTo>
                  <a:cubicBezTo>
                    <a:pt x="32" y="205"/>
                    <a:pt x="32" y="205"/>
                    <a:pt x="31" y="205"/>
                  </a:cubicBezTo>
                  <a:cubicBezTo>
                    <a:pt x="30" y="204"/>
                    <a:pt x="32" y="202"/>
                    <a:pt x="32" y="200"/>
                  </a:cubicBezTo>
                  <a:cubicBezTo>
                    <a:pt x="32" y="200"/>
                    <a:pt x="32" y="200"/>
                    <a:pt x="32" y="200"/>
                  </a:cubicBezTo>
                  <a:cubicBezTo>
                    <a:pt x="30" y="202"/>
                    <a:pt x="30" y="205"/>
                    <a:pt x="30" y="208"/>
                  </a:cubicBezTo>
                  <a:close/>
                  <a:moveTo>
                    <a:pt x="57" y="201"/>
                  </a:moveTo>
                  <a:cubicBezTo>
                    <a:pt x="58" y="202"/>
                    <a:pt x="57" y="202"/>
                    <a:pt x="58" y="203"/>
                  </a:cubicBezTo>
                  <a:cubicBezTo>
                    <a:pt x="59" y="203"/>
                    <a:pt x="59" y="202"/>
                    <a:pt x="59" y="202"/>
                  </a:cubicBezTo>
                  <a:cubicBezTo>
                    <a:pt x="59" y="201"/>
                    <a:pt x="59" y="201"/>
                    <a:pt x="59" y="200"/>
                  </a:cubicBezTo>
                  <a:cubicBezTo>
                    <a:pt x="58" y="201"/>
                    <a:pt x="58" y="201"/>
                    <a:pt x="57" y="201"/>
                  </a:cubicBezTo>
                  <a:close/>
                  <a:moveTo>
                    <a:pt x="36" y="203"/>
                  </a:moveTo>
                  <a:cubicBezTo>
                    <a:pt x="36" y="202"/>
                    <a:pt x="36" y="201"/>
                    <a:pt x="36" y="201"/>
                  </a:cubicBezTo>
                  <a:cubicBezTo>
                    <a:pt x="36" y="201"/>
                    <a:pt x="36" y="201"/>
                    <a:pt x="36" y="201"/>
                  </a:cubicBezTo>
                  <a:cubicBezTo>
                    <a:pt x="36" y="201"/>
                    <a:pt x="36" y="202"/>
                    <a:pt x="36" y="203"/>
                  </a:cubicBezTo>
                  <a:close/>
                  <a:moveTo>
                    <a:pt x="63" y="202"/>
                  </a:moveTo>
                  <a:cubicBezTo>
                    <a:pt x="64" y="202"/>
                    <a:pt x="64" y="202"/>
                    <a:pt x="64" y="203"/>
                  </a:cubicBezTo>
                  <a:cubicBezTo>
                    <a:pt x="64" y="202"/>
                    <a:pt x="65" y="203"/>
                    <a:pt x="65" y="203"/>
                  </a:cubicBezTo>
                  <a:cubicBezTo>
                    <a:pt x="65" y="201"/>
                    <a:pt x="64" y="200"/>
                    <a:pt x="63" y="202"/>
                  </a:cubicBezTo>
                  <a:close/>
                  <a:moveTo>
                    <a:pt x="61" y="202"/>
                  </a:moveTo>
                  <a:cubicBezTo>
                    <a:pt x="61" y="202"/>
                    <a:pt x="61" y="201"/>
                    <a:pt x="60" y="202"/>
                  </a:cubicBezTo>
                  <a:cubicBezTo>
                    <a:pt x="61" y="202"/>
                    <a:pt x="60" y="202"/>
                    <a:pt x="61" y="202"/>
                  </a:cubicBezTo>
                  <a:close/>
                  <a:moveTo>
                    <a:pt x="59" y="204"/>
                  </a:moveTo>
                  <a:cubicBezTo>
                    <a:pt x="59" y="204"/>
                    <a:pt x="59" y="204"/>
                    <a:pt x="59" y="204"/>
                  </a:cubicBezTo>
                  <a:cubicBezTo>
                    <a:pt x="60" y="204"/>
                    <a:pt x="60" y="204"/>
                    <a:pt x="60" y="203"/>
                  </a:cubicBezTo>
                  <a:cubicBezTo>
                    <a:pt x="60" y="203"/>
                    <a:pt x="60" y="203"/>
                    <a:pt x="60" y="203"/>
                  </a:cubicBezTo>
                  <a:cubicBezTo>
                    <a:pt x="59" y="203"/>
                    <a:pt x="59" y="203"/>
                    <a:pt x="59" y="204"/>
                  </a:cubicBezTo>
                  <a:close/>
                  <a:moveTo>
                    <a:pt x="61" y="204"/>
                  </a:moveTo>
                  <a:cubicBezTo>
                    <a:pt x="61" y="204"/>
                    <a:pt x="62" y="204"/>
                    <a:pt x="62" y="204"/>
                  </a:cubicBezTo>
                  <a:cubicBezTo>
                    <a:pt x="62" y="204"/>
                    <a:pt x="62" y="204"/>
                    <a:pt x="62" y="204"/>
                  </a:cubicBezTo>
                  <a:cubicBezTo>
                    <a:pt x="62" y="204"/>
                    <a:pt x="62" y="203"/>
                    <a:pt x="62" y="203"/>
                  </a:cubicBezTo>
                  <a:cubicBezTo>
                    <a:pt x="62" y="203"/>
                    <a:pt x="62" y="204"/>
                    <a:pt x="61" y="204"/>
                  </a:cubicBezTo>
                  <a:close/>
                  <a:moveTo>
                    <a:pt x="35" y="205"/>
                  </a:moveTo>
                  <a:cubicBezTo>
                    <a:pt x="35" y="204"/>
                    <a:pt x="35" y="204"/>
                    <a:pt x="35" y="204"/>
                  </a:cubicBezTo>
                  <a:cubicBezTo>
                    <a:pt x="34" y="204"/>
                    <a:pt x="35" y="205"/>
                    <a:pt x="35" y="205"/>
                  </a:cubicBezTo>
                  <a:close/>
                  <a:moveTo>
                    <a:pt x="62" y="205"/>
                  </a:moveTo>
                  <a:cubicBezTo>
                    <a:pt x="62" y="205"/>
                    <a:pt x="62" y="206"/>
                    <a:pt x="63" y="206"/>
                  </a:cubicBezTo>
                  <a:cubicBezTo>
                    <a:pt x="63" y="205"/>
                    <a:pt x="63" y="205"/>
                    <a:pt x="63" y="205"/>
                  </a:cubicBezTo>
                  <a:cubicBezTo>
                    <a:pt x="63" y="205"/>
                    <a:pt x="63" y="205"/>
                    <a:pt x="63" y="204"/>
                  </a:cubicBezTo>
                  <a:cubicBezTo>
                    <a:pt x="63" y="205"/>
                    <a:pt x="63" y="205"/>
                    <a:pt x="62" y="205"/>
                  </a:cubicBezTo>
                  <a:close/>
                  <a:moveTo>
                    <a:pt x="61" y="205"/>
                  </a:moveTo>
                  <a:cubicBezTo>
                    <a:pt x="59" y="206"/>
                    <a:pt x="62" y="206"/>
                    <a:pt x="61" y="205"/>
                  </a:cubicBezTo>
                  <a:close/>
                  <a:moveTo>
                    <a:pt x="64" y="206"/>
                  </a:moveTo>
                  <a:cubicBezTo>
                    <a:pt x="64" y="207"/>
                    <a:pt x="65" y="207"/>
                    <a:pt x="65" y="208"/>
                  </a:cubicBezTo>
                  <a:cubicBezTo>
                    <a:pt x="65" y="207"/>
                    <a:pt x="65" y="206"/>
                    <a:pt x="65" y="205"/>
                  </a:cubicBezTo>
                  <a:cubicBezTo>
                    <a:pt x="64" y="205"/>
                    <a:pt x="64" y="206"/>
                    <a:pt x="64" y="206"/>
                  </a:cubicBezTo>
                  <a:close/>
                  <a:moveTo>
                    <a:pt x="34" y="206"/>
                  </a:moveTo>
                  <a:cubicBezTo>
                    <a:pt x="34" y="206"/>
                    <a:pt x="35" y="205"/>
                    <a:pt x="35" y="205"/>
                  </a:cubicBezTo>
                  <a:cubicBezTo>
                    <a:pt x="35" y="205"/>
                    <a:pt x="35" y="205"/>
                    <a:pt x="34" y="205"/>
                  </a:cubicBezTo>
                  <a:cubicBezTo>
                    <a:pt x="34" y="205"/>
                    <a:pt x="34" y="205"/>
                    <a:pt x="34" y="205"/>
                  </a:cubicBezTo>
                  <a:cubicBezTo>
                    <a:pt x="34" y="205"/>
                    <a:pt x="34" y="206"/>
                    <a:pt x="34" y="206"/>
                  </a:cubicBezTo>
                  <a:close/>
                  <a:moveTo>
                    <a:pt x="61" y="206"/>
                  </a:moveTo>
                  <a:cubicBezTo>
                    <a:pt x="61" y="207"/>
                    <a:pt x="61" y="207"/>
                    <a:pt x="62" y="207"/>
                  </a:cubicBezTo>
                  <a:cubicBezTo>
                    <a:pt x="62" y="207"/>
                    <a:pt x="61" y="207"/>
                    <a:pt x="62" y="206"/>
                  </a:cubicBezTo>
                  <a:cubicBezTo>
                    <a:pt x="61" y="206"/>
                    <a:pt x="61" y="206"/>
                    <a:pt x="61" y="206"/>
                  </a:cubicBezTo>
                  <a:close/>
                  <a:moveTo>
                    <a:pt x="58" y="208"/>
                  </a:moveTo>
                  <a:cubicBezTo>
                    <a:pt x="59" y="208"/>
                    <a:pt x="59" y="207"/>
                    <a:pt x="60" y="207"/>
                  </a:cubicBezTo>
                  <a:cubicBezTo>
                    <a:pt x="59" y="207"/>
                    <a:pt x="59" y="207"/>
                    <a:pt x="59" y="206"/>
                  </a:cubicBezTo>
                  <a:cubicBezTo>
                    <a:pt x="59" y="207"/>
                    <a:pt x="58" y="207"/>
                    <a:pt x="58" y="208"/>
                  </a:cubicBezTo>
                  <a:close/>
                  <a:moveTo>
                    <a:pt x="63" y="207"/>
                  </a:moveTo>
                  <a:cubicBezTo>
                    <a:pt x="63" y="207"/>
                    <a:pt x="64" y="208"/>
                    <a:pt x="64" y="208"/>
                  </a:cubicBezTo>
                  <a:cubicBezTo>
                    <a:pt x="64" y="208"/>
                    <a:pt x="64" y="207"/>
                    <a:pt x="63" y="206"/>
                  </a:cubicBezTo>
                  <a:cubicBezTo>
                    <a:pt x="63" y="207"/>
                    <a:pt x="63" y="207"/>
                    <a:pt x="63" y="207"/>
                  </a:cubicBezTo>
                  <a:close/>
                  <a:moveTo>
                    <a:pt x="36" y="208"/>
                  </a:moveTo>
                  <a:cubicBezTo>
                    <a:pt x="36" y="207"/>
                    <a:pt x="37" y="207"/>
                    <a:pt x="36" y="207"/>
                  </a:cubicBezTo>
                  <a:cubicBezTo>
                    <a:pt x="36" y="207"/>
                    <a:pt x="36" y="208"/>
                    <a:pt x="36" y="208"/>
                  </a:cubicBezTo>
                  <a:close/>
                  <a:moveTo>
                    <a:pt x="62" y="208"/>
                  </a:moveTo>
                  <a:cubicBezTo>
                    <a:pt x="62" y="209"/>
                    <a:pt x="62" y="209"/>
                    <a:pt x="63" y="210"/>
                  </a:cubicBezTo>
                  <a:cubicBezTo>
                    <a:pt x="63" y="209"/>
                    <a:pt x="63" y="209"/>
                    <a:pt x="63" y="209"/>
                  </a:cubicBezTo>
                  <a:cubicBezTo>
                    <a:pt x="63" y="209"/>
                    <a:pt x="63" y="208"/>
                    <a:pt x="62" y="208"/>
                  </a:cubicBezTo>
                  <a:cubicBezTo>
                    <a:pt x="62" y="208"/>
                    <a:pt x="62" y="208"/>
                    <a:pt x="62" y="208"/>
                  </a:cubicBezTo>
                  <a:close/>
                  <a:moveTo>
                    <a:pt x="61" y="211"/>
                  </a:moveTo>
                  <a:cubicBezTo>
                    <a:pt x="61" y="211"/>
                    <a:pt x="61" y="211"/>
                    <a:pt x="61" y="211"/>
                  </a:cubicBezTo>
                  <a:cubicBezTo>
                    <a:pt x="61" y="209"/>
                    <a:pt x="60" y="210"/>
                    <a:pt x="61" y="211"/>
                  </a:cubicBezTo>
                  <a:close/>
                  <a:moveTo>
                    <a:pt x="32" y="212"/>
                  </a:moveTo>
                  <a:cubicBezTo>
                    <a:pt x="32" y="211"/>
                    <a:pt x="33" y="210"/>
                    <a:pt x="32" y="210"/>
                  </a:cubicBezTo>
                  <a:cubicBezTo>
                    <a:pt x="32" y="210"/>
                    <a:pt x="31" y="210"/>
                    <a:pt x="31" y="210"/>
                  </a:cubicBezTo>
                  <a:cubicBezTo>
                    <a:pt x="31" y="211"/>
                    <a:pt x="31" y="211"/>
                    <a:pt x="32" y="212"/>
                  </a:cubicBezTo>
                  <a:close/>
                  <a:moveTo>
                    <a:pt x="36" y="214"/>
                  </a:moveTo>
                  <a:cubicBezTo>
                    <a:pt x="36" y="212"/>
                    <a:pt x="35" y="211"/>
                    <a:pt x="34" y="210"/>
                  </a:cubicBezTo>
                  <a:cubicBezTo>
                    <a:pt x="34" y="211"/>
                    <a:pt x="35" y="212"/>
                    <a:pt x="36" y="214"/>
                  </a:cubicBezTo>
                  <a:close/>
                  <a:moveTo>
                    <a:pt x="30" y="216"/>
                  </a:moveTo>
                  <a:cubicBezTo>
                    <a:pt x="28" y="216"/>
                    <a:pt x="27" y="218"/>
                    <a:pt x="27" y="219"/>
                  </a:cubicBezTo>
                  <a:cubicBezTo>
                    <a:pt x="29" y="218"/>
                    <a:pt x="30" y="216"/>
                    <a:pt x="32" y="214"/>
                  </a:cubicBezTo>
                  <a:cubicBezTo>
                    <a:pt x="31" y="213"/>
                    <a:pt x="31" y="211"/>
                    <a:pt x="30" y="210"/>
                  </a:cubicBezTo>
                  <a:cubicBezTo>
                    <a:pt x="30" y="212"/>
                    <a:pt x="30" y="214"/>
                    <a:pt x="30" y="216"/>
                  </a:cubicBezTo>
                  <a:close/>
                  <a:moveTo>
                    <a:pt x="65" y="211"/>
                  </a:moveTo>
                  <a:cubicBezTo>
                    <a:pt x="65" y="211"/>
                    <a:pt x="65" y="212"/>
                    <a:pt x="66" y="213"/>
                  </a:cubicBezTo>
                  <a:cubicBezTo>
                    <a:pt x="66" y="212"/>
                    <a:pt x="66" y="211"/>
                    <a:pt x="65" y="211"/>
                  </a:cubicBezTo>
                  <a:cubicBezTo>
                    <a:pt x="65" y="211"/>
                    <a:pt x="65" y="211"/>
                    <a:pt x="65" y="211"/>
                  </a:cubicBezTo>
                  <a:close/>
                  <a:moveTo>
                    <a:pt x="65" y="213"/>
                  </a:moveTo>
                  <a:cubicBezTo>
                    <a:pt x="65" y="213"/>
                    <a:pt x="65" y="213"/>
                    <a:pt x="66" y="213"/>
                  </a:cubicBezTo>
                  <a:cubicBezTo>
                    <a:pt x="66" y="213"/>
                    <a:pt x="65" y="213"/>
                    <a:pt x="65" y="212"/>
                  </a:cubicBezTo>
                  <a:cubicBezTo>
                    <a:pt x="65" y="212"/>
                    <a:pt x="65" y="212"/>
                    <a:pt x="65" y="213"/>
                  </a:cubicBezTo>
                  <a:close/>
                  <a:moveTo>
                    <a:pt x="64" y="211"/>
                  </a:moveTo>
                  <a:cubicBezTo>
                    <a:pt x="63" y="212"/>
                    <a:pt x="64" y="212"/>
                    <a:pt x="65" y="213"/>
                  </a:cubicBezTo>
                  <a:cubicBezTo>
                    <a:pt x="64" y="212"/>
                    <a:pt x="64" y="211"/>
                    <a:pt x="64" y="211"/>
                  </a:cubicBezTo>
                  <a:close/>
                  <a:moveTo>
                    <a:pt x="33" y="215"/>
                  </a:moveTo>
                  <a:cubicBezTo>
                    <a:pt x="34" y="215"/>
                    <a:pt x="35" y="216"/>
                    <a:pt x="36" y="215"/>
                  </a:cubicBezTo>
                  <a:cubicBezTo>
                    <a:pt x="35" y="214"/>
                    <a:pt x="35" y="212"/>
                    <a:pt x="33" y="211"/>
                  </a:cubicBezTo>
                  <a:cubicBezTo>
                    <a:pt x="33" y="212"/>
                    <a:pt x="33" y="213"/>
                    <a:pt x="33" y="215"/>
                  </a:cubicBezTo>
                  <a:close/>
                  <a:moveTo>
                    <a:pt x="58" y="213"/>
                  </a:moveTo>
                  <a:cubicBezTo>
                    <a:pt x="59" y="213"/>
                    <a:pt x="59" y="213"/>
                    <a:pt x="59" y="212"/>
                  </a:cubicBezTo>
                  <a:cubicBezTo>
                    <a:pt x="59" y="211"/>
                    <a:pt x="58" y="212"/>
                    <a:pt x="58" y="213"/>
                  </a:cubicBezTo>
                  <a:close/>
                  <a:moveTo>
                    <a:pt x="62" y="214"/>
                  </a:moveTo>
                  <a:cubicBezTo>
                    <a:pt x="62" y="215"/>
                    <a:pt x="63" y="215"/>
                    <a:pt x="63" y="215"/>
                  </a:cubicBezTo>
                  <a:cubicBezTo>
                    <a:pt x="63" y="214"/>
                    <a:pt x="63" y="214"/>
                    <a:pt x="62" y="214"/>
                  </a:cubicBezTo>
                  <a:cubicBezTo>
                    <a:pt x="62" y="214"/>
                    <a:pt x="62" y="214"/>
                    <a:pt x="62" y="214"/>
                  </a:cubicBezTo>
                  <a:close/>
                  <a:moveTo>
                    <a:pt x="59" y="215"/>
                  </a:moveTo>
                  <a:cubicBezTo>
                    <a:pt x="59" y="215"/>
                    <a:pt x="59" y="214"/>
                    <a:pt x="59" y="214"/>
                  </a:cubicBezTo>
                  <a:cubicBezTo>
                    <a:pt x="59" y="214"/>
                    <a:pt x="59" y="214"/>
                    <a:pt x="59" y="215"/>
                  </a:cubicBezTo>
                  <a:close/>
                  <a:moveTo>
                    <a:pt x="64" y="216"/>
                  </a:moveTo>
                  <a:cubicBezTo>
                    <a:pt x="65" y="216"/>
                    <a:pt x="65" y="216"/>
                    <a:pt x="65" y="216"/>
                  </a:cubicBezTo>
                  <a:cubicBezTo>
                    <a:pt x="64" y="215"/>
                    <a:pt x="64" y="214"/>
                    <a:pt x="64" y="214"/>
                  </a:cubicBezTo>
                  <a:cubicBezTo>
                    <a:pt x="64" y="215"/>
                    <a:pt x="64" y="215"/>
                    <a:pt x="64" y="216"/>
                  </a:cubicBezTo>
                  <a:close/>
                  <a:moveTo>
                    <a:pt x="59" y="216"/>
                  </a:moveTo>
                  <a:cubicBezTo>
                    <a:pt x="59" y="216"/>
                    <a:pt x="58" y="215"/>
                    <a:pt x="57" y="215"/>
                  </a:cubicBezTo>
                  <a:cubicBezTo>
                    <a:pt x="57" y="215"/>
                    <a:pt x="56" y="216"/>
                    <a:pt x="56" y="217"/>
                  </a:cubicBezTo>
                  <a:cubicBezTo>
                    <a:pt x="57" y="218"/>
                    <a:pt x="59" y="217"/>
                    <a:pt x="59" y="216"/>
                  </a:cubicBezTo>
                  <a:close/>
                  <a:moveTo>
                    <a:pt x="60" y="217"/>
                  </a:moveTo>
                  <a:cubicBezTo>
                    <a:pt x="61" y="216"/>
                    <a:pt x="61" y="216"/>
                    <a:pt x="61" y="216"/>
                  </a:cubicBezTo>
                  <a:cubicBezTo>
                    <a:pt x="61" y="216"/>
                    <a:pt x="61" y="216"/>
                    <a:pt x="60" y="217"/>
                  </a:cubicBezTo>
                  <a:close/>
                  <a:moveTo>
                    <a:pt x="37" y="217"/>
                  </a:moveTo>
                  <a:cubicBezTo>
                    <a:pt x="37" y="217"/>
                    <a:pt x="37" y="216"/>
                    <a:pt x="36" y="216"/>
                  </a:cubicBezTo>
                  <a:cubicBezTo>
                    <a:pt x="37" y="216"/>
                    <a:pt x="37" y="217"/>
                    <a:pt x="37" y="217"/>
                  </a:cubicBezTo>
                  <a:close/>
                  <a:moveTo>
                    <a:pt x="31" y="218"/>
                  </a:moveTo>
                  <a:cubicBezTo>
                    <a:pt x="32" y="219"/>
                    <a:pt x="32" y="217"/>
                    <a:pt x="33" y="218"/>
                  </a:cubicBezTo>
                  <a:cubicBezTo>
                    <a:pt x="32" y="217"/>
                    <a:pt x="33" y="217"/>
                    <a:pt x="33" y="217"/>
                  </a:cubicBezTo>
                  <a:cubicBezTo>
                    <a:pt x="32" y="217"/>
                    <a:pt x="30" y="217"/>
                    <a:pt x="31" y="218"/>
                  </a:cubicBezTo>
                  <a:close/>
                  <a:moveTo>
                    <a:pt x="65" y="217"/>
                  </a:moveTo>
                  <a:cubicBezTo>
                    <a:pt x="65" y="217"/>
                    <a:pt x="66" y="217"/>
                    <a:pt x="66" y="217"/>
                  </a:cubicBezTo>
                  <a:cubicBezTo>
                    <a:pt x="66" y="217"/>
                    <a:pt x="66" y="217"/>
                    <a:pt x="66" y="217"/>
                  </a:cubicBezTo>
                  <a:cubicBezTo>
                    <a:pt x="65" y="217"/>
                    <a:pt x="65" y="217"/>
                    <a:pt x="65" y="217"/>
                  </a:cubicBezTo>
                  <a:close/>
                  <a:moveTo>
                    <a:pt x="68" y="218"/>
                  </a:moveTo>
                  <a:cubicBezTo>
                    <a:pt x="68" y="217"/>
                    <a:pt x="68" y="217"/>
                    <a:pt x="68" y="217"/>
                  </a:cubicBezTo>
                  <a:cubicBezTo>
                    <a:pt x="68" y="217"/>
                    <a:pt x="67" y="216"/>
                    <a:pt x="67" y="217"/>
                  </a:cubicBezTo>
                  <a:cubicBezTo>
                    <a:pt x="67" y="217"/>
                    <a:pt x="67" y="218"/>
                    <a:pt x="68" y="218"/>
                  </a:cubicBezTo>
                  <a:close/>
                  <a:moveTo>
                    <a:pt x="36" y="218"/>
                  </a:moveTo>
                  <a:cubicBezTo>
                    <a:pt x="36" y="218"/>
                    <a:pt x="35" y="217"/>
                    <a:pt x="35" y="217"/>
                  </a:cubicBezTo>
                  <a:cubicBezTo>
                    <a:pt x="35" y="217"/>
                    <a:pt x="35" y="218"/>
                    <a:pt x="36" y="218"/>
                  </a:cubicBezTo>
                  <a:close/>
                  <a:moveTo>
                    <a:pt x="33" y="219"/>
                  </a:moveTo>
                  <a:cubicBezTo>
                    <a:pt x="33" y="219"/>
                    <a:pt x="34" y="219"/>
                    <a:pt x="34" y="219"/>
                  </a:cubicBezTo>
                  <a:cubicBezTo>
                    <a:pt x="34" y="219"/>
                    <a:pt x="34" y="219"/>
                    <a:pt x="35" y="219"/>
                  </a:cubicBezTo>
                  <a:cubicBezTo>
                    <a:pt x="35" y="218"/>
                    <a:pt x="34" y="218"/>
                    <a:pt x="34" y="218"/>
                  </a:cubicBezTo>
                  <a:cubicBezTo>
                    <a:pt x="34" y="218"/>
                    <a:pt x="33" y="218"/>
                    <a:pt x="33" y="219"/>
                  </a:cubicBezTo>
                  <a:close/>
                  <a:moveTo>
                    <a:pt x="63" y="219"/>
                  </a:moveTo>
                  <a:cubicBezTo>
                    <a:pt x="63" y="219"/>
                    <a:pt x="64" y="219"/>
                    <a:pt x="63" y="218"/>
                  </a:cubicBezTo>
                  <a:cubicBezTo>
                    <a:pt x="63" y="219"/>
                    <a:pt x="62" y="219"/>
                    <a:pt x="63" y="219"/>
                  </a:cubicBezTo>
                  <a:close/>
                  <a:moveTo>
                    <a:pt x="29" y="220"/>
                  </a:moveTo>
                  <a:cubicBezTo>
                    <a:pt x="30" y="220"/>
                    <a:pt x="31" y="219"/>
                    <a:pt x="30" y="218"/>
                  </a:cubicBezTo>
                  <a:cubicBezTo>
                    <a:pt x="29" y="219"/>
                    <a:pt x="28" y="220"/>
                    <a:pt x="29" y="220"/>
                  </a:cubicBezTo>
                  <a:close/>
                  <a:moveTo>
                    <a:pt x="66" y="220"/>
                  </a:moveTo>
                  <a:cubicBezTo>
                    <a:pt x="67" y="219"/>
                    <a:pt x="66" y="219"/>
                    <a:pt x="65" y="219"/>
                  </a:cubicBezTo>
                  <a:cubicBezTo>
                    <a:pt x="65" y="219"/>
                    <a:pt x="66" y="220"/>
                    <a:pt x="66" y="220"/>
                  </a:cubicBezTo>
                  <a:close/>
                  <a:moveTo>
                    <a:pt x="57" y="222"/>
                  </a:moveTo>
                  <a:cubicBezTo>
                    <a:pt x="59" y="222"/>
                    <a:pt x="60" y="220"/>
                    <a:pt x="61" y="219"/>
                  </a:cubicBezTo>
                  <a:cubicBezTo>
                    <a:pt x="59" y="219"/>
                    <a:pt x="58" y="221"/>
                    <a:pt x="57" y="222"/>
                  </a:cubicBezTo>
                  <a:close/>
                  <a:moveTo>
                    <a:pt x="32" y="219"/>
                  </a:moveTo>
                  <a:cubicBezTo>
                    <a:pt x="32" y="220"/>
                    <a:pt x="32" y="220"/>
                    <a:pt x="32" y="221"/>
                  </a:cubicBezTo>
                  <a:cubicBezTo>
                    <a:pt x="33" y="220"/>
                    <a:pt x="32" y="219"/>
                    <a:pt x="32" y="219"/>
                  </a:cubicBezTo>
                  <a:close/>
                  <a:moveTo>
                    <a:pt x="54" y="222"/>
                  </a:moveTo>
                  <a:cubicBezTo>
                    <a:pt x="55" y="221"/>
                    <a:pt x="56" y="220"/>
                    <a:pt x="56" y="220"/>
                  </a:cubicBezTo>
                  <a:cubicBezTo>
                    <a:pt x="56" y="220"/>
                    <a:pt x="55" y="221"/>
                    <a:pt x="54" y="222"/>
                  </a:cubicBezTo>
                  <a:close/>
                  <a:moveTo>
                    <a:pt x="68" y="220"/>
                  </a:moveTo>
                  <a:cubicBezTo>
                    <a:pt x="68" y="220"/>
                    <a:pt x="67" y="220"/>
                    <a:pt x="67" y="221"/>
                  </a:cubicBezTo>
                  <a:cubicBezTo>
                    <a:pt x="67" y="222"/>
                    <a:pt x="68" y="222"/>
                    <a:pt x="68" y="222"/>
                  </a:cubicBezTo>
                  <a:cubicBezTo>
                    <a:pt x="69" y="222"/>
                    <a:pt x="68" y="223"/>
                    <a:pt x="69" y="223"/>
                  </a:cubicBezTo>
                  <a:cubicBezTo>
                    <a:pt x="69" y="224"/>
                    <a:pt x="69" y="223"/>
                    <a:pt x="69" y="224"/>
                  </a:cubicBezTo>
                  <a:cubicBezTo>
                    <a:pt x="69" y="225"/>
                    <a:pt x="67" y="225"/>
                    <a:pt x="67" y="227"/>
                  </a:cubicBezTo>
                  <a:cubicBezTo>
                    <a:pt x="69" y="228"/>
                    <a:pt x="72" y="226"/>
                    <a:pt x="71" y="224"/>
                  </a:cubicBezTo>
                  <a:cubicBezTo>
                    <a:pt x="71" y="224"/>
                    <a:pt x="71" y="225"/>
                    <a:pt x="70" y="225"/>
                  </a:cubicBezTo>
                  <a:cubicBezTo>
                    <a:pt x="70" y="225"/>
                    <a:pt x="70" y="225"/>
                    <a:pt x="69" y="224"/>
                  </a:cubicBezTo>
                  <a:cubicBezTo>
                    <a:pt x="69" y="223"/>
                    <a:pt x="69" y="221"/>
                    <a:pt x="68" y="220"/>
                  </a:cubicBezTo>
                  <a:close/>
                  <a:moveTo>
                    <a:pt x="38" y="223"/>
                  </a:moveTo>
                  <a:cubicBezTo>
                    <a:pt x="36" y="223"/>
                    <a:pt x="36" y="219"/>
                    <a:pt x="35" y="220"/>
                  </a:cubicBezTo>
                  <a:cubicBezTo>
                    <a:pt x="36" y="221"/>
                    <a:pt x="36" y="222"/>
                    <a:pt x="37" y="223"/>
                  </a:cubicBezTo>
                  <a:cubicBezTo>
                    <a:pt x="37" y="223"/>
                    <a:pt x="37" y="223"/>
                    <a:pt x="38" y="223"/>
                  </a:cubicBezTo>
                  <a:cubicBezTo>
                    <a:pt x="38" y="223"/>
                    <a:pt x="38" y="223"/>
                    <a:pt x="38" y="224"/>
                  </a:cubicBezTo>
                  <a:cubicBezTo>
                    <a:pt x="38" y="224"/>
                    <a:pt x="38" y="224"/>
                    <a:pt x="38" y="224"/>
                  </a:cubicBezTo>
                  <a:cubicBezTo>
                    <a:pt x="38" y="224"/>
                    <a:pt x="39" y="225"/>
                    <a:pt x="39" y="225"/>
                  </a:cubicBezTo>
                  <a:cubicBezTo>
                    <a:pt x="39" y="224"/>
                    <a:pt x="39" y="223"/>
                    <a:pt x="38" y="223"/>
                  </a:cubicBezTo>
                  <a:close/>
                  <a:moveTo>
                    <a:pt x="62" y="222"/>
                  </a:moveTo>
                  <a:cubicBezTo>
                    <a:pt x="63" y="221"/>
                    <a:pt x="64" y="221"/>
                    <a:pt x="65" y="220"/>
                  </a:cubicBezTo>
                  <a:cubicBezTo>
                    <a:pt x="64" y="220"/>
                    <a:pt x="63" y="221"/>
                    <a:pt x="62" y="222"/>
                  </a:cubicBezTo>
                  <a:close/>
                  <a:moveTo>
                    <a:pt x="29" y="221"/>
                  </a:moveTo>
                  <a:cubicBezTo>
                    <a:pt x="29" y="222"/>
                    <a:pt x="30" y="222"/>
                    <a:pt x="30" y="223"/>
                  </a:cubicBezTo>
                  <a:cubicBezTo>
                    <a:pt x="31" y="222"/>
                    <a:pt x="31" y="222"/>
                    <a:pt x="31" y="222"/>
                  </a:cubicBezTo>
                  <a:cubicBezTo>
                    <a:pt x="31" y="220"/>
                    <a:pt x="30" y="220"/>
                    <a:pt x="29" y="221"/>
                  </a:cubicBezTo>
                  <a:close/>
                  <a:moveTo>
                    <a:pt x="59" y="223"/>
                  </a:moveTo>
                  <a:cubicBezTo>
                    <a:pt x="60" y="222"/>
                    <a:pt x="61" y="221"/>
                    <a:pt x="62" y="220"/>
                  </a:cubicBezTo>
                  <a:cubicBezTo>
                    <a:pt x="60" y="220"/>
                    <a:pt x="59" y="222"/>
                    <a:pt x="59" y="223"/>
                  </a:cubicBezTo>
                  <a:close/>
                  <a:moveTo>
                    <a:pt x="71" y="222"/>
                  </a:moveTo>
                  <a:cubicBezTo>
                    <a:pt x="70" y="222"/>
                    <a:pt x="70" y="224"/>
                    <a:pt x="71" y="224"/>
                  </a:cubicBezTo>
                  <a:cubicBezTo>
                    <a:pt x="71" y="222"/>
                    <a:pt x="70" y="222"/>
                    <a:pt x="71" y="220"/>
                  </a:cubicBezTo>
                  <a:cubicBezTo>
                    <a:pt x="70" y="220"/>
                    <a:pt x="70" y="220"/>
                    <a:pt x="70" y="220"/>
                  </a:cubicBezTo>
                  <a:cubicBezTo>
                    <a:pt x="70" y="221"/>
                    <a:pt x="70" y="221"/>
                    <a:pt x="71" y="222"/>
                  </a:cubicBezTo>
                  <a:close/>
                  <a:moveTo>
                    <a:pt x="27" y="222"/>
                  </a:moveTo>
                  <a:cubicBezTo>
                    <a:pt x="28" y="222"/>
                    <a:pt x="28" y="221"/>
                    <a:pt x="28" y="221"/>
                  </a:cubicBezTo>
                  <a:cubicBezTo>
                    <a:pt x="28" y="221"/>
                    <a:pt x="28" y="221"/>
                    <a:pt x="28" y="221"/>
                  </a:cubicBezTo>
                  <a:cubicBezTo>
                    <a:pt x="27" y="221"/>
                    <a:pt x="27" y="221"/>
                    <a:pt x="27" y="222"/>
                  </a:cubicBezTo>
                  <a:close/>
                  <a:moveTo>
                    <a:pt x="65" y="221"/>
                  </a:moveTo>
                  <a:cubicBezTo>
                    <a:pt x="64" y="222"/>
                    <a:pt x="63" y="222"/>
                    <a:pt x="63" y="223"/>
                  </a:cubicBezTo>
                  <a:cubicBezTo>
                    <a:pt x="64" y="222"/>
                    <a:pt x="65" y="221"/>
                    <a:pt x="65" y="221"/>
                  </a:cubicBezTo>
                  <a:cubicBezTo>
                    <a:pt x="65" y="221"/>
                    <a:pt x="65" y="221"/>
                    <a:pt x="65" y="221"/>
                  </a:cubicBezTo>
                  <a:close/>
                  <a:moveTo>
                    <a:pt x="55" y="223"/>
                  </a:moveTo>
                  <a:cubicBezTo>
                    <a:pt x="55" y="222"/>
                    <a:pt x="56" y="222"/>
                    <a:pt x="56" y="221"/>
                  </a:cubicBezTo>
                  <a:cubicBezTo>
                    <a:pt x="55" y="222"/>
                    <a:pt x="55" y="222"/>
                    <a:pt x="55" y="223"/>
                  </a:cubicBezTo>
                  <a:close/>
                  <a:moveTo>
                    <a:pt x="33" y="222"/>
                  </a:moveTo>
                  <a:cubicBezTo>
                    <a:pt x="34" y="222"/>
                    <a:pt x="34" y="222"/>
                    <a:pt x="34" y="221"/>
                  </a:cubicBezTo>
                  <a:cubicBezTo>
                    <a:pt x="34" y="221"/>
                    <a:pt x="33" y="221"/>
                    <a:pt x="33" y="221"/>
                  </a:cubicBezTo>
                  <a:cubicBezTo>
                    <a:pt x="33" y="222"/>
                    <a:pt x="33" y="222"/>
                    <a:pt x="33" y="222"/>
                  </a:cubicBezTo>
                  <a:close/>
                  <a:moveTo>
                    <a:pt x="64" y="224"/>
                  </a:moveTo>
                  <a:cubicBezTo>
                    <a:pt x="65" y="225"/>
                    <a:pt x="66" y="223"/>
                    <a:pt x="67" y="223"/>
                  </a:cubicBezTo>
                  <a:cubicBezTo>
                    <a:pt x="66" y="220"/>
                    <a:pt x="64" y="223"/>
                    <a:pt x="64" y="224"/>
                  </a:cubicBezTo>
                  <a:close/>
                  <a:moveTo>
                    <a:pt x="54" y="222"/>
                  </a:moveTo>
                  <a:cubicBezTo>
                    <a:pt x="54" y="222"/>
                    <a:pt x="53" y="223"/>
                    <a:pt x="53" y="223"/>
                  </a:cubicBezTo>
                  <a:cubicBezTo>
                    <a:pt x="53" y="223"/>
                    <a:pt x="54" y="222"/>
                    <a:pt x="54" y="222"/>
                  </a:cubicBezTo>
                  <a:close/>
                  <a:moveTo>
                    <a:pt x="28" y="223"/>
                  </a:moveTo>
                  <a:cubicBezTo>
                    <a:pt x="28" y="223"/>
                    <a:pt x="28" y="224"/>
                    <a:pt x="29" y="224"/>
                  </a:cubicBezTo>
                  <a:cubicBezTo>
                    <a:pt x="30" y="224"/>
                    <a:pt x="28" y="222"/>
                    <a:pt x="28" y="222"/>
                  </a:cubicBezTo>
                  <a:cubicBezTo>
                    <a:pt x="28" y="222"/>
                    <a:pt x="28" y="223"/>
                    <a:pt x="28" y="223"/>
                  </a:cubicBezTo>
                  <a:close/>
                  <a:moveTo>
                    <a:pt x="56" y="224"/>
                  </a:moveTo>
                  <a:cubicBezTo>
                    <a:pt x="56" y="223"/>
                    <a:pt x="57" y="223"/>
                    <a:pt x="57" y="222"/>
                  </a:cubicBezTo>
                  <a:cubicBezTo>
                    <a:pt x="56" y="222"/>
                    <a:pt x="55" y="223"/>
                    <a:pt x="56" y="224"/>
                  </a:cubicBezTo>
                  <a:close/>
                  <a:moveTo>
                    <a:pt x="31" y="224"/>
                  </a:moveTo>
                  <a:cubicBezTo>
                    <a:pt x="31" y="224"/>
                    <a:pt x="33" y="223"/>
                    <a:pt x="32" y="222"/>
                  </a:cubicBezTo>
                  <a:cubicBezTo>
                    <a:pt x="32" y="223"/>
                    <a:pt x="31" y="223"/>
                    <a:pt x="31" y="224"/>
                  </a:cubicBezTo>
                  <a:close/>
                  <a:moveTo>
                    <a:pt x="35" y="225"/>
                  </a:moveTo>
                  <a:cubicBezTo>
                    <a:pt x="35" y="224"/>
                    <a:pt x="35" y="223"/>
                    <a:pt x="34" y="223"/>
                  </a:cubicBezTo>
                  <a:cubicBezTo>
                    <a:pt x="34" y="224"/>
                    <a:pt x="35" y="225"/>
                    <a:pt x="35" y="225"/>
                  </a:cubicBezTo>
                  <a:close/>
                  <a:moveTo>
                    <a:pt x="61" y="225"/>
                  </a:moveTo>
                  <a:cubicBezTo>
                    <a:pt x="61" y="225"/>
                    <a:pt x="62" y="224"/>
                    <a:pt x="62" y="223"/>
                  </a:cubicBezTo>
                  <a:cubicBezTo>
                    <a:pt x="61" y="224"/>
                    <a:pt x="60" y="224"/>
                    <a:pt x="61" y="225"/>
                  </a:cubicBezTo>
                  <a:close/>
                  <a:moveTo>
                    <a:pt x="67" y="224"/>
                  </a:moveTo>
                  <a:cubicBezTo>
                    <a:pt x="67" y="224"/>
                    <a:pt x="68" y="224"/>
                    <a:pt x="68" y="223"/>
                  </a:cubicBezTo>
                  <a:cubicBezTo>
                    <a:pt x="67" y="223"/>
                    <a:pt x="67" y="224"/>
                    <a:pt x="67" y="224"/>
                  </a:cubicBezTo>
                  <a:close/>
                  <a:moveTo>
                    <a:pt x="56" y="225"/>
                  </a:moveTo>
                  <a:cubicBezTo>
                    <a:pt x="57" y="225"/>
                    <a:pt x="57" y="224"/>
                    <a:pt x="58" y="224"/>
                  </a:cubicBezTo>
                  <a:cubicBezTo>
                    <a:pt x="57" y="224"/>
                    <a:pt x="57" y="224"/>
                    <a:pt x="56" y="225"/>
                  </a:cubicBezTo>
                  <a:close/>
                  <a:moveTo>
                    <a:pt x="26" y="225"/>
                  </a:moveTo>
                  <a:cubicBezTo>
                    <a:pt x="26" y="225"/>
                    <a:pt x="26" y="226"/>
                    <a:pt x="27" y="226"/>
                  </a:cubicBezTo>
                  <a:cubicBezTo>
                    <a:pt x="27" y="225"/>
                    <a:pt x="27" y="225"/>
                    <a:pt x="27" y="225"/>
                  </a:cubicBezTo>
                  <a:cubicBezTo>
                    <a:pt x="27" y="224"/>
                    <a:pt x="26" y="223"/>
                    <a:pt x="26" y="225"/>
                  </a:cubicBezTo>
                  <a:close/>
                  <a:moveTo>
                    <a:pt x="53" y="226"/>
                  </a:moveTo>
                  <a:cubicBezTo>
                    <a:pt x="54" y="225"/>
                    <a:pt x="55" y="225"/>
                    <a:pt x="55" y="224"/>
                  </a:cubicBezTo>
                  <a:cubicBezTo>
                    <a:pt x="54" y="225"/>
                    <a:pt x="54" y="225"/>
                    <a:pt x="53" y="226"/>
                  </a:cubicBezTo>
                  <a:close/>
                  <a:moveTo>
                    <a:pt x="33" y="226"/>
                  </a:moveTo>
                  <a:cubicBezTo>
                    <a:pt x="33" y="226"/>
                    <a:pt x="34" y="226"/>
                    <a:pt x="34" y="225"/>
                  </a:cubicBezTo>
                  <a:cubicBezTo>
                    <a:pt x="33" y="225"/>
                    <a:pt x="34" y="225"/>
                    <a:pt x="33" y="225"/>
                  </a:cubicBezTo>
                  <a:cubicBezTo>
                    <a:pt x="33" y="225"/>
                    <a:pt x="33" y="226"/>
                    <a:pt x="33" y="226"/>
                  </a:cubicBezTo>
                  <a:close/>
                  <a:moveTo>
                    <a:pt x="67" y="225"/>
                  </a:moveTo>
                  <a:cubicBezTo>
                    <a:pt x="67" y="225"/>
                    <a:pt x="68" y="225"/>
                    <a:pt x="67" y="225"/>
                  </a:cubicBezTo>
                  <a:cubicBezTo>
                    <a:pt x="67" y="225"/>
                    <a:pt x="67" y="225"/>
                    <a:pt x="67" y="225"/>
                  </a:cubicBezTo>
                  <a:close/>
                  <a:moveTo>
                    <a:pt x="57" y="226"/>
                  </a:moveTo>
                  <a:cubicBezTo>
                    <a:pt x="57" y="226"/>
                    <a:pt x="58" y="226"/>
                    <a:pt x="58" y="225"/>
                  </a:cubicBezTo>
                  <a:cubicBezTo>
                    <a:pt x="57" y="225"/>
                    <a:pt x="57" y="226"/>
                    <a:pt x="57" y="226"/>
                  </a:cubicBezTo>
                  <a:close/>
                  <a:moveTo>
                    <a:pt x="61" y="226"/>
                  </a:moveTo>
                  <a:cubicBezTo>
                    <a:pt x="61" y="226"/>
                    <a:pt x="62" y="226"/>
                    <a:pt x="62" y="226"/>
                  </a:cubicBezTo>
                  <a:cubicBezTo>
                    <a:pt x="62" y="226"/>
                    <a:pt x="63" y="226"/>
                    <a:pt x="63" y="225"/>
                  </a:cubicBezTo>
                  <a:cubicBezTo>
                    <a:pt x="63" y="226"/>
                    <a:pt x="62" y="226"/>
                    <a:pt x="61" y="226"/>
                  </a:cubicBezTo>
                  <a:close/>
                  <a:moveTo>
                    <a:pt x="37" y="227"/>
                  </a:moveTo>
                  <a:cubicBezTo>
                    <a:pt x="36" y="227"/>
                    <a:pt x="36" y="226"/>
                    <a:pt x="36" y="226"/>
                  </a:cubicBezTo>
                  <a:cubicBezTo>
                    <a:pt x="36" y="226"/>
                    <a:pt x="36" y="227"/>
                    <a:pt x="37" y="227"/>
                  </a:cubicBezTo>
                  <a:close/>
                  <a:moveTo>
                    <a:pt x="25" y="227"/>
                  </a:moveTo>
                  <a:cubicBezTo>
                    <a:pt x="25" y="226"/>
                    <a:pt x="25" y="226"/>
                    <a:pt x="25" y="226"/>
                  </a:cubicBezTo>
                  <a:cubicBezTo>
                    <a:pt x="24" y="226"/>
                    <a:pt x="25" y="227"/>
                    <a:pt x="25" y="227"/>
                  </a:cubicBezTo>
                  <a:close/>
                  <a:moveTo>
                    <a:pt x="59" y="227"/>
                  </a:moveTo>
                  <a:cubicBezTo>
                    <a:pt x="59" y="227"/>
                    <a:pt x="59" y="227"/>
                    <a:pt x="59" y="227"/>
                  </a:cubicBezTo>
                  <a:cubicBezTo>
                    <a:pt x="60" y="227"/>
                    <a:pt x="60" y="226"/>
                    <a:pt x="60" y="226"/>
                  </a:cubicBezTo>
                  <a:cubicBezTo>
                    <a:pt x="60" y="226"/>
                    <a:pt x="59" y="226"/>
                    <a:pt x="59" y="227"/>
                  </a:cubicBezTo>
                  <a:close/>
                  <a:moveTo>
                    <a:pt x="31" y="227"/>
                  </a:moveTo>
                  <a:cubicBezTo>
                    <a:pt x="32" y="227"/>
                    <a:pt x="32" y="227"/>
                    <a:pt x="32" y="227"/>
                  </a:cubicBezTo>
                  <a:cubicBezTo>
                    <a:pt x="32" y="226"/>
                    <a:pt x="30" y="226"/>
                    <a:pt x="31" y="227"/>
                  </a:cubicBezTo>
                  <a:close/>
                  <a:moveTo>
                    <a:pt x="35" y="227"/>
                  </a:moveTo>
                  <a:cubicBezTo>
                    <a:pt x="35" y="227"/>
                    <a:pt x="35" y="228"/>
                    <a:pt x="36" y="229"/>
                  </a:cubicBezTo>
                  <a:cubicBezTo>
                    <a:pt x="36" y="229"/>
                    <a:pt x="37" y="229"/>
                    <a:pt x="37" y="228"/>
                  </a:cubicBezTo>
                  <a:cubicBezTo>
                    <a:pt x="36" y="228"/>
                    <a:pt x="36" y="226"/>
                    <a:pt x="35" y="227"/>
                  </a:cubicBezTo>
                  <a:close/>
                  <a:moveTo>
                    <a:pt x="28" y="228"/>
                  </a:moveTo>
                  <a:cubicBezTo>
                    <a:pt x="29" y="228"/>
                    <a:pt x="29" y="227"/>
                    <a:pt x="29" y="227"/>
                  </a:cubicBezTo>
                  <a:cubicBezTo>
                    <a:pt x="28" y="227"/>
                    <a:pt x="28" y="227"/>
                    <a:pt x="28" y="228"/>
                  </a:cubicBezTo>
                  <a:close/>
                  <a:moveTo>
                    <a:pt x="65" y="227"/>
                  </a:moveTo>
                  <a:cubicBezTo>
                    <a:pt x="65" y="227"/>
                    <a:pt x="65" y="227"/>
                    <a:pt x="65" y="227"/>
                  </a:cubicBezTo>
                  <a:cubicBezTo>
                    <a:pt x="65" y="227"/>
                    <a:pt x="65" y="227"/>
                    <a:pt x="65" y="227"/>
                  </a:cubicBezTo>
                  <a:close/>
                  <a:moveTo>
                    <a:pt x="34" y="228"/>
                  </a:moveTo>
                  <a:cubicBezTo>
                    <a:pt x="34" y="228"/>
                    <a:pt x="34" y="227"/>
                    <a:pt x="34" y="227"/>
                  </a:cubicBezTo>
                  <a:cubicBezTo>
                    <a:pt x="34" y="228"/>
                    <a:pt x="34" y="228"/>
                    <a:pt x="34" y="228"/>
                  </a:cubicBezTo>
                  <a:close/>
                  <a:moveTo>
                    <a:pt x="33" y="229"/>
                  </a:moveTo>
                  <a:cubicBezTo>
                    <a:pt x="33" y="229"/>
                    <a:pt x="34" y="229"/>
                    <a:pt x="34" y="229"/>
                  </a:cubicBezTo>
                  <a:cubicBezTo>
                    <a:pt x="33" y="229"/>
                    <a:pt x="34" y="228"/>
                    <a:pt x="33" y="228"/>
                  </a:cubicBezTo>
                  <a:cubicBezTo>
                    <a:pt x="33" y="229"/>
                    <a:pt x="33" y="229"/>
                    <a:pt x="33" y="2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000" dirty="0">
                <a:solidFill>
                  <a:srgbClr val="005790"/>
                </a:solidFill>
                <a:cs typeface="+mn-ea"/>
                <a:sym typeface="+mn-lt"/>
              </a:endParaRPr>
            </a:p>
          </p:txBody>
        </p:sp>
        <p:sp>
          <p:nvSpPr>
            <p:cNvPr id="53" name="Freeform 17">
              <a:extLst>
                <a:ext uri="{FF2B5EF4-FFF2-40B4-BE49-F238E27FC236}">
                  <a16:creationId xmlns="" xmlns:a16="http://schemas.microsoft.com/office/drawing/2014/main" id="{510DB0F7-F32F-46C9-9BFB-B7D2FEE7B3B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42375" y="3035301"/>
              <a:ext cx="134938" cy="184150"/>
            </a:xfrm>
            <a:custGeom>
              <a:avLst/>
              <a:gdLst>
                <a:gd name="T0" fmla="*/ 24 w 36"/>
                <a:gd name="T1" fmla="*/ 47 h 49"/>
                <a:gd name="T2" fmla="*/ 10 w 36"/>
                <a:gd name="T3" fmla="*/ 2 h 49"/>
                <a:gd name="T4" fmla="*/ 14 w 36"/>
                <a:gd name="T5" fmla="*/ 3 h 49"/>
                <a:gd name="T6" fmla="*/ 14 w 36"/>
                <a:gd name="T7" fmla="*/ 4 h 49"/>
                <a:gd name="T8" fmla="*/ 19 w 36"/>
                <a:gd name="T9" fmla="*/ 6 h 49"/>
                <a:gd name="T10" fmla="*/ 24 w 36"/>
                <a:gd name="T11" fmla="*/ 8 h 49"/>
                <a:gd name="T12" fmla="*/ 17 w 36"/>
                <a:gd name="T13" fmla="*/ 8 h 49"/>
                <a:gd name="T14" fmla="*/ 31 w 36"/>
                <a:gd name="T15" fmla="*/ 12 h 49"/>
                <a:gd name="T16" fmla="*/ 17 w 36"/>
                <a:gd name="T17" fmla="*/ 10 h 49"/>
                <a:gd name="T18" fmla="*/ 22 w 36"/>
                <a:gd name="T19" fmla="*/ 10 h 49"/>
                <a:gd name="T20" fmla="*/ 13 w 36"/>
                <a:gd name="T21" fmla="*/ 13 h 49"/>
                <a:gd name="T22" fmla="*/ 23 w 36"/>
                <a:gd name="T23" fmla="*/ 12 h 49"/>
                <a:gd name="T24" fmla="*/ 21 w 36"/>
                <a:gd name="T25" fmla="*/ 12 h 49"/>
                <a:gd name="T26" fmla="*/ 17 w 36"/>
                <a:gd name="T27" fmla="*/ 12 h 49"/>
                <a:gd name="T28" fmla="*/ 28 w 36"/>
                <a:gd name="T29" fmla="*/ 14 h 49"/>
                <a:gd name="T30" fmla="*/ 5 w 36"/>
                <a:gd name="T31" fmla="*/ 15 h 49"/>
                <a:gd name="T32" fmla="*/ 18 w 36"/>
                <a:gd name="T33" fmla="*/ 15 h 49"/>
                <a:gd name="T34" fmla="*/ 15 w 36"/>
                <a:gd name="T35" fmla="*/ 17 h 49"/>
                <a:gd name="T36" fmla="*/ 13 w 36"/>
                <a:gd name="T37" fmla="*/ 15 h 49"/>
                <a:gd name="T38" fmla="*/ 26 w 36"/>
                <a:gd name="T39" fmla="*/ 16 h 49"/>
                <a:gd name="T40" fmla="*/ 20 w 36"/>
                <a:gd name="T41" fmla="*/ 17 h 49"/>
                <a:gd name="T42" fmla="*/ 29 w 36"/>
                <a:gd name="T43" fmla="*/ 19 h 49"/>
                <a:gd name="T44" fmla="*/ 17 w 36"/>
                <a:gd name="T45" fmla="*/ 18 h 49"/>
                <a:gd name="T46" fmla="*/ 20 w 36"/>
                <a:gd name="T47" fmla="*/ 20 h 49"/>
                <a:gd name="T48" fmla="*/ 27 w 36"/>
                <a:gd name="T49" fmla="*/ 20 h 49"/>
                <a:gd name="T50" fmla="*/ 12 w 36"/>
                <a:gd name="T51" fmla="*/ 21 h 49"/>
                <a:gd name="T52" fmla="*/ 30 w 36"/>
                <a:gd name="T53" fmla="*/ 20 h 49"/>
                <a:gd name="T54" fmla="*/ 26 w 36"/>
                <a:gd name="T55" fmla="*/ 22 h 49"/>
                <a:gd name="T56" fmla="*/ 1 w 36"/>
                <a:gd name="T57" fmla="*/ 26 h 49"/>
                <a:gd name="T58" fmla="*/ 3 w 36"/>
                <a:gd name="T59" fmla="*/ 22 h 49"/>
                <a:gd name="T60" fmla="*/ 6 w 36"/>
                <a:gd name="T61" fmla="*/ 25 h 49"/>
                <a:gd name="T62" fmla="*/ 10 w 36"/>
                <a:gd name="T63" fmla="*/ 23 h 49"/>
                <a:gd name="T64" fmla="*/ 18 w 36"/>
                <a:gd name="T65" fmla="*/ 27 h 49"/>
                <a:gd name="T66" fmla="*/ 11 w 36"/>
                <a:gd name="T67" fmla="*/ 26 h 49"/>
                <a:gd name="T68" fmla="*/ 16 w 36"/>
                <a:gd name="T69" fmla="*/ 25 h 49"/>
                <a:gd name="T70" fmla="*/ 34 w 36"/>
                <a:gd name="T71" fmla="*/ 27 h 49"/>
                <a:gd name="T72" fmla="*/ 19 w 36"/>
                <a:gd name="T73" fmla="*/ 27 h 49"/>
                <a:gd name="T74" fmla="*/ 26 w 36"/>
                <a:gd name="T75" fmla="*/ 29 h 49"/>
                <a:gd name="T76" fmla="*/ 6 w 36"/>
                <a:gd name="T77" fmla="*/ 27 h 49"/>
                <a:gd name="T78" fmla="*/ 11 w 36"/>
                <a:gd name="T79" fmla="*/ 28 h 49"/>
                <a:gd name="T80" fmla="*/ 17 w 36"/>
                <a:gd name="T81" fmla="*/ 30 h 49"/>
                <a:gd name="T82" fmla="*/ 20 w 36"/>
                <a:gd name="T83" fmla="*/ 32 h 49"/>
                <a:gd name="T84" fmla="*/ 24 w 36"/>
                <a:gd name="T85" fmla="*/ 29 h 49"/>
                <a:gd name="T86" fmla="*/ 5 w 36"/>
                <a:gd name="T87" fmla="*/ 30 h 49"/>
                <a:gd name="T88" fmla="*/ 18 w 36"/>
                <a:gd name="T89" fmla="*/ 33 h 49"/>
                <a:gd name="T90" fmla="*/ 17 w 36"/>
                <a:gd name="T91" fmla="*/ 32 h 49"/>
                <a:gd name="T92" fmla="*/ 23 w 36"/>
                <a:gd name="T93" fmla="*/ 32 h 49"/>
                <a:gd name="T94" fmla="*/ 19 w 36"/>
                <a:gd name="T95" fmla="*/ 35 h 49"/>
                <a:gd name="T96" fmla="*/ 16 w 36"/>
                <a:gd name="T97" fmla="*/ 33 h 49"/>
                <a:gd name="T98" fmla="*/ 13 w 36"/>
                <a:gd name="T99" fmla="*/ 36 h 49"/>
                <a:gd name="T100" fmla="*/ 23 w 36"/>
                <a:gd name="T101" fmla="*/ 37 h 49"/>
                <a:gd name="T102" fmla="*/ 18 w 36"/>
                <a:gd name="T103" fmla="*/ 35 h 49"/>
                <a:gd name="T104" fmla="*/ 8 w 36"/>
                <a:gd name="T105" fmla="*/ 38 h 49"/>
                <a:gd name="T106" fmla="*/ 28 w 36"/>
                <a:gd name="T107" fmla="*/ 39 h 49"/>
                <a:gd name="T108" fmla="*/ 19 w 36"/>
                <a:gd name="T109" fmla="*/ 40 h 49"/>
                <a:gd name="T110" fmla="*/ 25 w 36"/>
                <a:gd name="T111" fmla="*/ 42 h 49"/>
                <a:gd name="T112" fmla="*/ 10 w 36"/>
                <a:gd name="T113" fmla="*/ 40 h 49"/>
                <a:gd name="T114" fmla="*/ 17 w 36"/>
                <a:gd name="T115" fmla="*/ 43 h 49"/>
                <a:gd name="T116" fmla="*/ 14 w 36"/>
                <a:gd name="T117" fmla="*/ 45 h 49"/>
                <a:gd name="T118" fmla="*/ 22 w 36"/>
                <a:gd name="T119" fmla="*/ 4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6" h="49">
                  <a:moveTo>
                    <a:pt x="22" y="1"/>
                  </a:moveTo>
                  <a:cubicBezTo>
                    <a:pt x="22" y="2"/>
                    <a:pt x="22" y="1"/>
                    <a:pt x="22" y="2"/>
                  </a:cubicBezTo>
                  <a:cubicBezTo>
                    <a:pt x="22" y="2"/>
                    <a:pt x="23" y="2"/>
                    <a:pt x="23" y="2"/>
                  </a:cubicBezTo>
                  <a:cubicBezTo>
                    <a:pt x="24" y="2"/>
                    <a:pt x="23" y="2"/>
                    <a:pt x="24" y="2"/>
                  </a:cubicBezTo>
                  <a:cubicBezTo>
                    <a:pt x="27" y="3"/>
                    <a:pt x="29" y="4"/>
                    <a:pt x="30" y="6"/>
                  </a:cubicBezTo>
                  <a:cubicBezTo>
                    <a:pt x="33" y="8"/>
                    <a:pt x="34" y="12"/>
                    <a:pt x="35" y="16"/>
                  </a:cubicBezTo>
                  <a:cubicBezTo>
                    <a:pt x="36" y="17"/>
                    <a:pt x="36" y="19"/>
                    <a:pt x="36" y="20"/>
                  </a:cubicBezTo>
                  <a:cubicBezTo>
                    <a:pt x="36" y="22"/>
                    <a:pt x="36" y="22"/>
                    <a:pt x="36" y="24"/>
                  </a:cubicBezTo>
                  <a:cubicBezTo>
                    <a:pt x="36" y="26"/>
                    <a:pt x="36" y="27"/>
                    <a:pt x="36" y="28"/>
                  </a:cubicBezTo>
                  <a:cubicBezTo>
                    <a:pt x="36" y="29"/>
                    <a:pt x="36" y="31"/>
                    <a:pt x="35" y="32"/>
                  </a:cubicBezTo>
                  <a:cubicBezTo>
                    <a:pt x="35" y="35"/>
                    <a:pt x="33" y="39"/>
                    <a:pt x="31" y="41"/>
                  </a:cubicBezTo>
                  <a:cubicBezTo>
                    <a:pt x="29" y="44"/>
                    <a:pt x="26" y="45"/>
                    <a:pt x="24" y="47"/>
                  </a:cubicBezTo>
                  <a:cubicBezTo>
                    <a:pt x="23" y="48"/>
                    <a:pt x="24" y="49"/>
                    <a:pt x="23" y="49"/>
                  </a:cubicBezTo>
                  <a:cubicBezTo>
                    <a:pt x="22" y="49"/>
                    <a:pt x="23" y="48"/>
                    <a:pt x="23" y="47"/>
                  </a:cubicBezTo>
                  <a:cubicBezTo>
                    <a:pt x="19" y="47"/>
                    <a:pt x="16" y="48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2" y="47"/>
                    <a:pt x="12" y="47"/>
                    <a:pt x="12" y="46"/>
                  </a:cubicBezTo>
                  <a:cubicBezTo>
                    <a:pt x="10" y="45"/>
                    <a:pt x="9" y="45"/>
                    <a:pt x="8" y="44"/>
                  </a:cubicBezTo>
                  <a:cubicBezTo>
                    <a:pt x="5" y="41"/>
                    <a:pt x="4" y="38"/>
                    <a:pt x="2" y="34"/>
                  </a:cubicBezTo>
                  <a:cubicBezTo>
                    <a:pt x="2" y="33"/>
                    <a:pt x="2" y="32"/>
                    <a:pt x="1" y="31"/>
                  </a:cubicBezTo>
                  <a:cubicBezTo>
                    <a:pt x="1" y="30"/>
                    <a:pt x="0" y="29"/>
                    <a:pt x="0" y="28"/>
                  </a:cubicBezTo>
                  <a:cubicBezTo>
                    <a:pt x="0" y="27"/>
                    <a:pt x="0" y="26"/>
                    <a:pt x="0" y="25"/>
                  </a:cubicBezTo>
                  <a:cubicBezTo>
                    <a:pt x="1" y="19"/>
                    <a:pt x="2" y="14"/>
                    <a:pt x="4" y="9"/>
                  </a:cubicBezTo>
                  <a:cubicBezTo>
                    <a:pt x="6" y="7"/>
                    <a:pt x="8" y="4"/>
                    <a:pt x="10" y="2"/>
                  </a:cubicBezTo>
                  <a:cubicBezTo>
                    <a:pt x="13" y="1"/>
                    <a:pt x="19" y="0"/>
                    <a:pt x="22" y="1"/>
                  </a:cubicBezTo>
                  <a:close/>
                  <a:moveTo>
                    <a:pt x="20" y="2"/>
                  </a:moveTo>
                  <a:cubicBezTo>
                    <a:pt x="20" y="2"/>
                    <a:pt x="21" y="3"/>
                    <a:pt x="22" y="2"/>
                  </a:cubicBezTo>
                  <a:cubicBezTo>
                    <a:pt x="21" y="2"/>
                    <a:pt x="20" y="2"/>
                    <a:pt x="20" y="2"/>
                  </a:cubicBezTo>
                  <a:close/>
                  <a:moveTo>
                    <a:pt x="15" y="6"/>
                  </a:moveTo>
                  <a:cubicBezTo>
                    <a:pt x="15" y="5"/>
                    <a:pt x="16" y="5"/>
                    <a:pt x="16" y="4"/>
                  </a:cubicBezTo>
                  <a:cubicBezTo>
                    <a:pt x="16" y="4"/>
                    <a:pt x="16" y="4"/>
                    <a:pt x="16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3"/>
                    <a:pt x="17" y="3"/>
                    <a:pt x="17" y="4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6" y="2"/>
                    <a:pt x="15" y="5"/>
                    <a:pt x="15" y="6"/>
                  </a:cubicBezTo>
                  <a:close/>
                  <a:moveTo>
                    <a:pt x="14" y="3"/>
                  </a:moveTo>
                  <a:cubicBezTo>
                    <a:pt x="14" y="3"/>
                    <a:pt x="15" y="3"/>
                    <a:pt x="15" y="3"/>
                  </a:cubicBezTo>
                  <a:cubicBezTo>
                    <a:pt x="15" y="3"/>
                    <a:pt x="14" y="3"/>
                    <a:pt x="14" y="3"/>
                  </a:cubicBezTo>
                  <a:close/>
                  <a:moveTo>
                    <a:pt x="19" y="4"/>
                  </a:moveTo>
                  <a:cubicBezTo>
                    <a:pt x="19" y="4"/>
                    <a:pt x="20" y="5"/>
                    <a:pt x="20" y="4"/>
                  </a:cubicBezTo>
                  <a:cubicBezTo>
                    <a:pt x="20" y="4"/>
                    <a:pt x="20" y="3"/>
                    <a:pt x="19" y="3"/>
                  </a:cubicBezTo>
                  <a:cubicBezTo>
                    <a:pt x="19" y="4"/>
                    <a:pt x="19" y="4"/>
                    <a:pt x="19" y="4"/>
                  </a:cubicBezTo>
                  <a:close/>
                  <a:moveTo>
                    <a:pt x="26" y="6"/>
                  </a:moveTo>
                  <a:cubicBezTo>
                    <a:pt x="29" y="5"/>
                    <a:pt x="30" y="9"/>
                    <a:pt x="32" y="10"/>
                  </a:cubicBezTo>
                  <a:cubicBezTo>
                    <a:pt x="30" y="7"/>
                    <a:pt x="27" y="3"/>
                    <a:pt x="23" y="3"/>
                  </a:cubicBezTo>
                  <a:cubicBezTo>
                    <a:pt x="24" y="4"/>
                    <a:pt x="25" y="5"/>
                    <a:pt x="26" y="6"/>
                  </a:cubicBezTo>
                  <a:close/>
                  <a:moveTo>
                    <a:pt x="13" y="6"/>
                  </a:moveTo>
                  <a:cubicBezTo>
                    <a:pt x="13" y="5"/>
                    <a:pt x="13" y="5"/>
                    <a:pt x="14" y="4"/>
                  </a:cubicBezTo>
                  <a:cubicBezTo>
                    <a:pt x="13" y="4"/>
                    <a:pt x="12" y="5"/>
                    <a:pt x="13" y="6"/>
                  </a:cubicBezTo>
                  <a:close/>
                  <a:moveTo>
                    <a:pt x="20" y="7"/>
                  </a:moveTo>
                  <a:cubicBezTo>
                    <a:pt x="21" y="6"/>
                    <a:pt x="22" y="6"/>
                    <a:pt x="23" y="5"/>
                  </a:cubicBezTo>
                  <a:cubicBezTo>
                    <a:pt x="22" y="5"/>
                    <a:pt x="22" y="4"/>
                    <a:pt x="21" y="4"/>
                  </a:cubicBezTo>
                  <a:cubicBezTo>
                    <a:pt x="21" y="5"/>
                    <a:pt x="20" y="6"/>
                    <a:pt x="20" y="7"/>
                  </a:cubicBezTo>
                  <a:close/>
                  <a:moveTo>
                    <a:pt x="11" y="5"/>
                  </a:moveTo>
                  <a:cubicBezTo>
                    <a:pt x="11" y="5"/>
                    <a:pt x="11" y="5"/>
                    <a:pt x="11" y="5"/>
                  </a:cubicBezTo>
                  <a:cubicBezTo>
                    <a:pt x="9" y="6"/>
                    <a:pt x="7" y="7"/>
                    <a:pt x="7" y="9"/>
                  </a:cubicBezTo>
                  <a:cubicBezTo>
                    <a:pt x="9" y="8"/>
                    <a:pt x="9" y="6"/>
                    <a:pt x="11" y="5"/>
                  </a:cubicBezTo>
                  <a:close/>
                  <a:moveTo>
                    <a:pt x="19" y="6"/>
                  </a:moveTo>
                  <a:cubicBezTo>
                    <a:pt x="19" y="6"/>
                    <a:pt x="19" y="5"/>
                    <a:pt x="19" y="5"/>
                  </a:cubicBezTo>
                  <a:cubicBezTo>
                    <a:pt x="18" y="5"/>
                    <a:pt x="18" y="5"/>
                    <a:pt x="19" y="6"/>
                  </a:cubicBezTo>
                  <a:close/>
                  <a:moveTo>
                    <a:pt x="13" y="7"/>
                  </a:moveTo>
                  <a:cubicBezTo>
                    <a:pt x="14" y="7"/>
                    <a:pt x="14" y="5"/>
                    <a:pt x="14" y="5"/>
                  </a:cubicBezTo>
                  <a:cubicBezTo>
                    <a:pt x="14" y="5"/>
                    <a:pt x="13" y="6"/>
                    <a:pt x="13" y="7"/>
                  </a:cubicBezTo>
                  <a:close/>
                  <a:moveTo>
                    <a:pt x="14" y="7"/>
                  </a:moveTo>
                  <a:cubicBezTo>
                    <a:pt x="14" y="7"/>
                    <a:pt x="14" y="7"/>
                    <a:pt x="14" y="7"/>
                  </a:cubicBezTo>
                  <a:cubicBezTo>
                    <a:pt x="13" y="8"/>
                    <a:pt x="14" y="10"/>
                    <a:pt x="14" y="10"/>
                  </a:cubicBezTo>
                  <a:cubicBezTo>
                    <a:pt x="15" y="9"/>
                    <a:pt x="16" y="7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6" y="6"/>
                    <a:pt x="15" y="7"/>
                    <a:pt x="14" y="7"/>
                  </a:cubicBezTo>
                  <a:close/>
                  <a:moveTo>
                    <a:pt x="24" y="6"/>
                  </a:moveTo>
                  <a:cubicBezTo>
                    <a:pt x="23" y="7"/>
                    <a:pt x="23" y="8"/>
                    <a:pt x="24" y="9"/>
                  </a:cubicBezTo>
                  <a:cubicBezTo>
                    <a:pt x="24" y="9"/>
                    <a:pt x="24" y="8"/>
                    <a:pt x="24" y="8"/>
                  </a:cubicBezTo>
                  <a:cubicBezTo>
                    <a:pt x="25" y="8"/>
                    <a:pt x="25" y="8"/>
                    <a:pt x="25" y="9"/>
                  </a:cubicBezTo>
                  <a:cubicBezTo>
                    <a:pt x="25" y="9"/>
                    <a:pt x="24" y="9"/>
                    <a:pt x="24" y="10"/>
                  </a:cubicBezTo>
                  <a:cubicBezTo>
                    <a:pt x="24" y="11"/>
                    <a:pt x="25" y="12"/>
                    <a:pt x="25" y="13"/>
                  </a:cubicBezTo>
                  <a:cubicBezTo>
                    <a:pt x="26" y="13"/>
                    <a:pt x="26" y="12"/>
                    <a:pt x="27" y="12"/>
                  </a:cubicBezTo>
                  <a:cubicBezTo>
                    <a:pt x="26" y="10"/>
                    <a:pt x="25" y="9"/>
                    <a:pt x="26" y="7"/>
                  </a:cubicBezTo>
                  <a:cubicBezTo>
                    <a:pt x="25" y="7"/>
                    <a:pt x="25" y="6"/>
                    <a:pt x="24" y="6"/>
                  </a:cubicBezTo>
                  <a:close/>
                  <a:moveTo>
                    <a:pt x="11" y="8"/>
                  </a:moveTo>
                  <a:cubicBezTo>
                    <a:pt x="11" y="7"/>
                    <a:pt x="12" y="7"/>
                    <a:pt x="12" y="7"/>
                  </a:cubicBezTo>
                  <a:cubicBezTo>
                    <a:pt x="12" y="7"/>
                    <a:pt x="11" y="7"/>
                    <a:pt x="11" y="8"/>
                  </a:cubicBezTo>
                  <a:close/>
                  <a:moveTo>
                    <a:pt x="17" y="8"/>
                  </a:move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8"/>
                  </a:cubicBezTo>
                  <a:close/>
                  <a:moveTo>
                    <a:pt x="9" y="9"/>
                  </a:moveTo>
                  <a:cubicBezTo>
                    <a:pt x="10" y="9"/>
                    <a:pt x="10" y="8"/>
                    <a:pt x="10" y="7"/>
                  </a:cubicBezTo>
                  <a:cubicBezTo>
                    <a:pt x="10" y="7"/>
                    <a:pt x="9" y="8"/>
                    <a:pt x="9" y="9"/>
                  </a:cubicBezTo>
                  <a:close/>
                  <a:moveTo>
                    <a:pt x="21" y="8"/>
                  </a:moveTo>
                  <a:cubicBezTo>
                    <a:pt x="21" y="8"/>
                    <a:pt x="21" y="8"/>
                    <a:pt x="21" y="8"/>
                  </a:cubicBezTo>
                  <a:cubicBezTo>
                    <a:pt x="22" y="8"/>
                    <a:pt x="22" y="8"/>
                    <a:pt x="22" y="7"/>
                  </a:cubicBezTo>
                  <a:cubicBezTo>
                    <a:pt x="21" y="7"/>
                    <a:pt x="21" y="7"/>
                    <a:pt x="21" y="8"/>
                  </a:cubicBezTo>
                  <a:close/>
                  <a:moveTo>
                    <a:pt x="29" y="9"/>
                  </a:moveTo>
                  <a:cubicBezTo>
                    <a:pt x="29" y="10"/>
                    <a:pt x="29" y="9"/>
                    <a:pt x="29" y="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30" y="10"/>
                    <a:pt x="30" y="10"/>
                  </a:cubicBezTo>
                  <a:cubicBezTo>
                    <a:pt x="29" y="11"/>
                    <a:pt x="30" y="12"/>
                    <a:pt x="31" y="12"/>
                  </a:cubicBezTo>
                  <a:cubicBezTo>
                    <a:pt x="30" y="13"/>
                    <a:pt x="32" y="13"/>
                    <a:pt x="32" y="14"/>
                  </a:cubicBezTo>
                  <a:cubicBezTo>
                    <a:pt x="32" y="14"/>
                    <a:pt x="32" y="14"/>
                    <a:pt x="32" y="15"/>
                  </a:cubicBezTo>
                  <a:cubicBezTo>
                    <a:pt x="32" y="15"/>
                    <a:pt x="33" y="16"/>
                    <a:pt x="33" y="16"/>
                  </a:cubicBezTo>
                  <a:cubicBezTo>
                    <a:pt x="34" y="18"/>
                    <a:pt x="34" y="19"/>
                    <a:pt x="35" y="20"/>
                  </a:cubicBezTo>
                  <a:cubicBezTo>
                    <a:pt x="35" y="14"/>
                    <a:pt x="31" y="10"/>
                    <a:pt x="28" y="7"/>
                  </a:cubicBezTo>
                  <a:cubicBezTo>
                    <a:pt x="28" y="8"/>
                    <a:pt x="29" y="9"/>
                    <a:pt x="29" y="9"/>
                  </a:cubicBezTo>
                  <a:close/>
                  <a:moveTo>
                    <a:pt x="17" y="9"/>
                  </a:moveTo>
                  <a:cubicBezTo>
                    <a:pt x="16" y="9"/>
                    <a:pt x="17" y="8"/>
                    <a:pt x="16" y="8"/>
                  </a:cubicBezTo>
                  <a:cubicBezTo>
                    <a:pt x="16" y="9"/>
                    <a:pt x="15" y="10"/>
                    <a:pt x="16" y="10"/>
                  </a:cubicBezTo>
                  <a:cubicBezTo>
                    <a:pt x="14" y="11"/>
                    <a:pt x="15" y="13"/>
                    <a:pt x="16" y="13"/>
                  </a:cubicBezTo>
                  <a:cubicBezTo>
                    <a:pt x="17" y="12"/>
                    <a:pt x="16" y="11"/>
                    <a:pt x="16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8" y="9"/>
                    <a:pt x="18" y="9"/>
                    <a:pt x="18" y="8"/>
                  </a:cubicBezTo>
                  <a:cubicBezTo>
                    <a:pt x="18" y="7"/>
                    <a:pt x="17" y="8"/>
                    <a:pt x="17" y="9"/>
                  </a:cubicBezTo>
                  <a:close/>
                  <a:moveTo>
                    <a:pt x="11" y="9"/>
                  </a:move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0" y="8"/>
                    <a:pt x="11" y="9"/>
                  </a:cubicBezTo>
                  <a:close/>
                  <a:moveTo>
                    <a:pt x="11" y="10"/>
                  </a:moveTo>
                  <a:cubicBezTo>
                    <a:pt x="12" y="10"/>
                    <a:pt x="12" y="9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9"/>
                    <a:pt x="11" y="9"/>
                    <a:pt x="11" y="10"/>
                  </a:cubicBezTo>
                  <a:close/>
                  <a:moveTo>
                    <a:pt x="22" y="10"/>
                  </a:moveTo>
                  <a:cubicBezTo>
                    <a:pt x="23" y="10"/>
                    <a:pt x="23" y="9"/>
                    <a:pt x="22" y="8"/>
                  </a:cubicBezTo>
                  <a:cubicBezTo>
                    <a:pt x="21" y="9"/>
                    <a:pt x="22" y="10"/>
                    <a:pt x="22" y="10"/>
                  </a:cubicBezTo>
                  <a:close/>
                  <a:moveTo>
                    <a:pt x="20" y="10"/>
                  </a:moveTo>
                  <a:cubicBezTo>
                    <a:pt x="21" y="10"/>
                    <a:pt x="20" y="9"/>
                    <a:pt x="20" y="9"/>
                  </a:cubicBezTo>
                  <a:cubicBezTo>
                    <a:pt x="20" y="9"/>
                    <a:pt x="20" y="10"/>
                    <a:pt x="20" y="10"/>
                  </a:cubicBezTo>
                  <a:close/>
                  <a:moveTo>
                    <a:pt x="19" y="9"/>
                  </a:moveTo>
                  <a:cubicBezTo>
                    <a:pt x="18" y="10"/>
                    <a:pt x="18" y="10"/>
                    <a:pt x="18" y="11"/>
                  </a:cubicBezTo>
                  <a:cubicBezTo>
                    <a:pt x="18" y="11"/>
                    <a:pt x="18" y="12"/>
                    <a:pt x="19" y="13"/>
                  </a:cubicBezTo>
                  <a:cubicBezTo>
                    <a:pt x="19" y="12"/>
                    <a:pt x="19" y="12"/>
                    <a:pt x="20" y="11"/>
                  </a:cubicBezTo>
                  <a:cubicBezTo>
                    <a:pt x="20" y="11"/>
                    <a:pt x="19" y="11"/>
                    <a:pt x="19" y="10"/>
                  </a:cubicBezTo>
                  <a:cubicBezTo>
                    <a:pt x="18" y="10"/>
                    <a:pt x="20" y="10"/>
                    <a:pt x="19" y="9"/>
                  </a:cubicBezTo>
                  <a:close/>
                  <a:moveTo>
                    <a:pt x="13" y="13"/>
                  </a:moveTo>
                  <a:cubicBezTo>
                    <a:pt x="14" y="12"/>
                    <a:pt x="14" y="10"/>
                    <a:pt x="13" y="9"/>
                  </a:cubicBezTo>
                  <a:cubicBezTo>
                    <a:pt x="11" y="10"/>
                    <a:pt x="12" y="13"/>
                    <a:pt x="13" y="13"/>
                  </a:cubicBezTo>
                  <a:close/>
                  <a:moveTo>
                    <a:pt x="8" y="11"/>
                  </a:moveTo>
                  <a:cubicBezTo>
                    <a:pt x="9" y="11"/>
                    <a:pt x="9" y="10"/>
                    <a:pt x="9" y="10"/>
                  </a:cubicBezTo>
                  <a:cubicBezTo>
                    <a:pt x="9" y="10"/>
                    <a:pt x="8" y="10"/>
                    <a:pt x="8" y="10"/>
                  </a:cubicBezTo>
                  <a:cubicBezTo>
                    <a:pt x="8" y="10"/>
                    <a:pt x="8" y="11"/>
                    <a:pt x="8" y="11"/>
                  </a:cubicBezTo>
                  <a:close/>
                  <a:moveTo>
                    <a:pt x="4" y="14"/>
                  </a:moveTo>
                  <a:cubicBezTo>
                    <a:pt x="4" y="13"/>
                    <a:pt x="5" y="11"/>
                    <a:pt x="6" y="10"/>
                  </a:cubicBezTo>
                  <a:cubicBezTo>
                    <a:pt x="5" y="11"/>
                    <a:pt x="4" y="13"/>
                    <a:pt x="4" y="14"/>
                  </a:cubicBezTo>
                  <a:close/>
                  <a:moveTo>
                    <a:pt x="21" y="11"/>
                  </a:move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1" y="10"/>
                    <a:pt x="21" y="10"/>
                  </a:cubicBezTo>
                  <a:cubicBezTo>
                    <a:pt x="21" y="10"/>
                    <a:pt x="21" y="10"/>
                    <a:pt x="21" y="11"/>
                  </a:cubicBezTo>
                  <a:close/>
                  <a:moveTo>
                    <a:pt x="23" y="12"/>
                  </a:moveTo>
                  <a:cubicBezTo>
                    <a:pt x="23" y="12"/>
                    <a:pt x="24" y="12"/>
                    <a:pt x="24" y="11"/>
                  </a:cubicBezTo>
                  <a:cubicBezTo>
                    <a:pt x="24" y="11"/>
                    <a:pt x="23" y="11"/>
                    <a:pt x="23" y="11"/>
                  </a:cubicBezTo>
                  <a:cubicBezTo>
                    <a:pt x="23" y="11"/>
                    <a:pt x="23" y="12"/>
                    <a:pt x="23" y="12"/>
                  </a:cubicBezTo>
                  <a:close/>
                  <a:moveTo>
                    <a:pt x="9" y="14"/>
                  </a:moveTo>
                  <a:cubicBezTo>
                    <a:pt x="10" y="13"/>
                    <a:pt x="11" y="12"/>
                    <a:pt x="10" y="11"/>
                  </a:cubicBezTo>
                  <a:cubicBezTo>
                    <a:pt x="10" y="12"/>
                    <a:pt x="8" y="13"/>
                    <a:pt x="9" y="14"/>
                  </a:cubicBezTo>
                  <a:close/>
                  <a:moveTo>
                    <a:pt x="30" y="16"/>
                  </a:moveTo>
                  <a:cubicBezTo>
                    <a:pt x="30" y="16"/>
                    <a:pt x="30" y="15"/>
                    <a:pt x="31" y="15"/>
                  </a:cubicBezTo>
                  <a:cubicBezTo>
                    <a:pt x="30" y="14"/>
                    <a:pt x="30" y="12"/>
                    <a:pt x="28" y="11"/>
                  </a:cubicBezTo>
                  <a:cubicBezTo>
                    <a:pt x="29" y="13"/>
                    <a:pt x="29" y="14"/>
                    <a:pt x="30" y="16"/>
                  </a:cubicBezTo>
                  <a:close/>
                  <a:moveTo>
                    <a:pt x="21" y="12"/>
                  </a:moveTo>
                  <a:cubicBezTo>
                    <a:pt x="22" y="13"/>
                    <a:pt x="22" y="12"/>
                    <a:pt x="21" y="12"/>
                  </a:cubicBezTo>
                  <a:cubicBezTo>
                    <a:pt x="21" y="12"/>
                    <a:pt x="21" y="12"/>
                    <a:pt x="21" y="12"/>
                  </a:cubicBezTo>
                  <a:close/>
                  <a:moveTo>
                    <a:pt x="19" y="14"/>
                  </a:moveTo>
                  <a:cubicBezTo>
                    <a:pt x="19" y="13"/>
                    <a:pt x="20" y="13"/>
                    <a:pt x="20" y="12"/>
                  </a:cubicBezTo>
                  <a:cubicBezTo>
                    <a:pt x="20" y="12"/>
                    <a:pt x="19" y="13"/>
                    <a:pt x="19" y="14"/>
                  </a:cubicBezTo>
                  <a:close/>
                  <a:moveTo>
                    <a:pt x="14" y="15"/>
                  </a:moveTo>
                  <a:cubicBezTo>
                    <a:pt x="15" y="15"/>
                    <a:pt x="15" y="15"/>
                    <a:pt x="15" y="14"/>
                  </a:cubicBezTo>
                  <a:cubicBezTo>
                    <a:pt x="15" y="13"/>
                    <a:pt x="15" y="13"/>
                    <a:pt x="14" y="12"/>
                  </a:cubicBezTo>
                  <a:cubicBezTo>
                    <a:pt x="14" y="14"/>
                    <a:pt x="13" y="15"/>
                    <a:pt x="14" y="15"/>
                  </a:cubicBezTo>
                  <a:close/>
                  <a:moveTo>
                    <a:pt x="16" y="14"/>
                  </a:moveTo>
                  <a:cubicBezTo>
                    <a:pt x="16" y="14"/>
                    <a:pt x="16" y="15"/>
                    <a:pt x="17" y="16"/>
                  </a:cubicBezTo>
                  <a:cubicBezTo>
                    <a:pt x="17" y="15"/>
                    <a:pt x="18" y="14"/>
                    <a:pt x="18" y="14"/>
                  </a:cubicBezTo>
                  <a:cubicBezTo>
                    <a:pt x="17" y="13"/>
                    <a:pt x="18" y="12"/>
                    <a:pt x="17" y="12"/>
                  </a:cubicBezTo>
                  <a:cubicBezTo>
                    <a:pt x="17" y="13"/>
                    <a:pt x="16" y="13"/>
                    <a:pt x="16" y="14"/>
                  </a:cubicBezTo>
                  <a:close/>
                  <a:moveTo>
                    <a:pt x="24" y="15"/>
                  </a:moveTo>
                  <a:cubicBezTo>
                    <a:pt x="25" y="14"/>
                    <a:pt x="25" y="13"/>
                    <a:pt x="24" y="13"/>
                  </a:cubicBezTo>
                  <a:cubicBezTo>
                    <a:pt x="24" y="13"/>
                    <a:pt x="24" y="14"/>
                    <a:pt x="24" y="15"/>
                  </a:cubicBezTo>
                  <a:close/>
                  <a:moveTo>
                    <a:pt x="20" y="15"/>
                  </a:moveTo>
                  <a:cubicBezTo>
                    <a:pt x="21" y="14"/>
                    <a:pt x="21" y="13"/>
                    <a:pt x="20" y="13"/>
                  </a:cubicBezTo>
                  <a:cubicBezTo>
                    <a:pt x="20" y="13"/>
                    <a:pt x="19" y="15"/>
                    <a:pt x="20" y="15"/>
                  </a:cubicBezTo>
                  <a:close/>
                  <a:moveTo>
                    <a:pt x="12" y="15"/>
                  </a:moveTo>
                  <a:cubicBezTo>
                    <a:pt x="12" y="14"/>
                    <a:pt x="12" y="14"/>
                    <a:pt x="11" y="13"/>
                  </a:cubicBezTo>
                  <a:cubicBezTo>
                    <a:pt x="12" y="14"/>
                    <a:pt x="11" y="14"/>
                    <a:pt x="12" y="15"/>
                  </a:cubicBezTo>
                  <a:close/>
                  <a:moveTo>
                    <a:pt x="27" y="15"/>
                  </a:moveTo>
                  <a:cubicBezTo>
                    <a:pt x="27" y="15"/>
                    <a:pt x="27" y="14"/>
                    <a:pt x="28" y="14"/>
                  </a:cubicBezTo>
                  <a:cubicBezTo>
                    <a:pt x="27" y="14"/>
                    <a:pt x="28" y="13"/>
                    <a:pt x="27" y="13"/>
                  </a:cubicBezTo>
                  <a:cubicBezTo>
                    <a:pt x="27" y="14"/>
                    <a:pt x="26" y="14"/>
                    <a:pt x="27" y="15"/>
                  </a:cubicBezTo>
                  <a:close/>
                  <a:moveTo>
                    <a:pt x="11" y="17"/>
                  </a:moveTo>
                  <a:cubicBezTo>
                    <a:pt x="11" y="16"/>
                    <a:pt x="12" y="16"/>
                    <a:pt x="12" y="15"/>
                  </a:cubicBezTo>
                  <a:cubicBezTo>
                    <a:pt x="11" y="15"/>
                    <a:pt x="11" y="14"/>
                    <a:pt x="10" y="13"/>
                  </a:cubicBezTo>
                  <a:cubicBezTo>
                    <a:pt x="9" y="14"/>
                    <a:pt x="10" y="16"/>
                    <a:pt x="11" y="17"/>
                  </a:cubicBezTo>
                  <a:close/>
                  <a:moveTo>
                    <a:pt x="24" y="15"/>
                  </a:moveTo>
                  <a:cubicBezTo>
                    <a:pt x="24" y="15"/>
                    <a:pt x="24" y="16"/>
                    <a:pt x="25" y="16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5" y="15"/>
                    <a:pt x="25" y="14"/>
                    <a:pt x="25" y="14"/>
                  </a:cubicBezTo>
                  <a:cubicBezTo>
                    <a:pt x="25" y="14"/>
                    <a:pt x="25" y="15"/>
                    <a:pt x="24" y="15"/>
                  </a:cubicBezTo>
                  <a:close/>
                  <a:moveTo>
                    <a:pt x="5" y="15"/>
                  </a:moveTo>
                  <a:cubicBezTo>
                    <a:pt x="5" y="15"/>
                    <a:pt x="5" y="15"/>
                    <a:pt x="5" y="14"/>
                  </a:cubicBezTo>
                  <a:cubicBezTo>
                    <a:pt x="5" y="15"/>
                    <a:pt x="4" y="15"/>
                    <a:pt x="5" y="15"/>
                  </a:cubicBezTo>
                  <a:close/>
                  <a:moveTo>
                    <a:pt x="7" y="15"/>
                  </a:move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6" y="15"/>
                    <a:pt x="7" y="15"/>
                  </a:cubicBezTo>
                  <a:close/>
                  <a:moveTo>
                    <a:pt x="18" y="15"/>
                  </a:moveTo>
                  <a:cubicBezTo>
                    <a:pt x="18" y="16"/>
                    <a:pt x="17" y="17"/>
                    <a:pt x="18" y="17"/>
                  </a:cubicBezTo>
                  <a:cubicBezTo>
                    <a:pt x="18" y="17"/>
                    <a:pt x="18" y="18"/>
                    <a:pt x="18" y="18"/>
                  </a:cubicBezTo>
                  <a:cubicBezTo>
                    <a:pt x="19" y="17"/>
                    <a:pt x="19" y="17"/>
                    <a:pt x="20" y="16"/>
                  </a:cubicBezTo>
                  <a:cubicBezTo>
                    <a:pt x="19" y="16"/>
                    <a:pt x="19" y="15"/>
                    <a:pt x="18" y="15"/>
                  </a:cubicBezTo>
                  <a:cubicBezTo>
                    <a:pt x="18" y="15"/>
                    <a:pt x="18" y="15"/>
                    <a:pt x="18" y="15"/>
                  </a:cubicBezTo>
                  <a:close/>
                  <a:moveTo>
                    <a:pt x="23" y="15"/>
                  </a:moveTo>
                  <a:cubicBezTo>
                    <a:pt x="23" y="15"/>
                    <a:pt x="23" y="15"/>
                    <a:pt x="23" y="15"/>
                  </a:cubicBezTo>
                  <a:cubicBezTo>
                    <a:pt x="23" y="15"/>
                    <a:pt x="23" y="15"/>
                    <a:pt x="23" y="15"/>
                  </a:cubicBezTo>
                  <a:close/>
                  <a:moveTo>
                    <a:pt x="7" y="18"/>
                  </a:moveTo>
                  <a:cubicBezTo>
                    <a:pt x="8" y="17"/>
                    <a:pt x="9" y="16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6"/>
                    <a:pt x="6" y="17"/>
                    <a:pt x="7" y="18"/>
                  </a:cubicBezTo>
                  <a:close/>
                  <a:moveTo>
                    <a:pt x="21" y="16"/>
                  </a:moveTo>
                  <a:cubicBezTo>
                    <a:pt x="21" y="16"/>
                    <a:pt x="22" y="16"/>
                    <a:pt x="22" y="15"/>
                  </a:cubicBezTo>
                  <a:cubicBezTo>
                    <a:pt x="22" y="15"/>
                    <a:pt x="22" y="15"/>
                    <a:pt x="21" y="15"/>
                  </a:cubicBezTo>
                  <a:cubicBezTo>
                    <a:pt x="21" y="15"/>
                    <a:pt x="20" y="16"/>
                    <a:pt x="21" y="16"/>
                  </a:cubicBezTo>
                  <a:close/>
                  <a:moveTo>
                    <a:pt x="15" y="17"/>
                  </a:moveTo>
                  <a:cubicBezTo>
                    <a:pt x="15" y="17"/>
                    <a:pt x="15" y="18"/>
                    <a:pt x="16" y="18"/>
                  </a:cubicBezTo>
                  <a:cubicBezTo>
                    <a:pt x="16" y="18"/>
                    <a:pt x="16" y="17"/>
                    <a:pt x="16" y="17"/>
                  </a:cubicBezTo>
                  <a:cubicBezTo>
                    <a:pt x="16" y="16"/>
                    <a:pt x="16" y="15"/>
                    <a:pt x="15" y="15"/>
                  </a:cubicBezTo>
                  <a:cubicBezTo>
                    <a:pt x="15" y="15"/>
                    <a:pt x="15" y="16"/>
                    <a:pt x="15" y="17"/>
                  </a:cubicBezTo>
                  <a:close/>
                  <a:moveTo>
                    <a:pt x="29" y="16"/>
                  </a:moveTo>
                  <a:cubicBezTo>
                    <a:pt x="28" y="16"/>
                    <a:pt x="28" y="15"/>
                    <a:pt x="28" y="15"/>
                  </a:cubicBezTo>
                  <a:cubicBezTo>
                    <a:pt x="27" y="16"/>
                    <a:pt x="28" y="18"/>
                    <a:pt x="29" y="16"/>
                  </a:cubicBezTo>
                  <a:close/>
                  <a:moveTo>
                    <a:pt x="3" y="20"/>
                  </a:moveTo>
                  <a:cubicBezTo>
                    <a:pt x="4" y="19"/>
                    <a:pt x="4" y="16"/>
                    <a:pt x="3" y="15"/>
                  </a:cubicBezTo>
                  <a:cubicBezTo>
                    <a:pt x="3" y="17"/>
                    <a:pt x="2" y="18"/>
                    <a:pt x="3" y="20"/>
                  </a:cubicBezTo>
                  <a:close/>
                  <a:moveTo>
                    <a:pt x="13" y="18"/>
                  </a:moveTo>
                  <a:cubicBezTo>
                    <a:pt x="14" y="17"/>
                    <a:pt x="13" y="16"/>
                    <a:pt x="13" y="15"/>
                  </a:cubicBezTo>
                  <a:cubicBezTo>
                    <a:pt x="12" y="16"/>
                    <a:pt x="11" y="18"/>
                    <a:pt x="12" y="19"/>
                  </a:cubicBezTo>
                  <a:cubicBezTo>
                    <a:pt x="13" y="18"/>
                    <a:pt x="12" y="17"/>
                    <a:pt x="13" y="16"/>
                  </a:cubicBezTo>
                  <a:cubicBezTo>
                    <a:pt x="13" y="17"/>
                    <a:pt x="13" y="17"/>
                    <a:pt x="13" y="18"/>
                  </a:cubicBezTo>
                  <a:close/>
                  <a:moveTo>
                    <a:pt x="22" y="18"/>
                  </a:moveTo>
                  <a:cubicBezTo>
                    <a:pt x="22" y="17"/>
                    <a:pt x="22" y="17"/>
                    <a:pt x="23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2" y="17"/>
                    <a:pt x="21" y="17"/>
                    <a:pt x="22" y="18"/>
                  </a:cubicBezTo>
                  <a:close/>
                  <a:moveTo>
                    <a:pt x="24" y="17"/>
                  </a:moveTo>
                  <a:cubicBezTo>
                    <a:pt x="24" y="17"/>
                    <a:pt x="24" y="16"/>
                    <a:pt x="24" y="16"/>
                  </a:cubicBezTo>
                  <a:cubicBezTo>
                    <a:pt x="24" y="17"/>
                    <a:pt x="24" y="17"/>
                    <a:pt x="24" y="17"/>
                  </a:cubicBezTo>
                  <a:close/>
                  <a:moveTo>
                    <a:pt x="26" y="17"/>
                  </a:moveTo>
                  <a:cubicBezTo>
                    <a:pt x="26" y="17"/>
                    <a:pt x="27" y="16"/>
                    <a:pt x="26" y="16"/>
                  </a:cubicBezTo>
                  <a:cubicBezTo>
                    <a:pt x="26" y="17"/>
                    <a:pt x="25" y="17"/>
                    <a:pt x="26" y="17"/>
                  </a:cubicBezTo>
                  <a:close/>
                  <a:moveTo>
                    <a:pt x="8" y="18"/>
                  </a:moveTo>
                  <a:cubicBezTo>
                    <a:pt x="8" y="19"/>
                    <a:pt x="8" y="20"/>
                    <a:pt x="9" y="20"/>
                  </a:cubicBezTo>
                  <a:cubicBezTo>
                    <a:pt x="10" y="20"/>
                    <a:pt x="10" y="19"/>
                    <a:pt x="10" y="18"/>
                  </a:cubicBezTo>
                  <a:cubicBezTo>
                    <a:pt x="9" y="18"/>
                    <a:pt x="9" y="17"/>
                    <a:pt x="9" y="16"/>
                  </a:cubicBezTo>
                  <a:cubicBezTo>
                    <a:pt x="9" y="17"/>
                    <a:pt x="8" y="17"/>
                    <a:pt x="8" y="18"/>
                  </a:cubicBezTo>
                  <a:close/>
                  <a:moveTo>
                    <a:pt x="31" y="18"/>
                  </a:moveTo>
                  <a:cubicBezTo>
                    <a:pt x="31" y="18"/>
                    <a:pt x="32" y="18"/>
                    <a:pt x="32" y="18"/>
                  </a:cubicBezTo>
                  <a:cubicBezTo>
                    <a:pt x="32" y="17"/>
                    <a:pt x="32" y="17"/>
                    <a:pt x="31" y="16"/>
                  </a:cubicBezTo>
                  <a:cubicBezTo>
                    <a:pt x="31" y="17"/>
                    <a:pt x="30" y="18"/>
                    <a:pt x="31" y="18"/>
                  </a:cubicBezTo>
                  <a:close/>
                  <a:moveTo>
                    <a:pt x="19" y="19"/>
                  </a:moveTo>
                  <a:cubicBezTo>
                    <a:pt x="20" y="19"/>
                    <a:pt x="21" y="18"/>
                    <a:pt x="20" y="17"/>
                  </a:cubicBezTo>
                  <a:cubicBezTo>
                    <a:pt x="20" y="18"/>
                    <a:pt x="19" y="19"/>
                    <a:pt x="19" y="19"/>
                  </a:cubicBezTo>
                  <a:close/>
                  <a:moveTo>
                    <a:pt x="22" y="18"/>
                  </a:moveTo>
                  <a:cubicBezTo>
                    <a:pt x="22" y="19"/>
                    <a:pt x="22" y="19"/>
                    <a:pt x="23" y="19"/>
                  </a:cubicBezTo>
                  <a:cubicBezTo>
                    <a:pt x="23" y="19"/>
                    <a:pt x="23" y="18"/>
                    <a:pt x="23" y="18"/>
                  </a:cubicBezTo>
                  <a:cubicBezTo>
                    <a:pt x="23" y="18"/>
                    <a:pt x="23" y="17"/>
                    <a:pt x="23" y="17"/>
                  </a:cubicBezTo>
                  <a:cubicBezTo>
                    <a:pt x="23" y="18"/>
                    <a:pt x="22" y="18"/>
                    <a:pt x="22" y="18"/>
                  </a:cubicBezTo>
                  <a:close/>
                  <a:moveTo>
                    <a:pt x="26" y="19"/>
                  </a:moveTo>
                  <a:cubicBezTo>
                    <a:pt x="27" y="19"/>
                    <a:pt x="26" y="18"/>
                    <a:pt x="27" y="18"/>
                  </a:cubicBezTo>
                  <a:cubicBezTo>
                    <a:pt x="27" y="18"/>
                    <a:pt x="27" y="17"/>
                    <a:pt x="27" y="17"/>
                  </a:cubicBezTo>
                  <a:cubicBezTo>
                    <a:pt x="27" y="18"/>
                    <a:pt x="26" y="18"/>
                    <a:pt x="26" y="19"/>
                  </a:cubicBezTo>
                  <a:close/>
                  <a:moveTo>
                    <a:pt x="28" y="18"/>
                  </a:moveTo>
                  <a:cubicBezTo>
                    <a:pt x="28" y="18"/>
                    <a:pt x="29" y="19"/>
                    <a:pt x="29" y="19"/>
                  </a:cubicBezTo>
                  <a:cubicBezTo>
                    <a:pt x="30" y="18"/>
                    <a:pt x="29" y="16"/>
                    <a:pt x="28" y="18"/>
                  </a:cubicBezTo>
                  <a:close/>
                  <a:moveTo>
                    <a:pt x="14" y="19"/>
                  </a:moveTo>
                  <a:cubicBezTo>
                    <a:pt x="14" y="19"/>
                    <a:pt x="14" y="19"/>
                    <a:pt x="14" y="20"/>
                  </a:cubicBezTo>
                  <a:cubicBezTo>
                    <a:pt x="13" y="20"/>
                    <a:pt x="13" y="19"/>
                    <a:pt x="13" y="19"/>
                  </a:cubicBezTo>
                  <a:cubicBezTo>
                    <a:pt x="13" y="20"/>
                    <a:pt x="13" y="21"/>
                    <a:pt x="14" y="22"/>
                  </a:cubicBezTo>
                  <a:cubicBezTo>
                    <a:pt x="14" y="21"/>
                    <a:pt x="15" y="20"/>
                    <a:pt x="15" y="19"/>
                  </a:cubicBezTo>
                  <a:cubicBezTo>
                    <a:pt x="15" y="19"/>
                    <a:pt x="15" y="18"/>
                    <a:pt x="14" y="18"/>
                  </a:cubicBezTo>
                  <a:cubicBezTo>
                    <a:pt x="14" y="18"/>
                    <a:pt x="13" y="18"/>
                    <a:pt x="14" y="19"/>
                  </a:cubicBezTo>
                  <a:close/>
                  <a:moveTo>
                    <a:pt x="16" y="19"/>
                  </a:moveTo>
                  <a:cubicBezTo>
                    <a:pt x="17" y="20"/>
                    <a:pt x="16" y="20"/>
                    <a:pt x="17" y="20"/>
                  </a:cubicBezTo>
                  <a:cubicBezTo>
                    <a:pt x="17" y="20"/>
                    <a:pt x="18" y="20"/>
                    <a:pt x="18" y="19"/>
                  </a:cubicBezTo>
                  <a:cubicBezTo>
                    <a:pt x="17" y="19"/>
                    <a:pt x="17" y="18"/>
                    <a:pt x="17" y="18"/>
                  </a:cubicBezTo>
                  <a:cubicBezTo>
                    <a:pt x="17" y="18"/>
                    <a:pt x="17" y="19"/>
                    <a:pt x="16" y="19"/>
                  </a:cubicBezTo>
                  <a:close/>
                  <a:moveTo>
                    <a:pt x="6" y="19"/>
                  </a:moveTo>
                  <a:cubicBezTo>
                    <a:pt x="6" y="19"/>
                    <a:pt x="7" y="18"/>
                    <a:pt x="6" y="18"/>
                  </a:cubicBezTo>
                  <a:cubicBezTo>
                    <a:pt x="6" y="19"/>
                    <a:pt x="6" y="19"/>
                    <a:pt x="6" y="19"/>
                  </a:cubicBezTo>
                  <a:close/>
                  <a:moveTo>
                    <a:pt x="20" y="20"/>
                  </a:moveTo>
                  <a:cubicBezTo>
                    <a:pt x="20" y="20"/>
                    <a:pt x="21" y="20"/>
                    <a:pt x="21" y="20"/>
                  </a:cubicBezTo>
                  <a:cubicBezTo>
                    <a:pt x="21" y="20"/>
                    <a:pt x="20" y="20"/>
                    <a:pt x="20" y="20"/>
                  </a:cubicBezTo>
                  <a:cubicBezTo>
                    <a:pt x="20" y="21"/>
                    <a:pt x="20" y="21"/>
                    <a:pt x="21" y="22"/>
                  </a:cubicBezTo>
                  <a:cubicBezTo>
                    <a:pt x="21" y="21"/>
                    <a:pt x="22" y="21"/>
                    <a:pt x="22" y="20"/>
                  </a:cubicBezTo>
                  <a:cubicBezTo>
                    <a:pt x="22" y="20"/>
                    <a:pt x="21" y="19"/>
                    <a:pt x="21" y="19"/>
                  </a:cubicBezTo>
                  <a:cubicBezTo>
                    <a:pt x="21" y="19"/>
                    <a:pt x="21" y="18"/>
                    <a:pt x="21" y="18"/>
                  </a:cubicBezTo>
                  <a:cubicBezTo>
                    <a:pt x="21" y="19"/>
                    <a:pt x="20" y="19"/>
                    <a:pt x="20" y="20"/>
                  </a:cubicBezTo>
                  <a:close/>
                  <a:moveTo>
                    <a:pt x="28" y="21"/>
                  </a:moveTo>
                  <a:cubicBezTo>
                    <a:pt x="28" y="20"/>
                    <a:pt x="28" y="19"/>
                    <a:pt x="27" y="19"/>
                  </a:cubicBezTo>
                  <a:cubicBezTo>
                    <a:pt x="27" y="20"/>
                    <a:pt x="28" y="20"/>
                    <a:pt x="28" y="21"/>
                  </a:cubicBezTo>
                  <a:close/>
                  <a:moveTo>
                    <a:pt x="31" y="19"/>
                  </a:moveTo>
                  <a:cubicBezTo>
                    <a:pt x="32" y="19"/>
                    <a:pt x="32" y="19"/>
                    <a:pt x="32" y="19"/>
                  </a:cubicBezTo>
                  <a:cubicBezTo>
                    <a:pt x="31" y="19"/>
                    <a:pt x="31" y="19"/>
                    <a:pt x="31" y="19"/>
                  </a:cubicBezTo>
                  <a:close/>
                  <a:moveTo>
                    <a:pt x="24" y="21"/>
                  </a:moveTo>
                  <a:cubicBezTo>
                    <a:pt x="24" y="20"/>
                    <a:pt x="25" y="20"/>
                    <a:pt x="24" y="19"/>
                  </a:cubicBezTo>
                  <a:cubicBezTo>
                    <a:pt x="24" y="20"/>
                    <a:pt x="23" y="21"/>
                    <a:pt x="24" y="21"/>
                  </a:cubicBezTo>
                  <a:close/>
                  <a:moveTo>
                    <a:pt x="27" y="20"/>
                  </a:moveTo>
                  <a:cubicBezTo>
                    <a:pt x="27" y="20"/>
                    <a:pt x="27" y="19"/>
                    <a:pt x="27" y="19"/>
                  </a:cubicBezTo>
                  <a:cubicBezTo>
                    <a:pt x="27" y="20"/>
                    <a:pt x="27" y="20"/>
                    <a:pt x="27" y="20"/>
                  </a:cubicBezTo>
                  <a:close/>
                  <a:moveTo>
                    <a:pt x="11" y="23"/>
                  </a:moveTo>
                  <a:cubicBezTo>
                    <a:pt x="11" y="22"/>
                    <a:pt x="11" y="22"/>
                    <a:pt x="11" y="21"/>
                  </a:cubicBezTo>
                  <a:cubicBezTo>
                    <a:pt x="11" y="21"/>
                    <a:pt x="11" y="20"/>
                    <a:pt x="11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20"/>
                    <a:pt x="9" y="22"/>
                    <a:pt x="11" y="23"/>
                  </a:cubicBezTo>
                  <a:close/>
                  <a:moveTo>
                    <a:pt x="7" y="20"/>
                  </a:move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6" y="20"/>
                    <a:pt x="7" y="20"/>
                  </a:cubicBezTo>
                  <a:close/>
                  <a:moveTo>
                    <a:pt x="33" y="22"/>
                  </a:moveTo>
                  <a:cubicBezTo>
                    <a:pt x="33" y="21"/>
                    <a:pt x="33" y="20"/>
                    <a:pt x="32" y="20"/>
                  </a:cubicBezTo>
                  <a:cubicBezTo>
                    <a:pt x="32" y="20"/>
                    <a:pt x="32" y="22"/>
                    <a:pt x="33" y="22"/>
                  </a:cubicBezTo>
                  <a:close/>
                  <a:moveTo>
                    <a:pt x="12" y="21"/>
                  </a:move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1"/>
                    <a:pt x="12" y="21"/>
                  </a:cubicBezTo>
                  <a:close/>
                  <a:moveTo>
                    <a:pt x="15" y="22"/>
                  </a:moveTo>
                  <a:cubicBezTo>
                    <a:pt x="15" y="22"/>
                    <a:pt x="15" y="23"/>
                    <a:pt x="16" y="23"/>
                  </a:cubicBezTo>
                  <a:cubicBezTo>
                    <a:pt x="16" y="22"/>
                    <a:pt x="16" y="22"/>
                    <a:pt x="17" y="22"/>
                  </a:cubicBezTo>
                  <a:cubicBezTo>
                    <a:pt x="16" y="21"/>
                    <a:pt x="16" y="21"/>
                    <a:pt x="16" y="20"/>
                  </a:cubicBezTo>
                  <a:cubicBezTo>
                    <a:pt x="15" y="21"/>
                    <a:pt x="15" y="21"/>
                    <a:pt x="15" y="22"/>
                  </a:cubicBezTo>
                  <a:close/>
                  <a:moveTo>
                    <a:pt x="18" y="22"/>
                  </a:moveTo>
                  <a:cubicBezTo>
                    <a:pt x="18" y="21"/>
                    <a:pt x="19" y="21"/>
                    <a:pt x="19" y="20"/>
                  </a:cubicBezTo>
                  <a:cubicBezTo>
                    <a:pt x="18" y="21"/>
                    <a:pt x="17" y="21"/>
                    <a:pt x="18" y="22"/>
                  </a:cubicBezTo>
                  <a:close/>
                  <a:moveTo>
                    <a:pt x="30" y="22"/>
                  </a:moveTo>
                  <a:cubicBezTo>
                    <a:pt x="30" y="21"/>
                    <a:pt x="30" y="20"/>
                    <a:pt x="30" y="20"/>
                  </a:cubicBezTo>
                  <a:cubicBezTo>
                    <a:pt x="30" y="21"/>
                    <a:pt x="30" y="21"/>
                    <a:pt x="30" y="22"/>
                  </a:cubicBezTo>
                  <a:close/>
                  <a:moveTo>
                    <a:pt x="8" y="22"/>
                  </a:moveTo>
                  <a:cubicBezTo>
                    <a:pt x="8" y="21"/>
                    <a:pt x="7" y="21"/>
                    <a:pt x="7" y="20"/>
                  </a:cubicBezTo>
                  <a:cubicBezTo>
                    <a:pt x="7" y="21"/>
                    <a:pt x="7" y="22"/>
                    <a:pt x="8" y="22"/>
                  </a:cubicBezTo>
                  <a:close/>
                  <a:moveTo>
                    <a:pt x="22" y="23"/>
                  </a:moveTo>
                  <a:cubicBezTo>
                    <a:pt x="22" y="24"/>
                    <a:pt x="22" y="24"/>
                    <a:pt x="22" y="24"/>
                  </a:cubicBezTo>
                  <a:cubicBezTo>
                    <a:pt x="23" y="24"/>
                    <a:pt x="23" y="23"/>
                    <a:pt x="23" y="22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22" y="22"/>
                    <a:pt x="22" y="23"/>
                    <a:pt x="22" y="23"/>
                  </a:cubicBezTo>
                  <a:close/>
                  <a:moveTo>
                    <a:pt x="26" y="25"/>
                  </a:moveTo>
                  <a:cubicBezTo>
                    <a:pt x="26" y="25"/>
                    <a:pt x="26" y="24"/>
                    <a:pt x="26" y="24"/>
                  </a:cubicBezTo>
                  <a:cubicBezTo>
                    <a:pt x="26" y="23"/>
                    <a:pt x="26" y="23"/>
                    <a:pt x="26" y="22"/>
                  </a:cubicBezTo>
                  <a:cubicBezTo>
                    <a:pt x="23" y="21"/>
                    <a:pt x="26" y="24"/>
                    <a:pt x="26" y="25"/>
                  </a:cubicBezTo>
                  <a:close/>
                  <a:moveTo>
                    <a:pt x="29" y="24"/>
                  </a:moveTo>
                  <a:cubicBezTo>
                    <a:pt x="30" y="23"/>
                    <a:pt x="30" y="22"/>
                    <a:pt x="29" y="22"/>
                  </a:cubicBezTo>
                  <a:cubicBezTo>
                    <a:pt x="28" y="22"/>
                    <a:pt x="29" y="23"/>
                    <a:pt x="29" y="24"/>
                  </a:cubicBezTo>
                  <a:close/>
                  <a:moveTo>
                    <a:pt x="6" y="23"/>
                  </a:moveTo>
                  <a:cubicBezTo>
                    <a:pt x="6" y="23"/>
                    <a:pt x="6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6" y="22"/>
                    <a:pt x="6" y="23"/>
                  </a:cubicBezTo>
                  <a:close/>
                  <a:moveTo>
                    <a:pt x="13" y="23"/>
                  </a:moveTo>
                  <a:cubicBezTo>
                    <a:pt x="13" y="23"/>
                    <a:pt x="13" y="22"/>
                    <a:pt x="12" y="22"/>
                  </a:cubicBezTo>
                  <a:cubicBezTo>
                    <a:pt x="12" y="22"/>
                    <a:pt x="13" y="23"/>
                    <a:pt x="13" y="23"/>
                  </a:cubicBezTo>
                  <a:close/>
                  <a:moveTo>
                    <a:pt x="1" y="26"/>
                  </a:moveTo>
                  <a:cubicBezTo>
                    <a:pt x="1" y="28"/>
                    <a:pt x="2" y="28"/>
                    <a:pt x="2" y="30"/>
                  </a:cubicBezTo>
                  <a:cubicBezTo>
                    <a:pt x="2" y="31"/>
                    <a:pt x="2" y="32"/>
                    <a:pt x="3" y="32"/>
                  </a:cubicBezTo>
                  <a:cubicBezTo>
                    <a:pt x="3" y="31"/>
                    <a:pt x="3" y="30"/>
                    <a:pt x="3" y="29"/>
                  </a:cubicBezTo>
                  <a:cubicBezTo>
                    <a:pt x="2" y="29"/>
                    <a:pt x="2" y="30"/>
                    <a:pt x="2" y="29"/>
                  </a:cubicBezTo>
                  <a:cubicBezTo>
                    <a:pt x="2" y="27"/>
                    <a:pt x="2" y="24"/>
                    <a:pt x="2" y="22"/>
                  </a:cubicBezTo>
                  <a:cubicBezTo>
                    <a:pt x="1" y="23"/>
                    <a:pt x="1" y="25"/>
                    <a:pt x="1" y="26"/>
                  </a:cubicBezTo>
                  <a:close/>
                  <a:moveTo>
                    <a:pt x="3" y="22"/>
                  </a:moveTo>
                  <a:cubicBezTo>
                    <a:pt x="3" y="23"/>
                    <a:pt x="3" y="24"/>
                    <a:pt x="4" y="25"/>
                  </a:cubicBezTo>
                  <a:cubicBezTo>
                    <a:pt x="4" y="25"/>
                    <a:pt x="4" y="24"/>
                    <a:pt x="4" y="23"/>
                  </a:cubicBezTo>
                  <a:cubicBezTo>
                    <a:pt x="4" y="24"/>
                    <a:pt x="4" y="23"/>
                    <a:pt x="3" y="23"/>
                  </a:cubicBezTo>
                  <a:cubicBezTo>
                    <a:pt x="3" y="22"/>
                    <a:pt x="4" y="22"/>
                    <a:pt x="3" y="22"/>
                  </a:cubicBezTo>
                  <a:cubicBezTo>
                    <a:pt x="3" y="23"/>
                    <a:pt x="3" y="22"/>
                    <a:pt x="3" y="22"/>
                  </a:cubicBezTo>
                  <a:close/>
                  <a:moveTo>
                    <a:pt x="19" y="23"/>
                  </a:moveTo>
                  <a:cubicBezTo>
                    <a:pt x="19" y="23"/>
                    <a:pt x="19" y="24"/>
                    <a:pt x="19" y="24"/>
                  </a:cubicBezTo>
                  <a:cubicBezTo>
                    <a:pt x="20" y="24"/>
                    <a:pt x="20" y="23"/>
                    <a:pt x="20" y="23"/>
                  </a:cubicBezTo>
                  <a:cubicBezTo>
                    <a:pt x="20" y="22"/>
                    <a:pt x="20" y="22"/>
                    <a:pt x="19" y="22"/>
                  </a:cubicBezTo>
                  <a:cubicBezTo>
                    <a:pt x="19" y="22"/>
                    <a:pt x="19" y="23"/>
                    <a:pt x="19" y="23"/>
                  </a:cubicBezTo>
                  <a:close/>
                  <a:moveTo>
                    <a:pt x="14" y="23"/>
                  </a:moveTo>
                  <a:cubicBezTo>
                    <a:pt x="15" y="23"/>
                    <a:pt x="15" y="24"/>
                    <a:pt x="15" y="24"/>
                  </a:cubicBezTo>
                  <a:cubicBezTo>
                    <a:pt x="16" y="24"/>
                    <a:pt x="15" y="22"/>
                    <a:pt x="15" y="22"/>
                  </a:cubicBezTo>
                  <a:cubicBezTo>
                    <a:pt x="14" y="22"/>
                    <a:pt x="14" y="23"/>
                    <a:pt x="14" y="23"/>
                  </a:cubicBezTo>
                  <a:close/>
                  <a:moveTo>
                    <a:pt x="6" y="25"/>
                  </a:moveTo>
                  <a:cubicBezTo>
                    <a:pt x="7" y="25"/>
                    <a:pt x="7" y="23"/>
                    <a:pt x="6" y="22"/>
                  </a:cubicBezTo>
                  <a:cubicBezTo>
                    <a:pt x="6" y="23"/>
                    <a:pt x="6" y="24"/>
                    <a:pt x="6" y="25"/>
                  </a:cubicBezTo>
                  <a:close/>
                  <a:moveTo>
                    <a:pt x="12" y="25"/>
                  </a:moveTo>
                  <a:cubicBezTo>
                    <a:pt x="13" y="24"/>
                    <a:pt x="12" y="23"/>
                    <a:pt x="12" y="22"/>
                  </a:cubicBezTo>
                  <a:cubicBezTo>
                    <a:pt x="11" y="23"/>
                    <a:pt x="11" y="24"/>
                    <a:pt x="12" y="25"/>
                  </a:cubicBezTo>
                  <a:close/>
                  <a:moveTo>
                    <a:pt x="16" y="25"/>
                  </a:moveTo>
                  <a:cubicBezTo>
                    <a:pt x="17" y="24"/>
                    <a:pt x="17" y="24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6" y="24"/>
                    <a:pt x="16" y="25"/>
                  </a:cubicBezTo>
                  <a:close/>
                  <a:moveTo>
                    <a:pt x="9" y="24"/>
                  </a:moveTo>
                  <a:cubicBezTo>
                    <a:pt x="9" y="24"/>
                    <a:pt x="9" y="23"/>
                    <a:pt x="9" y="23"/>
                  </a:cubicBezTo>
                  <a:cubicBezTo>
                    <a:pt x="8" y="24"/>
                    <a:pt x="9" y="24"/>
                    <a:pt x="9" y="25"/>
                  </a:cubicBezTo>
                  <a:cubicBezTo>
                    <a:pt x="10" y="25"/>
                    <a:pt x="10" y="24"/>
                    <a:pt x="10" y="24"/>
                  </a:cubicBezTo>
                  <a:cubicBezTo>
                    <a:pt x="10" y="24"/>
                    <a:pt x="10" y="23"/>
                    <a:pt x="10" y="23"/>
                  </a:cubicBezTo>
                  <a:cubicBezTo>
                    <a:pt x="10" y="23"/>
                    <a:pt x="10" y="24"/>
                    <a:pt x="9" y="24"/>
                  </a:cubicBezTo>
                  <a:close/>
                  <a:moveTo>
                    <a:pt x="24" y="27"/>
                  </a:moveTo>
                  <a:cubicBezTo>
                    <a:pt x="25" y="27"/>
                    <a:pt x="25" y="26"/>
                    <a:pt x="25" y="26"/>
                  </a:cubicBezTo>
                  <a:cubicBezTo>
                    <a:pt x="25" y="25"/>
                    <a:pt x="25" y="24"/>
                    <a:pt x="24" y="23"/>
                  </a:cubicBezTo>
                  <a:cubicBezTo>
                    <a:pt x="23" y="24"/>
                    <a:pt x="23" y="26"/>
                    <a:pt x="24" y="27"/>
                  </a:cubicBezTo>
                  <a:close/>
                  <a:moveTo>
                    <a:pt x="14" y="26"/>
                  </a:moveTo>
                  <a:cubicBezTo>
                    <a:pt x="15" y="26"/>
                    <a:pt x="14" y="24"/>
                    <a:pt x="14" y="24"/>
                  </a:cubicBezTo>
                  <a:cubicBezTo>
                    <a:pt x="13" y="25"/>
                    <a:pt x="14" y="25"/>
                    <a:pt x="14" y="26"/>
                  </a:cubicBezTo>
                  <a:close/>
                  <a:moveTo>
                    <a:pt x="18" y="27"/>
                  </a:moveTo>
                  <a:cubicBezTo>
                    <a:pt x="18" y="27"/>
                    <a:pt x="18" y="26"/>
                    <a:pt x="19" y="25"/>
                  </a:cubicBezTo>
                  <a:cubicBezTo>
                    <a:pt x="18" y="25"/>
                    <a:pt x="19" y="24"/>
                    <a:pt x="18" y="24"/>
                  </a:cubicBezTo>
                  <a:cubicBezTo>
                    <a:pt x="17" y="25"/>
                    <a:pt x="17" y="26"/>
                    <a:pt x="18" y="27"/>
                  </a:cubicBezTo>
                  <a:close/>
                  <a:moveTo>
                    <a:pt x="20" y="26"/>
                  </a:moveTo>
                  <a:cubicBezTo>
                    <a:pt x="21" y="26"/>
                    <a:pt x="21" y="27"/>
                    <a:pt x="21" y="27"/>
                  </a:cubicBezTo>
                  <a:cubicBezTo>
                    <a:pt x="22" y="26"/>
                    <a:pt x="22" y="25"/>
                    <a:pt x="21" y="24"/>
                  </a:cubicBezTo>
                  <a:cubicBezTo>
                    <a:pt x="21" y="25"/>
                    <a:pt x="20" y="25"/>
                    <a:pt x="20" y="26"/>
                  </a:cubicBezTo>
                  <a:close/>
                  <a:moveTo>
                    <a:pt x="31" y="26"/>
                  </a:moveTo>
                  <a:cubicBezTo>
                    <a:pt x="31" y="26"/>
                    <a:pt x="31" y="25"/>
                    <a:pt x="30" y="25"/>
                  </a:cubicBezTo>
                  <a:cubicBezTo>
                    <a:pt x="30" y="25"/>
                    <a:pt x="31" y="26"/>
                    <a:pt x="31" y="26"/>
                  </a:cubicBezTo>
                  <a:close/>
                  <a:moveTo>
                    <a:pt x="11" y="25"/>
                  </a:moveTo>
                  <a:cubicBezTo>
                    <a:pt x="10" y="26"/>
                    <a:pt x="10" y="25"/>
                    <a:pt x="10" y="26"/>
                  </a:cubicBezTo>
                  <a:cubicBezTo>
                    <a:pt x="10" y="26"/>
                    <a:pt x="10" y="27"/>
                    <a:pt x="11" y="27"/>
                  </a:cubicBezTo>
                  <a:cubicBezTo>
                    <a:pt x="11" y="27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5"/>
                    <a:pt x="11" y="25"/>
                    <a:pt x="10" y="25"/>
                  </a:cubicBezTo>
                  <a:cubicBezTo>
                    <a:pt x="10" y="25"/>
                    <a:pt x="11" y="25"/>
                    <a:pt x="11" y="25"/>
                  </a:cubicBezTo>
                  <a:close/>
                  <a:moveTo>
                    <a:pt x="26" y="26"/>
                  </a:moveTo>
                  <a:cubicBezTo>
                    <a:pt x="27" y="26"/>
                    <a:pt x="27" y="27"/>
                    <a:pt x="27" y="27"/>
                  </a:cubicBezTo>
                  <a:cubicBezTo>
                    <a:pt x="27" y="27"/>
                    <a:pt x="28" y="27"/>
                    <a:pt x="28" y="26"/>
                  </a:cubicBezTo>
                  <a:cubicBezTo>
                    <a:pt x="27" y="26"/>
                    <a:pt x="27" y="25"/>
                    <a:pt x="27" y="25"/>
                  </a:cubicBezTo>
                  <a:cubicBezTo>
                    <a:pt x="27" y="25"/>
                    <a:pt x="26" y="25"/>
                    <a:pt x="26" y="26"/>
                  </a:cubicBezTo>
                  <a:close/>
                  <a:moveTo>
                    <a:pt x="8" y="28"/>
                  </a:moveTo>
                  <a:cubicBezTo>
                    <a:pt x="9" y="27"/>
                    <a:pt x="8" y="25"/>
                    <a:pt x="7" y="25"/>
                  </a:cubicBezTo>
                  <a:cubicBezTo>
                    <a:pt x="7" y="26"/>
                    <a:pt x="7" y="27"/>
                    <a:pt x="8" y="28"/>
                  </a:cubicBezTo>
                  <a:close/>
                  <a:moveTo>
                    <a:pt x="16" y="26"/>
                  </a:moveTo>
                  <a:cubicBezTo>
                    <a:pt x="16" y="26"/>
                    <a:pt x="16" y="25"/>
                    <a:pt x="16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6" y="25"/>
                    <a:pt x="16" y="26"/>
                    <a:pt x="16" y="26"/>
                  </a:cubicBezTo>
                  <a:close/>
                  <a:moveTo>
                    <a:pt x="13" y="26"/>
                  </a:moveTo>
                  <a:cubicBezTo>
                    <a:pt x="13" y="26"/>
                    <a:pt x="13" y="27"/>
                    <a:pt x="13" y="27"/>
                  </a:cubicBezTo>
                  <a:cubicBezTo>
                    <a:pt x="15" y="27"/>
                    <a:pt x="13" y="24"/>
                    <a:pt x="13" y="26"/>
                  </a:cubicBezTo>
                  <a:close/>
                  <a:moveTo>
                    <a:pt x="4" y="26"/>
                  </a:moveTo>
                  <a:cubicBezTo>
                    <a:pt x="4" y="27"/>
                    <a:pt x="5" y="28"/>
                    <a:pt x="5" y="28"/>
                  </a:cubicBezTo>
                  <a:cubicBezTo>
                    <a:pt x="5" y="27"/>
                    <a:pt x="5" y="26"/>
                    <a:pt x="5" y="25"/>
                  </a:cubicBezTo>
                  <a:cubicBezTo>
                    <a:pt x="5" y="26"/>
                    <a:pt x="4" y="26"/>
                    <a:pt x="4" y="26"/>
                  </a:cubicBezTo>
                  <a:close/>
                  <a:moveTo>
                    <a:pt x="34" y="27"/>
                  </a:moveTo>
                  <a:cubicBezTo>
                    <a:pt x="34" y="27"/>
                    <a:pt x="34" y="26"/>
                    <a:pt x="34" y="26"/>
                  </a:cubicBezTo>
                  <a:cubicBezTo>
                    <a:pt x="34" y="26"/>
                    <a:pt x="34" y="27"/>
                    <a:pt x="34" y="27"/>
                  </a:cubicBezTo>
                  <a:close/>
                  <a:moveTo>
                    <a:pt x="15" y="27"/>
                  </a:moveTo>
                  <a:cubicBezTo>
                    <a:pt x="16" y="27"/>
                    <a:pt x="15" y="26"/>
                    <a:pt x="15" y="26"/>
                  </a:cubicBezTo>
                  <a:cubicBezTo>
                    <a:pt x="15" y="27"/>
                    <a:pt x="15" y="27"/>
                    <a:pt x="15" y="27"/>
                  </a:cubicBezTo>
                  <a:close/>
                  <a:moveTo>
                    <a:pt x="22" y="28"/>
                  </a:moveTo>
                  <a:cubicBezTo>
                    <a:pt x="22" y="29"/>
                    <a:pt x="22" y="29"/>
                    <a:pt x="23" y="30"/>
                  </a:cubicBezTo>
                  <a:cubicBezTo>
                    <a:pt x="23" y="29"/>
                    <a:pt x="23" y="29"/>
                    <a:pt x="24" y="28"/>
                  </a:cubicBezTo>
                  <a:cubicBezTo>
                    <a:pt x="23" y="28"/>
                    <a:pt x="23" y="27"/>
                    <a:pt x="22" y="26"/>
                  </a:cubicBezTo>
                  <a:cubicBezTo>
                    <a:pt x="22" y="27"/>
                    <a:pt x="22" y="28"/>
                    <a:pt x="22" y="28"/>
                  </a:cubicBezTo>
                  <a:close/>
                  <a:moveTo>
                    <a:pt x="17" y="28"/>
                  </a:moveTo>
                  <a:cubicBezTo>
                    <a:pt x="17" y="28"/>
                    <a:pt x="17" y="27"/>
                    <a:pt x="17" y="27"/>
                  </a:cubicBezTo>
                  <a:cubicBezTo>
                    <a:pt x="17" y="27"/>
                    <a:pt x="17" y="27"/>
                    <a:pt x="17" y="28"/>
                  </a:cubicBezTo>
                  <a:close/>
                  <a:moveTo>
                    <a:pt x="19" y="27"/>
                  </a:moveTo>
                  <a:cubicBezTo>
                    <a:pt x="19" y="27"/>
                    <a:pt x="19" y="28"/>
                    <a:pt x="19" y="29"/>
                  </a:cubicBezTo>
                  <a:cubicBezTo>
                    <a:pt x="19" y="29"/>
                    <a:pt x="19" y="30"/>
                    <a:pt x="19" y="30"/>
                  </a:cubicBezTo>
                  <a:cubicBezTo>
                    <a:pt x="20" y="29"/>
                    <a:pt x="20" y="29"/>
                    <a:pt x="20" y="28"/>
                  </a:cubicBezTo>
                  <a:cubicBezTo>
                    <a:pt x="20" y="27"/>
                    <a:pt x="20" y="26"/>
                    <a:pt x="19" y="27"/>
                  </a:cubicBezTo>
                  <a:close/>
                  <a:moveTo>
                    <a:pt x="12" y="27"/>
                  </a:moveTo>
                  <a:cubicBezTo>
                    <a:pt x="12" y="28"/>
                    <a:pt x="12" y="28"/>
                    <a:pt x="13" y="29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8"/>
                    <a:pt x="12" y="27"/>
                    <a:pt x="12" y="27"/>
                  </a:cubicBezTo>
                  <a:cubicBezTo>
                    <a:pt x="12" y="27"/>
                    <a:pt x="12" y="27"/>
                    <a:pt x="12" y="27"/>
                  </a:cubicBezTo>
                  <a:close/>
                  <a:moveTo>
                    <a:pt x="26" y="29"/>
                  </a:moveTo>
                  <a:cubicBezTo>
                    <a:pt x="26" y="29"/>
                    <a:pt x="25" y="28"/>
                    <a:pt x="25" y="28"/>
                  </a:cubicBezTo>
                  <a:cubicBezTo>
                    <a:pt x="26" y="28"/>
                    <a:pt x="26" y="29"/>
                    <a:pt x="26" y="29"/>
                  </a:cubicBezTo>
                  <a:cubicBezTo>
                    <a:pt x="26" y="29"/>
                    <a:pt x="26" y="29"/>
                    <a:pt x="26" y="28"/>
                  </a:cubicBezTo>
                  <a:cubicBezTo>
                    <a:pt x="26" y="28"/>
                    <a:pt x="26" y="27"/>
                    <a:pt x="26" y="27"/>
                  </a:cubicBezTo>
                  <a:cubicBezTo>
                    <a:pt x="25" y="27"/>
                    <a:pt x="25" y="29"/>
                    <a:pt x="26" y="29"/>
                  </a:cubicBezTo>
                  <a:close/>
                  <a:moveTo>
                    <a:pt x="4" y="30"/>
                  </a:moveTo>
                  <a:cubicBezTo>
                    <a:pt x="5" y="29"/>
                    <a:pt x="4" y="28"/>
                    <a:pt x="3" y="27"/>
                  </a:cubicBezTo>
                  <a:cubicBezTo>
                    <a:pt x="3" y="28"/>
                    <a:pt x="4" y="29"/>
                    <a:pt x="4" y="30"/>
                  </a:cubicBezTo>
                  <a:close/>
                  <a:moveTo>
                    <a:pt x="14" y="28"/>
                  </a:moveTo>
                  <a:cubicBezTo>
                    <a:pt x="14" y="28"/>
                    <a:pt x="14" y="29"/>
                    <a:pt x="15" y="29"/>
                  </a:cubicBezTo>
                  <a:cubicBezTo>
                    <a:pt x="15" y="28"/>
                    <a:pt x="15" y="27"/>
                    <a:pt x="14" y="27"/>
                  </a:cubicBezTo>
                  <a:cubicBezTo>
                    <a:pt x="14" y="28"/>
                    <a:pt x="14" y="28"/>
                    <a:pt x="14" y="28"/>
                  </a:cubicBezTo>
                  <a:close/>
                  <a:moveTo>
                    <a:pt x="7" y="30"/>
                  </a:moveTo>
                  <a:cubicBezTo>
                    <a:pt x="7" y="29"/>
                    <a:pt x="7" y="28"/>
                    <a:pt x="6" y="27"/>
                  </a:cubicBezTo>
                  <a:cubicBezTo>
                    <a:pt x="7" y="28"/>
                    <a:pt x="6" y="29"/>
                    <a:pt x="7" y="30"/>
                  </a:cubicBezTo>
                  <a:close/>
                  <a:moveTo>
                    <a:pt x="10" y="28"/>
                  </a:moveTo>
                  <a:cubicBezTo>
                    <a:pt x="10" y="28"/>
                    <a:pt x="10" y="28"/>
                    <a:pt x="10" y="28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0" y="28"/>
                    <a:pt x="10" y="28"/>
                    <a:pt x="10" y="28"/>
                  </a:cubicBezTo>
                  <a:close/>
                  <a:moveTo>
                    <a:pt x="32" y="29"/>
                  </a:moveTo>
                  <a:cubicBezTo>
                    <a:pt x="33" y="30"/>
                    <a:pt x="30" y="32"/>
                    <a:pt x="31" y="34"/>
                  </a:cubicBezTo>
                  <a:cubicBezTo>
                    <a:pt x="32" y="32"/>
                    <a:pt x="33" y="29"/>
                    <a:pt x="33" y="28"/>
                  </a:cubicBezTo>
                  <a:cubicBezTo>
                    <a:pt x="32" y="28"/>
                    <a:pt x="32" y="29"/>
                    <a:pt x="32" y="29"/>
                  </a:cubicBezTo>
                  <a:close/>
                  <a:moveTo>
                    <a:pt x="11" y="29"/>
                  </a:moveTo>
                  <a:cubicBezTo>
                    <a:pt x="12" y="29"/>
                    <a:pt x="12" y="29"/>
                    <a:pt x="12" y="29"/>
                  </a:cubicBezTo>
                  <a:cubicBezTo>
                    <a:pt x="12" y="28"/>
                    <a:pt x="12" y="28"/>
                    <a:pt x="11" y="28"/>
                  </a:cubicBezTo>
                  <a:cubicBezTo>
                    <a:pt x="11" y="28"/>
                    <a:pt x="12" y="28"/>
                    <a:pt x="11" y="29"/>
                  </a:cubicBezTo>
                  <a:close/>
                  <a:moveTo>
                    <a:pt x="33" y="32"/>
                  </a:moveTo>
                  <a:cubicBezTo>
                    <a:pt x="33" y="30"/>
                    <a:pt x="34" y="29"/>
                    <a:pt x="34" y="28"/>
                  </a:cubicBezTo>
                  <a:cubicBezTo>
                    <a:pt x="33" y="29"/>
                    <a:pt x="33" y="31"/>
                    <a:pt x="33" y="32"/>
                  </a:cubicBezTo>
                  <a:close/>
                  <a:moveTo>
                    <a:pt x="8" y="29"/>
                  </a:moveTo>
                  <a:cubicBezTo>
                    <a:pt x="9" y="29"/>
                    <a:pt x="9" y="30"/>
                    <a:pt x="9" y="30"/>
                  </a:cubicBezTo>
                  <a:cubicBezTo>
                    <a:pt x="10" y="30"/>
                    <a:pt x="10" y="28"/>
                    <a:pt x="9" y="28"/>
                  </a:cubicBezTo>
                  <a:cubicBezTo>
                    <a:pt x="9" y="28"/>
                    <a:pt x="9" y="29"/>
                    <a:pt x="8" y="29"/>
                  </a:cubicBezTo>
                  <a:close/>
                  <a:moveTo>
                    <a:pt x="17" y="30"/>
                  </a:moveTo>
                  <a:cubicBezTo>
                    <a:pt x="16" y="29"/>
                    <a:pt x="17" y="29"/>
                    <a:pt x="17" y="29"/>
                  </a:cubicBezTo>
                  <a:cubicBezTo>
                    <a:pt x="16" y="29"/>
                    <a:pt x="17" y="28"/>
                    <a:pt x="16" y="28"/>
                  </a:cubicBezTo>
                  <a:cubicBezTo>
                    <a:pt x="16" y="29"/>
                    <a:pt x="16" y="29"/>
                    <a:pt x="17" y="30"/>
                  </a:cubicBezTo>
                  <a:close/>
                  <a:moveTo>
                    <a:pt x="29" y="30"/>
                  </a:moveTo>
                  <a:cubicBezTo>
                    <a:pt x="29" y="29"/>
                    <a:pt x="29" y="29"/>
                    <a:pt x="29" y="29"/>
                  </a:cubicBezTo>
                  <a:cubicBezTo>
                    <a:pt x="28" y="29"/>
                    <a:pt x="29" y="28"/>
                    <a:pt x="28" y="28"/>
                  </a:cubicBezTo>
                  <a:cubicBezTo>
                    <a:pt x="28" y="29"/>
                    <a:pt x="28" y="30"/>
                    <a:pt x="29" y="30"/>
                  </a:cubicBezTo>
                  <a:close/>
                  <a:moveTo>
                    <a:pt x="14" y="30"/>
                  </a:moveTo>
                  <a:cubicBezTo>
                    <a:pt x="14" y="30"/>
                    <a:pt x="14" y="29"/>
                    <a:pt x="13" y="29"/>
                  </a:cubicBezTo>
                  <a:cubicBezTo>
                    <a:pt x="13" y="29"/>
                    <a:pt x="13" y="30"/>
                    <a:pt x="14" y="30"/>
                  </a:cubicBezTo>
                  <a:close/>
                  <a:moveTo>
                    <a:pt x="20" y="32"/>
                  </a:moveTo>
                  <a:cubicBezTo>
                    <a:pt x="20" y="32"/>
                    <a:pt x="20" y="33"/>
                    <a:pt x="21" y="33"/>
                  </a:cubicBezTo>
                  <a:cubicBezTo>
                    <a:pt x="21" y="32"/>
                    <a:pt x="22" y="32"/>
                    <a:pt x="22" y="31"/>
                  </a:cubicBezTo>
                  <a:cubicBezTo>
                    <a:pt x="22" y="30"/>
                    <a:pt x="21" y="30"/>
                    <a:pt x="21" y="29"/>
                  </a:cubicBezTo>
                  <a:cubicBezTo>
                    <a:pt x="21" y="30"/>
                    <a:pt x="20" y="31"/>
                    <a:pt x="20" y="32"/>
                  </a:cubicBezTo>
                  <a:close/>
                  <a:moveTo>
                    <a:pt x="11" y="31"/>
                  </a:moveTo>
                  <a:cubicBezTo>
                    <a:pt x="11" y="31"/>
                    <a:pt x="10" y="31"/>
                    <a:pt x="10" y="30"/>
                  </a:cubicBezTo>
                  <a:cubicBezTo>
                    <a:pt x="10" y="31"/>
                    <a:pt x="10" y="32"/>
                    <a:pt x="10" y="32"/>
                  </a:cubicBezTo>
                  <a:cubicBezTo>
                    <a:pt x="11" y="32"/>
                    <a:pt x="12" y="30"/>
                    <a:pt x="11" y="29"/>
                  </a:cubicBezTo>
                  <a:cubicBezTo>
                    <a:pt x="10" y="30"/>
                    <a:pt x="11" y="30"/>
                    <a:pt x="11" y="31"/>
                  </a:cubicBezTo>
                  <a:close/>
                  <a:moveTo>
                    <a:pt x="16" y="31"/>
                  </a:moveTo>
                  <a:cubicBezTo>
                    <a:pt x="16" y="30"/>
                    <a:pt x="16" y="29"/>
                    <a:pt x="15" y="29"/>
                  </a:cubicBezTo>
                  <a:cubicBezTo>
                    <a:pt x="15" y="30"/>
                    <a:pt x="16" y="30"/>
                    <a:pt x="16" y="31"/>
                  </a:cubicBezTo>
                  <a:close/>
                  <a:moveTo>
                    <a:pt x="23" y="31"/>
                  </a:moveTo>
                  <a:cubicBezTo>
                    <a:pt x="24" y="31"/>
                    <a:pt x="24" y="32"/>
                    <a:pt x="24" y="32"/>
                  </a:cubicBezTo>
                  <a:cubicBezTo>
                    <a:pt x="25" y="32"/>
                    <a:pt x="25" y="31"/>
                    <a:pt x="25" y="30"/>
                  </a:cubicBezTo>
                  <a:cubicBezTo>
                    <a:pt x="25" y="30"/>
                    <a:pt x="25" y="30"/>
                    <a:pt x="24" y="29"/>
                  </a:cubicBezTo>
                  <a:cubicBezTo>
                    <a:pt x="24" y="30"/>
                    <a:pt x="24" y="30"/>
                    <a:pt x="23" y="31"/>
                  </a:cubicBezTo>
                  <a:close/>
                  <a:moveTo>
                    <a:pt x="27" y="32"/>
                  </a:moveTo>
                  <a:cubicBezTo>
                    <a:pt x="28" y="31"/>
                    <a:pt x="28" y="30"/>
                    <a:pt x="27" y="30"/>
                  </a:cubicBezTo>
                  <a:cubicBezTo>
                    <a:pt x="26" y="30"/>
                    <a:pt x="27" y="31"/>
                    <a:pt x="27" y="32"/>
                  </a:cubicBezTo>
                  <a:close/>
                  <a:moveTo>
                    <a:pt x="30" y="30"/>
                  </a:moveTo>
                  <a:cubicBezTo>
                    <a:pt x="30" y="30"/>
                    <a:pt x="30" y="31"/>
                    <a:pt x="30" y="31"/>
                  </a:cubicBezTo>
                  <a:cubicBezTo>
                    <a:pt x="30" y="30"/>
                    <a:pt x="30" y="30"/>
                    <a:pt x="30" y="30"/>
                  </a:cubicBezTo>
                  <a:cubicBezTo>
                    <a:pt x="30" y="30"/>
                    <a:pt x="30" y="30"/>
                    <a:pt x="30" y="30"/>
                  </a:cubicBezTo>
                  <a:cubicBezTo>
                    <a:pt x="30" y="30"/>
                    <a:pt x="30" y="30"/>
                    <a:pt x="30" y="30"/>
                  </a:cubicBezTo>
                  <a:close/>
                  <a:moveTo>
                    <a:pt x="6" y="33"/>
                  </a:moveTo>
                  <a:cubicBezTo>
                    <a:pt x="6" y="33"/>
                    <a:pt x="5" y="32"/>
                    <a:pt x="6" y="31"/>
                  </a:cubicBezTo>
                  <a:cubicBezTo>
                    <a:pt x="6" y="31"/>
                    <a:pt x="6" y="30"/>
                    <a:pt x="5" y="30"/>
                  </a:cubicBezTo>
                  <a:cubicBezTo>
                    <a:pt x="4" y="31"/>
                    <a:pt x="5" y="34"/>
                    <a:pt x="6" y="33"/>
                  </a:cubicBezTo>
                  <a:close/>
                  <a:moveTo>
                    <a:pt x="8" y="33"/>
                  </a:moveTo>
                  <a:cubicBezTo>
                    <a:pt x="8" y="32"/>
                    <a:pt x="8" y="32"/>
                    <a:pt x="9" y="31"/>
                  </a:cubicBezTo>
                  <a:cubicBezTo>
                    <a:pt x="8" y="31"/>
                    <a:pt x="8" y="30"/>
                    <a:pt x="8" y="30"/>
                  </a:cubicBezTo>
                  <a:cubicBezTo>
                    <a:pt x="7" y="31"/>
                    <a:pt x="7" y="32"/>
                    <a:pt x="8" y="33"/>
                  </a:cubicBezTo>
                  <a:close/>
                  <a:moveTo>
                    <a:pt x="13" y="31"/>
                  </a:moveTo>
                  <a:cubicBezTo>
                    <a:pt x="13" y="31"/>
                    <a:pt x="13" y="31"/>
                    <a:pt x="13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31"/>
                    <a:pt x="13" y="30"/>
                    <a:pt x="13" y="30"/>
                  </a:cubicBezTo>
                  <a:cubicBezTo>
                    <a:pt x="13" y="31"/>
                    <a:pt x="13" y="31"/>
                    <a:pt x="13" y="31"/>
                  </a:cubicBezTo>
                  <a:close/>
                  <a:moveTo>
                    <a:pt x="17" y="31"/>
                  </a:moveTo>
                  <a:cubicBezTo>
                    <a:pt x="18" y="32"/>
                    <a:pt x="18" y="32"/>
                    <a:pt x="18" y="33"/>
                  </a:cubicBezTo>
                  <a:cubicBezTo>
                    <a:pt x="18" y="32"/>
                    <a:pt x="18" y="32"/>
                    <a:pt x="19" y="32"/>
                  </a:cubicBezTo>
                  <a:cubicBezTo>
                    <a:pt x="18" y="31"/>
                    <a:pt x="18" y="30"/>
                    <a:pt x="17" y="30"/>
                  </a:cubicBezTo>
                  <a:cubicBezTo>
                    <a:pt x="18" y="31"/>
                    <a:pt x="17" y="31"/>
                    <a:pt x="17" y="31"/>
                  </a:cubicBezTo>
                  <a:close/>
                  <a:moveTo>
                    <a:pt x="15" y="32"/>
                  </a:moveTo>
                  <a:cubicBezTo>
                    <a:pt x="16" y="32"/>
                    <a:pt x="15" y="31"/>
                    <a:pt x="15" y="31"/>
                  </a:cubicBezTo>
                  <a:cubicBezTo>
                    <a:pt x="14" y="31"/>
                    <a:pt x="15" y="32"/>
                    <a:pt x="15" y="32"/>
                  </a:cubicBezTo>
                  <a:close/>
                  <a:moveTo>
                    <a:pt x="12" y="33"/>
                  </a:moveTo>
                  <a:cubicBezTo>
                    <a:pt x="12" y="33"/>
                    <a:pt x="13" y="33"/>
                    <a:pt x="13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2"/>
                    <a:pt x="12" y="33"/>
                    <a:pt x="12" y="33"/>
                  </a:cubicBezTo>
                  <a:close/>
                  <a:moveTo>
                    <a:pt x="17" y="33"/>
                  </a:moveTo>
                  <a:cubicBezTo>
                    <a:pt x="18" y="33"/>
                    <a:pt x="17" y="32"/>
                    <a:pt x="17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2"/>
                    <a:pt x="17" y="33"/>
                    <a:pt x="17" y="33"/>
                  </a:cubicBezTo>
                  <a:close/>
                  <a:moveTo>
                    <a:pt x="26" y="32"/>
                  </a:moveTo>
                  <a:cubicBezTo>
                    <a:pt x="25" y="33"/>
                    <a:pt x="25" y="34"/>
                    <a:pt x="26" y="35"/>
                  </a:cubicBezTo>
                  <a:cubicBezTo>
                    <a:pt x="26" y="34"/>
                    <a:pt x="25" y="34"/>
                    <a:pt x="26" y="33"/>
                  </a:cubicBezTo>
                  <a:cubicBezTo>
                    <a:pt x="26" y="33"/>
                    <a:pt x="26" y="34"/>
                    <a:pt x="26" y="34"/>
                  </a:cubicBezTo>
                  <a:cubicBezTo>
                    <a:pt x="27" y="33"/>
                    <a:pt x="27" y="33"/>
                    <a:pt x="26" y="32"/>
                  </a:cubicBezTo>
                  <a:cubicBezTo>
                    <a:pt x="25" y="32"/>
                    <a:pt x="26" y="33"/>
                    <a:pt x="26" y="33"/>
                  </a:cubicBezTo>
                  <a:cubicBezTo>
                    <a:pt x="26" y="33"/>
                    <a:pt x="26" y="33"/>
                    <a:pt x="26" y="32"/>
                  </a:cubicBezTo>
                  <a:close/>
                  <a:moveTo>
                    <a:pt x="22" y="35"/>
                  </a:moveTo>
                  <a:cubicBezTo>
                    <a:pt x="23" y="35"/>
                    <a:pt x="23" y="34"/>
                    <a:pt x="24" y="33"/>
                  </a:cubicBezTo>
                  <a:cubicBezTo>
                    <a:pt x="23" y="33"/>
                    <a:pt x="23" y="32"/>
                    <a:pt x="23" y="32"/>
                  </a:cubicBezTo>
                  <a:cubicBezTo>
                    <a:pt x="22" y="33"/>
                    <a:pt x="21" y="34"/>
                    <a:pt x="22" y="35"/>
                  </a:cubicBezTo>
                  <a:close/>
                  <a:moveTo>
                    <a:pt x="15" y="33"/>
                  </a:moveTo>
                  <a:cubicBezTo>
                    <a:pt x="14" y="33"/>
                    <a:pt x="14" y="32"/>
                    <a:pt x="14" y="32"/>
                  </a:cubicBezTo>
                  <a:cubicBezTo>
                    <a:pt x="14" y="32"/>
                    <a:pt x="14" y="33"/>
                    <a:pt x="15" y="33"/>
                  </a:cubicBezTo>
                  <a:close/>
                  <a:moveTo>
                    <a:pt x="28" y="33"/>
                  </a:moveTo>
                  <a:cubicBezTo>
                    <a:pt x="29" y="33"/>
                    <a:pt x="28" y="34"/>
                    <a:pt x="29" y="34"/>
                  </a:cubicBezTo>
                  <a:cubicBezTo>
                    <a:pt x="29" y="33"/>
                    <a:pt x="29" y="32"/>
                    <a:pt x="29" y="32"/>
                  </a:cubicBezTo>
                  <a:cubicBezTo>
                    <a:pt x="28" y="32"/>
                    <a:pt x="28" y="33"/>
                    <a:pt x="28" y="33"/>
                  </a:cubicBezTo>
                  <a:close/>
                  <a:moveTo>
                    <a:pt x="19" y="36"/>
                  </a:moveTo>
                  <a:cubicBezTo>
                    <a:pt x="20" y="35"/>
                    <a:pt x="20" y="35"/>
                    <a:pt x="20" y="34"/>
                  </a:cubicBezTo>
                  <a:cubicBezTo>
                    <a:pt x="20" y="34"/>
                    <a:pt x="20" y="33"/>
                    <a:pt x="19" y="33"/>
                  </a:cubicBezTo>
                  <a:cubicBezTo>
                    <a:pt x="18" y="34"/>
                    <a:pt x="20" y="35"/>
                    <a:pt x="19" y="35"/>
                  </a:cubicBezTo>
                  <a:cubicBezTo>
                    <a:pt x="19" y="35"/>
                    <a:pt x="19" y="35"/>
                    <a:pt x="19" y="36"/>
                  </a:cubicBezTo>
                  <a:close/>
                  <a:moveTo>
                    <a:pt x="33" y="34"/>
                  </a:moveTo>
                  <a:cubicBezTo>
                    <a:pt x="34" y="34"/>
                    <a:pt x="34" y="33"/>
                    <a:pt x="34" y="33"/>
                  </a:cubicBezTo>
                  <a:cubicBezTo>
                    <a:pt x="34" y="33"/>
                    <a:pt x="33" y="33"/>
                    <a:pt x="33" y="34"/>
                  </a:cubicBezTo>
                  <a:close/>
                  <a:moveTo>
                    <a:pt x="9" y="34"/>
                  </a:moveTo>
                  <a:cubicBezTo>
                    <a:pt x="9" y="34"/>
                    <a:pt x="9" y="35"/>
                    <a:pt x="9" y="35"/>
                  </a:cubicBezTo>
                  <a:cubicBezTo>
                    <a:pt x="9" y="34"/>
                    <a:pt x="10" y="34"/>
                    <a:pt x="10" y="33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9" y="33"/>
                    <a:pt x="9" y="34"/>
                    <a:pt x="9" y="34"/>
                  </a:cubicBezTo>
                  <a:close/>
                  <a:moveTo>
                    <a:pt x="17" y="35"/>
                  </a:moveTo>
                  <a:cubicBezTo>
                    <a:pt x="18" y="35"/>
                    <a:pt x="17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4"/>
                    <a:pt x="16" y="35"/>
                    <a:pt x="17" y="35"/>
                  </a:cubicBezTo>
                  <a:close/>
                  <a:moveTo>
                    <a:pt x="3" y="34"/>
                  </a:moveTo>
                  <a:cubicBezTo>
                    <a:pt x="3" y="34"/>
                    <a:pt x="4" y="33"/>
                    <a:pt x="3" y="33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3" y="33"/>
                    <a:pt x="3" y="34"/>
                    <a:pt x="3" y="34"/>
                  </a:cubicBezTo>
                  <a:close/>
                  <a:moveTo>
                    <a:pt x="11" y="34"/>
                  </a:moveTo>
                  <a:cubicBezTo>
                    <a:pt x="11" y="34"/>
                    <a:pt x="11" y="34"/>
                    <a:pt x="12" y="34"/>
                  </a:cubicBezTo>
                  <a:cubicBezTo>
                    <a:pt x="12" y="34"/>
                    <a:pt x="12" y="33"/>
                    <a:pt x="11" y="33"/>
                  </a:cubicBezTo>
                  <a:cubicBezTo>
                    <a:pt x="11" y="34"/>
                    <a:pt x="11" y="33"/>
                    <a:pt x="11" y="34"/>
                  </a:cubicBezTo>
                  <a:close/>
                  <a:moveTo>
                    <a:pt x="13" y="36"/>
                  </a:moveTo>
                  <a:cubicBezTo>
                    <a:pt x="14" y="35"/>
                    <a:pt x="14" y="34"/>
                    <a:pt x="13" y="34"/>
                  </a:cubicBezTo>
                  <a:cubicBezTo>
                    <a:pt x="13" y="34"/>
                    <a:pt x="13" y="35"/>
                    <a:pt x="13" y="36"/>
                  </a:cubicBezTo>
                  <a:close/>
                  <a:moveTo>
                    <a:pt x="7" y="35"/>
                  </a:moveTo>
                  <a:cubicBezTo>
                    <a:pt x="7" y="35"/>
                    <a:pt x="7" y="35"/>
                    <a:pt x="7" y="35"/>
                  </a:cubicBezTo>
                  <a:cubicBezTo>
                    <a:pt x="7" y="34"/>
                    <a:pt x="6" y="34"/>
                    <a:pt x="6" y="34"/>
                  </a:cubicBezTo>
                  <a:cubicBezTo>
                    <a:pt x="6" y="35"/>
                    <a:pt x="6" y="35"/>
                    <a:pt x="7" y="35"/>
                  </a:cubicBezTo>
                  <a:close/>
                  <a:moveTo>
                    <a:pt x="27" y="36"/>
                  </a:moveTo>
                  <a:cubicBezTo>
                    <a:pt x="28" y="36"/>
                    <a:pt x="28" y="35"/>
                    <a:pt x="28" y="35"/>
                  </a:cubicBezTo>
                  <a:cubicBezTo>
                    <a:pt x="28" y="35"/>
                    <a:pt x="28" y="34"/>
                    <a:pt x="27" y="34"/>
                  </a:cubicBezTo>
                  <a:cubicBezTo>
                    <a:pt x="27" y="35"/>
                    <a:pt x="27" y="35"/>
                    <a:pt x="27" y="36"/>
                  </a:cubicBezTo>
                  <a:close/>
                  <a:moveTo>
                    <a:pt x="23" y="37"/>
                  </a:moveTo>
                  <a:cubicBezTo>
                    <a:pt x="24" y="37"/>
                    <a:pt x="24" y="37"/>
                    <a:pt x="24" y="37"/>
                  </a:cubicBezTo>
                  <a:cubicBezTo>
                    <a:pt x="24" y="37"/>
                    <a:pt x="26" y="35"/>
                    <a:pt x="24" y="35"/>
                  </a:cubicBezTo>
                  <a:cubicBezTo>
                    <a:pt x="24" y="35"/>
                    <a:pt x="24" y="36"/>
                    <a:pt x="23" y="37"/>
                  </a:cubicBezTo>
                  <a:close/>
                  <a:moveTo>
                    <a:pt x="30" y="36"/>
                  </a:moveTo>
                  <a:cubicBezTo>
                    <a:pt x="30" y="36"/>
                    <a:pt x="30" y="36"/>
                    <a:pt x="30" y="36"/>
                  </a:cubicBezTo>
                  <a:cubicBezTo>
                    <a:pt x="31" y="36"/>
                    <a:pt x="31" y="35"/>
                    <a:pt x="30" y="35"/>
                  </a:cubicBezTo>
                  <a:cubicBezTo>
                    <a:pt x="30" y="35"/>
                    <a:pt x="30" y="35"/>
                    <a:pt x="30" y="36"/>
                  </a:cubicBezTo>
                  <a:close/>
                  <a:moveTo>
                    <a:pt x="10" y="37"/>
                  </a:moveTo>
                  <a:cubicBezTo>
                    <a:pt x="11" y="36"/>
                    <a:pt x="10" y="36"/>
                    <a:pt x="10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5"/>
                    <a:pt x="11" y="35"/>
                    <a:pt x="10" y="35"/>
                  </a:cubicBezTo>
                  <a:cubicBezTo>
                    <a:pt x="10" y="35"/>
                    <a:pt x="9" y="36"/>
                    <a:pt x="10" y="37"/>
                  </a:cubicBezTo>
                  <a:close/>
                  <a:moveTo>
                    <a:pt x="18" y="38"/>
                  </a:moveTo>
                  <a:cubicBezTo>
                    <a:pt x="18" y="38"/>
                    <a:pt x="19" y="37"/>
                    <a:pt x="19" y="37"/>
                  </a:cubicBezTo>
                  <a:cubicBezTo>
                    <a:pt x="18" y="36"/>
                    <a:pt x="18" y="36"/>
                    <a:pt x="18" y="35"/>
                  </a:cubicBezTo>
                  <a:cubicBezTo>
                    <a:pt x="17" y="36"/>
                    <a:pt x="17" y="37"/>
                    <a:pt x="18" y="38"/>
                  </a:cubicBezTo>
                  <a:close/>
                  <a:moveTo>
                    <a:pt x="21" y="38"/>
                  </a:moveTo>
                  <a:cubicBezTo>
                    <a:pt x="22" y="37"/>
                    <a:pt x="22" y="36"/>
                    <a:pt x="21" y="36"/>
                  </a:cubicBezTo>
                  <a:cubicBezTo>
                    <a:pt x="20" y="36"/>
                    <a:pt x="20" y="38"/>
                    <a:pt x="21" y="38"/>
                  </a:cubicBezTo>
                  <a:close/>
                  <a:moveTo>
                    <a:pt x="13" y="36"/>
                  </a:moveTo>
                  <a:cubicBezTo>
                    <a:pt x="13" y="36"/>
                    <a:pt x="13" y="36"/>
                    <a:pt x="12" y="36"/>
                  </a:cubicBezTo>
                  <a:cubicBezTo>
                    <a:pt x="12" y="36"/>
                    <a:pt x="12" y="36"/>
                    <a:pt x="13" y="36"/>
                  </a:cubicBezTo>
                  <a:close/>
                  <a:moveTo>
                    <a:pt x="14" y="37"/>
                  </a:moveTo>
                  <a:cubicBezTo>
                    <a:pt x="14" y="38"/>
                    <a:pt x="15" y="38"/>
                    <a:pt x="15" y="39"/>
                  </a:cubicBezTo>
                  <a:cubicBezTo>
                    <a:pt x="16" y="38"/>
                    <a:pt x="16" y="36"/>
                    <a:pt x="14" y="36"/>
                  </a:cubicBezTo>
                  <a:cubicBezTo>
                    <a:pt x="14" y="36"/>
                    <a:pt x="14" y="36"/>
                    <a:pt x="14" y="37"/>
                  </a:cubicBezTo>
                  <a:close/>
                  <a:moveTo>
                    <a:pt x="8" y="38"/>
                  </a:moveTo>
                  <a:cubicBezTo>
                    <a:pt x="8" y="38"/>
                    <a:pt x="8" y="38"/>
                    <a:pt x="9" y="38"/>
                  </a:cubicBezTo>
                  <a:cubicBezTo>
                    <a:pt x="8" y="38"/>
                    <a:pt x="8" y="37"/>
                    <a:pt x="8" y="36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7" y="37"/>
                    <a:pt x="8" y="37"/>
                    <a:pt x="8" y="38"/>
                  </a:cubicBezTo>
                  <a:close/>
                  <a:moveTo>
                    <a:pt x="25" y="39"/>
                  </a:moveTo>
                  <a:cubicBezTo>
                    <a:pt x="25" y="38"/>
                    <a:pt x="27" y="37"/>
                    <a:pt x="26" y="37"/>
                  </a:cubicBezTo>
                  <a:cubicBezTo>
                    <a:pt x="25" y="37"/>
                    <a:pt x="24" y="38"/>
                    <a:pt x="25" y="39"/>
                  </a:cubicBezTo>
                  <a:close/>
                  <a:moveTo>
                    <a:pt x="8" y="42"/>
                  </a:moveTo>
                  <a:cubicBezTo>
                    <a:pt x="8" y="41"/>
                    <a:pt x="7" y="41"/>
                    <a:pt x="7" y="40"/>
                  </a:cubicBezTo>
                  <a:cubicBezTo>
                    <a:pt x="6" y="39"/>
                    <a:pt x="6" y="37"/>
                    <a:pt x="5" y="37"/>
                  </a:cubicBezTo>
                  <a:cubicBezTo>
                    <a:pt x="5" y="39"/>
                    <a:pt x="6" y="41"/>
                    <a:pt x="8" y="42"/>
                  </a:cubicBezTo>
                  <a:close/>
                  <a:moveTo>
                    <a:pt x="28" y="39"/>
                  </a:moveTo>
                  <a:cubicBezTo>
                    <a:pt x="28" y="39"/>
                    <a:pt x="29" y="38"/>
                    <a:pt x="29" y="37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29" y="38"/>
                    <a:pt x="28" y="39"/>
                    <a:pt x="28" y="39"/>
                  </a:cubicBezTo>
                  <a:close/>
                  <a:moveTo>
                    <a:pt x="14" y="38"/>
                  </a:moveTo>
                  <a:cubicBezTo>
                    <a:pt x="14" y="38"/>
                    <a:pt x="14" y="39"/>
                    <a:pt x="14" y="39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38"/>
                    <a:pt x="14" y="38"/>
                    <a:pt x="14" y="38"/>
                  </a:cubicBezTo>
                  <a:close/>
                  <a:moveTo>
                    <a:pt x="19" y="40"/>
                  </a:moveTo>
                  <a:cubicBezTo>
                    <a:pt x="19" y="40"/>
                    <a:pt x="19" y="40"/>
                    <a:pt x="20" y="41"/>
                  </a:cubicBezTo>
                  <a:cubicBezTo>
                    <a:pt x="20" y="40"/>
                    <a:pt x="20" y="40"/>
                    <a:pt x="20" y="39"/>
                  </a:cubicBezTo>
                  <a:cubicBezTo>
                    <a:pt x="20" y="39"/>
                    <a:pt x="20" y="38"/>
                    <a:pt x="20" y="38"/>
                  </a:cubicBezTo>
                  <a:cubicBezTo>
                    <a:pt x="19" y="39"/>
                    <a:pt x="19" y="39"/>
                    <a:pt x="19" y="40"/>
                  </a:cubicBezTo>
                  <a:close/>
                  <a:moveTo>
                    <a:pt x="16" y="41"/>
                  </a:moveTo>
                  <a:cubicBezTo>
                    <a:pt x="17" y="41"/>
                    <a:pt x="17" y="40"/>
                    <a:pt x="17" y="40"/>
                  </a:cubicBezTo>
                  <a:cubicBezTo>
                    <a:pt x="17" y="39"/>
                    <a:pt x="17" y="39"/>
                    <a:pt x="16" y="38"/>
                  </a:cubicBezTo>
                  <a:cubicBezTo>
                    <a:pt x="16" y="39"/>
                    <a:pt x="15" y="41"/>
                    <a:pt x="16" y="41"/>
                  </a:cubicBezTo>
                  <a:close/>
                  <a:moveTo>
                    <a:pt x="22" y="40"/>
                  </a:moveTo>
                  <a:cubicBezTo>
                    <a:pt x="23" y="39"/>
                    <a:pt x="23" y="39"/>
                    <a:pt x="23" y="38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23" y="39"/>
                    <a:pt x="22" y="39"/>
                    <a:pt x="22" y="40"/>
                  </a:cubicBezTo>
                  <a:close/>
                  <a:moveTo>
                    <a:pt x="25" y="42"/>
                  </a:moveTo>
                  <a:cubicBezTo>
                    <a:pt x="25" y="42"/>
                    <a:pt x="25" y="41"/>
                    <a:pt x="25" y="41"/>
                  </a:cubicBezTo>
                  <a:cubicBezTo>
                    <a:pt x="25" y="40"/>
                    <a:pt x="27" y="39"/>
                    <a:pt x="27" y="38"/>
                  </a:cubicBezTo>
                  <a:cubicBezTo>
                    <a:pt x="26" y="39"/>
                    <a:pt x="25" y="40"/>
                    <a:pt x="25" y="42"/>
                  </a:cubicBezTo>
                  <a:close/>
                  <a:moveTo>
                    <a:pt x="26" y="43"/>
                  </a:moveTo>
                  <a:cubicBezTo>
                    <a:pt x="26" y="43"/>
                    <a:pt x="27" y="42"/>
                    <a:pt x="27" y="43"/>
                  </a:cubicBezTo>
                  <a:cubicBezTo>
                    <a:pt x="28" y="41"/>
                    <a:pt x="29" y="40"/>
                    <a:pt x="30" y="39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29" y="40"/>
                    <a:pt x="27" y="41"/>
                    <a:pt x="26" y="43"/>
                  </a:cubicBezTo>
                  <a:close/>
                  <a:moveTo>
                    <a:pt x="14" y="41"/>
                  </a:moveTo>
                  <a:cubicBezTo>
                    <a:pt x="14" y="40"/>
                    <a:pt x="13" y="39"/>
                    <a:pt x="13" y="39"/>
                  </a:cubicBezTo>
                  <a:cubicBezTo>
                    <a:pt x="13" y="40"/>
                    <a:pt x="13" y="40"/>
                    <a:pt x="14" y="41"/>
                  </a:cubicBezTo>
                  <a:close/>
                  <a:moveTo>
                    <a:pt x="10" y="40"/>
                  </a:moveTo>
                  <a:cubicBezTo>
                    <a:pt x="10" y="40"/>
                    <a:pt x="10" y="41"/>
                    <a:pt x="10" y="41"/>
                  </a:cubicBezTo>
                  <a:cubicBezTo>
                    <a:pt x="10" y="40"/>
                    <a:pt x="11" y="40"/>
                    <a:pt x="11" y="40"/>
                  </a:cubicBezTo>
                  <a:cubicBezTo>
                    <a:pt x="11" y="40"/>
                    <a:pt x="10" y="40"/>
                    <a:pt x="10" y="40"/>
                  </a:cubicBezTo>
                  <a:cubicBezTo>
                    <a:pt x="10" y="40"/>
                    <a:pt x="10" y="40"/>
                    <a:pt x="10" y="40"/>
                  </a:cubicBezTo>
                  <a:close/>
                  <a:moveTo>
                    <a:pt x="23" y="41"/>
                  </a:moveTo>
                  <a:cubicBezTo>
                    <a:pt x="24" y="41"/>
                    <a:pt x="24" y="40"/>
                    <a:pt x="24" y="40"/>
                  </a:cubicBezTo>
                  <a:cubicBezTo>
                    <a:pt x="24" y="41"/>
                    <a:pt x="23" y="41"/>
                    <a:pt x="23" y="41"/>
                  </a:cubicBezTo>
                  <a:close/>
                  <a:moveTo>
                    <a:pt x="21" y="42"/>
                  </a:moveTo>
                  <a:cubicBezTo>
                    <a:pt x="21" y="42"/>
                    <a:pt x="21" y="41"/>
                    <a:pt x="22" y="41"/>
                  </a:cubicBezTo>
                  <a:cubicBezTo>
                    <a:pt x="21" y="41"/>
                    <a:pt x="22" y="41"/>
                    <a:pt x="21" y="41"/>
                  </a:cubicBezTo>
                  <a:cubicBezTo>
                    <a:pt x="21" y="41"/>
                    <a:pt x="21" y="42"/>
                    <a:pt x="21" y="42"/>
                  </a:cubicBezTo>
                  <a:close/>
                  <a:moveTo>
                    <a:pt x="17" y="43"/>
                  </a:moveTo>
                  <a:cubicBezTo>
                    <a:pt x="18" y="43"/>
                    <a:pt x="18" y="43"/>
                    <a:pt x="19" y="43"/>
                  </a:cubicBezTo>
                  <a:cubicBezTo>
                    <a:pt x="19" y="42"/>
                    <a:pt x="18" y="41"/>
                    <a:pt x="18" y="41"/>
                  </a:cubicBezTo>
                  <a:cubicBezTo>
                    <a:pt x="18" y="42"/>
                    <a:pt x="17" y="42"/>
                    <a:pt x="17" y="43"/>
                  </a:cubicBezTo>
                  <a:close/>
                  <a:moveTo>
                    <a:pt x="11" y="41"/>
                  </a:moveTo>
                  <a:cubicBezTo>
                    <a:pt x="11" y="42"/>
                    <a:pt x="12" y="42"/>
                    <a:pt x="12" y="43"/>
                  </a:cubicBezTo>
                  <a:cubicBezTo>
                    <a:pt x="12" y="42"/>
                    <a:pt x="12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lose/>
                  <a:moveTo>
                    <a:pt x="13" y="43"/>
                  </a:moveTo>
                  <a:cubicBezTo>
                    <a:pt x="13" y="43"/>
                    <a:pt x="13" y="42"/>
                    <a:pt x="13" y="42"/>
                  </a:cubicBezTo>
                  <a:cubicBezTo>
                    <a:pt x="13" y="42"/>
                    <a:pt x="12" y="42"/>
                    <a:pt x="12" y="42"/>
                  </a:cubicBezTo>
                  <a:cubicBezTo>
                    <a:pt x="12" y="42"/>
                    <a:pt x="13" y="43"/>
                    <a:pt x="13" y="43"/>
                  </a:cubicBezTo>
                  <a:close/>
                  <a:moveTo>
                    <a:pt x="14" y="44"/>
                  </a:moveTo>
                  <a:cubicBezTo>
                    <a:pt x="14" y="44"/>
                    <a:pt x="14" y="43"/>
                    <a:pt x="13" y="43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4"/>
                    <a:pt x="14" y="44"/>
                    <a:pt x="14" y="45"/>
                  </a:cubicBezTo>
                  <a:cubicBezTo>
                    <a:pt x="14" y="45"/>
                    <a:pt x="14" y="45"/>
                    <a:pt x="14" y="44"/>
                  </a:cubicBezTo>
                  <a:cubicBezTo>
                    <a:pt x="14" y="45"/>
                    <a:pt x="14" y="44"/>
                    <a:pt x="14" y="44"/>
                  </a:cubicBezTo>
                  <a:close/>
                  <a:moveTo>
                    <a:pt x="22" y="44"/>
                  </a:moveTo>
                  <a:cubicBezTo>
                    <a:pt x="22" y="44"/>
                    <a:pt x="23" y="44"/>
                    <a:pt x="23" y="44"/>
                  </a:cubicBezTo>
                  <a:cubicBezTo>
                    <a:pt x="22" y="44"/>
                    <a:pt x="22" y="44"/>
                    <a:pt x="22" y="44"/>
                  </a:cubicBezTo>
                  <a:close/>
                  <a:moveTo>
                    <a:pt x="14" y="45"/>
                  </a:moveTo>
                  <a:cubicBezTo>
                    <a:pt x="15" y="46"/>
                    <a:pt x="17" y="47"/>
                    <a:pt x="18" y="46"/>
                  </a:cubicBezTo>
                  <a:cubicBezTo>
                    <a:pt x="17" y="46"/>
                    <a:pt x="16" y="45"/>
                    <a:pt x="16" y="45"/>
                  </a:cubicBezTo>
                  <a:cubicBezTo>
                    <a:pt x="16" y="45"/>
                    <a:pt x="16" y="45"/>
                    <a:pt x="15" y="45"/>
                  </a:cubicBezTo>
                  <a:cubicBezTo>
                    <a:pt x="15" y="46"/>
                    <a:pt x="15" y="45"/>
                    <a:pt x="14" y="45"/>
                  </a:cubicBezTo>
                  <a:close/>
                  <a:moveTo>
                    <a:pt x="19" y="46"/>
                  </a:moveTo>
                  <a:cubicBezTo>
                    <a:pt x="20" y="46"/>
                    <a:pt x="21" y="46"/>
                    <a:pt x="22" y="46"/>
                  </a:cubicBezTo>
                  <a:cubicBezTo>
                    <a:pt x="21" y="46"/>
                    <a:pt x="20" y="46"/>
                    <a:pt x="19" y="46"/>
                  </a:cubicBezTo>
                  <a:cubicBezTo>
                    <a:pt x="19" y="46"/>
                    <a:pt x="19" y="46"/>
                    <a:pt x="19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000" dirty="0">
                <a:solidFill>
                  <a:srgbClr val="00579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54" name="文本框 53">
            <a:extLst>
              <a:ext uri="{FF2B5EF4-FFF2-40B4-BE49-F238E27FC236}">
                <a16:creationId xmlns="" xmlns:a16="http://schemas.microsoft.com/office/drawing/2014/main" id="{3A0923C8-F093-4053-BC5F-5A019AED2D39}"/>
              </a:ext>
            </a:extLst>
          </p:cNvPr>
          <p:cNvSpPr txBox="1"/>
          <p:nvPr/>
        </p:nvSpPr>
        <p:spPr>
          <a:xfrm>
            <a:off x="4248771" y="2686520"/>
            <a:ext cx="11769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spc="-300">
                <a:solidFill>
                  <a:schemeClr val="accent1">
                    <a:lumMod val="50000"/>
                  </a:schemeClr>
                </a:solidFill>
                <a:latin typeface="新蒂下午茶基本版" panose="03000600000000000000" pitchFamily="66" charset="-122"/>
                <a:ea typeface="新蒂下午茶基本版" panose="03000600000000000000" pitchFamily="66" charset="-122"/>
              </a:defRPr>
            </a:lvl1pPr>
          </a:lstStyle>
          <a:p>
            <a:r>
              <a:rPr lang="en-US" altLang="zh-CN" sz="2400" b="1" spc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Plan A</a:t>
            </a:r>
            <a:endParaRPr lang="zh-CN" altLang="en-US" sz="2400" b="1" spc="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5" name="文本框 54">
            <a:extLst>
              <a:ext uri="{FF2B5EF4-FFF2-40B4-BE49-F238E27FC236}">
                <a16:creationId xmlns="" xmlns:a16="http://schemas.microsoft.com/office/drawing/2014/main" id="{1C68EE16-C8FB-46B3-BC8E-83F7B4E01064}"/>
              </a:ext>
            </a:extLst>
          </p:cNvPr>
          <p:cNvSpPr txBox="1"/>
          <p:nvPr/>
        </p:nvSpPr>
        <p:spPr>
          <a:xfrm>
            <a:off x="6752473" y="2686520"/>
            <a:ext cx="11560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spc="-300">
                <a:solidFill>
                  <a:schemeClr val="accent1">
                    <a:lumMod val="50000"/>
                  </a:schemeClr>
                </a:solidFill>
                <a:latin typeface="新蒂下午茶基本版" panose="03000600000000000000" pitchFamily="66" charset="-122"/>
                <a:ea typeface="新蒂下午茶基本版" panose="03000600000000000000" pitchFamily="66" charset="-122"/>
              </a:defRPr>
            </a:lvl1pPr>
          </a:lstStyle>
          <a:p>
            <a:r>
              <a:rPr lang="en-US" altLang="zh-CN" sz="2400" b="1" spc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Plan B</a:t>
            </a:r>
            <a:endParaRPr lang="zh-CN" altLang="en-US" sz="2400" b="1" spc="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6" name="矩形 55">
            <a:extLst>
              <a:ext uri="{FF2B5EF4-FFF2-40B4-BE49-F238E27FC236}">
                <a16:creationId xmlns="" xmlns:a16="http://schemas.microsoft.com/office/drawing/2014/main" id="{1CF85B15-3C4D-4383-BF15-BBE59DB51A0F}"/>
              </a:ext>
            </a:extLst>
          </p:cNvPr>
          <p:cNvSpPr/>
          <p:nvPr/>
        </p:nvSpPr>
        <p:spPr>
          <a:xfrm>
            <a:off x="3760579" y="3196177"/>
            <a:ext cx="2013964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单击此处可编辑内容，根据您的需要自由拉伸文本框宽度，也可适当调节您所需要的字体字号尺寸大小。</a:t>
            </a:r>
          </a:p>
        </p:txBody>
      </p:sp>
      <p:sp>
        <p:nvSpPr>
          <p:cNvPr id="58" name="矩形 57">
            <a:extLst>
              <a:ext uri="{FF2B5EF4-FFF2-40B4-BE49-F238E27FC236}">
                <a16:creationId xmlns="" xmlns:a16="http://schemas.microsoft.com/office/drawing/2014/main" id="{C4BD7F1C-7226-4A07-8D5F-02F2A167C451}"/>
              </a:ext>
            </a:extLst>
          </p:cNvPr>
          <p:cNvSpPr/>
          <p:nvPr/>
        </p:nvSpPr>
        <p:spPr>
          <a:xfrm>
            <a:off x="6346061" y="3228241"/>
            <a:ext cx="2013964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单击此处可编辑内容，根据您的需要自由拉伸文本框宽度，也可适当调节您所需要的字体字号尺寸大小。</a:t>
            </a:r>
          </a:p>
        </p:txBody>
      </p:sp>
    </p:spTree>
    <p:extLst>
      <p:ext uri="{BB962C8B-B14F-4D97-AF65-F5344CB8AC3E}">
        <p14:creationId xmlns:p14="http://schemas.microsoft.com/office/powerpoint/2010/main" val="285342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12">
            <a:extLst>
              <a:ext uri="{FF2B5EF4-FFF2-40B4-BE49-F238E27FC236}">
                <a16:creationId xmlns="" xmlns:a16="http://schemas.microsoft.com/office/drawing/2014/main" id="{AE35C2B7-BAF7-483F-BD48-E5DB705624E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565112" y="1213382"/>
            <a:ext cx="3061777" cy="507015"/>
          </a:xfrm>
          <a:prstGeom prst="roundRect">
            <a:avLst>
              <a:gd name="adj" fmla="val 0"/>
            </a:avLst>
          </a:prstGeom>
          <a:solidFill>
            <a:srgbClr val="FFC000"/>
          </a:solidFill>
          <a:ln w="28575">
            <a:solidFill>
              <a:srgbClr val="6B4C0E"/>
            </a:solidFill>
          </a:ln>
        </p:spPr>
        <p:txBody>
          <a:bodyPr wrap="square" rtlCol="0" anchor="ctr" anchorCtr="1">
            <a:noAutofit/>
          </a:bodyPr>
          <a:lstStyle/>
          <a:p>
            <a:pPr algn="ctr"/>
            <a:r>
              <a:rPr lang="zh-CN" altLang="en-US" sz="3600" dirty="0">
                <a:cs typeface="+mn-ea"/>
                <a:sym typeface="+mn-lt"/>
              </a:rPr>
              <a:t>教学说课</a:t>
            </a:r>
          </a:p>
        </p:txBody>
      </p:sp>
      <p:grpSp>
        <p:nvGrpSpPr>
          <p:cNvPr id="13" name="Group 16">
            <a:extLst>
              <a:ext uri="{FF2B5EF4-FFF2-40B4-BE49-F238E27FC236}">
                <a16:creationId xmlns="" xmlns:a16="http://schemas.microsoft.com/office/drawing/2014/main" id="{CCFC34CA-6EB9-40AF-8EB9-AEFBD8495984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767204" y="2406871"/>
            <a:ext cx="1019653" cy="1725730"/>
            <a:chOff x="1449" y="1496"/>
            <a:chExt cx="730" cy="1260"/>
          </a:xfrm>
          <a:solidFill>
            <a:schemeClr val="tx1"/>
          </a:solidFill>
        </p:grpSpPr>
        <p:sp>
          <p:nvSpPr>
            <p:cNvPr id="14" name="Freeform 17">
              <a:extLst>
                <a:ext uri="{FF2B5EF4-FFF2-40B4-BE49-F238E27FC236}">
                  <a16:creationId xmlns="" xmlns:a16="http://schemas.microsoft.com/office/drawing/2014/main" id="{A4F57931-8D60-4B2A-A674-7C371B74CD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49" y="1496"/>
              <a:ext cx="730" cy="1260"/>
            </a:xfrm>
            <a:custGeom>
              <a:avLst/>
              <a:gdLst>
                <a:gd name="T0" fmla="*/ 609 w 684"/>
                <a:gd name="T1" fmla="*/ 553 h 1183"/>
                <a:gd name="T2" fmla="*/ 448 w 684"/>
                <a:gd name="T3" fmla="*/ 401 h 1183"/>
                <a:gd name="T4" fmla="*/ 269 w 684"/>
                <a:gd name="T5" fmla="*/ 315 h 1183"/>
                <a:gd name="T6" fmla="*/ 94 w 684"/>
                <a:gd name="T7" fmla="*/ 233 h 1183"/>
                <a:gd name="T8" fmla="*/ 88 w 684"/>
                <a:gd name="T9" fmla="*/ 655 h 1183"/>
                <a:gd name="T10" fmla="*/ 70 w 684"/>
                <a:gd name="T11" fmla="*/ 918 h 1183"/>
                <a:gd name="T12" fmla="*/ 139 w 684"/>
                <a:gd name="T13" fmla="*/ 1167 h 1183"/>
                <a:gd name="T14" fmla="*/ 202 w 684"/>
                <a:gd name="T15" fmla="*/ 975 h 1183"/>
                <a:gd name="T16" fmla="*/ 70 w 684"/>
                <a:gd name="T17" fmla="*/ 734 h 1183"/>
                <a:gd name="T18" fmla="*/ 278 w 684"/>
                <a:gd name="T19" fmla="*/ 562 h 1183"/>
                <a:gd name="T20" fmla="*/ 307 w 684"/>
                <a:gd name="T21" fmla="*/ 754 h 1183"/>
                <a:gd name="T22" fmla="*/ 323 w 684"/>
                <a:gd name="T23" fmla="*/ 769 h 1183"/>
                <a:gd name="T24" fmla="*/ 322 w 684"/>
                <a:gd name="T25" fmla="*/ 948 h 1183"/>
                <a:gd name="T26" fmla="*/ 345 w 684"/>
                <a:gd name="T27" fmla="*/ 765 h 1183"/>
                <a:gd name="T28" fmla="*/ 457 w 684"/>
                <a:gd name="T29" fmla="*/ 753 h 1183"/>
                <a:gd name="T30" fmla="*/ 553 w 684"/>
                <a:gd name="T31" fmla="*/ 815 h 1183"/>
                <a:gd name="T32" fmla="*/ 388 w 684"/>
                <a:gd name="T33" fmla="*/ 1179 h 1183"/>
                <a:gd name="T34" fmla="*/ 445 w 684"/>
                <a:gd name="T35" fmla="*/ 1002 h 1183"/>
                <a:gd name="T36" fmla="*/ 666 w 684"/>
                <a:gd name="T37" fmla="*/ 692 h 1183"/>
                <a:gd name="T38" fmla="*/ 200 w 684"/>
                <a:gd name="T39" fmla="*/ 558 h 1183"/>
                <a:gd name="T40" fmla="*/ 132 w 684"/>
                <a:gd name="T41" fmla="*/ 509 h 1183"/>
                <a:gd name="T42" fmla="*/ 123 w 684"/>
                <a:gd name="T43" fmla="*/ 61 h 1183"/>
                <a:gd name="T44" fmla="*/ 241 w 684"/>
                <a:gd name="T45" fmla="*/ 532 h 1183"/>
                <a:gd name="T46" fmla="*/ 388 w 684"/>
                <a:gd name="T47" fmla="*/ 620 h 1183"/>
                <a:gd name="T48" fmla="*/ 406 w 684"/>
                <a:gd name="T49" fmla="*/ 459 h 1183"/>
                <a:gd name="T50" fmla="*/ 305 w 684"/>
                <a:gd name="T51" fmla="*/ 567 h 1183"/>
                <a:gd name="T52" fmla="*/ 444 w 684"/>
                <a:gd name="T53" fmla="*/ 423 h 1183"/>
                <a:gd name="T54" fmla="*/ 423 w 684"/>
                <a:gd name="T55" fmla="*/ 643 h 1183"/>
                <a:gd name="T56" fmla="*/ 415 w 684"/>
                <a:gd name="T57" fmla="*/ 724 h 1183"/>
                <a:gd name="T58" fmla="*/ 428 w 684"/>
                <a:gd name="T59" fmla="*/ 654 h 1183"/>
                <a:gd name="T60" fmla="*/ 574 w 684"/>
                <a:gd name="T61" fmla="*/ 534 h 1183"/>
                <a:gd name="T62" fmla="*/ 415 w 684"/>
                <a:gd name="T63" fmla="*/ 724 h 1183"/>
                <a:gd name="T64" fmla="*/ 476 w 684"/>
                <a:gd name="T65" fmla="*/ 750 h 1183"/>
                <a:gd name="T66" fmla="*/ 607 w 684"/>
                <a:gd name="T67" fmla="*/ 631 h 1183"/>
                <a:gd name="T68" fmla="*/ 517 w 684"/>
                <a:gd name="T69" fmla="*/ 804 h 1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84" h="1183">
                  <a:moveTo>
                    <a:pt x="612" y="606"/>
                  </a:moveTo>
                  <a:cubicBezTo>
                    <a:pt x="615" y="584"/>
                    <a:pt x="613" y="565"/>
                    <a:pt x="609" y="553"/>
                  </a:cubicBezTo>
                  <a:cubicBezTo>
                    <a:pt x="599" y="516"/>
                    <a:pt x="568" y="479"/>
                    <a:pt x="517" y="483"/>
                  </a:cubicBezTo>
                  <a:cubicBezTo>
                    <a:pt x="514" y="445"/>
                    <a:pt x="477" y="404"/>
                    <a:pt x="448" y="401"/>
                  </a:cubicBezTo>
                  <a:cubicBezTo>
                    <a:pt x="329" y="387"/>
                    <a:pt x="263" y="490"/>
                    <a:pt x="263" y="490"/>
                  </a:cubicBezTo>
                  <a:cubicBezTo>
                    <a:pt x="263" y="490"/>
                    <a:pt x="253" y="433"/>
                    <a:pt x="269" y="315"/>
                  </a:cubicBezTo>
                  <a:cubicBezTo>
                    <a:pt x="290" y="158"/>
                    <a:pt x="232" y="0"/>
                    <a:pt x="116" y="36"/>
                  </a:cubicBezTo>
                  <a:cubicBezTo>
                    <a:pt x="0" y="72"/>
                    <a:pt x="71" y="136"/>
                    <a:pt x="94" y="233"/>
                  </a:cubicBezTo>
                  <a:cubicBezTo>
                    <a:pt x="117" y="330"/>
                    <a:pt x="117" y="454"/>
                    <a:pt x="110" y="505"/>
                  </a:cubicBezTo>
                  <a:cubicBezTo>
                    <a:pt x="104" y="546"/>
                    <a:pt x="92" y="624"/>
                    <a:pt x="88" y="655"/>
                  </a:cubicBezTo>
                  <a:cubicBezTo>
                    <a:pt x="69" y="678"/>
                    <a:pt x="57" y="697"/>
                    <a:pt x="54" y="711"/>
                  </a:cubicBezTo>
                  <a:cubicBezTo>
                    <a:pt x="45" y="741"/>
                    <a:pt x="31" y="868"/>
                    <a:pt x="70" y="918"/>
                  </a:cubicBezTo>
                  <a:cubicBezTo>
                    <a:pt x="109" y="969"/>
                    <a:pt x="148" y="980"/>
                    <a:pt x="177" y="979"/>
                  </a:cubicBezTo>
                  <a:cubicBezTo>
                    <a:pt x="203" y="1073"/>
                    <a:pt x="139" y="1167"/>
                    <a:pt x="139" y="1167"/>
                  </a:cubicBezTo>
                  <a:cubicBezTo>
                    <a:pt x="153" y="1174"/>
                    <a:pt x="153" y="1174"/>
                    <a:pt x="153" y="1174"/>
                  </a:cubicBezTo>
                  <a:cubicBezTo>
                    <a:pt x="220" y="1102"/>
                    <a:pt x="207" y="1002"/>
                    <a:pt x="202" y="975"/>
                  </a:cubicBezTo>
                  <a:cubicBezTo>
                    <a:pt x="215" y="971"/>
                    <a:pt x="223" y="966"/>
                    <a:pt x="223" y="966"/>
                  </a:cubicBezTo>
                  <a:cubicBezTo>
                    <a:pt x="50" y="954"/>
                    <a:pt x="64" y="794"/>
                    <a:pt x="70" y="734"/>
                  </a:cubicBezTo>
                  <a:cubicBezTo>
                    <a:pt x="76" y="674"/>
                    <a:pt x="155" y="611"/>
                    <a:pt x="205" y="572"/>
                  </a:cubicBezTo>
                  <a:cubicBezTo>
                    <a:pt x="254" y="533"/>
                    <a:pt x="270" y="550"/>
                    <a:pt x="278" y="562"/>
                  </a:cubicBezTo>
                  <a:cubicBezTo>
                    <a:pt x="326" y="637"/>
                    <a:pt x="384" y="625"/>
                    <a:pt x="408" y="655"/>
                  </a:cubicBezTo>
                  <a:cubicBezTo>
                    <a:pt x="432" y="685"/>
                    <a:pt x="388" y="757"/>
                    <a:pt x="307" y="754"/>
                  </a:cubicBezTo>
                  <a:cubicBezTo>
                    <a:pt x="226" y="751"/>
                    <a:pt x="207" y="675"/>
                    <a:pt x="207" y="675"/>
                  </a:cubicBezTo>
                  <a:cubicBezTo>
                    <a:pt x="216" y="753"/>
                    <a:pt x="271" y="775"/>
                    <a:pt x="323" y="769"/>
                  </a:cubicBezTo>
                  <a:cubicBezTo>
                    <a:pt x="342" y="782"/>
                    <a:pt x="376" y="814"/>
                    <a:pt x="370" y="868"/>
                  </a:cubicBezTo>
                  <a:cubicBezTo>
                    <a:pt x="363" y="933"/>
                    <a:pt x="322" y="948"/>
                    <a:pt x="322" y="948"/>
                  </a:cubicBezTo>
                  <a:cubicBezTo>
                    <a:pt x="322" y="948"/>
                    <a:pt x="390" y="939"/>
                    <a:pt x="390" y="866"/>
                  </a:cubicBezTo>
                  <a:cubicBezTo>
                    <a:pt x="390" y="808"/>
                    <a:pt x="363" y="777"/>
                    <a:pt x="345" y="765"/>
                  </a:cubicBezTo>
                  <a:cubicBezTo>
                    <a:pt x="366" y="759"/>
                    <a:pt x="386" y="749"/>
                    <a:pt x="400" y="738"/>
                  </a:cubicBezTo>
                  <a:cubicBezTo>
                    <a:pt x="409" y="745"/>
                    <a:pt x="427" y="755"/>
                    <a:pt x="457" y="753"/>
                  </a:cubicBezTo>
                  <a:cubicBezTo>
                    <a:pt x="456" y="773"/>
                    <a:pt x="463" y="815"/>
                    <a:pt x="523" y="817"/>
                  </a:cubicBezTo>
                  <a:cubicBezTo>
                    <a:pt x="534" y="817"/>
                    <a:pt x="544" y="816"/>
                    <a:pt x="553" y="815"/>
                  </a:cubicBezTo>
                  <a:cubicBezTo>
                    <a:pt x="559" y="845"/>
                    <a:pt x="569" y="952"/>
                    <a:pt x="418" y="982"/>
                  </a:cubicBezTo>
                  <a:cubicBezTo>
                    <a:pt x="418" y="982"/>
                    <a:pt x="425" y="1121"/>
                    <a:pt x="388" y="1179"/>
                  </a:cubicBezTo>
                  <a:cubicBezTo>
                    <a:pt x="408" y="1183"/>
                    <a:pt x="408" y="1183"/>
                    <a:pt x="408" y="1183"/>
                  </a:cubicBezTo>
                  <a:cubicBezTo>
                    <a:pt x="408" y="1183"/>
                    <a:pt x="446" y="1121"/>
                    <a:pt x="445" y="1002"/>
                  </a:cubicBezTo>
                  <a:cubicBezTo>
                    <a:pt x="445" y="1002"/>
                    <a:pt x="592" y="979"/>
                    <a:pt x="582" y="806"/>
                  </a:cubicBezTo>
                  <a:cubicBezTo>
                    <a:pt x="625" y="787"/>
                    <a:pt x="651" y="744"/>
                    <a:pt x="666" y="692"/>
                  </a:cubicBezTo>
                  <a:cubicBezTo>
                    <a:pt x="684" y="633"/>
                    <a:pt x="636" y="608"/>
                    <a:pt x="612" y="606"/>
                  </a:cubicBezTo>
                  <a:close/>
                  <a:moveTo>
                    <a:pt x="200" y="558"/>
                  </a:moveTo>
                  <a:cubicBezTo>
                    <a:pt x="162" y="583"/>
                    <a:pt x="132" y="608"/>
                    <a:pt x="109" y="632"/>
                  </a:cubicBezTo>
                  <a:cubicBezTo>
                    <a:pt x="111" y="609"/>
                    <a:pt x="122" y="580"/>
                    <a:pt x="132" y="509"/>
                  </a:cubicBezTo>
                  <a:cubicBezTo>
                    <a:pt x="146" y="422"/>
                    <a:pt x="128" y="293"/>
                    <a:pt x="113" y="228"/>
                  </a:cubicBezTo>
                  <a:cubicBezTo>
                    <a:pt x="100" y="171"/>
                    <a:pt x="31" y="75"/>
                    <a:pt x="123" y="61"/>
                  </a:cubicBezTo>
                  <a:cubicBezTo>
                    <a:pt x="254" y="41"/>
                    <a:pt x="256" y="256"/>
                    <a:pt x="250" y="311"/>
                  </a:cubicBezTo>
                  <a:cubicBezTo>
                    <a:pt x="244" y="359"/>
                    <a:pt x="241" y="500"/>
                    <a:pt x="241" y="532"/>
                  </a:cubicBezTo>
                  <a:cubicBezTo>
                    <a:pt x="230" y="538"/>
                    <a:pt x="217" y="546"/>
                    <a:pt x="200" y="558"/>
                  </a:cubicBezTo>
                  <a:close/>
                  <a:moveTo>
                    <a:pt x="388" y="620"/>
                  </a:moveTo>
                  <a:cubicBezTo>
                    <a:pt x="378" y="617"/>
                    <a:pt x="365" y="611"/>
                    <a:pt x="352" y="603"/>
                  </a:cubicBezTo>
                  <a:cubicBezTo>
                    <a:pt x="335" y="522"/>
                    <a:pt x="406" y="459"/>
                    <a:pt x="406" y="459"/>
                  </a:cubicBezTo>
                  <a:cubicBezTo>
                    <a:pt x="324" y="501"/>
                    <a:pt x="330" y="567"/>
                    <a:pt x="336" y="593"/>
                  </a:cubicBezTo>
                  <a:cubicBezTo>
                    <a:pt x="325" y="585"/>
                    <a:pt x="314" y="577"/>
                    <a:pt x="305" y="567"/>
                  </a:cubicBezTo>
                  <a:cubicBezTo>
                    <a:pt x="281" y="542"/>
                    <a:pt x="282" y="520"/>
                    <a:pt x="261" y="524"/>
                  </a:cubicBezTo>
                  <a:cubicBezTo>
                    <a:pt x="287" y="485"/>
                    <a:pt x="396" y="408"/>
                    <a:pt x="444" y="423"/>
                  </a:cubicBezTo>
                  <a:cubicBezTo>
                    <a:pt x="496" y="439"/>
                    <a:pt x="508" y="509"/>
                    <a:pt x="485" y="574"/>
                  </a:cubicBezTo>
                  <a:cubicBezTo>
                    <a:pt x="469" y="620"/>
                    <a:pt x="439" y="637"/>
                    <a:pt x="423" y="643"/>
                  </a:cubicBezTo>
                  <a:cubicBezTo>
                    <a:pt x="414" y="629"/>
                    <a:pt x="400" y="624"/>
                    <a:pt x="388" y="620"/>
                  </a:cubicBezTo>
                  <a:close/>
                  <a:moveTo>
                    <a:pt x="415" y="724"/>
                  </a:moveTo>
                  <a:cubicBezTo>
                    <a:pt x="420" y="717"/>
                    <a:pt x="424" y="710"/>
                    <a:pt x="426" y="703"/>
                  </a:cubicBezTo>
                  <a:cubicBezTo>
                    <a:pt x="431" y="681"/>
                    <a:pt x="431" y="666"/>
                    <a:pt x="428" y="654"/>
                  </a:cubicBezTo>
                  <a:cubicBezTo>
                    <a:pt x="510" y="623"/>
                    <a:pt x="514" y="552"/>
                    <a:pt x="516" y="508"/>
                  </a:cubicBezTo>
                  <a:cubicBezTo>
                    <a:pt x="531" y="508"/>
                    <a:pt x="558" y="512"/>
                    <a:pt x="574" y="534"/>
                  </a:cubicBezTo>
                  <a:cubicBezTo>
                    <a:pt x="597" y="567"/>
                    <a:pt x="601" y="681"/>
                    <a:pt x="508" y="721"/>
                  </a:cubicBezTo>
                  <a:cubicBezTo>
                    <a:pt x="444" y="748"/>
                    <a:pt x="422" y="735"/>
                    <a:pt x="415" y="724"/>
                  </a:cubicBezTo>
                  <a:close/>
                  <a:moveTo>
                    <a:pt x="517" y="804"/>
                  </a:moveTo>
                  <a:cubicBezTo>
                    <a:pt x="469" y="797"/>
                    <a:pt x="471" y="766"/>
                    <a:pt x="476" y="750"/>
                  </a:cubicBezTo>
                  <a:cubicBezTo>
                    <a:pt x="488" y="747"/>
                    <a:pt x="502" y="742"/>
                    <a:pt x="519" y="734"/>
                  </a:cubicBezTo>
                  <a:cubicBezTo>
                    <a:pt x="570" y="710"/>
                    <a:pt x="596" y="669"/>
                    <a:pt x="607" y="631"/>
                  </a:cubicBezTo>
                  <a:cubicBezTo>
                    <a:pt x="622" y="636"/>
                    <a:pt x="644" y="647"/>
                    <a:pt x="643" y="675"/>
                  </a:cubicBezTo>
                  <a:cubicBezTo>
                    <a:pt x="642" y="718"/>
                    <a:pt x="584" y="812"/>
                    <a:pt x="517" y="8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Freeform 18">
              <a:extLst>
                <a:ext uri="{FF2B5EF4-FFF2-40B4-BE49-F238E27FC236}">
                  <a16:creationId xmlns="" xmlns:a16="http://schemas.microsoft.com/office/drawing/2014/main" id="{66A65018-3025-4686-A00B-B2306400D48D}"/>
                </a:ext>
              </a:extLst>
            </p:cNvPr>
            <p:cNvSpPr/>
            <p:nvPr/>
          </p:nvSpPr>
          <p:spPr bwMode="auto">
            <a:xfrm>
              <a:off x="1760" y="2545"/>
              <a:ext cx="57" cy="47"/>
            </a:xfrm>
            <a:custGeom>
              <a:avLst/>
              <a:gdLst>
                <a:gd name="T0" fmla="*/ 0 w 54"/>
                <a:gd name="T1" fmla="*/ 18 h 44"/>
                <a:gd name="T2" fmla="*/ 54 w 54"/>
                <a:gd name="T3" fmla="*/ 0 h 44"/>
                <a:gd name="T4" fmla="*/ 46 w 54"/>
                <a:gd name="T5" fmla="*/ 44 h 44"/>
                <a:gd name="T6" fmla="*/ 39 w 54"/>
                <a:gd name="T7" fmla="*/ 23 h 44"/>
                <a:gd name="T8" fmla="*/ 0 w 54"/>
                <a:gd name="T9" fmla="*/ 1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44">
                  <a:moveTo>
                    <a:pt x="0" y="18"/>
                  </a:moveTo>
                  <a:cubicBezTo>
                    <a:pt x="0" y="18"/>
                    <a:pt x="30" y="19"/>
                    <a:pt x="54" y="0"/>
                  </a:cubicBezTo>
                  <a:cubicBezTo>
                    <a:pt x="46" y="44"/>
                    <a:pt x="46" y="44"/>
                    <a:pt x="46" y="44"/>
                  </a:cubicBezTo>
                  <a:cubicBezTo>
                    <a:pt x="39" y="23"/>
                    <a:pt x="39" y="23"/>
                    <a:pt x="39" y="23"/>
                  </a:cubicBezTo>
                  <a:cubicBezTo>
                    <a:pt x="39" y="23"/>
                    <a:pt x="28" y="31"/>
                    <a:pt x="0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6" name="Group 21">
            <a:extLst>
              <a:ext uri="{FF2B5EF4-FFF2-40B4-BE49-F238E27FC236}">
                <a16:creationId xmlns="" xmlns:a16="http://schemas.microsoft.com/office/drawing/2014/main" id="{ECF5A6B3-27B1-49B8-8682-8E014A349449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476091" y="2423759"/>
            <a:ext cx="1064350" cy="1707926"/>
            <a:chOff x="3270" y="1510"/>
            <a:chExt cx="762" cy="1247"/>
          </a:xfrm>
          <a:solidFill>
            <a:schemeClr val="tx1"/>
          </a:solidFill>
        </p:grpSpPr>
        <p:sp>
          <p:nvSpPr>
            <p:cNvPr id="17" name="Freeform 22">
              <a:extLst>
                <a:ext uri="{FF2B5EF4-FFF2-40B4-BE49-F238E27FC236}">
                  <a16:creationId xmlns="" xmlns:a16="http://schemas.microsoft.com/office/drawing/2014/main" id="{5BDA53C5-65A1-4CCA-9E71-8F76313DA2D1}"/>
                </a:ext>
              </a:extLst>
            </p:cNvPr>
            <p:cNvSpPr/>
            <p:nvPr/>
          </p:nvSpPr>
          <p:spPr bwMode="auto">
            <a:xfrm>
              <a:off x="3616" y="2549"/>
              <a:ext cx="56" cy="46"/>
            </a:xfrm>
            <a:custGeom>
              <a:avLst/>
              <a:gdLst>
                <a:gd name="T0" fmla="*/ 0 w 54"/>
                <a:gd name="T1" fmla="*/ 18 h 44"/>
                <a:gd name="T2" fmla="*/ 54 w 54"/>
                <a:gd name="T3" fmla="*/ 0 h 44"/>
                <a:gd name="T4" fmla="*/ 46 w 54"/>
                <a:gd name="T5" fmla="*/ 44 h 44"/>
                <a:gd name="T6" fmla="*/ 39 w 54"/>
                <a:gd name="T7" fmla="*/ 23 h 44"/>
                <a:gd name="T8" fmla="*/ 0 w 54"/>
                <a:gd name="T9" fmla="*/ 1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44">
                  <a:moveTo>
                    <a:pt x="0" y="18"/>
                  </a:moveTo>
                  <a:cubicBezTo>
                    <a:pt x="0" y="18"/>
                    <a:pt x="29" y="19"/>
                    <a:pt x="54" y="0"/>
                  </a:cubicBezTo>
                  <a:cubicBezTo>
                    <a:pt x="46" y="44"/>
                    <a:pt x="46" y="44"/>
                    <a:pt x="46" y="44"/>
                  </a:cubicBezTo>
                  <a:cubicBezTo>
                    <a:pt x="39" y="23"/>
                    <a:pt x="39" y="23"/>
                    <a:pt x="39" y="23"/>
                  </a:cubicBezTo>
                  <a:cubicBezTo>
                    <a:pt x="39" y="23"/>
                    <a:pt x="28" y="31"/>
                    <a:pt x="0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Freeform 23">
              <a:extLst>
                <a:ext uri="{FF2B5EF4-FFF2-40B4-BE49-F238E27FC236}">
                  <a16:creationId xmlns="" xmlns:a16="http://schemas.microsoft.com/office/drawing/2014/main" id="{9A298DDD-E2B5-456F-A581-2DAF0182EA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70" y="1510"/>
              <a:ext cx="762" cy="1247"/>
            </a:xfrm>
            <a:custGeom>
              <a:avLst/>
              <a:gdLst>
                <a:gd name="T0" fmla="*/ 629 w 729"/>
                <a:gd name="T1" fmla="*/ 554 h 1195"/>
                <a:gd name="T2" fmla="*/ 512 w 729"/>
                <a:gd name="T3" fmla="*/ 454 h 1195"/>
                <a:gd name="T4" fmla="*/ 509 w 729"/>
                <a:gd name="T5" fmla="*/ 405 h 1195"/>
                <a:gd name="T6" fmla="*/ 591 w 729"/>
                <a:gd name="T7" fmla="*/ 78 h 1195"/>
                <a:gd name="T8" fmla="*/ 415 w 729"/>
                <a:gd name="T9" fmla="*/ 118 h 1195"/>
                <a:gd name="T10" fmla="*/ 276 w 729"/>
                <a:gd name="T11" fmla="*/ 309 h 1195"/>
                <a:gd name="T12" fmla="*/ 37 w 729"/>
                <a:gd name="T13" fmla="*/ 50 h 1195"/>
                <a:gd name="T14" fmla="*/ 151 w 729"/>
                <a:gd name="T15" fmla="*/ 585 h 1195"/>
                <a:gd name="T16" fmla="*/ 202 w 729"/>
                <a:gd name="T17" fmla="*/ 988 h 1195"/>
                <a:gd name="T18" fmla="*/ 160 w 729"/>
                <a:gd name="T19" fmla="*/ 1169 h 1195"/>
                <a:gd name="T20" fmla="*/ 135 w 729"/>
                <a:gd name="T21" fmla="*/ 904 h 1195"/>
                <a:gd name="T22" fmla="*/ 298 w 729"/>
                <a:gd name="T23" fmla="*/ 556 h 1195"/>
                <a:gd name="T24" fmla="*/ 447 w 729"/>
                <a:gd name="T25" fmla="*/ 694 h 1195"/>
                <a:gd name="T26" fmla="*/ 268 w 729"/>
                <a:gd name="T27" fmla="*/ 812 h 1195"/>
                <a:gd name="T28" fmla="*/ 373 w 729"/>
                <a:gd name="T29" fmla="*/ 737 h 1195"/>
                <a:gd name="T30" fmla="*/ 391 w 729"/>
                <a:gd name="T31" fmla="*/ 740 h 1195"/>
                <a:gd name="T32" fmla="*/ 440 w 729"/>
                <a:gd name="T33" fmla="*/ 778 h 1195"/>
                <a:gd name="T34" fmla="*/ 593 w 729"/>
                <a:gd name="T35" fmla="*/ 811 h 1195"/>
                <a:gd name="T36" fmla="*/ 460 w 729"/>
                <a:gd name="T37" fmla="*/ 992 h 1195"/>
                <a:gd name="T38" fmla="*/ 465 w 729"/>
                <a:gd name="T39" fmla="*/ 1195 h 1195"/>
                <a:gd name="T40" fmla="*/ 647 w 729"/>
                <a:gd name="T41" fmla="*/ 784 h 1195"/>
                <a:gd name="T42" fmla="*/ 437 w 729"/>
                <a:gd name="T43" fmla="*/ 585 h 1195"/>
                <a:gd name="T44" fmla="*/ 210 w 729"/>
                <a:gd name="T45" fmla="*/ 547 h 1195"/>
                <a:gd name="T46" fmla="*/ 54 w 729"/>
                <a:gd name="T47" fmla="*/ 143 h 1195"/>
                <a:gd name="T48" fmla="*/ 240 w 729"/>
                <a:gd name="T49" fmla="*/ 230 h 1195"/>
                <a:gd name="T50" fmla="*/ 374 w 729"/>
                <a:gd name="T51" fmla="*/ 387 h 1195"/>
                <a:gd name="T52" fmla="*/ 520 w 729"/>
                <a:gd name="T53" fmla="*/ 52 h 1195"/>
                <a:gd name="T54" fmla="*/ 468 w 729"/>
                <a:gd name="T55" fmla="*/ 505 h 1195"/>
                <a:gd name="T56" fmla="*/ 437 w 729"/>
                <a:gd name="T57" fmla="*/ 585 h 1195"/>
                <a:gd name="T58" fmla="*/ 494 w 729"/>
                <a:gd name="T59" fmla="*/ 673 h 1195"/>
                <a:gd name="T60" fmla="*/ 529 w 729"/>
                <a:gd name="T61" fmla="*/ 484 h 1195"/>
                <a:gd name="T62" fmla="*/ 429 w 729"/>
                <a:gd name="T63" fmla="*/ 736 h 1195"/>
                <a:gd name="T64" fmla="*/ 603 w 729"/>
                <a:gd name="T65" fmla="*/ 672 h 1195"/>
                <a:gd name="T66" fmla="*/ 691 w 729"/>
                <a:gd name="T67" fmla="*/ 638 h 1195"/>
                <a:gd name="T68" fmla="*/ 520 w 729"/>
                <a:gd name="T69" fmla="*/ 768 h 1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29" h="1195">
                  <a:moveTo>
                    <a:pt x="700" y="569"/>
                  </a:moveTo>
                  <a:cubicBezTo>
                    <a:pt x="676" y="543"/>
                    <a:pt x="646" y="548"/>
                    <a:pt x="629" y="554"/>
                  </a:cubicBezTo>
                  <a:cubicBezTo>
                    <a:pt x="629" y="543"/>
                    <a:pt x="629" y="534"/>
                    <a:pt x="629" y="528"/>
                  </a:cubicBezTo>
                  <a:cubicBezTo>
                    <a:pt x="629" y="504"/>
                    <a:pt x="601" y="415"/>
                    <a:pt x="512" y="454"/>
                  </a:cubicBezTo>
                  <a:cubicBezTo>
                    <a:pt x="508" y="455"/>
                    <a:pt x="504" y="457"/>
                    <a:pt x="501" y="459"/>
                  </a:cubicBezTo>
                  <a:cubicBezTo>
                    <a:pt x="498" y="447"/>
                    <a:pt x="498" y="427"/>
                    <a:pt x="509" y="405"/>
                  </a:cubicBezTo>
                  <a:cubicBezTo>
                    <a:pt x="528" y="366"/>
                    <a:pt x="597" y="273"/>
                    <a:pt x="606" y="211"/>
                  </a:cubicBezTo>
                  <a:cubicBezTo>
                    <a:pt x="614" y="149"/>
                    <a:pt x="602" y="102"/>
                    <a:pt x="591" y="78"/>
                  </a:cubicBezTo>
                  <a:cubicBezTo>
                    <a:pt x="580" y="53"/>
                    <a:pt x="554" y="23"/>
                    <a:pt x="514" y="23"/>
                  </a:cubicBezTo>
                  <a:cubicBezTo>
                    <a:pt x="474" y="23"/>
                    <a:pt x="426" y="50"/>
                    <a:pt x="415" y="118"/>
                  </a:cubicBezTo>
                  <a:cubicBezTo>
                    <a:pt x="405" y="185"/>
                    <a:pt x="346" y="432"/>
                    <a:pt x="315" y="482"/>
                  </a:cubicBezTo>
                  <a:cubicBezTo>
                    <a:pt x="315" y="482"/>
                    <a:pt x="283" y="384"/>
                    <a:pt x="276" y="309"/>
                  </a:cubicBezTo>
                  <a:cubicBezTo>
                    <a:pt x="269" y="234"/>
                    <a:pt x="258" y="133"/>
                    <a:pt x="188" y="67"/>
                  </a:cubicBezTo>
                  <a:cubicBezTo>
                    <a:pt x="117" y="0"/>
                    <a:pt x="58" y="38"/>
                    <a:pt x="37" y="50"/>
                  </a:cubicBezTo>
                  <a:cubicBezTo>
                    <a:pt x="17" y="62"/>
                    <a:pt x="0" y="93"/>
                    <a:pt x="35" y="161"/>
                  </a:cubicBezTo>
                  <a:cubicBezTo>
                    <a:pt x="69" y="228"/>
                    <a:pt x="116" y="381"/>
                    <a:pt x="151" y="585"/>
                  </a:cubicBezTo>
                  <a:cubicBezTo>
                    <a:pt x="113" y="616"/>
                    <a:pt x="74" y="669"/>
                    <a:pt x="68" y="769"/>
                  </a:cubicBezTo>
                  <a:cubicBezTo>
                    <a:pt x="59" y="931"/>
                    <a:pt x="166" y="940"/>
                    <a:pt x="202" y="988"/>
                  </a:cubicBezTo>
                  <a:cubicBezTo>
                    <a:pt x="238" y="1037"/>
                    <a:pt x="151" y="1155"/>
                    <a:pt x="151" y="1155"/>
                  </a:cubicBezTo>
                  <a:cubicBezTo>
                    <a:pt x="160" y="1169"/>
                    <a:pt x="160" y="1169"/>
                    <a:pt x="160" y="1169"/>
                  </a:cubicBezTo>
                  <a:cubicBezTo>
                    <a:pt x="198" y="1124"/>
                    <a:pt x="228" y="1059"/>
                    <a:pt x="234" y="1007"/>
                  </a:cubicBezTo>
                  <a:cubicBezTo>
                    <a:pt x="240" y="954"/>
                    <a:pt x="198" y="969"/>
                    <a:pt x="135" y="904"/>
                  </a:cubicBezTo>
                  <a:cubicBezTo>
                    <a:pt x="71" y="838"/>
                    <a:pt x="76" y="706"/>
                    <a:pt x="135" y="632"/>
                  </a:cubicBezTo>
                  <a:cubicBezTo>
                    <a:pt x="194" y="558"/>
                    <a:pt x="275" y="538"/>
                    <a:pt x="298" y="556"/>
                  </a:cubicBezTo>
                  <a:cubicBezTo>
                    <a:pt x="321" y="575"/>
                    <a:pt x="392" y="615"/>
                    <a:pt x="432" y="602"/>
                  </a:cubicBezTo>
                  <a:cubicBezTo>
                    <a:pt x="472" y="589"/>
                    <a:pt x="508" y="654"/>
                    <a:pt x="447" y="694"/>
                  </a:cubicBezTo>
                  <a:cubicBezTo>
                    <a:pt x="369" y="746"/>
                    <a:pt x="280" y="674"/>
                    <a:pt x="280" y="674"/>
                  </a:cubicBezTo>
                  <a:cubicBezTo>
                    <a:pt x="302" y="738"/>
                    <a:pt x="268" y="812"/>
                    <a:pt x="268" y="812"/>
                  </a:cubicBezTo>
                  <a:cubicBezTo>
                    <a:pt x="319" y="788"/>
                    <a:pt x="306" y="705"/>
                    <a:pt x="306" y="705"/>
                  </a:cubicBezTo>
                  <a:cubicBezTo>
                    <a:pt x="331" y="722"/>
                    <a:pt x="353" y="732"/>
                    <a:pt x="373" y="737"/>
                  </a:cubicBezTo>
                  <a:cubicBezTo>
                    <a:pt x="385" y="769"/>
                    <a:pt x="408" y="853"/>
                    <a:pt x="346" y="923"/>
                  </a:cubicBezTo>
                  <a:cubicBezTo>
                    <a:pt x="346" y="923"/>
                    <a:pt x="434" y="880"/>
                    <a:pt x="391" y="740"/>
                  </a:cubicBezTo>
                  <a:cubicBezTo>
                    <a:pt x="395" y="740"/>
                    <a:pt x="400" y="740"/>
                    <a:pt x="405" y="740"/>
                  </a:cubicBezTo>
                  <a:cubicBezTo>
                    <a:pt x="408" y="751"/>
                    <a:pt x="417" y="766"/>
                    <a:pt x="440" y="778"/>
                  </a:cubicBezTo>
                  <a:cubicBezTo>
                    <a:pt x="456" y="787"/>
                    <a:pt x="480" y="786"/>
                    <a:pt x="505" y="775"/>
                  </a:cubicBezTo>
                  <a:cubicBezTo>
                    <a:pt x="514" y="792"/>
                    <a:pt x="540" y="824"/>
                    <a:pt x="593" y="811"/>
                  </a:cubicBezTo>
                  <a:cubicBezTo>
                    <a:pt x="604" y="809"/>
                    <a:pt x="614" y="805"/>
                    <a:pt x="623" y="800"/>
                  </a:cubicBezTo>
                  <a:cubicBezTo>
                    <a:pt x="621" y="839"/>
                    <a:pt x="605" y="966"/>
                    <a:pt x="460" y="992"/>
                  </a:cubicBezTo>
                  <a:cubicBezTo>
                    <a:pt x="460" y="992"/>
                    <a:pt x="475" y="1138"/>
                    <a:pt x="439" y="1194"/>
                  </a:cubicBezTo>
                  <a:cubicBezTo>
                    <a:pt x="465" y="1195"/>
                    <a:pt x="465" y="1195"/>
                    <a:pt x="465" y="1195"/>
                  </a:cubicBezTo>
                  <a:cubicBezTo>
                    <a:pt x="465" y="1195"/>
                    <a:pt x="501" y="1143"/>
                    <a:pt x="485" y="1007"/>
                  </a:cubicBezTo>
                  <a:cubicBezTo>
                    <a:pt x="485" y="1007"/>
                    <a:pt x="636" y="1001"/>
                    <a:pt x="647" y="784"/>
                  </a:cubicBezTo>
                  <a:cubicBezTo>
                    <a:pt x="720" y="725"/>
                    <a:pt x="729" y="601"/>
                    <a:pt x="700" y="569"/>
                  </a:cubicBezTo>
                  <a:close/>
                  <a:moveTo>
                    <a:pt x="437" y="585"/>
                  </a:moveTo>
                  <a:cubicBezTo>
                    <a:pt x="381" y="593"/>
                    <a:pt x="339" y="562"/>
                    <a:pt x="309" y="545"/>
                  </a:cubicBezTo>
                  <a:cubicBezTo>
                    <a:pt x="280" y="528"/>
                    <a:pt x="246" y="525"/>
                    <a:pt x="210" y="547"/>
                  </a:cubicBezTo>
                  <a:cubicBezTo>
                    <a:pt x="200" y="552"/>
                    <a:pt x="187" y="559"/>
                    <a:pt x="172" y="569"/>
                  </a:cubicBezTo>
                  <a:cubicBezTo>
                    <a:pt x="161" y="511"/>
                    <a:pt x="103" y="226"/>
                    <a:pt x="54" y="143"/>
                  </a:cubicBezTo>
                  <a:cubicBezTo>
                    <a:pt x="4" y="59"/>
                    <a:pt x="91" y="56"/>
                    <a:pt x="106" y="58"/>
                  </a:cubicBezTo>
                  <a:cubicBezTo>
                    <a:pt x="141" y="63"/>
                    <a:pt x="228" y="130"/>
                    <a:pt x="240" y="230"/>
                  </a:cubicBezTo>
                  <a:cubicBezTo>
                    <a:pt x="252" y="331"/>
                    <a:pt x="269" y="478"/>
                    <a:pt x="314" y="536"/>
                  </a:cubicBezTo>
                  <a:cubicBezTo>
                    <a:pt x="314" y="536"/>
                    <a:pt x="346" y="484"/>
                    <a:pt x="374" y="387"/>
                  </a:cubicBezTo>
                  <a:cubicBezTo>
                    <a:pt x="402" y="290"/>
                    <a:pt x="432" y="177"/>
                    <a:pt x="440" y="130"/>
                  </a:cubicBezTo>
                  <a:cubicBezTo>
                    <a:pt x="447" y="82"/>
                    <a:pt x="470" y="40"/>
                    <a:pt x="520" y="52"/>
                  </a:cubicBezTo>
                  <a:cubicBezTo>
                    <a:pt x="569" y="64"/>
                    <a:pt x="597" y="151"/>
                    <a:pt x="568" y="231"/>
                  </a:cubicBezTo>
                  <a:cubicBezTo>
                    <a:pt x="541" y="306"/>
                    <a:pt x="452" y="400"/>
                    <a:pt x="468" y="505"/>
                  </a:cubicBezTo>
                  <a:cubicBezTo>
                    <a:pt x="454" y="536"/>
                    <a:pt x="450" y="572"/>
                    <a:pt x="449" y="585"/>
                  </a:cubicBezTo>
                  <a:cubicBezTo>
                    <a:pt x="445" y="585"/>
                    <a:pt x="441" y="585"/>
                    <a:pt x="437" y="585"/>
                  </a:cubicBezTo>
                  <a:close/>
                  <a:moveTo>
                    <a:pt x="429" y="736"/>
                  </a:moveTo>
                  <a:cubicBezTo>
                    <a:pt x="464" y="725"/>
                    <a:pt x="486" y="695"/>
                    <a:pt x="494" y="673"/>
                  </a:cubicBezTo>
                  <a:cubicBezTo>
                    <a:pt x="507" y="639"/>
                    <a:pt x="498" y="597"/>
                    <a:pt x="465" y="587"/>
                  </a:cubicBezTo>
                  <a:cubicBezTo>
                    <a:pt x="469" y="565"/>
                    <a:pt x="486" y="497"/>
                    <a:pt x="529" y="484"/>
                  </a:cubicBezTo>
                  <a:cubicBezTo>
                    <a:pt x="580" y="468"/>
                    <a:pt x="609" y="509"/>
                    <a:pt x="596" y="585"/>
                  </a:cubicBezTo>
                  <a:cubicBezTo>
                    <a:pt x="584" y="659"/>
                    <a:pt x="518" y="804"/>
                    <a:pt x="429" y="736"/>
                  </a:cubicBezTo>
                  <a:close/>
                  <a:moveTo>
                    <a:pt x="520" y="768"/>
                  </a:moveTo>
                  <a:cubicBezTo>
                    <a:pt x="554" y="749"/>
                    <a:pt x="586" y="716"/>
                    <a:pt x="603" y="672"/>
                  </a:cubicBezTo>
                  <a:cubicBezTo>
                    <a:pt x="616" y="636"/>
                    <a:pt x="622" y="606"/>
                    <a:pt x="626" y="581"/>
                  </a:cubicBezTo>
                  <a:cubicBezTo>
                    <a:pt x="680" y="564"/>
                    <a:pt x="696" y="608"/>
                    <a:pt x="691" y="638"/>
                  </a:cubicBezTo>
                  <a:cubicBezTo>
                    <a:pt x="687" y="669"/>
                    <a:pt x="664" y="771"/>
                    <a:pt x="595" y="789"/>
                  </a:cubicBezTo>
                  <a:cubicBezTo>
                    <a:pt x="547" y="802"/>
                    <a:pt x="527" y="781"/>
                    <a:pt x="520" y="7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9" name="Group 26">
            <a:extLst>
              <a:ext uri="{FF2B5EF4-FFF2-40B4-BE49-F238E27FC236}">
                <a16:creationId xmlns="" xmlns:a16="http://schemas.microsoft.com/office/drawing/2014/main" id="{DF32B67B-2FE5-43F4-95BF-1750DE9C08B6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8235183" y="2425130"/>
            <a:ext cx="1055968" cy="1702448"/>
            <a:chOff x="5100" y="1511"/>
            <a:chExt cx="756" cy="1243"/>
          </a:xfrm>
          <a:solidFill>
            <a:schemeClr val="tx1"/>
          </a:solidFill>
        </p:grpSpPr>
        <p:sp>
          <p:nvSpPr>
            <p:cNvPr id="20" name="Freeform 27">
              <a:extLst>
                <a:ext uri="{FF2B5EF4-FFF2-40B4-BE49-F238E27FC236}">
                  <a16:creationId xmlns="" xmlns:a16="http://schemas.microsoft.com/office/drawing/2014/main" id="{06E716F5-C2D0-4D86-99A9-3AD931C841D4}"/>
                </a:ext>
              </a:extLst>
            </p:cNvPr>
            <p:cNvSpPr/>
            <p:nvPr/>
          </p:nvSpPr>
          <p:spPr bwMode="auto">
            <a:xfrm>
              <a:off x="5459" y="2603"/>
              <a:ext cx="57" cy="48"/>
            </a:xfrm>
            <a:custGeom>
              <a:avLst/>
              <a:gdLst>
                <a:gd name="T0" fmla="*/ 0 w 54"/>
                <a:gd name="T1" fmla="*/ 18 h 45"/>
                <a:gd name="T2" fmla="*/ 54 w 54"/>
                <a:gd name="T3" fmla="*/ 0 h 45"/>
                <a:gd name="T4" fmla="*/ 46 w 54"/>
                <a:gd name="T5" fmla="*/ 45 h 45"/>
                <a:gd name="T6" fmla="*/ 40 w 54"/>
                <a:gd name="T7" fmla="*/ 23 h 45"/>
                <a:gd name="T8" fmla="*/ 0 w 54"/>
                <a:gd name="T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45">
                  <a:moveTo>
                    <a:pt x="0" y="18"/>
                  </a:moveTo>
                  <a:cubicBezTo>
                    <a:pt x="0" y="18"/>
                    <a:pt x="30" y="19"/>
                    <a:pt x="54" y="0"/>
                  </a:cubicBezTo>
                  <a:cubicBezTo>
                    <a:pt x="46" y="45"/>
                    <a:pt x="46" y="45"/>
                    <a:pt x="46" y="45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40" y="23"/>
                    <a:pt x="29" y="31"/>
                    <a:pt x="0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Freeform 28">
              <a:extLst>
                <a:ext uri="{FF2B5EF4-FFF2-40B4-BE49-F238E27FC236}">
                  <a16:creationId xmlns="" xmlns:a16="http://schemas.microsoft.com/office/drawing/2014/main" id="{AA9F8622-CA71-45CE-9A6E-63C13BF156B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00" y="1511"/>
              <a:ext cx="756" cy="1243"/>
            </a:xfrm>
            <a:custGeom>
              <a:avLst/>
              <a:gdLst>
                <a:gd name="T0" fmla="*/ 638 w 716"/>
                <a:gd name="T1" fmla="*/ 356 h 1179"/>
                <a:gd name="T2" fmla="*/ 533 w 716"/>
                <a:gd name="T3" fmla="*/ 162 h 1179"/>
                <a:gd name="T4" fmla="*/ 380 w 716"/>
                <a:gd name="T5" fmla="*/ 2 h 1179"/>
                <a:gd name="T6" fmla="*/ 296 w 716"/>
                <a:gd name="T7" fmla="*/ 488 h 1179"/>
                <a:gd name="T8" fmla="*/ 92 w 716"/>
                <a:gd name="T9" fmla="*/ 55 h 1179"/>
                <a:gd name="T10" fmla="*/ 132 w 716"/>
                <a:gd name="T11" fmla="*/ 487 h 1179"/>
                <a:gd name="T12" fmla="*/ 232 w 716"/>
                <a:gd name="T13" fmla="*/ 1045 h 1179"/>
                <a:gd name="T14" fmla="*/ 181 w 716"/>
                <a:gd name="T15" fmla="*/ 1178 h 1179"/>
                <a:gd name="T16" fmla="*/ 260 w 716"/>
                <a:gd name="T17" fmla="*/ 1045 h 1179"/>
                <a:gd name="T18" fmla="*/ 105 w 716"/>
                <a:gd name="T19" fmla="*/ 852 h 1179"/>
                <a:gd name="T20" fmla="*/ 154 w 716"/>
                <a:gd name="T21" fmla="*/ 431 h 1179"/>
                <a:gd name="T22" fmla="*/ 99 w 716"/>
                <a:gd name="T23" fmla="*/ 84 h 1179"/>
                <a:gd name="T24" fmla="*/ 297 w 716"/>
                <a:gd name="T25" fmla="*/ 549 h 1179"/>
                <a:gd name="T26" fmla="*/ 161 w 716"/>
                <a:gd name="T27" fmla="*/ 656 h 1179"/>
                <a:gd name="T28" fmla="*/ 399 w 716"/>
                <a:gd name="T29" fmla="*/ 516 h 1179"/>
                <a:gd name="T30" fmla="*/ 553 w 716"/>
                <a:gd name="T31" fmla="*/ 619 h 1179"/>
                <a:gd name="T32" fmla="*/ 319 w 716"/>
                <a:gd name="T33" fmla="*/ 793 h 1179"/>
                <a:gd name="T34" fmla="*/ 415 w 716"/>
                <a:gd name="T35" fmla="*/ 798 h 1179"/>
                <a:gd name="T36" fmla="*/ 438 w 716"/>
                <a:gd name="T37" fmla="*/ 814 h 1179"/>
                <a:gd name="T38" fmla="*/ 569 w 716"/>
                <a:gd name="T39" fmla="*/ 720 h 1179"/>
                <a:gd name="T40" fmla="*/ 547 w 716"/>
                <a:gd name="T41" fmla="*/ 720 h 1179"/>
                <a:gd name="T42" fmla="*/ 561 w 716"/>
                <a:gd name="T43" fmla="*/ 729 h 1179"/>
                <a:gd name="T44" fmla="*/ 414 w 716"/>
                <a:gd name="T45" fmla="*/ 667 h 1179"/>
                <a:gd name="T46" fmla="*/ 574 w 716"/>
                <a:gd name="T47" fmla="*/ 577 h 1179"/>
                <a:gd name="T48" fmla="*/ 485 w 716"/>
                <a:gd name="T49" fmla="*/ 1018 h 1179"/>
                <a:gd name="T50" fmla="*/ 492 w 716"/>
                <a:gd name="T51" fmla="*/ 1175 h 1179"/>
                <a:gd name="T52" fmla="*/ 671 w 716"/>
                <a:gd name="T53" fmla="*/ 840 h 1179"/>
                <a:gd name="T54" fmla="*/ 325 w 716"/>
                <a:gd name="T55" fmla="*/ 522 h 1179"/>
                <a:gd name="T56" fmla="*/ 325 w 716"/>
                <a:gd name="T57" fmla="*/ 142 h 1179"/>
                <a:gd name="T58" fmla="*/ 423 w 716"/>
                <a:gd name="T59" fmla="*/ 507 h 1179"/>
                <a:gd name="T60" fmla="*/ 325 w 716"/>
                <a:gd name="T61" fmla="*/ 522 h 1179"/>
                <a:gd name="T62" fmla="*/ 483 w 716"/>
                <a:gd name="T63" fmla="*/ 355 h 1179"/>
                <a:gd name="T64" fmla="*/ 652 w 716"/>
                <a:gd name="T65" fmla="*/ 186 h 1179"/>
                <a:gd name="T66" fmla="*/ 553 w 716"/>
                <a:gd name="T67" fmla="*/ 552 h 1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16" h="1179">
                  <a:moveTo>
                    <a:pt x="580" y="551"/>
                  </a:moveTo>
                  <a:cubicBezTo>
                    <a:pt x="582" y="527"/>
                    <a:pt x="593" y="449"/>
                    <a:pt x="638" y="356"/>
                  </a:cubicBezTo>
                  <a:cubicBezTo>
                    <a:pt x="691" y="244"/>
                    <a:pt x="716" y="90"/>
                    <a:pt x="605" y="79"/>
                  </a:cubicBezTo>
                  <a:cubicBezTo>
                    <a:pt x="555" y="74"/>
                    <a:pt x="544" y="134"/>
                    <a:pt x="533" y="162"/>
                  </a:cubicBezTo>
                  <a:cubicBezTo>
                    <a:pt x="522" y="190"/>
                    <a:pt x="488" y="280"/>
                    <a:pt x="488" y="280"/>
                  </a:cubicBezTo>
                  <a:cubicBezTo>
                    <a:pt x="488" y="280"/>
                    <a:pt x="523" y="6"/>
                    <a:pt x="380" y="2"/>
                  </a:cubicBezTo>
                  <a:cubicBezTo>
                    <a:pt x="279" y="0"/>
                    <a:pt x="298" y="136"/>
                    <a:pt x="301" y="167"/>
                  </a:cubicBezTo>
                  <a:cubicBezTo>
                    <a:pt x="303" y="197"/>
                    <a:pt x="301" y="456"/>
                    <a:pt x="296" y="488"/>
                  </a:cubicBezTo>
                  <a:cubicBezTo>
                    <a:pt x="296" y="488"/>
                    <a:pt x="271" y="422"/>
                    <a:pt x="265" y="349"/>
                  </a:cubicBezTo>
                  <a:cubicBezTo>
                    <a:pt x="259" y="276"/>
                    <a:pt x="259" y="1"/>
                    <a:pt x="92" y="55"/>
                  </a:cubicBezTo>
                  <a:cubicBezTo>
                    <a:pt x="0" y="84"/>
                    <a:pt x="49" y="194"/>
                    <a:pt x="63" y="228"/>
                  </a:cubicBezTo>
                  <a:cubicBezTo>
                    <a:pt x="76" y="262"/>
                    <a:pt x="128" y="408"/>
                    <a:pt x="132" y="487"/>
                  </a:cubicBezTo>
                  <a:cubicBezTo>
                    <a:pt x="137" y="582"/>
                    <a:pt x="111" y="639"/>
                    <a:pt x="89" y="707"/>
                  </a:cubicBezTo>
                  <a:cubicBezTo>
                    <a:pt x="67" y="774"/>
                    <a:pt x="33" y="942"/>
                    <a:pt x="232" y="1045"/>
                  </a:cubicBezTo>
                  <a:cubicBezTo>
                    <a:pt x="232" y="1045"/>
                    <a:pt x="234" y="1122"/>
                    <a:pt x="180" y="1174"/>
                  </a:cubicBezTo>
                  <a:cubicBezTo>
                    <a:pt x="181" y="1178"/>
                    <a:pt x="181" y="1178"/>
                    <a:pt x="181" y="1178"/>
                  </a:cubicBezTo>
                  <a:cubicBezTo>
                    <a:pt x="208" y="1179"/>
                    <a:pt x="208" y="1179"/>
                    <a:pt x="208" y="1179"/>
                  </a:cubicBezTo>
                  <a:cubicBezTo>
                    <a:pt x="208" y="1179"/>
                    <a:pt x="269" y="1095"/>
                    <a:pt x="260" y="1045"/>
                  </a:cubicBezTo>
                  <a:cubicBezTo>
                    <a:pt x="273" y="1038"/>
                    <a:pt x="273" y="1038"/>
                    <a:pt x="273" y="1038"/>
                  </a:cubicBezTo>
                  <a:cubicBezTo>
                    <a:pt x="273" y="1038"/>
                    <a:pt x="129" y="974"/>
                    <a:pt x="105" y="852"/>
                  </a:cubicBezTo>
                  <a:cubicBezTo>
                    <a:pt x="82" y="730"/>
                    <a:pt x="129" y="686"/>
                    <a:pt x="142" y="637"/>
                  </a:cubicBezTo>
                  <a:cubicBezTo>
                    <a:pt x="155" y="588"/>
                    <a:pt x="174" y="515"/>
                    <a:pt x="154" y="431"/>
                  </a:cubicBezTo>
                  <a:cubicBezTo>
                    <a:pt x="135" y="346"/>
                    <a:pt x="93" y="234"/>
                    <a:pt x="77" y="200"/>
                  </a:cubicBezTo>
                  <a:cubicBezTo>
                    <a:pt x="61" y="166"/>
                    <a:pt x="39" y="112"/>
                    <a:pt x="99" y="84"/>
                  </a:cubicBezTo>
                  <a:cubicBezTo>
                    <a:pt x="159" y="56"/>
                    <a:pt x="229" y="158"/>
                    <a:pt x="237" y="251"/>
                  </a:cubicBezTo>
                  <a:cubicBezTo>
                    <a:pt x="246" y="343"/>
                    <a:pt x="247" y="488"/>
                    <a:pt x="297" y="549"/>
                  </a:cubicBezTo>
                  <a:cubicBezTo>
                    <a:pt x="277" y="569"/>
                    <a:pt x="260" y="583"/>
                    <a:pt x="242" y="595"/>
                  </a:cubicBezTo>
                  <a:cubicBezTo>
                    <a:pt x="217" y="612"/>
                    <a:pt x="165" y="643"/>
                    <a:pt x="161" y="656"/>
                  </a:cubicBezTo>
                  <a:cubicBezTo>
                    <a:pt x="160" y="660"/>
                    <a:pt x="260" y="603"/>
                    <a:pt x="289" y="574"/>
                  </a:cubicBezTo>
                  <a:cubicBezTo>
                    <a:pt x="317" y="544"/>
                    <a:pt x="371" y="494"/>
                    <a:pt x="399" y="516"/>
                  </a:cubicBezTo>
                  <a:cubicBezTo>
                    <a:pt x="428" y="538"/>
                    <a:pt x="498" y="570"/>
                    <a:pt x="527" y="570"/>
                  </a:cubicBezTo>
                  <a:cubicBezTo>
                    <a:pt x="555" y="570"/>
                    <a:pt x="562" y="575"/>
                    <a:pt x="553" y="619"/>
                  </a:cubicBezTo>
                  <a:cubicBezTo>
                    <a:pt x="542" y="671"/>
                    <a:pt x="453" y="701"/>
                    <a:pt x="401" y="633"/>
                  </a:cubicBezTo>
                  <a:cubicBezTo>
                    <a:pt x="401" y="633"/>
                    <a:pt x="403" y="759"/>
                    <a:pt x="319" y="793"/>
                  </a:cubicBezTo>
                  <a:cubicBezTo>
                    <a:pt x="319" y="793"/>
                    <a:pt x="364" y="794"/>
                    <a:pt x="391" y="755"/>
                  </a:cubicBezTo>
                  <a:cubicBezTo>
                    <a:pt x="391" y="755"/>
                    <a:pt x="396" y="779"/>
                    <a:pt x="415" y="798"/>
                  </a:cubicBezTo>
                  <a:cubicBezTo>
                    <a:pt x="416" y="829"/>
                    <a:pt x="415" y="914"/>
                    <a:pt x="367" y="983"/>
                  </a:cubicBezTo>
                  <a:cubicBezTo>
                    <a:pt x="367" y="983"/>
                    <a:pt x="432" y="943"/>
                    <a:pt x="438" y="814"/>
                  </a:cubicBezTo>
                  <a:cubicBezTo>
                    <a:pt x="455" y="820"/>
                    <a:pt x="476" y="823"/>
                    <a:pt x="504" y="816"/>
                  </a:cubicBezTo>
                  <a:cubicBezTo>
                    <a:pt x="601" y="794"/>
                    <a:pt x="572" y="732"/>
                    <a:pt x="569" y="720"/>
                  </a:cubicBezTo>
                  <a:cubicBezTo>
                    <a:pt x="569" y="720"/>
                    <a:pt x="588" y="711"/>
                    <a:pt x="602" y="708"/>
                  </a:cubicBezTo>
                  <a:cubicBezTo>
                    <a:pt x="602" y="708"/>
                    <a:pt x="595" y="687"/>
                    <a:pt x="547" y="720"/>
                  </a:cubicBezTo>
                  <a:cubicBezTo>
                    <a:pt x="498" y="753"/>
                    <a:pt x="514" y="756"/>
                    <a:pt x="514" y="756"/>
                  </a:cubicBezTo>
                  <a:cubicBezTo>
                    <a:pt x="514" y="756"/>
                    <a:pt x="550" y="733"/>
                    <a:pt x="561" y="729"/>
                  </a:cubicBezTo>
                  <a:cubicBezTo>
                    <a:pt x="561" y="729"/>
                    <a:pt x="570" y="795"/>
                    <a:pt x="497" y="801"/>
                  </a:cubicBezTo>
                  <a:cubicBezTo>
                    <a:pt x="425" y="808"/>
                    <a:pt x="387" y="749"/>
                    <a:pt x="414" y="667"/>
                  </a:cubicBezTo>
                  <a:cubicBezTo>
                    <a:pt x="414" y="667"/>
                    <a:pt x="461" y="713"/>
                    <a:pt x="528" y="682"/>
                  </a:cubicBezTo>
                  <a:cubicBezTo>
                    <a:pt x="596" y="651"/>
                    <a:pt x="574" y="577"/>
                    <a:pt x="574" y="577"/>
                  </a:cubicBezTo>
                  <a:cubicBezTo>
                    <a:pt x="574" y="577"/>
                    <a:pt x="626" y="558"/>
                    <a:pt x="650" y="626"/>
                  </a:cubicBezTo>
                  <a:cubicBezTo>
                    <a:pt x="674" y="694"/>
                    <a:pt x="687" y="923"/>
                    <a:pt x="485" y="1018"/>
                  </a:cubicBezTo>
                  <a:cubicBezTo>
                    <a:pt x="485" y="1018"/>
                    <a:pt x="486" y="1134"/>
                    <a:pt x="474" y="1171"/>
                  </a:cubicBezTo>
                  <a:cubicBezTo>
                    <a:pt x="492" y="1175"/>
                    <a:pt x="492" y="1175"/>
                    <a:pt x="492" y="1175"/>
                  </a:cubicBezTo>
                  <a:cubicBezTo>
                    <a:pt x="492" y="1175"/>
                    <a:pt x="517" y="1126"/>
                    <a:pt x="509" y="1032"/>
                  </a:cubicBezTo>
                  <a:cubicBezTo>
                    <a:pt x="509" y="1032"/>
                    <a:pt x="626" y="983"/>
                    <a:pt x="671" y="840"/>
                  </a:cubicBezTo>
                  <a:cubicBezTo>
                    <a:pt x="715" y="700"/>
                    <a:pt x="694" y="549"/>
                    <a:pt x="580" y="551"/>
                  </a:cubicBezTo>
                  <a:close/>
                  <a:moveTo>
                    <a:pt x="325" y="522"/>
                  </a:moveTo>
                  <a:cubicBezTo>
                    <a:pt x="322" y="525"/>
                    <a:pt x="319" y="528"/>
                    <a:pt x="316" y="532"/>
                  </a:cubicBezTo>
                  <a:cubicBezTo>
                    <a:pt x="317" y="487"/>
                    <a:pt x="327" y="174"/>
                    <a:pt x="325" y="142"/>
                  </a:cubicBezTo>
                  <a:cubicBezTo>
                    <a:pt x="323" y="108"/>
                    <a:pt x="313" y="36"/>
                    <a:pt x="384" y="28"/>
                  </a:cubicBezTo>
                  <a:cubicBezTo>
                    <a:pt x="454" y="19"/>
                    <a:pt x="506" y="187"/>
                    <a:pt x="423" y="507"/>
                  </a:cubicBezTo>
                  <a:cubicBezTo>
                    <a:pt x="422" y="506"/>
                    <a:pt x="421" y="505"/>
                    <a:pt x="420" y="504"/>
                  </a:cubicBezTo>
                  <a:cubicBezTo>
                    <a:pt x="403" y="489"/>
                    <a:pt x="360" y="487"/>
                    <a:pt x="325" y="522"/>
                  </a:cubicBezTo>
                  <a:close/>
                  <a:moveTo>
                    <a:pt x="433" y="515"/>
                  </a:moveTo>
                  <a:cubicBezTo>
                    <a:pt x="441" y="488"/>
                    <a:pt x="467" y="405"/>
                    <a:pt x="483" y="355"/>
                  </a:cubicBezTo>
                  <a:cubicBezTo>
                    <a:pt x="501" y="295"/>
                    <a:pt x="561" y="140"/>
                    <a:pt x="575" y="128"/>
                  </a:cubicBezTo>
                  <a:cubicBezTo>
                    <a:pt x="590" y="116"/>
                    <a:pt x="639" y="92"/>
                    <a:pt x="652" y="186"/>
                  </a:cubicBezTo>
                  <a:cubicBezTo>
                    <a:pt x="666" y="280"/>
                    <a:pt x="616" y="329"/>
                    <a:pt x="590" y="398"/>
                  </a:cubicBezTo>
                  <a:cubicBezTo>
                    <a:pt x="567" y="459"/>
                    <a:pt x="551" y="522"/>
                    <a:pt x="553" y="552"/>
                  </a:cubicBezTo>
                  <a:cubicBezTo>
                    <a:pt x="498" y="552"/>
                    <a:pt x="455" y="531"/>
                    <a:pt x="433" y="5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2" name="Freeform 5">
            <a:extLst>
              <a:ext uri="{FF2B5EF4-FFF2-40B4-BE49-F238E27FC236}">
                <a16:creationId xmlns="" xmlns:a16="http://schemas.microsoft.com/office/drawing/2014/main" id="{AA78BA17-D35D-4D35-A451-7F7010AD1E44}"/>
              </a:ext>
            </a:extLst>
          </p:cNvPr>
          <p:cNvSpPr/>
          <p:nvPr/>
        </p:nvSpPr>
        <p:spPr bwMode="auto">
          <a:xfrm rot="5844680">
            <a:off x="4346876" y="3163287"/>
            <a:ext cx="582681" cy="604808"/>
          </a:xfrm>
          <a:custGeom>
            <a:avLst/>
            <a:gdLst>
              <a:gd name="T0" fmla="*/ 79 w 188"/>
              <a:gd name="T1" fmla="*/ 206 h 211"/>
              <a:gd name="T2" fmla="*/ 87 w 188"/>
              <a:gd name="T3" fmla="*/ 206 h 211"/>
              <a:gd name="T4" fmla="*/ 80 w 188"/>
              <a:gd name="T5" fmla="*/ 146 h 211"/>
              <a:gd name="T6" fmla="*/ 68 w 188"/>
              <a:gd name="T7" fmla="*/ 103 h 211"/>
              <a:gd name="T8" fmla="*/ 16 w 188"/>
              <a:gd name="T9" fmla="*/ 115 h 211"/>
              <a:gd name="T10" fmla="*/ 72 w 188"/>
              <a:gd name="T11" fmla="*/ 12 h 211"/>
              <a:gd name="T12" fmla="*/ 163 w 188"/>
              <a:gd name="T13" fmla="*/ 98 h 211"/>
              <a:gd name="T14" fmla="*/ 115 w 188"/>
              <a:gd name="T15" fmla="*/ 100 h 211"/>
              <a:gd name="T16" fmla="*/ 89 w 188"/>
              <a:gd name="T17" fmla="*/ 106 h 211"/>
              <a:gd name="T18" fmla="*/ 138 w 188"/>
              <a:gd name="T19" fmla="*/ 183 h 211"/>
              <a:gd name="T20" fmla="*/ 92 w 188"/>
              <a:gd name="T21" fmla="*/ 196 h 211"/>
              <a:gd name="T22" fmla="*/ 122 w 188"/>
              <a:gd name="T23" fmla="*/ 195 h 211"/>
              <a:gd name="T24" fmla="*/ 139 w 188"/>
              <a:gd name="T25" fmla="*/ 164 h 211"/>
              <a:gd name="T26" fmla="*/ 102 w 188"/>
              <a:gd name="T27" fmla="*/ 108 h 211"/>
              <a:gd name="T28" fmla="*/ 162 w 188"/>
              <a:gd name="T29" fmla="*/ 106 h 211"/>
              <a:gd name="T30" fmla="*/ 160 w 188"/>
              <a:gd name="T31" fmla="*/ 84 h 211"/>
              <a:gd name="T32" fmla="*/ 116 w 188"/>
              <a:gd name="T33" fmla="*/ 44 h 211"/>
              <a:gd name="T34" fmla="*/ 70 w 188"/>
              <a:gd name="T35" fmla="*/ 1 h 211"/>
              <a:gd name="T36" fmla="*/ 28 w 188"/>
              <a:gd name="T37" fmla="*/ 87 h 211"/>
              <a:gd name="T38" fmla="*/ 1 w 188"/>
              <a:gd name="T39" fmla="*/ 119 h 211"/>
              <a:gd name="T40" fmla="*/ 64 w 188"/>
              <a:gd name="T41" fmla="*/ 112 h 211"/>
              <a:gd name="T42" fmla="*/ 79 w 188"/>
              <a:gd name="T43" fmla="*/ 206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88" h="211">
                <a:moveTo>
                  <a:pt x="79" y="206"/>
                </a:moveTo>
                <a:cubicBezTo>
                  <a:pt x="79" y="211"/>
                  <a:pt x="87" y="211"/>
                  <a:pt x="87" y="206"/>
                </a:cubicBezTo>
                <a:cubicBezTo>
                  <a:pt x="87" y="186"/>
                  <a:pt x="84" y="165"/>
                  <a:pt x="80" y="146"/>
                </a:cubicBezTo>
                <a:cubicBezTo>
                  <a:pt x="79" y="138"/>
                  <a:pt x="76" y="106"/>
                  <a:pt x="68" y="103"/>
                </a:cubicBezTo>
                <a:cubicBezTo>
                  <a:pt x="60" y="100"/>
                  <a:pt x="27" y="115"/>
                  <a:pt x="16" y="115"/>
                </a:cubicBezTo>
                <a:cubicBezTo>
                  <a:pt x="45" y="88"/>
                  <a:pt x="54" y="46"/>
                  <a:pt x="72" y="12"/>
                </a:cubicBezTo>
                <a:cubicBezTo>
                  <a:pt x="100" y="43"/>
                  <a:pt x="132" y="70"/>
                  <a:pt x="163" y="98"/>
                </a:cubicBezTo>
                <a:cubicBezTo>
                  <a:pt x="147" y="98"/>
                  <a:pt x="131" y="100"/>
                  <a:pt x="115" y="100"/>
                </a:cubicBezTo>
                <a:cubicBezTo>
                  <a:pt x="113" y="100"/>
                  <a:pt x="80" y="96"/>
                  <a:pt x="89" y="106"/>
                </a:cubicBezTo>
                <a:cubicBezTo>
                  <a:pt x="110" y="128"/>
                  <a:pt x="128" y="153"/>
                  <a:pt x="138" y="183"/>
                </a:cubicBezTo>
                <a:cubicBezTo>
                  <a:pt x="129" y="185"/>
                  <a:pt x="96" y="188"/>
                  <a:pt x="92" y="196"/>
                </a:cubicBezTo>
                <a:cubicBezTo>
                  <a:pt x="85" y="207"/>
                  <a:pt x="121" y="196"/>
                  <a:pt x="122" y="195"/>
                </a:cubicBezTo>
                <a:cubicBezTo>
                  <a:pt x="147" y="189"/>
                  <a:pt x="150" y="189"/>
                  <a:pt x="139" y="164"/>
                </a:cubicBezTo>
                <a:cubicBezTo>
                  <a:pt x="130" y="143"/>
                  <a:pt x="117" y="125"/>
                  <a:pt x="102" y="108"/>
                </a:cubicBezTo>
                <a:cubicBezTo>
                  <a:pt x="122" y="109"/>
                  <a:pt x="142" y="106"/>
                  <a:pt x="162" y="106"/>
                </a:cubicBezTo>
                <a:cubicBezTo>
                  <a:pt x="188" y="106"/>
                  <a:pt x="173" y="96"/>
                  <a:pt x="160" y="84"/>
                </a:cubicBezTo>
                <a:cubicBezTo>
                  <a:pt x="145" y="71"/>
                  <a:pt x="130" y="58"/>
                  <a:pt x="116" y="44"/>
                </a:cubicBezTo>
                <a:cubicBezTo>
                  <a:pt x="109" y="38"/>
                  <a:pt x="79" y="0"/>
                  <a:pt x="70" y="1"/>
                </a:cubicBezTo>
                <a:cubicBezTo>
                  <a:pt x="57" y="3"/>
                  <a:pt x="35" y="75"/>
                  <a:pt x="28" y="87"/>
                </a:cubicBezTo>
                <a:cubicBezTo>
                  <a:pt x="24" y="93"/>
                  <a:pt x="0" y="115"/>
                  <a:pt x="1" y="119"/>
                </a:cubicBezTo>
                <a:cubicBezTo>
                  <a:pt x="4" y="133"/>
                  <a:pt x="56" y="116"/>
                  <a:pt x="64" y="112"/>
                </a:cubicBezTo>
                <a:cubicBezTo>
                  <a:pt x="73" y="141"/>
                  <a:pt x="79" y="179"/>
                  <a:pt x="79" y="206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Freeform 5">
            <a:extLst>
              <a:ext uri="{FF2B5EF4-FFF2-40B4-BE49-F238E27FC236}">
                <a16:creationId xmlns="" xmlns:a16="http://schemas.microsoft.com/office/drawing/2014/main" id="{9EF90FDF-BCCC-4EB3-8624-CF8BFDBBF541}"/>
              </a:ext>
            </a:extLst>
          </p:cNvPr>
          <p:cNvSpPr/>
          <p:nvPr/>
        </p:nvSpPr>
        <p:spPr bwMode="auto">
          <a:xfrm rot="5844680">
            <a:off x="7085149" y="3163287"/>
            <a:ext cx="582681" cy="604808"/>
          </a:xfrm>
          <a:custGeom>
            <a:avLst/>
            <a:gdLst>
              <a:gd name="T0" fmla="*/ 79 w 188"/>
              <a:gd name="T1" fmla="*/ 206 h 211"/>
              <a:gd name="T2" fmla="*/ 87 w 188"/>
              <a:gd name="T3" fmla="*/ 206 h 211"/>
              <a:gd name="T4" fmla="*/ 80 w 188"/>
              <a:gd name="T5" fmla="*/ 146 h 211"/>
              <a:gd name="T6" fmla="*/ 68 w 188"/>
              <a:gd name="T7" fmla="*/ 103 h 211"/>
              <a:gd name="T8" fmla="*/ 16 w 188"/>
              <a:gd name="T9" fmla="*/ 115 h 211"/>
              <a:gd name="T10" fmla="*/ 72 w 188"/>
              <a:gd name="T11" fmla="*/ 12 h 211"/>
              <a:gd name="T12" fmla="*/ 163 w 188"/>
              <a:gd name="T13" fmla="*/ 98 h 211"/>
              <a:gd name="T14" fmla="*/ 115 w 188"/>
              <a:gd name="T15" fmla="*/ 100 h 211"/>
              <a:gd name="T16" fmla="*/ 89 w 188"/>
              <a:gd name="T17" fmla="*/ 106 h 211"/>
              <a:gd name="T18" fmla="*/ 138 w 188"/>
              <a:gd name="T19" fmla="*/ 183 h 211"/>
              <a:gd name="T20" fmla="*/ 92 w 188"/>
              <a:gd name="T21" fmla="*/ 196 h 211"/>
              <a:gd name="T22" fmla="*/ 122 w 188"/>
              <a:gd name="T23" fmla="*/ 195 h 211"/>
              <a:gd name="T24" fmla="*/ 139 w 188"/>
              <a:gd name="T25" fmla="*/ 164 h 211"/>
              <a:gd name="T26" fmla="*/ 102 w 188"/>
              <a:gd name="T27" fmla="*/ 108 h 211"/>
              <a:gd name="T28" fmla="*/ 162 w 188"/>
              <a:gd name="T29" fmla="*/ 106 h 211"/>
              <a:gd name="T30" fmla="*/ 160 w 188"/>
              <a:gd name="T31" fmla="*/ 84 h 211"/>
              <a:gd name="T32" fmla="*/ 116 w 188"/>
              <a:gd name="T33" fmla="*/ 44 h 211"/>
              <a:gd name="T34" fmla="*/ 70 w 188"/>
              <a:gd name="T35" fmla="*/ 1 h 211"/>
              <a:gd name="T36" fmla="*/ 28 w 188"/>
              <a:gd name="T37" fmla="*/ 87 h 211"/>
              <a:gd name="T38" fmla="*/ 1 w 188"/>
              <a:gd name="T39" fmla="*/ 119 h 211"/>
              <a:gd name="T40" fmla="*/ 64 w 188"/>
              <a:gd name="T41" fmla="*/ 112 h 211"/>
              <a:gd name="T42" fmla="*/ 79 w 188"/>
              <a:gd name="T43" fmla="*/ 206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88" h="211">
                <a:moveTo>
                  <a:pt x="79" y="206"/>
                </a:moveTo>
                <a:cubicBezTo>
                  <a:pt x="79" y="211"/>
                  <a:pt x="87" y="211"/>
                  <a:pt x="87" y="206"/>
                </a:cubicBezTo>
                <a:cubicBezTo>
                  <a:pt x="87" y="186"/>
                  <a:pt x="84" y="165"/>
                  <a:pt x="80" y="146"/>
                </a:cubicBezTo>
                <a:cubicBezTo>
                  <a:pt x="79" y="138"/>
                  <a:pt x="76" y="106"/>
                  <a:pt x="68" y="103"/>
                </a:cubicBezTo>
                <a:cubicBezTo>
                  <a:pt x="60" y="100"/>
                  <a:pt x="27" y="115"/>
                  <a:pt x="16" y="115"/>
                </a:cubicBezTo>
                <a:cubicBezTo>
                  <a:pt x="45" y="88"/>
                  <a:pt x="54" y="46"/>
                  <a:pt x="72" y="12"/>
                </a:cubicBezTo>
                <a:cubicBezTo>
                  <a:pt x="100" y="43"/>
                  <a:pt x="132" y="70"/>
                  <a:pt x="163" y="98"/>
                </a:cubicBezTo>
                <a:cubicBezTo>
                  <a:pt x="147" y="98"/>
                  <a:pt x="131" y="100"/>
                  <a:pt x="115" y="100"/>
                </a:cubicBezTo>
                <a:cubicBezTo>
                  <a:pt x="113" y="100"/>
                  <a:pt x="80" y="96"/>
                  <a:pt x="89" y="106"/>
                </a:cubicBezTo>
                <a:cubicBezTo>
                  <a:pt x="110" y="128"/>
                  <a:pt x="128" y="153"/>
                  <a:pt x="138" y="183"/>
                </a:cubicBezTo>
                <a:cubicBezTo>
                  <a:pt x="129" y="185"/>
                  <a:pt x="96" y="188"/>
                  <a:pt x="92" y="196"/>
                </a:cubicBezTo>
                <a:cubicBezTo>
                  <a:pt x="85" y="207"/>
                  <a:pt x="121" y="196"/>
                  <a:pt x="122" y="195"/>
                </a:cubicBezTo>
                <a:cubicBezTo>
                  <a:pt x="147" y="189"/>
                  <a:pt x="150" y="189"/>
                  <a:pt x="139" y="164"/>
                </a:cubicBezTo>
                <a:cubicBezTo>
                  <a:pt x="130" y="143"/>
                  <a:pt x="117" y="125"/>
                  <a:pt x="102" y="108"/>
                </a:cubicBezTo>
                <a:cubicBezTo>
                  <a:pt x="122" y="109"/>
                  <a:pt x="142" y="106"/>
                  <a:pt x="162" y="106"/>
                </a:cubicBezTo>
                <a:cubicBezTo>
                  <a:pt x="188" y="106"/>
                  <a:pt x="173" y="96"/>
                  <a:pt x="160" y="84"/>
                </a:cubicBezTo>
                <a:cubicBezTo>
                  <a:pt x="145" y="71"/>
                  <a:pt x="130" y="58"/>
                  <a:pt x="116" y="44"/>
                </a:cubicBezTo>
                <a:cubicBezTo>
                  <a:pt x="109" y="38"/>
                  <a:pt x="79" y="0"/>
                  <a:pt x="70" y="1"/>
                </a:cubicBezTo>
                <a:cubicBezTo>
                  <a:pt x="57" y="3"/>
                  <a:pt x="35" y="75"/>
                  <a:pt x="28" y="87"/>
                </a:cubicBezTo>
                <a:cubicBezTo>
                  <a:pt x="24" y="93"/>
                  <a:pt x="0" y="115"/>
                  <a:pt x="1" y="119"/>
                </a:cubicBezTo>
                <a:cubicBezTo>
                  <a:pt x="4" y="133"/>
                  <a:pt x="56" y="116"/>
                  <a:pt x="64" y="112"/>
                </a:cubicBezTo>
                <a:cubicBezTo>
                  <a:pt x="73" y="141"/>
                  <a:pt x="79" y="179"/>
                  <a:pt x="79" y="206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4" name="组合 23">
            <a:extLst>
              <a:ext uri="{FF2B5EF4-FFF2-40B4-BE49-F238E27FC236}">
                <a16:creationId xmlns="" xmlns:a16="http://schemas.microsoft.com/office/drawing/2014/main" id="{A48D9A91-9BC4-40BD-B045-028E4687935C}"/>
              </a:ext>
            </a:extLst>
          </p:cNvPr>
          <p:cNvGrpSpPr/>
          <p:nvPr/>
        </p:nvGrpSpPr>
        <p:grpSpPr>
          <a:xfrm>
            <a:off x="2335302" y="4362087"/>
            <a:ext cx="1950065" cy="1474203"/>
            <a:chOff x="2209183" y="4414637"/>
            <a:chExt cx="1732600" cy="1474203"/>
          </a:xfrm>
        </p:grpSpPr>
        <p:sp>
          <p:nvSpPr>
            <p:cNvPr id="25" name="文本框 24">
              <a:extLst>
                <a:ext uri="{FF2B5EF4-FFF2-40B4-BE49-F238E27FC236}">
                  <a16:creationId xmlns="" xmlns:a16="http://schemas.microsoft.com/office/drawing/2014/main" id="{265E17B1-28B6-46F1-952B-38E1E22CEB62}"/>
                </a:ext>
              </a:extLst>
            </p:cNvPr>
            <p:cNvSpPr txBox="1"/>
            <p:nvPr/>
          </p:nvSpPr>
          <p:spPr>
            <a:xfrm>
              <a:off x="2333484" y="4414637"/>
              <a:ext cx="1483999" cy="4167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添加方法一</a:t>
              </a:r>
            </a:p>
          </p:txBody>
        </p:sp>
        <p:sp>
          <p:nvSpPr>
            <p:cNvPr id="26" name="矩形 25">
              <a:extLst>
                <a:ext uri="{FF2B5EF4-FFF2-40B4-BE49-F238E27FC236}">
                  <a16:creationId xmlns="" xmlns:a16="http://schemas.microsoft.com/office/drawing/2014/main" id="{7A9FF6C1-122E-4F1F-8209-6D48F5F2BD80}"/>
                </a:ext>
              </a:extLst>
            </p:cNvPr>
            <p:cNvSpPr/>
            <p:nvPr/>
          </p:nvSpPr>
          <p:spPr>
            <a:xfrm>
              <a:off x="2209183" y="4827011"/>
              <a:ext cx="1732600" cy="10618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单击此处可编辑内容，根据您的需要自由拉伸文本框宽度。</a:t>
              </a:r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9238780A-237A-46C9-9D2B-2167A9AF50C9}"/>
              </a:ext>
            </a:extLst>
          </p:cNvPr>
          <p:cNvGrpSpPr/>
          <p:nvPr/>
        </p:nvGrpSpPr>
        <p:grpSpPr>
          <a:xfrm>
            <a:off x="5118580" y="4362087"/>
            <a:ext cx="1950065" cy="1484124"/>
            <a:chOff x="2209183" y="4414637"/>
            <a:chExt cx="1732600" cy="1484124"/>
          </a:xfrm>
        </p:grpSpPr>
        <p:sp>
          <p:nvSpPr>
            <p:cNvPr id="28" name="文本框 27">
              <a:extLst>
                <a:ext uri="{FF2B5EF4-FFF2-40B4-BE49-F238E27FC236}">
                  <a16:creationId xmlns="" xmlns:a16="http://schemas.microsoft.com/office/drawing/2014/main" id="{534CCDBC-50B3-4AEC-A4AF-BDD54596E73E}"/>
                </a:ext>
              </a:extLst>
            </p:cNvPr>
            <p:cNvSpPr txBox="1"/>
            <p:nvPr/>
          </p:nvSpPr>
          <p:spPr>
            <a:xfrm>
              <a:off x="2333484" y="4414637"/>
              <a:ext cx="1483999" cy="4167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添加方法二</a:t>
              </a:r>
            </a:p>
          </p:txBody>
        </p:sp>
        <p:sp>
          <p:nvSpPr>
            <p:cNvPr id="29" name="矩形 28">
              <a:extLst>
                <a:ext uri="{FF2B5EF4-FFF2-40B4-BE49-F238E27FC236}">
                  <a16:creationId xmlns="" xmlns:a16="http://schemas.microsoft.com/office/drawing/2014/main" id="{F4886F02-59E8-4964-906C-41970DD06ABE}"/>
                </a:ext>
              </a:extLst>
            </p:cNvPr>
            <p:cNvSpPr/>
            <p:nvPr/>
          </p:nvSpPr>
          <p:spPr>
            <a:xfrm>
              <a:off x="2209183" y="4836932"/>
              <a:ext cx="1732600" cy="10618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单击此处可编辑内容，根据您的需要自由拉伸文本框宽度。</a:t>
              </a:r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="" xmlns:a16="http://schemas.microsoft.com/office/drawing/2014/main" id="{1CA0D977-2924-4C46-9FE6-92C0E78BF864}"/>
              </a:ext>
            </a:extLst>
          </p:cNvPr>
          <p:cNvGrpSpPr/>
          <p:nvPr/>
        </p:nvGrpSpPr>
        <p:grpSpPr>
          <a:xfrm>
            <a:off x="7901857" y="4362087"/>
            <a:ext cx="1950065" cy="1484124"/>
            <a:chOff x="2209183" y="4414637"/>
            <a:chExt cx="1732600" cy="1484124"/>
          </a:xfrm>
        </p:grpSpPr>
        <p:sp>
          <p:nvSpPr>
            <p:cNvPr id="31" name="文本框 30">
              <a:extLst>
                <a:ext uri="{FF2B5EF4-FFF2-40B4-BE49-F238E27FC236}">
                  <a16:creationId xmlns="" xmlns:a16="http://schemas.microsoft.com/office/drawing/2014/main" id="{B5E7F6B3-B051-4F57-8F08-E240D62D5789}"/>
                </a:ext>
              </a:extLst>
            </p:cNvPr>
            <p:cNvSpPr txBox="1"/>
            <p:nvPr/>
          </p:nvSpPr>
          <p:spPr>
            <a:xfrm>
              <a:off x="2333484" y="4414637"/>
              <a:ext cx="1483999" cy="4167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添加方法三</a:t>
              </a:r>
            </a:p>
          </p:txBody>
        </p:sp>
        <p:sp>
          <p:nvSpPr>
            <p:cNvPr id="32" name="矩形 31">
              <a:extLst>
                <a:ext uri="{FF2B5EF4-FFF2-40B4-BE49-F238E27FC236}">
                  <a16:creationId xmlns="" xmlns:a16="http://schemas.microsoft.com/office/drawing/2014/main" id="{F8B66F69-6DBA-41E0-9A51-3062A1FDE71D}"/>
                </a:ext>
              </a:extLst>
            </p:cNvPr>
            <p:cNvSpPr/>
            <p:nvPr/>
          </p:nvSpPr>
          <p:spPr>
            <a:xfrm>
              <a:off x="2209183" y="4836932"/>
              <a:ext cx="1732600" cy="10618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单击此处可编辑内容，根据您的需要自由拉伸文本框宽度。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73401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12">
            <a:extLst>
              <a:ext uri="{FF2B5EF4-FFF2-40B4-BE49-F238E27FC236}">
                <a16:creationId xmlns="" xmlns:a16="http://schemas.microsoft.com/office/drawing/2014/main" id="{AE35C2B7-BAF7-483F-BD48-E5DB705624E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565112" y="1213382"/>
            <a:ext cx="3061777" cy="507015"/>
          </a:xfrm>
          <a:prstGeom prst="roundRect">
            <a:avLst>
              <a:gd name="adj" fmla="val 0"/>
            </a:avLst>
          </a:prstGeom>
          <a:solidFill>
            <a:srgbClr val="FFC000"/>
          </a:solidFill>
          <a:ln w="28575">
            <a:solidFill>
              <a:srgbClr val="6B4C0E"/>
            </a:solidFill>
          </a:ln>
        </p:spPr>
        <p:txBody>
          <a:bodyPr wrap="square" rtlCol="0" anchor="ctr" anchorCtr="1">
            <a:noAutofit/>
          </a:bodyPr>
          <a:lstStyle/>
          <a:p>
            <a:pPr algn="ctr"/>
            <a:r>
              <a:rPr lang="zh-CN" altLang="en-US" sz="3600" dirty="0">
                <a:cs typeface="+mn-ea"/>
                <a:sym typeface="+mn-lt"/>
              </a:rPr>
              <a:t>教学说课</a:t>
            </a:r>
          </a:p>
        </p:txBody>
      </p:sp>
      <p:pic>
        <p:nvPicPr>
          <p:cNvPr id="14" name="Picture 2" descr="D:\1\13e1b1eada54150ef5fc11fe8bb74598.png">
            <a:extLst>
              <a:ext uri="{FF2B5EF4-FFF2-40B4-BE49-F238E27FC236}">
                <a16:creationId xmlns="" xmlns:a16="http://schemas.microsoft.com/office/drawing/2014/main" id="{792CDE1D-721C-4650-ADEA-D2E234A4E7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biLevel thresh="25000"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30135" y="2789494"/>
            <a:ext cx="4520414" cy="2964426"/>
          </a:xfrm>
          <a:prstGeom prst="rect">
            <a:avLst/>
          </a:prstGeom>
          <a:noFill/>
        </p:spPr>
      </p:pic>
      <p:grpSp>
        <p:nvGrpSpPr>
          <p:cNvPr id="15" name="组合 116">
            <a:extLst>
              <a:ext uri="{FF2B5EF4-FFF2-40B4-BE49-F238E27FC236}">
                <a16:creationId xmlns="" xmlns:a16="http://schemas.microsoft.com/office/drawing/2014/main" id="{2026864E-2A04-4958-A9F6-9767E1153A62}"/>
              </a:ext>
            </a:extLst>
          </p:cNvPr>
          <p:cNvGrpSpPr/>
          <p:nvPr/>
        </p:nvGrpSpPr>
        <p:grpSpPr>
          <a:xfrm>
            <a:off x="1891687" y="3703796"/>
            <a:ext cx="661788" cy="567911"/>
            <a:chOff x="5558611" y="2348253"/>
            <a:chExt cx="449263" cy="400050"/>
          </a:xfrm>
          <a:solidFill>
            <a:srgbClr val="FED940"/>
          </a:solidFill>
        </p:grpSpPr>
        <p:sp>
          <p:nvSpPr>
            <p:cNvPr id="16" name="Freeform 137">
              <a:extLst>
                <a:ext uri="{FF2B5EF4-FFF2-40B4-BE49-F238E27FC236}">
                  <a16:creationId xmlns="" xmlns:a16="http://schemas.microsoft.com/office/drawing/2014/main" id="{6FAAD9B6-03D8-46A0-8528-B22FA60F6A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58611" y="2348253"/>
              <a:ext cx="449263" cy="400050"/>
            </a:xfrm>
            <a:custGeom>
              <a:avLst/>
              <a:gdLst/>
              <a:ahLst/>
              <a:cxnLst>
                <a:cxn ang="0">
                  <a:pos x="751" y="382"/>
                </a:cxn>
                <a:cxn ang="0">
                  <a:pos x="652" y="439"/>
                </a:cxn>
                <a:cxn ang="0">
                  <a:pos x="598" y="517"/>
                </a:cxn>
                <a:cxn ang="0">
                  <a:pos x="467" y="723"/>
                </a:cxn>
                <a:cxn ang="0">
                  <a:pos x="241" y="692"/>
                </a:cxn>
                <a:cxn ang="0">
                  <a:pos x="58" y="619"/>
                </a:cxn>
                <a:cxn ang="0">
                  <a:pos x="3" y="442"/>
                </a:cxn>
                <a:cxn ang="0">
                  <a:pos x="143" y="246"/>
                </a:cxn>
                <a:cxn ang="0">
                  <a:pos x="246" y="198"/>
                </a:cxn>
                <a:cxn ang="0">
                  <a:pos x="315" y="127"/>
                </a:cxn>
                <a:cxn ang="0">
                  <a:pos x="419" y="1"/>
                </a:cxn>
                <a:cxn ang="0">
                  <a:pos x="559" y="36"/>
                </a:cxn>
                <a:cxn ang="0">
                  <a:pos x="627" y="84"/>
                </a:cxn>
                <a:cxn ang="0">
                  <a:pos x="734" y="356"/>
                </a:cxn>
                <a:cxn ang="0">
                  <a:pos x="826" y="295"/>
                </a:cxn>
                <a:cxn ang="0">
                  <a:pos x="780" y="233"/>
                </a:cxn>
                <a:cxn ang="0">
                  <a:pos x="735" y="154"/>
                </a:cxn>
                <a:cxn ang="0">
                  <a:pos x="660" y="223"/>
                </a:cxn>
                <a:cxn ang="0">
                  <a:pos x="494" y="393"/>
                </a:cxn>
                <a:cxn ang="0">
                  <a:pos x="269" y="427"/>
                </a:cxn>
                <a:cxn ang="0">
                  <a:pos x="294" y="260"/>
                </a:cxn>
                <a:cxn ang="0">
                  <a:pos x="524" y="46"/>
                </a:cxn>
                <a:cxn ang="0">
                  <a:pos x="363" y="60"/>
                </a:cxn>
                <a:cxn ang="0">
                  <a:pos x="309" y="164"/>
                </a:cxn>
                <a:cxn ang="0">
                  <a:pos x="237" y="233"/>
                </a:cxn>
                <a:cxn ang="0">
                  <a:pos x="59" y="344"/>
                </a:cxn>
                <a:cxn ang="0">
                  <a:pos x="446" y="519"/>
                </a:cxn>
                <a:cxn ang="0">
                  <a:pos x="533" y="454"/>
                </a:cxn>
                <a:cxn ang="0">
                  <a:pos x="569" y="381"/>
                </a:cxn>
                <a:cxn ang="0">
                  <a:pos x="657" y="298"/>
                </a:cxn>
                <a:cxn ang="0">
                  <a:pos x="771" y="241"/>
                </a:cxn>
                <a:cxn ang="0">
                  <a:pos x="727" y="388"/>
                </a:cxn>
                <a:cxn ang="0">
                  <a:pos x="598" y="95"/>
                </a:cxn>
                <a:cxn ang="0">
                  <a:pos x="360" y="299"/>
                </a:cxn>
                <a:cxn ang="0">
                  <a:pos x="342" y="433"/>
                </a:cxn>
                <a:cxn ang="0">
                  <a:pos x="488" y="382"/>
                </a:cxn>
                <a:cxn ang="0">
                  <a:pos x="708" y="132"/>
                </a:cxn>
                <a:cxn ang="0">
                  <a:pos x="670" y="357"/>
                </a:cxn>
                <a:cxn ang="0">
                  <a:pos x="647" y="314"/>
                </a:cxn>
                <a:cxn ang="0">
                  <a:pos x="664" y="404"/>
                </a:cxn>
                <a:cxn ang="0">
                  <a:pos x="598" y="402"/>
                </a:cxn>
                <a:cxn ang="0">
                  <a:pos x="619" y="372"/>
                </a:cxn>
                <a:cxn ang="0">
                  <a:pos x="600" y="480"/>
                </a:cxn>
                <a:cxn ang="0">
                  <a:pos x="490" y="166"/>
                </a:cxn>
                <a:cxn ang="0">
                  <a:pos x="523" y="132"/>
                </a:cxn>
                <a:cxn ang="0">
                  <a:pos x="574" y="75"/>
                </a:cxn>
                <a:cxn ang="0">
                  <a:pos x="402" y="185"/>
                </a:cxn>
                <a:cxn ang="0">
                  <a:pos x="265" y="334"/>
                </a:cxn>
                <a:cxn ang="0">
                  <a:pos x="287" y="334"/>
                </a:cxn>
                <a:cxn ang="0">
                  <a:pos x="355" y="283"/>
                </a:cxn>
                <a:cxn ang="0">
                  <a:pos x="386" y="258"/>
                </a:cxn>
                <a:cxn ang="0">
                  <a:pos x="547" y="411"/>
                </a:cxn>
                <a:cxn ang="0">
                  <a:pos x="581" y="503"/>
                </a:cxn>
                <a:cxn ang="0">
                  <a:pos x="556" y="598"/>
                </a:cxn>
                <a:cxn ang="0">
                  <a:pos x="505" y="501"/>
                </a:cxn>
                <a:cxn ang="0">
                  <a:pos x="224" y="463"/>
                </a:cxn>
                <a:cxn ang="0">
                  <a:pos x="71" y="607"/>
                </a:cxn>
                <a:cxn ang="0">
                  <a:pos x="318" y="706"/>
                </a:cxn>
                <a:cxn ang="0">
                  <a:pos x="430" y="611"/>
                </a:cxn>
                <a:cxn ang="0">
                  <a:pos x="437" y="735"/>
                </a:cxn>
                <a:cxn ang="0">
                  <a:pos x="252" y="351"/>
                </a:cxn>
                <a:cxn ang="0">
                  <a:pos x="228" y="372"/>
                </a:cxn>
              </a:cxnLst>
              <a:rect l="0" t="0" r="r" b="b"/>
              <a:pathLst>
                <a:path w="850" h="755">
                  <a:moveTo>
                    <a:pt x="850" y="165"/>
                  </a:moveTo>
                  <a:lnTo>
                    <a:pt x="850" y="165"/>
                  </a:lnTo>
                  <a:lnTo>
                    <a:pt x="848" y="183"/>
                  </a:lnTo>
                  <a:lnTo>
                    <a:pt x="847" y="201"/>
                  </a:lnTo>
                  <a:lnTo>
                    <a:pt x="847" y="236"/>
                  </a:lnTo>
                  <a:lnTo>
                    <a:pt x="847" y="253"/>
                  </a:lnTo>
                  <a:lnTo>
                    <a:pt x="846" y="269"/>
                  </a:lnTo>
                  <a:lnTo>
                    <a:pt x="844" y="285"/>
                  </a:lnTo>
                  <a:lnTo>
                    <a:pt x="841" y="300"/>
                  </a:lnTo>
                  <a:lnTo>
                    <a:pt x="841" y="300"/>
                  </a:lnTo>
                  <a:lnTo>
                    <a:pt x="818" y="318"/>
                  </a:lnTo>
                  <a:lnTo>
                    <a:pt x="796" y="337"/>
                  </a:lnTo>
                  <a:lnTo>
                    <a:pt x="785" y="347"/>
                  </a:lnTo>
                  <a:lnTo>
                    <a:pt x="775" y="358"/>
                  </a:lnTo>
                  <a:lnTo>
                    <a:pt x="766" y="368"/>
                  </a:lnTo>
                  <a:lnTo>
                    <a:pt x="756" y="380"/>
                  </a:lnTo>
                  <a:lnTo>
                    <a:pt x="756" y="380"/>
                  </a:lnTo>
                  <a:lnTo>
                    <a:pt x="751" y="382"/>
                  </a:lnTo>
                  <a:lnTo>
                    <a:pt x="746" y="386"/>
                  </a:lnTo>
                  <a:lnTo>
                    <a:pt x="742" y="389"/>
                  </a:lnTo>
                  <a:lnTo>
                    <a:pt x="737" y="391"/>
                  </a:lnTo>
                  <a:lnTo>
                    <a:pt x="737" y="391"/>
                  </a:lnTo>
                  <a:lnTo>
                    <a:pt x="734" y="396"/>
                  </a:lnTo>
                  <a:lnTo>
                    <a:pt x="730" y="401"/>
                  </a:lnTo>
                  <a:lnTo>
                    <a:pt x="722" y="408"/>
                  </a:lnTo>
                  <a:lnTo>
                    <a:pt x="722" y="408"/>
                  </a:lnTo>
                  <a:lnTo>
                    <a:pt x="712" y="407"/>
                  </a:lnTo>
                  <a:lnTo>
                    <a:pt x="703" y="408"/>
                  </a:lnTo>
                  <a:lnTo>
                    <a:pt x="695" y="410"/>
                  </a:lnTo>
                  <a:lnTo>
                    <a:pt x="688" y="414"/>
                  </a:lnTo>
                  <a:lnTo>
                    <a:pt x="681" y="420"/>
                  </a:lnTo>
                  <a:lnTo>
                    <a:pt x="676" y="425"/>
                  </a:lnTo>
                  <a:lnTo>
                    <a:pt x="663" y="439"/>
                  </a:lnTo>
                  <a:lnTo>
                    <a:pt x="663" y="439"/>
                  </a:lnTo>
                  <a:lnTo>
                    <a:pt x="652" y="439"/>
                  </a:lnTo>
                  <a:lnTo>
                    <a:pt x="652" y="439"/>
                  </a:lnTo>
                  <a:lnTo>
                    <a:pt x="649" y="443"/>
                  </a:lnTo>
                  <a:lnTo>
                    <a:pt x="647" y="448"/>
                  </a:lnTo>
                  <a:lnTo>
                    <a:pt x="640" y="457"/>
                  </a:lnTo>
                  <a:lnTo>
                    <a:pt x="637" y="462"/>
                  </a:lnTo>
                  <a:lnTo>
                    <a:pt x="633" y="465"/>
                  </a:lnTo>
                  <a:lnTo>
                    <a:pt x="628" y="467"/>
                  </a:lnTo>
                  <a:lnTo>
                    <a:pt x="621" y="468"/>
                  </a:lnTo>
                  <a:lnTo>
                    <a:pt x="621" y="468"/>
                  </a:lnTo>
                  <a:lnTo>
                    <a:pt x="619" y="479"/>
                  </a:lnTo>
                  <a:lnTo>
                    <a:pt x="617" y="484"/>
                  </a:lnTo>
                  <a:lnTo>
                    <a:pt x="615" y="489"/>
                  </a:lnTo>
                  <a:lnTo>
                    <a:pt x="613" y="493"/>
                  </a:lnTo>
                  <a:lnTo>
                    <a:pt x="609" y="497"/>
                  </a:lnTo>
                  <a:lnTo>
                    <a:pt x="605" y="499"/>
                  </a:lnTo>
                  <a:lnTo>
                    <a:pt x="600" y="501"/>
                  </a:lnTo>
                  <a:lnTo>
                    <a:pt x="600" y="501"/>
                  </a:lnTo>
                  <a:lnTo>
                    <a:pt x="599" y="509"/>
                  </a:lnTo>
                  <a:lnTo>
                    <a:pt x="598" y="517"/>
                  </a:lnTo>
                  <a:lnTo>
                    <a:pt x="592" y="535"/>
                  </a:lnTo>
                  <a:lnTo>
                    <a:pt x="585" y="555"/>
                  </a:lnTo>
                  <a:lnTo>
                    <a:pt x="576" y="570"/>
                  </a:lnTo>
                  <a:lnTo>
                    <a:pt x="576" y="570"/>
                  </a:lnTo>
                  <a:lnTo>
                    <a:pt x="577" y="576"/>
                  </a:lnTo>
                  <a:lnTo>
                    <a:pt x="577" y="583"/>
                  </a:lnTo>
                  <a:lnTo>
                    <a:pt x="576" y="587"/>
                  </a:lnTo>
                  <a:lnTo>
                    <a:pt x="575" y="592"/>
                  </a:lnTo>
                  <a:lnTo>
                    <a:pt x="571" y="602"/>
                  </a:lnTo>
                  <a:lnTo>
                    <a:pt x="567" y="614"/>
                  </a:lnTo>
                  <a:lnTo>
                    <a:pt x="567" y="614"/>
                  </a:lnTo>
                  <a:lnTo>
                    <a:pt x="557" y="622"/>
                  </a:lnTo>
                  <a:lnTo>
                    <a:pt x="548" y="631"/>
                  </a:lnTo>
                  <a:lnTo>
                    <a:pt x="531" y="648"/>
                  </a:lnTo>
                  <a:lnTo>
                    <a:pt x="515" y="667"/>
                  </a:lnTo>
                  <a:lnTo>
                    <a:pt x="500" y="686"/>
                  </a:lnTo>
                  <a:lnTo>
                    <a:pt x="484" y="706"/>
                  </a:lnTo>
                  <a:lnTo>
                    <a:pt x="467" y="723"/>
                  </a:lnTo>
                  <a:lnTo>
                    <a:pt x="450" y="740"/>
                  </a:lnTo>
                  <a:lnTo>
                    <a:pt x="440" y="747"/>
                  </a:lnTo>
                  <a:lnTo>
                    <a:pt x="430" y="755"/>
                  </a:lnTo>
                  <a:lnTo>
                    <a:pt x="430" y="755"/>
                  </a:lnTo>
                  <a:lnTo>
                    <a:pt x="420" y="754"/>
                  </a:lnTo>
                  <a:lnTo>
                    <a:pt x="410" y="753"/>
                  </a:lnTo>
                  <a:lnTo>
                    <a:pt x="400" y="753"/>
                  </a:lnTo>
                  <a:lnTo>
                    <a:pt x="395" y="753"/>
                  </a:lnTo>
                  <a:lnTo>
                    <a:pt x="391" y="755"/>
                  </a:lnTo>
                  <a:lnTo>
                    <a:pt x="391" y="755"/>
                  </a:lnTo>
                  <a:lnTo>
                    <a:pt x="378" y="747"/>
                  </a:lnTo>
                  <a:lnTo>
                    <a:pt x="364" y="740"/>
                  </a:lnTo>
                  <a:lnTo>
                    <a:pt x="350" y="735"/>
                  </a:lnTo>
                  <a:lnTo>
                    <a:pt x="335" y="729"/>
                  </a:lnTo>
                  <a:lnTo>
                    <a:pt x="305" y="719"/>
                  </a:lnTo>
                  <a:lnTo>
                    <a:pt x="276" y="707"/>
                  </a:lnTo>
                  <a:lnTo>
                    <a:pt x="276" y="707"/>
                  </a:lnTo>
                  <a:lnTo>
                    <a:pt x="241" y="692"/>
                  </a:lnTo>
                  <a:lnTo>
                    <a:pt x="207" y="676"/>
                  </a:lnTo>
                  <a:lnTo>
                    <a:pt x="207" y="676"/>
                  </a:lnTo>
                  <a:lnTo>
                    <a:pt x="201" y="674"/>
                  </a:lnTo>
                  <a:lnTo>
                    <a:pt x="197" y="669"/>
                  </a:lnTo>
                  <a:lnTo>
                    <a:pt x="193" y="666"/>
                  </a:lnTo>
                  <a:lnTo>
                    <a:pt x="189" y="664"/>
                  </a:lnTo>
                  <a:lnTo>
                    <a:pt x="189" y="664"/>
                  </a:lnTo>
                  <a:lnTo>
                    <a:pt x="175" y="659"/>
                  </a:lnTo>
                  <a:lnTo>
                    <a:pt x="160" y="655"/>
                  </a:lnTo>
                  <a:lnTo>
                    <a:pt x="146" y="652"/>
                  </a:lnTo>
                  <a:lnTo>
                    <a:pt x="132" y="647"/>
                  </a:lnTo>
                  <a:lnTo>
                    <a:pt x="132" y="647"/>
                  </a:lnTo>
                  <a:lnTo>
                    <a:pt x="118" y="641"/>
                  </a:lnTo>
                  <a:lnTo>
                    <a:pt x="102" y="635"/>
                  </a:lnTo>
                  <a:lnTo>
                    <a:pt x="84" y="630"/>
                  </a:lnTo>
                  <a:lnTo>
                    <a:pt x="66" y="625"/>
                  </a:lnTo>
                  <a:lnTo>
                    <a:pt x="66" y="625"/>
                  </a:lnTo>
                  <a:lnTo>
                    <a:pt x="58" y="619"/>
                  </a:lnTo>
                  <a:lnTo>
                    <a:pt x="49" y="613"/>
                  </a:lnTo>
                  <a:lnTo>
                    <a:pt x="33" y="602"/>
                  </a:lnTo>
                  <a:lnTo>
                    <a:pt x="26" y="596"/>
                  </a:lnTo>
                  <a:lnTo>
                    <a:pt x="19" y="590"/>
                  </a:lnTo>
                  <a:lnTo>
                    <a:pt x="13" y="583"/>
                  </a:lnTo>
                  <a:lnTo>
                    <a:pt x="9" y="574"/>
                  </a:lnTo>
                  <a:lnTo>
                    <a:pt x="9" y="574"/>
                  </a:lnTo>
                  <a:lnTo>
                    <a:pt x="7" y="562"/>
                  </a:lnTo>
                  <a:lnTo>
                    <a:pt x="4" y="548"/>
                  </a:lnTo>
                  <a:lnTo>
                    <a:pt x="2" y="533"/>
                  </a:lnTo>
                  <a:lnTo>
                    <a:pt x="1" y="517"/>
                  </a:lnTo>
                  <a:lnTo>
                    <a:pt x="0" y="460"/>
                  </a:lnTo>
                  <a:lnTo>
                    <a:pt x="0" y="460"/>
                  </a:lnTo>
                  <a:lnTo>
                    <a:pt x="0" y="456"/>
                  </a:lnTo>
                  <a:lnTo>
                    <a:pt x="1" y="451"/>
                  </a:lnTo>
                  <a:lnTo>
                    <a:pt x="3" y="447"/>
                  </a:lnTo>
                  <a:lnTo>
                    <a:pt x="3" y="442"/>
                  </a:lnTo>
                  <a:lnTo>
                    <a:pt x="3" y="442"/>
                  </a:lnTo>
                  <a:lnTo>
                    <a:pt x="3" y="424"/>
                  </a:lnTo>
                  <a:lnTo>
                    <a:pt x="2" y="406"/>
                  </a:lnTo>
                  <a:lnTo>
                    <a:pt x="2" y="389"/>
                  </a:lnTo>
                  <a:lnTo>
                    <a:pt x="3" y="381"/>
                  </a:lnTo>
                  <a:lnTo>
                    <a:pt x="6" y="373"/>
                  </a:lnTo>
                  <a:lnTo>
                    <a:pt x="6" y="373"/>
                  </a:lnTo>
                  <a:lnTo>
                    <a:pt x="8" y="372"/>
                  </a:lnTo>
                  <a:lnTo>
                    <a:pt x="12" y="371"/>
                  </a:lnTo>
                  <a:lnTo>
                    <a:pt x="15" y="372"/>
                  </a:lnTo>
                  <a:lnTo>
                    <a:pt x="18" y="373"/>
                  </a:lnTo>
                  <a:lnTo>
                    <a:pt x="18" y="373"/>
                  </a:lnTo>
                  <a:lnTo>
                    <a:pt x="31" y="354"/>
                  </a:lnTo>
                  <a:lnTo>
                    <a:pt x="46" y="337"/>
                  </a:lnTo>
                  <a:lnTo>
                    <a:pt x="62" y="321"/>
                  </a:lnTo>
                  <a:lnTo>
                    <a:pt x="78" y="305"/>
                  </a:lnTo>
                  <a:lnTo>
                    <a:pt x="112" y="275"/>
                  </a:lnTo>
                  <a:lnTo>
                    <a:pt x="143" y="246"/>
                  </a:lnTo>
                  <a:lnTo>
                    <a:pt x="143" y="246"/>
                  </a:lnTo>
                  <a:lnTo>
                    <a:pt x="153" y="245"/>
                  </a:lnTo>
                  <a:lnTo>
                    <a:pt x="164" y="245"/>
                  </a:lnTo>
                  <a:lnTo>
                    <a:pt x="174" y="246"/>
                  </a:lnTo>
                  <a:lnTo>
                    <a:pt x="183" y="245"/>
                  </a:lnTo>
                  <a:lnTo>
                    <a:pt x="192" y="244"/>
                  </a:lnTo>
                  <a:lnTo>
                    <a:pt x="198" y="241"/>
                  </a:lnTo>
                  <a:lnTo>
                    <a:pt x="203" y="239"/>
                  </a:lnTo>
                  <a:lnTo>
                    <a:pt x="205" y="236"/>
                  </a:lnTo>
                  <a:lnTo>
                    <a:pt x="208" y="231"/>
                  </a:lnTo>
                  <a:lnTo>
                    <a:pt x="210" y="227"/>
                  </a:lnTo>
                  <a:lnTo>
                    <a:pt x="210" y="227"/>
                  </a:lnTo>
                  <a:lnTo>
                    <a:pt x="218" y="226"/>
                  </a:lnTo>
                  <a:lnTo>
                    <a:pt x="224" y="225"/>
                  </a:lnTo>
                  <a:lnTo>
                    <a:pt x="229" y="222"/>
                  </a:lnTo>
                  <a:lnTo>
                    <a:pt x="235" y="217"/>
                  </a:lnTo>
                  <a:lnTo>
                    <a:pt x="240" y="212"/>
                  </a:lnTo>
                  <a:lnTo>
                    <a:pt x="243" y="206"/>
                  </a:lnTo>
                  <a:lnTo>
                    <a:pt x="246" y="198"/>
                  </a:lnTo>
                  <a:lnTo>
                    <a:pt x="249" y="190"/>
                  </a:lnTo>
                  <a:lnTo>
                    <a:pt x="249" y="190"/>
                  </a:lnTo>
                  <a:lnTo>
                    <a:pt x="259" y="189"/>
                  </a:lnTo>
                  <a:lnTo>
                    <a:pt x="267" y="189"/>
                  </a:lnTo>
                  <a:lnTo>
                    <a:pt x="267" y="189"/>
                  </a:lnTo>
                  <a:lnTo>
                    <a:pt x="270" y="185"/>
                  </a:lnTo>
                  <a:lnTo>
                    <a:pt x="272" y="182"/>
                  </a:lnTo>
                  <a:lnTo>
                    <a:pt x="274" y="175"/>
                  </a:lnTo>
                  <a:lnTo>
                    <a:pt x="276" y="166"/>
                  </a:lnTo>
                  <a:lnTo>
                    <a:pt x="280" y="159"/>
                  </a:lnTo>
                  <a:lnTo>
                    <a:pt x="280" y="159"/>
                  </a:lnTo>
                  <a:lnTo>
                    <a:pt x="290" y="157"/>
                  </a:lnTo>
                  <a:lnTo>
                    <a:pt x="295" y="156"/>
                  </a:lnTo>
                  <a:lnTo>
                    <a:pt x="299" y="154"/>
                  </a:lnTo>
                  <a:lnTo>
                    <a:pt x="304" y="149"/>
                  </a:lnTo>
                  <a:lnTo>
                    <a:pt x="309" y="142"/>
                  </a:lnTo>
                  <a:lnTo>
                    <a:pt x="312" y="135"/>
                  </a:lnTo>
                  <a:lnTo>
                    <a:pt x="315" y="127"/>
                  </a:lnTo>
                  <a:lnTo>
                    <a:pt x="320" y="109"/>
                  </a:lnTo>
                  <a:lnTo>
                    <a:pt x="320" y="109"/>
                  </a:lnTo>
                  <a:lnTo>
                    <a:pt x="328" y="108"/>
                  </a:lnTo>
                  <a:lnTo>
                    <a:pt x="336" y="106"/>
                  </a:lnTo>
                  <a:lnTo>
                    <a:pt x="336" y="106"/>
                  </a:lnTo>
                  <a:lnTo>
                    <a:pt x="339" y="94"/>
                  </a:lnTo>
                  <a:lnTo>
                    <a:pt x="339" y="85"/>
                  </a:lnTo>
                  <a:lnTo>
                    <a:pt x="339" y="75"/>
                  </a:lnTo>
                  <a:lnTo>
                    <a:pt x="339" y="64"/>
                  </a:lnTo>
                  <a:lnTo>
                    <a:pt x="339" y="64"/>
                  </a:lnTo>
                  <a:lnTo>
                    <a:pt x="347" y="55"/>
                  </a:lnTo>
                  <a:lnTo>
                    <a:pt x="356" y="47"/>
                  </a:lnTo>
                  <a:lnTo>
                    <a:pt x="376" y="31"/>
                  </a:lnTo>
                  <a:lnTo>
                    <a:pt x="396" y="16"/>
                  </a:lnTo>
                  <a:lnTo>
                    <a:pt x="406" y="9"/>
                  </a:lnTo>
                  <a:lnTo>
                    <a:pt x="415" y="0"/>
                  </a:lnTo>
                  <a:lnTo>
                    <a:pt x="415" y="0"/>
                  </a:lnTo>
                  <a:lnTo>
                    <a:pt x="419" y="1"/>
                  </a:lnTo>
                  <a:lnTo>
                    <a:pt x="423" y="2"/>
                  </a:lnTo>
                  <a:lnTo>
                    <a:pt x="433" y="3"/>
                  </a:lnTo>
                  <a:lnTo>
                    <a:pt x="437" y="4"/>
                  </a:lnTo>
                  <a:lnTo>
                    <a:pt x="441" y="6"/>
                  </a:lnTo>
                  <a:lnTo>
                    <a:pt x="445" y="9"/>
                  </a:lnTo>
                  <a:lnTo>
                    <a:pt x="448" y="13"/>
                  </a:lnTo>
                  <a:lnTo>
                    <a:pt x="448" y="13"/>
                  </a:lnTo>
                  <a:lnTo>
                    <a:pt x="472" y="18"/>
                  </a:lnTo>
                  <a:lnTo>
                    <a:pt x="498" y="24"/>
                  </a:lnTo>
                  <a:lnTo>
                    <a:pt x="511" y="28"/>
                  </a:lnTo>
                  <a:lnTo>
                    <a:pt x="523" y="32"/>
                  </a:lnTo>
                  <a:lnTo>
                    <a:pt x="534" y="38"/>
                  </a:lnTo>
                  <a:lnTo>
                    <a:pt x="546" y="44"/>
                  </a:lnTo>
                  <a:lnTo>
                    <a:pt x="546" y="44"/>
                  </a:lnTo>
                  <a:lnTo>
                    <a:pt x="549" y="43"/>
                  </a:lnTo>
                  <a:lnTo>
                    <a:pt x="552" y="42"/>
                  </a:lnTo>
                  <a:lnTo>
                    <a:pt x="556" y="40"/>
                  </a:lnTo>
                  <a:lnTo>
                    <a:pt x="559" y="36"/>
                  </a:lnTo>
                  <a:lnTo>
                    <a:pt x="562" y="35"/>
                  </a:lnTo>
                  <a:lnTo>
                    <a:pt x="564" y="34"/>
                  </a:lnTo>
                  <a:lnTo>
                    <a:pt x="564" y="34"/>
                  </a:lnTo>
                  <a:lnTo>
                    <a:pt x="570" y="40"/>
                  </a:lnTo>
                  <a:lnTo>
                    <a:pt x="574" y="44"/>
                  </a:lnTo>
                  <a:lnTo>
                    <a:pt x="581" y="55"/>
                  </a:lnTo>
                  <a:lnTo>
                    <a:pt x="587" y="65"/>
                  </a:lnTo>
                  <a:lnTo>
                    <a:pt x="592" y="71"/>
                  </a:lnTo>
                  <a:lnTo>
                    <a:pt x="598" y="75"/>
                  </a:lnTo>
                  <a:lnTo>
                    <a:pt x="598" y="75"/>
                  </a:lnTo>
                  <a:lnTo>
                    <a:pt x="601" y="74"/>
                  </a:lnTo>
                  <a:lnTo>
                    <a:pt x="603" y="74"/>
                  </a:lnTo>
                  <a:lnTo>
                    <a:pt x="605" y="73"/>
                  </a:lnTo>
                  <a:lnTo>
                    <a:pt x="608" y="73"/>
                  </a:lnTo>
                  <a:lnTo>
                    <a:pt x="608" y="73"/>
                  </a:lnTo>
                  <a:lnTo>
                    <a:pt x="613" y="77"/>
                  </a:lnTo>
                  <a:lnTo>
                    <a:pt x="617" y="80"/>
                  </a:lnTo>
                  <a:lnTo>
                    <a:pt x="627" y="84"/>
                  </a:lnTo>
                  <a:lnTo>
                    <a:pt x="636" y="87"/>
                  </a:lnTo>
                  <a:lnTo>
                    <a:pt x="647" y="90"/>
                  </a:lnTo>
                  <a:lnTo>
                    <a:pt x="647" y="90"/>
                  </a:lnTo>
                  <a:lnTo>
                    <a:pt x="647" y="88"/>
                  </a:lnTo>
                  <a:lnTo>
                    <a:pt x="645" y="88"/>
                  </a:lnTo>
                  <a:lnTo>
                    <a:pt x="645" y="88"/>
                  </a:lnTo>
                  <a:lnTo>
                    <a:pt x="742" y="121"/>
                  </a:lnTo>
                  <a:lnTo>
                    <a:pt x="796" y="141"/>
                  </a:lnTo>
                  <a:lnTo>
                    <a:pt x="824" y="153"/>
                  </a:lnTo>
                  <a:lnTo>
                    <a:pt x="850" y="165"/>
                  </a:lnTo>
                  <a:lnTo>
                    <a:pt x="850" y="165"/>
                  </a:lnTo>
                  <a:close/>
                  <a:moveTo>
                    <a:pt x="731" y="290"/>
                  </a:moveTo>
                  <a:lnTo>
                    <a:pt x="731" y="290"/>
                  </a:lnTo>
                  <a:lnTo>
                    <a:pt x="734" y="302"/>
                  </a:lnTo>
                  <a:lnTo>
                    <a:pt x="734" y="313"/>
                  </a:lnTo>
                  <a:lnTo>
                    <a:pt x="733" y="335"/>
                  </a:lnTo>
                  <a:lnTo>
                    <a:pt x="733" y="345"/>
                  </a:lnTo>
                  <a:lnTo>
                    <a:pt x="734" y="356"/>
                  </a:lnTo>
                  <a:lnTo>
                    <a:pt x="736" y="365"/>
                  </a:lnTo>
                  <a:lnTo>
                    <a:pt x="738" y="371"/>
                  </a:lnTo>
                  <a:lnTo>
                    <a:pt x="740" y="375"/>
                  </a:lnTo>
                  <a:lnTo>
                    <a:pt x="740" y="375"/>
                  </a:lnTo>
                  <a:lnTo>
                    <a:pt x="746" y="369"/>
                  </a:lnTo>
                  <a:lnTo>
                    <a:pt x="753" y="363"/>
                  </a:lnTo>
                  <a:lnTo>
                    <a:pt x="764" y="350"/>
                  </a:lnTo>
                  <a:lnTo>
                    <a:pt x="775" y="336"/>
                  </a:lnTo>
                  <a:lnTo>
                    <a:pt x="781" y="330"/>
                  </a:lnTo>
                  <a:lnTo>
                    <a:pt x="788" y="323"/>
                  </a:lnTo>
                  <a:lnTo>
                    <a:pt x="788" y="323"/>
                  </a:lnTo>
                  <a:lnTo>
                    <a:pt x="797" y="317"/>
                  </a:lnTo>
                  <a:lnTo>
                    <a:pt x="806" y="312"/>
                  </a:lnTo>
                  <a:lnTo>
                    <a:pt x="815" y="306"/>
                  </a:lnTo>
                  <a:lnTo>
                    <a:pt x="819" y="303"/>
                  </a:lnTo>
                  <a:lnTo>
                    <a:pt x="823" y="300"/>
                  </a:lnTo>
                  <a:lnTo>
                    <a:pt x="823" y="300"/>
                  </a:lnTo>
                  <a:lnTo>
                    <a:pt x="826" y="295"/>
                  </a:lnTo>
                  <a:lnTo>
                    <a:pt x="828" y="289"/>
                  </a:lnTo>
                  <a:lnTo>
                    <a:pt x="832" y="277"/>
                  </a:lnTo>
                  <a:lnTo>
                    <a:pt x="834" y="263"/>
                  </a:lnTo>
                  <a:lnTo>
                    <a:pt x="834" y="250"/>
                  </a:lnTo>
                  <a:lnTo>
                    <a:pt x="834" y="222"/>
                  </a:lnTo>
                  <a:lnTo>
                    <a:pt x="833" y="196"/>
                  </a:lnTo>
                  <a:lnTo>
                    <a:pt x="833" y="196"/>
                  </a:lnTo>
                  <a:lnTo>
                    <a:pt x="811" y="223"/>
                  </a:lnTo>
                  <a:lnTo>
                    <a:pt x="799" y="236"/>
                  </a:lnTo>
                  <a:lnTo>
                    <a:pt x="787" y="247"/>
                  </a:lnTo>
                  <a:lnTo>
                    <a:pt x="774" y="259"/>
                  </a:lnTo>
                  <a:lnTo>
                    <a:pt x="760" y="271"/>
                  </a:lnTo>
                  <a:lnTo>
                    <a:pt x="746" y="281"/>
                  </a:lnTo>
                  <a:lnTo>
                    <a:pt x="731" y="290"/>
                  </a:lnTo>
                  <a:lnTo>
                    <a:pt x="731" y="290"/>
                  </a:lnTo>
                  <a:close/>
                  <a:moveTo>
                    <a:pt x="771" y="241"/>
                  </a:moveTo>
                  <a:lnTo>
                    <a:pt x="771" y="241"/>
                  </a:lnTo>
                  <a:lnTo>
                    <a:pt x="780" y="233"/>
                  </a:lnTo>
                  <a:lnTo>
                    <a:pt x="788" y="226"/>
                  </a:lnTo>
                  <a:lnTo>
                    <a:pt x="805" y="211"/>
                  </a:lnTo>
                  <a:lnTo>
                    <a:pt x="813" y="204"/>
                  </a:lnTo>
                  <a:lnTo>
                    <a:pt x="819" y="194"/>
                  </a:lnTo>
                  <a:lnTo>
                    <a:pt x="824" y="184"/>
                  </a:lnTo>
                  <a:lnTo>
                    <a:pt x="825" y="178"/>
                  </a:lnTo>
                  <a:lnTo>
                    <a:pt x="826" y="171"/>
                  </a:lnTo>
                  <a:lnTo>
                    <a:pt x="826" y="171"/>
                  </a:lnTo>
                  <a:lnTo>
                    <a:pt x="806" y="163"/>
                  </a:lnTo>
                  <a:lnTo>
                    <a:pt x="787" y="154"/>
                  </a:lnTo>
                  <a:lnTo>
                    <a:pt x="768" y="147"/>
                  </a:lnTo>
                  <a:lnTo>
                    <a:pt x="757" y="144"/>
                  </a:lnTo>
                  <a:lnTo>
                    <a:pt x="745" y="140"/>
                  </a:lnTo>
                  <a:lnTo>
                    <a:pt x="745" y="140"/>
                  </a:lnTo>
                  <a:lnTo>
                    <a:pt x="743" y="145"/>
                  </a:lnTo>
                  <a:lnTo>
                    <a:pt x="739" y="148"/>
                  </a:lnTo>
                  <a:lnTo>
                    <a:pt x="736" y="152"/>
                  </a:lnTo>
                  <a:lnTo>
                    <a:pt x="735" y="154"/>
                  </a:lnTo>
                  <a:lnTo>
                    <a:pt x="735" y="157"/>
                  </a:lnTo>
                  <a:lnTo>
                    <a:pt x="735" y="157"/>
                  </a:lnTo>
                  <a:lnTo>
                    <a:pt x="730" y="157"/>
                  </a:lnTo>
                  <a:lnTo>
                    <a:pt x="726" y="160"/>
                  </a:lnTo>
                  <a:lnTo>
                    <a:pt x="718" y="164"/>
                  </a:lnTo>
                  <a:lnTo>
                    <a:pt x="709" y="170"/>
                  </a:lnTo>
                  <a:lnTo>
                    <a:pt x="702" y="177"/>
                  </a:lnTo>
                  <a:lnTo>
                    <a:pt x="702" y="177"/>
                  </a:lnTo>
                  <a:lnTo>
                    <a:pt x="694" y="187"/>
                  </a:lnTo>
                  <a:lnTo>
                    <a:pt x="687" y="198"/>
                  </a:lnTo>
                  <a:lnTo>
                    <a:pt x="679" y="210"/>
                  </a:lnTo>
                  <a:lnTo>
                    <a:pt x="670" y="220"/>
                  </a:lnTo>
                  <a:lnTo>
                    <a:pt x="670" y="220"/>
                  </a:lnTo>
                  <a:lnTo>
                    <a:pt x="667" y="220"/>
                  </a:lnTo>
                  <a:lnTo>
                    <a:pt x="664" y="221"/>
                  </a:lnTo>
                  <a:lnTo>
                    <a:pt x="662" y="222"/>
                  </a:lnTo>
                  <a:lnTo>
                    <a:pt x="660" y="223"/>
                  </a:lnTo>
                  <a:lnTo>
                    <a:pt x="660" y="223"/>
                  </a:lnTo>
                  <a:lnTo>
                    <a:pt x="644" y="244"/>
                  </a:lnTo>
                  <a:lnTo>
                    <a:pt x="625" y="263"/>
                  </a:lnTo>
                  <a:lnTo>
                    <a:pt x="607" y="283"/>
                  </a:lnTo>
                  <a:lnTo>
                    <a:pt x="587" y="300"/>
                  </a:lnTo>
                  <a:lnTo>
                    <a:pt x="587" y="300"/>
                  </a:lnTo>
                  <a:lnTo>
                    <a:pt x="579" y="308"/>
                  </a:lnTo>
                  <a:lnTo>
                    <a:pt x="572" y="317"/>
                  </a:lnTo>
                  <a:lnTo>
                    <a:pt x="558" y="334"/>
                  </a:lnTo>
                  <a:lnTo>
                    <a:pt x="551" y="343"/>
                  </a:lnTo>
                  <a:lnTo>
                    <a:pt x="542" y="351"/>
                  </a:lnTo>
                  <a:lnTo>
                    <a:pt x="533" y="358"/>
                  </a:lnTo>
                  <a:lnTo>
                    <a:pt x="523" y="364"/>
                  </a:lnTo>
                  <a:lnTo>
                    <a:pt x="523" y="364"/>
                  </a:lnTo>
                  <a:lnTo>
                    <a:pt x="519" y="371"/>
                  </a:lnTo>
                  <a:lnTo>
                    <a:pt x="515" y="376"/>
                  </a:lnTo>
                  <a:lnTo>
                    <a:pt x="511" y="380"/>
                  </a:lnTo>
                  <a:lnTo>
                    <a:pt x="506" y="384"/>
                  </a:lnTo>
                  <a:lnTo>
                    <a:pt x="494" y="393"/>
                  </a:lnTo>
                  <a:lnTo>
                    <a:pt x="488" y="397"/>
                  </a:lnTo>
                  <a:lnTo>
                    <a:pt x="484" y="402"/>
                  </a:lnTo>
                  <a:lnTo>
                    <a:pt x="484" y="402"/>
                  </a:lnTo>
                  <a:lnTo>
                    <a:pt x="461" y="418"/>
                  </a:lnTo>
                  <a:lnTo>
                    <a:pt x="449" y="425"/>
                  </a:lnTo>
                  <a:lnTo>
                    <a:pt x="436" y="433"/>
                  </a:lnTo>
                  <a:lnTo>
                    <a:pt x="424" y="438"/>
                  </a:lnTo>
                  <a:lnTo>
                    <a:pt x="410" y="443"/>
                  </a:lnTo>
                  <a:lnTo>
                    <a:pt x="395" y="447"/>
                  </a:lnTo>
                  <a:lnTo>
                    <a:pt x="378" y="448"/>
                  </a:lnTo>
                  <a:lnTo>
                    <a:pt x="378" y="448"/>
                  </a:lnTo>
                  <a:lnTo>
                    <a:pt x="363" y="448"/>
                  </a:lnTo>
                  <a:lnTo>
                    <a:pt x="349" y="447"/>
                  </a:lnTo>
                  <a:lnTo>
                    <a:pt x="335" y="445"/>
                  </a:lnTo>
                  <a:lnTo>
                    <a:pt x="321" y="442"/>
                  </a:lnTo>
                  <a:lnTo>
                    <a:pt x="296" y="436"/>
                  </a:lnTo>
                  <a:lnTo>
                    <a:pt x="269" y="427"/>
                  </a:lnTo>
                  <a:lnTo>
                    <a:pt x="269" y="427"/>
                  </a:lnTo>
                  <a:lnTo>
                    <a:pt x="243" y="407"/>
                  </a:lnTo>
                  <a:lnTo>
                    <a:pt x="230" y="396"/>
                  </a:lnTo>
                  <a:lnTo>
                    <a:pt x="218" y="386"/>
                  </a:lnTo>
                  <a:lnTo>
                    <a:pt x="218" y="386"/>
                  </a:lnTo>
                  <a:lnTo>
                    <a:pt x="214" y="378"/>
                  </a:lnTo>
                  <a:lnTo>
                    <a:pt x="212" y="372"/>
                  </a:lnTo>
                  <a:lnTo>
                    <a:pt x="212" y="365"/>
                  </a:lnTo>
                  <a:lnTo>
                    <a:pt x="212" y="359"/>
                  </a:lnTo>
                  <a:lnTo>
                    <a:pt x="214" y="352"/>
                  </a:lnTo>
                  <a:lnTo>
                    <a:pt x="216" y="347"/>
                  </a:lnTo>
                  <a:lnTo>
                    <a:pt x="223" y="335"/>
                  </a:lnTo>
                  <a:lnTo>
                    <a:pt x="230" y="324"/>
                  </a:lnTo>
                  <a:lnTo>
                    <a:pt x="238" y="315"/>
                  </a:lnTo>
                  <a:lnTo>
                    <a:pt x="245" y="305"/>
                  </a:lnTo>
                  <a:lnTo>
                    <a:pt x="251" y="296"/>
                  </a:lnTo>
                  <a:lnTo>
                    <a:pt x="251" y="296"/>
                  </a:lnTo>
                  <a:lnTo>
                    <a:pt x="272" y="278"/>
                  </a:lnTo>
                  <a:lnTo>
                    <a:pt x="294" y="260"/>
                  </a:lnTo>
                  <a:lnTo>
                    <a:pt x="336" y="222"/>
                  </a:lnTo>
                  <a:lnTo>
                    <a:pt x="358" y="204"/>
                  </a:lnTo>
                  <a:lnTo>
                    <a:pt x="379" y="185"/>
                  </a:lnTo>
                  <a:lnTo>
                    <a:pt x="402" y="168"/>
                  </a:lnTo>
                  <a:lnTo>
                    <a:pt x="426" y="152"/>
                  </a:lnTo>
                  <a:lnTo>
                    <a:pt x="426" y="152"/>
                  </a:lnTo>
                  <a:lnTo>
                    <a:pt x="439" y="139"/>
                  </a:lnTo>
                  <a:lnTo>
                    <a:pt x="453" y="127"/>
                  </a:lnTo>
                  <a:lnTo>
                    <a:pt x="481" y="104"/>
                  </a:lnTo>
                  <a:lnTo>
                    <a:pt x="481" y="104"/>
                  </a:lnTo>
                  <a:lnTo>
                    <a:pt x="495" y="93"/>
                  </a:lnTo>
                  <a:lnTo>
                    <a:pt x="509" y="80"/>
                  </a:lnTo>
                  <a:lnTo>
                    <a:pt x="515" y="74"/>
                  </a:lnTo>
                  <a:lnTo>
                    <a:pt x="521" y="66"/>
                  </a:lnTo>
                  <a:lnTo>
                    <a:pt x="525" y="59"/>
                  </a:lnTo>
                  <a:lnTo>
                    <a:pt x="528" y="49"/>
                  </a:lnTo>
                  <a:lnTo>
                    <a:pt x="528" y="49"/>
                  </a:lnTo>
                  <a:lnTo>
                    <a:pt x="524" y="46"/>
                  </a:lnTo>
                  <a:lnTo>
                    <a:pt x="518" y="45"/>
                  </a:lnTo>
                  <a:lnTo>
                    <a:pt x="509" y="43"/>
                  </a:lnTo>
                  <a:lnTo>
                    <a:pt x="498" y="42"/>
                  </a:lnTo>
                  <a:lnTo>
                    <a:pt x="486" y="40"/>
                  </a:lnTo>
                  <a:lnTo>
                    <a:pt x="486" y="40"/>
                  </a:lnTo>
                  <a:lnTo>
                    <a:pt x="468" y="34"/>
                  </a:lnTo>
                  <a:lnTo>
                    <a:pt x="449" y="27"/>
                  </a:lnTo>
                  <a:lnTo>
                    <a:pt x="431" y="21"/>
                  </a:lnTo>
                  <a:lnTo>
                    <a:pt x="423" y="20"/>
                  </a:lnTo>
                  <a:lnTo>
                    <a:pt x="417" y="20"/>
                  </a:lnTo>
                  <a:lnTo>
                    <a:pt x="417" y="20"/>
                  </a:lnTo>
                  <a:lnTo>
                    <a:pt x="412" y="21"/>
                  </a:lnTo>
                  <a:lnTo>
                    <a:pt x="408" y="25"/>
                  </a:lnTo>
                  <a:lnTo>
                    <a:pt x="399" y="33"/>
                  </a:lnTo>
                  <a:lnTo>
                    <a:pt x="399" y="33"/>
                  </a:lnTo>
                  <a:lnTo>
                    <a:pt x="386" y="42"/>
                  </a:lnTo>
                  <a:lnTo>
                    <a:pt x="374" y="51"/>
                  </a:lnTo>
                  <a:lnTo>
                    <a:pt x="363" y="60"/>
                  </a:lnTo>
                  <a:lnTo>
                    <a:pt x="359" y="65"/>
                  </a:lnTo>
                  <a:lnTo>
                    <a:pt x="355" y="71"/>
                  </a:lnTo>
                  <a:lnTo>
                    <a:pt x="355" y="71"/>
                  </a:lnTo>
                  <a:lnTo>
                    <a:pt x="355" y="85"/>
                  </a:lnTo>
                  <a:lnTo>
                    <a:pt x="352" y="95"/>
                  </a:lnTo>
                  <a:lnTo>
                    <a:pt x="350" y="106"/>
                  </a:lnTo>
                  <a:lnTo>
                    <a:pt x="347" y="119"/>
                  </a:lnTo>
                  <a:lnTo>
                    <a:pt x="347" y="119"/>
                  </a:lnTo>
                  <a:lnTo>
                    <a:pt x="343" y="123"/>
                  </a:lnTo>
                  <a:lnTo>
                    <a:pt x="337" y="125"/>
                  </a:lnTo>
                  <a:lnTo>
                    <a:pt x="327" y="130"/>
                  </a:lnTo>
                  <a:lnTo>
                    <a:pt x="327" y="130"/>
                  </a:lnTo>
                  <a:lnTo>
                    <a:pt x="328" y="137"/>
                  </a:lnTo>
                  <a:lnTo>
                    <a:pt x="327" y="145"/>
                  </a:lnTo>
                  <a:lnTo>
                    <a:pt x="325" y="151"/>
                  </a:lnTo>
                  <a:lnTo>
                    <a:pt x="320" y="156"/>
                  </a:lnTo>
                  <a:lnTo>
                    <a:pt x="315" y="161"/>
                  </a:lnTo>
                  <a:lnTo>
                    <a:pt x="309" y="164"/>
                  </a:lnTo>
                  <a:lnTo>
                    <a:pt x="302" y="166"/>
                  </a:lnTo>
                  <a:lnTo>
                    <a:pt x="295" y="168"/>
                  </a:lnTo>
                  <a:lnTo>
                    <a:pt x="295" y="168"/>
                  </a:lnTo>
                  <a:lnTo>
                    <a:pt x="291" y="174"/>
                  </a:lnTo>
                  <a:lnTo>
                    <a:pt x="289" y="180"/>
                  </a:lnTo>
                  <a:lnTo>
                    <a:pt x="287" y="186"/>
                  </a:lnTo>
                  <a:lnTo>
                    <a:pt x="284" y="192"/>
                  </a:lnTo>
                  <a:lnTo>
                    <a:pt x="281" y="197"/>
                  </a:lnTo>
                  <a:lnTo>
                    <a:pt x="275" y="200"/>
                  </a:lnTo>
                  <a:lnTo>
                    <a:pt x="272" y="201"/>
                  </a:lnTo>
                  <a:lnTo>
                    <a:pt x="269" y="201"/>
                  </a:lnTo>
                  <a:lnTo>
                    <a:pt x="259" y="201"/>
                  </a:lnTo>
                  <a:lnTo>
                    <a:pt x="259" y="201"/>
                  </a:lnTo>
                  <a:lnTo>
                    <a:pt x="254" y="213"/>
                  </a:lnTo>
                  <a:lnTo>
                    <a:pt x="251" y="220"/>
                  </a:lnTo>
                  <a:lnTo>
                    <a:pt x="246" y="225"/>
                  </a:lnTo>
                  <a:lnTo>
                    <a:pt x="242" y="230"/>
                  </a:lnTo>
                  <a:lnTo>
                    <a:pt x="237" y="233"/>
                  </a:lnTo>
                  <a:lnTo>
                    <a:pt x="231" y="236"/>
                  </a:lnTo>
                  <a:lnTo>
                    <a:pt x="225" y="236"/>
                  </a:lnTo>
                  <a:lnTo>
                    <a:pt x="225" y="236"/>
                  </a:lnTo>
                  <a:lnTo>
                    <a:pt x="223" y="240"/>
                  </a:lnTo>
                  <a:lnTo>
                    <a:pt x="220" y="243"/>
                  </a:lnTo>
                  <a:lnTo>
                    <a:pt x="213" y="248"/>
                  </a:lnTo>
                  <a:lnTo>
                    <a:pt x="205" y="253"/>
                  </a:lnTo>
                  <a:lnTo>
                    <a:pt x="195" y="255"/>
                  </a:lnTo>
                  <a:lnTo>
                    <a:pt x="184" y="257"/>
                  </a:lnTo>
                  <a:lnTo>
                    <a:pt x="174" y="258"/>
                  </a:lnTo>
                  <a:lnTo>
                    <a:pt x="153" y="259"/>
                  </a:lnTo>
                  <a:lnTo>
                    <a:pt x="153" y="259"/>
                  </a:lnTo>
                  <a:lnTo>
                    <a:pt x="136" y="272"/>
                  </a:lnTo>
                  <a:lnTo>
                    <a:pt x="120" y="286"/>
                  </a:lnTo>
                  <a:lnTo>
                    <a:pt x="104" y="300"/>
                  </a:lnTo>
                  <a:lnTo>
                    <a:pt x="88" y="314"/>
                  </a:lnTo>
                  <a:lnTo>
                    <a:pt x="73" y="329"/>
                  </a:lnTo>
                  <a:lnTo>
                    <a:pt x="59" y="344"/>
                  </a:lnTo>
                  <a:lnTo>
                    <a:pt x="45" y="360"/>
                  </a:lnTo>
                  <a:lnTo>
                    <a:pt x="31" y="377"/>
                  </a:lnTo>
                  <a:lnTo>
                    <a:pt x="31" y="377"/>
                  </a:lnTo>
                  <a:lnTo>
                    <a:pt x="58" y="386"/>
                  </a:lnTo>
                  <a:lnTo>
                    <a:pt x="85" y="395"/>
                  </a:lnTo>
                  <a:lnTo>
                    <a:pt x="140" y="416"/>
                  </a:lnTo>
                  <a:lnTo>
                    <a:pt x="198" y="436"/>
                  </a:lnTo>
                  <a:lnTo>
                    <a:pt x="227" y="445"/>
                  </a:lnTo>
                  <a:lnTo>
                    <a:pt x="256" y="453"/>
                  </a:lnTo>
                  <a:lnTo>
                    <a:pt x="256" y="453"/>
                  </a:lnTo>
                  <a:lnTo>
                    <a:pt x="261" y="458"/>
                  </a:lnTo>
                  <a:lnTo>
                    <a:pt x="265" y="460"/>
                  </a:lnTo>
                  <a:lnTo>
                    <a:pt x="269" y="463"/>
                  </a:lnTo>
                  <a:lnTo>
                    <a:pt x="269" y="463"/>
                  </a:lnTo>
                  <a:lnTo>
                    <a:pt x="356" y="492"/>
                  </a:lnTo>
                  <a:lnTo>
                    <a:pt x="403" y="507"/>
                  </a:lnTo>
                  <a:lnTo>
                    <a:pt x="446" y="519"/>
                  </a:lnTo>
                  <a:lnTo>
                    <a:pt x="446" y="519"/>
                  </a:lnTo>
                  <a:lnTo>
                    <a:pt x="461" y="511"/>
                  </a:lnTo>
                  <a:lnTo>
                    <a:pt x="476" y="503"/>
                  </a:lnTo>
                  <a:lnTo>
                    <a:pt x="491" y="495"/>
                  </a:lnTo>
                  <a:lnTo>
                    <a:pt x="498" y="490"/>
                  </a:lnTo>
                  <a:lnTo>
                    <a:pt x="505" y="484"/>
                  </a:lnTo>
                  <a:lnTo>
                    <a:pt x="505" y="484"/>
                  </a:lnTo>
                  <a:lnTo>
                    <a:pt x="508" y="480"/>
                  </a:lnTo>
                  <a:lnTo>
                    <a:pt x="511" y="474"/>
                  </a:lnTo>
                  <a:lnTo>
                    <a:pt x="513" y="470"/>
                  </a:lnTo>
                  <a:lnTo>
                    <a:pt x="517" y="466"/>
                  </a:lnTo>
                  <a:lnTo>
                    <a:pt x="517" y="466"/>
                  </a:lnTo>
                  <a:lnTo>
                    <a:pt x="519" y="465"/>
                  </a:lnTo>
                  <a:lnTo>
                    <a:pt x="522" y="466"/>
                  </a:lnTo>
                  <a:lnTo>
                    <a:pt x="524" y="466"/>
                  </a:lnTo>
                  <a:lnTo>
                    <a:pt x="526" y="464"/>
                  </a:lnTo>
                  <a:lnTo>
                    <a:pt x="526" y="464"/>
                  </a:lnTo>
                  <a:lnTo>
                    <a:pt x="530" y="459"/>
                  </a:lnTo>
                  <a:lnTo>
                    <a:pt x="533" y="454"/>
                  </a:lnTo>
                  <a:lnTo>
                    <a:pt x="536" y="448"/>
                  </a:lnTo>
                  <a:lnTo>
                    <a:pt x="538" y="442"/>
                  </a:lnTo>
                  <a:lnTo>
                    <a:pt x="538" y="442"/>
                  </a:lnTo>
                  <a:lnTo>
                    <a:pt x="538" y="438"/>
                  </a:lnTo>
                  <a:lnTo>
                    <a:pt x="537" y="435"/>
                  </a:lnTo>
                  <a:lnTo>
                    <a:pt x="536" y="426"/>
                  </a:lnTo>
                  <a:lnTo>
                    <a:pt x="533" y="419"/>
                  </a:lnTo>
                  <a:lnTo>
                    <a:pt x="533" y="414"/>
                  </a:lnTo>
                  <a:lnTo>
                    <a:pt x="533" y="411"/>
                  </a:lnTo>
                  <a:lnTo>
                    <a:pt x="533" y="411"/>
                  </a:lnTo>
                  <a:lnTo>
                    <a:pt x="536" y="406"/>
                  </a:lnTo>
                  <a:lnTo>
                    <a:pt x="538" y="403"/>
                  </a:lnTo>
                  <a:lnTo>
                    <a:pt x="541" y="399"/>
                  </a:lnTo>
                  <a:lnTo>
                    <a:pt x="545" y="397"/>
                  </a:lnTo>
                  <a:lnTo>
                    <a:pt x="555" y="393"/>
                  </a:lnTo>
                  <a:lnTo>
                    <a:pt x="564" y="389"/>
                  </a:lnTo>
                  <a:lnTo>
                    <a:pt x="564" y="389"/>
                  </a:lnTo>
                  <a:lnTo>
                    <a:pt x="569" y="381"/>
                  </a:lnTo>
                  <a:lnTo>
                    <a:pt x="571" y="374"/>
                  </a:lnTo>
                  <a:lnTo>
                    <a:pt x="574" y="357"/>
                  </a:lnTo>
                  <a:lnTo>
                    <a:pt x="576" y="349"/>
                  </a:lnTo>
                  <a:lnTo>
                    <a:pt x="579" y="342"/>
                  </a:lnTo>
                  <a:lnTo>
                    <a:pt x="584" y="336"/>
                  </a:lnTo>
                  <a:lnTo>
                    <a:pt x="590" y="331"/>
                  </a:lnTo>
                  <a:lnTo>
                    <a:pt x="590" y="331"/>
                  </a:lnTo>
                  <a:lnTo>
                    <a:pt x="603" y="331"/>
                  </a:lnTo>
                  <a:lnTo>
                    <a:pt x="603" y="331"/>
                  </a:lnTo>
                  <a:lnTo>
                    <a:pt x="613" y="320"/>
                  </a:lnTo>
                  <a:lnTo>
                    <a:pt x="618" y="315"/>
                  </a:lnTo>
                  <a:lnTo>
                    <a:pt x="623" y="310"/>
                  </a:lnTo>
                  <a:lnTo>
                    <a:pt x="629" y="305"/>
                  </a:lnTo>
                  <a:lnTo>
                    <a:pt x="636" y="302"/>
                  </a:lnTo>
                  <a:lnTo>
                    <a:pt x="644" y="301"/>
                  </a:lnTo>
                  <a:lnTo>
                    <a:pt x="652" y="302"/>
                  </a:lnTo>
                  <a:lnTo>
                    <a:pt x="652" y="302"/>
                  </a:lnTo>
                  <a:lnTo>
                    <a:pt x="657" y="298"/>
                  </a:lnTo>
                  <a:lnTo>
                    <a:pt x="659" y="293"/>
                  </a:lnTo>
                  <a:lnTo>
                    <a:pt x="665" y="285"/>
                  </a:lnTo>
                  <a:lnTo>
                    <a:pt x="668" y="281"/>
                  </a:lnTo>
                  <a:lnTo>
                    <a:pt x="672" y="277"/>
                  </a:lnTo>
                  <a:lnTo>
                    <a:pt x="677" y="274"/>
                  </a:lnTo>
                  <a:lnTo>
                    <a:pt x="682" y="272"/>
                  </a:lnTo>
                  <a:lnTo>
                    <a:pt x="682" y="272"/>
                  </a:lnTo>
                  <a:lnTo>
                    <a:pt x="687" y="273"/>
                  </a:lnTo>
                  <a:lnTo>
                    <a:pt x="692" y="274"/>
                  </a:lnTo>
                  <a:lnTo>
                    <a:pt x="704" y="273"/>
                  </a:lnTo>
                  <a:lnTo>
                    <a:pt x="710" y="273"/>
                  </a:lnTo>
                  <a:lnTo>
                    <a:pt x="717" y="274"/>
                  </a:lnTo>
                  <a:lnTo>
                    <a:pt x="723" y="275"/>
                  </a:lnTo>
                  <a:lnTo>
                    <a:pt x="729" y="277"/>
                  </a:lnTo>
                  <a:lnTo>
                    <a:pt x="729" y="277"/>
                  </a:lnTo>
                  <a:lnTo>
                    <a:pt x="740" y="271"/>
                  </a:lnTo>
                  <a:lnTo>
                    <a:pt x="751" y="262"/>
                  </a:lnTo>
                  <a:lnTo>
                    <a:pt x="771" y="241"/>
                  </a:lnTo>
                  <a:lnTo>
                    <a:pt x="771" y="241"/>
                  </a:lnTo>
                  <a:close/>
                  <a:moveTo>
                    <a:pt x="696" y="302"/>
                  </a:moveTo>
                  <a:lnTo>
                    <a:pt x="696" y="302"/>
                  </a:lnTo>
                  <a:lnTo>
                    <a:pt x="695" y="312"/>
                  </a:lnTo>
                  <a:lnTo>
                    <a:pt x="696" y="322"/>
                  </a:lnTo>
                  <a:lnTo>
                    <a:pt x="698" y="333"/>
                  </a:lnTo>
                  <a:lnTo>
                    <a:pt x="702" y="345"/>
                  </a:lnTo>
                  <a:lnTo>
                    <a:pt x="709" y="368"/>
                  </a:lnTo>
                  <a:lnTo>
                    <a:pt x="712" y="380"/>
                  </a:lnTo>
                  <a:lnTo>
                    <a:pt x="714" y="391"/>
                  </a:lnTo>
                  <a:lnTo>
                    <a:pt x="714" y="391"/>
                  </a:lnTo>
                  <a:lnTo>
                    <a:pt x="717" y="391"/>
                  </a:lnTo>
                  <a:lnTo>
                    <a:pt x="719" y="391"/>
                  </a:lnTo>
                  <a:lnTo>
                    <a:pt x="721" y="389"/>
                  </a:lnTo>
                  <a:lnTo>
                    <a:pt x="723" y="388"/>
                  </a:lnTo>
                  <a:lnTo>
                    <a:pt x="725" y="388"/>
                  </a:lnTo>
                  <a:lnTo>
                    <a:pt x="727" y="388"/>
                  </a:lnTo>
                  <a:lnTo>
                    <a:pt x="727" y="388"/>
                  </a:lnTo>
                  <a:lnTo>
                    <a:pt x="725" y="381"/>
                  </a:lnTo>
                  <a:lnTo>
                    <a:pt x="723" y="375"/>
                  </a:lnTo>
                  <a:lnTo>
                    <a:pt x="722" y="367"/>
                  </a:lnTo>
                  <a:lnTo>
                    <a:pt x="722" y="359"/>
                  </a:lnTo>
                  <a:lnTo>
                    <a:pt x="722" y="342"/>
                  </a:lnTo>
                  <a:lnTo>
                    <a:pt x="723" y="324"/>
                  </a:lnTo>
                  <a:lnTo>
                    <a:pt x="722" y="310"/>
                  </a:lnTo>
                  <a:lnTo>
                    <a:pt x="721" y="302"/>
                  </a:lnTo>
                  <a:lnTo>
                    <a:pt x="719" y="297"/>
                  </a:lnTo>
                  <a:lnTo>
                    <a:pt x="715" y="292"/>
                  </a:lnTo>
                  <a:lnTo>
                    <a:pt x="711" y="289"/>
                  </a:lnTo>
                  <a:lnTo>
                    <a:pt x="706" y="288"/>
                  </a:lnTo>
                  <a:lnTo>
                    <a:pt x="698" y="289"/>
                  </a:lnTo>
                  <a:lnTo>
                    <a:pt x="698" y="289"/>
                  </a:lnTo>
                  <a:lnTo>
                    <a:pt x="697" y="296"/>
                  </a:lnTo>
                  <a:lnTo>
                    <a:pt x="696" y="302"/>
                  </a:lnTo>
                  <a:lnTo>
                    <a:pt x="696" y="302"/>
                  </a:lnTo>
                  <a:close/>
                  <a:moveTo>
                    <a:pt x="598" y="95"/>
                  </a:moveTo>
                  <a:lnTo>
                    <a:pt x="598" y="95"/>
                  </a:lnTo>
                  <a:lnTo>
                    <a:pt x="588" y="105"/>
                  </a:lnTo>
                  <a:lnTo>
                    <a:pt x="577" y="116"/>
                  </a:lnTo>
                  <a:lnTo>
                    <a:pt x="556" y="135"/>
                  </a:lnTo>
                  <a:lnTo>
                    <a:pt x="536" y="155"/>
                  </a:lnTo>
                  <a:lnTo>
                    <a:pt x="527" y="165"/>
                  </a:lnTo>
                  <a:lnTo>
                    <a:pt x="519" y="176"/>
                  </a:lnTo>
                  <a:lnTo>
                    <a:pt x="519" y="176"/>
                  </a:lnTo>
                  <a:lnTo>
                    <a:pt x="507" y="182"/>
                  </a:lnTo>
                  <a:lnTo>
                    <a:pt x="496" y="190"/>
                  </a:lnTo>
                  <a:lnTo>
                    <a:pt x="485" y="197"/>
                  </a:lnTo>
                  <a:lnTo>
                    <a:pt x="475" y="206"/>
                  </a:lnTo>
                  <a:lnTo>
                    <a:pt x="455" y="224"/>
                  </a:lnTo>
                  <a:lnTo>
                    <a:pt x="437" y="243"/>
                  </a:lnTo>
                  <a:lnTo>
                    <a:pt x="437" y="243"/>
                  </a:lnTo>
                  <a:lnTo>
                    <a:pt x="417" y="256"/>
                  </a:lnTo>
                  <a:lnTo>
                    <a:pt x="397" y="270"/>
                  </a:lnTo>
                  <a:lnTo>
                    <a:pt x="360" y="299"/>
                  </a:lnTo>
                  <a:lnTo>
                    <a:pt x="322" y="328"/>
                  </a:lnTo>
                  <a:lnTo>
                    <a:pt x="285" y="357"/>
                  </a:lnTo>
                  <a:lnTo>
                    <a:pt x="285" y="357"/>
                  </a:lnTo>
                  <a:lnTo>
                    <a:pt x="282" y="361"/>
                  </a:lnTo>
                  <a:lnTo>
                    <a:pt x="279" y="366"/>
                  </a:lnTo>
                  <a:lnTo>
                    <a:pt x="273" y="378"/>
                  </a:lnTo>
                  <a:lnTo>
                    <a:pt x="270" y="391"/>
                  </a:lnTo>
                  <a:lnTo>
                    <a:pt x="267" y="404"/>
                  </a:lnTo>
                  <a:lnTo>
                    <a:pt x="267" y="404"/>
                  </a:lnTo>
                  <a:lnTo>
                    <a:pt x="274" y="410"/>
                  </a:lnTo>
                  <a:lnTo>
                    <a:pt x="283" y="416"/>
                  </a:lnTo>
                  <a:lnTo>
                    <a:pt x="291" y="420"/>
                  </a:lnTo>
                  <a:lnTo>
                    <a:pt x="301" y="424"/>
                  </a:lnTo>
                  <a:lnTo>
                    <a:pt x="311" y="427"/>
                  </a:lnTo>
                  <a:lnTo>
                    <a:pt x="320" y="429"/>
                  </a:lnTo>
                  <a:lnTo>
                    <a:pt x="331" y="432"/>
                  </a:lnTo>
                  <a:lnTo>
                    <a:pt x="342" y="433"/>
                  </a:lnTo>
                  <a:lnTo>
                    <a:pt x="342" y="433"/>
                  </a:lnTo>
                  <a:lnTo>
                    <a:pt x="364" y="434"/>
                  </a:lnTo>
                  <a:lnTo>
                    <a:pt x="376" y="434"/>
                  </a:lnTo>
                  <a:lnTo>
                    <a:pt x="388" y="433"/>
                  </a:lnTo>
                  <a:lnTo>
                    <a:pt x="400" y="430"/>
                  </a:lnTo>
                  <a:lnTo>
                    <a:pt x="411" y="427"/>
                  </a:lnTo>
                  <a:lnTo>
                    <a:pt x="422" y="424"/>
                  </a:lnTo>
                  <a:lnTo>
                    <a:pt x="432" y="419"/>
                  </a:lnTo>
                  <a:lnTo>
                    <a:pt x="432" y="419"/>
                  </a:lnTo>
                  <a:lnTo>
                    <a:pt x="436" y="416"/>
                  </a:lnTo>
                  <a:lnTo>
                    <a:pt x="440" y="411"/>
                  </a:lnTo>
                  <a:lnTo>
                    <a:pt x="443" y="407"/>
                  </a:lnTo>
                  <a:lnTo>
                    <a:pt x="448" y="404"/>
                  </a:lnTo>
                  <a:lnTo>
                    <a:pt x="448" y="404"/>
                  </a:lnTo>
                  <a:lnTo>
                    <a:pt x="457" y="398"/>
                  </a:lnTo>
                  <a:lnTo>
                    <a:pt x="468" y="393"/>
                  </a:lnTo>
                  <a:lnTo>
                    <a:pt x="479" y="388"/>
                  </a:lnTo>
                  <a:lnTo>
                    <a:pt x="488" y="382"/>
                  </a:lnTo>
                  <a:lnTo>
                    <a:pt x="488" y="382"/>
                  </a:lnTo>
                  <a:lnTo>
                    <a:pt x="495" y="377"/>
                  </a:lnTo>
                  <a:lnTo>
                    <a:pt x="501" y="371"/>
                  </a:lnTo>
                  <a:lnTo>
                    <a:pt x="512" y="358"/>
                  </a:lnTo>
                  <a:lnTo>
                    <a:pt x="524" y="346"/>
                  </a:lnTo>
                  <a:lnTo>
                    <a:pt x="530" y="341"/>
                  </a:lnTo>
                  <a:lnTo>
                    <a:pt x="538" y="336"/>
                  </a:lnTo>
                  <a:lnTo>
                    <a:pt x="538" y="336"/>
                  </a:lnTo>
                  <a:lnTo>
                    <a:pt x="559" y="311"/>
                  </a:lnTo>
                  <a:lnTo>
                    <a:pt x="583" y="286"/>
                  </a:lnTo>
                  <a:lnTo>
                    <a:pt x="629" y="237"/>
                  </a:lnTo>
                  <a:lnTo>
                    <a:pt x="676" y="189"/>
                  </a:lnTo>
                  <a:lnTo>
                    <a:pt x="699" y="164"/>
                  </a:lnTo>
                  <a:lnTo>
                    <a:pt x="722" y="139"/>
                  </a:lnTo>
                  <a:lnTo>
                    <a:pt x="722" y="139"/>
                  </a:lnTo>
                  <a:lnTo>
                    <a:pt x="723" y="138"/>
                  </a:lnTo>
                  <a:lnTo>
                    <a:pt x="724" y="137"/>
                  </a:lnTo>
                  <a:lnTo>
                    <a:pt x="724" y="137"/>
                  </a:lnTo>
                  <a:lnTo>
                    <a:pt x="708" y="132"/>
                  </a:lnTo>
                  <a:lnTo>
                    <a:pt x="694" y="126"/>
                  </a:lnTo>
                  <a:lnTo>
                    <a:pt x="665" y="114"/>
                  </a:lnTo>
                  <a:lnTo>
                    <a:pt x="650" y="108"/>
                  </a:lnTo>
                  <a:lnTo>
                    <a:pt x="634" y="103"/>
                  </a:lnTo>
                  <a:lnTo>
                    <a:pt x="617" y="99"/>
                  </a:lnTo>
                  <a:lnTo>
                    <a:pt x="598" y="95"/>
                  </a:lnTo>
                  <a:lnTo>
                    <a:pt x="598" y="95"/>
                  </a:lnTo>
                  <a:close/>
                  <a:moveTo>
                    <a:pt x="680" y="311"/>
                  </a:moveTo>
                  <a:lnTo>
                    <a:pt x="680" y="311"/>
                  </a:lnTo>
                  <a:lnTo>
                    <a:pt x="678" y="311"/>
                  </a:lnTo>
                  <a:lnTo>
                    <a:pt x="677" y="310"/>
                  </a:lnTo>
                  <a:lnTo>
                    <a:pt x="675" y="307"/>
                  </a:lnTo>
                  <a:lnTo>
                    <a:pt x="675" y="307"/>
                  </a:lnTo>
                  <a:lnTo>
                    <a:pt x="669" y="311"/>
                  </a:lnTo>
                  <a:lnTo>
                    <a:pt x="663" y="313"/>
                  </a:lnTo>
                  <a:lnTo>
                    <a:pt x="663" y="313"/>
                  </a:lnTo>
                  <a:lnTo>
                    <a:pt x="667" y="334"/>
                  </a:lnTo>
                  <a:lnTo>
                    <a:pt x="670" y="357"/>
                  </a:lnTo>
                  <a:lnTo>
                    <a:pt x="673" y="368"/>
                  </a:lnTo>
                  <a:lnTo>
                    <a:pt x="676" y="379"/>
                  </a:lnTo>
                  <a:lnTo>
                    <a:pt x="680" y="389"/>
                  </a:lnTo>
                  <a:lnTo>
                    <a:pt x="685" y="396"/>
                  </a:lnTo>
                  <a:lnTo>
                    <a:pt x="685" y="396"/>
                  </a:lnTo>
                  <a:lnTo>
                    <a:pt x="689" y="392"/>
                  </a:lnTo>
                  <a:lnTo>
                    <a:pt x="692" y="387"/>
                  </a:lnTo>
                  <a:lnTo>
                    <a:pt x="693" y="381"/>
                  </a:lnTo>
                  <a:lnTo>
                    <a:pt x="694" y="377"/>
                  </a:lnTo>
                  <a:lnTo>
                    <a:pt x="694" y="372"/>
                  </a:lnTo>
                  <a:lnTo>
                    <a:pt x="694" y="367"/>
                  </a:lnTo>
                  <a:lnTo>
                    <a:pt x="691" y="357"/>
                  </a:lnTo>
                  <a:lnTo>
                    <a:pt x="684" y="335"/>
                  </a:lnTo>
                  <a:lnTo>
                    <a:pt x="681" y="323"/>
                  </a:lnTo>
                  <a:lnTo>
                    <a:pt x="680" y="311"/>
                  </a:lnTo>
                  <a:lnTo>
                    <a:pt x="680" y="311"/>
                  </a:lnTo>
                  <a:close/>
                  <a:moveTo>
                    <a:pt x="647" y="314"/>
                  </a:moveTo>
                  <a:lnTo>
                    <a:pt x="647" y="314"/>
                  </a:lnTo>
                  <a:lnTo>
                    <a:pt x="637" y="316"/>
                  </a:lnTo>
                  <a:lnTo>
                    <a:pt x="633" y="318"/>
                  </a:lnTo>
                  <a:lnTo>
                    <a:pt x="629" y="321"/>
                  </a:lnTo>
                  <a:lnTo>
                    <a:pt x="629" y="321"/>
                  </a:lnTo>
                  <a:lnTo>
                    <a:pt x="628" y="336"/>
                  </a:lnTo>
                  <a:lnTo>
                    <a:pt x="629" y="351"/>
                  </a:lnTo>
                  <a:lnTo>
                    <a:pt x="630" y="366"/>
                  </a:lnTo>
                  <a:lnTo>
                    <a:pt x="632" y="380"/>
                  </a:lnTo>
                  <a:lnTo>
                    <a:pt x="635" y="393"/>
                  </a:lnTo>
                  <a:lnTo>
                    <a:pt x="640" y="405"/>
                  </a:lnTo>
                  <a:lnTo>
                    <a:pt x="644" y="410"/>
                  </a:lnTo>
                  <a:lnTo>
                    <a:pt x="648" y="414"/>
                  </a:lnTo>
                  <a:lnTo>
                    <a:pt x="651" y="419"/>
                  </a:lnTo>
                  <a:lnTo>
                    <a:pt x="657" y="422"/>
                  </a:lnTo>
                  <a:lnTo>
                    <a:pt x="657" y="422"/>
                  </a:lnTo>
                  <a:lnTo>
                    <a:pt x="660" y="417"/>
                  </a:lnTo>
                  <a:lnTo>
                    <a:pt x="662" y="410"/>
                  </a:lnTo>
                  <a:lnTo>
                    <a:pt x="664" y="404"/>
                  </a:lnTo>
                  <a:lnTo>
                    <a:pt x="665" y="397"/>
                  </a:lnTo>
                  <a:lnTo>
                    <a:pt x="664" y="383"/>
                  </a:lnTo>
                  <a:lnTo>
                    <a:pt x="662" y="369"/>
                  </a:lnTo>
                  <a:lnTo>
                    <a:pt x="659" y="356"/>
                  </a:lnTo>
                  <a:lnTo>
                    <a:pt x="654" y="342"/>
                  </a:lnTo>
                  <a:lnTo>
                    <a:pt x="650" y="328"/>
                  </a:lnTo>
                  <a:lnTo>
                    <a:pt x="647" y="314"/>
                  </a:lnTo>
                  <a:lnTo>
                    <a:pt x="647" y="314"/>
                  </a:lnTo>
                  <a:close/>
                  <a:moveTo>
                    <a:pt x="616" y="342"/>
                  </a:moveTo>
                  <a:lnTo>
                    <a:pt x="616" y="342"/>
                  </a:lnTo>
                  <a:lnTo>
                    <a:pt x="603" y="344"/>
                  </a:lnTo>
                  <a:lnTo>
                    <a:pt x="598" y="345"/>
                  </a:lnTo>
                  <a:lnTo>
                    <a:pt x="592" y="347"/>
                  </a:lnTo>
                  <a:lnTo>
                    <a:pt x="592" y="347"/>
                  </a:lnTo>
                  <a:lnTo>
                    <a:pt x="591" y="361"/>
                  </a:lnTo>
                  <a:lnTo>
                    <a:pt x="591" y="375"/>
                  </a:lnTo>
                  <a:lnTo>
                    <a:pt x="594" y="389"/>
                  </a:lnTo>
                  <a:lnTo>
                    <a:pt x="598" y="402"/>
                  </a:lnTo>
                  <a:lnTo>
                    <a:pt x="603" y="414"/>
                  </a:lnTo>
                  <a:lnTo>
                    <a:pt x="608" y="427"/>
                  </a:lnTo>
                  <a:lnTo>
                    <a:pt x="619" y="450"/>
                  </a:lnTo>
                  <a:lnTo>
                    <a:pt x="619" y="450"/>
                  </a:lnTo>
                  <a:lnTo>
                    <a:pt x="622" y="450"/>
                  </a:lnTo>
                  <a:lnTo>
                    <a:pt x="623" y="450"/>
                  </a:lnTo>
                  <a:lnTo>
                    <a:pt x="625" y="448"/>
                  </a:lnTo>
                  <a:lnTo>
                    <a:pt x="628" y="447"/>
                  </a:lnTo>
                  <a:lnTo>
                    <a:pt x="629" y="445"/>
                  </a:lnTo>
                  <a:lnTo>
                    <a:pt x="631" y="445"/>
                  </a:lnTo>
                  <a:lnTo>
                    <a:pt x="631" y="445"/>
                  </a:lnTo>
                  <a:lnTo>
                    <a:pt x="632" y="439"/>
                  </a:lnTo>
                  <a:lnTo>
                    <a:pt x="632" y="434"/>
                  </a:lnTo>
                  <a:lnTo>
                    <a:pt x="632" y="421"/>
                  </a:lnTo>
                  <a:lnTo>
                    <a:pt x="630" y="409"/>
                  </a:lnTo>
                  <a:lnTo>
                    <a:pt x="625" y="397"/>
                  </a:lnTo>
                  <a:lnTo>
                    <a:pt x="622" y="384"/>
                  </a:lnTo>
                  <a:lnTo>
                    <a:pt x="619" y="372"/>
                  </a:lnTo>
                  <a:lnTo>
                    <a:pt x="616" y="358"/>
                  </a:lnTo>
                  <a:lnTo>
                    <a:pt x="616" y="342"/>
                  </a:lnTo>
                  <a:lnTo>
                    <a:pt x="616" y="342"/>
                  </a:lnTo>
                  <a:close/>
                  <a:moveTo>
                    <a:pt x="583" y="388"/>
                  </a:moveTo>
                  <a:lnTo>
                    <a:pt x="583" y="388"/>
                  </a:lnTo>
                  <a:lnTo>
                    <a:pt x="581" y="388"/>
                  </a:lnTo>
                  <a:lnTo>
                    <a:pt x="578" y="388"/>
                  </a:lnTo>
                  <a:lnTo>
                    <a:pt x="573" y="392"/>
                  </a:lnTo>
                  <a:lnTo>
                    <a:pt x="564" y="402"/>
                  </a:lnTo>
                  <a:lnTo>
                    <a:pt x="564" y="402"/>
                  </a:lnTo>
                  <a:lnTo>
                    <a:pt x="571" y="424"/>
                  </a:lnTo>
                  <a:lnTo>
                    <a:pt x="577" y="447"/>
                  </a:lnTo>
                  <a:lnTo>
                    <a:pt x="581" y="457"/>
                  </a:lnTo>
                  <a:lnTo>
                    <a:pt x="585" y="467"/>
                  </a:lnTo>
                  <a:lnTo>
                    <a:pt x="590" y="477"/>
                  </a:lnTo>
                  <a:lnTo>
                    <a:pt x="596" y="484"/>
                  </a:lnTo>
                  <a:lnTo>
                    <a:pt x="596" y="484"/>
                  </a:lnTo>
                  <a:lnTo>
                    <a:pt x="600" y="480"/>
                  </a:lnTo>
                  <a:lnTo>
                    <a:pt x="602" y="474"/>
                  </a:lnTo>
                  <a:lnTo>
                    <a:pt x="604" y="468"/>
                  </a:lnTo>
                  <a:lnTo>
                    <a:pt x="604" y="463"/>
                  </a:lnTo>
                  <a:lnTo>
                    <a:pt x="604" y="457"/>
                  </a:lnTo>
                  <a:lnTo>
                    <a:pt x="603" y="451"/>
                  </a:lnTo>
                  <a:lnTo>
                    <a:pt x="600" y="438"/>
                  </a:lnTo>
                  <a:lnTo>
                    <a:pt x="590" y="412"/>
                  </a:lnTo>
                  <a:lnTo>
                    <a:pt x="586" y="399"/>
                  </a:lnTo>
                  <a:lnTo>
                    <a:pt x="583" y="388"/>
                  </a:lnTo>
                  <a:lnTo>
                    <a:pt x="583" y="388"/>
                  </a:lnTo>
                  <a:close/>
                  <a:moveTo>
                    <a:pt x="402" y="246"/>
                  </a:moveTo>
                  <a:lnTo>
                    <a:pt x="402" y="246"/>
                  </a:lnTo>
                  <a:lnTo>
                    <a:pt x="422" y="229"/>
                  </a:lnTo>
                  <a:lnTo>
                    <a:pt x="442" y="212"/>
                  </a:lnTo>
                  <a:lnTo>
                    <a:pt x="486" y="177"/>
                  </a:lnTo>
                  <a:lnTo>
                    <a:pt x="486" y="177"/>
                  </a:lnTo>
                  <a:lnTo>
                    <a:pt x="488" y="172"/>
                  </a:lnTo>
                  <a:lnTo>
                    <a:pt x="490" y="166"/>
                  </a:lnTo>
                  <a:lnTo>
                    <a:pt x="490" y="153"/>
                  </a:lnTo>
                  <a:lnTo>
                    <a:pt x="491" y="140"/>
                  </a:lnTo>
                  <a:lnTo>
                    <a:pt x="492" y="136"/>
                  </a:lnTo>
                  <a:lnTo>
                    <a:pt x="494" y="132"/>
                  </a:lnTo>
                  <a:lnTo>
                    <a:pt x="494" y="132"/>
                  </a:lnTo>
                  <a:lnTo>
                    <a:pt x="496" y="135"/>
                  </a:lnTo>
                  <a:lnTo>
                    <a:pt x="498" y="138"/>
                  </a:lnTo>
                  <a:lnTo>
                    <a:pt x="500" y="147"/>
                  </a:lnTo>
                  <a:lnTo>
                    <a:pt x="501" y="166"/>
                  </a:lnTo>
                  <a:lnTo>
                    <a:pt x="501" y="166"/>
                  </a:lnTo>
                  <a:lnTo>
                    <a:pt x="505" y="165"/>
                  </a:lnTo>
                  <a:lnTo>
                    <a:pt x="508" y="162"/>
                  </a:lnTo>
                  <a:lnTo>
                    <a:pt x="513" y="155"/>
                  </a:lnTo>
                  <a:lnTo>
                    <a:pt x="517" y="149"/>
                  </a:lnTo>
                  <a:lnTo>
                    <a:pt x="521" y="146"/>
                  </a:lnTo>
                  <a:lnTo>
                    <a:pt x="525" y="145"/>
                  </a:lnTo>
                  <a:lnTo>
                    <a:pt x="525" y="145"/>
                  </a:lnTo>
                  <a:lnTo>
                    <a:pt x="523" y="132"/>
                  </a:lnTo>
                  <a:lnTo>
                    <a:pt x="523" y="118"/>
                  </a:lnTo>
                  <a:lnTo>
                    <a:pt x="525" y="103"/>
                  </a:lnTo>
                  <a:lnTo>
                    <a:pt x="526" y="96"/>
                  </a:lnTo>
                  <a:lnTo>
                    <a:pt x="528" y="91"/>
                  </a:lnTo>
                  <a:lnTo>
                    <a:pt x="528" y="91"/>
                  </a:lnTo>
                  <a:lnTo>
                    <a:pt x="531" y="102"/>
                  </a:lnTo>
                  <a:lnTo>
                    <a:pt x="534" y="111"/>
                  </a:lnTo>
                  <a:lnTo>
                    <a:pt x="536" y="122"/>
                  </a:lnTo>
                  <a:lnTo>
                    <a:pt x="536" y="132"/>
                  </a:lnTo>
                  <a:lnTo>
                    <a:pt x="536" y="132"/>
                  </a:lnTo>
                  <a:lnTo>
                    <a:pt x="542" y="126"/>
                  </a:lnTo>
                  <a:lnTo>
                    <a:pt x="548" y="121"/>
                  </a:lnTo>
                  <a:lnTo>
                    <a:pt x="560" y="109"/>
                  </a:lnTo>
                  <a:lnTo>
                    <a:pt x="571" y="98"/>
                  </a:lnTo>
                  <a:lnTo>
                    <a:pt x="583" y="86"/>
                  </a:lnTo>
                  <a:lnTo>
                    <a:pt x="583" y="86"/>
                  </a:lnTo>
                  <a:lnTo>
                    <a:pt x="579" y="79"/>
                  </a:lnTo>
                  <a:lnTo>
                    <a:pt x="574" y="75"/>
                  </a:lnTo>
                  <a:lnTo>
                    <a:pt x="569" y="70"/>
                  </a:lnTo>
                  <a:lnTo>
                    <a:pt x="564" y="64"/>
                  </a:lnTo>
                  <a:lnTo>
                    <a:pt x="564" y="64"/>
                  </a:lnTo>
                  <a:lnTo>
                    <a:pt x="555" y="63"/>
                  </a:lnTo>
                  <a:lnTo>
                    <a:pt x="549" y="63"/>
                  </a:lnTo>
                  <a:lnTo>
                    <a:pt x="546" y="64"/>
                  </a:lnTo>
                  <a:lnTo>
                    <a:pt x="546" y="64"/>
                  </a:lnTo>
                  <a:lnTo>
                    <a:pt x="532" y="75"/>
                  </a:lnTo>
                  <a:lnTo>
                    <a:pt x="518" y="89"/>
                  </a:lnTo>
                  <a:lnTo>
                    <a:pt x="502" y="104"/>
                  </a:lnTo>
                  <a:lnTo>
                    <a:pt x="486" y="119"/>
                  </a:lnTo>
                  <a:lnTo>
                    <a:pt x="486" y="119"/>
                  </a:lnTo>
                  <a:lnTo>
                    <a:pt x="445" y="153"/>
                  </a:lnTo>
                  <a:lnTo>
                    <a:pt x="407" y="184"/>
                  </a:lnTo>
                  <a:lnTo>
                    <a:pt x="407" y="184"/>
                  </a:lnTo>
                  <a:lnTo>
                    <a:pt x="406" y="185"/>
                  </a:lnTo>
                  <a:lnTo>
                    <a:pt x="404" y="185"/>
                  </a:lnTo>
                  <a:lnTo>
                    <a:pt x="402" y="185"/>
                  </a:lnTo>
                  <a:lnTo>
                    <a:pt x="401" y="186"/>
                  </a:lnTo>
                  <a:lnTo>
                    <a:pt x="401" y="186"/>
                  </a:lnTo>
                  <a:lnTo>
                    <a:pt x="393" y="193"/>
                  </a:lnTo>
                  <a:lnTo>
                    <a:pt x="387" y="199"/>
                  </a:lnTo>
                  <a:lnTo>
                    <a:pt x="380" y="207"/>
                  </a:lnTo>
                  <a:lnTo>
                    <a:pt x="373" y="214"/>
                  </a:lnTo>
                  <a:lnTo>
                    <a:pt x="373" y="214"/>
                  </a:lnTo>
                  <a:lnTo>
                    <a:pt x="333" y="246"/>
                  </a:lnTo>
                  <a:lnTo>
                    <a:pt x="314" y="263"/>
                  </a:lnTo>
                  <a:lnTo>
                    <a:pt x="296" y="280"/>
                  </a:lnTo>
                  <a:lnTo>
                    <a:pt x="296" y="280"/>
                  </a:lnTo>
                  <a:lnTo>
                    <a:pt x="287" y="287"/>
                  </a:lnTo>
                  <a:lnTo>
                    <a:pt x="279" y="295"/>
                  </a:lnTo>
                  <a:lnTo>
                    <a:pt x="270" y="302"/>
                  </a:lnTo>
                  <a:lnTo>
                    <a:pt x="264" y="311"/>
                  </a:lnTo>
                  <a:lnTo>
                    <a:pt x="264" y="311"/>
                  </a:lnTo>
                  <a:lnTo>
                    <a:pt x="264" y="323"/>
                  </a:lnTo>
                  <a:lnTo>
                    <a:pt x="265" y="334"/>
                  </a:lnTo>
                  <a:lnTo>
                    <a:pt x="267" y="344"/>
                  </a:lnTo>
                  <a:lnTo>
                    <a:pt x="270" y="354"/>
                  </a:lnTo>
                  <a:lnTo>
                    <a:pt x="270" y="354"/>
                  </a:lnTo>
                  <a:lnTo>
                    <a:pt x="272" y="352"/>
                  </a:lnTo>
                  <a:lnTo>
                    <a:pt x="274" y="350"/>
                  </a:lnTo>
                  <a:lnTo>
                    <a:pt x="275" y="344"/>
                  </a:lnTo>
                  <a:lnTo>
                    <a:pt x="276" y="336"/>
                  </a:lnTo>
                  <a:lnTo>
                    <a:pt x="275" y="328"/>
                  </a:lnTo>
                  <a:lnTo>
                    <a:pt x="275" y="320"/>
                  </a:lnTo>
                  <a:lnTo>
                    <a:pt x="276" y="313"/>
                  </a:lnTo>
                  <a:lnTo>
                    <a:pt x="278" y="310"/>
                  </a:lnTo>
                  <a:lnTo>
                    <a:pt x="279" y="306"/>
                  </a:lnTo>
                  <a:lnTo>
                    <a:pt x="281" y="305"/>
                  </a:lnTo>
                  <a:lnTo>
                    <a:pt x="283" y="303"/>
                  </a:lnTo>
                  <a:lnTo>
                    <a:pt x="283" y="303"/>
                  </a:lnTo>
                  <a:lnTo>
                    <a:pt x="286" y="318"/>
                  </a:lnTo>
                  <a:lnTo>
                    <a:pt x="287" y="334"/>
                  </a:lnTo>
                  <a:lnTo>
                    <a:pt x="287" y="334"/>
                  </a:lnTo>
                  <a:lnTo>
                    <a:pt x="311" y="316"/>
                  </a:lnTo>
                  <a:lnTo>
                    <a:pt x="322" y="306"/>
                  </a:lnTo>
                  <a:lnTo>
                    <a:pt x="334" y="298"/>
                  </a:lnTo>
                  <a:lnTo>
                    <a:pt x="334" y="298"/>
                  </a:lnTo>
                  <a:lnTo>
                    <a:pt x="335" y="287"/>
                  </a:lnTo>
                  <a:lnTo>
                    <a:pt x="336" y="275"/>
                  </a:lnTo>
                  <a:lnTo>
                    <a:pt x="337" y="270"/>
                  </a:lnTo>
                  <a:lnTo>
                    <a:pt x="340" y="266"/>
                  </a:lnTo>
                  <a:lnTo>
                    <a:pt x="342" y="262"/>
                  </a:lnTo>
                  <a:lnTo>
                    <a:pt x="345" y="259"/>
                  </a:lnTo>
                  <a:lnTo>
                    <a:pt x="345" y="259"/>
                  </a:lnTo>
                  <a:lnTo>
                    <a:pt x="348" y="272"/>
                  </a:lnTo>
                  <a:lnTo>
                    <a:pt x="349" y="280"/>
                  </a:lnTo>
                  <a:lnTo>
                    <a:pt x="348" y="283"/>
                  </a:lnTo>
                  <a:lnTo>
                    <a:pt x="347" y="285"/>
                  </a:lnTo>
                  <a:lnTo>
                    <a:pt x="347" y="285"/>
                  </a:lnTo>
                  <a:lnTo>
                    <a:pt x="351" y="284"/>
                  </a:lnTo>
                  <a:lnTo>
                    <a:pt x="355" y="283"/>
                  </a:lnTo>
                  <a:lnTo>
                    <a:pt x="357" y="281"/>
                  </a:lnTo>
                  <a:lnTo>
                    <a:pt x="358" y="277"/>
                  </a:lnTo>
                  <a:lnTo>
                    <a:pt x="360" y="271"/>
                  </a:lnTo>
                  <a:lnTo>
                    <a:pt x="360" y="262"/>
                  </a:lnTo>
                  <a:lnTo>
                    <a:pt x="359" y="246"/>
                  </a:lnTo>
                  <a:lnTo>
                    <a:pt x="359" y="240"/>
                  </a:lnTo>
                  <a:lnTo>
                    <a:pt x="360" y="238"/>
                  </a:lnTo>
                  <a:lnTo>
                    <a:pt x="362" y="236"/>
                  </a:lnTo>
                  <a:lnTo>
                    <a:pt x="362" y="236"/>
                  </a:lnTo>
                  <a:lnTo>
                    <a:pt x="364" y="238"/>
                  </a:lnTo>
                  <a:lnTo>
                    <a:pt x="366" y="241"/>
                  </a:lnTo>
                  <a:lnTo>
                    <a:pt x="369" y="248"/>
                  </a:lnTo>
                  <a:lnTo>
                    <a:pt x="371" y="265"/>
                  </a:lnTo>
                  <a:lnTo>
                    <a:pt x="371" y="265"/>
                  </a:lnTo>
                  <a:lnTo>
                    <a:pt x="376" y="265"/>
                  </a:lnTo>
                  <a:lnTo>
                    <a:pt x="380" y="262"/>
                  </a:lnTo>
                  <a:lnTo>
                    <a:pt x="382" y="260"/>
                  </a:lnTo>
                  <a:lnTo>
                    <a:pt x="386" y="258"/>
                  </a:lnTo>
                  <a:lnTo>
                    <a:pt x="387" y="255"/>
                  </a:lnTo>
                  <a:lnTo>
                    <a:pt x="388" y="252"/>
                  </a:lnTo>
                  <a:lnTo>
                    <a:pt x="389" y="245"/>
                  </a:lnTo>
                  <a:lnTo>
                    <a:pt x="390" y="238"/>
                  </a:lnTo>
                  <a:lnTo>
                    <a:pt x="390" y="230"/>
                  </a:lnTo>
                  <a:lnTo>
                    <a:pt x="392" y="224"/>
                  </a:lnTo>
                  <a:lnTo>
                    <a:pt x="394" y="222"/>
                  </a:lnTo>
                  <a:lnTo>
                    <a:pt x="396" y="220"/>
                  </a:lnTo>
                  <a:lnTo>
                    <a:pt x="396" y="220"/>
                  </a:lnTo>
                  <a:lnTo>
                    <a:pt x="399" y="226"/>
                  </a:lnTo>
                  <a:lnTo>
                    <a:pt x="400" y="235"/>
                  </a:lnTo>
                  <a:lnTo>
                    <a:pt x="401" y="242"/>
                  </a:lnTo>
                  <a:lnTo>
                    <a:pt x="402" y="246"/>
                  </a:lnTo>
                  <a:lnTo>
                    <a:pt x="402" y="246"/>
                  </a:lnTo>
                  <a:close/>
                  <a:moveTo>
                    <a:pt x="552" y="406"/>
                  </a:moveTo>
                  <a:lnTo>
                    <a:pt x="552" y="406"/>
                  </a:lnTo>
                  <a:lnTo>
                    <a:pt x="549" y="408"/>
                  </a:lnTo>
                  <a:lnTo>
                    <a:pt x="547" y="411"/>
                  </a:lnTo>
                  <a:lnTo>
                    <a:pt x="546" y="417"/>
                  </a:lnTo>
                  <a:lnTo>
                    <a:pt x="546" y="424"/>
                  </a:lnTo>
                  <a:lnTo>
                    <a:pt x="547" y="430"/>
                  </a:lnTo>
                  <a:lnTo>
                    <a:pt x="548" y="438"/>
                  </a:lnTo>
                  <a:lnTo>
                    <a:pt x="548" y="445"/>
                  </a:lnTo>
                  <a:lnTo>
                    <a:pt x="546" y="452"/>
                  </a:lnTo>
                  <a:lnTo>
                    <a:pt x="545" y="454"/>
                  </a:lnTo>
                  <a:lnTo>
                    <a:pt x="543" y="457"/>
                  </a:lnTo>
                  <a:lnTo>
                    <a:pt x="543" y="457"/>
                  </a:lnTo>
                  <a:lnTo>
                    <a:pt x="548" y="480"/>
                  </a:lnTo>
                  <a:lnTo>
                    <a:pt x="556" y="502"/>
                  </a:lnTo>
                  <a:lnTo>
                    <a:pt x="572" y="546"/>
                  </a:lnTo>
                  <a:lnTo>
                    <a:pt x="572" y="546"/>
                  </a:lnTo>
                  <a:lnTo>
                    <a:pt x="576" y="539"/>
                  </a:lnTo>
                  <a:lnTo>
                    <a:pt x="579" y="530"/>
                  </a:lnTo>
                  <a:lnTo>
                    <a:pt x="581" y="522"/>
                  </a:lnTo>
                  <a:lnTo>
                    <a:pt x="582" y="512"/>
                  </a:lnTo>
                  <a:lnTo>
                    <a:pt x="581" y="503"/>
                  </a:lnTo>
                  <a:lnTo>
                    <a:pt x="579" y="494"/>
                  </a:lnTo>
                  <a:lnTo>
                    <a:pt x="575" y="474"/>
                  </a:lnTo>
                  <a:lnTo>
                    <a:pt x="570" y="456"/>
                  </a:lnTo>
                  <a:lnTo>
                    <a:pt x="562" y="438"/>
                  </a:lnTo>
                  <a:lnTo>
                    <a:pt x="557" y="421"/>
                  </a:lnTo>
                  <a:lnTo>
                    <a:pt x="552" y="406"/>
                  </a:lnTo>
                  <a:lnTo>
                    <a:pt x="552" y="406"/>
                  </a:lnTo>
                  <a:close/>
                  <a:moveTo>
                    <a:pt x="492" y="676"/>
                  </a:moveTo>
                  <a:lnTo>
                    <a:pt x="492" y="676"/>
                  </a:lnTo>
                  <a:lnTo>
                    <a:pt x="501" y="663"/>
                  </a:lnTo>
                  <a:lnTo>
                    <a:pt x="507" y="655"/>
                  </a:lnTo>
                  <a:lnTo>
                    <a:pt x="512" y="649"/>
                  </a:lnTo>
                  <a:lnTo>
                    <a:pt x="512" y="649"/>
                  </a:lnTo>
                  <a:lnTo>
                    <a:pt x="524" y="636"/>
                  </a:lnTo>
                  <a:lnTo>
                    <a:pt x="537" y="623"/>
                  </a:lnTo>
                  <a:lnTo>
                    <a:pt x="547" y="610"/>
                  </a:lnTo>
                  <a:lnTo>
                    <a:pt x="553" y="604"/>
                  </a:lnTo>
                  <a:lnTo>
                    <a:pt x="556" y="598"/>
                  </a:lnTo>
                  <a:lnTo>
                    <a:pt x="556" y="598"/>
                  </a:lnTo>
                  <a:lnTo>
                    <a:pt x="558" y="591"/>
                  </a:lnTo>
                  <a:lnTo>
                    <a:pt x="559" y="585"/>
                  </a:lnTo>
                  <a:lnTo>
                    <a:pt x="560" y="578"/>
                  </a:lnTo>
                  <a:lnTo>
                    <a:pt x="560" y="571"/>
                  </a:lnTo>
                  <a:lnTo>
                    <a:pt x="558" y="558"/>
                  </a:lnTo>
                  <a:lnTo>
                    <a:pt x="554" y="543"/>
                  </a:lnTo>
                  <a:lnTo>
                    <a:pt x="544" y="514"/>
                  </a:lnTo>
                  <a:lnTo>
                    <a:pt x="540" y="499"/>
                  </a:lnTo>
                  <a:lnTo>
                    <a:pt x="536" y="484"/>
                  </a:lnTo>
                  <a:lnTo>
                    <a:pt x="536" y="484"/>
                  </a:lnTo>
                  <a:lnTo>
                    <a:pt x="530" y="485"/>
                  </a:lnTo>
                  <a:lnTo>
                    <a:pt x="526" y="487"/>
                  </a:lnTo>
                  <a:lnTo>
                    <a:pt x="518" y="493"/>
                  </a:lnTo>
                  <a:lnTo>
                    <a:pt x="511" y="498"/>
                  </a:lnTo>
                  <a:lnTo>
                    <a:pt x="508" y="500"/>
                  </a:lnTo>
                  <a:lnTo>
                    <a:pt x="505" y="501"/>
                  </a:lnTo>
                  <a:lnTo>
                    <a:pt x="505" y="501"/>
                  </a:lnTo>
                  <a:lnTo>
                    <a:pt x="499" y="510"/>
                  </a:lnTo>
                  <a:lnTo>
                    <a:pt x="493" y="518"/>
                  </a:lnTo>
                  <a:lnTo>
                    <a:pt x="485" y="525"/>
                  </a:lnTo>
                  <a:lnTo>
                    <a:pt x="476" y="530"/>
                  </a:lnTo>
                  <a:lnTo>
                    <a:pt x="466" y="533"/>
                  </a:lnTo>
                  <a:lnTo>
                    <a:pt x="455" y="536"/>
                  </a:lnTo>
                  <a:lnTo>
                    <a:pt x="445" y="538"/>
                  </a:lnTo>
                  <a:lnTo>
                    <a:pt x="433" y="538"/>
                  </a:lnTo>
                  <a:lnTo>
                    <a:pt x="433" y="538"/>
                  </a:lnTo>
                  <a:lnTo>
                    <a:pt x="407" y="526"/>
                  </a:lnTo>
                  <a:lnTo>
                    <a:pt x="381" y="516"/>
                  </a:lnTo>
                  <a:lnTo>
                    <a:pt x="357" y="508"/>
                  </a:lnTo>
                  <a:lnTo>
                    <a:pt x="331" y="500"/>
                  </a:lnTo>
                  <a:lnTo>
                    <a:pt x="280" y="485"/>
                  </a:lnTo>
                  <a:lnTo>
                    <a:pt x="225" y="470"/>
                  </a:lnTo>
                  <a:lnTo>
                    <a:pt x="225" y="470"/>
                  </a:lnTo>
                  <a:lnTo>
                    <a:pt x="225" y="464"/>
                  </a:lnTo>
                  <a:lnTo>
                    <a:pt x="224" y="463"/>
                  </a:lnTo>
                  <a:lnTo>
                    <a:pt x="221" y="463"/>
                  </a:lnTo>
                  <a:lnTo>
                    <a:pt x="221" y="463"/>
                  </a:lnTo>
                  <a:lnTo>
                    <a:pt x="121" y="427"/>
                  </a:lnTo>
                  <a:lnTo>
                    <a:pt x="69" y="408"/>
                  </a:lnTo>
                  <a:lnTo>
                    <a:pt x="16" y="388"/>
                  </a:lnTo>
                  <a:lnTo>
                    <a:pt x="16" y="388"/>
                  </a:lnTo>
                  <a:lnTo>
                    <a:pt x="16" y="414"/>
                  </a:lnTo>
                  <a:lnTo>
                    <a:pt x="16" y="441"/>
                  </a:lnTo>
                  <a:lnTo>
                    <a:pt x="16" y="493"/>
                  </a:lnTo>
                  <a:lnTo>
                    <a:pt x="17" y="517"/>
                  </a:lnTo>
                  <a:lnTo>
                    <a:pt x="19" y="541"/>
                  </a:lnTo>
                  <a:lnTo>
                    <a:pt x="24" y="563"/>
                  </a:lnTo>
                  <a:lnTo>
                    <a:pt x="27" y="574"/>
                  </a:lnTo>
                  <a:lnTo>
                    <a:pt x="31" y="585"/>
                  </a:lnTo>
                  <a:lnTo>
                    <a:pt x="31" y="585"/>
                  </a:lnTo>
                  <a:lnTo>
                    <a:pt x="44" y="593"/>
                  </a:lnTo>
                  <a:lnTo>
                    <a:pt x="57" y="601"/>
                  </a:lnTo>
                  <a:lnTo>
                    <a:pt x="71" y="607"/>
                  </a:lnTo>
                  <a:lnTo>
                    <a:pt x="85" y="614"/>
                  </a:lnTo>
                  <a:lnTo>
                    <a:pt x="113" y="623"/>
                  </a:lnTo>
                  <a:lnTo>
                    <a:pt x="140" y="634"/>
                  </a:lnTo>
                  <a:lnTo>
                    <a:pt x="140" y="634"/>
                  </a:lnTo>
                  <a:lnTo>
                    <a:pt x="152" y="638"/>
                  </a:lnTo>
                  <a:lnTo>
                    <a:pt x="164" y="641"/>
                  </a:lnTo>
                  <a:lnTo>
                    <a:pt x="177" y="645"/>
                  </a:lnTo>
                  <a:lnTo>
                    <a:pt x="189" y="649"/>
                  </a:lnTo>
                  <a:lnTo>
                    <a:pt x="189" y="649"/>
                  </a:lnTo>
                  <a:lnTo>
                    <a:pt x="204" y="655"/>
                  </a:lnTo>
                  <a:lnTo>
                    <a:pt x="219" y="663"/>
                  </a:lnTo>
                  <a:lnTo>
                    <a:pt x="246" y="679"/>
                  </a:lnTo>
                  <a:lnTo>
                    <a:pt x="261" y="686"/>
                  </a:lnTo>
                  <a:lnTo>
                    <a:pt x="275" y="694"/>
                  </a:lnTo>
                  <a:lnTo>
                    <a:pt x="290" y="700"/>
                  </a:lnTo>
                  <a:lnTo>
                    <a:pt x="305" y="706"/>
                  </a:lnTo>
                  <a:lnTo>
                    <a:pt x="305" y="706"/>
                  </a:lnTo>
                  <a:lnTo>
                    <a:pt x="318" y="706"/>
                  </a:lnTo>
                  <a:lnTo>
                    <a:pt x="318" y="706"/>
                  </a:lnTo>
                  <a:lnTo>
                    <a:pt x="363" y="725"/>
                  </a:lnTo>
                  <a:lnTo>
                    <a:pt x="375" y="729"/>
                  </a:lnTo>
                  <a:lnTo>
                    <a:pt x="388" y="732"/>
                  </a:lnTo>
                  <a:lnTo>
                    <a:pt x="400" y="736"/>
                  </a:lnTo>
                  <a:lnTo>
                    <a:pt x="413" y="739"/>
                  </a:lnTo>
                  <a:lnTo>
                    <a:pt x="413" y="739"/>
                  </a:lnTo>
                  <a:lnTo>
                    <a:pt x="417" y="734"/>
                  </a:lnTo>
                  <a:lnTo>
                    <a:pt x="420" y="728"/>
                  </a:lnTo>
                  <a:lnTo>
                    <a:pt x="422" y="723"/>
                  </a:lnTo>
                  <a:lnTo>
                    <a:pt x="424" y="716"/>
                  </a:lnTo>
                  <a:lnTo>
                    <a:pt x="426" y="702"/>
                  </a:lnTo>
                  <a:lnTo>
                    <a:pt x="427" y="687"/>
                  </a:lnTo>
                  <a:lnTo>
                    <a:pt x="427" y="655"/>
                  </a:lnTo>
                  <a:lnTo>
                    <a:pt x="427" y="640"/>
                  </a:lnTo>
                  <a:lnTo>
                    <a:pt x="427" y="625"/>
                  </a:lnTo>
                  <a:lnTo>
                    <a:pt x="427" y="625"/>
                  </a:lnTo>
                  <a:lnTo>
                    <a:pt x="430" y="611"/>
                  </a:lnTo>
                  <a:lnTo>
                    <a:pt x="432" y="598"/>
                  </a:lnTo>
                  <a:lnTo>
                    <a:pt x="437" y="574"/>
                  </a:lnTo>
                  <a:lnTo>
                    <a:pt x="437" y="574"/>
                  </a:lnTo>
                  <a:lnTo>
                    <a:pt x="439" y="580"/>
                  </a:lnTo>
                  <a:lnTo>
                    <a:pt x="440" y="587"/>
                  </a:lnTo>
                  <a:lnTo>
                    <a:pt x="441" y="602"/>
                  </a:lnTo>
                  <a:lnTo>
                    <a:pt x="440" y="618"/>
                  </a:lnTo>
                  <a:lnTo>
                    <a:pt x="439" y="636"/>
                  </a:lnTo>
                  <a:lnTo>
                    <a:pt x="438" y="653"/>
                  </a:lnTo>
                  <a:lnTo>
                    <a:pt x="437" y="671"/>
                  </a:lnTo>
                  <a:lnTo>
                    <a:pt x="438" y="689"/>
                  </a:lnTo>
                  <a:lnTo>
                    <a:pt x="439" y="696"/>
                  </a:lnTo>
                  <a:lnTo>
                    <a:pt x="440" y="704"/>
                  </a:lnTo>
                  <a:lnTo>
                    <a:pt x="440" y="704"/>
                  </a:lnTo>
                  <a:lnTo>
                    <a:pt x="437" y="711"/>
                  </a:lnTo>
                  <a:lnTo>
                    <a:pt x="436" y="720"/>
                  </a:lnTo>
                  <a:lnTo>
                    <a:pt x="436" y="727"/>
                  </a:lnTo>
                  <a:lnTo>
                    <a:pt x="437" y="735"/>
                  </a:lnTo>
                  <a:lnTo>
                    <a:pt x="437" y="735"/>
                  </a:lnTo>
                  <a:lnTo>
                    <a:pt x="451" y="721"/>
                  </a:lnTo>
                  <a:lnTo>
                    <a:pt x="465" y="707"/>
                  </a:lnTo>
                  <a:lnTo>
                    <a:pt x="492" y="676"/>
                  </a:lnTo>
                  <a:lnTo>
                    <a:pt x="492" y="676"/>
                  </a:lnTo>
                  <a:close/>
                  <a:moveTo>
                    <a:pt x="254" y="321"/>
                  </a:moveTo>
                  <a:lnTo>
                    <a:pt x="254" y="321"/>
                  </a:lnTo>
                  <a:lnTo>
                    <a:pt x="252" y="322"/>
                  </a:lnTo>
                  <a:lnTo>
                    <a:pt x="251" y="323"/>
                  </a:lnTo>
                  <a:lnTo>
                    <a:pt x="248" y="328"/>
                  </a:lnTo>
                  <a:lnTo>
                    <a:pt x="245" y="331"/>
                  </a:lnTo>
                  <a:lnTo>
                    <a:pt x="243" y="334"/>
                  </a:lnTo>
                  <a:lnTo>
                    <a:pt x="243" y="334"/>
                  </a:lnTo>
                  <a:lnTo>
                    <a:pt x="246" y="335"/>
                  </a:lnTo>
                  <a:lnTo>
                    <a:pt x="249" y="337"/>
                  </a:lnTo>
                  <a:lnTo>
                    <a:pt x="250" y="341"/>
                  </a:lnTo>
                  <a:lnTo>
                    <a:pt x="251" y="344"/>
                  </a:lnTo>
                  <a:lnTo>
                    <a:pt x="252" y="351"/>
                  </a:lnTo>
                  <a:lnTo>
                    <a:pt x="253" y="354"/>
                  </a:lnTo>
                  <a:lnTo>
                    <a:pt x="256" y="357"/>
                  </a:lnTo>
                  <a:lnTo>
                    <a:pt x="256" y="357"/>
                  </a:lnTo>
                  <a:lnTo>
                    <a:pt x="254" y="338"/>
                  </a:lnTo>
                  <a:lnTo>
                    <a:pt x="254" y="330"/>
                  </a:lnTo>
                  <a:lnTo>
                    <a:pt x="254" y="321"/>
                  </a:lnTo>
                  <a:lnTo>
                    <a:pt x="254" y="321"/>
                  </a:lnTo>
                  <a:close/>
                  <a:moveTo>
                    <a:pt x="239" y="342"/>
                  </a:moveTo>
                  <a:lnTo>
                    <a:pt x="239" y="342"/>
                  </a:lnTo>
                  <a:lnTo>
                    <a:pt x="237" y="347"/>
                  </a:lnTo>
                  <a:lnTo>
                    <a:pt x="235" y="351"/>
                  </a:lnTo>
                  <a:lnTo>
                    <a:pt x="233" y="353"/>
                  </a:lnTo>
                  <a:lnTo>
                    <a:pt x="230" y="354"/>
                  </a:lnTo>
                  <a:lnTo>
                    <a:pt x="228" y="354"/>
                  </a:lnTo>
                  <a:lnTo>
                    <a:pt x="225" y="352"/>
                  </a:lnTo>
                  <a:lnTo>
                    <a:pt x="225" y="352"/>
                  </a:lnTo>
                  <a:lnTo>
                    <a:pt x="226" y="366"/>
                  </a:lnTo>
                  <a:lnTo>
                    <a:pt x="228" y="372"/>
                  </a:lnTo>
                  <a:lnTo>
                    <a:pt x="230" y="376"/>
                  </a:lnTo>
                  <a:lnTo>
                    <a:pt x="233" y="380"/>
                  </a:lnTo>
                  <a:lnTo>
                    <a:pt x="236" y="383"/>
                  </a:lnTo>
                  <a:lnTo>
                    <a:pt x="245" y="391"/>
                  </a:lnTo>
                  <a:lnTo>
                    <a:pt x="245" y="391"/>
                  </a:lnTo>
                  <a:lnTo>
                    <a:pt x="245" y="377"/>
                  </a:lnTo>
                  <a:lnTo>
                    <a:pt x="244" y="364"/>
                  </a:lnTo>
                  <a:lnTo>
                    <a:pt x="243" y="351"/>
                  </a:lnTo>
                  <a:lnTo>
                    <a:pt x="242" y="346"/>
                  </a:lnTo>
                  <a:lnTo>
                    <a:pt x="239" y="342"/>
                  </a:lnTo>
                  <a:lnTo>
                    <a:pt x="239" y="342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7" name="Freeform 138">
              <a:extLst>
                <a:ext uri="{FF2B5EF4-FFF2-40B4-BE49-F238E27FC236}">
                  <a16:creationId xmlns="" xmlns:a16="http://schemas.microsoft.com/office/drawing/2014/main" id="{6B1CE058-015B-4020-8D9C-D2D267F9C4E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49938" y="2519363"/>
              <a:ext cx="68263" cy="47625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118" y="12"/>
                </a:cxn>
                <a:cxn ang="0">
                  <a:pos x="127" y="27"/>
                </a:cxn>
                <a:cxn ang="0">
                  <a:pos x="129" y="43"/>
                </a:cxn>
                <a:cxn ang="0">
                  <a:pos x="126" y="60"/>
                </a:cxn>
                <a:cxn ang="0">
                  <a:pos x="122" y="67"/>
                </a:cxn>
                <a:cxn ang="0">
                  <a:pos x="110" y="78"/>
                </a:cxn>
                <a:cxn ang="0">
                  <a:pos x="94" y="85"/>
                </a:cxn>
                <a:cxn ang="0">
                  <a:pos x="76" y="89"/>
                </a:cxn>
                <a:cxn ang="0">
                  <a:pos x="57" y="90"/>
                </a:cxn>
                <a:cxn ang="0">
                  <a:pos x="38" y="88"/>
                </a:cxn>
                <a:cxn ang="0">
                  <a:pos x="22" y="83"/>
                </a:cxn>
                <a:cxn ang="0">
                  <a:pos x="10" y="75"/>
                </a:cxn>
                <a:cxn ang="0">
                  <a:pos x="5" y="70"/>
                </a:cxn>
                <a:cxn ang="0">
                  <a:pos x="0" y="55"/>
                </a:cxn>
                <a:cxn ang="0">
                  <a:pos x="0" y="37"/>
                </a:cxn>
                <a:cxn ang="0">
                  <a:pos x="3" y="31"/>
                </a:cxn>
                <a:cxn ang="0">
                  <a:pos x="13" y="22"/>
                </a:cxn>
                <a:cxn ang="0">
                  <a:pos x="31" y="12"/>
                </a:cxn>
                <a:cxn ang="0">
                  <a:pos x="59" y="5"/>
                </a:cxn>
                <a:cxn ang="0">
                  <a:pos x="102" y="0"/>
                </a:cxn>
                <a:cxn ang="0">
                  <a:pos x="76" y="44"/>
                </a:cxn>
                <a:cxn ang="0">
                  <a:pos x="77" y="51"/>
                </a:cxn>
                <a:cxn ang="0">
                  <a:pos x="82" y="58"/>
                </a:cxn>
                <a:cxn ang="0">
                  <a:pos x="88" y="60"/>
                </a:cxn>
                <a:cxn ang="0">
                  <a:pos x="104" y="50"/>
                </a:cxn>
                <a:cxn ang="0">
                  <a:pos x="105" y="48"/>
                </a:cxn>
                <a:cxn ang="0">
                  <a:pos x="103" y="43"/>
                </a:cxn>
                <a:cxn ang="0">
                  <a:pos x="103" y="40"/>
                </a:cxn>
                <a:cxn ang="0">
                  <a:pos x="104" y="39"/>
                </a:cxn>
                <a:cxn ang="0">
                  <a:pos x="105" y="40"/>
                </a:cxn>
                <a:cxn ang="0">
                  <a:pos x="106" y="37"/>
                </a:cxn>
                <a:cxn ang="0">
                  <a:pos x="97" y="38"/>
                </a:cxn>
                <a:cxn ang="0">
                  <a:pos x="76" y="44"/>
                </a:cxn>
                <a:cxn ang="0">
                  <a:pos x="73" y="23"/>
                </a:cxn>
                <a:cxn ang="0">
                  <a:pos x="73" y="34"/>
                </a:cxn>
                <a:cxn ang="0">
                  <a:pos x="79" y="31"/>
                </a:cxn>
                <a:cxn ang="0">
                  <a:pos x="91" y="27"/>
                </a:cxn>
                <a:cxn ang="0">
                  <a:pos x="95" y="23"/>
                </a:cxn>
                <a:cxn ang="0">
                  <a:pos x="93" y="21"/>
                </a:cxn>
                <a:cxn ang="0">
                  <a:pos x="86" y="19"/>
                </a:cxn>
                <a:cxn ang="0">
                  <a:pos x="73" y="23"/>
                </a:cxn>
                <a:cxn ang="0">
                  <a:pos x="58" y="48"/>
                </a:cxn>
                <a:cxn ang="0">
                  <a:pos x="56" y="51"/>
                </a:cxn>
                <a:cxn ang="0">
                  <a:pos x="48" y="54"/>
                </a:cxn>
                <a:cxn ang="0">
                  <a:pos x="43" y="57"/>
                </a:cxn>
                <a:cxn ang="0">
                  <a:pos x="40" y="63"/>
                </a:cxn>
                <a:cxn ang="0">
                  <a:pos x="53" y="64"/>
                </a:cxn>
                <a:cxn ang="0">
                  <a:pos x="67" y="65"/>
                </a:cxn>
                <a:cxn ang="0">
                  <a:pos x="65" y="54"/>
                </a:cxn>
                <a:cxn ang="0">
                  <a:pos x="58" y="48"/>
                </a:cxn>
                <a:cxn ang="0">
                  <a:pos x="60" y="21"/>
                </a:cxn>
                <a:cxn ang="0">
                  <a:pos x="44" y="25"/>
                </a:cxn>
                <a:cxn ang="0">
                  <a:pos x="30" y="31"/>
                </a:cxn>
                <a:cxn ang="0">
                  <a:pos x="19" y="40"/>
                </a:cxn>
                <a:cxn ang="0">
                  <a:pos x="14" y="54"/>
                </a:cxn>
                <a:cxn ang="0">
                  <a:pos x="27" y="48"/>
                </a:cxn>
                <a:cxn ang="0">
                  <a:pos x="62" y="35"/>
                </a:cxn>
                <a:cxn ang="0">
                  <a:pos x="60" y="28"/>
                </a:cxn>
                <a:cxn ang="0">
                  <a:pos x="60" y="21"/>
                </a:cxn>
              </a:cxnLst>
              <a:rect l="0" t="0" r="r" b="b"/>
              <a:pathLst>
                <a:path w="129" h="90">
                  <a:moveTo>
                    <a:pt x="102" y="0"/>
                  </a:moveTo>
                  <a:lnTo>
                    <a:pt x="102" y="0"/>
                  </a:lnTo>
                  <a:lnTo>
                    <a:pt x="110" y="6"/>
                  </a:lnTo>
                  <a:lnTo>
                    <a:pt x="118" y="12"/>
                  </a:lnTo>
                  <a:lnTo>
                    <a:pt x="123" y="19"/>
                  </a:lnTo>
                  <a:lnTo>
                    <a:pt x="127" y="27"/>
                  </a:lnTo>
                  <a:lnTo>
                    <a:pt x="129" y="35"/>
                  </a:lnTo>
                  <a:lnTo>
                    <a:pt x="129" y="43"/>
                  </a:lnTo>
                  <a:lnTo>
                    <a:pt x="128" y="52"/>
                  </a:lnTo>
                  <a:lnTo>
                    <a:pt x="126" y="60"/>
                  </a:lnTo>
                  <a:lnTo>
                    <a:pt x="126" y="60"/>
                  </a:lnTo>
                  <a:lnTo>
                    <a:pt x="122" y="67"/>
                  </a:lnTo>
                  <a:lnTo>
                    <a:pt x="117" y="73"/>
                  </a:lnTo>
                  <a:lnTo>
                    <a:pt x="110" y="78"/>
                  </a:lnTo>
                  <a:lnTo>
                    <a:pt x="103" y="82"/>
                  </a:lnTo>
                  <a:lnTo>
                    <a:pt x="94" y="85"/>
                  </a:lnTo>
                  <a:lnTo>
                    <a:pt x="86" y="87"/>
                  </a:lnTo>
                  <a:lnTo>
                    <a:pt x="76" y="89"/>
                  </a:lnTo>
                  <a:lnTo>
                    <a:pt x="66" y="90"/>
                  </a:lnTo>
                  <a:lnTo>
                    <a:pt x="57" y="90"/>
                  </a:lnTo>
                  <a:lnTo>
                    <a:pt x="47" y="89"/>
                  </a:lnTo>
                  <a:lnTo>
                    <a:pt x="38" y="88"/>
                  </a:lnTo>
                  <a:lnTo>
                    <a:pt x="30" y="86"/>
                  </a:lnTo>
                  <a:lnTo>
                    <a:pt x="22" y="83"/>
                  </a:lnTo>
                  <a:lnTo>
                    <a:pt x="15" y="80"/>
                  </a:lnTo>
                  <a:lnTo>
                    <a:pt x="10" y="75"/>
                  </a:lnTo>
                  <a:lnTo>
                    <a:pt x="5" y="70"/>
                  </a:lnTo>
                  <a:lnTo>
                    <a:pt x="5" y="70"/>
                  </a:lnTo>
                  <a:lnTo>
                    <a:pt x="2" y="64"/>
                  </a:lnTo>
                  <a:lnTo>
                    <a:pt x="0" y="55"/>
                  </a:lnTo>
                  <a:lnTo>
                    <a:pt x="0" y="46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3" y="31"/>
                  </a:lnTo>
                  <a:lnTo>
                    <a:pt x="7" y="26"/>
                  </a:lnTo>
                  <a:lnTo>
                    <a:pt x="13" y="22"/>
                  </a:lnTo>
                  <a:lnTo>
                    <a:pt x="18" y="19"/>
                  </a:lnTo>
                  <a:lnTo>
                    <a:pt x="31" y="12"/>
                  </a:lnTo>
                  <a:lnTo>
                    <a:pt x="45" y="8"/>
                  </a:lnTo>
                  <a:lnTo>
                    <a:pt x="59" y="5"/>
                  </a:lnTo>
                  <a:lnTo>
                    <a:pt x="74" y="3"/>
                  </a:lnTo>
                  <a:lnTo>
                    <a:pt x="102" y="0"/>
                  </a:lnTo>
                  <a:lnTo>
                    <a:pt x="102" y="0"/>
                  </a:lnTo>
                  <a:close/>
                  <a:moveTo>
                    <a:pt x="76" y="44"/>
                  </a:moveTo>
                  <a:lnTo>
                    <a:pt x="76" y="44"/>
                  </a:lnTo>
                  <a:lnTo>
                    <a:pt x="77" y="51"/>
                  </a:lnTo>
                  <a:lnTo>
                    <a:pt x="79" y="55"/>
                  </a:lnTo>
                  <a:lnTo>
                    <a:pt x="82" y="58"/>
                  </a:lnTo>
                  <a:lnTo>
                    <a:pt x="88" y="60"/>
                  </a:lnTo>
                  <a:lnTo>
                    <a:pt x="88" y="60"/>
                  </a:lnTo>
                  <a:lnTo>
                    <a:pt x="96" y="55"/>
                  </a:lnTo>
                  <a:lnTo>
                    <a:pt x="104" y="50"/>
                  </a:lnTo>
                  <a:lnTo>
                    <a:pt x="104" y="50"/>
                  </a:lnTo>
                  <a:lnTo>
                    <a:pt x="105" y="48"/>
                  </a:lnTo>
                  <a:lnTo>
                    <a:pt x="104" y="46"/>
                  </a:lnTo>
                  <a:lnTo>
                    <a:pt x="103" y="43"/>
                  </a:lnTo>
                  <a:lnTo>
                    <a:pt x="102" y="40"/>
                  </a:lnTo>
                  <a:lnTo>
                    <a:pt x="103" y="40"/>
                  </a:lnTo>
                  <a:lnTo>
                    <a:pt x="104" y="39"/>
                  </a:lnTo>
                  <a:lnTo>
                    <a:pt x="104" y="39"/>
                  </a:lnTo>
                  <a:lnTo>
                    <a:pt x="104" y="40"/>
                  </a:lnTo>
                  <a:lnTo>
                    <a:pt x="105" y="40"/>
                  </a:lnTo>
                  <a:lnTo>
                    <a:pt x="106" y="39"/>
                  </a:lnTo>
                  <a:lnTo>
                    <a:pt x="106" y="37"/>
                  </a:lnTo>
                  <a:lnTo>
                    <a:pt x="106" y="37"/>
                  </a:lnTo>
                  <a:lnTo>
                    <a:pt x="97" y="38"/>
                  </a:lnTo>
                  <a:lnTo>
                    <a:pt x="90" y="40"/>
                  </a:lnTo>
                  <a:lnTo>
                    <a:pt x="76" y="44"/>
                  </a:lnTo>
                  <a:lnTo>
                    <a:pt x="76" y="44"/>
                  </a:lnTo>
                  <a:close/>
                  <a:moveTo>
                    <a:pt x="73" y="23"/>
                  </a:moveTo>
                  <a:lnTo>
                    <a:pt x="73" y="23"/>
                  </a:lnTo>
                  <a:lnTo>
                    <a:pt x="73" y="34"/>
                  </a:lnTo>
                  <a:lnTo>
                    <a:pt x="73" y="34"/>
                  </a:lnTo>
                  <a:lnTo>
                    <a:pt x="79" y="31"/>
                  </a:lnTo>
                  <a:lnTo>
                    <a:pt x="86" y="29"/>
                  </a:lnTo>
                  <a:lnTo>
                    <a:pt x="91" y="27"/>
                  </a:lnTo>
                  <a:lnTo>
                    <a:pt x="93" y="25"/>
                  </a:lnTo>
                  <a:lnTo>
                    <a:pt x="95" y="23"/>
                  </a:lnTo>
                  <a:lnTo>
                    <a:pt x="95" y="23"/>
                  </a:lnTo>
                  <a:lnTo>
                    <a:pt x="93" y="21"/>
                  </a:lnTo>
                  <a:lnTo>
                    <a:pt x="91" y="20"/>
                  </a:lnTo>
                  <a:lnTo>
                    <a:pt x="86" y="19"/>
                  </a:lnTo>
                  <a:lnTo>
                    <a:pt x="79" y="20"/>
                  </a:lnTo>
                  <a:lnTo>
                    <a:pt x="73" y="23"/>
                  </a:lnTo>
                  <a:lnTo>
                    <a:pt x="73" y="23"/>
                  </a:lnTo>
                  <a:close/>
                  <a:moveTo>
                    <a:pt x="58" y="48"/>
                  </a:moveTo>
                  <a:lnTo>
                    <a:pt x="58" y="48"/>
                  </a:lnTo>
                  <a:lnTo>
                    <a:pt x="56" y="51"/>
                  </a:lnTo>
                  <a:lnTo>
                    <a:pt x="53" y="53"/>
                  </a:lnTo>
                  <a:lnTo>
                    <a:pt x="48" y="54"/>
                  </a:lnTo>
                  <a:lnTo>
                    <a:pt x="45" y="55"/>
                  </a:lnTo>
                  <a:lnTo>
                    <a:pt x="43" y="57"/>
                  </a:lnTo>
                  <a:lnTo>
                    <a:pt x="42" y="59"/>
                  </a:lnTo>
                  <a:lnTo>
                    <a:pt x="40" y="63"/>
                  </a:lnTo>
                  <a:lnTo>
                    <a:pt x="40" y="63"/>
                  </a:lnTo>
                  <a:lnTo>
                    <a:pt x="53" y="64"/>
                  </a:lnTo>
                  <a:lnTo>
                    <a:pt x="67" y="65"/>
                  </a:lnTo>
                  <a:lnTo>
                    <a:pt x="67" y="65"/>
                  </a:lnTo>
                  <a:lnTo>
                    <a:pt x="67" y="58"/>
                  </a:lnTo>
                  <a:lnTo>
                    <a:pt x="65" y="54"/>
                  </a:lnTo>
                  <a:lnTo>
                    <a:pt x="62" y="51"/>
                  </a:lnTo>
                  <a:lnTo>
                    <a:pt x="58" y="48"/>
                  </a:lnTo>
                  <a:lnTo>
                    <a:pt x="58" y="48"/>
                  </a:lnTo>
                  <a:close/>
                  <a:moveTo>
                    <a:pt x="60" y="21"/>
                  </a:moveTo>
                  <a:lnTo>
                    <a:pt x="60" y="21"/>
                  </a:lnTo>
                  <a:lnTo>
                    <a:pt x="44" y="25"/>
                  </a:lnTo>
                  <a:lnTo>
                    <a:pt x="36" y="28"/>
                  </a:lnTo>
                  <a:lnTo>
                    <a:pt x="30" y="31"/>
                  </a:lnTo>
                  <a:lnTo>
                    <a:pt x="23" y="36"/>
                  </a:lnTo>
                  <a:lnTo>
                    <a:pt x="19" y="40"/>
                  </a:lnTo>
                  <a:lnTo>
                    <a:pt x="16" y="46"/>
                  </a:lnTo>
                  <a:lnTo>
                    <a:pt x="14" y="54"/>
                  </a:lnTo>
                  <a:lnTo>
                    <a:pt x="14" y="54"/>
                  </a:lnTo>
                  <a:lnTo>
                    <a:pt x="27" y="48"/>
                  </a:lnTo>
                  <a:lnTo>
                    <a:pt x="37" y="43"/>
                  </a:lnTo>
                  <a:lnTo>
                    <a:pt x="62" y="35"/>
                  </a:lnTo>
                  <a:lnTo>
                    <a:pt x="62" y="35"/>
                  </a:lnTo>
                  <a:lnTo>
                    <a:pt x="60" y="28"/>
                  </a:lnTo>
                  <a:lnTo>
                    <a:pt x="60" y="25"/>
                  </a:lnTo>
                  <a:lnTo>
                    <a:pt x="60" y="21"/>
                  </a:lnTo>
                  <a:lnTo>
                    <a:pt x="60" y="21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8" name="Freeform 139">
              <a:extLst>
                <a:ext uri="{FF2B5EF4-FFF2-40B4-BE49-F238E27FC236}">
                  <a16:creationId xmlns="" xmlns:a16="http://schemas.microsoft.com/office/drawing/2014/main" id="{5EB90B51-2B55-4C07-BCA3-62FB4AD6E4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29276" y="2647950"/>
              <a:ext cx="122238" cy="88900"/>
            </a:xfrm>
            <a:custGeom>
              <a:avLst/>
              <a:gdLst/>
              <a:ahLst/>
              <a:cxnLst>
                <a:cxn ang="0">
                  <a:pos x="173" y="165"/>
                </a:cxn>
                <a:cxn ang="0">
                  <a:pos x="132" y="166"/>
                </a:cxn>
                <a:cxn ang="0">
                  <a:pos x="87" y="153"/>
                </a:cxn>
                <a:cxn ang="0">
                  <a:pos x="35" y="121"/>
                </a:cxn>
                <a:cxn ang="0">
                  <a:pos x="11" y="96"/>
                </a:cxn>
                <a:cxn ang="0">
                  <a:pos x="0" y="59"/>
                </a:cxn>
                <a:cxn ang="0">
                  <a:pos x="6" y="37"/>
                </a:cxn>
                <a:cxn ang="0">
                  <a:pos x="21" y="21"/>
                </a:cxn>
                <a:cxn ang="0">
                  <a:pos x="67" y="0"/>
                </a:cxn>
                <a:cxn ang="0">
                  <a:pos x="109" y="11"/>
                </a:cxn>
                <a:cxn ang="0">
                  <a:pos x="176" y="41"/>
                </a:cxn>
                <a:cxn ang="0">
                  <a:pos x="214" y="80"/>
                </a:cxn>
                <a:cxn ang="0">
                  <a:pos x="230" y="112"/>
                </a:cxn>
                <a:cxn ang="0">
                  <a:pos x="224" y="144"/>
                </a:cxn>
                <a:cxn ang="0">
                  <a:pos x="212" y="106"/>
                </a:cxn>
                <a:cxn ang="0">
                  <a:pos x="182" y="121"/>
                </a:cxn>
                <a:cxn ang="0">
                  <a:pos x="180" y="129"/>
                </a:cxn>
                <a:cxn ang="0">
                  <a:pos x="207" y="118"/>
                </a:cxn>
                <a:cxn ang="0">
                  <a:pos x="215" y="110"/>
                </a:cxn>
                <a:cxn ang="0">
                  <a:pos x="200" y="85"/>
                </a:cxn>
                <a:cxn ang="0">
                  <a:pos x="172" y="100"/>
                </a:cxn>
                <a:cxn ang="0">
                  <a:pos x="145" y="119"/>
                </a:cxn>
                <a:cxn ang="0">
                  <a:pos x="180" y="109"/>
                </a:cxn>
                <a:cxn ang="0">
                  <a:pos x="207" y="88"/>
                </a:cxn>
                <a:cxn ang="0">
                  <a:pos x="200" y="85"/>
                </a:cxn>
                <a:cxn ang="0">
                  <a:pos x="146" y="84"/>
                </a:cxn>
                <a:cxn ang="0">
                  <a:pos x="123" y="106"/>
                </a:cxn>
                <a:cxn ang="0">
                  <a:pos x="149" y="103"/>
                </a:cxn>
                <a:cxn ang="0">
                  <a:pos x="191" y="72"/>
                </a:cxn>
                <a:cxn ang="0">
                  <a:pos x="182" y="66"/>
                </a:cxn>
                <a:cxn ang="0">
                  <a:pos x="70" y="54"/>
                </a:cxn>
                <a:cxn ang="0">
                  <a:pos x="82" y="38"/>
                </a:cxn>
                <a:cxn ang="0">
                  <a:pos x="99" y="24"/>
                </a:cxn>
                <a:cxn ang="0">
                  <a:pos x="52" y="26"/>
                </a:cxn>
                <a:cxn ang="0">
                  <a:pos x="28" y="40"/>
                </a:cxn>
                <a:cxn ang="0">
                  <a:pos x="20" y="67"/>
                </a:cxn>
                <a:cxn ang="0">
                  <a:pos x="33" y="89"/>
                </a:cxn>
                <a:cxn ang="0">
                  <a:pos x="68" y="127"/>
                </a:cxn>
                <a:cxn ang="0">
                  <a:pos x="83" y="132"/>
                </a:cxn>
                <a:cxn ang="0">
                  <a:pos x="89" y="134"/>
                </a:cxn>
                <a:cxn ang="0">
                  <a:pos x="113" y="145"/>
                </a:cxn>
                <a:cxn ang="0">
                  <a:pos x="159" y="150"/>
                </a:cxn>
                <a:cxn ang="0">
                  <a:pos x="162" y="141"/>
                </a:cxn>
                <a:cxn ang="0">
                  <a:pos x="104" y="116"/>
                </a:cxn>
                <a:cxn ang="0">
                  <a:pos x="76" y="89"/>
                </a:cxn>
                <a:cxn ang="0">
                  <a:pos x="70" y="54"/>
                </a:cxn>
                <a:cxn ang="0">
                  <a:pos x="144" y="50"/>
                </a:cxn>
                <a:cxn ang="0">
                  <a:pos x="98" y="78"/>
                </a:cxn>
                <a:cxn ang="0">
                  <a:pos x="95" y="87"/>
                </a:cxn>
                <a:cxn ang="0">
                  <a:pos x="109" y="89"/>
                </a:cxn>
                <a:cxn ang="0">
                  <a:pos x="149" y="64"/>
                </a:cxn>
                <a:cxn ang="0">
                  <a:pos x="158" y="48"/>
                </a:cxn>
                <a:cxn ang="0">
                  <a:pos x="124" y="48"/>
                </a:cxn>
                <a:cxn ang="0">
                  <a:pos x="135" y="38"/>
                </a:cxn>
                <a:cxn ang="0">
                  <a:pos x="131" y="37"/>
                </a:cxn>
                <a:cxn ang="0">
                  <a:pos x="127" y="41"/>
                </a:cxn>
                <a:cxn ang="0">
                  <a:pos x="96" y="45"/>
                </a:cxn>
                <a:cxn ang="0">
                  <a:pos x="86" y="60"/>
                </a:cxn>
                <a:cxn ang="0">
                  <a:pos x="88" y="72"/>
                </a:cxn>
                <a:cxn ang="0">
                  <a:pos x="119" y="52"/>
                </a:cxn>
              </a:cxnLst>
              <a:rect l="0" t="0" r="r" b="b"/>
              <a:pathLst>
                <a:path w="231" h="168">
                  <a:moveTo>
                    <a:pt x="209" y="158"/>
                  </a:moveTo>
                  <a:lnTo>
                    <a:pt x="209" y="158"/>
                  </a:lnTo>
                  <a:lnTo>
                    <a:pt x="191" y="161"/>
                  </a:lnTo>
                  <a:lnTo>
                    <a:pt x="173" y="165"/>
                  </a:lnTo>
                  <a:lnTo>
                    <a:pt x="163" y="168"/>
                  </a:lnTo>
                  <a:lnTo>
                    <a:pt x="154" y="168"/>
                  </a:lnTo>
                  <a:lnTo>
                    <a:pt x="143" y="168"/>
                  </a:lnTo>
                  <a:lnTo>
                    <a:pt x="132" y="166"/>
                  </a:lnTo>
                  <a:lnTo>
                    <a:pt x="132" y="166"/>
                  </a:lnTo>
                  <a:lnTo>
                    <a:pt x="117" y="163"/>
                  </a:lnTo>
                  <a:lnTo>
                    <a:pt x="102" y="159"/>
                  </a:lnTo>
                  <a:lnTo>
                    <a:pt x="87" y="153"/>
                  </a:lnTo>
                  <a:lnTo>
                    <a:pt x="73" y="146"/>
                  </a:lnTo>
                  <a:lnTo>
                    <a:pt x="59" y="139"/>
                  </a:lnTo>
                  <a:lnTo>
                    <a:pt x="47" y="130"/>
                  </a:lnTo>
                  <a:lnTo>
                    <a:pt x="35" y="121"/>
                  </a:lnTo>
                  <a:lnTo>
                    <a:pt x="24" y="112"/>
                  </a:lnTo>
                  <a:lnTo>
                    <a:pt x="24" y="112"/>
                  </a:lnTo>
                  <a:lnTo>
                    <a:pt x="18" y="104"/>
                  </a:lnTo>
                  <a:lnTo>
                    <a:pt x="11" y="96"/>
                  </a:lnTo>
                  <a:lnTo>
                    <a:pt x="6" y="86"/>
                  </a:lnTo>
                  <a:lnTo>
                    <a:pt x="3" y="75"/>
                  </a:lnTo>
                  <a:lnTo>
                    <a:pt x="0" y="65"/>
                  </a:lnTo>
                  <a:lnTo>
                    <a:pt x="0" y="59"/>
                  </a:lnTo>
                  <a:lnTo>
                    <a:pt x="0" y="54"/>
                  </a:lnTo>
                  <a:lnTo>
                    <a:pt x="2" y="48"/>
                  </a:lnTo>
                  <a:lnTo>
                    <a:pt x="4" y="42"/>
                  </a:lnTo>
                  <a:lnTo>
                    <a:pt x="6" y="37"/>
                  </a:lnTo>
                  <a:lnTo>
                    <a:pt x="10" y="32"/>
                  </a:lnTo>
                  <a:lnTo>
                    <a:pt x="10" y="32"/>
                  </a:lnTo>
                  <a:lnTo>
                    <a:pt x="14" y="26"/>
                  </a:lnTo>
                  <a:lnTo>
                    <a:pt x="21" y="21"/>
                  </a:lnTo>
                  <a:lnTo>
                    <a:pt x="26" y="17"/>
                  </a:lnTo>
                  <a:lnTo>
                    <a:pt x="33" y="13"/>
                  </a:lnTo>
                  <a:lnTo>
                    <a:pt x="49" y="7"/>
                  </a:lnTo>
                  <a:lnTo>
                    <a:pt x="67" y="0"/>
                  </a:lnTo>
                  <a:lnTo>
                    <a:pt x="67" y="0"/>
                  </a:lnTo>
                  <a:lnTo>
                    <a:pt x="82" y="3"/>
                  </a:lnTo>
                  <a:lnTo>
                    <a:pt x="96" y="6"/>
                  </a:lnTo>
                  <a:lnTo>
                    <a:pt x="109" y="11"/>
                  </a:lnTo>
                  <a:lnTo>
                    <a:pt x="121" y="17"/>
                  </a:lnTo>
                  <a:lnTo>
                    <a:pt x="148" y="29"/>
                  </a:lnTo>
                  <a:lnTo>
                    <a:pt x="162" y="36"/>
                  </a:lnTo>
                  <a:lnTo>
                    <a:pt x="176" y="41"/>
                  </a:lnTo>
                  <a:lnTo>
                    <a:pt x="176" y="41"/>
                  </a:lnTo>
                  <a:lnTo>
                    <a:pt x="188" y="52"/>
                  </a:lnTo>
                  <a:lnTo>
                    <a:pt x="201" y="65"/>
                  </a:lnTo>
                  <a:lnTo>
                    <a:pt x="214" y="80"/>
                  </a:lnTo>
                  <a:lnTo>
                    <a:pt x="219" y="87"/>
                  </a:lnTo>
                  <a:lnTo>
                    <a:pt x="223" y="96"/>
                  </a:lnTo>
                  <a:lnTo>
                    <a:pt x="227" y="103"/>
                  </a:lnTo>
                  <a:lnTo>
                    <a:pt x="230" y="112"/>
                  </a:lnTo>
                  <a:lnTo>
                    <a:pt x="231" y="120"/>
                  </a:lnTo>
                  <a:lnTo>
                    <a:pt x="231" y="128"/>
                  </a:lnTo>
                  <a:lnTo>
                    <a:pt x="229" y="136"/>
                  </a:lnTo>
                  <a:lnTo>
                    <a:pt x="224" y="144"/>
                  </a:lnTo>
                  <a:lnTo>
                    <a:pt x="218" y="150"/>
                  </a:lnTo>
                  <a:lnTo>
                    <a:pt x="209" y="158"/>
                  </a:lnTo>
                  <a:lnTo>
                    <a:pt x="209" y="158"/>
                  </a:lnTo>
                  <a:close/>
                  <a:moveTo>
                    <a:pt x="212" y="106"/>
                  </a:moveTo>
                  <a:lnTo>
                    <a:pt x="212" y="106"/>
                  </a:lnTo>
                  <a:lnTo>
                    <a:pt x="203" y="112"/>
                  </a:lnTo>
                  <a:lnTo>
                    <a:pt x="192" y="116"/>
                  </a:lnTo>
                  <a:lnTo>
                    <a:pt x="182" y="121"/>
                  </a:lnTo>
                  <a:lnTo>
                    <a:pt x="178" y="125"/>
                  </a:lnTo>
                  <a:lnTo>
                    <a:pt x="174" y="129"/>
                  </a:lnTo>
                  <a:lnTo>
                    <a:pt x="174" y="129"/>
                  </a:lnTo>
                  <a:lnTo>
                    <a:pt x="180" y="129"/>
                  </a:lnTo>
                  <a:lnTo>
                    <a:pt x="186" y="128"/>
                  </a:lnTo>
                  <a:lnTo>
                    <a:pt x="191" y="126"/>
                  </a:lnTo>
                  <a:lnTo>
                    <a:pt x="196" y="124"/>
                  </a:lnTo>
                  <a:lnTo>
                    <a:pt x="207" y="118"/>
                  </a:lnTo>
                  <a:lnTo>
                    <a:pt x="217" y="112"/>
                  </a:lnTo>
                  <a:lnTo>
                    <a:pt x="217" y="112"/>
                  </a:lnTo>
                  <a:lnTo>
                    <a:pt x="215" y="111"/>
                  </a:lnTo>
                  <a:lnTo>
                    <a:pt x="215" y="110"/>
                  </a:lnTo>
                  <a:lnTo>
                    <a:pt x="214" y="108"/>
                  </a:lnTo>
                  <a:lnTo>
                    <a:pt x="212" y="106"/>
                  </a:lnTo>
                  <a:lnTo>
                    <a:pt x="212" y="106"/>
                  </a:lnTo>
                  <a:close/>
                  <a:moveTo>
                    <a:pt x="200" y="85"/>
                  </a:moveTo>
                  <a:lnTo>
                    <a:pt x="200" y="85"/>
                  </a:lnTo>
                  <a:lnTo>
                    <a:pt x="193" y="89"/>
                  </a:lnTo>
                  <a:lnTo>
                    <a:pt x="187" y="93"/>
                  </a:lnTo>
                  <a:lnTo>
                    <a:pt x="172" y="100"/>
                  </a:lnTo>
                  <a:lnTo>
                    <a:pt x="158" y="109"/>
                  </a:lnTo>
                  <a:lnTo>
                    <a:pt x="151" y="114"/>
                  </a:lnTo>
                  <a:lnTo>
                    <a:pt x="145" y="119"/>
                  </a:lnTo>
                  <a:lnTo>
                    <a:pt x="145" y="119"/>
                  </a:lnTo>
                  <a:lnTo>
                    <a:pt x="156" y="119"/>
                  </a:lnTo>
                  <a:lnTo>
                    <a:pt x="165" y="117"/>
                  </a:lnTo>
                  <a:lnTo>
                    <a:pt x="173" y="114"/>
                  </a:lnTo>
                  <a:lnTo>
                    <a:pt x="180" y="109"/>
                  </a:lnTo>
                  <a:lnTo>
                    <a:pt x="194" y="98"/>
                  </a:lnTo>
                  <a:lnTo>
                    <a:pt x="201" y="93"/>
                  </a:lnTo>
                  <a:lnTo>
                    <a:pt x="207" y="88"/>
                  </a:lnTo>
                  <a:lnTo>
                    <a:pt x="207" y="88"/>
                  </a:lnTo>
                  <a:lnTo>
                    <a:pt x="205" y="87"/>
                  </a:lnTo>
                  <a:lnTo>
                    <a:pt x="204" y="86"/>
                  </a:lnTo>
                  <a:lnTo>
                    <a:pt x="203" y="85"/>
                  </a:lnTo>
                  <a:lnTo>
                    <a:pt x="200" y="85"/>
                  </a:lnTo>
                  <a:lnTo>
                    <a:pt x="200" y="85"/>
                  </a:lnTo>
                  <a:close/>
                  <a:moveTo>
                    <a:pt x="178" y="65"/>
                  </a:moveTo>
                  <a:lnTo>
                    <a:pt x="178" y="65"/>
                  </a:lnTo>
                  <a:lnTo>
                    <a:pt x="146" y="84"/>
                  </a:lnTo>
                  <a:lnTo>
                    <a:pt x="131" y="94"/>
                  </a:lnTo>
                  <a:lnTo>
                    <a:pt x="116" y="104"/>
                  </a:lnTo>
                  <a:lnTo>
                    <a:pt x="116" y="104"/>
                  </a:lnTo>
                  <a:lnTo>
                    <a:pt x="123" y="106"/>
                  </a:lnTo>
                  <a:lnTo>
                    <a:pt x="128" y="106"/>
                  </a:lnTo>
                  <a:lnTo>
                    <a:pt x="133" y="106"/>
                  </a:lnTo>
                  <a:lnTo>
                    <a:pt x="139" y="106"/>
                  </a:lnTo>
                  <a:lnTo>
                    <a:pt x="149" y="103"/>
                  </a:lnTo>
                  <a:lnTo>
                    <a:pt x="159" y="98"/>
                  </a:lnTo>
                  <a:lnTo>
                    <a:pt x="167" y="91"/>
                  </a:lnTo>
                  <a:lnTo>
                    <a:pt x="176" y="85"/>
                  </a:lnTo>
                  <a:lnTo>
                    <a:pt x="191" y="72"/>
                  </a:lnTo>
                  <a:lnTo>
                    <a:pt x="191" y="72"/>
                  </a:lnTo>
                  <a:lnTo>
                    <a:pt x="188" y="70"/>
                  </a:lnTo>
                  <a:lnTo>
                    <a:pt x="186" y="67"/>
                  </a:lnTo>
                  <a:lnTo>
                    <a:pt x="182" y="66"/>
                  </a:lnTo>
                  <a:lnTo>
                    <a:pt x="178" y="65"/>
                  </a:lnTo>
                  <a:lnTo>
                    <a:pt x="178" y="65"/>
                  </a:lnTo>
                  <a:close/>
                  <a:moveTo>
                    <a:pt x="70" y="54"/>
                  </a:moveTo>
                  <a:lnTo>
                    <a:pt x="70" y="54"/>
                  </a:lnTo>
                  <a:lnTo>
                    <a:pt x="72" y="49"/>
                  </a:lnTo>
                  <a:lnTo>
                    <a:pt x="74" y="44"/>
                  </a:lnTo>
                  <a:lnTo>
                    <a:pt x="79" y="41"/>
                  </a:lnTo>
                  <a:lnTo>
                    <a:pt x="82" y="38"/>
                  </a:lnTo>
                  <a:lnTo>
                    <a:pt x="91" y="32"/>
                  </a:lnTo>
                  <a:lnTo>
                    <a:pt x="96" y="28"/>
                  </a:lnTo>
                  <a:lnTo>
                    <a:pt x="99" y="24"/>
                  </a:lnTo>
                  <a:lnTo>
                    <a:pt x="99" y="24"/>
                  </a:lnTo>
                  <a:lnTo>
                    <a:pt x="87" y="23"/>
                  </a:lnTo>
                  <a:lnTo>
                    <a:pt x="73" y="23"/>
                  </a:lnTo>
                  <a:lnTo>
                    <a:pt x="58" y="25"/>
                  </a:lnTo>
                  <a:lnTo>
                    <a:pt x="52" y="26"/>
                  </a:lnTo>
                  <a:lnTo>
                    <a:pt x="45" y="29"/>
                  </a:lnTo>
                  <a:lnTo>
                    <a:pt x="39" y="32"/>
                  </a:lnTo>
                  <a:lnTo>
                    <a:pt x="34" y="36"/>
                  </a:lnTo>
                  <a:lnTo>
                    <a:pt x="28" y="40"/>
                  </a:lnTo>
                  <a:lnTo>
                    <a:pt x="25" y="45"/>
                  </a:lnTo>
                  <a:lnTo>
                    <a:pt x="22" y="52"/>
                  </a:lnTo>
                  <a:lnTo>
                    <a:pt x="20" y="58"/>
                  </a:lnTo>
                  <a:lnTo>
                    <a:pt x="20" y="67"/>
                  </a:lnTo>
                  <a:lnTo>
                    <a:pt x="21" y="75"/>
                  </a:lnTo>
                  <a:lnTo>
                    <a:pt x="21" y="75"/>
                  </a:lnTo>
                  <a:lnTo>
                    <a:pt x="27" y="82"/>
                  </a:lnTo>
                  <a:lnTo>
                    <a:pt x="33" y="89"/>
                  </a:lnTo>
                  <a:lnTo>
                    <a:pt x="45" y="104"/>
                  </a:lnTo>
                  <a:lnTo>
                    <a:pt x="53" y="113"/>
                  </a:lnTo>
                  <a:lnTo>
                    <a:pt x="60" y="120"/>
                  </a:lnTo>
                  <a:lnTo>
                    <a:pt x="68" y="127"/>
                  </a:lnTo>
                  <a:lnTo>
                    <a:pt x="78" y="132"/>
                  </a:lnTo>
                  <a:lnTo>
                    <a:pt x="78" y="132"/>
                  </a:lnTo>
                  <a:lnTo>
                    <a:pt x="80" y="132"/>
                  </a:lnTo>
                  <a:lnTo>
                    <a:pt x="83" y="132"/>
                  </a:lnTo>
                  <a:lnTo>
                    <a:pt x="86" y="132"/>
                  </a:lnTo>
                  <a:lnTo>
                    <a:pt x="88" y="132"/>
                  </a:lnTo>
                  <a:lnTo>
                    <a:pt x="88" y="132"/>
                  </a:lnTo>
                  <a:lnTo>
                    <a:pt x="89" y="134"/>
                  </a:lnTo>
                  <a:lnTo>
                    <a:pt x="90" y="136"/>
                  </a:lnTo>
                  <a:lnTo>
                    <a:pt x="93" y="138"/>
                  </a:lnTo>
                  <a:lnTo>
                    <a:pt x="93" y="138"/>
                  </a:lnTo>
                  <a:lnTo>
                    <a:pt x="113" y="145"/>
                  </a:lnTo>
                  <a:lnTo>
                    <a:pt x="125" y="147"/>
                  </a:lnTo>
                  <a:lnTo>
                    <a:pt x="135" y="149"/>
                  </a:lnTo>
                  <a:lnTo>
                    <a:pt x="147" y="151"/>
                  </a:lnTo>
                  <a:lnTo>
                    <a:pt x="159" y="150"/>
                  </a:lnTo>
                  <a:lnTo>
                    <a:pt x="170" y="149"/>
                  </a:lnTo>
                  <a:lnTo>
                    <a:pt x="180" y="145"/>
                  </a:lnTo>
                  <a:lnTo>
                    <a:pt x="180" y="145"/>
                  </a:lnTo>
                  <a:lnTo>
                    <a:pt x="162" y="141"/>
                  </a:lnTo>
                  <a:lnTo>
                    <a:pt x="143" y="135"/>
                  </a:lnTo>
                  <a:lnTo>
                    <a:pt x="124" y="127"/>
                  </a:lnTo>
                  <a:lnTo>
                    <a:pt x="114" y="121"/>
                  </a:lnTo>
                  <a:lnTo>
                    <a:pt x="104" y="116"/>
                  </a:lnTo>
                  <a:lnTo>
                    <a:pt x="97" y="110"/>
                  </a:lnTo>
                  <a:lnTo>
                    <a:pt x="88" y="103"/>
                  </a:lnTo>
                  <a:lnTo>
                    <a:pt x="82" y="97"/>
                  </a:lnTo>
                  <a:lnTo>
                    <a:pt x="76" y="89"/>
                  </a:lnTo>
                  <a:lnTo>
                    <a:pt x="72" y="81"/>
                  </a:lnTo>
                  <a:lnTo>
                    <a:pt x="70" y="72"/>
                  </a:lnTo>
                  <a:lnTo>
                    <a:pt x="69" y="63"/>
                  </a:lnTo>
                  <a:lnTo>
                    <a:pt x="70" y="54"/>
                  </a:lnTo>
                  <a:lnTo>
                    <a:pt x="70" y="54"/>
                  </a:lnTo>
                  <a:close/>
                  <a:moveTo>
                    <a:pt x="150" y="44"/>
                  </a:moveTo>
                  <a:lnTo>
                    <a:pt x="150" y="44"/>
                  </a:lnTo>
                  <a:lnTo>
                    <a:pt x="144" y="50"/>
                  </a:lnTo>
                  <a:lnTo>
                    <a:pt x="136" y="55"/>
                  </a:lnTo>
                  <a:lnTo>
                    <a:pt x="121" y="65"/>
                  </a:lnTo>
                  <a:lnTo>
                    <a:pt x="105" y="73"/>
                  </a:lnTo>
                  <a:lnTo>
                    <a:pt x="98" y="78"/>
                  </a:lnTo>
                  <a:lnTo>
                    <a:pt x="90" y="83"/>
                  </a:lnTo>
                  <a:lnTo>
                    <a:pt x="90" y="83"/>
                  </a:lnTo>
                  <a:lnTo>
                    <a:pt x="93" y="84"/>
                  </a:lnTo>
                  <a:lnTo>
                    <a:pt x="95" y="87"/>
                  </a:lnTo>
                  <a:lnTo>
                    <a:pt x="96" y="89"/>
                  </a:lnTo>
                  <a:lnTo>
                    <a:pt x="98" y="91"/>
                  </a:lnTo>
                  <a:lnTo>
                    <a:pt x="98" y="91"/>
                  </a:lnTo>
                  <a:lnTo>
                    <a:pt x="109" y="89"/>
                  </a:lnTo>
                  <a:lnTo>
                    <a:pt x="118" y="86"/>
                  </a:lnTo>
                  <a:lnTo>
                    <a:pt x="127" y="81"/>
                  </a:lnTo>
                  <a:lnTo>
                    <a:pt x="134" y="75"/>
                  </a:lnTo>
                  <a:lnTo>
                    <a:pt x="149" y="64"/>
                  </a:lnTo>
                  <a:lnTo>
                    <a:pt x="163" y="52"/>
                  </a:lnTo>
                  <a:lnTo>
                    <a:pt x="163" y="52"/>
                  </a:lnTo>
                  <a:lnTo>
                    <a:pt x="160" y="50"/>
                  </a:lnTo>
                  <a:lnTo>
                    <a:pt x="158" y="48"/>
                  </a:lnTo>
                  <a:lnTo>
                    <a:pt x="155" y="45"/>
                  </a:lnTo>
                  <a:lnTo>
                    <a:pt x="150" y="44"/>
                  </a:lnTo>
                  <a:lnTo>
                    <a:pt x="150" y="44"/>
                  </a:lnTo>
                  <a:close/>
                  <a:moveTo>
                    <a:pt x="124" y="48"/>
                  </a:moveTo>
                  <a:lnTo>
                    <a:pt x="124" y="48"/>
                  </a:lnTo>
                  <a:lnTo>
                    <a:pt x="132" y="42"/>
                  </a:lnTo>
                  <a:lnTo>
                    <a:pt x="134" y="40"/>
                  </a:lnTo>
                  <a:lnTo>
                    <a:pt x="135" y="38"/>
                  </a:lnTo>
                  <a:lnTo>
                    <a:pt x="134" y="37"/>
                  </a:lnTo>
                  <a:lnTo>
                    <a:pt x="132" y="35"/>
                  </a:lnTo>
                  <a:lnTo>
                    <a:pt x="132" y="35"/>
                  </a:lnTo>
                  <a:lnTo>
                    <a:pt x="131" y="37"/>
                  </a:lnTo>
                  <a:lnTo>
                    <a:pt x="131" y="39"/>
                  </a:lnTo>
                  <a:lnTo>
                    <a:pt x="130" y="41"/>
                  </a:lnTo>
                  <a:lnTo>
                    <a:pt x="127" y="41"/>
                  </a:lnTo>
                  <a:lnTo>
                    <a:pt x="127" y="41"/>
                  </a:lnTo>
                  <a:lnTo>
                    <a:pt x="119" y="39"/>
                  </a:lnTo>
                  <a:lnTo>
                    <a:pt x="111" y="39"/>
                  </a:lnTo>
                  <a:lnTo>
                    <a:pt x="103" y="42"/>
                  </a:lnTo>
                  <a:lnTo>
                    <a:pt x="96" y="45"/>
                  </a:lnTo>
                  <a:lnTo>
                    <a:pt x="90" y="51"/>
                  </a:lnTo>
                  <a:lnTo>
                    <a:pt x="88" y="54"/>
                  </a:lnTo>
                  <a:lnTo>
                    <a:pt x="87" y="57"/>
                  </a:lnTo>
                  <a:lnTo>
                    <a:pt x="86" y="60"/>
                  </a:lnTo>
                  <a:lnTo>
                    <a:pt x="86" y="64"/>
                  </a:lnTo>
                  <a:lnTo>
                    <a:pt x="87" y="68"/>
                  </a:lnTo>
                  <a:lnTo>
                    <a:pt x="88" y="72"/>
                  </a:lnTo>
                  <a:lnTo>
                    <a:pt x="88" y="72"/>
                  </a:lnTo>
                  <a:lnTo>
                    <a:pt x="97" y="66"/>
                  </a:lnTo>
                  <a:lnTo>
                    <a:pt x="106" y="60"/>
                  </a:lnTo>
                  <a:lnTo>
                    <a:pt x="115" y="55"/>
                  </a:lnTo>
                  <a:lnTo>
                    <a:pt x="119" y="52"/>
                  </a:lnTo>
                  <a:lnTo>
                    <a:pt x="124" y="48"/>
                  </a:lnTo>
                  <a:lnTo>
                    <a:pt x="124" y="48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9" name="组合 120">
            <a:extLst>
              <a:ext uri="{FF2B5EF4-FFF2-40B4-BE49-F238E27FC236}">
                <a16:creationId xmlns="" xmlns:a16="http://schemas.microsoft.com/office/drawing/2014/main" id="{D2979D86-AD31-454A-BD2B-46828DA87D7F}"/>
              </a:ext>
            </a:extLst>
          </p:cNvPr>
          <p:cNvGrpSpPr/>
          <p:nvPr/>
        </p:nvGrpSpPr>
        <p:grpSpPr>
          <a:xfrm>
            <a:off x="1783720" y="4983369"/>
            <a:ext cx="877723" cy="508679"/>
            <a:chOff x="2071688" y="881063"/>
            <a:chExt cx="871538" cy="463550"/>
          </a:xfrm>
          <a:solidFill>
            <a:srgbClr val="FED940"/>
          </a:solidFill>
        </p:grpSpPr>
        <p:sp>
          <p:nvSpPr>
            <p:cNvPr id="20" name="Freeform 149">
              <a:extLst>
                <a:ext uri="{FF2B5EF4-FFF2-40B4-BE49-F238E27FC236}">
                  <a16:creationId xmlns="" xmlns:a16="http://schemas.microsoft.com/office/drawing/2014/main" id="{AB028EBB-54A7-49C5-91BC-9BAEAD0FA819}"/>
                </a:ext>
              </a:extLst>
            </p:cNvPr>
            <p:cNvSpPr/>
            <p:nvPr/>
          </p:nvSpPr>
          <p:spPr bwMode="auto">
            <a:xfrm>
              <a:off x="2289176" y="990600"/>
              <a:ext cx="120650" cy="115888"/>
            </a:xfrm>
            <a:custGeom>
              <a:avLst/>
              <a:gdLst/>
              <a:ahLst/>
              <a:cxnLst>
                <a:cxn ang="0">
                  <a:pos x="230" y="40"/>
                </a:cxn>
                <a:cxn ang="0">
                  <a:pos x="223" y="41"/>
                </a:cxn>
                <a:cxn ang="0">
                  <a:pos x="217" y="38"/>
                </a:cxn>
                <a:cxn ang="0">
                  <a:pos x="204" y="31"/>
                </a:cxn>
                <a:cxn ang="0">
                  <a:pos x="187" y="26"/>
                </a:cxn>
                <a:cxn ang="0">
                  <a:pos x="167" y="23"/>
                </a:cxn>
                <a:cxn ang="0">
                  <a:pos x="140" y="18"/>
                </a:cxn>
                <a:cxn ang="0">
                  <a:pos x="125" y="18"/>
                </a:cxn>
                <a:cxn ang="0">
                  <a:pos x="111" y="23"/>
                </a:cxn>
                <a:cxn ang="0">
                  <a:pos x="104" y="27"/>
                </a:cxn>
                <a:cxn ang="0">
                  <a:pos x="98" y="35"/>
                </a:cxn>
                <a:cxn ang="0">
                  <a:pos x="92" y="43"/>
                </a:cxn>
                <a:cxn ang="0">
                  <a:pos x="72" y="68"/>
                </a:cxn>
                <a:cxn ang="0">
                  <a:pos x="67" y="78"/>
                </a:cxn>
                <a:cxn ang="0">
                  <a:pos x="77" y="82"/>
                </a:cxn>
                <a:cxn ang="0">
                  <a:pos x="101" y="85"/>
                </a:cxn>
                <a:cxn ang="0">
                  <a:pos x="114" y="87"/>
                </a:cxn>
                <a:cxn ang="0">
                  <a:pos x="133" y="94"/>
                </a:cxn>
                <a:cxn ang="0">
                  <a:pos x="141" y="100"/>
                </a:cxn>
                <a:cxn ang="0">
                  <a:pos x="144" y="110"/>
                </a:cxn>
                <a:cxn ang="0">
                  <a:pos x="123" y="103"/>
                </a:cxn>
                <a:cxn ang="0">
                  <a:pos x="91" y="95"/>
                </a:cxn>
                <a:cxn ang="0">
                  <a:pos x="67" y="93"/>
                </a:cxn>
                <a:cxn ang="0">
                  <a:pos x="54" y="94"/>
                </a:cxn>
                <a:cxn ang="0">
                  <a:pos x="35" y="119"/>
                </a:cxn>
                <a:cxn ang="0">
                  <a:pos x="25" y="133"/>
                </a:cxn>
                <a:cxn ang="0">
                  <a:pos x="18" y="146"/>
                </a:cxn>
                <a:cxn ang="0">
                  <a:pos x="12" y="161"/>
                </a:cxn>
                <a:cxn ang="0">
                  <a:pos x="13" y="170"/>
                </a:cxn>
                <a:cxn ang="0">
                  <a:pos x="18" y="181"/>
                </a:cxn>
                <a:cxn ang="0">
                  <a:pos x="32" y="191"/>
                </a:cxn>
                <a:cxn ang="0">
                  <a:pos x="52" y="198"/>
                </a:cxn>
                <a:cxn ang="0">
                  <a:pos x="74" y="203"/>
                </a:cxn>
                <a:cxn ang="0">
                  <a:pos x="121" y="208"/>
                </a:cxn>
                <a:cxn ang="0">
                  <a:pos x="138" y="210"/>
                </a:cxn>
                <a:cxn ang="0">
                  <a:pos x="132" y="218"/>
                </a:cxn>
                <a:cxn ang="0">
                  <a:pos x="122" y="220"/>
                </a:cxn>
                <a:cxn ang="0">
                  <a:pos x="95" y="217"/>
                </a:cxn>
                <a:cxn ang="0">
                  <a:pos x="79" y="216"/>
                </a:cxn>
                <a:cxn ang="0">
                  <a:pos x="47" y="209"/>
                </a:cxn>
                <a:cxn ang="0">
                  <a:pos x="32" y="204"/>
                </a:cxn>
                <a:cxn ang="0">
                  <a:pos x="12" y="194"/>
                </a:cxn>
                <a:cxn ang="0">
                  <a:pos x="2" y="183"/>
                </a:cxn>
                <a:cxn ang="0">
                  <a:pos x="0" y="167"/>
                </a:cxn>
                <a:cxn ang="0">
                  <a:pos x="5" y="144"/>
                </a:cxn>
                <a:cxn ang="0">
                  <a:pos x="8" y="136"/>
                </a:cxn>
                <a:cxn ang="0">
                  <a:pos x="18" y="121"/>
                </a:cxn>
                <a:cxn ang="0">
                  <a:pos x="24" y="116"/>
                </a:cxn>
                <a:cxn ang="0">
                  <a:pos x="31" y="101"/>
                </a:cxn>
                <a:cxn ang="0">
                  <a:pos x="58" y="61"/>
                </a:cxn>
                <a:cxn ang="0">
                  <a:pos x="66" y="51"/>
                </a:cxn>
                <a:cxn ang="0">
                  <a:pos x="87" y="27"/>
                </a:cxn>
                <a:cxn ang="0">
                  <a:pos x="96" y="17"/>
                </a:cxn>
                <a:cxn ang="0">
                  <a:pos x="107" y="7"/>
                </a:cxn>
                <a:cxn ang="0">
                  <a:pos x="119" y="1"/>
                </a:cxn>
                <a:cxn ang="0">
                  <a:pos x="138" y="1"/>
                </a:cxn>
                <a:cxn ang="0">
                  <a:pos x="149" y="4"/>
                </a:cxn>
                <a:cxn ang="0">
                  <a:pos x="164" y="8"/>
                </a:cxn>
                <a:cxn ang="0">
                  <a:pos x="195" y="15"/>
                </a:cxn>
                <a:cxn ang="0">
                  <a:pos x="216" y="22"/>
                </a:cxn>
                <a:cxn ang="0">
                  <a:pos x="227" y="30"/>
                </a:cxn>
                <a:cxn ang="0">
                  <a:pos x="230" y="36"/>
                </a:cxn>
                <a:cxn ang="0">
                  <a:pos x="230" y="40"/>
                </a:cxn>
              </a:cxnLst>
              <a:rect l="0" t="0" r="r" b="b"/>
              <a:pathLst>
                <a:path w="230" h="220">
                  <a:moveTo>
                    <a:pt x="230" y="40"/>
                  </a:moveTo>
                  <a:lnTo>
                    <a:pt x="230" y="40"/>
                  </a:lnTo>
                  <a:lnTo>
                    <a:pt x="227" y="41"/>
                  </a:lnTo>
                  <a:lnTo>
                    <a:pt x="223" y="41"/>
                  </a:lnTo>
                  <a:lnTo>
                    <a:pt x="220" y="39"/>
                  </a:lnTo>
                  <a:lnTo>
                    <a:pt x="217" y="38"/>
                  </a:lnTo>
                  <a:lnTo>
                    <a:pt x="210" y="34"/>
                  </a:lnTo>
                  <a:lnTo>
                    <a:pt x="204" y="31"/>
                  </a:lnTo>
                  <a:lnTo>
                    <a:pt x="204" y="31"/>
                  </a:lnTo>
                  <a:lnTo>
                    <a:pt x="187" y="26"/>
                  </a:lnTo>
                  <a:lnTo>
                    <a:pt x="167" y="23"/>
                  </a:lnTo>
                  <a:lnTo>
                    <a:pt x="167" y="23"/>
                  </a:lnTo>
                  <a:lnTo>
                    <a:pt x="148" y="19"/>
                  </a:lnTo>
                  <a:lnTo>
                    <a:pt x="140" y="18"/>
                  </a:lnTo>
                  <a:lnTo>
                    <a:pt x="132" y="18"/>
                  </a:lnTo>
                  <a:lnTo>
                    <a:pt x="125" y="18"/>
                  </a:lnTo>
                  <a:lnTo>
                    <a:pt x="117" y="20"/>
                  </a:lnTo>
                  <a:lnTo>
                    <a:pt x="111" y="23"/>
                  </a:lnTo>
                  <a:lnTo>
                    <a:pt x="104" y="27"/>
                  </a:lnTo>
                  <a:lnTo>
                    <a:pt x="104" y="27"/>
                  </a:lnTo>
                  <a:lnTo>
                    <a:pt x="101" y="31"/>
                  </a:lnTo>
                  <a:lnTo>
                    <a:pt x="98" y="35"/>
                  </a:lnTo>
                  <a:lnTo>
                    <a:pt x="92" y="43"/>
                  </a:lnTo>
                  <a:lnTo>
                    <a:pt x="92" y="43"/>
                  </a:lnTo>
                  <a:lnTo>
                    <a:pt x="78" y="60"/>
                  </a:lnTo>
                  <a:lnTo>
                    <a:pt x="72" y="68"/>
                  </a:lnTo>
                  <a:lnTo>
                    <a:pt x="67" y="78"/>
                  </a:lnTo>
                  <a:lnTo>
                    <a:pt x="67" y="78"/>
                  </a:lnTo>
                  <a:lnTo>
                    <a:pt x="71" y="80"/>
                  </a:lnTo>
                  <a:lnTo>
                    <a:pt x="77" y="82"/>
                  </a:lnTo>
                  <a:lnTo>
                    <a:pt x="89" y="84"/>
                  </a:lnTo>
                  <a:lnTo>
                    <a:pt x="101" y="85"/>
                  </a:lnTo>
                  <a:lnTo>
                    <a:pt x="114" y="87"/>
                  </a:lnTo>
                  <a:lnTo>
                    <a:pt x="114" y="87"/>
                  </a:lnTo>
                  <a:lnTo>
                    <a:pt x="124" y="91"/>
                  </a:lnTo>
                  <a:lnTo>
                    <a:pt x="133" y="94"/>
                  </a:lnTo>
                  <a:lnTo>
                    <a:pt x="138" y="97"/>
                  </a:lnTo>
                  <a:lnTo>
                    <a:pt x="141" y="100"/>
                  </a:lnTo>
                  <a:lnTo>
                    <a:pt x="143" y="104"/>
                  </a:lnTo>
                  <a:lnTo>
                    <a:pt x="144" y="110"/>
                  </a:lnTo>
                  <a:lnTo>
                    <a:pt x="144" y="110"/>
                  </a:lnTo>
                  <a:lnTo>
                    <a:pt x="123" y="103"/>
                  </a:lnTo>
                  <a:lnTo>
                    <a:pt x="101" y="97"/>
                  </a:lnTo>
                  <a:lnTo>
                    <a:pt x="91" y="95"/>
                  </a:lnTo>
                  <a:lnTo>
                    <a:pt x="79" y="94"/>
                  </a:lnTo>
                  <a:lnTo>
                    <a:pt x="67" y="93"/>
                  </a:lnTo>
                  <a:lnTo>
                    <a:pt x="54" y="94"/>
                  </a:lnTo>
                  <a:lnTo>
                    <a:pt x="54" y="94"/>
                  </a:lnTo>
                  <a:lnTo>
                    <a:pt x="45" y="106"/>
                  </a:lnTo>
                  <a:lnTo>
                    <a:pt x="35" y="119"/>
                  </a:lnTo>
                  <a:lnTo>
                    <a:pt x="35" y="119"/>
                  </a:lnTo>
                  <a:lnTo>
                    <a:pt x="25" y="133"/>
                  </a:lnTo>
                  <a:lnTo>
                    <a:pt x="18" y="146"/>
                  </a:lnTo>
                  <a:lnTo>
                    <a:pt x="18" y="146"/>
                  </a:lnTo>
                  <a:lnTo>
                    <a:pt x="13" y="157"/>
                  </a:lnTo>
                  <a:lnTo>
                    <a:pt x="12" y="161"/>
                  </a:lnTo>
                  <a:lnTo>
                    <a:pt x="12" y="166"/>
                  </a:lnTo>
                  <a:lnTo>
                    <a:pt x="13" y="170"/>
                  </a:lnTo>
                  <a:lnTo>
                    <a:pt x="15" y="174"/>
                  </a:lnTo>
                  <a:lnTo>
                    <a:pt x="18" y="181"/>
                  </a:lnTo>
                  <a:lnTo>
                    <a:pt x="24" y="186"/>
                  </a:lnTo>
                  <a:lnTo>
                    <a:pt x="32" y="191"/>
                  </a:lnTo>
                  <a:lnTo>
                    <a:pt x="41" y="194"/>
                  </a:lnTo>
                  <a:lnTo>
                    <a:pt x="52" y="198"/>
                  </a:lnTo>
                  <a:lnTo>
                    <a:pt x="63" y="201"/>
                  </a:lnTo>
                  <a:lnTo>
                    <a:pt x="74" y="203"/>
                  </a:lnTo>
                  <a:lnTo>
                    <a:pt x="98" y="205"/>
                  </a:lnTo>
                  <a:lnTo>
                    <a:pt x="121" y="208"/>
                  </a:lnTo>
                  <a:lnTo>
                    <a:pt x="138" y="210"/>
                  </a:lnTo>
                  <a:lnTo>
                    <a:pt x="138" y="210"/>
                  </a:lnTo>
                  <a:lnTo>
                    <a:pt x="136" y="215"/>
                  </a:lnTo>
                  <a:lnTo>
                    <a:pt x="132" y="218"/>
                  </a:lnTo>
                  <a:lnTo>
                    <a:pt x="127" y="219"/>
                  </a:lnTo>
                  <a:lnTo>
                    <a:pt x="122" y="220"/>
                  </a:lnTo>
                  <a:lnTo>
                    <a:pt x="108" y="219"/>
                  </a:lnTo>
                  <a:lnTo>
                    <a:pt x="95" y="217"/>
                  </a:lnTo>
                  <a:lnTo>
                    <a:pt x="95" y="217"/>
                  </a:lnTo>
                  <a:lnTo>
                    <a:pt x="79" y="216"/>
                  </a:lnTo>
                  <a:lnTo>
                    <a:pt x="63" y="214"/>
                  </a:lnTo>
                  <a:lnTo>
                    <a:pt x="47" y="209"/>
                  </a:lnTo>
                  <a:lnTo>
                    <a:pt x="32" y="204"/>
                  </a:lnTo>
                  <a:lnTo>
                    <a:pt x="32" y="204"/>
                  </a:lnTo>
                  <a:lnTo>
                    <a:pt x="21" y="200"/>
                  </a:lnTo>
                  <a:lnTo>
                    <a:pt x="12" y="194"/>
                  </a:lnTo>
                  <a:lnTo>
                    <a:pt x="6" y="188"/>
                  </a:lnTo>
                  <a:lnTo>
                    <a:pt x="2" y="183"/>
                  </a:lnTo>
                  <a:lnTo>
                    <a:pt x="0" y="175"/>
                  </a:lnTo>
                  <a:lnTo>
                    <a:pt x="0" y="167"/>
                  </a:lnTo>
                  <a:lnTo>
                    <a:pt x="1" y="156"/>
                  </a:lnTo>
                  <a:lnTo>
                    <a:pt x="5" y="144"/>
                  </a:lnTo>
                  <a:lnTo>
                    <a:pt x="5" y="144"/>
                  </a:lnTo>
                  <a:lnTo>
                    <a:pt x="8" y="136"/>
                  </a:lnTo>
                  <a:lnTo>
                    <a:pt x="12" y="128"/>
                  </a:lnTo>
                  <a:lnTo>
                    <a:pt x="18" y="121"/>
                  </a:lnTo>
                  <a:lnTo>
                    <a:pt x="24" y="116"/>
                  </a:lnTo>
                  <a:lnTo>
                    <a:pt x="24" y="116"/>
                  </a:lnTo>
                  <a:lnTo>
                    <a:pt x="26" y="109"/>
                  </a:lnTo>
                  <a:lnTo>
                    <a:pt x="31" y="101"/>
                  </a:lnTo>
                  <a:lnTo>
                    <a:pt x="39" y="87"/>
                  </a:lnTo>
                  <a:lnTo>
                    <a:pt x="58" y="61"/>
                  </a:lnTo>
                  <a:lnTo>
                    <a:pt x="58" y="61"/>
                  </a:lnTo>
                  <a:lnTo>
                    <a:pt x="66" y="51"/>
                  </a:lnTo>
                  <a:lnTo>
                    <a:pt x="72" y="43"/>
                  </a:lnTo>
                  <a:lnTo>
                    <a:pt x="87" y="27"/>
                  </a:lnTo>
                  <a:lnTo>
                    <a:pt x="87" y="27"/>
                  </a:lnTo>
                  <a:lnTo>
                    <a:pt x="96" y="17"/>
                  </a:lnTo>
                  <a:lnTo>
                    <a:pt x="101" y="11"/>
                  </a:lnTo>
                  <a:lnTo>
                    <a:pt x="107" y="7"/>
                  </a:lnTo>
                  <a:lnTo>
                    <a:pt x="112" y="4"/>
                  </a:lnTo>
                  <a:lnTo>
                    <a:pt x="119" y="1"/>
                  </a:lnTo>
                  <a:lnTo>
                    <a:pt x="128" y="0"/>
                  </a:lnTo>
                  <a:lnTo>
                    <a:pt x="138" y="1"/>
                  </a:lnTo>
                  <a:lnTo>
                    <a:pt x="138" y="1"/>
                  </a:lnTo>
                  <a:lnTo>
                    <a:pt x="149" y="4"/>
                  </a:lnTo>
                  <a:lnTo>
                    <a:pt x="164" y="8"/>
                  </a:lnTo>
                  <a:lnTo>
                    <a:pt x="164" y="8"/>
                  </a:lnTo>
                  <a:lnTo>
                    <a:pt x="185" y="12"/>
                  </a:lnTo>
                  <a:lnTo>
                    <a:pt x="195" y="15"/>
                  </a:lnTo>
                  <a:lnTo>
                    <a:pt x="206" y="18"/>
                  </a:lnTo>
                  <a:lnTo>
                    <a:pt x="216" y="22"/>
                  </a:lnTo>
                  <a:lnTo>
                    <a:pt x="223" y="26"/>
                  </a:lnTo>
                  <a:lnTo>
                    <a:pt x="227" y="30"/>
                  </a:lnTo>
                  <a:lnTo>
                    <a:pt x="228" y="33"/>
                  </a:lnTo>
                  <a:lnTo>
                    <a:pt x="230" y="36"/>
                  </a:lnTo>
                  <a:lnTo>
                    <a:pt x="230" y="40"/>
                  </a:lnTo>
                  <a:lnTo>
                    <a:pt x="230" y="40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1" name="Freeform 150">
              <a:extLst>
                <a:ext uri="{FF2B5EF4-FFF2-40B4-BE49-F238E27FC236}">
                  <a16:creationId xmlns="" xmlns:a16="http://schemas.microsoft.com/office/drawing/2014/main" id="{F31F311D-0960-45C4-9D12-305F0639F3B5}"/>
                </a:ext>
              </a:extLst>
            </p:cNvPr>
            <p:cNvSpPr/>
            <p:nvPr/>
          </p:nvSpPr>
          <p:spPr bwMode="auto">
            <a:xfrm>
              <a:off x="2405063" y="1038225"/>
              <a:ext cx="57150" cy="17463"/>
            </a:xfrm>
            <a:custGeom>
              <a:avLst/>
              <a:gdLst/>
              <a:ahLst/>
              <a:cxnLst>
                <a:cxn ang="0">
                  <a:pos x="107" y="26"/>
                </a:cxn>
                <a:cxn ang="0">
                  <a:pos x="107" y="26"/>
                </a:cxn>
                <a:cxn ang="0">
                  <a:pos x="106" y="27"/>
                </a:cxn>
                <a:cxn ang="0">
                  <a:pos x="106" y="28"/>
                </a:cxn>
                <a:cxn ang="0">
                  <a:pos x="106" y="32"/>
                </a:cxn>
                <a:cxn ang="0">
                  <a:pos x="106" y="32"/>
                </a:cxn>
                <a:cxn ang="0">
                  <a:pos x="96" y="32"/>
                </a:cxn>
                <a:cxn ang="0">
                  <a:pos x="87" y="31"/>
                </a:cxn>
                <a:cxn ang="0">
                  <a:pos x="78" y="28"/>
                </a:cxn>
                <a:cxn ang="0">
                  <a:pos x="70" y="25"/>
                </a:cxn>
                <a:cxn ang="0">
                  <a:pos x="53" y="19"/>
                </a:cxn>
                <a:cxn ang="0">
                  <a:pos x="43" y="16"/>
                </a:cxn>
                <a:cxn ang="0">
                  <a:pos x="34" y="13"/>
                </a:cxn>
                <a:cxn ang="0">
                  <a:pos x="34" y="13"/>
                </a:cxn>
                <a:cxn ang="0">
                  <a:pos x="26" y="15"/>
                </a:cxn>
                <a:cxn ang="0">
                  <a:pos x="17" y="13"/>
                </a:cxn>
                <a:cxn ang="0">
                  <a:pos x="9" y="10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3" y="0"/>
                </a:cxn>
                <a:cxn ang="0">
                  <a:pos x="4" y="1"/>
                </a:cxn>
                <a:cxn ang="0">
                  <a:pos x="4" y="1"/>
                </a:cxn>
                <a:cxn ang="0">
                  <a:pos x="4" y="1"/>
                </a:cxn>
                <a:cxn ang="0">
                  <a:pos x="26" y="3"/>
                </a:cxn>
                <a:cxn ang="0">
                  <a:pos x="48" y="5"/>
                </a:cxn>
                <a:cxn ang="0">
                  <a:pos x="60" y="7"/>
                </a:cxn>
                <a:cxn ang="0">
                  <a:pos x="71" y="10"/>
                </a:cxn>
                <a:cxn ang="0">
                  <a:pos x="80" y="15"/>
                </a:cxn>
                <a:cxn ang="0">
                  <a:pos x="90" y="19"/>
                </a:cxn>
                <a:cxn ang="0">
                  <a:pos x="90" y="19"/>
                </a:cxn>
                <a:cxn ang="0">
                  <a:pos x="95" y="18"/>
                </a:cxn>
                <a:cxn ang="0">
                  <a:pos x="101" y="19"/>
                </a:cxn>
                <a:cxn ang="0">
                  <a:pos x="105" y="21"/>
                </a:cxn>
                <a:cxn ang="0">
                  <a:pos x="106" y="24"/>
                </a:cxn>
                <a:cxn ang="0">
                  <a:pos x="107" y="26"/>
                </a:cxn>
                <a:cxn ang="0">
                  <a:pos x="107" y="26"/>
                </a:cxn>
              </a:cxnLst>
              <a:rect l="0" t="0" r="r" b="b"/>
              <a:pathLst>
                <a:path w="107" h="32">
                  <a:moveTo>
                    <a:pt x="107" y="26"/>
                  </a:moveTo>
                  <a:lnTo>
                    <a:pt x="107" y="26"/>
                  </a:lnTo>
                  <a:lnTo>
                    <a:pt x="106" y="27"/>
                  </a:lnTo>
                  <a:lnTo>
                    <a:pt x="106" y="28"/>
                  </a:lnTo>
                  <a:lnTo>
                    <a:pt x="106" y="32"/>
                  </a:lnTo>
                  <a:lnTo>
                    <a:pt x="106" y="32"/>
                  </a:lnTo>
                  <a:lnTo>
                    <a:pt x="96" y="32"/>
                  </a:lnTo>
                  <a:lnTo>
                    <a:pt x="87" y="31"/>
                  </a:lnTo>
                  <a:lnTo>
                    <a:pt x="78" y="28"/>
                  </a:lnTo>
                  <a:lnTo>
                    <a:pt x="70" y="25"/>
                  </a:lnTo>
                  <a:lnTo>
                    <a:pt x="53" y="19"/>
                  </a:lnTo>
                  <a:lnTo>
                    <a:pt x="43" y="16"/>
                  </a:lnTo>
                  <a:lnTo>
                    <a:pt x="34" y="13"/>
                  </a:lnTo>
                  <a:lnTo>
                    <a:pt x="34" y="13"/>
                  </a:lnTo>
                  <a:lnTo>
                    <a:pt x="26" y="15"/>
                  </a:lnTo>
                  <a:lnTo>
                    <a:pt x="17" y="13"/>
                  </a:lnTo>
                  <a:lnTo>
                    <a:pt x="9" y="10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1"/>
                  </a:lnTo>
                  <a:lnTo>
                    <a:pt x="1" y="1"/>
                  </a:lnTo>
                  <a:lnTo>
                    <a:pt x="3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26" y="3"/>
                  </a:lnTo>
                  <a:lnTo>
                    <a:pt x="48" y="5"/>
                  </a:lnTo>
                  <a:lnTo>
                    <a:pt x="60" y="7"/>
                  </a:lnTo>
                  <a:lnTo>
                    <a:pt x="71" y="10"/>
                  </a:lnTo>
                  <a:lnTo>
                    <a:pt x="80" y="15"/>
                  </a:lnTo>
                  <a:lnTo>
                    <a:pt x="90" y="19"/>
                  </a:lnTo>
                  <a:lnTo>
                    <a:pt x="90" y="19"/>
                  </a:lnTo>
                  <a:lnTo>
                    <a:pt x="95" y="18"/>
                  </a:lnTo>
                  <a:lnTo>
                    <a:pt x="101" y="19"/>
                  </a:lnTo>
                  <a:lnTo>
                    <a:pt x="105" y="21"/>
                  </a:lnTo>
                  <a:lnTo>
                    <a:pt x="106" y="24"/>
                  </a:lnTo>
                  <a:lnTo>
                    <a:pt x="107" y="26"/>
                  </a:lnTo>
                  <a:lnTo>
                    <a:pt x="107" y="26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2" name="Freeform 151">
              <a:extLst>
                <a:ext uri="{FF2B5EF4-FFF2-40B4-BE49-F238E27FC236}">
                  <a16:creationId xmlns="" xmlns:a16="http://schemas.microsoft.com/office/drawing/2014/main" id="{2AAC18B0-65BB-4BB0-9025-C84C8D3B6832}"/>
                </a:ext>
              </a:extLst>
            </p:cNvPr>
            <p:cNvSpPr/>
            <p:nvPr/>
          </p:nvSpPr>
          <p:spPr bwMode="auto">
            <a:xfrm>
              <a:off x="2719388" y="1049338"/>
              <a:ext cx="61913" cy="61913"/>
            </a:xfrm>
            <a:custGeom>
              <a:avLst/>
              <a:gdLst/>
              <a:ahLst/>
              <a:cxnLst>
                <a:cxn ang="0">
                  <a:pos x="22" y="82"/>
                </a:cxn>
                <a:cxn ang="0">
                  <a:pos x="22" y="90"/>
                </a:cxn>
                <a:cxn ang="0">
                  <a:pos x="21" y="95"/>
                </a:cxn>
                <a:cxn ang="0">
                  <a:pos x="33" y="100"/>
                </a:cxn>
                <a:cxn ang="0">
                  <a:pos x="66" y="104"/>
                </a:cxn>
                <a:cxn ang="0">
                  <a:pos x="82" y="105"/>
                </a:cxn>
                <a:cxn ang="0">
                  <a:pos x="94" y="104"/>
                </a:cxn>
                <a:cxn ang="0">
                  <a:pos x="101" y="105"/>
                </a:cxn>
                <a:cxn ang="0">
                  <a:pos x="104" y="110"/>
                </a:cxn>
                <a:cxn ang="0">
                  <a:pos x="92" y="113"/>
                </a:cxn>
                <a:cxn ang="0">
                  <a:pos x="66" y="117"/>
                </a:cxn>
                <a:cxn ang="0">
                  <a:pos x="37" y="115"/>
                </a:cxn>
                <a:cxn ang="0">
                  <a:pos x="11" y="106"/>
                </a:cxn>
                <a:cxn ang="0">
                  <a:pos x="0" y="101"/>
                </a:cxn>
                <a:cxn ang="0">
                  <a:pos x="1" y="91"/>
                </a:cxn>
                <a:cxn ang="0">
                  <a:pos x="9" y="76"/>
                </a:cxn>
                <a:cxn ang="0">
                  <a:pos x="14" y="69"/>
                </a:cxn>
                <a:cxn ang="0">
                  <a:pos x="43" y="64"/>
                </a:cxn>
                <a:cxn ang="0">
                  <a:pos x="76" y="58"/>
                </a:cxn>
                <a:cxn ang="0">
                  <a:pos x="90" y="52"/>
                </a:cxn>
                <a:cxn ang="0">
                  <a:pos x="100" y="44"/>
                </a:cxn>
                <a:cxn ang="0">
                  <a:pos x="103" y="31"/>
                </a:cxn>
                <a:cxn ang="0">
                  <a:pos x="98" y="15"/>
                </a:cxn>
                <a:cxn ang="0">
                  <a:pos x="88" y="13"/>
                </a:cxn>
                <a:cxn ang="0">
                  <a:pos x="79" y="12"/>
                </a:cxn>
                <a:cxn ang="0">
                  <a:pos x="73" y="13"/>
                </a:cxn>
                <a:cxn ang="0">
                  <a:pos x="61" y="24"/>
                </a:cxn>
                <a:cxn ang="0">
                  <a:pos x="54" y="29"/>
                </a:cxn>
                <a:cxn ang="0">
                  <a:pos x="44" y="31"/>
                </a:cxn>
                <a:cxn ang="0">
                  <a:pos x="44" y="26"/>
                </a:cxn>
                <a:cxn ang="0">
                  <a:pos x="46" y="16"/>
                </a:cxn>
                <a:cxn ang="0">
                  <a:pos x="53" y="10"/>
                </a:cxn>
                <a:cxn ang="0">
                  <a:pos x="62" y="4"/>
                </a:cxn>
                <a:cxn ang="0">
                  <a:pos x="78" y="0"/>
                </a:cxn>
                <a:cxn ang="0">
                  <a:pos x="96" y="1"/>
                </a:cxn>
                <a:cxn ang="0">
                  <a:pos x="106" y="4"/>
                </a:cxn>
                <a:cxn ang="0">
                  <a:pos x="111" y="7"/>
                </a:cxn>
                <a:cxn ang="0">
                  <a:pos x="116" y="22"/>
                </a:cxn>
                <a:cxn ang="0">
                  <a:pos x="118" y="35"/>
                </a:cxn>
                <a:cxn ang="0">
                  <a:pos x="117" y="43"/>
                </a:cxn>
                <a:cxn ang="0">
                  <a:pos x="112" y="55"/>
                </a:cxn>
                <a:cxn ang="0">
                  <a:pos x="102" y="63"/>
                </a:cxn>
                <a:cxn ang="0">
                  <a:pos x="82" y="72"/>
                </a:cxn>
                <a:cxn ang="0">
                  <a:pos x="52" y="78"/>
                </a:cxn>
                <a:cxn ang="0">
                  <a:pos x="22" y="82"/>
                </a:cxn>
              </a:cxnLst>
              <a:rect l="0" t="0" r="r" b="b"/>
              <a:pathLst>
                <a:path w="118" h="117">
                  <a:moveTo>
                    <a:pt x="22" y="82"/>
                  </a:moveTo>
                  <a:lnTo>
                    <a:pt x="22" y="82"/>
                  </a:lnTo>
                  <a:lnTo>
                    <a:pt x="23" y="87"/>
                  </a:lnTo>
                  <a:lnTo>
                    <a:pt x="22" y="90"/>
                  </a:lnTo>
                  <a:lnTo>
                    <a:pt x="21" y="92"/>
                  </a:lnTo>
                  <a:lnTo>
                    <a:pt x="21" y="95"/>
                  </a:lnTo>
                  <a:lnTo>
                    <a:pt x="21" y="95"/>
                  </a:lnTo>
                  <a:lnTo>
                    <a:pt x="33" y="100"/>
                  </a:lnTo>
                  <a:lnTo>
                    <a:pt x="50" y="103"/>
                  </a:lnTo>
                  <a:lnTo>
                    <a:pt x="66" y="104"/>
                  </a:lnTo>
                  <a:lnTo>
                    <a:pt x="82" y="105"/>
                  </a:lnTo>
                  <a:lnTo>
                    <a:pt x="82" y="105"/>
                  </a:lnTo>
                  <a:lnTo>
                    <a:pt x="88" y="105"/>
                  </a:lnTo>
                  <a:lnTo>
                    <a:pt x="94" y="104"/>
                  </a:lnTo>
                  <a:lnTo>
                    <a:pt x="98" y="104"/>
                  </a:lnTo>
                  <a:lnTo>
                    <a:pt x="101" y="105"/>
                  </a:lnTo>
                  <a:lnTo>
                    <a:pt x="103" y="107"/>
                  </a:lnTo>
                  <a:lnTo>
                    <a:pt x="104" y="110"/>
                  </a:lnTo>
                  <a:lnTo>
                    <a:pt x="104" y="110"/>
                  </a:lnTo>
                  <a:lnTo>
                    <a:pt x="92" y="113"/>
                  </a:lnTo>
                  <a:lnTo>
                    <a:pt x="79" y="117"/>
                  </a:lnTo>
                  <a:lnTo>
                    <a:pt x="66" y="117"/>
                  </a:lnTo>
                  <a:lnTo>
                    <a:pt x="51" y="117"/>
                  </a:lnTo>
                  <a:lnTo>
                    <a:pt x="37" y="115"/>
                  </a:lnTo>
                  <a:lnTo>
                    <a:pt x="23" y="111"/>
                  </a:lnTo>
                  <a:lnTo>
                    <a:pt x="11" y="106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95"/>
                  </a:lnTo>
                  <a:lnTo>
                    <a:pt x="1" y="91"/>
                  </a:lnTo>
                  <a:lnTo>
                    <a:pt x="5" y="83"/>
                  </a:lnTo>
                  <a:lnTo>
                    <a:pt x="9" y="76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27" y="66"/>
                  </a:lnTo>
                  <a:lnTo>
                    <a:pt x="43" y="64"/>
                  </a:lnTo>
                  <a:lnTo>
                    <a:pt x="60" y="62"/>
                  </a:lnTo>
                  <a:lnTo>
                    <a:pt x="76" y="58"/>
                  </a:lnTo>
                  <a:lnTo>
                    <a:pt x="84" y="56"/>
                  </a:lnTo>
                  <a:lnTo>
                    <a:pt x="90" y="52"/>
                  </a:lnTo>
                  <a:lnTo>
                    <a:pt x="96" y="48"/>
                  </a:lnTo>
                  <a:lnTo>
                    <a:pt x="100" y="44"/>
                  </a:lnTo>
                  <a:lnTo>
                    <a:pt x="102" y="39"/>
                  </a:lnTo>
                  <a:lnTo>
                    <a:pt x="103" y="31"/>
                  </a:lnTo>
                  <a:lnTo>
                    <a:pt x="102" y="24"/>
                  </a:lnTo>
                  <a:lnTo>
                    <a:pt x="98" y="15"/>
                  </a:lnTo>
                  <a:lnTo>
                    <a:pt x="98" y="15"/>
                  </a:lnTo>
                  <a:lnTo>
                    <a:pt x="88" y="13"/>
                  </a:lnTo>
                  <a:lnTo>
                    <a:pt x="84" y="12"/>
                  </a:lnTo>
                  <a:lnTo>
                    <a:pt x="79" y="12"/>
                  </a:lnTo>
                  <a:lnTo>
                    <a:pt x="79" y="12"/>
                  </a:lnTo>
                  <a:lnTo>
                    <a:pt x="73" y="13"/>
                  </a:lnTo>
                  <a:lnTo>
                    <a:pt x="69" y="16"/>
                  </a:lnTo>
                  <a:lnTo>
                    <a:pt x="61" y="24"/>
                  </a:lnTo>
                  <a:lnTo>
                    <a:pt x="57" y="27"/>
                  </a:lnTo>
                  <a:lnTo>
                    <a:pt x="54" y="29"/>
                  </a:lnTo>
                  <a:lnTo>
                    <a:pt x="50" y="31"/>
                  </a:lnTo>
                  <a:lnTo>
                    <a:pt x="44" y="31"/>
                  </a:lnTo>
                  <a:lnTo>
                    <a:pt x="44" y="31"/>
                  </a:lnTo>
                  <a:lnTo>
                    <a:pt x="44" y="26"/>
                  </a:lnTo>
                  <a:lnTo>
                    <a:pt x="45" y="20"/>
                  </a:lnTo>
                  <a:lnTo>
                    <a:pt x="46" y="16"/>
                  </a:lnTo>
                  <a:lnTo>
                    <a:pt x="50" y="13"/>
                  </a:lnTo>
                  <a:lnTo>
                    <a:pt x="53" y="10"/>
                  </a:lnTo>
                  <a:lnTo>
                    <a:pt x="57" y="6"/>
                  </a:lnTo>
                  <a:lnTo>
                    <a:pt x="62" y="4"/>
                  </a:lnTo>
                  <a:lnTo>
                    <a:pt x="68" y="2"/>
                  </a:lnTo>
                  <a:lnTo>
                    <a:pt x="78" y="0"/>
                  </a:lnTo>
                  <a:lnTo>
                    <a:pt x="90" y="0"/>
                  </a:lnTo>
                  <a:lnTo>
                    <a:pt x="96" y="1"/>
                  </a:lnTo>
                  <a:lnTo>
                    <a:pt x="101" y="2"/>
                  </a:lnTo>
                  <a:lnTo>
                    <a:pt x="106" y="4"/>
                  </a:lnTo>
                  <a:lnTo>
                    <a:pt x="111" y="7"/>
                  </a:lnTo>
                  <a:lnTo>
                    <a:pt x="111" y="7"/>
                  </a:lnTo>
                  <a:lnTo>
                    <a:pt x="113" y="16"/>
                  </a:lnTo>
                  <a:lnTo>
                    <a:pt x="116" y="22"/>
                  </a:lnTo>
                  <a:lnTo>
                    <a:pt x="118" y="29"/>
                  </a:lnTo>
                  <a:lnTo>
                    <a:pt x="118" y="35"/>
                  </a:lnTo>
                  <a:lnTo>
                    <a:pt x="118" y="35"/>
                  </a:lnTo>
                  <a:lnTo>
                    <a:pt x="117" y="43"/>
                  </a:lnTo>
                  <a:lnTo>
                    <a:pt x="115" y="49"/>
                  </a:lnTo>
                  <a:lnTo>
                    <a:pt x="112" y="55"/>
                  </a:lnTo>
                  <a:lnTo>
                    <a:pt x="106" y="59"/>
                  </a:lnTo>
                  <a:lnTo>
                    <a:pt x="102" y="63"/>
                  </a:lnTo>
                  <a:lnTo>
                    <a:pt x="96" y="66"/>
                  </a:lnTo>
                  <a:lnTo>
                    <a:pt x="82" y="72"/>
                  </a:lnTo>
                  <a:lnTo>
                    <a:pt x="67" y="75"/>
                  </a:lnTo>
                  <a:lnTo>
                    <a:pt x="52" y="78"/>
                  </a:lnTo>
                  <a:lnTo>
                    <a:pt x="22" y="82"/>
                  </a:lnTo>
                  <a:lnTo>
                    <a:pt x="22" y="82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3" name="Freeform 152">
              <a:extLst>
                <a:ext uri="{FF2B5EF4-FFF2-40B4-BE49-F238E27FC236}">
                  <a16:creationId xmlns="" xmlns:a16="http://schemas.microsoft.com/office/drawing/2014/main" id="{9319896F-7306-4925-97A3-C50D84ACAF64}"/>
                </a:ext>
              </a:extLst>
            </p:cNvPr>
            <p:cNvSpPr/>
            <p:nvPr/>
          </p:nvSpPr>
          <p:spPr bwMode="auto">
            <a:xfrm>
              <a:off x="2479676" y="1055688"/>
              <a:ext cx="114300" cy="88900"/>
            </a:xfrm>
            <a:custGeom>
              <a:avLst/>
              <a:gdLst/>
              <a:ahLst/>
              <a:cxnLst>
                <a:cxn ang="0">
                  <a:pos x="59" y="7"/>
                </a:cxn>
                <a:cxn ang="0">
                  <a:pos x="52" y="30"/>
                </a:cxn>
                <a:cxn ang="0">
                  <a:pos x="52" y="36"/>
                </a:cxn>
                <a:cxn ang="0">
                  <a:pos x="89" y="20"/>
                </a:cxn>
                <a:cxn ang="0">
                  <a:pos x="115" y="17"/>
                </a:cxn>
                <a:cxn ang="0">
                  <a:pos x="135" y="23"/>
                </a:cxn>
                <a:cxn ang="0">
                  <a:pos x="142" y="43"/>
                </a:cxn>
                <a:cxn ang="0">
                  <a:pos x="151" y="47"/>
                </a:cxn>
                <a:cxn ang="0">
                  <a:pos x="186" y="39"/>
                </a:cxn>
                <a:cxn ang="0">
                  <a:pos x="205" y="43"/>
                </a:cxn>
                <a:cxn ang="0">
                  <a:pos x="216" y="54"/>
                </a:cxn>
                <a:cxn ang="0">
                  <a:pos x="215" y="79"/>
                </a:cxn>
                <a:cxn ang="0">
                  <a:pos x="207" y="96"/>
                </a:cxn>
                <a:cxn ang="0">
                  <a:pos x="185" y="140"/>
                </a:cxn>
                <a:cxn ang="0">
                  <a:pos x="176" y="165"/>
                </a:cxn>
                <a:cxn ang="0">
                  <a:pos x="168" y="167"/>
                </a:cxn>
                <a:cxn ang="0">
                  <a:pos x="162" y="165"/>
                </a:cxn>
                <a:cxn ang="0">
                  <a:pos x="161" y="157"/>
                </a:cxn>
                <a:cxn ang="0">
                  <a:pos x="170" y="146"/>
                </a:cxn>
                <a:cxn ang="0">
                  <a:pos x="186" y="112"/>
                </a:cxn>
                <a:cxn ang="0">
                  <a:pos x="202" y="79"/>
                </a:cxn>
                <a:cxn ang="0">
                  <a:pos x="202" y="64"/>
                </a:cxn>
                <a:cxn ang="0">
                  <a:pos x="190" y="50"/>
                </a:cxn>
                <a:cxn ang="0">
                  <a:pos x="164" y="55"/>
                </a:cxn>
                <a:cxn ang="0">
                  <a:pos x="133" y="73"/>
                </a:cxn>
                <a:cxn ang="0">
                  <a:pos x="112" y="112"/>
                </a:cxn>
                <a:cxn ang="0">
                  <a:pos x="103" y="129"/>
                </a:cxn>
                <a:cxn ang="0">
                  <a:pos x="92" y="136"/>
                </a:cxn>
                <a:cxn ang="0">
                  <a:pos x="91" y="122"/>
                </a:cxn>
                <a:cxn ang="0">
                  <a:pos x="120" y="71"/>
                </a:cxn>
                <a:cxn ang="0">
                  <a:pos x="126" y="51"/>
                </a:cxn>
                <a:cxn ang="0">
                  <a:pos x="123" y="29"/>
                </a:cxn>
                <a:cxn ang="0">
                  <a:pos x="97" y="30"/>
                </a:cxn>
                <a:cxn ang="0">
                  <a:pos x="68" y="43"/>
                </a:cxn>
                <a:cxn ang="0">
                  <a:pos x="40" y="62"/>
                </a:cxn>
                <a:cxn ang="0">
                  <a:pos x="34" y="77"/>
                </a:cxn>
                <a:cxn ang="0">
                  <a:pos x="20" y="107"/>
                </a:cxn>
                <a:cxn ang="0">
                  <a:pos x="9" y="119"/>
                </a:cxn>
                <a:cxn ang="0">
                  <a:pos x="0" y="115"/>
                </a:cxn>
                <a:cxn ang="0">
                  <a:pos x="26" y="61"/>
                </a:cxn>
                <a:cxn ang="0">
                  <a:pos x="42" y="19"/>
                </a:cxn>
                <a:cxn ang="0">
                  <a:pos x="50" y="2"/>
                </a:cxn>
                <a:cxn ang="0">
                  <a:pos x="52" y="0"/>
                </a:cxn>
                <a:cxn ang="0">
                  <a:pos x="59" y="3"/>
                </a:cxn>
              </a:cxnLst>
              <a:rect l="0" t="0" r="r" b="b"/>
              <a:pathLst>
                <a:path w="216" h="168">
                  <a:moveTo>
                    <a:pt x="59" y="3"/>
                  </a:moveTo>
                  <a:lnTo>
                    <a:pt x="59" y="3"/>
                  </a:lnTo>
                  <a:lnTo>
                    <a:pt x="59" y="7"/>
                  </a:lnTo>
                  <a:lnTo>
                    <a:pt x="58" y="13"/>
                  </a:lnTo>
                  <a:lnTo>
                    <a:pt x="55" y="21"/>
                  </a:lnTo>
                  <a:lnTo>
                    <a:pt x="52" y="30"/>
                  </a:lnTo>
                  <a:lnTo>
                    <a:pt x="49" y="39"/>
                  </a:lnTo>
                  <a:lnTo>
                    <a:pt x="49" y="39"/>
                  </a:lnTo>
                  <a:lnTo>
                    <a:pt x="52" y="36"/>
                  </a:lnTo>
                  <a:lnTo>
                    <a:pt x="58" y="32"/>
                  </a:lnTo>
                  <a:lnTo>
                    <a:pt x="72" y="25"/>
                  </a:lnTo>
                  <a:lnTo>
                    <a:pt x="89" y="20"/>
                  </a:lnTo>
                  <a:lnTo>
                    <a:pt x="98" y="18"/>
                  </a:lnTo>
                  <a:lnTo>
                    <a:pt x="106" y="17"/>
                  </a:lnTo>
                  <a:lnTo>
                    <a:pt x="115" y="17"/>
                  </a:lnTo>
                  <a:lnTo>
                    <a:pt x="122" y="18"/>
                  </a:lnTo>
                  <a:lnTo>
                    <a:pt x="130" y="20"/>
                  </a:lnTo>
                  <a:lnTo>
                    <a:pt x="135" y="23"/>
                  </a:lnTo>
                  <a:lnTo>
                    <a:pt x="140" y="28"/>
                  </a:lnTo>
                  <a:lnTo>
                    <a:pt x="142" y="34"/>
                  </a:lnTo>
                  <a:lnTo>
                    <a:pt x="142" y="43"/>
                  </a:lnTo>
                  <a:lnTo>
                    <a:pt x="140" y="52"/>
                  </a:lnTo>
                  <a:lnTo>
                    <a:pt x="140" y="52"/>
                  </a:lnTo>
                  <a:lnTo>
                    <a:pt x="151" y="47"/>
                  </a:lnTo>
                  <a:lnTo>
                    <a:pt x="165" y="43"/>
                  </a:lnTo>
                  <a:lnTo>
                    <a:pt x="179" y="39"/>
                  </a:lnTo>
                  <a:lnTo>
                    <a:pt x="186" y="39"/>
                  </a:lnTo>
                  <a:lnTo>
                    <a:pt x="193" y="39"/>
                  </a:lnTo>
                  <a:lnTo>
                    <a:pt x="200" y="40"/>
                  </a:lnTo>
                  <a:lnTo>
                    <a:pt x="205" y="43"/>
                  </a:lnTo>
                  <a:lnTo>
                    <a:pt x="209" y="45"/>
                  </a:lnTo>
                  <a:lnTo>
                    <a:pt x="213" y="49"/>
                  </a:lnTo>
                  <a:lnTo>
                    <a:pt x="216" y="54"/>
                  </a:lnTo>
                  <a:lnTo>
                    <a:pt x="217" y="61"/>
                  </a:lnTo>
                  <a:lnTo>
                    <a:pt x="217" y="69"/>
                  </a:lnTo>
                  <a:lnTo>
                    <a:pt x="215" y="79"/>
                  </a:lnTo>
                  <a:lnTo>
                    <a:pt x="215" y="79"/>
                  </a:lnTo>
                  <a:lnTo>
                    <a:pt x="211" y="86"/>
                  </a:lnTo>
                  <a:lnTo>
                    <a:pt x="207" y="96"/>
                  </a:lnTo>
                  <a:lnTo>
                    <a:pt x="196" y="115"/>
                  </a:lnTo>
                  <a:lnTo>
                    <a:pt x="196" y="115"/>
                  </a:lnTo>
                  <a:lnTo>
                    <a:pt x="185" y="140"/>
                  </a:lnTo>
                  <a:lnTo>
                    <a:pt x="180" y="152"/>
                  </a:lnTo>
                  <a:lnTo>
                    <a:pt x="176" y="165"/>
                  </a:lnTo>
                  <a:lnTo>
                    <a:pt x="176" y="165"/>
                  </a:lnTo>
                  <a:lnTo>
                    <a:pt x="173" y="165"/>
                  </a:lnTo>
                  <a:lnTo>
                    <a:pt x="171" y="166"/>
                  </a:lnTo>
                  <a:lnTo>
                    <a:pt x="168" y="167"/>
                  </a:lnTo>
                  <a:lnTo>
                    <a:pt x="165" y="168"/>
                  </a:lnTo>
                  <a:lnTo>
                    <a:pt x="165" y="168"/>
                  </a:lnTo>
                  <a:lnTo>
                    <a:pt x="162" y="165"/>
                  </a:lnTo>
                  <a:lnTo>
                    <a:pt x="161" y="163"/>
                  </a:lnTo>
                  <a:lnTo>
                    <a:pt x="160" y="159"/>
                  </a:lnTo>
                  <a:lnTo>
                    <a:pt x="161" y="157"/>
                  </a:lnTo>
                  <a:lnTo>
                    <a:pt x="165" y="153"/>
                  </a:lnTo>
                  <a:lnTo>
                    <a:pt x="170" y="146"/>
                  </a:lnTo>
                  <a:lnTo>
                    <a:pt x="170" y="146"/>
                  </a:lnTo>
                  <a:lnTo>
                    <a:pt x="174" y="140"/>
                  </a:lnTo>
                  <a:lnTo>
                    <a:pt x="178" y="131"/>
                  </a:lnTo>
                  <a:lnTo>
                    <a:pt x="186" y="112"/>
                  </a:lnTo>
                  <a:lnTo>
                    <a:pt x="193" y="93"/>
                  </a:lnTo>
                  <a:lnTo>
                    <a:pt x="197" y="85"/>
                  </a:lnTo>
                  <a:lnTo>
                    <a:pt x="202" y="79"/>
                  </a:lnTo>
                  <a:lnTo>
                    <a:pt x="202" y="79"/>
                  </a:lnTo>
                  <a:lnTo>
                    <a:pt x="202" y="71"/>
                  </a:lnTo>
                  <a:lnTo>
                    <a:pt x="202" y="64"/>
                  </a:lnTo>
                  <a:lnTo>
                    <a:pt x="198" y="52"/>
                  </a:lnTo>
                  <a:lnTo>
                    <a:pt x="198" y="52"/>
                  </a:lnTo>
                  <a:lnTo>
                    <a:pt x="190" y="50"/>
                  </a:lnTo>
                  <a:lnTo>
                    <a:pt x="181" y="50"/>
                  </a:lnTo>
                  <a:lnTo>
                    <a:pt x="173" y="52"/>
                  </a:lnTo>
                  <a:lnTo>
                    <a:pt x="164" y="55"/>
                  </a:lnTo>
                  <a:lnTo>
                    <a:pt x="148" y="64"/>
                  </a:lnTo>
                  <a:lnTo>
                    <a:pt x="133" y="73"/>
                  </a:lnTo>
                  <a:lnTo>
                    <a:pt x="133" y="73"/>
                  </a:lnTo>
                  <a:lnTo>
                    <a:pt x="130" y="82"/>
                  </a:lnTo>
                  <a:lnTo>
                    <a:pt x="123" y="92"/>
                  </a:lnTo>
                  <a:lnTo>
                    <a:pt x="112" y="112"/>
                  </a:lnTo>
                  <a:lnTo>
                    <a:pt x="112" y="112"/>
                  </a:lnTo>
                  <a:lnTo>
                    <a:pt x="107" y="121"/>
                  </a:lnTo>
                  <a:lnTo>
                    <a:pt x="103" y="129"/>
                  </a:lnTo>
                  <a:lnTo>
                    <a:pt x="101" y="134"/>
                  </a:lnTo>
                  <a:lnTo>
                    <a:pt x="97" y="136"/>
                  </a:lnTo>
                  <a:lnTo>
                    <a:pt x="92" y="136"/>
                  </a:lnTo>
                  <a:lnTo>
                    <a:pt x="86" y="135"/>
                  </a:lnTo>
                  <a:lnTo>
                    <a:pt x="86" y="135"/>
                  </a:lnTo>
                  <a:lnTo>
                    <a:pt x="91" y="122"/>
                  </a:lnTo>
                  <a:lnTo>
                    <a:pt x="98" y="109"/>
                  </a:lnTo>
                  <a:lnTo>
                    <a:pt x="114" y="84"/>
                  </a:lnTo>
                  <a:lnTo>
                    <a:pt x="120" y="71"/>
                  </a:lnTo>
                  <a:lnTo>
                    <a:pt x="122" y="65"/>
                  </a:lnTo>
                  <a:lnTo>
                    <a:pt x="125" y="58"/>
                  </a:lnTo>
                  <a:lnTo>
                    <a:pt x="126" y="51"/>
                  </a:lnTo>
                  <a:lnTo>
                    <a:pt x="127" y="44"/>
                  </a:lnTo>
                  <a:lnTo>
                    <a:pt x="126" y="36"/>
                  </a:lnTo>
                  <a:lnTo>
                    <a:pt x="123" y="29"/>
                  </a:lnTo>
                  <a:lnTo>
                    <a:pt x="123" y="29"/>
                  </a:lnTo>
                  <a:lnTo>
                    <a:pt x="109" y="28"/>
                  </a:lnTo>
                  <a:lnTo>
                    <a:pt x="97" y="30"/>
                  </a:lnTo>
                  <a:lnTo>
                    <a:pt x="86" y="33"/>
                  </a:lnTo>
                  <a:lnTo>
                    <a:pt x="76" y="37"/>
                  </a:lnTo>
                  <a:lnTo>
                    <a:pt x="68" y="43"/>
                  </a:lnTo>
                  <a:lnTo>
                    <a:pt x="59" y="49"/>
                  </a:lnTo>
                  <a:lnTo>
                    <a:pt x="51" y="55"/>
                  </a:lnTo>
                  <a:lnTo>
                    <a:pt x="40" y="62"/>
                  </a:lnTo>
                  <a:lnTo>
                    <a:pt x="40" y="62"/>
                  </a:lnTo>
                  <a:lnTo>
                    <a:pt x="37" y="69"/>
                  </a:lnTo>
                  <a:lnTo>
                    <a:pt x="34" y="77"/>
                  </a:lnTo>
                  <a:lnTo>
                    <a:pt x="27" y="93"/>
                  </a:lnTo>
                  <a:lnTo>
                    <a:pt x="24" y="100"/>
                  </a:lnTo>
                  <a:lnTo>
                    <a:pt x="20" y="107"/>
                  </a:lnTo>
                  <a:lnTo>
                    <a:pt x="14" y="113"/>
                  </a:lnTo>
                  <a:lnTo>
                    <a:pt x="9" y="119"/>
                  </a:lnTo>
                  <a:lnTo>
                    <a:pt x="9" y="119"/>
                  </a:lnTo>
                  <a:lnTo>
                    <a:pt x="6" y="119"/>
                  </a:lnTo>
                  <a:lnTo>
                    <a:pt x="5" y="118"/>
                  </a:lnTo>
                  <a:lnTo>
                    <a:pt x="0" y="115"/>
                  </a:lnTo>
                  <a:lnTo>
                    <a:pt x="0" y="115"/>
                  </a:lnTo>
                  <a:lnTo>
                    <a:pt x="13" y="88"/>
                  </a:lnTo>
                  <a:lnTo>
                    <a:pt x="26" y="61"/>
                  </a:lnTo>
                  <a:lnTo>
                    <a:pt x="31" y="48"/>
                  </a:lnTo>
                  <a:lnTo>
                    <a:pt x="38" y="33"/>
                  </a:lnTo>
                  <a:lnTo>
                    <a:pt x="42" y="19"/>
                  </a:lnTo>
                  <a:lnTo>
                    <a:pt x="46" y="3"/>
                  </a:lnTo>
                  <a:lnTo>
                    <a:pt x="46" y="3"/>
                  </a:lnTo>
                  <a:lnTo>
                    <a:pt x="50" y="2"/>
                  </a:lnTo>
                  <a:lnTo>
                    <a:pt x="51" y="1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56" y="1"/>
                  </a:lnTo>
                  <a:lnTo>
                    <a:pt x="59" y="3"/>
                  </a:lnTo>
                  <a:lnTo>
                    <a:pt x="59" y="3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4" name="Freeform 153">
              <a:extLst>
                <a:ext uri="{FF2B5EF4-FFF2-40B4-BE49-F238E27FC236}">
                  <a16:creationId xmlns="" xmlns:a16="http://schemas.microsoft.com/office/drawing/2014/main" id="{F4D4F459-955F-43E4-8314-1EE1E3DCE1EC}"/>
                </a:ext>
              </a:extLst>
            </p:cNvPr>
            <p:cNvSpPr/>
            <p:nvPr/>
          </p:nvSpPr>
          <p:spPr bwMode="auto">
            <a:xfrm>
              <a:off x="2397126" y="1065213"/>
              <a:ext cx="57150" cy="14288"/>
            </a:xfrm>
            <a:custGeom>
              <a:avLst/>
              <a:gdLst/>
              <a:ahLst/>
              <a:cxnLst>
                <a:cxn ang="0">
                  <a:pos x="106" y="25"/>
                </a:cxn>
                <a:cxn ang="0">
                  <a:pos x="106" y="25"/>
                </a:cxn>
                <a:cxn ang="0">
                  <a:pos x="103" y="27"/>
                </a:cxn>
                <a:cxn ang="0">
                  <a:pos x="100" y="27"/>
                </a:cxn>
                <a:cxn ang="0">
                  <a:pos x="97" y="27"/>
                </a:cxn>
                <a:cxn ang="0">
                  <a:pos x="93" y="26"/>
                </a:cxn>
                <a:cxn ang="0">
                  <a:pos x="87" y="22"/>
                </a:cxn>
                <a:cxn ang="0">
                  <a:pos x="80" y="19"/>
                </a:cxn>
                <a:cxn ang="0">
                  <a:pos x="80" y="19"/>
                </a:cxn>
                <a:cxn ang="0">
                  <a:pos x="77" y="19"/>
                </a:cxn>
                <a:cxn ang="0">
                  <a:pos x="73" y="20"/>
                </a:cxn>
                <a:cxn ang="0">
                  <a:pos x="70" y="21"/>
                </a:cxn>
                <a:cxn ang="0">
                  <a:pos x="67" y="21"/>
                </a:cxn>
                <a:cxn ang="0">
                  <a:pos x="67" y="21"/>
                </a:cxn>
                <a:cxn ang="0">
                  <a:pos x="61" y="20"/>
                </a:cxn>
                <a:cxn ang="0">
                  <a:pos x="56" y="18"/>
                </a:cxn>
                <a:cxn ang="0">
                  <a:pos x="45" y="15"/>
                </a:cxn>
                <a:cxn ang="0">
                  <a:pos x="45" y="15"/>
                </a:cxn>
                <a:cxn ang="0">
                  <a:pos x="32" y="13"/>
                </a:cxn>
                <a:cxn ang="0">
                  <a:pos x="19" y="12"/>
                </a:cxn>
                <a:cxn ang="0">
                  <a:pos x="13" y="11"/>
                </a:cxn>
                <a:cxn ang="0">
                  <a:pos x="8" y="9"/>
                </a:cxn>
                <a:cxn ang="0">
                  <a:pos x="2" y="5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3" y="1"/>
                </a:cxn>
                <a:cxn ang="0">
                  <a:pos x="3" y="1"/>
                </a:cxn>
                <a:cxn ang="0">
                  <a:pos x="13" y="0"/>
                </a:cxn>
                <a:cxn ang="0">
                  <a:pos x="24" y="0"/>
                </a:cxn>
                <a:cxn ang="0">
                  <a:pos x="34" y="1"/>
                </a:cxn>
                <a:cxn ang="0">
                  <a:pos x="44" y="2"/>
                </a:cxn>
                <a:cxn ang="0">
                  <a:pos x="63" y="7"/>
                </a:cxn>
                <a:cxn ang="0">
                  <a:pos x="82" y="11"/>
                </a:cxn>
                <a:cxn ang="0">
                  <a:pos x="82" y="11"/>
                </a:cxn>
                <a:cxn ang="0">
                  <a:pos x="91" y="11"/>
                </a:cxn>
                <a:cxn ang="0">
                  <a:pos x="99" y="13"/>
                </a:cxn>
                <a:cxn ang="0">
                  <a:pos x="102" y="14"/>
                </a:cxn>
                <a:cxn ang="0">
                  <a:pos x="104" y="16"/>
                </a:cxn>
                <a:cxn ang="0">
                  <a:pos x="105" y="20"/>
                </a:cxn>
                <a:cxn ang="0">
                  <a:pos x="106" y="25"/>
                </a:cxn>
                <a:cxn ang="0">
                  <a:pos x="106" y="25"/>
                </a:cxn>
              </a:cxnLst>
              <a:rect l="0" t="0" r="r" b="b"/>
              <a:pathLst>
                <a:path w="105" h="27">
                  <a:moveTo>
                    <a:pt x="106" y="25"/>
                  </a:moveTo>
                  <a:lnTo>
                    <a:pt x="106" y="25"/>
                  </a:lnTo>
                  <a:lnTo>
                    <a:pt x="103" y="27"/>
                  </a:lnTo>
                  <a:lnTo>
                    <a:pt x="100" y="27"/>
                  </a:lnTo>
                  <a:lnTo>
                    <a:pt x="97" y="27"/>
                  </a:lnTo>
                  <a:lnTo>
                    <a:pt x="93" y="26"/>
                  </a:lnTo>
                  <a:lnTo>
                    <a:pt x="87" y="22"/>
                  </a:lnTo>
                  <a:lnTo>
                    <a:pt x="80" y="19"/>
                  </a:lnTo>
                  <a:lnTo>
                    <a:pt x="80" y="19"/>
                  </a:lnTo>
                  <a:lnTo>
                    <a:pt x="77" y="19"/>
                  </a:lnTo>
                  <a:lnTo>
                    <a:pt x="73" y="20"/>
                  </a:lnTo>
                  <a:lnTo>
                    <a:pt x="70" y="21"/>
                  </a:lnTo>
                  <a:lnTo>
                    <a:pt x="67" y="21"/>
                  </a:lnTo>
                  <a:lnTo>
                    <a:pt x="67" y="21"/>
                  </a:lnTo>
                  <a:lnTo>
                    <a:pt x="61" y="20"/>
                  </a:lnTo>
                  <a:lnTo>
                    <a:pt x="56" y="18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32" y="13"/>
                  </a:lnTo>
                  <a:lnTo>
                    <a:pt x="19" y="12"/>
                  </a:lnTo>
                  <a:lnTo>
                    <a:pt x="13" y="11"/>
                  </a:lnTo>
                  <a:lnTo>
                    <a:pt x="8" y="9"/>
                  </a:lnTo>
                  <a:lnTo>
                    <a:pt x="2" y="5"/>
                  </a:lnTo>
                  <a:lnTo>
                    <a:pt x="0" y="1"/>
                  </a:lnTo>
                  <a:lnTo>
                    <a:pt x="0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13" y="0"/>
                  </a:lnTo>
                  <a:lnTo>
                    <a:pt x="24" y="0"/>
                  </a:lnTo>
                  <a:lnTo>
                    <a:pt x="34" y="1"/>
                  </a:lnTo>
                  <a:lnTo>
                    <a:pt x="44" y="2"/>
                  </a:lnTo>
                  <a:lnTo>
                    <a:pt x="63" y="7"/>
                  </a:lnTo>
                  <a:lnTo>
                    <a:pt x="82" y="11"/>
                  </a:lnTo>
                  <a:lnTo>
                    <a:pt x="82" y="11"/>
                  </a:lnTo>
                  <a:lnTo>
                    <a:pt x="91" y="11"/>
                  </a:lnTo>
                  <a:lnTo>
                    <a:pt x="99" y="13"/>
                  </a:lnTo>
                  <a:lnTo>
                    <a:pt x="102" y="14"/>
                  </a:lnTo>
                  <a:lnTo>
                    <a:pt x="104" y="16"/>
                  </a:lnTo>
                  <a:lnTo>
                    <a:pt x="105" y="20"/>
                  </a:lnTo>
                  <a:lnTo>
                    <a:pt x="106" y="25"/>
                  </a:lnTo>
                  <a:lnTo>
                    <a:pt x="106" y="25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5" name="Freeform 154">
              <a:extLst>
                <a:ext uri="{FF2B5EF4-FFF2-40B4-BE49-F238E27FC236}">
                  <a16:creationId xmlns="" xmlns:a16="http://schemas.microsoft.com/office/drawing/2014/main" id="{E45F4551-A42D-425E-8FA4-CAA4E4899B15}"/>
                </a:ext>
              </a:extLst>
            </p:cNvPr>
            <p:cNvSpPr/>
            <p:nvPr/>
          </p:nvSpPr>
          <p:spPr bwMode="auto">
            <a:xfrm>
              <a:off x="2614613" y="1093788"/>
              <a:ext cx="63500" cy="69850"/>
            </a:xfrm>
            <a:custGeom>
              <a:avLst/>
              <a:gdLst/>
              <a:ahLst/>
              <a:cxnLst>
                <a:cxn ang="0">
                  <a:pos x="118" y="22"/>
                </a:cxn>
                <a:cxn ang="0">
                  <a:pos x="114" y="26"/>
                </a:cxn>
                <a:cxn ang="0">
                  <a:pos x="106" y="28"/>
                </a:cxn>
                <a:cxn ang="0">
                  <a:pos x="104" y="26"/>
                </a:cxn>
                <a:cxn ang="0">
                  <a:pos x="102" y="21"/>
                </a:cxn>
                <a:cxn ang="0">
                  <a:pos x="100" y="15"/>
                </a:cxn>
                <a:cxn ang="0">
                  <a:pos x="98" y="12"/>
                </a:cxn>
                <a:cxn ang="0">
                  <a:pos x="94" y="10"/>
                </a:cxn>
                <a:cxn ang="0">
                  <a:pos x="76" y="11"/>
                </a:cxn>
                <a:cxn ang="0">
                  <a:pos x="54" y="15"/>
                </a:cxn>
                <a:cxn ang="0">
                  <a:pos x="40" y="20"/>
                </a:cxn>
                <a:cxn ang="0">
                  <a:pos x="35" y="25"/>
                </a:cxn>
                <a:cxn ang="0">
                  <a:pos x="26" y="33"/>
                </a:cxn>
                <a:cxn ang="0">
                  <a:pos x="21" y="45"/>
                </a:cxn>
                <a:cxn ang="0">
                  <a:pos x="14" y="71"/>
                </a:cxn>
                <a:cxn ang="0">
                  <a:pos x="14" y="85"/>
                </a:cxn>
                <a:cxn ang="0">
                  <a:pos x="17" y="98"/>
                </a:cxn>
                <a:cxn ang="0">
                  <a:pos x="24" y="108"/>
                </a:cxn>
                <a:cxn ang="0">
                  <a:pos x="35" y="115"/>
                </a:cxn>
                <a:cxn ang="0">
                  <a:pos x="40" y="117"/>
                </a:cxn>
                <a:cxn ang="0">
                  <a:pos x="57" y="119"/>
                </a:cxn>
                <a:cxn ang="0">
                  <a:pos x="81" y="115"/>
                </a:cxn>
                <a:cxn ang="0">
                  <a:pos x="102" y="106"/>
                </a:cxn>
                <a:cxn ang="0">
                  <a:pos x="116" y="90"/>
                </a:cxn>
                <a:cxn ang="0">
                  <a:pos x="118" y="94"/>
                </a:cxn>
                <a:cxn ang="0">
                  <a:pos x="119" y="100"/>
                </a:cxn>
                <a:cxn ang="0">
                  <a:pos x="117" y="107"/>
                </a:cxn>
                <a:cxn ang="0">
                  <a:pos x="108" y="116"/>
                </a:cxn>
                <a:cxn ang="0">
                  <a:pos x="91" y="126"/>
                </a:cxn>
                <a:cxn ang="0">
                  <a:pos x="76" y="131"/>
                </a:cxn>
                <a:cxn ang="0">
                  <a:pos x="69" y="132"/>
                </a:cxn>
                <a:cxn ang="0">
                  <a:pos x="53" y="132"/>
                </a:cxn>
                <a:cxn ang="0">
                  <a:pos x="39" y="129"/>
                </a:cxn>
                <a:cxn ang="0">
                  <a:pos x="26" y="124"/>
                </a:cxn>
                <a:cxn ang="0">
                  <a:pos x="15" y="115"/>
                </a:cxn>
                <a:cxn ang="0">
                  <a:pos x="8" y="104"/>
                </a:cxn>
                <a:cxn ang="0">
                  <a:pos x="2" y="91"/>
                </a:cxn>
                <a:cxn ang="0">
                  <a:pos x="0" y="73"/>
                </a:cxn>
                <a:cxn ang="0">
                  <a:pos x="1" y="65"/>
                </a:cxn>
                <a:cxn ang="0">
                  <a:pos x="5" y="49"/>
                </a:cxn>
                <a:cxn ang="0">
                  <a:pos x="13" y="33"/>
                </a:cxn>
                <a:cxn ang="0">
                  <a:pos x="25" y="18"/>
                </a:cxn>
                <a:cxn ang="0">
                  <a:pos x="40" y="7"/>
                </a:cxn>
                <a:cxn ang="0">
                  <a:pos x="51" y="4"/>
                </a:cxn>
                <a:cxn ang="0">
                  <a:pos x="75" y="0"/>
                </a:cxn>
                <a:cxn ang="0">
                  <a:pos x="98" y="2"/>
                </a:cxn>
                <a:cxn ang="0">
                  <a:pos x="107" y="6"/>
                </a:cxn>
                <a:cxn ang="0">
                  <a:pos x="115" y="12"/>
                </a:cxn>
                <a:cxn ang="0">
                  <a:pos x="118" y="22"/>
                </a:cxn>
              </a:cxnLst>
              <a:rect l="0" t="0" r="r" b="b"/>
              <a:pathLst>
                <a:path w="119" h="132">
                  <a:moveTo>
                    <a:pt x="118" y="22"/>
                  </a:moveTo>
                  <a:lnTo>
                    <a:pt x="118" y="22"/>
                  </a:lnTo>
                  <a:lnTo>
                    <a:pt x="117" y="24"/>
                  </a:lnTo>
                  <a:lnTo>
                    <a:pt x="114" y="26"/>
                  </a:lnTo>
                  <a:lnTo>
                    <a:pt x="111" y="27"/>
                  </a:lnTo>
                  <a:lnTo>
                    <a:pt x="106" y="28"/>
                  </a:lnTo>
                  <a:lnTo>
                    <a:pt x="106" y="28"/>
                  </a:lnTo>
                  <a:lnTo>
                    <a:pt x="104" y="26"/>
                  </a:lnTo>
                  <a:lnTo>
                    <a:pt x="103" y="25"/>
                  </a:lnTo>
                  <a:lnTo>
                    <a:pt x="102" y="21"/>
                  </a:lnTo>
                  <a:lnTo>
                    <a:pt x="101" y="17"/>
                  </a:lnTo>
                  <a:lnTo>
                    <a:pt x="100" y="15"/>
                  </a:lnTo>
                  <a:lnTo>
                    <a:pt x="98" y="12"/>
                  </a:lnTo>
                  <a:lnTo>
                    <a:pt x="98" y="12"/>
                  </a:lnTo>
                  <a:lnTo>
                    <a:pt x="96" y="12"/>
                  </a:lnTo>
                  <a:lnTo>
                    <a:pt x="94" y="10"/>
                  </a:lnTo>
                  <a:lnTo>
                    <a:pt x="94" y="10"/>
                  </a:lnTo>
                  <a:lnTo>
                    <a:pt x="76" y="11"/>
                  </a:lnTo>
                  <a:lnTo>
                    <a:pt x="60" y="12"/>
                  </a:lnTo>
                  <a:lnTo>
                    <a:pt x="54" y="15"/>
                  </a:lnTo>
                  <a:lnTo>
                    <a:pt x="46" y="17"/>
                  </a:lnTo>
                  <a:lnTo>
                    <a:pt x="40" y="20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0" y="28"/>
                  </a:lnTo>
                  <a:lnTo>
                    <a:pt x="26" y="33"/>
                  </a:lnTo>
                  <a:lnTo>
                    <a:pt x="23" y="38"/>
                  </a:lnTo>
                  <a:lnTo>
                    <a:pt x="21" y="45"/>
                  </a:lnTo>
                  <a:lnTo>
                    <a:pt x="16" y="57"/>
                  </a:lnTo>
                  <a:lnTo>
                    <a:pt x="14" y="71"/>
                  </a:lnTo>
                  <a:lnTo>
                    <a:pt x="14" y="79"/>
                  </a:lnTo>
                  <a:lnTo>
                    <a:pt x="14" y="85"/>
                  </a:lnTo>
                  <a:lnTo>
                    <a:pt x="15" y="92"/>
                  </a:lnTo>
                  <a:lnTo>
                    <a:pt x="17" y="98"/>
                  </a:lnTo>
                  <a:lnTo>
                    <a:pt x="21" y="103"/>
                  </a:lnTo>
                  <a:lnTo>
                    <a:pt x="24" y="108"/>
                  </a:lnTo>
                  <a:lnTo>
                    <a:pt x="29" y="112"/>
                  </a:lnTo>
                  <a:lnTo>
                    <a:pt x="35" y="115"/>
                  </a:lnTo>
                  <a:lnTo>
                    <a:pt x="35" y="115"/>
                  </a:lnTo>
                  <a:lnTo>
                    <a:pt x="40" y="117"/>
                  </a:lnTo>
                  <a:lnTo>
                    <a:pt x="45" y="118"/>
                  </a:lnTo>
                  <a:lnTo>
                    <a:pt x="57" y="119"/>
                  </a:lnTo>
                  <a:lnTo>
                    <a:pt x="69" y="118"/>
                  </a:lnTo>
                  <a:lnTo>
                    <a:pt x="81" y="115"/>
                  </a:lnTo>
                  <a:lnTo>
                    <a:pt x="92" y="111"/>
                  </a:lnTo>
                  <a:lnTo>
                    <a:pt x="102" y="106"/>
                  </a:lnTo>
                  <a:lnTo>
                    <a:pt x="111" y="98"/>
                  </a:lnTo>
                  <a:lnTo>
                    <a:pt x="116" y="90"/>
                  </a:lnTo>
                  <a:lnTo>
                    <a:pt x="116" y="90"/>
                  </a:lnTo>
                  <a:lnTo>
                    <a:pt x="118" y="94"/>
                  </a:lnTo>
                  <a:lnTo>
                    <a:pt x="119" y="97"/>
                  </a:lnTo>
                  <a:lnTo>
                    <a:pt x="119" y="100"/>
                  </a:lnTo>
                  <a:lnTo>
                    <a:pt x="119" y="103"/>
                  </a:lnTo>
                  <a:lnTo>
                    <a:pt x="117" y="107"/>
                  </a:lnTo>
                  <a:lnTo>
                    <a:pt x="115" y="110"/>
                  </a:lnTo>
                  <a:lnTo>
                    <a:pt x="108" y="116"/>
                  </a:lnTo>
                  <a:lnTo>
                    <a:pt x="100" y="122"/>
                  </a:lnTo>
                  <a:lnTo>
                    <a:pt x="91" y="126"/>
                  </a:lnTo>
                  <a:lnTo>
                    <a:pt x="84" y="129"/>
                  </a:lnTo>
                  <a:lnTo>
                    <a:pt x="76" y="131"/>
                  </a:lnTo>
                  <a:lnTo>
                    <a:pt x="76" y="131"/>
                  </a:lnTo>
                  <a:lnTo>
                    <a:pt x="69" y="132"/>
                  </a:lnTo>
                  <a:lnTo>
                    <a:pt x="60" y="132"/>
                  </a:lnTo>
                  <a:lnTo>
                    <a:pt x="53" y="132"/>
                  </a:lnTo>
                  <a:lnTo>
                    <a:pt x="45" y="131"/>
                  </a:lnTo>
                  <a:lnTo>
                    <a:pt x="39" y="129"/>
                  </a:lnTo>
                  <a:lnTo>
                    <a:pt x="31" y="127"/>
                  </a:lnTo>
                  <a:lnTo>
                    <a:pt x="26" y="124"/>
                  </a:lnTo>
                  <a:lnTo>
                    <a:pt x="21" y="119"/>
                  </a:lnTo>
                  <a:lnTo>
                    <a:pt x="15" y="115"/>
                  </a:lnTo>
                  <a:lnTo>
                    <a:pt x="11" y="110"/>
                  </a:lnTo>
                  <a:lnTo>
                    <a:pt x="8" y="104"/>
                  </a:lnTo>
                  <a:lnTo>
                    <a:pt x="5" y="97"/>
                  </a:lnTo>
                  <a:lnTo>
                    <a:pt x="2" y="91"/>
                  </a:lnTo>
                  <a:lnTo>
                    <a:pt x="1" y="82"/>
                  </a:lnTo>
                  <a:lnTo>
                    <a:pt x="0" y="73"/>
                  </a:lnTo>
                  <a:lnTo>
                    <a:pt x="1" y="65"/>
                  </a:lnTo>
                  <a:lnTo>
                    <a:pt x="1" y="65"/>
                  </a:lnTo>
                  <a:lnTo>
                    <a:pt x="2" y="56"/>
                  </a:lnTo>
                  <a:lnTo>
                    <a:pt x="5" y="49"/>
                  </a:lnTo>
                  <a:lnTo>
                    <a:pt x="9" y="40"/>
                  </a:lnTo>
                  <a:lnTo>
                    <a:pt x="13" y="33"/>
                  </a:lnTo>
                  <a:lnTo>
                    <a:pt x="18" y="25"/>
                  </a:lnTo>
                  <a:lnTo>
                    <a:pt x="25" y="18"/>
                  </a:lnTo>
                  <a:lnTo>
                    <a:pt x="32" y="12"/>
                  </a:lnTo>
                  <a:lnTo>
                    <a:pt x="40" y="7"/>
                  </a:lnTo>
                  <a:lnTo>
                    <a:pt x="40" y="7"/>
                  </a:lnTo>
                  <a:lnTo>
                    <a:pt x="51" y="4"/>
                  </a:lnTo>
                  <a:lnTo>
                    <a:pt x="62" y="1"/>
                  </a:lnTo>
                  <a:lnTo>
                    <a:pt x="75" y="0"/>
                  </a:lnTo>
                  <a:lnTo>
                    <a:pt x="87" y="0"/>
                  </a:lnTo>
                  <a:lnTo>
                    <a:pt x="98" y="2"/>
                  </a:lnTo>
                  <a:lnTo>
                    <a:pt x="103" y="4"/>
                  </a:lnTo>
                  <a:lnTo>
                    <a:pt x="107" y="6"/>
                  </a:lnTo>
                  <a:lnTo>
                    <a:pt x="112" y="9"/>
                  </a:lnTo>
                  <a:lnTo>
                    <a:pt x="115" y="12"/>
                  </a:lnTo>
                  <a:lnTo>
                    <a:pt x="117" y="17"/>
                  </a:lnTo>
                  <a:lnTo>
                    <a:pt x="118" y="22"/>
                  </a:lnTo>
                  <a:lnTo>
                    <a:pt x="118" y="22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6" name="Freeform 155">
              <a:extLst>
                <a:ext uri="{FF2B5EF4-FFF2-40B4-BE49-F238E27FC236}">
                  <a16:creationId xmlns="" xmlns:a16="http://schemas.microsoft.com/office/drawing/2014/main" id="{9C5FAB4E-D85A-4C2B-82E0-7B26B6A617E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71688" y="881063"/>
              <a:ext cx="871538" cy="463550"/>
            </a:xfrm>
            <a:custGeom>
              <a:avLst/>
              <a:gdLst/>
              <a:ahLst/>
              <a:cxnLst>
                <a:cxn ang="0">
                  <a:pos x="183" y="382"/>
                </a:cxn>
                <a:cxn ang="0">
                  <a:pos x="153" y="348"/>
                </a:cxn>
                <a:cxn ang="0">
                  <a:pos x="98" y="335"/>
                </a:cxn>
                <a:cxn ang="0">
                  <a:pos x="153" y="232"/>
                </a:cxn>
                <a:cxn ang="0">
                  <a:pos x="235" y="258"/>
                </a:cxn>
                <a:cxn ang="0">
                  <a:pos x="207" y="213"/>
                </a:cxn>
                <a:cxn ang="0">
                  <a:pos x="145" y="196"/>
                </a:cxn>
                <a:cxn ang="0">
                  <a:pos x="202" y="123"/>
                </a:cxn>
                <a:cxn ang="0">
                  <a:pos x="246" y="152"/>
                </a:cxn>
                <a:cxn ang="0">
                  <a:pos x="268" y="82"/>
                </a:cxn>
                <a:cxn ang="0">
                  <a:pos x="207" y="66"/>
                </a:cxn>
                <a:cxn ang="0">
                  <a:pos x="586" y="64"/>
                </a:cxn>
                <a:cxn ang="0">
                  <a:pos x="974" y="140"/>
                </a:cxn>
                <a:cxn ang="0">
                  <a:pos x="1637" y="309"/>
                </a:cxn>
                <a:cxn ang="0">
                  <a:pos x="1477" y="640"/>
                </a:cxn>
                <a:cxn ang="0">
                  <a:pos x="1356" y="868"/>
                </a:cxn>
                <a:cxn ang="0">
                  <a:pos x="929" y="811"/>
                </a:cxn>
                <a:cxn ang="0">
                  <a:pos x="583" y="739"/>
                </a:cxn>
                <a:cxn ang="0">
                  <a:pos x="124" y="634"/>
                </a:cxn>
                <a:cxn ang="0">
                  <a:pos x="18" y="563"/>
                </a:cxn>
                <a:cxn ang="0">
                  <a:pos x="108" y="506"/>
                </a:cxn>
                <a:cxn ang="0">
                  <a:pos x="156" y="484"/>
                </a:cxn>
                <a:cxn ang="0">
                  <a:pos x="101" y="475"/>
                </a:cxn>
                <a:cxn ang="0">
                  <a:pos x="64" y="435"/>
                </a:cxn>
                <a:cxn ang="0">
                  <a:pos x="106" y="455"/>
                </a:cxn>
                <a:cxn ang="0">
                  <a:pos x="171" y="482"/>
                </a:cxn>
                <a:cxn ang="0">
                  <a:pos x="89" y="517"/>
                </a:cxn>
                <a:cxn ang="0">
                  <a:pos x="40" y="593"/>
                </a:cxn>
                <a:cxn ang="0">
                  <a:pos x="599" y="730"/>
                </a:cxn>
                <a:cxn ang="0">
                  <a:pos x="1098" y="818"/>
                </a:cxn>
                <a:cxn ang="0">
                  <a:pos x="1251" y="782"/>
                </a:cxn>
                <a:cxn ang="0">
                  <a:pos x="1171" y="710"/>
                </a:cxn>
                <a:cxn ang="0">
                  <a:pos x="1133" y="701"/>
                </a:cxn>
                <a:cxn ang="0">
                  <a:pos x="1003" y="739"/>
                </a:cxn>
                <a:cxn ang="0">
                  <a:pos x="962" y="666"/>
                </a:cxn>
                <a:cxn ang="0">
                  <a:pos x="1098" y="611"/>
                </a:cxn>
                <a:cxn ang="0">
                  <a:pos x="1185" y="681"/>
                </a:cxn>
                <a:cxn ang="0">
                  <a:pos x="1257" y="577"/>
                </a:cxn>
                <a:cxn ang="0">
                  <a:pos x="1258" y="611"/>
                </a:cxn>
                <a:cxn ang="0">
                  <a:pos x="1338" y="516"/>
                </a:cxn>
                <a:cxn ang="0">
                  <a:pos x="1448" y="495"/>
                </a:cxn>
                <a:cxn ang="0">
                  <a:pos x="1567" y="438"/>
                </a:cxn>
                <a:cxn ang="0">
                  <a:pos x="1482" y="272"/>
                </a:cxn>
                <a:cxn ang="0">
                  <a:pos x="1434" y="258"/>
                </a:cxn>
                <a:cxn ang="0">
                  <a:pos x="1313" y="222"/>
                </a:cxn>
                <a:cxn ang="0">
                  <a:pos x="1162" y="188"/>
                </a:cxn>
                <a:cxn ang="0">
                  <a:pos x="827" y="126"/>
                </a:cxn>
                <a:cxn ang="0">
                  <a:pos x="526" y="61"/>
                </a:cxn>
                <a:cxn ang="0">
                  <a:pos x="243" y="76"/>
                </a:cxn>
                <a:cxn ang="0">
                  <a:pos x="298" y="120"/>
                </a:cxn>
                <a:cxn ang="0">
                  <a:pos x="222" y="145"/>
                </a:cxn>
                <a:cxn ang="0">
                  <a:pos x="188" y="185"/>
                </a:cxn>
                <a:cxn ang="0">
                  <a:pos x="258" y="214"/>
                </a:cxn>
                <a:cxn ang="0">
                  <a:pos x="194" y="279"/>
                </a:cxn>
                <a:cxn ang="0">
                  <a:pos x="143" y="332"/>
                </a:cxn>
                <a:cxn ang="0">
                  <a:pos x="208" y="373"/>
                </a:cxn>
                <a:cxn ang="0">
                  <a:pos x="134" y="378"/>
                </a:cxn>
                <a:cxn ang="0">
                  <a:pos x="1358" y="626"/>
                </a:cxn>
                <a:cxn ang="0">
                  <a:pos x="1416" y="538"/>
                </a:cxn>
                <a:cxn ang="0">
                  <a:pos x="1340" y="633"/>
                </a:cxn>
                <a:cxn ang="0">
                  <a:pos x="1298" y="723"/>
                </a:cxn>
                <a:cxn ang="0">
                  <a:pos x="1440" y="650"/>
                </a:cxn>
              </a:cxnLst>
              <a:rect l="0" t="0" r="r" b="b"/>
              <a:pathLst>
                <a:path w="1647" h="876">
                  <a:moveTo>
                    <a:pt x="98" y="356"/>
                  </a:moveTo>
                  <a:lnTo>
                    <a:pt x="98" y="356"/>
                  </a:lnTo>
                  <a:lnTo>
                    <a:pt x="112" y="357"/>
                  </a:lnTo>
                  <a:lnTo>
                    <a:pt x="125" y="359"/>
                  </a:lnTo>
                  <a:lnTo>
                    <a:pt x="139" y="362"/>
                  </a:lnTo>
                  <a:lnTo>
                    <a:pt x="153" y="366"/>
                  </a:lnTo>
                  <a:lnTo>
                    <a:pt x="153" y="366"/>
                  </a:lnTo>
                  <a:lnTo>
                    <a:pt x="152" y="375"/>
                  </a:lnTo>
                  <a:lnTo>
                    <a:pt x="153" y="382"/>
                  </a:lnTo>
                  <a:lnTo>
                    <a:pt x="155" y="387"/>
                  </a:lnTo>
                  <a:lnTo>
                    <a:pt x="157" y="389"/>
                  </a:lnTo>
                  <a:lnTo>
                    <a:pt x="161" y="391"/>
                  </a:lnTo>
                  <a:lnTo>
                    <a:pt x="167" y="390"/>
                  </a:lnTo>
                  <a:lnTo>
                    <a:pt x="172" y="389"/>
                  </a:lnTo>
                  <a:lnTo>
                    <a:pt x="177" y="386"/>
                  </a:lnTo>
                  <a:lnTo>
                    <a:pt x="183" y="382"/>
                  </a:lnTo>
                  <a:lnTo>
                    <a:pt x="188" y="378"/>
                  </a:lnTo>
                  <a:lnTo>
                    <a:pt x="192" y="373"/>
                  </a:lnTo>
                  <a:lnTo>
                    <a:pt x="197" y="367"/>
                  </a:lnTo>
                  <a:lnTo>
                    <a:pt x="200" y="361"/>
                  </a:lnTo>
                  <a:lnTo>
                    <a:pt x="201" y="354"/>
                  </a:lnTo>
                  <a:lnTo>
                    <a:pt x="202" y="348"/>
                  </a:lnTo>
                  <a:lnTo>
                    <a:pt x="201" y="342"/>
                  </a:lnTo>
                  <a:lnTo>
                    <a:pt x="201" y="342"/>
                  </a:lnTo>
                  <a:lnTo>
                    <a:pt x="198" y="335"/>
                  </a:lnTo>
                  <a:lnTo>
                    <a:pt x="192" y="331"/>
                  </a:lnTo>
                  <a:lnTo>
                    <a:pt x="179" y="321"/>
                  </a:lnTo>
                  <a:lnTo>
                    <a:pt x="179" y="321"/>
                  </a:lnTo>
                  <a:lnTo>
                    <a:pt x="175" y="322"/>
                  </a:lnTo>
                  <a:lnTo>
                    <a:pt x="171" y="326"/>
                  </a:lnTo>
                  <a:lnTo>
                    <a:pt x="164" y="332"/>
                  </a:lnTo>
                  <a:lnTo>
                    <a:pt x="153" y="348"/>
                  </a:lnTo>
                  <a:lnTo>
                    <a:pt x="153" y="348"/>
                  </a:lnTo>
                  <a:lnTo>
                    <a:pt x="148" y="348"/>
                  </a:lnTo>
                  <a:lnTo>
                    <a:pt x="145" y="347"/>
                  </a:lnTo>
                  <a:lnTo>
                    <a:pt x="141" y="346"/>
                  </a:lnTo>
                  <a:lnTo>
                    <a:pt x="138" y="344"/>
                  </a:lnTo>
                  <a:lnTo>
                    <a:pt x="132" y="339"/>
                  </a:lnTo>
                  <a:lnTo>
                    <a:pt x="129" y="337"/>
                  </a:lnTo>
                  <a:lnTo>
                    <a:pt x="126" y="336"/>
                  </a:lnTo>
                  <a:lnTo>
                    <a:pt x="126" y="336"/>
                  </a:lnTo>
                  <a:lnTo>
                    <a:pt x="123" y="336"/>
                  </a:lnTo>
                  <a:lnTo>
                    <a:pt x="118" y="337"/>
                  </a:lnTo>
                  <a:lnTo>
                    <a:pt x="112" y="338"/>
                  </a:lnTo>
                  <a:lnTo>
                    <a:pt x="108" y="338"/>
                  </a:lnTo>
                  <a:lnTo>
                    <a:pt x="104" y="338"/>
                  </a:lnTo>
                  <a:lnTo>
                    <a:pt x="101" y="337"/>
                  </a:lnTo>
                  <a:lnTo>
                    <a:pt x="98" y="335"/>
                  </a:lnTo>
                  <a:lnTo>
                    <a:pt x="98" y="335"/>
                  </a:lnTo>
                  <a:lnTo>
                    <a:pt x="97" y="332"/>
                  </a:lnTo>
                  <a:lnTo>
                    <a:pt x="97" y="329"/>
                  </a:lnTo>
                  <a:lnTo>
                    <a:pt x="99" y="321"/>
                  </a:lnTo>
                  <a:lnTo>
                    <a:pt x="100" y="315"/>
                  </a:lnTo>
                  <a:lnTo>
                    <a:pt x="100" y="312"/>
                  </a:lnTo>
                  <a:lnTo>
                    <a:pt x="99" y="308"/>
                  </a:lnTo>
                  <a:lnTo>
                    <a:pt x="99" y="308"/>
                  </a:lnTo>
                  <a:lnTo>
                    <a:pt x="107" y="301"/>
                  </a:lnTo>
                  <a:lnTo>
                    <a:pt x="113" y="292"/>
                  </a:lnTo>
                  <a:lnTo>
                    <a:pt x="118" y="283"/>
                  </a:lnTo>
                  <a:lnTo>
                    <a:pt x="123" y="273"/>
                  </a:lnTo>
                  <a:lnTo>
                    <a:pt x="131" y="251"/>
                  </a:lnTo>
                  <a:lnTo>
                    <a:pt x="139" y="229"/>
                  </a:lnTo>
                  <a:lnTo>
                    <a:pt x="139" y="229"/>
                  </a:lnTo>
                  <a:lnTo>
                    <a:pt x="153" y="232"/>
                  </a:lnTo>
                  <a:lnTo>
                    <a:pt x="169" y="235"/>
                  </a:lnTo>
                  <a:lnTo>
                    <a:pt x="201" y="239"/>
                  </a:lnTo>
                  <a:lnTo>
                    <a:pt x="201" y="239"/>
                  </a:lnTo>
                  <a:lnTo>
                    <a:pt x="195" y="245"/>
                  </a:lnTo>
                  <a:lnTo>
                    <a:pt x="192" y="252"/>
                  </a:lnTo>
                  <a:lnTo>
                    <a:pt x="192" y="258"/>
                  </a:lnTo>
                  <a:lnTo>
                    <a:pt x="194" y="263"/>
                  </a:lnTo>
                  <a:lnTo>
                    <a:pt x="198" y="268"/>
                  </a:lnTo>
                  <a:lnTo>
                    <a:pt x="203" y="271"/>
                  </a:lnTo>
                  <a:lnTo>
                    <a:pt x="210" y="272"/>
                  </a:lnTo>
                  <a:lnTo>
                    <a:pt x="219" y="270"/>
                  </a:lnTo>
                  <a:lnTo>
                    <a:pt x="219" y="270"/>
                  </a:lnTo>
                  <a:lnTo>
                    <a:pt x="223" y="269"/>
                  </a:lnTo>
                  <a:lnTo>
                    <a:pt x="228" y="266"/>
                  </a:lnTo>
                  <a:lnTo>
                    <a:pt x="232" y="262"/>
                  </a:lnTo>
                  <a:lnTo>
                    <a:pt x="235" y="258"/>
                  </a:lnTo>
                  <a:lnTo>
                    <a:pt x="240" y="247"/>
                  </a:lnTo>
                  <a:lnTo>
                    <a:pt x="244" y="237"/>
                  </a:lnTo>
                  <a:lnTo>
                    <a:pt x="245" y="226"/>
                  </a:lnTo>
                  <a:lnTo>
                    <a:pt x="245" y="221"/>
                  </a:lnTo>
                  <a:lnTo>
                    <a:pt x="244" y="215"/>
                  </a:lnTo>
                  <a:lnTo>
                    <a:pt x="243" y="211"/>
                  </a:lnTo>
                  <a:lnTo>
                    <a:pt x="240" y="208"/>
                  </a:lnTo>
                  <a:lnTo>
                    <a:pt x="237" y="205"/>
                  </a:lnTo>
                  <a:lnTo>
                    <a:pt x="234" y="202"/>
                  </a:lnTo>
                  <a:lnTo>
                    <a:pt x="234" y="202"/>
                  </a:lnTo>
                  <a:lnTo>
                    <a:pt x="230" y="201"/>
                  </a:lnTo>
                  <a:lnTo>
                    <a:pt x="225" y="201"/>
                  </a:lnTo>
                  <a:lnTo>
                    <a:pt x="222" y="203"/>
                  </a:lnTo>
                  <a:lnTo>
                    <a:pt x="219" y="206"/>
                  </a:lnTo>
                  <a:lnTo>
                    <a:pt x="212" y="211"/>
                  </a:lnTo>
                  <a:lnTo>
                    <a:pt x="207" y="213"/>
                  </a:lnTo>
                  <a:lnTo>
                    <a:pt x="202" y="215"/>
                  </a:lnTo>
                  <a:lnTo>
                    <a:pt x="202" y="215"/>
                  </a:lnTo>
                  <a:lnTo>
                    <a:pt x="198" y="215"/>
                  </a:lnTo>
                  <a:lnTo>
                    <a:pt x="194" y="215"/>
                  </a:lnTo>
                  <a:lnTo>
                    <a:pt x="187" y="212"/>
                  </a:lnTo>
                  <a:lnTo>
                    <a:pt x="180" y="208"/>
                  </a:lnTo>
                  <a:lnTo>
                    <a:pt x="176" y="207"/>
                  </a:lnTo>
                  <a:lnTo>
                    <a:pt x="172" y="206"/>
                  </a:lnTo>
                  <a:lnTo>
                    <a:pt x="172" y="206"/>
                  </a:lnTo>
                  <a:lnTo>
                    <a:pt x="168" y="206"/>
                  </a:lnTo>
                  <a:lnTo>
                    <a:pt x="164" y="206"/>
                  </a:lnTo>
                  <a:lnTo>
                    <a:pt x="156" y="207"/>
                  </a:lnTo>
                  <a:lnTo>
                    <a:pt x="152" y="207"/>
                  </a:lnTo>
                  <a:lnTo>
                    <a:pt x="148" y="205"/>
                  </a:lnTo>
                  <a:lnTo>
                    <a:pt x="146" y="201"/>
                  </a:lnTo>
                  <a:lnTo>
                    <a:pt x="145" y="196"/>
                  </a:lnTo>
                  <a:lnTo>
                    <a:pt x="145" y="196"/>
                  </a:lnTo>
                  <a:lnTo>
                    <a:pt x="145" y="191"/>
                  </a:lnTo>
                  <a:lnTo>
                    <a:pt x="148" y="187"/>
                  </a:lnTo>
                  <a:lnTo>
                    <a:pt x="158" y="182"/>
                  </a:lnTo>
                  <a:lnTo>
                    <a:pt x="158" y="182"/>
                  </a:lnTo>
                  <a:lnTo>
                    <a:pt x="164" y="167"/>
                  </a:lnTo>
                  <a:lnTo>
                    <a:pt x="171" y="153"/>
                  </a:lnTo>
                  <a:lnTo>
                    <a:pt x="177" y="139"/>
                  </a:lnTo>
                  <a:lnTo>
                    <a:pt x="178" y="132"/>
                  </a:lnTo>
                  <a:lnTo>
                    <a:pt x="179" y="123"/>
                  </a:lnTo>
                  <a:lnTo>
                    <a:pt x="179" y="123"/>
                  </a:lnTo>
                  <a:lnTo>
                    <a:pt x="183" y="121"/>
                  </a:lnTo>
                  <a:lnTo>
                    <a:pt x="186" y="120"/>
                  </a:lnTo>
                  <a:lnTo>
                    <a:pt x="190" y="120"/>
                  </a:lnTo>
                  <a:lnTo>
                    <a:pt x="193" y="121"/>
                  </a:lnTo>
                  <a:lnTo>
                    <a:pt x="202" y="123"/>
                  </a:lnTo>
                  <a:lnTo>
                    <a:pt x="207" y="124"/>
                  </a:lnTo>
                  <a:lnTo>
                    <a:pt x="212" y="125"/>
                  </a:lnTo>
                  <a:lnTo>
                    <a:pt x="212" y="125"/>
                  </a:lnTo>
                  <a:lnTo>
                    <a:pt x="218" y="123"/>
                  </a:lnTo>
                  <a:lnTo>
                    <a:pt x="224" y="121"/>
                  </a:lnTo>
                  <a:lnTo>
                    <a:pt x="231" y="119"/>
                  </a:lnTo>
                  <a:lnTo>
                    <a:pt x="234" y="119"/>
                  </a:lnTo>
                  <a:lnTo>
                    <a:pt x="237" y="120"/>
                  </a:lnTo>
                  <a:lnTo>
                    <a:pt x="237" y="120"/>
                  </a:lnTo>
                  <a:lnTo>
                    <a:pt x="240" y="123"/>
                  </a:lnTo>
                  <a:lnTo>
                    <a:pt x="243" y="126"/>
                  </a:lnTo>
                  <a:lnTo>
                    <a:pt x="244" y="130"/>
                  </a:lnTo>
                  <a:lnTo>
                    <a:pt x="243" y="134"/>
                  </a:lnTo>
                  <a:lnTo>
                    <a:pt x="243" y="142"/>
                  </a:lnTo>
                  <a:lnTo>
                    <a:pt x="244" y="147"/>
                  </a:lnTo>
                  <a:lnTo>
                    <a:pt x="246" y="152"/>
                  </a:lnTo>
                  <a:lnTo>
                    <a:pt x="246" y="152"/>
                  </a:lnTo>
                  <a:lnTo>
                    <a:pt x="253" y="151"/>
                  </a:lnTo>
                  <a:lnTo>
                    <a:pt x="260" y="149"/>
                  </a:lnTo>
                  <a:lnTo>
                    <a:pt x="265" y="146"/>
                  </a:lnTo>
                  <a:lnTo>
                    <a:pt x="269" y="142"/>
                  </a:lnTo>
                  <a:lnTo>
                    <a:pt x="274" y="137"/>
                  </a:lnTo>
                  <a:lnTo>
                    <a:pt x="277" y="133"/>
                  </a:lnTo>
                  <a:lnTo>
                    <a:pt x="279" y="126"/>
                  </a:lnTo>
                  <a:lnTo>
                    <a:pt x="280" y="120"/>
                  </a:lnTo>
                  <a:lnTo>
                    <a:pt x="281" y="115"/>
                  </a:lnTo>
                  <a:lnTo>
                    <a:pt x="281" y="108"/>
                  </a:lnTo>
                  <a:lnTo>
                    <a:pt x="280" y="102"/>
                  </a:lnTo>
                  <a:lnTo>
                    <a:pt x="279" y="96"/>
                  </a:lnTo>
                  <a:lnTo>
                    <a:pt x="276" y="91"/>
                  </a:lnTo>
                  <a:lnTo>
                    <a:pt x="273" y="86"/>
                  </a:lnTo>
                  <a:lnTo>
                    <a:pt x="268" y="82"/>
                  </a:lnTo>
                  <a:lnTo>
                    <a:pt x="264" y="79"/>
                  </a:lnTo>
                  <a:lnTo>
                    <a:pt x="264" y="79"/>
                  </a:lnTo>
                  <a:lnTo>
                    <a:pt x="260" y="80"/>
                  </a:lnTo>
                  <a:lnTo>
                    <a:pt x="256" y="82"/>
                  </a:lnTo>
                  <a:lnTo>
                    <a:pt x="252" y="88"/>
                  </a:lnTo>
                  <a:lnTo>
                    <a:pt x="248" y="94"/>
                  </a:lnTo>
                  <a:lnTo>
                    <a:pt x="243" y="100"/>
                  </a:lnTo>
                  <a:lnTo>
                    <a:pt x="243" y="100"/>
                  </a:lnTo>
                  <a:lnTo>
                    <a:pt x="218" y="94"/>
                  </a:lnTo>
                  <a:lnTo>
                    <a:pt x="206" y="92"/>
                  </a:lnTo>
                  <a:lnTo>
                    <a:pt x="195" y="89"/>
                  </a:lnTo>
                  <a:lnTo>
                    <a:pt x="195" y="89"/>
                  </a:lnTo>
                  <a:lnTo>
                    <a:pt x="197" y="84"/>
                  </a:lnTo>
                  <a:lnTo>
                    <a:pt x="198" y="78"/>
                  </a:lnTo>
                  <a:lnTo>
                    <a:pt x="202" y="72"/>
                  </a:lnTo>
                  <a:lnTo>
                    <a:pt x="207" y="66"/>
                  </a:lnTo>
                  <a:lnTo>
                    <a:pt x="212" y="60"/>
                  </a:lnTo>
                  <a:lnTo>
                    <a:pt x="212" y="60"/>
                  </a:lnTo>
                  <a:lnTo>
                    <a:pt x="216" y="42"/>
                  </a:lnTo>
                  <a:lnTo>
                    <a:pt x="221" y="28"/>
                  </a:lnTo>
                  <a:lnTo>
                    <a:pt x="227" y="15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67" y="4"/>
                  </a:lnTo>
                  <a:lnTo>
                    <a:pt x="303" y="10"/>
                  </a:lnTo>
                  <a:lnTo>
                    <a:pt x="373" y="21"/>
                  </a:lnTo>
                  <a:lnTo>
                    <a:pt x="444" y="34"/>
                  </a:lnTo>
                  <a:lnTo>
                    <a:pt x="513" y="47"/>
                  </a:lnTo>
                  <a:lnTo>
                    <a:pt x="513" y="47"/>
                  </a:lnTo>
                  <a:lnTo>
                    <a:pt x="532" y="50"/>
                  </a:lnTo>
                  <a:lnTo>
                    <a:pt x="550" y="55"/>
                  </a:lnTo>
                  <a:lnTo>
                    <a:pt x="586" y="64"/>
                  </a:lnTo>
                  <a:lnTo>
                    <a:pt x="622" y="73"/>
                  </a:lnTo>
                  <a:lnTo>
                    <a:pt x="657" y="80"/>
                  </a:lnTo>
                  <a:lnTo>
                    <a:pt x="657" y="80"/>
                  </a:lnTo>
                  <a:lnTo>
                    <a:pt x="694" y="88"/>
                  </a:lnTo>
                  <a:lnTo>
                    <a:pt x="731" y="95"/>
                  </a:lnTo>
                  <a:lnTo>
                    <a:pt x="801" y="110"/>
                  </a:lnTo>
                  <a:lnTo>
                    <a:pt x="801" y="110"/>
                  </a:lnTo>
                  <a:lnTo>
                    <a:pt x="813" y="112"/>
                  </a:lnTo>
                  <a:lnTo>
                    <a:pt x="825" y="112"/>
                  </a:lnTo>
                  <a:lnTo>
                    <a:pt x="837" y="115"/>
                  </a:lnTo>
                  <a:lnTo>
                    <a:pt x="843" y="117"/>
                  </a:lnTo>
                  <a:lnTo>
                    <a:pt x="849" y="120"/>
                  </a:lnTo>
                  <a:lnTo>
                    <a:pt x="849" y="120"/>
                  </a:lnTo>
                  <a:lnTo>
                    <a:pt x="880" y="124"/>
                  </a:lnTo>
                  <a:lnTo>
                    <a:pt x="911" y="129"/>
                  </a:lnTo>
                  <a:lnTo>
                    <a:pt x="974" y="140"/>
                  </a:lnTo>
                  <a:lnTo>
                    <a:pt x="1038" y="151"/>
                  </a:lnTo>
                  <a:lnTo>
                    <a:pt x="1070" y="156"/>
                  </a:lnTo>
                  <a:lnTo>
                    <a:pt x="1101" y="160"/>
                  </a:lnTo>
                  <a:lnTo>
                    <a:pt x="1101" y="160"/>
                  </a:lnTo>
                  <a:lnTo>
                    <a:pt x="1167" y="173"/>
                  </a:lnTo>
                  <a:lnTo>
                    <a:pt x="1231" y="190"/>
                  </a:lnTo>
                  <a:lnTo>
                    <a:pt x="1295" y="208"/>
                  </a:lnTo>
                  <a:lnTo>
                    <a:pt x="1359" y="226"/>
                  </a:lnTo>
                  <a:lnTo>
                    <a:pt x="1486" y="263"/>
                  </a:lnTo>
                  <a:lnTo>
                    <a:pt x="1549" y="283"/>
                  </a:lnTo>
                  <a:lnTo>
                    <a:pt x="1612" y="300"/>
                  </a:lnTo>
                  <a:lnTo>
                    <a:pt x="1612" y="300"/>
                  </a:lnTo>
                  <a:lnTo>
                    <a:pt x="1617" y="303"/>
                  </a:lnTo>
                  <a:lnTo>
                    <a:pt x="1622" y="305"/>
                  </a:lnTo>
                  <a:lnTo>
                    <a:pt x="1632" y="308"/>
                  </a:lnTo>
                  <a:lnTo>
                    <a:pt x="1637" y="309"/>
                  </a:lnTo>
                  <a:lnTo>
                    <a:pt x="1641" y="312"/>
                  </a:lnTo>
                  <a:lnTo>
                    <a:pt x="1645" y="315"/>
                  </a:lnTo>
                  <a:lnTo>
                    <a:pt x="1647" y="319"/>
                  </a:lnTo>
                  <a:lnTo>
                    <a:pt x="1647" y="319"/>
                  </a:lnTo>
                  <a:lnTo>
                    <a:pt x="1645" y="323"/>
                  </a:lnTo>
                  <a:lnTo>
                    <a:pt x="1642" y="327"/>
                  </a:lnTo>
                  <a:lnTo>
                    <a:pt x="1639" y="329"/>
                  </a:lnTo>
                  <a:lnTo>
                    <a:pt x="1634" y="331"/>
                  </a:lnTo>
                  <a:lnTo>
                    <a:pt x="1634" y="331"/>
                  </a:lnTo>
                  <a:lnTo>
                    <a:pt x="1597" y="402"/>
                  </a:lnTo>
                  <a:lnTo>
                    <a:pt x="1561" y="472"/>
                  </a:lnTo>
                  <a:lnTo>
                    <a:pt x="1525" y="544"/>
                  </a:lnTo>
                  <a:lnTo>
                    <a:pt x="1489" y="618"/>
                  </a:lnTo>
                  <a:lnTo>
                    <a:pt x="1489" y="618"/>
                  </a:lnTo>
                  <a:lnTo>
                    <a:pt x="1484" y="630"/>
                  </a:lnTo>
                  <a:lnTo>
                    <a:pt x="1477" y="640"/>
                  </a:lnTo>
                  <a:lnTo>
                    <a:pt x="1464" y="663"/>
                  </a:lnTo>
                  <a:lnTo>
                    <a:pt x="1464" y="663"/>
                  </a:lnTo>
                  <a:lnTo>
                    <a:pt x="1452" y="685"/>
                  </a:lnTo>
                  <a:lnTo>
                    <a:pt x="1442" y="708"/>
                  </a:lnTo>
                  <a:lnTo>
                    <a:pt x="1431" y="731"/>
                  </a:lnTo>
                  <a:lnTo>
                    <a:pt x="1419" y="754"/>
                  </a:lnTo>
                  <a:lnTo>
                    <a:pt x="1419" y="754"/>
                  </a:lnTo>
                  <a:lnTo>
                    <a:pt x="1406" y="776"/>
                  </a:lnTo>
                  <a:lnTo>
                    <a:pt x="1400" y="787"/>
                  </a:lnTo>
                  <a:lnTo>
                    <a:pt x="1395" y="799"/>
                  </a:lnTo>
                  <a:lnTo>
                    <a:pt x="1395" y="799"/>
                  </a:lnTo>
                  <a:lnTo>
                    <a:pt x="1384" y="820"/>
                  </a:lnTo>
                  <a:lnTo>
                    <a:pt x="1374" y="841"/>
                  </a:lnTo>
                  <a:lnTo>
                    <a:pt x="1369" y="850"/>
                  </a:lnTo>
                  <a:lnTo>
                    <a:pt x="1364" y="859"/>
                  </a:lnTo>
                  <a:lnTo>
                    <a:pt x="1356" y="868"/>
                  </a:lnTo>
                  <a:lnTo>
                    <a:pt x="1349" y="876"/>
                  </a:lnTo>
                  <a:lnTo>
                    <a:pt x="1349" y="876"/>
                  </a:lnTo>
                  <a:lnTo>
                    <a:pt x="1334" y="874"/>
                  </a:lnTo>
                  <a:lnTo>
                    <a:pt x="1316" y="872"/>
                  </a:lnTo>
                  <a:lnTo>
                    <a:pt x="1283" y="864"/>
                  </a:lnTo>
                  <a:lnTo>
                    <a:pt x="1249" y="859"/>
                  </a:lnTo>
                  <a:lnTo>
                    <a:pt x="1234" y="858"/>
                  </a:lnTo>
                  <a:lnTo>
                    <a:pt x="1220" y="857"/>
                  </a:lnTo>
                  <a:lnTo>
                    <a:pt x="1220" y="857"/>
                  </a:lnTo>
                  <a:lnTo>
                    <a:pt x="1201" y="851"/>
                  </a:lnTo>
                  <a:lnTo>
                    <a:pt x="1181" y="846"/>
                  </a:lnTo>
                  <a:lnTo>
                    <a:pt x="1140" y="837"/>
                  </a:lnTo>
                  <a:lnTo>
                    <a:pt x="1099" y="831"/>
                  </a:lnTo>
                  <a:lnTo>
                    <a:pt x="1057" y="826"/>
                  </a:lnTo>
                  <a:lnTo>
                    <a:pt x="972" y="816"/>
                  </a:lnTo>
                  <a:lnTo>
                    <a:pt x="929" y="811"/>
                  </a:lnTo>
                  <a:lnTo>
                    <a:pt x="885" y="803"/>
                  </a:lnTo>
                  <a:lnTo>
                    <a:pt x="885" y="803"/>
                  </a:lnTo>
                  <a:lnTo>
                    <a:pt x="869" y="800"/>
                  </a:lnTo>
                  <a:lnTo>
                    <a:pt x="852" y="796"/>
                  </a:lnTo>
                  <a:lnTo>
                    <a:pt x="819" y="786"/>
                  </a:lnTo>
                  <a:lnTo>
                    <a:pt x="785" y="776"/>
                  </a:lnTo>
                  <a:lnTo>
                    <a:pt x="752" y="769"/>
                  </a:lnTo>
                  <a:lnTo>
                    <a:pt x="752" y="769"/>
                  </a:lnTo>
                  <a:lnTo>
                    <a:pt x="749" y="768"/>
                  </a:lnTo>
                  <a:lnTo>
                    <a:pt x="745" y="769"/>
                  </a:lnTo>
                  <a:lnTo>
                    <a:pt x="738" y="769"/>
                  </a:lnTo>
                  <a:lnTo>
                    <a:pt x="738" y="769"/>
                  </a:lnTo>
                  <a:lnTo>
                    <a:pt x="700" y="761"/>
                  </a:lnTo>
                  <a:lnTo>
                    <a:pt x="661" y="754"/>
                  </a:lnTo>
                  <a:lnTo>
                    <a:pt x="623" y="745"/>
                  </a:lnTo>
                  <a:lnTo>
                    <a:pt x="583" y="739"/>
                  </a:lnTo>
                  <a:lnTo>
                    <a:pt x="583" y="739"/>
                  </a:lnTo>
                  <a:lnTo>
                    <a:pt x="565" y="735"/>
                  </a:lnTo>
                  <a:lnTo>
                    <a:pt x="546" y="731"/>
                  </a:lnTo>
                  <a:lnTo>
                    <a:pt x="509" y="723"/>
                  </a:lnTo>
                  <a:lnTo>
                    <a:pt x="509" y="723"/>
                  </a:lnTo>
                  <a:lnTo>
                    <a:pt x="407" y="700"/>
                  </a:lnTo>
                  <a:lnTo>
                    <a:pt x="356" y="690"/>
                  </a:lnTo>
                  <a:lnTo>
                    <a:pt x="304" y="680"/>
                  </a:lnTo>
                  <a:lnTo>
                    <a:pt x="304" y="680"/>
                  </a:lnTo>
                  <a:lnTo>
                    <a:pt x="286" y="676"/>
                  </a:lnTo>
                  <a:lnTo>
                    <a:pt x="269" y="671"/>
                  </a:lnTo>
                  <a:lnTo>
                    <a:pt x="253" y="667"/>
                  </a:lnTo>
                  <a:lnTo>
                    <a:pt x="237" y="663"/>
                  </a:lnTo>
                  <a:lnTo>
                    <a:pt x="237" y="663"/>
                  </a:lnTo>
                  <a:lnTo>
                    <a:pt x="179" y="649"/>
                  </a:lnTo>
                  <a:lnTo>
                    <a:pt x="124" y="634"/>
                  </a:lnTo>
                  <a:lnTo>
                    <a:pt x="97" y="626"/>
                  </a:lnTo>
                  <a:lnTo>
                    <a:pt x="71" y="618"/>
                  </a:lnTo>
                  <a:lnTo>
                    <a:pt x="46" y="609"/>
                  </a:lnTo>
                  <a:lnTo>
                    <a:pt x="20" y="600"/>
                  </a:lnTo>
                  <a:lnTo>
                    <a:pt x="20" y="600"/>
                  </a:lnTo>
                  <a:lnTo>
                    <a:pt x="9" y="599"/>
                  </a:lnTo>
                  <a:lnTo>
                    <a:pt x="0" y="598"/>
                  </a:lnTo>
                  <a:lnTo>
                    <a:pt x="0" y="598"/>
                  </a:lnTo>
                  <a:lnTo>
                    <a:pt x="0" y="593"/>
                  </a:lnTo>
                  <a:lnTo>
                    <a:pt x="0" y="589"/>
                  </a:lnTo>
                  <a:lnTo>
                    <a:pt x="1" y="586"/>
                  </a:lnTo>
                  <a:lnTo>
                    <a:pt x="3" y="583"/>
                  </a:lnTo>
                  <a:lnTo>
                    <a:pt x="7" y="578"/>
                  </a:lnTo>
                  <a:lnTo>
                    <a:pt x="12" y="574"/>
                  </a:lnTo>
                  <a:lnTo>
                    <a:pt x="12" y="574"/>
                  </a:lnTo>
                  <a:lnTo>
                    <a:pt x="18" y="563"/>
                  </a:lnTo>
                  <a:lnTo>
                    <a:pt x="24" y="554"/>
                  </a:lnTo>
                  <a:lnTo>
                    <a:pt x="38" y="534"/>
                  </a:lnTo>
                  <a:lnTo>
                    <a:pt x="46" y="525"/>
                  </a:lnTo>
                  <a:lnTo>
                    <a:pt x="51" y="514"/>
                  </a:lnTo>
                  <a:lnTo>
                    <a:pt x="56" y="503"/>
                  </a:lnTo>
                  <a:lnTo>
                    <a:pt x="59" y="490"/>
                  </a:lnTo>
                  <a:lnTo>
                    <a:pt x="59" y="490"/>
                  </a:lnTo>
                  <a:lnTo>
                    <a:pt x="76" y="489"/>
                  </a:lnTo>
                  <a:lnTo>
                    <a:pt x="89" y="489"/>
                  </a:lnTo>
                  <a:lnTo>
                    <a:pt x="96" y="489"/>
                  </a:lnTo>
                  <a:lnTo>
                    <a:pt x="101" y="490"/>
                  </a:lnTo>
                  <a:lnTo>
                    <a:pt x="107" y="493"/>
                  </a:lnTo>
                  <a:lnTo>
                    <a:pt x="112" y="497"/>
                  </a:lnTo>
                  <a:lnTo>
                    <a:pt x="112" y="497"/>
                  </a:lnTo>
                  <a:lnTo>
                    <a:pt x="110" y="502"/>
                  </a:lnTo>
                  <a:lnTo>
                    <a:pt x="108" y="506"/>
                  </a:lnTo>
                  <a:lnTo>
                    <a:pt x="104" y="511"/>
                  </a:lnTo>
                  <a:lnTo>
                    <a:pt x="102" y="515"/>
                  </a:lnTo>
                  <a:lnTo>
                    <a:pt x="102" y="515"/>
                  </a:lnTo>
                  <a:lnTo>
                    <a:pt x="106" y="518"/>
                  </a:lnTo>
                  <a:lnTo>
                    <a:pt x="110" y="519"/>
                  </a:lnTo>
                  <a:lnTo>
                    <a:pt x="114" y="520"/>
                  </a:lnTo>
                  <a:lnTo>
                    <a:pt x="118" y="520"/>
                  </a:lnTo>
                  <a:lnTo>
                    <a:pt x="128" y="518"/>
                  </a:lnTo>
                  <a:lnTo>
                    <a:pt x="137" y="515"/>
                  </a:lnTo>
                  <a:lnTo>
                    <a:pt x="145" y="509"/>
                  </a:lnTo>
                  <a:lnTo>
                    <a:pt x="152" y="501"/>
                  </a:lnTo>
                  <a:lnTo>
                    <a:pt x="154" y="497"/>
                  </a:lnTo>
                  <a:lnTo>
                    <a:pt x="156" y="493"/>
                  </a:lnTo>
                  <a:lnTo>
                    <a:pt x="156" y="488"/>
                  </a:lnTo>
                  <a:lnTo>
                    <a:pt x="156" y="484"/>
                  </a:lnTo>
                  <a:lnTo>
                    <a:pt x="156" y="484"/>
                  </a:lnTo>
                  <a:lnTo>
                    <a:pt x="154" y="478"/>
                  </a:lnTo>
                  <a:lnTo>
                    <a:pt x="149" y="471"/>
                  </a:lnTo>
                  <a:lnTo>
                    <a:pt x="144" y="465"/>
                  </a:lnTo>
                  <a:lnTo>
                    <a:pt x="137" y="459"/>
                  </a:lnTo>
                  <a:lnTo>
                    <a:pt x="133" y="457"/>
                  </a:lnTo>
                  <a:lnTo>
                    <a:pt x="130" y="456"/>
                  </a:lnTo>
                  <a:lnTo>
                    <a:pt x="127" y="456"/>
                  </a:lnTo>
                  <a:lnTo>
                    <a:pt x="125" y="457"/>
                  </a:lnTo>
                  <a:lnTo>
                    <a:pt x="122" y="459"/>
                  </a:lnTo>
                  <a:lnTo>
                    <a:pt x="121" y="463"/>
                  </a:lnTo>
                  <a:lnTo>
                    <a:pt x="118" y="467"/>
                  </a:lnTo>
                  <a:lnTo>
                    <a:pt x="118" y="472"/>
                  </a:lnTo>
                  <a:lnTo>
                    <a:pt x="118" y="472"/>
                  </a:lnTo>
                  <a:lnTo>
                    <a:pt x="110" y="474"/>
                  </a:lnTo>
                  <a:lnTo>
                    <a:pt x="101" y="475"/>
                  </a:lnTo>
                  <a:lnTo>
                    <a:pt x="101" y="475"/>
                  </a:lnTo>
                  <a:lnTo>
                    <a:pt x="98" y="470"/>
                  </a:lnTo>
                  <a:lnTo>
                    <a:pt x="94" y="466"/>
                  </a:lnTo>
                  <a:lnTo>
                    <a:pt x="89" y="463"/>
                  </a:lnTo>
                  <a:lnTo>
                    <a:pt x="85" y="459"/>
                  </a:lnTo>
                  <a:lnTo>
                    <a:pt x="73" y="456"/>
                  </a:lnTo>
                  <a:lnTo>
                    <a:pt x="62" y="454"/>
                  </a:lnTo>
                  <a:lnTo>
                    <a:pt x="62" y="454"/>
                  </a:lnTo>
                  <a:lnTo>
                    <a:pt x="59" y="449"/>
                  </a:lnTo>
                  <a:lnTo>
                    <a:pt x="58" y="443"/>
                  </a:lnTo>
                  <a:lnTo>
                    <a:pt x="58" y="440"/>
                  </a:lnTo>
                  <a:lnTo>
                    <a:pt x="59" y="439"/>
                  </a:lnTo>
                  <a:lnTo>
                    <a:pt x="61" y="438"/>
                  </a:lnTo>
                  <a:lnTo>
                    <a:pt x="63" y="438"/>
                  </a:lnTo>
                  <a:lnTo>
                    <a:pt x="63" y="438"/>
                  </a:lnTo>
                  <a:lnTo>
                    <a:pt x="64" y="437"/>
                  </a:lnTo>
                  <a:lnTo>
                    <a:pt x="64" y="435"/>
                  </a:lnTo>
                  <a:lnTo>
                    <a:pt x="65" y="428"/>
                  </a:lnTo>
                  <a:lnTo>
                    <a:pt x="65" y="428"/>
                  </a:lnTo>
                  <a:lnTo>
                    <a:pt x="71" y="421"/>
                  </a:lnTo>
                  <a:lnTo>
                    <a:pt x="78" y="412"/>
                  </a:lnTo>
                  <a:lnTo>
                    <a:pt x="83" y="404"/>
                  </a:lnTo>
                  <a:lnTo>
                    <a:pt x="87" y="395"/>
                  </a:lnTo>
                  <a:lnTo>
                    <a:pt x="91" y="386"/>
                  </a:lnTo>
                  <a:lnTo>
                    <a:pt x="94" y="376"/>
                  </a:lnTo>
                  <a:lnTo>
                    <a:pt x="98" y="356"/>
                  </a:lnTo>
                  <a:lnTo>
                    <a:pt x="98" y="356"/>
                  </a:lnTo>
                  <a:close/>
                  <a:moveTo>
                    <a:pt x="82" y="441"/>
                  </a:moveTo>
                  <a:lnTo>
                    <a:pt x="82" y="441"/>
                  </a:lnTo>
                  <a:lnTo>
                    <a:pt x="87" y="445"/>
                  </a:lnTo>
                  <a:lnTo>
                    <a:pt x="93" y="449"/>
                  </a:lnTo>
                  <a:lnTo>
                    <a:pt x="106" y="455"/>
                  </a:lnTo>
                  <a:lnTo>
                    <a:pt x="106" y="455"/>
                  </a:lnTo>
                  <a:lnTo>
                    <a:pt x="110" y="451"/>
                  </a:lnTo>
                  <a:lnTo>
                    <a:pt x="113" y="448"/>
                  </a:lnTo>
                  <a:lnTo>
                    <a:pt x="117" y="445"/>
                  </a:lnTo>
                  <a:lnTo>
                    <a:pt x="123" y="444"/>
                  </a:lnTo>
                  <a:lnTo>
                    <a:pt x="127" y="443"/>
                  </a:lnTo>
                  <a:lnTo>
                    <a:pt x="132" y="443"/>
                  </a:lnTo>
                  <a:lnTo>
                    <a:pt x="139" y="444"/>
                  </a:lnTo>
                  <a:lnTo>
                    <a:pt x="145" y="445"/>
                  </a:lnTo>
                  <a:lnTo>
                    <a:pt x="145" y="445"/>
                  </a:lnTo>
                  <a:lnTo>
                    <a:pt x="147" y="452"/>
                  </a:lnTo>
                  <a:lnTo>
                    <a:pt x="150" y="456"/>
                  </a:lnTo>
                  <a:lnTo>
                    <a:pt x="159" y="465"/>
                  </a:lnTo>
                  <a:lnTo>
                    <a:pt x="163" y="468"/>
                  </a:lnTo>
                  <a:lnTo>
                    <a:pt x="167" y="472"/>
                  </a:lnTo>
                  <a:lnTo>
                    <a:pt x="169" y="477"/>
                  </a:lnTo>
                  <a:lnTo>
                    <a:pt x="171" y="482"/>
                  </a:lnTo>
                  <a:lnTo>
                    <a:pt x="171" y="482"/>
                  </a:lnTo>
                  <a:lnTo>
                    <a:pt x="170" y="489"/>
                  </a:lnTo>
                  <a:lnTo>
                    <a:pt x="169" y="497"/>
                  </a:lnTo>
                  <a:lnTo>
                    <a:pt x="164" y="503"/>
                  </a:lnTo>
                  <a:lnTo>
                    <a:pt x="160" y="511"/>
                  </a:lnTo>
                  <a:lnTo>
                    <a:pt x="155" y="516"/>
                  </a:lnTo>
                  <a:lnTo>
                    <a:pt x="148" y="523"/>
                  </a:lnTo>
                  <a:lnTo>
                    <a:pt x="141" y="527"/>
                  </a:lnTo>
                  <a:lnTo>
                    <a:pt x="133" y="531"/>
                  </a:lnTo>
                  <a:lnTo>
                    <a:pt x="126" y="533"/>
                  </a:lnTo>
                  <a:lnTo>
                    <a:pt x="118" y="534"/>
                  </a:lnTo>
                  <a:lnTo>
                    <a:pt x="111" y="534"/>
                  </a:lnTo>
                  <a:lnTo>
                    <a:pt x="104" y="533"/>
                  </a:lnTo>
                  <a:lnTo>
                    <a:pt x="98" y="530"/>
                  </a:lnTo>
                  <a:lnTo>
                    <a:pt x="93" y="525"/>
                  </a:lnTo>
                  <a:lnTo>
                    <a:pt x="89" y="517"/>
                  </a:lnTo>
                  <a:lnTo>
                    <a:pt x="86" y="508"/>
                  </a:lnTo>
                  <a:lnTo>
                    <a:pt x="86" y="508"/>
                  </a:lnTo>
                  <a:lnTo>
                    <a:pt x="81" y="505"/>
                  </a:lnTo>
                  <a:lnTo>
                    <a:pt x="73" y="504"/>
                  </a:lnTo>
                  <a:lnTo>
                    <a:pt x="73" y="504"/>
                  </a:lnTo>
                  <a:lnTo>
                    <a:pt x="68" y="515"/>
                  </a:lnTo>
                  <a:lnTo>
                    <a:pt x="61" y="525"/>
                  </a:lnTo>
                  <a:lnTo>
                    <a:pt x="47" y="544"/>
                  </a:lnTo>
                  <a:lnTo>
                    <a:pt x="39" y="554"/>
                  </a:lnTo>
                  <a:lnTo>
                    <a:pt x="33" y="564"/>
                  </a:lnTo>
                  <a:lnTo>
                    <a:pt x="27" y="576"/>
                  </a:lnTo>
                  <a:lnTo>
                    <a:pt x="23" y="588"/>
                  </a:lnTo>
                  <a:lnTo>
                    <a:pt x="23" y="588"/>
                  </a:lnTo>
                  <a:lnTo>
                    <a:pt x="32" y="591"/>
                  </a:lnTo>
                  <a:lnTo>
                    <a:pt x="40" y="593"/>
                  </a:lnTo>
                  <a:lnTo>
                    <a:pt x="40" y="593"/>
                  </a:lnTo>
                  <a:lnTo>
                    <a:pt x="46" y="598"/>
                  </a:lnTo>
                  <a:lnTo>
                    <a:pt x="46" y="598"/>
                  </a:lnTo>
                  <a:lnTo>
                    <a:pt x="93" y="612"/>
                  </a:lnTo>
                  <a:lnTo>
                    <a:pt x="140" y="625"/>
                  </a:lnTo>
                  <a:lnTo>
                    <a:pt x="188" y="638"/>
                  </a:lnTo>
                  <a:lnTo>
                    <a:pt x="237" y="650"/>
                  </a:lnTo>
                  <a:lnTo>
                    <a:pt x="336" y="671"/>
                  </a:lnTo>
                  <a:lnTo>
                    <a:pt x="434" y="691"/>
                  </a:lnTo>
                  <a:lnTo>
                    <a:pt x="434" y="691"/>
                  </a:lnTo>
                  <a:lnTo>
                    <a:pt x="463" y="698"/>
                  </a:lnTo>
                  <a:lnTo>
                    <a:pt x="492" y="706"/>
                  </a:lnTo>
                  <a:lnTo>
                    <a:pt x="521" y="713"/>
                  </a:lnTo>
                  <a:lnTo>
                    <a:pt x="550" y="721"/>
                  </a:lnTo>
                  <a:lnTo>
                    <a:pt x="550" y="721"/>
                  </a:lnTo>
                  <a:lnTo>
                    <a:pt x="574" y="726"/>
                  </a:lnTo>
                  <a:lnTo>
                    <a:pt x="599" y="730"/>
                  </a:lnTo>
                  <a:lnTo>
                    <a:pt x="648" y="739"/>
                  </a:lnTo>
                  <a:lnTo>
                    <a:pt x="698" y="745"/>
                  </a:lnTo>
                  <a:lnTo>
                    <a:pt x="745" y="753"/>
                  </a:lnTo>
                  <a:lnTo>
                    <a:pt x="745" y="753"/>
                  </a:lnTo>
                  <a:lnTo>
                    <a:pt x="763" y="756"/>
                  </a:lnTo>
                  <a:lnTo>
                    <a:pt x="781" y="761"/>
                  </a:lnTo>
                  <a:lnTo>
                    <a:pt x="819" y="772"/>
                  </a:lnTo>
                  <a:lnTo>
                    <a:pt x="855" y="783"/>
                  </a:lnTo>
                  <a:lnTo>
                    <a:pt x="873" y="787"/>
                  </a:lnTo>
                  <a:lnTo>
                    <a:pt x="891" y="790"/>
                  </a:lnTo>
                  <a:lnTo>
                    <a:pt x="891" y="790"/>
                  </a:lnTo>
                  <a:lnTo>
                    <a:pt x="932" y="797"/>
                  </a:lnTo>
                  <a:lnTo>
                    <a:pt x="975" y="802"/>
                  </a:lnTo>
                  <a:lnTo>
                    <a:pt x="1061" y="813"/>
                  </a:lnTo>
                  <a:lnTo>
                    <a:pt x="1061" y="813"/>
                  </a:lnTo>
                  <a:lnTo>
                    <a:pt x="1098" y="818"/>
                  </a:lnTo>
                  <a:lnTo>
                    <a:pt x="1134" y="824"/>
                  </a:lnTo>
                  <a:lnTo>
                    <a:pt x="1207" y="837"/>
                  </a:lnTo>
                  <a:lnTo>
                    <a:pt x="1277" y="851"/>
                  </a:lnTo>
                  <a:lnTo>
                    <a:pt x="1310" y="857"/>
                  </a:lnTo>
                  <a:lnTo>
                    <a:pt x="1342" y="862"/>
                  </a:lnTo>
                  <a:lnTo>
                    <a:pt x="1342" y="862"/>
                  </a:lnTo>
                  <a:lnTo>
                    <a:pt x="1374" y="806"/>
                  </a:lnTo>
                  <a:lnTo>
                    <a:pt x="1405" y="750"/>
                  </a:lnTo>
                  <a:lnTo>
                    <a:pt x="1405" y="750"/>
                  </a:lnTo>
                  <a:lnTo>
                    <a:pt x="1287" y="733"/>
                  </a:lnTo>
                  <a:lnTo>
                    <a:pt x="1287" y="733"/>
                  </a:lnTo>
                  <a:lnTo>
                    <a:pt x="1276" y="750"/>
                  </a:lnTo>
                  <a:lnTo>
                    <a:pt x="1263" y="766"/>
                  </a:lnTo>
                  <a:lnTo>
                    <a:pt x="1263" y="766"/>
                  </a:lnTo>
                  <a:lnTo>
                    <a:pt x="1258" y="773"/>
                  </a:lnTo>
                  <a:lnTo>
                    <a:pt x="1251" y="782"/>
                  </a:lnTo>
                  <a:lnTo>
                    <a:pt x="1247" y="785"/>
                  </a:lnTo>
                  <a:lnTo>
                    <a:pt x="1243" y="788"/>
                  </a:lnTo>
                  <a:lnTo>
                    <a:pt x="1238" y="789"/>
                  </a:lnTo>
                  <a:lnTo>
                    <a:pt x="1233" y="789"/>
                  </a:lnTo>
                  <a:lnTo>
                    <a:pt x="1233" y="789"/>
                  </a:lnTo>
                  <a:lnTo>
                    <a:pt x="1244" y="775"/>
                  </a:lnTo>
                  <a:lnTo>
                    <a:pt x="1255" y="761"/>
                  </a:lnTo>
                  <a:lnTo>
                    <a:pt x="1267" y="747"/>
                  </a:lnTo>
                  <a:lnTo>
                    <a:pt x="1277" y="732"/>
                  </a:lnTo>
                  <a:lnTo>
                    <a:pt x="1277" y="732"/>
                  </a:lnTo>
                  <a:lnTo>
                    <a:pt x="1266" y="728"/>
                  </a:lnTo>
                  <a:lnTo>
                    <a:pt x="1252" y="725"/>
                  </a:lnTo>
                  <a:lnTo>
                    <a:pt x="1224" y="721"/>
                  </a:lnTo>
                  <a:lnTo>
                    <a:pt x="1197" y="715"/>
                  </a:lnTo>
                  <a:lnTo>
                    <a:pt x="1184" y="713"/>
                  </a:lnTo>
                  <a:lnTo>
                    <a:pt x="1171" y="710"/>
                  </a:lnTo>
                  <a:lnTo>
                    <a:pt x="1171" y="710"/>
                  </a:lnTo>
                  <a:lnTo>
                    <a:pt x="1166" y="717"/>
                  </a:lnTo>
                  <a:lnTo>
                    <a:pt x="1159" y="725"/>
                  </a:lnTo>
                  <a:lnTo>
                    <a:pt x="1152" y="732"/>
                  </a:lnTo>
                  <a:lnTo>
                    <a:pt x="1147" y="735"/>
                  </a:lnTo>
                  <a:lnTo>
                    <a:pt x="1143" y="737"/>
                  </a:lnTo>
                  <a:lnTo>
                    <a:pt x="1143" y="737"/>
                  </a:lnTo>
                  <a:lnTo>
                    <a:pt x="1144" y="733"/>
                  </a:lnTo>
                  <a:lnTo>
                    <a:pt x="1147" y="729"/>
                  </a:lnTo>
                  <a:lnTo>
                    <a:pt x="1154" y="721"/>
                  </a:lnTo>
                  <a:lnTo>
                    <a:pt x="1158" y="714"/>
                  </a:lnTo>
                  <a:lnTo>
                    <a:pt x="1159" y="711"/>
                  </a:lnTo>
                  <a:lnTo>
                    <a:pt x="1159" y="708"/>
                  </a:lnTo>
                  <a:lnTo>
                    <a:pt x="1159" y="708"/>
                  </a:lnTo>
                  <a:lnTo>
                    <a:pt x="1146" y="705"/>
                  </a:lnTo>
                  <a:lnTo>
                    <a:pt x="1133" y="701"/>
                  </a:lnTo>
                  <a:lnTo>
                    <a:pt x="1106" y="696"/>
                  </a:lnTo>
                  <a:lnTo>
                    <a:pt x="1078" y="692"/>
                  </a:lnTo>
                  <a:lnTo>
                    <a:pt x="1050" y="686"/>
                  </a:lnTo>
                  <a:lnTo>
                    <a:pt x="1050" y="686"/>
                  </a:lnTo>
                  <a:lnTo>
                    <a:pt x="1037" y="706"/>
                  </a:lnTo>
                  <a:lnTo>
                    <a:pt x="1023" y="724"/>
                  </a:lnTo>
                  <a:lnTo>
                    <a:pt x="1023" y="724"/>
                  </a:lnTo>
                  <a:lnTo>
                    <a:pt x="1017" y="733"/>
                  </a:lnTo>
                  <a:lnTo>
                    <a:pt x="1010" y="744"/>
                  </a:lnTo>
                  <a:lnTo>
                    <a:pt x="1006" y="748"/>
                  </a:lnTo>
                  <a:lnTo>
                    <a:pt x="1003" y="753"/>
                  </a:lnTo>
                  <a:lnTo>
                    <a:pt x="997" y="756"/>
                  </a:lnTo>
                  <a:lnTo>
                    <a:pt x="993" y="759"/>
                  </a:lnTo>
                  <a:lnTo>
                    <a:pt x="993" y="759"/>
                  </a:lnTo>
                  <a:lnTo>
                    <a:pt x="997" y="748"/>
                  </a:lnTo>
                  <a:lnTo>
                    <a:pt x="1003" y="739"/>
                  </a:lnTo>
                  <a:lnTo>
                    <a:pt x="1016" y="722"/>
                  </a:lnTo>
                  <a:lnTo>
                    <a:pt x="1028" y="704"/>
                  </a:lnTo>
                  <a:lnTo>
                    <a:pt x="1035" y="694"/>
                  </a:lnTo>
                  <a:lnTo>
                    <a:pt x="1040" y="684"/>
                  </a:lnTo>
                  <a:lnTo>
                    <a:pt x="1040" y="684"/>
                  </a:lnTo>
                  <a:lnTo>
                    <a:pt x="1017" y="682"/>
                  </a:lnTo>
                  <a:lnTo>
                    <a:pt x="994" y="681"/>
                  </a:lnTo>
                  <a:lnTo>
                    <a:pt x="982" y="680"/>
                  </a:lnTo>
                  <a:lnTo>
                    <a:pt x="972" y="678"/>
                  </a:lnTo>
                  <a:lnTo>
                    <a:pt x="961" y="675"/>
                  </a:lnTo>
                  <a:lnTo>
                    <a:pt x="950" y="670"/>
                  </a:lnTo>
                  <a:lnTo>
                    <a:pt x="950" y="670"/>
                  </a:lnTo>
                  <a:lnTo>
                    <a:pt x="952" y="667"/>
                  </a:lnTo>
                  <a:lnTo>
                    <a:pt x="956" y="666"/>
                  </a:lnTo>
                  <a:lnTo>
                    <a:pt x="959" y="666"/>
                  </a:lnTo>
                  <a:lnTo>
                    <a:pt x="962" y="666"/>
                  </a:lnTo>
                  <a:lnTo>
                    <a:pt x="975" y="669"/>
                  </a:lnTo>
                  <a:lnTo>
                    <a:pt x="975" y="669"/>
                  </a:lnTo>
                  <a:lnTo>
                    <a:pt x="1010" y="672"/>
                  </a:lnTo>
                  <a:lnTo>
                    <a:pt x="1047" y="677"/>
                  </a:lnTo>
                  <a:lnTo>
                    <a:pt x="1047" y="677"/>
                  </a:lnTo>
                  <a:lnTo>
                    <a:pt x="1053" y="668"/>
                  </a:lnTo>
                  <a:lnTo>
                    <a:pt x="1058" y="660"/>
                  </a:lnTo>
                  <a:lnTo>
                    <a:pt x="1070" y="641"/>
                  </a:lnTo>
                  <a:lnTo>
                    <a:pt x="1070" y="641"/>
                  </a:lnTo>
                  <a:lnTo>
                    <a:pt x="1076" y="633"/>
                  </a:lnTo>
                  <a:lnTo>
                    <a:pt x="1082" y="624"/>
                  </a:lnTo>
                  <a:lnTo>
                    <a:pt x="1085" y="620"/>
                  </a:lnTo>
                  <a:lnTo>
                    <a:pt x="1089" y="617"/>
                  </a:lnTo>
                  <a:lnTo>
                    <a:pt x="1094" y="614"/>
                  </a:lnTo>
                  <a:lnTo>
                    <a:pt x="1098" y="611"/>
                  </a:lnTo>
                  <a:lnTo>
                    <a:pt x="1098" y="611"/>
                  </a:lnTo>
                  <a:lnTo>
                    <a:pt x="1099" y="617"/>
                  </a:lnTo>
                  <a:lnTo>
                    <a:pt x="1098" y="621"/>
                  </a:lnTo>
                  <a:lnTo>
                    <a:pt x="1096" y="624"/>
                  </a:lnTo>
                  <a:lnTo>
                    <a:pt x="1094" y="629"/>
                  </a:lnTo>
                  <a:lnTo>
                    <a:pt x="1086" y="636"/>
                  </a:lnTo>
                  <a:lnTo>
                    <a:pt x="1080" y="644"/>
                  </a:lnTo>
                  <a:lnTo>
                    <a:pt x="1080" y="644"/>
                  </a:lnTo>
                  <a:lnTo>
                    <a:pt x="1067" y="661"/>
                  </a:lnTo>
                  <a:lnTo>
                    <a:pt x="1056" y="678"/>
                  </a:lnTo>
                  <a:lnTo>
                    <a:pt x="1056" y="678"/>
                  </a:lnTo>
                  <a:lnTo>
                    <a:pt x="1113" y="689"/>
                  </a:lnTo>
                  <a:lnTo>
                    <a:pt x="1141" y="694"/>
                  </a:lnTo>
                  <a:lnTo>
                    <a:pt x="1168" y="700"/>
                  </a:lnTo>
                  <a:lnTo>
                    <a:pt x="1168" y="700"/>
                  </a:lnTo>
                  <a:lnTo>
                    <a:pt x="1177" y="691"/>
                  </a:lnTo>
                  <a:lnTo>
                    <a:pt x="1185" y="681"/>
                  </a:lnTo>
                  <a:lnTo>
                    <a:pt x="1201" y="660"/>
                  </a:lnTo>
                  <a:lnTo>
                    <a:pt x="1230" y="617"/>
                  </a:lnTo>
                  <a:lnTo>
                    <a:pt x="1230" y="617"/>
                  </a:lnTo>
                  <a:lnTo>
                    <a:pt x="1231" y="615"/>
                  </a:lnTo>
                  <a:lnTo>
                    <a:pt x="1231" y="614"/>
                  </a:lnTo>
                  <a:lnTo>
                    <a:pt x="1231" y="610"/>
                  </a:lnTo>
                  <a:lnTo>
                    <a:pt x="1230" y="608"/>
                  </a:lnTo>
                  <a:lnTo>
                    <a:pt x="1230" y="608"/>
                  </a:lnTo>
                  <a:lnTo>
                    <a:pt x="1230" y="607"/>
                  </a:lnTo>
                  <a:lnTo>
                    <a:pt x="1230" y="607"/>
                  </a:lnTo>
                  <a:lnTo>
                    <a:pt x="1233" y="608"/>
                  </a:lnTo>
                  <a:lnTo>
                    <a:pt x="1236" y="607"/>
                  </a:lnTo>
                  <a:lnTo>
                    <a:pt x="1236" y="607"/>
                  </a:lnTo>
                  <a:lnTo>
                    <a:pt x="1239" y="600"/>
                  </a:lnTo>
                  <a:lnTo>
                    <a:pt x="1245" y="592"/>
                  </a:lnTo>
                  <a:lnTo>
                    <a:pt x="1257" y="577"/>
                  </a:lnTo>
                  <a:lnTo>
                    <a:pt x="1257" y="577"/>
                  </a:lnTo>
                  <a:lnTo>
                    <a:pt x="1262" y="570"/>
                  </a:lnTo>
                  <a:lnTo>
                    <a:pt x="1267" y="562"/>
                  </a:lnTo>
                  <a:lnTo>
                    <a:pt x="1270" y="559"/>
                  </a:lnTo>
                  <a:lnTo>
                    <a:pt x="1274" y="557"/>
                  </a:lnTo>
                  <a:lnTo>
                    <a:pt x="1278" y="555"/>
                  </a:lnTo>
                  <a:lnTo>
                    <a:pt x="1282" y="555"/>
                  </a:lnTo>
                  <a:lnTo>
                    <a:pt x="1282" y="555"/>
                  </a:lnTo>
                  <a:lnTo>
                    <a:pt x="1278" y="562"/>
                  </a:lnTo>
                  <a:lnTo>
                    <a:pt x="1274" y="570"/>
                  </a:lnTo>
                  <a:lnTo>
                    <a:pt x="1264" y="583"/>
                  </a:lnTo>
                  <a:lnTo>
                    <a:pt x="1254" y="594"/>
                  </a:lnTo>
                  <a:lnTo>
                    <a:pt x="1250" y="602"/>
                  </a:lnTo>
                  <a:lnTo>
                    <a:pt x="1246" y="608"/>
                  </a:lnTo>
                  <a:lnTo>
                    <a:pt x="1246" y="608"/>
                  </a:lnTo>
                  <a:lnTo>
                    <a:pt x="1258" y="611"/>
                  </a:lnTo>
                  <a:lnTo>
                    <a:pt x="1270" y="612"/>
                  </a:lnTo>
                  <a:lnTo>
                    <a:pt x="1297" y="616"/>
                  </a:lnTo>
                  <a:lnTo>
                    <a:pt x="1323" y="619"/>
                  </a:lnTo>
                  <a:lnTo>
                    <a:pt x="1336" y="621"/>
                  </a:lnTo>
                  <a:lnTo>
                    <a:pt x="1346" y="624"/>
                  </a:lnTo>
                  <a:lnTo>
                    <a:pt x="1346" y="624"/>
                  </a:lnTo>
                  <a:lnTo>
                    <a:pt x="1360" y="601"/>
                  </a:lnTo>
                  <a:lnTo>
                    <a:pt x="1375" y="578"/>
                  </a:lnTo>
                  <a:lnTo>
                    <a:pt x="1405" y="534"/>
                  </a:lnTo>
                  <a:lnTo>
                    <a:pt x="1405" y="534"/>
                  </a:lnTo>
                  <a:lnTo>
                    <a:pt x="1387" y="531"/>
                  </a:lnTo>
                  <a:lnTo>
                    <a:pt x="1367" y="528"/>
                  </a:lnTo>
                  <a:lnTo>
                    <a:pt x="1346" y="524"/>
                  </a:lnTo>
                  <a:lnTo>
                    <a:pt x="1328" y="518"/>
                  </a:lnTo>
                  <a:lnTo>
                    <a:pt x="1328" y="518"/>
                  </a:lnTo>
                  <a:lnTo>
                    <a:pt x="1338" y="516"/>
                  </a:lnTo>
                  <a:lnTo>
                    <a:pt x="1349" y="516"/>
                  </a:lnTo>
                  <a:lnTo>
                    <a:pt x="1358" y="517"/>
                  </a:lnTo>
                  <a:lnTo>
                    <a:pt x="1369" y="519"/>
                  </a:lnTo>
                  <a:lnTo>
                    <a:pt x="1390" y="524"/>
                  </a:lnTo>
                  <a:lnTo>
                    <a:pt x="1400" y="527"/>
                  </a:lnTo>
                  <a:lnTo>
                    <a:pt x="1410" y="528"/>
                  </a:lnTo>
                  <a:lnTo>
                    <a:pt x="1410" y="528"/>
                  </a:lnTo>
                  <a:lnTo>
                    <a:pt x="1415" y="524"/>
                  </a:lnTo>
                  <a:lnTo>
                    <a:pt x="1420" y="517"/>
                  </a:lnTo>
                  <a:lnTo>
                    <a:pt x="1429" y="505"/>
                  </a:lnTo>
                  <a:lnTo>
                    <a:pt x="1433" y="499"/>
                  </a:lnTo>
                  <a:lnTo>
                    <a:pt x="1437" y="494"/>
                  </a:lnTo>
                  <a:lnTo>
                    <a:pt x="1444" y="490"/>
                  </a:lnTo>
                  <a:lnTo>
                    <a:pt x="1449" y="488"/>
                  </a:lnTo>
                  <a:lnTo>
                    <a:pt x="1449" y="488"/>
                  </a:lnTo>
                  <a:lnTo>
                    <a:pt x="1448" y="495"/>
                  </a:lnTo>
                  <a:lnTo>
                    <a:pt x="1445" y="501"/>
                  </a:lnTo>
                  <a:lnTo>
                    <a:pt x="1441" y="506"/>
                  </a:lnTo>
                  <a:lnTo>
                    <a:pt x="1436" y="512"/>
                  </a:lnTo>
                  <a:lnTo>
                    <a:pt x="1429" y="521"/>
                  </a:lnTo>
                  <a:lnTo>
                    <a:pt x="1427" y="526"/>
                  </a:lnTo>
                  <a:lnTo>
                    <a:pt x="1426" y="530"/>
                  </a:lnTo>
                  <a:lnTo>
                    <a:pt x="1426" y="530"/>
                  </a:lnTo>
                  <a:lnTo>
                    <a:pt x="1447" y="534"/>
                  </a:lnTo>
                  <a:lnTo>
                    <a:pt x="1467" y="540"/>
                  </a:lnTo>
                  <a:lnTo>
                    <a:pt x="1488" y="544"/>
                  </a:lnTo>
                  <a:lnTo>
                    <a:pt x="1497" y="545"/>
                  </a:lnTo>
                  <a:lnTo>
                    <a:pt x="1508" y="545"/>
                  </a:lnTo>
                  <a:lnTo>
                    <a:pt x="1508" y="545"/>
                  </a:lnTo>
                  <a:lnTo>
                    <a:pt x="1522" y="518"/>
                  </a:lnTo>
                  <a:lnTo>
                    <a:pt x="1537" y="492"/>
                  </a:lnTo>
                  <a:lnTo>
                    <a:pt x="1567" y="438"/>
                  </a:lnTo>
                  <a:lnTo>
                    <a:pt x="1582" y="410"/>
                  </a:lnTo>
                  <a:lnTo>
                    <a:pt x="1596" y="383"/>
                  </a:lnTo>
                  <a:lnTo>
                    <a:pt x="1609" y="354"/>
                  </a:lnTo>
                  <a:lnTo>
                    <a:pt x="1621" y="324"/>
                  </a:lnTo>
                  <a:lnTo>
                    <a:pt x="1621" y="324"/>
                  </a:lnTo>
                  <a:lnTo>
                    <a:pt x="1614" y="321"/>
                  </a:lnTo>
                  <a:lnTo>
                    <a:pt x="1608" y="318"/>
                  </a:lnTo>
                  <a:lnTo>
                    <a:pt x="1603" y="315"/>
                  </a:lnTo>
                  <a:lnTo>
                    <a:pt x="1602" y="313"/>
                  </a:lnTo>
                  <a:lnTo>
                    <a:pt x="1601" y="309"/>
                  </a:lnTo>
                  <a:lnTo>
                    <a:pt x="1601" y="309"/>
                  </a:lnTo>
                  <a:lnTo>
                    <a:pt x="1572" y="302"/>
                  </a:lnTo>
                  <a:lnTo>
                    <a:pt x="1541" y="293"/>
                  </a:lnTo>
                  <a:lnTo>
                    <a:pt x="1510" y="284"/>
                  </a:lnTo>
                  <a:lnTo>
                    <a:pt x="1496" y="277"/>
                  </a:lnTo>
                  <a:lnTo>
                    <a:pt x="1482" y="272"/>
                  </a:lnTo>
                  <a:lnTo>
                    <a:pt x="1482" y="272"/>
                  </a:lnTo>
                  <a:lnTo>
                    <a:pt x="1479" y="273"/>
                  </a:lnTo>
                  <a:lnTo>
                    <a:pt x="1477" y="272"/>
                  </a:lnTo>
                  <a:lnTo>
                    <a:pt x="1475" y="271"/>
                  </a:lnTo>
                  <a:lnTo>
                    <a:pt x="1471" y="272"/>
                  </a:lnTo>
                  <a:lnTo>
                    <a:pt x="1471" y="272"/>
                  </a:lnTo>
                  <a:lnTo>
                    <a:pt x="1466" y="269"/>
                  </a:lnTo>
                  <a:lnTo>
                    <a:pt x="1462" y="267"/>
                  </a:lnTo>
                  <a:lnTo>
                    <a:pt x="1451" y="263"/>
                  </a:lnTo>
                  <a:lnTo>
                    <a:pt x="1442" y="260"/>
                  </a:lnTo>
                  <a:lnTo>
                    <a:pt x="1439" y="258"/>
                  </a:lnTo>
                  <a:lnTo>
                    <a:pt x="1439" y="257"/>
                  </a:lnTo>
                  <a:lnTo>
                    <a:pt x="1439" y="256"/>
                  </a:lnTo>
                  <a:lnTo>
                    <a:pt x="1439" y="256"/>
                  </a:lnTo>
                  <a:lnTo>
                    <a:pt x="1436" y="256"/>
                  </a:lnTo>
                  <a:lnTo>
                    <a:pt x="1434" y="258"/>
                  </a:lnTo>
                  <a:lnTo>
                    <a:pt x="1433" y="259"/>
                  </a:lnTo>
                  <a:lnTo>
                    <a:pt x="1431" y="259"/>
                  </a:lnTo>
                  <a:lnTo>
                    <a:pt x="1431" y="259"/>
                  </a:lnTo>
                  <a:lnTo>
                    <a:pt x="1412" y="251"/>
                  </a:lnTo>
                  <a:lnTo>
                    <a:pt x="1403" y="246"/>
                  </a:lnTo>
                  <a:lnTo>
                    <a:pt x="1395" y="243"/>
                  </a:lnTo>
                  <a:lnTo>
                    <a:pt x="1395" y="243"/>
                  </a:lnTo>
                  <a:lnTo>
                    <a:pt x="1384" y="241"/>
                  </a:lnTo>
                  <a:lnTo>
                    <a:pt x="1372" y="240"/>
                  </a:lnTo>
                  <a:lnTo>
                    <a:pt x="1360" y="238"/>
                  </a:lnTo>
                  <a:lnTo>
                    <a:pt x="1349" y="236"/>
                  </a:lnTo>
                  <a:lnTo>
                    <a:pt x="1349" y="236"/>
                  </a:lnTo>
                  <a:lnTo>
                    <a:pt x="1340" y="232"/>
                  </a:lnTo>
                  <a:lnTo>
                    <a:pt x="1331" y="228"/>
                  </a:lnTo>
                  <a:lnTo>
                    <a:pt x="1323" y="224"/>
                  </a:lnTo>
                  <a:lnTo>
                    <a:pt x="1313" y="222"/>
                  </a:lnTo>
                  <a:lnTo>
                    <a:pt x="1313" y="222"/>
                  </a:lnTo>
                  <a:lnTo>
                    <a:pt x="1294" y="217"/>
                  </a:lnTo>
                  <a:lnTo>
                    <a:pt x="1274" y="213"/>
                  </a:lnTo>
                  <a:lnTo>
                    <a:pt x="1274" y="213"/>
                  </a:lnTo>
                  <a:lnTo>
                    <a:pt x="1253" y="207"/>
                  </a:lnTo>
                  <a:lnTo>
                    <a:pt x="1231" y="201"/>
                  </a:lnTo>
                  <a:lnTo>
                    <a:pt x="1220" y="198"/>
                  </a:lnTo>
                  <a:lnTo>
                    <a:pt x="1209" y="196"/>
                  </a:lnTo>
                  <a:lnTo>
                    <a:pt x="1198" y="195"/>
                  </a:lnTo>
                  <a:lnTo>
                    <a:pt x="1187" y="194"/>
                  </a:lnTo>
                  <a:lnTo>
                    <a:pt x="1187" y="194"/>
                  </a:lnTo>
                  <a:lnTo>
                    <a:pt x="1186" y="192"/>
                  </a:lnTo>
                  <a:lnTo>
                    <a:pt x="1185" y="191"/>
                  </a:lnTo>
                  <a:lnTo>
                    <a:pt x="1178" y="190"/>
                  </a:lnTo>
                  <a:lnTo>
                    <a:pt x="1162" y="188"/>
                  </a:lnTo>
                  <a:lnTo>
                    <a:pt x="1162" y="188"/>
                  </a:lnTo>
                  <a:lnTo>
                    <a:pt x="1144" y="183"/>
                  </a:lnTo>
                  <a:lnTo>
                    <a:pt x="1127" y="179"/>
                  </a:lnTo>
                  <a:lnTo>
                    <a:pt x="1092" y="173"/>
                  </a:lnTo>
                  <a:lnTo>
                    <a:pt x="1056" y="169"/>
                  </a:lnTo>
                  <a:lnTo>
                    <a:pt x="1039" y="166"/>
                  </a:lnTo>
                  <a:lnTo>
                    <a:pt x="1021" y="163"/>
                  </a:lnTo>
                  <a:lnTo>
                    <a:pt x="1021" y="163"/>
                  </a:lnTo>
                  <a:lnTo>
                    <a:pt x="977" y="155"/>
                  </a:lnTo>
                  <a:lnTo>
                    <a:pt x="929" y="147"/>
                  </a:lnTo>
                  <a:lnTo>
                    <a:pt x="929" y="147"/>
                  </a:lnTo>
                  <a:lnTo>
                    <a:pt x="916" y="144"/>
                  </a:lnTo>
                  <a:lnTo>
                    <a:pt x="903" y="140"/>
                  </a:lnTo>
                  <a:lnTo>
                    <a:pt x="891" y="137"/>
                  </a:lnTo>
                  <a:lnTo>
                    <a:pt x="879" y="134"/>
                  </a:lnTo>
                  <a:lnTo>
                    <a:pt x="879" y="134"/>
                  </a:lnTo>
                  <a:lnTo>
                    <a:pt x="827" y="126"/>
                  </a:lnTo>
                  <a:lnTo>
                    <a:pt x="778" y="119"/>
                  </a:lnTo>
                  <a:lnTo>
                    <a:pt x="778" y="119"/>
                  </a:lnTo>
                  <a:lnTo>
                    <a:pt x="768" y="117"/>
                  </a:lnTo>
                  <a:lnTo>
                    <a:pt x="759" y="114"/>
                  </a:lnTo>
                  <a:lnTo>
                    <a:pt x="749" y="110"/>
                  </a:lnTo>
                  <a:lnTo>
                    <a:pt x="739" y="107"/>
                  </a:lnTo>
                  <a:lnTo>
                    <a:pt x="739" y="107"/>
                  </a:lnTo>
                  <a:lnTo>
                    <a:pt x="712" y="102"/>
                  </a:lnTo>
                  <a:lnTo>
                    <a:pt x="683" y="96"/>
                  </a:lnTo>
                  <a:lnTo>
                    <a:pt x="654" y="92"/>
                  </a:lnTo>
                  <a:lnTo>
                    <a:pt x="626" y="87"/>
                  </a:lnTo>
                  <a:lnTo>
                    <a:pt x="626" y="87"/>
                  </a:lnTo>
                  <a:lnTo>
                    <a:pt x="600" y="80"/>
                  </a:lnTo>
                  <a:lnTo>
                    <a:pt x="574" y="73"/>
                  </a:lnTo>
                  <a:lnTo>
                    <a:pt x="550" y="66"/>
                  </a:lnTo>
                  <a:lnTo>
                    <a:pt x="526" y="61"/>
                  </a:lnTo>
                  <a:lnTo>
                    <a:pt x="526" y="61"/>
                  </a:lnTo>
                  <a:lnTo>
                    <a:pt x="457" y="50"/>
                  </a:lnTo>
                  <a:lnTo>
                    <a:pt x="386" y="38"/>
                  </a:lnTo>
                  <a:lnTo>
                    <a:pt x="315" y="25"/>
                  </a:lnTo>
                  <a:lnTo>
                    <a:pt x="245" y="11"/>
                  </a:lnTo>
                  <a:lnTo>
                    <a:pt x="245" y="11"/>
                  </a:lnTo>
                  <a:lnTo>
                    <a:pt x="230" y="44"/>
                  </a:lnTo>
                  <a:lnTo>
                    <a:pt x="222" y="61"/>
                  </a:lnTo>
                  <a:lnTo>
                    <a:pt x="216" y="77"/>
                  </a:lnTo>
                  <a:lnTo>
                    <a:pt x="216" y="77"/>
                  </a:lnTo>
                  <a:lnTo>
                    <a:pt x="220" y="80"/>
                  </a:lnTo>
                  <a:lnTo>
                    <a:pt x="225" y="81"/>
                  </a:lnTo>
                  <a:lnTo>
                    <a:pt x="235" y="86"/>
                  </a:lnTo>
                  <a:lnTo>
                    <a:pt x="235" y="86"/>
                  </a:lnTo>
                  <a:lnTo>
                    <a:pt x="238" y="80"/>
                  </a:lnTo>
                  <a:lnTo>
                    <a:pt x="243" y="76"/>
                  </a:lnTo>
                  <a:lnTo>
                    <a:pt x="247" y="72"/>
                  </a:lnTo>
                  <a:lnTo>
                    <a:pt x="249" y="66"/>
                  </a:lnTo>
                  <a:lnTo>
                    <a:pt x="249" y="66"/>
                  </a:lnTo>
                  <a:lnTo>
                    <a:pt x="256" y="63"/>
                  </a:lnTo>
                  <a:lnTo>
                    <a:pt x="263" y="62"/>
                  </a:lnTo>
                  <a:lnTo>
                    <a:pt x="269" y="63"/>
                  </a:lnTo>
                  <a:lnTo>
                    <a:pt x="275" y="64"/>
                  </a:lnTo>
                  <a:lnTo>
                    <a:pt x="280" y="67"/>
                  </a:lnTo>
                  <a:lnTo>
                    <a:pt x="285" y="72"/>
                  </a:lnTo>
                  <a:lnTo>
                    <a:pt x="290" y="77"/>
                  </a:lnTo>
                  <a:lnTo>
                    <a:pt x="293" y="84"/>
                  </a:lnTo>
                  <a:lnTo>
                    <a:pt x="296" y="90"/>
                  </a:lnTo>
                  <a:lnTo>
                    <a:pt x="298" y="97"/>
                  </a:lnTo>
                  <a:lnTo>
                    <a:pt x="299" y="105"/>
                  </a:lnTo>
                  <a:lnTo>
                    <a:pt x="299" y="112"/>
                  </a:lnTo>
                  <a:lnTo>
                    <a:pt x="298" y="120"/>
                  </a:lnTo>
                  <a:lnTo>
                    <a:pt x="297" y="129"/>
                  </a:lnTo>
                  <a:lnTo>
                    <a:pt x="294" y="135"/>
                  </a:lnTo>
                  <a:lnTo>
                    <a:pt x="291" y="142"/>
                  </a:lnTo>
                  <a:lnTo>
                    <a:pt x="291" y="142"/>
                  </a:lnTo>
                  <a:lnTo>
                    <a:pt x="286" y="148"/>
                  </a:lnTo>
                  <a:lnTo>
                    <a:pt x="281" y="152"/>
                  </a:lnTo>
                  <a:lnTo>
                    <a:pt x="274" y="156"/>
                  </a:lnTo>
                  <a:lnTo>
                    <a:pt x="267" y="161"/>
                  </a:lnTo>
                  <a:lnTo>
                    <a:pt x="259" y="163"/>
                  </a:lnTo>
                  <a:lnTo>
                    <a:pt x="251" y="164"/>
                  </a:lnTo>
                  <a:lnTo>
                    <a:pt x="244" y="164"/>
                  </a:lnTo>
                  <a:lnTo>
                    <a:pt x="237" y="163"/>
                  </a:lnTo>
                  <a:lnTo>
                    <a:pt x="237" y="163"/>
                  </a:lnTo>
                  <a:lnTo>
                    <a:pt x="232" y="157"/>
                  </a:lnTo>
                  <a:lnTo>
                    <a:pt x="227" y="152"/>
                  </a:lnTo>
                  <a:lnTo>
                    <a:pt x="222" y="145"/>
                  </a:lnTo>
                  <a:lnTo>
                    <a:pt x="219" y="137"/>
                  </a:lnTo>
                  <a:lnTo>
                    <a:pt x="219" y="137"/>
                  </a:lnTo>
                  <a:lnTo>
                    <a:pt x="213" y="137"/>
                  </a:lnTo>
                  <a:lnTo>
                    <a:pt x="207" y="136"/>
                  </a:lnTo>
                  <a:lnTo>
                    <a:pt x="201" y="135"/>
                  </a:lnTo>
                  <a:lnTo>
                    <a:pt x="194" y="134"/>
                  </a:lnTo>
                  <a:lnTo>
                    <a:pt x="194" y="134"/>
                  </a:lnTo>
                  <a:lnTo>
                    <a:pt x="187" y="146"/>
                  </a:lnTo>
                  <a:lnTo>
                    <a:pt x="182" y="159"/>
                  </a:lnTo>
                  <a:lnTo>
                    <a:pt x="171" y="185"/>
                  </a:lnTo>
                  <a:lnTo>
                    <a:pt x="171" y="185"/>
                  </a:lnTo>
                  <a:lnTo>
                    <a:pt x="173" y="185"/>
                  </a:lnTo>
                  <a:lnTo>
                    <a:pt x="177" y="185"/>
                  </a:lnTo>
                  <a:lnTo>
                    <a:pt x="182" y="185"/>
                  </a:lnTo>
                  <a:lnTo>
                    <a:pt x="188" y="185"/>
                  </a:lnTo>
                  <a:lnTo>
                    <a:pt x="188" y="185"/>
                  </a:lnTo>
                  <a:lnTo>
                    <a:pt x="191" y="188"/>
                  </a:lnTo>
                  <a:lnTo>
                    <a:pt x="194" y="191"/>
                  </a:lnTo>
                  <a:lnTo>
                    <a:pt x="198" y="193"/>
                  </a:lnTo>
                  <a:lnTo>
                    <a:pt x="202" y="193"/>
                  </a:lnTo>
                  <a:lnTo>
                    <a:pt x="209" y="193"/>
                  </a:lnTo>
                  <a:lnTo>
                    <a:pt x="218" y="192"/>
                  </a:lnTo>
                  <a:lnTo>
                    <a:pt x="228" y="190"/>
                  </a:lnTo>
                  <a:lnTo>
                    <a:pt x="236" y="190"/>
                  </a:lnTo>
                  <a:lnTo>
                    <a:pt x="240" y="191"/>
                  </a:lnTo>
                  <a:lnTo>
                    <a:pt x="244" y="192"/>
                  </a:lnTo>
                  <a:lnTo>
                    <a:pt x="248" y="194"/>
                  </a:lnTo>
                  <a:lnTo>
                    <a:pt x="251" y="197"/>
                  </a:lnTo>
                  <a:lnTo>
                    <a:pt x="251" y="197"/>
                  </a:lnTo>
                  <a:lnTo>
                    <a:pt x="254" y="202"/>
                  </a:lnTo>
                  <a:lnTo>
                    <a:pt x="256" y="208"/>
                  </a:lnTo>
                  <a:lnTo>
                    <a:pt x="258" y="214"/>
                  </a:lnTo>
                  <a:lnTo>
                    <a:pt x="258" y="221"/>
                  </a:lnTo>
                  <a:lnTo>
                    <a:pt x="256" y="236"/>
                  </a:lnTo>
                  <a:lnTo>
                    <a:pt x="254" y="252"/>
                  </a:lnTo>
                  <a:lnTo>
                    <a:pt x="254" y="252"/>
                  </a:lnTo>
                  <a:lnTo>
                    <a:pt x="250" y="255"/>
                  </a:lnTo>
                  <a:lnTo>
                    <a:pt x="248" y="258"/>
                  </a:lnTo>
                  <a:lnTo>
                    <a:pt x="243" y="267"/>
                  </a:lnTo>
                  <a:lnTo>
                    <a:pt x="239" y="271"/>
                  </a:lnTo>
                  <a:lnTo>
                    <a:pt x="236" y="275"/>
                  </a:lnTo>
                  <a:lnTo>
                    <a:pt x="232" y="278"/>
                  </a:lnTo>
                  <a:lnTo>
                    <a:pt x="228" y="282"/>
                  </a:lnTo>
                  <a:lnTo>
                    <a:pt x="228" y="282"/>
                  </a:lnTo>
                  <a:lnTo>
                    <a:pt x="219" y="284"/>
                  </a:lnTo>
                  <a:lnTo>
                    <a:pt x="209" y="284"/>
                  </a:lnTo>
                  <a:lnTo>
                    <a:pt x="202" y="283"/>
                  </a:lnTo>
                  <a:lnTo>
                    <a:pt x="194" y="279"/>
                  </a:lnTo>
                  <a:lnTo>
                    <a:pt x="188" y="274"/>
                  </a:lnTo>
                  <a:lnTo>
                    <a:pt x="183" y="267"/>
                  </a:lnTo>
                  <a:lnTo>
                    <a:pt x="179" y="258"/>
                  </a:lnTo>
                  <a:lnTo>
                    <a:pt x="178" y="248"/>
                  </a:lnTo>
                  <a:lnTo>
                    <a:pt x="178" y="248"/>
                  </a:lnTo>
                  <a:lnTo>
                    <a:pt x="167" y="245"/>
                  </a:lnTo>
                  <a:lnTo>
                    <a:pt x="153" y="242"/>
                  </a:lnTo>
                  <a:lnTo>
                    <a:pt x="153" y="242"/>
                  </a:lnTo>
                  <a:lnTo>
                    <a:pt x="142" y="260"/>
                  </a:lnTo>
                  <a:lnTo>
                    <a:pt x="133" y="282"/>
                  </a:lnTo>
                  <a:lnTo>
                    <a:pt x="126" y="303"/>
                  </a:lnTo>
                  <a:lnTo>
                    <a:pt x="119" y="324"/>
                  </a:lnTo>
                  <a:lnTo>
                    <a:pt x="119" y="324"/>
                  </a:lnTo>
                  <a:lnTo>
                    <a:pt x="132" y="328"/>
                  </a:lnTo>
                  <a:lnTo>
                    <a:pt x="143" y="332"/>
                  </a:lnTo>
                  <a:lnTo>
                    <a:pt x="143" y="332"/>
                  </a:lnTo>
                  <a:lnTo>
                    <a:pt x="154" y="322"/>
                  </a:lnTo>
                  <a:lnTo>
                    <a:pt x="162" y="312"/>
                  </a:lnTo>
                  <a:lnTo>
                    <a:pt x="162" y="312"/>
                  </a:lnTo>
                  <a:lnTo>
                    <a:pt x="172" y="309"/>
                  </a:lnTo>
                  <a:lnTo>
                    <a:pt x="179" y="309"/>
                  </a:lnTo>
                  <a:lnTo>
                    <a:pt x="187" y="311"/>
                  </a:lnTo>
                  <a:lnTo>
                    <a:pt x="193" y="314"/>
                  </a:lnTo>
                  <a:lnTo>
                    <a:pt x="199" y="318"/>
                  </a:lnTo>
                  <a:lnTo>
                    <a:pt x="204" y="322"/>
                  </a:lnTo>
                  <a:lnTo>
                    <a:pt x="213" y="333"/>
                  </a:lnTo>
                  <a:lnTo>
                    <a:pt x="213" y="333"/>
                  </a:lnTo>
                  <a:lnTo>
                    <a:pt x="215" y="342"/>
                  </a:lnTo>
                  <a:lnTo>
                    <a:pt x="215" y="350"/>
                  </a:lnTo>
                  <a:lnTo>
                    <a:pt x="214" y="358"/>
                  </a:lnTo>
                  <a:lnTo>
                    <a:pt x="212" y="365"/>
                  </a:lnTo>
                  <a:lnTo>
                    <a:pt x="208" y="373"/>
                  </a:lnTo>
                  <a:lnTo>
                    <a:pt x="204" y="379"/>
                  </a:lnTo>
                  <a:lnTo>
                    <a:pt x="200" y="386"/>
                  </a:lnTo>
                  <a:lnTo>
                    <a:pt x="194" y="391"/>
                  </a:lnTo>
                  <a:lnTo>
                    <a:pt x="189" y="396"/>
                  </a:lnTo>
                  <a:lnTo>
                    <a:pt x="183" y="400"/>
                  </a:lnTo>
                  <a:lnTo>
                    <a:pt x="176" y="403"/>
                  </a:lnTo>
                  <a:lnTo>
                    <a:pt x="170" y="405"/>
                  </a:lnTo>
                  <a:lnTo>
                    <a:pt x="162" y="406"/>
                  </a:lnTo>
                  <a:lnTo>
                    <a:pt x="156" y="405"/>
                  </a:lnTo>
                  <a:lnTo>
                    <a:pt x="148" y="404"/>
                  </a:lnTo>
                  <a:lnTo>
                    <a:pt x="142" y="399"/>
                  </a:lnTo>
                  <a:lnTo>
                    <a:pt x="142" y="399"/>
                  </a:lnTo>
                  <a:lnTo>
                    <a:pt x="140" y="394"/>
                  </a:lnTo>
                  <a:lnTo>
                    <a:pt x="138" y="389"/>
                  </a:lnTo>
                  <a:lnTo>
                    <a:pt x="136" y="383"/>
                  </a:lnTo>
                  <a:lnTo>
                    <a:pt x="134" y="378"/>
                  </a:lnTo>
                  <a:lnTo>
                    <a:pt x="134" y="378"/>
                  </a:lnTo>
                  <a:lnTo>
                    <a:pt x="123" y="375"/>
                  </a:lnTo>
                  <a:lnTo>
                    <a:pt x="116" y="375"/>
                  </a:lnTo>
                  <a:lnTo>
                    <a:pt x="112" y="375"/>
                  </a:lnTo>
                  <a:lnTo>
                    <a:pt x="112" y="375"/>
                  </a:lnTo>
                  <a:lnTo>
                    <a:pt x="97" y="404"/>
                  </a:lnTo>
                  <a:lnTo>
                    <a:pt x="88" y="422"/>
                  </a:lnTo>
                  <a:lnTo>
                    <a:pt x="82" y="441"/>
                  </a:lnTo>
                  <a:lnTo>
                    <a:pt x="82" y="441"/>
                  </a:lnTo>
                  <a:close/>
                  <a:moveTo>
                    <a:pt x="1416" y="538"/>
                  </a:moveTo>
                  <a:lnTo>
                    <a:pt x="1416" y="538"/>
                  </a:lnTo>
                  <a:lnTo>
                    <a:pt x="1401" y="559"/>
                  </a:lnTo>
                  <a:lnTo>
                    <a:pt x="1385" y="580"/>
                  </a:lnTo>
                  <a:lnTo>
                    <a:pt x="1371" y="603"/>
                  </a:lnTo>
                  <a:lnTo>
                    <a:pt x="1358" y="626"/>
                  </a:lnTo>
                  <a:lnTo>
                    <a:pt x="1358" y="626"/>
                  </a:lnTo>
                  <a:lnTo>
                    <a:pt x="1372" y="626"/>
                  </a:lnTo>
                  <a:lnTo>
                    <a:pt x="1385" y="629"/>
                  </a:lnTo>
                  <a:lnTo>
                    <a:pt x="1412" y="633"/>
                  </a:lnTo>
                  <a:lnTo>
                    <a:pt x="1437" y="637"/>
                  </a:lnTo>
                  <a:lnTo>
                    <a:pt x="1449" y="638"/>
                  </a:lnTo>
                  <a:lnTo>
                    <a:pt x="1462" y="638"/>
                  </a:lnTo>
                  <a:lnTo>
                    <a:pt x="1462" y="638"/>
                  </a:lnTo>
                  <a:lnTo>
                    <a:pt x="1484" y="600"/>
                  </a:lnTo>
                  <a:lnTo>
                    <a:pt x="1493" y="580"/>
                  </a:lnTo>
                  <a:lnTo>
                    <a:pt x="1502" y="560"/>
                  </a:lnTo>
                  <a:lnTo>
                    <a:pt x="1502" y="560"/>
                  </a:lnTo>
                  <a:lnTo>
                    <a:pt x="1482" y="553"/>
                  </a:lnTo>
                  <a:lnTo>
                    <a:pt x="1461" y="546"/>
                  </a:lnTo>
                  <a:lnTo>
                    <a:pt x="1440" y="542"/>
                  </a:lnTo>
                  <a:lnTo>
                    <a:pt x="1416" y="538"/>
                  </a:lnTo>
                  <a:lnTo>
                    <a:pt x="1416" y="538"/>
                  </a:lnTo>
                  <a:close/>
                  <a:moveTo>
                    <a:pt x="1240" y="615"/>
                  </a:moveTo>
                  <a:lnTo>
                    <a:pt x="1240" y="615"/>
                  </a:lnTo>
                  <a:lnTo>
                    <a:pt x="1210" y="659"/>
                  </a:lnTo>
                  <a:lnTo>
                    <a:pt x="1179" y="702"/>
                  </a:lnTo>
                  <a:lnTo>
                    <a:pt x="1179" y="702"/>
                  </a:lnTo>
                  <a:lnTo>
                    <a:pt x="1204" y="708"/>
                  </a:lnTo>
                  <a:lnTo>
                    <a:pt x="1231" y="712"/>
                  </a:lnTo>
                  <a:lnTo>
                    <a:pt x="1258" y="716"/>
                  </a:lnTo>
                  <a:lnTo>
                    <a:pt x="1283" y="721"/>
                  </a:lnTo>
                  <a:lnTo>
                    <a:pt x="1283" y="721"/>
                  </a:lnTo>
                  <a:lnTo>
                    <a:pt x="1292" y="711"/>
                  </a:lnTo>
                  <a:lnTo>
                    <a:pt x="1299" y="700"/>
                  </a:lnTo>
                  <a:lnTo>
                    <a:pt x="1312" y="677"/>
                  </a:lnTo>
                  <a:lnTo>
                    <a:pt x="1325" y="653"/>
                  </a:lnTo>
                  <a:lnTo>
                    <a:pt x="1333" y="642"/>
                  </a:lnTo>
                  <a:lnTo>
                    <a:pt x="1340" y="633"/>
                  </a:lnTo>
                  <a:lnTo>
                    <a:pt x="1340" y="633"/>
                  </a:lnTo>
                  <a:lnTo>
                    <a:pt x="1318" y="626"/>
                  </a:lnTo>
                  <a:lnTo>
                    <a:pt x="1292" y="622"/>
                  </a:lnTo>
                  <a:lnTo>
                    <a:pt x="1240" y="615"/>
                  </a:lnTo>
                  <a:lnTo>
                    <a:pt x="1240" y="615"/>
                  </a:lnTo>
                  <a:close/>
                  <a:moveTo>
                    <a:pt x="1350" y="636"/>
                  </a:moveTo>
                  <a:lnTo>
                    <a:pt x="1350" y="636"/>
                  </a:lnTo>
                  <a:lnTo>
                    <a:pt x="1339" y="652"/>
                  </a:lnTo>
                  <a:lnTo>
                    <a:pt x="1329" y="669"/>
                  </a:lnTo>
                  <a:lnTo>
                    <a:pt x="1309" y="704"/>
                  </a:lnTo>
                  <a:lnTo>
                    <a:pt x="1309" y="704"/>
                  </a:lnTo>
                  <a:lnTo>
                    <a:pt x="1305" y="709"/>
                  </a:lnTo>
                  <a:lnTo>
                    <a:pt x="1300" y="714"/>
                  </a:lnTo>
                  <a:lnTo>
                    <a:pt x="1298" y="718"/>
                  </a:lnTo>
                  <a:lnTo>
                    <a:pt x="1297" y="721"/>
                  </a:lnTo>
                  <a:lnTo>
                    <a:pt x="1298" y="723"/>
                  </a:lnTo>
                  <a:lnTo>
                    <a:pt x="1298" y="723"/>
                  </a:lnTo>
                  <a:lnTo>
                    <a:pt x="1311" y="726"/>
                  </a:lnTo>
                  <a:lnTo>
                    <a:pt x="1325" y="728"/>
                  </a:lnTo>
                  <a:lnTo>
                    <a:pt x="1353" y="731"/>
                  </a:lnTo>
                  <a:lnTo>
                    <a:pt x="1382" y="736"/>
                  </a:lnTo>
                  <a:lnTo>
                    <a:pt x="1396" y="738"/>
                  </a:lnTo>
                  <a:lnTo>
                    <a:pt x="1410" y="741"/>
                  </a:lnTo>
                  <a:lnTo>
                    <a:pt x="1410" y="741"/>
                  </a:lnTo>
                  <a:lnTo>
                    <a:pt x="1415" y="730"/>
                  </a:lnTo>
                  <a:lnTo>
                    <a:pt x="1420" y="720"/>
                  </a:lnTo>
                  <a:lnTo>
                    <a:pt x="1432" y="698"/>
                  </a:lnTo>
                  <a:lnTo>
                    <a:pt x="1443" y="677"/>
                  </a:lnTo>
                  <a:lnTo>
                    <a:pt x="1448" y="666"/>
                  </a:lnTo>
                  <a:lnTo>
                    <a:pt x="1452" y="654"/>
                  </a:lnTo>
                  <a:lnTo>
                    <a:pt x="1452" y="654"/>
                  </a:lnTo>
                  <a:lnTo>
                    <a:pt x="1440" y="650"/>
                  </a:lnTo>
                  <a:lnTo>
                    <a:pt x="1428" y="647"/>
                  </a:lnTo>
                  <a:lnTo>
                    <a:pt x="1403" y="641"/>
                  </a:lnTo>
                  <a:lnTo>
                    <a:pt x="1379" y="638"/>
                  </a:lnTo>
                  <a:lnTo>
                    <a:pt x="1350" y="636"/>
                  </a:lnTo>
                  <a:lnTo>
                    <a:pt x="1350" y="636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7" name="Freeform 158">
            <a:extLst>
              <a:ext uri="{FF2B5EF4-FFF2-40B4-BE49-F238E27FC236}">
                <a16:creationId xmlns="" xmlns:a16="http://schemas.microsoft.com/office/drawing/2014/main" id="{EB666E88-8227-44F4-A0F3-CBFE5B26ED7A}"/>
              </a:ext>
            </a:extLst>
          </p:cNvPr>
          <p:cNvSpPr>
            <a:spLocks noEditPoints="1"/>
          </p:cNvSpPr>
          <p:nvPr/>
        </p:nvSpPr>
        <p:spPr bwMode="auto">
          <a:xfrm>
            <a:off x="1948291" y="2338863"/>
            <a:ext cx="548581" cy="653271"/>
          </a:xfrm>
          <a:custGeom>
            <a:avLst/>
            <a:gdLst/>
            <a:ahLst/>
            <a:cxnLst>
              <a:cxn ang="0">
                <a:pos x="398" y="200"/>
              </a:cxn>
              <a:cxn ang="0">
                <a:pos x="623" y="52"/>
              </a:cxn>
              <a:cxn ang="0">
                <a:pos x="625" y="296"/>
              </a:cxn>
              <a:cxn ang="0">
                <a:pos x="692" y="505"/>
              </a:cxn>
              <a:cxn ang="0">
                <a:pos x="672" y="754"/>
              </a:cxn>
              <a:cxn ang="0">
                <a:pos x="567" y="778"/>
              </a:cxn>
              <a:cxn ang="0">
                <a:pos x="298" y="803"/>
              </a:cxn>
              <a:cxn ang="0">
                <a:pos x="121" y="855"/>
              </a:cxn>
              <a:cxn ang="0">
                <a:pos x="61" y="840"/>
              </a:cxn>
              <a:cxn ang="0">
                <a:pos x="57" y="691"/>
              </a:cxn>
              <a:cxn ang="0">
                <a:pos x="65" y="446"/>
              </a:cxn>
              <a:cxn ang="0">
                <a:pos x="127" y="287"/>
              </a:cxn>
              <a:cxn ang="0">
                <a:pos x="0" y="111"/>
              </a:cxn>
              <a:cxn ang="0">
                <a:pos x="283" y="20"/>
              </a:cxn>
              <a:cxn ang="0">
                <a:pos x="285" y="190"/>
              </a:cxn>
              <a:cxn ang="0">
                <a:pos x="26" y="515"/>
              </a:cxn>
              <a:cxn ang="0">
                <a:pos x="51" y="560"/>
              </a:cxn>
              <a:cxn ang="0">
                <a:pos x="144" y="483"/>
              </a:cxn>
              <a:cxn ang="0">
                <a:pos x="167" y="646"/>
              </a:cxn>
              <a:cxn ang="0">
                <a:pos x="350" y="565"/>
              </a:cxn>
              <a:cxn ang="0">
                <a:pos x="308" y="468"/>
              </a:cxn>
              <a:cxn ang="0">
                <a:pos x="207" y="436"/>
              </a:cxn>
              <a:cxn ang="0">
                <a:pos x="82" y="807"/>
              </a:cxn>
              <a:cxn ang="0">
                <a:pos x="65" y="542"/>
              </a:cxn>
              <a:cxn ang="0">
                <a:pos x="129" y="763"/>
              </a:cxn>
              <a:cxn ang="0">
                <a:pos x="62" y="527"/>
              </a:cxn>
              <a:cxn ang="0">
                <a:pos x="268" y="179"/>
              </a:cxn>
              <a:cxn ang="0">
                <a:pos x="269" y="31"/>
              </a:cxn>
              <a:cxn ang="0">
                <a:pos x="31" y="121"/>
              </a:cxn>
              <a:cxn ang="0">
                <a:pos x="160" y="346"/>
              </a:cxn>
              <a:cxn ang="0">
                <a:pos x="71" y="144"/>
              </a:cxn>
              <a:cxn ang="0">
                <a:pos x="72" y="73"/>
              </a:cxn>
              <a:cxn ang="0">
                <a:pos x="256" y="152"/>
              </a:cxn>
              <a:cxn ang="0">
                <a:pos x="320" y="401"/>
              </a:cxn>
              <a:cxn ang="0">
                <a:pos x="130" y="796"/>
              </a:cxn>
              <a:cxn ang="0">
                <a:pos x="103" y="146"/>
              </a:cxn>
              <a:cxn ang="0">
                <a:pos x="234" y="412"/>
              </a:cxn>
              <a:cxn ang="0">
                <a:pos x="232" y="151"/>
              </a:cxn>
              <a:cxn ang="0">
                <a:pos x="242" y="785"/>
              </a:cxn>
              <a:cxn ang="0">
                <a:pos x="223" y="817"/>
              </a:cxn>
              <a:cxn ang="0">
                <a:pos x="377" y="598"/>
              </a:cxn>
              <a:cxn ang="0">
                <a:pos x="494" y="248"/>
              </a:cxn>
              <a:cxn ang="0">
                <a:pos x="687" y="111"/>
              </a:cxn>
              <a:cxn ang="0">
                <a:pos x="574" y="326"/>
              </a:cxn>
              <a:cxn ang="0">
                <a:pos x="538" y="681"/>
              </a:cxn>
              <a:cxn ang="0">
                <a:pos x="558" y="564"/>
              </a:cxn>
              <a:cxn ang="0">
                <a:pos x="718" y="172"/>
              </a:cxn>
              <a:cxn ang="0">
                <a:pos x="549" y="72"/>
              </a:cxn>
              <a:cxn ang="0">
                <a:pos x="414" y="174"/>
              </a:cxn>
              <a:cxn ang="0">
                <a:pos x="440" y="381"/>
              </a:cxn>
              <a:cxn ang="0">
                <a:pos x="287" y="786"/>
              </a:cxn>
              <a:cxn ang="0">
                <a:pos x="480" y="454"/>
              </a:cxn>
              <a:cxn ang="0">
                <a:pos x="459" y="452"/>
              </a:cxn>
              <a:cxn ang="0">
                <a:pos x="647" y="198"/>
              </a:cxn>
              <a:cxn ang="0">
                <a:pos x="490" y="154"/>
              </a:cxn>
              <a:cxn ang="0">
                <a:pos x="525" y="265"/>
              </a:cxn>
              <a:cxn ang="0">
                <a:pos x="531" y="388"/>
              </a:cxn>
              <a:cxn ang="0">
                <a:pos x="525" y="749"/>
              </a:cxn>
              <a:cxn ang="0">
                <a:pos x="604" y="687"/>
              </a:cxn>
              <a:cxn ang="0">
                <a:pos x="674" y="449"/>
              </a:cxn>
              <a:cxn ang="0">
                <a:pos x="653" y="425"/>
              </a:cxn>
              <a:cxn ang="0">
                <a:pos x="568" y="616"/>
              </a:cxn>
              <a:cxn ang="0">
                <a:pos x="652" y="736"/>
              </a:cxn>
            </a:cxnLst>
            <a:rect l="0" t="0" r="r" b="b"/>
            <a:pathLst>
              <a:path w="770" h="855">
                <a:moveTo>
                  <a:pt x="351" y="399"/>
                </a:moveTo>
                <a:lnTo>
                  <a:pt x="351" y="399"/>
                </a:lnTo>
                <a:lnTo>
                  <a:pt x="369" y="396"/>
                </a:lnTo>
                <a:lnTo>
                  <a:pt x="386" y="392"/>
                </a:lnTo>
                <a:lnTo>
                  <a:pt x="404" y="391"/>
                </a:lnTo>
                <a:lnTo>
                  <a:pt x="411" y="391"/>
                </a:lnTo>
                <a:lnTo>
                  <a:pt x="419" y="392"/>
                </a:lnTo>
                <a:lnTo>
                  <a:pt x="419" y="392"/>
                </a:lnTo>
                <a:lnTo>
                  <a:pt x="430" y="368"/>
                </a:lnTo>
                <a:lnTo>
                  <a:pt x="441" y="344"/>
                </a:lnTo>
                <a:lnTo>
                  <a:pt x="451" y="319"/>
                </a:lnTo>
                <a:lnTo>
                  <a:pt x="456" y="307"/>
                </a:lnTo>
                <a:lnTo>
                  <a:pt x="461" y="293"/>
                </a:lnTo>
                <a:lnTo>
                  <a:pt x="461" y="293"/>
                </a:lnTo>
                <a:lnTo>
                  <a:pt x="454" y="283"/>
                </a:lnTo>
                <a:lnTo>
                  <a:pt x="448" y="273"/>
                </a:lnTo>
                <a:lnTo>
                  <a:pt x="438" y="249"/>
                </a:lnTo>
                <a:lnTo>
                  <a:pt x="438" y="249"/>
                </a:lnTo>
                <a:lnTo>
                  <a:pt x="429" y="238"/>
                </a:lnTo>
                <a:lnTo>
                  <a:pt x="418" y="226"/>
                </a:lnTo>
                <a:lnTo>
                  <a:pt x="407" y="212"/>
                </a:lnTo>
                <a:lnTo>
                  <a:pt x="398" y="200"/>
                </a:lnTo>
                <a:lnTo>
                  <a:pt x="394" y="193"/>
                </a:lnTo>
                <a:lnTo>
                  <a:pt x="392" y="187"/>
                </a:lnTo>
                <a:lnTo>
                  <a:pt x="390" y="180"/>
                </a:lnTo>
                <a:lnTo>
                  <a:pt x="390" y="174"/>
                </a:lnTo>
                <a:lnTo>
                  <a:pt x="392" y="167"/>
                </a:lnTo>
                <a:lnTo>
                  <a:pt x="395" y="162"/>
                </a:lnTo>
                <a:lnTo>
                  <a:pt x="401" y="157"/>
                </a:lnTo>
                <a:lnTo>
                  <a:pt x="408" y="152"/>
                </a:lnTo>
                <a:lnTo>
                  <a:pt x="408" y="152"/>
                </a:lnTo>
                <a:lnTo>
                  <a:pt x="416" y="139"/>
                </a:lnTo>
                <a:lnTo>
                  <a:pt x="425" y="126"/>
                </a:lnTo>
                <a:lnTo>
                  <a:pt x="437" y="114"/>
                </a:lnTo>
                <a:lnTo>
                  <a:pt x="451" y="102"/>
                </a:lnTo>
                <a:lnTo>
                  <a:pt x="466" y="91"/>
                </a:lnTo>
                <a:lnTo>
                  <a:pt x="483" y="83"/>
                </a:lnTo>
                <a:lnTo>
                  <a:pt x="501" y="74"/>
                </a:lnTo>
                <a:lnTo>
                  <a:pt x="521" y="67"/>
                </a:lnTo>
                <a:lnTo>
                  <a:pt x="540" y="61"/>
                </a:lnTo>
                <a:lnTo>
                  <a:pt x="561" y="56"/>
                </a:lnTo>
                <a:lnTo>
                  <a:pt x="582" y="54"/>
                </a:lnTo>
                <a:lnTo>
                  <a:pt x="603" y="52"/>
                </a:lnTo>
                <a:lnTo>
                  <a:pt x="623" y="52"/>
                </a:lnTo>
                <a:lnTo>
                  <a:pt x="644" y="54"/>
                </a:lnTo>
                <a:lnTo>
                  <a:pt x="664" y="57"/>
                </a:lnTo>
                <a:lnTo>
                  <a:pt x="683" y="63"/>
                </a:lnTo>
                <a:lnTo>
                  <a:pt x="683" y="63"/>
                </a:lnTo>
                <a:lnTo>
                  <a:pt x="693" y="67"/>
                </a:lnTo>
                <a:lnTo>
                  <a:pt x="705" y="73"/>
                </a:lnTo>
                <a:lnTo>
                  <a:pt x="726" y="87"/>
                </a:lnTo>
                <a:lnTo>
                  <a:pt x="726" y="87"/>
                </a:lnTo>
                <a:lnTo>
                  <a:pt x="746" y="97"/>
                </a:lnTo>
                <a:lnTo>
                  <a:pt x="753" y="102"/>
                </a:lnTo>
                <a:lnTo>
                  <a:pt x="761" y="107"/>
                </a:lnTo>
                <a:lnTo>
                  <a:pt x="766" y="113"/>
                </a:lnTo>
                <a:lnTo>
                  <a:pt x="768" y="117"/>
                </a:lnTo>
                <a:lnTo>
                  <a:pt x="769" y="120"/>
                </a:lnTo>
                <a:lnTo>
                  <a:pt x="770" y="125"/>
                </a:lnTo>
                <a:lnTo>
                  <a:pt x="770" y="130"/>
                </a:lnTo>
                <a:lnTo>
                  <a:pt x="769" y="135"/>
                </a:lnTo>
                <a:lnTo>
                  <a:pt x="768" y="142"/>
                </a:lnTo>
                <a:lnTo>
                  <a:pt x="768" y="142"/>
                </a:lnTo>
                <a:lnTo>
                  <a:pt x="732" y="180"/>
                </a:lnTo>
                <a:lnTo>
                  <a:pt x="696" y="219"/>
                </a:lnTo>
                <a:lnTo>
                  <a:pt x="625" y="296"/>
                </a:lnTo>
                <a:lnTo>
                  <a:pt x="625" y="296"/>
                </a:lnTo>
                <a:lnTo>
                  <a:pt x="620" y="309"/>
                </a:lnTo>
                <a:lnTo>
                  <a:pt x="616" y="323"/>
                </a:lnTo>
                <a:lnTo>
                  <a:pt x="611" y="349"/>
                </a:lnTo>
                <a:lnTo>
                  <a:pt x="599" y="405"/>
                </a:lnTo>
                <a:lnTo>
                  <a:pt x="599" y="405"/>
                </a:lnTo>
                <a:lnTo>
                  <a:pt x="606" y="403"/>
                </a:lnTo>
                <a:lnTo>
                  <a:pt x="613" y="401"/>
                </a:lnTo>
                <a:lnTo>
                  <a:pt x="619" y="401"/>
                </a:lnTo>
                <a:lnTo>
                  <a:pt x="626" y="400"/>
                </a:lnTo>
                <a:lnTo>
                  <a:pt x="638" y="401"/>
                </a:lnTo>
                <a:lnTo>
                  <a:pt x="651" y="404"/>
                </a:lnTo>
                <a:lnTo>
                  <a:pt x="677" y="412"/>
                </a:lnTo>
                <a:lnTo>
                  <a:pt x="690" y="415"/>
                </a:lnTo>
                <a:lnTo>
                  <a:pt x="704" y="418"/>
                </a:lnTo>
                <a:lnTo>
                  <a:pt x="704" y="418"/>
                </a:lnTo>
                <a:lnTo>
                  <a:pt x="706" y="424"/>
                </a:lnTo>
                <a:lnTo>
                  <a:pt x="708" y="430"/>
                </a:lnTo>
                <a:lnTo>
                  <a:pt x="714" y="443"/>
                </a:lnTo>
                <a:lnTo>
                  <a:pt x="714" y="443"/>
                </a:lnTo>
                <a:lnTo>
                  <a:pt x="704" y="475"/>
                </a:lnTo>
                <a:lnTo>
                  <a:pt x="692" y="505"/>
                </a:lnTo>
                <a:lnTo>
                  <a:pt x="666" y="565"/>
                </a:lnTo>
                <a:lnTo>
                  <a:pt x="655" y="596"/>
                </a:lnTo>
                <a:lnTo>
                  <a:pt x="644" y="626"/>
                </a:lnTo>
                <a:lnTo>
                  <a:pt x="638" y="642"/>
                </a:lnTo>
                <a:lnTo>
                  <a:pt x="634" y="658"/>
                </a:lnTo>
                <a:lnTo>
                  <a:pt x="631" y="674"/>
                </a:lnTo>
                <a:lnTo>
                  <a:pt x="629" y="691"/>
                </a:lnTo>
                <a:lnTo>
                  <a:pt x="629" y="691"/>
                </a:lnTo>
                <a:lnTo>
                  <a:pt x="638" y="693"/>
                </a:lnTo>
                <a:lnTo>
                  <a:pt x="644" y="693"/>
                </a:lnTo>
                <a:lnTo>
                  <a:pt x="650" y="693"/>
                </a:lnTo>
                <a:lnTo>
                  <a:pt x="661" y="693"/>
                </a:lnTo>
                <a:lnTo>
                  <a:pt x="661" y="693"/>
                </a:lnTo>
                <a:lnTo>
                  <a:pt x="665" y="700"/>
                </a:lnTo>
                <a:lnTo>
                  <a:pt x="668" y="706"/>
                </a:lnTo>
                <a:lnTo>
                  <a:pt x="671" y="712"/>
                </a:lnTo>
                <a:lnTo>
                  <a:pt x="672" y="719"/>
                </a:lnTo>
                <a:lnTo>
                  <a:pt x="674" y="726"/>
                </a:lnTo>
                <a:lnTo>
                  <a:pt x="674" y="733"/>
                </a:lnTo>
                <a:lnTo>
                  <a:pt x="674" y="740"/>
                </a:lnTo>
                <a:lnTo>
                  <a:pt x="673" y="747"/>
                </a:lnTo>
                <a:lnTo>
                  <a:pt x="672" y="754"/>
                </a:lnTo>
                <a:lnTo>
                  <a:pt x="669" y="760"/>
                </a:lnTo>
                <a:lnTo>
                  <a:pt x="666" y="766"/>
                </a:lnTo>
                <a:lnTo>
                  <a:pt x="662" y="771"/>
                </a:lnTo>
                <a:lnTo>
                  <a:pt x="658" y="776"/>
                </a:lnTo>
                <a:lnTo>
                  <a:pt x="651" y="780"/>
                </a:lnTo>
                <a:lnTo>
                  <a:pt x="645" y="783"/>
                </a:lnTo>
                <a:lnTo>
                  <a:pt x="637" y="785"/>
                </a:lnTo>
                <a:lnTo>
                  <a:pt x="637" y="785"/>
                </a:lnTo>
                <a:lnTo>
                  <a:pt x="634" y="785"/>
                </a:lnTo>
                <a:lnTo>
                  <a:pt x="631" y="784"/>
                </a:lnTo>
                <a:lnTo>
                  <a:pt x="626" y="783"/>
                </a:lnTo>
                <a:lnTo>
                  <a:pt x="619" y="783"/>
                </a:lnTo>
                <a:lnTo>
                  <a:pt x="619" y="783"/>
                </a:lnTo>
                <a:lnTo>
                  <a:pt x="611" y="783"/>
                </a:lnTo>
                <a:lnTo>
                  <a:pt x="602" y="784"/>
                </a:lnTo>
                <a:lnTo>
                  <a:pt x="587" y="787"/>
                </a:lnTo>
                <a:lnTo>
                  <a:pt x="581" y="787"/>
                </a:lnTo>
                <a:lnTo>
                  <a:pt x="574" y="786"/>
                </a:lnTo>
                <a:lnTo>
                  <a:pt x="572" y="785"/>
                </a:lnTo>
                <a:lnTo>
                  <a:pt x="570" y="783"/>
                </a:lnTo>
                <a:lnTo>
                  <a:pt x="568" y="781"/>
                </a:lnTo>
                <a:lnTo>
                  <a:pt x="567" y="778"/>
                </a:lnTo>
                <a:lnTo>
                  <a:pt x="567" y="778"/>
                </a:lnTo>
                <a:lnTo>
                  <a:pt x="559" y="779"/>
                </a:lnTo>
                <a:lnTo>
                  <a:pt x="553" y="780"/>
                </a:lnTo>
                <a:lnTo>
                  <a:pt x="540" y="780"/>
                </a:lnTo>
                <a:lnTo>
                  <a:pt x="511" y="777"/>
                </a:lnTo>
                <a:lnTo>
                  <a:pt x="511" y="777"/>
                </a:lnTo>
                <a:lnTo>
                  <a:pt x="508" y="773"/>
                </a:lnTo>
                <a:lnTo>
                  <a:pt x="507" y="769"/>
                </a:lnTo>
                <a:lnTo>
                  <a:pt x="506" y="766"/>
                </a:lnTo>
                <a:lnTo>
                  <a:pt x="504" y="762"/>
                </a:lnTo>
                <a:lnTo>
                  <a:pt x="504" y="762"/>
                </a:lnTo>
                <a:lnTo>
                  <a:pt x="481" y="763"/>
                </a:lnTo>
                <a:lnTo>
                  <a:pt x="457" y="766"/>
                </a:lnTo>
                <a:lnTo>
                  <a:pt x="408" y="775"/>
                </a:lnTo>
                <a:lnTo>
                  <a:pt x="385" y="778"/>
                </a:lnTo>
                <a:lnTo>
                  <a:pt x="360" y="782"/>
                </a:lnTo>
                <a:lnTo>
                  <a:pt x="337" y="784"/>
                </a:lnTo>
                <a:lnTo>
                  <a:pt x="313" y="784"/>
                </a:lnTo>
                <a:lnTo>
                  <a:pt x="313" y="784"/>
                </a:lnTo>
                <a:lnTo>
                  <a:pt x="310" y="792"/>
                </a:lnTo>
                <a:lnTo>
                  <a:pt x="304" y="798"/>
                </a:lnTo>
                <a:lnTo>
                  <a:pt x="298" y="803"/>
                </a:lnTo>
                <a:lnTo>
                  <a:pt x="290" y="809"/>
                </a:lnTo>
                <a:lnTo>
                  <a:pt x="282" y="812"/>
                </a:lnTo>
                <a:lnTo>
                  <a:pt x="273" y="815"/>
                </a:lnTo>
                <a:lnTo>
                  <a:pt x="265" y="817"/>
                </a:lnTo>
                <a:lnTo>
                  <a:pt x="256" y="818"/>
                </a:lnTo>
                <a:lnTo>
                  <a:pt x="256" y="818"/>
                </a:lnTo>
                <a:lnTo>
                  <a:pt x="255" y="822"/>
                </a:lnTo>
                <a:lnTo>
                  <a:pt x="253" y="826"/>
                </a:lnTo>
                <a:lnTo>
                  <a:pt x="250" y="831"/>
                </a:lnTo>
                <a:lnTo>
                  <a:pt x="248" y="837"/>
                </a:lnTo>
                <a:lnTo>
                  <a:pt x="248" y="837"/>
                </a:lnTo>
                <a:lnTo>
                  <a:pt x="240" y="841"/>
                </a:lnTo>
                <a:lnTo>
                  <a:pt x="233" y="844"/>
                </a:lnTo>
                <a:lnTo>
                  <a:pt x="225" y="846"/>
                </a:lnTo>
                <a:lnTo>
                  <a:pt x="218" y="847"/>
                </a:lnTo>
                <a:lnTo>
                  <a:pt x="201" y="849"/>
                </a:lnTo>
                <a:lnTo>
                  <a:pt x="183" y="849"/>
                </a:lnTo>
                <a:lnTo>
                  <a:pt x="150" y="851"/>
                </a:lnTo>
                <a:lnTo>
                  <a:pt x="135" y="852"/>
                </a:lnTo>
                <a:lnTo>
                  <a:pt x="128" y="854"/>
                </a:lnTo>
                <a:lnTo>
                  <a:pt x="121" y="855"/>
                </a:lnTo>
                <a:lnTo>
                  <a:pt x="121" y="855"/>
                </a:lnTo>
                <a:lnTo>
                  <a:pt x="119" y="853"/>
                </a:lnTo>
                <a:lnTo>
                  <a:pt x="117" y="852"/>
                </a:lnTo>
                <a:lnTo>
                  <a:pt x="111" y="849"/>
                </a:lnTo>
                <a:lnTo>
                  <a:pt x="105" y="846"/>
                </a:lnTo>
                <a:lnTo>
                  <a:pt x="102" y="845"/>
                </a:lnTo>
                <a:lnTo>
                  <a:pt x="100" y="843"/>
                </a:lnTo>
                <a:lnTo>
                  <a:pt x="100" y="843"/>
                </a:lnTo>
                <a:lnTo>
                  <a:pt x="98" y="836"/>
                </a:lnTo>
                <a:lnTo>
                  <a:pt x="98" y="831"/>
                </a:lnTo>
                <a:lnTo>
                  <a:pt x="99" y="827"/>
                </a:lnTo>
                <a:lnTo>
                  <a:pt x="99" y="827"/>
                </a:lnTo>
                <a:lnTo>
                  <a:pt x="97" y="828"/>
                </a:lnTo>
                <a:lnTo>
                  <a:pt x="95" y="830"/>
                </a:lnTo>
                <a:lnTo>
                  <a:pt x="92" y="834"/>
                </a:lnTo>
                <a:lnTo>
                  <a:pt x="91" y="839"/>
                </a:lnTo>
                <a:lnTo>
                  <a:pt x="89" y="841"/>
                </a:lnTo>
                <a:lnTo>
                  <a:pt x="88" y="842"/>
                </a:lnTo>
                <a:lnTo>
                  <a:pt x="88" y="842"/>
                </a:lnTo>
                <a:lnTo>
                  <a:pt x="81" y="844"/>
                </a:lnTo>
                <a:lnTo>
                  <a:pt x="73" y="844"/>
                </a:lnTo>
                <a:lnTo>
                  <a:pt x="67" y="843"/>
                </a:lnTo>
                <a:lnTo>
                  <a:pt x="61" y="840"/>
                </a:lnTo>
                <a:lnTo>
                  <a:pt x="56" y="837"/>
                </a:lnTo>
                <a:lnTo>
                  <a:pt x="52" y="831"/>
                </a:lnTo>
                <a:lnTo>
                  <a:pt x="47" y="826"/>
                </a:lnTo>
                <a:lnTo>
                  <a:pt x="44" y="821"/>
                </a:lnTo>
                <a:lnTo>
                  <a:pt x="42" y="814"/>
                </a:lnTo>
                <a:lnTo>
                  <a:pt x="40" y="807"/>
                </a:lnTo>
                <a:lnTo>
                  <a:pt x="39" y="800"/>
                </a:lnTo>
                <a:lnTo>
                  <a:pt x="38" y="793"/>
                </a:lnTo>
                <a:lnTo>
                  <a:pt x="38" y="786"/>
                </a:lnTo>
                <a:lnTo>
                  <a:pt x="39" y="780"/>
                </a:lnTo>
                <a:lnTo>
                  <a:pt x="40" y="773"/>
                </a:lnTo>
                <a:lnTo>
                  <a:pt x="42" y="768"/>
                </a:lnTo>
                <a:lnTo>
                  <a:pt x="42" y="768"/>
                </a:lnTo>
                <a:lnTo>
                  <a:pt x="46" y="767"/>
                </a:lnTo>
                <a:lnTo>
                  <a:pt x="50" y="766"/>
                </a:lnTo>
                <a:lnTo>
                  <a:pt x="55" y="763"/>
                </a:lnTo>
                <a:lnTo>
                  <a:pt x="60" y="761"/>
                </a:lnTo>
                <a:lnTo>
                  <a:pt x="63" y="760"/>
                </a:lnTo>
                <a:lnTo>
                  <a:pt x="68" y="760"/>
                </a:lnTo>
                <a:lnTo>
                  <a:pt x="68" y="760"/>
                </a:lnTo>
                <a:lnTo>
                  <a:pt x="62" y="725"/>
                </a:lnTo>
                <a:lnTo>
                  <a:pt x="57" y="691"/>
                </a:lnTo>
                <a:lnTo>
                  <a:pt x="51" y="657"/>
                </a:lnTo>
                <a:lnTo>
                  <a:pt x="42" y="621"/>
                </a:lnTo>
                <a:lnTo>
                  <a:pt x="42" y="621"/>
                </a:lnTo>
                <a:lnTo>
                  <a:pt x="38" y="604"/>
                </a:lnTo>
                <a:lnTo>
                  <a:pt x="32" y="588"/>
                </a:lnTo>
                <a:lnTo>
                  <a:pt x="21" y="556"/>
                </a:lnTo>
                <a:lnTo>
                  <a:pt x="15" y="540"/>
                </a:lnTo>
                <a:lnTo>
                  <a:pt x="11" y="525"/>
                </a:lnTo>
                <a:lnTo>
                  <a:pt x="8" y="508"/>
                </a:lnTo>
                <a:lnTo>
                  <a:pt x="6" y="492"/>
                </a:lnTo>
                <a:lnTo>
                  <a:pt x="6" y="492"/>
                </a:lnTo>
                <a:lnTo>
                  <a:pt x="5" y="485"/>
                </a:lnTo>
                <a:lnTo>
                  <a:pt x="6" y="481"/>
                </a:lnTo>
                <a:lnTo>
                  <a:pt x="7" y="476"/>
                </a:lnTo>
                <a:lnTo>
                  <a:pt x="9" y="472"/>
                </a:lnTo>
                <a:lnTo>
                  <a:pt x="11" y="468"/>
                </a:lnTo>
                <a:lnTo>
                  <a:pt x="14" y="465"/>
                </a:lnTo>
                <a:lnTo>
                  <a:pt x="22" y="459"/>
                </a:lnTo>
                <a:lnTo>
                  <a:pt x="30" y="454"/>
                </a:lnTo>
                <a:lnTo>
                  <a:pt x="41" y="450"/>
                </a:lnTo>
                <a:lnTo>
                  <a:pt x="52" y="448"/>
                </a:lnTo>
                <a:lnTo>
                  <a:pt x="65" y="446"/>
                </a:lnTo>
                <a:lnTo>
                  <a:pt x="90" y="443"/>
                </a:lnTo>
                <a:lnTo>
                  <a:pt x="115" y="440"/>
                </a:lnTo>
                <a:lnTo>
                  <a:pt x="137" y="437"/>
                </a:lnTo>
                <a:lnTo>
                  <a:pt x="146" y="435"/>
                </a:lnTo>
                <a:lnTo>
                  <a:pt x="153" y="433"/>
                </a:lnTo>
                <a:lnTo>
                  <a:pt x="153" y="433"/>
                </a:lnTo>
                <a:lnTo>
                  <a:pt x="154" y="432"/>
                </a:lnTo>
                <a:lnTo>
                  <a:pt x="158" y="432"/>
                </a:lnTo>
                <a:lnTo>
                  <a:pt x="158" y="432"/>
                </a:lnTo>
                <a:lnTo>
                  <a:pt x="154" y="423"/>
                </a:lnTo>
                <a:lnTo>
                  <a:pt x="153" y="415"/>
                </a:lnTo>
                <a:lnTo>
                  <a:pt x="151" y="397"/>
                </a:lnTo>
                <a:lnTo>
                  <a:pt x="151" y="378"/>
                </a:lnTo>
                <a:lnTo>
                  <a:pt x="150" y="369"/>
                </a:lnTo>
                <a:lnTo>
                  <a:pt x="148" y="360"/>
                </a:lnTo>
                <a:lnTo>
                  <a:pt x="148" y="360"/>
                </a:lnTo>
                <a:lnTo>
                  <a:pt x="144" y="339"/>
                </a:lnTo>
                <a:lnTo>
                  <a:pt x="138" y="318"/>
                </a:lnTo>
                <a:lnTo>
                  <a:pt x="138" y="318"/>
                </a:lnTo>
                <a:lnTo>
                  <a:pt x="135" y="308"/>
                </a:lnTo>
                <a:lnTo>
                  <a:pt x="131" y="298"/>
                </a:lnTo>
                <a:lnTo>
                  <a:pt x="127" y="287"/>
                </a:lnTo>
                <a:lnTo>
                  <a:pt x="122" y="278"/>
                </a:lnTo>
                <a:lnTo>
                  <a:pt x="122" y="278"/>
                </a:lnTo>
                <a:lnTo>
                  <a:pt x="116" y="256"/>
                </a:lnTo>
                <a:lnTo>
                  <a:pt x="111" y="236"/>
                </a:lnTo>
                <a:lnTo>
                  <a:pt x="108" y="226"/>
                </a:lnTo>
                <a:lnTo>
                  <a:pt x="104" y="217"/>
                </a:lnTo>
                <a:lnTo>
                  <a:pt x="100" y="209"/>
                </a:lnTo>
                <a:lnTo>
                  <a:pt x="95" y="201"/>
                </a:lnTo>
                <a:lnTo>
                  <a:pt x="95" y="201"/>
                </a:lnTo>
                <a:lnTo>
                  <a:pt x="86" y="192"/>
                </a:lnTo>
                <a:lnTo>
                  <a:pt x="77" y="185"/>
                </a:lnTo>
                <a:lnTo>
                  <a:pt x="58" y="171"/>
                </a:lnTo>
                <a:lnTo>
                  <a:pt x="39" y="157"/>
                </a:lnTo>
                <a:lnTo>
                  <a:pt x="30" y="149"/>
                </a:lnTo>
                <a:lnTo>
                  <a:pt x="22" y="141"/>
                </a:lnTo>
                <a:lnTo>
                  <a:pt x="22" y="141"/>
                </a:lnTo>
                <a:lnTo>
                  <a:pt x="17" y="133"/>
                </a:lnTo>
                <a:lnTo>
                  <a:pt x="13" y="126"/>
                </a:lnTo>
                <a:lnTo>
                  <a:pt x="8" y="117"/>
                </a:lnTo>
                <a:lnTo>
                  <a:pt x="5" y="114"/>
                </a:lnTo>
                <a:lnTo>
                  <a:pt x="0" y="111"/>
                </a:lnTo>
                <a:lnTo>
                  <a:pt x="0" y="111"/>
                </a:lnTo>
                <a:lnTo>
                  <a:pt x="2" y="101"/>
                </a:lnTo>
                <a:lnTo>
                  <a:pt x="5" y="91"/>
                </a:lnTo>
                <a:lnTo>
                  <a:pt x="9" y="82"/>
                </a:lnTo>
                <a:lnTo>
                  <a:pt x="13" y="74"/>
                </a:lnTo>
                <a:lnTo>
                  <a:pt x="19" y="66"/>
                </a:lnTo>
                <a:lnTo>
                  <a:pt x="25" y="58"/>
                </a:lnTo>
                <a:lnTo>
                  <a:pt x="31" y="51"/>
                </a:lnTo>
                <a:lnTo>
                  <a:pt x="39" y="44"/>
                </a:lnTo>
                <a:lnTo>
                  <a:pt x="47" y="38"/>
                </a:lnTo>
                <a:lnTo>
                  <a:pt x="57" y="33"/>
                </a:lnTo>
                <a:lnTo>
                  <a:pt x="66" y="27"/>
                </a:lnTo>
                <a:lnTo>
                  <a:pt x="76" y="23"/>
                </a:lnTo>
                <a:lnTo>
                  <a:pt x="98" y="14"/>
                </a:lnTo>
                <a:lnTo>
                  <a:pt x="119" y="8"/>
                </a:lnTo>
                <a:lnTo>
                  <a:pt x="143" y="4"/>
                </a:lnTo>
                <a:lnTo>
                  <a:pt x="166" y="1"/>
                </a:lnTo>
                <a:lnTo>
                  <a:pt x="190" y="0"/>
                </a:lnTo>
                <a:lnTo>
                  <a:pt x="213" y="1"/>
                </a:lnTo>
                <a:lnTo>
                  <a:pt x="235" y="5"/>
                </a:lnTo>
                <a:lnTo>
                  <a:pt x="255" y="9"/>
                </a:lnTo>
                <a:lnTo>
                  <a:pt x="274" y="15"/>
                </a:lnTo>
                <a:lnTo>
                  <a:pt x="283" y="20"/>
                </a:lnTo>
                <a:lnTo>
                  <a:pt x="290" y="24"/>
                </a:lnTo>
                <a:lnTo>
                  <a:pt x="290" y="24"/>
                </a:lnTo>
                <a:lnTo>
                  <a:pt x="304" y="34"/>
                </a:lnTo>
                <a:lnTo>
                  <a:pt x="317" y="43"/>
                </a:lnTo>
                <a:lnTo>
                  <a:pt x="328" y="53"/>
                </a:lnTo>
                <a:lnTo>
                  <a:pt x="332" y="57"/>
                </a:lnTo>
                <a:lnTo>
                  <a:pt x="334" y="63"/>
                </a:lnTo>
                <a:lnTo>
                  <a:pt x="334" y="63"/>
                </a:lnTo>
                <a:lnTo>
                  <a:pt x="339" y="70"/>
                </a:lnTo>
                <a:lnTo>
                  <a:pt x="340" y="77"/>
                </a:lnTo>
                <a:lnTo>
                  <a:pt x="340" y="77"/>
                </a:lnTo>
                <a:lnTo>
                  <a:pt x="340" y="84"/>
                </a:lnTo>
                <a:lnTo>
                  <a:pt x="338" y="91"/>
                </a:lnTo>
                <a:lnTo>
                  <a:pt x="335" y="98"/>
                </a:lnTo>
                <a:lnTo>
                  <a:pt x="332" y="104"/>
                </a:lnTo>
                <a:lnTo>
                  <a:pt x="324" y="116"/>
                </a:lnTo>
                <a:lnTo>
                  <a:pt x="316" y="127"/>
                </a:lnTo>
                <a:lnTo>
                  <a:pt x="316" y="127"/>
                </a:lnTo>
                <a:lnTo>
                  <a:pt x="305" y="146"/>
                </a:lnTo>
                <a:lnTo>
                  <a:pt x="294" y="169"/>
                </a:lnTo>
                <a:lnTo>
                  <a:pt x="289" y="179"/>
                </a:lnTo>
                <a:lnTo>
                  <a:pt x="285" y="190"/>
                </a:lnTo>
                <a:lnTo>
                  <a:pt x="283" y="200"/>
                </a:lnTo>
                <a:lnTo>
                  <a:pt x="282" y="207"/>
                </a:lnTo>
                <a:lnTo>
                  <a:pt x="282" y="207"/>
                </a:lnTo>
                <a:lnTo>
                  <a:pt x="283" y="223"/>
                </a:lnTo>
                <a:lnTo>
                  <a:pt x="286" y="237"/>
                </a:lnTo>
                <a:lnTo>
                  <a:pt x="292" y="252"/>
                </a:lnTo>
                <a:lnTo>
                  <a:pt x="298" y="266"/>
                </a:lnTo>
                <a:lnTo>
                  <a:pt x="311" y="293"/>
                </a:lnTo>
                <a:lnTo>
                  <a:pt x="317" y="306"/>
                </a:lnTo>
                <a:lnTo>
                  <a:pt x="323" y="318"/>
                </a:lnTo>
                <a:lnTo>
                  <a:pt x="323" y="318"/>
                </a:lnTo>
                <a:lnTo>
                  <a:pt x="329" y="340"/>
                </a:lnTo>
                <a:lnTo>
                  <a:pt x="334" y="359"/>
                </a:lnTo>
                <a:lnTo>
                  <a:pt x="341" y="378"/>
                </a:lnTo>
                <a:lnTo>
                  <a:pt x="345" y="388"/>
                </a:lnTo>
                <a:lnTo>
                  <a:pt x="351" y="399"/>
                </a:lnTo>
                <a:lnTo>
                  <a:pt x="351" y="399"/>
                </a:lnTo>
                <a:close/>
                <a:moveTo>
                  <a:pt x="27" y="513"/>
                </a:moveTo>
                <a:lnTo>
                  <a:pt x="27" y="513"/>
                </a:lnTo>
                <a:lnTo>
                  <a:pt x="26" y="514"/>
                </a:lnTo>
                <a:lnTo>
                  <a:pt x="26" y="515"/>
                </a:lnTo>
                <a:lnTo>
                  <a:pt x="26" y="515"/>
                </a:lnTo>
                <a:lnTo>
                  <a:pt x="30" y="531"/>
                </a:lnTo>
                <a:lnTo>
                  <a:pt x="36" y="549"/>
                </a:lnTo>
                <a:lnTo>
                  <a:pt x="47" y="582"/>
                </a:lnTo>
                <a:lnTo>
                  <a:pt x="59" y="616"/>
                </a:lnTo>
                <a:lnTo>
                  <a:pt x="63" y="634"/>
                </a:lnTo>
                <a:lnTo>
                  <a:pt x="68" y="651"/>
                </a:lnTo>
                <a:lnTo>
                  <a:pt x="68" y="651"/>
                </a:lnTo>
                <a:lnTo>
                  <a:pt x="72" y="680"/>
                </a:lnTo>
                <a:lnTo>
                  <a:pt x="77" y="709"/>
                </a:lnTo>
                <a:lnTo>
                  <a:pt x="82" y="724"/>
                </a:lnTo>
                <a:lnTo>
                  <a:pt x="86" y="738"/>
                </a:lnTo>
                <a:lnTo>
                  <a:pt x="91" y="751"/>
                </a:lnTo>
                <a:lnTo>
                  <a:pt x="99" y="764"/>
                </a:lnTo>
                <a:lnTo>
                  <a:pt x="99" y="764"/>
                </a:lnTo>
                <a:lnTo>
                  <a:pt x="95" y="738"/>
                </a:lnTo>
                <a:lnTo>
                  <a:pt x="89" y="711"/>
                </a:lnTo>
                <a:lnTo>
                  <a:pt x="75" y="661"/>
                </a:lnTo>
                <a:lnTo>
                  <a:pt x="62" y="612"/>
                </a:lnTo>
                <a:lnTo>
                  <a:pt x="57" y="587"/>
                </a:lnTo>
                <a:lnTo>
                  <a:pt x="53" y="564"/>
                </a:lnTo>
                <a:lnTo>
                  <a:pt x="53" y="564"/>
                </a:lnTo>
                <a:lnTo>
                  <a:pt x="51" y="560"/>
                </a:lnTo>
                <a:lnTo>
                  <a:pt x="47" y="557"/>
                </a:lnTo>
                <a:lnTo>
                  <a:pt x="45" y="555"/>
                </a:lnTo>
                <a:lnTo>
                  <a:pt x="43" y="551"/>
                </a:lnTo>
                <a:lnTo>
                  <a:pt x="43" y="551"/>
                </a:lnTo>
                <a:lnTo>
                  <a:pt x="41" y="537"/>
                </a:lnTo>
                <a:lnTo>
                  <a:pt x="38" y="525"/>
                </a:lnTo>
                <a:lnTo>
                  <a:pt x="28" y="504"/>
                </a:lnTo>
                <a:lnTo>
                  <a:pt x="28" y="504"/>
                </a:lnTo>
                <a:lnTo>
                  <a:pt x="31" y="502"/>
                </a:lnTo>
                <a:lnTo>
                  <a:pt x="32" y="499"/>
                </a:lnTo>
                <a:lnTo>
                  <a:pt x="31" y="497"/>
                </a:lnTo>
                <a:lnTo>
                  <a:pt x="30" y="495"/>
                </a:lnTo>
                <a:lnTo>
                  <a:pt x="30" y="495"/>
                </a:lnTo>
                <a:lnTo>
                  <a:pt x="38" y="491"/>
                </a:lnTo>
                <a:lnTo>
                  <a:pt x="46" y="487"/>
                </a:lnTo>
                <a:lnTo>
                  <a:pt x="55" y="484"/>
                </a:lnTo>
                <a:lnTo>
                  <a:pt x="62" y="482"/>
                </a:lnTo>
                <a:lnTo>
                  <a:pt x="78" y="480"/>
                </a:lnTo>
                <a:lnTo>
                  <a:pt x="96" y="479"/>
                </a:lnTo>
                <a:lnTo>
                  <a:pt x="112" y="480"/>
                </a:lnTo>
                <a:lnTo>
                  <a:pt x="128" y="482"/>
                </a:lnTo>
                <a:lnTo>
                  <a:pt x="144" y="483"/>
                </a:lnTo>
                <a:lnTo>
                  <a:pt x="161" y="484"/>
                </a:lnTo>
                <a:lnTo>
                  <a:pt x="161" y="484"/>
                </a:lnTo>
                <a:lnTo>
                  <a:pt x="171" y="483"/>
                </a:lnTo>
                <a:lnTo>
                  <a:pt x="181" y="481"/>
                </a:lnTo>
                <a:lnTo>
                  <a:pt x="187" y="481"/>
                </a:lnTo>
                <a:lnTo>
                  <a:pt x="192" y="482"/>
                </a:lnTo>
                <a:lnTo>
                  <a:pt x="197" y="483"/>
                </a:lnTo>
                <a:lnTo>
                  <a:pt x="202" y="487"/>
                </a:lnTo>
                <a:lnTo>
                  <a:pt x="202" y="487"/>
                </a:lnTo>
                <a:lnTo>
                  <a:pt x="202" y="495"/>
                </a:lnTo>
                <a:lnTo>
                  <a:pt x="202" y="504"/>
                </a:lnTo>
                <a:lnTo>
                  <a:pt x="198" y="521"/>
                </a:lnTo>
                <a:lnTo>
                  <a:pt x="195" y="538"/>
                </a:lnTo>
                <a:lnTo>
                  <a:pt x="190" y="554"/>
                </a:lnTo>
                <a:lnTo>
                  <a:pt x="186" y="570"/>
                </a:lnTo>
                <a:lnTo>
                  <a:pt x="181" y="585"/>
                </a:lnTo>
                <a:lnTo>
                  <a:pt x="179" y="600"/>
                </a:lnTo>
                <a:lnTo>
                  <a:pt x="179" y="608"/>
                </a:lnTo>
                <a:lnTo>
                  <a:pt x="179" y="615"/>
                </a:lnTo>
                <a:lnTo>
                  <a:pt x="179" y="615"/>
                </a:lnTo>
                <a:lnTo>
                  <a:pt x="173" y="629"/>
                </a:lnTo>
                <a:lnTo>
                  <a:pt x="167" y="646"/>
                </a:lnTo>
                <a:lnTo>
                  <a:pt x="162" y="664"/>
                </a:lnTo>
                <a:lnTo>
                  <a:pt x="158" y="685"/>
                </a:lnTo>
                <a:lnTo>
                  <a:pt x="149" y="724"/>
                </a:lnTo>
                <a:lnTo>
                  <a:pt x="145" y="745"/>
                </a:lnTo>
                <a:lnTo>
                  <a:pt x="138" y="763"/>
                </a:lnTo>
                <a:lnTo>
                  <a:pt x="138" y="763"/>
                </a:lnTo>
                <a:lnTo>
                  <a:pt x="156" y="763"/>
                </a:lnTo>
                <a:lnTo>
                  <a:pt x="172" y="762"/>
                </a:lnTo>
                <a:lnTo>
                  <a:pt x="202" y="760"/>
                </a:lnTo>
                <a:lnTo>
                  <a:pt x="231" y="758"/>
                </a:lnTo>
                <a:lnTo>
                  <a:pt x="245" y="758"/>
                </a:lnTo>
                <a:lnTo>
                  <a:pt x="260" y="758"/>
                </a:lnTo>
                <a:lnTo>
                  <a:pt x="260" y="758"/>
                </a:lnTo>
                <a:lnTo>
                  <a:pt x="274" y="734"/>
                </a:lnTo>
                <a:lnTo>
                  <a:pt x="288" y="708"/>
                </a:lnTo>
                <a:lnTo>
                  <a:pt x="294" y="695"/>
                </a:lnTo>
                <a:lnTo>
                  <a:pt x="300" y="681"/>
                </a:lnTo>
                <a:lnTo>
                  <a:pt x="304" y="667"/>
                </a:lnTo>
                <a:lnTo>
                  <a:pt x="309" y="652"/>
                </a:lnTo>
                <a:lnTo>
                  <a:pt x="309" y="652"/>
                </a:lnTo>
                <a:lnTo>
                  <a:pt x="330" y="610"/>
                </a:lnTo>
                <a:lnTo>
                  <a:pt x="350" y="565"/>
                </a:lnTo>
                <a:lnTo>
                  <a:pt x="370" y="521"/>
                </a:lnTo>
                <a:lnTo>
                  <a:pt x="387" y="477"/>
                </a:lnTo>
                <a:lnTo>
                  <a:pt x="387" y="477"/>
                </a:lnTo>
                <a:lnTo>
                  <a:pt x="375" y="477"/>
                </a:lnTo>
                <a:lnTo>
                  <a:pt x="363" y="477"/>
                </a:lnTo>
                <a:lnTo>
                  <a:pt x="339" y="481"/>
                </a:lnTo>
                <a:lnTo>
                  <a:pt x="315" y="484"/>
                </a:lnTo>
                <a:lnTo>
                  <a:pt x="290" y="489"/>
                </a:lnTo>
                <a:lnTo>
                  <a:pt x="290" y="489"/>
                </a:lnTo>
                <a:lnTo>
                  <a:pt x="277" y="490"/>
                </a:lnTo>
                <a:lnTo>
                  <a:pt x="262" y="491"/>
                </a:lnTo>
                <a:lnTo>
                  <a:pt x="254" y="492"/>
                </a:lnTo>
                <a:lnTo>
                  <a:pt x="248" y="491"/>
                </a:lnTo>
                <a:lnTo>
                  <a:pt x="240" y="490"/>
                </a:lnTo>
                <a:lnTo>
                  <a:pt x="234" y="488"/>
                </a:lnTo>
                <a:lnTo>
                  <a:pt x="234" y="488"/>
                </a:lnTo>
                <a:lnTo>
                  <a:pt x="242" y="482"/>
                </a:lnTo>
                <a:lnTo>
                  <a:pt x="251" y="479"/>
                </a:lnTo>
                <a:lnTo>
                  <a:pt x="259" y="476"/>
                </a:lnTo>
                <a:lnTo>
                  <a:pt x="269" y="474"/>
                </a:lnTo>
                <a:lnTo>
                  <a:pt x="287" y="470"/>
                </a:lnTo>
                <a:lnTo>
                  <a:pt x="308" y="468"/>
                </a:lnTo>
                <a:lnTo>
                  <a:pt x="328" y="467"/>
                </a:lnTo>
                <a:lnTo>
                  <a:pt x="347" y="465"/>
                </a:lnTo>
                <a:lnTo>
                  <a:pt x="365" y="462"/>
                </a:lnTo>
                <a:lnTo>
                  <a:pt x="375" y="460"/>
                </a:lnTo>
                <a:lnTo>
                  <a:pt x="383" y="457"/>
                </a:lnTo>
                <a:lnTo>
                  <a:pt x="383" y="457"/>
                </a:lnTo>
                <a:lnTo>
                  <a:pt x="390" y="460"/>
                </a:lnTo>
                <a:lnTo>
                  <a:pt x="393" y="462"/>
                </a:lnTo>
                <a:lnTo>
                  <a:pt x="398" y="462"/>
                </a:lnTo>
                <a:lnTo>
                  <a:pt x="398" y="462"/>
                </a:lnTo>
                <a:lnTo>
                  <a:pt x="402" y="447"/>
                </a:lnTo>
                <a:lnTo>
                  <a:pt x="406" y="434"/>
                </a:lnTo>
                <a:lnTo>
                  <a:pt x="411" y="422"/>
                </a:lnTo>
                <a:lnTo>
                  <a:pt x="415" y="409"/>
                </a:lnTo>
                <a:lnTo>
                  <a:pt x="415" y="409"/>
                </a:lnTo>
                <a:lnTo>
                  <a:pt x="338" y="416"/>
                </a:lnTo>
                <a:lnTo>
                  <a:pt x="302" y="420"/>
                </a:lnTo>
                <a:lnTo>
                  <a:pt x="266" y="423"/>
                </a:lnTo>
                <a:lnTo>
                  <a:pt x="266" y="423"/>
                </a:lnTo>
                <a:lnTo>
                  <a:pt x="252" y="425"/>
                </a:lnTo>
                <a:lnTo>
                  <a:pt x="237" y="429"/>
                </a:lnTo>
                <a:lnTo>
                  <a:pt x="207" y="436"/>
                </a:lnTo>
                <a:lnTo>
                  <a:pt x="148" y="452"/>
                </a:lnTo>
                <a:lnTo>
                  <a:pt x="120" y="461"/>
                </a:lnTo>
                <a:lnTo>
                  <a:pt x="92" y="466"/>
                </a:lnTo>
                <a:lnTo>
                  <a:pt x="80" y="468"/>
                </a:lnTo>
                <a:lnTo>
                  <a:pt x="67" y="469"/>
                </a:lnTo>
                <a:lnTo>
                  <a:pt x="55" y="470"/>
                </a:lnTo>
                <a:lnTo>
                  <a:pt x="43" y="469"/>
                </a:lnTo>
                <a:lnTo>
                  <a:pt x="43" y="469"/>
                </a:lnTo>
                <a:lnTo>
                  <a:pt x="33" y="475"/>
                </a:lnTo>
                <a:lnTo>
                  <a:pt x="29" y="478"/>
                </a:lnTo>
                <a:lnTo>
                  <a:pt x="25" y="481"/>
                </a:lnTo>
                <a:lnTo>
                  <a:pt x="25" y="481"/>
                </a:lnTo>
                <a:lnTo>
                  <a:pt x="26" y="498"/>
                </a:lnTo>
                <a:lnTo>
                  <a:pt x="27" y="513"/>
                </a:lnTo>
                <a:lnTo>
                  <a:pt x="27" y="513"/>
                </a:lnTo>
                <a:close/>
                <a:moveTo>
                  <a:pt x="70" y="822"/>
                </a:moveTo>
                <a:lnTo>
                  <a:pt x="70" y="822"/>
                </a:lnTo>
                <a:lnTo>
                  <a:pt x="73" y="821"/>
                </a:lnTo>
                <a:lnTo>
                  <a:pt x="76" y="818"/>
                </a:lnTo>
                <a:lnTo>
                  <a:pt x="78" y="815"/>
                </a:lnTo>
                <a:lnTo>
                  <a:pt x="81" y="812"/>
                </a:lnTo>
                <a:lnTo>
                  <a:pt x="82" y="807"/>
                </a:lnTo>
                <a:lnTo>
                  <a:pt x="82" y="802"/>
                </a:lnTo>
                <a:lnTo>
                  <a:pt x="81" y="793"/>
                </a:lnTo>
                <a:lnTo>
                  <a:pt x="80" y="788"/>
                </a:lnTo>
                <a:lnTo>
                  <a:pt x="77" y="784"/>
                </a:lnTo>
                <a:lnTo>
                  <a:pt x="75" y="781"/>
                </a:lnTo>
                <a:lnTo>
                  <a:pt x="72" y="779"/>
                </a:lnTo>
                <a:lnTo>
                  <a:pt x="69" y="778"/>
                </a:lnTo>
                <a:lnTo>
                  <a:pt x="65" y="779"/>
                </a:lnTo>
                <a:lnTo>
                  <a:pt x="60" y="781"/>
                </a:lnTo>
                <a:lnTo>
                  <a:pt x="56" y="784"/>
                </a:lnTo>
                <a:lnTo>
                  <a:pt x="56" y="784"/>
                </a:lnTo>
                <a:lnTo>
                  <a:pt x="56" y="795"/>
                </a:lnTo>
                <a:lnTo>
                  <a:pt x="57" y="806"/>
                </a:lnTo>
                <a:lnTo>
                  <a:pt x="59" y="811"/>
                </a:lnTo>
                <a:lnTo>
                  <a:pt x="61" y="815"/>
                </a:lnTo>
                <a:lnTo>
                  <a:pt x="66" y="820"/>
                </a:lnTo>
                <a:lnTo>
                  <a:pt x="70" y="822"/>
                </a:lnTo>
                <a:lnTo>
                  <a:pt x="70" y="822"/>
                </a:lnTo>
                <a:close/>
                <a:moveTo>
                  <a:pt x="59" y="528"/>
                </a:moveTo>
                <a:lnTo>
                  <a:pt x="59" y="528"/>
                </a:lnTo>
                <a:lnTo>
                  <a:pt x="62" y="536"/>
                </a:lnTo>
                <a:lnTo>
                  <a:pt x="65" y="542"/>
                </a:lnTo>
                <a:lnTo>
                  <a:pt x="67" y="550"/>
                </a:lnTo>
                <a:lnTo>
                  <a:pt x="67" y="558"/>
                </a:lnTo>
                <a:lnTo>
                  <a:pt x="67" y="558"/>
                </a:lnTo>
                <a:lnTo>
                  <a:pt x="73" y="578"/>
                </a:lnTo>
                <a:lnTo>
                  <a:pt x="78" y="598"/>
                </a:lnTo>
                <a:lnTo>
                  <a:pt x="88" y="642"/>
                </a:lnTo>
                <a:lnTo>
                  <a:pt x="88" y="642"/>
                </a:lnTo>
                <a:lnTo>
                  <a:pt x="92" y="659"/>
                </a:lnTo>
                <a:lnTo>
                  <a:pt x="98" y="676"/>
                </a:lnTo>
                <a:lnTo>
                  <a:pt x="107" y="709"/>
                </a:lnTo>
                <a:lnTo>
                  <a:pt x="107" y="709"/>
                </a:lnTo>
                <a:lnTo>
                  <a:pt x="108" y="717"/>
                </a:lnTo>
                <a:lnTo>
                  <a:pt x="110" y="725"/>
                </a:lnTo>
                <a:lnTo>
                  <a:pt x="112" y="742"/>
                </a:lnTo>
                <a:lnTo>
                  <a:pt x="114" y="750"/>
                </a:lnTo>
                <a:lnTo>
                  <a:pt x="117" y="756"/>
                </a:lnTo>
                <a:lnTo>
                  <a:pt x="119" y="760"/>
                </a:lnTo>
                <a:lnTo>
                  <a:pt x="122" y="762"/>
                </a:lnTo>
                <a:lnTo>
                  <a:pt x="126" y="764"/>
                </a:lnTo>
                <a:lnTo>
                  <a:pt x="129" y="765"/>
                </a:lnTo>
                <a:lnTo>
                  <a:pt x="129" y="765"/>
                </a:lnTo>
                <a:lnTo>
                  <a:pt x="129" y="763"/>
                </a:lnTo>
                <a:lnTo>
                  <a:pt x="128" y="762"/>
                </a:lnTo>
                <a:lnTo>
                  <a:pt x="125" y="760"/>
                </a:lnTo>
                <a:lnTo>
                  <a:pt x="122" y="756"/>
                </a:lnTo>
                <a:lnTo>
                  <a:pt x="121" y="755"/>
                </a:lnTo>
                <a:lnTo>
                  <a:pt x="121" y="752"/>
                </a:lnTo>
                <a:lnTo>
                  <a:pt x="121" y="752"/>
                </a:lnTo>
                <a:lnTo>
                  <a:pt x="136" y="693"/>
                </a:lnTo>
                <a:lnTo>
                  <a:pt x="152" y="632"/>
                </a:lnTo>
                <a:lnTo>
                  <a:pt x="168" y="569"/>
                </a:lnTo>
                <a:lnTo>
                  <a:pt x="176" y="537"/>
                </a:lnTo>
                <a:lnTo>
                  <a:pt x="182" y="505"/>
                </a:lnTo>
                <a:lnTo>
                  <a:pt x="182" y="505"/>
                </a:lnTo>
                <a:lnTo>
                  <a:pt x="153" y="500"/>
                </a:lnTo>
                <a:lnTo>
                  <a:pt x="137" y="498"/>
                </a:lnTo>
                <a:lnTo>
                  <a:pt x="120" y="497"/>
                </a:lnTo>
                <a:lnTo>
                  <a:pt x="103" y="496"/>
                </a:lnTo>
                <a:lnTo>
                  <a:pt x="87" y="497"/>
                </a:lnTo>
                <a:lnTo>
                  <a:pt x="71" y="500"/>
                </a:lnTo>
                <a:lnTo>
                  <a:pt x="57" y="505"/>
                </a:lnTo>
                <a:lnTo>
                  <a:pt x="57" y="505"/>
                </a:lnTo>
                <a:lnTo>
                  <a:pt x="61" y="521"/>
                </a:lnTo>
                <a:lnTo>
                  <a:pt x="62" y="527"/>
                </a:lnTo>
                <a:lnTo>
                  <a:pt x="61" y="528"/>
                </a:lnTo>
                <a:lnTo>
                  <a:pt x="59" y="528"/>
                </a:lnTo>
                <a:lnTo>
                  <a:pt x="59" y="528"/>
                </a:lnTo>
                <a:close/>
                <a:moveTo>
                  <a:pt x="307" y="337"/>
                </a:moveTo>
                <a:lnTo>
                  <a:pt x="307" y="337"/>
                </a:lnTo>
                <a:lnTo>
                  <a:pt x="305" y="331"/>
                </a:lnTo>
                <a:lnTo>
                  <a:pt x="304" y="325"/>
                </a:lnTo>
                <a:lnTo>
                  <a:pt x="303" y="318"/>
                </a:lnTo>
                <a:lnTo>
                  <a:pt x="302" y="313"/>
                </a:lnTo>
                <a:lnTo>
                  <a:pt x="302" y="313"/>
                </a:lnTo>
                <a:lnTo>
                  <a:pt x="297" y="300"/>
                </a:lnTo>
                <a:lnTo>
                  <a:pt x="292" y="286"/>
                </a:lnTo>
                <a:lnTo>
                  <a:pt x="279" y="261"/>
                </a:lnTo>
                <a:lnTo>
                  <a:pt x="273" y="248"/>
                </a:lnTo>
                <a:lnTo>
                  <a:pt x="268" y="236"/>
                </a:lnTo>
                <a:lnTo>
                  <a:pt x="264" y="224"/>
                </a:lnTo>
                <a:lnTo>
                  <a:pt x="262" y="213"/>
                </a:lnTo>
                <a:lnTo>
                  <a:pt x="262" y="213"/>
                </a:lnTo>
                <a:lnTo>
                  <a:pt x="262" y="205"/>
                </a:lnTo>
                <a:lnTo>
                  <a:pt x="263" y="196"/>
                </a:lnTo>
                <a:lnTo>
                  <a:pt x="265" y="188"/>
                </a:lnTo>
                <a:lnTo>
                  <a:pt x="268" y="179"/>
                </a:lnTo>
                <a:lnTo>
                  <a:pt x="271" y="171"/>
                </a:lnTo>
                <a:lnTo>
                  <a:pt x="275" y="162"/>
                </a:lnTo>
                <a:lnTo>
                  <a:pt x="285" y="146"/>
                </a:lnTo>
                <a:lnTo>
                  <a:pt x="307" y="117"/>
                </a:lnTo>
                <a:lnTo>
                  <a:pt x="314" y="103"/>
                </a:lnTo>
                <a:lnTo>
                  <a:pt x="317" y="98"/>
                </a:lnTo>
                <a:lnTo>
                  <a:pt x="319" y="91"/>
                </a:lnTo>
                <a:lnTo>
                  <a:pt x="319" y="91"/>
                </a:lnTo>
                <a:lnTo>
                  <a:pt x="320" y="88"/>
                </a:lnTo>
                <a:lnTo>
                  <a:pt x="320" y="84"/>
                </a:lnTo>
                <a:lnTo>
                  <a:pt x="320" y="80"/>
                </a:lnTo>
                <a:lnTo>
                  <a:pt x="319" y="76"/>
                </a:lnTo>
                <a:lnTo>
                  <a:pt x="315" y="70"/>
                </a:lnTo>
                <a:lnTo>
                  <a:pt x="310" y="65"/>
                </a:lnTo>
                <a:lnTo>
                  <a:pt x="303" y="60"/>
                </a:lnTo>
                <a:lnTo>
                  <a:pt x="296" y="55"/>
                </a:lnTo>
                <a:lnTo>
                  <a:pt x="280" y="45"/>
                </a:lnTo>
                <a:lnTo>
                  <a:pt x="280" y="45"/>
                </a:lnTo>
                <a:lnTo>
                  <a:pt x="277" y="42"/>
                </a:lnTo>
                <a:lnTo>
                  <a:pt x="274" y="38"/>
                </a:lnTo>
                <a:lnTo>
                  <a:pt x="271" y="35"/>
                </a:lnTo>
                <a:lnTo>
                  <a:pt x="269" y="31"/>
                </a:lnTo>
                <a:lnTo>
                  <a:pt x="269" y="31"/>
                </a:lnTo>
                <a:lnTo>
                  <a:pt x="260" y="28"/>
                </a:lnTo>
                <a:lnTo>
                  <a:pt x="251" y="25"/>
                </a:lnTo>
                <a:lnTo>
                  <a:pt x="240" y="23"/>
                </a:lnTo>
                <a:lnTo>
                  <a:pt x="228" y="21"/>
                </a:lnTo>
                <a:lnTo>
                  <a:pt x="204" y="19"/>
                </a:lnTo>
                <a:lnTo>
                  <a:pt x="178" y="19"/>
                </a:lnTo>
                <a:lnTo>
                  <a:pt x="178" y="19"/>
                </a:lnTo>
                <a:lnTo>
                  <a:pt x="152" y="21"/>
                </a:lnTo>
                <a:lnTo>
                  <a:pt x="129" y="24"/>
                </a:lnTo>
                <a:lnTo>
                  <a:pt x="107" y="29"/>
                </a:lnTo>
                <a:lnTo>
                  <a:pt x="88" y="36"/>
                </a:lnTo>
                <a:lnTo>
                  <a:pt x="71" y="44"/>
                </a:lnTo>
                <a:lnTo>
                  <a:pt x="55" y="53"/>
                </a:lnTo>
                <a:lnTo>
                  <a:pt x="41" y="64"/>
                </a:lnTo>
                <a:lnTo>
                  <a:pt x="29" y="75"/>
                </a:lnTo>
                <a:lnTo>
                  <a:pt x="29" y="75"/>
                </a:lnTo>
                <a:lnTo>
                  <a:pt x="26" y="85"/>
                </a:lnTo>
                <a:lnTo>
                  <a:pt x="24" y="95"/>
                </a:lnTo>
                <a:lnTo>
                  <a:pt x="25" y="104"/>
                </a:lnTo>
                <a:lnTo>
                  <a:pt x="27" y="113"/>
                </a:lnTo>
                <a:lnTo>
                  <a:pt x="31" y="121"/>
                </a:lnTo>
                <a:lnTo>
                  <a:pt x="37" y="130"/>
                </a:lnTo>
                <a:lnTo>
                  <a:pt x="43" y="139"/>
                </a:lnTo>
                <a:lnTo>
                  <a:pt x="51" y="146"/>
                </a:lnTo>
                <a:lnTo>
                  <a:pt x="51" y="146"/>
                </a:lnTo>
                <a:lnTo>
                  <a:pt x="60" y="155"/>
                </a:lnTo>
                <a:lnTo>
                  <a:pt x="70" y="163"/>
                </a:lnTo>
                <a:lnTo>
                  <a:pt x="92" y="177"/>
                </a:lnTo>
                <a:lnTo>
                  <a:pt x="102" y="185"/>
                </a:lnTo>
                <a:lnTo>
                  <a:pt x="112" y="192"/>
                </a:lnTo>
                <a:lnTo>
                  <a:pt x="119" y="201"/>
                </a:lnTo>
                <a:lnTo>
                  <a:pt x="121" y="205"/>
                </a:lnTo>
                <a:lnTo>
                  <a:pt x="123" y="210"/>
                </a:lnTo>
                <a:lnTo>
                  <a:pt x="123" y="210"/>
                </a:lnTo>
                <a:lnTo>
                  <a:pt x="125" y="213"/>
                </a:lnTo>
                <a:lnTo>
                  <a:pt x="123" y="217"/>
                </a:lnTo>
                <a:lnTo>
                  <a:pt x="123" y="220"/>
                </a:lnTo>
                <a:lnTo>
                  <a:pt x="123" y="222"/>
                </a:lnTo>
                <a:lnTo>
                  <a:pt x="123" y="222"/>
                </a:lnTo>
                <a:lnTo>
                  <a:pt x="129" y="246"/>
                </a:lnTo>
                <a:lnTo>
                  <a:pt x="135" y="270"/>
                </a:lnTo>
                <a:lnTo>
                  <a:pt x="152" y="321"/>
                </a:lnTo>
                <a:lnTo>
                  <a:pt x="160" y="346"/>
                </a:lnTo>
                <a:lnTo>
                  <a:pt x="166" y="373"/>
                </a:lnTo>
                <a:lnTo>
                  <a:pt x="168" y="386"/>
                </a:lnTo>
                <a:lnTo>
                  <a:pt x="169" y="399"/>
                </a:lnTo>
                <a:lnTo>
                  <a:pt x="169" y="412"/>
                </a:lnTo>
                <a:lnTo>
                  <a:pt x="169" y="424"/>
                </a:lnTo>
                <a:lnTo>
                  <a:pt x="169" y="424"/>
                </a:lnTo>
                <a:lnTo>
                  <a:pt x="175" y="427"/>
                </a:lnTo>
                <a:lnTo>
                  <a:pt x="182" y="425"/>
                </a:lnTo>
                <a:lnTo>
                  <a:pt x="190" y="424"/>
                </a:lnTo>
                <a:lnTo>
                  <a:pt x="195" y="422"/>
                </a:lnTo>
                <a:lnTo>
                  <a:pt x="195" y="422"/>
                </a:lnTo>
                <a:lnTo>
                  <a:pt x="188" y="372"/>
                </a:lnTo>
                <a:lnTo>
                  <a:pt x="178" y="316"/>
                </a:lnTo>
                <a:lnTo>
                  <a:pt x="167" y="260"/>
                </a:lnTo>
                <a:lnTo>
                  <a:pt x="161" y="232"/>
                </a:lnTo>
                <a:lnTo>
                  <a:pt x="153" y="205"/>
                </a:lnTo>
                <a:lnTo>
                  <a:pt x="153" y="205"/>
                </a:lnTo>
                <a:lnTo>
                  <a:pt x="144" y="195"/>
                </a:lnTo>
                <a:lnTo>
                  <a:pt x="132" y="187"/>
                </a:lnTo>
                <a:lnTo>
                  <a:pt x="107" y="170"/>
                </a:lnTo>
                <a:lnTo>
                  <a:pt x="83" y="152"/>
                </a:lnTo>
                <a:lnTo>
                  <a:pt x="71" y="144"/>
                </a:lnTo>
                <a:lnTo>
                  <a:pt x="60" y="135"/>
                </a:lnTo>
                <a:lnTo>
                  <a:pt x="60" y="135"/>
                </a:lnTo>
                <a:lnTo>
                  <a:pt x="56" y="132"/>
                </a:lnTo>
                <a:lnTo>
                  <a:pt x="53" y="128"/>
                </a:lnTo>
                <a:lnTo>
                  <a:pt x="50" y="124"/>
                </a:lnTo>
                <a:lnTo>
                  <a:pt x="48" y="118"/>
                </a:lnTo>
                <a:lnTo>
                  <a:pt x="48" y="118"/>
                </a:lnTo>
                <a:lnTo>
                  <a:pt x="48" y="114"/>
                </a:lnTo>
                <a:lnTo>
                  <a:pt x="50" y="109"/>
                </a:lnTo>
                <a:lnTo>
                  <a:pt x="54" y="97"/>
                </a:lnTo>
                <a:lnTo>
                  <a:pt x="60" y="85"/>
                </a:lnTo>
                <a:lnTo>
                  <a:pt x="65" y="79"/>
                </a:lnTo>
                <a:lnTo>
                  <a:pt x="65" y="79"/>
                </a:lnTo>
                <a:lnTo>
                  <a:pt x="66" y="79"/>
                </a:lnTo>
                <a:lnTo>
                  <a:pt x="67" y="79"/>
                </a:lnTo>
                <a:lnTo>
                  <a:pt x="69" y="80"/>
                </a:lnTo>
                <a:lnTo>
                  <a:pt x="71" y="80"/>
                </a:lnTo>
                <a:lnTo>
                  <a:pt x="71" y="80"/>
                </a:lnTo>
                <a:lnTo>
                  <a:pt x="71" y="79"/>
                </a:lnTo>
                <a:lnTo>
                  <a:pt x="71" y="76"/>
                </a:lnTo>
                <a:lnTo>
                  <a:pt x="72" y="74"/>
                </a:lnTo>
                <a:lnTo>
                  <a:pt x="72" y="73"/>
                </a:lnTo>
                <a:lnTo>
                  <a:pt x="72" y="73"/>
                </a:lnTo>
                <a:lnTo>
                  <a:pt x="81" y="66"/>
                </a:lnTo>
                <a:lnTo>
                  <a:pt x="91" y="57"/>
                </a:lnTo>
                <a:lnTo>
                  <a:pt x="101" y="51"/>
                </a:lnTo>
                <a:lnTo>
                  <a:pt x="108" y="48"/>
                </a:lnTo>
                <a:lnTo>
                  <a:pt x="108" y="48"/>
                </a:lnTo>
                <a:lnTo>
                  <a:pt x="127" y="44"/>
                </a:lnTo>
                <a:lnTo>
                  <a:pt x="147" y="43"/>
                </a:lnTo>
                <a:lnTo>
                  <a:pt x="167" y="43"/>
                </a:lnTo>
                <a:lnTo>
                  <a:pt x="189" y="44"/>
                </a:lnTo>
                <a:lnTo>
                  <a:pt x="210" y="46"/>
                </a:lnTo>
                <a:lnTo>
                  <a:pt x="231" y="50"/>
                </a:lnTo>
                <a:lnTo>
                  <a:pt x="249" y="54"/>
                </a:lnTo>
                <a:lnTo>
                  <a:pt x="266" y="58"/>
                </a:lnTo>
                <a:lnTo>
                  <a:pt x="266" y="58"/>
                </a:lnTo>
                <a:lnTo>
                  <a:pt x="281" y="76"/>
                </a:lnTo>
                <a:lnTo>
                  <a:pt x="287" y="86"/>
                </a:lnTo>
                <a:lnTo>
                  <a:pt x="294" y="97"/>
                </a:lnTo>
                <a:lnTo>
                  <a:pt x="294" y="97"/>
                </a:lnTo>
                <a:lnTo>
                  <a:pt x="281" y="115"/>
                </a:lnTo>
                <a:lnTo>
                  <a:pt x="269" y="134"/>
                </a:lnTo>
                <a:lnTo>
                  <a:pt x="256" y="152"/>
                </a:lnTo>
                <a:lnTo>
                  <a:pt x="250" y="161"/>
                </a:lnTo>
                <a:lnTo>
                  <a:pt x="241" y="169"/>
                </a:lnTo>
                <a:lnTo>
                  <a:pt x="241" y="169"/>
                </a:lnTo>
                <a:lnTo>
                  <a:pt x="238" y="181"/>
                </a:lnTo>
                <a:lnTo>
                  <a:pt x="234" y="193"/>
                </a:lnTo>
                <a:lnTo>
                  <a:pt x="233" y="200"/>
                </a:lnTo>
                <a:lnTo>
                  <a:pt x="233" y="206"/>
                </a:lnTo>
                <a:lnTo>
                  <a:pt x="233" y="212"/>
                </a:lnTo>
                <a:lnTo>
                  <a:pt x="235" y="220"/>
                </a:lnTo>
                <a:lnTo>
                  <a:pt x="235" y="220"/>
                </a:lnTo>
                <a:lnTo>
                  <a:pt x="240" y="236"/>
                </a:lnTo>
                <a:lnTo>
                  <a:pt x="247" y="254"/>
                </a:lnTo>
                <a:lnTo>
                  <a:pt x="265" y="291"/>
                </a:lnTo>
                <a:lnTo>
                  <a:pt x="283" y="328"/>
                </a:lnTo>
                <a:lnTo>
                  <a:pt x="292" y="345"/>
                </a:lnTo>
                <a:lnTo>
                  <a:pt x="299" y="361"/>
                </a:lnTo>
                <a:lnTo>
                  <a:pt x="299" y="361"/>
                </a:lnTo>
                <a:lnTo>
                  <a:pt x="303" y="374"/>
                </a:lnTo>
                <a:lnTo>
                  <a:pt x="309" y="387"/>
                </a:lnTo>
                <a:lnTo>
                  <a:pt x="312" y="393"/>
                </a:lnTo>
                <a:lnTo>
                  <a:pt x="316" y="398"/>
                </a:lnTo>
                <a:lnTo>
                  <a:pt x="320" y="401"/>
                </a:lnTo>
                <a:lnTo>
                  <a:pt x="327" y="402"/>
                </a:lnTo>
                <a:lnTo>
                  <a:pt x="327" y="402"/>
                </a:lnTo>
                <a:lnTo>
                  <a:pt x="327" y="396"/>
                </a:lnTo>
                <a:lnTo>
                  <a:pt x="326" y="388"/>
                </a:lnTo>
                <a:lnTo>
                  <a:pt x="324" y="381"/>
                </a:lnTo>
                <a:lnTo>
                  <a:pt x="320" y="372"/>
                </a:lnTo>
                <a:lnTo>
                  <a:pt x="313" y="355"/>
                </a:lnTo>
                <a:lnTo>
                  <a:pt x="307" y="337"/>
                </a:lnTo>
                <a:lnTo>
                  <a:pt x="307" y="337"/>
                </a:lnTo>
                <a:close/>
                <a:moveTo>
                  <a:pt x="118" y="822"/>
                </a:moveTo>
                <a:lnTo>
                  <a:pt x="118" y="822"/>
                </a:lnTo>
                <a:lnTo>
                  <a:pt x="122" y="821"/>
                </a:lnTo>
                <a:lnTo>
                  <a:pt x="127" y="822"/>
                </a:lnTo>
                <a:lnTo>
                  <a:pt x="130" y="822"/>
                </a:lnTo>
                <a:lnTo>
                  <a:pt x="134" y="822"/>
                </a:lnTo>
                <a:lnTo>
                  <a:pt x="134" y="822"/>
                </a:lnTo>
                <a:lnTo>
                  <a:pt x="135" y="818"/>
                </a:lnTo>
                <a:lnTo>
                  <a:pt x="136" y="815"/>
                </a:lnTo>
                <a:lnTo>
                  <a:pt x="135" y="808"/>
                </a:lnTo>
                <a:lnTo>
                  <a:pt x="133" y="801"/>
                </a:lnTo>
                <a:lnTo>
                  <a:pt x="130" y="796"/>
                </a:lnTo>
                <a:lnTo>
                  <a:pt x="130" y="796"/>
                </a:lnTo>
                <a:lnTo>
                  <a:pt x="125" y="798"/>
                </a:lnTo>
                <a:lnTo>
                  <a:pt x="120" y="800"/>
                </a:lnTo>
                <a:lnTo>
                  <a:pt x="118" y="802"/>
                </a:lnTo>
                <a:lnTo>
                  <a:pt x="117" y="805"/>
                </a:lnTo>
                <a:lnTo>
                  <a:pt x="117" y="808"/>
                </a:lnTo>
                <a:lnTo>
                  <a:pt x="117" y="812"/>
                </a:lnTo>
                <a:lnTo>
                  <a:pt x="118" y="822"/>
                </a:lnTo>
                <a:lnTo>
                  <a:pt x="118" y="822"/>
                </a:lnTo>
                <a:close/>
                <a:moveTo>
                  <a:pt x="168" y="60"/>
                </a:moveTo>
                <a:lnTo>
                  <a:pt x="168" y="60"/>
                </a:lnTo>
                <a:lnTo>
                  <a:pt x="149" y="61"/>
                </a:lnTo>
                <a:lnTo>
                  <a:pt x="133" y="64"/>
                </a:lnTo>
                <a:lnTo>
                  <a:pt x="118" y="68"/>
                </a:lnTo>
                <a:lnTo>
                  <a:pt x="105" y="74"/>
                </a:lnTo>
                <a:lnTo>
                  <a:pt x="95" y="82"/>
                </a:lnTo>
                <a:lnTo>
                  <a:pt x="85" y="91"/>
                </a:lnTo>
                <a:lnTo>
                  <a:pt x="76" y="102"/>
                </a:lnTo>
                <a:lnTo>
                  <a:pt x="70" y="114"/>
                </a:lnTo>
                <a:lnTo>
                  <a:pt x="70" y="114"/>
                </a:lnTo>
                <a:lnTo>
                  <a:pt x="81" y="125"/>
                </a:lnTo>
                <a:lnTo>
                  <a:pt x="91" y="135"/>
                </a:lnTo>
                <a:lnTo>
                  <a:pt x="103" y="146"/>
                </a:lnTo>
                <a:lnTo>
                  <a:pt x="115" y="155"/>
                </a:lnTo>
                <a:lnTo>
                  <a:pt x="128" y="164"/>
                </a:lnTo>
                <a:lnTo>
                  <a:pt x="141" y="172"/>
                </a:lnTo>
                <a:lnTo>
                  <a:pt x="153" y="178"/>
                </a:lnTo>
                <a:lnTo>
                  <a:pt x="166" y="183"/>
                </a:lnTo>
                <a:lnTo>
                  <a:pt x="166" y="183"/>
                </a:lnTo>
                <a:lnTo>
                  <a:pt x="174" y="206"/>
                </a:lnTo>
                <a:lnTo>
                  <a:pt x="179" y="230"/>
                </a:lnTo>
                <a:lnTo>
                  <a:pt x="184" y="254"/>
                </a:lnTo>
                <a:lnTo>
                  <a:pt x="189" y="279"/>
                </a:lnTo>
                <a:lnTo>
                  <a:pt x="197" y="330"/>
                </a:lnTo>
                <a:lnTo>
                  <a:pt x="203" y="356"/>
                </a:lnTo>
                <a:lnTo>
                  <a:pt x="209" y="383"/>
                </a:lnTo>
                <a:lnTo>
                  <a:pt x="209" y="383"/>
                </a:lnTo>
                <a:lnTo>
                  <a:pt x="208" y="384"/>
                </a:lnTo>
                <a:lnTo>
                  <a:pt x="207" y="387"/>
                </a:lnTo>
                <a:lnTo>
                  <a:pt x="207" y="397"/>
                </a:lnTo>
                <a:lnTo>
                  <a:pt x="208" y="408"/>
                </a:lnTo>
                <a:lnTo>
                  <a:pt x="209" y="413"/>
                </a:lnTo>
                <a:lnTo>
                  <a:pt x="211" y="417"/>
                </a:lnTo>
                <a:lnTo>
                  <a:pt x="211" y="417"/>
                </a:lnTo>
                <a:lnTo>
                  <a:pt x="234" y="412"/>
                </a:lnTo>
                <a:lnTo>
                  <a:pt x="256" y="408"/>
                </a:lnTo>
                <a:lnTo>
                  <a:pt x="299" y="404"/>
                </a:lnTo>
                <a:lnTo>
                  <a:pt x="299" y="404"/>
                </a:lnTo>
                <a:lnTo>
                  <a:pt x="288" y="376"/>
                </a:lnTo>
                <a:lnTo>
                  <a:pt x="278" y="348"/>
                </a:lnTo>
                <a:lnTo>
                  <a:pt x="251" y="296"/>
                </a:lnTo>
                <a:lnTo>
                  <a:pt x="239" y="269"/>
                </a:lnTo>
                <a:lnTo>
                  <a:pt x="227" y="241"/>
                </a:lnTo>
                <a:lnTo>
                  <a:pt x="222" y="227"/>
                </a:lnTo>
                <a:lnTo>
                  <a:pt x="218" y="212"/>
                </a:lnTo>
                <a:lnTo>
                  <a:pt x="213" y="197"/>
                </a:lnTo>
                <a:lnTo>
                  <a:pt x="210" y="181"/>
                </a:lnTo>
                <a:lnTo>
                  <a:pt x="210" y="181"/>
                </a:lnTo>
                <a:lnTo>
                  <a:pt x="214" y="180"/>
                </a:lnTo>
                <a:lnTo>
                  <a:pt x="217" y="178"/>
                </a:lnTo>
                <a:lnTo>
                  <a:pt x="218" y="176"/>
                </a:lnTo>
                <a:lnTo>
                  <a:pt x="219" y="173"/>
                </a:lnTo>
                <a:lnTo>
                  <a:pt x="221" y="165"/>
                </a:lnTo>
                <a:lnTo>
                  <a:pt x="222" y="161"/>
                </a:lnTo>
                <a:lnTo>
                  <a:pt x="224" y="158"/>
                </a:lnTo>
                <a:lnTo>
                  <a:pt x="224" y="158"/>
                </a:lnTo>
                <a:lnTo>
                  <a:pt x="232" y="151"/>
                </a:lnTo>
                <a:lnTo>
                  <a:pt x="239" y="144"/>
                </a:lnTo>
                <a:lnTo>
                  <a:pt x="245" y="136"/>
                </a:lnTo>
                <a:lnTo>
                  <a:pt x="251" y="128"/>
                </a:lnTo>
                <a:lnTo>
                  <a:pt x="256" y="119"/>
                </a:lnTo>
                <a:lnTo>
                  <a:pt x="260" y="110"/>
                </a:lnTo>
                <a:lnTo>
                  <a:pt x="264" y="100"/>
                </a:lnTo>
                <a:lnTo>
                  <a:pt x="266" y="89"/>
                </a:lnTo>
                <a:lnTo>
                  <a:pt x="266" y="89"/>
                </a:lnTo>
                <a:lnTo>
                  <a:pt x="258" y="82"/>
                </a:lnTo>
                <a:lnTo>
                  <a:pt x="249" y="75"/>
                </a:lnTo>
                <a:lnTo>
                  <a:pt x="238" y="70"/>
                </a:lnTo>
                <a:lnTo>
                  <a:pt x="225" y="66"/>
                </a:lnTo>
                <a:lnTo>
                  <a:pt x="212" y="64"/>
                </a:lnTo>
                <a:lnTo>
                  <a:pt x="197" y="61"/>
                </a:lnTo>
                <a:lnTo>
                  <a:pt x="183" y="60"/>
                </a:lnTo>
                <a:lnTo>
                  <a:pt x="168" y="60"/>
                </a:lnTo>
                <a:lnTo>
                  <a:pt x="168" y="60"/>
                </a:lnTo>
                <a:close/>
                <a:moveTo>
                  <a:pt x="235" y="816"/>
                </a:moveTo>
                <a:lnTo>
                  <a:pt x="235" y="816"/>
                </a:lnTo>
                <a:lnTo>
                  <a:pt x="239" y="806"/>
                </a:lnTo>
                <a:lnTo>
                  <a:pt x="241" y="795"/>
                </a:lnTo>
                <a:lnTo>
                  <a:pt x="242" y="785"/>
                </a:lnTo>
                <a:lnTo>
                  <a:pt x="241" y="777"/>
                </a:lnTo>
                <a:lnTo>
                  <a:pt x="241" y="777"/>
                </a:lnTo>
                <a:lnTo>
                  <a:pt x="229" y="779"/>
                </a:lnTo>
                <a:lnTo>
                  <a:pt x="217" y="780"/>
                </a:lnTo>
                <a:lnTo>
                  <a:pt x="191" y="779"/>
                </a:lnTo>
                <a:lnTo>
                  <a:pt x="177" y="779"/>
                </a:lnTo>
                <a:lnTo>
                  <a:pt x="165" y="779"/>
                </a:lnTo>
                <a:lnTo>
                  <a:pt x="153" y="781"/>
                </a:lnTo>
                <a:lnTo>
                  <a:pt x="143" y="784"/>
                </a:lnTo>
                <a:lnTo>
                  <a:pt x="143" y="784"/>
                </a:lnTo>
                <a:lnTo>
                  <a:pt x="148" y="794"/>
                </a:lnTo>
                <a:lnTo>
                  <a:pt x="151" y="806"/>
                </a:lnTo>
                <a:lnTo>
                  <a:pt x="154" y="817"/>
                </a:lnTo>
                <a:lnTo>
                  <a:pt x="156" y="828"/>
                </a:lnTo>
                <a:lnTo>
                  <a:pt x="156" y="828"/>
                </a:lnTo>
                <a:lnTo>
                  <a:pt x="175" y="828"/>
                </a:lnTo>
                <a:lnTo>
                  <a:pt x="194" y="829"/>
                </a:lnTo>
                <a:lnTo>
                  <a:pt x="204" y="828"/>
                </a:lnTo>
                <a:lnTo>
                  <a:pt x="211" y="826"/>
                </a:lnTo>
                <a:lnTo>
                  <a:pt x="218" y="823"/>
                </a:lnTo>
                <a:lnTo>
                  <a:pt x="221" y="821"/>
                </a:lnTo>
                <a:lnTo>
                  <a:pt x="223" y="817"/>
                </a:lnTo>
                <a:lnTo>
                  <a:pt x="223" y="817"/>
                </a:lnTo>
                <a:lnTo>
                  <a:pt x="225" y="818"/>
                </a:lnTo>
                <a:lnTo>
                  <a:pt x="226" y="820"/>
                </a:lnTo>
                <a:lnTo>
                  <a:pt x="229" y="816"/>
                </a:lnTo>
                <a:lnTo>
                  <a:pt x="232" y="814"/>
                </a:lnTo>
                <a:lnTo>
                  <a:pt x="234" y="814"/>
                </a:lnTo>
                <a:lnTo>
                  <a:pt x="235" y="816"/>
                </a:lnTo>
                <a:lnTo>
                  <a:pt x="235" y="816"/>
                </a:lnTo>
                <a:close/>
                <a:moveTo>
                  <a:pt x="313" y="739"/>
                </a:moveTo>
                <a:lnTo>
                  <a:pt x="313" y="739"/>
                </a:lnTo>
                <a:lnTo>
                  <a:pt x="333" y="694"/>
                </a:lnTo>
                <a:lnTo>
                  <a:pt x="353" y="648"/>
                </a:lnTo>
                <a:lnTo>
                  <a:pt x="353" y="648"/>
                </a:lnTo>
                <a:lnTo>
                  <a:pt x="359" y="636"/>
                </a:lnTo>
                <a:lnTo>
                  <a:pt x="365" y="625"/>
                </a:lnTo>
                <a:lnTo>
                  <a:pt x="369" y="619"/>
                </a:lnTo>
                <a:lnTo>
                  <a:pt x="371" y="613"/>
                </a:lnTo>
                <a:lnTo>
                  <a:pt x="372" y="606"/>
                </a:lnTo>
                <a:lnTo>
                  <a:pt x="373" y="600"/>
                </a:lnTo>
                <a:lnTo>
                  <a:pt x="373" y="600"/>
                </a:lnTo>
                <a:lnTo>
                  <a:pt x="375" y="599"/>
                </a:lnTo>
                <a:lnTo>
                  <a:pt x="377" y="598"/>
                </a:lnTo>
                <a:lnTo>
                  <a:pt x="378" y="595"/>
                </a:lnTo>
                <a:lnTo>
                  <a:pt x="380" y="591"/>
                </a:lnTo>
                <a:lnTo>
                  <a:pt x="381" y="589"/>
                </a:lnTo>
                <a:lnTo>
                  <a:pt x="384" y="588"/>
                </a:lnTo>
                <a:lnTo>
                  <a:pt x="384" y="588"/>
                </a:lnTo>
                <a:lnTo>
                  <a:pt x="391" y="567"/>
                </a:lnTo>
                <a:lnTo>
                  <a:pt x="400" y="546"/>
                </a:lnTo>
                <a:lnTo>
                  <a:pt x="418" y="505"/>
                </a:lnTo>
                <a:lnTo>
                  <a:pt x="428" y="484"/>
                </a:lnTo>
                <a:lnTo>
                  <a:pt x="436" y="464"/>
                </a:lnTo>
                <a:lnTo>
                  <a:pt x="444" y="443"/>
                </a:lnTo>
                <a:lnTo>
                  <a:pt x="450" y="420"/>
                </a:lnTo>
                <a:lnTo>
                  <a:pt x="450" y="420"/>
                </a:lnTo>
                <a:lnTo>
                  <a:pt x="468" y="385"/>
                </a:lnTo>
                <a:lnTo>
                  <a:pt x="484" y="347"/>
                </a:lnTo>
                <a:lnTo>
                  <a:pt x="492" y="329"/>
                </a:lnTo>
                <a:lnTo>
                  <a:pt x="498" y="311"/>
                </a:lnTo>
                <a:lnTo>
                  <a:pt x="504" y="293"/>
                </a:lnTo>
                <a:lnTo>
                  <a:pt x="507" y="275"/>
                </a:lnTo>
                <a:lnTo>
                  <a:pt x="507" y="275"/>
                </a:lnTo>
                <a:lnTo>
                  <a:pt x="500" y="261"/>
                </a:lnTo>
                <a:lnTo>
                  <a:pt x="494" y="248"/>
                </a:lnTo>
                <a:lnTo>
                  <a:pt x="478" y="223"/>
                </a:lnTo>
                <a:lnTo>
                  <a:pt x="461" y="200"/>
                </a:lnTo>
                <a:lnTo>
                  <a:pt x="453" y="187"/>
                </a:lnTo>
                <a:lnTo>
                  <a:pt x="447" y="173"/>
                </a:lnTo>
                <a:lnTo>
                  <a:pt x="447" y="173"/>
                </a:lnTo>
                <a:lnTo>
                  <a:pt x="453" y="164"/>
                </a:lnTo>
                <a:lnTo>
                  <a:pt x="462" y="156"/>
                </a:lnTo>
                <a:lnTo>
                  <a:pt x="470" y="148"/>
                </a:lnTo>
                <a:lnTo>
                  <a:pt x="480" y="141"/>
                </a:lnTo>
                <a:lnTo>
                  <a:pt x="500" y="128"/>
                </a:lnTo>
                <a:lnTo>
                  <a:pt x="521" y="115"/>
                </a:lnTo>
                <a:lnTo>
                  <a:pt x="521" y="115"/>
                </a:lnTo>
                <a:lnTo>
                  <a:pt x="540" y="111"/>
                </a:lnTo>
                <a:lnTo>
                  <a:pt x="560" y="107"/>
                </a:lnTo>
                <a:lnTo>
                  <a:pt x="583" y="104"/>
                </a:lnTo>
                <a:lnTo>
                  <a:pt x="604" y="102"/>
                </a:lnTo>
                <a:lnTo>
                  <a:pt x="627" y="102"/>
                </a:lnTo>
                <a:lnTo>
                  <a:pt x="648" y="103"/>
                </a:lnTo>
                <a:lnTo>
                  <a:pt x="667" y="106"/>
                </a:lnTo>
                <a:lnTo>
                  <a:pt x="677" y="109"/>
                </a:lnTo>
                <a:lnTo>
                  <a:pt x="687" y="111"/>
                </a:lnTo>
                <a:lnTo>
                  <a:pt x="687" y="111"/>
                </a:lnTo>
                <a:lnTo>
                  <a:pt x="693" y="114"/>
                </a:lnTo>
                <a:lnTo>
                  <a:pt x="701" y="120"/>
                </a:lnTo>
                <a:lnTo>
                  <a:pt x="708" y="127"/>
                </a:lnTo>
                <a:lnTo>
                  <a:pt x="711" y="130"/>
                </a:lnTo>
                <a:lnTo>
                  <a:pt x="712" y="133"/>
                </a:lnTo>
                <a:lnTo>
                  <a:pt x="712" y="133"/>
                </a:lnTo>
                <a:lnTo>
                  <a:pt x="713" y="136"/>
                </a:lnTo>
                <a:lnTo>
                  <a:pt x="712" y="141"/>
                </a:lnTo>
                <a:lnTo>
                  <a:pt x="710" y="149"/>
                </a:lnTo>
                <a:lnTo>
                  <a:pt x="706" y="157"/>
                </a:lnTo>
                <a:lnTo>
                  <a:pt x="701" y="164"/>
                </a:lnTo>
                <a:lnTo>
                  <a:pt x="687" y="178"/>
                </a:lnTo>
                <a:lnTo>
                  <a:pt x="676" y="189"/>
                </a:lnTo>
                <a:lnTo>
                  <a:pt x="676" y="189"/>
                </a:lnTo>
                <a:lnTo>
                  <a:pt x="648" y="219"/>
                </a:lnTo>
                <a:lnTo>
                  <a:pt x="620" y="250"/>
                </a:lnTo>
                <a:lnTo>
                  <a:pt x="607" y="265"/>
                </a:lnTo>
                <a:lnTo>
                  <a:pt x="596" y="281"/>
                </a:lnTo>
                <a:lnTo>
                  <a:pt x="585" y="297"/>
                </a:lnTo>
                <a:lnTo>
                  <a:pt x="576" y="314"/>
                </a:lnTo>
                <a:lnTo>
                  <a:pt x="576" y="314"/>
                </a:lnTo>
                <a:lnTo>
                  <a:pt x="574" y="326"/>
                </a:lnTo>
                <a:lnTo>
                  <a:pt x="572" y="337"/>
                </a:lnTo>
                <a:lnTo>
                  <a:pt x="567" y="359"/>
                </a:lnTo>
                <a:lnTo>
                  <a:pt x="563" y="370"/>
                </a:lnTo>
                <a:lnTo>
                  <a:pt x="562" y="381"/>
                </a:lnTo>
                <a:lnTo>
                  <a:pt x="561" y="392"/>
                </a:lnTo>
                <a:lnTo>
                  <a:pt x="562" y="403"/>
                </a:lnTo>
                <a:lnTo>
                  <a:pt x="562" y="403"/>
                </a:lnTo>
                <a:lnTo>
                  <a:pt x="558" y="404"/>
                </a:lnTo>
                <a:lnTo>
                  <a:pt x="557" y="405"/>
                </a:lnTo>
                <a:lnTo>
                  <a:pt x="557" y="407"/>
                </a:lnTo>
                <a:lnTo>
                  <a:pt x="557" y="407"/>
                </a:lnTo>
                <a:lnTo>
                  <a:pt x="552" y="443"/>
                </a:lnTo>
                <a:lnTo>
                  <a:pt x="546" y="479"/>
                </a:lnTo>
                <a:lnTo>
                  <a:pt x="536" y="556"/>
                </a:lnTo>
                <a:lnTo>
                  <a:pt x="531" y="596"/>
                </a:lnTo>
                <a:lnTo>
                  <a:pt x="528" y="635"/>
                </a:lnTo>
                <a:lnTo>
                  <a:pt x="526" y="674"/>
                </a:lnTo>
                <a:lnTo>
                  <a:pt x="526" y="693"/>
                </a:lnTo>
                <a:lnTo>
                  <a:pt x="527" y="712"/>
                </a:lnTo>
                <a:lnTo>
                  <a:pt x="527" y="712"/>
                </a:lnTo>
                <a:lnTo>
                  <a:pt x="534" y="699"/>
                </a:lnTo>
                <a:lnTo>
                  <a:pt x="538" y="681"/>
                </a:lnTo>
                <a:lnTo>
                  <a:pt x="542" y="663"/>
                </a:lnTo>
                <a:lnTo>
                  <a:pt x="545" y="643"/>
                </a:lnTo>
                <a:lnTo>
                  <a:pt x="552" y="604"/>
                </a:lnTo>
                <a:lnTo>
                  <a:pt x="556" y="586"/>
                </a:lnTo>
                <a:lnTo>
                  <a:pt x="560" y="571"/>
                </a:lnTo>
                <a:lnTo>
                  <a:pt x="560" y="571"/>
                </a:lnTo>
                <a:lnTo>
                  <a:pt x="560" y="569"/>
                </a:lnTo>
                <a:lnTo>
                  <a:pt x="559" y="568"/>
                </a:lnTo>
                <a:lnTo>
                  <a:pt x="556" y="570"/>
                </a:lnTo>
                <a:lnTo>
                  <a:pt x="554" y="572"/>
                </a:lnTo>
                <a:lnTo>
                  <a:pt x="552" y="573"/>
                </a:lnTo>
                <a:lnTo>
                  <a:pt x="550" y="573"/>
                </a:lnTo>
                <a:lnTo>
                  <a:pt x="549" y="571"/>
                </a:lnTo>
                <a:lnTo>
                  <a:pt x="549" y="571"/>
                </a:lnTo>
                <a:lnTo>
                  <a:pt x="547" y="567"/>
                </a:lnTo>
                <a:lnTo>
                  <a:pt x="549" y="564"/>
                </a:lnTo>
                <a:lnTo>
                  <a:pt x="551" y="561"/>
                </a:lnTo>
                <a:lnTo>
                  <a:pt x="553" y="560"/>
                </a:lnTo>
                <a:lnTo>
                  <a:pt x="553" y="560"/>
                </a:lnTo>
                <a:lnTo>
                  <a:pt x="555" y="559"/>
                </a:lnTo>
                <a:lnTo>
                  <a:pt x="556" y="560"/>
                </a:lnTo>
                <a:lnTo>
                  <a:pt x="558" y="564"/>
                </a:lnTo>
                <a:lnTo>
                  <a:pt x="559" y="566"/>
                </a:lnTo>
                <a:lnTo>
                  <a:pt x="560" y="566"/>
                </a:lnTo>
                <a:lnTo>
                  <a:pt x="561" y="564"/>
                </a:lnTo>
                <a:lnTo>
                  <a:pt x="561" y="564"/>
                </a:lnTo>
                <a:lnTo>
                  <a:pt x="565" y="529"/>
                </a:lnTo>
                <a:lnTo>
                  <a:pt x="569" y="493"/>
                </a:lnTo>
                <a:lnTo>
                  <a:pt x="574" y="455"/>
                </a:lnTo>
                <a:lnTo>
                  <a:pt x="581" y="417"/>
                </a:lnTo>
                <a:lnTo>
                  <a:pt x="588" y="379"/>
                </a:lnTo>
                <a:lnTo>
                  <a:pt x="596" y="343"/>
                </a:lnTo>
                <a:lnTo>
                  <a:pt x="603" y="308"/>
                </a:lnTo>
                <a:lnTo>
                  <a:pt x="611" y="277"/>
                </a:lnTo>
                <a:lnTo>
                  <a:pt x="611" y="277"/>
                </a:lnTo>
                <a:lnTo>
                  <a:pt x="618" y="272"/>
                </a:lnTo>
                <a:lnTo>
                  <a:pt x="623" y="271"/>
                </a:lnTo>
                <a:lnTo>
                  <a:pt x="629" y="271"/>
                </a:lnTo>
                <a:lnTo>
                  <a:pt x="629" y="271"/>
                </a:lnTo>
                <a:lnTo>
                  <a:pt x="643" y="252"/>
                </a:lnTo>
                <a:lnTo>
                  <a:pt x="657" y="236"/>
                </a:lnTo>
                <a:lnTo>
                  <a:pt x="672" y="219"/>
                </a:lnTo>
                <a:lnTo>
                  <a:pt x="687" y="204"/>
                </a:lnTo>
                <a:lnTo>
                  <a:pt x="718" y="172"/>
                </a:lnTo>
                <a:lnTo>
                  <a:pt x="733" y="156"/>
                </a:lnTo>
                <a:lnTo>
                  <a:pt x="748" y="137"/>
                </a:lnTo>
                <a:lnTo>
                  <a:pt x="748" y="137"/>
                </a:lnTo>
                <a:lnTo>
                  <a:pt x="748" y="131"/>
                </a:lnTo>
                <a:lnTo>
                  <a:pt x="748" y="121"/>
                </a:lnTo>
                <a:lnTo>
                  <a:pt x="748" y="121"/>
                </a:lnTo>
                <a:lnTo>
                  <a:pt x="739" y="114"/>
                </a:lnTo>
                <a:lnTo>
                  <a:pt x="729" y="106"/>
                </a:lnTo>
                <a:lnTo>
                  <a:pt x="720" y="100"/>
                </a:lnTo>
                <a:lnTo>
                  <a:pt x="709" y="94"/>
                </a:lnTo>
                <a:lnTo>
                  <a:pt x="697" y="88"/>
                </a:lnTo>
                <a:lnTo>
                  <a:pt x="686" y="84"/>
                </a:lnTo>
                <a:lnTo>
                  <a:pt x="674" y="80"/>
                </a:lnTo>
                <a:lnTo>
                  <a:pt x="661" y="75"/>
                </a:lnTo>
                <a:lnTo>
                  <a:pt x="647" y="72"/>
                </a:lnTo>
                <a:lnTo>
                  <a:pt x="634" y="70"/>
                </a:lnTo>
                <a:lnTo>
                  <a:pt x="620" y="69"/>
                </a:lnTo>
                <a:lnTo>
                  <a:pt x="606" y="68"/>
                </a:lnTo>
                <a:lnTo>
                  <a:pt x="591" y="68"/>
                </a:lnTo>
                <a:lnTo>
                  <a:pt x="577" y="68"/>
                </a:lnTo>
                <a:lnTo>
                  <a:pt x="563" y="70"/>
                </a:lnTo>
                <a:lnTo>
                  <a:pt x="549" y="72"/>
                </a:lnTo>
                <a:lnTo>
                  <a:pt x="549" y="72"/>
                </a:lnTo>
                <a:lnTo>
                  <a:pt x="537" y="74"/>
                </a:lnTo>
                <a:lnTo>
                  <a:pt x="524" y="80"/>
                </a:lnTo>
                <a:lnTo>
                  <a:pt x="510" y="86"/>
                </a:lnTo>
                <a:lnTo>
                  <a:pt x="495" y="92"/>
                </a:lnTo>
                <a:lnTo>
                  <a:pt x="481" y="101"/>
                </a:lnTo>
                <a:lnTo>
                  <a:pt x="469" y="109"/>
                </a:lnTo>
                <a:lnTo>
                  <a:pt x="459" y="116"/>
                </a:lnTo>
                <a:lnTo>
                  <a:pt x="450" y="124"/>
                </a:lnTo>
                <a:lnTo>
                  <a:pt x="450" y="124"/>
                </a:lnTo>
                <a:lnTo>
                  <a:pt x="446" y="131"/>
                </a:lnTo>
                <a:lnTo>
                  <a:pt x="440" y="141"/>
                </a:lnTo>
                <a:lnTo>
                  <a:pt x="434" y="151"/>
                </a:lnTo>
                <a:lnTo>
                  <a:pt x="428" y="161"/>
                </a:lnTo>
                <a:lnTo>
                  <a:pt x="428" y="161"/>
                </a:lnTo>
                <a:lnTo>
                  <a:pt x="424" y="162"/>
                </a:lnTo>
                <a:lnTo>
                  <a:pt x="422" y="163"/>
                </a:lnTo>
                <a:lnTo>
                  <a:pt x="420" y="164"/>
                </a:lnTo>
                <a:lnTo>
                  <a:pt x="418" y="165"/>
                </a:lnTo>
                <a:lnTo>
                  <a:pt x="418" y="165"/>
                </a:lnTo>
                <a:lnTo>
                  <a:pt x="415" y="170"/>
                </a:lnTo>
                <a:lnTo>
                  <a:pt x="414" y="174"/>
                </a:lnTo>
                <a:lnTo>
                  <a:pt x="413" y="178"/>
                </a:lnTo>
                <a:lnTo>
                  <a:pt x="414" y="183"/>
                </a:lnTo>
                <a:lnTo>
                  <a:pt x="415" y="192"/>
                </a:lnTo>
                <a:lnTo>
                  <a:pt x="417" y="202"/>
                </a:lnTo>
                <a:lnTo>
                  <a:pt x="417" y="202"/>
                </a:lnTo>
                <a:lnTo>
                  <a:pt x="424" y="207"/>
                </a:lnTo>
                <a:lnTo>
                  <a:pt x="430" y="212"/>
                </a:lnTo>
                <a:lnTo>
                  <a:pt x="435" y="218"/>
                </a:lnTo>
                <a:lnTo>
                  <a:pt x="439" y="224"/>
                </a:lnTo>
                <a:lnTo>
                  <a:pt x="439" y="224"/>
                </a:lnTo>
                <a:lnTo>
                  <a:pt x="463" y="257"/>
                </a:lnTo>
                <a:lnTo>
                  <a:pt x="475" y="276"/>
                </a:lnTo>
                <a:lnTo>
                  <a:pt x="479" y="284"/>
                </a:lnTo>
                <a:lnTo>
                  <a:pt x="483" y="293"/>
                </a:lnTo>
                <a:lnTo>
                  <a:pt x="483" y="293"/>
                </a:lnTo>
                <a:lnTo>
                  <a:pt x="477" y="303"/>
                </a:lnTo>
                <a:lnTo>
                  <a:pt x="471" y="314"/>
                </a:lnTo>
                <a:lnTo>
                  <a:pt x="462" y="338"/>
                </a:lnTo>
                <a:lnTo>
                  <a:pt x="457" y="348"/>
                </a:lnTo>
                <a:lnTo>
                  <a:pt x="453" y="360"/>
                </a:lnTo>
                <a:lnTo>
                  <a:pt x="447" y="371"/>
                </a:lnTo>
                <a:lnTo>
                  <a:pt x="440" y="381"/>
                </a:lnTo>
                <a:lnTo>
                  <a:pt x="440" y="381"/>
                </a:lnTo>
                <a:lnTo>
                  <a:pt x="433" y="406"/>
                </a:lnTo>
                <a:lnTo>
                  <a:pt x="423" y="432"/>
                </a:lnTo>
                <a:lnTo>
                  <a:pt x="405" y="482"/>
                </a:lnTo>
                <a:lnTo>
                  <a:pt x="386" y="530"/>
                </a:lnTo>
                <a:lnTo>
                  <a:pt x="364" y="578"/>
                </a:lnTo>
                <a:lnTo>
                  <a:pt x="322" y="671"/>
                </a:lnTo>
                <a:lnTo>
                  <a:pt x="301" y="718"/>
                </a:lnTo>
                <a:lnTo>
                  <a:pt x="281" y="767"/>
                </a:lnTo>
                <a:lnTo>
                  <a:pt x="281" y="767"/>
                </a:lnTo>
                <a:lnTo>
                  <a:pt x="275" y="769"/>
                </a:lnTo>
                <a:lnTo>
                  <a:pt x="271" y="772"/>
                </a:lnTo>
                <a:lnTo>
                  <a:pt x="267" y="776"/>
                </a:lnTo>
                <a:lnTo>
                  <a:pt x="264" y="780"/>
                </a:lnTo>
                <a:lnTo>
                  <a:pt x="262" y="785"/>
                </a:lnTo>
                <a:lnTo>
                  <a:pt x="260" y="792"/>
                </a:lnTo>
                <a:lnTo>
                  <a:pt x="260" y="798"/>
                </a:lnTo>
                <a:lnTo>
                  <a:pt x="260" y="806"/>
                </a:lnTo>
                <a:lnTo>
                  <a:pt x="260" y="806"/>
                </a:lnTo>
                <a:lnTo>
                  <a:pt x="271" y="800"/>
                </a:lnTo>
                <a:lnTo>
                  <a:pt x="280" y="794"/>
                </a:lnTo>
                <a:lnTo>
                  <a:pt x="287" y="786"/>
                </a:lnTo>
                <a:lnTo>
                  <a:pt x="294" y="779"/>
                </a:lnTo>
                <a:lnTo>
                  <a:pt x="299" y="769"/>
                </a:lnTo>
                <a:lnTo>
                  <a:pt x="304" y="760"/>
                </a:lnTo>
                <a:lnTo>
                  <a:pt x="313" y="739"/>
                </a:lnTo>
                <a:lnTo>
                  <a:pt x="313" y="739"/>
                </a:lnTo>
                <a:close/>
                <a:moveTo>
                  <a:pt x="506" y="741"/>
                </a:moveTo>
                <a:lnTo>
                  <a:pt x="506" y="741"/>
                </a:lnTo>
                <a:lnTo>
                  <a:pt x="507" y="708"/>
                </a:lnTo>
                <a:lnTo>
                  <a:pt x="509" y="674"/>
                </a:lnTo>
                <a:lnTo>
                  <a:pt x="515" y="603"/>
                </a:lnTo>
                <a:lnTo>
                  <a:pt x="524" y="533"/>
                </a:lnTo>
                <a:lnTo>
                  <a:pt x="531" y="463"/>
                </a:lnTo>
                <a:lnTo>
                  <a:pt x="531" y="463"/>
                </a:lnTo>
                <a:lnTo>
                  <a:pt x="525" y="462"/>
                </a:lnTo>
                <a:lnTo>
                  <a:pt x="517" y="462"/>
                </a:lnTo>
                <a:lnTo>
                  <a:pt x="499" y="464"/>
                </a:lnTo>
                <a:lnTo>
                  <a:pt x="490" y="464"/>
                </a:lnTo>
                <a:lnTo>
                  <a:pt x="481" y="464"/>
                </a:lnTo>
                <a:lnTo>
                  <a:pt x="472" y="463"/>
                </a:lnTo>
                <a:lnTo>
                  <a:pt x="464" y="459"/>
                </a:lnTo>
                <a:lnTo>
                  <a:pt x="464" y="459"/>
                </a:lnTo>
                <a:lnTo>
                  <a:pt x="480" y="454"/>
                </a:lnTo>
                <a:lnTo>
                  <a:pt x="497" y="449"/>
                </a:lnTo>
                <a:lnTo>
                  <a:pt x="536" y="440"/>
                </a:lnTo>
                <a:lnTo>
                  <a:pt x="536" y="440"/>
                </a:lnTo>
                <a:lnTo>
                  <a:pt x="536" y="437"/>
                </a:lnTo>
                <a:lnTo>
                  <a:pt x="536" y="434"/>
                </a:lnTo>
                <a:lnTo>
                  <a:pt x="538" y="424"/>
                </a:lnTo>
                <a:lnTo>
                  <a:pt x="539" y="417"/>
                </a:lnTo>
                <a:lnTo>
                  <a:pt x="539" y="414"/>
                </a:lnTo>
                <a:lnTo>
                  <a:pt x="537" y="412"/>
                </a:lnTo>
                <a:lnTo>
                  <a:pt x="537" y="412"/>
                </a:lnTo>
                <a:lnTo>
                  <a:pt x="534" y="409"/>
                </a:lnTo>
                <a:lnTo>
                  <a:pt x="530" y="407"/>
                </a:lnTo>
                <a:lnTo>
                  <a:pt x="524" y="406"/>
                </a:lnTo>
                <a:lnTo>
                  <a:pt x="516" y="406"/>
                </a:lnTo>
                <a:lnTo>
                  <a:pt x="509" y="407"/>
                </a:lnTo>
                <a:lnTo>
                  <a:pt x="500" y="408"/>
                </a:lnTo>
                <a:lnTo>
                  <a:pt x="493" y="409"/>
                </a:lnTo>
                <a:lnTo>
                  <a:pt x="485" y="408"/>
                </a:lnTo>
                <a:lnTo>
                  <a:pt x="481" y="407"/>
                </a:lnTo>
                <a:lnTo>
                  <a:pt x="478" y="405"/>
                </a:lnTo>
                <a:lnTo>
                  <a:pt x="478" y="405"/>
                </a:lnTo>
                <a:lnTo>
                  <a:pt x="459" y="452"/>
                </a:lnTo>
                <a:lnTo>
                  <a:pt x="439" y="498"/>
                </a:lnTo>
                <a:lnTo>
                  <a:pt x="400" y="587"/>
                </a:lnTo>
                <a:lnTo>
                  <a:pt x="360" y="676"/>
                </a:lnTo>
                <a:lnTo>
                  <a:pt x="341" y="721"/>
                </a:lnTo>
                <a:lnTo>
                  <a:pt x="322" y="767"/>
                </a:lnTo>
                <a:lnTo>
                  <a:pt x="322" y="767"/>
                </a:lnTo>
                <a:lnTo>
                  <a:pt x="364" y="762"/>
                </a:lnTo>
                <a:lnTo>
                  <a:pt x="410" y="754"/>
                </a:lnTo>
                <a:lnTo>
                  <a:pt x="457" y="748"/>
                </a:lnTo>
                <a:lnTo>
                  <a:pt x="506" y="741"/>
                </a:lnTo>
                <a:lnTo>
                  <a:pt x="506" y="741"/>
                </a:lnTo>
                <a:close/>
                <a:moveTo>
                  <a:pt x="546" y="388"/>
                </a:moveTo>
                <a:lnTo>
                  <a:pt x="546" y="388"/>
                </a:lnTo>
                <a:lnTo>
                  <a:pt x="551" y="361"/>
                </a:lnTo>
                <a:lnTo>
                  <a:pt x="556" y="337"/>
                </a:lnTo>
                <a:lnTo>
                  <a:pt x="561" y="313"/>
                </a:lnTo>
                <a:lnTo>
                  <a:pt x="566" y="292"/>
                </a:lnTo>
                <a:lnTo>
                  <a:pt x="566" y="292"/>
                </a:lnTo>
                <a:lnTo>
                  <a:pt x="581" y="271"/>
                </a:lnTo>
                <a:lnTo>
                  <a:pt x="597" y="253"/>
                </a:lnTo>
                <a:lnTo>
                  <a:pt x="630" y="217"/>
                </a:lnTo>
                <a:lnTo>
                  <a:pt x="647" y="198"/>
                </a:lnTo>
                <a:lnTo>
                  <a:pt x="663" y="180"/>
                </a:lnTo>
                <a:lnTo>
                  <a:pt x="679" y="161"/>
                </a:lnTo>
                <a:lnTo>
                  <a:pt x="693" y="141"/>
                </a:lnTo>
                <a:lnTo>
                  <a:pt x="693" y="141"/>
                </a:lnTo>
                <a:lnTo>
                  <a:pt x="690" y="137"/>
                </a:lnTo>
                <a:lnTo>
                  <a:pt x="687" y="134"/>
                </a:lnTo>
                <a:lnTo>
                  <a:pt x="682" y="132"/>
                </a:lnTo>
                <a:lnTo>
                  <a:pt x="679" y="128"/>
                </a:lnTo>
                <a:lnTo>
                  <a:pt x="679" y="128"/>
                </a:lnTo>
                <a:lnTo>
                  <a:pt x="650" y="124"/>
                </a:lnTo>
                <a:lnTo>
                  <a:pt x="635" y="121"/>
                </a:lnTo>
                <a:lnTo>
                  <a:pt x="620" y="119"/>
                </a:lnTo>
                <a:lnTo>
                  <a:pt x="604" y="119"/>
                </a:lnTo>
                <a:lnTo>
                  <a:pt x="588" y="119"/>
                </a:lnTo>
                <a:lnTo>
                  <a:pt x="571" y="121"/>
                </a:lnTo>
                <a:lnTo>
                  <a:pt x="552" y="125"/>
                </a:lnTo>
                <a:lnTo>
                  <a:pt x="552" y="125"/>
                </a:lnTo>
                <a:lnTo>
                  <a:pt x="541" y="127"/>
                </a:lnTo>
                <a:lnTo>
                  <a:pt x="529" y="132"/>
                </a:lnTo>
                <a:lnTo>
                  <a:pt x="515" y="139"/>
                </a:lnTo>
                <a:lnTo>
                  <a:pt x="502" y="145"/>
                </a:lnTo>
                <a:lnTo>
                  <a:pt x="490" y="154"/>
                </a:lnTo>
                <a:lnTo>
                  <a:pt x="480" y="161"/>
                </a:lnTo>
                <a:lnTo>
                  <a:pt x="472" y="170"/>
                </a:lnTo>
                <a:lnTo>
                  <a:pt x="470" y="173"/>
                </a:lnTo>
                <a:lnTo>
                  <a:pt x="469" y="177"/>
                </a:lnTo>
                <a:lnTo>
                  <a:pt x="469" y="177"/>
                </a:lnTo>
                <a:lnTo>
                  <a:pt x="470" y="181"/>
                </a:lnTo>
                <a:lnTo>
                  <a:pt x="471" y="187"/>
                </a:lnTo>
                <a:lnTo>
                  <a:pt x="475" y="191"/>
                </a:lnTo>
                <a:lnTo>
                  <a:pt x="479" y="196"/>
                </a:lnTo>
                <a:lnTo>
                  <a:pt x="487" y="207"/>
                </a:lnTo>
                <a:lnTo>
                  <a:pt x="496" y="217"/>
                </a:lnTo>
                <a:lnTo>
                  <a:pt x="496" y="217"/>
                </a:lnTo>
                <a:lnTo>
                  <a:pt x="500" y="226"/>
                </a:lnTo>
                <a:lnTo>
                  <a:pt x="505" y="237"/>
                </a:lnTo>
                <a:lnTo>
                  <a:pt x="509" y="247"/>
                </a:lnTo>
                <a:lnTo>
                  <a:pt x="511" y="252"/>
                </a:lnTo>
                <a:lnTo>
                  <a:pt x="513" y="255"/>
                </a:lnTo>
                <a:lnTo>
                  <a:pt x="513" y="255"/>
                </a:lnTo>
                <a:lnTo>
                  <a:pt x="516" y="258"/>
                </a:lnTo>
                <a:lnTo>
                  <a:pt x="520" y="261"/>
                </a:lnTo>
                <a:lnTo>
                  <a:pt x="523" y="263"/>
                </a:lnTo>
                <a:lnTo>
                  <a:pt x="525" y="265"/>
                </a:lnTo>
                <a:lnTo>
                  <a:pt x="525" y="265"/>
                </a:lnTo>
                <a:lnTo>
                  <a:pt x="526" y="268"/>
                </a:lnTo>
                <a:lnTo>
                  <a:pt x="527" y="272"/>
                </a:lnTo>
                <a:lnTo>
                  <a:pt x="528" y="282"/>
                </a:lnTo>
                <a:lnTo>
                  <a:pt x="527" y="291"/>
                </a:lnTo>
                <a:lnTo>
                  <a:pt x="526" y="297"/>
                </a:lnTo>
                <a:lnTo>
                  <a:pt x="526" y="297"/>
                </a:lnTo>
                <a:lnTo>
                  <a:pt x="521" y="309"/>
                </a:lnTo>
                <a:lnTo>
                  <a:pt x="515" y="321"/>
                </a:lnTo>
                <a:lnTo>
                  <a:pt x="501" y="345"/>
                </a:lnTo>
                <a:lnTo>
                  <a:pt x="495" y="358"/>
                </a:lnTo>
                <a:lnTo>
                  <a:pt x="491" y="371"/>
                </a:lnTo>
                <a:lnTo>
                  <a:pt x="487" y="383"/>
                </a:lnTo>
                <a:lnTo>
                  <a:pt x="486" y="388"/>
                </a:lnTo>
                <a:lnTo>
                  <a:pt x="486" y="394"/>
                </a:lnTo>
                <a:lnTo>
                  <a:pt x="486" y="394"/>
                </a:lnTo>
                <a:lnTo>
                  <a:pt x="489" y="392"/>
                </a:lnTo>
                <a:lnTo>
                  <a:pt x="492" y="390"/>
                </a:lnTo>
                <a:lnTo>
                  <a:pt x="498" y="388"/>
                </a:lnTo>
                <a:lnTo>
                  <a:pt x="506" y="387"/>
                </a:lnTo>
                <a:lnTo>
                  <a:pt x="514" y="387"/>
                </a:lnTo>
                <a:lnTo>
                  <a:pt x="531" y="388"/>
                </a:lnTo>
                <a:lnTo>
                  <a:pt x="539" y="389"/>
                </a:lnTo>
                <a:lnTo>
                  <a:pt x="546" y="388"/>
                </a:lnTo>
                <a:lnTo>
                  <a:pt x="546" y="388"/>
                </a:lnTo>
                <a:close/>
                <a:moveTo>
                  <a:pt x="567" y="739"/>
                </a:moveTo>
                <a:lnTo>
                  <a:pt x="567" y="739"/>
                </a:lnTo>
                <a:lnTo>
                  <a:pt x="557" y="736"/>
                </a:lnTo>
                <a:lnTo>
                  <a:pt x="550" y="734"/>
                </a:lnTo>
                <a:lnTo>
                  <a:pt x="542" y="733"/>
                </a:lnTo>
                <a:lnTo>
                  <a:pt x="534" y="734"/>
                </a:lnTo>
                <a:lnTo>
                  <a:pt x="534" y="734"/>
                </a:lnTo>
                <a:lnTo>
                  <a:pt x="532" y="728"/>
                </a:lnTo>
                <a:lnTo>
                  <a:pt x="531" y="724"/>
                </a:lnTo>
                <a:lnTo>
                  <a:pt x="528" y="721"/>
                </a:lnTo>
                <a:lnTo>
                  <a:pt x="524" y="719"/>
                </a:lnTo>
                <a:lnTo>
                  <a:pt x="524" y="719"/>
                </a:lnTo>
                <a:lnTo>
                  <a:pt x="524" y="722"/>
                </a:lnTo>
                <a:lnTo>
                  <a:pt x="524" y="726"/>
                </a:lnTo>
                <a:lnTo>
                  <a:pt x="526" y="734"/>
                </a:lnTo>
                <a:lnTo>
                  <a:pt x="527" y="738"/>
                </a:lnTo>
                <a:lnTo>
                  <a:pt x="527" y="742"/>
                </a:lnTo>
                <a:lnTo>
                  <a:pt x="527" y="746"/>
                </a:lnTo>
                <a:lnTo>
                  <a:pt x="525" y="749"/>
                </a:lnTo>
                <a:lnTo>
                  <a:pt x="525" y="749"/>
                </a:lnTo>
                <a:lnTo>
                  <a:pt x="526" y="752"/>
                </a:lnTo>
                <a:lnTo>
                  <a:pt x="528" y="754"/>
                </a:lnTo>
                <a:lnTo>
                  <a:pt x="534" y="758"/>
                </a:lnTo>
                <a:lnTo>
                  <a:pt x="541" y="762"/>
                </a:lnTo>
                <a:lnTo>
                  <a:pt x="550" y="762"/>
                </a:lnTo>
                <a:lnTo>
                  <a:pt x="553" y="762"/>
                </a:lnTo>
                <a:lnTo>
                  <a:pt x="557" y="761"/>
                </a:lnTo>
                <a:lnTo>
                  <a:pt x="560" y="760"/>
                </a:lnTo>
                <a:lnTo>
                  <a:pt x="563" y="757"/>
                </a:lnTo>
                <a:lnTo>
                  <a:pt x="566" y="754"/>
                </a:lnTo>
                <a:lnTo>
                  <a:pt x="567" y="750"/>
                </a:lnTo>
                <a:lnTo>
                  <a:pt x="567" y="745"/>
                </a:lnTo>
                <a:lnTo>
                  <a:pt x="567" y="739"/>
                </a:lnTo>
                <a:lnTo>
                  <a:pt x="567" y="739"/>
                </a:lnTo>
                <a:close/>
                <a:moveTo>
                  <a:pt x="607" y="701"/>
                </a:moveTo>
                <a:lnTo>
                  <a:pt x="607" y="701"/>
                </a:lnTo>
                <a:lnTo>
                  <a:pt x="605" y="696"/>
                </a:lnTo>
                <a:lnTo>
                  <a:pt x="605" y="693"/>
                </a:lnTo>
                <a:lnTo>
                  <a:pt x="605" y="690"/>
                </a:lnTo>
                <a:lnTo>
                  <a:pt x="604" y="687"/>
                </a:lnTo>
                <a:lnTo>
                  <a:pt x="604" y="687"/>
                </a:lnTo>
                <a:lnTo>
                  <a:pt x="611" y="675"/>
                </a:lnTo>
                <a:lnTo>
                  <a:pt x="616" y="663"/>
                </a:lnTo>
                <a:lnTo>
                  <a:pt x="620" y="651"/>
                </a:lnTo>
                <a:lnTo>
                  <a:pt x="623" y="639"/>
                </a:lnTo>
                <a:lnTo>
                  <a:pt x="629" y="613"/>
                </a:lnTo>
                <a:lnTo>
                  <a:pt x="635" y="586"/>
                </a:lnTo>
                <a:lnTo>
                  <a:pt x="635" y="586"/>
                </a:lnTo>
                <a:lnTo>
                  <a:pt x="653" y="551"/>
                </a:lnTo>
                <a:lnTo>
                  <a:pt x="663" y="530"/>
                </a:lnTo>
                <a:lnTo>
                  <a:pt x="672" y="509"/>
                </a:lnTo>
                <a:lnTo>
                  <a:pt x="679" y="489"/>
                </a:lnTo>
                <a:lnTo>
                  <a:pt x="683" y="469"/>
                </a:lnTo>
                <a:lnTo>
                  <a:pt x="684" y="460"/>
                </a:lnTo>
                <a:lnTo>
                  <a:pt x="684" y="450"/>
                </a:lnTo>
                <a:lnTo>
                  <a:pt x="684" y="442"/>
                </a:lnTo>
                <a:lnTo>
                  <a:pt x="683" y="434"/>
                </a:lnTo>
                <a:lnTo>
                  <a:pt x="683" y="434"/>
                </a:lnTo>
                <a:lnTo>
                  <a:pt x="684" y="439"/>
                </a:lnTo>
                <a:lnTo>
                  <a:pt x="683" y="444"/>
                </a:lnTo>
                <a:lnTo>
                  <a:pt x="681" y="446"/>
                </a:lnTo>
                <a:lnTo>
                  <a:pt x="678" y="448"/>
                </a:lnTo>
                <a:lnTo>
                  <a:pt x="674" y="449"/>
                </a:lnTo>
                <a:lnTo>
                  <a:pt x="669" y="449"/>
                </a:lnTo>
                <a:lnTo>
                  <a:pt x="660" y="448"/>
                </a:lnTo>
                <a:lnTo>
                  <a:pt x="660" y="448"/>
                </a:lnTo>
                <a:lnTo>
                  <a:pt x="651" y="448"/>
                </a:lnTo>
                <a:lnTo>
                  <a:pt x="642" y="450"/>
                </a:lnTo>
                <a:lnTo>
                  <a:pt x="621" y="453"/>
                </a:lnTo>
                <a:lnTo>
                  <a:pt x="612" y="454"/>
                </a:lnTo>
                <a:lnTo>
                  <a:pt x="604" y="453"/>
                </a:lnTo>
                <a:lnTo>
                  <a:pt x="601" y="452"/>
                </a:lnTo>
                <a:lnTo>
                  <a:pt x="598" y="450"/>
                </a:lnTo>
                <a:lnTo>
                  <a:pt x="596" y="448"/>
                </a:lnTo>
                <a:lnTo>
                  <a:pt x="595" y="445"/>
                </a:lnTo>
                <a:lnTo>
                  <a:pt x="595" y="445"/>
                </a:lnTo>
                <a:lnTo>
                  <a:pt x="604" y="442"/>
                </a:lnTo>
                <a:lnTo>
                  <a:pt x="614" y="439"/>
                </a:lnTo>
                <a:lnTo>
                  <a:pt x="632" y="436"/>
                </a:lnTo>
                <a:lnTo>
                  <a:pt x="641" y="435"/>
                </a:lnTo>
                <a:lnTo>
                  <a:pt x="649" y="434"/>
                </a:lnTo>
                <a:lnTo>
                  <a:pt x="656" y="432"/>
                </a:lnTo>
                <a:lnTo>
                  <a:pt x="662" y="428"/>
                </a:lnTo>
                <a:lnTo>
                  <a:pt x="662" y="428"/>
                </a:lnTo>
                <a:lnTo>
                  <a:pt x="653" y="425"/>
                </a:lnTo>
                <a:lnTo>
                  <a:pt x="645" y="424"/>
                </a:lnTo>
                <a:lnTo>
                  <a:pt x="628" y="423"/>
                </a:lnTo>
                <a:lnTo>
                  <a:pt x="619" y="423"/>
                </a:lnTo>
                <a:lnTo>
                  <a:pt x="612" y="422"/>
                </a:lnTo>
                <a:lnTo>
                  <a:pt x="604" y="420"/>
                </a:lnTo>
                <a:lnTo>
                  <a:pt x="596" y="416"/>
                </a:lnTo>
                <a:lnTo>
                  <a:pt x="596" y="416"/>
                </a:lnTo>
                <a:lnTo>
                  <a:pt x="597" y="419"/>
                </a:lnTo>
                <a:lnTo>
                  <a:pt x="598" y="420"/>
                </a:lnTo>
                <a:lnTo>
                  <a:pt x="599" y="422"/>
                </a:lnTo>
                <a:lnTo>
                  <a:pt x="599" y="425"/>
                </a:lnTo>
                <a:lnTo>
                  <a:pt x="599" y="425"/>
                </a:lnTo>
                <a:lnTo>
                  <a:pt x="593" y="445"/>
                </a:lnTo>
                <a:lnTo>
                  <a:pt x="589" y="464"/>
                </a:lnTo>
                <a:lnTo>
                  <a:pt x="586" y="484"/>
                </a:lnTo>
                <a:lnTo>
                  <a:pt x="583" y="505"/>
                </a:lnTo>
                <a:lnTo>
                  <a:pt x="578" y="545"/>
                </a:lnTo>
                <a:lnTo>
                  <a:pt x="576" y="566"/>
                </a:lnTo>
                <a:lnTo>
                  <a:pt x="574" y="586"/>
                </a:lnTo>
                <a:lnTo>
                  <a:pt x="574" y="586"/>
                </a:lnTo>
                <a:lnTo>
                  <a:pt x="571" y="601"/>
                </a:lnTo>
                <a:lnTo>
                  <a:pt x="568" y="616"/>
                </a:lnTo>
                <a:lnTo>
                  <a:pt x="560" y="647"/>
                </a:lnTo>
                <a:lnTo>
                  <a:pt x="558" y="663"/>
                </a:lnTo>
                <a:lnTo>
                  <a:pt x="556" y="678"/>
                </a:lnTo>
                <a:lnTo>
                  <a:pt x="556" y="693"/>
                </a:lnTo>
                <a:lnTo>
                  <a:pt x="557" y="707"/>
                </a:lnTo>
                <a:lnTo>
                  <a:pt x="557" y="707"/>
                </a:lnTo>
                <a:lnTo>
                  <a:pt x="582" y="704"/>
                </a:lnTo>
                <a:lnTo>
                  <a:pt x="595" y="702"/>
                </a:lnTo>
                <a:lnTo>
                  <a:pt x="607" y="701"/>
                </a:lnTo>
                <a:lnTo>
                  <a:pt x="607" y="701"/>
                </a:lnTo>
                <a:close/>
                <a:moveTo>
                  <a:pt x="584" y="772"/>
                </a:moveTo>
                <a:lnTo>
                  <a:pt x="584" y="772"/>
                </a:lnTo>
                <a:lnTo>
                  <a:pt x="599" y="770"/>
                </a:lnTo>
                <a:lnTo>
                  <a:pt x="614" y="768"/>
                </a:lnTo>
                <a:lnTo>
                  <a:pt x="628" y="764"/>
                </a:lnTo>
                <a:lnTo>
                  <a:pt x="634" y="761"/>
                </a:lnTo>
                <a:lnTo>
                  <a:pt x="640" y="758"/>
                </a:lnTo>
                <a:lnTo>
                  <a:pt x="644" y="754"/>
                </a:lnTo>
                <a:lnTo>
                  <a:pt x="648" y="751"/>
                </a:lnTo>
                <a:lnTo>
                  <a:pt x="650" y="747"/>
                </a:lnTo>
                <a:lnTo>
                  <a:pt x="652" y="741"/>
                </a:lnTo>
                <a:lnTo>
                  <a:pt x="652" y="736"/>
                </a:lnTo>
                <a:lnTo>
                  <a:pt x="651" y="730"/>
                </a:lnTo>
                <a:lnTo>
                  <a:pt x="649" y="723"/>
                </a:lnTo>
                <a:lnTo>
                  <a:pt x="645" y="716"/>
                </a:lnTo>
                <a:lnTo>
                  <a:pt x="645" y="716"/>
                </a:lnTo>
                <a:lnTo>
                  <a:pt x="621" y="716"/>
                </a:lnTo>
                <a:lnTo>
                  <a:pt x="589" y="719"/>
                </a:lnTo>
                <a:lnTo>
                  <a:pt x="589" y="719"/>
                </a:lnTo>
                <a:lnTo>
                  <a:pt x="589" y="735"/>
                </a:lnTo>
                <a:lnTo>
                  <a:pt x="588" y="748"/>
                </a:lnTo>
                <a:lnTo>
                  <a:pt x="587" y="760"/>
                </a:lnTo>
                <a:lnTo>
                  <a:pt x="584" y="772"/>
                </a:lnTo>
                <a:lnTo>
                  <a:pt x="584" y="772"/>
                </a:lnTo>
                <a:close/>
              </a:path>
            </a:pathLst>
          </a:custGeom>
          <a:solidFill>
            <a:srgbClr val="FED940"/>
          </a:solidFill>
          <a:ln w="9525">
            <a:solidFill>
              <a:schemeClr val="tx1">
                <a:lumMod val="75000"/>
                <a:lumOff val="25000"/>
              </a:schemeClr>
            </a:solidFill>
            <a:round/>
          </a:ln>
        </p:spPr>
        <p:txBody>
          <a:bodyPr vert="horz" wrap="square" lIns="121882" tIns="60941" rIns="121882" bIns="60941" numCol="1" anchor="t" anchorCtr="0" compatLnSpc="1">
            <a:prstTxWarp prst="textNoShape">
              <a:avLst/>
            </a:prstTxWarp>
          </a:bodyPr>
          <a:lstStyle/>
          <a:p>
            <a:endParaRPr lang="zh-CN" altLang="en-US" sz="2399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8" name="Rectangle 42">
            <a:extLst>
              <a:ext uri="{FF2B5EF4-FFF2-40B4-BE49-F238E27FC236}">
                <a16:creationId xmlns="" xmlns:a16="http://schemas.microsoft.com/office/drawing/2014/main" id="{EB68E088-BEEB-4156-9DBC-49EAD22F60C0}"/>
              </a:ext>
            </a:extLst>
          </p:cNvPr>
          <p:cNvSpPr/>
          <p:nvPr/>
        </p:nvSpPr>
        <p:spPr>
          <a:xfrm>
            <a:off x="2982615" y="2724687"/>
            <a:ext cx="3061777" cy="4939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defTabSz="866943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单击添加详细文字说明，或复制文本黏贴自此右键只保留文字单击添加</a:t>
            </a:r>
          </a:p>
        </p:txBody>
      </p:sp>
      <p:sp>
        <p:nvSpPr>
          <p:cNvPr id="29" name="TextBox 43">
            <a:extLst>
              <a:ext uri="{FF2B5EF4-FFF2-40B4-BE49-F238E27FC236}">
                <a16:creationId xmlns="" xmlns:a16="http://schemas.microsoft.com/office/drawing/2014/main" id="{01BB3A39-5451-4E35-A888-033ACA01B126}"/>
              </a:ext>
            </a:extLst>
          </p:cNvPr>
          <p:cNvSpPr txBox="1"/>
          <p:nvPr/>
        </p:nvSpPr>
        <p:spPr>
          <a:xfrm>
            <a:off x="2982616" y="2390936"/>
            <a:ext cx="1447512" cy="26904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866943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cs typeface="+mn-ea"/>
                <a:sym typeface="+mn-lt"/>
              </a:rPr>
              <a:t>请替换文字内容</a:t>
            </a:r>
            <a:endParaRPr lang="en-GB" sz="1600" b="1" dirty="0">
              <a:cs typeface="+mn-ea"/>
              <a:sym typeface="+mn-lt"/>
            </a:endParaRPr>
          </a:p>
        </p:txBody>
      </p:sp>
      <p:sp>
        <p:nvSpPr>
          <p:cNvPr id="30" name="Rectangle 42">
            <a:extLst>
              <a:ext uri="{FF2B5EF4-FFF2-40B4-BE49-F238E27FC236}">
                <a16:creationId xmlns="" xmlns:a16="http://schemas.microsoft.com/office/drawing/2014/main" id="{161386E2-A17A-49C3-B967-381BF3940774}"/>
              </a:ext>
            </a:extLst>
          </p:cNvPr>
          <p:cNvSpPr/>
          <p:nvPr/>
        </p:nvSpPr>
        <p:spPr>
          <a:xfrm>
            <a:off x="2982615" y="3966010"/>
            <a:ext cx="3061777" cy="4939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defTabSz="866943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单击添加详细文字说明，或复制文本黏贴自此右键只保留文字单击添加</a:t>
            </a:r>
          </a:p>
        </p:txBody>
      </p:sp>
      <p:sp>
        <p:nvSpPr>
          <p:cNvPr id="31" name="TextBox 43">
            <a:extLst>
              <a:ext uri="{FF2B5EF4-FFF2-40B4-BE49-F238E27FC236}">
                <a16:creationId xmlns="" xmlns:a16="http://schemas.microsoft.com/office/drawing/2014/main" id="{4C39BBC5-0444-47B0-AE2C-0383A1A4AB6F}"/>
              </a:ext>
            </a:extLst>
          </p:cNvPr>
          <p:cNvSpPr txBox="1"/>
          <p:nvPr/>
        </p:nvSpPr>
        <p:spPr>
          <a:xfrm>
            <a:off x="2982616" y="3632259"/>
            <a:ext cx="1447512" cy="26904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866943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cs typeface="+mn-ea"/>
                <a:sym typeface="+mn-lt"/>
              </a:rPr>
              <a:t>请替换文字内容</a:t>
            </a:r>
            <a:endParaRPr lang="en-GB" sz="1600" b="1" dirty="0">
              <a:cs typeface="+mn-ea"/>
              <a:sym typeface="+mn-lt"/>
            </a:endParaRPr>
          </a:p>
        </p:txBody>
      </p:sp>
      <p:sp>
        <p:nvSpPr>
          <p:cNvPr id="32" name="Rectangle 42">
            <a:extLst>
              <a:ext uri="{FF2B5EF4-FFF2-40B4-BE49-F238E27FC236}">
                <a16:creationId xmlns="" xmlns:a16="http://schemas.microsoft.com/office/drawing/2014/main" id="{322D970D-19E3-4ACE-B43F-4CFA37EDD39C}"/>
              </a:ext>
            </a:extLst>
          </p:cNvPr>
          <p:cNvSpPr/>
          <p:nvPr/>
        </p:nvSpPr>
        <p:spPr>
          <a:xfrm>
            <a:off x="2982615" y="5207332"/>
            <a:ext cx="3061777" cy="4939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defTabSz="866943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单击添加详细文字说明，或复制文本黏贴自此右键只保留文字单击添加</a:t>
            </a:r>
          </a:p>
        </p:txBody>
      </p:sp>
      <p:sp>
        <p:nvSpPr>
          <p:cNvPr id="33" name="TextBox 43">
            <a:extLst>
              <a:ext uri="{FF2B5EF4-FFF2-40B4-BE49-F238E27FC236}">
                <a16:creationId xmlns="" xmlns:a16="http://schemas.microsoft.com/office/drawing/2014/main" id="{5DBEA881-642F-4ECE-BDAF-4C0A8D0B84E4}"/>
              </a:ext>
            </a:extLst>
          </p:cNvPr>
          <p:cNvSpPr txBox="1"/>
          <p:nvPr/>
        </p:nvSpPr>
        <p:spPr>
          <a:xfrm>
            <a:off x="2982616" y="4873581"/>
            <a:ext cx="1447512" cy="26904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866943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cs typeface="+mn-ea"/>
                <a:sym typeface="+mn-lt"/>
              </a:rPr>
              <a:t>请替换文字内容</a:t>
            </a:r>
            <a:endParaRPr lang="en-GB" sz="1600" b="1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80679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A-文本框 12">
            <a:extLst>
              <a:ext uri="{FF2B5EF4-FFF2-40B4-BE49-F238E27FC236}">
                <a16:creationId xmlns="" xmlns:a16="http://schemas.microsoft.com/office/drawing/2014/main" id="{7AE938FC-154D-457D-AAC4-1AE16EE99F2E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5157805" y="1739081"/>
            <a:ext cx="1492520" cy="993775"/>
          </a:xfrm>
          <a:prstGeom prst="snip1Rect">
            <a:avLst/>
          </a:prstGeom>
          <a:solidFill>
            <a:srgbClr val="FFC000"/>
          </a:solidFill>
          <a:ln w="28575">
            <a:solidFill>
              <a:srgbClr val="6B4C0E"/>
            </a:solidFill>
          </a:ln>
        </p:spPr>
        <p:txBody>
          <a:bodyPr wrap="square" rtlCol="0" anchor="ctr" anchorCtr="1">
            <a:noAutofit/>
          </a:bodyPr>
          <a:lstStyle/>
          <a:p>
            <a:pPr algn="ctr"/>
            <a:r>
              <a:rPr lang="en-US" altLang="zh-CN" sz="6600" dirty="0">
                <a:cs typeface="+mn-ea"/>
                <a:sym typeface="+mn-lt"/>
              </a:rPr>
              <a:t>03</a:t>
            </a:r>
            <a:endParaRPr lang="zh-CN" altLang="en-US" sz="6600" dirty="0">
              <a:cs typeface="+mn-ea"/>
              <a:sym typeface="+mn-lt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58ABA099-86F8-45EF-9E02-55541744828C}"/>
              </a:ext>
            </a:extLst>
          </p:cNvPr>
          <p:cNvSpPr txBox="1"/>
          <p:nvPr/>
        </p:nvSpPr>
        <p:spPr>
          <a:xfrm>
            <a:off x="1958934" y="3167243"/>
            <a:ext cx="7890262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500" dirty="0">
                <a:solidFill>
                  <a:srgbClr val="FFC000"/>
                </a:solidFill>
                <a:effectLst>
                  <a:outerShdw dist="63500" dir="2700000" algn="tl" rotWithShape="0">
                    <a:prstClr val="black"/>
                  </a:outerShdw>
                </a:effectLst>
                <a:latin typeface="江西拙楷" panose="02010600040101010101" pitchFamily="2" charset="-122"/>
                <a:ea typeface="江西拙楷" panose="02010600040101010101" pitchFamily="2" charset="-122"/>
                <a:cs typeface="+mn-ea"/>
                <a:sym typeface="+mn-lt"/>
              </a:rPr>
              <a:t>教学说课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B2757EE9-E09C-43EF-8586-B7962F06C0C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9349" y="1455600"/>
            <a:ext cx="2900262" cy="1243277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3D89683E-37B6-40BD-988E-9C11E86368B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83078" y="560270"/>
            <a:ext cx="3351395" cy="3351395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A400F3D7-F133-43AB-84CA-6B3277A590F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2936" y="1375698"/>
            <a:ext cx="834903" cy="615741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074A0D1C-BBF8-4974-AAFF-86FFD756E5C5}"/>
              </a:ext>
            </a:extLst>
          </p:cNvPr>
          <p:cNvPicPr>
            <a:picLocks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433" y="5275324"/>
            <a:ext cx="463845" cy="495467"/>
          </a:xfrm>
          <a:prstGeom prst="rect">
            <a:avLst/>
          </a:prstGeom>
        </p:spPr>
      </p:pic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1DCBA505-0AA0-41AA-A79D-0FCFA30F87FD}"/>
              </a:ext>
            </a:extLst>
          </p:cNvPr>
          <p:cNvSpPr/>
          <p:nvPr/>
        </p:nvSpPr>
        <p:spPr>
          <a:xfrm>
            <a:off x="5592936" y="5353848"/>
            <a:ext cx="264664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cs typeface="+mn-ea"/>
                <a:sym typeface="+mn-lt"/>
              </a:rPr>
              <a:t>The part three</a:t>
            </a:r>
            <a:endParaRPr lang="zh-CN" altLang="en-US" sz="2000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22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12">
            <a:extLst>
              <a:ext uri="{FF2B5EF4-FFF2-40B4-BE49-F238E27FC236}">
                <a16:creationId xmlns="" xmlns:a16="http://schemas.microsoft.com/office/drawing/2014/main" id="{AE35C2B7-BAF7-483F-BD48-E5DB705624E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565112" y="1213382"/>
            <a:ext cx="3061777" cy="507015"/>
          </a:xfrm>
          <a:prstGeom prst="roundRect">
            <a:avLst>
              <a:gd name="adj" fmla="val 0"/>
            </a:avLst>
          </a:prstGeom>
          <a:solidFill>
            <a:srgbClr val="FFC000"/>
          </a:solidFill>
          <a:ln w="28575">
            <a:solidFill>
              <a:srgbClr val="6B4C0E"/>
            </a:solidFill>
          </a:ln>
        </p:spPr>
        <p:txBody>
          <a:bodyPr wrap="square" rtlCol="0" anchor="ctr" anchorCtr="1">
            <a:noAutofit/>
          </a:bodyPr>
          <a:lstStyle/>
          <a:p>
            <a:pPr algn="ctr"/>
            <a:r>
              <a:rPr lang="zh-CN" altLang="en-US" sz="3600" dirty="0">
                <a:cs typeface="+mn-ea"/>
                <a:sym typeface="+mn-lt"/>
              </a:rPr>
              <a:t>教学说课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B56B942E-1D36-4C58-8B84-270107D65E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701" y="1563312"/>
            <a:ext cx="5275258" cy="2648805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1E515213-B137-4F95-AD1C-58E7C77B524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962350" y="1939281"/>
            <a:ext cx="2830840" cy="4029785"/>
          </a:xfrm>
          <a:prstGeom prst="rect">
            <a:avLst/>
          </a:prstGeom>
        </p:spPr>
      </p:pic>
      <p:sp>
        <p:nvSpPr>
          <p:cNvPr id="5" name="460">
            <a:extLst>
              <a:ext uri="{FF2B5EF4-FFF2-40B4-BE49-F238E27FC236}">
                <a16:creationId xmlns="" xmlns:a16="http://schemas.microsoft.com/office/drawing/2014/main" id="{04537674-B921-4D7F-AB04-7A599FD92A99}"/>
              </a:ext>
            </a:extLst>
          </p:cNvPr>
          <p:cNvSpPr>
            <a:spLocks noEditPoints="1"/>
          </p:cNvSpPr>
          <p:nvPr/>
        </p:nvSpPr>
        <p:spPr bwMode="auto">
          <a:xfrm>
            <a:off x="6288988" y="2615084"/>
            <a:ext cx="479078" cy="502822"/>
          </a:xfrm>
          <a:custGeom>
            <a:avLst/>
            <a:gdLst>
              <a:gd name="T0" fmla="*/ 40 w 249"/>
              <a:gd name="T1" fmla="*/ 3 h 262"/>
              <a:gd name="T2" fmla="*/ 53 w 249"/>
              <a:gd name="T3" fmla="*/ 72 h 262"/>
              <a:gd name="T4" fmla="*/ 3 w 249"/>
              <a:gd name="T5" fmla="*/ 103 h 262"/>
              <a:gd name="T6" fmla="*/ 64 w 249"/>
              <a:gd name="T7" fmla="*/ 122 h 262"/>
              <a:gd name="T8" fmla="*/ 78 w 249"/>
              <a:gd name="T9" fmla="*/ 181 h 262"/>
              <a:gd name="T10" fmla="*/ 107 w 249"/>
              <a:gd name="T11" fmla="*/ 259 h 262"/>
              <a:gd name="T12" fmla="*/ 137 w 249"/>
              <a:gd name="T13" fmla="*/ 168 h 262"/>
              <a:gd name="T14" fmla="*/ 174 w 249"/>
              <a:gd name="T15" fmla="*/ 135 h 262"/>
              <a:gd name="T16" fmla="*/ 226 w 249"/>
              <a:gd name="T17" fmla="*/ 149 h 262"/>
              <a:gd name="T18" fmla="*/ 244 w 249"/>
              <a:gd name="T19" fmla="*/ 160 h 262"/>
              <a:gd name="T20" fmla="*/ 178 w 249"/>
              <a:gd name="T21" fmla="*/ 97 h 262"/>
              <a:gd name="T22" fmla="*/ 170 w 249"/>
              <a:gd name="T23" fmla="*/ 91 h 262"/>
              <a:gd name="T24" fmla="*/ 178 w 249"/>
              <a:gd name="T25" fmla="*/ 76 h 262"/>
              <a:gd name="T26" fmla="*/ 182 w 249"/>
              <a:gd name="T27" fmla="*/ 68 h 262"/>
              <a:gd name="T28" fmla="*/ 203 w 249"/>
              <a:gd name="T29" fmla="*/ 22 h 262"/>
              <a:gd name="T30" fmla="*/ 174 w 249"/>
              <a:gd name="T31" fmla="*/ 29 h 262"/>
              <a:gd name="T32" fmla="*/ 78 w 249"/>
              <a:gd name="T33" fmla="*/ 27 h 262"/>
              <a:gd name="T34" fmla="*/ 45 w 249"/>
              <a:gd name="T35" fmla="*/ 1 h 262"/>
              <a:gd name="T36" fmla="*/ 55 w 249"/>
              <a:gd name="T37" fmla="*/ 81 h 262"/>
              <a:gd name="T38" fmla="*/ 15 w 249"/>
              <a:gd name="T39" fmla="*/ 105 h 262"/>
              <a:gd name="T40" fmla="*/ 127 w 249"/>
              <a:gd name="T41" fmla="*/ 172 h 262"/>
              <a:gd name="T42" fmla="*/ 83 w 249"/>
              <a:gd name="T43" fmla="*/ 172 h 262"/>
              <a:gd name="T44" fmla="*/ 78 w 249"/>
              <a:gd name="T45" fmla="*/ 154 h 262"/>
              <a:gd name="T46" fmla="*/ 70 w 249"/>
              <a:gd name="T47" fmla="*/ 123 h 262"/>
              <a:gd name="T48" fmla="*/ 78 w 249"/>
              <a:gd name="T49" fmla="*/ 124 h 262"/>
              <a:gd name="T50" fmla="*/ 129 w 249"/>
              <a:gd name="T51" fmla="*/ 168 h 262"/>
              <a:gd name="T52" fmla="*/ 178 w 249"/>
              <a:gd name="T53" fmla="*/ 105 h 262"/>
              <a:gd name="T54" fmla="*/ 178 w 249"/>
              <a:gd name="T55" fmla="*/ 128 h 262"/>
              <a:gd name="T56" fmla="*/ 155 w 249"/>
              <a:gd name="T57" fmla="*/ 124 h 262"/>
              <a:gd name="T58" fmla="*/ 174 w 249"/>
              <a:gd name="T59" fmla="*/ 102 h 262"/>
              <a:gd name="T60" fmla="*/ 178 w 249"/>
              <a:gd name="T61" fmla="*/ 36 h 262"/>
              <a:gd name="T62" fmla="*/ 178 w 249"/>
              <a:gd name="T63" fmla="*/ 60 h 262"/>
              <a:gd name="T64" fmla="*/ 174 w 249"/>
              <a:gd name="T65" fmla="*/ 68 h 262"/>
              <a:gd name="T66" fmla="*/ 164 w 249"/>
              <a:gd name="T67" fmla="*/ 87 h 262"/>
              <a:gd name="T68" fmla="*/ 137 w 249"/>
              <a:gd name="T69" fmla="*/ 68 h 262"/>
              <a:gd name="T70" fmla="*/ 174 w 249"/>
              <a:gd name="T71" fmla="*/ 37 h 262"/>
              <a:gd name="T72" fmla="*/ 131 w 249"/>
              <a:gd name="T73" fmla="*/ 72 h 262"/>
              <a:gd name="T74" fmla="*/ 147 w 249"/>
              <a:gd name="T75" fmla="*/ 123 h 262"/>
              <a:gd name="T76" fmla="*/ 74 w 249"/>
              <a:gd name="T77" fmla="*/ 115 h 262"/>
              <a:gd name="T78" fmla="*/ 60 w 249"/>
              <a:gd name="T79" fmla="*/ 79 h 262"/>
              <a:gd name="T80" fmla="*/ 83 w 249"/>
              <a:gd name="T81" fmla="*/ 68 h 262"/>
              <a:gd name="T82" fmla="*/ 125 w 249"/>
              <a:gd name="T83" fmla="*/ 68 h 262"/>
              <a:gd name="T84" fmla="*/ 78 w 249"/>
              <a:gd name="T85" fmla="*/ 62 h 262"/>
              <a:gd name="T86" fmla="*/ 64 w 249"/>
              <a:gd name="T87" fmla="*/ 68 h 262"/>
              <a:gd name="T88" fmla="*/ 58 w 249"/>
              <a:gd name="T89" fmla="*/ 68 h 262"/>
              <a:gd name="T90" fmla="*/ 48 w 249"/>
              <a:gd name="T91" fmla="*/ 19 h 262"/>
              <a:gd name="T92" fmla="*/ 74 w 249"/>
              <a:gd name="T93" fmla="*/ 32 h 262"/>
              <a:gd name="T94" fmla="*/ 102 w 249"/>
              <a:gd name="T95" fmla="*/ 52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49" h="262">
                <a:moveTo>
                  <a:pt x="45" y="1"/>
                </a:moveTo>
                <a:cubicBezTo>
                  <a:pt x="43" y="0"/>
                  <a:pt x="40" y="1"/>
                  <a:pt x="40" y="3"/>
                </a:cubicBezTo>
                <a:cubicBezTo>
                  <a:pt x="44" y="25"/>
                  <a:pt x="47" y="47"/>
                  <a:pt x="52" y="68"/>
                </a:cubicBezTo>
                <a:cubicBezTo>
                  <a:pt x="52" y="69"/>
                  <a:pt x="52" y="71"/>
                  <a:pt x="53" y="72"/>
                </a:cubicBezTo>
                <a:cubicBezTo>
                  <a:pt x="53" y="73"/>
                  <a:pt x="53" y="73"/>
                  <a:pt x="53" y="74"/>
                </a:cubicBezTo>
                <a:cubicBezTo>
                  <a:pt x="36" y="82"/>
                  <a:pt x="19" y="92"/>
                  <a:pt x="3" y="103"/>
                </a:cubicBezTo>
                <a:cubicBezTo>
                  <a:pt x="0" y="105"/>
                  <a:pt x="1" y="109"/>
                  <a:pt x="5" y="110"/>
                </a:cubicBezTo>
                <a:cubicBezTo>
                  <a:pt x="24" y="116"/>
                  <a:pt x="44" y="120"/>
                  <a:pt x="64" y="122"/>
                </a:cubicBezTo>
                <a:cubicBezTo>
                  <a:pt x="67" y="137"/>
                  <a:pt x="70" y="151"/>
                  <a:pt x="74" y="165"/>
                </a:cubicBezTo>
                <a:cubicBezTo>
                  <a:pt x="75" y="170"/>
                  <a:pt x="77" y="176"/>
                  <a:pt x="78" y="181"/>
                </a:cubicBezTo>
                <a:cubicBezTo>
                  <a:pt x="85" y="207"/>
                  <a:pt x="92" y="233"/>
                  <a:pt x="100" y="259"/>
                </a:cubicBezTo>
                <a:cubicBezTo>
                  <a:pt x="101" y="262"/>
                  <a:pt x="106" y="262"/>
                  <a:pt x="107" y="259"/>
                </a:cubicBezTo>
                <a:cubicBezTo>
                  <a:pt x="116" y="230"/>
                  <a:pt x="125" y="201"/>
                  <a:pt x="136" y="172"/>
                </a:cubicBezTo>
                <a:cubicBezTo>
                  <a:pt x="136" y="171"/>
                  <a:pt x="137" y="169"/>
                  <a:pt x="137" y="168"/>
                </a:cubicBezTo>
                <a:cubicBezTo>
                  <a:pt x="142" y="156"/>
                  <a:pt x="146" y="144"/>
                  <a:pt x="151" y="132"/>
                </a:cubicBezTo>
                <a:cubicBezTo>
                  <a:pt x="159" y="133"/>
                  <a:pt x="167" y="134"/>
                  <a:pt x="174" y="135"/>
                </a:cubicBezTo>
                <a:cubicBezTo>
                  <a:pt x="175" y="136"/>
                  <a:pt x="177" y="136"/>
                  <a:pt x="178" y="136"/>
                </a:cubicBezTo>
                <a:cubicBezTo>
                  <a:pt x="194" y="139"/>
                  <a:pt x="210" y="143"/>
                  <a:pt x="226" y="149"/>
                </a:cubicBezTo>
                <a:cubicBezTo>
                  <a:pt x="228" y="150"/>
                  <a:pt x="229" y="149"/>
                  <a:pt x="231" y="147"/>
                </a:cubicBezTo>
                <a:cubicBezTo>
                  <a:pt x="235" y="151"/>
                  <a:pt x="239" y="156"/>
                  <a:pt x="244" y="160"/>
                </a:cubicBezTo>
                <a:cubicBezTo>
                  <a:pt x="246" y="162"/>
                  <a:pt x="249" y="158"/>
                  <a:pt x="247" y="156"/>
                </a:cubicBezTo>
                <a:cubicBezTo>
                  <a:pt x="225" y="134"/>
                  <a:pt x="202" y="115"/>
                  <a:pt x="178" y="97"/>
                </a:cubicBezTo>
                <a:cubicBezTo>
                  <a:pt x="177" y="96"/>
                  <a:pt x="175" y="95"/>
                  <a:pt x="174" y="94"/>
                </a:cubicBezTo>
                <a:cubicBezTo>
                  <a:pt x="173" y="93"/>
                  <a:pt x="171" y="92"/>
                  <a:pt x="170" y="91"/>
                </a:cubicBezTo>
                <a:cubicBezTo>
                  <a:pt x="171" y="89"/>
                  <a:pt x="173" y="86"/>
                  <a:pt x="174" y="83"/>
                </a:cubicBezTo>
                <a:cubicBezTo>
                  <a:pt x="175" y="81"/>
                  <a:pt x="177" y="78"/>
                  <a:pt x="178" y="76"/>
                </a:cubicBezTo>
                <a:cubicBezTo>
                  <a:pt x="179" y="74"/>
                  <a:pt x="179" y="73"/>
                  <a:pt x="180" y="72"/>
                </a:cubicBezTo>
                <a:cubicBezTo>
                  <a:pt x="181" y="71"/>
                  <a:pt x="181" y="69"/>
                  <a:pt x="182" y="68"/>
                </a:cubicBezTo>
                <a:cubicBezTo>
                  <a:pt x="190" y="55"/>
                  <a:pt x="198" y="41"/>
                  <a:pt x="206" y="29"/>
                </a:cubicBezTo>
                <a:cubicBezTo>
                  <a:pt x="208" y="26"/>
                  <a:pt x="207" y="22"/>
                  <a:pt x="203" y="22"/>
                </a:cubicBezTo>
                <a:cubicBezTo>
                  <a:pt x="195" y="24"/>
                  <a:pt x="186" y="26"/>
                  <a:pt x="178" y="28"/>
                </a:cubicBezTo>
                <a:cubicBezTo>
                  <a:pt x="177" y="28"/>
                  <a:pt x="175" y="29"/>
                  <a:pt x="174" y="29"/>
                </a:cubicBezTo>
                <a:cubicBezTo>
                  <a:pt x="152" y="35"/>
                  <a:pt x="130" y="41"/>
                  <a:pt x="109" y="49"/>
                </a:cubicBezTo>
                <a:cubicBezTo>
                  <a:pt x="99" y="42"/>
                  <a:pt x="88" y="34"/>
                  <a:pt x="78" y="27"/>
                </a:cubicBezTo>
                <a:cubicBezTo>
                  <a:pt x="77" y="26"/>
                  <a:pt x="75" y="25"/>
                  <a:pt x="74" y="24"/>
                </a:cubicBezTo>
                <a:cubicBezTo>
                  <a:pt x="64" y="17"/>
                  <a:pt x="54" y="9"/>
                  <a:pt x="45" y="1"/>
                </a:cubicBezTo>
                <a:close/>
                <a:moveTo>
                  <a:pt x="15" y="105"/>
                </a:moveTo>
                <a:cubicBezTo>
                  <a:pt x="27" y="96"/>
                  <a:pt x="41" y="88"/>
                  <a:pt x="55" y="81"/>
                </a:cubicBezTo>
                <a:cubicBezTo>
                  <a:pt x="57" y="92"/>
                  <a:pt x="59" y="103"/>
                  <a:pt x="62" y="114"/>
                </a:cubicBezTo>
                <a:cubicBezTo>
                  <a:pt x="46" y="112"/>
                  <a:pt x="30" y="109"/>
                  <a:pt x="15" y="105"/>
                </a:cubicBezTo>
                <a:close/>
                <a:moveTo>
                  <a:pt x="129" y="168"/>
                </a:moveTo>
                <a:cubicBezTo>
                  <a:pt x="128" y="169"/>
                  <a:pt x="128" y="171"/>
                  <a:pt x="127" y="172"/>
                </a:cubicBezTo>
                <a:cubicBezTo>
                  <a:pt x="119" y="196"/>
                  <a:pt x="111" y="220"/>
                  <a:pt x="103" y="245"/>
                </a:cubicBezTo>
                <a:cubicBezTo>
                  <a:pt x="96" y="220"/>
                  <a:pt x="89" y="196"/>
                  <a:pt x="83" y="172"/>
                </a:cubicBezTo>
                <a:cubicBezTo>
                  <a:pt x="82" y="171"/>
                  <a:pt x="82" y="169"/>
                  <a:pt x="82" y="168"/>
                </a:cubicBezTo>
                <a:cubicBezTo>
                  <a:pt x="80" y="163"/>
                  <a:pt x="79" y="159"/>
                  <a:pt x="78" y="154"/>
                </a:cubicBezTo>
                <a:cubicBezTo>
                  <a:pt x="77" y="149"/>
                  <a:pt x="75" y="144"/>
                  <a:pt x="74" y="138"/>
                </a:cubicBezTo>
                <a:cubicBezTo>
                  <a:pt x="73" y="133"/>
                  <a:pt x="71" y="128"/>
                  <a:pt x="70" y="123"/>
                </a:cubicBezTo>
                <a:cubicBezTo>
                  <a:pt x="71" y="123"/>
                  <a:pt x="73" y="123"/>
                  <a:pt x="74" y="124"/>
                </a:cubicBezTo>
                <a:cubicBezTo>
                  <a:pt x="75" y="124"/>
                  <a:pt x="77" y="124"/>
                  <a:pt x="78" y="124"/>
                </a:cubicBezTo>
                <a:cubicBezTo>
                  <a:pt x="100" y="127"/>
                  <a:pt x="122" y="128"/>
                  <a:pt x="144" y="131"/>
                </a:cubicBezTo>
                <a:cubicBezTo>
                  <a:pt x="138" y="143"/>
                  <a:pt x="134" y="156"/>
                  <a:pt x="129" y="168"/>
                </a:cubicBezTo>
                <a:close/>
                <a:moveTo>
                  <a:pt x="174" y="102"/>
                </a:moveTo>
                <a:cubicBezTo>
                  <a:pt x="175" y="103"/>
                  <a:pt x="177" y="104"/>
                  <a:pt x="178" y="105"/>
                </a:cubicBezTo>
                <a:cubicBezTo>
                  <a:pt x="192" y="115"/>
                  <a:pt x="206" y="126"/>
                  <a:pt x="220" y="138"/>
                </a:cubicBezTo>
                <a:cubicBezTo>
                  <a:pt x="206" y="133"/>
                  <a:pt x="192" y="130"/>
                  <a:pt x="178" y="128"/>
                </a:cubicBezTo>
                <a:cubicBezTo>
                  <a:pt x="177" y="127"/>
                  <a:pt x="175" y="127"/>
                  <a:pt x="174" y="127"/>
                </a:cubicBezTo>
                <a:cubicBezTo>
                  <a:pt x="168" y="126"/>
                  <a:pt x="161" y="125"/>
                  <a:pt x="155" y="124"/>
                </a:cubicBezTo>
                <a:cubicBezTo>
                  <a:pt x="159" y="115"/>
                  <a:pt x="163" y="106"/>
                  <a:pt x="167" y="97"/>
                </a:cubicBezTo>
                <a:cubicBezTo>
                  <a:pt x="169" y="99"/>
                  <a:pt x="172" y="100"/>
                  <a:pt x="174" y="102"/>
                </a:cubicBezTo>
                <a:close/>
                <a:moveTo>
                  <a:pt x="174" y="37"/>
                </a:moveTo>
                <a:cubicBezTo>
                  <a:pt x="175" y="36"/>
                  <a:pt x="177" y="36"/>
                  <a:pt x="178" y="36"/>
                </a:cubicBezTo>
                <a:cubicBezTo>
                  <a:pt x="184" y="34"/>
                  <a:pt x="189" y="33"/>
                  <a:pt x="195" y="32"/>
                </a:cubicBezTo>
                <a:cubicBezTo>
                  <a:pt x="189" y="41"/>
                  <a:pt x="183" y="50"/>
                  <a:pt x="178" y="60"/>
                </a:cubicBezTo>
                <a:cubicBezTo>
                  <a:pt x="177" y="62"/>
                  <a:pt x="175" y="65"/>
                  <a:pt x="174" y="67"/>
                </a:cubicBezTo>
                <a:cubicBezTo>
                  <a:pt x="174" y="68"/>
                  <a:pt x="174" y="68"/>
                  <a:pt x="174" y="68"/>
                </a:cubicBezTo>
                <a:cubicBezTo>
                  <a:pt x="173" y="69"/>
                  <a:pt x="172" y="71"/>
                  <a:pt x="171" y="72"/>
                </a:cubicBezTo>
                <a:cubicBezTo>
                  <a:pt x="169" y="77"/>
                  <a:pt x="166" y="82"/>
                  <a:pt x="164" y="87"/>
                </a:cubicBezTo>
                <a:cubicBezTo>
                  <a:pt x="157" y="82"/>
                  <a:pt x="150" y="77"/>
                  <a:pt x="142" y="72"/>
                </a:cubicBezTo>
                <a:cubicBezTo>
                  <a:pt x="140" y="71"/>
                  <a:pt x="139" y="69"/>
                  <a:pt x="137" y="68"/>
                </a:cubicBezTo>
                <a:cubicBezTo>
                  <a:pt x="130" y="63"/>
                  <a:pt x="123" y="59"/>
                  <a:pt x="117" y="54"/>
                </a:cubicBezTo>
                <a:cubicBezTo>
                  <a:pt x="136" y="47"/>
                  <a:pt x="155" y="42"/>
                  <a:pt x="174" y="37"/>
                </a:cubicBezTo>
                <a:close/>
                <a:moveTo>
                  <a:pt x="125" y="68"/>
                </a:moveTo>
                <a:cubicBezTo>
                  <a:pt x="127" y="69"/>
                  <a:pt x="129" y="71"/>
                  <a:pt x="131" y="72"/>
                </a:cubicBezTo>
                <a:cubicBezTo>
                  <a:pt x="141" y="79"/>
                  <a:pt x="151" y="86"/>
                  <a:pt x="161" y="93"/>
                </a:cubicBezTo>
                <a:cubicBezTo>
                  <a:pt x="156" y="103"/>
                  <a:pt x="151" y="113"/>
                  <a:pt x="147" y="123"/>
                </a:cubicBezTo>
                <a:cubicBezTo>
                  <a:pt x="124" y="120"/>
                  <a:pt x="101" y="119"/>
                  <a:pt x="78" y="116"/>
                </a:cubicBezTo>
                <a:cubicBezTo>
                  <a:pt x="77" y="116"/>
                  <a:pt x="75" y="116"/>
                  <a:pt x="74" y="115"/>
                </a:cubicBezTo>
                <a:cubicBezTo>
                  <a:pt x="72" y="115"/>
                  <a:pt x="70" y="115"/>
                  <a:pt x="68" y="115"/>
                </a:cubicBezTo>
                <a:cubicBezTo>
                  <a:pt x="65" y="103"/>
                  <a:pt x="63" y="91"/>
                  <a:pt x="60" y="79"/>
                </a:cubicBezTo>
                <a:cubicBezTo>
                  <a:pt x="65" y="76"/>
                  <a:pt x="69" y="74"/>
                  <a:pt x="74" y="72"/>
                </a:cubicBezTo>
                <a:cubicBezTo>
                  <a:pt x="77" y="71"/>
                  <a:pt x="80" y="69"/>
                  <a:pt x="83" y="68"/>
                </a:cubicBezTo>
                <a:cubicBezTo>
                  <a:pt x="91" y="64"/>
                  <a:pt x="100" y="60"/>
                  <a:pt x="109" y="57"/>
                </a:cubicBezTo>
                <a:cubicBezTo>
                  <a:pt x="114" y="61"/>
                  <a:pt x="120" y="64"/>
                  <a:pt x="125" y="68"/>
                </a:cubicBezTo>
                <a:close/>
                <a:moveTo>
                  <a:pt x="102" y="52"/>
                </a:moveTo>
                <a:cubicBezTo>
                  <a:pt x="94" y="55"/>
                  <a:pt x="86" y="58"/>
                  <a:pt x="78" y="62"/>
                </a:cubicBezTo>
                <a:cubicBezTo>
                  <a:pt x="77" y="62"/>
                  <a:pt x="75" y="63"/>
                  <a:pt x="74" y="63"/>
                </a:cubicBezTo>
                <a:cubicBezTo>
                  <a:pt x="71" y="65"/>
                  <a:pt x="67" y="66"/>
                  <a:pt x="64" y="68"/>
                </a:cubicBezTo>
                <a:cubicBezTo>
                  <a:pt x="62" y="69"/>
                  <a:pt x="60" y="70"/>
                  <a:pt x="58" y="71"/>
                </a:cubicBezTo>
                <a:cubicBezTo>
                  <a:pt x="58" y="70"/>
                  <a:pt x="58" y="69"/>
                  <a:pt x="58" y="68"/>
                </a:cubicBezTo>
                <a:cubicBezTo>
                  <a:pt x="57" y="63"/>
                  <a:pt x="56" y="58"/>
                  <a:pt x="55" y="53"/>
                </a:cubicBezTo>
                <a:cubicBezTo>
                  <a:pt x="52" y="41"/>
                  <a:pt x="50" y="30"/>
                  <a:pt x="48" y="19"/>
                </a:cubicBezTo>
                <a:cubicBezTo>
                  <a:pt x="47" y="8"/>
                  <a:pt x="46" y="10"/>
                  <a:pt x="54" y="16"/>
                </a:cubicBezTo>
                <a:cubicBezTo>
                  <a:pt x="61" y="22"/>
                  <a:pt x="67" y="27"/>
                  <a:pt x="74" y="32"/>
                </a:cubicBezTo>
                <a:cubicBezTo>
                  <a:pt x="75" y="33"/>
                  <a:pt x="77" y="34"/>
                  <a:pt x="78" y="35"/>
                </a:cubicBezTo>
                <a:cubicBezTo>
                  <a:pt x="86" y="41"/>
                  <a:pt x="94" y="46"/>
                  <a:pt x="102" y="5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460">
            <a:extLst>
              <a:ext uri="{FF2B5EF4-FFF2-40B4-BE49-F238E27FC236}">
                <a16:creationId xmlns="" xmlns:a16="http://schemas.microsoft.com/office/drawing/2014/main" id="{CB70D2C2-51C0-4128-A96F-52EC9E768CF6}"/>
              </a:ext>
            </a:extLst>
          </p:cNvPr>
          <p:cNvSpPr>
            <a:spLocks noEditPoints="1"/>
          </p:cNvSpPr>
          <p:nvPr/>
        </p:nvSpPr>
        <p:spPr bwMode="auto">
          <a:xfrm>
            <a:off x="6288988" y="3865042"/>
            <a:ext cx="479078" cy="502822"/>
          </a:xfrm>
          <a:custGeom>
            <a:avLst/>
            <a:gdLst>
              <a:gd name="T0" fmla="*/ 40 w 249"/>
              <a:gd name="T1" fmla="*/ 3 h 262"/>
              <a:gd name="T2" fmla="*/ 53 w 249"/>
              <a:gd name="T3" fmla="*/ 72 h 262"/>
              <a:gd name="T4" fmla="*/ 3 w 249"/>
              <a:gd name="T5" fmla="*/ 103 h 262"/>
              <a:gd name="T6" fmla="*/ 64 w 249"/>
              <a:gd name="T7" fmla="*/ 122 h 262"/>
              <a:gd name="T8" fmla="*/ 78 w 249"/>
              <a:gd name="T9" fmla="*/ 181 h 262"/>
              <a:gd name="T10" fmla="*/ 107 w 249"/>
              <a:gd name="T11" fmla="*/ 259 h 262"/>
              <a:gd name="T12" fmla="*/ 137 w 249"/>
              <a:gd name="T13" fmla="*/ 168 h 262"/>
              <a:gd name="T14" fmla="*/ 174 w 249"/>
              <a:gd name="T15" fmla="*/ 135 h 262"/>
              <a:gd name="T16" fmla="*/ 226 w 249"/>
              <a:gd name="T17" fmla="*/ 149 h 262"/>
              <a:gd name="T18" fmla="*/ 244 w 249"/>
              <a:gd name="T19" fmla="*/ 160 h 262"/>
              <a:gd name="T20" fmla="*/ 178 w 249"/>
              <a:gd name="T21" fmla="*/ 97 h 262"/>
              <a:gd name="T22" fmla="*/ 170 w 249"/>
              <a:gd name="T23" fmla="*/ 91 h 262"/>
              <a:gd name="T24" fmla="*/ 178 w 249"/>
              <a:gd name="T25" fmla="*/ 76 h 262"/>
              <a:gd name="T26" fmla="*/ 182 w 249"/>
              <a:gd name="T27" fmla="*/ 68 h 262"/>
              <a:gd name="T28" fmla="*/ 203 w 249"/>
              <a:gd name="T29" fmla="*/ 22 h 262"/>
              <a:gd name="T30" fmla="*/ 174 w 249"/>
              <a:gd name="T31" fmla="*/ 29 h 262"/>
              <a:gd name="T32" fmla="*/ 78 w 249"/>
              <a:gd name="T33" fmla="*/ 27 h 262"/>
              <a:gd name="T34" fmla="*/ 45 w 249"/>
              <a:gd name="T35" fmla="*/ 1 h 262"/>
              <a:gd name="T36" fmla="*/ 55 w 249"/>
              <a:gd name="T37" fmla="*/ 81 h 262"/>
              <a:gd name="T38" fmla="*/ 15 w 249"/>
              <a:gd name="T39" fmla="*/ 105 h 262"/>
              <a:gd name="T40" fmla="*/ 127 w 249"/>
              <a:gd name="T41" fmla="*/ 172 h 262"/>
              <a:gd name="T42" fmla="*/ 83 w 249"/>
              <a:gd name="T43" fmla="*/ 172 h 262"/>
              <a:gd name="T44" fmla="*/ 78 w 249"/>
              <a:gd name="T45" fmla="*/ 154 h 262"/>
              <a:gd name="T46" fmla="*/ 70 w 249"/>
              <a:gd name="T47" fmla="*/ 123 h 262"/>
              <a:gd name="T48" fmla="*/ 78 w 249"/>
              <a:gd name="T49" fmla="*/ 124 h 262"/>
              <a:gd name="T50" fmla="*/ 129 w 249"/>
              <a:gd name="T51" fmla="*/ 168 h 262"/>
              <a:gd name="T52" fmla="*/ 178 w 249"/>
              <a:gd name="T53" fmla="*/ 105 h 262"/>
              <a:gd name="T54" fmla="*/ 178 w 249"/>
              <a:gd name="T55" fmla="*/ 128 h 262"/>
              <a:gd name="T56" fmla="*/ 155 w 249"/>
              <a:gd name="T57" fmla="*/ 124 h 262"/>
              <a:gd name="T58" fmla="*/ 174 w 249"/>
              <a:gd name="T59" fmla="*/ 102 h 262"/>
              <a:gd name="T60" fmla="*/ 178 w 249"/>
              <a:gd name="T61" fmla="*/ 36 h 262"/>
              <a:gd name="T62" fmla="*/ 178 w 249"/>
              <a:gd name="T63" fmla="*/ 60 h 262"/>
              <a:gd name="T64" fmla="*/ 174 w 249"/>
              <a:gd name="T65" fmla="*/ 68 h 262"/>
              <a:gd name="T66" fmla="*/ 164 w 249"/>
              <a:gd name="T67" fmla="*/ 87 h 262"/>
              <a:gd name="T68" fmla="*/ 137 w 249"/>
              <a:gd name="T69" fmla="*/ 68 h 262"/>
              <a:gd name="T70" fmla="*/ 174 w 249"/>
              <a:gd name="T71" fmla="*/ 37 h 262"/>
              <a:gd name="T72" fmla="*/ 131 w 249"/>
              <a:gd name="T73" fmla="*/ 72 h 262"/>
              <a:gd name="T74" fmla="*/ 147 w 249"/>
              <a:gd name="T75" fmla="*/ 123 h 262"/>
              <a:gd name="T76" fmla="*/ 74 w 249"/>
              <a:gd name="T77" fmla="*/ 115 h 262"/>
              <a:gd name="T78" fmla="*/ 60 w 249"/>
              <a:gd name="T79" fmla="*/ 79 h 262"/>
              <a:gd name="T80" fmla="*/ 83 w 249"/>
              <a:gd name="T81" fmla="*/ 68 h 262"/>
              <a:gd name="T82" fmla="*/ 125 w 249"/>
              <a:gd name="T83" fmla="*/ 68 h 262"/>
              <a:gd name="T84" fmla="*/ 78 w 249"/>
              <a:gd name="T85" fmla="*/ 62 h 262"/>
              <a:gd name="T86" fmla="*/ 64 w 249"/>
              <a:gd name="T87" fmla="*/ 68 h 262"/>
              <a:gd name="T88" fmla="*/ 58 w 249"/>
              <a:gd name="T89" fmla="*/ 68 h 262"/>
              <a:gd name="T90" fmla="*/ 48 w 249"/>
              <a:gd name="T91" fmla="*/ 19 h 262"/>
              <a:gd name="T92" fmla="*/ 74 w 249"/>
              <a:gd name="T93" fmla="*/ 32 h 262"/>
              <a:gd name="T94" fmla="*/ 102 w 249"/>
              <a:gd name="T95" fmla="*/ 52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49" h="262">
                <a:moveTo>
                  <a:pt x="45" y="1"/>
                </a:moveTo>
                <a:cubicBezTo>
                  <a:pt x="43" y="0"/>
                  <a:pt x="40" y="1"/>
                  <a:pt x="40" y="3"/>
                </a:cubicBezTo>
                <a:cubicBezTo>
                  <a:pt x="44" y="25"/>
                  <a:pt x="47" y="47"/>
                  <a:pt x="52" y="68"/>
                </a:cubicBezTo>
                <a:cubicBezTo>
                  <a:pt x="52" y="69"/>
                  <a:pt x="52" y="71"/>
                  <a:pt x="53" y="72"/>
                </a:cubicBezTo>
                <a:cubicBezTo>
                  <a:pt x="53" y="73"/>
                  <a:pt x="53" y="73"/>
                  <a:pt x="53" y="74"/>
                </a:cubicBezTo>
                <a:cubicBezTo>
                  <a:pt x="36" y="82"/>
                  <a:pt x="19" y="92"/>
                  <a:pt x="3" y="103"/>
                </a:cubicBezTo>
                <a:cubicBezTo>
                  <a:pt x="0" y="105"/>
                  <a:pt x="1" y="109"/>
                  <a:pt x="5" y="110"/>
                </a:cubicBezTo>
                <a:cubicBezTo>
                  <a:pt x="24" y="116"/>
                  <a:pt x="44" y="120"/>
                  <a:pt x="64" y="122"/>
                </a:cubicBezTo>
                <a:cubicBezTo>
                  <a:pt x="67" y="137"/>
                  <a:pt x="70" y="151"/>
                  <a:pt x="74" y="165"/>
                </a:cubicBezTo>
                <a:cubicBezTo>
                  <a:pt x="75" y="170"/>
                  <a:pt x="77" y="176"/>
                  <a:pt x="78" y="181"/>
                </a:cubicBezTo>
                <a:cubicBezTo>
                  <a:pt x="85" y="207"/>
                  <a:pt x="92" y="233"/>
                  <a:pt x="100" y="259"/>
                </a:cubicBezTo>
                <a:cubicBezTo>
                  <a:pt x="101" y="262"/>
                  <a:pt x="106" y="262"/>
                  <a:pt x="107" y="259"/>
                </a:cubicBezTo>
                <a:cubicBezTo>
                  <a:pt x="116" y="230"/>
                  <a:pt x="125" y="201"/>
                  <a:pt x="136" y="172"/>
                </a:cubicBezTo>
                <a:cubicBezTo>
                  <a:pt x="136" y="171"/>
                  <a:pt x="137" y="169"/>
                  <a:pt x="137" y="168"/>
                </a:cubicBezTo>
                <a:cubicBezTo>
                  <a:pt x="142" y="156"/>
                  <a:pt x="146" y="144"/>
                  <a:pt x="151" y="132"/>
                </a:cubicBezTo>
                <a:cubicBezTo>
                  <a:pt x="159" y="133"/>
                  <a:pt x="167" y="134"/>
                  <a:pt x="174" y="135"/>
                </a:cubicBezTo>
                <a:cubicBezTo>
                  <a:pt x="175" y="136"/>
                  <a:pt x="177" y="136"/>
                  <a:pt x="178" y="136"/>
                </a:cubicBezTo>
                <a:cubicBezTo>
                  <a:pt x="194" y="139"/>
                  <a:pt x="210" y="143"/>
                  <a:pt x="226" y="149"/>
                </a:cubicBezTo>
                <a:cubicBezTo>
                  <a:pt x="228" y="150"/>
                  <a:pt x="229" y="149"/>
                  <a:pt x="231" y="147"/>
                </a:cubicBezTo>
                <a:cubicBezTo>
                  <a:pt x="235" y="151"/>
                  <a:pt x="239" y="156"/>
                  <a:pt x="244" y="160"/>
                </a:cubicBezTo>
                <a:cubicBezTo>
                  <a:pt x="246" y="162"/>
                  <a:pt x="249" y="158"/>
                  <a:pt x="247" y="156"/>
                </a:cubicBezTo>
                <a:cubicBezTo>
                  <a:pt x="225" y="134"/>
                  <a:pt x="202" y="115"/>
                  <a:pt x="178" y="97"/>
                </a:cubicBezTo>
                <a:cubicBezTo>
                  <a:pt x="177" y="96"/>
                  <a:pt x="175" y="95"/>
                  <a:pt x="174" y="94"/>
                </a:cubicBezTo>
                <a:cubicBezTo>
                  <a:pt x="173" y="93"/>
                  <a:pt x="171" y="92"/>
                  <a:pt x="170" y="91"/>
                </a:cubicBezTo>
                <a:cubicBezTo>
                  <a:pt x="171" y="89"/>
                  <a:pt x="173" y="86"/>
                  <a:pt x="174" y="83"/>
                </a:cubicBezTo>
                <a:cubicBezTo>
                  <a:pt x="175" y="81"/>
                  <a:pt x="177" y="78"/>
                  <a:pt x="178" y="76"/>
                </a:cubicBezTo>
                <a:cubicBezTo>
                  <a:pt x="179" y="74"/>
                  <a:pt x="179" y="73"/>
                  <a:pt x="180" y="72"/>
                </a:cubicBezTo>
                <a:cubicBezTo>
                  <a:pt x="181" y="71"/>
                  <a:pt x="181" y="69"/>
                  <a:pt x="182" y="68"/>
                </a:cubicBezTo>
                <a:cubicBezTo>
                  <a:pt x="190" y="55"/>
                  <a:pt x="198" y="41"/>
                  <a:pt x="206" y="29"/>
                </a:cubicBezTo>
                <a:cubicBezTo>
                  <a:pt x="208" y="26"/>
                  <a:pt x="207" y="22"/>
                  <a:pt x="203" y="22"/>
                </a:cubicBezTo>
                <a:cubicBezTo>
                  <a:pt x="195" y="24"/>
                  <a:pt x="186" y="26"/>
                  <a:pt x="178" y="28"/>
                </a:cubicBezTo>
                <a:cubicBezTo>
                  <a:pt x="177" y="28"/>
                  <a:pt x="175" y="29"/>
                  <a:pt x="174" y="29"/>
                </a:cubicBezTo>
                <a:cubicBezTo>
                  <a:pt x="152" y="35"/>
                  <a:pt x="130" y="41"/>
                  <a:pt x="109" y="49"/>
                </a:cubicBezTo>
                <a:cubicBezTo>
                  <a:pt x="99" y="42"/>
                  <a:pt x="88" y="34"/>
                  <a:pt x="78" y="27"/>
                </a:cubicBezTo>
                <a:cubicBezTo>
                  <a:pt x="77" y="26"/>
                  <a:pt x="75" y="25"/>
                  <a:pt x="74" y="24"/>
                </a:cubicBezTo>
                <a:cubicBezTo>
                  <a:pt x="64" y="17"/>
                  <a:pt x="54" y="9"/>
                  <a:pt x="45" y="1"/>
                </a:cubicBezTo>
                <a:close/>
                <a:moveTo>
                  <a:pt x="15" y="105"/>
                </a:moveTo>
                <a:cubicBezTo>
                  <a:pt x="27" y="96"/>
                  <a:pt x="41" y="88"/>
                  <a:pt x="55" y="81"/>
                </a:cubicBezTo>
                <a:cubicBezTo>
                  <a:pt x="57" y="92"/>
                  <a:pt x="59" y="103"/>
                  <a:pt x="62" y="114"/>
                </a:cubicBezTo>
                <a:cubicBezTo>
                  <a:pt x="46" y="112"/>
                  <a:pt x="30" y="109"/>
                  <a:pt x="15" y="105"/>
                </a:cubicBezTo>
                <a:close/>
                <a:moveTo>
                  <a:pt x="129" y="168"/>
                </a:moveTo>
                <a:cubicBezTo>
                  <a:pt x="128" y="169"/>
                  <a:pt x="128" y="171"/>
                  <a:pt x="127" y="172"/>
                </a:cubicBezTo>
                <a:cubicBezTo>
                  <a:pt x="119" y="196"/>
                  <a:pt x="111" y="220"/>
                  <a:pt x="103" y="245"/>
                </a:cubicBezTo>
                <a:cubicBezTo>
                  <a:pt x="96" y="220"/>
                  <a:pt x="89" y="196"/>
                  <a:pt x="83" y="172"/>
                </a:cubicBezTo>
                <a:cubicBezTo>
                  <a:pt x="82" y="171"/>
                  <a:pt x="82" y="169"/>
                  <a:pt x="82" y="168"/>
                </a:cubicBezTo>
                <a:cubicBezTo>
                  <a:pt x="80" y="163"/>
                  <a:pt x="79" y="159"/>
                  <a:pt x="78" y="154"/>
                </a:cubicBezTo>
                <a:cubicBezTo>
                  <a:pt x="77" y="149"/>
                  <a:pt x="75" y="144"/>
                  <a:pt x="74" y="138"/>
                </a:cubicBezTo>
                <a:cubicBezTo>
                  <a:pt x="73" y="133"/>
                  <a:pt x="71" y="128"/>
                  <a:pt x="70" y="123"/>
                </a:cubicBezTo>
                <a:cubicBezTo>
                  <a:pt x="71" y="123"/>
                  <a:pt x="73" y="123"/>
                  <a:pt x="74" y="124"/>
                </a:cubicBezTo>
                <a:cubicBezTo>
                  <a:pt x="75" y="124"/>
                  <a:pt x="77" y="124"/>
                  <a:pt x="78" y="124"/>
                </a:cubicBezTo>
                <a:cubicBezTo>
                  <a:pt x="100" y="127"/>
                  <a:pt x="122" y="128"/>
                  <a:pt x="144" y="131"/>
                </a:cubicBezTo>
                <a:cubicBezTo>
                  <a:pt x="138" y="143"/>
                  <a:pt x="134" y="156"/>
                  <a:pt x="129" y="168"/>
                </a:cubicBezTo>
                <a:close/>
                <a:moveTo>
                  <a:pt x="174" y="102"/>
                </a:moveTo>
                <a:cubicBezTo>
                  <a:pt x="175" y="103"/>
                  <a:pt x="177" y="104"/>
                  <a:pt x="178" y="105"/>
                </a:cubicBezTo>
                <a:cubicBezTo>
                  <a:pt x="192" y="115"/>
                  <a:pt x="206" y="126"/>
                  <a:pt x="220" y="138"/>
                </a:cubicBezTo>
                <a:cubicBezTo>
                  <a:pt x="206" y="133"/>
                  <a:pt x="192" y="130"/>
                  <a:pt x="178" y="128"/>
                </a:cubicBezTo>
                <a:cubicBezTo>
                  <a:pt x="177" y="127"/>
                  <a:pt x="175" y="127"/>
                  <a:pt x="174" y="127"/>
                </a:cubicBezTo>
                <a:cubicBezTo>
                  <a:pt x="168" y="126"/>
                  <a:pt x="161" y="125"/>
                  <a:pt x="155" y="124"/>
                </a:cubicBezTo>
                <a:cubicBezTo>
                  <a:pt x="159" y="115"/>
                  <a:pt x="163" y="106"/>
                  <a:pt x="167" y="97"/>
                </a:cubicBezTo>
                <a:cubicBezTo>
                  <a:pt x="169" y="99"/>
                  <a:pt x="172" y="100"/>
                  <a:pt x="174" y="102"/>
                </a:cubicBezTo>
                <a:close/>
                <a:moveTo>
                  <a:pt x="174" y="37"/>
                </a:moveTo>
                <a:cubicBezTo>
                  <a:pt x="175" y="36"/>
                  <a:pt x="177" y="36"/>
                  <a:pt x="178" y="36"/>
                </a:cubicBezTo>
                <a:cubicBezTo>
                  <a:pt x="184" y="34"/>
                  <a:pt x="189" y="33"/>
                  <a:pt x="195" y="32"/>
                </a:cubicBezTo>
                <a:cubicBezTo>
                  <a:pt x="189" y="41"/>
                  <a:pt x="183" y="50"/>
                  <a:pt x="178" y="60"/>
                </a:cubicBezTo>
                <a:cubicBezTo>
                  <a:pt x="177" y="62"/>
                  <a:pt x="175" y="65"/>
                  <a:pt x="174" y="67"/>
                </a:cubicBezTo>
                <a:cubicBezTo>
                  <a:pt x="174" y="68"/>
                  <a:pt x="174" y="68"/>
                  <a:pt x="174" y="68"/>
                </a:cubicBezTo>
                <a:cubicBezTo>
                  <a:pt x="173" y="69"/>
                  <a:pt x="172" y="71"/>
                  <a:pt x="171" y="72"/>
                </a:cubicBezTo>
                <a:cubicBezTo>
                  <a:pt x="169" y="77"/>
                  <a:pt x="166" y="82"/>
                  <a:pt x="164" y="87"/>
                </a:cubicBezTo>
                <a:cubicBezTo>
                  <a:pt x="157" y="82"/>
                  <a:pt x="150" y="77"/>
                  <a:pt x="142" y="72"/>
                </a:cubicBezTo>
                <a:cubicBezTo>
                  <a:pt x="140" y="71"/>
                  <a:pt x="139" y="69"/>
                  <a:pt x="137" y="68"/>
                </a:cubicBezTo>
                <a:cubicBezTo>
                  <a:pt x="130" y="63"/>
                  <a:pt x="123" y="59"/>
                  <a:pt x="117" y="54"/>
                </a:cubicBezTo>
                <a:cubicBezTo>
                  <a:pt x="136" y="47"/>
                  <a:pt x="155" y="42"/>
                  <a:pt x="174" y="37"/>
                </a:cubicBezTo>
                <a:close/>
                <a:moveTo>
                  <a:pt x="125" y="68"/>
                </a:moveTo>
                <a:cubicBezTo>
                  <a:pt x="127" y="69"/>
                  <a:pt x="129" y="71"/>
                  <a:pt x="131" y="72"/>
                </a:cubicBezTo>
                <a:cubicBezTo>
                  <a:pt x="141" y="79"/>
                  <a:pt x="151" y="86"/>
                  <a:pt x="161" y="93"/>
                </a:cubicBezTo>
                <a:cubicBezTo>
                  <a:pt x="156" y="103"/>
                  <a:pt x="151" y="113"/>
                  <a:pt x="147" y="123"/>
                </a:cubicBezTo>
                <a:cubicBezTo>
                  <a:pt x="124" y="120"/>
                  <a:pt x="101" y="119"/>
                  <a:pt x="78" y="116"/>
                </a:cubicBezTo>
                <a:cubicBezTo>
                  <a:pt x="77" y="116"/>
                  <a:pt x="75" y="116"/>
                  <a:pt x="74" y="115"/>
                </a:cubicBezTo>
                <a:cubicBezTo>
                  <a:pt x="72" y="115"/>
                  <a:pt x="70" y="115"/>
                  <a:pt x="68" y="115"/>
                </a:cubicBezTo>
                <a:cubicBezTo>
                  <a:pt x="65" y="103"/>
                  <a:pt x="63" y="91"/>
                  <a:pt x="60" y="79"/>
                </a:cubicBezTo>
                <a:cubicBezTo>
                  <a:pt x="65" y="76"/>
                  <a:pt x="69" y="74"/>
                  <a:pt x="74" y="72"/>
                </a:cubicBezTo>
                <a:cubicBezTo>
                  <a:pt x="77" y="71"/>
                  <a:pt x="80" y="69"/>
                  <a:pt x="83" y="68"/>
                </a:cubicBezTo>
                <a:cubicBezTo>
                  <a:pt x="91" y="64"/>
                  <a:pt x="100" y="60"/>
                  <a:pt x="109" y="57"/>
                </a:cubicBezTo>
                <a:cubicBezTo>
                  <a:pt x="114" y="61"/>
                  <a:pt x="120" y="64"/>
                  <a:pt x="125" y="68"/>
                </a:cubicBezTo>
                <a:close/>
                <a:moveTo>
                  <a:pt x="102" y="52"/>
                </a:moveTo>
                <a:cubicBezTo>
                  <a:pt x="94" y="55"/>
                  <a:pt x="86" y="58"/>
                  <a:pt x="78" y="62"/>
                </a:cubicBezTo>
                <a:cubicBezTo>
                  <a:pt x="77" y="62"/>
                  <a:pt x="75" y="63"/>
                  <a:pt x="74" y="63"/>
                </a:cubicBezTo>
                <a:cubicBezTo>
                  <a:pt x="71" y="65"/>
                  <a:pt x="67" y="66"/>
                  <a:pt x="64" y="68"/>
                </a:cubicBezTo>
                <a:cubicBezTo>
                  <a:pt x="62" y="69"/>
                  <a:pt x="60" y="70"/>
                  <a:pt x="58" y="71"/>
                </a:cubicBezTo>
                <a:cubicBezTo>
                  <a:pt x="58" y="70"/>
                  <a:pt x="58" y="69"/>
                  <a:pt x="58" y="68"/>
                </a:cubicBezTo>
                <a:cubicBezTo>
                  <a:pt x="57" y="63"/>
                  <a:pt x="56" y="58"/>
                  <a:pt x="55" y="53"/>
                </a:cubicBezTo>
                <a:cubicBezTo>
                  <a:pt x="52" y="41"/>
                  <a:pt x="50" y="30"/>
                  <a:pt x="48" y="19"/>
                </a:cubicBezTo>
                <a:cubicBezTo>
                  <a:pt x="47" y="8"/>
                  <a:pt x="46" y="10"/>
                  <a:pt x="54" y="16"/>
                </a:cubicBezTo>
                <a:cubicBezTo>
                  <a:pt x="61" y="22"/>
                  <a:pt x="67" y="27"/>
                  <a:pt x="74" y="32"/>
                </a:cubicBezTo>
                <a:cubicBezTo>
                  <a:pt x="75" y="33"/>
                  <a:pt x="77" y="34"/>
                  <a:pt x="78" y="35"/>
                </a:cubicBezTo>
                <a:cubicBezTo>
                  <a:pt x="86" y="41"/>
                  <a:pt x="94" y="46"/>
                  <a:pt x="102" y="5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460">
            <a:extLst>
              <a:ext uri="{FF2B5EF4-FFF2-40B4-BE49-F238E27FC236}">
                <a16:creationId xmlns="" xmlns:a16="http://schemas.microsoft.com/office/drawing/2014/main" id="{11FBA035-12BA-435B-AF0E-CB9C1EFBCC3A}"/>
              </a:ext>
            </a:extLst>
          </p:cNvPr>
          <p:cNvSpPr>
            <a:spLocks noEditPoints="1"/>
          </p:cNvSpPr>
          <p:nvPr/>
        </p:nvSpPr>
        <p:spPr bwMode="auto">
          <a:xfrm>
            <a:off x="6288988" y="5115000"/>
            <a:ext cx="479078" cy="502822"/>
          </a:xfrm>
          <a:custGeom>
            <a:avLst/>
            <a:gdLst>
              <a:gd name="T0" fmla="*/ 40 w 249"/>
              <a:gd name="T1" fmla="*/ 3 h 262"/>
              <a:gd name="T2" fmla="*/ 53 w 249"/>
              <a:gd name="T3" fmla="*/ 72 h 262"/>
              <a:gd name="T4" fmla="*/ 3 w 249"/>
              <a:gd name="T5" fmla="*/ 103 h 262"/>
              <a:gd name="T6" fmla="*/ 64 w 249"/>
              <a:gd name="T7" fmla="*/ 122 h 262"/>
              <a:gd name="T8" fmla="*/ 78 w 249"/>
              <a:gd name="T9" fmla="*/ 181 h 262"/>
              <a:gd name="T10" fmla="*/ 107 w 249"/>
              <a:gd name="T11" fmla="*/ 259 h 262"/>
              <a:gd name="T12" fmla="*/ 137 w 249"/>
              <a:gd name="T13" fmla="*/ 168 h 262"/>
              <a:gd name="T14" fmla="*/ 174 w 249"/>
              <a:gd name="T15" fmla="*/ 135 h 262"/>
              <a:gd name="T16" fmla="*/ 226 w 249"/>
              <a:gd name="T17" fmla="*/ 149 h 262"/>
              <a:gd name="T18" fmla="*/ 244 w 249"/>
              <a:gd name="T19" fmla="*/ 160 h 262"/>
              <a:gd name="T20" fmla="*/ 178 w 249"/>
              <a:gd name="T21" fmla="*/ 97 h 262"/>
              <a:gd name="T22" fmla="*/ 170 w 249"/>
              <a:gd name="T23" fmla="*/ 91 h 262"/>
              <a:gd name="T24" fmla="*/ 178 w 249"/>
              <a:gd name="T25" fmla="*/ 76 h 262"/>
              <a:gd name="T26" fmla="*/ 182 w 249"/>
              <a:gd name="T27" fmla="*/ 68 h 262"/>
              <a:gd name="T28" fmla="*/ 203 w 249"/>
              <a:gd name="T29" fmla="*/ 22 h 262"/>
              <a:gd name="T30" fmla="*/ 174 w 249"/>
              <a:gd name="T31" fmla="*/ 29 h 262"/>
              <a:gd name="T32" fmla="*/ 78 w 249"/>
              <a:gd name="T33" fmla="*/ 27 h 262"/>
              <a:gd name="T34" fmla="*/ 45 w 249"/>
              <a:gd name="T35" fmla="*/ 1 h 262"/>
              <a:gd name="T36" fmla="*/ 55 w 249"/>
              <a:gd name="T37" fmla="*/ 81 h 262"/>
              <a:gd name="T38" fmla="*/ 15 w 249"/>
              <a:gd name="T39" fmla="*/ 105 h 262"/>
              <a:gd name="T40" fmla="*/ 127 w 249"/>
              <a:gd name="T41" fmla="*/ 172 h 262"/>
              <a:gd name="T42" fmla="*/ 83 w 249"/>
              <a:gd name="T43" fmla="*/ 172 h 262"/>
              <a:gd name="T44" fmla="*/ 78 w 249"/>
              <a:gd name="T45" fmla="*/ 154 h 262"/>
              <a:gd name="T46" fmla="*/ 70 w 249"/>
              <a:gd name="T47" fmla="*/ 123 h 262"/>
              <a:gd name="T48" fmla="*/ 78 w 249"/>
              <a:gd name="T49" fmla="*/ 124 h 262"/>
              <a:gd name="T50" fmla="*/ 129 w 249"/>
              <a:gd name="T51" fmla="*/ 168 h 262"/>
              <a:gd name="T52" fmla="*/ 178 w 249"/>
              <a:gd name="T53" fmla="*/ 105 h 262"/>
              <a:gd name="T54" fmla="*/ 178 w 249"/>
              <a:gd name="T55" fmla="*/ 128 h 262"/>
              <a:gd name="T56" fmla="*/ 155 w 249"/>
              <a:gd name="T57" fmla="*/ 124 h 262"/>
              <a:gd name="T58" fmla="*/ 174 w 249"/>
              <a:gd name="T59" fmla="*/ 102 h 262"/>
              <a:gd name="T60" fmla="*/ 178 w 249"/>
              <a:gd name="T61" fmla="*/ 36 h 262"/>
              <a:gd name="T62" fmla="*/ 178 w 249"/>
              <a:gd name="T63" fmla="*/ 60 h 262"/>
              <a:gd name="T64" fmla="*/ 174 w 249"/>
              <a:gd name="T65" fmla="*/ 68 h 262"/>
              <a:gd name="T66" fmla="*/ 164 w 249"/>
              <a:gd name="T67" fmla="*/ 87 h 262"/>
              <a:gd name="T68" fmla="*/ 137 w 249"/>
              <a:gd name="T69" fmla="*/ 68 h 262"/>
              <a:gd name="T70" fmla="*/ 174 w 249"/>
              <a:gd name="T71" fmla="*/ 37 h 262"/>
              <a:gd name="T72" fmla="*/ 131 w 249"/>
              <a:gd name="T73" fmla="*/ 72 h 262"/>
              <a:gd name="T74" fmla="*/ 147 w 249"/>
              <a:gd name="T75" fmla="*/ 123 h 262"/>
              <a:gd name="T76" fmla="*/ 74 w 249"/>
              <a:gd name="T77" fmla="*/ 115 h 262"/>
              <a:gd name="T78" fmla="*/ 60 w 249"/>
              <a:gd name="T79" fmla="*/ 79 h 262"/>
              <a:gd name="T80" fmla="*/ 83 w 249"/>
              <a:gd name="T81" fmla="*/ 68 h 262"/>
              <a:gd name="T82" fmla="*/ 125 w 249"/>
              <a:gd name="T83" fmla="*/ 68 h 262"/>
              <a:gd name="T84" fmla="*/ 78 w 249"/>
              <a:gd name="T85" fmla="*/ 62 h 262"/>
              <a:gd name="T86" fmla="*/ 64 w 249"/>
              <a:gd name="T87" fmla="*/ 68 h 262"/>
              <a:gd name="T88" fmla="*/ 58 w 249"/>
              <a:gd name="T89" fmla="*/ 68 h 262"/>
              <a:gd name="T90" fmla="*/ 48 w 249"/>
              <a:gd name="T91" fmla="*/ 19 h 262"/>
              <a:gd name="T92" fmla="*/ 74 w 249"/>
              <a:gd name="T93" fmla="*/ 32 h 262"/>
              <a:gd name="T94" fmla="*/ 102 w 249"/>
              <a:gd name="T95" fmla="*/ 52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49" h="262">
                <a:moveTo>
                  <a:pt x="45" y="1"/>
                </a:moveTo>
                <a:cubicBezTo>
                  <a:pt x="43" y="0"/>
                  <a:pt x="40" y="1"/>
                  <a:pt x="40" y="3"/>
                </a:cubicBezTo>
                <a:cubicBezTo>
                  <a:pt x="44" y="25"/>
                  <a:pt x="47" y="47"/>
                  <a:pt x="52" y="68"/>
                </a:cubicBezTo>
                <a:cubicBezTo>
                  <a:pt x="52" y="69"/>
                  <a:pt x="52" y="71"/>
                  <a:pt x="53" y="72"/>
                </a:cubicBezTo>
                <a:cubicBezTo>
                  <a:pt x="53" y="73"/>
                  <a:pt x="53" y="73"/>
                  <a:pt x="53" y="74"/>
                </a:cubicBezTo>
                <a:cubicBezTo>
                  <a:pt x="36" y="82"/>
                  <a:pt x="19" y="92"/>
                  <a:pt x="3" y="103"/>
                </a:cubicBezTo>
                <a:cubicBezTo>
                  <a:pt x="0" y="105"/>
                  <a:pt x="1" y="109"/>
                  <a:pt x="5" y="110"/>
                </a:cubicBezTo>
                <a:cubicBezTo>
                  <a:pt x="24" y="116"/>
                  <a:pt x="44" y="120"/>
                  <a:pt x="64" y="122"/>
                </a:cubicBezTo>
                <a:cubicBezTo>
                  <a:pt x="67" y="137"/>
                  <a:pt x="70" y="151"/>
                  <a:pt x="74" y="165"/>
                </a:cubicBezTo>
                <a:cubicBezTo>
                  <a:pt x="75" y="170"/>
                  <a:pt x="77" y="176"/>
                  <a:pt x="78" y="181"/>
                </a:cubicBezTo>
                <a:cubicBezTo>
                  <a:pt x="85" y="207"/>
                  <a:pt x="92" y="233"/>
                  <a:pt x="100" y="259"/>
                </a:cubicBezTo>
                <a:cubicBezTo>
                  <a:pt x="101" y="262"/>
                  <a:pt x="106" y="262"/>
                  <a:pt x="107" y="259"/>
                </a:cubicBezTo>
                <a:cubicBezTo>
                  <a:pt x="116" y="230"/>
                  <a:pt x="125" y="201"/>
                  <a:pt x="136" y="172"/>
                </a:cubicBezTo>
                <a:cubicBezTo>
                  <a:pt x="136" y="171"/>
                  <a:pt x="137" y="169"/>
                  <a:pt x="137" y="168"/>
                </a:cubicBezTo>
                <a:cubicBezTo>
                  <a:pt x="142" y="156"/>
                  <a:pt x="146" y="144"/>
                  <a:pt x="151" y="132"/>
                </a:cubicBezTo>
                <a:cubicBezTo>
                  <a:pt x="159" y="133"/>
                  <a:pt x="167" y="134"/>
                  <a:pt x="174" y="135"/>
                </a:cubicBezTo>
                <a:cubicBezTo>
                  <a:pt x="175" y="136"/>
                  <a:pt x="177" y="136"/>
                  <a:pt x="178" y="136"/>
                </a:cubicBezTo>
                <a:cubicBezTo>
                  <a:pt x="194" y="139"/>
                  <a:pt x="210" y="143"/>
                  <a:pt x="226" y="149"/>
                </a:cubicBezTo>
                <a:cubicBezTo>
                  <a:pt x="228" y="150"/>
                  <a:pt x="229" y="149"/>
                  <a:pt x="231" y="147"/>
                </a:cubicBezTo>
                <a:cubicBezTo>
                  <a:pt x="235" y="151"/>
                  <a:pt x="239" y="156"/>
                  <a:pt x="244" y="160"/>
                </a:cubicBezTo>
                <a:cubicBezTo>
                  <a:pt x="246" y="162"/>
                  <a:pt x="249" y="158"/>
                  <a:pt x="247" y="156"/>
                </a:cubicBezTo>
                <a:cubicBezTo>
                  <a:pt x="225" y="134"/>
                  <a:pt x="202" y="115"/>
                  <a:pt x="178" y="97"/>
                </a:cubicBezTo>
                <a:cubicBezTo>
                  <a:pt x="177" y="96"/>
                  <a:pt x="175" y="95"/>
                  <a:pt x="174" y="94"/>
                </a:cubicBezTo>
                <a:cubicBezTo>
                  <a:pt x="173" y="93"/>
                  <a:pt x="171" y="92"/>
                  <a:pt x="170" y="91"/>
                </a:cubicBezTo>
                <a:cubicBezTo>
                  <a:pt x="171" y="89"/>
                  <a:pt x="173" y="86"/>
                  <a:pt x="174" y="83"/>
                </a:cubicBezTo>
                <a:cubicBezTo>
                  <a:pt x="175" y="81"/>
                  <a:pt x="177" y="78"/>
                  <a:pt x="178" y="76"/>
                </a:cubicBezTo>
                <a:cubicBezTo>
                  <a:pt x="179" y="74"/>
                  <a:pt x="179" y="73"/>
                  <a:pt x="180" y="72"/>
                </a:cubicBezTo>
                <a:cubicBezTo>
                  <a:pt x="181" y="71"/>
                  <a:pt x="181" y="69"/>
                  <a:pt x="182" y="68"/>
                </a:cubicBezTo>
                <a:cubicBezTo>
                  <a:pt x="190" y="55"/>
                  <a:pt x="198" y="41"/>
                  <a:pt x="206" y="29"/>
                </a:cubicBezTo>
                <a:cubicBezTo>
                  <a:pt x="208" y="26"/>
                  <a:pt x="207" y="22"/>
                  <a:pt x="203" y="22"/>
                </a:cubicBezTo>
                <a:cubicBezTo>
                  <a:pt x="195" y="24"/>
                  <a:pt x="186" y="26"/>
                  <a:pt x="178" y="28"/>
                </a:cubicBezTo>
                <a:cubicBezTo>
                  <a:pt x="177" y="28"/>
                  <a:pt x="175" y="29"/>
                  <a:pt x="174" y="29"/>
                </a:cubicBezTo>
                <a:cubicBezTo>
                  <a:pt x="152" y="35"/>
                  <a:pt x="130" y="41"/>
                  <a:pt x="109" y="49"/>
                </a:cubicBezTo>
                <a:cubicBezTo>
                  <a:pt x="99" y="42"/>
                  <a:pt x="88" y="34"/>
                  <a:pt x="78" y="27"/>
                </a:cubicBezTo>
                <a:cubicBezTo>
                  <a:pt x="77" y="26"/>
                  <a:pt x="75" y="25"/>
                  <a:pt x="74" y="24"/>
                </a:cubicBezTo>
                <a:cubicBezTo>
                  <a:pt x="64" y="17"/>
                  <a:pt x="54" y="9"/>
                  <a:pt x="45" y="1"/>
                </a:cubicBezTo>
                <a:close/>
                <a:moveTo>
                  <a:pt x="15" y="105"/>
                </a:moveTo>
                <a:cubicBezTo>
                  <a:pt x="27" y="96"/>
                  <a:pt x="41" y="88"/>
                  <a:pt x="55" y="81"/>
                </a:cubicBezTo>
                <a:cubicBezTo>
                  <a:pt x="57" y="92"/>
                  <a:pt x="59" y="103"/>
                  <a:pt x="62" y="114"/>
                </a:cubicBezTo>
                <a:cubicBezTo>
                  <a:pt x="46" y="112"/>
                  <a:pt x="30" y="109"/>
                  <a:pt x="15" y="105"/>
                </a:cubicBezTo>
                <a:close/>
                <a:moveTo>
                  <a:pt x="129" y="168"/>
                </a:moveTo>
                <a:cubicBezTo>
                  <a:pt x="128" y="169"/>
                  <a:pt x="128" y="171"/>
                  <a:pt x="127" y="172"/>
                </a:cubicBezTo>
                <a:cubicBezTo>
                  <a:pt x="119" y="196"/>
                  <a:pt x="111" y="220"/>
                  <a:pt x="103" y="245"/>
                </a:cubicBezTo>
                <a:cubicBezTo>
                  <a:pt x="96" y="220"/>
                  <a:pt x="89" y="196"/>
                  <a:pt x="83" y="172"/>
                </a:cubicBezTo>
                <a:cubicBezTo>
                  <a:pt x="82" y="171"/>
                  <a:pt x="82" y="169"/>
                  <a:pt x="82" y="168"/>
                </a:cubicBezTo>
                <a:cubicBezTo>
                  <a:pt x="80" y="163"/>
                  <a:pt x="79" y="159"/>
                  <a:pt x="78" y="154"/>
                </a:cubicBezTo>
                <a:cubicBezTo>
                  <a:pt x="77" y="149"/>
                  <a:pt x="75" y="144"/>
                  <a:pt x="74" y="138"/>
                </a:cubicBezTo>
                <a:cubicBezTo>
                  <a:pt x="73" y="133"/>
                  <a:pt x="71" y="128"/>
                  <a:pt x="70" y="123"/>
                </a:cubicBezTo>
                <a:cubicBezTo>
                  <a:pt x="71" y="123"/>
                  <a:pt x="73" y="123"/>
                  <a:pt x="74" y="124"/>
                </a:cubicBezTo>
                <a:cubicBezTo>
                  <a:pt x="75" y="124"/>
                  <a:pt x="77" y="124"/>
                  <a:pt x="78" y="124"/>
                </a:cubicBezTo>
                <a:cubicBezTo>
                  <a:pt x="100" y="127"/>
                  <a:pt x="122" y="128"/>
                  <a:pt x="144" y="131"/>
                </a:cubicBezTo>
                <a:cubicBezTo>
                  <a:pt x="138" y="143"/>
                  <a:pt x="134" y="156"/>
                  <a:pt x="129" y="168"/>
                </a:cubicBezTo>
                <a:close/>
                <a:moveTo>
                  <a:pt x="174" y="102"/>
                </a:moveTo>
                <a:cubicBezTo>
                  <a:pt x="175" y="103"/>
                  <a:pt x="177" y="104"/>
                  <a:pt x="178" y="105"/>
                </a:cubicBezTo>
                <a:cubicBezTo>
                  <a:pt x="192" y="115"/>
                  <a:pt x="206" y="126"/>
                  <a:pt x="220" y="138"/>
                </a:cubicBezTo>
                <a:cubicBezTo>
                  <a:pt x="206" y="133"/>
                  <a:pt x="192" y="130"/>
                  <a:pt x="178" y="128"/>
                </a:cubicBezTo>
                <a:cubicBezTo>
                  <a:pt x="177" y="127"/>
                  <a:pt x="175" y="127"/>
                  <a:pt x="174" y="127"/>
                </a:cubicBezTo>
                <a:cubicBezTo>
                  <a:pt x="168" y="126"/>
                  <a:pt x="161" y="125"/>
                  <a:pt x="155" y="124"/>
                </a:cubicBezTo>
                <a:cubicBezTo>
                  <a:pt x="159" y="115"/>
                  <a:pt x="163" y="106"/>
                  <a:pt x="167" y="97"/>
                </a:cubicBezTo>
                <a:cubicBezTo>
                  <a:pt x="169" y="99"/>
                  <a:pt x="172" y="100"/>
                  <a:pt x="174" y="102"/>
                </a:cubicBezTo>
                <a:close/>
                <a:moveTo>
                  <a:pt x="174" y="37"/>
                </a:moveTo>
                <a:cubicBezTo>
                  <a:pt x="175" y="36"/>
                  <a:pt x="177" y="36"/>
                  <a:pt x="178" y="36"/>
                </a:cubicBezTo>
                <a:cubicBezTo>
                  <a:pt x="184" y="34"/>
                  <a:pt x="189" y="33"/>
                  <a:pt x="195" y="32"/>
                </a:cubicBezTo>
                <a:cubicBezTo>
                  <a:pt x="189" y="41"/>
                  <a:pt x="183" y="50"/>
                  <a:pt x="178" y="60"/>
                </a:cubicBezTo>
                <a:cubicBezTo>
                  <a:pt x="177" y="62"/>
                  <a:pt x="175" y="65"/>
                  <a:pt x="174" y="67"/>
                </a:cubicBezTo>
                <a:cubicBezTo>
                  <a:pt x="174" y="68"/>
                  <a:pt x="174" y="68"/>
                  <a:pt x="174" y="68"/>
                </a:cubicBezTo>
                <a:cubicBezTo>
                  <a:pt x="173" y="69"/>
                  <a:pt x="172" y="71"/>
                  <a:pt x="171" y="72"/>
                </a:cubicBezTo>
                <a:cubicBezTo>
                  <a:pt x="169" y="77"/>
                  <a:pt x="166" y="82"/>
                  <a:pt x="164" y="87"/>
                </a:cubicBezTo>
                <a:cubicBezTo>
                  <a:pt x="157" y="82"/>
                  <a:pt x="150" y="77"/>
                  <a:pt x="142" y="72"/>
                </a:cubicBezTo>
                <a:cubicBezTo>
                  <a:pt x="140" y="71"/>
                  <a:pt x="139" y="69"/>
                  <a:pt x="137" y="68"/>
                </a:cubicBezTo>
                <a:cubicBezTo>
                  <a:pt x="130" y="63"/>
                  <a:pt x="123" y="59"/>
                  <a:pt x="117" y="54"/>
                </a:cubicBezTo>
                <a:cubicBezTo>
                  <a:pt x="136" y="47"/>
                  <a:pt x="155" y="42"/>
                  <a:pt x="174" y="37"/>
                </a:cubicBezTo>
                <a:close/>
                <a:moveTo>
                  <a:pt x="125" y="68"/>
                </a:moveTo>
                <a:cubicBezTo>
                  <a:pt x="127" y="69"/>
                  <a:pt x="129" y="71"/>
                  <a:pt x="131" y="72"/>
                </a:cubicBezTo>
                <a:cubicBezTo>
                  <a:pt x="141" y="79"/>
                  <a:pt x="151" y="86"/>
                  <a:pt x="161" y="93"/>
                </a:cubicBezTo>
                <a:cubicBezTo>
                  <a:pt x="156" y="103"/>
                  <a:pt x="151" y="113"/>
                  <a:pt x="147" y="123"/>
                </a:cubicBezTo>
                <a:cubicBezTo>
                  <a:pt x="124" y="120"/>
                  <a:pt x="101" y="119"/>
                  <a:pt x="78" y="116"/>
                </a:cubicBezTo>
                <a:cubicBezTo>
                  <a:pt x="77" y="116"/>
                  <a:pt x="75" y="116"/>
                  <a:pt x="74" y="115"/>
                </a:cubicBezTo>
                <a:cubicBezTo>
                  <a:pt x="72" y="115"/>
                  <a:pt x="70" y="115"/>
                  <a:pt x="68" y="115"/>
                </a:cubicBezTo>
                <a:cubicBezTo>
                  <a:pt x="65" y="103"/>
                  <a:pt x="63" y="91"/>
                  <a:pt x="60" y="79"/>
                </a:cubicBezTo>
                <a:cubicBezTo>
                  <a:pt x="65" y="76"/>
                  <a:pt x="69" y="74"/>
                  <a:pt x="74" y="72"/>
                </a:cubicBezTo>
                <a:cubicBezTo>
                  <a:pt x="77" y="71"/>
                  <a:pt x="80" y="69"/>
                  <a:pt x="83" y="68"/>
                </a:cubicBezTo>
                <a:cubicBezTo>
                  <a:pt x="91" y="64"/>
                  <a:pt x="100" y="60"/>
                  <a:pt x="109" y="57"/>
                </a:cubicBezTo>
                <a:cubicBezTo>
                  <a:pt x="114" y="61"/>
                  <a:pt x="120" y="64"/>
                  <a:pt x="125" y="68"/>
                </a:cubicBezTo>
                <a:close/>
                <a:moveTo>
                  <a:pt x="102" y="52"/>
                </a:moveTo>
                <a:cubicBezTo>
                  <a:pt x="94" y="55"/>
                  <a:pt x="86" y="58"/>
                  <a:pt x="78" y="62"/>
                </a:cubicBezTo>
                <a:cubicBezTo>
                  <a:pt x="77" y="62"/>
                  <a:pt x="75" y="63"/>
                  <a:pt x="74" y="63"/>
                </a:cubicBezTo>
                <a:cubicBezTo>
                  <a:pt x="71" y="65"/>
                  <a:pt x="67" y="66"/>
                  <a:pt x="64" y="68"/>
                </a:cubicBezTo>
                <a:cubicBezTo>
                  <a:pt x="62" y="69"/>
                  <a:pt x="60" y="70"/>
                  <a:pt x="58" y="71"/>
                </a:cubicBezTo>
                <a:cubicBezTo>
                  <a:pt x="58" y="70"/>
                  <a:pt x="58" y="69"/>
                  <a:pt x="58" y="68"/>
                </a:cubicBezTo>
                <a:cubicBezTo>
                  <a:pt x="57" y="63"/>
                  <a:pt x="56" y="58"/>
                  <a:pt x="55" y="53"/>
                </a:cubicBezTo>
                <a:cubicBezTo>
                  <a:pt x="52" y="41"/>
                  <a:pt x="50" y="30"/>
                  <a:pt x="48" y="19"/>
                </a:cubicBezTo>
                <a:cubicBezTo>
                  <a:pt x="47" y="8"/>
                  <a:pt x="46" y="10"/>
                  <a:pt x="54" y="16"/>
                </a:cubicBezTo>
                <a:cubicBezTo>
                  <a:pt x="61" y="22"/>
                  <a:pt x="67" y="27"/>
                  <a:pt x="74" y="32"/>
                </a:cubicBezTo>
                <a:cubicBezTo>
                  <a:pt x="75" y="33"/>
                  <a:pt x="77" y="34"/>
                  <a:pt x="78" y="35"/>
                </a:cubicBezTo>
                <a:cubicBezTo>
                  <a:pt x="86" y="41"/>
                  <a:pt x="94" y="46"/>
                  <a:pt x="102" y="5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Rectangle 42">
            <a:extLst>
              <a:ext uri="{FF2B5EF4-FFF2-40B4-BE49-F238E27FC236}">
                <a16:creationId xmlns="" xmlns:a16="http://schemas.microsoft.com/office/drawing/2014/main" id="{6F0463E9-115B-4CBC-A14C-BB893BF70266}"/>
              </a:ext>
            </a:extLst>
          </p:cNvPr>
          <p:cNvSpPr/>
          <p:nvPr/>
        </p:nvSpPr>
        <p:spPr>
          <a:xfrm>
            <a:off x="7014782" y="2746522"/>
            <a:ext cx="3061777" cy="4939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defTabSz="866943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单击添加详细文字说明，或复制文本黏贴自此右键只保留文字单击添加</a:t>
            </a:r>
          </a:p>
        </p:txBody>
      </p:sp>
      <p:sp>
        <p:nvSpPr>
          <p:cNvPr id="9" name="TextBox 43">
            <a:extLst>
              <a:ext uri="{FF2B5EF4-FFF2-40B4-BE49-F238E27FC236}">
                <a16:creationId xmlns="" xmlns:a16="http://schemas.microsoft.com/office/drawing/2014/main" id="{8E09B3D9-2A24-48A3-AC73-F6E79AC1C77D}"/>
              </a:ext>
            </a:extLst>
          </p:cNvPr>
          <p:cNvSpPr txBox="1"/>
          <p:nvPr/>
        </p:nvSpPr>
        <p:spPr>
          <a:xfrm>
            <a:off x="7014783" y="2412771"/>
            <a:ext cx="1447512" cy="26904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866943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cs typeface="+mn-ea"/>
                <a:sym typeface="+mn-lt"/>
              </a:rPr>
              <a:t>请替换文字内容</a:t>
            </a:r>
            <a:endParaRPr lang="en-GB" sz="1600" b="1" dirty="0">
              <a:cs typeface="+mn-ea"/>
              <a:sym typeface="+mn-lt"/>
            </a:endParaRPr>
          </a:p>
        </p:txBody>
      </p:sp>
      <p:sp>
        <p:nvSpPr>
          <p:cNvPr id="10" name="Rectangle 42">
            <a:extLst>
              <a:ext uri="{FF2B5EF4-FFF2-40B4-BE49-F238E27FC236}">
                <a16:creationId xmlns="" xmlns:a16="http://schemas.microsoft.com/office/drawing/2014/main" id="{74245AF1-F71F-4F73-BF6F-FFC2B7A174D4}"/>
              </a:ext>
            </a:extLst>
          </p:cNvPr>
          <p:cNvSpPr/>
          <p:nvPr/>
        </p:nvSpPr>
        <p:spPr>
          <a:xfrm>
            <a:off x="7014782" y="3987845"/>
            <a:ext cx="3061777" cy="4939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defTabSz="866943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单击添加详细文字说明，或复制文本黏贴自此右键只保留文字单击添加</a:t>
            </a:r>
          </a:p>
        </p:txBody>
      </p:sp>
      <p:sp>
        <p:nvSpPr>
          <p:cNvPr id="11" name="TextBox 43">
            <a:extLst>
              <a:ext uri="{FF2B5EF4-FFF2-40B4-BE49-F238E27FC236}">
                <a16:creationId xmlns="" xmlns:a16="http://schemas.microsoft.com/office/drawing/2014/main" id="{67BBA7E5-0503-4DD6-89C5-8298542815B7}"/>
              </a:ext>
            </a:extLst>
          </p:cNvPr>
          <p:cNvSpPr txBox="1"/>
          <p:nvPr/>
        </p:nvSpPr>
        <p:spPr>
          <a:xfrm>
            <a:off x="7014783" y="3654094"/>
            <a:ext cx="1447512" cy="26904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866943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cs typeface="+mn-ea"/>
                <a:sym typeface="+mn-lt"/>
              </a:rPr>
              <a:t>请替换文字内容</a:t>
            </a:r>
            <a:endParaRPr lang="en-GB" sz="1600" b="1" dirty="0">
              <a:cs typeface="+mn-ea"/>
              <a:sym typeface="+mn-lt"/>
            </a:endParaRPr>
          </a:p>
        </p:txBody>
      </p:sp>
      <p:sp>
        <p:nvSpPr>
          <p:cNvPr id="12" name="Rectangle 42">
            <a:extLst>
              <a:ext uri="{FF2B5EF4-FFF2-40B4-BE49-F238E27FC236}">
                <a16:creationId xmlns="" xmlns:a16="http://schemas.microsoft.com/office/drawing/2014/main" id="{85167DFF-9D3D-44AB-8090-45F647BD3358}"/>
              </a:ext>
            </a:extLst>
          </p:cNvPr>
          <p:cNvSpPr/>
          <p:nvPr/>
        </p:nvSpPr>
        <p:spPr>
          <a:xfrm>
            <a:off x="7014782" y="5229167"/>
            <a:ext cx="3061777" cy="4939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defTabSz="866943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单击添加详细文字说明，或复制文本黏贴自此右键只保留文字单击添加</a:t>
            </a:r>
          </a:p>
        </p:txBody>
      </p:sp>
      <p:sp>
        <p:nvSpPr>
          <p:cNvPr id="13" name="TextBox 43">
            <a:extLst>
              <a:ext uri="{FF2B5EF4-FFF2-40B4-BE49-F238E27FC236}">
                <a16:creationId xmlns="" xmlns:a16="http://schemas.microsoft.com/office/drawing/2014/main" id="{EDBB2150-C785-4F28-AB8B-372D3FC2601F}"/>
              </a:ext>
            </a:extLst>
          </p:cNvPr>
          <p:cNvSpPr txBox="1"/>
          <p:nvPr/>
        </p:nvSpPr>
        <p:spPr>
          <a:xfrm>
            <a:off x="7014783" y="4895416"/>
            <a:ext cx="1447512" cy="26904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866943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cs typeface="+mn-ea"/>
                <a:sym typeface="+mn-lt"/>
              </a:rPr>
              <a:t>请替换文字内容</a:t>
            </a:r>
            <a:endParaRPr lang="en-GB" sz="1600" b="1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01530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12">
            <a:extLst>
              <a:ext uri="{FF2B5EF4-FFF2-40B4-BE49-F238E27FC236}">
                <a16:creationId xmlns="" xmlns:a16="http://schemas.microsoft.com/office/drawing/2014/main" id="{AE35C2B7-BAF7-483F-BD48-E5DB705624E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565112" y="1213382"/>
            <a:ext cx="3061777" cy="507015"/>
          </a:xfrm>
          <a:prstGeom prst="roundRect">
            <a:avLst>
              <a:gd name="adj" fmla="val 0"/>
            </a:avLst>
          </a:prstGeom>
          <a:solidFill>
            <a:srgbClr val="FFC000"/>
          </a:solidFill>
          <a:ln w="28575">
            <a:solidFill>
              <a:srgbClr val="6B4C0E"/>
            </a:solidFill>
          </a:ln>
        </p:spPr>
        <p:txBody>
          <a:bodyPr wrap="square" rtlCol="0" anchor="ctr" anchorCtr="1">
            <a:noAutofit/>
          </a:bodyPr>
          <a:lstStyle/>
          <a:p>
            <a:pPr algn="ctr"/>
            <a:r>
              <a:rPr lang="zh-CN" altLang="en-US" sz="3600" dirty="0">
                <a:cs typeface="+mn-ea"/>
                <a:sym typeface="+mn-lt"/>
              </a:rPr>
              <a:t>教学说课</a:t>
            </a:r>
          </a:p>
        </p:txBody>
      </p:sp>
      <p:grpSp>
        <p:nvGrpSpPr>
          <p:cNvPr id="23" name="组合 22">
            <a:extLst>
              <a:ext uri="{FF2B5EF4-FFF2-40B4-BE49-F238E27FC236}">
                <a16:creationId xmlns="" xmlns:a16="http://schemas.microsoft.com/office/drawing/2014/main" id="{4E2E3B89-47B4-4330-8F6E-C1238588CCDE}"/>
              </a:ext>
            </a:extLst>
          </p:cNvPr>
          <p:cNvGrpSpPr/>
          <p:nvPr/>
        </p:nvGrpSpPr>
        <p:grpSpPr>
          <a:xfrm flipH="1">
            <a:off x="9642699" y="2701478"/>
            <a:ext cx="1140764" cy="2174633"/>
            <a:chOff x="7313614" y="5424488"/>
            <a:chExt cx="363538" cy="64135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4" name="Freeform 1842">
              <a:extLst>
                <a:ext uri="{FF2B5EF4-FFF2-40B4-BE49-F238E27FC236}">
                  <a16:creationId xmlns="" xmlns:a16="http://schemas.microsoft.com/office/drawing/2014/main" id="{5E166798-639B-4FF4-8ADE-861545AB707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94577" y="5473701"/>
              <a:ext cx="217488" cy="217488"/>
            </a:xfrm>
            <a:custGeom>
              <a:avLst/>
              <a:gdLst>
                <a:gd name="T0" fmla="*/ 0 w 125"/>
                <a:gd name="T1" fmla="*/ 62 h 125"/>
                <a:gd name="T2" fmla="*/ 63 w 125"/>
                <a:gd name="T3" fmla="*/ 0 h 125"/>
                <a:gd name="T4" fmla="*/ 63 w 125"/>
                <a:gd name="T5" fmla="*/ 0 h 125"/>
                <a:gd name="T6" fmla="*/ 125 w 125"/>
                <a:gd name="T7" fmla="*/ 62 h 125"/>
                <a:gd name="T8" fmla="*/ 125 w 125"/>
                <a:gd name="T9" fmla="*/ 62 h 125"/>
                <a:gd name="T10" fmla="*/ 63 w 125"/>
                <a:gd name="T11" fmla="*/ 125 h 125"/>
                <a:gd name="T12" fmla="*/ 63 w 125"/>
                <a:gd name="T13" fmla="*/ 125 h 125"/>
                <a:gd name="T14" fmla="*/ 0 w 125"/>
                <a:gd name="T15" fmla="*/ 62 h 125"/>
                <a:gd name="T16" fmla="*/ 4 w 125"/>
                <a:gd name="T17" fmla="*/ 62 h 125"/>
                <a:gd name="T18" fmla="*/ 63 w 125"/>
                <a:gd name="T19" fmla="*/ 121 h 125"/>
                <a:gd name="T20" fmla="*/ 63 w 125"/>
                <a:gd name="T21" fmla="*/ 121 h 125"/>
                <a:gd name="T22" fmla="*/ 121 w 125"/>
                <a:gd name="T23" fmla="*/ 62 h 125"/>
                <a:gd name="T24" fmla="*/ 121 w 125"/>
                <a:gd name="T25" fmla="*/ 62 h 125"/>
                <a:gd name="T26" fmla="*/ 63 w 125"/>
                <a:gd name="T27" fmla="*/ 4 h 125"/>
                <a:gd name="T28" fmla="*/ 63 w 125"/>
                <a:gd name="T29" fmla="*/ 4 h 125"/>
                <a:gd name="T30" fmla="*/ 4 w 125"/>
                <a:gd name="T31" fmla="*/ 6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5" h="125">
                  <a:moveTo>
                    <a:pt x="0" y="62"/>
                  </a:moveTo>
                  <a:cubicBezTo>
                    <a:pt x="0" y="28"/>
                    <a:pt x="28" y="0"/>
                    <a:pt x="63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97" y="0"/>
                    <a:pt x="125" y="28"/>
                    <a:pt x="125" y="62"/>
                  </a:cubicBezTo>
                  <a:cubicBezTo>
                    <a:pt x="125" y="62"/>
                    <a:pt x="125" y="62"/>
                    <a:pt x="125" y="62"/>
                  </a:cubicBezTo>
                  <a:cubicBezTo>
                    <a:pt x="125" y="97"/>
                    <a:pt x="97" y="125"/>
                    <a:pt x="63" y="125"/>
                  </a:cubicBezTo>
                  <a:cubicBezTo>
                    <a:pt x="63" y="125"/>
                    <a:pt x="63" y="125"/>
                    <a:pt x="63" y="125"/>
                  </a:cubicBezTo>
                  <a:cubicBezTo>
                    <a:pt x="28" y="125"/>
                    <a:pt x="0" y="97"/>
                    <a:pt x="0" y="62"/>
                  </a:cubicBezTo>
                  <a:close/>
                  <a:moveTo>
                    <a:pt x="4" y="62"/>
                  </a:moveTo>
                  <a:cubicBezTo>
                    <a:pt x="4" y="95"/>
                    <a:pt x="30" y="121"/>
                    <a:pt x="63" y="121"/>
                  </a:cubicBezTo>
                  <a:cubicBezTo>
                    <a:pt x="63" y="121"/>
                    <a:pt x="63" y="121"/>
                    <a:pt x="63" y="121"/>
                  </a:cubicBezTo>
                  <a:cubicBezTo>
                    <a:pt x="95" y="121"/>
                    <a:pt x="121" y="95"/>
                    <a:pt x="121" y="62"/>
                  </a:cubicBezTo>
                  <a:cubicBezTo>
                    <a:pt x="121" y="62"/>
                    <a:pt x="121" y="62"/>
                    <a:pt x="121" y="62"/>
                  </a:cubicBezTo>
                  <a:cubicBezTo>
                    <a:pt x="121" y="30"/>
                    <a:pt x="95" y="4"/>
                    <a:pt x="63" y="4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30" y="4"/>
                    <a:pt x="4" y="30"/>
                    <a:pt x="4" y="6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Freeform 1843">
              <a:extLst>
                <a:ext uri="{FF2B5EF4-FFF2-40B4-BE49-F238E27FC236}">
                  <a16:creationId xmlns="" xmlns:a16="http://schemas.microsoft.com/office/drawing/2014/main" id="{FCA4AE6E-E46A-4023-B3D0-6501DFE0EEB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91402" y="5470526"/>
              <a:ext cx="225425" cy="223838"/>
            </a:xfrm>
            <a:custGeom>
              <a:avLst/>
              <a:gdLst>
                <a:gd name="T0" fmla="*/ 0 w 129"/>
                <a:gd name="T1" fmla="*/ 64 h 129"/>
                <a:gd name="T2" fmla="*/ 65 w 129"/>
                <a:gd name="T3" fmla="*/ 0 h 129"/>
                <a:gd name="T4" fmla="*/ 65 w 129"/>
                <a:gd name="T5" fmla="*/ 0 h 129"/>
                <a:gd name="T6" fmla="*/ 129 w 129"/>
                <a:gd name="T7" fmla="*/ 64 h 129"/>
                <a:gd name="T8" fmla="*/ 129 w 129"/>
                <a:gd name="T9" fmla="*/ 64 h 129"/>
                <a:gd name="T10" fmla="*/ 65 w 129"/>
                <a:gd name="T11" fmla="*/ 129 h 129"/>
                <a:gd name="T12" fmla="*/ 65 w 129"/>
                <a:gd name="T13" fmla="*/ 129 h 129"/>
                <a:gd name="T14" fmla="*/ 0 w 129"/>
                <a:gd name="T15" fmla="*/ 64 h 129"/>
                <a:gd name="T16" fmla="*/ 125 w 129"/>
                <a:gd name="T17" fmla="*/ 64 h 129"/>
                <a:gd name="T18" fmla="*/ 69 w 129"/>
                <a:gd name="T19" fmla="*/ 125 h 129"/>
                <a:gd name="T20" fmla="*/ 69 w 129"/>
                <a:gd name="T21" fmla="*/ 125 h 129"/>
                <a:gd name="T22" fmla="*/ 125 w 129"/>
                <a:gd name="T23" fmla="*/ 64 h 129"/>
                <a:gd name="T24" fmla="*/ 125 w 129"/>
                <a:gd name="T25" fmla="*/ 64 h 129"/>
                <a:gd name="T26" fmla="*/ 65 w 129"/>
                <a:gd name="T27" fmla="*/ 4 h 129"/>
                <a:gd name="T28" fmla="*/ 65 w 129"/>
                <a:gd name="T29" fmla="*/ 4 h 129"/>
                <a:gd name="T30" fmla="*/ 125 w 129"/>
                <a:gd name="T31" fmla="*/ 64 h 129"/>
                <a:gd name="T32" fmla="*/ 65 w 129"/>
                <a:gd name="T33" fmla="*/ 121 h 129"/>
                <a:gd name="T34" fmla="*/ 121 w 129"/>
                <a:gd name="T35" fmla="*/ 64 h 129"/>
                <a:gd name="T36" fmla="*/ 121 w 129"/>
                <a:gd name="T37" fmla="*/ 64 h 129"/>
                <a:gd name="T38" fmla="*/ 65 w 129"/>
                <a:gd name="T39" fmla="*/ 8 h 129"/>
                <a:gd name="T40" fmla="*/ 65 w 129"/>
                <a:gd name="T41" fmla="*/ 8 h 129"/>
                <a:gd name="T42" fmla="*/ 8 w 129"/>
                <a:gd name="T43" fmla="*/ 64 h 129"/>
                <a:gd name="T44" fmla="*/ 8 w 129"/>
                <a:gd name="T45" fmla="*/ 64 h 129"/>
                <a:gd name="T46" fmla="*/ 65 w 129"/>
                <a:gd name="T47" fmla="*/ 121 h 129"/>
                <a:gd name="T48" fmla="*/ 22 w 129"/>
                <a:gd name="T49" fmla="*/ 22 h 129"/>
                <a:gd name="T50" fmla="*/ 63 w 129"/>
                <a:gd name="T51" fmla="*/ 4 h 129"/>
                <a:gd name="T52" fmla="*/ 63 w 129"/>
                <a:gd name="T53" fmla="*/ 4 h 129"/>
                <a:gd name="T54" fmla="*/ 22 w 129"/>
                <a:gd name="T55" fmla="*/ 22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9" h="129">
                  <a:moveTo>
                    <a:pt x="0" y="64"/>
                  </a:moveTo>
                  <a:cubicBezTo>
                    <a:pt x="0" y="29"/>
                    <a:pt x="29" y="0"/>
                    <a:pt x="65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100" y="0"/>
                    <a:pt x="129" y="29"/>
                    <a:pt x="129" y="64"/>
                  </a:cubicBezTo>
                  <a:cubicBezTo>
                    <a:pt x="129" y="64"/>
                    <a:pt x="129" y="64"/>
                    <a:pt x="129" y="64"/>
                  </a:cubicBezTo>
                  <a:cubicBezTo>
                    <a:pt x="129" y="100"/>
                    <a:pt x="100" y="129"/>
                    <a:pt x="65" y="129"/>
                  </a:cubicBezTo>
                  <a:cubicBezTo>
                    <a:pt x="65" y="129"/>
                    <a:pt x="65" y="129"/>
                    <a:pt x="65" y="129"/>
                  </a:cubicBezTo>
                  <a:cubicBezTo>
                    <a:pt x="29" y="129"/>
                    <a:pt x="0" y="100"/>
                    <a:pt x="0" y="64"/>
                  </a:cubicBezTo>
                  <a:close/>
                  <a:moveTo>
                    <a:pt x="125" y="64"/>
                  </a:moveTo>
                  <a:cubicBezTo>
                    <a:pt x="125" y="96"/>
                    <a:pt x="100" y="122"/>
                    <a:pt x="69" y="125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100" y="122"/>
                    <a:pt x="125" y="96"/>
                    <a:pt x="125" y="64"/>
                  </a:cubicBezTo>
                  <a:cubicBezTo>
                    <a:pt x="125" y="64"/>
                    <a:pt x="125" y="64"/>
                    <a:pt x="125" y="64"/>
                  </a:cubicBezTo>
                  <a:cubicBezTo>
                    <a:pt x="125" y="31"/>
                    <a:pt x="98" y="4"/>
                    <a:pt x="65" y="4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98" y="4"/>
                    <a:pt x="125" y="31"/>
                    <a:pt x="125" y="64"/>
                  </a:cubicBezTo>
                  <a:close/>
                  <a:moveTo>
                    <a:pt x="65" y="121"/>
                  </a:moveTo>
                  <a:cubicBezTo>
                    <a:pt x="96" y="121"/>
                    <a:pt x="121" y="95"/>
                    <a:pt x="121" y="64"/>
                  </a:cubicBezTo>
                  <a:cubicBezTo>
                    <a:pt x="121" y="64"/>
                    <a:pt x="121" y="64"/>
                    <a:pt x="121" y="64"/>
                  </a:cubicBezTo>
                  <a:cubicBezTo>
                    <a:pt x="121" y="33"/>
                    <a:pt x="96" y="8"/>
                    <a:pt x="65" y="8"/>
                  </a:cubicBezTo>
                  <a:cubicBezTo>
                    <a:pt x="65" y="8"/>
                    <a:pt x="65" y="8"/>
                    <a:pt x="65" y="8"/>
                  </a:cubicBezTo>
                  <a:cubicBezTo>
                    <a:pt x="33" y="8"/>
                    <a:pt x="8" y="33"/>
                    <a:pt x="8" y="64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8" y="95"/>
                    <a:pt x="33" y="121"/>
                    <a:pt x="65" y="121"/>
                  </a:cubicBezTo>
                  <a:close/>
                  <a:moveTo>
                    <a:pt x="22" y="22"/>
                  </a:moveTo>
                  <a:cubicBezTo>
                    <a:pt x="33" y="11"/>
                    <a:pt x="47" y="4"/>
                    <a:pt x="63" y="4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47" y="4"/>
                    <a:pt x="33" y="11"/>
                    <a:pt x="22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Freeform 1844">
              <a:extLst>
                <a:ext uri="{FF2B5EF4-FFF2-40B4-BE49-F238E27FC236}">
                  <a16:creationId xmlns="" xmlns:a16="http://schemas.microsoft.com/office/drawing/2014/main" id="{EADD803D-7F94-4D83-ABE8-828526794257}"/>
                </a:ext>
              </a:extLst>
            </p:cNvPr>
            <p:cNvSpPr/>
            <p:nvPr/>
          </p:nvSpPr>
          <p:spPr bwMode="auto">
            <a:xfrm>
              <a:off x="7377114" y="5583238"/>
              <a:ext cx="22225" cy="19050"/>
            </a:xfrm>
            <a:custGeom>
              <a:avLst/>
              <a:gdLst>
                <a:gd name="T0" fmla="*/ 0 w 14"/>
                <a:gd name="T1" fmla="*/ 8 h 12"/>
                <a:gd name="T2" fmla="*/ 12 w 14"/>
                <a:gd name="T3" fmla="*/ 0 h 12"/>
                <a:gd name="T4" fmla="*/ 14 w 14"/>
                <a:gd name="T5" fmla="*/ 4 h 12"/>
                <a:gd name="T6" fmla="*/ 2 w 14"/>
                <a:gd name="T7" fmla="*/ 12 h 12"/>
                <a:gd name="T8" fmla="*/ 0 w 14"/>
                <a:gd name="T9" fmla="*/ 8 h 12"/>
                <a:gd name="T10" fmla="*/ 0 w 14"/>
                <a:gd name="T11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2">
                  <a:moveTo>
                    <a:pt x="0" y="8"/>
                  </a:moveTo>
                  <a:lnTo>
                    <a:pt x="12" y="0"/>
                  </a:lnTo>
                  <a:lnTo>
                    <a:pt x="14" y="4"/>
                  </a:lnTo>
                  <a:lnTo>
                    <a:pt x="2" y="12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Freeform 1845">
              <a:extLst>
                <a:ext uri="{FF2B5EF4-FFF2-40B4-BE49-F238E27FC236}">
                  <a16:creationId xmlns="" xmlns:a16="http://schemas.microsoft.com/office/drawing/2014/main" id="{B376DCA5-7188-490A-9E36-A53853F6E70F}"/>
                </a:ext>
              </a:extLst>
            </p:cNvPr>
            <p:cNvSpPr/>
            <p:nvPr/>
          </p:nvSpPr>
          <p:spPr bwMode="auto">
            <a:xfrm>
              <a:off x="7372352" y="5580063"/>
              <a:ext cx="33338" cy="25400"/>
            </a:xfrm>
            <a:custGeom>
              <a:avLst/>
              <a:gdLst>
                <a:gd name="T0" fmla="*/ 1 w 21"/>
                <a:gd name="T1" fmla="*/ 11 h 16"/>
                <a:gd name="T2" fmla="*/ 3 w 21"/>
                <a:gd name="T3" fmla="*/ 10 h 16"/>
                <a:gd name="T4" fmla="*/ 4 w 21"/>
                <a:gd name="T5" fmla="*/ 12 h 16"/>
                <a:gd name="T6" fmla="*/ 3 w 21"/>
                <a:gd name="T7" fmla="*/ 10 h 16"/>
                <a:gd name="T8" fmla="*/ 1 w 21"/>
                <a:gd name="T9" fmla="*/ 11 h 16"/>
                <a:gd name="T10" fmla="*/ 0 w 21"/>
                <a:gd name="T11" fmla="*/ 9 h 16"/>
                <a:gd name="T12" fmla="*/ 16 w 21"/>
                <a:gd name="T13" fmla="*/ 0 h 16"/>
                <a:gd name="T14" fmla="*/ 21 w 21"/>
                <a:gd name="T15" fmla="*/ 8 h 16"/>
                <a:gd name="T16" fmla="*/ 4 w 21"/>
                <a:gd name="T17" fmla="*/ 16 h 16"/>
                <a:gd name="T18" fmla="*/ 1 w 21"/>
                <a:gd name="T19" fmla="*/ 11 h 16"/>
                <a:gd name="T20" fmla="*/ 1 w 21"/>
                <a:gd name="T21" fmla="*/ 1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6">
                  <a:moveTo>
                    <a:pt x="1" y="11"/>
                  </a:moveTo>
                  <a:lnTo>
                    <a:pt x="3" y="10"/>
                  </a:lnTo>
                  <a:lnTo>
                    <a:pt x="4" y="12"/>
                  </a:lnTo>
                  <a:lnTo>
                    <a:pt x="3" y="10"/>
                  </a:lnTo>
                  <a:lnTo>
                    <a:pt x="1" y="11"/>
                  </a:lnTo>
                  <a:lnTo>
                    <a:pt x="0" y="9"/>
                  </a:lnTo>
                  <a:lnTo>
                    <a:pt x="16" y="0"/>
                  </a:lnTo>
                  <a:lnTo>
                    <a:pt x="21" y="8"/>
                  </a:lnTo>
                  <a:lnTo>
                    <a:pt x="4" y="16"/>
                  </a:lnTo>
                  <a:lnTo>
                    <a:pt x="1" y="11"/>
                  </a:lnTo>
                  <a:lnTo>
                    <a:pt x="1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Freeform 1846">
              <a:extLst>
                <a:ext uri="{FF2B5EF4-FFF2-40B4-BE49-F238E27FC236}">
                  <a16:creationId xmlns="" xmlns:a16="http://schemas.microsoft.com/office/drawing/2014/main" id="{843F4ED0-C89A-4DDD-9625-2CB0CF194866}"/>
                </a:ext>
              </a:extLst>
            </p:cNvPr>
            <p:cNvSpPr/>
            <p:nvPr/>
          </p:nvSpPr>
          <p:spPr bwMode="auto">
            <a:xfrm>
              <a:off x="7413627" y="5589588"/>
              <a:ext cx="84138" cy="58738"/>
            </a:xfrm>
            <a:custGeom>
              <a:avLst/>
              <a:gdLst>
                <a:gd name="T0" fmla="*/ 0 w 48"/>
                <a:gd name="T1" fmla="*/ 30 h 33"/>
                <a:gd name="T2" fmla="*/ 0 w 48"/>
                <a:gd name="T3" fmla="*/ 30 h 33"/>
                <a:gd name="T4" fmla="*/ 2 w 48"/>
                <a:gd name="T5" fmla="*/ 26 h 33"/>
                <a:gd name="T6" fmla="*/ 5 w 48"/>
                <a:gd name="T7" fmla="*/ 28 h 33"/>
                <a:gd name="T8" fmla="*/ 5 w 48"/>
                <a:gd name="T9" fmla="*/ 28 h 33"/>
                <a:gd name="T10" fmla="*/ 13 w 48"/>
                <a:gd name="T11" fmla="*/ 29 h 33"/>
                <a:gd name="T12" fmla="*/ 13 w 48"/>
                <a:gd name="T13" fmla="*/ 29 h 33"/>
                <a:gd name="T14" fmla="*/ 23 w 48"/>
                <a:gd name="T15" fmla="*/ 26 h 33"/>
                <a:gd name="T16" fmla="*/ 23 w 48"/>
                <a:gd name="T17" fmla="*/ 26 h 33"/>
                <a:gd name="T18" fmla="*/ 37 w 48"/>
                <a:gd name="T19" fmla="*/ 11 h 33"/>
                <a:gd name="T20" fmla="*/ 37 w 48"/>
                <a:gd name="T21" fmla="*/ 11 h 33"/>
                <a:gd name="T22" fmla="*/ 44 w 48"/>
                <a:gd name="T23" fmla="*/ 0 h 33"/>
                <a:gd name="T24" fmla="*/ 44 w 48"/>
                <a:gd name="T25" fmla="*/ 0 h 33"/>
                <a:gd name="T26" fmla="*/ 48 w 48"/>
                <a:gd name="T27" fmla="*/ 3 h 33"/>
                <a:gd name="T28" fmla="*/ 25 w 48"/>
                <a:gd name="T29" fmla="*/ 30 h 33"/>
                <a:gd name="T30" fmla="*/ 25 w 48"/>
                <a:gd name="T31" fmla="*/ 30 h 33"/>
                <a:gd name="T32" fmla="*/ 13 w 48"/>
                <a:gd name="T33" fmla="*/ 33 h 33"/>
                <a:gd name="T34" fmla="*/ 13 w 48"/>
                <a:gd name="T35" fmla="*/ 33 h 33"/>
                <a:gd name="T36" fmla="*/ 0 w 48"/>
                <a:gd name="T37" fmla="*/ 3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8" h="33">
                  <a:moveTo>
                    <a:pt x="0" y="30"/>
                  </a:moveTo>
                  <a:cubicBezTo>
                    <a:pt x="0" y="30"/>
                    <a:pt x="0" y="30"/>
                    <a:pt x="0" y="30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2" y="26"/>
                    <a:pt x="3" y="27"/>
                    <a:pt x="5" y="28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7" y="28"/>
                    <a:pt x="10" y="29"/>
                    <a:pt x="13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7" y="29"/>
                    <a:pt x="20" y="28"/>
                    <a:pt x="23" y="26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7" y="23"/>
                    <a:pt x="33" y="17"/>
                    <a:pt x="37" y="11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41" y="5"/>
                    <a:pt x="44" y="0"/>
                    <a:pt x="4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8" y="3"/>
                    <a:pt x="48" y="3"/>
                    <a:pt x="48" y="3"/>
                  </a:cubicBezTo>
                  <a:cubicBezTo>
                    <a:pt x="48" y="3"/>
                    <a:pt x="35" y="22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1" y="32"/>
                    <a:pt x="17" y="33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6" y="33"/>
                    <a:pt x="0" y="30"/>
                    <a:pt x="0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Freeform 1847">
              <a:extLst>
                <a:ext uri="{FF2B5EF4-FFF2-40B4-BE49-F238E27FC236}">
                  <a16:creationId xmlns="" xmlns:a16="http://schemas.microsoft.com/office/drawing/2014/main" id="{9C21E1EF-82EE-4E85-940B-FAAD19DB63C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10452" y="5586413"/>
              <a:ext cx="92075" cy="65088"/>
            </a:xfrm>
            <a:custGeom>
              <a:avLst/>
              <a:gdLst>
                <a:gd name="T0" fmla="*/ 1 w 53"/>
                <a:gd name="T1" fmla="*/ 33 h 37"/>
                <a:gd name="T2" fmla="*/ 0 w 53"/>
                <a:gd name="T3" fmla="*/ 31 h 37"/>
                <a:gd name="T4" fmla="*/ 2 w 53"/>
                <a:gd name="T5" fmla="*/ 27 h 37"/>
                <a:gd name="T6" fmla="*/ 4 w 53"/>
                <a:gd name="T7" fmla="*/ 26 h 37"/>
                <a:gd name="T8" fmla="*/ 4 w 53"/>
                <a:gd name="T9" fmla="*/ 26 h 37"/>
                <a:gd name="T10" fmla="*/ 4 w 53"/>
                <a:gd name="T11" fmla="*/ 26 h 37"/>
                <a:gd name="T12" fmla="*/ 4 w 53"/>
                <a:gd name="T13" fmla="*/ 26 h 37"/>
                <a:gd name="T14" fmla="*/ 5 w 53"/>
                <a:gd name="T15" fmla="*/ 26 h 37"/>
                <a:gd name="T16" fmla="*/ 5 w 53"/>
                <a:gd name="T17" fmla="*/ 26 h 37"/>
                <a:gd name="T18" fmla="*/ 5 w 53"/>
                <a:gd name="T19" fmla="*/ 27 h 37"/>
                <a:gd name="T20" fmla="*/ 8 w 53"/>
                <a:gd name="T21" fmla="*/ 28 h 37"/>
                <a:gd name="T22" fmla="*/ 15 w 53"/>
                <a:gd name="T23" fmla="*/ 29 h 37"/>
                <a:gd name="T24" fmla="*/ 15 w 53"/>
                <a:gd name="T25" fmla="*/ 29 h 37"/>
                <a:gd name="T26" fmla="*/ 16 w 53"/>
                <a:gd name="T27" fmla="*/ 29 h 37"/>
                <a:gd name="T28" fmla="*/ 24 w 53"/>
                <a:gd name="T29" fmla="*/ 27 h 37"/>
                <a:gd name="T30" fmla="*/ 37 w 53"/>
                <a:gd name="T31" fmla="*/ 12 h 37"/>
                <a:gd name="T32" fmla="*/ 45 w 53"/>
                <a:gd name="T33" fmla="*/ 1 h 37"/>
                <a:gd name="T34" fmla="*/ 45 w 53"/>
                <a:gd name="T35" fmla="*/ 1 h 37"/>
                <a:gd name="T36" fmla="*/ 53 w 53"/>
                <a:gd name="T37" fmla="*/ 4 h 37"/>
                <a:gd name="T38" fmla="*/ 51 w 53"/>
                <a:gd name="T39" fmla="*/ 6 h 37"/>
                <a:gd name="T40" fmla="*/ 51 w 53"/>
                <a:gd name="T41" fmla="*/ 7 h 37"/>
                <a:gd name="T42" fmla="*/ 49 w 53"/>
                <a:gd name="T43" fmla="*/ 9 h 37"/>
                <a:gd name="T44" fmla="*/ 44 w 53"/>
                <a:gd name="T45" fmla="*/ 17 h 37"/>
                <a:gd name="T46" fmla="*/ 28 w 53"/>
                <a:gd name="T47" fmla="*/ 33 h 37"/>
                <a:gd name="T48" fmla="*/ 15 w 53"/>
                <a:gd name="T49" fmla="*/ 37 h 37"/>
                <a:gd name="T50" fmla="*/ 1 w 53"/>
                <a:gd name="T51" fmla="*/ 34 h 37"/>
                <a:gd name="T52" fmla="*/ 2 w 53"/>
                <a:gd name="T53" fmla="*/ 32 h 37"/>
                <a:gd name="T54" fmla="*/ 15 w 53"/>
                <a:gd name="T55" fmla="*/ 33 h 37"/>
                <a:gd name="T56" fmla="*/ 22 w 53"/>
                <a:gd name="T57" fmla="*/ 32 h 37"/>
                <a:gd name="T58" fmla="*/ 15 w 53"/>
                <a:gd name="T59" fmla="*/ 33 h 37"/>
                <a:gd name="T60" fmla="*/ 15 w 53"/>
                <a:gd name="T61" fmla="*/ 33 h 37"/>
                <a:gd name="T62" fmla="*/ 14 w 53"/>
                <a:gd name="T63" fmla="*/ 33 h 37"/>
                <a:gd name="T64" fmla="*/ 11 w 53"/>
                <a:gd name="T65" fmla="*/ 32 h 37"/>
                <a:gd name="T66" fmla="*/ 7 w 53"/>
                <a:gd name="T67" fmla="*/ 31 h 37"/>
                <a:gd name="T68" fmla="*/ 5 w 53"/>
                <a:gd name="T69" fmla="*/ 31 h 37"/>
                <a:gd name="T70" fmla="*/ 11 w 53"/>
                <a:gd name="T71" fmla="*/ 32 h 37"/>
                <a:gd name="T72" fmla="*/ 22 w 53"/>
                <a:gd name="T73" fmla="*/ 32 h 37"/>
                <a:gd name="T74" fmla="*/ 22 w 53"/>
                <a:gd name="T75" fmla="*/ 32 h 37"/>
                <a:gd name="T76" fmla="*/ 3 w 53"/>
                <a:gd name="T77" fmla="*/ 30 h 37"/>
                <a:gd name="T78" fmla="*/ 3 w 53"/>
                <a:gd name="T79" fmla="*/ 30 h 37"/>
                <a:gd name="T80" fmla="*/ 3 w 53"/>
                <a:gd name="T81" fmla="*/ 30 h 37"/>
                <a:gd name="T82" fmla="*/ 3 w 53"/>
                <a:gd name="T83" fmla="*/ 30 h 37"/>
                <a:gd name="T84" fmla="*/ 2 w 53"/>
                <a:gd name="T85" fmla="*/ 29 h 37"/>
                <a:gd name="T86" fmla="*/ 2 w 53"/>
                <a:gd name="T87" fmla="*/ 29 h 37"/>
                <a:gd name="T88" fmla="*/ 41 w 53"/>
                <a:gd name="T89" fmla="*/ 14 h 37"/>
                <a:gd name="T90" fmla="*/ 39 w 53"/>
                <a:gd name="T91" fmla="*/ 17 h 37"/>
                <a:gd name="T92" fmla="*/ 46 w 53"/>
                <a:gd name="T93" fmla="*/ 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3" h="37">
                  <a:moveTo>
                    <a:pt x="1" y="34"/>
                  </a:moveTo>
                  <a:cubicBezTo>
                    <a:pt x="1" y="33"/>
                    <a:pt x="1" y="33"/>
                    <a:pt x="1" y="33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3" y="26"/>
                    <a:pt x="3" y="26"/>
                    <a:pt x="4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4" y="26"/>
                    <a:pt x="4" y="26"/>
                    <a:pt x="5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6"/>
                    <a:pt x="5" y="27"/>
                    <a:pt x="5" y="2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6" y="27"/>
                    <a:pt x="7" y="27"/>
                    <a:pt x="8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10" y="28"/>
                    <a:pt x="13" y="29"/>
                    <a:pt x="15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6" y="29"/>
                    <a:pt x="16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8" y="29"/>
                    <a:pt x="21" y="28"/>
                    <a:pt x="24" y="27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8" y="24"/>
                    <a:pt x="33" y="17"/>
                    <a:pt x="37" y="12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42" y="6"/>
                    <a:pt x="45" y="1"/>
                    <a:pt x="45" y="1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6"/>
                    <a:pt x="51" y="6"/>
                    <a:pt x="51" y="7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0" y="7"/>
                    <a:pt x="50" y="8"/>
                    <a:pt x="49" y="9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8" y="11"/>
                    <a:pt x="46" y="14"/>
                    <a:pt x="44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39" y="22"/>
                    <a:pt x="34" y="29"/>
                    <a:pt x="28" y="33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4" y="36"/>
                    <a:pt x="19" y="37"/>
                    <a:pt x="15" y="37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8" y="37"/>
                    <a:pt x="2" y="34"/>
                    <a:pt x="1" y="34"/>
                  </a:cubicBezTo>
                  <a:close/>
                  <a:moveTo>
                    <a:pt x="1" y="34"/>
                  </a:moveTo>
                  <a:cubicBezTo>
                    <a:pt x="2" y="32"/>
                    <a:pt x="2" y="32"/>
                    <a:pt x="2" y="32"/>
                  </a:cubicBezTo>
                  <a:cubicBezTo>
                    <a:pt x="1" y="34"/>
                    <a:pt x="1" y="34"/>
                    <a:pt x="1" y="34"/>
                  </a:cubicBezTo>
                  <a:close/>
                  <a:moveTo>
                    <a:pt x="15" y="33"/>
                  </a:moveTo>
                  <a:cubicBezTo>
                    <a:pt x="17" y="33"/>
                    <a:pt x="20" y="33"/>
                    <a:pt x="22" y="32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0" y="33"/>
                    <a:pt x="17" y="33"/>
                    <a:pt x="15" y="33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5" y="33"/>
                    <a:pt x="15" y="33"/>
                    <a:pt x="14" y="33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5" y="33"/>
                    <a:pt x="15" y="33"/>
                    <a:pt x="15" y="33"/>
                  </a:cubicBezTo>
                  <a:close/>
                  <a:moveTo>
                    <a:pt x="11" y="32"/>
                  </a:moveTo>
                  <a:cubicBezTo>
                    <a:pt x="9" y="32"/>
                    <a:pt x="8" y="32"/>
                    <a:pt x="7" y="31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6" y="31"/>
                    <a:pt x="5" y="31"/>
                    <a:pt x="5" y="31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6" y="31"/>
                    <a:pt x="8" y="32"/>
                    <a:pt x="11" y="32"/>
                  </a:cubicBezTo>
                  <a:close/>
                  <a:moveTo>
                    <a:pt x="22" y="32"/>
                  </a:moveTo>
                  <a:cubicBezTo>
                    <a:pt x="22" y="32"/>
                    <a:pt x="22" y="32"/>
                    <a:pt x="22" y="32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2" y="32"/>
                    <a:pt x="22" y="32"/>
                    <a:pt x="22" y="32"/>
                  </a:cubicBezTo>
                  <a:close/>
                  <a:moveTo>
                    <a:pt x="3" y="30"/>
                  </a:moveTo>
                  <a:cubicBezTo>
                    <a:pt x="3" y="30"/>
                    <a:pt x="3" y="30"/>
                    <a:pt x="3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3" y="30"/>
                    <a:pt x="3" y="30"/>
                    <a:pt x="3" y="30"/>
                  </a:cubicBezTo>
                  <a:close/>
                  <a:moveTo>
                    <a:pt x="2" y="29"/>
                  </a:moveTo>
                  <a:cubicBezTo>
                    <a:pt x="2" y="29"/>
                    <a:pt x="2" y="29"/>
                    <a:pt x="2" y="29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2" y="29"/>
                    <a:pt x="2" y="29"/>
                    <a:pt x="2" y="29"/>
                  </a:cubicBezTo>
                  <a:close/>
                  <a:moveTo>
                    <a:pt x="41" y="14"/>
                  </a:moveTo>
                  <a:cubicBezTo>
                    <a:pt x="40" y="15"/>
                    <a:pt x="39" y="16"/>
                    <a:pt x="39" y="17"/>
                  </a:cubicBezTo>
                  <a:cubicBezTo>
                    <a:pt x="39" y="17"/>
                    <a:pt x="39" y="17"/>
                    <a:pt x="39" y="17"/>
                  </a:cubicBezTo>
                  <a:cubicBezTo>
                    <a:pt x="41" y="13"/>
                    <a:pt x="44" y="10"/>
                    <a:pt x="46" y="7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44" y="9"/>
                    <a:pt x="43" y="11"/>
                    <a:pt x="41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Freeform 1848">
              <a:extLst>
                <a:ext uri="{FF2B5EF4-FFF2-40B4-BE49-F238E27FC236}">
                  <a16:creationId xmlns="" xmlns:a16="http://schemas.microsoft.com/office/drawing/2014/main" id="{E4F80D27-8F83-4AD8-B371-FAE982A6EF84}"/>
                </a:ext>
              </a:extLst>
            </p:cNvPr>
            <p:cNvSpPr/>
            <p:nvPr/>
          </p:nvSpPr>
          <p:spPr bwMode="auto">
            <a:xfrm>
              <a:off x="7483477" y="5580063"/>
              <a:ext cx="17463" cy="15875"/>
            </a:xfrm>
            <a:custGeom>
              <a:avLst/>
              <a:gdLst>
                <a:gd name="T0" fmla="*/ 0 w 11"/>
                <a:gd name="T1" fmla="*/ 3 h 10"/>
                <a:gd name="T2" fmla="*/ 3 w 11"/>
                <a:gd name="T3" fmla="*/ 0 h 10"/>
                <a:gd name="T4" fmla="*/ 11 w 11"/>
                <a:gd name="T5" fmla="*/ 6 h 10"/>
                <a:gd name="T6" fmla="*/ 8 w 11"/>
                <a:gd name="T7" fmla="*/ 10 h 10"/>
                <a:gd name="T8" fmla="*/ 0 w 11"/>
                <a:gd name="T9" fmla="*/ 3 h 10"/>
                <a:gd name="T10" fmla="*/ 0 w 11"/>
                <a:gd name="T11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10">
                  <a:moveTo>
                    <a:pt x="0" y="3"/>
                  </a:moveTo>
                  <a:lnTo>
                    <a:pt x="3" y="0"/>
                  </a:lnTo>
                  <a:lnTo>
                    <a:pt x="11" y="6"/>
                  </a:lnTo>
                  <a:lnTo>
                    <a:pt x="8" y="10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Freeform 1849">
              <a:extLst>
                <a:ext uri="{FF2B5EF4-FFF2-40B4-BE49-F238E27FC236}">
                  <a16:creationId xmlns="" xmlns:a16="http://schemas.microsoft.com/office/drawing/2014/main" id="{9ACDE18F-5403-4791-8483-B0B5D9BAB6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78714" y="5575301"/>
              <a:ext cx="26988" cy="25400"/>
            </a:xfrm>
            <a:custGeom>
              <a:avLst/>
              <a:gdLst>
                <a:gd name="T0" fmla="*/ 2 w 17"/>
                <a:gd name="T1" fmla="*/ 7 h 16"/>
                <a:gd name="T2" fmla="*/ 3 w 17"/>
                <a:gd name="T3" fmla="*/ 6 h 16"/>
                <a:gd name="T4" fmla="*/ 5 w 17"/>
                <a:gd name="T5" fmla="*/ 7 h 16"/>
                <a:gd name="T6" fmla="*/ 3 w 17"/>
                <a:gd name="T7" fmla="*/ 6 h 16"/>
                <a:gd name="T8" fmla="*/ 2 w 17"/>
                <a:gd name="T9" fmla="*/ 7 h 16"/>
                <a:gd name="T10" fmla="*/ 0 w 17"/>
                <a:gd name="T11" fmla="*/ 6 h 16"/>
                <a:gd name="T12" fmla="*/ 6 w 17"/>
                <a:gd name="T13" fmla="*/ 0 h 16"/>
                <a:gd name="T14" fmla="*/ 17 w 17"/>
                <a:gd name="T15" fmla="*/ 9 h 16"/>
                <a:gd name="T16" fmla="*/ 11 w 17"/>
                <a:gd name="T17" fmla="*/ 16 h 16"/>
                <a:gd name="T18" fmla="*/ 2 w 17"/>
                <a:gd name="T19" fmla="*/ 7 h 16"/>
                <a:gd name="T20" fmla="*/ 2 w 17"/>
                <a:gd name="T21" fmla="*/ 7 h 16"/>
                <a:gd name="T22" fmla="*/ 11 w 17"/>
                <a:gd name="T23" fmla="*/ 11 h 16"/>
                <a:gd name="T24" fmla="*/ 11 w 17"/>
                <a:gd name="T25" fmla="*/ 11 h 16"/>
                <a:gd name="T26" fmla="*/ 8 w 17"/>
                <a:gd name="T27" fmla="*/ 6 h 16"/>
                <a:gd name="T28" fmla="*/ 11 w 17"/>
                <a:gd name="T29" fmla="*/ 11 h 16"/>
                <a:gd name="T30" fmla="*/ 11 w 17"/>
                <a:gd name="T31" fmla="*/ 1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" h="16">
                  <a:moveTo>
                    <a:pt x="2" y="7"/>
                  </a:moveTo>
                  <a:lnTo>
                    <a:pt x="3" y="6"/>
                  </a:lnTo>
                  <a:lnTo>
                    <a:pt x="5" y="7"/>
                  </a:lnTo>
                  <a:lnTo>
                    <a:pt x="3" y="6"/>
                  </a:lnTo>
                  <a:lnTo>
                    <a:pt x="2" y="7"/>
                  </a:lnTo>
                  <a:lnTo>
                    <a:pt x="0" y="6"/>
                  </a:lnTo>
                  <a:lnTo>
                    <a:pt x="6" y="0"/>
                  </a:lnTo>
                  <a:lnTo>
                    <a:pt x="17" y="9"/>
                  </a:lnTo>
                  <a:lnTo>
                    <a:pt x="11" y="16"/>
                  </a:lnTo>
                  <a:lnTo>
                    <a:pt x="2" y="7"/>
                  </a:lnTo>
                  <a:lnTo>
                    <a:pt x="2" y="7"/>
                  </a:lnTo>
                  <a:close/>
                  <a:moveTo>
                    <a:pt x="11" y="11"/>
                  </a:moveTo>
                  <a:lnTo>
                    <a:pt x="11" y="11"/>
                  </a:lnTo>
                  <a:lnTo>
                    <a:pt x="8" y="6"/>
                  </a:lnTo>
                  <a:lnTo>
                    <a:pt x="11" y="11"/>
                  </a:lnTo>
                  <a:lnTo>
                    <a:pt x="11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Freeform 1850">
              <a:extLst>
                <a:ext uri="{FF2B5EF4-FFF2-40B4-BE49-F238E27FC236}">
                  <a16:creationId xmlns="" xmlns:a16="http://schemas.microsoft.com/office/drawing/2014/main" id="{83EC80B0-0A6B-401C-BE24-63B68221AB98}"/>
                </a:ext>
              </a:extLst>
            </p:cNvPr>
            <p:cNvSpPr/>
            <p:nvPr/>
          </p:nvSpPr>
          <p:spPr bwMode="auto">
            <a:xfrm>
              <a:off x="7410452" y="5438776"/>
              <a:ext cx="36513" cy="58738"/>
            </a:xfrm>
            <a:custGeom>
              <a:avLst/>
              <a:gdLst>
                <a:gd name="T0" fmla="*/ 10 w 21"/>
                <a:gd name="T1" fmla="*/ 29 h 34"/>
                <a:gd name="T2" fmla="*/ 0 w 21"/>
                <a:gd name="T3" fmla="*/ 15 h 34"/>
                <a:gd name="T4" fmla="*/ 0 w 21"/>
                <a:gd name="T5" fmla="*/ 15 h 34"/>
                <a:gd name="T6" fmla="*/ 1 w 21"/>
                <a:gd name="T7" fmla="*/ 9 h 34"/>
                <a:gd name="T8" fmla="*/ 1 w 21"/>
                <a:gd name="T9" fmla="*/ 9 h 34"/>
                <a:gd name="T10" fmla="*/ 5 w 21"/>
                <a:gd name="T11" fmla="*/ 2 h 34"/>
                <a:gd name="T12" fmla="*/ 5 w 21"/>
                <a:gd name="T13" fmla="*/ 2 h 34"/>
                <a:gd name="T14" fmla="*/ 7 w 21"/>
                <a:gd name="T15" fmla="*/ 0 h 34"/>
                <a:gd name="T16" fmla="*/ 7 w 21"/>
                <a:gd name="T17" fmla="*/ 0 h 34"/>
                <a:gd name="T18" fmla="*/ 9 w 21"/>
                <a:gd name="T19" fmla="*/ 0 h 34"/>
                <a:gd name="T20" fmla="*/ 9 w 21"/>
                <a:gd name="T21" fmla="*/ 0 h 34"/>
                <a:gd name="T22" fmla="*/ 10 w 21"/>
                <a:gd name="T23" fmla="*/ 0 h 34"/>
                <a:gd name="T24" fmla="*/ 10 w 21"/>
                <a:gd name="T25" fmla="*/ 0 h 34"/>
                <a:gd name="T26" fmla="*/ 11 w 21"/>
                <a:gd name="T27" fmla="*/ 0 h 34"/>
                <a:gd name="T28" fmla="*/ 11 w 21"/>
                <a:gd name="T29" fmla="*/ 0 h 34"/>
                <a:gd name="T30" fmla="*/ 17 w 21"/>
                <a:gd name="T31" fmla="*/ 0 h 34"/>
                <a:gd name="T32" fmla="*/ 17 w 21"/>
                <a:gd name="T33" fmla="*/ 4 h 34"/>
                <a:gd name="T34" fmla="*/ 11 w 21"/>
                <a:gd name="T35" fmla="*/ 4 h 34"/>
                <a:gd name="T36" fmla="*/ 10 w 21"/>
                <a:gd name="T37" fmla="*/ 4 h 34"/>
                <a:gd name="T38" fmla="*/ 10 w 21"/>
                <a:gd name="T39" fmla="*/ 4 h 34"/>
                <a:gd name="T40" fmla="*/ 8 w 21"/>
                <a:gd name="T41" fmla="*/ 4 h 34"/>
                <a:gd name="T42" fmla="*/ 8 w 21"/>
                <a:gd name="T43" fmla="*/ 4 h 34"/>
                <a:gd name="T44" fmla="*/ 8 w 21"/>
                <a:gd name="T45" fmla="*/ 4 h 34"/>
                <a:gd name="T46" fmla="*/ 8 w 21"/>
                <a:gd name="T47" fmla="*/ 4 h 34"/>
                <a:gd name="T48" fmla="*/ 4 w 21"/>
                <a:gd name="T49" fmla="*/ 11 h 34"/>
                <a:gd name="T50" fmla="*/ 4 w 21"/>
                <a:gd name="T51" fmla="*/ 11 h 34"/>
                <a:gd name="T52" fmla="*/ 4 w 21"/>
                <a:gd name="T53" fmla="*/ 15 h 34"/>
                <a:gd name="T54" fmla="*/ 4 w 21"/>
                <a:gd name="T55" fmla="*/ 15 h 34"/>
                <a:gd name="T56" fmla="*/ 12 w 21"/>
                <a:gd name="T57" fmla="*/ 26 h 34"/>
                <a:gd name="T58" fmla="*/ 12 w 21"/>
                <a:gd name="T59" fmla="*/ 26 h 34"/>
                <a:gd name="T60" fmla="*/ 21 w 21"/>
                <a:gd name="T61" fmla="*/ 30 h 34"/>
                <a:gd name="T62" fmla="*/ 21 w 21"/>
                <a:gd name="T63" fmla="*/ 30 h 34"/>
                <a:gd name="T64" fmla="*/ 19 w 21"/>
                <a:gd name="T65" fmla="*/ 34 h 34"/>
                <a:gd name="T66" fmla="*/ 10 w 21"/>
                <a:gd name="T67" fmla="*/ 29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1" h="34">
                  <a:moveTo>
                    <a:pt x="10" y="29"/>
                  </a:moveTo>
                  <a:cubicBezTo>
                    <a:pt x="5" y="26"/>
                    <a:pt x="0" y="21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3"/>
                    <a:pt x="0" y="11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3" y="6"/>
                    <a:pt x="4" y="4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9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7" y="5"/>
                    <a:pt x="6" y="8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2"/>
                    <a:pt x="4" y="13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3" y="18"/>
                    <a:pt x="7" y="23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6" y="29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19" y="34"/>
                    <a:pt x="14" y="32"/>
                    <a:pt x="10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Freeform 1851">
              <a:extLst>
                <a:ext uri="{FF2B5EF4-FFF2-40B4-BE49-F238E27FC236}">
                  <a16:creationId xmlns="" xmlns:a16="http://schemas.microsoft.com/office/drawing/2014/main" id="{67CD5E65-FB8D-4457-B8E7-6EFB40C9EBD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05689" y="5435601"/>
              <a:ext cx="44450" cy="68263"/>
            </a:xfrm>
            <a:custGeom>
              <a:avLst/>
              <a:gdLst>
                <a:gd name="T0" fmla="*/ 11 w 26"/>
                <a:gd name="T1" fmla="*/ 33 h 39"/>
                <a:gd name="T2" fmla="*/ 13 w 26"/>
                <a:gd name="T3" fmla="*/ 31 h 39"/>
                <a:gd name="T4" fmla="*/ 1 w 26"/>
                <a:gd name="T5" fmla="*/ 17 h 39"/>
                <a:gd name="T6" fmla="*/ 2 w 26"/>
                <a:gd name="T7" fmla="*/ 10 h 39"/>
                <a:gd name="T8" fmla="*/ 6 w 26"/>
                <a:gd name="T9" fmla="*/ 3 h 39"/>
                <a:gd name="T10" fmla="*/ 6 w 26"/>
                <a:gd name="T11" fmla="*/ 3 h 39"/>
                <a:gd name="T12" fmla="*/ 7 w 26"/>
                <a:gd name="T13" fmla="*/ 2 h 39"/>
                <a:gd name="T14" fmla="*/ 10 w 26"/>
                <a:gd name="T15" fmla="*/ 0 h 39"/>
                <a:gd name="T16" fmla="*/ 10 w 26"/>
                <a:gd name="T17" fmla="*/ 0 h 39"/>
                <a:gd name="T18" fmla="*/ 13 w 26"/>
                <a:gd name="T19" fmla="*/ 0 h 39"/>
                <a:gd name="T20" fmla="*/ 13 w 26"/>
                <a:gd name="T21" fmla="*/ 0 h 39"/>
                <a:gd name="T22" fmla="*/ 14 w 26"/>
                <a:gd name="T23" fmla="*/ 0 h 39"/>
                <a:gd name="T24" fmla="*/ 14 w 26"/>
                <a:gd name="T25" fmla="*/ 0 h 39"/>
                <a:gd name="T26" fmla="*/ 22 w 26"/>
                <a:gd name="T27" fmla="*/ 0 h 39"/>
                <a:gd name="T28" fmla="*/ 14 w 26"/>
                <a:gd name="T29" fmla="*/ 8 h 39"/>
                <a:gd name="T30" fmla="*/ 13 w 26"/>
                <a:gd name="T31" fmla="*/ 8 h 39"/>
                <a:gd name="T32" fmla="*/ 13 w 26"/>
                <a:gd name="T33" fmla="*/ 8 h 39"/>
                <a:gd name="T34" fmla="*/ 12 w 26"/>
                <a:gd name="T35" fmla="*/ 8 h 39"/>
                <a:gd name="T36" fmla="*/ 9 w 26"/>
                <a:gd name="T37" fmla="*/ 14 h 39"/>
                <a:gd name="T38" fmla="*/ 8 w 26"/>
                <a:gd name="T39" fmla="*/ 17 h 39"/>
                <a:gd name="T40" fmla="*/ 16 w 26"/>
                <a:gd name="T41" fmla="*/ 26 h 39"/>
                <a:gd name="T42" fmla="*/ 25 w 26"/>
                <a:gd name="T43" fmla="*/ 31 h 39"/>
                <a:gd name="T44" fmla="*/ 25 w 26"/>
                <a:gd name="T45" fmla="*/ 31 h 39"/>
                <a:gd name="T46" fmla="*/ 26 w 26"/>
                <a:gd name="T47" fmla="*/ 32 h 39"/>
                <a:gd name="T48" fmla="*/ 21 w 26"/>
                <a:gd name="T49" fmla="*/ 38 h 39"/>
                <a:gd name="T50" fmla="*/ 12 w 26"/>
                <a:gd name="T51" fmla="*/ 28 h 39"/>
                <a:gd name="T52" fmla="*/ 14 w 26"/>
                <a:gd name="T53" fmla="*/ 29 h 39"/>
                <a:gd name="T54" fmla="*/ 12 w 26"/>
                <a:gd name="T55" fmla="*/ 28 h 39"/>
                <a:gd name="T56" fmla="*/ 12 w 26"/>
                <a:gd name="T57" fmla="*/ 28 h 39"/>
                <a:gd name="T58" fmla="*/ 5 w 26"/>
                <a:gd name="T59" fmla="*/ 13 h 39"/>
                <a:gd name="T60" fmla="*/ 6 w 26"/>
                <a:gd name="T61" fmla="*/ 12 h 39"/>
                <a:gd name="T62" fmla="*/ 9 w 26"/>
                <a:gd name="T63" fmla="*/ 5 h 39"/>
                <a:gd name="T64" fmla="*/ 9 w 26"/>
                <a:gd name="T65" fmla="*/ 5 h 39"/>
                <a:gd name="T66" fmla="*/ 6 w 26"/>
                <a:gd name="T67" fmla="*/ 12 h 39"/>
                <a:gd name="T68" fmla="*/ 18 w 26"/>
                <a:gd name="T69" fmla="*/ 4 h 39"/>
                <a:gd name="T70" fmla="*/ 14 w 26"/>
                <a:gd name="T71" fmla="*/ 4 h 39"/>
                <a:gd name="T72" fmla="*/ 13 w 26"/>
                <a:gd name="T73" fmla="*/ 4 h 39"/>
                <a:gd name="T74" fmla="*/ 12 w 26"/>
                <a:gd name="T75" fmla="*/ 4 h 39"/>
                <a:gd name="T76" fmla="*/ 13 w 26"/>
                <a:gd name="T77" fmla="*/ 4 h 39"/>
                <a:gd name="T78" fmla="*/ 11 w 26"/>
                <a:gd name="T79" fmla="*/ 4 h 39"/>
                <a:gd name="T80" fmla="*/ 11 w 26"/>
                <a:gd name="T81" fmla="*/ 4 h 39"/>
                <a:gd name="T82" fmla="*/ 11 w 26"/>
                <a:gd name="T83" fmla="*/ 4 h 39"/>
                <a:gd name="T84" fmla="*/ 11 w 26"/>
                <a:gd name="T85" fmla="*/ 4 h 39"/>
                <a:gd name="T86" fmla="*/ 11 w 26"/>
                <a:gd name="T87" fmla="*/ 4 h 39"/>
                <a:gd name="T88" fmla="*/ 11 w 26"/>
                <a:gd name="T89" fmla="*/ 4 h 39"/>
                <a:gd name="T90" fmla="*/ 10 w 26"/>
                <a:gd name="T91" fmla="*/ 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6" h="39">
                  <a:moveTo>
                    <a:pt x="21" y="38"/>
                  </a:moveTo>
                  <a:cubicBezTo>
                    <a:pt x="21" y="38"/>
                    <a:pt x="16" y="36"/>
                    <a:pt x="11" y="33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7" y="29"/>
                    <a:pt x="1" y="24"/>
                    <a:pt x="1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0" y="14"/>
                    <a:pt x="1" y="12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4" y="7"/>
                    <a:pt x="5" y="5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1"/>
                    <a:pt x="8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8"/>
                    <a:pt x="13" y="8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10"/>
                    <a:pt x="11" y="12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5"/>
                    <a:pt x="9" y="16"/>
                    <a:pt x="8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9"/>
                    <a:pt x="12" y="23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20" y="29"/>
                    <a:pt x="24" y="31"/>
                    <a:pt x="25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3" y="39"/>
                    <a:pt x="23" y="39"/>
                    <a:pt x="23" y="39"/>
                  </a:cubicBezTo>
                  <a:cubicBezTo>
                    <a:pt x="21" y="38"/>
                    <a:pt x="21" y="38"/>
                    <a:pt x="21" y="38"/>
                  </a:cubicBezTo>
                  <a:close/>
                  <a:moveTo>
                    <a:pt x="14" y="29"/>
                  </a:moveTo>
                  <a:cubicBezTo>
                    <a:pt x="13" y="29"/>
                    <a:pt x="13" y="29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3" y="29"/>
                    <a:pt x="13" y="29"/>
                    <a:pt x="14" y="29"/>
                  </a:cubicBezTo>
                  <a:close/>
                  <a:moveTo>
                    <a:pt x="12" y="28"/>
                  </a:move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lose/>
                  <a:moveTo>
                    <a:pt x="6" y="12"/>
                  </a:moveTo>
                  <a:cubicBezTo>
                    <a:pt x="6" y="12"/>
                    <a:pt x="5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3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8" y="9"/>
                    <a:pt x="9" y="7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7"/>
                    <a:pt x="8" y="9"/>
                    <a:pt x="6" y="12"/>
                  </a:cubicBezTo>
                  <a:close/>
                  <a:moveTo>
                    <a:pt x="14" y="4"/>
                  </a:moveTo>
                  <a:cubicBezTo>
                    <a:pt x="18" y="4"/>
                    <a:pt x="18" y="4"/>
                    <a:pt x="18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lose/>
                  <a:moveTo>
                    <a:pt x="13" y="4"/>
                  </a:move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3" y="4"/>
                    <a:pt x="13" y="4"/>
                  </a:cubicBezTo>
                  <a:close/>
                  <a:moveTo>
                    <a:pt x="12" y="4"/>
                  </a:moveTo>
                  <a:cubicBezTo>
                    <a:pt x="12" y="4"/>
                    <a:pt x="12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2" y="4"/>
                    <a:pt x="12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Freeform 1852">
              <a:extLst>
                <a:ext uri="{FF2B5EF4-FFF2-40B4-BE49-F238E27FC236}">
                  <a16:creationId xmlns="" xmlns:a16="http://schemas.microsoft.com/office/drawing/2014/main" id="{FBB26789-CFCB-4DE4-ABB4-B8C0C33494CA}"/>
                </a:ext>
              </a:extLst>
            </p:cNvPr>
            <p:cNvSpPr/>
            <p:nvPr/>
          </p:nvSpPr>
          <p:spPr bwMode="auto">
            <a:xfrm>
              <a:off x="7446964" y="5427663"/>
              <a:ext cx="44450" cy="52388"/>
            </a:xfrm>
            <a:custGeom>
              <a:avLst/>
              <a:gdLst>
                <a:gd name="T0" fmla="*/ 0 w 25"/>
                <a:gd name="T1" fmla="*/ 14 h 30"/>
                <a:gd name="T2" fmla="*/ 3 w 25"/>
                <a:gd name="T3" fmla="*/ 7 h 30"/>
                <a:gd name="T4" fmla="*/ 3 w 25"/>
                <a:gd name="T5" fmla="*/ 7 h 30"/>
                <a:gd name="T6" fmla="*/ 18 w 25"/>
                <a:gd name="T7" fmla="*/ 0 h 30"/>
                <a:gd name="T8" fmla="*/ 18 w 25"/>
                <a:gd name="T9" fmla="*/ 0 h 30"/>
                <a:gd name="T10" fmla="*/ 25 w 25"/>
                <a:gd name="T11" fmla="*/ 5 h 30"/>
                <a:gd name="T12" fmla="*/ 25 w 25"/>
                <a:gd name="T13" fmla="*/ 5 h 30"/>
                <a:gd name="T14" fmla="*/ 24 w 25"/>
                <a:gd name="T15" fmla="*/ 6 h 30"/>
                <a:gd name="T16" fmla="*/ 24 w 25"/>
                <a:gd name="T17" fmla="*/ 6 h 30"/>
                <a:gd name="T18" fmla="*/ 24 w 25"/>
                <a:gd name="T19" fmla="*/ 10 h 30"/>
                <a:gd name="T20" fmla="*/ 24 w 25"/>
                <a:gd name="T21" fmla="*/ 10 h 30"/>
                <a:gd name="T22" fmla="*/ 24 w 25"/>
                <a:gd name="T23" fmla="*/ 15 h 30"/>
                <a:gd name="T24" fmla="*/ 24 w 25"/>
                <a:gd name="T25" fmla="*/ 15 h 30"/>
                <a:gd name="T26" fmla="*/ 21 w 25"/>
                <a:gd name="T27" fmla="*/ 16 h 30"/>
                <a:gd name="T28" fmla="*/ 20 w 25"/>
                <a:gd name="T29" fmla="*/ 10 h 30"/>
                <a:gd name="T30" fmla="*/ 20 w 25"/>
                <a:gd name="T31" fmla="*/ 10 h 30"/>
                <a:gd name="T32" fmla="*/ 21 w 25"/>
                <a:gd name="T33" fmla="*/ 5 h 30"/>
                <a:gd name="T34" fmla="*/ 21 w 25"/>
                <a:gd name="T35" fmla="*/ 5 h 30"/>
                <a:gd name="T36" fmla="*/ 21 w 25"/>
                <a:gd name="T37" fmla="*/ 5 h 30"/>
                <a:gd name="T38" fmla="*/ 21 w 25"/>
                <a:gd name="T39" fmla="*/ 5 h 30"/>
                <a:gd name="T40" fmla="*/ 20 w 25"/>
                <a:gd name="T41" fmla="*/ 5 h 30"/>
                <a:gd name="T42" fmla="*/ 20 w 25"/>
                <a:gd name="T43" fmla="*/ 5 h 30"/>
                <a:gd name="T44" fmla="*/ 18 w 25"/>
                <a:gd name="T45" fmla="*/ 4 h 30"/>
                <a:gd name="T46" fmla="*/ 18 w 25"/>
                <a:gd name="T47" fmla="*/ 4 h 30"/>
                <a:gd name="T48" fmla="*/ 6 w 25"/>
                <a:gd name="T49" fmla="*/ 10 h 30"/>
                <a:gd name="T50" fmla="*/ 6 w 25"/>
                <a:gd name="T51" fmla="*/ 10 h 30"/>
                <a:gd name="T52" fmla="*/ 4 w 25"/>
                <a:gd name="T53" fmla="*/ 14 h 30"/>
                <a:gd name="T54" fmla="*/ 4 w 25"/>
                <a:gd name="T55" fmla="*/ 14 h 30"/>
                <a:gd name="T56" fmla="*/ 10 w 25"/>
                <a:gd name="T57" fmla="*/ 22 h 30"/>
                <a:gd name="T58" fmla="*/ 10 w 25"/>
                <a:gd name="T59" fmla="*/ 22 h 30"/>
                <a:gd name="T60" fmla="*/ 16 w 25"/>
                <a:gd name="T61" fmla="*/ 26 h 30"/>
                <a:gd name="T62" fmla="*/ 16 w 25"/>
                <a:gd name="T63" fmla="*/ 26 h 30"/>
                <a:gd name="T64" fmla="*/ 16 w 25"/>
                <a:gd name="T65" fmla="*/ 26 h 30"/>
                <a:gd name="T66" fmla="*/ 14 w 25"/>
                <a:gd name="T67" fmla="*/ 30 h 30"/>
                <a:gd name="T68" fmla="*/ 0 w 25"/>
                <a:gd name="T69" fmla="*/ 1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" h="30">
                  <a:moveTo>
                    <a:pt x="0" y="14"/>
                  </a:moveTo>
                  <a:cubicBezTo>
                    <a:pt x="0" y="11"/>
                    <a:pt x="1" y="9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8" y="2"/>
                    <a:pt x="14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1" y="0"/>
                    <a:pt x="24" y="1"/>
                    <a:pt x="25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4" y="6"/>
                    <a:pt x="24" y="6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7"/>
                    <a:pt x="24" y="9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3"/>
                    <a:pt x="24" y="15"/>
                    <a:pt x="24" y="1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0" y="16"/>
                    <a:pt x="20" y="13"/>
                    <a:pt x="20" y="10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9"/>
                    <a:pt x="20" y="7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1" y="5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4"/>
                    <a:pt x="19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5" y="4"/>
                    <a:pt x="10" y="6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4" y="11"/>
                    <a:pt x="4" y="12"/>
                    <a:pt x="4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6"/>
                    <a:pt x="7" y="19"/>
                    <a:pt x="10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3" y="25"/>
                    <a:pt x="16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0"/>
                    <a:pt x="0" y="23"/>
                    <a:pt x="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Freeform 1853">
              <a:extLst>
                <a:ext uri="{FF2B5EF4-FFF2-40B4-BE49-F238E27FC236}">
                  <a16:creationId xmlns="" xmlns:a16="http://schemas.microsoft.com/office/drawing/2014/main" id="{FB52392D-D92F-4A6A-A821-BC4280D0E7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43789" y="5424488"/>
              <a:ext cx="50800" cy="66675"/>
            </a:xfrm>
            <a:custGeom>
              <a:avLst/>
              <a:gdLst>
                <a:gd name="T0" fmla="*/ 12 w 29"/>
                <a:gd name="T1" fmla="*/ 32 h 38"/>
                <a:gd name="T2" fmla="*/ 8 w 29"/>
                <a:gd name="T3" fmla="*/ 29 h 38"/>
                <a:gd name="T4" fmla="*/ 0 w 29"/>
                <a:gd name="T5" fmla="*/ 16 h 38"/>
                <a:gd name="T6" fmla="*/ 0 w 29"/>
                <a:gd name="T7" fmla="*/ 16 h 38"/>
                <a:gd name="T8" fmla="*/ 0 w 29"/>
                <a:gd name="T9" fmla="*/ 15 h 38"/>
                <a:gd name="T10" fmla="*/ 4 w 29"/>
                <a:gd name="T11" fmla="*/ 8 h 38"/>
                <a:gd name="T12" fmla="*/ 20 w 29"/>
                <a:gd name="T13" fmla="*/ 0 h 38"/>
                <a:gd name="T14" fmla="*/ 29 w 29"/>
                <a:gd name="T15" fmla="*/ 7 h 38"/>
                <a:gd name="T16" fmla="*/ 28 w 29"/>
                <a:gd name="T17" fmla="*/ 9 h 38"/>
                <a:gd name="T18" fmla="*/ 28 w 29"/>
                <a:gd name="T19" fmla="*/ 12 h 38"/>
                <a:gd name="T20" fmla="*/ 28 w 29"/>
                <a:gd name="T21" fmla="*/ 16 h 38"/>
                <a:gd name="T22" fmla="*/ 28 w 29"/>
                <a:gd name="T23" fmla="*/ 17 h 38"/>
                <a:gd name="T24" fmla="*/ 28 w 29"/>
                <a:gd name="T25" fmla="*/ 18 h 38"/>
                <a:gd name="T26" fmla="*/ 21 w 29"/>
                <a:gd name="T27" fmla="*/ 18 h 38"/>
                <a:gd name="T28" fmla="*/ 20 w 29"/>
                <a:gd name="T29" fmla="*/ 12 h 38"/>
                <a:gd name="T30" fmla="*/ 20 w 29"/>
                <a:gd name="T31" fmla="*/ 8 h 38"/>
                <a:gd name="T32" fmla="*/ 9 w 29"/>
                <a:gd name="T33" fmla="*/ 13 h 38"/>
                <a:gd name="T34" fmla="*/ 8 w 29"/>
                <a:gd name="T35" fmla="*/ 16 h 38"/>
                <a:gd name="T36" fmla="*/ 8 w 29"/>
                <a:gd name="T37" fmla="*/ 16 h 38"/>
                <a:gd name="T38" fmla="*/ 13 w 29"/>
                <a:gd name="T39" fmla="*/ 23 h 38"/>
                <a:gd name="T40" fmla="*/ 18 w 29"/>
                <a:gd name="T41" fmla="*/ 26 h 38"/>
                <a:gd name="T42" fmla="*/ 14 w 29"/>
                <a:gd name="T43" fmla="*/ 38 h 38"/>
                <a:gd name="T44" fmla="*/ 10 w 29"/>
                <a:gd name="T45" fmla="*/ 25 h 38"/>
                <a:gd name="T46" fmla="*/ 13 w 29"/>
                <a:gd name="T47" fmla="*/ 28 h 38"/>
                <a:gd name="T48" fmla="*/ 10 w 29"/>
                <a:gd name="T49" fmla="*/ 26 h 38"/>
                <a:gd name="T50" fmla="*/ 7 w 29"/>
                <a:gd name="T51" fmla="*/ 22 h 38"/>
                <a:gd name="T52" fmla="*/ 24 w 29"/>
                <a:gd name="T53" fmla="*/ 17 h 38"/>
                <a:gd name="T54" fmla="*/ 24 w 29"/>
                <a:gd name="T55" fmla="*/ 17 h 38"/>
                <a:gd name="T56" fmla="*/ 24 w 29"/>
                <a:gd name="T57" fmla="*/ 17 h 38"/>
                <a:gd name="T58" fmla="*/ 4 w 29"/>
                <a:gd name="T59" fmla="*/ 15 h 38"/>
                <a:gd name="T60" fmla="*/ 4 w 29"/>
                <a:gd name="T61" fmla="*/ 15 h 38"/>
                <a:gd name="T62" fmla="*/ 4 w 29"/>
                <a:gd name="T63" fmla="*/ 15 h 38"/>
                <a:gd name="T64" fmla="*/ 4 w 29"/>
                <a:gd name="T65" fmla="*/ 15 h 38"/>
                <a:gd name="T66" fmla="*/ 6 w 29"/>
                <a:gd name="T67" fmla="*/ 11 h 38"/>
                <a:gd name="T68" fmla="*/ 4 w 29"/>
                <a:gd name="T69" fmla="*/ 15 h 38"/>
                <a:gd name="T70" fmla="*/ 24 w 29"/>
                <a:gd name="T71" fmla="*/ 13 h 38"/>
                <a:gd name="T72" fmla="*/ 24 w 29"/>
                <a:gd name="T73" fmla="*/ 13 h 38"/>
                <a:gd name="T74" fmla="*/ 24 w 29"/>
                <a:gd name="T75" fmla="*/ 13 h 38"/>
                <a:gd name="T76" fmla="*/ 24 w 29"/>
                <a:gd name="T77" fmla="*/ 13 h 38"/>
                <a:gd name="T78" fmla="*/ 24 w 29"/>
                <a:gd name="T79" fmla="*/ 13 h 38"/>
                <a:gd name="T80" fmla="*/ 24 w 29"/>
                <a:gd name="T81" fmla="*/ 12 h 38"/>
                <a:gd name="T82" fmla="*/ 24 w 29"/>
                <a:gd name="T83" fmla="*/ 12 h 38"/>
                <a:gd name="T84" fmla="*/ 24 w 29"/>
                <a:gd name="T85" fmla="*/ 12 h 38"/>
                <a:gd name="T86" fmla="*/ 24 w 29"/>
                <a:gd name="T87" fmla="*/ 12 h 38"/>
                <a:gd name="T88" fmla="*/ 25 w 29"/>
                <a:gd name="T89" fmla="*/ 7 h 38"/>
                <a:gd name="T90" fmla="*/ 25 w 29"/>
                <a:gd name="T91" fmla="*/ 7 h 38"/>
                <a:gd name="T92" fmla="*/ 25 w 29"/>
                <a:gd name="T93" fmla="*/ 7 h 38"/>
                <a:gd name="T94" fmla="*/ 25 w 29"/>
                <a:gd name="T95" fmla="*/ 7 h 38"/>
                <a:gd name="T96" fmla="*/ 25 w 29"/>
                <a:gd name="T97" fmla="*/ 7 h 38"/>
                <a:gd name="T98" fmla="*/ 24 w 29"/>
                <a:gd name="T99" fmla="*/ 5 h 38"/>
                <a:gd name="T100" fmla="*/ 24 w 29"/>
                <a:gd name="T101" fmla="*/ 5 h 38"/>
                <a:gd name="T102" fmla="*/ 19 w 29"/>
                <a:gd name="T103" fmla="*/ 4 h 38"/>
                <a:gd name="T104" fmla="*/ 19 w 29"/>
                <a:gd name="T105" fmla="*/ 4 h 38"/>
                <a:gd name="T106" fmla="*/ 20 w 29"/>
                <a:gd name="T107" fmla="*/ 4 h 38"/>
                <a:gd name="T108" fmla="*/ 20 w 29"/>
                <a:gd name="T109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9" h="38">
                  <a:moveTo>
                    <a:pt x="14" y="33"/>
                  </a:moveTo>
                  <a:cubicBezTo>
                    <a:pt x="13" y="33"/>
                    <a:pt x="13" y="32"/>
                    <a:pt x="12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1" y="31"/>
                    <a:pt x="9" y="30"/>
                    <a:pt x="8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4" y="26"/>
                    <a:pt x="0" y="21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3"/>
                    <a:pt x="1" y="10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9" y="2"/>
                    <a:pt x="15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3" y="0"/>
                    <a:pt x="28" y="2"/>
                    <a:pt x="29" y="7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9" y="8"/>
                    <a:pt x="28" y="8"/>
                    <a:pt x="28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10"/>
                    <a:pt x="28" y="11"/>
                    <a:pt x="28" y="12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14"/>
                    <a:pt x="28" y="16"/>
                    <a:pt x="28" y="16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28" y="16"/>
                    <a:pt x="28" y="16"/>
                    <a:pt x="28" y="17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8"/>
                    <a:pt x="20" y="15"/>
                    <a:pt x="20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11"/>
                    <a:pt x="20" y="10"/>
                    <a:pt x="20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17" y="8"/>
                    <a:pt x="13" y="10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4"/>
                    <a:pt x="8" y="15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7"/>
                    <a:pt x="10" y="20"/>
                    <a:pt x="13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5" y="24"/>
                    <a:pt x="17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33"/>
                    <a:pt x="14" y="33"/>
                    <a:pt x="14" y="33"/>
                  </a:cubicBezTo>
                  <a:close/>
                  <a:moveTo>
                    <a:pt x="10" y="25"/>
                  </a:moveTo>
                  <a:cubicBezTo>
                    <a:pt x="11" y="26"/>
                    <a:pt x="12" y="27"/>
                    <a:pt x="13" y="28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7"/>
                    <a:pt x="11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9" y="24"/>
                    <a:pt x="8" y="23"/>
                    <a:pt x="7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3"/>
                    <a:pt x="9" y="24"/>
                    <a:pt x="10" y="25"/>
                  </a:cubicBezTo>
                  <a:close/>
                  <a:moveTo>
                    <a:pt x="24" y="17"/>
                  </a:moveTo>
                  <a:cubicBezTo>
                    <a:pt x="24" y="17"/>
                    <a:pt x="24" y="17"/>
                    <a:pt x="24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4" y="17"/>
                    <a:pt x="24" y="17"/>
                    <a:pt x="24" y="17"/>
                  </a:cubicBezTo>
                  <a:close/>
                  <a:moveTo>
                    <a:pt x="2" y="16"/>
                  </a:moveTo>
                  <a:cubicBezTo>
                    <a:pt x="4" y="15"/>
                    <a:pt x="4" y="15"/>
                    <a:pt x="4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2" y="16"/>
                    <a:pt x="2" y="16"/>
                    <a:pt x="2" y="16"/>
                  </a:cubicBezTo>
                  <a:close/>
                  <a:moveTo>
                    <a:pt x="4" y="15"/>
                  </a:move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4"/>
                    <a:pt x="5" y="12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5" y="12"/>
                    <a:pt x="4" y="14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lose/>
                  <a:moveTo>
                    <a:pt x="24" y="13"/>
                  </a:moveTo>
                  <a:cubicBezTo>
                    <a:pt x="24" y="13"/>
                    <a:pt x="24" y="13"/>
                    <a:pt x="24" y="13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4" y="13"/>
                    <a:pt x="24" y="13"/>
                    <a:pt x="24" y="13"/>
                  </a:cubicBezTo>
                  <a:close/>
                  <a:moveTo>
                    <a:pt x="24" y="13"/>
                  </a:moveTo>
                  <a:cubicBezTo>
                    <a:pt x="24" y="13"/>
                    <a:pt x="24" y="13"/>
                    <a:pt x="24" y="13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4" y="13"/>
                    <a:pt x="24" y="13"/>
                    <a:pt x="24" y="13"/>
                  </a:cubicBezTo>
                  <a:close/>
                  <a:moveTo>
                    <a:pt x="24" y="13"/>
                  </a:moveTo>
                  <a:cubicBezTo>
                    <a:pt x="24" y="13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3"/>
                    <a:pt x="24" y="13"/>
                  </a:cubicBezTo>
                  <a:close/>
                  <a:moveTo>
                    <a:pt x="24" y="12"/>
                  </a:move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lose/>
                  <a:moveTo>
                    <a:pt x="25" y="7"/>
                  </a:moveTo>
                  <a:cubicBezTo>
                    <a:pt x="25" y="7"/>
                    <a:pt x="25" y="7"/>
                    <a:pt x="25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7"/>
                    <a:pt x="25" y="7"/>
                    <a:pt x="25" y="7"/>
                  </a:cubicBezTo>
                  <a:close/>
                  <a:moveTo>
                    <a:pt x="25" y="7"/>
                  </a:moveTo>
                  <a:cubicBezTo>
                    <a:pt x="25" y="7"/>
                    <a:pt x="25" y="7"/>
                    <a:pt x="25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7"/>
                    <a:pt x="25" y="7"/>
                    <a:pt x="25" y="7"/>
                  </a:cubicBezTo>
                  <a:close/>
                  <a:moveTo>
                    <a:pt x="24" y="5"/>
                  </a:move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lose/>
                  <a:moveTo>
                    <a:pt x="19" y="4"/>
                  </a:moveTo>
                  <a:cubicBezTo>
                    <a:pt x="19" y="4"/>
                    <a:pt x="19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lose/>
                  <a:moveTo>
                    <a:pt x="20" y="4"/>
                  </a:move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Freeform 1854">
              <a:extLst>
                <a:ext uri="{FF2B5EF4-FFF2-40B4-BE49-F238E27FC236}">
                  <a16:creationId xmlns="" xmlns:a16="http://schemas.microsoft.com/office/drawing/2014/main" id="{3398F302-2127-41AE-816F-DFD19110B10E}"/>
                </a:ext>
              </a:extLst>
            </p:cNvPr>
            <p:cNvSpPr/>
            <p:nvPr/>
          </p:nvSpPr>
          <p:spPr bwMode="auto">
            <a:xfrm>
              <a:off x="7429502" y="5559426"/>
              <a:ext cx="9525" cy="6350"/>
            </a:xfrm>
            <a:custGeom>
              <a:avLst/>
              <a:gdLst>
                <a:gd name="T0" fmla="*/ 0 w 6"/>
                <a:gd name="T1" fmla="*/ 4 h 4"/>
                <a:gd name="T2" fmla="*/ 0 w 6"/>
                <a:gd name="T3" fmla="*/ 0 h 4"/>
                <a:gd name="T4" fmla="*/ 6 w 6"/>
                <a:gd name="T5" fmla="*/ 0 h 4"/>
                <a:gd name="T6" fmla="*/ 6 w 6"/>
                <a:gd name="T7" fmla="*/ 4 h 4"/>
                <a:gd name="T8" fmla="*/ 0 w 6"/>
                <a:gd name="T9" fmla="*/ 4 h 4"/>
                <a:gd name="T10" fmla="*/ 0 w 6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4">
                  <a:moveTo>
                    <a:pt x="0" y="4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6" y="4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Freeform 1855">
              <a:extLst>
                <a:ext uri="{FF2B5EF4-FFF2-40B4-BE49-F238E27FC236}">
                  <a16:creationId xmlns="" xmlns:a16="http://schemas.microsoft.com/office/drawing/2014/main" id="{13A13A95-0564-4620-9487-276221870F1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26327" y="5556251"/>
              <a:ext cx="15875" cy="12700"/>
            </a:xfrm>
            <a:custGeom>
              <a:avLst/>
              <a:gdLst>
                <a:gd name="T0" fmla="*/ 8 w 10"/>
                <a:gd name="T1" fmla="*/ 8 h 8"/>
                <a:gd name="T2" fmla="*/ 2 w 10"/>
                <a:gd name="T3" fmla="*/ 8 h 8"/>
                <a:gd name="T4" fmla="*/ 2 w 10"/>
                <a:gd name="T5" fmla="*/ 6 h 8"/>
                <a:gd name="T6" fmla="*/ 4 w 10"/>
                <a:gd name="T7" fmla="*/ 6 h 8"/>
                <a:gd name="T8" fmla="*/ 2 w 10"/>
                <a:gd name="T9" fmla="*/ 6 h 8"/>
                <a:gd name="T10" fmla="*/ 2 w 10"/>
                <a:gd name="T11" fmla="*/ 8 h 8"/>
                <a:gd name="T12" fmla="*/ 0 w 10"/>
                <a:gd name="T13" fmla="*/ 8 h 8"/>
                <a:gd name="T14" fmla="*/ 0 w 10"/>
                <a:gd name="T15" fmla="*/ 0 h 8"/>
                <a:gd name="T16" fmla="*/ 10 w 10"/>
                <a:gd name="T17" fmla="*/ 0 h 8"/>
                <a:gd name="T18" fmla="*/ 10 w 10"/>
                <a:gd name="T19" fmla="*/ 8 h 8"/>
                <a:gd name="T20" fmla="*/ 8 w 10"/>
                <a:gd name="T21" fmla="*/ 8 h 8"/>
                <a:gd name="T22" fmla="*/ 8 w 10"/>
                <a:gd name="T23" fmla="*/ 8 h 8"/>
                <a:gd name="T24" fmla="*/ 5 w 10"/>
                <a:gd name="T25" fmla="*/ 4 h 8"/>
                <a:gd name="T26" fmla="*/ 5 w 10"/>
                <a:gd name="T27" fmla="*/ 4 h 8"/>
                <a:gd name="T28" fmla="*/ 4 w 10"/>
                <a:gd name="T29" fmla="*/ 4 h 8"/>
                <a:gd name="T30" fmla="*/ 4 w 10"/>
                <a:gd name="T31" fmla="*/ 4 h 8"/>
                <a:gd name="T32" fmla="*/ 5 w 10"/>
                <a:gd name="T33" fmla="*/ 4 h 8"/>
                <a:gd name="T34" fmla="*/ 5 w 10"/>
                <a:gd name="T35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" h="8">
                  <a:moveTo>
                    <a:pt x="8" y="8"/>
                  </a:moveTo>
                  <a:lnTo>
                    <a:pt x="2" y="8"/>
                  </a:lnTo>
                  <a:lnTo>
                    <a:pt x="2" y="6"/>
                  </a:lnTo>
                  <a:lnTo>
                    <a:pt x="4" y="6"/>
                  </a:lnTo>
                  <a:lnTo>
                    <a:pt x="2" y="6"/>
                  </a:lnTo>
                  <a:lnTo>
                    <a:pt x="2" y="8"/>
                  </a:lnTo>
                  <a:lnTo>
                    <a:pt x="0" y="8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8"/>
                  </a:lnTo>
                  <a:lnTo>
                    <a:pt x="8" y="8"/>
                  </a:lnTo>
                  <a:lnTo>
                    <a:pt x="8" y="8"/>
                  </a:lnTo>
                  <a:close/>
                  <a:moveTo>
                    <a:pt x="5" y="4"/>
                  </a:moveTo>
                  <a:lnTo>
                    <a:pt x="5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5" y="4"/>
                  </a:lnTo>
                  <a:lnTo>
                    <a:pt x="5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Freeform 1856">
              <a:extLst>
                <a:ext uri="{FF2B5EF4-FFF2-40B4-BE49-F238E27FC236}">
                  <a16:creationId xmlns="" xmlns:a16="http://schemas.microsoft.com/office/drawing/2014/main" id="{4EE6E372-385E-4649-BEE6-D7CB1481BE02}"/>
                </a:ext>
              </a:extLst>
            </p:cNvPr>
            <p:cNvSpPr/>
            <p:nvPr/>
          </p:nvSpPr>
          <p:spPr bwMode="auto">
            <a:xfrm>
              <a:off x="7496177" y="5688013"/>
              <a:ext cx="6350" cy="23813"/>
            </a:xfrm>
            <a:custGeom>
              <a:avLst/>
              <a:gdLst>
                <a:gd name="T0" fmla="*/ 0 w 4"/>
                <a:gd name="T1" fmla="*/ 15 h 15"/>
                <a:gd name="T2" fmla="*/ 0 w 4"/>
                <a:gd name="T3" fmla="*/ 0 h 15"/>
                <a:gd name="T4" fmla="*/ 4 w 4"/>
                <a:gd name="T5" fmla="*/ 0 h 15"/>
                <a:gd name="T6" fmla="*/ 4 w 4"/>
                <a:gd name="T7" fmla="*/ 15 h 15"/>
                <a:gd name="T8" fmla="*/ 0 w 4"/>
                <a:gd name="T9" fmla="*/ 15 h 15"/>
                <a:gd name="T10" fmla="*/ 0 w 4"/>
                <a:gd name="T11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15">
                  <a:moveTo>
                    <a:pt x="0" y="15"/>
                  </a:moveTo>
                  <a:lnTo>
                    <a:pt x="0" y="0"/>
                  </a:lnTo>
                  <a:lnTo>
                    <a:pt x="4" y="0"/>
                  </a:lnTo>
                  <a:lnTo>
                    <a:pt x="4" y="15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" name="Freeform 1857">
              <a:extLst>
                <a:ext uri="{FF2B5EF4-FFF2-40B4-BE49-F238E27FC236}">
                  <a16:creationId xmlns="" xmlns:a16="http://schemas.microsoft.com/office/drawing/2014/main" id="{B8A56638-2A2F-4C09-8BC0-78E5868DFB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93002" y="5684838"/>
              <a:ext cx="12700" cy="30163"/>
            </a:xfrm>
            <a:custGeom>
              <a:avLst/>
              <a:gdLst>
                <a:gd name="T0" fmla="*/ 6 w 8"/>
                <a:gd name="T1" fmla="*/ 19 h 19"/>
                <a:gd name="T2" fmla="*/ 2 w 8"/>
                <a:gd name="T3" fmla="*/ 19 h 19"/>
                <a:gd name="T4" fmla="*/ 2 w 8"/>
                <a:gd name="T5" fmla="*/ 17 h 19"/>
                <a:gd name="T6" fmla="*/ 4 w 8"/>
                <a:gd name="T7" fmla="*/ 17 h 19"/>
                <a:gd name="T8" fmla="*/ 2 w 8"/>
                <a:gd name="T9" fmla="*/ 17 h 19"/>
                <a:gd name="T10" fmla="*/ 2 w 8"/>
                <a:gd name="T11" fmla="*/ 19 h 19"/>
                <a:gd name="T12" fmla="*/ 0 w 8"/>
                <a:gd name="T13" fmla="*/ 19 h 19"/>
                <a:gd name="T14" fmla="*/ 0 w 8"/>
                <a:gd name="T15" fmla="*/ 0 h 19"/>
                <a:gd name="T16" fmla="*/ 8 w 8"/>
                <a:gd name="T17" fmla="*/ 0 h 19"/>
                <a:gd name="T18" fmla="*/ 8 w 8"/>
                <a:gd name="T19" fmla="*/ 19 h 19"/>
                <a:gd name="T20" fmla="*/ 6 w 8"/>
                <a:gd name="T21" fmla="*/ 19 h 19"/>
                <a:gd name="T22" fmla="*/ 6 w 8"/>
                <a:gd name="T23" fmla="*/ 19 h 19"/>
                <a:gd name="T24" fmla="*/ 4 w 8"/>
                <a:gd name="T25" fmla="*/ 15 h 19"/>
                <a:gd name="T26" fmla="*/ 4 w 8"/>
                <a:gd name="T27" fmla="*/ 4 h 19"/>
                <a:gd name="T28" fmla="*/ 4 w 8"/>
                <a:gd name="T29" fmla="*/ 15 h 19"/>
                <a:gd name="T30" fmla="*/ 4 w 8"/>
                <a:gd name="T31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" h="19">
                  <a:moveTo>
                    <a:pt x="6" y="19"/>
                  </a:moveTo>
                  <a:lnTo>
                    <a:pt x="2" y="19"/>
                  </a:lnTo>
                  <a:lnTo>
                    <a:pt x="2" y="17"/>
                  </a:lnTo>
                  <a:lnTo>
                    <a:pt x="4" y="17"/>
                  </a:lnTo>
                  <a:lnTo>
                    <a:pt x="2" y="17"/>
                  </a:lnTo>
                  <a:lnTo>
                    <a:pt x="2" y="19"/>
                  </a:lnTo>
                  <a:lnTo>
                    <a:pt x="0" y="19"/>
                  </a:lnTo>
                  <a:lnTo>
                    <a:pt x="0" y="0"/>
                  </a:lnTo>
                  <a:lnTo>
                    <a:pt x="8" y="0"/>
                  </a:lnTo>
                  <a:lnTo>
                    <a:pt x="8" y="19"/>
                  </a:lnTo>
                  <a:lnTo>
                    <a:pt x="6" y="19"/>
                  </a:lnTo>
                  <a:lnTo>
                    <a:pt x="6" y="19"/>
                  </a:lnTo>
                  <a:close/>
                  <a:moveTo>
                    <a:pt x="4" y="15"/>
                  </a:moveTo>
                  <a:lnTo>
                    <a:pt x="4" y="4"/>
                  </a:lnTo>
                  <a:lnTo>
                    <a:pt x="4" y="15"/>
                  </a:lnTo>
                  <a:lnTo>
                    <a:pt x="4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" name="Freeform 1858">
              <a:extLst>
                <a:ext uri="{FF2B5EF4-FFF2-40B4-BE49-F238E27FC236}">
                  <a16:creationId xmlns="" xmlns:a16="http://schemas.microsoft.com/office/drawing/2014/main" id="{F3D53CC8-23F3-4D97-9A89-DF5F5B7EA68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10452" y="5708651"/>
              <a:ext cx="142875" cy="190500"/>
            </a:xfrm>
            <a:custGeom>
              <a:avLst/>
              <a:gdLst>
                <a:gd name="T0" fmla="*/ 35 w 82"/>
                <a:gd name="T1" fmla="*/ 109 h 109"/>
                <a:gd name="T2" fmla="*/ 10 w 82"/>
                <a:gd name="T3" fmla="*/ 85 h 109"/>
                <a:gd name="T4" fmla="*/ 10 w 82"/>
                <a:gd name="T5" fmla="*/ 85 h 109"/>
                <a:gd name="T6" fmla="*/ 0 w 82"/>
                <a:gd name="T7" fmla="*/ 43 h 109"/>
                <a:gd name="T8" fmla="*/ 0 w 82"/>
                <a:gd name="T9" fmla="*/ 43 h 109"/>
                <a:gd name="T10" fmla="*/ 51 w 82"/>
                <a:gd name="T11" fmla="*/ 0 h 109"/>
                <a:gd name="T12" fmla="*/ 51 w 82"/>
                <a:gd name="T13" fmla="*/ 0 h 109"/>
                <a:gd name="T14" fmla="*/ 75 w 82"/>
                <a:gd name="T15" fmla="*/ 16 h 109"/>
                <a:gd name="T16" fmla="*/ 75 w 82"/>
                <a:gd name="T17" fmla="*/ 16 h 109"/>
                <a:gd name="T18" fmla="*/ 82 w 82"/>
                <a:gd name="T19" fmla="*/ 54 h 109"/>
                <a:gd name="T20" fmla="*/ 82 w 82"/>
                <a:gd name="T21" fmla="*/ 54 h 109"/>
                <a:gd name="T22" fmla="*/ 42 w 82"/>
                <a:gd name="T23" fmla="*/ 107 h 109"/>
                <a:gd name="T24" fmla="*/ 42 w 82"/>
                <a:gd name="T25" fmla="*/ 107 h 109"/>
                <a:gd name="T26" fmla="*/ 35 w 82"/>
                <a:gd name="T27" fmla="*/ 109 h 109"/>
                <a:gd name="T28" fmla="*/ 35 w 82"/>
                <a:gd name="T29" fmla="*/ 109 h 109"/>
                <a:gd name="T30" fmla="*/ 35 w 82"/>
                <a:gd name="T31" fmla="*/ 109 h 109"/>
                <a:gd name="T32" fmla="*/ 19 w 82"/>
                <a:gd name="T33" fmla="*/ 13 h 109"/>
                <a:gd name="T34" fmla="*/ 4 w 82"/>
                <a:gd name="T35" fmla="*/ 43 h 109"/>
                <a:gd name="T36" fmla="*/ 4 w 82"/>
                <a:gd name="T37" fmla="*/ 43 h 109"/>
                <a:gd name="T38" fmla="*/ 14 w 82"/>
                <a:gd name="T39" fmla="*/ 83 h 109"/>
                <a:gd name="T40" fmla="*/ 14 w 82"/>
                <a:gd name="T41" fmla="*/ 83 h 109"/>
                <a:gd name="T42" fmla="*/ 35 w 82"/>
                <a:gd name="T43" fmla="*/ 105 h 109"/>
                <a:gd name="T44" fmla="*/ 35 w 82"/>
                <a:gd name="T45" fmla="*/ 105 h 109"/>
                <a:gd name="T46" fmla="*/ 40 w 82"/>
                <a:gd name="T47" fmla="*/ 103 h 109"/>
                <a:gd name="T48" fmla="*/ 40 w 82"/>
                <a:gd name="T49" fmla="*/ 103 h 109"/>
                <a:gd name="T50" fmla="*/ 78 w 82"/>
                <a:gd name="T51" fmla="*/ 54 h 109"/>
                <a:gd name="T52" fmla="*/ 78 w 82"/>
                <a:gd name="T53" fmla="*/ 54 h 109"/>
                <a:gd name="T54" fmla="*/ 72 w 82"/>
                <a:gd name="T55" fmla="*/ 18 h 109"/>
                <a:gd name="T56" fmla="*/ 72 w 82"/>
                <a:gd name="T57" fmla="*/ 18 h 109"/>
                <a:gd name="T58" fmla="*/ 51 w 82"/>
                <a:gd name="T59" fmla="*/ 4 h 109"/>
                <a:gd name="T60" fmla="*/ 51 w 82"/>
                <a:gd name="T61" fmla="*/ 4 h 109"/>
                <a:gd name="T62" fmla="*/ 51 w 82"/>
                <a:gd name="T63" fmla="*/ 4 h 109"/>
                <a:gd name="T64" fmla="*/ 51 w 82"/>
                <a:gd name="T65" fmla="*/ 4 h 109"/>
                <a:gd name="T66" fmla="*/ 19 w 82"/>
                <a:gd name="T67" fmla="*/ 13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2" h="109">
                  <a:moveTo>
                    <a:pt x="35" y="109"/>
                  </a:moveTo>
                  <a:cubicBezTo>
                    <a:pt x="25" y="108"/>
                    <a:pt x="16" y="98"/>
                    <a:pt x="10" y="85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4" y="72"/>
                    <a:pt x="0" y="56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13"/>
                    <a:pt x="28" y="0"/>
                    <a:pt x="5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62" y="0"/>
                    <a:pt x="70" y="6"/>
                    <a:pt x="75" y="16"/>
                  </a:cubicBezTo>
                  <a:cubicBezTo>
                    <a:pt x="75" y="16"/>
                    <a:pt x="75" y="16"/>
                    <a:pt x="75" y="16"/>
                  </a:cubicBezTo>
                  <a:cubicBezTo>
                    <a:pt x="80" y="26"/>
                    <a:pt x="82" y="39"/>
                    <a:pt x="82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83"/>
                    <a:pt x="60" y="97"/>
                    <a:pt x="42" y="107"/>
                  </a:cubicBezTo>
                  <a:cubicBezTo>
                    <a:pt x="42" y="107"/>
                    <a:pt x="42" y="107"/>
                    <a:pt x="42" y="107"/>
                  </a:cubicBezTo>
                  <a:cubicBezTo>
                    <a:pt x="40" y="108"/>
                    <a:pt x="37" y="109"/>
                    <a:pt x="35" y="109"/>
                  </a:cubicBezTo>
                  <a:cubicBezTo>
                    <a:pt x="35" y="109"/>
                    <a:pt x="35" y="109"/>
                    <a:pt x="35" y="109"/>
                  </a:cubicBezTo>
                  <a:cubicBezTo>
                    <a:pt x="35" y="109"/>
                    <a:pt x="35" y="109"/>
                    <a:pt x="35" y="109"/>
                  </a:cubicBezTo>
                  <a:close/>
                  <a:moveTo>
                    <a:pt x="19" y="13"/>
                  </a:moveTo>
                  <a:cubicBezTo>
                    <a:pt x="10" y="20"/>
                    <a:pt x="4" y="29"/>
                    <a:pt x="4" y="43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4" y="55"/>
                    <a:pt x="7" y="71"/>
                    <a:pt x="14" y="83"/>
                  </a:cubicBezTo>
                  <a:cubicBezTo>
                    <a:pt x="14" y="83"/>
                    <a:pt x="14" y="83"/>
                    <a:pt x="14" y="83"/>
                  </a:cubicBezTo>
                  <a:cubicBezTo>
                    <a:pt x="20" y="96"/>
                    <a:pt x="28" y="105"/>
                    <a:pt x="35" y="105"/>
                  </a:cubicBezTo>
                  <a:cubicBezTo>
                    <a:pt x="35" y="105"/>
                    <a:pt x="35" y="105"/>
                    <a:pt x="35" y="105"/>
                  </a:cubicBezTo>
                  <a:cubicBezTo>
                    <a:pt x="37" y="105"/>
                    <a:pt x="38" y="104"/>
                    <a:pt x="40" y="103"/>
                  </a:cubicBezTo>
                  <a:cubicBezTo>
                    <a:pt x="40" y="103"/>
                    <a:pt x="40" y="103"/>
                    <a:pt x="40" y="103"/>
                  </a:cubicBezTo>
                  <a:cubicBezTo>
                    <a:pt x="58" y="93"/>
                    <a:pt x="78" y="81"/>
                    <a:pt x="78" y="54"/>
                  </a:cubicBezTo>
                  <a:cubicBezTo>
                    <a:pt x="78" y="54"/>
                    <a:pt x="78" y="54"/>
                    <a:pt x="78" y="54"/>
                  </a:cubicBezTo>
                  <a:cubicBezTo>
                    <a:pt x="78" y="40"/>
                    <a:pt x="76" y="27"/>
                    <a:pt x="72" y="18"/>
                  </a:cubicBezTo>
                  <a:cubicBezTo>
                    <a:pt x="72" y="18"/>
                    <a:pt x="72" y="18"/>
                    <a:pt x="72" y="18"/>
                  </a:cubicBezTo>
                  <a:cubicBezTo>
                    <a:pt x="67" y="9"/>
                    <a:pt x="61" y="4"/>
                    <a:pt x="51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40" y="4"/>
                    <a:pt x="28" y="7"/>
                    <a:pt x="19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" name="Freeform 1859">
              <a:extLst>
                <a:ext uri="{FF2B5EF4-FFF2-40B4-BE49-F238E27FC236}">
                  <a16:creationId xmlns="" xmlns:a16="http://schemas.microsoft.com/office/drawing/2014/main" id="{08A2DF32-4F1C-4A3A-9719-9488E7667E5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07277" y="5705476"/>
              <a:ext cx="149225" cy="196850"/>
            </a:xfrm>
            <a:custGeom>
              <a:avLst/>
              <a:gdLst>
                <a:gd name="T0" fmla="*/ 37 w 86"/>
                <a:gd name="T1" fmla="*/ 111 h 113"/>
                <a:gd name="T2" fmla="*/ 10 w 86"/>
                <a:gd name="T3" fmla="*/ 88 h 113"/>
                <a:gd name="T4" fmla="*/ 0 w 86"/>
                <a:gd name="T5" fmla="*/ 45 h 113"/>
                <a:gd name="T6" fmla="*/ 52 w 86"/>
                <a:gd name="T7" fmla="*/ 0 h 113"/>
                <a:gd name="T8" fmla="*/ 53 w 86"/>
                <a:gd name="T9" fmla="*/ 0 h 113"/>
                <a:gd name="T10" fmla="*/ 79 w 86"/>
                <a:gd name="T11" fmla="*/ 17 h 113"/>
                <a:gd name="T12" fmla="*/ 86 w 86"/>
                <a:gd name="T13" fmla="*/ 56 h 113"/>
                <a:gd name="T14" fmla="*/ 45 w 86"/>
                <a:gd name="T15" fmla="*/ 111 h 113"/>
                <a:gd name="T16" fmla="*/ 37 w 86"/>
                <a:gd name="T17" fmla="*/ 113 h 113"/>
                <a:gd name="T18" fmla="*/ 37 w 86"/>
                <a:gd name="T19" fmla="*/ 113 h 113"/>
                <a:gd name="T20" fmla="*/ 43 w 86"/>
                <a:gd name="T21" fmla="*/ 107 h 113"/>
                <a:gd name="T22" fmla="*/ 82 w 86"/>
                <a:gd name="T23" fmla="*/ 56 h 113"/>
                <a:gd name="T24" fmla="*/ 43 w 86"/>
                <a:gd name="T25" fmla="*/ 107 h 113"/>
                <a:gd name="T26" fmla="*/ 37 w 86"/>
                <a:gd name="T27" fmla="*/ 109 h 113"/>
                <a:gd name="T28" fmla="*/ 37 w 86"/>
                <a:gd name="T29" fmla="*/ 109 h 113"/>
                <a:gd name="T30" fmla="*/ 37 w 86"/>
                <a:gd name="T31" fmla="*/ 109 h 113"/>
                <a:gd name="T32" fmla="*/ 36 w 86"/>
                <a:gd name="T33" fmla="*/ 108 h 113"/>
                <a:gd name="T34" fmla="*/ 36 w 86"/>
                <a:gd name="T35" fmla="*/ 108 h 113"/>
                <a:gd name="T36" fmla="*/ 35 w 86"/>
                <a:gd name="T37" fmla="*/ 108 h 113"/>
                <a:gd name="T38" fmla="*/ 30 w 86"/>
                <a:gd name="T39" fmla="*/ 106 h 113"/>
                <a:gd name="T40" fmla="*/ 37 w 86"/>
                <a:gd name="T41" fmla="*/ 105 h 113"/>
                <a:gd name="T42" fmla="*/ 41 w 86"/>
                <a:gd name="T43" fmla="*/ 104 h 113"/>
                <a:gd name="T44" fmla="*/ 78 w 86"/>
                <a:gd name="T45" fmla="*/ 56 h 113"/>
                <a:gd name="T46" fmla="*/ 78 w 86"/>
                <a:gd name="T47" fmla="*/ 56 h 113"/>
                <a:gd name="T48" fmla="*/ 72 w 86"/>
                <a:gd name="T49" fmla="*/ 21 h 113"/>
                <a:gd name="T50" fmla="*/ 53 w 86"/>
                <a:gd name="T51" fmla="*/ 8 h 113"/>
                <a:gd name="T52" fmla="*/ 22 w 86"/>
                <a:gd name="T53" fmla="*/ 17 h 113"/>
                <a:gd name="T54" fmla="*/ 8 w 86"/>
                <a:gd name="T55" fmla="*/ 45 h 113"/>
                <a:gd name="T56" fmla="*/ 8 w 86"/>
                <a:gd name="T57" fmla="*/ 45 h 113"/>
                <a:gd name="T58" fmla="*/ 17 w 86"/>
                <a:gd name="T59" fmla="*/ 85 h 113"/>
                <a:gd name="T60" fmla="*/ 37 w 86"/>
                <a:gd name="T61" fmla="*/ 105 h 113"/>
                <a:gd name="T62" fmla="*/ 37 w 86"/>
                <a:gd name="T63" fmla="*/ 105 h 113"/>
                <a:gd name="T64" fmla="*/ 14 w 86"/>
                <a:gd name="T65" fmla="*/ 86 h 113"/>
                <a:gd name="T66" fmla="*/ 17 w 86"/>
                <a:gd name="T67" fmla="*/ 92 h 113"/>
                <a:gd name="T68" fmla="*/ 14 w 86"/>
                <a:gd name="T69" fmla="*/ 86 h 113"/>
                <a:gd name="T70" fmla="*/ 9 w 86"/>
                <a:gd name="T71" fmla="*/ 74 h 113"/>
                <a:gd name="T72" fmla="*/ 82 w 86"/>
                <a:gd name="T73" fmla="*/ 56 h 113"/>
                <a:gd name="T74" fmla="*/ 82 w 86"/>
                <a:gd name="T75" fmla="*/ 56 h 113"/>
                <a:gd name="T76" fmla="*/ 76 w 86"/>
                <a:gd name="T77" fmla="*/ 21 h 113"/>
                <a:gd name="T78" fmla="*/ 4 w 86"/>
                <a:gd name="T79" fmla="*/ 45 h 113"/>
                <a:gd name="T80" fmla="*/ 4 w 86"/>
                <a:gd name="T81" fmla="*/ 45 h 113"/>
                <a:gd name="T82" fmla="*/ 4 w 86"/>
                <a:gd name="T83" fmla="*/ 45 h 113"/>
                <a:gd name="T84" fmla="*/ 6 w 86"/>
                <a:gd name="T85" fmla="*/ 31 h 113"/>
                <a:gd name="T86" fmla="*/ 76 w 86"/>
                <a:gd name="T87" fmla="*/ 21 h 113"/>
                <a:gd name="T88" fmla="*/ 76 w 86"/>
                <a:gd name="T89" fmla="*/ 21 h 113"/>
                <a:gd name="T90" fmla="*/ 75 w 86"/>
                <a:gd name="T91" fmla="*/ 18 h 113"/>
                <a:gd name="T92" fmla="*/ 75 w 86"/>
                <a:gd name="T93" fmla="*/ 18 h 113"/>
                <a:gd name="T94" fmla="*/ 75 w 86"/>
                <a:gd name="T95" fmla="*/ 18 h 113"/>
                <a:gd name="T96" fmla="*/ 75 w 86"/>
                <a:gd name="T97" fmla="*/ 18 h 113"/>
                <a:gd name="T98" fmla="*/ 75 w 86"/>
                <a:gd name="T99" fmla="*/ 18 h 113"/>
                <a:gd name="T100" fmla="*/ 53 w 86"/>
                <a:gd name="T101" fmla="*/ 4 h 113"/>
                <a:gd name="T102" fmla="*/ 53 w 86"/>
                <a:gd name="T103" fmla="*/ 4 h 113"/>
                <a:gd name="T104" fmla="*/ 51 w 86"/>
                <a:gd name="T105" fmla="*/ 4 h 113"/>
                <a:gd name="T106" fmla="*/ 53 w 86"/>
                <a:gd name="T107" fmla="*/ 4 h 113"/>
                <a:gd name="T108" fmla="*/ 53 w 86"/>
                <a:gd name="T109" fmla="*/ 4 h 113"/>
                <a:gd name="T110" fmla="*/ 21 w 86"/>
                <a:gd name="T111" fmla="*/ 15 h 113"/>
                <a:gd name="T112" fmla="*/ 20 w 86"/>
                <a:gd name="T113" fmla="*/ 14 h 113"/>
                <a:gd name="T114" fmla="*/ 21 w 86"/>
                <a:gd name="T115" fmla="*/ 15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6" h="113">
                  <a:moveTo>
                    <a:pt x="37" y="113"/>
                  </a:moveTo>
                  <a:cubicBezTo>
                    <a:pt x="37" y="111"/>
                    <a:pt x="37" y="111"/>
                    <a:pt x="37" y="111"/>
                  </a:cubicBezTo>
                  <a:cubicBezTo>
                    <a:pt x="37" y="113"/>
                    <a:pt x="37" y="113"/>
                    <a:pt x="37" y="113"/>
                  </a:cubicBezTo>
                  <a:cubicBezTo>
                    <a:pt x="25" y="112"/>
                    <a:pt x="17" y="101"/>
                    <a:pt x="10" y="88"/>
                  </a:cubicBezTo>
                  <a:cubicBezTo>
                    <a:pt x="10" y="88"/>
                    <a:pt x="10" y="88"/>
                    <a:pt x="10" y="88"/>
                  </a:cubicBezTo>
                  <a:cubicBezTo>
                    <a:pt x="4" y="75"/>
                    <a:pt x="0" y="59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14"/>
                    <a:pt x="30" y="0"/>
                    <a:pt x="52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65" y="0"/>
                    <a:pt x="74" y="7"/>
                    <a:pt x="79" y="17"/>
                  </a:cubicBezTo>
                  <a:cubicBezTo>
                    <a:pt x="79" y="17"/>
                    <a:pt x="79" y="17"/>
                    <a:pt x="79" y="17"/>
                  </a:cubicBezTo>
                  <a:cubicBezTo>
                    <a:pt x="84" y="28"/>
                    <a:pt x="86" y="41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86"/>
                    <a:pt x="63" y="101"/>
                    <a:pt x="45" y="111"/>
                  </a:cubicBezTo>
                  <a:cubicBezTo>
                    <a:pt x="45" y="111"/>
                    <a:pt x="45" y="111"/>
                    <a:pt x="45" y="111"/>
                  </a:cubicBezTo>
                  <a:cubicBezTo>
                    <a:pt x="42" y="112"/>
                    <a:pt x="40" y="113"/>
                    <a:pt x="37" y="113"/>
                  </a:cubicBezTo>
                  <a:cubicBezTo>
                    <a:pt x="37" y="113"/>
                    <a:pt x="37" y="113"/>
                    <a:pt x="37" y="113"/>
                  </a:cubicBezTo>
                  <a:cubicBezTo>
                    <a:pt x="37" y="113"/>
                    <a:pt x="37" y="113"/>
                    <a:pt x="37" y="113"/>
                  </a:cubicBezTo>
                  <a:close/>
                  <a:moveTo>
                    <a:pt x="37" y="109"/>
                  </a:moveTo>
                  <a:cubicBezTo>
                    <a:pt x="39" y="109"/>
                    <a:pt x="41" y="108"/>
                    <a:pt x="43" y="107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61" y="97"/>
                    <a:pt x="82" y="84"/>
                    <a:pt x="82" y="56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82" y="84"/>
                    <a:pt x="61" y="97"/>
                    <a:pt x="43" y="107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41" y="108"/>
                    <a:pt x="39" y="109"/>
                    <a:pt x="37" y="109"/>
                  </a:cubicBezTo>
                  <a:cubicBezTo>
                    <a:pt x="37" y="109"/>
                    <a:pt x="37" y="109"/>
                    <a:pt x="37" y="109"/>
                  </a:cubicBezTo>
                  <a:cubicBezTo>
                    <a:pt x="37" y="109"/>
                    <a:pt x="37" y="109"/>
                    <a:pt x="37" y="109"/>
                  </a:cubicBezTo>
                  <a:cubicBezTo>
                    <a:pt x="37" y="109"/>
                    <a:pt x="37" y="109"/>
                    <a:pt x="37" y="109"/>
                  </a:cubicBezTo>
                  <a:cubicBezTo>
                    <a:pt x="37" y="109"/>
                    <a:pt x="37" y="109"/>
                    <a:pt x="37" y="109"/>
                  </a:cubicBezTo>
                  <a:cubicBezTo>
                    <a:pt x="37" y="109"/>
                    <a:pt x="37" y="109"/>
                    <a:pt x="37" y="109"/>
                  </a:cubicBezTo>
                  <a:close/>
                  <a:moveTo>
                    <a:pt x="36" y="108"/>
                  </a:moveTo>
                  <a:cubicBezTo>
                    <a:pt x="36" y="108"/>
                    <a:pt x="36" y="108"/>
                    <a:pt x="36" y="108"/>
                  </a:cubicBezTo>
                  <a:cubicBezTo>
                    <a:pt x="36" y="108"/>
                    <a:pt x="36" y="108"/>
                    <a:pt x="36" y="108"/>
                  </a:cubicBezTo>
                  <a:cubicBezTo>
                    <a:pt x="36" y="108"/>
                    <a:pt x="36" y="108"/>
                    <a:pt x="36" y="108"/>
                  </a:cubicBezTo>
                  <a:close/>
                  <a:moveTo>
                    <a:pt x="35" y="108"/>
                  </a:moveTo>
                  <a:cubicBezTo>
                    <a:pt x="34" y="108"/>
                    <a:pt x="32" y="107"/>
                    <a:pt x="30" y="106"/>
                  </a:cubicBezTo>
                  <a:cubicBezTo>
                    <a:pt x="30" y="106"/>
                    <a:pt x="30" y="106"/>
                    <a:pt x="30" y="106"/>
                  </a:cubicBezTo>
                  <a:cubicBezTo>
                    <a:pt x="32" y="107"/>
                    <a:pt x="34" y="108"/>
                    <a:pt x="35" y="108"/>
                  </a:cubicBezTo>
                  <a:close/>
                  <a:moveTo>
                    <a:pt x="37" y="105"/>
                  </a:moveTo>
                  <a:cubicBezTo>
                    <a:pt x="38" y="105"/>
                    <a:pt x="39" y="104"/>
                    <a:pt x="41" y="104"/>
                  </a:cubicBezTo>
                  <a:cubicBezTo>
                    <a:pt x="41" y="104"/>
                    <a:pt x="41" y="104"/>
                    <a:pt x="41" y="104"/>
                  </a:cubicBezTo>
                  <a:cubicBezTo>
                    <a:pt x="59" y="94"/>
                    <a:pt x="78" y="82"/>
                    <a:pt x="78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78" y="42"/>
                    <a:pt x="76" y="29"/>
                    <a:pt x="72" y="21"/>
                  </a:cubicBezTo>
                  <a:cubicBezTo>
                    <a:pt x="72" y="21"/>
                    <a:pt x="72" y="21"/>
                    <a:pt x="72" y="21"/>
                  </a:cubicBezTo>
                  <a:cubicBezTo>
                    <a:pt x="67" y="12"/>
                    <a:pt x="62" y="8"/>
                    <a:pt x="53" y="8"/>
                  </a:cubicBezTo>
                  <a:cubicBezTo>
                    <a:pt x="53" y="8"/>
                    <a:pt x="53" y="8"/>
                    <a:pt x="53" y="8"/>
                  </a:cubicBezTo>
                  <a:cubicBezTo>
                    <a:pt x="53" y="8"/>
                    <a:pt x="53" y="8"/>
                    <a:pt x="53" y="8"/>
                  </a:cubicBezTo>
                  <a:cubicBezTo>
                    <a:pt x="43" y="8"/>
                    <a:pt x="31" y="11"/>
                    <a:pt x="22" y="17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14" y="23"/>
                    <a:pt x="8" y="32"/>
                    <a:pt x="8" y="45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7" y="57"/>
                    <a:pt x="11" y="72"/>
                    <a:pt x="17" y="85"/>
                  </a:cubicBezTo>
                  <a:cubicBezTo>
                    <a:pt x="17" y="85"/>
                    <a:pt x="17" y="85"/>
                    <a:pt x="17" y="85"/>
                  </a:cubicBezTo>
                  <a:cubicBezTo>
                    <a:pt x="23" y="97"/>
                    <a:pt x="31" y="105"/>
                    <a:pt x="37" y="105"/>
                  </a:cubicBezTo>
                  <a:cubicBezTo>
                    <a:pt x="37" y="105"/>
                    <a:pt x="37" y="105"/>
                    <a:pt x="37" y="105"/>
                  </a:cubicBezTo>
                  <a:cubicBezTo>
                    <a:pt x="37" y="105"/>
                    <a:pt x="37" y="105"/>
                    <a:pt x="37" y="105"/>
                  </a:cubicBezTo>
                  <a:cubicBezTo>
                    <a:pt x="37" y="105"/>
                    <a:pt x="37" y="105"/>
                    <a:pt x="37" y="105"/>
                  </a:cubicBezTo>
                  <a:cubicBezTo>
                    <a:pt x="37" y="105"/>
                    <a:pt x="37" y="105"/>
                    <a:pt x="37" y="105"/>
                  </a:cubicBezTo>
                  <a:close/>
                  <a:moveTo>
                    <a:pt x="14" y="86"/>
                  </a:moveTo>
                  <a:cubicBezTo>
                    <a:pt x="15" y="88"/>
                    <a:pt x="16" y="90"/>
                    <a:pt x="17" y="92"/>
                  </a:cubicBezTo>
                  <a:cubicBezTo>
                    <a:pt x="17" y="92"/>
                    <a:pt x="17" y="92"/>
                    <a:pt x="17" y="92"/>
                  </a:cubicBezTo>
                  <a:cubicBezTo>
                    <a:pt x="16" y="90"/>
                    <a:pt x="15" y="88"/>
                    <a:pt x="14" y="86"/>
                  </a:cubicBezTo>
                  <a:cubicBezTo>
                    <a:pt x="14" y="86"/>
                    <a:pt x="14" y="86"/>
                    <a:pt x="14" y="86"/>
                  </a:cubicBezTo>
                  <a:cubicBezTo>
                    <a:pt x="12" y="82"/>
                    <a:pt x="10" y="78"/>
                    <a:pt x="9" y="74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10" y="78"/>
                    <a:pt x="12" y="82"/>
                    <a:pt x="14" y="86"/>
                  </a:cubicBezTo>
                  <a:close/>
                  <a:moveTo>
                    <a:pt x="82" y="56"/>
                  </a:moveTo>
                  <a:cubicBezTo>
                    <a:pt x="82" y="56"/>
                    <a:pt x="82" y="56"/>
                    <a:pt x="82" y="56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82" y="43"/>
                    <a:pt x="80" y="31"/>
                    <a:pt x="76" y="21"/>
                  </a:cubicBezTo>
                  <a:cubicBezTo>
                    <a:pt x="76" y="21"/>
                    <a:pt x="76" y="21"/>
                    <a:pt x="76" y="21"/>
                  </a:cubicBezTo>
                  <a:cubicBezTo>
                    <a:pt x="80" y="31"/>
                    <a:pt x="82" y="43"/>
                    <a:pt x="82" y="56"/>
                  </a:cubicBezTo>
                  <a:close/>
                  <a:moveTo>
                    <a:pt x="4" y="45"/>
                  </a:moveTo>
                  <a:cubicBezTo>
                    <a:pt x="4" y="45"/>
                    <a:pt x="4" y="45"/>
                    <a:pt x="4" y="45"/>
                  </a:cubicBezTo>
                  <a:cubicBezTo>
                    <a:pt x="4" y="45"/>
                    <a:pt x="4" y="45"/>
                    <a:pt x="4" y="45"/>
                  </a:cubicBezTo>
                  <a:cubicBezTo>
                    <a:pt x="4" y="45"/>
                    <a:pt x="4" y="45"/>
                    <a:pt x="4" y="45"/>
                  </a:cubicBezTo>
                  <a:cubicBezTo>
                    <a:pt x="4" y="45"/>
                    <a:pt x="4" y="45"/>
                    <a:pt x="4" y="45"/>
                  </a:cubicBezTo>
                  <a:cubicBezTo>
                    <a:pt x="4" y="40"/>
                    <a:pt x="4" y="35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4" y="35"/>
                    <a:pt x="4" y="40"/>
                    <a:pt x="4" y="45"/>
                  </a:cubicBezTo>
                  <a:close/>
                  <a:moveTo>
                    <a:pt x="76" y="21"/>
                  </a:moveTo>
                  <a:cubicBezTo>
                    <a:pt x="76" y="21"/>
                    <a:pt x="76" y="21"/>
                    <a:pt x="76" y="21"/>
                  </a:cubicBezTo>
                  <a:cubicBezTo>
                    <a:pt x="76" y="21"/>
                    <a:pt x="76" y="21"/>
                    <a:pt x="76" y="21"/>
                  </a:cubicBezTo>
                  <a:cubicBezTo>
                    <a:pt x="76" y="21"/>
                    <a:pt x="76" y="21"/>
                    <a:pt x="76" y="21"/>
                  </a:cubicBezTo>
                  <a:close/>
                  <a:moveTo>
                    <a:pt x="75" y="18"/>
                  </a:moveTo>
                  <a:cubicBezTo>
                    <a:pt x="75" y="18"/>
                    <a:pt x="75" y="18"/>
                    <a:pt x="75" y="18"/>
                  </a:cubicBezTo>
                  <a:cubicBezTo>
                    <a:pt x="75" y="18"/>
                    <a:pt x="75" y="18"/>
                    <a:pt x="75" y="18"/>
                  </a:cubicBezTo>
                  <a:cubicBezTo>
                    <a:pt x="75" y="18"/>
                    <a:pt x="75" y="18"/>
                    <a:pt x="75" y="18"/>
                  </a:cubicBezTo>
                  <a:close/>
                  <a:moveTo>
                    <a:pt x="75" y="18"/>
                  </a:moveTo>
                  <a:cubicBezTo>
                    <a:pt x="75" y="18"/>
                    <a:pt x="75" y="18"/>
                    <a:pt x="75" y="18"/>
                  </a:cubicBezTo>
                  <a:cubicBezTo>
                    <a:pt x="75" y="18"/>
                    <a:pt x="75" y="18"/>
                    <a:pt x="75" y="18"/>
                  </a:cubicBezTo>
                  <a:cubicBezTo>
                    <a:pt x="75" y="18"/>
                    <a:pt x="75" y="18"/>
                    <a:pt x="75" y="18"/>
                  </a:cubicBezTo>
                  <a:close/>
                  <a:moveTo>
                    <a:pt x="75" y="18"/>
                  </a:moveTo>
                  <a:cubicBezTo>
                    <a:pt x="70" y="9"/>
                    <a:pt x="63" y="4"/>
                    <a:pt x="53" y="4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2" y="4"/>
                    <a:pt x="51" y="4"/>
                    <a:pt x="51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1" y="4"/>
                    <a:pt x="52" y="4"/>
                    <a:pt x="53" y="4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63" y="4"/>
                    <a:pt x="70" y="9"/>
                    <a:pt x="75" y="18"/>
                  </a:cubicBezTo>
                  <a:close/>
                  <a:moveTo>
                    <a:pt x="21" y="15"/>
                  </a:moveTo>
                  <a:cubicBezTo>
                    <a:pt x="20" y="14"/>
                    <a:pt x="20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1" y="15"/>
                    <a:pt x="21" y="15"/>
                    <a:pt x="21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" name="Freeform 1860">
              <a:extLst>
                <a:ext uri="{FF2B5EF4-FFF2-40B4-BE49-F238E27FC236}">
                  <a16:creationId xmlns="" xmlns:a16="http://schemas.microsoft.com/office/drawing/2014/main" id="{C51A9DBB-9DDA-4EBE-8E11-DD149B2C7349}"/>
                </a:ext>
              </a:extLst>
            </p:cNvPr>
            <p:cNvSpPr/>
            <p:nvPr/>
          </p:nvSpPr>
          <p:spPr bwMode="auto">
            <a:xfrm>
              <a:off x="7531102" y="5711826"/>
              <a:ext cx="128588" cy="122238"/>
            </a:xfrm>
            <a:custGeom>
              <a:avLst/>
              <a:gdLst>
                <a:gd name="T0" fmla="*/ 55 w 74"/>
                <a:gd name="T1" fmla="*/ 67 h 70"/>
                <a:gd name="T2" fmla="*/ 70 w 74"/>
                <a:gd name="T3" fmla="*/ 58 h 70"/>
                <a:gd name="T4" fmla="*/ 70 w 74"/>
                <a:gd name="T5" fmla="*/ 56 h 70"/>
                <a:gd name="T6" fmla="*/ 70 w 74"/>
                <a:gd name="T7" fmla="*/ 56 h 70"/>
                <a:gd name="T8" fmla="*/ 50 w 74"/>
                <a:gd name="T9" fmla="*/ 6 h 70"/>
                <a:gd name="T10" fmla="*/ 50 w 74"/>
                <a:gd name="T11" fmla="*/ 6 h 70"/>
                <a:gd name="T12" fmla="*/ 41 w 74"/>
                <a:gd name="T13" fmla="*/ 4 h 70"/>
                <a:gd name="T14" fmla="*/ 41 w 74"/>
                <a:gd name="T15" fmla="*/ 4 h 70"/>
                <a:gd name="T16" fmla="*/ 2 w 74"/>
                <a:gd name="T17" fmla="*/ 11 h 70"/>
                <a:gd name="T18" fmla="*/ 2 w 74"/>
                <a:gd name="T19" fmla="*/ 11 h 70"/>
                <a:gd name="T20" fmla="*/ 0 w 74"/>
                <a:gd name="T21" fmla="*/ 7 h 70"/>
                <a:gd name="T22" fmla="*/ 41 w 74"/>
                <a:gd name="T23" fmla="*/ 0 h 70"/>
                <a:gd name="T24" fmla="*/ 41 w 74"/>
                <a:gd name="T25" fmla="*/ 0 h 70"/>
                <a:gd name="T26" fmla="*/ 53 w 74"/>
                <a:gd name="T27" fmla="*/ 3 h 70"/>
                <a:gd name="T28" fmla="*/ 53 w 74"/>
                <a:gd name="T29" fmla="*/ 3 h 70"/>
                <a:gd name="T30" fmla="*/ 74 w 74"/>
                <a:gd name="T31" fmla="*/ 56 h 70"/>
                <a:gd name="T32" fmla="*/ 74 w 74"/>
                <a:gd name="T33" fmla="*/ 56 h 70"/>
                <a:gd name="T34" fmla="*/ 72 w 74"/>
                <a:gd name="T35" fmla="*/ 62 h 70"/>
                <a:gd name="T36" fmla="*/ 72 w 74"/>
                <a:gd name="T37" fmla="*/ 62 h 70"/>
                <a:gd name="T38" fmla="*/ 72 w 74"/>
                <a:gd name="T39" fmla="*/ 62 h 70"/>
                <a:gd name="T40" fmla="*/ 57 w 74"/>
                <a:gd name="T41" fmla="*/ 70 h 70"/>
                <a:gd name="T42" fmla="*/ 57 w 74"/>
                <a:gd name="T43" fmla="*/ 70 h 70"/>
                <a:gd name="T44" fmla="*/ 55 w 74"/>
                <a:gd name="T45" fmla="*/ 6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4" h="70">
                  <a:moveTo>
                    <a:pt x="55" y="67"/>
                  </a:moveTo>
                  <a:cubicBezTo>
                    <a:pt x="70" y="58"/>
                    <a:pt x="70" y="58"/>
                    <a:pt x="70" y="58"/>
                  </a:cubicBezTo>
                  <a:cubicBezTo>
                    <a:pt x="70" y="58"/>
                    <a:pt x="70" y="57"/>
                    <a:pt x="70" y="56"/>
                  </a:cubicBezTo>
                  <a:cubicBezTo>
                    <a:pt x="70" y="56"/>
                    <a:pt x="70" y="56"/>
                    <a:pt x="70" y="56"/>
                  </a:cubicBezTo>
                  <a:cubicBezTo>
                    <a:pt x="71" y="45"/>
                    <a:pt x="55" y="12"/>
                    <a:pt x="50" y="6"/>
                  </a:cubicBezTo>
                  <a:cubicBezTo>
                    <a:pt x="50" y="6"/>
                    <a:pt x="50" y="6"/>
                    <a:pt x="50" y="6"/>
                  </a:cubicBezTo>
                  <a:cubicBezTo>
                    <a:pt x="49" y="5"/>
                    <a:pt x="46" y="4"/>
                    <a:pt x="41" y="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27" y="4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7"/>
                    <a:pt x="26" y="0"/>
                    <a:pt x="41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6" y="0"/>
                    <a:pt x="51" y="0"/>
                    <a:pt x="53" y="3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9" y="11"/>
                    <a:pt x="74" y="43"/>
                    <a:pt x="74" y="56"/>
                  </a:cubicBezTo>
                  <a:cubicBezTo>
                    <a:pt x="74" y="56"/>
                    <a:pt x="74" y="56"/>
                    <a:pt x="74" y="56"/>
                  </a:cubicBezTo>
                  <a:cubicBezTo>
                    <a:pt x="74" y="58"/>
                    <a:pt x="74" y="60"/>
                    <a:pt x="72" y="62"/>
                  </a:cubicBezTo>
                  <a:cubicBezTo>
                    <a:pt x="72" y="62"/>
                    <a:pt x="72" y="62"/>
                    <a:pt x="72" y="62"/>
                  </a:cubicBezTo>
                  <a:cubicBezTo>
                    <a:pt x="72" y="62"/>
                    <a:pt x="72" y="62"/>
                    <a:pt x="72" y="62"/>
                  </a:cubicBezTo>
                  <a:cubicBezTo>
                    <a:pt x="57" y="70"/>
                    <a:pt x="57" y="70"/>
                    <a:pt x="57" y="70"/>
                  </a:cubicBezTo>
                  <a:cubicBezTo>
                    <a:pt x="57" y="70"/>
                    <a:pt x="57" y="70"/>
                    <a:pt x="57" y="70"/>
                  </a:cubicBezTo>
                  <a:cubicBezTo>
                    <a:pt x="55" y="67"/>
                    <a:pt x="55" y="67"/>
                    <a:pt x="55" y="6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" name="Freeform 1861">
              <a:extLst>
                <a:ext uri="{FF2B5EF4-FFF2-40B4-BE49-F238E27FC236}">
                  <a16:creationId xmlns="" xmlns:a16="http://schemas.microsoft.com/office/drawing/2014/main" id="{2F325274-8ED9-47E4-A00C-80A89EE15B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27927" y="5708651"/>
              <a:ext cx="134938" cy="139700"/>
            </a:xfrm>
            <a:custGeom>
              <a:avLst/>
              <a:gdLst>
                <a:gd name="T0" fmla="*/ 57 w 78"/>
                <a:gd name="T1" fmla="*/ 69 h 80"/>
                <a:gd name="T2" fmla="*/ 57 w 78"/>
                <a:gd name="T3" fmla="*/ 69 h 80"/>
                <a:gd name="T4" fmla="*/ 54 w 78"/>
                <a:gd name="T5" fmla="*/ 68 h 80"/>
                <a:gd name="T6" fmla="*/ 70 w 78"/>
                <a:gd name="T7" fmla="*/ 58 h 80"/>
                <a:gd name="T8" fmla="*/ 70 w 78"/>
                <a:gd name="T9" fmla="*/ 58 h 80"/>
                <a:gd name="T10" fmla="*/ 70 w 78"/>
                <a:gd name="T11" fmla="*/ 58 h 80"/>
                <a:gd name="T12" fmla="*/ 50 w 78"/>
                <a:gd name="T13" fmla="*/ 9 h 80"/>
                <a:gd name="T14" fmla="*/ 50 w 78"/>
                <a:gd name="T15" fmla="*/ 9 h 80"/>
                <a:gd name="T16" fmla="*/ 50 w 78"/>
                <a:gd name="T17" fmla="*/ 9 h 80"/>
                <a:gd name="T18" fmla="*/ 50 w 78"/>
                <a:gd name="T19" fmla="*/ 9 h 80"/>
                <a:gd name="T20" fmla="*/ 49 w 78"/>
                <a:gd name="T21" fmla="*/ 8 h 80"/>
                <a:gd name="T22" fmla="*/ 44 w 78"/>
                <a:gd name="T23" fmla="*/ 8 h 80"/>
                <a:gd name="T24" fmla="*/ 44 w 78"/>
                <a:gd name="T25" fmla="*/ 8 h 80"/>
                <a:gd name="T26" fmla="*/ 43 w 78"/>
                <a:gd name="T27" fmla="*/ 8 h 80"/>
                <a:gd name="T28" fmla="*/ 5 w 78"/>
                <a:gd name="T29" fmla="*/ 15 h 80"/>
                <a:gd name="T30" fmla="*/ 3 w 78"/>
                <a:gd name="T31" fmla="*/ 18 h 80"/>
                <a:gd name="T32" fmla="*/ 2 w 78"/>
                <a:gd name="T33" fmla="*/ 7 h 80"/>
                <a:gd name="T34" fmla="*/ 2 w 78"/>
                <a:gd name="T35" fmla="*/ 7 h 80"/>
                <a:gd name="T36" fmla="*/ 3 w 78"/>
                <a:gd name="T37" fmla="*/ 7 h 80"/>
                <a:gd name="T38" fmla="*/ 6 w 78"/>
                <a:gd name="T39" fmla="*/ 6 h 80"/>
                <a:gd name="T40" fmla="*/ 17 w 78"/>
                <a:gd name="T41" fmla="*/ 4 h 80"/>
                <a:gd name="T42" fmla="*/ 43 w 78"/>
                <a:gd name="T43" fmla="*/ 0 h 80"/>
                <a:gd name="T44" fmla="*/ 57 w 78"/>
                <a:gd name="T45" fmla="*/ 4 h 80"/>
                <a:gd name="T46" fmla="*/ 78 w 78"/>
                <a:gd name="T47" fmla="*/ 58 h 80"/>
                <a:gd name="T48" fmla="*/ 76 w 78"/>
                <a:gd name="T49" fmla="*/ 65 h 80"/>
                <a:gd name="T50" fmla="*/ 61 w 78"/>
                <a:gd name="T51" fmla="*/ 73 h 80"/>
                <a:gd name="T52" fmla="*/ 55 w 78"/>
                <a:gd name="T53" fmla="*/ 70 h 80"/>
                <a:gd name="T54" fmla="*/ 73 w 78"/>
                <a:gd name="T55" fmla="*/ 62 h 80"/>
                <a:gd name="T56" fmla="*/ 73 w 78"/>
                <a:gd name="T57" fmla="*/ 62 h 80"/>
                <a:gd name="T58" fmla="*/ 60 w 78"/>
                <a:gd name="T59" fmla="*/ 69 h 80"/>
                <a:gd name="T60" fmla="*/ 74 w 78"/>
                <a:gd name="T61" fmla="*/ 61 h 80"/>
                <a:gd name="T62" fmla="*/ 74 w 78"/>
                <a:gd name="T63" fmla="*/ 58 h 80"/>
                <a:gd name="T64" fmla="*/ 54 w 78"/>
                <a:gd name="T65" fmla="*/ 7 h 80"/>
                <a:gd name="T66" fmla="*/ 53 w 78"/>
                <a:gd name="T67" fmla="*/ 7 h 80"/>
                <a:gd name="T68" fmla="*/ 74 w 78"/>
                <a:gd name="T69" fmla="*/ 58 h 80"/>
                <a:gd name="T70" fmla="*/ 74 w 78"/>
                <a:gd name="T71" fmla="*/ 58 h 80"/>
                <a:gd name="T72" fmla="*/ 74 w 78"/>
                <a:gd name="T73" fmla="*/ 58 h 80"/>
                <a:gd name="T74" fmla="*/ 48 w 78"/>
                <a:gd name="T75" fmla="*/ 4 h 80"/>
                <a:gd name="T76" fmla="*/ 44 w 78"/>
                <a:gd name="T77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8" h="80">
                  <a:moveTo>
                    <a:pt x="55" y="70"/>
                  </a:moveTo>
                  <a:cubicBezTo>
                    <a:pt x="57" y="69"/>
                    <a:pt x="57" y="69"/>
                    <a:pt x="57" y="69"/>
                  </a:cubicBezTo>
                  <a:cubicBezTo>
                    <a:pt x="58" y="70"/>
                    <a:pt x="58" y="70"/>
                    <a:pt x="58" y="70"/>
                  </a:cubicBezTo>
                  <a:cubicBezTo>
                    <a:pt x="57" y="69"/>
                    <a:pt x="57" y="69"/>
                    <a:pt x="57" y="69"/>
                  </a:cubicBezTo>
                  <a:cubicBezTo>
                    <a:pt x="55" y="70"/>
                    <a:pt x="55" y="70"/>
                    <a:pt x="55" y="70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59"/>
                    <a:pt x="70" y="58"/>
                    <a:pt x="70" y="58"/>
                  </a:cubicBezTo>
                  <a:cubicBezTo>
                    <a:pt x="70" y="58"/>
                    <a:pt x="70" y="58"/>
                    <a:pt x="70" y="58"/>
                  </a:cubicBezTo>
                  <a:cubicBezTo>
                    <a:pt x="70" y="58"/>
                    <a:pt x="70" y="58"/>
                    <a:pt x="70" y="58"/>
                  </a:cubicBezTo>
                  <a:cubicBezTo>
                    <a:pt x="70" y="58"/>
                    <a:pt x="70" y="58"/>
                    <a:pt x="70" y="58"/>
                  </a:cubicBezTo>
                  <a:cubicBezTo>
                    <a:pt x="70" y="58"/>
                    <a:pt x="70" y="58"/>
                    <a:pt x="70" y="58"/>
                  </a:cubicBezTo>
                  <a:cubicBezTo>
                    <a:pt x="70" y="58"/>
                    <a:pt x="70" y="58"/>
                    <a:pt x="70" y="58"/>
                  </a:cubicBezTo>
                  <a:cubicBezTo>
                    <a:pt x="71" y="48"/>
                    <a:pt x="55" y="15"/>
                    <a:pt x="50" y="9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0" y="9"/>
                    <a:pt x="49" y="8"/>
                    <a:pt x="49" y="8"/>
                  </a:cubicBezTo>
                  <a:cubicBezTo>
                    <a:pt x="49" y="8"/>
                    <a:pt x="49" y="8"/>
                    <a:pt x="49" y="8"/>
                  </a:cubicBezTo>
                  <a:cubicBezTo>
                    <a:pt x="48" y="8"/>
                    <a:pt x="46" y="8"/>
                    <a:pt x="44" y="8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31" y="8"/>
                    <a:pt x="9" y="14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5" y="7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9" y="6"/>
                    <a:pt x="12" y="5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25" y="2"/>
                    <a:pt x="35" y="0"/>
                    <a:pt x="43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8" y="0"/>
                    <a:pt x="53" y="0"/>
                    <a:pt x="57" y="4"/>
                  </a:cubicBezTo>
                  <a:cubicBezTo>
                    <a:pt x="57" y="4"/>
                    <a:pt x="57" y="4"/>
                    <a:pt x="57" y="4"/>
                  </a:cubicBezTo>
                  <a:cubicBezTo>
                    <a:pt x="63" y="13"/>
                    <a:pt x="78" y="43"/>
                    <a:pt x="78" y="58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8" y="60"/>
                    <a:pt x="78" y="63"/>
                    <a:pt x="76" y="65"/>
                  </a:cubicBezTo>
                  <a:cubicBezTo>
                    <a:pt x="76" y="65"/>
                    <a:pt x="76" y="65"/>
                    <a:pt x="76" y="65"/>
                  </a:cubicBezTo>
                  <a:cubicBezTo>
                    <a:pt x="75" y="65"/>
                    <a:pt x="75" y="65"/>
                    <a:pt x="75" y="65"/>
                  </a:cubicBezTo>
                  <a:cubicBezTo>
                    <a:pt x="61" y="73"/>
                    <a:pt x="61" y="73"/>
                    <a:pt x="61" y="73"/>
                  </a:cubicBezTo>
                  <a:cubicBezTo>
                    <a:pt x="61" y="80"/>
                    <a:pt x="61" y="80"/>
                    <a:pt x="61" y="80"/>
                  </a:cubicBezTo>
                  <a:cubicBezTo>
                    <a:pt x="55" y="70"/>
                    <a:pt x="55" y="70"/>
                    <a:pt x="55" y="70"/>
                  </a:cubicBezTo>
                  <a:close/>
                  <a:moveTo>
                    <a:pt x="60" y="69"/>
                  </a:moveTo>
                  <a:cubicBezTo>
                    <a:pt x="73" y="62"/>
                    <a:pt x="73" y="62"/>
                    <a:pt x="73" y="62"/>
                  </a:cubicBezTo>
                  <a:cubicBezTo>
                    <a:pt x="73" y="62"/>
                    <a:pt x="73" y="62"/>
                    <a:pt x="73" y="62"/>
                  </a:cubicBezTo>
                  <a:cubicBezTo>
                    <a:pt x="73" y="62"/>
                    <a:pt x="73" y="62"/>
                    <a:pt x="73" y="62"/>
                  </a:cubicBezTo>
                  <a:cubicBezTo>
                    <a:pt x="73" y="62"/>
                    <a:pt x="73" y="62"/>
                    <a:pt x="73" y="62"/>
                  </a:cubicBezTo>
                  <a:cubicBezTo>
                    <a:pt x="60" y="69"/>
                    <a:pt x="60" y="69"/>
                    <a:pt x="60" y="69"/>
                  </a:cubicBezTo>
                  <a:cubicBezTo>
                    <a:pt x="60" y="69"/>
                    <a:pt x="60" y="69"/>
                    <a:pt x="60" y="69"/>
                  </a:cubicBezTo>
                  <a:close/>
                  <a:moveTo>
                    <a:pt x="74" y="61"/>
                  </a:moveTo>
                  <a:cubicBezTo>
                    <a:pt x="74" y="60"/>
                    <a:pt x="74" y="59"/>
                    <a:pt x="74" y="58"/>
                  </a:cubicBezTo>
                  <a:cubicBezTo>
                    <a:pt x="74" y="58"/>
                    <a:pt x="74" y="58"/>
                    <a:pt x="74" y="58"/>
                  </a:cubicBezTo>
                  <a:cubicBezTo>
                    <a:pt x="74" y="46"/>
                    <a:pt x="59" y="14"/>
                    <a:pt x="54" y="7"/>
                  </a:cubicBezTo>
                  <a:cubicBezTo>
                    <a:pt x="54" y="7"/>
                    <a:pt x="54" y="7"/>
                    <a:pt x="54" y="7"/>
                  </a:cubicBezTo>
                  <a:cubicBezTo>
                    <a:pt x="54" y="7"/>
                    <a:pt x="53" y="7"/>
                    <a:pt x="53" y="7"/>
                  </a:cubicBezTo>
                  <a:cubicBezTo>
                    <a:pt x="53" y="7"/>
                    <a:pt x="53" y="7"/>
                    <a:pt x="53" y="7"/>
                  </a:cubicBezTo>
                  <a:cubicBezTo>
                    <a:pt x="59" y="14"/>
                    <a:pt x="74" y="45"/>
                    <a:pt x="74" y="58"/>
                  </a:cubicBezTo>
                  <a:cubicBezTo>
                    <a:pt x="74" y="58"/>
                    <a:pt x="74" y="58"/>
                    <a:pt x="74" y="58"/>
                  </a:cubicBezTo>
                  <a:cubicBezTo>
                    <a:pt x="74" y="58"/>
                    <a:pt x="74" y="58"/>
                    <a:pt x="74" y="58"/>
                  </a:cubicBezTo>
                  <a:cubicBezTo>
                    <a:pt x="74" y="58"/>
                    <a:pt x="74" y="58"/>
                    <a:pt x="74" y="58"/>
                  </a:cubicBezTo>
                  <a:cubicBezTo>
                    <a:pt x="74" y="58"/>
                    <a:pt x="74" y="58"/>
                    <a:pt x="74" y="58"/>
                  </a:cubicBezTo>
                  <a:cubicBezTo>
                    <a:pt x="74" y="58"/>
                    <a:pt x="74" y="58"/>
                    <a:pt x="74" y="58"/>
                  </a:cubicBezTo>
                  <a:cubicBezTo>
                    <a:pt x="74" y="60"/>
                    <a:pt x="74" y="60"/>
                    <a:pt x="74" y="61"/>
                  </a:cubicBezTo>
                  <a:close/>
                  <a:moveTo>
                    <a:pt x="48" y="4"/>
                  </a:moveTo>
                  <a:cubicBezTo>
                    <a:pt x="47" y="4"/>
                    <a:pt x="46" y="4"/>
                    <a:pt x="44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6" y="4"/>
                    <a:pt x="47" y="4"/>
                    <a:pt x="4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" name="Freeform 1862">
              <a:extLst>
                <a:ext uri="{FF2B5EF4-FFF2-40B4-BE49-F238E27FC236}">
                  <a16:creationId xmlns="" xmlns:a16="http://schemas.microsoft.com/office/drawing/2014/main" id="{3E4E6346-F9B4-4D0D-9CCE-FF6877E09336}"/>
                </a:ext>
              </a:extLst>
            </p:cNvPr>
            <p:cNvSpPr/>
            <p:nvPr/>
          </p:nvSpPr>
          <p:spPr bwMode="auto">
            <a:xfrm>
              <a:off x="7646989" y="5818188"/>
              <a:ext cx="7938" cy="20638"/>
            </a:xfrm>
            <a:custGeom>
              <a:avLst/>
              <a:gdLst>
                <a:gd name="T0" fmla="*/ 0 w 5"/>
                <a:gd name="T1" fmla="*/ 13 h 13"/>
                <a:gd name="T2" fmla="*/ 0 w 5"/>
                <a:gd name="T3" fmla="*/ 0 h 13"/>
                <a:gd name="T4" fmla="*/ 5 w 5"/>
                <a:gd name="T5" fmla="*/ 0 h 13"/>
                <a:gd name="T6" fmla="*/ 5 w 5"/>
                <a:gd name="T7" fmla="*/ 13 h 13"/>
                <a:gd name="T8" fmla="*/ 0 w 5"/>
                <a:gd name="T9" fmla="*/ 13 h 13"/>
                <a:gd name="T10" fmla="*/ 0 w 5"/>
                <a:gd name="T11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13">
                  <a:moveTo>
                    <a:pt x="0" y="13"/>
                  </a:moveTo>
                  <a:lnTo>
                    <a:pt x="0" y="0"/>
                  </a:lnTo>
                  <a:lnTo>
                    <a:pt x="5" y="0"/>
                  </a:lnTo>
                  <a:lnTo>
                    <a:pt x="5" y="13"/>
                  </a:lnTo>
                  <a:lnTo>
                    <a:pt x="0" y="13"/>
                  </a:ln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Freeform 1863">
              <a:extLst>
                <a:ext uri="{FF2B5EF4-FFF2-40B4-BE49-F238E27FC236}">
                  <a16:creationId xmlns="" xmlns:a16="http://schemas.microsoft.com/office/drawing/2014/main" id="{D7F75EB3-69F3-4973-9CE9-72B479404E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43814" y="5815013"/>
              <a:ext cx="14288" cy="28575"/>
            </a:xfrm>
            <a:custGeom>
              <a:avLst/>
              <a:gdLst>
                <a:gd name="T0" fmla="*/ 7 w 9"/>
                <a:gd name="T1" fmla="*/ 18 h 18"/>
                <a:gd name="T2" fmla="*/ 2 w 9"/>
                <a:gd name="T3" fmla="*/ 18 h 18"/>
                <a:gd name="T4" fmla="*/ 2 w 9"/>
                <a:gd name="T5" fmla="*/ 15 h 18"/>
                <a:gd name="T6" fmla="*/ 4 w 9"/>
                <a:gd name="T7" fmla="*/ 15 h 18"/>
                <a:gd name="T8" fmla="*/ 2 w 9"/>
                <a:gd name="T9" fmla="*/ 15 h 18"/>
                <a:gd name="T10" fmla="*/ 2 w 9"/>
                <a:gd name="T11" fmla="*/ 18 h 18"/>
                <a:gd name="T12" fmla="*/ 0 w 9"/>
                <a:gd name="T13" fmla="*/ 18 h 18"/>
                <a:gd name="T14" fmla="*/ 0 w 9"/>
                <a:gd name="T15" fmla="*/ 0 h 18"/>
                <a:gd name="T16" fmla="*/ 9 w 9"/>
                <a:gd name="T17" fmla="*/ 0 h 18"/>
                <a:gd name="T18" fmla="*/ 9 w 9"/>
                <a:gd name="T19" fmla="*/ 18 h 18"/>
                <a:gd name="T20" fmla="*/ 7 w 9"/>
                <a:gd name="T21" fmla="*/ 18 h 18"/>
                <a:gd name="T22" fmla="*/ 7 w 9"/>
                <a:gd name="T23" fmla="*/ 18 h 18"/>
                <a:gd name="T24" fmla="*/ 4 w 9"/>
                <a:gd name="T25" fmla="*/ 13 h 18"/>
                <a:gd name="T26" fmla="*/ 4 w 9"/>
                <a:gd name="T27" fmla="*/ 4 h 18"/>
                <a:gd name="T28" fmla="*/ 4 w 9"/>
                <a:gd name="T29" fmla="*/ 13 h 18"/>
                <a:gd name="T30" fmla="*/ 4 w 9"/>
                <a:gd name="T31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" h="18">
                  <a:moveTo>
                    <a:pt x="7" y="18"/>
                  </a:moveTo>
                  <a:lnTo>
                    <a:pt x="2" y="18"/>
                  </a:lnTo>
                  <a:lnTo>
                    <a:pt x="2" y="15"/>
                  </a:lnTo>
                  <a:lnTo>
                    <a:pt x="4" y="15"/>
                  </a:lnTo>
                  <a:lnTo>
                    <a:pt x="2" y="15"/>
                  </a:lnTo>
                  <a:lnTo>
                    <a:pt x="2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18"/>
                  </a:lnTo>
                  <a:lnTo>
                    <a:pt x="7" y="18"/>
                  </a:lnTo>
                  <a:lnTo>
                    <a:pt x="7" y="18"/>
                  </a:lnTo>
                  <a:close/>
                  <a:moveTo>
                    <a:pt x="4" y="13"/>
                  </a:moveTo>
                  <a:lnTo>
                    <a:pt x="4" y="4"/>
                  </a:lnTo>
                  <a:lnTo>
                    <a:pt x="4" y="13"/>
                  </a:lnTo>
                  <a:lnTo>
                    <a:pt x="4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Freeform 1864">
              <a:extLst>
                <a:ext uri="{FF2B5EF4-FFF2-40B4-BE49-F238E27FC236}">
                  <a16:creationId xmlns="" xmlns:a16="http://schemas.microsoft.com/office/drawing/2014/main" id="{73CB86DC-DAB6-4CEB-AC2D-2CD1B4F31FF1}"/>
                </a:ext>
              </a:extLst>
            </p:cNvPr>
            <p:cNvSpPr/>
            <p:nvPr/>
          </p:nvSpPr>
          <p:spPr bwMode="auto">
            <a:xfrm>
              <a:off x="7316789" y="5661026"/>
              <a:ext cx="128588" cy="88900"/>
            </a:xfrm>
            <a:custGeom>
              <a:avLst/>
              <a:gdLst>
                <a:gd name="T0" fmla="*/ 7 w 74"/>
                <a:gd name="T1" fmla="*/ 47 h 51"/>
                <a:gd name="T2" fmla="*/ 1 w 74"/>
                <a:gd name="T3" fmla="*/ 34 h 51"/>
                <a:gd name="T4" fmla="*/ 1 w 74"/>
                <a:gd name="T5" fmla="*/ 34 h 51"/>
                <a:gd name="T6" fmla="*/ 0 w 74"/>
                <a:gd name="T7" fmla="*/ 29 h 51"/>
                <a:gd name="T8" fmla="*/ 0 w 74"/>
                <a:gd name="T9" fmla="*/ 29 h 51"/>
                <a:gd name="T10" fmla="*/ 13 w 74"/>
                <a:gd name="T11" fmla="*/ 5 h 51"/>
                <a:gd name="T12" fmla="*/ 13 w 74"/>
                <a:gd name="T13" fmla="*/ 5 h 51"/>
                <a:gd name="T14" fmla="*/ 15 w 74"/>
                <a:gd name="T15" fmla="*/ 0 h 51"/>
                <a:gd name="T16" fmla="*/ 15 w 74"/>
                <a:gd name="T17" fmla="*/ 0 h 51"/>
                <a:gd name="T18" fmla="*/ 18 w 74"/>
                <a:gd name="T19" fmla="*/ 2 h 51"/>
                <a:gd name="T20" fmla="*/ 16 w 74"/>
                <a:gd name="T21" fmla="*/ 7 h 51"/>
                <a:gd name="T22" fmla="*/ 16 w 74"/>
                <a:gd name="T23" fmla="*/ 8 h 51"/>
                <a:gd name="T24" fmla="*/ 10 w 74"/>
                <a:gd name="T25" fmla="*/ 14 h 51"/>
                <a:gd name="T26" fmla="*/ 10 w 74"/>
                <a:gd name="T27" fmla="*/ 14 h 51"/>
                <a:gd name="T28" fmla="*/ 4 w 74"/>
                <a:gd name="T29" fmla="*/ 29 h 51"/>
                <a:gd name="T30" fmla="*/ 4 w 74"/>
                <a:gd name="T31" fmla="*/ 29 h 51"/>
                <a:gd name="T32" fmla="*/ 5 w 74"/>
                <a:gd name="T33" fmla="*/ 33 h 51"/>
                <a:gd name="T34" fmla="*/ 5 w 74"/>
                <a:gd name="T35" fmla="*/ 33 h 51"/>
                <a:gd name="T36" fmla="*/ 10 w 74"/>
                <a:gd name="T37" fmla="*/ 44 h 51"/>
                <a:gd name="T38" fmla="*/ 10 w 74"/>
                <a:gd name="T39" fmla="*/ 44 h 51"/>
                <a:gd name="T40" fmla="*/ 18 w 74"/>
                <a:gd name="T41" fmla="*/ 47 h 51"/>
                <a:gd name="T42" fmla="*/ 18 w 74"/>
                <a:gd name="T43" fmla="*/ 47 h 51"/>
                <a:gd name="T44" fmla="*/ 22 w 74"/>
                <a:gd name="T45" fmla="*/ 47 h 51"/>
                <a:gd name="T46" fmla="*/ 22 w 74"/>
                <a:gd name="T47" fmla="*/ 47 h 51"/>
                <a:gd name="T48" fmla="*/ 73 w 74"/>
                <a:gd name="T49" fmla="*/ 35 h 51"/>
                <a:gd name="T50" fmla="*/ 73 w 74"/>
                <a:gd name="T51" fmla="*/ 35 h 51"/>
                <a:gd name="T52" fmla="*/ 74 w 74"/>
                <a:gd name="T53" fmla="*/ 39 h 51"/>
                <a:gd name="T54" fmla="*/ 22 w 74"/>
                <a:gd name="T55" fmla="*/ 51 h 51"/>
                <a:gd name="T56" fmla="*/ 22 w 74"/>
                <a:gd name="T57" fmla="*/ 51 h 51"/>
                <a:gd name="T58" fmla="*/ 18 w 74"/>
                <a:gd name="T59" fmla="*/ 51 h 51"/>
                <a:gd name="T60" fmla="*/ 18 w 74"/>
                <a:gd name="T61" fmla="*/ 51 h 51"/>
                <a:gd name="T62" fmla="*/ 17 w 74"/>
                <a:gd name="T63" fmla="*/ 51 h 51"/>
                <a:gd name="T64" fmla="*/ 17 w 74"/>
                <a:gd name="T65" fmla="*/ 51 h 51"/>
                <a:gd name="T66" fmla="*/ 7 w 74"/>
                <a:gd name="T67" fmla="*/ 4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4" h="51">
                  <a:moveTo>
                    <a:pt x="7" y="47"/>
                  </a:moveTo>
                  <a:cubicBezTo>
                    <a:pt x="4" y="44"/>
                    <a:pt x="3" y="40"/>
                    <a:pt x="1" y="34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2"/>
                    <a:pt x="0" y="31"/>
                    <a:pt x="0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17"/>
                    <a:pt x="11" y="7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3" y="10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7" y="19"/>
                    <a:pt x="4" y="24"/>
                    <a:pt x="4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30"/>
                    <a:pt x="4" y="32"/>
                    <a:pt x="5" y="33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6" y="39"/>
                    <a:pt x="8" y="42"/>
                    <a:pt x="10" y="44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1" y="46"/>
                    <a:pt x="13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9" y="47"/>
                    <a:pt x="20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34" y="46"/>
                    <a:pt x="73" y="35"/>
                    <a:pt x="73" y="35"/>
                  </a:cubicBezTo>
                  <a:cubicBezTo>
                    <a:pt x="73" y="35"/>
                    <a:pt x="73" y="35"/>
                    <a:pt x="73" y="35"/>
                  </a:cubicBezTo>
                  <a:cubicBezTo>
                    <a:pt x="74" y="39"/>
                    <a:pt x="74" y="39"/>
                    <a:pt x="74" y="39"/>
                  </a:cubicBezTo>
                  <a:cubicBezTo>
                    <a:pt x="74" y="39"/>
                    <a:pt x="35" y="50"/>
                    <a:pt x="22" y="51"/>
                  </a:cubicBezTo>
                  <a:cubicBezTo>
                    <a:pt x="22" y="51"/>
                    <a:pt x="22" y="51"/>
                    <a:pt x="22" y="51"/>
                  </a:cubicBezTo>
                  <a:cubicBezTo>
                    <a:pt x="20" y="51"/>
                    <a:pt x="19" y="51"/>
                    <a:pt x="18" y="51"/>
                  </a:cubicBezTo>
                  <a:cubicBezTo>
                    <a:pt x="18" y="51"/>
                    <a:pt x="18" y="51"/>
                    <a:pt x="18" y="51"/>
                  </a:cubicBezTo>
                  <a:cubicBezTo>
                    <a:pt x="18" y="51"/>
                    <a:pt x="18" y="51"/>
                    <a:pt x="17" y="51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3" y="51"/>
                    <a:pt x="9" y="50"/>
                    <a:pt x="7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" name="Freeform 1865">
              <a:extLst>
                <a:ext uri="{FF2B5EF4-FFF2-40B4-BE49-F238E27FC236}">
                  <a16:creationId xmlns="" xmlns:a16="http://schemas.microsoft.com/office/drawing/2014/main" id="{6178F0FD-B847-41CC-97BD-4EC6D5C171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13614" y="5657851"/>
              <a:ext cx="136525" cy="96838"/>
            </a:xfrm>
            <a:custGeom>
              <a:avLst/>
              <a:gdLst>
                <a:gd name="T0" fmla="*/ 1 w 79"/>
                <a:gd name="T1" fmla="*/ 37 h 55"/>
                <a:gd name="T2" fmla="*/ 0 w 79"/>
                <a:gd name="T3" fmla="*/ 31 h 55"/>
                <a:gd name="T4" fmla="*/ 15 w 79"/>
                <a:gd name="T5" fmla="*/ 1 h 55"/>
                <a:gd name="T6" fmla="*/ 23 w 79"/>
                <a:gd name="T7" fmla="*/ 2 h 55"/>
                <a:gd name="T8" fmla="*/ 19 w 79"/>
                <a:gd name="T9" fmla="*/ 11 h 55"/>
                <a:gd name="T10" fmla="*/ 18 w 79"/>
                <a:gd name="T11" fmla="*/ 13 h 55"/>
                <a:gd name="T12" fmla="*/ 14 w 79"/>
                <a:gd name="T13" fmla="*/ 18 h 55"/>
                <a:gd name="T14" fmla="*/ 8 w 79"/>
                <a:gd name="T15" fmla="*/ 31 h 55"/>
                <a:gd name="T16" fmla="*/ 13 w 79"/>
                <a:gd name="T17" fmla="*/ 45 h 55"/>
                <a:gd name="T18" fmla="*/ 20 w 79"/>
                <a:gd name="T19" fmla="*/ 47 h 55"/>
                <a:gd name="T20" fmla="*/ 74 w 79"/>
                <a:gd name="T21" fmla="*/ 36 h 55"/>
                <a:gd name="T22" fmla="*/ 77 w 79"/>
                <a:gd name="T23" fmla="*/ 35 h 55"/>
                <a:gd name="T24" fmla="*/ 76 w 79"/>
                <a:gd name="T25" fmla="*/ 43 h 55"/>
                <a:gd name="T26" fmla="*/ 75 w 79"/>
                <a:gd name="T27" fmla="*/ 44 h 55"/>
                <a:gd name="T28" fmla="*/ 55 w 79"/>
                <a:gd name="T29" fmla="*/ 49 h 55"/>
                <a:gd name="T30" fmla="*/ 24 w 79"/>
                <a:gd name="T31" fmla="*/ 55 h 55"/>
                <a:gd name="T32" fmla="*/ 19 w 79"/>
                <a:gd name="T33" fmla="*/ 55 h 55"/>
                <a:gd name="T34" fmla="*/ 19 w 79"/>
                <a:gd name="T35" fmla="*/ 55 h 55"/>
                <a:gd name="T36" fmla="*/ 23 w 79"/>
                <a:gd name="T37" fmla="*/ 51 h 55"/>
                <a:gd name="T38" fmla="*/ 20 w 79"/>
                <a:gd name="T39" fmla="*/ 51 h 55"/>
                <a:gd name="T40" fmla="*/ 19 w 79"/>
                <a:gd name="T41" fmla="*/ 51 h 55"/>
                <a:gd name="T42" fmla="*/ 19 w 79"/>
                <a:gd name="T43" fmla="*/ 51 h 55"/>
                <a:gd name="T44" fmla="*/ 17 w 79"/>
                <a:gd name="T45" fmla="*/ 51 h 55"/>
                <a:gd name="T46" fmla="*/ 17 w 79"/>
                <a:gd name="T47" fmla="*/ 51 h 55"/>
                <a:gd name="T48" fmla="*/ 17 w 79"/>
                <a:gd name="T49" fmla="*/ 51 h 55"/>
                <a:gd name="T50" fmla="*/ 10 w 79"/>
                <a:gd name="T51" fmla="*/ 48 h 55"/>
                <a:gd name="T52" fmla="*/ 10 w 79"/>
                <a:gd name="T53" fmla="*/ 48 h 55"/>
                <a:gd name="T54" fmla="*/ 54 w 79"/>
                <a:gd name="T55" fmla="*/ 45 h 55"/>
                <a:gd name="T56" fmla="*/ 47 w 79"/>
                <a:gd name="T57" fmla="*/ 46 h 55"/>
                <a:gd name="T58" fmla="*/ 74 w 79"/>
                <a:gd name="T59" fmla="*/ 40 h 55"/>
                <a:gd name="T60" fmla="*/ 5 w 79"/>
                <a:gd name="T61" fmla="*/ 36 h 55"/>
                <a:gd name="T62" fmla="*/ 5 w 79"/>
                <a:gd name="T63" fmla="*/ 36 h 55"/>
                <a:gd name="T64" fmla="*/ 4 w 79"/>
                <a:gd name="T65" fmla="*/ 31 h 55"/>
                <a:gd name="T66" fmla="*/ 5 w 79"/>
                <a:gd name="T67" fmla="*/ 36 h 55"/>
                <a:gd name="T68" fmla="*/ 7 w 79"/>
                <a:gd name="T69" fmla="*/ 21 h 55"/>
                <a:gd name="T70" fmla="*/ 10 w 79"/>
                <a:gd name="T71" fmla="*/ 15 h 55"/>
                <a:gd name="T72" fmla="*/ 13 w 79"/>
                <a:gd name="T73" fmla="*/ 12 h 55"/>
                <a:gd name="T74" fmla="*/ 20 w 79"/>
                <a:gd name="T75" fmla="*/ 9 h 55"/>
                <a:gd name="T76" fmla="*/ 16 w 79"/>
                <a:gd name="T77" fmla="*/ 9 h 55"/>
                <a:gd name="T78" fmla="*/ 16 w 79"/>
                <a:gd name="T79" fmla="*/ 9 h 55"/>
                <a:gd name="T80" fmla="*/ 16 w 79"/>
                <a:gd name="T81" fmla="*/ 8 h 55"/>
                <a:gd name="T82" fmla="*/ 16 w 79"/>
                <a:gd name="T83" fmla="*/ 8 h 55"/>
                <a:gd name="T84" fmla="*/ 19 w 79"/>
                <a:gd name="T85" fmla="*/ 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9" h="55">
                  <a:moveTo>
                    <a:pt x="7" y="50"/>
                  </a:moveTo>
                  <a:cubicBezTo>
                    <a:pt x="7" y="50"/>
                    <a:pt x="7" y="50"/>
                    <a:pt x="7" y="50"/>
                  </a:cubicBezTo>
                  <a:cubicBezTo>
                    <a:pt x="4" y="47"/>
                    <a:pt x="3" y="42"/>
                    <a:pt x="1" y="37"/>
                  </a:cubicBezTo>
                  <a:cubicBezTo>
                    <a:pt x="1" y="37"/>
                    <a:pt x="1" y="37"/>
                    <a:pt x="1" y="37"/>
                  </a:cubicBezTo>
                  <a:cubicBezTo>
                    <a:pt x="0" y="35"/>
                    <a:pt x="0" y="33"/>
                    <a:pt x="0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9"/>
                    <a:pt x="10" y="9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9" y="12"/>
                    <a:pt x="18" y="12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6" y="14"/>
                    <a:pt x="15" y="16"/>
                    <a:pt x="14" y="18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1" y="21"/>
                    <a:pt x="8" y="27"/>
                    <a:pt x="8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32"/>
                    <a:pt x="8" y="33"/>
                    <a:pt x="9" y="3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10" y="40"/>
                    <a:pt x="12" y="44"/>
                    <a:pt x="13" y="45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15" y="47"/>
                    <a:pt x="16" y="47"/>
                    <a:pt x="20" y="47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1" y="47"/>
                    <a:pt x="22" y="47"/>
                    <a:pt x="23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34" y="46"/>
                    <a:pt x="70" y="37"/>
                    <a:pt x="74" y="36"/>
                  </a:cubicBezTo>
                  <a:cubicBezTo>
                    <a:pt x="74" y="36"/>
                    <a:pt x="74" y="36"/>
                    <a:pt x="74" y="36"/>
                  </a:cubicBezTo>
                  <a:cubicBezTo>
                    <a:pt x="75" y="36"/>
                    <a:pt x="75" y="36"/>
                    <a:pt x="75" y="36"/>
                  </a:cubicBezTo>
                  <a:cubicBezTo>
                    <a:pt x="77" y="35"/>
                    <a:pt x="77" y="35"/>
                    <a:pt x="77" y="35"/>
                  </a:cubicBezTo>
                  <a:cubicBezTo>
                    <a:pt x="79" y="43"/>
                    <a:pt x="79" y="43"/>
                    <a:pt x="79" y="43"/>
                  </a:cubicBezTo>
                  <a:cubicBezTo>
                    <a:pt x="77" y="43"/>
                    <a:pt x="77" y="43"/>
                    <a:pt x="77" y="43"/>
                  </a:cubicBezTo>
                  <a:cubicBezTo>
                    <a:pt x="77" y="43"/>
                    <a:pt x="77" y="43"/>
                    <a:pt x="76" y="43"/>
                  </a:cubicBezTo>
                  <a:cubicBezTo>
                    <a:pt x="76" y="43"/>
                    <a:pt x="76" y="43"/>
                    <a:pt x="76" y="43"/>
                  </a:cubicBezTo>
                  <a:cubicBezTo>
                    <a:pt x="76" y="43"/>
                    <a:pt x="76" y="44"/>
                    <a:pt x="75" y="44"/>
                  </a:cubicBezTo>
                  <a:cubicBezTo>
                    <a:pt x="75" y="44"/>
                    <a:pt x="75" y="44"/>
                    <a:pt x="75" y="44"/>
                  </a:cubicBezTo>
                  <a:cubicBezTo>
                    <a:pt x="74" y="44"/>
                    <a:pt x="72" y="44"/>
                    <a:pt x="71" y="45"/>
                  </a:cubicBezTo>
                  <a:cubicBezTo>
                    <a:pt x="71" y="45"/>
                    <a:pt x="71" y="45"/>
                    <a:pt x="71" y="45"/>
                  </a:cubicBezTo>
                  <a:cubicBezTo>
                    <a:pt x="67" y="46"/>
                    <a:pt x="61" y="47"/>
                    <a:pt x="55" y="49"/>
                  </a:cubicBezTo>
                  <a:cubicBezTo>
                    <a:pt x="55" y="49"/>
                    <a:pt x="55" y="49"/>
                    <a:pt x="55" y="49"/>
                  </a:cubicBezTo>
                  <a:cubicBezTo>
                    <a:pt x="44" y="51"/>
                    <a:pt x="31" y="54"/>
                    <a:pt x="24" y="55"/>
                  </a:cubicBezTo>
                  <a:cubicBezTo>
                    <a:pt x="24" y="55"/>
                    <a:pt x="24" y="55"/>
                    <a:pt x="24" y="55"/>
                  </a:cubicBezTo>
                  <a:cubicBezTo>
                    <a:pt x="23" y="55"/>
                    <a:pt x="21" y="55"/>
                    <a:pt x="20" y="55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20" y="55"/>
                    <a:pt x="20" y="55"/>
                    <a:pt x="19" y="55"/>
                  </a:cubicBezTo>
                  <a:cubicBezTo>
                    <a:pt x="19" y="55"/>
                    <a:pt x="19" y="55"/>
                    <a:pt x="19" y="55"/>
                  </a:cubicBezTo>
                  <a:cubicBezTo>
                    <a:pt x="19" y="55"/>
                    <a:pt x="19" y="55"/>
                    <a:pt x="19" y="55"/>
                  </a:cubicBezTo>
                  <a:cubicBezTo>
                    <a:pt x="19" y="55"/>
                    <a:pt x="19" y="55"/>
                    <a:pt x="19" y="55"/>
                  </a:cubicBezTo>
                  <a:cubicBezTo>
                    <a:pt x="14" y="55"/>
                    <a:pt x="10" y="54"/>
                    <a:pt x="7" y="50"/>
                  </a:cubicBezTo>
                  <a:close/>
                  <a:moveTo>
                    <a:pt x="20" y="51"/>
                  </a:moveTo>
                  <a:cubicBezTo>
                    <a:pt x="21" y="51"/>
                    <a:pt x="22" y="51"/>
                    <a:pt x="23" y="51"/>
                  </a:cubicBezTo>
                  <a:cubicBezTo>
                    <a:pt x="23" y="51"/>
                    <a:pt x="23" y="51"/>
                    <a:pt x="23" y="51"/>
                  </a:cubicBezTo>
                  <a:cubicBezTo>
                    <a:pt x="22" y="51"/>
                    <a:pt x="21" y="51"/>
                    <a:pt x="20" y="51"/>
                  </a:cubicBezTo>
                  <a:cubicBezTo>
                    <a:pt x="20" y="51"/>
                    <a:pt x="20" y="51"/>
                    <a:pt x="20" y="51"/>
                  </a:cubicBezTo>
                  <a:cubicBezTo>
                    <a:pt x="20" y="51"/>
                    <a:pt x="20" y="51"/>
                    <a:pt x="20" y="51"/>
                  </a:cubicBezTo>
                  <a:close/>
                  <a:moveTo>
                    <a:pt x="19" y="51"/>
                  </a:moveTo>
                  <a:cubicBezTo>
                    <a:pt x="19" y="51"/>
                    <a:pt x="19" y="51"/>
                    <a:pt x="19" y="51"/>
                  </a:cubicBezTo>
                  <a:cubicBezTo>
                    <a:pt x="19" y="51"/>
                    <a:pt x="19" y="51"/>
                    <a:pt x="19" y="51"/>
                  </a:cubicBezTo>
                  <a:cubicBezTo>
                    <a:pt x="19" y="51"/>
                    <a:pt x="19" y="51"/>
                    <a:pt x="19" y="51"/>
                  </a:cubicBezTo>
                  <a:cubicBezTo>
                    <a:pt x="19" y="51"/>
                    <a:pt x="19" y="51"/>
                    <a:pt x="19" y="51"/>
                  </a:cubicBezTo>
                  <a:cubicBezTo>
                    <a:pt x="19" y="51"/>
                    <a:pt x="19" y="51"/>
                    <a:pt x="19" y="51"/>
                  </a:cubicBezTo>
                  <a:close/>
                  <a:moveTo>
                    <a:pt x="17" y="51"/>
                  </a:move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7" y="51"/>
                    <a:pt x="17" y="51"/>
                  </a:cubicBezTo>
                  <a:close/>
                  <a:moveTo>
                    <a:pt x="17" y="51"/>
                  </a:moveTo>
                  <a:cubicBezTo>
                    <a:pt x="14" y="51"/>
                    <a:pt x="13" y="50"/>
                    <a:pt x="11" y="4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3" y="50"/>
                    <a:pt x="14" y="51"/>
                    <a:pt x="17" y="51"/>
                  </a:cubicBezTo>
                  <a:close/>
                  <a:moveTo>
                    <a:pt x="9" y="49"/>
                  </a:moveTo>
                  <a:cubicBezTo>
                    <a:pt x="10" y="48"/>
                    <a:pt x="10" y="48"/>
                    <a:pt x="10" y="48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9" y="49"/>
                    <a:pt x="9" y="49"/>
                    <a:pt x="9" y="49"/>
                  </a:cubicBezTo>
                  <a:close/>
                  <a:moveTo>
                    <a:pt x="69" y="41"/>
                  </a:moveTo>
                  <a:cubicBezTo>
                    <a:pt x="66" y="42"/>
                    <a:pt x="60" y="43"/>
                    <a:pt x="54" y="45"/>
                  </a:cubicBezTo>
                  <a:cubicBezTo>
                    <a:pt x="54" y="45"/>
                    <a:pt x="54" y="45"/>
                    <a:pt x="54" y="45"/>
                  </a:cubicBezTo>
                  <a:cubicBezTo>
                    <a:pt x="52" y="45"/>
                    <a:pt x="50" y="46"/>
                    <a:pt x="47" y="46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56" y="45"/>
                    <a:pt x="64" y="42"/>
                    <a:pt x="70" y="41"/>
                  </a:cubicBezTo>
                  <a:cubicBezTo>
                    <a:pt x="70" y="41"/>
                    <a:pt x="70" y="41"/>
                    <a:pt x="70" y="41"/>
                  </a:cubicBezTo>
                  <a:cubicBezTo>
                    <a:pt x="71" y="41"/>
                    <a:pt x="73" y="40"/>
                    <a:pt x="74" y="40"/>
                  </a:cubicBezTo>
                  <a:cubicBezTo>
                    <a:pt x="74" y="40"/>
                    <a:pt x="74" y="40"/>
                    <a:pt x="74" y="40"/>
                  </a:cubicBezTo>
                  <a:cubicBezTo>
                    <a:pt x="73" y="40"/>
                    <a:pt x="71" y="41"/>
                    <a:pt x="69" y="41"/>
                  </a:cubicBezTo>
                  <a:close/>
                  <a:moveTo>
                    <a:pt x="5" y="36"/>
                  </a:moveTo>
                  <a:cubicBezTo>
                    <a:pt x="6" y="39"/>
                    <a:pt x="7" y="41"/>
                    <a:pt x="8" y="4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7" y="41"/>
                    <a:pt x="6" y="39"/>
                    <a:pt x="5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4" y="34"/>
                    <a:pt x="4" y="33"/>
                    <a:pt x="4" y="31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4" y="33"/>
                    <a:pt x="4" y="34"/>
                    <a:pt x="5" y="36"/>
                  </a:cubicBezTo>
                  <a:close/>
                  <a:moveTo>
                    <a:pt x="7" y="21"/>
                  </a:moveTo>
                  <a:cubicBezTo>
                    <a:pt x="7" y="21"/>
                    <a:pt x="7" y="21"/>
                    <a:pt x="7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1"/>
                    <a:pt x="7" y="21"/>
                    <a:pt x="7" y="21"/>
                  </a:cubicBezTo>
                  <a:close/>
                  <a:moveTo>
                    <a:pt x="7" y="21"/>
                  </a:moveTo>
                  <a:cubicBezTo>
                    <a:pt x="8" y="19"/>
                    <a:pt x="9" y="17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1" y="14"/>
                    <a:pt x="12" y="13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1" y="15"/>
                    <a:pt x="9" y="18"/>
                    <a:pt x="7" y="21"/>
                  </a:cubicBezTo>
                  <a:close/>
                  <a:moveTo>
                    <a:pt x="20" y="10"/>
                  </a:moveTo>
                  <a:cubicBezTo>
                    <a:pt x="20" y="9"/>
                    <a:pt x="20" y="9"/>
                    <a:pt x="20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9"/>
                    <a:pt x="20" y="9"/>
                    <a:pt x="20" y="10"/>
                  </a:cubicBezTo>
                  <a:close/>
                  <a:moveTo>
                    <a:pt x="16" y="9"/>
                  </a:move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lose/>
                  <a:moveTo>
                    <a:pt x="16" y="8"/>
                  </a:move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lose/>
                  <a:moveTo>
                    <a:pt x="19" y="8"/>
                  </a:moveTo>
                  <a:cubicBezTo>
                    <a:pt x="19" y="8"/>
                    <a:pt x="19" y="8"/>
                    <a:pt x="19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8"/>
                    <a:pt x="19" y="8"/>
                    <a:pt x="1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Freeform 1866">
              <a:extLst>
                <a:ext uri="{FF2B5EF4-FFF2-40B4-BE49-F238E27FC236}">
                  <a16:creationId xmlns="" xmlns:a16="http://schemas.microsoft.com/office/drawing/2014/main" id="{BDEA37B8-4F59-4D2F-8A45-263B105DD726}"/>
                </a:ext>
              </a:extLst>
            </p:cNvPr>
            <p:cNvSpPr/>
            <p:nvPr/>
          </p:nvSpPr>
          <p:spPr bwMode="auto">
            <a:xfrm>
              <a:off x="7340602" y="5668963"/>
              <a:ext cx="17463" cy="11113"/>
            </a:xfrm>
            <a:custGeom>
              <a:avLst/>
              <a:gdLst>
                <a:gd name="T0" fmla="*/ 0 w 11"/>
                <a:gd name="T1" fmla="*/ 4 h 7"/>
                <a:gd name="T2" fmla="*/ 1 w 11"/>
                <a:gd name="T3" fmla="*/ 0 h 7"/>
                <a:gd name="T4" fmla="*/ 11 w 11"/>
                <a:gd name="T5" fmla="*/ 3 h 7"/>
                <a:gd name="T6" fmla="*/ 9 w 11"/>
                <a:gd name="T7" fmla="*/ 7 h 7"/>
                <a:gd name="T8" fmla="*/ 0 w 11"/>
                <a:gd name="T9" fmla="*/ 4 h 7"/>
                <a:gd name="T10" fmla="*/ 0 w 11"/>
                <a:gd name="T11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7">
                  <a:moveTo>
                    <a:pt x="0" y="4"/>
                  </a:moveTo>
                  <a:lnTo>
                    <a:pt x="1" y="0"/>
                  </a:lnTo>
                  <a:lnTo>
                    <a:pt x="11" y="3"/>
                  </a:lnTo>
                  <a:lnTo>
                    <a:pt x="9" y="7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9" name="Freeform 1867">
              <a:extLst>
                <a:ext uri="{FF2B5EF4-FFF2-40B4-BE49-F238E27FC236}">
                  <a16:creationId xmlns="" xmlns:a16="http://schemas.microsoft.com/office/drawing/2014/main" id="{0C22784A-461B-4A16-AFB6-BDCF2169E3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35839" y="5665788"/>
              <a:ext cx="25400" cy="19050"/>
            </a:xfrm>
            <a:custGeom>
              <a:avLst/>
              <a:gdLst>
                <a:gd name="T0" fmla="*/ 2 w 16"/>
                <a:gd name="T1" fmla="*/ 8 h 12"/>
                <a:gd name="T2" fmla="*/ 3 w 16"/>
                <a:gd name="T3" fmla="*/ 6 h 12"/>
                <a:gd name="T4" fmla="*/ 5 w 16"/>
                <a:gd name="T5" fmla="*/ 7 h 12"/>
                <a:gd name="T6" fmla="*/ 3 w 16"/>
                <a:gd name="T7" fmla="*/ 6 h 12"/>
                <a:gd name="T8" fmla="*/ 2 w 16"/>
                <a:gd name="T9" fmla="*/ 8 h 12"/>
                <a:gd name="T10" fmla="*/ 0 w 16"/>
                <a:gd name="T11" fmla="*/ 7 h 12"/>
                <a:gd name="T12" fmla="*/ 3 w 16"/>
                <a:gd name="T13" fmla="*/ 0 h 12"/>
                <a:gd name="T14" fmla="*/ 16 w 16"/>
                <a:gd name="T15" fmla="*/ 3 h 12"/>
                <a:gd name="T16" fmla="*/ 14 w 16"/>
                <a:gd name="T17" fmla="*/ 12 h 12"/>
                <a:gd name="T18" fmla="*/ 2 w 16"/>
                <a:gd name="T19" fmla="*/ 8 h 12"/>
                <a:gd name="T20" fmla="*/ 2 w 16"/>
                <a:gd name="T21" fmla="*/ 8 h 12"/>
                <a:gd name="T22" fmla="*/ 11 w 16"/>
                <a:gd name="T23" fmla="*/ 6 h 12"/>
                <a:gd name="T24" fmla="*/ 5 w 16"/>
                <a:gd name="T25" fmla="*/ 5 h 12"/>
                <a:gd name="T26" fmla="*/ 5 w 16"/>
                <a:gd name="T27" fmla="*/ 5 h 12"/>
                <a:gd name="T28" fmla="*/ 11 w 16"/>
                <a:gd name="T29" fmla="*/ 6 h 12"/>
                <a:gd name="T30" fmla="*/ 11 w 16"/>
                <a:gd name="T31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" h="12">
                  <a:moveTo>
                    <a:pt x="2" y="8"/>
                  </a:moveTo>
                  <a:lnTo>
                    <a:pt x="3" y="6"/>
                  </a:lnTo>
                  <a:lnTo>
                    <a:pt x="5" y="7"/>
                  </a:lnTo>
                  <a:lnTo>
                    <a:pt x="3" y="6"/>
                  </a:lnTo>
                  <a:lnTo>
                    <a:pt x="2" y="8"/>
                  </a:lnTo>
                  <a:lnTo>
                    <a:pt x="0" y="7"/>
                  </a:lnTo>
                  <a:lnTo>
                    <a:pt x="3" y="0"/>
                  </a:lnTo>
                  <a:lnTo>
                    <a:pt x="16" y="3"/>
                  </a:lnTo>
                  <a:lnTo>
                    <a:pt x="14" y="12"/>
                  </a:lnTo>
                  <a:lnTo>
                    <a:pt x="2" y="8"/>
                  </a:lnTo>
                  <a:lnTo>
                    <a:pt x="2" y="8"/>
                  </a:lnTo>
                  <a:close/>
                  <a:moveTo>
                    <a:pt x="11" y="6"/>
                  </a:moveTo>
                  <a:lnTo>
                    <a:pt x="5" y="5"/>
                  </a:lnTo>
                  <a:lnTo>
                    <a:pt x="5" y="5"/>
                  </a:lnTo>
                  <a:lnTo>
                    <a:pt x="11" y="6"/>
                  </a:lnTo>
                  <a:lnTo>
                    <a:pt x="11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0" name="Freeform 1868">
              <a:extLst>
                <a:ext uri="{FF2B5EF4-FFF2-40B4-BE49-F238E27FC236}">
                  <a16:creationId xmlns="" xmlns:a16="http://schemas.microsoft.com/office/drawing/2014/main" id="{28C05DEF-8C1A-4D0B-90BF-E3D202CB02CD}"/>
                </a:ext>
              </a:extLst>
            </p:cNvPr>
            <p:cNvSpPr/>
            <p:nvPr/>
          </p:nvSpPr>
          <p:spPr bwMode="auto">
            <a:xfrm>
              <a:off x="7337427" y="5875338"/>
              <a:ext cx="119063" cy="187325"/>
            </a:xfrm>
            <a:custGeom>
              <a:avLst/>
              <a:gdLst>
                <a:gd name="T0" fmla="*/ 7 w 68"/>
                <a:gd name="T1" fmla="*/ 103 h 107"/>
                <a:gd name="T2" fmla="*/ 21 w 68"/>
                <a:gd name="T3" fmla="*/ 103 h 107"/>
                <a:gd name="T4" fmla="*/ 0 w 68"/>
                <a:gd name="T5" fmla="*/ 13 h 107"/>
                <a:gd name="T6" fmla="*/ 0 w 68"/>
                <a:gd name="T7" fmla="*/ 13 h 107"/>
                <a:gd name="T8" fmla="*/ 1 w 68"/>
                <a:gd name="T9" fmla="*/ 10 h 107"/>
                <a:gd name="T10" fmla="*/ 1 w 68"/>
                <a:gd name="T11" fmla="*/ 10 h 107"/>
                <a:gd name="T12" fmla="*/ 7 w 68"/>
                <a:gd name="T13" fmla="*/ 2 h 107"/>
                <a:gd name="T14" fmla="*/ 7 w 68"/>
                <a:gd name="T15" fmla="*/ 2 h 107"/>
                <a:gd name="T16" fmla="*/ 20 w 68"/>
                <a:gd name="T17" fmla="*/ 0 h 107"/>
                <a:gd name="T18" fmla="*/ 20 w 68"/>
                <a:gd name="T19" fmla="*/ 0 h 107"/>
                <a:gd name="T20" fmla="*/ 68 w 68"/>
                <a:gd name="T21" fmla="*/ 9 h 107"/>
                <a:gd name="T22" fmla="*/ 68 w 68"/>
                <a:gd name="T23" fmla="*/ 9 h 107"/>
                <a:gd name="T24" fmla="*/ 68 w 68"/>
                <a:gd name="T25" fmla="*/ 9 h 107"/>
                <a:gd name="T26" fmla="*/ 67 w 68"/>
                <a:gd name="T27" fmla="*/ 12 h 107"/>
                <a:gd name="T28" fmla="*/ 50 w 68"/>
                <a:gd name="T29" fmla="*/ 8 h 107"/>
                <a:gd name="T30" fmla="*/ 50 w 68"/>
                <a:gd name="T31" fmla="*/ 8 h 107"/>
                <a:gd name="T32" fmla="*/ 20 w 68"/>
                <a:gd name="T33" fmla="*/ 4 h 107"/>
                <a:gd name="T34" fmla="*/ 20 w 68"/>
                <a:gd name="T35" fmla="*/ 4 h 107"/>
                <a:gd name="T36" fmla="*/ 9 w 68"/>
                <a:gd name="T37" fmla="*/ 6 h 107"/>
                <a:gd name="T38" fmla="*/ 9 w 68"/>
                <a:gd name="T39" fmla="*/ 6 h 107"/>
                <a:gd name="T40" fmla="*/ 5 w 68"/>
                <a:gd name="T41" fmla="*/ 11 h 107"/>
                <a:gd name="T42" fmla="*/ 5 w 68"/>
                <a:gd name="T43" fmla="*/ 11 h 107"/>
                <a:gd name="T44" fmla="*/ 4 w 68"/>
                <a:gd name="T45" fmla="*/ 13 h 107"/>
                <a:gd name="T46" fmla="*/ 4 w 68"/>
                <a:gd name="T47" fmla="*/ 13 h 107"/>
                <a:gd name="T48" fmla="*/ 15 w 68"/>
                <a:gd name="T49" fmla="*/ 67 h 107"/>
                <a:gd name="T50" fmla="*/ 15 w 68"/>
                <a:gd name="T51" fmla="*/ 67 h 107"/>
                <a:gd name="T52" fmla="*/ 26 w 68"/>
                <a:gd name="T53" fmla="*/ 104 h 107"/>
                <a:gd name="T54" fmla="*/ 26 w 68"/>
                <a:gd name="T55" fmla="*/ 104 h 107"/>
                <a:gd name="T56" fmla="*/ 27 w 68"/>
                <a:gd name="T57" fmla="*/ 107 h 107"/>
                <a:gd name="T58" fmla="*/ 7 w 68"/>
                <a:gd name="T59" fmla="*/ 107 h 107"/>
                <a:gd name="T60" fmla="*/ 7 w 68"/>
                <a:gd name="T61" fmla="*/ 10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8" h="107">
                  <a:moveTo>
                    <a:pt x="7" y="103"/>
                  </a:moveTo>
                  <a:cubicBezTo>
                    <a:pt x="21" y="103"/>
                    <a:pt x="21" y="103"/>
                    <a:pt x="21" y="103"/>
                  </a:cubicBezTo>
                  <a:cubicBezTo>
                    <a:pt x="18" y="90"/>
                    <a:pt x="1" y="34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2"/>
                    <a:pt x="0" y="11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6"/>
                    <a:pt x="4" y="3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11" y="0"/>
                    <a:pt x="15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40" y="0"/>
                    <a:pt x="68" y="9"/>
                    <a:pt x="68" y="9"/>
                  </a:cubicBezTo>
                  <a:cubicBezTo>
                    <a:pt x="68" y="9"/>
                    <a:pt x="68" y="9"/>
                    <a:pt x="68" y="9"/>
                  </a:cubicBezTo>
                  <a:cubicBezTo>
                    <a:pt x="68" y="9"/>
                    <a:pt x="68" y="9"/>
                    <a:pt x="68" y="9"/>
                  </a:cubicBezTo>
                  <a:cubicBezTo>
                    <a:pt x="67" y="12"/>
                    <a:pt x="67" y="12"/>
                    <a:pt x="67" y="12"/>
                  </a:cubicBezTo>
                  <a:cubicBezTo>
                    <a:pt x="67" y="12"/>
                    <a:pt x="60" y="10"/>
                    <a:pt x="50" y="8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41" y="6"/>
                    <a:pt x="3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16" y="4"/>
                    <a:pt x="12" y="4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6" y="7"/>
                    <a:pt x="5" y="8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4" y="11"/>
                    <a:pt x="4" y="12"/>
                    <a:pt x="4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24"/>
                    <a:pt x="10" y="47"/>
                    <a:pt x="15" y="67"/>
                  </a:cubicBezTo>
                  <a:cubicBezTo>
                    <a:pt x="15" y="67"/>
                    <a:pt x="15" y="67"/>
                    <a:pt x="15" y="67"/>
                  </a:cubicBezTo>
                  <a:cubicBezTo>
                    <a:pt x="21" y="87"/>
                    <a:pt x="26" y="104"/>
                    <a:pt x="26" y="104"/>
                  </a:cubicBezTo>
                  <a:cubicBezTo>
                    <a:pt x="26" y="104"/>
                    <a:pt x="26" y="104"/>
                    <a:pt x="26" y="104"/>
                  </a:cubicBezTo>
                  <a:cubicBezTo>
                    <a:pt x="27" y="107"/>
                    <a:pt x="27" y="107"/>
                    <a:pt x="27" y="107"/>
                  </a:cubicBezTo>
                  <a:cubicBezTo>
                    <a:pt x="7" y="107"/>
                    <a:pt x="7" y="107"/>
                    <a:pt x="7" y="107"/>
                  </a:cubicBezTo>
                  <a:cubicBezTo>
                    <a:pt x="7" y="103"/>
                    <a:pt x="7" y="103"/>
                    <a:pt x="7" y="1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1" name="Freeform 1869">
              <a:extLst>
                <a:ext uri="{FF2B5EF4-FFF2-40B4-BE49-F238E27FC236}">
                  <a16:creationId xmlns="" xmlns:a16="http://schemas.microsoft.com/office/drawing/2014/main" id="{C1FB103E-17BD-468F-99D4-9C72235314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34252" y="5872163"/>
              <a:ext cx="125413" cy="193675"/>
            </a:xfrm>
            <a:custGeom>
              <a:avLst/>
              <a:gdLst>
                <a:gd name="T0" fmla="*/ 7 w 72"/>
                <a:gd name="T1" fmla="*/ 105 h 111"/>
                <a:gd name="T2" fmla="*/ 21 w 72"/>
                <a:gd name="T3" fmla="*/ 103 h 111"/>
                <a:gd name="T4" fmla="*/ 0 w 72"/>
                <a:gd name="T5" fmla="*/ 15 h 111"/>
                <a:gd name="T6" fmla="*/ 1 w 72"/>
                <a:gd name="T7" fmla="*/ 12 h 111"/>
                <a:gd name="T8" fmla="*/ 8 w 72"/>
                <a:gd name="T9" fmla="*/ 2 h 111"/>
                <a:gd name="T10" fmla="*/ 22 w 72"/>
                <a:gd name="T11" fmla="*/ 0 h 111"/>
                <a:gd name="T12" fmla="*/ 70 w 72"/>
                <a:gd name="T13" fmla="*/ 9 h 111"/>
                <a:gd name="T14" fmla="*/ 71 w 72"/>
                <a:gd name="T15" fmla="*/ 9 h 111"/>
                <a:gd name="T16" fmla="*/ 72 w 72"/>
                <a:gd name="T17" fmla="*/ 10 h 111"/>
                <a:gd name="T18" fmla="*/ 69 w 72"/>
                <a:gd name="T19" fmla="*/ 16 h 111"/>
                <a:gd name="T20" fmla="*/ 69 w 72"/>
                <a:gd name="T21" fmla="*/ 16 h 111"/>
                <a:gd name="T22" fmla="*/ 68 w 72"/>
                <a:gd name="T23" fmla="*/ 16 h 111"/>
                <a:gd name="T24" fmla="*/ 68 w 72"/>
                <a:gd name="T25" fmla="*/ 16 h 111"/>
                <a:gd name="T26" fmla="*/ 68 w 72"/>
                <a:gd name="T27" fmla="*/ 16 h 111"/>
                <a:gd name="T28" fmla="*/ 68 w 72"/>
                <a:gd name="T29" fmla="*/ 16 h 111"/>
                <a:gd name="T30" fmla="*/ 67 w 72"/>
                <a:gd name="T31" fmla="*/ 16 h 111"/>
                <a:gd name="T32" fmla="*/ 64 w 72"/>
                <a:gd name="T33" fmla="*/ 15 h 111"/>
                <a:gd name="T34" fmla="*/ 52 w 72"/>
                <a:gd name="T35" fmla="*/ 12 h 111"/>
                <a:gd name="T36" fmla="*/ 23 w 72"/>
                <a:gd name="T37" fmla="*/ 8 h 111"/>
                <a:gd name="T38" fmla="*/ 22 w 72"/>
                <a:gd name="T39" fmla="*/ 8 h 111"/>
                <a:gd name="T40" fmla="*/ 12 w 72"/>
                <a:gd name="T41" fmla="*/ 9 h 111"/>
                <a:gd name="T42" fmla="*/ 9 w 72"/>
                <a:gd name="T43" fmla="*/ 13 h 111"/>
                <a:gd name="T44" fmla="*/ 8 w 72"/>
                <a:gd name="T45" fmla="*/ 15 h 111"/>
                <a:gd name="T46" fmla="*/ 8 w 72"/>
                <a:gd name="T47" fmla="*/ 15 h 111"/>
                <a:gd name="T48" fmla="*/ 19 w 72"/>
                <a:gd name="T49" fmla="*/ 69 h 111"/>
                <a:gd name="T50" fmla="*/ 30 w 72"/>
                <a:gd name="T51" fmla="*/ 106 h 111"/>
                <a:gd name="T52" fmla="*/ 30 w 72"/>
                <a:gd name="T53" fmla="*/ 106 h 111"/>
                <a:gd name="T54" fmla="*/ 7 w 72"/>
                <a:gd name="T55" fmla="*/ 111 h 111"/>
                <a:gd name="T56" fmla="*/ 23 w 72"/>
                <a:gd name="T57" fmla="*/ 96 h 111"/>
                <a:gd name="T58" fmla="*/ 17 w 72"/>
                <a:gd name="T59" fmla="*/ 76 h 111"/>
                <a:gd name="T60" fmla="*/ 4 w 72"/>
                <a:gd name="T61" fmla="*/ 15 h 111"/>
                <a:gd name="T62" fmla="*/ 4 w 72"/>
                <a:gd name="T63" fmla="*/ 15 h 111"/>
                <a:gd name="T64" fmla="*/ 4 w 72"/>
                <a:gd name="T65" fmla="*/ 14 h 111"/>
                <a:gd name="T66" fmla="*/ 4 w 72"/>
                <a:gd name="T67" fmla="*/ 14 h 111"/>
                <a:gd name="T68" fmla="*/ 4 w 72"/>
                <a:gd name="T69" fmla="*/ 14 h 111"/>
                <a:gd name="T70" fmla="*/ 53 w 72"/>
                <a:gd name="T71" fmla="*/ 8 h 111"/>
                <a:gd name="T72" fmla="*/ 67 w 72"/>
                <a:gd name="T73" fmla="*/ 12 h 111"/>
                <a:gd name="T74" fmla="*/ 65 w 72"/>
                <a:gd name="T75" fmla="*/ 11 h 111"/>
                <a:gd name="T76" fmla="*/ 53 w 72"/>
                <a:gd name="T77" fmla="*/ 8 h 111"/>
                <a:gd name="T78" fmla="*/ 41 w 72"/>
                <a:gd name="T79" fmla="*/ 6 h 111"/>
                <a:gd name="T80" fmla="*/ 53 w 72"/>
                <a:gd name="T81" fmla="*/ 8 h 111"/>
                <a:gd name="T82" fmla="*/ 6 w 72"/>
                <a:gd name="T83" fmla="*/ 8 h 111"/>
                <a:gd name="T84" fmla="*/ 6 w 72"/>
                <a:gd name="T85" fmla="*/ 8 h 111"/>
                <a:gd name="T86" fmla="*/ 8 w 72"/>
                <a:gd name="T87" fmla="*/ 7 h 111"/>
                <a:gd name="T88" fmla="*/ 6 w 72"/>
                <a:gd name="T89" fmla="*/ 8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2" h="111">
                  <a:moveTo>
                    <a:pt x="7" y="109"/>
                  </a:moveTo>
                  <a:cubicBezTo>
                    <a:pt x="7" y="105"/>
                    <a:pt x="7" y="105"/>
                    <a:pt x="7" y="105"/>
                  </a:cubicBezTo>
                  <a:cubicBezTo>
                    <a:pt x="7" y="103"/>
                    <a:pt x="7" y="103"/>
                    <a:pt x="7" y="103"/>
                  </a:cubicBezTo>
                  <a:cubicBezTo>
                    <a:pt x="21" y="103"/>
                    <a:pt x="21" y="103"/>
                    <a:pt x="21" y="103"/>
                  </a:cubicBezTo>
                  <a:cubicBezTo>
                    <a:pt x="16" y="86"/>
                    <a:pt x="1" y="3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4"/>
                    <a:pt x="0" y="13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7"/>
                    <a:pt x="4" y="4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12" y="0"/>
                    <a:pt x="17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41" y="0"/>
                    <a:pt x="67" y="8"/>
                    <a:pt x="70" y="9"/>
                  </a:cubicBezTo>
                  <a:cubicBezTo>
                    <a:pt x="70" y="9"/>
                    <a:pt x="70" y="9"/>
                    <a:pt x="70" y="9"/>
                  </a:cubicBezTo>
                  <a:cubicBezTo>
                    <a:pt x="70" y="9"/>
                    <a:pt x="70" y="9"/>
                    <a:pt x="70" y="9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2" y="10"/>
                    <a:pt x="72" y="10"/>
                    <a:pt x="72" y="10"/>
                  </a:cubicBezTo>
                  <a:cubicBezTo>
                    <a:pt x="70" y="16"/>
                    <a:pt x="70" y="16"/>
                    <a:pt x="70" y="16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68" y="16"/>
                    <a:pt x="68" y="16"/>
                    <a:pt x="68" y="16"/>
                  </a:cubicBezTo>
                  <a:cubicBezTo>
                    <a:pt x="68" y="16"/>
                    <a:pt x="68" y="16"/>
                    <a:pt x="68" y="16"/>
                  </a:cubicBezTo>
                  <a:cubicBezTo>
                    <a:pt x="68" y="16"/>
                    <a:pt x="68" y="16"/>
                    <a:pt x="68" y="16"/>
                  </a:cubicBezTo>
                  <a:cubicBezTo>
                    <a:pt x="68" y="16"/>
                    <a:pt x="68" y="16"/>
                    <a:pt x="68" y="16"/>
                  </a:cubicBezTo>
                  <a:cubicBezTo>
                    <a:pt x="68" y="16"/>
                    <a:pt x="68" y="16"/>
                    <a:pt x="68" y="16"/>
                  </a:cubicBezTo>
                  <a:cubicBezTo>
                    <a:pt x="68" y="16"/>
                    <a:pt x="68" y="16"/>
                    <a:pt x="68" y="16"/>
                  </a:cubicBezTo>
                  <a:cubicBezTo>
                    <a:pt x="68" y="16"/>
                    <a:pt x="68" y="16"/>
                    <a:pt x="68" y="16"/>
                  </a:cubicBezTo>
                  <a:cubicBezTo>
                    <a:pt x="68" y="16"/>
                    <a:pt x="67" y="16"/>
                    <a:pt x="67" y="16"/>
                  </a:cubicBezTo>
                  <a:cubicBezTo>
                    <a:pt x="67" y="16"/>
                    <a:pt x="67" y="16"/>
                    <a:pt x="67" y="16"/>
                  </a:cubicBezTo>
                  <a:cubicBezTo>
                    <a:pt x="66" y="16"/>
                    <a:pt x="65" y="15"/>
                    <a:pt x="64" y="15"/>
                  </a:cubicBezTo>
                  <a:cubicBezTo>
                    <a:pt x="64" y="15"/>
                    <a:pt x="64" y="15"/>
                    <a:pt x="64" y="15"/>
                  </a:cubicBezTo>
                  <a:cubicBezTo>
                    <a:pt x="61" y="14"/>
                    <a:pt x="57" y="13"/>
                    <a:pt x="52" y="12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43" y="10"/>
                    <a:pt x="32" y="8"/>
                    <a:pt x="23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18" y="8"/>
                    <a:pt x="14" y="8"/>
                    <a:pt x="12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9" y="11"/>
                    <a:pt x="9" y="11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4"/>
                    <a:pt x="8" y="14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26"/>
                    <a:pt x="14" y="49"/>
                    <a:pt x="19" y="69"/>
                  </a:cubicBezTo>
                  <a:cubicBezTo>
                    <a:pt x="19" y="69"/>
                    <a:pt x="19" y="69"/>
                    <a:pt x="19" y="69"/>
                  </a:cubicBezTo>
                  <a:cubicBezTo>
                    <a:pt x="24" y="87"/>
                    <a:pt x="29" y="104"/>
                    <a:pt x="30" y="106"/>
                  </a:cubicBezTo>
                  <a:cubicBezTo>
                    <a:pt x="30" y="106"/>
                    <a:pt x="30" y="106"/>
                    <a:pt x="30" y="106"/>
                  </a:cubicBezTo>
                  <a:cubicBezTo>
                    <a:pt x="30" y="106"/>
                    <a:pt x="30" y="106"/>
                    <a:pt x="30" y="106"/>
                  </a:cubicBezTo>
                  <a:cubicBezTo>
                    <a:pt x="30" y="106"/>
                    <a:pt x="30" y="106"/>
                    <a:pt x="30" y="106"/>
                  </a:cubicBezTo>
                  <a:cubicBezTo>
                    <a:pt x="32" y="111"/>
                    <a:pt x="32" y="111"/>
                    <a:pt x="32" y="111"/>
                  </a:cubicBezTo>
                  <a:cubicBezTo>
                    <a:pt x="7" y="111"/>
                    <a:pt x="7" y="111"/>
                    <a:pt x="7" y="111"/>
                  </a:cubicBezTo>
                  <a:cubicBezTo>
                    <a:pt x="7" y="109"/>
                    <a:pt x="7" y="109"/>
                    <a:pt x="7" y="109"/>
                  </a:cubicBezTo>
                  <a:close/>
                  <a:moveTo>
                    <a:pt x="23" y="96"/>
                  </a:moveTo>
                  <a:cubicBezTo>
                    <a:pt x="21" y="90"/>
                    <a:pt x="19" y="84"/>
                    <a:pt x="17" y="76"/>
                  </a:cubicBezTo>
                  <a:cubicBezTo>
                    <a:pt x="17" y="76"/>
                    <a:pt x="17" y="76"/>
                    <a:pt x="17" y="76"/>
                  </a:cubicBezTo>
                  <a:cubicBezTo>
                    <a:pt x="19" y="84"/>
                    <a:pt x="21" y="90"/>
                    <a:pt x="23" y="96"/>
                  </a:cubicBezTo>
                  <a:close/>
                  <a:moveTo>
                    <a:pt x="4" y="15"/>
                  </a:move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4" y="14"/>
                    <a:pt x="4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4"/>
                    <a:pt x="4" y="15"/>
                    <a:pt x="4" y="15"/>
                  </a:cubicBezTo>
                  <a:close/>
                  <a:moveTo>
                    <a:pt x="4" y="14"/>
                  </a:moveTo>
                  <a:cubicBezTo>
                    <a:pt x="4" y="14"/>
                    <a:pt x="4" y="14"/>
                    <a:pt x="4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4"/>
                    <a:pt x="4" y="14"/>
                    <a:pt x="4" y="14"/>
                  </a:cubicBezTo>
                  <a:close/>
                  <a:moveTo>
                    <a:pt x="53" y="8"/>
                  </a:moveTo>
                  <a:cubicBezTo>
                    <a:pt x="59" y="10"/>
                    <a:pt x="65" y="11"/>
                    <a:pt x="67" y="12"/>
                  </a:cubicBezTo>
                  <a:cubicBezTo>
                    <a:pt x="67" y="12"/>
                    <a:pt x="67" y="12"/>
                    <a:pt x="67" y="12"/>
                  </a:cubicBezTo>
                  <a:cubicBezTo>
                    <a:pt x="67" y="12"/>
                    <a:pt x="67" y="12"/>
                    <a:pt x="67" y="12"/>
                  </a:cubicBezTo>
                  <a:cubicBezTo>
                    <a:pt x="67" y="12"/>
                    <a:pt x="66" y="11"/>
                    <a:pt x="65" y="11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2" y="10"/>
                    <a:pt x="58" y="9"/>
                    <a:pt x="53" y="8"/>
                  </a:cubicBezTo>
                  <a:cubicBezTo>
                    <a:pt x="53" y="8"/>
                    <a:pt x="53" y="8"/>
                    <a:pt x="53" y="8"/>
                  </a:cubicBezTo>
                  <a:cubicBezTo>
                    <a:pt x="49" y="7"/>
                    <a:pt x="45" y="7"/>
                    <a:pt x="41" y="6"/>
                  </a:cubicBezTo>
                  <a:cubicBezTo>
                    <a:pt x="41" y="6"/>
                    <a:pt x="41" y="6"/>
                    <a:pt x="41" y="6"/>
                  </a:cubicBezTo>
                  <a:cubicBezTo>
                    <a:pt x="45" y="7"/>
                    <a:pt x="49" y="7"/>
                    <a:pt x="53" y="8"/>
                  </a:cubicBezTo>
                  <a:close/>
                  <a:moveTo>
                    <a:pt x="6" y="8"/>
                  </a:move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lose/>
                  <a:moveTo>
                    <a:pt x="6" y="8"/>
                  </a:moveTo>
                  <a:cubicBezTo>
                    <a:pt x="7" y="8"/>
                    <a:pt x="7" y="8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7" y="8"/>
                    <a:pt x="7" y="8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2" name="Freeform 1870">
              <a:extLst>
                <a:ext uri="{FF2B5EF4-FFF2-40B4-BE49-F238E27FC236}">
                  <a16:creationId xmlns="" xmlns:a16="http://schemas.microsoft.com/office/drawing/2014/main" id="{AD4AC03E-2071-44CF-B602-0EE398843BF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96177" y="5892801"/>
              <a:ext cx="176213" cy="133350"/>
            </a:xfrm>
            <a:custGeom>
              <a:avLst/>
              <a:gdLst>
                <a:gd name="T0" fmla="*/ 30 w 101"/>
                <a:gd name="T1" fmla="*/ 72 h 76"/>
                <a:gd name="T2" fmla="*/ 25 w 101"/>
                <a:gd name="T3" fmla="*/ 64 h 76"/>
                <a:gd name="T4" fmla="*/ 25 w 101"/>
                <a:gd name="T5" fmla="*/ 64 h 76"/>
                <a:gd name="T6" fmla="*/ 13 w 101"/>
                <a:gd name="T7" fmla="*/ 38 h 76"/>
                <a:gd name="T8" fmla="*/ 13 w 101"/>
                <a:gd name="T9" fmla="*/ 38 h 76"/>
                <a:gd name="T10" fmla="*/ 0 w 101"/>
                <a:gd name="T11" fmla="*/ 1 h 76"/>
                <a:gd name="T12" fmla="*/ 0 w 101"/>
                <a:gd name="T13" fmla="*/ 1 h 76"/>
                <a:gd name="T14" fmla="*/ 4 w 101"/>
                <a:gd name="T15" fmla="*/ 0 h 76"/>
                <a:gd name="T16" fmla="*/ 16 w 101"/>
                <a:gd name="T17" fmla="*/ 33 h 76"/>
                <a:gd name="T18" fmla="*/ 16 w 101"/>
                <a:gd name="T19" fmla="*/ 33 h 76"/>
                <a:gd name="T20" fmla="*/ 35 w 101"/>
                <a:gd name="T21" fmla="*/ 72 h 76"/>
                <a:gd name="T22" fmla="*/ 35 w 101"/>
                <a:gd name="T23" fmla="*/ 72 h 76"/>
                <a:gd name="T24" fmla="*/ 36 w 101"/>
                <a:gd name="T25" fmla="*/ 72 h 76"/>
                <a:gd name="T26" fmla="*/ 36 w 101"/>
                <a:gd name="T27" fmla="*/ 72 h 76"/>
                <a:gd name="T28" fmla="*/ 59 w 101"/>
                <a:gd name="T29" fmla="*/ 52 h 76"/>
                <a:gd name="T30" fmla="*/ 59 w 101"/>
                <a:gd name="T31" fmla="*/ 52 h 76"/>
                <a:gd name="T32" fmla="*/ 76 w 101"/>
                <a:gd name="T33" fmla="*/ 36 h 76"/>
                <a:gd name="T34" fmla="*/ 76 w 101"/>
                <a:gd name="T35" fmla="*/ 36 h 76"/>
                <a:gd name="T36" fmla="*/ 78 w 101"/>
                <a:gd name="T37" fmla="*/ 34 h 76"/>
                <a:gd name="T38" fmla="*/ 101 w 101"/>
                <a:gd name="T39" fmla="*/ 63 h 76"/>
                <a:gd name="T40" fmla="*/ 98 w 101"/>
                <a:gd name="T41" fmla="*/ 66 h 76"/>
                <a:gd name="T42" fmla="*/ 77 w 101"/>
                <a:gd name="T43" fmla="*/ 40 h 76"/>
                <a:gd name="T44" fmla="*/ 38 w 101"/>
                <a:gd name="T45" fmla="*/ 76 h 76"/>
                <a:gd name="T46" fmla="*/ 38 w 101"/>
                <a:gd name="T47" fmla="*/ 76 h 76"/>
                <a:gd name="T48" fmla="*/ 36 w 101"/>
                <a:gd name="T49" fmla="*/ 76 h 76"/>
                <a:gd name="T50" fmla="*/ 36 w 101"/>
                <a:gd name="T51" fmla="*/ 76 h 76"/>
                <a:gd name="T52" fmla="*/ 30 w 101"/>
                <a:gd name="T53" fmla="*/ 72 h 76"/>
                <a:gd name="T54" fmla="*/ 0 w 101"/>
                <a:gd name="T55" fmla="*/ 1 h 76"/>
                <a:gd name="T56" fmla="*/ 0 w 101"/>
                <a:gd name="T57" fmla="*/ 1 h 76"/>
                <a:gd name="T58" fmla="*/ 0 w 101"/>
                <a:gd name="T59" fmla="*/ 1 h 76"/>
                <a:gd name="T60" fmla="*/ 0 w 101"/>
                <a:gd name="T61" fmla="*/ 1 h 76"/>
                <a:gd name="T62" fmla="*/ 0 w 101"/>
                <a:gd name="T63" fmla="*/ 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1" h="76">
                  <a:moveTo>
                    <a:pt x="30" y="72"/>
                  </a:moveTo>
                  <a:cubicBezTo>
                    <a:pt x="29" y="70"/>
                    <a:pt x="27" y="67"/>
                    <a:pt x="25" y="64"/>
                  </a:cubicBezTo>
                  <a:cubicBezTo>
                    <a:pt x="25" y="64"/>
                    <a:pt x="25" y="64"/>
                    <a:pt x="25" y="64"/>
                  </a:cubicBezTo>
                  <a:cubicBezTo>
                    <a:pt x="21" y="57"/>
                    <a:pt x="17" y="47"/>
                    <a:pt x="13" y="38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6" y="20"/>
                    <a:pt x="0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9" y="16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22" y="50"/>
                    <a:pt x="31" y="69"/>
                    <a:pt x="35" y="72"/>
                  </a:cubicBezTo>
                  <a:cubicBezTo>
                    <a:pt x="35" y="72"/>
                    <a:pt x="35" y="72"/>
                    <a:pt x="35" y="7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40" y="69"/>
                    <a:pt x="50" y="60"/>
                    <a:pt x="59" y="52"/>
                  </a:cubicBezTo>
                  <a:cubicBezTo>
                    <a:pt x="59" y="52"/>
                    <a:pt x="59" y="52"/>
                    <a:pt x="59" y="52"/>
                  </a:cubicBezTo>
                  <a:cubicBezTo>
                    <a:pt x="68" y="44"/>
                    <a:pt x="76" y="36"/>
                    <a:pt x="76" y="36"/>
                  </a:cubicBezTo>
                  <a:cubicBezTo>
                    <a:pt x="76" y="36"/>
                    <a:pt x="76" y="36"/>
                    <a:pt x="76" y="36"/>
                  </a:cubicBezTo>
                  <a:cubicBezTo>
                    <a:pt x="78" y="34"/>
                    <a:pt x="78" y="34"/>
                    <a:pt x="78" y="34"/>
                  </a:cubicBezTo>
                  <a:cubicBezTo>
                    <a:pt x="101" y="63"/>
                    <a:pt x="101" y="63"/>
                    <a:pt x="101" y="63"/>
                  </a:cubicBezTo>
                  <a:cubicBezTo>
                    <a:pt x="98" y="66"/>
                    <a:pt x="98" y="66"/>
                    <a:pt x="98" y="66"/>
                  </a:cubicBezTo>
                  <a:cubicBezTo>
                    <a:pt x="77" y="40"/>
                    <a:pt x="77" y="40"/>
                    <a:pt x="77" y="40"/>
                  </a:cubicBezTo>
                  <a:cubicBezTo>
                    <a:pt x="71" y="46"/>
                    <a:pt x="46" y="70"/>
                    <a:pt x="38" y="76"/>
                  </a:cubicBezTo>
                  <a:cubicBezTo>
                    <a:pt x="38" y="76"/>
                    <a:pt x="38" y="76"/>
                    <a:pt x="38" y="76"/>
                  </a:cubicBezTo>
                  <a:cubicBezTo>
                    <a:pt x="37" y="76"/>
                    <a:pt x="37" y="76"/>
                    <a:pt x="36" y="76"/>
                  </a:cubicBezTo>
                  <a:cubicBezTo>
                    <a:pt x="36" y="76"/>
                    <a:pt x="36" y="76"/>
                    <a:pt x="36" y="76"/>
                  </a:cubicBezTo>
                  <a:cubicBezTo>
                    <a:pt x="33" y="76"/>
                    <a:pt x="32" y="74"/>
                    <a:pt x="30" y="72"/>
                  </a:cubicBezTo>
                  <a:close/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3" name="Freeform 1871">
              <a:extLst>
                <a:ext uri="{FF2B5EF4-FFF2-40B4-BE49-F238E27FC236}">
                  <a16:creationId xmlns="" xmlns:a16="http://schemas.microsoft.com/office/drawing/2014/main" id="{50D418A0-609D-44AF-B411-0AE6A5F226E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91414" y="5888038"/>
              <a:ext cx="185738" cy="141288"/>
            </a:xfrm>
            <a:custGeom>
              <a:avLst/>
              <a:gdLst>
                <a:gd name="T0" fmla="*/ 32 w 107"/>
                <a:gd name="T1" fmla="*/ 76 h 81"/>
                <a:gd name="T2" fmla="*/ 33 w 107"/>
                <a:gd name="T3" fmla="*/ 75 h 81"/>
                <a:gd name="T4" fmla="*/ 32 w 107"/>
                <a:gd name="T5" fmla="*/ 76 h 81"/>
                <a:gd name="T6" fmla="*/ 26 w 107"/>
                <a:gd name="T7" fmla="*/ 67 h 81"/>
                <a:gd name="T8" fmla="*/ 26 w 107"/>
                <a:gd name="T9" fmla="*/ 67 h 81"/>
                <a:gd name="T10" fmla="*/ 15 w 107"/>
                <a:gd name="T11" fmla="*/ 42 h 81"/>
                <a:gd name="T12" fmla="*/ 15 w 107"/>
                <a:gd name="T13" fmla="*/ 42 h 81"/>
                <a:gd name="T14" fmla="*/ 1 w 107"/>
                <a:gd name="T15" fmla="*/ 5 h 81"/>
                <a:gd name="T16" fmla="*/ 1 w 107"/>
                <a:gd name="T17" fmla="*/ 5 h 81"/>
                <a:gd name="T18" fmla="*/ 0 w 107"/>
                <a:gd name="T19" fmla="*/ 3 h 81"/>
                <a:gd name="T20" fmla="*/ 8 w 107"/>
                <a:gd name="T21" fmla="*/ 0 h 81"/>
                <a:gd name="T22" fmla="*/ 8 w 107"/>
                <a:gd name="T23" fmla="*/ 2 h 81"/>
                <a:gd name="T24" fmla="*/ 21 w 107"/>
                <a:gd name="T25" fmla="*/ 35 h 81"/>
                <a:gd name="T26" fmla="*/ 21 w 107"/>
                <a:gd name="T27" fmla="*/ 35 h 81"/>
                <a:gd name="T28" fmla="*/ 31 w 107"/>
                <a:gd name="T29" fmla="*/ 60 h 81"/>
                <a:gd name="T30" fmla="*/ 31 w 107"/>
                <a:gd name="T31" fmla="*/ 60 h 81"/>
                <a:gd name="T32" fmla="*/ 39 w 107"/>
                <a:gd name="T33" fmla="*/ 73 h 81"/>
                <a:gd name="T34" fmla="*/ 39 w 107"/>
                <a:gd name="T35" fmla="*/ 73 h 81"/>
                <a:gd name="T36" fmla="*/ 61 w 107"/>
                <a:gd name="T37" fmla="*/ 54 h 81"/>
                <a:gd name="T38" fmla="*/ 61 w 107"/>
                <a:gd name="T39" fmla="*/ 54 h 81"/>
                <a:gd name="T40" fmla="*/ 77 w 107"/>
                <a:gd name="T41" fmla="*/ 38 h 81"/>
                <a:gd name="T42" fmla="*/ 77 w 107"/>
                <a:gd name="T43" fmla="*/ 38 h 81"/>
                <a:gd name="T44" fmla="*/ 77 w 107"/>
                <a:gd name="T45" fmla="*/ 38 h 81"/>
                <a:gd name="T46" fmla="*/ 81 w 107"/>
                <a:gd name="T47" fmla="*/ 34 h 81"/>
                <a:gd name="T48" fmla="*/ 107 w 107"/>
                <a:gd name="T49" fmla="*/ 66 h 81"/>
                <a:gd name="T50" fmla="*/ 101 w 107"/>
                <a:gd name="T51" fmla="*/ 71 h 81"/>
                <a:gd name="T52" fmla="*/ 80 w 107"/>
                <a:gd name="T53" fmla="*/ 46 h 81"/>
                <a:gd name="T54" fmla="*/ 42 w 107"/>
                <a:gd name="T55" fmla="*/ 80 h 81"/>
                <a:gd name="T56" fmla="*/ 42 w 107"/>
                <a:gd name="T57" fmla="*/ 80 h 81"/>
                <a:gd name="T58" fmla="*/ 39 w 107"/>
                <a:gd name="T59" fmla="*/ 81 h 81"/>
                <a:gd name="T60" fmla="*/ 39 w 107"/>
                <a:gd name="T61" fmla="*/ 81 h 81"/>
                <a:gd name="T62" fmla="*/ 32 w 107"/>
                <a:gd name="T63" fmla="*/ 76 h 81"/>
                <a:gd name="T64" fmla="*/ 38 w 107"/>
                <a:gd name="T65" fmla="*/ 77 h 81"/>
                <a:gd name="T66" fmla="*/ 37 w 107"/>
                <a:gd name="T67" fmla="*/ 76 h 81"/>
                <a:gd name="T68" fmla="*/ 37 w 107"/>
                <a:gd name="T69" fmla="*/ 76 h 81"/>
                <a:gd name="T70" fmla="*/ 36 w 107"/>
                <a:gd name="T71" fmla="*/ 76 h 81"/>
                <a:gd name="T72" fmla="*/ 36 w 107"/>
                <a:gd name="T73" fmla="*/ 76 h 81"/>
                <a:gd name="T74" fmla="*/ 38 w 107"/>
                <a:gd name="T75" fmla="*/ 77 h 81"/>
                <a:gd name="T76" fmla="*/ 30 w 107"/>
                <a:gd name="T77" fmla="*/ 66 h 81"/>
                <a:gd name="T78" fmla="*/ 32 w 107"/>
                <a:gd name="T79" fmla="*/ 69 h 81"/>
                <a:gd name="T80" fmla="*/ 32 w 107"/>
                <a:gd name="T81" fmla="*/ 69 h 81"/>
                <a:gd name="T82" fmla="*/ 28 w 107"/>
                <a:gd name="T83" fmla="*/ 61 h 81"/>
                <a:gd name="T84" fmla="*/ 28 w 107"/>
                <a:gd name="T85" fmla="*/ 61 h 81"/>
                <a:gd name="T86" fmla="*/ 25 w 107"/>
                <a:gd name="T87" fmla="*/ 56 h 81"/>
                <a:gd name="T88" fmla="*/ 25 w 107"/>
                <a:gd name="T89" fmla="*/ 56 h 81"/>
                <a:gd name="T90" fmla="*/ 30 w 107"/>
                <a:gd name="T91" fmla="*/ 66 h 81"/>
                <a:gd name="T92" fmla="*/ 99 w 107"/>
                <a:gd name="T93" fmla="*/ 63 h 81"/>
                <a:gd name="T94" fmla="*/ 80 w 107"/>
                <a:gd name="T95" fmla="*/ 40 h 81"/>
                <a:gd name="T96" fmla="*/ 80 w 107"/>
                <a:gd name="T97" fmla="*/ 40 h 81"/>
                <a:gd name="T98" fmla="*/ 99 w 107"/>
                <a:gd name="T99" fmla="*/ 63 h 81"/>
                <a:gd name="T100" fmla="*/ 57 w 107"/>
                <a:gd name="T101" fmla="*/ 63 h 81"/>
                <a:gd name="T102" fmla="*/ 57 w 107"/>
                <a:gd name="T103" fmla="*/ 62 h 81"/>
                <a:gd name="T104" fmla="*/ 57 w 107"/>
                <a:gd name="T105" fmla="*/ 62 h 81"/>
                <a:gd name="T106" fmla="*/ 57 w 107"/>
                <a:gd name="T107" fmla="*/ 63 h 81"/>
                <a:gd name="T108" fmla="*/ 57 w 107"/>
                <a:gd name="T109" fmla="*/ 62 h 81"/>
                <a:gd name="T110" fmla="*/ 62 w 107"/>
                <a:gd name="T111" fmla="*/ 57 h 81"/>
                <a:gd name="T112" fmla="*/ 62 w 107"/>
                <a:gd name="T113" fmla="*/ 57 h 81"/>
                <a:gd name="T114" fmla="*/ 57 w 107"/>
                <a:gd name="T115" fmla="*/ 62 h 81"/>
                <a:gd name="T116" fmla="*/ 14 w 107"/>
                <a:gd name="T117" fmla="*/ 29 h 81"/>
                <a:gd name="T118" fmla="*/ 5 w 107"/>
                <a:gd name="T119" fmla="*/ 5 h 81"/>
                <a:gd name="T120" fmla="*/ 5 w 107"/>
                <a:gd name="T121" fmla="*/ 5 h 81"/>
                <a:gd name="T122" fmla="*/ 5 w 107"/>
                <a:gd name="T123" fmla="*/ 5 h 81"/>
                <a:gd name="T124" fmla="*/ 14 w 107"/>
                <a:gd name="T125" fmla="*/ 2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7" h="81">
                  <a:moveTo>
                    <a:pt x="32" y="76"/>
                  </a:moveTo>
                  <a:cubicBezTo>
                    <a:pt x="33" y="75"/>
                    <a:pt x="33" y="75"/>
                    <a:pt x="33" y="75"/>
                  </a:cubicBezTo>
                  <a:cubicBezTo>
                    <a:pt x="32" y="76"/>
                    <a:pt x="32" y="76"/>
                    <a:pt x="32" y="76"/>
                  </a:cubicBezTo>
                  <a:cubicBezTo>
                    <a:pt x="30" y="74"/>
                    <a:pt x="28" y="71"/>
                    <a:pt x="26" y="67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22" y="60"/>
                    <a:pt x="18" y="51"/>
                    <a:pt x="15" y="42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7" y="23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9" y="2"/>
                    <a:pt x="14" y="18"/>
                    <a:pt x="21" y="3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4" y="44"/>
                    <a:pt x="28" y="53"/>
                    <a:pt x="31" y="60"/>
                  </a:cubicBezTo>
                  <a:cubicBezTo>
                    <a:pt x="31" y="60"/>
                    <a:pt x="31" y="60"/>
                    <a:pt x="31" y="60"/>
                  </a:cubicBezTo>
                  <a:cubicBezTo>
                    <a:pt x="34" y="66"/>
                    <a:pt x="37" y="71"/>
                    <a:pt x="39" y="73"/>
                  </a:cubicBezTo>
                  <a:cubicBezTo>
                    <a:pt x="39" y="73"/>
                    <a:pt x="39" y="73"/>
                    <a:pt x="39" y="73"/>
                  </a:cubicBezTo>
                  <a:cubicBezTo>
                    <a:pt x="43" y="69"/>
                    <a:pt x="52" y="61"/>
                    <a:pt x="61" y="54"/>
                  </a:cubicBezTo>
                  <a:cubicBezTo>
                    <a:pt x="61" y="54"/>
                    <a:pt x="61" y="54"/>
                    <a:pt x="61" y="54"/>
                  </a:cubicBezTo>
                  <a:cubicBezTo>
                    <a:pt x="69" y="46"/>
                    <a:pt x="76" y="39"/>
                    <a:pt x="77" y="38"/>
                  </a:cubicBezTo>
                  <a:cubicBezTo>
                    <a:pt x="77" y="38"/>
                    <a:pt x="77" y="38"/>
                    <a:pt x="77" y="38"/>
                  </a:cubicBezTo>
                  <a:cubicBezTo>
                    <a:pt x="77" y="38"/>
                    <a:pt x="77" y="38"/>
                    <a:pt x="77" y="38"/>
                  </a:cubicBezTo>
                  <a:cubicBezTo>
                    <a:pt x="81" y="34"/>
                    <a:pt x="81" y="34"/>
                    <a:pt x="81" y="34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1" y="71"/>
                    <a:pt x="101" y="71"/>
                    <a:pt x="101" y="71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72" y="54"/>
                    <a:pt x="50" y="75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1" y="81"/>
                    <a:pt x="40" y="81"/>
                    <a:pt x="39" y="81"/>
                  </a:cubicBezTo>
                  <a:cubicBezTo>
                    <a:pt x="39" y="81"/>
                    <a:pt x="39" y="81"/>
                    <a:pt x="39" y="81"/>
                  </a:cubicBezTo>
                  <a:cubicBezTo>
                    <a:pt x="35" y="81"/>
                    <a:pt x="33" y="78"/>
                    <a:pt x="32" y="76"/>
                  </a:cubicBezTo>
                  <a:close/>
                  <a:moveTo>
                    <a:pt x="38" y="77"/>
                  </a:moveTo>
                  <a:cubicBezTo>
                    <a:pt x="38" y="77"/>
                    <a:pt x="37" y="77"/>
                    <a:pt x="37" y="76"/>
                  </a:cubicBezTo>
                  <a:cubicBezTo>
                    <a:pt x="37" y="76"/>
                    <a:pt x="37" y="76"/>
                    <a:pt x="37" y="76"/>
                  </a:cubicBezTo>
                  <a:cubicBezTo>
                    <a:pt x="37" y="76"/>
                    <a:pt x="37" y="76"/>
                    <a:pt x="36" y="76"/>
                  </a:cubicBezTo>
                  <a:cubicBezTo>
                    <a:pt x="36" y="76"/>
                    <a:pt x="36" y="76"/>
                    <a:pt x="36" y="76"/>
                  </a:cubicBezTo>
                  <a:cubicBezTo>
                    <a:pt x="37" y="76"/>
                    <a:pt x="37" y="77"/>
                    <a:pt x="38" y="77"/>
                  </a:cubicBezTo>
                  <a:close/>
                  <a:moveTo>
                    <a:pt x="30" y="66"/>
                  </a:moveTo>
                  <a:cubicBezTo>
                    <a:pt x="30" y="67"/>
                    <a:pt x="31" y="68"/>
                    <a:pt x="32" y="69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0" y="67"/>
                    <a:pt x="29" y="65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7" y="60"/>
                    <a:pt x="26" y="58"/>
                    <a:pt x="25" y="56"/>
                  </a:cubicBezTo>
                  <a:cubicBezTo>
                    <a:pt x="25" y="56"/>
                    <a:pt x="25" y="56"/>
                    <a:pt x="25" y="56"/>
                  </a:cubicBezTo>
                  <a:cubicBezTo>
                    <a:pt x="26" y="59"/>
                    <a:pt x="28" y="63"/>
                    <a:pt x="30" y="66"/>
                  </a:cubicBezTo>
                  <a:close/>
                  <a:moveTo>
                    <a:pt x="99" y="63"/>
                  </a:moveTo>
                  <a:cubicBezTo>
                    <a:pt x="80" y="40"/>
                    <a:pt x="80" y="40"/>
                    <a:pt x="80" y="40"/>
                  </a:cubicBezTo>
                  <a:cubicBezTo>
                    <a:pt x="80" y="40"/>
                    <a:pt x="80" y="40"/>
                    <a:pt x="80" y="40"/>
                  </a:cubicBezTo>
                  <a:cubicBezTo>
                    <a:pt x="99" y="63"/>
                    <a:pt x="99" y="63"/>
                    <a:pt x="99" y="63"/>
                  </a:cubicBezTo>
                  <a:close/>
                  <a:moveTo>
                    <a:pt x="57" y="63"/>
                  </a:moveTo>
                  <a:cubicBezTo>
                    <a:pt x="57" y="63"/>
                    <a:pt x="57" y="62"/>
                    <a:pt x="57" y="62"/>
                  </a:cubicBezTo>
                  <a:cubicBezTo>
                    <a:pt x="57" y="62"/>
                    <a:pt x="57" y="62"/>
                    <a:pt x="57" y="62"/>
                  </a:cubicBezTo>
                  <a:cubicBezTo>
                    <a:pt x="57" y="62"/>
                    <a:pt x="57" y="63"/>
                    <a:pt x="57" y="63"/>
                  </a:cubicBezTo>
                  <a:close/>
                  <a:moveTo>
                    <a:pt x="57" y="62"/>
                  </a:moveTo>
                  <a:cubicBezTo>
                    <a:pt x="59" y="61"/>
                    <a:pt x="61" y="59"/>
                    <a:pt x="62" y="57"/>
                  </a:cubicBezTo>
                  <a:cubicBezTo>
                    <a:pt x="62" y="57"/>
                    <a:pt x="62" y="57"/>
                    <a:pt x="62" y="57"/>
                  </a:cubicBezTo>
                  <a:cubicBezTo>
                    <a:pt x="61" y="59"/>
                    <a:pt x="59" y="61"/>
                    <a:pt x="57" y="62"/>
                  </a:cubicBezTo>
                  <a:close/>
                  <a:moveTo>
                    <a:pt x="14" y="29"/>
                  </a:moveTo>
                  <a:cubicBezTo>
                    <a:pt x="10" y="18"/>
                    <a:pt x="7" y="9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7" y="9"/>
                    <a:pt x="10" y="18"/>
                    <a:pt x="14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54" name="任意多边形 36">
            <a:extLst>
              <a:ext uri="{FF2B5EF4-FFF2-40B4-BE49-F238E27FC236}">
                <a16:creationId xmlns="" xmlns:a16="http://schemas.microsoft.com/office/drawing/2014/main" id="{D7AD7C7F-A9D9-42DA-A450-5465F76DC2E5}"/>
              </a:ext>
            </a:extLst>
          </p:cNvPr>
          <p:cNvSpPr/>
          <p:nvPr/>
        </p:nvSpPr>
        <p:spPr>
          <a:xfrm>
            <a:off x="1259374" y="3819311"/>
            <a:ext cx="8505371" cy="638728"/>
          </a:xfrm>
          <a:custGeom>
            <a:avLst/>
            <a:gdLst>
              <a:gd name="connsiteX0" fmla="*/ 0 w 8505371"/>
              <a:gd name="connsiteY0" fmla="*/ 566124 h 638728"/>
              <a:gd name="connsiteX1" fmla="*/ 1436914 w 8505371"/>
              <a:gd name="connsiteY1" fmla="*/ 116181 h 638728"/>
              <a:gd name="connsiteX2" fmla="*/ 2931885 w 8505371"/>
              <a:gd name="connsiteY2" fmla="*/ 595153 h 638728"/>
              <a:gd name="connsiteX3" fmla="*/ 4601028 w 8505371"/>
              <a:gd name="connsiteY3" fmla="*/ 67 h 638728"/>
              <a:gd name="connsiteX4" fmla="*/ 6270171 w 8505371"/>
              <a:gd name="connsiteY4" fmla="*/ 638696 h 638728"/>
              <a:gd name="connsiteX5" fmla="*/ 7736114 w 8505371"/>
              <a:gd name="connsiteY5" fmla="*/ 29096 h 638728"/>
              <a:gd name="connsiteX6" fmla="*/ 8505371 w 8505371"/>
              <a:gd name="connsiteY6" fmla="*/ 217781 h 638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505371" h="638728">
                <a:moveTo>
                  <a:pt x="0" y="566124"/>
                </a:moveTo>
                <a:cubicBezTo>
                  <a:pt x="474133" y="338733"/>
                  <a:pt x="948267" y="111343"/>
                  <a:pt x="1436914" y="116181"/>
                </a:cubicBezTo>
                <a:cubicBezTo>
                  <a:pt x="1925561" y="121019"/>
                  <a:pt x="2404533" y="614505"/>
                  <a:pt x="2931885" y="595153"/>
                </a:cubicBezTo>
                <a:cubicBezTo>
                  <a:pt x="3459237" y="575801"/>
                  <a:pt x="4044647" y="-7190"/>
                  <a:pt x="4601028" y="67"/>
                </a:cubicBezTo>
                <a:cubicBezTo>
                  <a:pt x="5157409" y="7324"/>
                  <a:pt x="5747657" y="633858"/>
                  <a:pt x="6270171" y="638696"/>
                </a:cubicBezTo>
                <a:cubicBezTo>
                  <a:pt x="6792685" y="643534"/>
                  <a:pt x="7363581" y="99248"/>
                  <a:pt x="7736114" y="29096"/>
                </a:cubicBezTo>
                <a:cubicBezTo>
                  <a:pt x="8108647" y="-41056"/>
                  <a:pt x="8362647" y="271000"/>
                  <a:pt x="8505371" y="217781"/>
                </a:cubicBezTo>
              </a:path>
            </a:pathLst>
          </a:custGeom>
          <a:noFill/>
          <a:ln w="349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55" name="组合 54">
            <a:extLst>
              <a:ext uri="{FF2B5EF4-FFF2-40B4-BE49-F238E27FC236}">
                <a16:creationId xmlns="" xmlns:a16="http://schemas.microsoft.com/office/drawing/2014/main" id="{9F07E2B1-939C-4EC8-BE43-1C765E83EE1E}"/>
              </a:ext>
            </a:extLst>
          </p:cNvPr>
          <p:cNvGrpSpPr/>
          <p:nvPr/>
        </p:nvGrpSpPr>
        <p:grpSpPr>
          <a:xfrm>
            <a:off x="2166261" y="3627481"/>
            <a:ext cx="615743" cy="585108"/>
            <a:chOff x="2166261" y="3682901"/>
            <a:chExt cx="615743" cy="585108"/>
          </a:xfrm>
        </p:grpSpPr>
        <p:sp>
          <p:nvSpPr>
            <p:cNvPr id="56" name="椭圆 55">
              <a:extLst>
                <a:ext uri="{FF2B5EF4-FFF2-40B4-BE49-F238E27FC236}">
                  <a16:creationId xmlns="" xmlns:a16="http://schemas.microsoft.com/office/drawing/2014/main" id="{810A60F8-AE97-41AC-A817-D7239CA489A9}"/>
                </a:ext>
              </a:extLst>
            </p:cNvPr>
            <p:cNvSpPr/>
            <p:nvPr/>
          </p:nvSpPr>
          <p:spPr>
            <a:xfrm>
              <a:off x="2166261" y="3682901"/>
              <a:ext cx="585108" cy="585108"/>
            </a:xfrm>
            <a:prstGeom prst="ellipse">
              <a:avLst/>
            </a:prstGeom>
            <a:solidFill>
              <a:srgbClr val="FFC000"/>
            </a:solidFill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sp>
          <p:nvSpPr>
            <p:cNvPr id="57" name="文本框 56">
              <a:extLst>
                <a:ext uri="{FF2B5EF4-FFF2-40B4-BE49-F238E27FC236}">
                  <a16:creationId xmlns="" xmlns:a16="http://schemas.microsoft.com/office/drawing/2014/main" id="{2BA93CF3-C078-4A61-8BBA-610DE58B8ECD}"/>
                </a:ext>
              </a:extLst>
            </p:cNvPr>
            <p:cNvSpPr txBox="1"/>
            <p:nvPr/>
          </p:nvSpPr>
          <p:spPr>
            <a:xfrm>
              <a:off x="2189986" y="3768247"/>
              <a:ext cx="5920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>
                  <a:solidFill>
                    <a:srgbClr val="2E2E2E"/>
                  </a:solidFill>
                  <a:cs typeface="+mn-ea"/>
                  <a:sym typeface="+mn-lt"/>
                </a:rPr>
                <a:t>01</a:t>
              </a:r>
              <a:endParaRPr lang="zh-CN" altLang="en-US" sz="2400" dirty="0">
                <a:solidFill>
                  <a:srgbClr val="2E2E2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8" name="组合 57">
            <a:extLst>
              <a:ext uri="{FF2B5EF4-FFF2-40B4-BE49-F238E27FC236}">
                <a16:creationId xmlns="" xmlns:a16="http://schemas.microsoft.com/office/drawing/2014/main" id="{36E2B27B-492B-4623-B194-31A1AC6E1153}"/>
              </a:ext>
            </a:extLst>
          </p:cNvPr>
          <p:cNvGrpSpPr/>
          <p:nvPr/>
        </p:nvGrpSpPr>
        <p:grpSpPr>
          <a:xfrm>
            <a:off x="3791861" y="4086226"/>
            <a:ext cx="626185" cy="585108"/>
            <a:chOff x="3791861" y="4141646"/>
            <a:chExt cx="626185" cy="585108"/>
          </a:xfrm>
        </p:grpSpPr>
        <p:sp>
          <p:nvSpPr>
            <p:cNvPr id="59" name="椭圆 58">
              <a:extLst>
                <a:ext uri="{FF2B5EF4-FFF2-40B4-BE49-F238E27FC236}">
                  <a16:creationId xmlns="" xmlns:a16="http://schemas.microsoft.com/office/drawing/2014/main" id="{931723AC-FA47-4D2D-B629-5E2A26F818C2}"/>
                </a:ext>
              </a:extLst>
            </p:cNvPr>
            <p:cNvSpPr/>
            <p:nvPr/>
          </p:nvSpPr>
          <p:spPr>
            <a:xfrm>
              <a:off x="3791861" y="4141646"/>
              <a:ext cx="585108" cy="585108"/>
            </a:xfrm>
            <a:prstGeom prst="ellipse">
              <a:avLst/>
            </a:prstGeom>
            <a:solidFill>
              <a:srgbClr val="FFC000"/>
            </a:solidFill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sp>
          <p:nvSpPr>
            <p:cNvPr id="60" name="文本框 59">
              <a:extLst>
                <a:ext uri="{FF2B5EF4-FFF2-40B4-BE49-F238E27FC236}">
                  <a16:creationId xmlns="" xmlns:a16="http://schemas.microsoft.com/office/drawing/2014/main" id="{75BEBFE6-F930-4143-BDFE-43A47B7B7581}"/>
                </a:ext>
              </a:extLst>
            </p:cNvPr>
            <p:cNvSpPr txBox="1"/>
            <p:nvPr/>
          </p:nvSpPr>
          <p:spPr>
            <a:xfrm>
              <a:off x="3826028" y="4236568"/>
              <a:ext cx="5920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>
                  <a:solidFill>
                    <a:srgbClr val="2E2E2E"/>
                  </a:solidFill>
                  <a:cs typeface="+mn-ea"/>
                  <a:sym typeface="+mn-lt"/>
                </a:rPr>
                <a:t>02</a:t>
              </a:r>
              <a:endParaRPr lang="zh-CN" altLang="en-US" sz="2400" dirty="0">
                <a:solidFill>
                  <a:srgbClr val="2E2E2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1" name="组合 60">
            <a:extLst>
              <a:ext uri="{FF2B5EF4-FFF2-40B4-BE49-F238E27FC236}">
                <a16:creationId xmlns="" xmlns:a16="http://schemas.microsoft.com/office/drawing/2014/main" id="{2D2441E1-438D-42DC-81E1-048085F14188}"/>
              </a:ext>
            </a:extLst>
          </p:cNvPr>
          <p:cNvGrpSpPr/>
          <p:nvPr/>
        </p:nvGrpSpPr>
        <p:grpSpPr>
          <a:xfrm>
            <a:off x="5437285" y="3514142"/>
            <a:ext cx="622653" cy="585108"/>
            <a:chOff x="5437285" y="3569562"/>
            <a:chExt cx="622653" cy="585108"/>
          </a:xfrm>
        </p:grpSpPr>
        <p:sp>
          <p:nvSpPr>
            <p:cNvPr id="62" name="椭圆 61">
              <a:extLst>
                <a:ext uri="{FF2B5EF4-FFF2-40B4-BE49-F238E27FC236}">
                  <a16:creationId xmlns="" xmlns:a16="http://schemas.microsoft.com/office/drawing/2014/main" id="{381D5B86-891B-49CC-9DAE-60549DA74969}"/>
                </a:ext>
              </a:extLst>
            </p:cNvPr>
            <p:cNvSpPr/>
            <p:nvPr/>
          </p:nvSpPr>
          <p:spPr>
            <a:xfrm>
              <a:off x="5437285" y="3569562"/>
              <a:ext cx="585108" cy="585108"/>
            </a:xfrm>
            <a:prstGeom prst="ellipse">
              <a:avLst/>
            </a:prstGeom>
            <a:solidFill>
              <a:srgbClr val="FFC000"/>
            </a:solidFill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sp>
          <p:nvSpPr>
            <p:cNvPr id="63" name="文本框 62">
              <a:extLst>
                <a:ext uri="{FF2B5EF4-FFF2-40B4-BE49-F238E27FC236}">
                  <a16:creationId xmlns="" xmlns:a16="http://schemas.microsoft.com/office/drawing/2014/main" id="{8071F127-AACD-4854-9D43-AC1B176BD7A2}"/>
                </a:ext>
              </a:extLst>
            </p:cNvPr>
            <p:cNvSpPr txBox="1"/>
            <p:nvPr/>
          </p:nvSpPr>
          <p:spPr>
            <a:xfrm>
              <a:off x="5467920" y="3682901"/>
              <a:ext cx="5920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>
                  <a:solidFill>
                    <a:srgbClr val="2E2E2E"/>
                  </a:solidFill>
                  <a:cs typeface="+mn-ea"/>
                  <a:sym typeface="+mn-lt"/>
                </a:rPr>
                <a:t>03</a:t>
              </a:r>
              <a:endParaRPr lang="zh-CN" altLang="en-US" sz="2400" dirty="0">
                <a:solidFill>
                  <a:srgbClr val="2E2E2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4" name="组合 63">
            <a:extLst>
              <a:ext uri="{FF2B5EF4-FFF2-40B4-BE49-F238E27FC236}">
                <a16:creationId xmlns="" xmlns:a16="http://schemas.microsoft.com/office/drawing/2014/main" id="{7E47FA77-86ED-46C5-97E8-8D439BA52996}"/>
              </a:ext>
            </a:extLst>
          </p:cNvPr>
          <p:cNvGrpSpPr/>
          <p:nvPr/>
        </p:nvGrpSpPr>
        <p:grpSpPr>
          <a:xfrm>
            <a:off x="7227985" y="4137022"/>
            <a:ext cx="633095" cy="585108"/>
            <a:chOff x="7227985" y="4192442"/>
            <a:chExt cx="633095" cy="585108"/>
          </a:xfrm>
        </p:grpSpPr>
        <p:sp>
          <p:nvSpPr>
            <p:cNvPr id="65" name="椭圆 64">
              <a:extLst>
                <a:ext uri="{FF2B5EF4-FFF2-40B4-BE49-F238E27FC236}">
                  <a16:creationId xmlns="" xmlns:a16="http://schemas.microsoft.com/office/drawing/2014/main" id="{2D079B8B-548B-4432-8CAC-A319DA1BA274}"/>
                </a:ext>
              </a:extLst>
            </p:cNvPr>
            <p:cNvSpPr/>
            <p:nvPr/>
          </p:nvSpPr>
          <p:spPr>
            <a:xfrm>
              <a:off x="7227985" y="4192442"/>
              <a:ext cx="585108" cy="585108"/>
            </a:xfrm>
            <a:prstGeom prst="ellipse">
              <a:avLst/>
            </a:prstGeom>
            <a:solidFill>
              <a:srgbClr val="FFC000"/>
            </a:solidFill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sp>
          <p:nvSpPr>
            <p:cNvPr id="66" name="文本框 65">
              <a:extLst>
                <a:ext uri="{FF2B5EF4-FFF2-40B4-BE49-F238E27FC236}">
                  <a16:creationId xmlns="" xmlns:a16="http://schemas.microsoft.com/office/drawing/2014/main" id="{832635FA-11DD-4408-B545-776F7F119821}"/>
                </a:ext>
              </a:extLst>
            </p:cNvPr>
            <p:cNvSpPr txBox="1"/>
            <p:nvPr/>
          </p:nvSpPr>
          <p:spPr>
            <a:xfrm>
              <a:off x="7269062" y="4291779"/>
              <a:ext cx="5920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>
                  <a:solidFill>
                    <a:srgbClr val="2E2E2E"/>
                  </a:solidFill>
                  <a:cs typeface="+mn-ea"/>
                  <a:sym typeface="+mn-lt"/>
                </a:rPr>
                <a:t>04</a:t>
              </a:r>
              <a:endParaRPr lang="zh-CN" altLang="en-US" sz="2400" dirty="0">
                <a:solidFill>
                  <a:srgbClr val="2E2E2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71" name="TextBox 25">
            <a:extLst>
              <a:ext uri="{FF2B5EF4-FFF2-40B4-BE49-F238E27FC236}">
                <a16:creationId xmlns="" xmlns:a16="http://schemas.microsoft.com/office/drawing/2014/main" id="{DA4B54FE-1A64-4EAB-82E0-CE6B242D54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64636" y="4921423"/>
            <a:ext cx="196101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1219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点击输入您的文字内容或复制粘贴具体文本、用简明扼要的文字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2" name="TextBox 26">
            <a:extLst>
              <a:ext uri="{FF2B5EF4-FFF2-40B4-BE49-F238E27FC236}">
                <a16:creationId xmlns="" xmlns:a16="http://schemas.microsoft.com/office/drawing/2014/main" id="{0A948211-39C9-417C-A07D-914B9F8BC4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3256" y="4636469"/>
            <a:ext cx="226377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defTabSz="12192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cs typeface="+mn-ea"/>
                <a:sym typeface="+mn-lt"/>
              </a:rPr>
              <a:t>文字内容</a:t>
            </a:r>
          </a:p>
        </p:txBody>
      </p:sp>
      <p:sp>
        <p:nvSpPr>
          <p:cNvPr id="73" name="TextBox 25">
            <a:extLst>
              <a:ext uri="{FF2B5EF4-FFF2-40B4-BE49-F238E27FC236}">
                <a16:creationId xmlns="" xmlns:a16="http://schemas.microsoft.com/office/drawing/2014/main" id="{3C3205C9-D10E-4A45-8E41-D4917DA886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80795" y="2712072"/>
            <a:ext cx="196101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1219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点击输入您的文字内容或复制粘贴具体文本、用简明扼要的文字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4" name="TextBox 26">
            <a:extLst>
              <a:ext uri="{FF2B5EF4-FFF2-40B4-BE49-F238E27FC236}">
                <a16:creationId xmlns="" xmlns:a16="http://schemas.microsoft.com/office/drawing/2014/main" id="{1DB389B6-07AD-43D0-985C-47CCC8395B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29415" y="2427118"/>
            <a:ext cx="226377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defTabSz="12192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cs typeface="+mn-ea"/>
                <a:sym typeface="+mn-lt"/>
              </a:rPr>
              <a:t>文字内容</a:t>
            </a:r>
          </a:p>
        </p:txBody>
      </p:sp>
      <p:sp>
        <p:nvSpPr>
          <p:cNvPr id="75" name="TextBox 25">
            <a:extLst>
              <a:ext uri="{FF2B5EF4-FFF2-40B4-BE49-F238E27FC236}">
                <a16:creationId xmlns="" xmlns:a16="http://schemas.microsoft.com/office/drawing/2014/main" id="{90A99543-354D-49E9-927B-AAB5F47CFA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14172" y="4921423"/>
            <a:ext cx="196101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1219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点击输入您的文字内容或复制粘贴具体文本、用简明扼要的文字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6" name="TextBox 26">
            <a:extLst>
              <a:ext uri="{FF2B5EF4-FFF2-40B4-BE49-F238E27FC236}">
                <a16:creationId xmlns="" xmlns:a16="http://schemas.microsoft.com/office/drawing/2014/main" id="{FE0009B3-74F7-4DC1-AFA6-90CF608E48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2792" y="4636469"/>
            <a:ext cx="226377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defTabSz="12192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cs typeface="+mn-ea"/>
                <a:sym typeface="+mn-lt"/>
              </a:rPr>
              <a:t>文字内容</a:t>
            </a:r>
          </a:p>
        </p:txBody>
      </p:sp>
      <p:sp>
        <p:nvSpPr>
          <p:cNvPr id="77" name="TextBox 25">
            <a:extLst>
              <a:ext uri="{FF2B5EF4-FFF2-40B4-BE49-F238E27FC236}">
                <a16:creationId xmlns="" xmlns:a16="http://schemas.microsoft.com/office/drawing/2014/main" id="{7EFBF39B-8283-48F2-97BD-427B204B4A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86786" y="2708982"/>
            <a:ext cx="196101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1219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点击输入您的文字内容或复制粘贴具体文本、用简明扼要的文字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8" name="TextBox 26">
            <a:extLst>
              <a:ext uri="{FF2B5EF4-FFF2-40B4-BE49-F238E27FC236}">
                <a16:creationId xmlns="" xmlns:a16="http://schemas.microsoft.com/office/drawing/2014/main" id="{9F32B8ED-3FFE-4844-9900-C4A41B94B5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35406" y="2424028"/>
            <a:ext cx="226377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defTabSz="12192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cs typeface="+mn-ea"/>
                <a:sym typeface="+mn-lt"/>
              </a:rPr>
              <a:t>文字内容</a:t>
            </a:r>
          </a:p>
        </p:txBody>
      </p:sp>
    </p:spTree>
    <p:extLst>
      <p:ext uri="{BB962C8B-B14F-4D97-AF65-F5344CB8AC3E}">
        <p14:creationId xmlns:p14="http://schemas.microsoft.com/office/powerpoint/2010/main" val="3621282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12">
            <a:extLst>
              <a:ext uri="{FF2B5EF4-FFF2-40B4-BE49-F238E27FC236}">
                <a16:creationId xmlns="" xmlns:a16="http://schemas.microsoft.com/office/drawing/2014/main" id="{AE35C2B7-BAF7-483F-BD48-E5DB705624E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565112" y="1213382"/>
            <a:ext cx="3061777" cy="507015"/>
          </a:xfrm>
          <a:prstGeom prst="roundRect">
            <a:avLst>
              <a:gd name="adj" fmla="val 0"/>
            </a:avLst>
          </a:prstGeom>
          <a:solidFill>
            <a:srgbClr val="FFC000"/>
          </a:solidFill>
          <a:ln w="28575">
            <a:solidFill>
              <a:srgbClr val="6B4C0E"/>
            </a:solidFill>
          </a:ln>
        </p:spPr>
        <p:txBody>
          <a:bodyPr wrap="square" rtlCol="0" anchor="ctr" anchorCtr="1">
            <a:noAutofit/>
          </a:bodyPr>
          <a:lstStyle/>
          <a:p>
            <a:pPr algn="ctr"/>
            <a:r>
              <a:rPr lang="zh-CN" altLang="en-US" sz="3600" dirty="0">
                <a:cs typeface="+mn-ea"/>
                <a:sym typeface="+mn-lt"/>
              </a:rPr>
              <a:t>教学说课</a:t>
            </a:r>
          </a:p>
        </p:txBody>
      </p:sp>
      <p:sp>
        <p:nvSpPr>
          <p:cNvPr id="3" name="Freeform 5">
            <a:extLst>
              <a:ext uri="{FF2B5EF4-FFF2-40B4-BE49-F238E27FC236}">
                <a16:creationId xmlns="" xmlns:a16="http://schemas.microsoft.com/office/drawing/2014/main" id="{7DCA445D-AA7D-4C1C-A36C-9AC67EFD3E3C}"/>
              </a:ext>
            </a:extLst>
          </p:cNvPr>
          <p:cNvSpPr>
            <a:spLocks noEditPoints="1"/>
          </p:cNvSpPr>
          <p:nvPr/>
        </p:nvSpPr>
        <p:spPr bwMode="auto">
          <a:xfrm>
            <a:off x="5326304" y="2157864"/>
            <a:ext cx="1460023" cy="891729"/>
          </a:xfrm>
          <a:custGeom>
            <a:avLst/>
            <a:gdLst>
              <a:gd name="T0" fmla="*/ 52 w 231"/>
              <a:gd name="T1" fmla="*/ 126 h 141"/>
              <a:gd name="T2" fmla="*/ 5 w 231"/>
              <a:gd name="T3" fmla="*/ 101 h 141"/>
              <a:gd name="T4" fmla="*/ 116 w 231"/>
              <a:gd name="T5" fmla="*/ 2 h 141"/>
              <a:gd name="T6" fmla="*/ 228 w 231"/>
              <a:gd name="T7" fmla="*/ 52 h 141"/>
              <a:gd name="T8" fmla="*/ 224 w 231"/>
              <a:gd name="T9" fmla="*/ 109 h 141"/>
              <a:gd name="T10" fmla="*/ 190 w 231"/>
              <a:gd name="T11" fmla="*/ 133 h 141"/>
              <a:gd name="T12" fmla="*/ 138 w 231"/>
              <a:gd name="T13" fmla="*/ 117 h 141"/>
              <a:gd name="T14" fmla="*/ 130 w 231"/>
              <a:gd name="T15" fmla="*/ 128 h 141"/>
              <a:gd name="T16" fmla="*/ 129 w 231"/>
              <a:gd name="T17" fmla="*/ 131 h 141"/>
              <a:gd name="T18" fmla="*/ 123 w 231"/>
              <a:gd name="T19" fmla="*/ 116 h 141"/>
              <a:gd name="T20" fmla="*/ 117 w 231"/>
              <a:gd name="T21" fmla="*/ 127 h 141"/>
              <a:gd name="T22" fmla="*/ 109 w 231"/>
              <a:gd name="T23" fmla="*/ 123 h 141"/>
              <a:gd name="T24" fmla="*/ 148 w 231"/>
              <a:gd name="T25" fmla="*/ 134 h 141"/>
              <a:gd name="T26" fmla="*/ 166 w 231"/>
              <a:gd name="T27" fmla="*/ 129 h 141"/>
              <a:gd name="T28" fmla="*/ 106 w 231"/>
              <a:gd name="T29" fmla="*/ 131 h 141"/>
              <a:gd name="T30" fmla="*/ 103 w 231"/>
              <a:gd name="T31" fmla="*/ 119 h 141"/>
              <a:gd name="T32" fmla="*/ 184 w 231"/>
              <a:gd name="T33" fmla="*/ 126 h 141"/>
              <a:gd name="T34" fmla="*/ 87 w 231"/>
              <a:gd name="T35" fmla="*/ 109 h 141"/>
              <a:gd name="T36" fmla="*/ 94 w 231"/>
              <a:gd name="T37" fmla="*/ 113 h 141"/>
              <a:gd name="T38" fmla="*/ 83 w 231"/>
              <a:gd name="T39" fmla="*/ 108 h 141"/>
              <a:gd name="T40" fmla="*/ 75 w 231"/>
              <a:gd name="T41" fmla="*/ 109 h 141"/>
              <a:gd name="T42" fmla="*/ 71 w 231"/>
              <a:gd name="T43" fmla="*/ 127 h 141"/>
              <a:gd name="T44" fmla="*/ 194 w 231"/>
              <a:gd name="T45" fmla="*/ 126 h 141"/>
              <a:gd name="T46" fmla="*/ 176 w 231"/>
              <a:gd name="T47" fmla="*/ 123 h 141"/>
              <a:gd name="T48" fmla="*/ 53 w 231"/>
              <a:gd name="T49" fmla="*/ 121 h 141"/>
              <a:gd name="T50" fmla="*/ 44 w 231"/>
              <a:gd name="T51" fmla="*/ 98 h 141"/>
              <a:gd name="T52" fmla="*/ 186 w 231"/>
              <a:gd name="T53" fmla="*/ 105 h 141"/>
              <a:gd name="T54" fmla="*/ 107 w 231"/>
              <a:gd name="T55" fmla="*/ 111 h 141"/>
              <a:gd name="T56" fmla="*/ 42 w 231"/>
              <a:gd name="T57" fmla="*/ 97 h 141"/>
              <a:gd name="T58" fmla="*/ 200 w 231"/>
              <a:gd name="T59" fmla="*/ 115 h 141"/>
              <a:gd name="T60" fmla="*/ 27 w 231"/>
              <a:gd name="T61" fmla="*/ 102 h 141"/>
              <a:gd name="T62" fmla="*/ 214 w 231"/>
              <a:gd name="T63" fmla="*/ 111 h 141"/>
              <a:gd name="T64" fmla="*/ 189 w 231"/>
              <a:gd name="T65" fmla="*/ 109 h 141"/>
              <a:gd name="T66" fmla="*/ 199 w 231"/>
              <a:gd name="T67" fmla="*/ 105 h 141"/>
              <a:gd name="T68" fmla="*/ 107 w 231"/>
              <a:gd name="T69" fmla="*/ 107 h 141"/>
              <a:gd name="T70" fmla="*/ 217 w 231"/>
              <a:gd name="T71" fmla="*/ 57 h 141"/>
              <a:gd name="T72" fmla="*/ 120 w 231"/>
              <a:gd name="T73" fmla="*/ 53 h 141"/>
              <a:gd name="T74" fmla="*/ 116 w 231"/>
              <a:gd name="T75" fmla="*/ 40 h 141"/>
              <a:gd name="T76" fmla="*/ 15 w 231"/>
              <a:gd name="T77" fmla="*/ 78 h 141"/>
              <a:gd name="T78" fmla="*/ 219 w 231"/>
              <a:gd name="T79" fmla="*/ 108 h 141"/>
              <a:gd name="T80" fmla="*/ 210 w 231"/>
              <a:gd name="T81" fmla="*/ 105 h 141"/>
              <a:gd name="T82" fmla="*/ 183 w 231"/>
              <a:gd name="T83" fmla="*/ 106 h 141"/>
              <a:gd name="T84" fmla="*/ 19 w 231"/>
              <a:gd name="T85" fmla="*/ 86 h 141"/>
              <a:gd name="T86" fmla="*/ 14 w 231"/>
              <a:gd name="T87" fmla="*/ 102 h 141"/>
              <a:gd name="T88" fmla="*/ 9 w 231"/>
              <a:gd name="T89" fmla="*/ 85 h 141"/>
              <a:gd name="T90" fmla="*/ 219 w 231"/>
              <a:gd name="T91" fmla="*/ 99 h 141"/>
              <a:gd name="T92" fmla="*/ 220 w 231"/>
              <a:gd name="T93" fmla="*/ 86 h 141"/>
              <a:gd name="T94" fmla="*/ 225 w 231"/>
              <a:gd name="T95" fmla="*/ 46 h 141"/>
              <a:gd name="T96" fmla="*/ 225 w 231"/>
              <a:gd name="T97" fmla="*/ 54 h 141"/>
              <a:gd name="T98" fmla="*/ 211 w 231"/>
              <a:gd name="T99" fmla="*/ 46 h 141"/>
              <a:gd name="T100" fmla="*/ 193 w 231"/>
              <a:gd name="T101" fmla="*/ 46 h 141"/>
              <a:gd name="T102" fmla="*/ 178 w 231"/>
              <a:gd name="T103" fmla="*/ 48 h 141"/>
              <a:gd name="T104" fmla="*/ 171 w 231"/>
              <a:gd name="T105" fmla="*/ 46 h 141"/>
              <a:gd name="T106" fmla="*/ 173 w 231"/>
              <a:gd name="T107" fmla="*/ 52 h 141"/>
              <a:gd name="T108" fmla="*/ 153 w 231"/>
              <a:gd name="T109" fmla="*/ 43 h 141"/>
              <a:gd name="T110" fmla="*/ 146 w 231"/>
              <a:gd name="T111" fmla="*/ 43 h 141"/>
              <a:gd name="T112" fmla="*/ 131 w 231"/>
              <a:gd name="T113" fmla="*/ 50 h 141"/>
              <a:gd name="T114" fmla="*/ 144 w 231"/>
              <a:gd name="T115" fmla="*/ 39 h 141"/>
              <a:gd name="T116" fmla="*/ 132 w 231"/>
              <a:gd name="T117" fmla="*/ 3 h 141"/>
              <a:gd name="T118" fmla="*/ 127 w 231"/>
              <a:gd name="T119" fmla="*/ 43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31" h="141">
                <a:moveTo>
                  <a:pt x="143" y="141"/>
                </a:moveTo>
                <a:cubicBezTo>
                  <a:pt x="142" y="141"/>
                  <a:pt x="142" y="141"/>
                  <a:pt x="142" y="140"/>
                </a:cubicBezTo>
                <a:cubicBezTo>
                  <a:pt x="141" y="139"/>
                  <a:pt x="141" y="138"/>
                  <a:pt x="141" y="137"/>
                </a:cubicBezTo>
                <a:cubicBezTo>
                  <a:pt x="139" y="137"/>
                  <a:pt x="136" y="137"/>
                  <a:pt x="133" y="137"/>
                </a:cubicBezTo>
                <a:cubicBezTo>
                  <a:pt x="120" y="137"/>
                  <a:pt x="106" y="136"/>
                  <a:pt x="92" y="134"/>
                </a:cubicBezTo>
                <a:cubicBezTo>
                  <a:pt x="92" y="134"/>
                  <a:pt x="92" y="135"/>
                  <a:pt x="92" y="135"/>
                </a:cubicBezTo>
                <a:cubicBezTo>
                  <a:pt x="91" y="136"/>
                  <a:pt x="91" y="136"/>
                  <a:pt x="91" y="136"/>
                </a:cubicBezTo>
                <a:cubicBezTo>
                  <a:pt x="90" y="136"/>
                  <a:pt x="90" y="136"/>
                  <a:pt x="89" y="135"/>
                </a:cubicBezTo>
                <a:cubicBezTo>
                  <a:pt x="89" y="135"/>
                  <a:pt x="89" y="134"/>
                  <a:pt x="89" y="133"/>
                </a:cubicBezTo>
                <a:cubicBezTo>
                  <a:pt x="89" y="133"/>
                  <a:pt x="89" y="133"/>
                  <a:pt x="89" y="133"/>
                </a:cubicBezTo>
                <a:cubicBezTo>
                  <a:pt x="86" y="133"/>
                  <a:pt x="84" y="133"/>
                  <a:pt x="81" y="132"/>
                </a:cubicBezTo>
                <a:cubicBezTo>
                  <a:pt x="81" y="132"/>
                  <a:pt x="81" y="132"/>
                  <a:pt x="81" y="132"/>
                </a:cubicBezTo>
                <a:cubicBezTo>
                  <a:pt x="80" y="132"/>
                  <a:pt x="80" y="132"/>
                  <a:pt x="80" y="132"/>
                </a:cubicBezTo>
                <a:cubicBezTo>
                  <a:pt x="72" y="131"/>
                  <a:pt x="62" y="129"/>
                  <a:pt x="52" y="126"/>
                </a:cubicBezTo>
                <a:cubicBezTo>
                  <a:pt x="52" y="127"/>
                  <a:pt x="51" y="127"/>
                  <a:pt x="51" y="127"/>
                </a:cubicBezTo>
                <a:cubicBezTo>
                  <a:pt x="50" y="127"/>
                  <a:pt x="50" y="126"/>
                  <a:pt x="50" y="126"/>
                </a:cubicBezTo>
                <a:cubicBezTo>
                  <a:pt x="50" y="126"/>
                  <a:pt x="50" y="126"/>
                  <a:pt x="50" y="125"/>
                </a:cubicBezTo>
                <a:cubicBezTo>
                  <a:pt x="49" y="125"/>
                  <a:pt x="48" y="125"/>
                  <a:pt x="47" y="125"/>
                </a:cubicBezTo>
                <a:cubicBezTo>
                  <a:pt x="40" y="122"/>
                  <a:pt x="33" y="118"/>
                  <a:pt x="27" y="114"/>
                </a:cubicBezTo>
                <a:cubicBezTo>
                  <a:pt x="27" y="115"/>
                  <a:pt x="27" y="115"/>
                  <a:pt x="26" y="115"/>
                </a:cubicBezTo>
                <a:cubicBezTo>
                  <a:pt x="26" y="115"/>
                  <a:pt x="26" y="114"/>
                  <a:pt x="25" y="114"/>
                </a:cubicBezTo>
                <a:cubicBezTo>
                  <a:pt x="25" y="114"/>
                  <a:pt x="25" y="113"/>
                  <a:pt x="25" y="113"/>
                </a:cubicBezTo>
                <a:cubicBezTo>
                  <a:pt x="25" y="113"/>
                  <a:pt x="21" y="111"/>
                  <a:pt x="20" y="110"/>
                </a:cubicBezTo>
                <a:cubicBezTo>
                  <a:pt x="20" y="110"/>
                  <a:pt x="20" y="110"/>
                  <a:pt x="20" y="110"/>
                </a:cubicBezTo>
                <a:cubicBezTo>
                  <a:pt x="20" y="110"/>
                  <a:pt x="19" y="110"/>
                  <a:pt x="19" y="109"/>
                </a:cubicBezTo>
                <a:cubicBezTo>
                  <a:pt x="16" y="108"/>
                  <a:pt x="13" y="105"/>
                  <a:pt x="9" y="103"/>
                </a:cubicBezTo>
                <a:cubicBezTo>
                  <a:pt x="9" y="103"/>
                  <a:pt x="8" y="103"/>
                  <a:pt x="8" y="103"/>
                </a:cubicBezTo>
                <a:cubicBezTo>
                  <a:pt x="7" y="103"/>
                  <a:pt x="5" y="102"/>
                  <a:pt x="5" y="101"/>
                </a:cubicBezTo>
                <a:cubicBezTo>
                  <a:pt x="5" y="100"/>
                  <a:pt x="5" y="99"/>
                  <a:pt x="5" y="97"/>
                </a:cubicBezTo>
                <a:cubicBezTo>
                  <a:pt x="4" y="97"/>
                  <a:pt x="4" y="97"/>
                  <a:pt x="4" y="96"/>
                </a:cubicBezTo>
                <a:cubicBezTo>
                  <a:pt x="4" y="93"/>
                  <a:pt x="4" y="89"/>
                  <a:pt x="4" y="86"/>
                </a:cubicBezTo>
                <a:cubicBezTo>
                  <a:pt x="4" y="80"/>
                  <a:pt x="4" y="74"/>
                  <a:pt x="4" y="67"/>
                </a:cubicBezTo>
                <a:cubicBezTo>
                  <a:pt x="0" y="45"/>
                  <a:pt x="26" y="29"/>
                  <a:pt x="42" y="21"/>
                </a:cubicBezTo>
                <a:cubicBezTo>
                  <a:pt x="49" y="18"/>
                  <a:pt x="56" y="15"/>
                  <a:pt x="62" y="14"/>
                </a:cubicBezTo>
                <a:cubicBezTo>
                  <a:pt x="67" y="13"/>
                  <a:pt x="72" y="12"/>
                  <a:pt x="76" y="11"/>
                </a:cubicBezTo>
                <a:cubicBezTo>
                  <a:pt x="78" y="11"/>
                  <a:pt x="79" y="11"/>
                  <a:pt x="80" y="11"/>
                </a:cubicBezTo>
                <a:cubicBezTo>
                  <a:pt x="80" y="11"/>
                  <a:pt x="80" y="11"/>
                  <a:pt x="80" y="11"/>
                </a:cubicBezTo>
                <a:cubicBezTo>
                  <a:pt x="89" y="9"/>
                  <a:pt x="97" y="8"/>
                  <a:pt x="106" y="8"/>
                </a:cubicBezTo>
                <a:cubicBezTo>
                  <a:pt x="110" y="8"/>
                  <a:pt x="113" y="8"/>
                  <a:pt x="116" y="8"/>
                </a:cubicBezTo>
                <a:cubicBezTo>
                  <a:pt x="116" y="8"/>
                  <a:pt x="116" y="8"/>
                  <a:pt x="116" y="8"/>
                </a:cubicBezTo>
                <a:cubicBezTo>
                  <a:pt x="116" y="6"/>
                  <a:pt x="116" y="4"/>
                  <a:pt x="116" y="3"/>
                </a:cubicBezTo>
                <a:cubicBezTo>
                  <a:pt x="116" y="3"/>
                  <a:pt x="116" y="2"/>
                  <a:pt x="116" y="2"/>
                </a:cubicBezTo>
                <a:cubicBezTo>
                  <a:pt x="115" y="1"/>
                  <a:pt x="116" y="1"/>
                  <a:pt x="117" y="0"/>
                </a:cubicBezTo>
                <a:cubicBezTo>
                  <a:pt x="118" y="0"/>
                  <a:pt x="119" y="0"/>
                  <a:pt x="121" y="0"/>
                </a:cubicBezTo>
                <a:cubicBezTo>
                  <a:pt x="124" y="0"/>
                  <a:pt x="128" y="0"/>
                  <a:pt x="131" y="0"/>
                </a:cubicBezTo>
                <a:cubicBezTo>
                  <a:pt x="151" y="0"/>
                  <a:pt x="168" y="2"/>
                  <a:pt x="183" y="7"/>
                </a:cubicBezTo>
                <a:cubicBezTo>
                  <a:pt x="194" y="10"/>
                  <a:pt x="203" y="14"/>
                  <a:pt x="210" y="20"/>
                </a:cubicBezTo>
                <a:cubicBezTo>
                  <a:pt x="215" y="23"/>
                  <a:pt x="218" y="26"/>
                  <a:pt x="221" y="30"/>
                </a:cubicBezTo>
                <a:cubicBezTo>
                  <a:pt x="221" y="30"/>
                  <a:pt x="221" y="30"/>
                  <a:pt x="221" y="30"/>
                </a:cubicBezTo>
                <a:cubicBezTo>
                  <a:pt x="223" y="32"/>
                  <a:pt x="225" y="35"/>
                  <a:pt x="226" y="38"/>
                </a:cubicBezTo>
                <a:cubicBezTo>
                  <a:pt x="227" y="38"/>
                  <a:pt x="227" y="38"/>
                  <a:pt x="228" y="39"/>
                </a:cubicBezTo>
                <a:cubicBezTo>
                  <a:pt x="228" y="40"/>
                  <a:pt x="228" y="41"/>
                  <a:pt x="228" y="42"/>
                </a:cubicBezTo>
                <a:cubicBezTo>
                  <a:pt x="228" y="42"/>
                  <a:pt x="228" y="42"/>
                  <a:pt x="228" y="43"/>
                </a:cubicBezTo>
                <a:cubicBezTo>
                  <a:pt x="228" y="43"/>
                  <a:pt x="229" y="44"/>
                  <a:pt x="229" y="44"/>
                </a:cubicBezTo>
                <a:cubicBezTo>
                  <a:pt x="228" y="46"/>
                  <a:pt x="228" y="49"/>
                  <a:pt x="228" y="51"/>
                </a:cubicBezTo>
                <a:cubicBezTo>
                  <a:pt x="228" y="51"/>
                  <a:pt x="228" y="52"/>
                  <a:pt x="228" y="52"/>
                </a:cubicBezTo>
                <a:cubicBezTo>
                  <a:pt x="228" y="52"/>
                  <a:pt x="228" y="53"/>
                  <a:pt x="228" y="53"/>
                </a:cubicBezTo>
                <a:cubicBezTo>
                  <a:pt x="228" y="53"/>
                  <a:pt x="228" y="53"/>
                  <a:pt x="228" y="53"/>
                </a:cubicBezTo>
                <a:cubicBezTo>
                  <a:pt x="229" y="55"/>
                  <a:pt x="229" y="57"/>
                  <a:pt x="230" y="59"/>
                </a:cubicBezTo>
                <a:cubicBezTo>
                  <a:pt x="230" y="59"/>
                  <a:pt x="230" y="59"/>
                  <a:pt x="230" y="59"/>
                </a:cubicBezTo>
                <a:cubicBezTo>
                  <a:pt x="230" y="60"/>
                  <a:pt x="231" y="60"/>
                  <a:pt x="230" y="60"/>
                </a:cubicBezTo>
                <a:cubicBezTo>
                  <a:pt x="229" y="65"/>
                  <a:pt x="229" y="69"/>
                  <a:pt x="230" y="74"/>
                </a:cubicBezTo>
                <a:cubicBezTo>
                  <a:pt x="230" y="75"/>
                  <a:pt x="230" y="76"/>
                  <a:pt x="230" y="78"/>
                </a:cubicBezTo>
                <a:cubicBezTo>
                  <a:pt x="230" y="80"/>
                  <a:pt x="230" y="83"/>
                  <a:pt x="230" y="86"/>
                </a:cubicBezTo>
                <a:cubicBezTo>
                  <a:pt x="230" y="87"/>
                  <a:pt x="230" y="88"/>
                  <a:pt x="230" y="89"/>
                </a:cubicBezTo>
                <a:cubicBezTo>
                  <a:pt x="230" y="92"/>
                  <a:pt x="229" y="95"/>
                  <a:pt x="229" y="98"/>
                </a:cubicBezTo>
                <a:cubicBezTo>
                  <a:pt x="230" y="99"/>
                  <a:pt x="230" y="99"/>
                  <a:pt x="231" y="100"/>
                </a:cubicBezTo>
                <a:cubicBezTo>
                  <a:pt x="231" y="100"/>
                  <a:pt x="231" y="101"/>
                  <a:pt x="230" y="102"/>
                </a:cubicBezTo>
                <a:cubicBezTo>
                  <a:pt x="229" y="104"/>
                  <a:pt x="226" y="106"/>
                  <a:pt x="224" y="108"/>
                </a:cubicBezTo>
                <a:cubicBezTo>
                  <a:pt x="224" y="109"/>
                  <a:pt x="224" y="109"/>
                  <a:pt x="224" y="109"/>
                </a:cubicBezTo>
                <a:cubicBezTo>
                  <a:pt x="224" y="110"/>
                  <a:pt x="224" y="110"/>
                  <a:pt x="223" y="110"/>
                </a:cubicBezTo>
                <a:cubicBezTo>
                  <a:pt x="223" y="110"/>
                  <a:pt x="223" y="110"/>
                  <a:pt x="223" y="110"/>
                </a:cubicBezTo>
                <a:cubicBezTo>
                  <a:pt x="223" y="110"/>
                  <a:pt x="223" y="110"/>
                  <a:pt x="223" y="110"/>
                </a:cubicBezTo>
                <a:cubicBezTo>
                  <a:pt x="219" y="113"/>
                  <a:pt x="216" y="117"/>
                  <a:pt x="212" y="120"/>
                </a:cubicBezTo>
                <a:cubicBezTo>
                  <a:pt x="211" y="120"/>
                  <a:pt x="211" y="120"/>
                  <a:pt x="211" y="120"/>
                </a:cubicBezTo>
                <a:cubicBezTo>
                  <a:pt x="211" y="120"/>
                  <a:pt x="211" y="120"/>
                  <a:pt x="211" y="120"/>
                </a:cubicBezTo>
                <a:cubicBezTo>
                  <a:pt x="211" y="120"/>
                  <a:pt x="210" y="121"/>
                  <a:pt x="210" y="121"/>
                </a:cubicBezTo>
                <a:cubicBezTo>
                  <a:pt x="209" y="121"/>
                  <a:pt x="209" y="121"/>
                  <a:pt x="209" y="121"/>
                </a:cubicBezTo>
                <a:cubicBezTo>
                  <a:pt x="209" y="122"/>
                  <a:pt x="209" y="122"/>
                  <a:pt x="208" y="122"/>
                </a:cubicBezTo>
                <a:cubicBezTo>
                  <a:pt x="208" y="122"/>
                  <a:pt x="208" y="122"/>
                  <a:pt x="208" y="122"/>
                </a:cubicBezTo>
                <a:cubicBezTo>
                  <a:pt x="203" y="126"/>
                  <a:pt x="198" y="129"/>
                  <a:pt x="193" y="131"/>
                </a:cubicBezTo>
                <a:cubicBezTo>
                  <a:pt x="193" y="132"/>
                  <a:pt x="193" y="133"/>
                  <a:pt x="192" y="133"/>
                </a:cubicBezTo>
                <a:cubicBezTo>
                  <a:pt x="192" y="134"/>
                  <a:pt x="192" y="134"/>
                  <a:pt x="191" y="134"/>
                </a:cubicBezTo>
                <a:cubicBezTo>
                  <a:pt x="190" y="134"/>
                  <a:pt x="190" y="134"/>
                  <a:pt x="190" y="133"/>
                </a:cubicBezTo>
                <a:cubicBezTo>
                  <a:pt x="190" y="133"/>
                  <a:pt x="190" y="132"/>
                  <a:pt x="190" y="132"/>
                </a:cubicBezTo>
                <a:cubicBezTo>
                  <a:pt x="189" y="132"/>
                  <a:pt x="187" y="132"/>
                  <a:pt x="186" y="133"/>
                </a:cubicBezTo>
                <a:cubicBezTo>
                  <a:pt x="175" y="136"/>
                  <a:pt x="162" y="137"/>
                  <a:pt x="145" y="137"/>
                </a:cubicBezTo>
                <a:cubicBezTo>
                  <a:pt x="145" y="137"/>
                  <a:pt x="145" y="137"/>
                  <a:pt x="144" y="137"/>
                </a:cubicBezTo>
                <a:cubicBezTo>
                  <a:pt x="144" y="138"/>
                  <a:pt x="144" y="139"/>
                  <a:pt x="144" y="140"/>
                </a:cubicBezTo>
                <a:cubicBezTo>
                  <a:pt x="144" y="141"/>
                  <a:pt x="143" y="141"/>
                  <a:pt x="143" y="141"/>
                </a:cubicBezTo>
                <a:close/>
                <a:moveTo>
                  <a:pt x="109" y="132"/>
                </a:moveTo>
                <a:cubicBezTo>
                  <a:pt x="119" y="133"/>
                  <a:pt x="129" y="134"/>
                  <a:pt x="138" y="134"/>
                </a:cubicBezTo>
                <a:cubicBezTo>
                  <a:pt x="138" y="133"/>
                  <a:pt x="138" y="133"/>
                  <a:pt x="138" y="133"/>
                </a:cubicBezTo>
                <a:cubicBezTo>
                  <a:pt x="138" y="132"/>
                  <a:pt x="138" y="132"/>
                  <a:pt x="138" y="132"/>
                </a:cubicBezTo>
                <a:cubicBezTo>
                  <a:pt x="138" y="130"/>
                  <a:pt x="138" y="128"/>
                  <a:pt x="138" y="126"/>
                </a:cubicBezTo>
                <a:cubicBezTo>
                  <a:pt x="139" y="125"/>
                  <a:pt x="139" y="123"/>
                  <a:pt x="138" y="121"/>
                </a:cubicBezTo>
                <a:cubicBezTo>
                  <a:pt x="138" y="120"/>
                  <a:pt x="138" y="120"/>
                  <a:pt x="138" y="120"/>
                </a:cubicBezTo>
                <a:cubicBezTo>
                  <a:pt x="138" y="119"/>
                  <a:pt x="138" y="118"/>
                  <a:pt x="138" y="117"/>
                </a:cubicBezTo>
                <a:cubicBezTo>
                  <a:pt x="138" y="117"/>
                  <a:pt x="138" y="116"/>
                  <a:pt x="138" y="116"/>
                </a:cubicBezTo>
                <a:cubicBezTo>
                  <a:pt x="138" y="115"/>
                  <a:pt x="138" y="115"/>
                  <a:pt x="139" y="115"/>
                </a:cubicBezTo>
                <a:cubicBezTo>
                  <a:pt x="139" y="115"/>
                  <a:pt x="139" y="115"/>
                  <a:pt x="140" y="115"/>
                </a:cubicBezTo>
                <a:cubicBezTo>
                  <a:pt x="140" y="116"/>
                  <a:pt x="141" y="117"/>
                  <a:pt x="141" y="118"/>
                </a:cubicBezTo>
                <a:cubicBezTo>
                  <a:pt x="141" y="116"/>
                  <a:pt x="141" y="114"/>
                  <a:pt x="141" y="112"/>
                </a:cubicBezTo>
                <a:cubicBezTo>
                  <a:pt x="139" y="112"/>
                  <a:pt x="137" y="112"/>
                  <a:pt x="134" y="112"/>
                </a:cubicBezTo>
                <a:cubicBezTo>
                  <a:pt x="134" y="113"/>
                  <a:pt x="134" y="113"/>
                  <a:pt x="134" y="114"/>
                </a:cubicBezTo>
                <a:cubicBezTo>
                  <a:pt x="133" y="114"/>
                  <a:pt x="133" y="116"/>
                  <a:pt x="133" y="122"/>
                </a:cubicBezTo>
                <a:cubicBezTo>
                  <a:pt x="133" y="122"/>
                  <a:pt x="133" y="122"/>
                  <a:pt x="133" y="123"/>
                </a:cubicBezTo>
                <a:cubicBezTo>
                  <a:pt x="133" y="123"/>
                  <a:pt x="133" y="124"/>
                  <a:pt x="133" y="125"/>
                </a:cubicBezTo>
                <a:cubicBezTo>
                  <a:pt x="133" y="127"/>
                  <a:pt x="134" y="130"/>
                  <a:pt x="133" y="132"/>
                </a:cubicBezTo>
                <a:cubicBezTo>
                  <a:pt x="133" y="133"/>
                  <a:pt x="132" y="133"/>
                  <a:pt x="132" y="133"/>
                </a:cubicBezTo>
                <a:cubicBezTo>
                  <a:pt x="131" y="133"/>
                  <a:pt x="131" y="133"/>
                  <a:pt x="131" y="132"/>
                </a:cubicBezTo>
                <a:cubicBezTo>
                  <a:pt x="130" y="131"/>
                  <a:pt x="130" y="129"/>
                  <a:pt x="130" y="128"/>
                </a:cubicBezTo>
                <a:cubicBezTo>
                  <a:pt x="130" y="127"/>
                  <a:pt x="130" y="127"/>
                  <a:pt x="130" y="127"/>
                </a:cubicBezTo>
                <a:cubicBezTo>
                  <a:pt x="130" y="124"/>
                  <a:pt x="130" y="122"/>
                  <a:pt x="130" y="119"/>
                </a:cubicBezTo>
                <a:cubicBezTo>
                  <a:pt x="130" y="119"/>
                  <a:pt x="130" y="119"/>
                  <a:pt x="130" y="119"/>
                </a:cubicBezTo>
                <a:cubicBezTo>
                  <a:pt x="130" y="117"/>
                  <a:pt x="130" y="114"/>
                  <a:pt x="131" y="112"/>
                </a:cubicBezTo>
                <a:cubicBezTo>
                  <a:pt x="131" y="112"/>
                  <a:pt x="130" y="112"/>
                  <a:pt x="130" y="112"/>
                </a:cubicBezTo>
                <a:cubicBezTo>
                  <a:pt x="130" y="113"/>
                  <a:pt x="130" y="113"/>
                  <a:pt x="130" y="113"/>
                </a:cubicBezTo>
                <a:cubicBezTo>
                  <a:pt x="130" y="113"/>
                  <a:pt x="130" y="113"/>
                  <a:pt x="130" y="113"/>
                </a:cubicBezTo>
                <a:cubicBezTo>
                  <a:pt x="130" y="113"/>
                  <a:pt x="130" y="114"/>
                  <a:pt x="130" y="114"/>
                </a:cubicBezTo>
                <a:cubicBezTo>
                  <a:pt x="130" y="115"/>
                  <a:pt x="130" y="115"/>
                  <a:pt x="130" y="115"/>
                </a:cubicBezTo>
                <a:cubicBezTo>
                  <a:pt x="130" y="116"/>
                  <a:pt x="130" y="116"/>
                  <a:pt x="130" y="117"/>
                </a:cubicBezTo>
                <a:cubicBezTo>
                  <a:pt x="130" y="118"/>
                  <a:pt x="130" y="120"/>
                  <a:pt x="129" y="121"/>
                </a:cubicBezTo>
                <a:cubicBezTo>
                  <a:pt x="129" y="122"/>
                  <a:pt x="129" y="123"/>
                  <a:pt x="129" y="124"/>
                </a:cubicBezTo>
                <a:cubicBezTo>
                  <a:pt x="129" y="125"/>
                  <a:pt x="129" y="126"/>
                  <a:pt x="129" y="127"/>
                </a:cubicBezTo>
                <a:cubicBezTo>
                  <a:pt x="129" y="128"/>
                  <a:pt x="129" y="130"/>
                  <a:pt x="129" y="131"/>
                </a:cubicBezTo>
                <a:cubicBezTo>
                  <a:pt x="129" y="132"/>
                  <a:pt x="129" y="132"/>
                  <a:pt x="128" y="132"/>
                </a:cubicBezTo>
                <a:cubicBezTo>
                  <a:pt x="128" y="132"/>
                  <a:pt x="127" y="132"/>
                  <a:pt x="127" y="131"/>
                </a:cubicBezTo>
                <a:cubicBezTo>
                  <a:pt x="127" y="131"/>
                  <a:pt x="126" y="130"/>
                  <a:pt x="126" y="130"/>
                </a:cubicBezTo>
                <a:cubicBezTo>
                  <a:pt x="126" y="130"/>
                  <a:pt x="126" y="130"/>
                  <a:pt x="126" y="131"/>
                </a:cubicBezTo>
                <a:cubicBezTo>
                  <a:pt x="126" y="131"/>
                  <a:pt x="125" y="131"/>
                  <a:pt x="125" y="131"/>
                </a:cubicBezTo>
                <a:cubicBezTo>
                  <a:pt x="124" y="131"/>
                  <a:pt x="124" y="131"/>
                  <a:pt x="124" y="131"/>
                </a:cubicBezTo>
                <a:cubicBezTo>
                  <a:pt x="123" y="128"/>
                  <a:pt x="123" y="125"/>
                  <a:pt x="123" y="122"/>
                </a:cubicBezTo>
                <a:cubicBezTo>
                  <a:pt x="123" y="122"/>
                  <a:pt x="123" y="121"/>
                  <a:pt x="123" y="121"/>
                </a:cubicBezTo>
                <a:cubicBezTo>
                  <a:pt x="123" y="117"/>
                  <a:pt x="124" y="115"/>
                  <a:pt x="124" y="112"/>
                </a:cubicBezTo>
                <a:cubicBezTo>
                  <a:pt x="124" y="112"/>
                  <a:pt x="124" y="112"/>
                  <a:pt x="123" y="112"/>
                </a:cubicBezTo>
                <a:cubicBezTo>
                  <a:pt x="123" y="112"/>
                  <a:pt x="123" y="112"/>
                  <a:pt x="123" y="113"/>
                </a:cubicBezTo>
                <a:cubicBezTo>
                  <a:pt x="123" y="113"/>
                  <a:pt x="123" y="113"/>
                  <a:pt x="123" y="114"/>
                </a:cubicBez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3" y="115"/>
                  <a:pt x="123" y="116"/>
                </a:cubicBezTo>
                <a:cubicBezTo>
                  <a:pt x="123" y="116"/>
                  <a:pt x="123" y="116"/>
                  <a:pt x="123" y="117"/>
                </a:cubicBezTo>
                <a:cubicBezTo>
                  <a:pt x="123" y="118"/>
                  <a:pt x="123" y="118"/>
                  <a:pt x="123" y="119"/>
                </a:cubicBezTo>
                <a:cubicBezTo>
                  <a:pt x="123" y="120"/>
                  <a:pt x="123" y="120"/>
                  <a:pt x="123" y="120"/>
                </a:cubicBezTo>
                <a:cubicBezTo>
                  <a:pt x="123" y="124"/>
                  <a:pt x="123" y="128"/>
                  <a:pt x="122" y="132"/>
                </a:cubicBezTo>
                <a:cubicBezTo>
                  <a:pt x="122" y="132"/>
                  <a:pt x="121" y="133"/>
                  <a:pt x="121" y="133"/>
                </a:cubicBezTo>
                <a:cubicBezTo>
                  <a:pt x="120" y="133"/>
                  <a:pt x="120" y="132"/>
                  <a:pt x="120" y="132"/>
                </a:cubicBezTo>
                <a:cubicBezTo>
                  <a:pt x="119" y="129"/>
                  <a:pt x="119" y="125"/>
                  <a:pt x="119" y="122"/>
                </a:cubicBezTo>
                <a:cubicBezTo>
                  <a:pt x="119" y="120"/>
                  <a:pt x="120" y="118"/>
                  <a:pt x="119" y="116"/>
                </a:cubicBezTo>
                <a:cubicBezTo>
                  <a:pt x="119" y="116"/>
                  <a:pt x="119" y="116"/>
                  <a:pt x="119" y="116"/>
                </a:cubicBezTo>
                <a:cubicBezTo>
                  <a:pt x="119" y="114"/>
                  <a:pt x="119" y="113"/>
                  <a:pt x="120" y="112"/>
                </a:cubicBezTo>
                <a:cubicBezTo>
                  <a:pt x="119" y="112"/>
                  <a:pt x="119" y="112"/>
                  <a:pt x="118" y="112"/>
                </a:cubicBezTo>
                <a:cubicBezTo>
                  <a:pt x="118" y="114"/>
                  <a:pt x="118" y="116"/>
                  <a:pt x="118" y="117"/>
                </a:cubicBezTo>
                <a:cubicBezTo>
                  <a:pt x="117" y="119"/>
                  <a:pt x="117" y="120"/>
                  <a:pt x="117" y="121"/>
                </a:cubicBezTo>
                <a:cubicBezTo>
                  <a:pt x="117" y="123"/>
                  <a:pt x="117" y="125"/>
                  <a:pt x="117" y="127"/>
                </a:cubicBezTo>
                <a:cubicBezTo>
                  <a:pt x="117" y="128"/>
                  <a:pt x="117" y="128"/>
                  <a:pt x="117" y="129"/>
                </a:cubicBezTo>
                <a:cubicBezTo>
                  <a:pt x="117" y="130"/>
                  <a:pt x="117" y="131"/>
                  <a:pt x="116" y="131"/>
                </a:cubicBezTo>
                <a:cubicBezTo>
                  <a:pt x="116" y="131"/>
                  <a:pt x="115" y="130"/>
                  <a:pt x="115" y="130"/>
                </a:cubicBezTo>
                <a:cubicBezTo>
                  <a:pt x="113" y="126"/>
                  <a:pt x="114" y="121"/>
                  <a:pt x="114" y="117"/>
                </a:cubicBezTo>
                <a:cubicBezTo>
                  <a:pt x="115" y="115"/>
                  <a:pt x="115" y="113"/>
                  <a:pt x="115" y="112"/>
                </a:cubicBezTo>
                <a:cubicBezTo>
                  <a:pt x="114" y="112"/>
                  <a:pt x="114" y="112"/>
                  <a:pt x="113" y="112"/>
                </a:cubicBezTo>
                <a:cubicBezTo>
                  <a:pt x="113" y="112"/>
                  <a:pt x="113" y="113"/>
                  <a:pt x="113" y="114"/>
                </a:cubicBezTo>
                <a:cubicBezTo>
                  <a:pt x="113" y="119"/>
                  <a:pt x="113" y="124"/>
                  <a:pt x="112" y="129"/>
                </a:cubicBezTo>
                <a:cubicBezTo>
                  <a:pt x="111" y="129"/>
                  <a:pt x="111" y="129"/>
                  <a:pt x="110" y="129"/>
                </a:cubicBezTo>
                <a:cubicBezTo>
                  <a:pt x="110" y="129"/>
                  <a:pt x="109" y="129"/>
                  <a:pt x="109" y="128"/>
                </a:cubicBezTo>
                <a:cubicBezTo>
                  <a:pt x="109" y="125"/>
                  <a:pt x="109" y="122"/>
                  <a:pt x="110" y="119"/>
                </a:cubicBezTo>
                <a:cubicBezTo>
                  <a:pt x="110" y="116"/>
                  <a:pt x="110" y="114"/>
                  <a:pt x="110" y="111"/>
                </a:cubicBezTo>
                <a:cubicBezTo>
                  <a:pt x="110" y="111"/>
                  <a:pt x="110" y="111"/>
                  <a:pt x="110" y="111"/>
                </a:cubicBezTo>
                <a:cubicBezTo>
                  <a:pt x="109" y="115"/>
                  <a:pt x="109" y="118"/>
                  <a:pt x="109" y="123"/>
                </a:cubicBezTo>
                <a:cubicBezTo>
                  <a:pt x="109" y="123"/>
                  <a:pt x="109" y="124"/>
                  <a:pt x="109" y="125"/>
                </a:cubicBezTo>
                <a:cubicBezTo>
                  <a:pt x="109" y="127"/>
                  <a:pt x="109" y="130"/>
                  <a:pt x="109" y="132"/>
                </a:cubicBezTo>
                <a:close/>
                <a:moveTo>
                  <a:pt x="144" y="112"/>
                </a:moveTo>
                <a:cubicBezTo>
                  <a:pt x="144" y="116"/>
                  <a:pt x="144" y="119"/>
                  <a:pt x="144" y="123"/>
                </a:cubicBezTo>
                <a:cubicBezTo>
                  <a:pt x="144" y="124"/>
                  <a:pt x="144" y="125"/>
                  <a:pt x="144" y="126"/>
                </a:cubicBezTo>
                <a:cubicBezTo>
                  <a:pt x="144" y="126"/>
                  <a:pt x="144" y="134"/>
                  <a:pt x="144" y="134"/>
                </a:cubicBezTo>
                <a:cubicBezTo>
                  <a:pt x="145" y="134"/>
                  <a:pt x="145" y="134"/>
                  <a:pt x="145" y="134"/>
                </a:cubicBezTo>
                <a:cubicBezTo>
                  <a:pt x="145" y="131"/>
                  <a:pt x="145" y="129"/>
                  <a:pt x="145" y="126"/>
                </a:cubicBezTo>
                <a:cubicBezTo>
                  <a:pt x="145" y="126"/>
                  <a:pt x="145" y="125"/>
                  <a:pt x="145" y="124"/>
                </a:cubicBezTo>
                <a:cubicBezTo>
                  <a:pt x="145" y="121"/>
                  <a:pt x="145" y="121"/>
                  <a:pt x="145" y="121"/>
                </a:cubicBezTo>
                <a:cubicBezTo>
                  <a:pt x="145" y="119"/>
                  <a:pt x="145" y="116"/>
                  <a:pt x="145" y="113"/>
                </a:cubicBezTo>
                <a:cubicBezTo>
                  <a:pt x="145" y="113"/>
                  <a:pt x="145" y="112"/>
                  <a:pt x="146" y="112"/>
                </a:cubicBezTo>
                <a:cubicBezTo>
                  <a:pt x="145" y="112"/>
                  <a:pt x="145" y="112"/>
                  <a:pt x="144" y="112"/>
                </a:cubicBezTo>
                <a:close/>
                <a:moveTo>
                  <a:pt x="148" y="134"/>
                </a:moveTo>
                <a:cubicBezTo>
                  <a:pt x="148" y="134"/>
                  <a:pt x="148" y="134"/>
                  <a:pt x="148" y="134"/>
                </a:cubicBezTo>
                <a:cubicBezTo>
                  <a:pt x="148" y="133"/>
                  <a:pt x="148" y="133"/>
                  <a:pt x="148" y="133"/>
                </a:cubicBezTo>
                <a:cubicBezTo>
                  <a:pt x="148" y="133"/>
                  <a:pt x="148" y="133"/>
                  <a:pt x="148" y="134"/>
                </a:cubicBezTo>
                <a:close/>
                <a:moveTo>
                  <a:pt x="156" y="112"/>
                </a:moveTo>
                <a:cubicBezTo>
                  <a:pt x="156" y="112"/>
                  <a:pt x="156" y="112"/>
                  <a:pt x="157" y="113"/>
                </a:cubicBezTo>
                <a:cubicBezTo>
                  <a:pt x="157" y="113"/>
                  <a:pt x="157" y="113"/>
                  <a:pt x="157" y="114"/>
                </a:cubicBezTo>
                <a:cubicBezTo>
                  <a:pt x="156" y="118"/>
                  <a:pt x="156" y="121"/>
                  <a:pt x="156" y="125"/>
                </a:cubicBezTo>
                <a:cubicBezTo>
                  <a:pt x="156" y="127"/>
                  <a:pt x="156" y="129"/>
                  <a:pt x="156" y="131"/>
                </a:cubicBezTo>
                <a:cubicBezTo>
                  <a:pt x="156" y="131"/>
                  <a:pt x="156" y="132"/>
                  <a:pt x="156" y="132"/>
                </a:cubicBezTo>
                <a:cubicBezTo>
                  <a:pt x="156" y="132"/>
                  <a:pt x="156" y="133"/>
                  <a:pt x="156" y="133"/>
                </a:cubicBezTo>
                <a:cubicBezTo>
                  <a:pt x="156" y="133"/>
                  <a:pt x="157" y="133"/>
                  <a:pt x="157" y="133"/>
                </a:cubicBezTo>
                <a:cubicBezTo>
                  <a:pt x="160" y="133"/>
                  <a:pt x="164" y="133"/>
                  <a:pt x="167" y="132"/>
                </a:cubicBezTo>
                <a:cubicBezTo>
                  <a:pt x="167" y="132"/>
                  <a:pt x="167" y="131"/>
                  <a:pt x="167" y="130"/>
                </a:cubicBezTo>
                <a:cubicBezTo>
                  <a:pt x="167" y="130"/>
                  <a:pt x="166" y="129"/>
                  <a:pt x="166" y="129"/>
                </a:cubicBezTo>
                <a:cubicBezTo>
                  <a:pt x="166" y="128"/>
                  <a:pt x="166" y="126"/>
                  <a:pt x="166" y="124"/>
                </a:cubicBezTo>
                <a:cubicBezTo>
                  <a:pt x="166" y="124"/>
                  <a:pt x="166" y="123"/>
                  <a:pt x="166" y="123"/>
                </a:cubicBezTo>
                <a:cubicBezTo>
                  <a:pt x="166" y="121"/>
                  <a:pt x="166" y="120"/>
                  <a:pt x="166" y="118"/>
                </a:cubicBezTo>
                <a:cubicBezTo>
                  <a:pt x="166" y="117"/>
                  <a:pt x="166" y="117"/>
                  <a:pt x="166" y="117"/>
                </a:cubicBezTo>
                <a:cubicBezTo>
                  <a:pt x="166" y="116"/>
                  <a:pt x="166" y="115"/>
                  <a:pt x="166" y="114"/>
                </a:cubicBezTo>
                <a:cubicBezTo>
                  <a:pt x="166" y="112"/>
                  <a:pt x="166" y="111"/>
                  <a:pt x="166" y="109"/>
                </a:cubicBezTo>
                <a:cubicBezTo>
                  <a:pt x="162" y="110"/>
                  <a:pt x="158" y="111"/>
                  <a:pt x="154" y="111"/>
                </a:cubicBezTo>
                <a:cubicBezTo>
                  <a:pt x="154" y="111"/>
                  <a:pt x="154" y="112"/>
                  <a:pt x="154" y="112"/>
                </a:cubicBezTo>
                <a:cubicBezTo>
                  <a:pt x="154" y="112"/>
                  <a:pt x="154" y="113"/>
                  <a:pt x="154" y="113"/>
                </a:cubicBezTo>
                <a:cubicBezTo>
                  <a:pt x="154" y="113"/>
                  <a:pt x="154" y="113"/>
                  <a:pt x="154" y="113"/>
                </a:cubicBezTo>
                <a:cubicBezTo>
                  <a:pt x="154" y="112"/>
                  <a:pt x="155" y="112"/>
                  <a:pt x="156" y="112"/>
                </a:cubicBezTo>
                <a:close/>
                <a:moveTo>
                  <a:pt x="106" y="132"/>
                </a:moveTo>
                <a:cubicBezTo>
                  <a:pt x="106" y="131"/>
                  <a:pt x="106" y="130"/>
                  <a:pt x="106" y="129"/>
                </a:cubicBezTo>
                <a:cubicBezTo>
                  <a:pt x="106" y="130"/>
                  <a:pt x="106" y="131"/>
                  <a:pt x="106" y="131"/>
                </a:cubicBezTo>
                <a:cubicBezTo>
                  <a:pt x="106" y="131"/>
                  <a:pt x="105" y="132"/>
                  <a:pt x="105" y="132"/>
                </a:cubicBezTo>
                <a:cubicBezTo>
                  <a:pt x="106" y="132"/>
                  <a:pt x="106" y="132"/>
                  <a:pt x="106" y="132"/>
                </a:cubicBezTo>
                <a:close/>
                <a:moveTo>
                  <a:pt x="174" y="129"/>
                </a:moveTo>
                <a:cubicBezTo>
                  <a:pt x="174" y="130"/>
                  <a:pt x="174" y="131"/>
                  <a:pt x="174" y="132"/>
                </a:cubicBezTo>
                <a:cubicBezTo>
                  <a:pt x="174" y="132"/>
                  <a:pt x="175" y="131"/>
                  <a:pt x="176" y="131"/>
                </a:cubicBezTo>
                <a:cubicBezTo>
                  <a:pt x="176" y="130"/>
                  <a:pt x="176" y="129"/>
                  <a:pt x="176" y="128"/>
                </a:cubicBezTo>
                <a:cubicBezTo>
                  <a:pt x="175" y="128"/>
                  <a:pt x="175" y="128"/>
                  <a:pt x="175" y="128"/>
                </a:cubicBezTo>
                <a:cubicBezTo>
                  <a:pt x="175" y="128"/>
                  <a:pt x="175" y="128"/>
                  <a:pt x="175" y="128"/>
                </a:cubicBezTo>
                <a:cubicBezTo>
                  <a:pt x="175" y="129"/>
                  <a:pt x="175" y="129"/>
                  <a:pt x="174" y="129"/>
                </a:cubicBezTo>
                <a:close/>
                <a:moveTo>
                  <a:pt x="100" y="131"/>
                </a:moveTo>
                <a:cubicBezTo>
                  <a:pt x="101" y="131"/>
                  <a:pt x="102" y="131"/>
                  <a:pt x="103" y="131"/>
                </a:cubicBezTo>
                <a:cubicBezTo>
                  <a:pt x="103" y="131"/>
                  <a:pt x="103" y="131"/>
                  <a:pt x="103" y="131"/>
                </a:cubicBezTo>
                <a:cubicBezTo>
                  <a:pt x="103" y="129"/>
                  <a:pt x="103" y="126"/>
                  <a:pt x="103" y="123"/>
                </a:cubicBezTo>
                <a:cubicBezTo>
                  <a:pt x="103" y="122"/>
                  <a:pt x="103" y="120"/>
                  <a:pt x="103" y="119"/>
                </a:cubicBezTo>
                <a:cubicBezTo>
                  <a:pt x="103" y="116"/>
                  <a:pt x="103" y="113"/>
                  <a:pt x="103" y="111"/>
                </a:cubicBezTo>
                <a:cubicBezTo>
                  <a:pt x="102" y="111"/>
                  <a:pt x="101" y="110"/>
                  <a:pt x="100" y="110"/>
                </a:cubicBezTo>
                <a:cubicBezTo>
                  <a:pt x="100" y="112"/>
                  <a:pt x="101" y="114"/>
                  <a:pt x="101" y="116"/>
                </a:cubicBezTo>
                <a:cubicBezTo>
                  <a:pt x="101" y="121"/>
                  <a:pt x="102" y="126"/>
                  <a:pt x="100" y="131"/>
                </a:cubicBezTo>
                <a:cubicBezTo>
                  <a:pt x="100" y="131"/>
                  <a:pt x="100" y="131"/>
                  <a:pt x="100" y="131"/>
                </a:cubicBezTo>
                <a:close/>
                <a:moveTo>
                  <a:pt x="179" y="129"/>
                </a:moveTo>
                <a:cubicBezTo>
                  <a:pt x="179" y="130"/>
                  <a:pt x="179" y="130"/>
                  <a:pt x="178" y="131"/>
                </a:cubicBezTo>
                <a:cubicBezTo>
                  <a:pt x="181" y="130"/>
                  <a:pt x="184" y="130"/>
                  <a:pt x="187" y="129"/>
                </a:cubicBezTo>
                <a:cubicBezTo>
                  <a:pt x="186" y="129"/>
                  <a:pt x="186" y="129"/>
                  <a:pt x="186" y="129"/>
                </a:cubicBezTo>
                <a:cubicBezTo>
                  <a:pt x="186" y="128"/>
                  <a:pt x="186" y="128"/>
                  <a:pt x="186" y="128"/>
                </a:cubicBezTo>
                <a:cubicBezTo>
                  <a:pt x="186" y="128"/>
                  <a:pt x="186" y="128"/>
                  <a:pt x="186" y="128"/>
                </a:cubicBezTo>
                <a:cubicBezTo>
                  <a:pt x="185" y="128"/>
                  <a:pt x="185" y="127"/>
                  <a:pt x="185" y="127"/>
                </a:cubicBezTo>
                <a:cubicBezTo>
                  <a:pt x="185" y="127"/>
                  <a:pt x="185" y="126"/>
                  <a:pt x="185" y="126"/>
                </a:cubicBezTo>
                <a:cubicBezTo>
                  <a:pt x="184" y="126"/>
                  <a:pt x="184" y="126"/>
                  <a:pt x="184" y="126"/>
                </a:cubicBezTo>
                <a:cubicBezTo>
                  <a:pt x="184" y="127"/>
                  <a:pt x="184" y="127"/>
                  <a:pt x="183" y="128"/>
                </a:cubicBezTo>
                <a:cubicBezTo>
                  <a:pt x="183" y="128"/>
                  <a:pt x="183" y="129"/>
                  <a:pt x="182" y="129"/>
                </a:cubicBezTo>
                <a:cubicBezTo>
                  <a:pt x="182" y="129"/>
                  <a:pt x="181" y="128"/>
                  <a:pt x="181" y="128"/>
                </a:cubicBezTo>
                <a:cubicBezTo>
                  <a:pt x="181" y="127"/>
                  <a:pt x="181" y="127"/>
                  <a:pt x="181" y="127"/>
                </a:cubicBezTo>
                <a:cubicBezTo>
                  <a:pt x="181" y="127"/>
                  <a:pt x="181" y="127"/>
                  <a:pt x="181" y="127"/>
                </a:cubicBezTo>
                <a:cubicBezTo>
                  <a:pt x="180" y="128"/>
                  <a:pt x="180" y="128"/>
                  <a:pt x="180" y="129"/>
                </a:cubicBezTo>
                <a:cubicBezTo>
                  <a:pt x="180" y="129"/>
                  <a:pt x="180" y="129"/>
                  <a:pt x="179" y="129"/>
                </a:cubicBezTo>
                <a:cubicBezTo>
                  <a:pt x="179" y="129"/>
                  <a:pt x="179" y="129"/>
                  <a:pt x="179" y="129"/>
                </a:cubicBezTo>
                <a:close/>
                <a:moveTo>
                  <a:pt x="95" y="130"/>
                </a:moveTo>
                <a:cubicBezTo>
                  <a:pt x="94" y="129"/>
                  <a:pt x="94" y="127"/>
                  <a:pt x="95" y="125"/>
                </a:cubicBezTo>
                <a:cubicBezTo>
                  <a:pt x="95" y="123"/>
                  <a:pt x="95" y="122"/>
                  <a:pt x="95" y="121"/>
                </a:cubicBezTo>
                <a:cubicBezTo>
                  <a:pt x="95" y="118"/>
                  <a:pt x="95" y="114"/>
                  <a:pt x="94" y="110"/>
                </a:cubicBezTo>
                <a:cubicBezTo>
                  <a:pt x="94" y="110"/>
                  <a:pt x="94" y="110"/>
                  <a:pt x="94" y="110"/>
                </a:cubicBezTo>
                <a:cubicBezTo>
                  <a:pt x="92" y="109"/>
                  <a:pt x="89" y="109"/>
                  <a:pt x="87" y="109"/>
                </a:cubicBezTo>
                <a:cubicBezTo>
                  <a:pt x="87" y="111"/>
                  <a:pt x="86" y="114"/>
                  <a:pt x="86" y="117"/>
                </a:cubicBezTo>
                <a:cubicBezTo>
                  <a:pt x="86" y="118"/>
                  <a:pt x="86" y="119"/>
                  <a:pt x="86" y="120"/>
                </a:cubicBezTo>
                <a:cubicBezTo>
                  <a:pt x="86" y="122"/>
                  <a:pt x="86" y="124"/>
                  <a:pt x="86" y="126"/>
                </a:cubicBezTo>
                <a:cubicBezTo>
                  <a:pt x="86" y="127"/>
                  <a:pt x="86" y="127"/>
                  <a:pt x="86" y="128"/>
                </a:cubicBezTo>
                <a:cubicBezTo>
                  <a:pt x="86" y="128"/>
                  <a:pt x="86" y="129"/>
                  <a:pt x="86" y="129"/>
                </a:cubicBezTo>
                <a:cubicBezTo>
                  <a:pt x="87" y="129"/>
                  <a:pt x="88" y="130"/>
                  <a:pt x="89" y="130"/>
                </a:cubicBezTo>
                <a:cubicBezTo>
                  <a:pt x="89" y="130"/>
                  <a:pt x="89" y="129"/>
                  <a:pt x="89" y="129"/>
                </a:cubicBezTo>
                <a:cubicBezTo>
                  <a:pt x="89" y="126"/>
                  <a:pt x="90" y="123"/>
                  <a:pt x="90" y="120"/>
                </a:cubicBezTo>
                <a:cubicBezTo>
                  <a:pt x="90" y="120"/>
                  <a:pt x="90" y="119"/>
                  <a:pt x="90" y="119"/>
                </a:cubicBezTo>
                <a:cubicBezTo>
                  <a:pt x="90" y="114"/>
                  <a:pt x="91" y="110"/>
                  <a:pt x="93" y="110"/>
                </a:cubicBezTo>
                <a:cubicBezTo>
                  <a:pt x="93" y="110"/>
                  <a:pt x="93" y="110"/>
                  <a:pt x="93" y="110"/>
                </a:cubicBezTo>
                <a:cubicBezTo>
                  <a:pt x="94" y="110"/>
                  <a:pt x="94" y="111"/>
                  <a:pt x="94" y="112"/>
                </a:cubicBezTo>
                <a:cubicBezTo>
                  <a:pt x="94" y="112"/>
                  <a:pt x="94" y="112"/>
                  <a:pt x="94" y="112"/>
                </a:cubicBezTo>
                <a:cubicBezTo>
                  <a:pt x="94" y="112"/>
                  <a:pt x="94" y="113"/>
                  <a:pt x="94" y="113"/>
                </a:cubicBezTo>
                <a:cubicBezTo>
                  <a:pt x="94" y="113"/>
                  <a:pt x="94" y="113"/>
                  <a:pt x="94" y="113"/>
                </a:cubicBezTo>
                <a:cubicBezTo>
                  <a:pt x="94" y="114"/>
                  <a:pt x="94" y="114"/>
                  <a:pt x="94" y="114"/>
                </a:cubicBezTo>
                <a:cubicBezTo>
                  <a:pt x="94" y="115"/>
                  <a:pt x="94" y="115"/>
                  <a:pt x="94" y="116"/>
                </a:cubicBezTo>
                <a:cubicBezTo>
                  <a:pt x="93" y="118"/>
                  <a:pt x="93" y="121"/>
                  <a:pt x="93" y="123"/>
                </a:cubicBezTo>
                <a:cubicBezTo>
                  <a:pt x="93" y="124"/>
                  <a:pt x="93" y="125"/>
                  <a:pt x="93" y="126"/>
                </a:cubicBezTo>
                <a:cubicBezTo>
                  <a:pt x="93" y="127"/>
                  <a:pt x="93" y="129"/>
                  <a:pt x="93" y="130"/>
                </a:cubicBezTo>
                <a:cubicBezTo>
                  <a:pt x="93" y="130"/>
                  <a:pt x="94" y="130"/>
                  <a:pt x="95" y="130"/>
                </a:cubicBezTo>
                <a:close/>
                <a:moveTo>
                  <a:pt x="83" y="129"/>
                </a:moveTo>
                <a:cubicBezTo>
                  <a:pt x="82" y="126"/>
                  <a:pt x="83" y="124"/>
                  <a:pt x="83" y="122"/>
                </a:cubicBezTo>
                <a:cubicBezTo>
                  <a:pt x="83" y="121"/>
                  <a:pt x="83" y="121"/>
                  <a:pt x="83" y="120"/>
                </a:cubicBezTo>
                <a:cubicBezTo>
                  <a:pt x="83" y="119"/>
                  <a:pt x="83" y="117"/>
                  <a:pt x="83" y="115"/>
                </a:cubicBezTo>
                <a:cubicBezTo>
                  <a:pt x="84" y="113"/>
                  <a:pt x="84" y="111"/>
                  <a:pt x="84" y="108"/>
                </a:cubicBezTo>
                <a:cubicBezTo>
                  <a:pt x="84" y="108"/>
                  <a:pt x="84" y="108"/>
                  <a:pt x="84" y="108"/>
                </a:cubicBezTo>
                <a:cubicBezTo>
                  <a:pt x="84" y="108"/>
                  <a:pt x="83" y="108"/>
                  <a:pt x="83" y="108"/>
                </a:cubicBezTo>
                <a:cubicBezTo>
                  <a:pt x="83" y="112"/>
                  <a:pt x="83" y="116"/>
                  <a:pt x="82" y="120"/>
                </a:cubicBezTo>
                <a:cubicBezTo>
                  <a:pt x="82" y="121"/>
                  <a:pt x="82" y="122"/>
                  <a:pt x="82" y="123"/>
                </a:cubicBezTo>
                <a:cubicBezTo>
                  <a:pt x="82" y="126"/>
                  <a:pt x="82" y="126"/>
                  <a:pt x="82" y="126"/>
                </a:cubicBezTo>
                <a:cubicBezTo>
                  <a:pt x="82" y="126"/>
                  <a:pt x="82" y="127"/>
                  <a:pt x="82" y="127"/>
                </a:cubicBezTo>
                <a:cubicBezTo>
                  <a:pt x="82" y="128"/>
                  <a:pt x="82" y="128"/>
                  <a:pt x="82" y="129"/>
                </a:cubicBezTo>
                <a:cubicBezTo>
                  <a:pt x="82" y="129"/>
                  <a:pt x="83" y="129"/>
                  <a:pt x="83" y="129"/>
                </a:cubicBezTo>
                <a:close/>
                <a:moveTo>
                  <a:pt x="74" y="127"/>
                </a:moveTo>
                <a:cubicBezTo>
                  <a:pt x="75" y="127"/>
                  <a:pt x="76" y="128"/>
                  <a:pt x="77" y="128"/>
                </a:cubicBezTo>
                <a:cubicBezTo>
                  <a:pt x="77" y="125"/>
                  <a:pt x="77" y="123"/>
                  <a:pt x="77" y="120"/>
                </a:cubicBezTo>
                <a:cubicBezTo>
                  <a:pt x="77" y="120"/>
                  <a:pt x="78" y="119"/>
                  <a:pt x="78" y="118"/>
                </a:cubicBezTo>
                <a:cubicBezTo>
                  <a:pt x="78" y="115"/>
                  <a:pt x="78" y="111"/>
                  <a:pt x="78" y="108"/>
                </a:cubicBezTo>
                <a:cubicBezTo>
                  <a:pt x="78" y="108"/>
                  <a:pt x="78" y="107"/>
                  <a:pt x="78" y="107"/>
                </a:cubicBezTo>
                <a:cubicBezTo>
                  <a:pt x="77" y="107"/>
                  <a:pt x="76" y="107"/>
                  <a:pt x="75" y="107"/>
                </a:cubicBezTo>
                <a:cubicBezTo>
                  <a:pt x="75" y="107"/>
                  <a:pt x="75" y="108"/>
                  <a:pt x="75" y="109"/>
                </a:cubicBezTo>
                <a:cubicBezTo>
                  <a:pt x="75" y="109"/>
                  <a:pt x="75" y="109"/>
                  <a:pt x="75" y="109"/>
                </a:cubicBezTo>
                <a:cubicBezTo>
                  <a:pt x="74" y="111"/>
                  <a:pt x="74" y="113"/>
                  <a:pt x="74" y="116"/>
                </a:cubicBezTo>
                <a:cubicBezTo>
                  <a:pt x="74" y="118"/>
                  <a:pt x="74" y="121"/>
                  <a:pt x="74" y="123"/>
                </a:cubicBezTo>
                <a:cubicBezTo>
                  <a:pt x="74" y="123"/>
                  <a:pt x="74" y="123"/>
                  <a:pt x="74" y="124"/>
                </a:cubicBezTo>
                <a:cubicBezTo>
                  <a:pt x="74" y="125"/>
                  <a:pt x="74" y="126"/>
                  <a:pt x="74" y="127"/>
                </a:cubicBezTo>
                <a:close/>
                <a:moveTo>
                  <a:pt x="189" y="126"/>
                </a:moveTo>
                <a:cubicBezTo>
                  <a:pt x="189" y="126"/>
                  <a:pt x="190" y="127"/>
                  <a:pt x="190" y="127"/>
                </a:cubicBezTo>
                <a:cubicBezTo>
                  <a:pt x="190" y="127"/>
                  <a:pt x="190" y="127"/>
                  <a:pt x="190" y="127"/>
                </a:cubicBezTo>
                <a:cubicBezTo>
                  <a:pt x="190" y="127"/>
                  <a:pt x="190" y="126"/>
                  <a:pt x="190" y="125"/>
                </a:cubicBezTo>
                <a:cubicBezTo>
                  <a:pt x="190" y="124"/>
                  <a:pt x="190" y="124"/>
                  <a:pt x="190" y="124"/>
                </a:cubicBezTo>
                <a:cubicBezTo>
                  <a:pt x="190" y="124"/>
                  <a:pt x="190" y="124"/>
                  <a:pt x="190" y="124"/>
                </a:cubicBezTo>
                <a:cubicBezTo>
                  <a:pt x="190" y="124"/>
                  <a:pt x="190" y="124"/>
                  <a:pt x="190" y="124"/>
                </a:cubicBezTo>
                <a:cubicBezTo>
                  <a:pt x="189" y="125"/>
                  <a:pt x="189" y="126"/>
                  <a:pt x="189" y="126"/>
                </a:cubicBezTo>
                <a:close/>
                <a:moveTo>
                  <a:pt x="71" y="127"/>
                </a:moveTo>
                <a:cubicBezTo>
                  <a:pt x="71" y="126"/>
                  <a:pt x="71" y="124"/>
                  <a:pt x="71" y="123"/>
                </a:cubicBezTo>
                <a:cubicBezTo>
                  <a:pt x="71" y="123"/>
                  <a:pt x="71" y="122"/>
                  <a:pt x="71" y="122"/>
                </a:cubicBezTo>
                <a:cubicBezTo>
                  <a:pt x="71" y="119"/>
                  <a:pt x="71" y="116"/>
                  <a:pt x="72" y="114"/>
                </a:cubicBezTo>
                <a:cubicBezTo>
                  <a:pt x="72" y="111"/>
                  <a:pt x="72" y="109"/>
                  <a:pt x="73" y="107"/>
                </a:cubicBezTo>
                <a:cubicBezTo>
                  <a:pt x="73" y="107"/>
                  <a:pt x="73" y="106"/>
                  <a:pt x="73" y="106"/>
                </a:cubicBezTo>
                <a:cubicBezTo>
                  <a:pt x="72" y="106"/>
                  <a:pt x="71" y="106"/>
                  <a:pt x="70" y="106"/>
                </a:cubicBezTo>
                <a:cubicBezTo>
                  <a:pt x="70" y="106"/>
                  <a:pt x="69" y="106"/>
                  <a:pt x="68" y="105"/>
                </a:cubicBezTo>
                <a:cubicBezTo>
                  <a:pt x="68" y="108"/>
                  <a:pt x="69" y="110"/>
                  <a:pt x="69" y="113"/>
                </a:cubicBezTo>
                <a:cubicBezTo>
                  <a:pt x="69" y="117"/>
                  <a:pt x="69" y="122"/>
                  <a:pt x="69" y="126"/>
                </a:cubicBezTo>
                <a:cubicBezTo>
                  <a:pt x="69" y="126"/>
                  <a:pt x="69" y="126"/>
                  <a:pt x="69" y="126"/>
                </a:cubicBezTo>
                <a:cubicBezTo>
                  <a:pt x="70" y="127"/>
                  <a:pt x="71" y="127"/>
                  <a:pt x="71" y="127"/>
                </a:cubicBezTo>
                <a:close/>
                <a:moveTo>
                  <a:pt x="193" y="123"/>
                </a:moveTo>
                <a:cubicBezTo>
                  <a:pt x="193" y="124"/>
                  <a:pt x="193" y="125"/>
                  <a:pt x="193" y="126"/>
                </a:cubicBezTo>
                <a:cubicBezTo>
                  <a:pt x="194" y="126"/>
                  <a:pt x="194" y="126"/>
                  <a:pt x="194" y="126"/>
                </a:cubicBezTo>
                <a:cubicBezTo>
                  <a:pt x="195" y="125"/>
                  <a:pt x="195" y="123"/>
                  <a:pt x="195" y="122"/>
                </a:cubicBezTo>
                <a:cubicBezTo>
                  <a:pt x="194" y="122"/>
                  <a:pt x="194" y="123"/>
                  <a:pt x="193" y="123"/>
                </a:cubicBezTo>
                <a:close/>
                <a:moveTo>
                  <a:pt x="60" y="125"/>
                </a:moveTo>
                <a:cubicBezTo>
                  <a:pt x="63" y="125"/>
                  <a:pt x="65" y="126"/>
                  <a:pt x="67" y="126"/>
                </a:cubicBezTo>
                <a:cubicBezTo>
                  <a:pt x="66" y="119"/>
                  <a:pt x="66" y="112"/>
                  <a:pt x="66" y="105"/>
                </a:cubicBezTo>
                <a:cubicBezTo>
                  <a:pt x="66" y="105"/>
                  <a:pt x="66" y="105"/>
                  <a:pt x="66" y="105"/>
                </a:cubicBezTo>
                <a:cubicBezTo>
                  <a:pt x="64" y="105"/>
                  <a:pt x="62" y="104"/>
                  <a:pt x="60" y="104"/>
                </a:cubicBezTo>
                <a:cubicBezTo>
                  <a:pt x="60" y="107"/>
                  <a:pt x="60" y="111"/>
                  <a:pt x="60" y="115"/>
                </a:cubicBezTo>
                <a:cubicBezTo>
                  <a:pt x="60" y="116"/>
                  <a:pt x="60" y="117"/>
                  <a:pt x="60" y="118"/>
                </a:cubicBezTo>
                <a:cubicBezTo>
                  <a:pt x="61" y="120"/>
                  <a:pt x="61" y="122"/>
                  <a:pt x="60" y="125"/>
                </a:cubicBezTo>
                <a:close/>
                <a:moveTo>
                  <a:pt x="176" y="123"/>
                </a:moveTo>
                <a:cubicBezTo>
                  <a:pt x="176" y="123"/>
                  <a:pt x="176" y="124"/>
                  <a:pt x="176" y="125"/>
                </a:cubicBezTo>
                <a:cubicBezTo>
                  <a:pt x="176" y="125"/>
                  <a:pt x="176" y="125"/>
                  <a:pt x="176" y="125"/>
                </a:cubicBezTo>
                <a:cubicBezTo>
                  <a:pt x="176" y="124"/>
                  <a:pt x="176" y="123"/>
                  <a:pt x="176" y="123"/>
                </a:cubicBezTo>
                <a:close/>
                <a:moveTo>
                  <a:pt x="197" y="123"/>
                </a:moveTo>
                <a:cubicBezTo>
                  <a:pt x="197" y="123"/>
                  <a:pt x="197" y="124"/>
                  <a:pt x="197" y="124"/>
                </a:cubicBezTo>
                <a:cubicBezTo>
                  <a:pt x="197" y="124"/>
                  <a:pt x="197" y="124"/>
                  <a:pt x="198" y="124"/>
                </a:cubicBezTo>
                <a:cubicBezTo>
                  <a:pt x="198" y="124"/>
                  <a:pt x="198" y="123"/>
                  <a:pt x="197" y="123"/>
                </a:cubicBezTo>
                <a:close/>
                <a:moveTo>
                  <a:pt x="53" y="123"/>
                </a:moveTo>
                <a:cubicBezTo>
                  <a:pt x="54" y="123"/>
                  <a:pt x="56" y="123"/>
                  <a:pt x="57" y="124"/>
                </a:cubicBezTo>
                <a:cubicBezTo>
                  <a:pt x="57" y="121"/>
                  <a:pt x="57" y="119"/>
                  <a:pt x="57" y="116"/>
                </a:cubicBezTo>
                <a:cubicBezTo>
                  <a:pt x="57" y="115"/>
                  <a:pt x="57" y="115"/>
                  <a:pt x="57" y="114"/>
                </a:cubicBezTo>
                <a:cubicBezTo>
                  <a:pt x="57" y="109"/>
                  <a:pt x="57" y="106"/>
                  <a:pt x="58" y="103"/>
                </a:cubicBezTo>
                <a:cubicBezTo>
                  <a:pt x="56" y="102"/>
                  <a:pt x="55" y="102"/>
                  <a:pt x="54" y="102"/>
                </a:cubicBezTo>
                <a:cubicBezTo>
                  <a:pt x="54" y="106"/>
                  <a:pt x="54" y="109"/>
                  <a:pt x="53" y="113"/>
                </a:cubicBezTo>
                <a:cubicBezTo>
                  <a:pt x="53" y="115"/>
                  <a:pt x="53" y="115"/>
                  <a:pt x="53" y="115"/>
                </a:cubicBezTo>
                <a:cubicBezTo>
                  <a:pt x="53" y="116"/>
                  <a:pt x="53" y="118"/>
                  <a:pt x="53" y="120"/>
                </a:cubicBezTo>
                <a:cubicBezTo>
                  <a:pt x="53" y="120"/>
                  <a:pt x="53" y="121"/>
                  <a:pt x="53" y="121"/>
                </a:cubicBezTo>
                <a:cubicBezTo>
                  <a:pt x="53" y="122"/>
                  <a:pt x="53" y="122"/>
                  <a:pt x="53" y="123"/>
                </a:cubicBezTo>
                <a:close/>
                <a:moveTo>
                  <a:pt x="98" y="119"/>
                </a:moveTo>
                <a:cubicBezTo>
                  <a:pt x="98" y="120"/>
                  <a:pt x="98" y="121"/>
                  <a:pt x="98" y="121"/>
                </a:cubicBezTo>
                <a:cubicBezTo>
                  <a:pt x="98" y="122"/>
                  <a:pt x="98" y="122"/>
                  <a:pt x="98" y="122"/>
                </a:cubicBezTo>
                <a:cubicBezTo>
                  <a:pt x="98" y="122"/>
                  <a:pt x="98" y="121"/>
                  <a:pt x="98" y="120"/>
                </a:cubicBezTo>
                <a:cubicBezTo>
                  <a:pt x="98" y="120"/>
                  <a:pt x="98" y="120"/>
                  <a:pt x="98" y="119"/>
                </a:cubicBezTo>
                <a:close/>
                <a:moveTo>
                  <a:pt x="44" y="119"/>
                </a:moveTo>
                <a:cubicBezTo>
                  <a:pt x="45" y="120"/>
                  <a:pt x="45" y="120"/>
                  <a:pt x="46" y="120"/>
                </a:cubicBezTo>
                <a:cubicBezTo>
                  <a:pt x="47" y="121"/>
                  <a:pt x="48" y="121"/>
                  <a:pt x="49" y="121"/>
                </a:cubicBezTo>
                <a:cubicBezTo>
                  <a:pt x="49" y="120"/>
                  <a:pt x="50" y="118"/>
                  <a:pt x="50" y="116"/>
                </a:cubicBezTo>
                <a:cubicBezTo>
                  <a:pt x="50" y="116"/>
                  <a:pt x="50" y="115"/>
                  <a:pt x="50" y="114"/>
                </a:cubicBezTo>
                <a:cubicBezTo>
                  <a:pt x="50" y="112"/>
                  <a:pt x="50" y="112"/>
                  <a:pt x="50" y="112"/>
                </a:cubicBezTo>
                <a:cubicBezTo>
                  <a:pt x="51" y="108"/>
                  <a:pt x="51" y="104"/>
                  <a:pt x="51" y="101"/>
                </a:cubicBezTo>
                <a:cubicBezTo>
                  <a:pt x="49" y="100"/>
                  <a:pt x="46" y="99"/>
                  <a:pt x="44" y="98"/>
                </a:cubicBezTo>
                <a:cubicBezTo>
                  <a:pt x="44" y="102"/>
                  <a:pt x="45" y="105"/>
                  <a:pt x="45" y="108"/>
                </a:cubicBezTo>
                <a:cubicBezTo>
                  <a:pt x="45" y="109"/>
                  <a:pt x="45" y="110"/>
                  <a:pt x="45" y="111"/>
                </a:cubicBezTo>
                <a:cubicBezTo>
                  <a:pt x="45" y="113"/>
                  <a:pt x="45" y="116"/>
                  <a:pt x="44" y="119"/>
                </a:cubicBezTo>
                <a:cubicBezTo>
                  <a:pt x="44" y="119"/>
                  <a:pt x="44" y="119"/>
                  <a:pt x="44" y="119"/>
                </a:cubicBezTo>
                <a:close/>
                <a:moveTo>
                  <a:pt x="203" y="120"/>
                </a:moveTo>
                <a:cubicBezTo>
                  <a:pt x="203" y="120"/>
                  <a:pt x="203" y="120"/>
                  <a:pt x="203" y="121"/>
                </a:cubicBezTo>
                <a:cubicBezTo>
                  <a:pt x="204" y="120"/>
                  <a:pt x="205" y="119"/>
                  <a:pt x="206" y="119"/>
                </a:cubicBezTo>
                <a:cubicBezTo>
                  <a:pt x="206" y="118"/>
                  <a:pt x="206" y="117"/>
                  <a:pt x="206" y="117"/>
                </a:cubicBezTo>
                <a:cubicBezTo>
                  <a:pt x="206" y="117"/>
                  <a:pt x="206" y="117"/>
                  <a:pt x="206" y="117"/>
                </a:cubicBezTo>
                <a:cubicBezTo>
                  <a:pt x="206" y="117"/>
                  <a:pt x="205" y="117"/>
                  <a:pt x="205" y="117"/>
                </a:cubicBezTo>
                <a:cubicBezTo>
                  <a:pt x="205" y="118"/>
                  <a:pt x="205" y="118"/>
                  <a:pt x="204" y="119"/>
                </a:cubicBezTo>
                <a:cubicBezTo>
                  <a:pt x="204" y="120"/>
                  <a:pt x="204" y="120"/>
                  <a:pt x="203" y="120"/>
                </a:cubicBezTo>
                <a:cubicBezTo>
                  <a:pt x="203" y="120"/>
                  <a:pt x="203" y="120"/>
                  <a:pt x="203" y="120"/>
                </a:cubicBezTo>
                <a:close/>
                <a:moveTo>
                  <a:pt x="186" y="105"/>
                </a:moveTo>
                <a:cubicBezTo>
                  <a:pt x="186" y="106"/>
                  <a:pt x="186" y="107"/>
                  <a:pt x="186" y="108"/>
                </a:cubicBezTo>
                <a:cubicBezTo>
                  <a:pt x="186" y="108"/>
                  <a:pt x="186" y="109"/>
                  <a:pt x="186" y="109"/>
                </a:cubicBezTo>
                <a:cubicBezTo>
                  <a:pt x="185" y="111"/>
                  <a:pt x="185" y="113"/>
                  <a:pt x="185" y="116"/>
                </a:cubicBezTo>
                <a:cubicBezTo>
                  <a:pt x="185" y="117"/>
                  <a:pt x="185" y="118"/>
                  <a:pt x="185" y="119"/>
                </a:cubicBezTo>
                <a:cubicBezTo>
                  <a:pt x="185" y="120"/>
                  <a:pt x="185" y="120"/>
                  <a:pt x="185" y="120"/>
                </a:cubicBezTo>
                <a:cubicBezTo>
                  <a:pt x="185" y="120"/>
                  <a:pt x="185" y="119"/>
                  <a:pt x="185" y="119"/>
                </a:cubicBezTo>
                <a:cubicBezTo>
                  <a:pt x="185" y="118"/>
                  <a:pt x="185" y="118"/>
                  <a:pt x="185" y="118"/>
                </a:cubicBezTo>
                <a:cubicBezTo>
                  <a:pt x="185" y="116"/>
                  <a:pt x="185" y="115"/>
                  <a:pt x="186" y="114"/>
                </a:cubicBezTo>
                <a:cubicBezTo>
                  <a:pt x="186" y="113"/>
                  <a:pt x="186" y="111"/>
                  <a:pt x="186" y="109"/>
                </a:cubicBezTo>
                <a:cubicBezTo>
                  <a:pt x="186" y="108"/>
                  <a:pt x="186" y="107"/>
                  <a:pt x="186" y="106"/>
                </a:cubicBezTo>
                <a:cubicBezTo>
                  <a:pt x="186" y="106"/>
                  <a:pt x="186" y="105"/>
                  <a:pt x="186" y="105"/>
                </a:cubicBezTo>
                <a:close/>
                <a:moveTo>
                  <a:pt x="106" y="111"/>
                </a:moveTo>
                <a:cubicBezTo>
                  <a:pt x="106" y="114"/>
                  <a:pt x="106" y="116"/>
                  <a:pt x="106" y="119"/>
                </a:cubicBezTo>
                <a:cubicBezTo>
                  <a:pt x="106" y="116"/>
                  <a:pt x="107" y="113"/>
                  <a:pt x="107" y="111"/>
                </a:cubicBezTo>
                <a:lnTo>
                  <a:pt x="106" y="111"/>
                </a:lnTo>
                <a:close/>
                <a:moveTo>
                  <a:pt x="193" y="119"/>
                </a:moveTo>
                <a:cubicBezTo>
                  <a:pt x="193" y="119"/>
                  <a:pt x="193" y="118"/>
                  <a:pt x="194" y="118"/>
                </a:cubicBezTo>
                <a:cubicBezTo>
                  <a:pt x="194" y="118"/>
                  <a:pt x="195" y="118"/>
                  <a:pt x="195" y="117"/>
                </a:cubicBezTo>
                <a:cubicBezTo>
                  <a:pt x="195" y="117"/>
                  <a:pt x="195" y="117"/>
                  <a:pt x="195" y="116"/>
                </a:cubicBezTo>
                <a:cubicBezTo>
                  <a:pt x="194" y="117"/>
                  <a:pt x="194" y="117"/>
                  <a:pt x="193" y="117"/>
                </a:cubicBezTo>
                <a:cubicBezTo>
                  <a:pt x="193" y="118"/>
                  <a:pt x="193" y="118"/>
                  <a:pt x="193" y="119"/>
                </a:cubicBezTo>
                <a:cubicBezTo>
                  <a:pt x="193" y="119"/>
                  <a:pt x="193" y="119"/>
                  <a:pt x="193" y="119"/>
                </a:cubicBezTo>
                <a:close/>
                <a:moveTo>
                  <a:pt x="35" y="115"/>
                </a:moveTo>
                <a:cubicBezTo>
                  <a:pt x="38" y="117"/>
                  <a:pt x="40" y="118"/>
                  <a:pt x="42" y="119"/>
                </a:cubicBezTo>
                <a:cubicBezTo>
                  <a:pt x="41" y="116"/>
                  <a:pt x="41" y="114"/>
                  <a:pt x="42" y="111"/>
                </a:cubicBezTo>
                <a:cubicBezTo>
                  <a:pt x="42" y="110"/>
                  <a:pt x="42" y="109"/>
                  <a:pt x="42" y="108"/>
                </a:cubicBezTo>
                <a:cubicBezTo>
                  <a:pt x="42" y="107"/>
                  <a:pt x="42" y="107"/>
                  <a:pt x="42" y="107"/>
                </a:cubicBezTo>
                <a:cubicBezTo>
                  <a:pt x="42" y="104"/>
                  <a:pt x="42" y="101"/>
                  <a:pt x="42" y="97"/>
                </a:cubicBezTo>
                <a:cubicBezTo>
                  <a:pt x="39" y="96"/>
                  <a:pt x="37" y="95"/>
                  <a:pt x="35" y="94"/>
                </a:cubicBezTo>
                <a:cubicBezTo>
                  <a:pt x="35" y="98"/>
                  <a:pt x="35" y="102"/>
                  <a:pt x="35" y="106"/>
                </a:cubicBezTo>
                <a:cubicBezTo>
                  <a:pt x="35" y="106"/>
                  <a:pt x="35" y="107"/>
                  <a:pt x="35" y="108"/>
                </a:cubicBezTo>
                <a:cubicBezTo>
                  <a:pt x="35" y="110"/>
                  <a:pt x="36" y="113"/>
                  <a:pt x="35" y="115"/>
                </a:cubicBezTo>
                <a:close/>
                <a:moveTo>
                  <a:pt x="97" y="110"/>
                </a:moveTo>
                <a:cubicBezTo>
                  <a:pt x="97" y="112"/>
                  <a:pt x="98" y="115"/>
                  <a:pt x="98" y="118"/>
                </a:cubicBezTo>
                <a:cubicBezTo>
                  <a:pt x="98" y="118"/>
                  <a:pt x="98" y="118"/>
                  <a:pt x="98" y="117"/>
                </a:cubicBezTo>
                <a:cubicBezTo>
                  <a:pt x="98" y="115"/>
                  <a:pt x="97" y="112"/>
                  <a:pt x="97" y="110"/>
                </a:cubicBezTo>
                <a:cubicBezTo>
                  <a:pt x="97" y="110"/>
                  <a:pt x="97" y="110"/>
                  <a:pt x="97" y="110"/>
                </a:cubicBezTo>
                <a:close/>
                <a:moveTo>
                  <a:pt x="210" y="114"/>
                </a:moveTo>
                <a:cubicBezTo>
                  <a:pt x="210" y="115"/>
                  <a:pt x="210" y="115"/>
                  <a:pt x="210" y="115"/>
                </a:cubicBezTo>
                <a:cubicBezTo>
                  <a:pt x="210" y="115"/>
                  <a:pt x="210" y="114"/>
                  <a:pt x="210" y="114"/>
                </a:cubicBezTo>
                <a:cubicBezTo>
                  <a:pt x="210" y="114"/>
                  <a:pt x="210" y="114"/>
                  <a:pt x="210" y="114"/>
                </a:cubicBezTo>
                <a:close/>
                <a:moveTo>
                  <a:pt x="200" y="115"/>
                </a:moveTo>
                <a:cubicBezTo>
                  <a:pt x="200" y="114"/>
                  <a:pt x="200" y="114"/>
                  <a:pt x="200" y="114"/>
                </a:cubicBezTo>
                <a:cubicBezTo>
                  <a:pt x="200" y="114"/>
                  <a:pt x="200" y="113"/>
                  <a:pt x="200" y="113"/>
                </a:cubicBezTo>
                <a:cubicBezTo>
                  <a:pt x="200" y="113"/>
                  <a:pt x="200" y="113"/>
                  <a:pt x="199" y="113"/>
                </a:cubicBezTo>
                <a:cubicBezTo>
                  <a:pt x="199" y="113"/>
                  <a:pt x="199" y="114"/>
                  <a:pt x="200" y="115"/>
                </a:cubicBezTo>
                <a:close/>
                <a:moveTo>
                  <a:pt x="27" y="110"/>
                </a:moveTo>
                <a:cubicBezTo>
                  <a:pt x="29" y="111"/>
                  <a:pt x="31" y="112"/>
                  <a:pt x="32" y="113"/>
                </a:cubicBezTo>
                <a:cubicBezTo>
                  <a:pt x="32" y="112"/>
                  <a:pt x="32" y="110"/>
                  <a:pt x="32" y="108"/>
                </a:cubicBezTo>
                <a:cubicBezTo>
                  <a:pt x="32" y="107"/>
                  <a:pt x="32" y="106"/>
                  <a:pt x="32" y="105"/>
                </a:cubicBezTo>
                <a:cubicBezTo>
                  <a:pt x="32" y="100"/>
                  <a:pt x="32" y="97"/>
                  <a:pt x="32" y="93"/>
                </a:cubicBezTo>
                <a:cubicBezTo>
                  <a:pt x="32" y="93"/>
                  <a:pt x="32" y="93"/>
                  <a:pt x="32" y="93"/>
                </a:cubicBezTo>
                <a:cubicBezTo>
                  <a:pt x="32" y="93"/>
                  <a:pt x="31" y="93"/>
                  <a:pt x="31" y="92"/>
                </a:cubicBezTo>
                <a:cubicBezTo>
                  <a:pt x="30" y="92"/>
                  <a:pt x="29" y="91"/>
                  <a:pt x="28" y="91"/>
                </a:cubicBezTo>
                <a:cubicBezTo>
                  <a:pt x="28" y="93"/>
                  <a:pt x="27" y="96"/>
                  <a:pt x="27" y="99"/>
                </a:cubicBezTo>
                <a:cubicBezTo>
                  <a:pt x="27" y="100"/>
                  <a:pt x="27" y="101"/>
                  <a:pt x="27" y="102"/>
                </a:cubicBezTo>
                <a:cubicBezTo>
                  <a:pt x="27" y="104"/>
                  <a:pt x="27" y="106"/>
                  <a:pt x="27" y="108"/>
                </a:cubicBezTo>
                <a:cubicBezTo>
                  <a:pt x="27" y="109"/>
                  <a:pt x="27" y="109"/>
                  <a:pt x="27" y="109"/>
                </a:cubicBezTo>
                <a:cubicBezTo>
                  <a:pt x="27" y="110"/>
                  <a:pt x="27" y="110"/>
                  <a:pt x="27" y="110"/>
                </a:cubicBezTo>
                <a:close/>
                <a:moveTo>
                  <a:pt x="150" y="112"/>
                </a:moveTo>
                <a:cubicBezTo>
                  <a:pt x="150" y="112"/>
                  <a:pt x="151" y="112"/>
                  <a:pt x="151" y="113"/>
                </a:cubicBezTo>
                <a:cubicBezTo>
                  <a:pt x="151" y="112"/>
                  <a:pt x="151" y="112"/>
                  <a:pt x="151" y="112"/>
                </a:cubicBezTo>
                <a:cubicBezTo>
                  <a:pt x="150" y="112"/>
                  <a:pt x="149" y="112"/>
                  <a:pt x="148" y="112"/>
                </a:cubicBezTo>
                <a:cubicBezTo>
                  <a:pt x="148" y="112"/>
                  <a:pt x="148" y="112"/>
                  <a:pt x="148" y="113"/>
                </a:cubicBezTo>
                <a:cubicBezTo>
                  <a:pt x="149" y="112"/>
                  <a:pt x="149" y="112"/>
                  <a:pt x="150" y="112"/>
                </a:cubicBezTo>
                <a:close/>
                <a:moveTo>
                  <a:pt x="214" y="111"/>
                </a:moveTo>
                <a:cubicBezTo>
                  <a:pt x="214" y="112"/>
                  <a:pt x="214" y="112"/>
                  <a:pt x="214" y="113"/>
                </a:cubicBezTo>
                <a:cubicBezTo>
                  <a:pt x="214" y="113"/>
                  <a:pt x="215" y="112"/>
                  <a:pt x="215" y="112"/>
                </a:cubicBezTo>
                <a:cubicBezTo>
                  <a:pt x="215" y="111"/>
                  <a:pt x="215" y="111"/>
                  <a:pt x="215" y="110"/>
                </a:cubicBezTo>
                <a:cubicBezTo>
                  <a:pt x="215" y="110"/>
                  <a:pt x="214" y="111"/>
                  <a:pt x="214" y="111"/>
                </a:cubicBezTo>
                <a:close/>
                <a:moveTo>
                  <a:pt x="193" y="102"/>
                </a:moveTo>
                <a:cubicBezTo>
                  <a:pt x="194" y="102"/>
                  <a:pt x="194" y="103"/>
                  <a:pt x="194" y="103"/>
                </a:cubicBezTo>
                <a:cubicBezTo>
                  <a:pt x="195" y="106"/>
                  <a:pt x="195" y="109"/>
                  <a:pt x="194" y="113"/>
                </a:cubicBezTo>
                <a:cubicBezTo>
                  <a:pt x="194" y="112"/>
                  <a:pt x="195" y="112"/>
                  <a:pt x="195" y="112"/>
                </a:cubicBezTo>
                <a:cubicBezTo>
                  <a:pt x="195" y="112"/>
                  <a:pt x="195" y="111"/>
                  <a:pt x="195" y="111"/>
                </a:cubicBezTo>
                <a:cubicBezTo>
                  <a:pt x="195" y="110"/>
                  <a:pt x="195" y="109"/>
                  <a:pt x="195" y="108"/>
                </a:cubicBezTo>
                <a:cubicBezTo>
                  <a:pt x="195" y="105"/>
                  <a:pt x="194" y="102"/>
                  <a:pt x="194" y="99"/>
                </a:cubicBezTo>
                <a:cubicBezTo>
                  <a:pt x="193" y="100"/>
                  <a:pt x="191" y="100"/>
                  <a:pt x="189" y="101"/>
                </a:cubicBezTo>
                <a:cubicBezTo>
                  <a:pt x="190" y="101"/>
                  <a:pt x="190" y="102"/>
                  <a:pt x="190" y="102"/>
                </a:cubicBezTo>
                <a:cubicBezTo>
                  <a:pt x="189" y="102"/>
                  <a:pt x="189" y="102"/>
                  <a:pt x="189" y="102"/>
                </a:cubicBezTo>
                <a:cubicBezTo>
                  <a:pt x="189" y="102"/>
                  <a:pt x="189" y="102"/>
                  <a:pt x="189" y="102"/>
                </a:cubicBezTo>
                <a:cubicBezTo>
                  <a:pt x="189" y="103"/>
                  <a:pt x="189" y="103"/>
                  <a:pt x="189" y="104"/>
                </a:cubicBezTo>
                <a:cubicBezTo>
                  <a:pt x="189" y="104"/>
                  <a:pt x="189" y="105"/>
                  <a:pt x="189" y="105"/>
                </a:cubicBezTo>
                <a:cubicBezTo>
                  <a:pt x="189" y="106"/>
                  <a:pt x="189" y="108"/>
                  <a:pt x="189" y="109"/>
                </a:cubicBezTo>
                <a:cubicBezTo>
                  <a:pt x="189" y="110"/>
                  <a:pt x="189" y="111"/>
                  <a:pt x="189" y="112"/>
                </a:cubicBezTo>
                <a:cubicBezTo>
                  <a:pt x="189" y="110"/>
                  <a:pt x="190" y="107"/>
                  <a:pt x="190" y="105"/>
                </a:cubicBezTo>
                <a:cubicBezTo>
                  <a:pt x="190" y="104"/>
                  <a:pt x="190" y="104"/>
                  <a:pt x="190" y="104"/>
                </a:cubicBezTo>
                <a:cubicBezTo>
                  <a:pt x="190" y="103"/>
                  <a:pt x="191" y="102"/>
                  <a:pt x="191" y="101"/>
                </a:cubicBezTo>
                <a:cubicBezTo>
                  <a:pt x="191" y="101"/>
                  <a:pt x="191" y="100"/>
                  <a:pt x="192" y="100"/>
                </a:cubicBezTo>
                <a:cubicBezTo>
                  <a:pt x="192" y="100"/>
                  <a:pt x="193" y="100"/>
                  <a:pt x="193" y="101"/>
                </a:cubicBezTo>
                <a:cubicBezTo>
                  <a:pt x="193" y="101"/>
                  <a:pt x="193" y="101"/>
                  <a:pt x="193" y="102"/>
                </a:cubicBezTo>
                <a:cubicBezTo>
                  <a:pt x="193" y="102"/>
                  <a:pt x="193" y="102"/>
                  <a:pt x="193" y="102"/>
                </a:cubicBezTo>
                <a:close/>
                <a:moveTo>
                  <a:pt x="198" y="97"/>
                </a:moveTo>
                <a:cubicBezTo>
                  <a:pt x="198" y="101"/>
                  <a:pt x="198" y="105"/>
                  <a:pt x="199" y="109"/>
                </a:cubicBezTo>
                <a:cubicBezTo>
                  <a:pt x="199" y="109"/>
                  <a:pt x="200" y="108"/>
                  <a:pt x="200" y="108"/>
                </a:cubicBezTo>
                <a:cubicBezTo>
                  <a:pt x="200" y="107"/>
                  <a:pt x="200" y="106"/>
                  <a:pt x="200" y="106"/>
                </a:cubicBezTo>
                <a:cubicBezTo>
                  <a:pt x="200" y="106"/>
                  <a:pt x="200" y="106"/>
                  <a:pt x="200" y="106"/>
                </a:cubicBezTo>
                <a:cubicBezTo>
                  <a:pt x="199" y="106"/>
                  <a:pt x="199" y="105"/>
                  <a:pt x="199" y="105"/>
                </a:cubicBezTo>
                <a:cubicBezTo>
                  <a:pt x="199" y="104"/>
                  <a:pt x="199" y="104"/>
                  <a:pt x="199" y="104"/>
                </a:cubicBezTo>
                <a:cubicBezTo>
                  <a:pt x="199" y="103"/>
                  <a:pt x="200" y="103"/>
                  <a:pt x="200" y="103"/>
                </a:cubicBezTo>
                <a:cubicBezTo>
                  <a:pt x="200" y="101"/>
                  <a:pt x="200" y="100"/>
                  <a:pt x="200" y="99"/>
                </a:cubicBezTo>
                <a:cubicBezTo>
                  <a:pt x="200" y="99"/>
                  <a:pt x="200" y="99"/>
                  <a:pt x="200" y="99"/>
                </a:cubicBezTo>
                <a:cubicBezTo>
                  <a:pt x="199" y="98"/>
                  <a:pt x="199" y="98"/>
                  <a:pt x="200" y="97"/>
                </a:cubicBezTo>
                <a:cubicBezTo>
                  <a:pt x="200" y="97"/>
                  <a:pt x="200" y="97"/>
                  <a:pt x="200" y="97"/>
                </a:cubicBezTo>
                <a:cubicBezTo>
                  <a:pt x="200" y="97"/>
                  <a:pt x="200" y="96"/>
                  <a:pt x="200" y="96"/>
                </a:cubicBezTo>
                <a:cubicBezTo>
                  <a:pt x="199" y="96"/>
                  <a:pt x="199" y="96"/>
                  <a:pt x="198" y="97"/>
                </a:cubicBezTo>
                <a:close/>
                <a:moveTo>
                  <a:pt x="81" y="108"/>
                </a:moveTo>
                <a:cubicBezTo>
                  <a:pt x="81" y="108"/>
                  <a:pt x="81" y="108"/>
                  <a:pt x="81" y="108"/>
                </a:cubicBezTo>
                <a:cubicBezTo>
                  <a:pt x="81" y="108"/>
                  <a:pt x="81" y="109"/>
                  <a:pt x="81" y="109"/>
                </a:cubicBezTo>
                <a:cubicBezTo>
                  <a:pt x="81" y="109"/>
                  <a:pt x="81" y="108"/>
                  <a:pt x="81" y="108"/>
                </a:cubicBezTo>
                <a:cubicBezTo>
                  <a:pt x="81" y="108"/>
                  <a:pt x="81" y="108"/>
                  <a:pt x="81" y="108"/>
                </a:cubicBezTo>
                <a:close/>
                <a:moveTo>
                  <a:pt x="107" y="107"/>
                </a:moveTo>
                <a:cubicBezTo>
                  <a:pt x="116" y="108"/>
                  <a:pt x="125" y="109"/>
                  <a:pt x="132" y="109"/>
                </a:cubicBezTo>
                <a:cubicBezTo>
                  <a:pt x="145" y="109"/>
                  <a:pt x="156" y="108"/>
                  <a:pt x="166" y="105"/>
                </a:cubicBezTo>
                <a:cubicBezTo>
                  <a:pt x="166" y="105"/>
                  <a:pt x="166" y="105"/>
                  <a:pt x="166" y="105"/>
                </a:cubicBezTo>
                <a:cubicBezTo>
                  <a:pt x="166" y="104"/>
                  <a:pt x="167" y="104"/>
                  <a:pt x="168" y="104"/>
                </a:cubicBezTo>
                <a:cubicBezTo>
                  <a:pt x="168" y="104"/>
                  <a:pt x="169" y="104"/>
                  <a:pt x="169" y="105"/>
                </a:cubicBezTo>
                <a:cubicBezTo>
                  <a:pt x="171" y="104"/>
                  <a:pt x="174" y="103"/>
                  <a:pt x="176" y="103"/>
                </a:cubicBezTo>
                <a:cubicBezTo>
                  <a:pt x="188" y="99"/>
                  <a:pt x="200" y="93"/>
                  <a:pt x="210" y="85"/>
                </a:cubicBezTo>
                <a:cubicBezTo>
                  <a:pt x="219" y="77"/>
                  <a:pt x="228" y="69"/>
                  <a:pt x="226" y="57"/>
                </a:cubicBezTo>
                <a:cubicBezTo>
                  <a:pt x="224" y="57"/>
                  <a:pt x="222" y="57"/>
                  <a:pt x="220" y="57"/>
                </a:cubicBezTo>
                <a:cubicBezTo>
                  <a:pt x="220" y="58"/>
                  <a:pt x="220" y="58"/>
                  <a:pt x="219" y="59"/>
                </a:cubicBezTo>
                <a:cubicBezTo>
                  <a:pt x="219" y="59"/>
                  <a:pt x="219" y="59"/>
                  <a:pt x="218" y="59"/>
                </a:cubicBezTo>
                <a:cubicBezTo>
                  <a:pt x="218" y="59"/>
                  <a:pt x="218" y="59"/>
                  <a:pt x="217" y="59"/>
                </a:cubicBezTo>
                <a:cubicBezTo>
                  <a:pt x="217" y="59"/>
                  <a:pt x="217" y="58"/>
                  <a:pt x="217" y="58"/>
                </a:cubicBezTo>
                <a:cubicBezTo>
                  <a:pt x="217" y="58"/>
                  <a:pt x="217" y="57"/>
                  <a:pt x="217" y="57"/>
                </a:cubicBezTo>
                <a:cubicBezTo>
                  <a:pt x="217" y="57"/>
                  <a:pt x="216" y="57"/>
                  <a:pt x="215" y="57"/>
                </a:cubicBezTo>
                <a:cubicBezTo>
                  <a:pt x="215" y="57"/>
                  <a:pt x="215" y="57"/>
                  <a:pt x="215" y="57"/>
                </a:cubicBezTo>
                <a:cubicBezTo>
                  <a:pt x="214" y="57"/>
                  <a:pt x="214" y="57"/>
                  <a:pt x="214" y="57"/>
                </a:cubicBezTo>
                <a:cubicBezTo>
                  <a:pt x="209" y="57"/>
                  <a:pt x="204" y="57"/>
                  <a:pt x="198" y="57"/>
                </a:cubicBezTo>
                <a:cubicBezTo>
                  <a:pt x="198" y="57"/>
                  <a:pt x="198" y="57"/>
                  <a:pt x="198" y="57"/>
                </a:cubicBezTo>
                <a:cubicBezTo>
                  <a:pt x="198" y="57"/>
                  <a:pt x="198" y="57"/>
                  <a:pt x="197" y="57"/>
                </a:cubicBezTo>
                <a:cubicBezTo>
                  <a:pt x="192" y="57"/>
                  <a:pt x="186" y="56"/>
                  <a:pt x="180" y="56"/>
                </a:cubicBezTo>
                <a:cubicBezTo>
                  <a:pt x="177" y="56"/>
                  <a:pt x="174" y="56"/>
                  <a:pt x="171" y="56"/>
                </a:cubicBezTo>
                <a:cubicBezTo>
                  <a:pt x="161" y="55"/>
                  <a:pt x="151" y="55"/>
                  <a:pt x="140" y="54"/>
                </a:cubicBezTo>
                <a:cubicBezTo>
                  <a:pt x="138" y="54"/>
                  <a:pt x="135" y="54"/>
                  <a:pt x="132" y="54"/>
                </a:cubicBezTo>
                <a:cubicBezTo>
                  <a:pt x="131" y="54"/>
                  <a:pt x="129" y="54"/>
                  <a:pt x="127" y="53"/>
                </a:cubicBezTo>
                <a:cubicBezTo>
                  <a:pt x="125" y="53"/>
                  <a:pt x="123" y="53"/>
                  <a:pt x="121" y="53"/>
                </a:cubicBezTo>
                <a:cubicBezTo>
                  <a:pt x="121" y="53"/>
                  <a:pt x="121" y="53"/>
                  <a:pt x="121" y="53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20" y="53"/>
                  <a:pt x="119" y="53"/>
                  <a:pt x="119" y="52"/>
                </a:cubicBezTo>
                <a:cubicBezTo>
                  <a:pt x="119" y="52"/>
                  <a:pt x="119" y="52"/>
                  <a:pt x="119" y="52"/>
                </a:cubicBezTo>
                <a:cubicBezTo>
                  <a:pt x="118" y="53"/>
                  <a:pt x="118" y="53"/>
                  <a:pt x="118" y="53"/>
                </a:cubicBezTo>
                <a:cubicBezTo>
                  <a:pt x="118" y="53"/>
                  <a:pt x="118" y="53"/>
                  <a:pt x="117" y="53"/>
                </a:cubicBezTo>
                <a:cubicBezTo>
                  <a:pt x="117" y="53"/>
                  <a:pt x="117" y="53"/>
                  <a:pt x="117" y="53"/>
                </a:cubicBezTo>
                <a:cubicBezTo>
                  <a:pt x="117" y="53"/>
                  <a:pt x="117" y="53"/>
                  <a:pt x="117" y="53"/>
                </a:cubicBezTo>
                <a:cubicBezTo>
                  <a:pt x="116" y="53"/>
                  <a:pt x="116" y="53"/>
                  <a:pt x="116" y="52"/>
                </a:cubicBezTo>
                <a:cubicBezTo>
                  <a:pt x="116" y="52"/>
                  <a:pt x="116" y="52"/>
                  <a:pt x="116" y="51"/>
                </a:cubicBezTo>
                <a:cubicBezTo>
                  <a:pt x="116" y="51"/>
                  <a:pt x="116" y="51"/>
                  <a:pt x="115" y="52"/>
                </a:cubicBezTo>
                <a:cubicBezTo>
                  <a:pt x="115" y="52"/>
                  <a:pt x="115" y="52"/>
                  <a:pt x="115" y="52"/>
                </a:cubicBezTo>
                <a:cubicBezTo>
                  <a:pt x="114" y="52"/>
                  <a:pt x="114" y="51"/>
                  <a:pt x="114" y="51"/>
                </a:cubicBezTo>
                <a:cubicBezTo>
                  <a:pt x="114" y="49"/>
                  <a:pt x="115" y="48"/>
                  <a:pt x="116" y="47"/>
                </a:cubicBezTo>
                <a:cubicBezTo>
                  <a:pt x="116" y="47"/>
                  <a:pt x="116" y="46"/>
                  <a:pt x="116" y="45"/>
                </a:cubicBezTo>
                <a:cubicBezTo>
                  <a:pt x="116" y="43"/>
                  <a:pt x="116" y="42"/>
                  <a:pt x="116" y="40"/>
                </a:cubicBezTo>
                <a:cubicBezTo>
                  <a:pt x="116" y="40"/>
                  <a:pt x="116" y="39"/>
                  <a:pt x="116" y="39"/>
                </a:cubicBezTo>
                <a:cubicBezTo>
                  <a:pt x="117" y="31"/>
                  <a:pt x="117" y="23"/>
                  <a:pt x="116" y="14"/>
                </a:cubicBezTo>
                <a:cubicBezTo>
                  <a:pt x="116" y="13"/>
                  <a:pt x="116" y="12"/>
                  <a:pt x="116" y="11"/>
                </a:cubicBezTo>
                <a:cubicBezTo>
                  <a:pt x="113" y="11"/>
                  <a:pt x="110" y="11"/>
                  <a:pt x="106" y="11"/>
                </a:cubicBezTo>
                <a:cubicBezTo>
                  <a:pt x="96" y="11"/>
                  <a:pt x="86" y="12"/>
                  <a:pt x="77" y="14"/>
                </a:cubicBezTo>
                <a:cubicBezTo>
                  <a:pt x="76" y="14"/>
                  <a:pt x="74" y="15"/>
                  <a:pt x="73" y="15"/>
                </a:cubicBezTo>
                <a:cubicBezTo>
                  <a:pt x="66" y="16"/>
                  <a:pt x="58" y="18"/>
                  <a:pt x="50" y="21"/>
                </a:cubicBezTo>
                <a:cubicBezTo>
                  <a:pt x="43" y="24"/>
                  <a:pt x="36" y="27"/>
                  <a:pt x="29" y="32"/>
                </a:cubicBezTo>
                <a:cubicBezTo>
                  <a:pt x="19" y="39"/>
                  <a:pt x="9" y="47"/>
                  <a:pt x="7" y="58"/>
                </a:cubicBezTo>
                <a:cubicBezTo>
                  <a:pt x="6" y="65"/>
                  <a:pt x="8" y="71"/>
                  <a:pt x="14" y="77"/>
                </a:cubicBezTo>
                <a:cubicBezTo>
                  <a:pt x="14" y="77"/>
                  <a:pt x="14" y="77"/>
                  <a:pt x="14" y="77"/>
                </a:cubicBezTo>
                <a:cubicBezTo>
                  <a:pt x="14" y="77"/>
                  <a:pt x="14" y="77"/>
                  <a:pt x="15" y="77"/>
                </a:cubicBezTo>
                <a:cubicBezTo>
                  <a:pt x="15" y="77"/>
                  <a:pt x="15" y="78"/>
                  <a:pt x="15" y="78"/>
                </a:cubicBezTo>
                <a:cubicBezTo>
                  <a:pt x="15" y="78"/>
                  <a:pt x="15" y="78"/>
                  <a:pt x="15" y="78"/>
                </a:cubicBezTo>
                <a:cubicBezTo>
                  <a:pt x="17" y="80"/>
                  <a:pt x="20" y="82"/>
                  <a:pt x="23" y="84"/>
                </a:cubicBezTo>
                <a:cubicBezTo>
                  <a:pt x="35" y="91"/>
                  <a:pt x="48" y="97"/>
                  <a:pt x="62" y="100"/>
                </a:cubicBezTo>
                <a:cubicBezTo>
                  <a:pt x="74" y="103"/>
                  <a:pt x="86" y="105"/>
                  <a:pt x="101" y="107"/>
                </a:cubicBezTo>
                <a:cubicBezTo>
                  <a:pt x="102" y="107"/>
                  <a:pt x="103" y="107"/>
                  <a:pt x="104" y="107"/>
                </a:cubicBezTo>
                <a:cubicBezTo>
                  <a:pt x="104" y="107"/>
                  <a:pt x="104" y="107"/>
                  <a:pt x="104" y="107"/>
                </a:cubicBezTo>
                <a:cubicBezTo>
                  <a:pt x="105" y="107"/>
                  <a:pt x="105" y="106"/>
                  <a:pt x="106" y="106"/>
                </a:cubicBezTo>
                <a:cubicBezTo>
                  <a:pt x="106" y="106"/>
                  <a:pt x="107" y="106"/>
                  <a:pt x="107" y="107"/>
                </a:cubicBezTo>
                <a:cubicBezTo>
                  <a:pt x="107" y="107"/>
                  <a:pt x="107" y="107"/>
                  <a:pt x="107" y="107"/>
                </a:cubicBezTo>
                <a:close/>
                <a:moveTo>
                  <a:pt x="218" y="109"/>
                </a:moveTo>
                <a:cubicBezTo>
                  <a:pt x="219" y="108"/>
                  <a:pt x="220" y="107"/>
                  <a:pt x="221" y="106"/>
                </a:cubicBezTo>
                <a:cubicBezTo>
                  <a:pt x="221" y="106"/>
                  <a:pt x="221" y="106"/>
                  <a:pt x="221" y="106"/>
                </a:cubicBezTo>
                <a:cubicBezTo>
                  <a:pt x="220" y="105"/>
                  <a:pt x="220" y="104"/>
                  <a:pt x="220" y="103"/>
                </a:cubicBezTo>
                <a:cubicBezTo>
                  <a:pt x="220" y="104"/>
                  <a:pt x="220" y="105"/>
                  <a:pt x="219" y="106"/>
                </a:cubicBezTo>
                <a:cubicBezTo>
                  <a:pt x="219" y="107"/>
                  <a:pt x="219" y="107"/>
                  <a:pt x="219" y="108"/>
                </a:cubicBezTo>
                <a:cubicBezTo>
                  <a:pt x="218" y="108"/>
                  <a:pt x="218" y="108"/>
                  <a:pt x="218" y="108"/>
                </a:cubicBezTo>
                <a:cubicBezTo>
                  <a:pt x="218" y="109"/>
                  <a:pt x="218" y="109"/>
                  <a:pt x="218" y="109"/>
                </a:cubicBezTo>
                <a:close/>
                <a:moveTo>
                  <a:pt x="24" y="108"/>
                </a:moveTo>
                <a:cubicBezTo>
                  <a:pt x="24" y="107"/>
                  <a:pt x="24" y="105"/>
                  <a:pt x="24" y="104"/>
                </a:cubicBezTo>
                <a:cubicBezTo>
                  <a:pt x="24" y="103"/>
                  <a:pt x="24" y="103"/>
                  <a:pt x="24" y="102"/>
                </a:cubicBezTo>
                <a:cubicBezTo>
                  <a:pt x="24" y="100"/>
                  <a:pt x="25" y="99"/>
                  <a:pt x="25" y="97"/>
                </a:cubicBezTo>
                <a:cubicBezTo>
                  <a:pt x="25" y="95"/>
                  <a:pt x="25" y="92"/>
                  <a:pt x="25" y="90"/>
                </a:cubicBezTo>
                <a:cubicBezTo>
                  <a:pt x="25" y="90"/>
                  <a:pt x="25" y="90"/>
                  <a:pt x="25" y="89"/>
                </a:cubicBezTo>
                <a:cubicBezTo>
                  <a:pt x="24" y="89"/>
                  <a:pt x="23" y="88"/>
                  <a:pt x="21" y="87"/>
                </a:cubicBezTo>
                <a:cubicBezTo>
                  <a:pt x="22" y="90"/>
                  <a:pt x="22" y="94"/>
                  <a:pt x="22" y="98"/>
                </a:cubicBezTo>
                <a:cubicBezTo>
                  <a:pt x="22" y="99"/>
                  <a:pt x="22" y="99"/>
                  <a:pt x="22" y="100"/>
                </a:cubicBezTo>
                <a:cubicBezTo>
                  <a:pt x="22" y="102"/>
                  <a:pt x="22" y="105"/>
                  <a:pt x="22" y="107"/>
                </a:cubicBezTo>
                <a:cubicBezTo>
                  <a:pt x="22" y="107"/>
                  <a:pt x="24" y="108"/>
                  <a:pt x="24" y="108"/>
                </a:cubicBezTo>
                <a:close/>
                <a:moveTo>
                  <a:pt x="210" y="105"/>
                </a:moveTo>
                <a:cubicBezTo>
                  <a:pt x="210" y="106"/>
                  <a:pt x="210" y="106"/>
                  <a:pt x="209" y="107"/>
                </a:cubicBezTo>
                <a:cubicBezTo>
                  <a:pt x="210" y="107"/>
                  <a:pt x="212" y="105"/>
                  <a:pt x="212" y="105"/>
                </a:cubicBezTo>
                <a:cubicBezTo>
                  <a:pt x="212" y="105"/>
                  <a:pt x="212" y="104"/>
                  <a:pt x="212" y="104"/>
                </a:cubicBezTo>
                <a:cubicBezTo>
                  <a:pt x="212" y="103"/>
                  <a:pt x="212" y="103"/>
                  <a:pt x="212" y="103"/>
                </a:cubicBezTo>
                <a:cubicBezTo>
                  <a:pt x="211" y="103"/>
                  <a:pt x="210" y="104"/>
                  <a:pt x="210" y="105"/>
                </a:cubicBezTo>
                <a:close/>
                <a:moveTo>
                  <a:pt x="177" y="106"/>
                </a:moveTo>
                <a:cubicBezTo>
                  <a:pt x="177" y="106"/>
                  <a:pt x="177" y="106"/>
                  <a:pt x="177" y="106"/>
                </a:cubicBezTo>
                <a:cubicBezTo>
                  <a:pt x="177" y="107"/>
                  <a:pt x="177" y="107"/>
                  <a:pt x="177" y="107"/>
                </a:cubicBezTo>
                <a:cubicBezTo>
                  <a:pt x="177" y="107"/>
                  <a:pt x="178" y="106"/>
                  <a:pt x="178" y="106"/>
                </a:cubicBezTo>
                <a:cubicBezTo>
                  <a:pt x="178" y="106"/>
                  <a:pt x="177" y="106"/>
                  <a:pt x="177" y="106"/>
                </a:cubicBezTo>
                <a:close/>
                <a:moveTo>
                  <a:pt x="183" y="104"/>
                </a:moveTo>
                <a:cubicBezTo>
                  <a:pt x="183" y="104"/>
                  <a:pt x="183" y="104"/>
                  <a:pt x="183" y="105"/>
                </a:cubicBezTo>
                <a:cubicBezTo>
                  <a:pt x="183" y="105"/>
                  <a:pt x="183" y="106"/>
                  <a:pt x="183" y="107"/>
                </a:cubicBezTo>
                <a:cubicBezTo>
                  <a:pt x="183" y="107"/>
                  <a:pt x="183" y="106"/>
                  <a:pt x="183" y="106"/>
                </a:cubicBezTo>
                <a:cubicBezTo>
                  <a:pt x="183" y="105"/>
                  <a:pt x="183" y="104"/>
                  <a:pt x="184" y="104"/>
                </a:cubicBezTo>
                <a:cubicBezTo>
                  <a:pt x="184" y="104"/>
                  <a:pt x="183" y="104"/>
                  <a:pt x="183" y="104"/>
                </a:cubicBezTo>
                <a:close/>
                <a:moveTo>
                  <a:pt x="203" y="106"/>
                </a:moveTo>
                <a:cubicBezTo>
                  <a:pt x="203" y="106"/>
                  <a:pt x="203" y="106"/>
                  <a:pt x="203" y="106"/>
                </a:cubicBezTo>
                <a:cubicBezTo>
                  <a:pt x="203" y="106"/>
                  <a:pt x="203" y="106"/>
                  <a:pt x="203" y="106"/>
                </a:cubicBezTo>
                <a:cubicBezTo>
                  <a:pt x="203" y="105"/>
                  <a:pt x="203" y="105"/>
                  <a:pt x="203" y="104"/>
                </a:cubicBezTo>
                <a:cubicBezTo>
                  <a:pt x="203" y="104"/>
                  <a:pt x="203" y="104"/>
                  <a:pt x="202" y="104"/>
                </a:cubicBezTo>
                <a:cubicBezTo>
                  <a:pt x="202" y="105"/>
                  <a:pt x="203" y="105"/>
                  <a:pt x="203" y="106"/>
                </a:cubicBezTo>
                <a:close/>
                <a:moveTo>
                  <a:pt x="16" y="104"/>
                </a:moveTo>
                <a:cubicBezTo>
                  <a:pt x="17" y="104"/>
                  <a:pt x="18" y="105"/>
                  <a:pt x="19" y="105"/>
                </a:cubicBezTo>
                <a:cubicBezTo>
                  <a:pt x="19" y="104"/>
                  <a:pt x="19" y="102"/>
                  <a:pt x="19" y="101"/>
                </a:cubicBezTo>
                <a:cubicBezTo>
                  <a:pt x="19" y="100"/>
                  <a:pt x="19" y="99"/>
                  <a:pt x="19" y="98"/>
                </a:cubicBezTo>
                <a:cubicBezTo>
                  <a:pt x="19" y="94"/>
                  <a:pt x="20" y="90"/>
                  <a:pt x="19" y="86"/>
                </a:cubicBezTo>
                <a:cubicBezTo>
                  <a:pt x="19" y="86"/>
                  <a:pt x="19" y="86"/>
                  <a:pt x="19" y="86"/>
                </a:cubicBezTo>
                <a:cubicBezTo>
                  <a:pt x="18" y="85"/>
                  <a:pt x="18" y="85"/>
                  <a:pt x="17" y="84"/>
                </a:cubicBezTo>
                <a:cubicBezTo>
                  <a:pt x="17" y="85"/>
                  <a:pt x="17" y="86"/>
                  <a:pt x="17" y="87"/>
                </a:cubicBezTo>
                <a:cubicBezTo>
                  <a:pt x="17" y="89"/>
                  <a:pt x="17" y="91"/>
                  <a:pt x="17" y="94"/>
                </a:cubicBezTo>
                <a:cubicBezTo>
                  <a:pt x="17" y="94"/>
                  <a:pt x="17" y="94"/>
                  <a:pt x="17" y="94"/>
                </a:cubicBezTo>
                <a:cubicBezTo>
                  <a:pt x="17" y="97"/>
                  <a:pt x="17" y="101"/>
                  <a:pt x="16" y="104"/>
                </a:cubicBezTo>
                <a:close/>
                <a:moveTo>
                  <a:pt x="186" y="103"/>
                </a:moveTo>
                <a:cubicBezTo>
                  <a:pt x="186" y="103"/>
                  <a:pt x="186" y="103"/>
                  <a:pt x="187" y="103"/>
                </a:cubicBezTo>
                <a:cubicBezTo>
                  <a:pt x="187" y="103"/>
                  <a:pt x="187" y="103"/>
                  <a:pt x="187" y="102"/>
                </a:cubicBezTo>
                <a:cubicBezTo>
                  <a:pt x="187" y="102"/>
                  <a:pt x="186" y="103"/>
                  <a:pt x="186" y="103"/>
                </a:cubicBezTo>
                <a:close/>
                <a:moveTo>
                  <a:pt x="224" y="103"/>
                </a:moveTo>
                <a:cubicBezTo>
                  <a:pt x="224" y="103"/>
                  <a:pt x="224" y="103"/>
                  <a:pt x="224" y="103"/>
                </a:cubicBezTo>
                <a:cubicBezTo>
                  <a:pt x="224" y="102"/>
                  <a:pt x="224" y="102"/>
                  <a:pt x="224" y="102"/>
                </a:cubicBezTo>
                <a:cubicBezTo>
                  <a:pt x="224" y="102"/>
                  <a:pt x="224" y="103"/>
                  <a:pt x="224" y="103"/>
                </a:cubicBezTo>
                <a:close/>
                <a:moveTo>
                  <a:pt x="14" y="102"/>
                </a:moveTo>
                <a:cubicBezTo>
                  <a:pt x="14" y="101"/>
                  <a:pt x="14" y="101"/>
                  <a:pt x="14" y="100"/>
                </a:cubicBezTo>
                <a:cubicBezTo>
                  <a:pt x="14" y="101"/>
                  <a:pt x="14" y="101"/>
                  <a:pt x="14" y="102"/>
                </a:cubicBezTo>
                <a:cubicBezTo>
                  <a:pt x="14" y="102"/>
                  <a:pt x="14" y="102"/>
                  <a:pt x="14" y="102"/>
                </a:cubicBezTo>
                <a:close/>
                <a:moveTo>
                  <a:pt x="7" y="73"/>
                </a:moveTo>
                <a:cubicBezTo>
                  <a:pt x="7" y="79"/>
                  <a:pt x="7" y="85"/>
                  <a:pt x="7" y="91"/>
                </a:cubicBezTo>
                <a:cubicBezTo>
                  <a:pt x="7" y="93"/>
                  <a:pt x="8" y="95"/>
                  <a:pt x="8" y="98"/>
                </a:cubicBezTo>
                <a:cubicBezTo>
                  <a:pt x="8" y="99"/>
                  <a:pt x="9" y="99"/>
                  <a:pt x="10" y="100"/>
                </a:cubicBezTo>
                <a:cubicBezTo>
                  <a:pt x="10" y="100"/>
                  <a:pt x="11" y="100"/>
                  <a:pt x="11" y="100"/>
                </a:cubicBezTo>
                <a:cubicBezTo>
                  <a:pt x="11" y="100"/>
                  <a:pt x="11" y="99"/>
                  <a:pt x="11" y="99"/>
                </a:cubicBezTo>
                <a:cubicBezTo>
                  <a:pt x="11" y="99"/>
                  <a:pt x="10" y="99"/>
                  <a:pt x="10" y="99"/>
                </a:cubicBezTo>
                <a:cubicBezTo>
                  <a:pt x="9" y="99"/>
                  <a:pt x="9" y="99"/>
                  <a:pt x="9" y="98"/>
                </a:cubicBezTo>
                <a:cubicBezTo>
                  <a:pt x="8" y="97"/>
                  <a:pt x="8" y="95"/>
                  <a:pt x="9" y="94"/>
                </a:cubicBezTo>
                <a:cubicBezTo>
                  <a:pt x="9" y="93"/>
                  <a:pt x="9" y="93"/>
                  <a:pt x="9" y="92"/>
                </a:cubicBezTo>
                <a:cubicBezTo>
                  <a:pt x="9" y="90"/>
                  <a:pt x="9" y="88"/>
                  <a:pt x="9" y="85"/>
                </a:cubicBezTo>
                <a:cubicBezTo>
                  <a:pt x="9" y="82"/>
                  <a:pt x="9" y="79"/>
                  <a:pt x="8" y="76"/>
                </a:cubicBezTo>
                <a:cubicBezTo>
                  <a:pt x="8" y="75"/>
                  <a:pt x="7" y="74"/>
                  <a:pt x="7" y="73"/>
                </a:cubicBezTo>
                <a:close/>
                <a:moveTo>
                  <a:pt x="202" y="99"/>
                </a:moveTo>
                <a:cubicBezTo>
                  <a:pt x="202" y="99"/>
                  <a:pt x="202" y="100"/>
                  <a:pt x="202" y="100"/>
                </a:cubicBezTo>
                <a:cubicBezTo>
                  <a:pt x="202" y="100"/>
                  <a:pt x="202" y="100"/>
                  <a:pt x="202" y="100"/>
                </a:cubicBezTo>
                <a:cubicBezTo>
                  <a:pt x="202" y="100"/>
                  <a:pt x="202" y="99"/>
                  <a:pt x="202" y="99"/>
                </a:cubicBezTo>
                <a:cubicBezTo>
                  <a:pt x="202" y="99"/>
                  <a:pt x="202" y="99"/>
                  <a:pt x="202" y="99"/>
                </a:cubicBezTo>
                <a:close/>
                <a:moveTo>
                  <a:pt x="210" y="97"/>
                </a:moveTo>
                <a:cubicBezTo>
                  <a:pt x="210" y="98"/>
                  <a:pt x="210" y="99"/>
                  <a:pt x="210" y="100"/>
                </a:cubicBezTo>
                <a:cubicBezTo>
                  <a:pt x="211" y="99"/>
                  <a:pt x="212" y="98"/>
                  <a:pt x="212" y="98"/>
                </a:cubicBezTo>
                <a:cubicBezTo>
                  <a:pt x="212" y="97"/>
                  <a:pt x="212" y="96"/>
                  <a:pt x="212" y="95"/>
                </a:cubicBezTo>
                <a:cubicBezTo>
                  <a:pt x="212" y="96"/>
                  <a:pt x="211" y="96"/>
                  <a:pt x="210" y="97"/>
                </a:cubicBezTo>
                <a:close/>
                <a:moveTo>
                  <a:pt x="219" y="96"/>
                </a:moveTo>
                <a:cubicBezTo>
                  <a:pt x="219" y="97"/>
                  <a:pt x="219" y="98"/>
                  <a:pt x="219" y="99"/>
                </a:cubicBezTo>
                <a:cubicBezTo>
                  <a:pt x="220" y="99"/>
                  <a:pt x="220" y="99"/>
                  <a:pt x="220" y="99"/>
                </a:cubicBezTo>
                <a:cubicBezTo>
                  <a:pt x="220" y="97"/>
                  <a:pt x="220" y="96"/>
                  <a:pt x="220" y="95"/>
                </a:cubicBezTo>
                <a:cubicBezTo>
                  <a:pt x="220" y="96"/>
                  <a:pt x="220" y="96"/>
                  <a:pt x="219" y="96"/>
                </a:cubicBezTo>
                <a:close/>
                <a:moveTo>
                  <a:pt x="14" y="91"/>
                </a:moveTo>
                <a:cubicBezTo>
                  <a:pt x="14" y="92"/>
                  <a:pt x="14" y="93"/>
                  <a:pt x="14" y="94"/>
                </a:cubicBezTo>
                <a:cubicBezTo>
                  <a:pt x="14" y="94"/>
                  <a:pt x="14" y="94"/>
                  <a:pt x="14" y="94"/>
                </a:cubicBezTo>
                <a:cubicBezTo>
                  <a:pt x="14" y="94"/>
                  <a:pt x="14" y="93"/>
                  <a:pt x="14" y="92"/>
                </a:cubicBezTo>
                <a:cubicBezTo>
                  <a:pt x="14" y="92"/>
                  <a:pt x="14" y="91"/>
                  <a:pt x="14" y="91"/>
                </a:cubicBezTo>
                <a:close/>
                <a:moveTo>
                  <a:pt x="204" y="94"/>
                </a:moveTo>
                <a:cubicBezTo>
                  <a:pt x="205" y="94"/>
                  <a:pt x="205" y="94"/>
                  <a:pt x="205" y="94"/>
                </a:cubicBezTo>
                <a:cubicBezTo>
                  <a:pt x="205" y="93"/>
                  <a:pt x="205" y="93"/>
                  <a:pt x="205" y="93"/>
                </a:cubicBezTo>
                <a:cubicBezTo>
                  <a:pt x="205" y="93"/>
                  <a:pt x="205" y="93"/>
                  <a:pt x="204" y="93"/>
                </a:cubicBezTo>
                <a:cubicBezTo>
                  <a:pt x="204" y="93"/>
                  <a:pt x="204" y="93"/>
                  <a:pt x="204" y="94"/>
                </a:cubicBezTo>
                <a:close/>
                <a:moveTo>
                  <a:pt x="220" y="86"/>
                </a:moveTo>
                <a:cubicBezTo>
                  <a:pt x="220" y="88"/>
                  <a:pt x="220" y="89"/>
                  <a:pt x="220" y="91"/>
                </a:cubicBezTo>
                <a:cubicBezTo>
                  <a:pt x="220" y="91"/>
                  <a:pt x="220" y="91"/>
                  <a:pt x="220" y="91"/>
                </a:cubicBezTo>
                <a:cubicBezTo>
                  <a:pt x="220" y="89"/>
                  <a:pt x="220" y="87"/>
                  <a:pt x="220" y="86"/>
                </a:cubicBezTo>
                <a:cubicBezTo>
                  <a:pt x="220" y="86"/>
                  <a:pt x="220" y="86"/>
                  <a:pt x="220" y="86"/>
                </a:cubicBezTo>
                <a:close/>
                <a:moveTo>
                  <a:pt x="224" y="81"/>
                </a:moveTo>
                <a:cubicBezTo>
                  <a:pt x="224" y="83"/>
                  <a:pt x="225" y="84"/>
                  <a:pt x="225" y="85"/>
                </a:cubicBezTo>
                <a:cubicBezTo>
                  <a:pt x="225" y="83"/>
                  <a:pt x="225" y="82"/>
                  <a:pt x="225" y="81"/>
                </a:cubicBezTo>
                <a:cubicBezTo>
                  <a:pt x="225" y="81"/>
                  <a:pt x="224" y="81"/>
                  <a:pt x="224" y="81"/>
                </a:cubicBezTo>
                <a:close/>
                <a:moveTo>
                  <a:pt x="225" y="54"/>
                </a:moveTo>
                <a:cubicBezTo>
                  <a:pt x="225" y="54"/>
                  <a:pt x="225" y="53"/>
                  <a:pt x="225" y="53"/>
                </a:cubicBezTo>
                <a:cubicBezTo>
                  <a:pt x="225" y="52"/>
                  <a:pt x="225" y="52"/>
                  <a:pt x="225" y="51"/>
                </a:cubicBezTo>
                <a:cubicBezTo>
                  <a:pt x="225" y="51"/>
                  <a:pt x="225" y="51"/>
                  <a:pt x="225" y="50"/>
                </a:cubicBezTo>
                <a:cubicBezTo>
                  <a:pt x="225" y="49"/>
                  <a:pt x="225" y="47"/>
                  <a:pt x="225" y="46"/>
                </a:cubicBezTo>
                <a:cubicBezTo>
                  <a:pt x="225" y="46"/>
                  <a:pt x="225" y="46"/>
                  <a:pt x="225" y="46"/>
                </a:cubicBezTo>
                <a:cubicBezTo>
                  <a:pt x="225" y="46"/>
                  <a:pt x="225" y="46"/>
                  <a:pt x="224" y="46"/>
                </a:cubicBezTo>
                <a:cubicBezTo>
                  <a:pt x="224" y="46"/>
                  <a:pt x="224" y="46"/>
                  <a:pt x="224" y="46"/>
                </a:cubicBezTo>
                <a:cubicBezTo>
                  <a:pt x="224" y="46"/>
                  <a:pt x="224" y="46"/>
                  <a:pt x="223" y="46"/>
                </a:cubicBezTo>
                <a:cubicBezTo>
                  <a:pt x="222" y="46"/>
                  <a:pt x="222" y="46"/>
                  <a:pt x="221" y="46"/>
                </a:cubicBezTo>
                <a:cubicBezTo>
                  <a:pt x="221" y="46"/>
                  <a:pt x="221" y="47"/>
                  <a:pt x="222" y="47"/>
                </a:cubicBezTo>
                <a:cubicBezTo>
                  <a:pt x="222" y="47"/>
                  <a:pt x="222" y="47"/>
                  <a:pt x="222" y="47"/>
                </a:cubicBezTo>
                <a:cubicBezTo>
                  <a:pt x="223" y="47"/>
                  <a:pt x="223" y="47"/>
                  <a:pt x="223" y="48"/>
                </a:cubicBezTo>
                <a:cubicBezTo>
                  <a:pt x="223" y="49"/>
                  <a:pt x="223" y="49"/>
                  <a:pt x="223" y="50"/>
                </a:cubicBezTo>
                <a:cubicBezTo>
                  <a:pt x="223" y="50"/>
                  <a:pt x="223" y="50"/>
                  <a:pt x="223" y="50"/>
                </a:cubicBezTo>
                <a:cubicBezTo>
                  <a:pt x="223" y="50"/>
                  <a:pt x="223" y="50"/>
                  <a:pt x="223" y="50"/>
                </a:cubicBezTo>
                <a:cubicBezTo>
                  <a:pt x="224" y="50"/>
                  <a:pt x="224" y="50"/>
                  <a:pt x="224" y="51"/>
                </a:cubicBezTo>
                <a:cubicBezTo>
                  <a:pt x="225" y="51"/>
                  <a:pt x="225" y="52"/>
                  <a:pt x="224" y="52"/>
                </a:cubicBezTo>
                <a:cubicBezTo>
                  <a:pt x="224" y="53"/>
                  <a:pt x="223" y="53"/>
                  <a:pt x="223" y="54"/>
                </a:cubicBezTo>
                <a:cubicBezTo>
                  <a:pt x="224" y="54"/>
                  <a:pt x="224" y="54"/>
                  <a:pt x="225" y="54"/>
                </a:cubicBezTo>
                <a:close/>
                <a:moveTo>
                  <a:pt x="219" y="54"/>
                </a:moveTo>
                <a:cubicBezTo>
                  <a:pt x="219" y="53"/>
                  <a:pt x="221" y="51"/>
                  <a:pt x="221" y="51"/>
                </a:cubicBezTo>
                <a:cubicBezTo>
                  <a:pt x="221" y="51"/>
                  <a:pt x="221" y="51"/>
                  <a:pt x="221" y="51"/>
                </a:cubicBezTo>
                <a:cubicBezTo>
                  <a:pt x="220" y="52"/>
                  <a:pt x="219" y="53"/>
                  <a:pt x="218" y="54"/>
                </a:cubicBezTo>
                <a:cubicBezTo>
                  <a:pt x="218" y="54"/>
                  <a:pt x="218" y="54"/>
                  <a:pt x="218" y="54"/>
                </a:cubicBezTo>
                <a:cubicBezTo>
                  <a:pt x="218" y="54"/>
                  <a:pt x="219" y="54"/>
                  <a:pt x="219" y="54"/>
                </a:cubicBezTo>
                <a:close/>
                <a:moveTo>
                  <a:pt x="202" y="53"/>
                </a:moveTo>
                <a:cubicBezTo>
                  <a:pt x="203" y="53"/>
                  <a:pt x="205" y="54"/>
                  <a:pt x="206" y="54"/>
                </a:cubicBezTo>
                <a:cubicBezTo>
                  <a:pt x="206" y="53"/>
                  <a:pt x="206" y="53"/>
                  <a:pt x="206" y="53"/>
                </a:cubicBezTo>
                <a:cubicBezTo>
                  <a:pt x="207" y="51"/>
                  <a:pt x="209" y="50"/>
                  <a:pt x="210" y="48"/>
                </a:cubicBezTo>
                <a:cubicBezTo>
                  <a:pt x="211" y="48"/>
                  <a:pt x="211" y="48"/>
                  <a:pt x="211" y="48"/>
                </a:cubicBezTo>
                <a:cubicBezTo>
                  <a:pt x="212" y="47"/>
                  <a:pt x="212" y="47"/>
                  <a:pt x="212" y="47"/>
                </a:cubicBezTo>
                <a:cubicBezTo>
                  <a:pt x="212" y="47"/>
                  <a:pt x="212" y="46"/>
                  <a:pt x="213" y="46"/>
                </a:cubicBezTo>
                <a:cubicBezTo>
                  <a:pt x="212" y="46"/>
                  <a:pt x="211" y="46"/>
                  <a:pt x="211" y="46"/>
                </a:cubicBezTo>
                <a:cubicBezTo>
                  <a:pt x="208" y="47"/>
                  <a:pt x="206" y="49"/>
                  <a:pt x="204" y="51"/>
                </a:cubicBezTo>
                <a:cubicBezTo>
                  <a:pt x="203" y="52"/>
                  <a:pt x="203" y="52"/>
                  <a:pt x="202" y="53"/>
                </a:cubicBezTo>
                <a:cubicBezTo>
                  <a:pt x="202" y="53"/>
                  <a:pt x="202" y="53"/>
                  <a:pt x="202" y="53"/>
                </a:cubicBezTo>
                <a:close/>
                <a:moveTo>
                  <a:pt x="198" y="53"/>
                </a:moveTo>
                <a:cubicBezTo>
                  <a:pt x="199" y="51"/>
                  <a:pt x="201" y="49"/>
                  <a:pt x="203" y="48"/>
                </a:cubicBezTo>
                <a:cubicBezTo>
                  <a:pt x="202" y="48"/>
                  <a:pt x="200" y="50"/>
                  <a:pt x="199" y="51"/>
                </a:cubicBezTo>
                <a:cubicBezTo>
                  <a:pt x="198" y="52"/>
                  <a:pt x="197" y="53"/>
                  <a:pt x="196" y="53"/>
                </a:cubicBezTo>
                <a:lnTo>
                  <a:pt x="198" y="53"/>
                </a:lnTo>
                <a:close/>
                <a:moveTo>
                  <a:pt x="185" y="53"/>
                </a:moveTo>
                <a:cubicBezTo>
                  <a:pt x="187" y="53"/>
                  <a:pt x="190" y="53"/>
                  <a:pt x="193" y="53"/>
                </a:cubicBezTo>
                <a:cubicBezTo>
                  <a:pt x="193" y="53"/>
                  <a:pt x="193" y="53"/>
                  <a:pt x="193" y="53"/>
                </a:cubicBezTo>
                <a:cubicBezTo>
                  <a:pt x="195" y="50"/>
                  <a:pt x="198" y="47"/>
                  <a:pt x="202" y="46"/>
                </a:cubicBezTo>
                <a:cubicBezTo>
                  <a:pt x="199" y="45"/>
                  <a:pt x="196" y="45"/>
                  <a:pt x="193" y="45"/>
                </a:cubicBezTo>
                <a:cubicBezTo>
                  <a:pt x="193" y="45"/>
                  <a:pt x="193" y="46"/>
                  <a:pt x="193" y="46"/>
                </a:cubicBezTo>
                <a:cubicBezTo>
                  <a:pt x="191" y="47"/>
                  <a:pt x="189" y="49"/>
                  <a:pt x="187" y="51"/>
                </a:cubicBezTo>
                <a:cubicBezTo>
                  <a:pt x="186" y="51"/>
                  <a:pt x="185" y="52"/>
                  <a:pt x="185" y="53"/>
                </a:cubicBezTo>
                <a:close/>
                <a:moveTo>
                  <a:pt x="181" y="53"/>
                </a:moveTo>
                <a:cubicBezTo>
                  <a:pt x="184" y="49"/>
                  <a:pt x="187" y="47"/>
                  <a:pt x="190" y="45"/>
                </a:cubicBezTo>
                <a:cubicBezTo>
                  <a:pt x="188" y="45"/>
                  <a:pt x="187" y="45"/>
                  <a:pt x="185" y="45"/>
                </a:cubicBezTo>
                <a:cubicBezTo>
                  <a:pt x="185" y="45"/>
                  <a:pt x="185" y="45"/>
                  <a:pt x="185" y="45"/>
                </a:cubicBezTo>
                <a:cubicBezTo>
                  <a:pt x="186" y="45"/>
                  <a:pt x="185" y="46"/>
                  <a:pt x="185" y="46"/>
                </a:cubicBezTo>
                <a:cubicBezTo>
                  <a:pt x="183" y="48"/>
                  <a:pt x="181" y="49"/>
                  <a:pt x="179" y="51"/>
                </a:cubicBezTo>
                <a:cubicBezTo>
                  <a:pt x="179" y="51"/>
                  <a:pt x="179" y="52"/>
                  <a:pt x="178" y="52"/>
                </a:cubicBezTo>
                <a:cubicBezTo>
                  <a:pt x="178" y="52"/>
                  <a:pt x="178" y="52"/>
                  <a:pt x="178" y="53"/>
                </a:cubicBezTo>
                <a:cubicBezTo>
                  <a:pt x="179" y="53"/>
                  <a:pt x="180" y="53"/>
                  <a:pt x="181" y="53"/>
                </a:cubicBezTo>
                <a:close/>
                <a:moveTo>
                  <a:pt x="174" y="52"/>
                </a:moveTo>
                <a:cubicBezTo>
                  <a:pt x="175" y="51"/>
                  <a:pt x="177" y="49"/>
                  <a:pt x="178" y="48"/>
                </a:cubicBezTo>
                <a:cubicBezTo>
                  <a:pt x="178" y="48"/>
                  <a:pt x="178" y="48"/>
                  <a:pt x="178" y="48"/>
                </a:cubicBezTo>
                <a:cubicBezTo>
                  <a:pt x="179" y="47"/>
                  <a:pt x="181" y="45"/>
                  <a:pt x="183" y="44"/>
                </a:cubicBezTo>
                <a:cubicBezTo>
                  <a:pt x="180" y="44"/>
                  <a:pt x="170" y="44"/>
                  <a:pt x="170" y="44"/>
                </a:cubicBezTo>
                <a:cubicBezTo>
                  <a:pt x="168" y="44"/>
                  <a:pt x="166" y="43"/>
                  <a:pt x="165" y="43"/>
                </a:cubicBezTo>
                <a:cubicBezTo>
                  <a:pt x="165" y="43"/>
                  <a:pt x="165" y="43"/>
                  <a:pt x="165" y="43"/>
                </a:cubicBezTo>
                <a:cubicBezTo>
                  <a:pt x="165" y="43"/>
                  <a:pt x="164" y="44"/>
                  <a:pt x="164" y="44"/>
                </a:cubicBezTo>
                <a:cubicBezTo>
                  <a:pt x="163" y="45"/>
                  <a:pt x="161" y="47"/>
                  <a:pt x="159" y="48"/>
                </a:cubicBezTo>
                <a:cubicBezTo>
                  <a:pt x="159" y="49"/>
                  <a:pt x="158" y="50"/>
                  <a:pt x="157" y="51"/>
                </a:cubicBezTo>
                <a:cubicBezTo>
                  <a:pt x="157" y="51"/>
                  <a:pt x="157" y="52"/>
                  <a:pt x="157" y="52"/>
                </a:cubicBezTo>
                <a:cubicBezTo>
                  <a:pt x="158" y="52"/>
                  <a:pt x="160" y="52"/>
                  <a:pt x="161" y="52"/>
                </a:cubicBezTo>
                <a:cubicBezTo>
                  <a:pt x="162" y="50"/>
                  <a:pt x="163" y="49"/>
                  <a:pt x="165" y="47"/>
                </a:cubicBezTo>
                <a:cubicBezTo>
                  <a:pt x="167" y="46"/>
                  <a:pt x="168" y="45"/>
                  <a:pt x="170" y="44"/>
                </a:cubicBezTo>
                <a:cubicBezTo>
                  <a:pt x="170" y="44"/>
                  <a:pt x="170" y="44"/>
                  <a:pt x="170" y="44"/>
                </a:cubicBezTo>
                <a:cubicBezTo>
                  <a:pt x="171" y="44"/>
                  <a:pt x="171" y="44"/>
                  <a:pt x="171" y="45"/>
                </a:cubicBezTo>
                <a:cubicBezTo>
                  <a:pt x="172" y="45"/>
                  <a:pt x="171" y="46"/>
                  <a:pt x="171" y="46"/>
                </a:cubicBezTo>
                <a:cubicBezTo>
                  <a:pt x="169" y="47"/>
                  <a:pt x="168" y="48"/>
                  <a:pt x="166" y="50"/>
                </a:cubicBezTo>
                <a:cubicBezTo>
                  <a:pt x="166" y="50"/>
                  <a:pt x="165" y="51"/>
                  <a:pt x="165" y="51"/>
                </a:cubicBezTo>
                <a:cubicBezTo>
                  <a:pt x="165" y="52"/>
                  <a:pt x="165" y="52"/>
                  <a:pt x="164" y="52"/>
                </a:cubicBezTo>
                <a:cubicBezTo>
                  <a:pt x="166" y="52"/>
                  <a:pt x="167" y="52"/>
                  <a:pt x="169" y="52"/>
                </a:cubicBezTo>
                <a:cubicBezTo>
                  <a:pt x="169" y="51"/>
                  <a:pt x="170" y="49"/>
                  <a:pt x="171" y="48"/>
                </a:cubicBezTo>
                <a:cubicBezTo>
                  <a:pt x="172" y="48"/>
                  <a:pt x="172" y="48"/>
                  <a:pt x="172" y="48"/>
                </a:cubicBezTo>
                <a:cubicBezTo>
                  <a:pt x="173" y="47"/>
                  <a:pt x="174" y="45"/>
                  <a:pt x="176" y="44"/>
                </a:cubicBezTo>
                <a:cubicBezTo>
                  <a:pt x="176" y="44"/>
                  <a:pt x="177" y="44"/>
                  <a:pt x="177" y="44"/>
                </a:cubicBezTo>
                <a:cubicBezTo>
                  <a:pt x="177" y="44"/>
                  <a:pt x="178" y="45"/>
                  <a:pt x="178" y="45"/>
                </a:cubicBezTo>
                <a:cubicBezTo>
                  <a:pt x="178" y="46"/>
                  <a:pt x="178" y="47"/>
                  <a:pt x="177" y="47"/>
                </a:cubicBezTo>
                <a:cubicBezTo>
                  <a:pt x="176" y="48"/>
                  <a:pt x="175" y="49"/>
                  <a:pt x="174" y="50"/>
                </a:cubicBezTo>
                <a:cubicBezTo>
                  <a:pt x="174" y="50"/>
                  <a:pt x="174" y="50"/>
                  <a:pt x="174" y="50"/>
                </a:cubicBezTo>
                <a:cubicBezTo>
                  <a:pt x="174" y="51"/>
                  <a:pt x="174" y="51"/>
                  <a:pt x="173" y="51"/>
                </a:cubicBezTo>
                <a:cubicBezTo>
                  <a:pt x="173" y="52"/>
                  <a:pt x="173" y="52"/>
                  <a:pt x="173" y="52"/>
                </a:cubicBezTo>
                <a:cubicBezTo>
                  <a:pt x="173" y="52"/>
                  <a:pt x="174" y="52"/>
                  <a:pt x="174" y="52"/>
                </a:cubicBezTo>
                <a:close/>
                <a:moveTo>
                  <a:pt x="154" y="51"/>
                </a:moveTo>
                <a:cubicBezTo>
                  <a:pt x="154" y="48"/>
                  <a:pt x="158" y="45"/>
                  <a:pt x="161" y="43"/>
                </a:cubicBezTo>
                <a:cubicBezTo>
                  <a:pt x="159" y="43"/>
                  <a:pt x="157" y="43"/>
                  <a:pt x="155" y="43"/>
                </a:cubicBezTo>
                <a:cubicBezTo>
                  <a:pt x="155" y="44"/>
                  <a:pt x="154" y="46"/>
                  <a:pt x="152" y="48"/>
                </a:cubicBezTo>
                <a:cubicBezTo>
                  <a:pt x="152" y="48"/>
                  <a:pt x="152" y="48"/>
                  <a:pt x="152" y="48"/>
                </a:cubicBezTo>
                <a:cubicBezTo>
                  <a:pt x="152" y="49"/>
                  <a:pt x="151" y="50"/>
                  <a:pt x="150" y="51"/>
                </a:cubicBezTo>
                <a:cubicBezTo>
                  <a:pt x="151" y="51"/>
                  <a:pt x="152" y="51"/>
                  <a:pt x="154" y="51"/>
                </a:cubicBezTo>
                <a:close/>
                <a:moveTo>
                  <a:pt x="142" y="51"/>
                </a:moveTo>
                <a:cubicBezTo>
                  <a:pt x="142" y="51"/>
                  <a:pt x="143" y="51"/>
                  <a:pt x="143" y="51"/>
                </a:cubicBezTo>
                <a:cubicBezTo>
                  <a:pt x="146" y="51"/>
                  <a:pt x="146" y="51"/>
                  <a:pt x="146" y="51"/>
                </a:cubicBezTo>
                <a:cubicBezTo>
                  <a:pt x="147" y="50"/>
                  <a:pt x="148" y="49"/>
                  <a:pt x="148" y="49"/>
                </a:cubicBezTo>
                <a:cubicBezTo>
                  <a:pt x="149" y="48"/>
                  <a:pt x="149" y="48"/>
                  <a:pt x="150" y="47"/>
                </a:cubicBezTo>
                <a:cubicBezTo>
                  <a:pt x="151" y="46"/>
                  <a:pt x="152" y="44"/>
                  <a:pt x="153" y="43"/>
                </a:cubicBezTo>
                <a:cubicBezTo>
                  <a:pt x="153" y="43"/>
                  <a:pt x="153" y="43"/>
                  <a:pt x="153" y="43"/>
                </a:cubicBezTo>
                <a:cubicBezTo>
                  <a:pt x="151" y="43"/>
                  <a:pt x="150" y="43"/>
                  <a:pt x="149" y="42"/>
                </a:cubicBezTo>
                <a:cubicBezTo>
                  <a:pt x="149" y="44"/>
                  <a:pt x="147" y="45"/>
                  <a:pt x="146" y="46"/>
                </a:cubicBezTo>
                <a:cubicBezTo>
                  <a:pt x="146" y="47"/>
                  <a:pt x="146" y="47"/>
                  <a:pt x="145" y="47"/>
                </a:cubicBezTo>
                <a:cubicBezTo>
                  <a:pt x="145" y="47"/>
                  <a:pt x="145" y="48"/>
                  <a:pt x="144" y="48"/>
                </a:cubicBezTo>
                <a:cubicBezTo>
                  <a:pt x="143" y="49"/>
                  <a:pt x="143" y="50"/>
                  <a:pt x="142" y="51"/>
                </a:cubicBezTo>
                <a:cubicBezTo>
                  <a:pt x="142" y="51"/>
                  <a:pt x="142" y="51"/>
                  <a:pt x="142" y="51"/>
                </a:cubicBezTo>
                <a:close/>
                <a:moveTo>
                  <a:pt x="136" y="50"/>
                </a:moveTo>
                <a:cubicBezTo>
                  <a:pt x="137" y="50"/>
                  <a:pt x="137" y="50"/>
                  <a:pt x="138" y="51"/>
                </a:cubicBezTo>
                <a:cubicBezTo>
                  <a:pt x="139" y="49"/>
                  <a:pt x="140" y="48"/>
                  <a:pt x="141" y="47"/>
                </a:cubicBezTo>
                <a:cubicBezTo>
                  <a:pt x="142" y="46"/>
                  <a:pt x="142" y="46"/>
                  <a:pt x="142" y="46"/>
                </a:cubicBezTo>
                <a:cubicBezTo>
                  <a:pt x="143" y="46"/>
                  <a:pt x="143" y="45"/>
                  <a:pt x="143" y="45"/>
                </a:cubicBezTo>
                <a:cubicBezTo>
                  <a:pt x="144" y="44"/>
                  <a:pt x="145" y="44"/>
                  <a:pt x="145" y="43"/>
                </a:cubicBezTo>
                <a:cubicBezTo>
                  <a:pt x="145" y="43"/>
                  <a:pt x="146" y="43"/>
                  <a:pt x="146" y="43"/>
                </a:cubicBezTo>
                <a:cubicBezTo>
                  <a:pt x="146" y="42"/>
                  <a:pt x="146" y="42"/>
                  <a:pt x="146" y="42"/>
                </a:cubicBezTo>
                <a:cubicBezTo>
                  <a:pt x="145" y="42"/>
                  <a:pt x="143" y="42"/>
                  <a:pt x="143" y="42"/>
                </a:cubicBezTo>
                <a:cubicBezTo>
                  <a:pt x="143" y="42"/>
                  <a:pt x="143" y="42"/>
                  <a:pt x="143" y="42"/>
                </a:cubicBezTo>
                <a:cubicBezTo>
                  <a:pt x="142" y="44"/>
                  <a:pt x="141" y="45"/>
                  <a:pt x="140" y="46"/>
                </a:cubicBezTo>
                <a:cubicBezTo>
                  <a:pt x="140" y="47"/>
                  <a:pt x="139" y="47"/>
                  <a:pt x="139" y="47"/>
                </a:cubicBezTo>
                <a:cubicBezTo>
                  <a:pt x="139" y="48"/>
                  <a:pt x="139" y="48"/>
                  <a:pt x="139" y="48"/>
                </a:cubicBezTo>
                <a:cubicBezTo>
                  <a:pt x="138" y="49"/>
                  <a:pt x="137" y="50"/>
                  <a:pt x="136" y="50"/>
                </a:cubicBezTo>
                <a:close/>
                <a:moveTo>
                  <a:pt x="132" y="50"/>
                </a:moveTo>
                <a:cubicBezTo>
                  <a:pt x="133" y="50"/>
                  <a:pt x="133" y="49"/>
                  <a:pt x="134" y="48"/>
                </a:cubicBezTo>
                <a:cubicBezTo>
                  <a:pt x="134" y="48"/>
                  <a:pt x="134" y="48"/>
                  <a:pt x="134" y="48"/>
                </a:cubicBezTo>
                <a:cubicBezTo>
                  <a:pt x="135" y="47"/>
                  <a:pt x="136" y="46"/>
                  <a:pt x="137" y="45"/>
                </a:cubicBezTo>
                <a:cubicBezTo>
                  <a:pt x="136" y="46"/>
                  <a:pt x="135" y="47"/>
                  <a:pt x="133" y="48"/>
                </a:cubicBezTo>
                <a:cubicBezTo>
                  <a:pt x="133" y="48"/>
                  <a:pt x="132" y="49"/>
                  <a:pt x="132" y="49"/>
                </a:cubicBezTo>
                <a:cubicBezTo>
                  <a:pt x="131" y="50"/>
                  <a:pt x="131" y="50"/>
                  <a:pt x="131" y="50"/>
                </a:cubicBezTo>
                <a:cubicBezTo>
                  <a:pt x="131" y="50"/>
                  <a:pt x="132" y="50"/>
                  <a:pt x="132" y="50"/>
                </a:cubicBezTo>
                <a:close/>
                <a:moveTo>
                  <a:pt x="128" y="46"/>
                </a:moveTo>
                <a:cubicBezTo>
                  <a:pt x="127" y="46"/>
                  <a:pt x="127" y="47"/>
                  <a:pt x="126" y="48"/>
                </a:cubicBezTo>
                <a:cubicBezTo>
                  <a:pt x="126" y="47"/>
                  <a:pt x="126" y="47"/>
                  <a:pt x="127" y="47"/>
                </a:cubicBezTo>
                <a:cubicBezTo>
                  <a:pt x="127" y="46"/>
                  <a:pt x="128" y="46"/>
                  <a:pt x="128" y="46"/>
                </a:cubicBezTo>
                <a:cubicBezTo>
                  <a:pt x="128" y="46"/>
                  <a:pt x="128" y="46"/>
                  <a:pt x="128" y="46"/>
                </a:cubicBezTo>
                <a:close/>
                <a:moveTo>
                  <a:pt x="119" y="41"/>
                </a:moveTo>
                <a:cubicBezTo>
                  <a:pt x="119" y="42"/>
                  <a:pt x="119" y="43"/>
                  <a:pt x="119" y="44"/>
                </a:cubicBezTo>
                <a:cubicBezTo>
                  <a:pt x="120" y="43"/>
                  <a:pt x="121" y="43"/>
                  <a:pt x="121" y="42"/>
                </a:cubicBezTo>
                <a:cubicBezTo>
                  <a:pt x="121" y="42"/>
                  <a:pt x="121" y="42"/>
                  <a:pt x="121" y="42"/>
                </a:cubicBezTo>
                <a:cubicBezTo>
                  <a:pt x="120" y="42"/>
                  <a:pt x="120" y="41"/>
                  <a:pt x="119" y="41"/>
                </a:cubicBezTo>
                <a:close/>
                <a:moveTo>
                  <a:pt x="125" y="39"/>
                </a:moveTo>
                <a:cubicBezTo>
                  <a:pt x="130" y="39"/>
                  <a:pt x="135" y="39"/>
                  <a:pt x="140" y="39"/>
                </a:cubicBezTo>
                <a:cubicBezTo>
                  <a:pt x="142" y="39"/>
                  <a:pt x="143" y="39"/>
                  <a:pt x="144" y="39"/>
                </a:cubicBezTo>
                <a:cubicBezTo>
                  <a:pt x="154" y="40"/>
                  <a:pt x="163" y="40"/>
                  <a:pt x="171" y="41"/>
                </a:cubicBezTo>
                <a:cubicBezTo>
                  <a:pt x="174" y="41"/>
                  <a:pt x="174" y="41"/>
                  <a:pt x="174" y="41"/>
                </a:cubicBezTo>
                <a:cubicBezTo>
                  <a:pt x="190" y="42"/>
                  <a:pt x="206" y="43"/>
                  <a:pt x="222" y="43"/>
                </a:cubicBezTo>
                <a:cubicBezTo>
                  <a:pt x="223" y="43"/>
                  <a:pt x="223" y="43"/>
                  <a:pt x="223" y="43"/>
                </a:cubicBezTo>
                <a:cubicBezTo>
                  <a:pt x="224" y="42"/>
                  <a:pt x="224" y="41"/>
                  <a:pt x="223" y="39"/>
                </a:cubicBezTo>
                <a:cubicBezTo>
                  <a:pt x="223" y="39"/>
                  <a:pt x="223" y="39"/>
                  <a:pt x="223" y="39"/>
                </a:cubicBezTo>
                <a:cubicBezTo>
                  <a:pt x="223" y="39"/>
                  <a:pt x="222" y="38"/>
                  <a:pt x="222" y="38"/>
                </a:cubicBezTo>
                <a:cubicBezTo>
                  <a:pt x="222" y="38"/>
                  <a:pt x="222" y="37"/>
                  <a:pt x="222" y="37"/>
                </a:cubicBezTo>
                <a:cubicBezTo>
                  <a:pt x="222" y="37"/>
                  <a:pt x="222" y="37"/>
                  <a:pt x="222" y="37"/>
                </a:cubicBezTo>
                <a:cubicBezTo>
                  <a:pt x="220" y="34"/>
                  <a:pt x="217" y="31"/>
                  <a:pt x="216" y="29"/>
                </a:cubicBezTo>
                <a:cubicBezTo>
                  <a:pt x="212" y="25"/>
                  <a:pt x="208" y="22"/>
                  <a:pt x="204" y="20"/>
                </a:cubicBezTo>
                <a:cubicBezTo>
                  <a:pt x="197" y="15"/>
                  <a:pt x="187" y="11"/>
                  <a:pt x="177" y="8"/>
                </a:cubicBezTo>
                <a:cubicBezTo>
                  <a:pt x="167" y="6"/>
                  <a:pt x="156" y="4"/>
                  <a:pt x="145" y="3"/>
                </a:cubicBezTo>
                <a:cubicBezTo>
                  <a:pt x="140" y="3"/>
                  <a:pt x="136" y="3"/>
                  <a:pt x="132" y="3"/>
                </a:cubicBezTo>
                <a:cubicBezTo>
                  <a:pt x="130" y="3"/>
                  <a:pt x="128" y="3"/>
                  <a:pt x="126" y="3"/>
                </a:cubicBezTo>
                <a:cubicBezTo>
                  <a:pt x="124" y="3"/>
                  <a:pt x="122" y="3"/>
                  <a:pt x="120" y="3"/>
                </a:cubicBezTo>
                <a:cubicBezTo>
                  <a:pt x="120" y="3"/>
                  <a:pt x="120" y="3"/>
                  <a:pt x="119" y="3"/>
                </a:cubicBezTo>
                <a:cubicBezTo>
                  <a:pt x="119" y="6"/>
                  <a:pt x="119" y="10"/>
                  <a:pt x="120" y="13"/>
                </a:cubicBezTo>
                <a:cubicBezTo>
                  <a:pt x="120" y="21"/>
                  <a:pt x="120" y="30"/>
                  <a:pt x="119" y="39"/>
                </a:cubicBezTo>
                <a:cubicBezTo>
                  <a:pt x="121" y="39"/>
                  <a:pt x="123" y="39"/>
                  <a:pt x="125" y="39"/>
                </a:cubicBezTo>
                <a:close/>
                <a:moveTo>
                  <a:pt x="122" y="42"/>
                </a:moveTo>
                <a:cubicBezTo>
                  <a:pt x="123" y="42"/>
                  <a:pt x="123" y="42"/>
                  <a:pt x="123" y="42"/>
                </a:cubicBezTo>
                <a:cubicBezTo>
                  <a:pt x="123" y="42"/>
                  <a:pt x="123" y="43"/>
                  <a:pt x="123" y="43"/>
                </a:cubicBezTo>
                <a:cubicBezTo>
                  <a:pt x="123" y="43"/>
                  <a:pt x="124" y="42"/>
                  <a:pt x="124" y="42"/>
                </a:cubicBezTo>
                <a:cubicBezTo>
                  <a:pt x="124" y="42"/>
                  <a:pt x="123" y="42"/>
                  <a:pt x="122" y="42"/>
                </a:cubicBezTo>
                <a:close/>
                <a:moveTo>
                  <a:pt x="127" y="42"/>
                </a:moveTo>
                <a:cubicBezTo>
                  <a:pt x="127" y="42"/>
                  <a:pt x="127" y="43"/>
                  <a:pt x="127" y="43"/>
                </a:cubicBezTo>
                <a:cubicBezTo>
                  <a:pt x="127" y="43"/>
                  <a:pt x="127" y="43"/>
                  <a:pt x="127" y="43"/>
                </a:cubicBezTo>
                <a:cubicBezTo>
                  <a:pt x="127" y="43"/>
                  <a:pt x="128" y="42"/>
                  <a:pt x="129" y="42"/>
                </a:cubicBezTo>
                <a:cubicBezTo>
                  <a:pt x="128" y="42"/>
                  <a:pt x="128" y="42"/>
                  <a:pt x="127" y="42"/>
                </a:cubicBezTo>
                <a:close/>
                <a:moveTo>
                  <a:pt x="131" y="42"/>
                </a:moveTo>
                <a:cubicBezTo>
                  <a:pt x="131" y="42"/>
                  <a:pt x="131" y="42"/>
                  <a:pt x="131" y="43"/>
                </a:cubicBezTo>
                <a:cubicBezTo>
                  <a:pt x="131" y="43"/>
                  <a:pt x="131" y="43"/>
                  <a:pt x="131" y="43"/>
                </a:cubicBezTo>
                <a:cubicBezTo>
                  <a:pt x="132" y="43"/>
                  <a:pt x="132" y="42"/>
                  <a:pt x="133" y="42"/>
                </a:cubicBezTo>
                <a:cubicBezTo>
                  <a:pt x="132" y="42"/>
                  <a:pt x="131" y="42"/>
                  <a:pt x="131" y="4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133">
              <a:cs typeface="+mn-ea"/>
              <a:sym typeface="+mn-lt"/>
            </a:endParaRPr>
          </a:p>
        </p:txBody>
      </p:sp>
      <p:sp>
        <p:nvSpPr>
          <p:cNvPr id="4" name="Freeform 5">
            <a:extLst>
              <a:ext uri="{FF2B5EF4-FFF2-40B4-BE49-F238E27FC236}">
                <a16:creationId xmlns="" xmlns:a16="http://schemas.microsoft.com/office/drawing/2014/main" id="{DDA127DE-3B65-43B8-A2EA-1C44AFC7C50F}"/>
              </a:ext>
            </a:extLst>
          </p:cNvPr>
          <p:cNvSpPr>
            <a:spLocks noEditPoints="1"/>
          </p:cNvSpPr>
          <p:nvPr/>
        </p:nvSpPr>
        <p:spPr bwMode="auto">
          <a:xfrm>
            <a:off x="4385424" y="3259995"/>
            <a:ext cx="1115025" cy="660731"/>
          </a:xfrm>
          <a:custGeom>
            <a:avLst/>
            <a:gdLst>
              <a:gd name="T0" fmla="*/ 52 w 231"/>
              <a:gd name="T1" fmla="*/ 126 h 141"/>
              <a:gd name="T2" fmla="*/ 5 w 231"/>
              <a:gd name="T3" fmla="*/ 101 h 141"/>
              <a:gd name="T4" fmla="*/ 116 w 231"/>
              <a:gd name="T5" fmla="*/ 2 h 141"/>
              <a:gd name="T6" fmla="*/ 228 w 231"/>
              <a:gd name="T7" fmla="*/ 52 h 141"/>
              <a:gd name="T8" fmla="*/ 224 w 231"/>
              <a:gd name="T9" fmla="*/ 109 h 141"/>
              <a:gd name="T10" fmla="*/ 190 w 231"/>
              <a:gd name="T11" fmla="*/ 133 h 141"/>
              <a:gd name="T12" fmla="*/ 138 w 231"/>
              <a:gd name="T13" fmla="*/ 117 h 141"/>
              <a:gd name="T14" fmla="*/ 130 w 231"/>
              <a:gd name="T15" fmla="*/ 128 h 141"/>
              <a:gd name="T16" fmla="*/ 129 w 231"/>
              <a:gd name="T17" fmla="*/ 131 h 141"/>
              <a:gd name="T18" fmla="*/ 123 w 231"/>
              <a:gd name="T19" fmla="*/ 116 h 141"/>
              <a:gd name="T20" fmla="*/ 117 w 231"/>
              <a:gd name="T21" fmla="*/ 127 h 141"/>
              <a:gd name="T22" fmla="*/ 109 w 231"/>
              <a:gd name="T23" fmla="*/ 123 h 141"/>
              <a:gd name="T24" fmla="*/ 148 w 231"/>
              <a:gd name="T25" fmla="*/ 134 h 141"/>
              <a:gd name="T26" fmla="*/ 166 w 231"/>
              <a:gd name="T27" fmla="*/ 129 h 141"/>
              <a:gd name="T28" fmla="*/ 106 w 231"/>
              <a:gd name="T29" fmla="*/ 131 h 141"/>
              <a:gd name="T30" fmla="*/ 103 w 231"/>
              <a:gd name="T31" fmla="*/ 119 h 141"/>
              <a:gd name="T32" fmla="*/ 184 w 231"/>
              <a:gd name="T33" fmla="*/ 126 h 141"/>
              <a:gd name="T34" fmla="*/ 87 w 231"/>
              <a:gd name="T35" fmla="*/ 109 h 141"/>
              <a:gd name="T36" fmla="*/ 94 w 231"/>
              <a:gd name="T37" fmla="*/ 113 h 141"/>
              <a:gd name="T38" fmla="*/ 83 w 231"/>
              <a:gd name="T39" fmla="*/ 108 h 141"/>
              <a:gd name="T40" fmla="*/ 75 w 231"/>
              <a:gd name="T41" fmla="*/ 109 h 141"/>
              <a:gd name="T42" fmla="*/ 71 w 231"/>
              <a:gd name="T43" fmla="*/ 127 h 141"/>
              <a:gd name="T44" fmla="*/ 194 w 231"/>
              <a:gd name="T45" fmla="*/ 126 h 141"/>
              <a:gd name="T46" fmla="*/ 176 w 231"/>
              <a:gd name="T47" fmla="*/ 123 h 141"/>
              <a:gd name="T48" fmla="*/ 53 w 231"/>
              <a:gd name="T49" fmla="*/ 121 h 141"/>
              <a:gd name="T50" fmla="*/ 44 w 231"/>
              <a:gd name="T51" fmla="*/ 98 h 141"/>
              <a:gd name="T52" fmla="*/ 186 w 231"/>
              <a:gd name="T53" fmla="*/ 105 h 141"/>
              <a:gd name="T54" fmla="*/ 107 w 231"/>
              <a:gd name="T55" fmla="*/ 111 h 141"/>
              <a:gd name="T56" fmla="*/ 42 w 231"/>
              <a:gd name="T57" fmla="*/ 97 h 141"/>
              <a:gd name="T58" fmla="*/ 200 w 231"/>
              <a:gd name="T59" fmla="*/ 115 h 141"/>
              <a:gd name="T60" fmla="*/ 27 w 231"/>
              <a:gd name="T61" fmla="*/ 102 h 141"/>
              <a:gd name="T62" fmla="*/ 214 w 231"/>
              <a:gd name="T63" fmla="*/ 111 h 141"/>
              <a:gd name="T64" fmla="*/ 189 w 231"/>
              <a:gd name="T65" fmla="*/ 109 h 141"/>
              <a:gd name="T66" fmla="*/ 199 w 231"/>
              <a:gd name="T67" fmla="*/ 105 h 141"/>
              <a:gd name="T68" fmla="*/ 107 w 231"/>
              <a:gd name="T69" fmla="*/ 107 h 141"/>
              <a:gd name="T70" fmla="*/ 217 w 231"/>
              <a:gd name="T71" fmla="*/ 57 h 141"/>
              <a:gd name="T72" fmla="*/ 120 w 231"/>
              <a:gd name="T73" fmla="*/ 53 h 141"/>
              <a:gd name="T74" fmla="*/ 116 w 231"/>
              <a:gd name="T75" fmla="*/ 40 h 141"/>
              <a:gd name="T76" fmla="*/ 15 w 231"/>
              <a:gd name="T77" fmla="*/ 78 h 141"/>
              <a:gd name="T78" fmla="*/ 219 w 231"/>
              <a:gd name="T79" fmla="*/ 108 h 141"/>
              <a:gd name="T80" fmla="*/ 210 w 231"/>
              <a:gd name="T81" fmla="*/ 105 h 141"/>
              <a:gd name="T82" fmla="*/ 183 w 231"/>
              <a:gd name="T83" fmla="*/ 106 h 141"/>
              <a:gd name="T84" fmla="*/ 19 w 231"/>
              <a:gd name="T85" fmla="*/ 86 h 141"/>
              <a:gd name="T86" fmla="*/ 14 w 231"/>
              <a:gd name="T87" fmla="*/ 102 h 141"/>
              <a:gd name="T88" fmla="*/ 9 w 231"/>
              <a:gd name="T89" fmla="*/ 85 h 141"/>
              <a:gd name="T90" fmla="*/ 219 w 231"/>
              <a:gd name="T91" fmla="*/ 99 h 141"/>
              <a:gd name="T92" fmla="*/ 220 w 231"/>
              <a:gd name="T93" fmla="*/ 86 h 141"/>
              <a:gd name="T94" fmla="*/ 225 w 231"/>
              <a:gd name="T95" fmla="*/ 46 h 141"/>
              <a:gd name="T96" fmla="*/ 225 w 231"/>
              <a:gd name="T97" fmla="*/ 54 h 141"/>
              <a:gd name="T98" fmla="*/ 211 w 231"/>
              <a:gd name="T99" fmla="*/ 46 h 141"/>
              <a:gd name="T100" fmla="*/ 193 w 231"/>
              <a:gd name="T101" fmla="*/ 46 h 141"/>
              <a:gd name="T102" fmla="*/ 178 w 231"/>
              <a:gd name="T103" fmla="*/ 48 h 141"/>
              <a:gd name="T104" fmla="*/ 171 w 231"/>
              <a:gd name="T105" fmla="*/ 46 h 141"/>
              <a:gd name="T106" fmla="*/ 173 w 231"/>
              <a:gd name="T107" fmla="*/ 52 h 141"/>
              <a:gd name="T108" fmla="*/ 153 w 231"/>
              <a:gd name="T109" fmla="*/ 43 h 141"/>
              <a:gd name="T110" fmla="*/ 146 w 231"/>
              <a:gd name="T111" fmla="*/ 43 h 141"/>
              <a:gd name="T112" fmla="*/ 131 w 231"/>
              <a:gd name="T113" fmla="*/ 50 h 141"/>
              <a:gd name="T114" fmla="*/ 144 w 231"/>
              <a:gd name="T115" fmla="*/ 39 h 141"/>
              <a:gd name="T116" fmla="*/ 132 w 231"/>
              <a:gd name="T117" fmla="*/ 3 h 141"/>
              <a:gd name="T118" fmla="*/ 127 w 231"/>
              <a:gd name="T119" fmla="*/ 43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31" h="141">
                <a:moveTo>
                  <a:pt x="143" y="141"/>
                </a:moveTo>
                <a:cubicBezTo>
                  <a:pt x="142" y="141"/>
                  <a:pt x="142" y="141"/>
                  <a:pt x="142" y="140"/>
                </a:cubicBezTo>
                <a:cubicBezTo>
                  <a:pt x="141" y="139"/>
                  <a:pt x="141" y="138"/>
                  <a:pt x="141" y="137"/>
                </a:cubicBezTo>
                <a:cubicBezTo>
                  <a:pt x="139" y="137"/>
                  <a:pt x="136" y="137"/>
                  <a:pt x="133" y="137"/>
                </a:cubicBezTo>
                <a:cubicBezTo>
                  <a:pt x="120" y="137"/>
                  <a:pt x="106" y="136"/>
                  <a:pt x="92" y="134"/>
                </a:cubicBezTo>
                <a:cubicBezTo>
                  <a:pt x="92" y="134"/>
                  <a:pt x="92" y="135"/>
                  <a:pt x="92" y="135"/>
                </a:cubicBezTo>
                <a:cubicBezTo>
                  <a:pt x="91" y="136"/>
                  <a:pt x="91" y="136"/>
                  <a:pt x="91" y="136"/>
                </a:cubicBezTo>
                <a:cubicBezTo>
                  <a:pt x="90" y="136"/>
                  <a:pt x="90" y="136"/>
                  <a:pt x="89" y="135"/>
                </a:cubicBezTo>
                <a:cubicBezTo>
                  <a:pt x="89" y="135"/>
                  <a:pt x="89" y="134"/>
                  <a:pt x="89" y="133"/>
                </a:cubicBezTo>
                <a:cubicBezTo>
                  <a:pt x="89" y="133"/>
                  <a:pt x="89" y="133"/>
                  <a:pt x="89" y="133"/>
                </a:cubicBezTo>
                <a:cubicBezTo>
                  <a:pt x="86" y="133"/>
                  <a:pt x="84" y="133"/>
                  <a:pt x="81" y="132"/>
                </a:cubicBezTo>
                <a:cubicBezTo>
                  <a:pt x="81" y="132"/>
                  <a:pt x="81" y="132"/>
                  <a:pt x="81" y="132"/>
                </a:cubicBezTo>
                <a:cubicBezTo>
                  <a:pt x="80" y="132"/>
                  <a:pt x="80" y="132"/>
                  <a:pt x="80" y="132"/>
                </a:cubicBezTo>
                <a:cubicBezTo>
                  <a:pt x="72" y="131"/>
                  <a:pt x="62" y="129"/>
                  <a:pt x="52" y="126"/>
                </a:cubicBezTo>
                <a:cubicBezTo>
                  <a:pt x="52" y="127"/>
                  <a:pt x="51" y="127"/>
                  <a:pt x="51" y="127"/>
                </a:cubicBezTo>
                <a:cubicBezTo>
                  <a:pt x="50" y="127"/>
                  <a:pt x="50" y="126"/>
                  <a:pt x="50" y="126"/>
                </a:cubicBezTo>
                <a:cubicBezTo>
                  <a:pt x="50" y="126"/>
                  <a:pt x="50" y="126"/>
                  <a:pt x="50" y="125"/>
                </a:cubicBezTo>
                <a:cubicBezTo>
                  <a:pt x="49" y="125"/>
                  <a:pt x="48" y="125"/>
                  <a:pt x="47" y="125"/>
                </a:cubicBezTo>
                <a:cubicBezTo>
                  <a:pt x="40" y="122"/>
                  <a:pt x="33" y="118"/>
                  <a:pt x="27" y="114"/>
                </a:cubicBezTo>
                <a:cubicBezTo>
                  <a:pt x="27" y="115"/>
                  <a:pt x="27" y="115"/>
                  <a:pt x="26" y="115"/>
                </a:cubicBezTo>
                <a:cubicBezTo>
                  <a:pt x="26" y="115"/>
                  <a:pt x="26" y="114"/>
                  <a:pt x="25" y="114"/>
                </a:cubicBezTo>
                <a:cubicBezTo>
                  <a:pt x="25" y="114"/>
                  <a:pt x="25" y="113"/>
                  <a:pt x="25" y="113"/>
                </a:cubicBezTo>
                <a:cubicBezTo>
                  <a:pt x="25" y="113"/>
                  <a:pt x="21" y="111"/>
                  <a:pt x="20" y="110"/>
                </a:cubicBezTo>
                <a:cubicBezTo>
                  <a:pt x="20" y="110"/>
                  <a:pt x="20" y="110"/>
                  <a:pt x="20" y="110"/>
                </a:cubicBezTo>
                <a:cubicBezTo>
                  <a:pt x="20" y="110"/>
                  <a:pt x="19" y="110"/>
                  <a:pt x="19" y="109"/>
                </a:cubicBezTo>
                <a:cubicBezTo>
                  <a:pt x="16" y="108"/>
                  <a:pt x="13" y="105"/>
                  <a:pt x="9" y="103"/>
                </a:cubicBezTo>
                <a:cubicBezTo>
                  <a:pt x="9" y="103"/>
                  <a:pt x="8" y="103"/>
                  <a:pt x="8" y="103"/>
                </a:cubicBezTo>
                <a:cubicBezTo>
                  <a:pt x="7" y="103"/>
                  <a:pt x="5" y="102"/>
                  <a:pt x="5" y="101"/>
                </a:cubicBezTo>
                <a:cubicBezTo>
                  <a:pt x="5" y="100"/>
                  <a:pt x="5" y="99"/>
                  <a:pt x="5" y="97"/>
                </a:cubicBezTo>
                <a:cubicBezTo>
                  <a:pt x="4" y="97"/>
                  <a:pt x="4" y="97"/>
                  <a:pt x="4" y="96"/>
                </a:cubicBezTo>
                <a:cubicBezTo>
                  <a:pt x="4" y="93"/>
                  <a:pt x="4" y="89"/>
                  <a:pt x="4" y="86"/>
                </a:cubicBezTo>
                <a:cubicBezTo>
                  <a:pt x="4" y="80"/>
                  <a:pt x="4" y="74"/>
                  <a:pt x="4" y="67"/>
                </a:cubicBezTo>
                <a:cubicBezTo>
                  <a:pt x="0" y="45"/>
                  <a:pt x="26" y="29"/>
                  <a:pt x="42" y="21"/>
                </a:cubicBezTo>
                <a:cubicBezTo>
                  <a:pt x="49" y="18"/>
                  <a:pt x="56" y="15"/>
                  <a:pt x="62" y="14"/>
                </a:cubicBezTo>
                <a:cubicBezTo>
                  <a:pt x="67" y="13"/>
                  <a:pt x="72" y="12"/>
                  <a:pt x="76" y="11"/>
                </a:cubicBezTo>
                <a:cubicBezTo>
                  <a:pt x="78" y="11"/>
                  <a:pt x="79" y="11"/>
                  <a:pt x="80" y="11"/>
                </a:cubicBezTo>
                <a:cubicBezTo>
                  <a:pt x="80" y="11"/>
                  <a:pt x="80" y="11"/>
                  <a:pt x="80" y="11"/>
                </a:cubicBezTo>
                <a:cubicBezTo>
                  <a:pt x="89" y="9"/>
                  <a:pt x="97" y="8"/>
                  <a:pt x="106" y="8"/>
                </a:cubicBezTo>
                <a:cubicBezTo>
                  <a:pt x="110" y="8"/>
                  <a:pt x="113" y="8"/>
                  <a:pt x="116" y="8"/>
                </a:cubicBezTo>
                <a:cubicBezTo>
                  <a:pt x="116" y="8"/>
                  <a:pt x="116" y="8"/>
                  <a:pt x="116" y="8"/>
                </a:cubicBezTo>
                <a:cubicBezTo>
                  <a:pt x="116" y="6"/>
                  <a:pt x="116" y="4"/>
                  <a:pt x="116" y="3"/>
                </a:cubicBezTo>
                <a:cubicBezTo>
                  <a:pt x="116" y="3"/>
                  <a:pt x="116" y="2"/>
                  <a:pt x="116" y="2"/>
                </a:cubicBezTo>
                <a:cubicBezTo>
                  <a:pt x="115" y="1"/>
                  <a:pt x="116" y="1"/>
                  <a:pt x="117" y="0"/>
                </a:cubicBezTo>
                <a:cubicBezTo>
                  <a:pt x="118" y="0"/>
                  <a:pt x="119" y="0"/>
                  <a:pt x="121" y="0"/>
                </a:cubicBezTo>
                <a:cubicBezTo>
                  <a:pt x="124" y="0"/>
                  <a:pt x="128" y="0"/>
                  <a:pt x="131" y="0"/>
                </a:cubicBezTo>
                <a:cubicBezTo>
                  <a:pt x="151" y="0"/>
                  <a:pt x="168" y="2"/>
                  <a:pt x="183" y="7"/>
                </a:cubicBezTo>
                <a:cubicBezTo>
                  <a:pt x="194" y="10"/>
                  <a:pt x="203" y="14"/>
                  <a:pt x="210" y="20"/>
                </a:cubicBezTo>
                <a:cubicBezTo>
                  <a:pt x="215" y="23"/>
                  <a:pt x="218" y="26"/>
                  <a:pt x="221" y="30"/>
                </a:cubicBezTo>
                <a:cubicBezTo>
                  <a:pt x="221" y="30"/>
                  <a:pt x="221" y="30"/>
                  <a:pt x="221" y="30"/>
                </a:cubicBezTo>
                <a:cubicBezTo>
                  <a:pt x="223" y="32"/>
                  <a:pt x="225" y="35"/>
                  <a:pt x="226" y="38"/>
                </a:cubicBezTo>
                <a:cubicBezTo>
                  <a:pt x="227" y="38"/>
                  <a:pt x="227" y="38"/>
                  <a:pt x="228" y="39"/>
                </a:cubicBezTo>
                <a:cubicBezTo>
                  <a:pt x="228" y="40"/>
                  <a:pt x="228" y="41"/>
                  <a:pt x="228" y="42"/>
                </a:cubicBezTo>
                <a:cubicBezTo>
                  <a:pt x="228" y="42"/>
                  <a:pt x="228" y="42"/>
                  <a:pt x="228" y="43"/>
                </a:cubicBezTo>
                <a:cubicBezTo>
                  <a:pt x="228" y="43"/>
                  <a:pt x="229" y="44"/>
                  <a:pt x="229" y="44"/>
                </a:cubicBezTo>
                <a:cubicBezTo>
                  <a:pt x="228" y="46"/>
                  <a:pt x="228" y="49"/>
                  <a:pt x="228" y="51"/>
                </a:cubicBezTo>
                <a:cubicBezTo>
                  <a:pt x="228" y="51"/>
                  <a:pt x="228" y="52"/>
                  <a:pt x="228" y="52"/>
                </a:cubicBezTo>
                <a:cubicBezTo>
                  <a:pt x="228" y="52"/>
                  <a:pt x="228" y="53"/>
                  <a:pt x="228" y="53"/>
                </a:cubicBezTo>
                <a:cubicBezTo>
                  <a:pt x="228" y="53"/>
                  <a:pt x="228" y="53"/>
                  <a:pt x="228" y="53"/>
                </a:cubicBezTo>
                <a:cubicBezTo>
                  <a:pt x="229" y="55"/>
                  <a:pt x="229" y="57"/>
                  <a:pt x="230" y="59"/>
                </a:cubicBezTo>
                <a:cubicBezTo>
                  <a:pt x="230" y="59"/>
                  <a:pt x="230" y="59"/>
                  <a:pt x="230" y="59"/>
                </a:cubicBezTo>
                <a:cubicBezTo>
                  <a:pt x="230" y="60"/>
                  <a:pt x="231" y="60"/>
                  <a:pt x="230" y="60"/>
                </a:cubicBezTo>
                <a:cubicBezTo>
                  <a:pt x="229" y="65"/>
                  <a:pt x="229" y="69"/>
                  <a:pt x="230" y="74"/>
                </a:cubicBezTo>
                <a:cubicBezTo>
                  <a:pt x="230" y="75"/>
                  <a:pt x="230" y="76"/>
                  <a:pt x="230" y="78"/>
                </a:cubicBezTo>
                <a:cubicBezTo>
                  <a:pt x="230" y="80"/>
                  <a:pt x="230" y="83"/>
                  <a:pt x="230" y="86"/>
                </a:cubicBezTo>
                <a:cubicBezTo>
                  <a:pt x="230" y="87"/>
                  <a:pt x="230" y="88"/>
                  <a:pt x="230" y="89"/>
                </a:cubicBezTo>
                <a:cubicBezTo>
                  <a:pt x="230" y="92"/>
                  <a:pt x="229" y="95"/>
                  <a:pt x="229" y="98"/>
                </a:cubicBezTo>
                <a:cubicBezTo>
                  <a:pt x="230" y="99"/>
                  <a:pt x="230" y="99"/>
                  <a:pt x="231" y="100"/>
                </a:cubicBezTo>
                <a:cubicBezTo>
                  <a:pt x="231" y="100"/>
                  <a:pt x="231" y="101"/>
                  <a:pt x="230" y="102"/>
                </a:cubicBezTo>
                <a:cubicBezTo>
                  <a:pt x="229" y="104"/>
                  <a:pt x="226" y="106"/>
                  <a:pt x="224" y="108"/>
                </a:cubicBezTo>
                <a:cubicBezTo>
                  <a:pt x="224" y="109"/>
                  <a:pt x="224" y="109"/>
                  <a:pt x="224" y="109"/>
                </a:cubicBezTo>
                <a:cubicBezTo>
                  <a:pt x="224" y="110"/>
                  <a:pt x="224" y="110"/>
                  <a:pt x="223" y="110"/>
                </a:cubicBezTo>
                <a:cubicBezTo>
                  <a:pt x="223" y="110"/>
                  <a:pt x="223" y="110"/>
                  <a:pt x="223" y="110"/>
                </a:cubicBezTo>
                <a:cubicBezTo>
                  <a:pt x="223" y="110"/>
                  <a:pt x="223" y="110"/>
                  <a:pt x="223" y="110"/>
                </a:cubicBezTo>
                <a:cubicBezTo>
                  <a:pt x="219" y="113"/>
                  <a:pt x="216" y="117"/>
                  <a:pt x="212" y="120"/>
                </a:cubicBezTo>
                <a:cubicBezTo>
                  <a:pt x="211" y="120"/>
                  <a:pt x="211" y="120"/>
                  <a:pt x="211" y="120"/>
                </a:cubicBezTo>
                <a:cubicBezTo>
                  <a:pt x="211" y="120"/>
                  <a:pt x="211" y="120"/>
                  <a:pt x="211" y="120"/>
                </a:cubicBezTo>
                <a:cubicBezTo>
                  <a:pt x="211" y="120"/>
                  <a:pt x="210" y="121"/>
                  <a:pt x="210" y="121"/>
                </a:cubicBezTo>
                <a:cubicBezTo>
                  <a:pt x="209" y="121"/>
                  <a:pt x="209" y="121"/>
                  <a:pt x="209" y="121"/>
                </a:cubicBezTo>
                <a:cubicBezTo>
                  <a:pt x="209" y="122"/>
                  <a:pt x="209" y="122"/>
                  <a:pt x="208" y="122"/>
                </a:cubicBezTo>
                <a:cubicBezTo>
                  <a:pt x="208" y="122"/>
                  <a:pt x="208" y="122"/>
                  <a:pt x="208" y="122"/>
                </a:cubicBezTo>
                <a:cubicBezTo>
                  <a:pt x="203" y="126"/>
                  <a:pt x="198" y="129"/>
                  <a:pt x="193" y="131"/>
                </a:cubicBezTo>
                <a:cubicBezTo>
                  <a:pt x="193" y="132"/>
                  <a:pt x="193" y="133"/>
                  <a:pt x="192" y="133"/>
                </a:cubicBezTo>
                <a:cubicBezTo>
                  <a:pt x="192" y="134"/>
                  <a:pt x="192" y="134"/>
                  <a:pt x="191" y="134"/>
                </a:cubicBezTo>
                <a:cubicBezTo>
                  <a:pt x="190" y="134"/>
                  <a:pt x="190" y="134"/>
                  <a:pt x="190" y="133"/>
                </a:cubicBezTo>
                <a:cubicBezTo>
                  <a:pt x="190" y="133"/>
                  <a:pt x="190" y="132"/>
                  <a:pt x="190" y="132"/>
                </a:cubicBezTo>
                <a:cubicBezTo>
                  <a:pt x="189" y="132"/>
                  <a:pt x="187" y="132"/>
                  <a:pt x="186" y="133"/>
                </a:cubicBezTo>
                <a:cubicBezTo>
                  <a:pt x="175" y="136"/>
                  <a:pt x="162" y="137"/>
                  <a:pt x="145" y="137"/>
                </a:cubicBezTo>
                <a:cubicBezTo>
                  <a:pt x="145" y="137"/>
                  <a:pt x="145" y="137"/>
                  <a:pt x="144" y="137"/>
                </a:cubicBezTo>
                <a:cubicBezTo>
                  <a:pt x="144" y="138"/>
                  <a:pt x="144" y="139"/>
                  <a:pt x="144" y="140"/>
                </a:cubicBezTo>
                <a:cubicBezTo>
                  <a:pt x="144" y="141"/>
                  <a:pt x="143" y="141"/>
                  <a:pt x="143" y="141"/>
                </a:cubicBezTo>
                <a:close/>
                <a:moveTo>
                  <a:pt x="109" y="132"/>
                </a:moveTo>
                <a:cubicBezTo>
                  <a:pt x="119" y="133"/>
                  <a:pt x="129" y="134"/>
                  <a:pt x="138" y="134"/>
                </a:cubicBezTo>
                <a:cubicBezTo>
                  <a:pt x="138" y="133"/>
                  <a:pt x="138" y="133"/>
                  <a:pt x="138" y="133"/>
                </a:cubicBezTo>
                <a:cubicBezTo>
                  <a:pt x="138" y="132"/>
                  <a:pt x="138" y="132"/>
                  <a:pt x="138" y="132"/>
                </a:cubicBezTo>
                <a:cubicBezTo>
                  <a:pt x="138" y="130"/>
                  <a:pt x="138" y="128"/>
                  <a:pt x="138" y="126"/>
                </a:cubicBezTo>
                <a:cubicBezTo>
                  <a:pt x="139" y="125"/>
                  <a:pt x="139" y="123"/>
                  <a:pt x="138" y="121"/>
                </a:cubicBezTo>
                <a:cubicBezTo>
                  <a:pt x="138" y="120"/>
                  <a:pt x="138" y="120"/>
                  <a:pt x="138" y="120"/>
                </a:cubicBezTo>
                <a:cubicBezTo>
                  <a:pt x="138" y="119"/>
                  <a:pt x="138" y="118"/>
                  <a:pt x="138" y="117"/>
                </a:cubicBezTo>
                <a:cubicBezTo>
                  <a:pt x="138" y="117"/>
                  <a:pt x="138" y="116"/>
                  <a:pt x="138" y="116"/>
                </a:cubicBezTo>
                <a:cubicBezTo>
                  <a:pt x="138" y="115"/>
                  <a:pt x="138" y="115"/>
                  <a:pt x="139" y="115"/>
                </a:cubicBezTo>
                <a:cubicBezTo>
                  <a:pt x="139" y="115"/>
                  <a:pt x="139" y="115"/>
                  <a:pt x="140" y="115"/>
                </a:cubicBezTo>
                <a:cubicBezTo>
                  <a:pt x="140" y="116"/>
                  <a:pt x="141" y="117"/>
                  <a:pt x="141" y="118"/>
                </a:cubicBezTo>
                <a:cubicBezTo>
                  <a:pt x="141" y="116"/>
                  <a:pt x="141" y="114"/>
                  <a:pt x="141" y="112"/>
                </a:cubicBezTo>
                <a:cubicBezTo>
                  <a:pt x="139" y="112"/>
                  <a:pt x="137" y="112"/>
                  <a:pt x="134" y="112"/>
                </a:cubicBezTo>
                <a:cubicBezTo>
                  <a:pt x="134" y="113"/>
                  <a:pt x="134" y="113"/>
                  <a:pt x="134" y="114"/>
                </a:cubicBezTo>
                <a:cubicBezTo>
                  <a:pt x="133" y="114"/>
                  <a:pt x="133" y="116"/>
                  <a:pt x="133" y="122"/>
                </a:cubicBezTo>
                <a:cubicBezTo>
                  <a:pt x="133" y="122"/>
                  <a:pt x="133" y="122"/>
                  <a:pt x="133" y="123"/>
                </a:cubicBezTo>
                <a:cubicBezTo>
                  <a:pt x="133" y="123"/>
                  <a:pt x="133" y="124"/>
                  <a:pt x="133" y="125"/>
                </a:cubicBezTo>
                <a:cubicBezTo>
                  <a:pt x="133" y="127"/>
                  <a:pt x="134" y="130"/>
                  <a:pt x="133" y="132"/>
                </a:cubicBezTo>
                <a:cubicBezTo>
                  <a:pt x="133" y="133"/>
                  <a:pt x="132" y="133"/>
                  <a:pt x="132" y="133"/>
                </a:cubicBezTo>
                <a:cubicBezTo>
                  <a:pt x="131" y="133"/>
                  <a:pt x="131" y="133"/>
                  <a:pt x="131" y="132"/>
                </a:cubicBezTo>
                <a:cubicBezTo>
                  <a:pt x="130" y="131"/>
                  <a:pt x="130" y="129"/>
                  <a:pt x="130" y="128"/>
                </a:cubicBezTo>
                <a:cubicBezTo>
                  <a:pt x="130" y="127"/>
                  <a:pt x="130" y="127"/>
                  <a:pt x="130" y="127"/>
                </a:cubicBezTo>
                <a:cubicBezTo>
                  <a:pt x="130" y="124"/>
                  <a:pt x="130" y="122"/>
                  <a:pt x="130" y="119"/>
                </a:cubicBezTo>
                <a:cubicBezTo>
                  <a:pt x="130" y="119"/>
                  <a:pt x="130" y="119"/>
                  <a:pt x="130" y="119"/>
                </a:cubicBezTo>
                <a:cubicBezTo>
                  <a:pt x="130" y="117"/>
                  <a:pt x="130" y="114"/>
                  <a:pt x="131" y="112"/>
                </a:cubicBezTo>
                <a:cubicBezTo>
                  <a:pt x="131" y="112"/>
                  <a:pt x="130" y="112"/>
                  <a:pt x="130" y="112"/>
                </a:cubicBezTo>
                <a:cubicBezTo>
                  <a:pt x="130" y="113"/>
                  <a:pt x="130" y="113"/>
                  <a:pt x="130" y="113"/>
                </a:cubicBezTo>
                <a:cubicBezTo>
                  <a:pt x="130" y="113"/>
                  <a:pt x="130" y="113"/>
                  <a:pt x="130" y="113"/>
                </a:cubicBezTo>
                <a:cubicBezTo>
                  <a:pt x="130" y="113"/>
                  <a:pt x="130" y="114"/>
                  <a:pt x="130" y="114"/>
                </a:cubicBezTo>
                <a:cubicBezTo>
                  <a:pt x="130" y="115"/>
                  <a:pt x="130" y="115"/>
                  <a:pt x="130" y="115"/>
                </a:cubicBezTo>
                <a:cubicBezTo>
                  <a:pt x="130" y="116"/>
                  <a:pt x="130" y="116"/>
                  <a:pt x="130" y="117"/>
                </a:cubicBezTo>
                <a:cubicBezTo>
                  <a:pt x="130" y="118"/>
                  <a:pt x="130" y="120"/>
                  <a:pt x="129" y="121"/>
                </a:cubicBezTo>
                <a:cubicBezTo>
                  <a:pt x="129" y="122"/>
                  <a:pt x="129" y="123"/>
                  <a:pt x="129" y="124"/>
                </a:cubicBezTo>
                <a:cubicBezTo>
                  <a:pt x="129" y="125"/>
                  <a:pt x="129" y="126"/>
                  <a:pt x="129" y="127"/>
                </a:cubicBezTo>
                <a:cubicBezTo>
                  <a:pt x="129" y="128"/>
                  <a:pt x="129" y="130"/>
                  <a:pt x="129" y="131"/>
                </a:cubicBezTo>
                <a:cubicBezTo>
                  <a:pt x="129" y="132"/>
                  <a:pt x="129" y="132"/>
                  <a:pt x="128" y="132"/>
                </a:cubicBezTo>
                <a:cubicBezTo>
                  <a:pt x="128" y="132"/>
                  <a:pt x="127" y="132"/>
                  <a:pt x="127" y="131"/>
                </a:cubicBezTo>
                <a:cubicBezTo>
                  <a:pt x="127" y="131"/>
                  <a:pt x="126" y="130"/>
                  <a:pt x="126" y="130"/>
                </a:cubicBezTo>
                <a:cubicBezTo>
                  <a:pt x="126" y="130"/>
                  <a:pt x="126" y="130"/>
                  <a:pt x="126" y="131"/>
                </a:cubicBezTo>
                <a:cubicBezTo>
                  <a:pt x="126" y="131"/>
                  <a:pt x="125" y="131"/>
                  <a:pt x="125" y="131"/>
                </a:cubicBezTo>
                <a:cubicBezTo>
                  <a:pt x="124" y="131"/>
                  <a:pt x="124" y="131"/>
                  <a:pt x="124" y="131"/>
                </a:cubicBezTo>
                <a:cubicBezTo>
                  <a:pt x="123" y="128"/>
                  <a:pt x="123" y="125"/>
                  <a:pt x="123" y="122"/>
                </a:cubicBezTo>
                <a:cubicBezTo>
                  <a:pt x="123" y="122"/>
                  <a:pt x="123" y="121"/>
                  <a:pt x="123" y="121"/>
                </a:cubicBezTo>
                <a:cubicBezTo>
                  <a:pt x="123" y="117"/>
                  <a:pt x="124" y="115"/>
                  <a:pt x="124" y="112"/>
                </a:cubicBezTo>
                <a:cubicBezTo>
                  <a:pt x="124" y="112"/>
                  <a:pt x="124" y="112"/>
                  <a:pt x="123" y="112"/>
                </a:cubicBezTo>
                <a:cubicBezTo>
                  <a:pt x="123" y="112"/>
                  <a:pt x="123" y="112"/>
                  <a:pt x="123" y="113"/>
                </a:cubicBezTo>
                <a:cubicBezTo>
                  <a:pt x="123" y="113"/>
                  <a:pt x="123" y="113"/>
                  <a:pt x="123" y="114"/>
                </a:cubicBez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3" y="115"/>
                  <a:pt x="123" y="116"/>
                </a:cubicBezTo>
                <a:cubicBezTo>
                  <a:pt x="123" y="116"/>
                  <a:pt x="123" y="116"/>
                  <a:pt x="123" y="117"/>
                </a:cubicBezTo>
                <a:cubicBezTo>
                  <a:pt x="123" y="118"/>
                  <a:pt x="123" y="118"/>
                  <a:pt x="123" y="119"/>
                </a:cubicBezTo>
                <a:cubicBezTo>
                  <a:pt x="123" y="120"/>
                  <a:pt x="123" y="120"/>
                  <a:pt x="123" y="120"/>
                </a:cubicBezTo>
                <a:cubicBezTo>
                  <a:pt x="123" y="124"/>
                  <a:pt x="123" y="128"/>
                  <a:pt x="122" y="132"/>
                </a:cubicBezTo>
                <a:cubicBezTo>
                  <a:pt x="122" y="132"/>
                  <a:pt x="121" y="133"/>
                  <a:pt x="121" y="133"/>
                </a:cubicBezTo>
                <a:cubicBezTo>
                  <a:pt x="120" y="133"/>
                  <a:pt x="120" y="132"/>
                  <a:pt x="120" y="132"/>
                </a:cubicBezTo>
                <a:cubicBezTo>
                  <a:pt x="119" y="129"/>
                  <a:pt x="119" y="125"/>
                  <a:pt x="119" y="122"/>
                </a:cubicBezTo>
                <a:cubicBezTo>
                  <a:pt x="119" y="120"/>
                  <a:pt x="120" y="118"/>
                  <a:pt x="119" y="116"/>
                </a:cubicBezTo>
                <a:cubicBezTo>
                  <a:pt x="119" y="116"/>
                  <a:pt x="119" y="116"/>
                  <a:pt x="119" y="116"/>
                </a:cubicBezTo>
                <a:cubicBezTo>
                  <a:pt x="119" y="114"/>
                  <a:pt x="119" y="113"/>
                  <a:pt x="120" y="112"/>
                </a:cubicBezTo>
                <a:cubicBezTo>
                  <a:pt x="119" y="112"/>
                  <a:pt x="119" y="112"/>
                  <a:pt x="118" y="112"/>
                </a:cubicBezTo>
                <a:cubicBezTo>
                  <a:pt x="118" y="114"/>
                  <a:pt x="118" y="116"/>
                  <a:pt x="118" y="117"/>
                </a:cubicBezTo>
                <a:cubicBezTo>
                  <a:pt x="117" y="119"/>
                  <a:pt x="117" y="120"/>
                  <a:pt x="117" y="121"/>
                </a:cubicBezTo>
                <a:cubicBezTo>
                  <a:pt x="117" y="123"/>
                  <a:pt x="117" y="125"/>
                  <a:pt x="117" y="127"/>
                </a:cubicBezTo>
                <a:cubicBezTo>
                  <a:pt x="117" y="128"/>
                  <a:pt x="117" y="128"/>
                  <a:pt x="117" y="129"/>
                </a:cubicBezTo>
                <a:cubicBezTo>
                  <a:pt x="117" y="130"/>
                  <a:pt x="117" y="131"/>
                  <a:pt x="116" y="131"/>
                </a:cubicBezTo>
                <a:cubicBezTo>
                  <a:pt x="116" y="131"/>
                  <a:pt x="115" y="130"/>
                  <a:pt x="115" y="130"/>
                </a:cubicBezTo>
                <a:cubicBezTo>
                  <a:pt x="113" y="126"/>
                  <a:pt x="114" y="121"/>
                  <a:pt x="114" y="117"/>
                </a:cubicBezTo>
                <a:cubicBezTo>
                  <a:pt x="115" y="115"/>
                  <a:pt x="115" y="113"/>
                  <a:pt x="115" y="112"/>
                </a:cubicBezTo>
                <a:cubicBezTo>
                  <a:pt x="114" y="112"/>
                  <a:pt x="114" y="112"/>
                  <a:pt x="113" y="112"/>
                </a:cubicBezTo>
                <a:cubicBezTo>
                  <a:pt x="113" y="112"/>
                  <a:pt x="113" y="113"/>
                  <a:pt x="113" y="114"/>
                </a:cubicBezTo>
                <a:cubicBezTo>
                  <a:pt x="113" y="119"/>
                  <a:pt x="113" y="124"/>
                  <a:pt x="112" y="129"/>
                </a:cubicBezTo>
                <a:cubicBezTo>
                  <a:pt x="111" y="129"/>
                  <a:pt x="111" y="129"/>
                  <a:pt x="110" y="129"/>
                </a:cubicBezTo>
                <a:cubicBezTo>
                  <a:pt x="110" y="129"/>
                  <a:pt x="109" y="129"/>
                  <a:pt x="109" y="128"/>
                </a:cubicBezTo>
                <a:cubicBezTo>
                  <a:pt x="109" y="125"/>
                  <a:pt x="109" y="122"/>
                  <a:pt x="110" y="119"/>
                </a:cubicBezTo>
                <a:cubicBezTo>
                  <a:pt x="110" y="116"/>
                  <a:pt x="110" y="114"/>
                  <a:pt x="110" y="111"/>
                </a:cubicBezTo>
                <a:cubicBezTo>
                  <a:pt x="110" y="111"/>
                  <a:pt x="110" y="111"/>
                  <a:pt x="110" y="111"/>
                </a:cubicBezTo>
                <a:cubicBezTo>
                  <a:pt x="109" y="115"/>
                  <a:pt x="109" y="118"/>
                  <a:pt x="109" y="123"/>
                </a:cubicBezTo>
                <a:cubicBezTo>
                  <a:pt x="109" y="123"/>
                  <a:pt x="109" y="124"/>
                  <a:pt x="109" y="125"/>
                </a:cubicBezTo>
                <a:cubicBezTo>
                  <a:pt x="109" y="127"/>
                  <a:pt x="109" y="130"/>
                  <a:pt x="109" y="132"/>
                </a:cubicBezTo>
                <a:close/>
                <a:moveTo>
                  <a:pt x="144" y="112"/>
                </a:moveTo>
                <a:cubicBezTo>
                  <a:pt x="144" y="116"/>
                  <a:pt x="144" y="119"/>
                  <a:pt x="144" y="123"/>
                </a:cubicBezTo>
                <a:cubicBezTo>
                  <a:pt x="144" y="124"/>
                  <a:pt x="144" y="125"/>
                  <a:pt x="144" y="126"/>
                </a:cubicBezTo>
                <a:cubicBezTo>
                  <a:pt x="144" y="126"/>
                  <a:pt x="144" y="134"/>
                  <a:pt x="144" y="134"/>
                </a:cubicBezTo>
                <a:cubicBezTo>
                  <a:pt x="145" y="134"/>
                  <a:pt x="145" y="134"/>
                  <a:pt x="145" y="134"/>
                </a:cubicBezTo>
                <a:cubicBezTo>
                  <a:pt x="145" y="131"/>
                  <a:pt x="145" y="129"/>
                  <a:pt x="145" y="126"/>
                </a:cubicBezTo>
                <a:cubicBezTo>
                  <a:pt x="145" y="126"/>
                  <a:pt x="145" y="125"/>
                  <a:pt x="145" y="124"/>
                </a:cubicBezTo>
                <a:cubicBezTo>
                  <a:pt x="145" y="121"/>
                  <a:pt x="145" y="121"/>
                  <a:pt x="145" y="121"/>
                </a:cubicBezTo>
                <a:cubicBezTo>
                  <a:pt x="145" y="119"/>
                  <a:pt x="145" y="116"/>
                  <a:pt x="145" y="113"/>
                </a:cubicBezTo>
                <a:cubicBezTo>
                  <a:pt x="145" y="113"/>
                  <a:pt x="145" y="112"/>
                  <a:pt x="146" y="112"/>
                </a:cubicBezTo>
                <a:cubicBezTo>
                  <a:pt x="145" y="112"/>
                  <a:pt x="145" y="112"/>
                  <a:pt x="144" y="112"/>
                </a:cubicBezTo>
                <a:close/>
                <a:moveTo>
                  <a:pt x="148" y="134"/>
                </a:moveTo>
                <a:cubicBezTo>
                  <a:pt x="148" y="134"/>
                  <a:pt x="148" y="134"/>
                  <a:pt x="148" y="134"/>
                </a:cubicBezTo>
                <a:cubicBezTo>
                  <a:pt x="148" y="133"/>
                  <a:pt x="148" y="133"/>
                  <a:pt x="148" y="133"/>
                </a:cubicBezTo>
                <a:cubicBezTo>
                  <a:pt x="148" y="133"/>
                  <a:pt x="148" y="133"/>
                  <a:pt x="148" y="134"/>
                </a:cubicBezTo>
                <a:close/>
                <a:moveTo>
                  <a:pt x="156" y="112"/>
                </a:moveTo>
                <a:cubicBezTo>
                  <a:pt x="156" y="112"/>
                  <a:pt x="156" y="112"/>
                  <a:pt x="157" y="113"/>
                </a:cubicBezTo>
                <a:cubicBezTo>
                  <a:pt x="157" y="113"/>
                  <a:pt x="157" y="113"/>
                  <a:pt x="157" y="114"/>
                </a:cubicBezTo>
                <a:cubicBezTo>
                  <a:pt x="156" y="118"/>
                  <a:pt x="156" y="121"/>
                  <a:pt x="156" y="125"/>
                </a:cubicBezTo>
                <a:cubicBezTo>
                  <a:pt x="156" y="127"/>
                  <a:pt x="156" y="129"/>
                  <a:pt x="156" y="131"/>
                </a:cubicBezTo>
                <a:cubicBezTo>
                  <a:pt x="156" y="131"/>
                  <a:pt x="156" y="132"/>
                  <a:pt x="156" y="132"/>
                </a:cubicBezTo>
                <a:cubicBezTo>
                  <a:pt x="156" y="132"/>
                  <a:pt x="156" y="133"/>
                  <a:pt x="156" y="133"/>
                </a:cubicBezTo>
                <a:cubicBezTo>
                  <a:pt x="156" y="133"/>
                  <a:pt x="157" y="133"/>
                  <a:pt x="157" y="133"/>
                </a:cubicBezTo>
                <a:cubicBezTo>
                  <a:pt x="160" y="133"/>
                  <a:pt x="164" y="133"/>
                  <a:pt x="167" y="132"/>
                </a:cubicBezTo>
                <a:cubicBezTo>
                  <a:pt x="167" y="132"/>
                  <a:pt x="167" y="131"/>
                  <a:pt x="167" y="130"/>
                </a:cubicBezTo>
                <a:cubicBezTo>
                  <a:pt x="167" y="130"/>
                  <a:pt x="166" y="129"/>
                  <a:pt x="166" y="129"/>
                </a:cubicBezTo>
                <a:cubicBezTo>
                  <a:pt x="166" y="128"/>
                  <a:pt x="166" y="126"/>
                  <a:pt x="166" y="124"/>
                </a:cubicBezTo>
                <a:cubicBezTo>
                  <a:pt x="166" y="124"/>
                  <a:pt x="166" y="123"/>
                  <a:pt x="166" y="123"/>
                </a:cubicBezTo>
                <a:cubicBezTo>
                  <a:pt x="166" y="121"/>
                  <a:pt x="166" y="120"/>
                  <a:pt x="166" y="118"/>
                </a:cubicBezTo>
                <a:cubicBezTo>
                  <a:pt x="166" y="117"/>
                  <a:pt x="166" y="117"/>
                  <a:pt x="166" y="117"/>
                </a:cubicBezTo>
                <a:cubicBezTo>
                  <a:pt x="166" y="116"/>
                  <a:pt x="166" y="115"/>
                  <a:pt x="166" y="114"/>
                </a:cubicBezTo>
                <a:cubicBezTo>
                  <a:pt x="166" y="112"/>
                  <a:pt x="166" y="111"/>
                  <a:pt x="166" y="109"/>
                </a:cubicBezTo>
                <a:cubicBezTo>
                  <a:pt x="162" y="110"/>
                  <a:pt x="158" y="111"/>
                  <a:pt x="154" y="111"/>
                </a:cubicBezTo>
                <a:cubicBezTo>
                  <a:pt x="154" y="111"/>
                  <a:pt x="154" y="112"/>
                  <a:pt x="154" y="112"/>
                </a:cubicBezTo>
                <a:cubicBezTo>
                  <a:pt x="154" y="112"/>
                  <a:pt x="154" y="113"/>
                  <a:pt x="154" y="113"/>
                </a:cubicBezTo>
                <a:cubicBezTo>
                  <a:pt x="154" y="113"/>
                  <a:pt x="154" y="113"/>
                  <a:pt x="154" y="113"/>
                </a:cubicBezTo>
                <a:cubicBezTo>
                  <a:pt x="154" y="112"/>
                  <a:pt x="155" y="112"/>
                  <a:pt x="156" y="112"/>
                </a:cubicBezTo>
                <a:close/>
                <a:moveTo>
                  <a:pt x="106" y="132"/>
                </a:moveTo>
                <a:cubicBezTo>
                  <a:pt x="106" y="131"/>
                  <a:pt x="106" y="130"/>
                  <a:pt x="106" y="129"/>
                </a:cubicBezTo>
                <a:cubicBezTo>
                  <a:pt x="106" y="130"/>
                  <a:pt x="106" y="131"/>
                  <a:pt x="106" y="131"/>
                </a:cubicBezTo>
                <a:cubicBezTo>
                  <a:pt x="106" y="131"/>
                  <a:pt x="105" y="132"/>
                  <a:pt x="105" y="132"/>
                </a:cubicBezTo>
                <a:cubicBezTo>
                  <a:pt x="106" y="132"/>
                  <a:pt x="106" y="132"/>
                  <a:pt x="106" y="132"/>
                </a:cubicBezTo>
                <a:close/>
                <a:moveTo>
                  <a:pt x="174" y="129"/>
                </a:moveTo>
                <a:cubicBezTo>
                  <a:pt x="174" y="130"/>
                  <a:pt x="174" y="131"/>
                  <a:pt x="174" y="132"/>
                </a:cubicBezTo>
                <a:cubicBezTo>
                  <a:pt x="174" y="132"/>
                  <a:pt x="175" y="131"/>
                  <a:pt x="176" y="131"/>
                </a:cubicBezTo>
                <a:cubicBezTo>
                  <a:pt x="176" y="130"/>
                  <a:pt x="176" y="129"/>
                  <a:pt x="176" y="128"/>
                </a:cubicBezTo>
                <a:cubicBezTo>
                  <a:pt x="175" y="128"/>
                  <a:pt x="175" y="128"/>
                  <a:pt x="175" y="128"/>
                </a:cubicBezTo>
                <a:cubicBezTo>
                  <a:pt x="175" y="128"/>
                  <a:pt x="175" y="128"/>
                  <a:pt x="175" y="128"/>
                </a:cubicBezTo>
                <a:cubicBezTo>
                  <a:pt x="175" y="129"/>
                  <a:pt x="175" y="129"/>
                  <a:pt x="174" y="129"/>
                </a:cubicBezTo>
                <a:close/>
                <a:moveTo>
                  <a:pt x="100" y="131"/>
                </a:moveTo>
                <a:cubicBezTo>
                  <a:pt x="101" y="131"/>
                  <a:pt x="102" y="131"/>
                  <a:pt x="103" y="131"/>
                </a:cubicBezTo>
                <a:cubicBezTo>
                  <a:pt x="103" y="131"/>
                  <a:pt x="103" y="131"/>
                  <a:pt x="103" y="131"/>
                </a:cubicBezTo>
                <a:cubicBezTo>
                  <a:pt x="103" y="129"/>
                  <a:pt x="103" y="126"/>
                  <a:pt x="103" y="123"/>
                </a:cubicBezTo>
                <a:cubicBezTo>
                  <a:pt x="103" y="122"/>
                  <a:pt x="103" y="120"/>
                  <a:pt x="103" y="119"/>
                </a:cubicBezTo>
                <a:cubicBezTo>
                  <a:pt x="103" y="116"/>
                  <a:pt x="103" y="113"/>
                  <a:pt x="103" y="111"/>
                </a:cubicBezTo>
                <a:cubicBezTo>
                  <a:pt x="102" y="111"/>
                  <a:pt x="101" y="110"/>
                  <a:pt x="100" y="110"/>
                </a:cubicBezTo>
                <a:cubicBezTo>
                  <a:pt x="100" y="112"/>
                  <a:pt x="101" y="114"/>
                  <a:pt x="101" y="116"/>
                </a:cubicBezTo>
                <a:cubicBezTo>
                  <a:pt x="101" y="121"/>
                  <a:pt x="102" y="126"/>
                  <a:pt x="100" y="131"/>
                </a:cubicBezTo>
                <a:cubicBezTo>
                  <a:pt x="100" y="131"/>
                  <a:pt x="100" y="131"/>
                  <a:pt x="100" y="131"/>
                </a:cubicBezTo>
                <a:close/>
                <a:moveTo>
                  <a:pt x="179" y="129"/>
                </a:moveTo>
                <a:cubicBezTo>
                  <a:pt x="179" y="130"/>
                  <a:pt x="179" y="130"/>
                  <a:pt x="178" y="131"/>
                </a:cubicBezTo>
                <a:cubicBezTo>
                  <a:pt x="181" y="130"/>
                  <a:pt x="184" y="130"/>
                  <a:pt x="187" y="129"/>
                </a:cubicBezTo>
                <a:cubicBezTo>
                  <a:pt x="186" y="129"/>
                  <a:pt x="186" y="129"/>
                  <a:pt x="186" y="129"/>
                </a:cubicBezTo>
                <a:cubicBezTo>
                  <a:pt x="186" y="128"/>
                  <a:pt x="186" y="128"/>
                  <a:pt x="186" y="128"/>
                </a:cubicBezTo>
                <a:cubicBezTo>
                  <a:pt x="186" y="128"/>
                  <a:pt x="186" y="128"/>
                  <a:pt x="186" y="128"/>
                </a:cubicBezTo>
                <a:cubicBezTo>
                  <a:pt x="185" y="128"/>
                  <a:pt x="185" y="127"/>
                  <a:pt x="185" y="127"/>
                </a:cubicBezTo>
                <a:cubicBezTo>
                  <a:pt x="185" y="127"/>
                  <a:pt x="185" y="126"/>
                  <a:pt x="185" y="126"/>
                </a:cubicBezTo>
                <a:cubicBezTo>
                  <a:pt x="184" y="126"/>
                  <a:pt x="184" y="126"/>
                  <a:pt x="184" y="126"/>
                </a:cubicBezTo>
                <a:cubicBezTo>
                  <a:pt x="184" y="127"/>
                  <a:pt x="184" y="127"/>
                  <a:pt x="183" y="128"/>
                </a:cubicBezTo>
                <a:cubicBezTo>
                  <a:pt x="183" y="128"/>
                  <a:pt x="183" y="129"/>
                  <a:pt x="182" y="129"/>
                </a:cubicBezTo>
                <a:cubicBezTo>
                  <a:pt x="182" y="129"/>
                  <a:pt x="181" y="128"/>
                  <a:pt x="181" y="128"/>
                </a:cubicBezTo>
                <a:cubicBezTo>
                  <a:pt x="181" y="127"/>
                  <a:pt x="181" y="127"/>
                  <a:pt x="181" y="127"/>
                </a:cubicBezTo>
                <a:cubicBezTo>
                  <a:pt x="181" y="127"/>
                  <a:pt x="181" y="127"/>
                  <a:pt x="181" y="127"/>
                </a:cubicBezTo>
                <a:cubicBezTo>
                  <a:pt x="180" y="128"/>
                  <a:pt x="180" y="128"/>
                  <a:pt x="180" y="129"/>
                </a:cubicBezTo>
                <a:cubicBezTo>
                  <a:pt x="180" y="129"/>
                  <a:pt x="180" y="129"/>
                  <a:pt x="179" y="129"/>
                </a:cubicBezTo>
                <a:cubicBezTo>
                  <a:pt x="179" y="129"/>
                  <a:pt x="179" y="129"/>
                  <a:pt x="179" y="129"/>
                </a:cubicBezTo>
                <a:close/>
                <a:moveTo>
                  <a:pt x="95" y="130"/>
                </a:moveTo>
                <a:cubicBezTo>
                  <a:pt x="94" y="129"/>
                  <a:pt x="94" y="127"/>
                  <a:pt x="95" y="125"/>
                </a:cubicBezTo>
                <a:cubicBezTo>
                  <a:pt x="95" y="123"/>
                  <a:pt x="95" y="122"/>
                  <a:pt x="95" y="121"/>
                </a:cubicBezTo>
                <a:cubicBezTo>
                  <a:pt x="95" y="118"/>
                  <a:pt x="95" y="114"/>
                  <a:pt x="94" y="110"/>
                </a:cubicBezTo>
                <a:cubicBezTo>
                  <a:pt x="94" y="110"/>
                  <a:pt x="94" y="110"/>
                  <a:pt x="94" y="110"/>
                </a:cubicBezTo>
                <a:cubicBezTo>
                  <a:pt x="92" y="109"/>
                  <a:pt x="89" y="109"/>
                  <a:pt x="87" y="109"/>
                </a:cubicBezTo>
                <a:cubicBezTo>
                  <a:pt x="87" y="111"/>
                  <a:pt x="86" y="114"/>
                  <a:pt x="86" y="117"/>
                </a:cubicBezTo>
                <a:cubicBezTo>
                  <a:pt x="86" y="118"/>
                  <a:pt x="86" y="119"/>
                  <a:pt x="86" y="120"/>
                </a:cubicBezTo>
                <a:cubicBezTo>
                  <a:pt x="86" y="122"/>
                  <a:pt x="86" y="124"/>
                  <a:pt x="86" y="126"/>
                </a:cubicBezTo>
                <a:cubicBezTo>
                  <a:pt x="86" y="127"/>
                  <a:pt x="86" y="127"/>
                  <a:pt x="86" y="128"/>
                </a:cubicBezTo>
                <a:cubicBezTo>
                  <a:pt x="86" y="128"/>
                  <a:pt x="86" y="129"/>
                  <a:pt x="86" y="129"/>
                </a:cubicBezTo>
                <a:cubicBezTo>
                  <a:pt x="87" y="129"/>
                  <a:pt x="88" y="130"/>
                  <a:pt x="89" y="130"/>
                </a:cubicBezTo>
                <a:cubicBezTo>
                  <a:pt x="89" y="130"/>
                  <a:pt x="89" y="129"/>
                  <a:pt x="89" y="129"/>
                </a:cubicBezTo>
                <a:cubicBezTo>
                  <a:pt x="89" y="126"/>
                  <a:pt x="90" y="123"/>
                  <a:pt x="90" y="120"/>
                </a:cubicBezTo>
                <a:cubicBezTo>
                  <a:pt x="90" y="120"/>
                  <a:pt x="90" y="119"/>
                  <a:pt x="90" y="119"/>
                </a:cubicBezTo>
                <a:cubicBezTo>
                  <a:pt x="90" y="114"/>
                  <a:pt x="91" y="110"/>
                  <a:pt x="93" y="110"/>
                </a:cubicBezTo>
                <a:cubicBezTo>
                  <a:pt x="93" y="110"/>
                  <a:pt x="93" y="110"/>
                  <a:pt x="93" y="110"/>
                </a:cubicBezTo>
                <a:cubicBezTo>
                  <a:pt x="94" y="110"/>
                  <a:pt x="94" y="111"/>
                  <a:pt x="94" y="112"/>
                </a:cubicBezTo>
                <a:cubicBezTo>
                  <a:pt x="94" y="112"/>
                  <a:pt x="94" y="112"/>
                  <a:pt x="94" y="112"/>
                </a:cubicBezTo>
                <a:cubicBezTo>
                  <a:pt x="94" y="112"/>
                  <a:pt x="94" y="113"/>
                  <a:pt x="94" y="113"/>
                </a:cubicBezTo>
                <a:cubicBezTo>
                  <a:pt x="94" y="113"/>
                  <a:pt x="94" y="113"/>
                  <a:pt x="94" y="113"/>
                </a:cubicBezTo>
                <a:cubicBezTo>
                  <a:pt x="94" y="114"/>
                  <a:pt x="94" y="114"/>
                  <a:pt x="94" y="114"/>
                </a:cubicBezTo>
                <a:cubicBezTo>
                  <a:pt x="94" y="115"/>
                  <a:pt x="94" y="115"/>
                  <a:pt x="94" y="116"/>
                </a:cubicBezTo>
                <a:cubicBezTo>
                  <a:pt x="93" y="118"/>
                  <a:pt x="93" y="121"/>
                  <a:pt x="93" y="123"/>
                </a:cubicBezTo>
                <a:cubicBezTo>
                  <a:pt x="93" y="124"/>
                  <a:pt x="93" y="125"/>
                  <a:pt x="93" y="126"/>
                </a:cubicBezTo>
                <a:cubicBezTo>
                  <a:pt x="93" y="127"/>
                  <a:pt x="93" y="129"/>
                  <a:pt x="93" y="130"/>
                </a:cubicBezTo>
                <a:cubicBezTo>
                  <a:pt x="93" y="130"/>
                  <a:pt x="94" y="130"/>
                  <a:pt x="95" y="130"/>
                </a:cubicBezTo>
                <a:close/>
                <a:moveTo>
                  <a:pt x="83" y="129"/>
                </a:moveTo>
                <a:cubicBezTo>
                  <a:pt x="82" y="126"/>
                  <a:pt x="83" y="124"/>
                  <a:pt x="83" y="122"/>
                </a:cubicBezTo>
                <a:cubicBezTo>
                  <a:pt x="83" y="121"/>
                  <a:pt x="83" y="121"/>
                  <a:pt x="83" y="120"/>
                </a:cubicBezTo>
                <a:cubicBezTo>
                  <a:pt x="83" y="119"/>
                  <a:pt x="83" y="117"/>
                  <a:pt x="83" y="115"/>
                </a:cubicBezTo>
                <a:cubicBezTo>
                  <a:pt x="84" y="113"/>
                  <a:pt x="84" y="111"/>
                  <a:pt x="84" y="108"/>
                </a:cubicBezTo>
                <a:cubicBezTo>
                  <a:pt x="84" y="108"/>
                  <a:pt x="84" y="108"/>
                  <a:pt x="84" y="108"/>
                </a:cubicBezTo>
                <a:cubicBezTo>
                  <a:pt x="84" y="108"/>
                  <a:pt x="83" y="108"/>
                  <a:pt x="83" y="108"/>
                </a:cubicBezTo>
                <a:cubicBezTo>
                  <a:pt x="83" y="112"/>
                  <a:pt x="83" y="116"/>
                  <a:pt x="82" y="120"/>
                </a:cubicBezTo>
                <a:cubicBezTo>
                  <a:pt x="82" y="121"/>
                  <a:pt x="82" y="122"/>
                  <a:pt x="82" y="123"/>
                </a:cubicBezTo>
                <a:cubicBezTo>
                  <a:pt x="82" y="126"/>
                  <a:pt x="82" y="126"/>
                  <a:pt x="82" y="126"/>
                </a:cubicBezTo>
                <a:cubicBezTo>
                  <a:pt x="82" y="126"/>
                  <a:pt x="82" y="127"/>
                  <a:pt x="82" y="127"/>
                </a:cubicBezTo>
                <a:cubicBezTo>
                  <a:pt x="82" y="128"/>
                  <a:pt x="82" y="128"/>
                  <a:pt x="82" y="129"/>
                </a:cubicBezTo>
                <a:cubicBezTo>
                  <a:pt x="82" y="129"/>
                  <a:pt x="83" y="129"/>
                  <a:pt x="83" y="129"/>
                </a:cubicBezTo>
                <a:close/>
                <a:moveTo>
                  <a:pt x="74" y="127"/>
                </a:moveTo>
                <a:cubicBezTo>
                  <a:pt x="75" y="127"/>
                  <a:pt x="76" y="128"/>
                  <a:pt x="77" y="128"/>
                </a:cubicBezTo>
                <a:cubicBezTo>
                  <a:pt x="77" y="125"/>
                  <a:pt x="77" y="123"/>
                  <a:pt x="77" y="120"/>
                </a:cubicBezTo>
                <a:cubicBezTo>
                  <a:pt x="77" y="120"/>
                  <a:pt x="78" y="119"/>
                  <a:pt x="78" y="118"/>
                </a:cubicBezTo>
                <a:cubicBezTo>
                  <a:pt x="78" y="115"/>
                  <a:pt x="78" y="111"/>
                  <a:pt x="78" y="108"/>
                </a:cubicBezTo>
                <a:cubicBezTo>
                  <a:pt x="78" y="108"/>
                  <a:pt x="78" y="107"/>
                  <a:pt x="78" y="107"/>
                </a:cubicBezTo>
                <a:cubicBezTo>
                  <a:pt x="77" y="107"/>
                  <a:pt x="76" y="107"/>
                  <a:pt x="75" y="107"/>
                </a:cubicBezTo>
                <a:cubicBezTo>
                  <a:pt x="75" y="107"/>
                  <a:pt x="75" y="108"/>
                  <a:pt x="75" y="109"/>
                </a:cubicBezTo>
                <a:cubicBezTo>
                  <a:pt x="75" y="109"/>
                  <a:pt x="75" y="109"/>
                  <a:pt x="75" y="109"/>
                </a:cubicBezTo>
                <a:cubicBezTo>
                  <a:pt x="74" y="111"/>
                  <a:pt x="74" y="113"/>
                  <a:pt x="74" y="116"/>
                </a:cubicBezTo>
                <a:cubicBezTo>
                  <a:pt x="74" y="118"/>
                  <a:pt x="74" y="121"/>
                  <a:pt x="74" y="123"/>
                </a:cubicBezTo>
                <a:cubicBezTo>
                  <a:pt x="74" y="123"/>
                  <a:pt x="74" y="123"/>
                  <a:pt x="74" y="124"/>
                </a:cubicBezTo>
                <a:cubicBezTo>
                  <a:pt x="74" y="125"/>
                  <a:pt x="74" y="126"/>
                  <a:pt x="74" y="127"/>
                </a:cubicBezTo>
                <a:close/>
                <a:moveTo>
                  <a:pt x="189" y="126"/>
                </a:moveTo>
                <a:cubicBezTo>
                  <a:pt x="189" y="126"/>
                  <a:pt x="190" y="127"/>
                  <a:pt x="190" y="127"/>
                </a:cubicBezTo>
                <a:cubicBezTo>
                  <a:pt x="190" y="127"/>
                  <a:pt x="190" y="127"/>
                  <a:pt x="190" y="127"/>
                </a:cubicBezTo>
                <a:cubicBezTo>
                  <a:pt x="190" y="127"/>
                  <a:pt x="190" y="126"/>
                  <a:pt x="190" y="125"/>
                </a:cubicBezTo>
                <a:cubicBezTo>
                  <a:pt x="190" y="124"/>
                  <a:pt x="190" y="124"/>
                  <a:pt x="190" y="124"/>
                </a:cubicBezTo>
                <a:cubicBezTo>
                  <a:pt x="190" y="124"/>
                  <a:pt x="190" y="124"/>
                  <a:pt x="190" y="124"/>
                </a:cubicBezTo>
                <a:cubicBezTo>
                  <a:pt x="190" y="124"/>
                  <a:pt x="190" y="124"/>
                  <a:pt x="190" y="124"/>
                </a:cubicBezTo>
                <a:cubicBezTo>
                  <a:pt x="189" y="125"/>
                  <a:pt x="189" y="126"/>
                  <a:pt x="189" y="126"/>
                </a:cubicBezTo>
                <a:close/>
                <a:moveTo>
                  <a:pt x="71" y="127"/>
                </a:moveTo>
                <a:cubicBezTo>
                  <a:pt x="71" y="126"/>
                  <a:pt x="71" y="124"/>
                  <a:pt x="71" y="123"/>
                </a:cubicBezTo>
                <a:cubicBezTo>
                  <a:pt x="71" y="123"/>
                  <a:pt x="71" y="122"/>
                  <a:pt x="71" y="122"/>
                </a:cubicBezTo>
                <a:cubicBezTo>
                  <a:pt x="71" y="119"/>
                  <a:pt x="71" y="116"/>
                  <a:pt x="72" y="114"/>
                </a:cubicBezTo>
                <a:cubicBezTo>
                  <a:pt x="72" y="111"/>
                  <a:pt x="72" y="109"/>
                  <a:pt x="73" y="107"/>
                </a:cubicBezTo>
                <a:cubicBezTo>
                  <a:pt x="73" y="107"/>
                  <a:pt x="73" y="106"/>
                  <a:pt x="73" y="106"/>
                </a:cubicBezTo>
                <a:cubicBezTo>
                  <a:pt x="72" y="106"/>
                  <a:pt x="71" y="106"/>
                  <a:pt x="70" y="106"/>
                </a:cubicBezTo>
                <a:cubicBezTo>
                  <a:pt x="70" y="106"/>
                  <a:pt x="69" y="106"/>
                  <a:pt x="68" y="105"/>
                </a:cubicBezTo>
                <a:cubicBezTo>
                  <a:pt x="68" y="108"/>
                  <a:pt x="69" y="110"/>
                  <a:pt x="69" y="113"/>
                </a:cubicBezTo>
                <a:cubicBezTo>
                  <a:pt x="69" y="117"/>
                  <a:pt x="69" y="122"/>
                  <a:pt x="69" y="126"/>
                </a:cubicBezTo>
                <a:cubicBezTo>
                  <a:pt x="69" y="126"/>
                  <a:pt x="69" y="126"/>
                  <a:pt x="69" y="126"/>
                </a:cubicBezTo>
                <a:cubicBezTo>
                  <a:pt x="70" y="127"/>
                  <a:pt x="71" y="127"/>
                  <a:pt x="71" y="127"/>
                </a:cubicBezTo>
                <a:close/>
                <a:moveTo>
                  <a:pt x="193" y="123"/>
                </a:moveTo>
                <a:cubicBezTo>
                  <a:pt x="193" y="124"/>
                  <a:pt x="193" y="125"/>
                  <a:pt x="193" y="126"/>
                </a:cubicBezTo>
                <a:cubicBezTo>
                  <a:pt x="194" y="126"/>
                  <a:pt x="194" y="126"/>
                  <a:pt x="194" y="126"/>
                </a:cubicBezTo>
                <a:cubicBezTo>
                  <a:pt x="195" y="125"/>
                  <a:pt x="195" y="123"/>
                  <a:pt x="195" y="122"/>
                </a:cubicBezTo>
                <a:cubicBezTo>
                  <a:pt x="194" y="122"/>
                  <a:pt x="194" y="123"/>
                  <a:pt x="193" y="123"/>
                </a:cubicBezTo>
                <a:close/>
                <a:moveTo>
                  <a:pt x="60" y="125"/>
                </a:moveTo>
                <a:cubicBezTo>
                  <a:pt x="63" y="125"/>
                  <a:pt x="65" y="126"/>
                  <a:pt x="67" y="126"/>
                </a:cubicBezTo>
                <a:cubicBezTo>
                  <a:pt x="66" y="119"/>
                  <a:pt x="66" y="112"/>
                  <a:pt x="66" y="105"/>
                </a:cubicBezTo>
                <a:cubicBezTo>
                  <a:pt x="66" y="105"/>
                  <a:pt x="66" y="105"/>
                  <a:pt x="66" y="105"/>
                </a:cubicBezTo>
                <a:cubicBezTo>
                  <a:pt x="64" y="105"/>
                  <a:pt x="62" y="104"/>
                  <a:pt x="60" y="104"/>
                </a:cubicBezTo>
                <a:cubicBezTo>
                  <a:pt x="60" y="107"/>
                  <a:pt x="60" y="111"/>
                  <a:pt x="60" y="115"/>
                </a:cubicBezTo>
                <a:cubicBezTo>
                  <a:pt x="60" y="116"/>
                  <a:pt x="60" y="117"/>
                  <a:pt x="60" y="118"/>
                </a:cubicBezTo>
                <a:cubicBezTo>
                  <a:pt x="61" y="120"/>
                  <a:pt x="61" y="122"/>
                  <a:pt x="60" y="125"/>
                </a:cubicBezTo>
                <a:close/>
                <a:moveTo>
                  <a:pt x="176" y="123"/>
                </a:moveTo>
                <a:cubicBezTo>
                  <a:pt x="176" y="123"/>
                  <a:pt x="176" y="124"/>
                  <a:pt x="176" y="125"/>
                </a:cubicBezTo>
                <a:cubicBezTo>
                  <a:pt x="176" y="125"/>
                  <a:pt x="176" y="125"/>
                  <a:pt x="176" y="125"/>
                </a:cubicBezTo>
                <a:cubicBezTo>
                  <a:pt x="176" y="124"/>
                  <a:pt x="176" y="123"/>
                  <a:pt x="176" y="123"/>
                </a:cubicBezTo>
                <a:close/>
                <a:moveTo>
                  <a:pt x="197" y="123"/>
                </a:moveTo>
                <a:cubicBezTo>
                  <a:pt x="197" y="123"/>
                  <a:pt x="197" y="124"/>
                  <a:pt x="197" y="124"/>
                </a:cubicBezTo>
                <a:cubicBezTo>
                  <a:pt x="197" y="124"/>
                  <a:pt x="197" y="124"/>
                  <a:pt x="198" y="124"/>
                </a:cubicBezTo>
                <a:cubicBezTo>
                  <a:pt x="198" y="124"/>
                  <a:pt x="198" y="123"/>
                  <a:pt x="197" y="123"/>
                </a:cubicBezTo>
                <a:close/>
                <a:moveTo>
                  <a:pt x="53" y="123"/>
                </a:moveTo>
                <a:cubicBezTo>
                  <a:pt x="54" y="123"/>
                  <a:pt x="56" y="123"/>
                  <a:pt x="57" y="124"/>
                </a:cubicBezTo>
                <a:cubicBezTo>
                  <a:pt x="57" y="121"/>
                  <a:pt x="57" y="119"/>
                  <a:pt x="57" y="116"/>
                </a:cubicBezTo>
                <a:cubicBezTo>
                  <a:pt x="57" y="115"/>
                  <a:pt x="57" y="115"/>
                  <a:pt x="57" y="114"/>
                </a:cubicBezTo>
                <a:cubicBezTo>
                  <a:pt x="57" y="109"/>
                  <a:pt x="57" y="106"/>
                  <a:pt x="58" y="103"/>
                </a:cubicBezTo>
                <a:cubicBezTo>
                  <a:pt x="56" y="102"/>
                  <a:pt x="55" y="102"/>
                  <a:pt x="54" y="102"/>
                </a:cubicBezTo>
                <a:cubicBezTo>
                  <a:pt x="54" y="106"/>
                  <a:pt x="54" y="109"/>
                  <a:pt x="53" y="113"/>
                </a:cubicBezTo>
                <a:cubicBezTo>
                  <a:pt x="53" y="115"/>
                  <a:pt x="53" y="115"/>
                  <a:pt x="53" y="115"/>
                </a:cubicBezTo>
                <a:cubicBezTo>
                  <a:pt x="53" y="116"/>
                  <a:pt x="53" y="118"/>
                  <a:pt x="53" y="120"/>
                </a:cubicBezTo>
                <a:cubicBezTo>
                  <a:pt x="53" y="120"/>
                  <a:pt x="53" y="121"/>
                  <a:pt x="53" y="121"/>
                </a:cubicBezTo>
                <a:cubicBezTo>
                  <a:pt x="53" y="122"/>
                  <a:pt x="53" y="122"/>
                  <a:pt x="53" y="123"/>
                </a:cubicBezTo>
                <a:close/>
                <a:moveTo>
                  <a:pt x="98" y="119"/>
                </a:moveTo>
                <a:cubicBezTo>
                  <a:pt x="98" y="120"/>
                  <a:pt x="98" y="121"/>
                  <a:pt x="98" y="121"/>
                </a:cubicBezTo>
                <a:cubicBezTo>
                  <a:pt x="98" y="122"/>
                  <a:pt x="98" y="122"/>
                  <a:pt x="98" y="122"/>
                </a:cubicBezTo>
                <a:cubicBezTo>
                  <a:pt x="98" y="122"/>
                  <a:pt x="98" y="121"/>
                  <a:pt x="98" y="120"/>
                </a:cubicBezTo>
                <a:cubicBezTo>
                  <a:pt x="98" y="120"/>
                  <a:pt x="98" y="120"/>
                  <a:pt x="98" y="119"/>
                </a:cubicBezTo>
                <a:close/>
                <a:moveTo>
                  <a:pt x="44" y="119"/>
                </a:moveTo>
                <a:cubicBezTo>
                  <a:pt x="45" y="120"/>
                  <a:pt x="45" y="120"/>
                  <a:pt x="46" y="120"/>
                </a:cubicBezTo>
                <a:cubicBezTo>
                  <a:pt x="47" y="121"/>
                  <a:pt x="48" y="121"/>
                  <a:pt x="49" y="121"/>
                </a:cubicBezTo>
                <a:cubicBezTo>
                  <a:pt x="49" y="120"/>
                  <a:pt x="50" y="118"/>
                  <a:pt x="50" y="116"/>
                </a:cubicBezTo>
                <a:cubicBezTo>
                  <a:pt x="50" y="116"/>
                  <a:pt x="50" y="115"/>
                  <a:pt x="50" y="114"/>
                </a:cubicBezTo>
                <a:cubicBezTo>
                  <a:pt x="50" y="112"/>
                  <a:pt x="50" y="112"/>
                  <a:pt x="50" y="112"/>
                </a:cubicBezTo>
                <a:cubicBezTo>
                  <a:pt x="51" y="108"/>
                  <a:pt x="51" y="104"/>
                  <a:pt x="51" y="101"/>
                </a:cubicBezTo>
                <a:cubicBezTo>
                  <a:pt x="49" y="100"/>
                  <a:pt x="46" y="99"/>
                  <a:pt x="44" y="98"/>
                </a:cubicBezTo>
                <a:cubicBezTo>
                  <a:pt x="44" y="102"/>
                  <a:pt x="45" y="105"/>
                  <a:pt x="45" y="108"/>
                </a:cubicBezTo>
                <a:cubicBezTo>
                  <a:pt x="45" y="109"/>
                  <a:pt x="45" y="110"/>
                  <a:pt x="45" y="111"/>
                </a:cubicBezTo>
                <a:cubicBezTo>
                  <a:pt x="45" y="113"/>
                  <a:pt x="45" y="116"/>
                  <a:pt x="44" y="119"/>
                </a:cubicBezTo>
                <a:cubicBezTo>
                  <a:pt x="44" y="119"/>
                  <a:pt x="44" y="119"/>
                  <a:pt x="44" y="119"/>
                </a:cubicBezTo>
                <a:close/>
                <a:moveTo>
                  <a:pt x="203" y="120"/>
                </a:moveTo>
                <a:cubicBezTo>
                  <a:pt x="203" y="120"/>
                  <a:pt x="203" y="120"/>
                  <a:pt x="203" y="121"/>
                </a:cubicBezTo>
                <a:cubicBezTo>
                  <a:pt x="204" y="120"/>
                  <a:pt x="205" y="119"/>
                  <a:pt x="206" y="119"/>
                </a:cubicBezTo>
                <a:cubicBezTo>
                  <a:pt x="206" y="118"/>
                  <a:pt x="206" y="117"/>
                  <a:pt x="206" y="117"/>
                </a:cubicBezTo>
                <a:cubicBezTo>
                  <a:pt x="206" y="117"/>
                  <a:pt x="206" y="117"/>
                  <a:pt x="206" y="117"/>
                </a:cubicBezTo>
                <a:cubicBezTo>
                  <a:pt x="206" y="117"/>
                  <a:pt x="205" y="117"/>
                  <a:pt x="205" y="117"/>
                </a:cubicBezTo>
                <a:cubicBezTo>
                  <a:pt x="205" y="118"/>
                  <a:pt x="205" y="118"/>
                  <a:pt x="204" y="119"/>
                </a:cubicBezTo>
                <a:cubicBezTo>
                  <a:pt x="204" y="120"/>
                  <a:pt x="204" y="120"/>
                  <a:pt x="203" y="120"/>
                </a:cubicBezTo>
                <a:cubicBezTo>
                  <a:pt x="203" y="120"/>
                  <a:pt x="203" y="120"/>
                  <a:pt x="203" y="120"/>
                </a:cubicBezTo>
                <a:close/>
                <a:moveTo>
                  <a:pt x="186" y="105"/>
                </a:moveTo>
                <a:cubicBezTo>
                  <a:pt x="186" y="106"/>
                  <a:pt x="186" y="107"/>
                  <a:pt x="186" y="108"/>
                </a:cubicBezTo>
                <a:cubicBezTo>
                  <a:pt x="186" y="108"/>
                  <a:pt x="186" y="109"/>
                  <a:pt x="186" y="109"/>
                </a:cubicBezTo>
                <a:cubicBezTo>
                  <a:pt x="185" y="111"/>
                  <a:pt x="185" y="113"/>
                  <a:pt x="185" y="116"/>
                </a:cubicBezTo>
                <a:cubicBezTo>
                  <a:pt x="185" y="117"/>
                  <a:pt x="185" y="118"/>
                  <a:pt x="185" y="119"/>
                </a:cubicBezTo>
                <a:cubicBezTo>
                  <a:pt x="185" y="120"/>
                  <a:pt x="185" y="120"/>
                  <a:pt x="185" y="120"/>
                </a:cubicBezTo>
                <a:cubicBezTo>
                  <a:pt x="185" y="120"/>
                  <a:pt x="185" y="119"/>
                  <a:pt x="185" y="119"/>
                </a:cubicBezTo>
                <a:cubicBezTo>
                  <a:pt x="185" y="118"/>
                  <a:pt x="185" y="118"/>
                  <a:pt x="185" y="118"/>
                </a:cubicBezTo>
                <a:cubicBezTo>
                  <a:pt x="185" y="116"/>
                  <a:pt x="185" y="115"/>
                  <a:pt x="186" y="114"/>
                </a:cubicBezTo>
                <a:cubicBezTo>
                  <a:pt x="186" y="113"/>
                  <a:pt x="186" y="111"/>
                  <a:pt x="186" y="109"/>
                </a:cubicBezTo>
                <a:cubicBezTo>
                  <a:pt x="186" y="108"/>
                  <a:pt x="186" y="107"/>
                  <a:pt x="186" y="106"/>
                </a:cubicBezTo>
                <a:cubicBezTo>
                  <a:pt x="186" y="106"/>
                  <a:pt x="186" y="105"/>
                  <a:pt x="186" y="105"/>
                </a:cubicBezTo>
                <a:close/>
                <a:moveTo>
                  <a:pt x="106" y="111"/>
                </a:moveTo>
                <a:cubicBezTo>
                  <a:pt x="106" y="114"/>
                  <a:pt x="106" y="116"/>
                  <a:pt x="106" y="119"/>
                </a:cubicBezTo>
                <a:cubicBezTo>
                  <a:pt x="106" y="116"/>
                  <a:pt x="107" y="113"/>
                  <a:pt x="107" y="111"/>
                </a:cubicBezTo>
                <a:lnTo>
                  <a:pt x="106" y="111"/>
                </a:lnTo>
                <a:close/>
                <a:moveTo>
                  <a:pt x="193" y="119"/>
                </a:moveTo>
                <a:cubicBezTo>
                  <a:pt x="193" y="119"/>
                  <a:pt x="193" y="118"/>
                  <a:pt x="194" y="118"/>
                </a:cubicBezTo>
                <a:cubicBezTo>
                  <a:pt x="194" y="118"/>
                  <a:pt x="195" y="118"/>
                  <a:pt x="195" y="117"/>
                </a:cubicBezTo>
                <a:cubicBezTo>
                  <a:pt x="195" y="117"/>
                  <a:pt x="195" y="117"/>
                  <a:pt x="195" y="116"/>
                </a:cubicBezTo>
                <a:cubicBezTo>
                  <a:pt x="194" y="117"/>
                  <a:pt x="194" y="117"/>
                  <a:pt x="193" y="117"/>
                </a:cubicBezTo>
                <a:cubicBezTo>
                  <a:pt x="193" y="118"/>
                  <a:pt x="193" y="118"/>
                  <a:pt x="193" y="119"/>
                </a:cubicBezTo>
                <a:cubicBezTo>
                  <a:pt x="193" y="119"/>
                  <a:pt x="193" y="119"/>
                  <a:pt x="193" y="119"/>
                </a:cubicBezTo>
                <a:close/>
                <a:moveTo>
                  <a:pt x="35" y="115"/>
                </a:moveTo>
                <a:cubicBezTo>
                  <a:pt x="38" y="117"/>
                  <a:pt x="40" y="118"/>
                  <a:pt x="42" y="119"/>
                </a:cubicBezTo>
                <a:cubicBezTo>
                  <a:pt x="41" y="116"/>
                  <a:pt x="41" y="114"/>
                  <a:pt x="42" y="111"/>
                </a:cubicBezTo>
                <a:cubicBezTo>
                  <a:pt x="42" y="110"/>
                  <a:pt x="42" y="109"/>
                  <a:pt x="42" y="108"/>
                </a:cubicBezTo>
                <a:cubicBezTo>
                  <a:pt x="42" y="107"/>
                  <a:pt x="42" y="107"/>
                  <a:pt x="42" y="107"/>
                </a:cubicBezTo>
                <a:cubicBezTo>
                  <a:pt x="42" y="104"/>
                  <a:pt x="42" y="101"/>
                  <a:pt x="42" y="97"/>
                </a:cubicBezTo>
                <a:cubicBezTo>
                  <a:pt x="39" y="96"/>
                  <a:pt x="37" y="95"/>
                  <a:pt x="35" y="94"/>
                </a:cubicBezTo>
                <a:cubicBezTo>
                  <a:pt x="35" y="98"/>
                  <a:pt x="35" y="102"/>
                  <a:pt x="35" y="106"/>
                </a:cubicBezTo>
                <a:cubicBezTo>
                  <a:pt x="35" y="106"/>
                  <a:pt x="35" y="107"/>
                  <a:pt x="35" y="108"/>
                </a:cubicBezTo>
                <a:cubicBezTo>
                  <a:pt x="35" y="110"/>
                  <a:pt x="36" y="113"/>
                  <a:pt x="35" y="115"/>
                </a:cubicBezTo>
                <a:close/>
                <a:moveTo>
                  <a:pt x="97" y="110"/>
                </a:moveTo>
                <a:cubicBezTo>
                  <a:pt x="97" y="112"/>
                  <a:pt x="98" y="115"/>
                  <a:pt x="98" y="118"/>
                </a:cubicBezTo>
                <a:cubicBezTo>
                  <a:pt x="98" y="118"/>
                  <a:pt x="98" y="118"/>
                  <a:pt x="98" y="117"/>
                </a:cubicBezTo>
                <a:cubicBezTo>
                  <a:pt x="98" y="115"/>
                  <a:pt x="97" y="112"/>
                  <a:pt x="97" y="110"/>
                </a:cubicBezTo>
                <a:cubicBezTo>
                  <a:pt x="97" y="110"/>
                  <a:pt x="97" y="110"/>
                  <a:pt x="97" y="110"/>
                </a:cubicBezTo>
                <a:close/>
                <a:moveTo>
                  <a:pt x="210" y="114"/>
                </a:moveTo>
                <a:cubicBezTo>
                  <a:pt x="210" y="115"/>
                  <a:pt x="210" y="115"/>
                  <a:pt x="210" y="115"/>
                </a:cubicBezTo>
                <a:cubicBezTo>
                  <a:pt x="210" y="115"/>
                  <a:pt x="210" y="114"/>
                  <a:pt x="210" y="114"/>
                </a:cubicBezTo>
                <a:cubicBezTo>
                  <a:pt x="210" y="114"/>
                  <a:pt x="210" y="114"/>
                  <a:pt x="210" y="114"/>
                </a:cubicBezTo>
                <a:close/>
                <a:moveTo>
                  <a:pt x="200" y="115"/>
                </a:moveTo>
                <a:cubicBezTo>
                  <a:pt x="200" y="114"/>
                  <a:pt x="200" y="114"/>
                  <a:pt x="200" y="114"/>
                </a:cubicBezTo>
                <a:cubicBezTo>
                  <a:pt x="200" y="114"/>
                  <a:pt x="200" y="113"/>
                  <a:pt x="200" y="113"/>
                </a:cubicBezTo>
                <a:cubicBezTo>
                  <a:pt x="200" y="113"/>
                  <a:pt x="200" y="113"/>
                  <a:pt x="199" y="113"/>
                </a:cubicBezTo>
                <a:cubicBezTo>
                  <a:pt x="199" y="113"/>
                  <a:pt x="199" y="114"/>
                  <a:pt x="200" y="115"/>
                </a:cubicBezTo>
                <a:close/>
                <a:moveTo>
                  <a:pt x="27" y="110"/>
                </a:moveTo>
                <a:cubicBezTo>
                  <a:pt x="29" y="111"/>
                  <a:pt x="31" y="112"/>
                  <a:pt x="32" y="113"/>
                </a:cubicBezTo>
                <a:cubicBezTo>
                  <a:pt x="32" y="112"/>
                  <a:pt x="32" y="110"/>
                  <a:pt x="32" y="108"/>
                </a:cubicBezTo>
                <a:cubicBezTo>
                  <a:pt x="32" y="107"/>
                  <a:pt x="32" y="106"/>
                  <a:pt x="32" y="105"/>
                </a:cubicBezTo>
                <a:cubicBezTo>
                  <a:pt x="32" y="100"/>
                  <a:pt x="32" y="97"/>
                  <a:pt x="32" y="93"/>
                </a:cubicBezTo>
                <a:cubicBezTo>
                  <a:pt x="32" y="93"/>
                  <a:pt x="32" y="93"/>
                  <a:pt x="32" y="93"/>
                </a:cubicBezTo>
                <a:cubicBezTo>
                  <a:pt x="32" y="93"/>
                  <a:pt x="31" y="93"/>
                  <a:pt x="31" y="92"/>
                </a:cubicBezTo>
                <a:cubicBezTo>
                  <a:pt x="30" y="92"/>
                  <a:pt x="29" y="91"/>
                  <a:pt x="28" y="91"/>
                </a:cubicBezTo>
                <a:cubicBezTo>
                  <a:pt x="28" y="93"/>
                  <a:pt x="27" y="96"/>
                  <a:pt x="27" y="99"/>
                </a:cubicBezTo>
                <a:cubicBezTo>
                  <a:pt x="27" y="100"/>
                  <a:pt x="27" y="101"/>
                  <a:pt x="27" y="102"/>
                </a:cubicBezTo>
                <a:cubicBezTo>
                  <a:pt x="27" y="104"/>
                  <a:pt x="27" y="106"/>
                  <a:pt x="27" y="108"/>
                </a:cubicBezTo>
                <a:cubicBezTo>
                  <a:pt x="27" y="109"/>
                  <a:pt x="27" y="109"/>
                  <a:pt x="27" y="109"/>
                </a:cubicBezTo>
                <a:cubicBezTo>
                  <a:pt x="27" y="110"/>
                  <a:pt x="27" y="110"/>
                  <a:pt x="27" y="110"/>
                </a:cubicBezTo>
                <a:close/>
                <a:moveTo>
                  <a:pt x="150" y="112"/>
                </a:moveTo>
                <a:cubicBezTo>
                  <a:pt x="150" y="112"/>
                  <a:pt x="151" y="112"/>
                  <a:pt x="151" y="113"/>
                </a:cubicBezTo>
                <a:cubicBezTo>
                  <a:pt x="151" y="112"/>
                  <a:pt x="151" y="112"/>
                  <a:pt x="151" y="112"/>
                </a:cubicBezTo>
                <a:cubicBezTo>
                  <a:pt x="150" y="112"/>
                  <a:pt x="149" y="112"/>
                  <a:pt x="148" y="112"/>
                </a:cubicBezTo>
                <a:cubicBezTo>
                  <a:pt x="148" y="112"/>
                  <a:pt x="148" y="112"/>
                  <a:pt x="148" y="113"/>
                </a:cubicBezTo>
                <a:cubicBezTo>
                  <a:pt x="149" y="112"/>
                  <a:pt x="149" y="112"/>
                  <a:pt x="150" y="112"/>
                </a:cubicBezTo>
                <a:close/>
                <a:moveTo>
                  <a:pt x="214" y="111"/>
                </a:moveTo>
                <a:cubicBezTo>
                  <a:pt x="214" y="112"/>
                  <a:pt x="214" y="112"/>
                  <a:pt x="214" y="113"/>
                </a:cubicBezTo>
                <a:cubicBezTo>
                  <a:pt x="214" y="113"/>
                  <a:pt x="215" y="112"/>
                  <a:pt x="215" y="112"/>
                </a:cubicBezTo>
                <a:cubicBezTo>
                  <a:pt x="215" y="111"/>
                  <a:pt x="215" y="111"/>
                  <a:pt x="215" y="110"/>
                </a:cubicBezTo>
                <a:cubicBezTo>
                  <a:pt x="215" y="110"/>
                  <a:pt x="214" y="111"/>
                  <a:pt x="214" y="111"/>
                </a:cubicBezTo>
                <a:close/>
                <a:moveTo>
                  <a:pt x="193" y="102"/>
                </a:moveTo>
                <a:cubicBezTo>
                  <a:pt x="194" y="102"/>
                  <a:pt x="194" y="103"/>
                  <a:pt x="194" y="103"/>
                </a:cubicBezTo>
                <a:cubicBezTo>
                  <a:pt x="195" y="106"/>
                  <a:pt x="195" y="109"/>
                  <a:pt x="194" y="113"/>
                </a:cubicBezTo>
                <a:cubicBezTo>
                  <a:pt x="194" y="112"/>
                  <a:pt x="195" y="112"/>
                  <a:pt x="195" y="112"/>
                </a:cubicBezTo>
                <a:cubicBezTo>
                  <a:pt x="195" y="112"/>
                  <a:pt x="195" y="111"/>
                  <a:pt x="195" y="111"/>
                </a:cubicBezTo>
                <a:cubicBezTo>
                  <a:pt x="195" y="110"/>
                  <a:pt x="195" y="109"/>
                  <a:pt x="195" y="108"/>
                </a:cubicBezTo>
                <a:cubicBezTo>
                  <a:pt x="195" y="105"/>
                  <a:pt x="194" y="102"/>
                  <a:pt x="194" y="99"/>
                </a:cubicBezTo>
                <a:cubicBezTo>
                  <a:pt x="193" y="100"/>
                  <a:pt x="191" y="100"/>
                  <a:pt x="189" y="101"/>
                </a:cubicBezTo>
                <a:cubicBezTo>
                  <a:pt x="190" y="101"/>
                  <a:pt x="190" y="102"/>
                  <a:pt x="190" y="102"/>
                </a:cubicBezTo>
                <a:cubicBezTo>
                  <a:pt x="189" y="102"/>
                  <a:pt x="189" y="102"/>
                  <a:pt x="189" y="102"/>
                </a:cubicBezTo>
                <a:cubicBezTo>
                  <a:pt x="189" y="102"/>
                  <a:pt x="189" y="102"/>
                  <a:pt x="189" y="102"/>
                </a:cubicBezTo>
                <a:cubicBezTo>
                  <a:pt x="189" y="103"/>
                  <a:pt x="189" y="103"/>
                  <a:pt x="189" y="104"/>
                </a:cubicBezTo>
                <a:cubicBezTo>
                  <a:pt x="189" y="104"/>
                  <a:pt x="189" y="105"/>
                  <a:pt x="189" y="105"/>
                </a:cubicBezTo>
                <a:cubicBezTo>
                  <a:pt x="189" y="106"/>
                  <a:pt x="189" y="108"/>
                  <a:pt x="189" y="109"/>
                </a:cubicBezTo>
                <a:cubicBezTo>
                  <a:pt x="189" y="110"/>
                  <a:pt x="189" y="111"/>
                  <a:pt x="189" y="112"/>
                </a:cubicBezTo>
                <a:cubicBezTo>
                  <a:pt x="189" y="110"/>
                  <a:pt x="190" y="107"/>
                  <a:pt x="190" y="105"/>
                </a:cubicBezTo>
                <a:cubicBezTo>
                  <a:pt x="190" y="104"/>
                  <a:pt x="190" y="104"/>
                  <a:pt x="190" y="104"/>
                </a:cubicBezTo>
                <a:cubicBezTo>
                  <a:pt x="190" y="103"/>
                  <a:pt x="191" y="102"/>
                  <a:pt x="191" y="101"/>
                </a:cubicBezTo>
                <a:cubicBezTo>
                  <a:pt x="191" y="101"/>
                  <a:pt x="191" y="100"/>
                  <a:pt x="192" y="100"/>
                </a:cubicBezTo>
                <a:cubicBezTo>
                  <a:pt x="192" y="100"/>
                  <a:pt x="193" y="100"/>
                  <a:pt x="193" y="101"/>
                </a:cubicBezTo>
                <a:cubicBezTo>
                  <a:pt x="193" y="101"/>
                  <a:pt x="193" y="101"/>
                  <a:pt x="193" y="102"/>
                </a:cubicBezTo>
                <a:cubicBezTo>
                  <a:pt x="193" y="102"/>
                  <a:pt x="193" y="102"/>
                  <a:pt x="193" y="102"/>
                </a:cubicBezTo>
                <a:close/>
                <a:moveTo>
                  <a:pt x="198" y="97"/>
                </a:moveTo>
                <a:cubicBezTo>
                  <a:pt x="198" y="101"/>
                  <a:pt x="198" y="105"/>
                  <a:pt x="199" y="109"/>
                </a:cubicBezTo>
                <a:cubicBezTo>
                  <a:pt x="199" y="109"/>
                  <a:pt x="200" y="108"/>
                  <a:pt x="200" y="108"/>
                </a:cubicBezTo>
                <a:cubicBezTo>
                  <a:pt x="200" y="107"/>
                  <a:pt x="200" y="106"/>
                  <a:pt x="200" y="106"/>
                </a:cubicBezTo>
                <a:cubicBezTo>
                  <a:pt x="200" y="106"/>
                  <a:pt x="200" y="106"/>
                  <a:pt x="200" y="106"/>
                </a:cubicBezTo>
                <a:cubicBezTo>
                  <a:pt x="199" y="106"/>
                  <a:pt x="199" y="105"/>
                  <a:pt x="199" y="105"/>
                </a:cubicBezTo>
                <a:cubicBezTo>
                  <a:pt x="199" y="104"/>
                  <a:pt x="199" y="104"/>
                  <a:pt x="199" y="104"/>
                </a:cubicBezTo>
                <a:cubicBezTo>
                  <a:pt x="199" y="103"/>
                  <a:pt x="200" y="103"/>
                  <a:pt x="200" y="103"/>
                </a:cubicBezTo>
                <a:cubicBezTo>
                  <a:pt x="200" y="101"/>
                  <a:pt x="200" y="100"/>
                  <a:pt x="200" y="99"/>
                </a:cubicBezTo>
                <a:cubicBezTo>
                  <a:pt x="200" y="99"/>
                  <a:pt x="200" y="99"/>
                  <a:pt x="200" y="99"/>
                </a:cubicBezTo>
                <a:cubicBezTo>
                  <a:pt x="199" y="98"/>
                  <a:pt x="199" y="98"/>
                  <a:pt x="200" y="97"/>
                </a:cubicBezTo>
                <a:cubicBezTo>
                  <a:pt x="200" y="97"/>
                  <a:pt x="200" y="97"/>
                  <a:pt x="200" y="97"/>
                </a:cubicBezTo>
                <a:cubicBezTo>
                  <a:pt x="200" y="97"/>
                  <a:pt x="200" y="96"/>
                  <a:pt x="200" y="96"/>
                </a:cubicBezTo>
                <a:cubicBezTo>
                  <a:pt x="199" y="96"/>
                  <a:pt x="199" y="96"/>
                  <a:pt x="198" y="97"/>
                </a:cubicBezTo>
                <a:close/>
                <a:moveTo>
                  <a:pt x="81" y="108"/>
                </a:moveTo>
                <a:cubicBezTo>
                  <a:pt x="81" y="108"/>
                  <a:pt x="81" y="108"/>
                  <a:pt x="81" y="108"/>
                </a:cubicBezTo>
                <a:cubicBezTo>
                  <a:pt x="81" y="108"/>
                  <a:pt x="81" y="109"/>
                  <a:pt x="81" y="109"/>
                </a:cubicBezTo>
                <a:cubicBezTo>
                  <a:pt x="81" y="109"/>
                  <a:pt x="81" y="108"/>
                  <a:pt x="81" y="108"/>
                </a:cubicBezTo>
                <a:cubicBezTo>
                  <a:pt x="81" y="108"/>
                  <a:pt x="81" y="108"/>
                  <a:pt x="81" y="108"/>
                </a:cubicBezTo>
                <a:close/>
                <a:moveTo>
                  <a:pt x="107" y="107"/>
                </a:moveTo>
                <a:cubicBezTo>
                  <a:pt x="116" y="108"/>
                  <a:pt x="125" y="109"/>
                  <a:pt x="132" y="109"/>
                </a:cubicBezTo>
                <a:cubicBezTo>
                  <a:pt x="145" y="109"/>
                  <a:pt x="156" y="108"/>
                  <a:pt x="166" y="105"/>
                </a:cubicBezTo>
                <a:cubicBezTo>
                  <a:pt x="166" y="105"/>
                  <a:pt x="166" y="105"/>
                  <a:pt x="166" y="105"/>
                </a:cubicBezTo>
                <a:cubicBezTo>
                  <a:pt x="166" y="104"/>
                  <a:pt x="167" y="104"/>
                  <a:pt x="168" y="104"/>
                </a:cubicBezTo>
                <a:cubicBezTo>
                  <a:pt x="168" y="104"/>
                  <a:pt x="169" y="104"/>
                  <a:pt x="169" y="105"/>
                </a:cubicBezTo>
                <a:cubicBezTo>
                  <a:pt x="171" y="104"/>
                  <a:pt x="174" y="103"/>
                  <a:pt x="176" y="103"/>
                </a:cubicBezTo>
                <a:cubicBezTo>
                  <a:pt x="188" y="99"/>
                  <a:pt x="200" y="93"/>
                  <a:pt x="210" y="85"/>
                </a:cubicBezTo>
                <a:cubicBezTo>
                  <a:pt x="219" y="77"/>
                  <a:pt x="228" y="69"/>
                  <a:pt x="226" y="57"/>
                </a:cubicBezTo>
                <a:cubicBezTo>
                  <a:pt x="224" y="57"/>
                  <a:pt x="222" y="57"/>
                  <a:pt x="220" y="57"/>
                </a:cubicBezTo>
                <a:cubicBezTo>
                  <a:pt x="220" y="58"/>
                  <a:pt x="220" y="58"/>
                  <a:pt x="219" y="59"/>
                </a:cubicBezTo>
                <a:cubicBezTo>
                  <a:pt x="219" y="59"/>
                  <a:pt x="219" y="59"/>
                  <a:pt x="218" y="59"/>
                </a:cubicBezTo>
                <a:cubicBezTo>
                  <a:pt x="218" y="59"/>
                  <a:pt x="218" y="59"/>
                  <a:pt x="217" y="59"/>
                </a:cubicBezTo>
                <a:cubicBezTo>
                  <a:pt x="217" y="59"/>
                  <a:pt x="217" y="58"/>
                  <a:pt x="217" y="58"/>
                </a:cubicBezTo>
                <a:cubicBezTo>
                  <a:pt x="217" y="58"/>
                  <a:pt x="217" y="57"/>
                  <a:pt x="217" y="57"/>
                </a:cubicBezTo>
                <a:cubicBezTo>
                  <a:pt x="217" y="57"/>
                  <a:pt x="216" y="57"/>
                  <a:pt x="215" y="57"/>
                </a:cubicBezTo>
                <a:cubicBezTo>
                  <a:pt x="215" y="57"/>
                  <a:pt x="215" y="57"/>
                  <a:pt x="215" y="57"/>
                </a:cubicBezTo>
                <a:cubicBezTo>
                  <a:pt x="214" y="57"/>
                  <a:pt x="214" y="57"/>
                  <a:pt x="214" y="57"/>
                </a:cubicBezTo>
                <a:cubicBezTo>
                  <a:pt x="209" y="57"/>
                  <a:pt x="204" y="57"/>
                  <a:pt x="198" y="57"/>
                </a:cubicBezTo>
                <a:cubicBezTo>
                  <a:pt x="198" y="57"/>
                  <a:pt x="198" y="57"/>
                  <a:pt x="198" y="57"/>
                </a:cubicBezTo>
                <a:cubicBezTo>
                  <a:pt x="198" y="57"/>
                  <a:pt x="198" y="57"/>
                  <a:pt x="197" y="57"/>
                </a:cubicBezTo>
                <a:cubicBezTo>
                  <a:pt x="192" y="57"/>
                  <a:pt x="186" y="56"/>
                  <a:pt x="180" y="56"/>
                </a:cubicBezTo>
                <a:cubicBezTo>
                  <a:pt x="177" y="56"/>
                  <a:pt x="174" y="56"/>
                  <a:pt x="171" y="56"/>
                </a:cubicBezTo>
                <a:cubicBezTo>
                  <a:pt x="161" y="55"/>
                  <a:pt x="151" y="55"/>
                  <a:pt x="140" y="54"/>
                </a:cubicBezTo>
                <a:cubicBezTo>
                  <a:pt x="138" y="54"/>
                  <a:pt x="135" y="54"/>
                  <a:pt x="132" y="54"/>
                </a:cubicBezTo>
                <a:cubicBezTo>
                  <a:pt x="131" y="54"/>
                  <a:pt x="129" y="54"/>
                  <a:pt x="127" y="53"/>
                </a:cubicBezTo>
                <a:cubicBezTo>
                  <a:pt x="125" y="53"/>
                  <a:pt x="123" y="53"/>
                  <a:pt x="121" y="53"/>
                </a:cubicBezTo>
                <a:cubicBezTo>
                  <a:pt x="121" y="53"/>
                  <a:pt x="121" y="53"/>
                  <a:pt x="121" y="53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20" y="53"/>
                  <a:pt x="119" y="53"/>
                  <a:pt x="119" y="52"/>
                </a:cubicBezTo>
                <a:cubicBezTo>
                  <a:pt x="119" y="52"/>
                  <a:pt x="119" y="52"/>
                  <a:pt x="119" y="52"/>
                </a:cubicBezTo>
                <a:cubicBezTo>
                  <a:pt x="118" y="53"/>
                  <a:pt x="118" y="53"/>
                  <a:pt x="118" y="53"/>
                </a:cubicBezTo>
                <a:cubicBezTo>
                  <a:pt x="118" y="53"/>
                  <a:pt x="118" y="53"/>
                  <a:pt x="117" y="53"/>
                </a:cubicBezTo>
                <a:cubicBezTo>
                  <a:pt x="117" y="53"/>
                  <a:pt x="117" y="53"/>
                  <a:pt x="117" y="53"/>
                </a:cubicBezTo>
                <a:cubicBezTo>
                  <a:pt x="117" y="53"/>
                  <a:pt x="117" y="53"/>
                  <a:pt x="117" y="53"/>
                </a:cubicBezTo>
                <a:cubicBezTo>
                  <a:pt x="116" y="53"/>
                  <a:pt x="116" y="53"/>
                  <a:pt x="116" y="52"/>
                </a:cubicBezTo>
                <a:cubicBezTo>
                  <a:pt x="116" y="52"/>
                  <a:pt x="116" y="52"/>
                  <a:pt x="116" y="51"/>
                </a:cubicBezTo>
                <a:cubicBezTo>
                  <a:pt x="116" y="51"/>
                  <a:pt x="116" y="51"/>
                  <a:pt x="115" y="52"/>
                </a:cubicBezTo>
                <a:cubicBezTo>
                  <a:pt x="115" y="52"/>
                  <a:pt x="115" y="52"/>
                  <a:pt x="115" y="52"/>
                </a:cubicBezTo>
                <a:cubicBezTo>
                  <a:pt x="114" y="52"/>
                  <a:pt x="114" y="51"/>
                  <a:pt x="114" y="51"/>
                </a:cubicBezTo>
                <a:cubicBezTo>
                  <a:pt x="114" y="49"/>
                  <a:pt x="115" y="48"/>
                  <a:pt x="116" y="47"/>
                </a:cubicBezTo>
                <a:cubicBezTo>
                  <a:pt x="116" y="47"/>
                  <a:pt x="116" y="46"/>
                  <a:pt x="116" y="45"/>
                </a:cubicBezTo>
                <a:cubicBezTo>
                  <a:pt x="116" y="43"/>
                  <a:pt x="116" y="42"/>
                  <a:pt x="116" y="40"/>
                </a:cubicBezTo>
                <a:cubicBezTo>
                  <a:pt x="116" y="40"/>
                  <a:pt x="116" y="39"/>
                  <a:pt x="116" y="39"/>
                </a:cubicBezTo>
                <a:cubicBezTo>
                  <a:pt x="117" y="31"/>
                  <a:pt x="117" y="23"/>
                  <a:pt x="116" y="14"/>
                </a:cubicBezTo>
                <a:cubicBezTo>
                  <a:pt x="116" y="13"/>
                  <a:pt x="116" y="12"/>
                  <a:pt x="116" y="11"/>
                </a:cubicBezTo>
                <a:cubicBezTo>
                  <a:pt x="113" y="11"/>
                  <a:pt x="110" y="11"/>
                  <a:pt x="106" y="11"/>
                </a:cubicBezTo>
                <a:cubicBezTo>
                  <a:pt x="96" y="11"/>
                  <a:pt x="86" y="12"/>
                  <a:pt x="77" y="14"/>
                </a:cubicBezTo>
                <a:cubicBezTo>
                  <a:pt x="76" y="14"/>
                  <a:pt x="74" y="15"/>
                  <a:pt x="73" y="15"/>
                </a:cubicBezTo>
                <a:cubicBezTo>
                  <a:pt x="66" y="16"/>
                  <a:pt x="58" y="18"/>
                  <a:pt x="50" y="21"/>
                </a:cubicBezTo>
                <a:cubicBezTo>
                  <a:pt x="43" y="24"/>
                  <a:pt x="36" y="27"/>
                  <a:pt x="29" y="32"/>
                </a:cubicBezTo>
                <a:cubicBezTo>
                  <a:pt x="19" y="39"/>
                  <a:pt x="9" y="47"/>
                  <a:pt x="7" y="58"/>
                </a:cubicBezTo>
                <a:cubicBezTo>
                  <a:pt x="6" y="65"/>
                  <a:pt x="8" y="71"/>
                  <a:pt x="14" y="77"/>
                </a:cubicBezTo>
                <a:cubicBezTo>
                  <a:pt x="14" y="77"/>
                  <a:pt x="14" y="77"/>
                  <a:pt x="14" y="77"/>
                </a:cubicBezTo>
                <a:cubicBezTo>
                  <a:pt x="14" y="77"/>
                  <a:pt x="14" y="77"/>
                  <a:pt x="15" y="77"/>
                </a:cubicBezTo>
                <a:cubicBezTo>
                  <a:pt x="15" y="77"/>
                  <a:pt x="15" y="78"/>
                  <a:pt x="15" y="78"/>
                </a:cubicBezTo>
                <a:cubicBezTo>
                  <a:pt x="15" y="78"/>
                  <a:pt x="15" y="78"/>
                  <a:pt x="15" y="78"/>
                </a:cubicBezTo>
                <a:cubicBezTo>
                  <a:pt x="17" y="80"/>
                  <a:pt x="20" y="82"/>
                  <a:pt x="23" y="84"/>
                </a:cubicBezTo>
                <a:cubicBezTo>
                  <a:pt x="35" y="91"/>
                  <a:pt x="48" y="97"/>
                  <a:pt x="62" y="100"/>
                </a:cubicBezTo>
                <a:cubicBezTo>
                  <a:pt x="74" y="103"/>
                  <a:pt x="86" y="105"/>
                  <a:pt x="101" y="107"/>
                </a:cubicBezTo>
                <a:cubicBezTo>
                  <a:pt x="102" y="107"/>
                  <a:pt x="103" y="107"/>
                  <a:pt x="104" y="107"/>
                </a:cubicBezTo>
                <a:cubicBezTo>
                  <a:pt x="104" y="107"/>
                  <a:pt x="104" y="107"/>
                  <a:pt x="104" y="107"/>
                </a:cubicBezTo>
                <a:cubicBezTo>
                  <a:pt x="105" y="107"/>
                  <a:pt x="105" y="106"/>
                  <a:pt x="106" y="106"/>
                </a:cubicBezTo>
                <a:cubicBezTo>
                  <a:pt x="106" y="106"/>
                  <a:pt x="107" y="106"/>
                  <a:pt x="107" y="107"/>
                </a:cubicBezTo>
                <a:cubicBezTo>
                  <a:pt x="107" y="107"/>
                  <a:pt x="107" y="107"/>
                  <a:pt x="107" y="107"/>
                </a:cubicBezTo>
                <a:close/>
                <a:moveTo>
                  <a:pt x="218" y="109"/>
                </a:moveTo>
                <a:cubicBezTo>
                  <a:pt x="219" y="108"/>
                  <a:pt x="220" y="107"/>
                  <a:pt x="221" y="106"/>
                </a:cubicBezTo>
                <a:cubicBezTo>
                  <a:pt x="221" y="106"/>
                  <a:pt x="221" y="106"/>
                  <a:pt x="221" y="106"/>
                </a:cubicBezTo>
                <a:cubicBezTo>
                  <a:pt x="220" y="105"/>
                  <a:pt x="220" y="104"/>
                  <a:pt x="220" y="103"/>
                </a:cubicBezTo>
                <a:cubicBezTo>
                  <a:pt x="220" y="104"/>
                  <a:pt x="220" y="105"/>
                  <a:pt x="219" y="106"/>
                </a:cubicBezTo>
                <a:cubicBezTo>
                  <a:pt x="219" y="107"/>
                  <a:pt x="219" y="107"/>
                  <a:pt x="219" y="108"/>
                </a:cubicBezTo>
                <a:cubicBezTo>
                  <a:pt x="218" y="108"/>
                  <a:pt x="218" y="108"/>
                  <a:pt x="218" y="108"/>
                </a:cubicBezTo>
                <a:cubicBezTo>
                  <a:pt x="218" y="109"/>
                  <a:pt x="218" y="109"/>
                  <a:pt x="218" y="109"/>
                </a:cubicBezTo>
                <a:close/>
                <a:moveTo>
                  <a:pt x="24" y="108"/>
                </a:moveTo>
                <a:cubicBezTo>
                  <a:pt x="24" y="107"/>
                  <a:pt x="24" y="105"/>
                  <a:pt x="24" y="104"/>
                </a:cubicBezTo>
                <a:cubicBezTo>
                  <a:pt x="24" y="103"/>
                  <a:pt x="24" y="103"/>
                  <a:pt x="24" y="102"/>
                </a:cubicBezTo>
                <a:cubicBezTo>
                  <a:pt x="24" y="100"/>
                  <a:pt x="25" y="99"/>
                  <a:pt x="25" y="97"/>
                </a:cubicBezTo>
                <a:cubicBezTo>
                  <a:pt x="25" y="95"/>
                  <a:pt x="25" y="92"/>
                  <a:pt x="25" y="90"/>
                </a:cubicBezTo>
                <a:cubicBezTo>
                  <a:pt x="25" y="90"/>
                  <a:pt x="25" y="90"/>
                  <a:pt x="25" y="89"/>
                </a:cubicBezTo>
                <a:cubicBezTo>
                  <a:pt x="24" y="89"/>
                  <a:pt x="23" y="88"/>
                  <a:pt x="21" y="87"/>
                </a:cubicBezTo>
                <a:cubicBezTo>
                  <a:pt x="22" y="90"/>
                  <a:pt x="22" y="94"/>
                  <a:pt x="22" y="98"/>
                </a:cubicBezTo>
                <a:cubicBezTo>
                  <a:pt x="22" y="99"/>
                  <a:pt x="22" y="99"/>
                  <a:pt x="22" y="100"/>
                </a:cubicBezTo>
                <a:cubicBezTo>
                  <a:pt x="22" y="102"/>
                  <a:pt x="22" y="105"/>
                  <a:pt x="22" y="107"/>
                </a:cubicBezTo>
                <a:cubicBezTo>
                  <a:pt x="22" y="107"/>
                  <a:pt x="24" y="108"/>
                  <a:pt x="24" y="108"/>
                </a:cubicBezTo>
                <a:close/>
                <a:moveTo>
                  <a:pt x="210" y="105"/>
                </a:moveTo>
                <a:cubicBezTo>
                  <a:pt x="210" y="106"/>
                  <a:pt x="210" y="106"/>
                  <a:pt x="209" y="107"/>
                </a:cubicBezTo>
                <a:cubicBezTo>
                  <a:pt x="210" y="107"/>
                  <a:pt x="212" y="105"/>
                  <a:pt x="212" y="105"/>
                </a:cubicBezTo>
                <a:cubicBezTo>
                  <a:pt x="212" y="105"/>
                  <a:pt x="212" y="104"/>
                  <a:pt x="212" y="104"/>
                </a:cubicBezTo>
                <a:cubicBezTo>
                  <a:pt x="212" y="103"/>
                  <a:pt x="212" y="103"/>
                  <a:pt x="212" y="103"/>
                </a:cubicBezTo>
                <a:cubicBezTo>
                  <a:pt x="211" y="103"/>
                  <a:pt x="210" y="104"/>
                  <a:pt x="210" y="105"/>
                </a:cubicBezTo>
                <a:close/>
                <a:moveTo>
                  <a:pt x="177" y="106"/>
                </a:moveTo>
                <a:cubicBezTo>
                  <a:pt x="177" y="106"/>
                  <a:pt x="177" y="106"/>
                  <a:pt x="177" y="106"/>
                </a:cubicBezTo>
                <a:cubicBezTo>
                  <a:pt x="177" y="107"/>
                  <a:pt x="177" y="107"/>
                  <a:pt x="177" y="107"/>
                </a:cubicBezTo>
                <a:cubicBezTo>
                  <a:pt x="177" y="107"/>
                  <a:pt x="178" y="106"/>
                  <a:pt x="178" y="106"/>
                </a:cubicBezTo>
                <a:cubicBezTo>
                  <a:pt x="178" y="106"/>
                  <a:pt x="177" y="106"/>
                  <a:pt x="177" y="106"/>
                </a:cubicBezTo>
                <a:close/>
                <a:moveTo>
                  <a:pt x="183" y="104"/>
                </a:moveTo>
                <a:cubicBezTo>
                  <a:pt x="183" y="104"/>
                  <a:pt x="183" y="104"/>
                  <a:pt x="183" y="105"/>
                </a:cubicBezTo>
                <a:cubicBezTo>
                  <a:pt x="183" y="105"/>
                  <a:pt x="183" y="106"/>
                  <a:pt x="183" y="107"/>
                </a:cubicBezTo>
                <a:cubicBezTo>
                  <a:pt x="183" y="107"/>
                  <a:pt x="183" y="106"/>
                  <a:pt x="183" y="106"/>
                </a:cubicBezTo>
                <a:cubicBezTo>
                  <a:pt x="183" y="105"/>
                  <a:pt x="183" y="104"/>
                  <a:pt x="184" y="104"/>
                </a:cubicBezTo>
                <a:cubicBezTo>
                  <a:pt x="184" y="104"/>
                  <a:pt x="183" y="104"/>
                  <a:pt x="183" y="104"/>
                </a:cubicBezTo>
                <a:close/>
                <a:moveTo>
                  <a:pt x="203" y="106"/>
                </a:moveTo>
                <a:cubicBezTo>
                  <a:pt x="203" y="106"/>
                  <a:pt x="203" y="106"/>
                  <a:pt x="203" y="106"/>
                </a:cubicBezTo>
                <a:cubicBezTo>
                  <a:pt x="203" y="106"/>
                  <a:pt x="203" y="106"/>
                  <a:pt x="203" y="106"/>
                </a:cubicBezTo>
                <a:cubicBezTo>
                  <a:pt x="203" y="105"/>
                  <a:pt x="203" y="105"/>
                  <a:pt x="203" y="104"/>
                </a:cubicBezTo>
                <a:cubicBezTo>
                  <a:pt x="203" y="104"/>
                  <a:pt x="203" y="104"/>
                  <a:pt x="202" y="104"/>
                </a:cubicBezTo>
                <a:cubicBezTo>
                  <a:pt x="202" y="105"/>
                  <a:pt x="203" y="105"/>
                  <a:pt x="203" y="106"/>
                </a:cubicBezTo>
                <a:close/>
                <a:moveTo>
                  <a:pt x="16" y="104"/>
                </a:moveTo>
                <a:cubicBezTo>
                  <a:pt x="17" y="104"/>
                  <a:pt x="18" y="105"/>
                  <a:pt x="19" y="105"/>
                </a:cubicBezTo>
                <a:cubicBezTo>
                  <a:pt x="19" y="104"/>
                  <a:pt x="19" y="102"/>
                  <a:pt x="19" y="101"/>
                </a:cubicBezTo>
                <a:cubicBezTo>
                  <a:pt x="19" y="100"/>
                  <a:pt x="19" y="99"/>
                  <a:pt x="19" y="98"/>
                </a:cubicBezTo>
                <a:cubicBezTo>
                  <a:pt x="19" y="94"/>
                  <a:pt x="20" y="90"/>
                  <a:pt x="19" y="86"/>
                </a:cubicBezTo>
                <a:cubicBezTo>
                  <a:pt x="19" y="86"/>
                  <a:pt x="19" y="86"/>
                  <a:pt x="19" y="86"/>
                </a:cubicBezTo>
                <a:cubicBezTo>
                  <a:pt x="18" y="85"/>
                  <a:pt x="18" y="85"/>
                  <a:pt x="17" y="84"/>
                </a:cubicBezTo>
                <a:cubicBezTo>
                  <a:pt x="17" y="85"/>
                  <a:pt x="17" y="86"/>
                  <a:pt x="17" y="87"/>
                </a:cubicBezTo>
                <a:cubicBezTo>
                  <a:pt x="17" y="89"/>
                  <a:pt x="17" y="91"/>
                  <a:pt x="17" y="94"/>
                </a:cubicBezTo>
                <a:cubicBezTo>
                  <a:pt x="17" y="94"/>
                  <a:pt x="17" y="94"/>
                  <a:pt x="17" y="94"/>
                </a:cubicBezTo>
                <a:cubicBezTo>
                  <a:pt x="17" y="97"/>
                  <a:pt x="17" y="101"/>
                  <a:pt x="16" y="104"/>
                </a:cubicBezTo>
                <a:close/>
                <a:moveTo>
                  <a:pt x="186" y="103"/>
                </a:moveTo>
                <a:cubicBezTo>
                  <a:pt x="186" y="103"/>
                  <a:pt x="186" y="103"/>
                  <a:pt x="187" y="103"/>
                </a:cubicBezTo>
                <a:cubicBezTo>
                  <a:pt x="187" y="103"/>
                  <a:pt x="187" y="103"/>
                  <a:pt x="187" y="102"/>
                </a:cubicBezTo>
                <a:cubicBezTo>
                  <a:pt x="187" y="102"/>
                  <a:pt x="186" y="103"/>
                  <a:pt x="186" y="103"/>
                </a:cubicBezTo>
                <a:close/>
                <a:moveTo>
                  <a:pt x="224" y="103"/>
                </a:moveTo>
                <a:cubicBezTo>
                  <a:pt x="224" y="103"/>
                  <a:pt x="224" y="103"/>
                  <a:pt x="224" y="103"/>
                </a:cubicBezTo>
                <a:cubicBezTo>
                  <a:pt x="224" y="102"/>
                  <a:pt x="224" y="102"/>
                  <a:pt x="224" y="102"/>
                </a:cubicBezTo>
                <a:cubicBezTo>
                  <a:pt x="224" y="102"/>
                  <a:pt x="224" y="103"/>
                  <a:pt x="224" y="103"/>
                </a:cubicBezTo>
                <a:close/>
                <a:moveTo>
                  <a:pt x="14" y="102"/>
                </a:moveTo>
                <a:cubicBezTo>
                  <a:pt x="14" y="101"/>
                  <a:pt x="14" y="101"/>
                  <a:pt x="14" y="100"/>
                </a:cubicBezTo>
                <a:cubicBezTo>
                  <a:pt x="14" y="101"/>
                  <a:pt x="14" y="101"/>
                  <a:pt x="14" y="102"/>
                </a:cubicBezTo>
                <a:cubicBezTo>
                  <a:pt x="14" y="102"/>
                  <a:pt x="14" y="102"/>
                  <a:pt x="14" y="102"/>
                </a:cubicBezTo>
                <a:close/>
                <a:moveTo>
                  <a:pt x="7" y="73"/>
                </a:moveTo>
                <a:cubicBezTo>
                  <a:pt x="7" y="79"/>
                  <a:pt x="7" y="85"/>
                  <a:pt x="7" y="91"/>
                </a:cubicBezTo>
                <a:cubicBezTo>
                  <a:pt x="7" y="93"/>
                  <a:pt x="8" y="95"/>
                  <a:pt x="8" y="98"/>
                </a:cubicBezTo>
                <a:cubicBezTo>
                  <a:pt x="8" y="99"/>
                  <a:pt x="9" y="99"/>
                  <a:pt x="10" y="100"/>
                </a:cubicBezTo>
                <a:cubicBezTo>
                  <a:pt x="10" y="100"/>
                  <a:pt x="11" y="100"/>
                  <a:pt x="11" y="100"/>
                </a:cubicBezTo>
                <a:cubicBezTo>
                  <a:pt x="11" y="100"/>
                  <a:pt x="11" y="99"/>
                  <a:pt x="11" y="99"/>
                </a:cubicBezTo>
                <a:cubicBezTo>
                  <a:pt x="11" y="99"/>
                  <a:pt x="10" y="99"/>
                  <a:pt x="10" y="99"/>
                </a:cubicBezTo>
                <a:cubicBezTo>
                  <a:pt x="9" y="99"/>
                  <a:pt x="9" y="99"/>
                  <a:pt x="9" y="98"/>
                </a:cubicBezTo>
                <a:cubicBezTo>
                  <a:pt x="8" y="97"/>
                  <a:pt x="8" y="95"/>
                  <a:pt x="9" y="94"/>
                </a:cubicBezTo>
                <a:cubicBezTo>
                  <a:pt x="9" y="93"/>
                  <a:pt x="9" y="93"/>
                  <a:pt x="9" y="92"/>
                </a:cubicBezTo>
                <a:cubicBezTo>
                  <a:pt x="9" y="90"/>
                  <a:pt x="9" y="88"/>
                  <a:pt x="9" y="85"/>
                </a:cubicBezTo>
                <a:cubicBezTo>
                  <a:pt x="9" y="82"/>
                  <a:pt x="9" y="79"/>
                  <a:pt x="8" y="76"/>
                </a:cubicBezTo>
                <a:cubicBezTo>
                  <a:pt x="8" y="75"/>
                  <a:pt x="7" y="74"/>
                  <a:pt x="7" y="73"/>
                </a:cubicBezTo>
                <a:close/>
                <a:moveTo>
                  <a:pt x="202" y="99"/>
                </a:moveTo>
                <a:cubicBezTo>
                  <a:pt x="202" y="99"/>
                  <a:pt x="202" y="100"/>
                  <a:pt x="202" y="100"/>
                </a:cubicBezTo>
                <a:cubicBezTo>
                  <a:pt x="202" y="100"/>
                  <a:pt x="202" y="100"/>
                  <a:pt x="202" y="100"/>
                </a:cubicBezTo>
                <a:cubicBezTo>
                  <a:pt x="202" y="100"/>
                  <a:pt x="202" y="99"/>
                  <a:pt x="202" y="99"/>
                </a:cubicBezTo>
                <a:cubicBezTo>
                  <a:pt x="202" y="99"/>
                  <a:pt x="202" y="99"/>
                  <a:pt x="202" y="99"/>
                </a:cubicBezTo>
                <a:close/>
                <a:moveTo>
                  <a:pt x="210" y="97"/>
                </a:moveTo>
                <a:cubicBezTo>
                  <a:pt x="210" y="98"/>
                  <a:pt x="210" y="99"/>
                  <a:pt x="210" y="100"/>
                </a:cubicBezTo>
                <a:cubicBezTo>
                  <a:pt x="211" y="99"/>
                  <a:pt x="212" y="98"/>
                  <a:pt x="212" y="98"/>
                </a:cubicBezTo>
                <a:cubicBezTo>
                  <a:pt x="212" y="97"/>
                  <a:pt x="212" y="96"/>
                  <a:pt x="212" y="95"/>
                </a:cubicBezTo>
                <a:cubicBezTo>
                  <a:pt x="212" y="96"/>
                  <a:pt x="211" y="96"/>
                  <a:pt x="210" y="97"/>
                </a:cubicBezTo>
                <a:close/>
                <a:moveTo>
                  <a:pt x="219" y="96"/>
                </a:moveTo>
                <a:cubicBezTo>
                  <a:pt x="219" y="97"/>
                  <a:pt x="219" y="98"/>
                  <a:pt x="219" y="99"/>
                </a:cubicBezTo>
                <a:cubicBezTo>
                  <a:pt x="220" y="99"/>
                  <a:pt x="220" y="99"/>
                  <a:pt x="220" y="99"/>
                </a:cubicBezTo>
                <a:cubicBezTo>
                  <a:pt x="220" y="97"/>
                  <a:pt x="220" y="96"/>
                  <a:pt x="220" y="95"/>
                </a:cubicBezTo>
                <a:cubicBezTo>
                  <a:pt x="220" y="96"/>
                  <a:pt x="220" y="96"/>
                  <a:pt x="219" y="96"/>
                </a:cubicBezTo>
                <a:close/>
                <a:moveTo>
                  <a:pt x="14" y="91"/>
                </a:moveTo>
                <a:cubicBezTo>
                  <a:pt x="14" y="92"/>
                  <a:pt x="14" y="93"/>
                  <a:pt x="14" y="94"/>
                </a:cubicBezTo>
                <a:cubicBezTo>
                  <a:pt x="14" y="94"/>
                  <a:pt x="14" y="94"/>
                  <a:pt x="14" y="94"/>
                </a:cubicBezTo>
                <a:cubicBezTo>
                  <a:pt x="14" y="94"/>
                  <a:pt x="14" y="93"/>
                  <a:pt x="14" y="92"/>
                </a:cubicBezTo>
                <a:cubicBezTo>
                  <a:pt x="14" y="92"/>
                  <a:pt x="14" y="91"/>
                  <a:pt x="14" y="91"/>
                </a:cubicBezTo>
                <a:close/>
                <a:moveTo>
                  <a:pt x="204" y="94"/>
                </a:moveTo>
                <a:cubicBezTo>
                  <a:pt x="205" y="94"/>
                  <a:pt x="205" y="94"/>
                  <a:pt x="205" y="94"/>
                </a:cubicBezTo>
                <a:cubicBezTo>
                  <a:pt x="205" y="93"/>
                  <a:pt x="205" y="93"/>
                  <a:pt x="205" y="93"/>
                </a:cubicBezTo>
                <a:cubicBezTo>
                  <a:pt x="205" y="93"/>
                  <a:pt x="205" y="93"/>
                  <a:pt x="204" y="93"/>
                </a:cubicBezTo>
                <a:cubicBezTo>
                  <a:pt x="204" y="93"/>
                  <a:pt x="204" y="93"/>
                  <a:pt x="204" y="94"/>
                </a:cubicBezTo>
                <a:close/>
                <a:moveTo>
                  <a:pt x="220" y="86"/>
                </a:moveTo>
                <a:cubicBezTo>
                  <a:pt x="220" y="88"/>
                  <a:pt x="220" y="89"/>
                  <a:pt x="220" y="91"/>
                </a:cubicBezTo>
                <a:cubicBezTo>
                  <a:pt x="220" y="91"/>
                  <a:pt x="220" y="91"/>
                  <a:pt x="220" y="91"/>
                </a:cubicBezTo>
                <a:cubicBezTo>
                  <a:pt x="220" y="89"/>
                  <a:pt x="220" y="87"/>
                  <a:pt x="220" y="86"/>
                </a:cubicBezTo>
                <a:cubicBezTo>
                  <a:pt x="220" y="86"/>
                  <a:pt x="220" y="86"/>
                  <a:pt x="220" y="86"/>
                </a:cubicBezTo>
                <a:close/>
                <a:moveTo>
                  <a:pt x="224" y="81"/>
                </a:moveTo>
                <a:cubicBezTo>
                  <a:pt x="224" y="83"/>
                  <a:pt x="225" y="84"/>
                  <a:pt x="225" y="85"/>
                </a:cubicBezTo>
                <a:cubicBezTo>
                  <a:pt x="225" y="83"/>
                  <a:pt x="225" y="82"/>
                  <a:pt x="225" y="81"/>
                </a:cubicBezTo>
                <a:cubicBezTo>
                  <a:pt x="225" y="81"/>
                  <a:pt x="224" y="81"/>
                  <a:pt x="224" y="81"/>
                </a:cubicBezTo>
                <a:close/>
                <a:moveTo>
                  <a:pt x="225" y="54"/>
                </a:moveTo>
                <a:cubicBezTo>
                  <a:pt x="225" y="54"/>
                  <a:pt x="225" y="53"/>
                  <a:pt x="225" y="53"/>
                </a:cubicBezTo>
                <a:cubicBezTo>
                  <a:pt x="225" y="52"/>
                  <a:pt x="225" y="52"/>
                  <a:pt x="225" y="51"/>
                </a:cubicBezTo>
                <a:cubicBezTo>
                  <a:pt x="225" y="51"/>
                  <a:pt x="225" y="51"/>
                  <a:pt x="225" y="50"/>
                </a:cubicBezTo>
                <a:cubicBezTo>
                  <a:pt x="225" y="49"/>
                  <a:pt x="225" y="47"/>
                  <a:pt x="225" y="46"/>
                </a:cubicBezTo>
                <a:cubicBezTo>
                  <a:pt x="225" y="46"/>
                  <a:pt x="225" y="46"/>
                  <a:pt x="225" y="46"/>
                </a:cubicBezTo>
                <a:cubicBezTo>
                  <a:pt x="225" y="46"/>
                  <a:pt x="225" y="46"/>
                  <a:pt x="224" y="46"/>
                </a:cubicBezTo>
                <a:cubicBezTo>
                  <a:pt x="224" y="46"/>
                  <a:pt x="224" y="46"/>
                  <a:pt x="224" y="46"/>
                </a:cubicBezTo>
                <a:cubicBezTo>
                  <a:pt x="224" y="46"/>
                  <a:pt x="224" y="46"/>
                  <a:pt x="223" y="46"/>
                </a:cubicBezTo>
                <a:cubicBezTo>
                  <a:pt x="222" y="46"/>
                  <a:pt x="222" y="46"/>
                  <a:pt x="221" y="46"/>
                </a:cubicBezTo>
                <a:cubicBezTo>
                  <a:pt x="221" y="46"/>
                  <a:pt x="221" y="47"/>
                  <a:pt x="222" y="47"/>
                </a:cubicBezTo>
                <a:cubicBezTo>
                  <a:pt x="222" y="47"/>
                  <a:pt x="222" y="47"/>
                  <a:pt x="222" y="47"/>
                </a:cubicBezTo>
                <a:cubicBezTo>
                  <a:pt x="223" y="47"/>
                  <a:pt x="223" y="47"/>
                  <a:pt x="223" y="48"/>
                </a:cubicBezTo>
                <a:cubicBezTo>
                  <a:pt x="223" y="49"/>
                  <a:pt x="223" y="49"/>
                  <a:pt x="223" y="50"/>
                </a:cubicBezTo>
                <a:cubicBezTo>
                  <a:pt x="223" y="50"/>
                  <a:pt x="223" y="50"/>
                  <a:pt x="223" y="50"/>
                </a:cubicBezTo>
                <a:cubicBezTo>
                  <a:pt x="223" y="50"/>
                  <a:pt x="223" y="50"/>
                  <a:pt x="223" y="50"/>
                </a:cubicBezTo>
                <a:cubicBezTo>
                  <a:pt x="224" y="50"/>
                  <a:pt x="224" y="50"/>
                  <a:pt x="224" y="51"/>
                </a:cubicBezTo>
                <a:cubicBezTo>
                  <a:pt x="225" y="51"/>
                  <a:pt x="225" y="52"/>
                  <a:pt x="224" y="52"/>
                </a:cubicBezTo>
                <a:cubicBezTo>
                  <a:pt x="224" y="53"/>
                  <a:pt x="223" y="53"/>
                  <a:pt x="223" y="54"/>
                </a:cubicBezTo>
                <a:cubicBezTo>
                  <a:pt x="224" y="54"/>
                  <a:pt x="224" y="54"/>
                  <a:pt x="225" y="54"/>
                </a:cubicBezTo>
                <a:close/>
                <a:moveTo>
                  <a:pt x="219" y="54"/>
                </a:moveTo>
                <a:cubicBezTo>
                  <a:pt x="219" y="53"/>
                  <a:pt x="221" y="51"/>
                  <a:pt x="221" y="51"/>
                </a:cubicBezTo>
                <a:cubicBezTo>
                  <a:pt x="221" y="51"/>
                  <a:pt x="221" y="51"/>
                  <a:pt x="221" y="51"/>
                </a:cubicBezTo>
                <a:cubicBezTo>
                  <a:pt x="220" y="52"/>
                  <a:pt x="219" y="53"/>
                  <a:pt x="218" y="54"/>
                </a:cubicBezTo>
                <a:cubicBezTo>
                  <a:pt x="218" y="54"/>
                  <a:pt x="218" y="54"/>
                  <a:pt x="218" y="54"/>
                </a:cubicBezTo>
                <a:cubicBezTo>
                  <a:pt x="218" y="54"/>
                  <a:pt x="219" y="54"/>
                  <a:pt x="219" y="54"/>
                </a:cubicBezTo>
                <a:close/>
                <a:moveTo>
                  <a:pt x="202" y="53"/>
                </a:moveTo>
                <a:cubicBezTo>
                  <a:pt x="203" y="53"/>
                  <a:pt x="205" y="54"/>
                  <a:pt x="206" y="54"/>
                </a:cubicBezTo>
                <a:cubicBezTo>
                  <a:pt x="206" y="53"/>
                  <a:pt x="206" y="53"/>
                  <a:pt x="206" y="53"/>
                </a:cubicBezTo>
                <a:cubicBezTo>
                  <a:pt x="207" y="51"/>
                  <a:pt x="209" y="50"/>
                  <a:pt x="210" y="48"/>
                </a:cubicBezTo>
                <a:cubicBezTo>
                  <a:pt x="211" y="48"/>
                  <a:pt x="211" y="48"/>
                  <a:pt x="211" y="48"/>
                </a:cubicBezTo>
                <a:cubicBezTo>
                  <a:pt x="212" y="47"/>
                  <a:pt x="212" y="47"/>
                  <a:pt x="212" y="47"/>
                </a:cubicBezTo>
                <a:cubicBezTo>
                  <a:pt x="212" y="47"/>
                  <a:pt x="212" y="46"/>
                  <a:pt x="213" y="46"/>
                </a:cubicBezTo>
                <a:cubicBezTo>
                  <a:pt x="212" y="46"/>
                  <a:pt x="211" y="46"/>
                  <a:pt x="211" y="46"/>
                </a:cubicBezTo>
                <a:cubicBezTo>
                  <a:pt x="208" y="47"/>
                  <a:pt x="206" y="49"/>
                  <a:pt x="204" y="51"/>
                </a:cubicBezTo>
                <a:cubicBezTo>
                  <a:pt x="203" y="52"/>
                  <a:pt x="203" y="52"/>
                  <a:pt x="202" y="53"/>
                </a:cubicBezTo>
                <a:cubicBezTo>
                  <a:pt x="202" y="53"/>
                  <a:pt x="202" y="53"/>
                  <a:pt x="202" y="53"/>
                </a:cubicBezTo>
                <a:close/>
                <a:moveTo>
                  <a:pt x="198" y="53"/>
                </a:moveTo>
                <a:cubicBezTo>
                  <a:pt x="199" y="51"/>
                  <a:pt x="201" y="49"/>
                  <a:pt x="203" y="48"/>
                </a:cubicBezTo>
                <a:cubicBezTo>
                  <a:pt x="202" y="48"/>
                  <a:pt x="200" y="50"/>
                  <a:pt x="199" y="51"/>
                </a:cubicBezTo>
                <a:cubicBezTo>
                  <a:pt x="198" y="52"/>
                  <a:pt x="197" y="53"/>
                  <a:pt x="196" y="53"/>
                </a:cubicBezTo>
                <a:lnTo>
                  <a:pt x="198" y="53"/>
                </a:lnTo>
                <a:close/>
                <a:moveTo>
                  <a:pt x="185" y="53"/>
                </a:moveTo>
                <a:cubicBezTo>
                  <a:pt x="187" y="53"/>
                  <a:pt x="190" y="53"/>
                  <a:pt x="193" y="53"/>
                </a:cubicBezTo>
                <a:cubicBezTo>
                  <a:pt x="193" y="53"/>
                  <a:pt x="193" y="53"/>
                  <a:pt x="193" y="53"/>
                </a:cubicBezTo>
                <a:cubicBezTo>
                  <a:pt x="195" y="50"/>
                  <a:pt x="198" y="47"/>
                  <a:pt x="202" y="46"/>
                </a:cubicBezTo>
                <a:cubicBezTo>
                  <a:pt x="199" y="45"/>
                  <a:pt x="196" y="45"/>
                  <a:pt x="193" y="45"/>
                </a:cubicBezTo>
                <a:cubicBezTo>
                  <a:pt x="193" y="45"/>
                  <a:pt x="193" y="46"/>
                  <a:pt x="193" y="46"/>
                </a:cubicBezTo>
                <a:cubicBezTo>
                  <a:pt x="191" y="47"/>
                  <a:pt x="189" y="49"/>
                  <a:pt x="187" y="51"/>
                </a:cubicBezTo>
                <a:cubicBezTo>
                  <a:pt x="186" y="51"/>
                  <a:pt x="185" y="52"/>
                  <a:pt x="185" y="53"/>
                </a:cubicBezTo>
                <a:close/>
                <a:moveTo>
                  <a:pt x="181" y="53"/>
                </a:moveTo>
                <a:cubicBezTo>
                  <a:pt x="184" y="49"/>
                  <a:pt x="187" y="47"/>
                  <a:pt x="190" y="45"/>
                </a:cubicBezTo>
                <a:cubicBezTo>
                  <a:pt x="188" y="45"/>
                  <a:pt x="187" y="45"/>
                  <a:pt x="185" y="45"/>
                </a:cubicBezTo>
                <a:cubicBezTo>
                  <a:pt x="185" y="45"/>
                  <a:pt x="185" y="45"/>
                  <a:pt x="185" y="45"/>
                </a:cubicBezTo>
                <a:cubicBezTo>
                  <a:pt x="186" y="45"/>
                  <a:pt x="185" y="46"/>
                  <a:pt x="185" y="46"/>
                </a:cubicBezTo>
                <a:cubicBezTo>
                  <a:pt x="183" y="48"/>
                  <a:pt x="181" y="49"/>
                  <a:pt x="179" y="51"/>
                </a:cubicBezTo>
                <a:cubicBezTo>
                  <a:pt x="179" y="51"/>
                  <a:pt x="179" y="52"/>
                  <a:pt x="178" y="52"/>
                </a:cubicBezTo>
                <a:cubicBezTo>
                  <a:pt x="178" y="52"/>
                  <a:pt x="178" y="52"/>
                  <a:pt x="178" y="53"/>
                </a:cubicBezTo>
                <a:cubicBezTo>
                  <a:pt x="179" y="53"/>
                  <a:pt x="180" y="53"/>
                  <a:pt x="181" y="53"/>
                </a:cubicBezTo>
                <a:close/>
                <a:moveTo>
                  <a:pt x="174" y="52"/>
                </a:moveTo>
                <a:cubicBezTo>
                  <a:pt x="175" y="51"/>
                  <a:pt x="177" y="49"/>
                  <a:pt x="178" y="48"/>
                </a:cubicBezTo>
                <a:cubicBezTo>
                  <a:pt x="178" y="48"/>
                  <a:pt x="178" y="48"/>
                  <a:pt x="178" y="48"/>
                </a:cubicBezTo>
                <a:cubicBezTo>
                  <a:pt x="179" y="47"/>
                  <a:pt x="181" y="45"/>
                  <a:pt x="183" y="44"/>
                </a:cubicBezTo>
                <a:cubicBezTo>
                  <a:pt x="180" y="44"/>
                  <a:pt x="170" y="44"/>
                  <a:pt x="170" y="44"/>
                </a:cubicBezTo>
                <a:cubicBezTo>
                  <a:pt x="168" y="44"/>
                  <a:pt x="166" y="43"/>
                  <a:pt x="165" y="43"/>
                </a:cubicBezTo>
                <a:cubicBezTo>
                  <a:pt x="165" y="43"/>
                  <a:pt x="165" y="43"/>
                  <a:pt x="165" y="43"/>
                </a:cubicBezTo>
                <a:cubicBezTo>
                  <a:pt x="165" y="43"/>
                  <a:pt x="164" y="44"/>
                  <a:pt x="164" y="44"/>
                </a:cubicBezTo>
                <a:cubicBezTo>
                  <a:pt x="163" y="45"/>
                  <a:pt x="161" y="47"/>
                  <a:pt x="159" y="48"/>
                </a:cubicBezTo>
                <a:cubicBezTo>
                  <a:pt x="159" y="49"/>
                  <a:pt x="158" y="50"/>
                  <a:pt x="157" y="51"/>
                </a:cubicBezTo>
                <a:cubicBezTo>
                  <a:pt x="157" y="51"/>
                  <a:pt x="157" y="52"/>
                  <a:pt x="157" y="52"/>
                </a:cubicBezTo>
                <a:cubicBezTo>
                  <a:pt x="158" y="52"/>
                  <a:pt x="160" y="52"/>
                  <a:pt x="161" y="52"/>
                </a:cubicBezTo>
                <a:cubicBezTo>
                  <a:pt x="162" y="50"/>
                  <a:pt x="163" y="49"/>
                  <a:pt x="165" y="47"/>
                </a:cubicBezTo>
                <a:cubicBezTo>
                  <a:pt x="167" y="46"/>
                  <a:pt x="168" y="45"/>
                  <a:pt x="170" y="44"/>
                </a:cubicBezTo>
                <a:cubicBezTo>
                  <a:pt x="170" y="44"/>
                  <a:pt x="170" y="44"/>
                  <a:pt x="170" y="44"/>
                </a:cubicBezTo>
                <a:cubicBezTo>
                  <a:pt x="171" y="44"/>
                  <a:pt x="171" y="44"/>
                  <a:pt x="171" y="45"/>
                </a:cubicBezTo>
                <a:cubicBezTo>
                  <a:pt x="172" y="45"/>
                  <a:pt x="171" y="46"/>
                  <a:pt x="171" y="46"/>
                </a:cubicBezTo>
                <a:cubicBezTo>
                  <a:pt x="169" y="47"/>
                  <a:pt x="168" y="48"/>
                  <a:pt x="166" y="50"/>
                </a:cubicBezTo>
                <a:cubicBezTo>
                  <a:pt x="166" y="50"/>
                  <a:pt x="165" y="51"/>
                  <a:pt x="165" y="51"/>
                </a:cubicBezTo>
                <a:cubicBezTo>
                  <a:pt x="165" y="52"/>
                  <a:pt x="165" y="52"/>
                  <a:pt x="164" y="52"/>
                </a:cubicBezTo>
                <a:cubicBezTo>
                  <a:pt x="166" y="52"/>
                  <a:pt x="167" y="52"/>
                  <a:pt x="169" y="52"/>
                </a:cubicBezTo>
                <a:cubicBezTo>
                  <a:pt x="169" y="51"/>
                  <a:pt x="170" y="49"/>
                  <a:pt x="171" y="48"/>
                </a:cubicBezTo>
                <a:cubicBezTo>
                  <a:pt x="172" y="48"/>
                  <a:pt x="172" y="48"/>
                  <a:pt x="172" y="48"/>
                </a:cubicBezTo>
                <a:cubicBezTo>
                  <a:pt x="173" y="47"/>
                  <a:pt x="174" y="45"/>
                  <a:pt x="176" y="44"/>
                </a:cubicBezTo>
                <a:cubicBezTo>
                  <a:pt x="176" y="44"/>
                  <a:pt x="177" y="44"/>
                  <a:pt x="177" y="44"/>
                </a:cubicBezTo>
                <a:cubicBezTo>
                  <a:pt x="177" y="44"/>
                  <a:pt x="178" y="45"/>
                  <a:pt x="178" y="45"/>
                </a:cubicBezTo>
                <a:cubicBezTo>
                  <a:pt x="178" y="46"/>
                  <a:pt x="178" y="47"/>
                  <a:pt x="177" y="47"/>
                </a:cubicBezTo>
                <a:cubicBezTo>
                  <a:pt x="176" y="48"/>
                  <a:pt x="175" y="49"/>
                  <a:pt x="174" y="50"/>
                </a:cubicBezTo>
                <a:cubicBezTo>
                  <a:pt x="174" y="50"/>
                  <a:pt x="174" y="50"/>
                  <a:pt x="174" y="50"/>
                </a:cubicBezTo>
                <a:cubicBezTo>
                  <a:pt x="174" y="51"/>
                  <a:pt x="174" y="51"/>
                  <a:pt x="173" y="51"/>
                </a:cubicBezTo>
                <a:cubicBezTo>
                  <a:pt x="173" y="52"/>
                  <a:pt x="173" y="52"/>
                  <a:pt x="173" y="52"/>
                </a:cubicBezTo>
                <a:cubicBezTo>
                  <a:pt x="173" y="52"/>
                  <a:pt x="174" y="52"/>
                  <a:pt x="174" y="52"/>
                </a:cubicBezTo>
                <a:close/>
                <a:moveTo>
                  <a:pt x="154" y="51"/>
                </a:moveTo>
                <a:cubicBezTo>
                  <a:pt x="154" y="48"/>
                  <a:pt x="158" y="45"/>
                  <a:pt x="161" y="43"/>
                </a:cubicBezTo>
                <a:cubicBezTo>
                  <a:pt x="159" y="43"/>
                  <a:pt x="157" y="43"/>
                  <a:pt x="155" y="43"/>
                </a:cubicBezTo>
                <a:cubicBezTo>
                  <a:pt x="155" y="44"/>
                  <a:pt x="154" y="46"/>
                  <a:pt x="152" y="48"/>
                </a:cubicBezTo>
                <a:cubicBezTo>
                  <a:pt x="152" y="48"/>
                  <a:pt x="152" y="48"/>
                  <a:pt x="152" y="48"/>
                </a:cubicBezTo>
                <a:cubicBezTo>
                  <a:pt x="152" y="49"/>
                  <a:pt x="151" y="50"/>
                  <a:pt x="150" y="51"/>
                </a:cubicBezTo>
                <a:cubicBezTo>
                  <a:pt x="151" y="51"/>
                  <a:pt x="152" y="51"/>
                  <a:pt x="154" y="51"/>
                </a:cubicBezTo>
                <a:close/>
                <a:moveTo>
                  <a:pt x="142" y="51"/>
                </a:moveTo>
                <a:cubicBezTo>
                  <a:pt x="142" y="51"/>
                  <a:pt x="143" y="51"/>
                  <a:pt x="143" y="51"/>
                </a:cubicBezTo>
                <a:cubicBezTo>
                  <a:pt x="146" y="51"/>
                  <a:pt x="146" y="51"/>
                  <a:pt x="146" y="51"/>
                </a:cubicBezTo>
                <a:cubicBezTo>
                  <a:pt x="147" y="50"/>
                  <a:pt x="148" y="49"/>
                  <a:pt x="148" y="49"/>
                </a:cubicBezTo>
                <a:cubicBezTo>
                  <a:pt x="149" y="48"/>
                  <a:pt x="149" y="48"/>
                  <a:pt x="150" y="47"/>
                </a:cubicBezTo>
                <a:cubicBezTo>
                  <a:pt x="151" y="46"/>
                  <a:pt x="152" y="44"/>
                  <a:pt x="153" y="43"/>
                </a:cubicBezTo>
                <a:cubicBezTo>
                  <a:pt x="153" y="43"/>
                  <a:pt x="153" y="43"/>
                  <a:pt x="153" y="43"/>
                </a:cubicBezTo>
                <a:cubicBezTo>
                  <a:pt x="151" y="43"/>
                  <a:pt x="150" y="43"/>
                  <a:pt x="149" y="42"/>
                </a:cubicBezTo>
                <a:cubicBezTo>
                  <a:pt x="149" y="44"/>
                  <a:pt x="147" y="45"/>
                  <a:pt x="146" y="46"/>
                </a:cubicBezTo>
                <a:cubicBezTo>
                  <a:pt x="146" y="47"/>
                  <a:pt x="146" y="47"/>
                  <a:pt x="145" y="47"/>
                </a:cubicBezTo>
                <a:cubicBezTo>
                  <a:pt x="145" y="47"/>
                  <a:pt x="145" y="48"/>
                  <a:pt x="144" y="48"/>
                </a:cubicBezTo>
                <a:cubicBezTo>
                  <a:pt x="143" y="49"/>
                  <a:pt x="143" y="50"/>
                  <a:pt x="142" y="51"/>
                </a:cubicBezTo>
                <a:cubicBezTo>
                  <a:pt x="142" y="51"/>
                  <a:pt x="142" y="51"/>
                  <a:pt x="142" y="51"/>
                </a:cubicBezTo>
                <a:close/>
                <a:moveTo>
                  <a:pt x="136" y="50"/>
                </a:moveTo>
                <a:cubicBezTo>
                  <a:pt x="137" y="50"/>
                  <a:pt x="137" y="50"/>
                  <a:pt x="138" y="51"/>
                </a:cubicBezTo>
                <a:cubicBezTo>
                  <a:pt x="139" y="49"/>
                  <a:pt x="140" y="48"/>
                  <a:pt x="141" y="47"/>
                </a:cubicBezTo>
                <a:cubicBezTo>
                  <a:pt x="142" y="46"/>
                  <a:pt x="142" y="46"/>
                  <a:pt x="142" y="46"/>
                </a:cubicBezTo>
                <a:cubicBezTo>
                  <a:pt x="143" y="46"/>
                  <a:pt x="143" y="45"/>
                  <a:pt x="143" y="45"/>
                </a:cubicBezTo>
                <a:cubicBezTo>
                  <a:pt x="144" y="44"/>
                  <a:pt x="145" y="44"/>
                  <a:pt x="145" y="43"/>
                </a:cubicBezTo>
                <a:cubicBezTo>
                  <a:pt x="145" y="43"/>
                  <a:pt x="146" y="43"/>
                  <a:pt x="146" y="43"/>
                </a:cubicBezTo>
                <a:cubicBezTo>
                  <a:pt x="146" y="42"/>
                  <a:pt x="146" y="42"/>
                  <a:pt x="146" y="42"/>
                </a:cubicBezTo>
                <a:cubicBezTo>
                  <a:pt x="145" y="42"/>
                  <a:pt x="143" y="42"/>
                  <a:pt x="143" y="42"/>
                </a:cubicBezTo>
                <a:cubicBezTo>
                  <a:pt x="143" y="42"/>
                  <a:pt x="143" y="42"/>
                  <a:pt x="143" y="42"/>
                </a:cubicBezTo>
                <a:cubicBezTo>
                  <a:pt x="142" y="44"/>
                  <a:pt x="141" y="45"/>
                  <a:pt x="140" y="46"/>
                </a:cubicBezTo>
                <a:cubicBezTo>
                  <a:pt x="140" y="47"/>
                  <a:pt x="139" y="47"/>
                  <a:pt x="139" y="47"/>
                </a:cubicBezTo>
                <a:cubicBezTo>
                  <a:pt x="139" y="48"/>
                  <a:pt x="139" y="48"/>
                  <a:pt x="139" y="48"/>
                </a:cubicBezTo>
                <a:cubicBezTo>
                  <a:pt x="138" y="49"/>
                  <a:pt x="137" y="50"/>
                  <a:pt x="136" y="50"/>
                </a:cubicBezTo>
                <a:close/>
                <a:moveTo>
                  <a:pt x="132" y="50"/>
                </a:moveTo>
                <a:cubicBezTo>
                  <a:pt x="133" y="50"/>
                  <a:pt x="133" y="49"/>
                  <a:pt x="134" y="48"/>
                </a:cubicBezTo>
                <a:cubicBezTo>
                  <a:pt x="134" y="48"/>
                  <a:pt x="134" y="48"/>
                  <a:pt x="134" y="48"/>
                </a:cubicBezTo>
                <a:cubicBezTo>
                  <a:pt x="135" y="47"/>
                  <a:pt x="136" y="46"/>
                  <a:pt x="137" y="45"/>
                </a:cubicBezTo>
                <a:cubicBezTo>
                  <a:pt x="136" y="46"/>
                  <a:pt x="135" y="47"/>
                  <a:pt x="133" y="48"/>
                </a:cubicBezTo>
                <a:cubicBezTo>
                  <a:pt x="133" y="48"/>
                  <a:pt x="132" y="49"/>
                  <a:pt x="132" y="49"/>
                </a:cubicBezTo>
                <a:cubicBezTo>
                  <a:pt x="131" y="50"/>
                  <a:pt x="131" y="50"/>
                  <a:pt x="131" y="50"/>
                </a:cubicBezTo>
                <a:cubicBezTo>
                  <a:pt x="131" y="50"/>
                  <a:pt x="132" y="50"/>
                  <a:pt x="132" y="50"/>
                </a:cubicBezTo>
                <a:close/>
                <a:moveTo>
                  <a:pt x="128" y="46"/>
                </a:moveTo>
                <a:cubicBezTo>
                  <a:pt x="127" y="46"/>
                  <a:pt x="127" y="47"/>
                  <a:pt x="126" y="48"/>
                </a:cubicBezTo>
                <a:cubicBezTo>
                  <a:pt x="126" y="47"/>
                  <a:pt x="126" y="47"/>
                  <a:pt x="127" y="47"/>
                </a:cubicBezTo>
                <a:cubicBezTo>
                  <a:pt x="127" y="46"/>
                  <a:pt x="128" y="46"/>
                  <a:pt x="128" y="46"/>
                </a:cubicBezTo>
                <a:cubicBezTo>
                  <a:pt x="128" y="46"/>
                  <a:pt x="128" y="46"/>
                  <a:pt x="128" y="46"/>
                </a:cubicBezTo>
                <a:close/>
                <a:moveTo>
                  <a:pt x="119" y="41"/>
                </a:moveTo>
                <a:cubicBezTo>
                  <a:pt x="119" y="42"/>
                  <a:pt x="119" y="43"/>
                  <a:pt x="119" y="44"/>
                </a:cubicBezTo>
                <a:cubicBezTo>
                  <a:pt x="120" y="43"/>
                  <a:pt x="121" y="43"/>
                  <a:pt x="121" y="42"/>
                </a:cubicBezTo>
                <a:cubicBezTo>
                  <a:pt x="121" y="42"/>
                  <a:pt x="121" y="42"/>
                  <a:pt x="121" y="42"/>
                </a:cubicBezTo>
                <a:cubicBezTo>
                  <a:pt x="120" y="42"/>
                  <a:pt x="120" y="41"/>
                  <a:pt x="119" y="41"/>
                </a:cubicBezTo>
                <a:close/>
                <a:moveTo>
                  <a:pt x="125" y="39"/>
                </a:moveTo>
                <a:cubicBezTo>
                  <a:pt x="130" y="39"/>
                  <a:pt x="135" y="39"/>
                  <a:pt x="140" y="39"/>
                </a:cubicBezTo>
                <a:cubicBezTo>
                  <a:pt x="142" y="39"/>
                  <a:pt x="143" y="39"/>
                  <a:pt x="144" y="39"/>
                </a:cubicBezTo>
                <a:cubicBezTo>
                  <a:pt x="154" y="40"/>
                  <a:pt x="163" y="40"/>
                  <a:pt x="171" y="41"/>
                </a:cubicBezTo>
                <a:cubicBezTo>
                  <a:pt x="174" y="41"/>
                  <a:pt x="174" y="41"/>
                  <a:pt x="174" y="41"/>
                </a:cubicBezTo>
                <a:cubicBezTo>
                  <a:pt x="190" y="42"/>
                  <a:pt x="206" y="43"/>
                  <a:pt x="222" y="43"/>
                </a:cubicBezTo>
                <a:cubicBezTo>
                  <a:pt x="223" y="43"/>
                  <a:pt x="223" y="43"/>
                  <a:pt x="223" y="43"/>
                </a:cubicBezTo>
                <a:cubicBezTo>
                  <a:pt x="224" y="42"/>
                  <a:pt x="224" y="41"/>
                  <a:pt x="223" y="39"/>
                </a:cubicBezTo>
                <a:cubicBezTo>
                  <a:pt x="223" y="39"/>
                  <a:pt x="223" y="39"/>
                  <a:pt x="223" y="39"/>
                </a:cubicBezTo>
                <a:cubicBezTo>
                  <a:pt x="223" y="39"/>
                  <a:pt x="222" y="38"/>
                  <a:pt x="222" y="38"/>
                </a:cubicBezTo>
                <a:cubicBezTo>
                  <a:pt x="222" y="38"/>
                  <a:pt x="222" y="37"/>
                  <a:pt x="222" y="37"/>
                </a:cubicBezTo>
                <a:cubicBezTo>
                  <a:pt x="222" y="37"/>
                  <a:pt x="222" y="37"/>
                  <a:pt x="222" y="37"/>
                </a:cubicBezTo>
                <a:cubicBezTo>
                  <a:pt x="220" y="34"/>
                  <a:pt x="217" y="31"/>
                  <a:pt x="216" y="29"/>
                </a:cubicBezTo>
                <a:cubicBezTo>
                  <a:pt x="212" y="25"/>
                  <a:pt x="208" y="22"/>
                  <a:pt x="204" y="20"/>
                </a:cubicBezTo>
                <a:cubicBezTo>
                  <a:pt x="197" y="15"/>
                  <a:pt x="187" y="11"/>
                  <a:pt x="177" y="8"/>
                </a:cubicBezTo>
                <a:cubicBezTo>
                  <a:pt x="167" y="6"/>
                  <a:pt x="156" y="4"/>
                  <a:pt x="145" y="3"/>
                </a:cubicBezTo>
                <a:cubicBezTo>
                  <a:pt x="140" y="3"/>
                  <a:pt x="136" y="3"/>
                  <a:pt x="132" y="3"/>
                </a:cubicBezTo>
                <a:cubicBezTo>
                  <a:pt x="130" y="3"/>
                  <a:pt x="128" y="3"/>
                  <a:pt x="126" y="3"/>
                </a:cubicBezTo>
                <a:cubicBezTo>
                  <a:pt x="124" y="3"/>
                  <a:pt x="122" y="3"/>
                  <a:pt x="120" y="3"/>
                </a:cubicBezTo>
                <a:cubicBezTo>
                  <a:pt x="120" y="3"/>
                  <a:pt x="120" y="3"/>
                  <a:pt x="119" y="3"/>
                </a:cubicBezTo>
                <a:cubicBezTo>
                  <a:pt x="119" y="6"/>
                  <a:pt x="119" y="10"/>
                  <a:pt x="120" y="13"/>
                </a:cubicBezTo>
                <a:cubicBezTo>
                  <a:pt x="120" y="21"/>
                  <a:pt x="120" y="30"/>
                  <a:pt x="119" y="39"/>
                </a:cubicBezTo>
                <a:cubicBezTo>
                  <a:pt x="121" y="39"/>
                  <a:pt x="123" y="39"/>
                  <a:pt x="125" y="39"/>
                </a:cubicBezTo>
                <a:close/>
                <a:moveTo>
                  <a:pt x="122" y="42"/>
                </a:moveTo>
                <a:cubicBezTo>
                  <a:pt x="123" y="42"/>
                  <a:pt x="123" y="42"/>
                  <a:pt x="123" y="42"/>
                </a:cubicBezTo>
                <a:cubicBezTo>
                  <a:pt x="123" y="42"/>
                  <a:pt x="123" y="43"/>
                  <a:pt x="123" y="43"/>
                </a:cubicBezTo>
                <a:cubicBezTo>
                  <a:pt x="123" y="43"/>
                  <a:pt x="124" y="42"/>
                  <a:pt x="124" y="42"/>
                </a:cubicBezTo>
                <a:cubicBezTo>
                  <a:pt x="124" y="42"/>
                  <a:pt x="123" y="42"/>
                  <a:pt x="122" y="42"/>
                </a:cubicBezTo>
                <a:close/>
                <a:moveTo>
                  <a:pt x="127" y="42"/>
                </a:moveTo>
                <a:cubicBezTo>
                  <a:pt x="127" y="42"/>
                  <a:pt x="127" y="43"/>
                  <a:pt x="127" y="43"/>
                </a:cubicBezTo>
                <a:cubicBezTo>
                  <a:pt x="127" y="43"/>
                  <a:pt x="127" y="43"/>
                  <a:pt x="127" y="43"/>
                </a:cubicBezTo>
                <a:cubicBezTo>
                  <a:pt x="127" y="43"/>
                  <a:pt x="128" y="42"/>
                  <a:pt x="129" y="42"/>
                </a:cubicBezTo>
                <a:cubicBezTo>
                  <a:pt x="128" y="42"/>
                  <a:pt x="128" y="42"/>
                  <a:pt x="127" y="42"/>
                </a:cubicBezTo>
                <a:close/>
                <a:moveTo>
                  <a:pt x="131" y="42"/>
                </a:moveTo>
                <a:cubicBezTo>
                  <a:pt x="131" y="42"/>
                  <a:pt x="131" y="42"/>
                  <a:pt x="131" y="43"/>
                </a:cubicBezTo>
                <a:cubicBezTo>
                  <a:pt x="131" y="43"/>
                  <a:pt x="131" y="43"/>
                  <a:pt x="131" y="43"/>
                </a:cubicBezTo>
                <a:cubicBezTo>
                  <a:pt x="132" y="43"/>
                  <a:pt x="132" y="42"/>
                  <a:pt x="133" y="42"/>
                </a:cubicBezTo>
                <a:cubicBezTo>
                  <a:pt x="132" y="42"/>
                  <a:pt x="131" y="42"/>
                  <a:pt x="131" y="4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133">
              <a:cs typeface="+mn-ea"/>
              <a:sym typeface="+mn-lt"/>
            </a:endParaRPr>
          </a:p>
        </p:txBody>
      </p:sp>
      <p:sp>
        <p:nvSpPr>
          <p:cNvPr id="5" name="Freeform 5">
            <a:extLst>
              <a:ext uri="{FF2B5EF4-FFF2-40B4-BE49-F238E27FC236}">
                <a16:creationId xmlns="" xmlns:a16="http://schemas.microsoft.com/office/drawing/2014/main" id="{BFE15CED-2A27-4512-9ED0-0797AEF97158}"/>
              </a:ext>
            </a:extLst>
          </p:cNvPr>
          <p:cNvSpPr>
            <a:spLocks noEditPoints="1"/>
          </p:cNvSpPr>
          <p:nvPr/>
        </p:nvSpPr>
        <p:spPr bwMode="auto">
          <a:xfrm>
            <a:off x="5549543" y="3429000"/>
            <a:ext cx="2149265" cy="1378795"/>
          </a:xfrm>
          <a:custGeom>
            <a:avLst/>
            <a:gdLst>
              <a:gd name="T0" fmla="*/ 52 w 231"/>
              <a:gd name="T1" fmla="*/ 126 h 141"/>
              <a:gd name="T2" fmla="*/ 5 w 231"/>
              <a:gd name="T3" fmla="*/ 101 h 141"/>
              <a:gd name="T4" fmla="*/ 116 w 231"/>
              <a:gd name="T5" fmla="*/ 2 h 141"/>
              <a:gd name="T6" fmla="*/ 228 w 231"/>
              <a:gd name="T7" fmla="*/ 52 h 141"/>
              <a:gd name="T8" fmla="*/ 224 w 231"/>
              <a:gd name="T9" fmla="*/ 109 h 141"/>
              <a:gd name="T10" fmla="*/ 190 w 231"/>
              <a:gd name="T11" fmla="*/ 133 h 141"/>
              <a:gd name="T12" fmla="*/ 138 w 231"/>
              <a:gd name="T13" fmla="*/ 117 h 141"/>
              <a:gd name="T14" fmla="*/ 130 w 231"/>
              <a:gd name="T15" fmla="*/ 128 h 141"/>
              <a:gd name="T16" fmla="*/ 129 w 231"/>
              <a:gd name="T17" fmla="*/ 131 h 141"/>
              <a:gd name="T18" fmla="*/ 123 w 231"/>
              <a:gd name="T19" fmla="*/ 116 h 141"/>
              <a:gd name="T20" fmla="*/ 117 w 231"/>
              <a:gd name="T21" fmla="*/ 127 h 141"/>
              <a:gd name="T22" fmla="*/ 109 w 231"/>
              <a:gd name="T23" fmla="*/ 123 h 141"/>
              <a:gd name="T24" fmla="*/ 148 w 231"/>
              <a:gd name="T25" fmla="*/ 134 h 141"/>
              <a:gd name="T26" fmla="*/ 166 w 231"/>
              <a:gd name="T27" fmla="*/ 129 h 141"/>
              <a:gd name="T28" fmla="*/ 106 w 231"/>
              <a:gd name="T29" fmla="*/ 131 h 141"/>
              <a:gd name="T30" fmla="*/ 103 w 231"/>
              <a:gd name="T31" fmla="*/ 119 h 141"/>
              <a:gd name="T32" fmla="*/ 184 w 231"/>
              <a:gd name="T33" fmla="*/ 126 h 141"/>
              <a:gd name="T34" fmla="*/ 87 w 231"/>
              <a:gd name="T35" fmla="*/ 109 h 141"/>
              <a:gd name="T36" fmla="*/ 94 w 231"/>
              <a:gd name="T37" fmla="*/ 113 h 141"/>
              <a:gd name="T38" fmla="*/ 83 w 231"/>
              <a:gd name="T39" fmla="*/ 108 h 141"/>
              <a:gd name="T40" fmla="*/ 75 w 231"/>
              <a:gd name="T41" fmla="*/ 109 h 141"/>
              <a:gd name="T42" fmla="*/ 71 w 231"/>
              <a:gd name="T43" fmla="*/ 127 h 141"/>
              <a:gd name="T44" fmla="*/ 194 w 231"/>
              <a:gd name="T45" fmla="*/ 126 h 141"/>
              <a:gd name="T46" fmla="*/ 176 w 231"/>
              <a:gd name="T47" fmla="*/ 123 h 141"/>
              <a:gd name="T48" fmla="*/ 53 w 231"/>
              <a:gd name="T49" fmla="*/ 121 h 141"/>
              <a:gd name="T50" fmla="*/ 44 w 231"/>
              <a:gd name="T51" fmla="*/ 98 h 141"/>
              <a:gd name="T52" fmla="*/ 186 w 231"/>
              <a:gd name="T53" fmla="*/ 105 h 141"/>
              <a:gd name="T54" fmla="*/ 107 w 231"/>
              <a:gd name="T55" fmla="*/ 111 h 141"/>
              <a:gd name="T56" fmla="*/ 42 w 231"/>
              <a:gd name="T57" fmla="*/ 97 h 141"/>
              <a:gd name="T58" fmla="*/ 200 w 231"/>
              <a:gd name="T59" fmla="*/ 115 h 141"/>
              <a:gd name="T60" fmla="*/ 27 w 231"/>
              <a:gd name="T61" fmla="*/ 102 h 141"/>
              <a:gd name="T62" fmla="*/ 214 w 231"/>
              <a:gd name="T63" fmla="*/ 111 h 141"/>
              <a:gd name="T64" fmla="*/ 189 w 231"/>
              <a:gd name="T65" fmla="*/ 109 h 141"/>
              <a:gd name="T66" fmla="*/ 199 w 231"/>
              <a:gd name="T67" fmla="*/ 105 h 141"/>
              <a:gd name="T68" fmla="*/ 107 w 231"/>
              <a:gd name="T69" fmla="*/ 107 h 141"/>
              <a:gd name="T70" fmla="*/ 217 w 231"/>
              <a:gd name="T71" fmla="*/ 57 h 141"/>
              <a:gd name="T72" fmla="*/ 120 w 231"/>
              <a:gd name="T73" fmla="*/ 53 h 141"/>
              <a:gd name="T74" fmla="*/ 116 w 231"/>
              <a:gd name="T75" fmla="*/ 40 h 141"/>
              <a:gd name="T76" fmla="*/ 15 w 231"/>
              <a:gd name="T77" fmla="*/ 78 h 141"/>
              <a:gd name="T78" fmla="*/ 219 w 231"/>
              <a:gd name="T79" fmla="*/ 108 h 141"/>
              <a:gd name="T80" fmla="*/ 210 w 231"/>
              <a:gd name="T81" fmla="*/ 105 h 141"/>
              <a:gd name="T82" fmla="*/ 183 w 231"/>
              <a:gd name="T83" fmla="*/ 106 h 141"/>
              <a:gd name="T84" fmla="*/ 19 w 231"/>
              <a:gd name="T85" fmla="*/ 86 h 141"/>
              <a:gd name="T86" fmla="*/ 14 w 231"/>
              <a:gd name="T87" fmla="*/ 102 h 141"/>
              <a:gd name="T88" fmla="*/ 9 w 231"/>
              <a:gd name="T89" fmla="*/ 85 h 141"/>
              <a:gd name="T90" fmla="*/ 219 w 231"/>
              <a:gd name="T91" fmla="*/ 99 h 141"/>
              <a:gd name="T92" fmla="*/ 220 w 231"/>
              <a:gd name="T93" fmla="*/ 86 h 141"/>
              <a:gd name="T94" fmla="*/ 225 w 231"/>
              <a:gd name="T95" fmla="*/ 46 h 141"/>
              <a:gd name="T96" fmla="*/ 225 w 231"/>
              <a:gd name="T97" fmla="*/ 54 h 141"/>
              <a:gd name="T98" fmla="*/ 211 w 231"/>
              <a:gd name="T99" fmla="*/ 46 h 141"/>
              <a:gd name="T100" fmla="*/ 193 w 231"/>
              <a:gd name="T101" fmla="*/ 46 h 141"/>
              <a:gd name="T102" fmla="*/ 178 w 231"/>
              <a:gd name="T103" fmla="*/ 48 h 141"/>
              <a:gd name="T104" fmla="*/ 171 w 231"/>
              <a:gd name="T105" fmla="*/ 46 h 141"/>
              <a:gd name="T106" fmla="*/ 173 w 231"/>
              <a:gd name="T107" fmla="*/ 52 h 141"/>
              <a:gd name="T108" fmla="*/ 153 w 231"/>
              <a:gd name="T109" fmla="*/ 43 h 141"/>
              <a:gd name="T110" fmla="*/ 146 w 231"/>
              <a:gd name="T111" fmla="*/ 43 h 141"/>
              <a:gd name="T112" fmla="*/ 131 w 231"/>
              <a:gd name="T113" fmla="*/ 50 h 141"/>
              <a:gd name="T114" fmla="*/ 144 w 231"/>
              <a:gd name="T115" fmla="*/ 39 h 141"/>
              <a:gd name="T116" fmla="*/ 132 w 231"/>
              <a:gd name="T117" fmla="*/ 3 h 141"/>
              <a:gd name="T118" fmla="*/ 127 w 231"/>
              <a:gd name="T119" fmla="*/ 43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31" h="141">
                <a:moveTo>
                  <a:pt x="143" y="141"/>
                </a:moveTo>
                <a:cubicBezTo>
                  <a:pt x="142" y="141"/>
                  <a:pt x="142" y="141"/>
                  <a:pt x="142" y="140"/>
                </a:cubicBezTo>
                <a:cubicBezTo>
                  <a:pt x="141" y="139"/>
                  <a:pt x="141" y="138"/>
                  <a:pt x="141" y="137"/>
                </a:cubicBezTo>
                <a:cubicBezTo>
                  <a:pt x="139" y="137"/>
                  <a:pt x="136" y="137"/>
                  <a:pt x="133" y="137"/>
                </a:cubicBezTo>
                <a:cubicBezTo>
                  <a:pt x="120" y="137"/>
                  <a:pt x="106" y="136"/>
                  <a:pt x="92" y="134"/>
                </a:cubicBezTo>
                <a:cubicBezTo>
                  <a:pt x="92" y="134"/>
                  <a:pt x="92" y="135"/>
                  <a:pt x="92" y="135"/>
                </a:cubicBezTo>
                <a:cubicBezTo>
                  <a:pt x="91" y="136"/>
                  <a:pt x="91" y="136"/>
                  <a:pt x="91" y="136"/>
                </a:cubicBezTo>
                <a:cubicBezTo>
                  <a:pt x="90" y="136"/>
                  <a:pt x="90" y="136"/>
                  <a:pt x="89" y="135"/>
                </a:cubicBezTo>
                <a:cubicBezTo>
                  <a:pt x="89" y="135"/>
                  <a:pt x="89" y="134"/>
                  <a:pt x="89" y="133"/>
                </a:cubicBezTo>
                <a:cubicBezTo>
                  <a:pt x="89" y="133"/>
                  <a:pt x="89" y="133"/>
                  <a:pt x="89" y="133"/>
                </a:cubicBezTo>
                <a:cubicBezTo>
                  <a:pt x="86" y="133"/>
                  <a:pt x="84" y="133"/>
                  <a:pt x="81" y="132"/>
                </a:cubicBezTo>
                <a:cubicBezTo>
                  <a:pt x="81" y="132"/>
                  <a:pt x="81" y="132"/>
                  <a:pt x="81" y="132"/>
                </a:cubicBezTo>
                <a:cubicBezTo>
                  <a:pt x="80" y="132"/>
                  <a:pt x="80" y="132"/>
                  <a:pt x="80" y="132"/>
                </a:cubicBezTo>
                <a:cubicBezTo>
                  <a:pt x="72" y="131"/>
                  <a:pt x="62" y="129"/>
                  <a:pt x="52" y="126"/>
                </a:cubicBezTo>
                <a:cubicBezTo>
                  <a:pt x="52" y="127"/>
                  <a:pt x="51" y="127"/>
                  <a:pt x="51" y="127"/>
                </a:cubicBezTo>
                <a:cubicBezTo>
                  <a:pt x="50" y="127"/>
                  <a:pt x="50" y="126"/>
                  <a:pt x="50" y="126"/>
                </a:cubicBezTo>
                <a:cubicBezTo>
                  <a:pt x="50" y="126"/>
                  <a:pt x="50" y="126"/>
                  <a:pt x="50" y="125"/>
                </a:cubicBezTo>
                <a:cubicBezTo>
                  <a:pt x="49" y="125"/>
                  <a:pt x="48" y="125"/>
                  <a:pt x="47" y="125"/>
                </a:cubicBezTo>
                <a:cubicBezTo>
                  <a:pt x="40" y="122"/>
                  <a:pt x="33" y="118"/>
                  <a:pt x="27" y="114"/>
                </a:cubicBezTo>
                <a:cubicBezTo>
                  <a:pt x="27" y="115"/>
                  <a:pt x="27" y="115"/>
                  <a:pt x="26" y="115"/>
                </a:cubicBezTo>
                <a:cubicBezTo>
                  <a:pt x="26" y="115"/>
                  <a:pt x="26" y="114"/>
                  <a:pt x="25" y="114"/>
                </a:cubicBezTo>
                <a:cubicBezTo>
                  <a:pt x="25" y="114"/>
                  <a:pt x="25" y="113"/>
                  <a:pt x="25" y="113"/>
                </a:cubicBezTo>
                <a:cubicBezTo>
                  <a:pt x="25" y="113"/>
                  <a:pt x="21" y="111"/>
                  <a:pt x="20" y="110"/>
                </a:cubicBezTo>
                <a:cubicBezTo>
                  <a:pt x="20" y="110"/>
                  <a:pt x="20" y="110"/>
                  <a:pt x="20" y="110"/>
                </a:cubicBezTo>
                <a:cubicBezTo>
                  <a:pt x="20" y="110"/>
                  <a:pt x="19" y="110"/>
                  <a:pt x="19" y="109"/>
                </a:cubicBezTo>
                <a:cubicBezTo>
                  <a:pt x="16" y="108"/>
                  <a:pt x="13" y="105"/>
                  <a:pt x="9" y="103"/>
                </a:cubicBezTo>
                <a:cubicBezTo>
                  <a:pt x="9" y="103"/>
                  <a:pt x="8" y="103"/>
                  <a:pt x="8" y="103"/>
                </a:cubicBezTo>
                <a:cubicBezTo>
                  <a:pt x="7" y="103"/>
                  <a:pt x="5" y="102"/>
                  <a:pt x="5" y="101"/>
                </a:cubicBezTo>
                <a:cubicBezTo>
                  <a:pt x="5" y="100"/>
                  <a:pt x="5" y="99"/>
                  <a:pt x="5" y="97"/>
                </a:cubicBezTo>
                <a:cubicBezTo>
                  <a:pt x="4" y="97"/>
                  <a:pt x="4" y="97"/>
                  <a:pt x="4" y="96"/>
                </a:cubicBezTo>
                <a:cubicBezTo>
                  <a:pt x="4" y="93"/>
                  <a:pt x="4" y="89"/>
                  <a:pt x="4" y="86"/>
                </a:cubicBezTo>
                <a:cubicBezTo>
                  <a:pt x="4" y="80"/>
                  <a:pt x="4" y="74"/>
                  <a:pt x="4" y="67"/>
                </a:cubicBezTo>
                <a:cubicBezTo>
                  <a:pt x="0" y="45"/>
                  <a:pt x="26" y="29"/>
                  <a:pt x="42" y="21"/>
                </a:cubicBezTo>
                <a:cubicBezTo>
                  <a:pt x="49" y="18"/>
                  <a:pt x="56" y="15"/>
                  <a:pt x="62" y="14"/>
                </a:cubicBezTo>
                <a:cubicBezTo>
                  <a:pt x="67" y="13"/>
                  <a:pt x="72" y="12"/>
                  <a:pt x="76" y="11"/>
                </a:cubicBezTo>
                <a:cubicBezTo>
                  <a:pt x="78" y="11"/>
                  <a:pt x="79" y="11"/>
                  <a:pt x="80" y="11"/>
                </a:cubicBezTo>
                <a:cubicBezTo>
                  <a:pt x="80" y="11"/>
                  <a:pt x="80" y="11"/>
                  <a:pt x="80" y="11"/>
                </a:cubicBezTo>
                <a:cubicBezTo>
                  <a:pt x="89" y="9"/>
                  <a:pt x="97" y="8"/>
                  <a:pt x="106" y="8"/>
                </a:cubicBezTo>
                <a:cubicBezTo>
                  <a:pt x="110" y="8"/>
                  <a:pt x="113" y="8"/>
                  <a:pt x="116" y="8"/>
                </a:cubicBezTo>
                <a:cubicBezTo>
                  <a:pt x="116" y="8"/>
                  <a:pt x="116" y="8"/>
                  <a:pt x="116" y="8"/>
                </a:cubicBezTo>
                <a:cubicBezTo>
                  <a:pt x="116" y="6"/>
                  <a:pt x="116" y="4"/>
                  <a:pt x="116" y="3"/>
                </a:cubicBezTo>
                <a:cubicBezTo>
                  <a:pt x="116" y="3"/>
                  <a:pt x="116" y="2"/>
                  <a:pt x="116" y="2"/>
                </a:cubicBezTo>
                <a:cubicBezTo>
                  <a:pt x="115" y="1"/>
                  <a:pt x="116" y="1"/>
                  <a:pt x="117" y="0"/>
                </a:cubicBezTo>
                <a:cubicBezTo>
                  <a:pt x="118" y="0"/>
                  <a:pt x="119" y="0"/>
                  <a:pt x="121" y="0"/>
                </a:cubicBezTo>
                <a:cubicBezTo>
                  <a:pt x="124" y="0"/>
                  <a:pt x="128" y="0"/>
                  <a:pt x="131" y="0"/>
                </a:cubicBezTo>
                <a:cubicBezTo>
                  <a:pt x="151" y="0"/>
                  <a:pt x="168" y="2"/>
                  <a:pt x="183" y="7"/>
                </a:cubicBezTo>
                <a:cubicBezTo>
                  <a:pt x="194" y="10"/>
                  <a:pt x="203" y="14"/>
                  <a:pt x="210" y="20"/>
                </a:cubicBezTo>
                <a:cubicBezTo>
                  <a:pt x="215" y="23"/>
                  <a:pt x="218" y="26"/>
                  <a:pt x="221" y="30"/>
                </a:cubicBezTo>
                <a:cubicBezTo>
                  <a:pt x="221" y="30"/>
                  <a:pt x="221" y="30"/>
                  <a:pt x="221" y="30"/>
                </a:cubicBezTo>
                <a:cubicBezTo>
                  <a:pt x="223" y="32"/>
                  <a:pt x="225" y="35"/>
                  <a:pt x="226" y="38"/>
                </a:cubicBezTo>
                <a:cubicBezTo>
                  <a:pt x="227" y="38"/>
                  <a:pt x="227" y="38"/>
                  <a:pt x="228" y="39"/>
                </a:cubicBezTo>
                <a:cubicBezTo>
                  <a:pt x="228" y="40"/>
                  <a:pt x="228" y="41"/>
                  <a:pt x="228" y="42"/>
                </a:cubicBezTo>
                <a:cubicBezTo>
                  <a:pt x="228" y="42"/>
                  <a:pt x="228" y="42"/>
                  <a:pt x="228" y="43"/>
                </a:cubicBezTo>
                <a:cubicBezTo>
                  <a:pt x="228" y="43"/>
                  <a:pt x="229" y="44"/>
                  <a:pt x="229" y="44"/>
                </a:cubicBezTo>
                <a:cubicBezTo>
                  <a:pt x="228" y="46"/>
                  <a:pt x="228" y="49"/>
                  <a:pt x="228" y="51"/>
                </a:cubicBezTo>
                <a:cubicBezTo>
                  <a:pt x="228" y="51"/>
                  <a:pt x="228" y="52"/>
                  <a:pt x="228" y="52"/>
                </a:cubicBezTo>
                <a:cubicBezTo>
                  <a:pt x="228" y="52"/>
                  <a:pt x="228" y="53"/>
                  <a:pt x="228" y="53"/>
                </a:cubicBezTo>
                <a:cubicBezTo>
                  <a:pt x="228" y="53"/>
                  <a:pt x="228" y="53"/>
                  <a:pt x="228" y="53"/>
                </a:cubicBezTo>
                <a:cubicBezTo>
                  <a:pt x="229" y="55"/>
                  <a:pt x="229" y="57"/>
                  <a:pt x="230" y="59"/>
                </a:cubicBezTo>
                <a:cubicBezTo>
                  <a:pt x="230" y="59"/>
                  <a:pt x="230" y="59"/>
                  <a:pt x="230" y="59"/>
                </a:cubicBezTo>
                <a:cubicBezTo>
                  <a:pt x="230" y="60"/>
                  <a:pt x="231" y="60"/>
                  <a:pt x="230" y="60"/>
                </a:cubicBezTo>
                <a:cubicBezTo>
                  <a:pt x="229" y="65"/>
                  <a:pt x="229" y="69"/>
                  <a:pt x="230" y="74"/>
                </a:cubicBezTo>
                <a:cubicBezTo>
                  <a:pt x="230" y="75"/>
                  <a:pt x="230" y="76"/>
                  <a:pt x="230" y="78"/>
                </a:cubicBezTo>
                <a:cubicBezTo>
                  <a:pt x="230" y="80"/>
                  <a:pt x="230" y="83"/>
                  <a:pt x="230" y="86"/>
                </a:cubicBezTo>
                <a:cubicBezTo>
                  <a:pt x="230" y="87"/>
                  <a:pt x="230" y="88"/>
                  <a:pt x="230" y="89"/>
                </a:cubicBezTo>
                <a:cubicBezTo>
                  <a:pt x="230" y="92"/>
                  <a:pt x="229" y="95"/>
                  <a:pt x="229" y="98"/>
                </a:cubicBezTo>
                <a:cubicBezTo>
                  <a:pt x="230" y="99"/>
                  <a:pt x="230" y="99"/>
                  <a:pt x="231" y="100"/>
                </a:cubicBezTo>
                <a:cubicBezTo>
                  <a:pt x="231" y="100"/>
                  <a:pt x="231" y="101"/>
                  <a:pt x="230" y="102"/>
                </a:cubicBezTo>
                <a:cubicBezTo>
                  <a:pt x="229" y="104"/>
                  <a:pt x="226" y="106"/>
                  <a:pt x="224" y="108"/>
                </a:cubicBezTo>
                <a:cubicBezTo>
                  <a:pt x="224" y="109"/>
                  <a:pt x="224" y="109"/>
                  <a:pt x="224" y="109"/>
                </a:cubicBezTo>
                <a:cubicBezTo>
                  <a:pt x="224" y="110"/>
                  <a:pt x="224" y="110"/>
                  <a:pt x="223" y="110"/>
                </a:cubicBezTo>
                <a:cubicBezTo>
                  <a:pt x="223" y="110"/>
                  <a:pt x="223" y="110"/>
                  <a:pt x="223" y="110"/>
                </a:cubicBezTo>
                <a:cubicBezTo>
                  <a:pt x="223" y="110"/>
                  <a:pt x="223" y="110"/>
                  <a:pt x="223" y="110"/>
                </a:cubicBezTo>
                <a:cubicBezTo>
                  <a:pt x="219" y="113"/>
                  <a:pt x="216" y="117"/>
                  <a:pt x="212" y="120"/>
                </a:cubicBezTo>
                <a:cubicBezTo>
                  <a:pt x="211" y="120"/>
                  <a:pt x="211" y="120"/>
                  <a:pt x="211" y="120"/>
                </a:cubicBezTo>
                <a:cubicBezTo>
                  <a:pt x="211" y="120"/>
                  <a:pt x="211" y="120"/>
                  <a:pt x="211" y="120"/>
                </a:cubicBezTo>
                <a:cubicBezTo>
                  <a:pt x="211" y="120"/>
                  <a:pt x="210" y="121"/>
                  <a:pt x="210" y="121"/>
                </a:cubicBezTo>
                <a:cubicBezTo>
                  <a:pt x="209" y="121"/>
                  <a:pt x="209" y="121"/>
                  <a:pt x="209" y="121"/>
                </a:cubicBezTo>
                <a:cubicBezTo>
                  <a:pt x="209" y="122"/>
                  <a:pt x="209" y="122"/>
                  <a:pt x="208" y="122"/>
                </a:cubicBezTo>
                <a:cubicBezTo>
                  <a:pt x="208" y="122"/>
                  <a:pt x="208" y="122"/>
                  <a:pt x="208" y="122"/>
                </a:cubicBezTo>
                <a:cubicBezTo>
                  <a:pt x="203" y="126"/>
                  <a:pt x="198" y="129"/>
                  <a:pt x="193" y="131"/>
                </a:cubicBezTo>
                <a:cubicBezTo>
                  <a:pt x="193" y="132"/>
                  <a:pt x="193" y="133"/>
                  <a:pt x="192" y="133"/>
                </a:cubicBezTo>
                <a:cubicBezTo>
                  <a:pt x="192" y="134"/>
                  <a:pt x="192" y="134"/>
                  <a:pt x="191" y="134"/>
                </a:cubicBezTo>
                <a:cubicBezTo>
                  <a:pt x="190" y="134"/>
                  <a:pt x="190" y="134"/>
                  <a:pt x="190" y="133"/>
                </a:cubicBezTo>
                <a:cubicBezTo>
                  <a:pt x="190" y="133"/>
                  <a:pt x="190" y="132"/>
                  <a:pt x="190" y="132"/>
                </a:cubicBezTo>
                <a:cubicBezTo>
                  <a:pt x="189" y="132"/>
                  <a:pt x="187" y="132"/>
                  <a:pt x="186" y="133"/>
                </a:cubicBezTo>
                <a:cubicBezTo>
                  <a:pt x="175" y="136"/>
                  <a:pt x="162" y="137"/>
                  <a:pt x="145" y="137"/>
                </a:cubicBezTo>
                <a:cubicBezTo>
                  <a:pt x="145" y="137"/>
                  <a:pt x="145" y="137"/>
                  <a:pt x="144" y="137"/>
                </a:cubicBezTo>
                <a:cubicBezTo>
                  <a:pt x="144" y="138"/>
                  <a:pt x="144" y="139"/>
                  <a:pt x="144" y="140"/>
                </a:cubicBezTo>
                <a:cubicBezTo>
                  <a:pt x="144" y="141"/>
                  <a:pt x="143" y="141"/>
                  <a:pt x="143" y="141"/>
                </a:cubicBezTo>
                <a:close/>
                <a:moveTo>
                  <a:pt x="109" y="132"/>
                </a:moveTo>
                <a:cubicBezTo>
                  <a:pt x="119" y="133"/>
                  <a:pt x="129" y="134"/>
                  <a:pt x="138" y="134"/>
                </a:cubicBezTo>
                <a:cubicBezTo>
                  <a:pt x="138" y="133"/>
                  <a:pt x="138" y="133"/>
                  <a:pt x="138" y="133"/>
                </a:cubicBezTo>
                <a:cubicBezTo>
                  <a:pt x="138" y="132"/>
                  <a:pt x="138" y="132"/>
                  <a:pt x="138" y="132"/>
                </a:cubicBezTo>
                <a:cubicBezTo>
                  <a:pt x="138" y="130"/>
                  <a:pt x="138" y="128"/>
                  <a:pt x="138" y="126"/>
                </a:cubicBezTo>
                <a:cubicBezTo>
                  <a:pt x="139" y="125"/>
                  <a:pt x="139" y="123"/>
                  <a:pt x="138" y="121"/>
                </a:cubicBezTo>
                <a:cubicBezTo>
                  <a:pt x="138" y="120"/>
                  <a:pt x="138" y="120"/>
                  <a:pt x="138" y="120"/>
                </a:cubicBezTo>
                <a:cubicBezTo>
                  <a:pt x="138" y="119"/>
                  <a:pt x="138" y="118"/>
                  <a:pt x="138" y="117"/>
                </a:cubicBezTo>
                <a:cubicBezTo>
                  <a:pt x="138" y="117"/>
                  <a:pt x="138" y="116"/>
                  <a:pt x="138" y="116"/>
                </a:cubicBezTo>
                <a:cubicBezTo>
                  <a:pt x="138" y="115"/>
                  <a:pt x="138" y="115"/>
                  <a:pt x="139" y="115"/>
                </a:cubicBezTo>
                <a:cubicBezTo>
                  <a:pt x="139" y="115"/>
                  <a:pt x="139" y="115"/>
                  <a:pt x="140" y="115"/>
                </a:cubicBezTo>
                <a:cubicBezTo>
                  <a:pt x="140" y="116"/>
                  <a:pt x="141" y="117"/>
                  <a:pt x="141" y="118"/>
                </a:cubicBezTo>
                <a:cubicBezTo>
                  <a:pt x="141" y="116"/>
                  <a:pt x="141" y="114"/>
                  <a:pt x="141" y="112"/>
                </a:cubicBezTo>
                <a:cubicBezTo>
                  <a:pt x="139" y="112"/>
                  <a:pt x="137" y="112"/>
                  <a:pt x="134" y="112"/>
                </a:cubicBezTo>
                <a:cubicBezTo>
                  <a:pt x="134" y="113"/>
                  <a:pt x="134" y="113"/>
                  <a:pt x="134" y="114"/>
                </a:cubicBezTo>
                <a:cubicBezTo>
                  <a:pt x="133" y="114"/>
                  <a:pt x="133" y="116"/>
                  <a:pt x="133" y="122"/>
                </a:cubicBezTo>
                <a:cubicBezTo>
                  <a:pt x="133" y="122"/>
                  <a:pt x="133" y="122"/>
                  <a:pt x="133" y="123"/>
                </a:cubicBezTo>
                <a:cubicBezTo>
                  <a:pt x="133" y="123"/>
                  <a:pt x="133" y="124"/>
                  <a:pt x="133" y="125"/>
                </a:cubicBezTo>
                <a:cubicBezTo>
                  <a:pt x="133" y="127"/>
                  <a:pt x="134" y="130"/>
                  <a:pt x="133" y="132"/>
                </a:cubicBezTo>
                <a:cubicBezTo>
                  <a:pt x="133" y="133"/>
                  <a:pt x="132" y="133"/>
                  <a:pt x="132" y="133"/>
                </a:cubicBezTo>
                <a:cubicBezTo>
                  <a:pt x="131" y="133"/>
                  <a:pt x="131" y="133"/>
                  <a:pt x="131" y="132"/>
                </a:cubicBezTo>
                <a:cubicBezTo>
                  <a:pt x="130" y="131"/>
                  <a:pt x="130" y="129"/>
                  <a:pt x="130" y="128"/>
                </a:cubicBezTo>
                <a:cubicBezTo>
                  <a:pt x="130" y="127"/>
                  <a:pt x="130" y="127"/>
                  <a:pt x="130" y="127"/>
                </a:cubicBezTo>
                <a:cubicBezTo>
                  <a:pt x="130" y="124"/>
                  <a:pt x="130" y="122"/>
                  <a:pt x="130" y="119"/>
                </a:cubicBezTo>
                <a:cubicBezTo>
                  <a:pt x="130" y="119"/>
                  <a:pt x="130" y="119"/>
                  <a:pt x="130" y="119"/>
                </a:cubicBezTo>
                <a:cubicBezTo>
                  <a:pt x="130" y="117"/>
                  <a:pt x="130" y="114"/>
                  <a:pt x="131" y="112"/>
                </a:cubicBezTo>
                <a:cubicBezTo>
                  <a:pt x="131" y="112"/>
                  <a:pt x="130" y="112"/>
                  <a:pt x="130" y="112"/>
                </a:cubicBezTo>
                <a:cubicBezTo>
                  <a:pt x="130" y="113"/>
                  <a:pt x="130" y="113"/>
                  <a:pt x="130" y="113"/>
                </a:cubicBezTo>
                <a:cubicBezTo>
                  <a:pt x="130" y="113"/>
                  <a:pt x="130" y="113"/>
                  <a:pt x="130" y="113"/>
                </a:cubicBezTo>
                <a:cubicBezTo>
                  <a:pt x="130" y="113"/>
                  <a:pt x="130" y="114"/>
                  <a:pt x="130" y="114"/>
                </a:cubicBezTo>
                <a:cubicBezTo>
                  <a:pt x="130" y="115"/>
                  <a:pt x="130" y="115"/>
                  <a:pt x="130" y="115"/>
                </a:cubicBezTo>
                <a:cubicBezTo>
                  <a:pt x="130" y="116"/>
                  <a:pt x="130" y="116"/>
                  <a:pt x="130" y="117"/>
                </a:cubicBezTo>
                <a:cubicBezTo>
                  <a:pt x="130" y="118"/>
                  <a:pt x="130" y="120"/>
                  <a:pt x="129" y="121"/>
                </a:cubicBezTo>
                <a:cubicBezTo>
                  <a:pt x="129" y="122"/>
                  <a:pt x="129" y="123"/>
                  <a:pt x="129" y="124"/>
                </a:cubicBezTo>
                <a:cubicBezTo>
                  <a:pt x="129" y="125"/>
                  <a:pt x="129" y="126"/>
                  <a:pt x="129" y="127"/>
                </a:cubicBezTo>
                <a:cubicBezTo>
                  <a:pt x="129" y="128"/>
                  <a:pt x="129" y="130"/>
                  <a:pt x="129" y="131"/>
                </a:cubicBezTo>
                <a:cubicBezTo>
                  <a:pt x="129" y="132"/>
                  <a:pt x="129" y="132"/>
                  <a:pt x="128" y="132"/>
                </a:cubicBezTo>
                <a:cubicBezTo>
                  <a:pt x="128" y="132"/>
                  <a:pt x="127" y="132"/>
                  <a:pt x="127" y="131"/>
                </a:cubicBezTo>
                <a:cubicBezTo>
                  <a:pt x="127" y="131"/>
                  <a:pt x="126" y="130"/>
                  <a:pt x="126" y="130"/>
                </a:cubicBezTo>
                <a:cubicBezTo>
                  <a:pt x="126" y="130"/>
                  <a:pt x="126" y="130"/>
                  <a:pt x="126" y="131"/>
                </a:cubicBezTo>
                <a:cubicBezTo>
                  <a:pt x="126" y="131"/>
                  <a:pt x="125" y="131"/>
                  <a:pt x="125" y="131"/>
                </a:cubicBezTo>
                <a:cubicBezTo>
                  <a:pt x="124" y="131"/>
                  <a:pt x="124" y="131"/>
                  <a:pt x="124" y="131"/>
                </a:cubicBezTo>
                <a:cubicBezTo>
                  <a:pt x="123" y="128"/>
                  <a:pt x="123" y="125"/>
                  <a:pt x="123" y="122"/>
                </a:cubicBezTo>
                <a:cubicBezTo>
                  <a:pt x="123" y="122"/>
                  <a:pt x="123" y="121"/>
                  <a:pt x="123" y="121"/>
                </a:cubicBezTo>
                <a:cubicBezTo>
                  <a:pt x="123" y="117"/>
                  <a:pt x="124" y="115"/>
                  <a:pt x="124" y="112"/>
                </a:cubicBezTo>
                <a:cubicBezTo>
                  <a:pt x="124" y="112"/>
                  <a:pt x="124" y="112"/>
                  <a:pt x="123" y="112"/>
                </a:cubicBezTo>
                <a:cubicBezTo>
                  <a:pt x="123" y="112"/>
                  <a:pt x="123" y="112"/>
                  <a:pt x="123" y="113"/>
                </a:cubicBezTo>
                <a:cubicBezTo>
                  <a:pt x="123" y="113"/>
                  <a:pt x="123" y="113"/>
                  <a:pt x="123" y="114"/>
                </a:cubicBez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3" y="115"/>
                  <a:pt x="123" y="116"/>
                </a:cubicBezTo>
                <a:cubicBezTo>
                  <a:pt x="123" y="116"/>
                  <a:pt x="123" y="116"/>
                  <a:pt x="123" y="117"/>
                </a:cubicBezTo>
                <a:cubicBezTo>
                  <a:pt x="123" y="118"/>
                  <a:pt x="123" y="118"/>
                  <a:pt x="123" y="119"/>
                </a:cubicBezTo>
                <a:cubicBezTo>
                  <a:pt x="123" y="120"/>
                  <a:pt x="123" y="120"/>
                  <a:pt x="123" y="120"/>
                </a:cubicBezTo>
                <a:cubicBezTo>
                  <a:pt x="123" y="124"/>
                  <a:pt x="123" y="128"/>
                  <a:pt x="122" y="132"/>
                </a:cubicBezTo>
                <a:cubicBezTo>
                  <a:pt x="122" y="132"/>
                  <a:pt x="121" y="133"/>
                  <a:pt x="121" y="133"/>
                </a:cubicBezTo>
                <a:cubicBezTo>
                  <a:pt x="120" y="133"/>
                  <a:pt x="120" y="132"/>
                  <a:pt x="120" y="132"/>
                </a:cubicBezTo>
                <a:cubicBezTo>
                  <a:pt x="119" y="129"/>
                  <a:pt x="119" y="125"/>
                  <a:pt x="119" y="122"/>
                </a:cubicBezTo>
                <a:cubicBezTo>
                  <a:pt x="119" y="120"/>
                  <a:pt x="120" y="118"/>
                  <a:pt x="119" y="116"/>
                </a:cubicBezTo>
                <a:cubicBezTo>
                  <a:pt x="119" y="116"/>
                  <a:pt x="119" y="116"/>
                  <a:pt x="119" y="116"/>
                </a:cubicBezTo>
                <a:cubicBezTo>
                  <a:pt x="119" y="114"/>
                  <a:pt x="119" y="113"/>
                  <a:pt x="120" y="112"/>
                </a:cubicBezTo>
                <a:cubicBezTo>
                  <a:pt x="119" y="112"/>
                  <a:pt x="119" y="112"/>
                  <a:pt x="118" y="112"/>
                </a:cubicBezTo>
                <a:cubicBezTo>
                  <a:pt x="118" y="114"/>
                  <a:pt x="118" y="116"/>
                  <a:pt x="118" y="117"/>
                </a:cubicBezTo>
                <a:cubicBezTo>
                  <a:pt x="117" y="119"/>
                  <a:pt x="117" y="120"/>
                  <a:pt x="117" y="121"/>
                </a:cubicBezTo>
                <a:cubicBezTo>
                  <a:pt x="117" y="123"/>
                  <a:pt x="117" y="125"/>
                  <a:pt x="117" y="127"/>
                </a:cubicBezTo>
                <a:cubicBezTo>
                  <a:pt x="117" y="128"/>
                  <a:pt x="117" y="128"/>
                  <a:pt x="117" y="129"/>
                </a:cubicBezTo>
                <a:cubicBezTo>
                  <a:pt x="117" y="130"/>
                  <a:pt x="117" y="131"/>
                  <a:pt x="116" y="131"/>
                </a:cubicBezTo>
                <a:cubicBezTo>
                  <a:pt x="116" y="131"/>
                  <a:pt x="115" y="130"/>
                  <a:pt x="115" y="130"/>
                </a:cubicBezTo>
                <a:cubicBezTo>
                  <a:pt x="113" y="126"/>
                  <a:pt x="114" y="121"/>
                  <a:pt x="114" y="117"/>
                </a:cubicBezTo>
                <a:cubicBezTo>
                  <a:pt x="115" y="115"/>
                  <a:pt x="115" y="113"/>
                  <a:pt x="115" y="112"/>
                </a:cubicBezTo>
                <a:cubicBezTo>
                  <a:pt x="114" y="112"/>
                  <a:pt x="114" y="112"/>
                  <a:pt x="113" y="112"/>
                </a:cubicBezTo>
                <a:cubicBezTo>
                  <a:pt x="113" y="112"/>
                  <a:pt x="113" y="113"/>
                  <a:pt x="113" y="114"/>
                </a:cubicBezTo>
                <a:cubicBezTo>
                  <a:pt x="113" y="119"/>
                  <a:pt x="113" y="124"/>
                  <a:pt x="112" y="129"/>
                </a:cubicBezTo>
                <a:cubicBezTo>
                  <a:pt x="111" y="129"/>
                  <a:pt x="111" y="129"/>
                  <a:pt x="110" y="129"/>
                </a:cubicBezTo>
                <a:cubicBezTo>
                  <a:pt x="110" y="129"/>
                  <a:pt x="109" y="129"/>
                  <a:pt x="109" y="128"/>
                </a:cubicBezTo>
                <a:cubicBezTo>
                  <a:pt x="109" y="125"/>
                  <a:pt x="109" y="122"/>
                  <a:pt x="110" y="119"/>
                </a:cubicBezTo>
                <a:cubicBezTo>
                  <a:pt x="110" y="116"/>
                  <a:pt x="110" y="114"/>
                  <a:pt x="110" y="111"/>
                </a:cubicBezTo>
                <a:cubicBezTo>
                  <a:pt x="110" y="111"/>
                  <a:pt x="110" y="111"/>
                  <a:pt x="110" y="111"/>
                </a:cubicBezTo>
                <a:cubicBezTo>
                  <a:pt x="109" y="115"/>
                  <a:pt x="109" y="118"/>
                  <a:pt x="109" y="123"/>
                </a:cubicBezTo>
                <a:cubicBezTo>
                  <a:pt x="109" y="123"/>
                  <a:pt x="109" y="124"/>
                  <a:pt x="109" y="125"/>
                </a:cubicBezTo>
                <a:cubicBezTo>
                  <a:pt x="109" y="127"/>
                  <a:pt x="109" y="130"/>
                  <a:pt x="109" y="132"/>
                </a:cubicBezTo>
                <a:close/>
                <a:moveTo>
                  <a:pt x="144" y="112"/>
                </a:moveTo>
                <a:cubicBezTo>
                  <a:pt x="144" y="116"/>
                  <a:pt x="144" y="119"/>
                  <a:pt x="144" y="123"/>
                </a:cubicBezTo>
                <a:cubicBezTo>
                  <a:pt x="144" y="124"/>
                  <a:pt x="144" y="125"/>
                  <a:pt x="144" y="126"/>
                </a:cubicBezTo>
                <a:cubicBezTo>
                  <a:pt x="144" y="126"/>
                  <a:pt x="144" y="134"/>
                  <a:pt x="144" y="134"/>
                </a:cubicBezTo>
                <a:cubicBezTo>
                  <a:pt x="145" y="134"/>
                  <a:pt x="145" y="134"/>
                  <a:pt x="145" y="134"/>
                </a:cubicBezTo>
                <a:cubicBezTo>
                  <a:pt x="145" y="131"/>
                  <a:pt x="145" y="129"/>
                  <a:pt x="145" y="126"/>
                </a:cubicBezTo>
                <a:cubicBezTo>
                  <a:pt x="145" y="126"/>
                  <a:pt x="145" y="125"/>
                  <a:pt x="145" y="124"/>
                </a:cubicBezTo>
                <a:cubicBezTo>
                  <a:pt x="145" y="121"/>
                  <a:pt x="145" y="121"/>
                  <a:pt x="145" y="121"/>
                </a:cubicBezTo>
                <a:cubicBezTo>
                  <a:pt x="145" y="119"/>
                  <a:pt x="145" y="116"/>
                  <a:pt x="145" y="113"/>
                </a:cubicBezTo>
                <a:cubicBezTo>
                  <a:pt x="145" y="113"/>
                  <a:pt x="145" y="112"/>
                  <a:pt x="146" y="112"/>
                </a:cubicBezTo>
                <a:cubicBezTo>
                  <a:pt x="145" y="112"/>
                  <a:pt x="145" y="112"/>
                  <a:pt x="144" y="112"/>
                </a:cubicBezTo>
                <a:close/>
                <a:moveTo>
                  <a:pt x="148" y="134"/>
                </a:moveTo>
                <a:cubicBezTo>
                  <a:pt x="148" y="134"/>
                  <a:pt x="148" y="134"/>
                  <a:pt x="148" y="134"/>
                </a:cubicBezTo>
                <a:cubicBezTo>
                  <a:pt x="148" y="133"/>
                  <a:pt x="148" y="133"/>
                  <a:pt x="148" y="133"/>
                </a:cubicBezTo>
                <a:cubicBezTo>
                  <a:pt x="148" y="133"/>
                  <a:pt x="148" y="133"/>
                  <a:pt x="148" y="134"/>
                </a:cubicBezTo>
                <a:close/>
                <a:moveTo>
                  <a:pt x="156" y="112"/>
                </a:moveTo>
                <a:cubicBezTo>
                  <a:pt x="156" y="112"/>
                  <a:pt x="156" y="112"/>
                  <a:pt x="157" y="113"/>
                </a:cubicBezTo>
                <a:cubicBezTo>
                  <a:pt x="157" y="113"/>
                  <a:pt x="157" y="113"/>
                  <a:pt x="157" y="114"/>
                </a:cubicBezTo>
                <a:cubicBezTo>
                  <a:pt x="156" y="118"/>
                  <a:pt x="156" y="121"/>
                  <a:pt x="156" y="125"/>
                </a:cubicBezTo>
                <a:cubicBezTo>
                  <a:pt x="156" y="127"/>
                  <a:pt x="156" y="129"/>
                  <a:pt x="156" y="131"/>
                </a:cubicBezTo>
                <a:cubicBezTo>
                  <a:pt x="156" y="131"/>
                  <a:pt x="156" y="132"/>
                  <a:pt x="156" y="132"/>
                </a:cubicBezTo>
                <a:cubicBezTo>
                  <a:pt x="156" y="132"/>
                  <a:pt x="156" y="133"/>
                  <a:pt x="156" y="133"/>
                </a:cubicBezTo>
                <a:cubicBezTo>
                  <a:pt x="156" y="133"/>
                  <a:pt x="157" y="133"/>
                  <a:pt x="157" y="133"/>
                </a:cubicBezTo>
                <a:cubicBezTo>
                  <a:pt x="160" y="133"/>
                  <a:pt x="164" y="133"/>
                  <a:pt x="167" y="132"/>
                </a:cubicBezTo>
                <a:cubicBezTo>
                  <a:pt x="167" y="132"/>
                  <a:pt x="167" y="131"/>
                  <a:pt x="167" y="130"/>
                </a:cubicBezTo>
                <a:cubicBezTo>
                  <a:pt x="167" y="130"/>
                  <a:pt x="166" y="129"/>
                  <a:pt x="166" y="129"/>
                </a:cubicBezTo>
                <a:cubicBezTo>
                  <a:pt x="166" y="128"/>
                  <a:pt x="166" y="126"/>
                  <a:pt x="166" y="124"/>
                </a:cubicBezTo>
                <a:cubicBezTo>
                  <a:pt x="166" y="124"/>
                  <a:pt x="166" y="123"/>
                  <a:pt x="166" y="123"/>
                </a:cubicBezTo>
                <a:cubicBezTo>
                  <a:pt x="166" y="121"/>
                  <a:pt x="166" y="120"/>
                  <a:pt x="166" y="118"/>
                </a:cubicBezTo>
                <a:cubicBezTo>
                  <a:pt x="166" y="117"/>
                  <a:pt x="166" y="117"/>
                  <a:pt x="166" y="117"/>
                </a:cubicBezTo>
                <a:cubicBezTo>
                  <a:pt x="166" y="116"/>
                  <a:pt x="166" y="115"/>
                  <a:pt x="166" y="114"/>
                </a:cubicBezTo>
                <a:cubicBezTo>
                  <a:pt x="166" y="112"/>
                  <a:pt x="166" y="111"/>
                  <a:pt x="166" y="109"/>
                </a:cubicBezTo>
                <a:cubicBezTo>
                  <a:pt x="162" y="110"/>
                  <a:pt x="158" y="111"/>
                  <a:pt x="154" y="111"/>
                </a:cubicBezTo>
                <a:cubicBezTo>
                  <a:pt x="154" y="111"/>
                  <a:pt x="154" y="112"/>
                  <a:pt x="154" y="112"/>
                </a:cubicBezTo>
                <a:cubicBezTo>
                  <a:pt x="154" y="112"/>
                  <a:pt x="154" y="113"/>
                  <a:pt x="154" y="113"/>
                </a:cubicBezTo>
                <a:cubicBezTo>
                  <a:pt x="154" y="113"/>
                  <a:pt x="154" y="113"/>
                  <a:pt x="154" y="113"/>
                </a:cubicBezTo>
                <a:cubicBezTo>
                  <a:pt x="154" y="112"/>
                  <a:pt x="155" y="112"/>
                  <a:pt x="156" y="112"/>
                </a:cubicBezTo>
                <a:close/>
                <a:moveTo>
                  <a:pt x="106" y="132"/>
                </a:moveTo>
                <a:cubicBezTo>
                  <a:pt x="106" y="131"/>
                  <a:pt x="106" y="130"/>
                  <a:pt x="106" y="129"/>
                </a:cubicBezTo>
                <a:cubicBezTo>
                  <a:pt x="106" y="130"/>
                  <a:pt x="106" y="131"/>
                  <a:pt x="106" y="131"/>
                </a:cubicBezTo>
                <a:cubicBezTo>
                  <a:pt x="106" y="131"/>
                  <a:pt x="105" y="132"/>
                  <a:pt x="105" y="132"/>
                </a:cubicBezTo>
                <a:cubicBezTo>
                  <a:pt x="106" y="132"/>
                  <a:pt x="106" y="132"/>
                  <a:pt x="106" y="132"/>
                </a:cubicBezTo>
                <a:close/>
                <a:moveTo>
                  <a:pt x="174" y="129"/>
                </a:moveTo>
                <a:cubicBezTo>
                  <a:pt x="174" y="130"/>
                  <a:pt x="174" y="131"/>
                  <a:pt x="174" y="132"/>
                </a:cubicBezTo>
                <a:cubicBezTo>
                  <a:pt x="174" y="132"/>
                  <a:pt x="175" y="131"/>
                  <a:pt x="176" y="131"/>
                </a:cubicBezTo>
                <a:cubicBezTo>
                  <a:pt x="176" y="130"/>
                  <a:pt x="176" y="129"/>
                  <a:pt x="176" y="128"/>
                </a:cubicBezTo>
                <a:cubicBezTo>
                  <a:pt x="175" y="128"/>
                  <a:pt x="175" y="128"/>
                  <a:pt x="175" y="128"/>
                </a:cubicBezTo>
                <a:cubicBezTo>
                  <a:pt x="175" y="128"/>
                  <a:pt x="175" y="128"/>
                  <a:pt x="175" y="128"/>
                </a:cubicBezTo>
                <a:cubicBezTo>
                  <a:pt x="175" y="129"/>
                  <a:pt x="175" y="129"/>
                  <a:pt x="174" y="129"/>
                </a:cubicBezTo>
                <a:close/>
                <a:moveTo>
                  <a:pt x="100" y="131"/>
                </a:moveTo>
                <a:cubicBezTo>
                  <a:pt x="101" y="131"/>
                  <a:pt x="102" y="131"/>
                  <a:pt x="103" y="131"/>
                </a:cubicBezTo>
                <a:cubicBezTo>
                  <a:pt x="103" y="131"/>
                  <a:pt x="103" y="131"/>
                  <a:pt x="103" y="131"/>
                </a:cubicBezTo>
                <a:cubicBezTo>
                  <a:pt x="103" y="129"/>
                  <a:pt x="103" y="126"/>
                  <a:pt x="103" y="123"/>
                </a:cubicBezTo>
                <a:cubicBezTo>
                  <a:pt x="103" y="122"/>
                  <a:pt x="103" y="120"/>
                  <a:pt x="103" y="119"/>
                </a:cubicBezTo>
                <a:cubicBezTo>
                  <a:pt x="103" y="116"/>
                  <a:pt x="103" y="113"/>
                  <a:pt x="103" y="111"/>
                </a:cubicBezTo>
                <a:cubicBezTo>
                  <a:pt x="102" y="111"/>
                  <a:pt x="101" y="110"/>
                  <a:pt x="100" y="110"/>
                </a:cubicBezTo>
                <a:cubicBezTo>
                  <a:pt x="100" y="112"/>
                  <a:pt x="101" y="114"/>
                  <a:pt x="101" y="116"/>
                </a:cubicBezTo>
                <a:cubicBezTo>
                  <a:pt x="101" y="121"/>
                  <a:pt x="102" y="126"/>
                  <a:pt x="100" y="131"/>
                </a:cubicBezTo>
                <a:cubicBezTo>
                  <a:pt x="100" y="131"/>
                  <a:pt x="100" y="131"/>
                  <a:pt x="100" y="131"/>
                </a:cubicBezTo>
                <a:close/>
                <a:moveTo>
                  <a:pt x="179" y="129"/>
                </a:moveTo>
                <a:cubicBezTo>
                  <a:pt x="179" y="130"/>
                  <a:pt x="179" y="130"/>
                  <a:pt x="178" y="131"/>
                </a:cubicBezTo>
                <a:cubicBezTo>
                  <a:pt x="181" y="130"/>
                  <a:pt x="184" y="130"/>
                  <a:pt x="187" y="129"/>
                </a:cubicBezTo>
                <a:cubicBezTo>
                  <a:pt x="186" y="129"/>
                  <a:pt x="186" y="129"/>
                  <a:pt x="186" y="129"/>
                </a:cubicBezTo>
                <a:cubicBezTo>
                  <a:pt x="186" y="128"/>
                  <a:pt x="186" y="128"/>
                  <a:pt x="186" y="128"/>
                </a:cubicBezTo>
                <a:cubicBezTo>
                  <a:pt x="186" y="128"/>
                  <a:pt x="186" y="128"/>
                  <a:pt x="186" y="128"/>
                </a:cubicBezTo>
                <a:cubicBezTo>
                  <a:pt x="185" y="128"/>
                  <a:pt x="185" y="127"/>
                  <a:pt x="185" y="127"/>
                </a:cubicBezTo>
                <a:cubicBezTo>
                  <a:pt x="185" y="127"/>
                  <a:pt x="185" y="126"/>
                  <a:pt x="185" y="126"/>
                </a:cubicBezTo>
                <a:cubicBezTo>
                  <a:pt x="184" y="126"/>
                  <a:pt x="184" y="126"/>
                  <a:pt x="184" y="126"/>
                </a:cubicBezTo>
                <a:cubicBezTo>
                  <a:pt x="184" y="127"/>
                  <a:pt x="184" y="127"/>
                  <a:pt x="183" y="128"/>
                </a:cubicBezTo>
                <a:cubicBezTo>
                  <a:pt x="183" y="128"/>
                  <a:pt x="183" y="129"/>
                  <a:pt x="182" y="129"/>
                </a:cubicBezTo>
                <a:cubicBezTo>
                  <a:pt x="182" y="129"/>
                  <a:pt x="181" y="128"/>
                  <a:pt x="181" y="128"/>
                </a:cubicBezTo>
                <a:cubicBezTo>
                  <a:pt x="181" y="127"/>
                  <a:pt x="181" y="127"/>
                  <a:pt x="181" y="127"/>
                </a:cubicBezTo>
                <a:cubicBezTo>
                  <a:pt x="181" y="127"/>
                  <a:pt x="181" y="127"/>
                  <a:pt x="181" y="127"/>
                </a:cubicBezTo>
                <a:cubicBezTo>
                  <a:pt x="180" y="128"/>
                  <a:pt x="180" y="128"/>
                  <a:pt x="180" y="129"/>
                </a:cubicBezTo>
                <a:cubicBezTo>
                  <a:pt x="180" y="129"/>
                  <a:pt x="180" y="129"/>
                  <a:pt x="179" y="129"/>
                </a:cubicBezTo>
                <a:cubicBezTo>
                  <a:pt x="179" y="129"/>
                  <a:pt x="179" y="129"/>
                  <a:pt x="179" y="129"/>
                </a:cubicBezTo>
                <a:close/>
                <a:moveTo>
                  <a:pt x="95" y="130"/>
                </a:moveTo>
                <a:cubicBezTo>
                  <a:pt x="94" y="129"/>
                  <a:pt x="94" y="127"/>
                  <a:pt x="95" y="125"/>
                </a:cubicBezTo>
                <a:cubicBezTo>
                  <a:pt x="95" y="123"/>
                  <a:pt x="95" y="122"/>
                  <a:pt x="95" y="121"/>
                </a:cubicBezTo>
                <a:cubicBezTo>
                  <a:pt x="95" y="118"/>
                  <a:pt x="95" y="114"/>
                  <a:pt x="94" y="110"/>
                </a:cubicBezTo>
                <a:cubicBezTo>
                  <a:pt x="94" y="110"/>
                  <a:pt x="94" y="110"/>
                  <a:pt x="94" y="110"/>
                </a:cubicBezTo>
                <a:cubicBezTo>
                  <a:pt x="92" y="109"/>
                  <a:pt x="89" y="109"/>
                  <a:pt x="87" y="109"/>
                </a:cubicBezTo>
                <a:cubicBezTo>
                  <a:pt x="87" y="111"/>
                  <a:pt x="86" y="114"/>
                  <a:pt x="86" y="117"/>
                </a:cubicBezTo>
                <a:cubicBezTo>
                  <a:pt x="86" y="118"/>
                  <a:pt x="86" y="119"/>
                  <a:pt x="86" y="120"/>
                </a:cubicBezTo>
                <a:cubicBezTo>
                  <a:pt x="86" y="122"/>
                  <a:pt x="86" y="124"/>
                  <a:pt x="86" y="126"/>
                </a:cubicBezTo>
                <a:cubicBezTo>
                  <a:pt x="86" y="127"/>
                  <a:pt x="86" y="127"/>
                  <a:pt x="86" y="128"/>
                </a:cubicBezTo>
                <a:cubicBezTo>
                  <a:pt x="86" y="128"/>
                  <a:pt x="86" y="129"/>
                  <a:pt x="86" y="129"/>
                </a:cubicBezTo>
                <a:cubicBezTo>
                  <a:pt x="87" y="129"/>
                  <a:pt x="88" y="130"/>
                  <a:pt x="89" y="130"/>
                </a:cubicBezTo>
                <a:cubicBezTo>
                  <a:pt x="89" y="130"/>
                  <a:pt x="89" y="129"/>
                  <a:pt x="89" y="129"/>
                </a:cubicBezTo>
                <a:cubicBezTo>
                  <a:pt x="89" y="126"/>
                  <a:pt x="90" y="123"/>
                  <a:pt x="90" y="120"/>
                </a:cubicBezTo>
                <a:cubicBezTo>
                  <a:pt x="90" y="120"/>
                  <a:pt x="90" y="119"/>
                  <a:pt x="90" y="119"/>
                </a:cubicBezTo>
                <a:cubicBezTo>
                  <a:pt x="90" y="114"/>
                  <a:pt x="91" y="110"/>
                  <a:pt x="93" y="110"/>
                </a:cubicBezTo>
                <a:cubicBezTo>
                  <a:pt x="93" y="110"/>
                  <a:pt x="93" y="110"/>
                  <a:pt x="93" y="110"/>
                </a:cubicBezTo>
                <a:cubicBezTo>
                  <a:pt x="94" y="110"/>
                  <a:pt x="94" y="111"/>
                  <a:pt x="94" y="112"/>
                </a:cubicBezTo>
                <a:cubicBezTo>
                  <a:pt x="94" y="112"/>
                  <a:pt x="94" y="112"/>
                  <a:pt x="94" y="112"/>
                </a:cubicBezTo>
                <a:cubicBezTo>
                  <a:pt x="94" y="112"/>
                  <a:pt x="94" y="113"/>
                  <a:pt x="94" y="113"/>
                </a:cubicBezTo>
                <a:cubicBezTo>
                  <a:pt x="94" y="113"/>
                  <a:pt x="94" y="113"/>
                  <a:pt x="94" y="113"/>
                </a:cubicBezTo>
                <a:cubicBezTo>
                  <a:pt x="94" y="114"/>
                  <a:pt x="94" y="114"/>
                  <a:pt x="94" y="114"/>
                </a:cubicBezTo>
                <a:cubicBezTo>
                  <a:pt x="94" y="115"/>
                  <a:pt x="94" y="115"/>
                  <a:pt x="94" y="116"/>
                </a:cubicBezTo>
                <a:cubicBezTo>
                  <a:pt x="93" y="118"/>
                  <a:pt x="93" y="121"/>
                  <a:pt x="93" y="123"/>
                </a:cubicBezTo>
                <a:cubicBezTo>
                  <a:pt x="93" y="124"/>
                  <a:pt x="93" y="125"/>
                  <a:pt x="93" y="126"/>
                </a:cubicBezTo>
                <a:cubicBezTo>
                  <a:pt x="93" y="127"/>
                  <a:pt x="93" y="129"/>
                  <a:pt x="93" y="130"/>
                </a:cubicBezTo>
                <a:cubicBezTo>
                  <a:pt x="93" y="130"/>
                  <a:pt x="94" y="130"/>
                  <a:pt x="95" y="130"/>
                </a:cubicBezTo>
                <a:close/>
                <a:moveTo>
                  <a:pt x="83" y="129"/>
                </a:moveTo>
                <a:cubicBezTo>
                  <a:pt x="82" y="126"/>
                  <a:pt x="83" y="124"/>
                  <a:pt x="83" y="122"/>
                </a:cubicBezTo>
                <a:cubicBezTo>
                  <a:pt x="83" y="121"/>
                  <a:pt x="83" y="121"/>
                  <a:pt x="83" y="120"/>
                </a:cubicBezTo>
                <a:cubicBezTo>
                  <a:pt x="83" y="119"/>
                  <a:pt x="83" y="117"/>
                  <a:pt x="83" y="115"/>
                </a:cubicBezTo>
                <a:cubicBezTo>
                  <a:pt x="84" y="113"/>
                  <a:pt x="84" y="111"/>
                  <a:pt x="84" y="108"/>
                </a:cubicBezTo>
                <a:cubicBezTo>
                  <a:pt x="84" y="108"/>
                  <a:pt x="84" y="108"/>
                  <a:pt x="84" y="108"/>
                </a:cubicBezTo>
                <a:cubicBezTo>
                  <a:pt x="84" y="108"/>
                  <a:pt x="83" y="108"/>
                  <a:pt x="83" y="108"/>
                </a:cubicBezTo>
                <a:cubicBezTo>
                  <a:pt x="83" y="112"/>
                  <a:pt x="83" y="116"/>
                  <a:pt x="82" y="120"/>
                </a:cubicBezTo>
                <a:cubicBezTo>
                  <a:pt x="82" y="121"/>
                  <a:pt x="82" y="122"/>
                  <a:pt x="82" y="123"/>
                </a:cubicBezTo>
                <a:cubicBezTo>
                  <a:pt x="82" y="126"/>
                  <a:pt x="82" y="126"/>
                  <a:pt x="82" y="126"/>
                </a:cubicBezTo>
                <a:cubicBezTo>
                  <a:pt x="82" y="126"/>
                  <a:pt x="82" y="127"/>
                  <a:pt x="82" y="127"/>
                </a:cubicBezTo>
                <a:cubicBezTo>
                  <a:pt x="82" y="128"/>
                  <a:pt x="82" y="128"/>
                  <a:pt x="82" y="129"/>
                </a:cubicBezTo>
                <a:cubicBezTo>
                  <a:pt x="82" y="129"/>
                  <a:pt x="83" y="129"/>
                  <a:pt x="83" y="129"/>
                </a:cubicBezTo>
                <a:close/>
                <a:moveTo>
                  <a:pt x="74" y="127"/>
                </a:moveTo>
                <a:cubicBezTo>
                  <a:pt x="75" y="127"/>
                  <a:pt x="76" y="128"/>
                  <a:pt x="77" y="128"/>
                </a:cubicBezTo>
                <a:cubicBezTo>
                  <a:pt x="77" y="125"/>
                  <a:pt x="77" y="123"/>
                  <a:pt x="77" y="120"/>
                </a:cubicBezTo>
                <a:cubicBezTo>
                  <a:pt x="77" y="120"/>
                  <a:pt x="78" y="119"/>
                  <a:pt x="78" y="118"/>
                </a:cubicBezTo>
                <a:cubicBezTo>
                  <a:pt x="78" y="115"/>
                  <a:pt x="78" y="111"/>
                  <a:pt x="78" y="108"/>
                </a:cubicBezTo>
                <a:cubicBezTo>
                  <a:pt x="78" y="108"/>
                  <a:pt x="78" y="107"/>
                  <a:pt x="78" y="107"/>
                </a:cubicBezTo>
                <a:cubicBezTo>
                  <a:pt x="77" y="107"/>
                  <a:pt x="76" y="107"/>
                  <a:pt x="75" y="107"/>
                </a:cubicBezTo>
                <a:cubicBezTo>
                  <a:pt x="75" y="107"/>
                  <a:pt x="75" y="108"/>
                  <a:pt x="75" y="109"/>
                </a:cubicBezTo>
                <a:cubicBezTo>
                  <a:pt x="75" y="109"/>
                  <a:pt x="75" y="109"/>
                  <a:pt x="75" y="109"/>
                </a:cubicBezTo>
                <a:cubicBezTo>
                  <a:pt x="74" y="111"/>
                  <a:pt x="74" y="113"/>
                  <a:pt x="74" y="116"/>
                </a:cubicBezTo>
                <a:cubicBezTo>
                  <a:pt x="74" y="118"/>
                  <a:pt x="74" y="121"/>
                  <a:pt x="74" y="123"/>
                </a:cubicBezTo>
                <a:cubicBezTo>
                  <a:pt x="74" y="123"/>
                  <a:pt x="74" y="123"/>
                  <a:pt x="74" y="124"/>
                </a:cubicBezTo>
                <a:cubicBezTo>
                  <a:pt x="74" y="125"/>
                  <a:pt x="74" y="126"/>
                  <a:pt x="74" y="127"/>
                </a:cubicBezTo>
                <a:close/>
                <a:moveTo>
                  <a:pt x="189" y="126"/>
                </a:moveTo>
                <a:cubicBezTo>
                  <a:pt x="189" y="126"/>
                  <a:pt x="190" y="127"/>
                  <a:pt x="190" y="127"/>
                </a:cubicBezTo>
                <a:cubicBezTo>
                  <a:pt x="190" y="127"/>
                  <a:pt x="190" y="127"/>
                  <a:pt x="190" y="127"/>
                </a:cubicBezTo>
                <a:cubicBezTo>
                  <a:pt x="190" y="127"/>
                  <a:pt x="190" y="126"/>
                  <a:pt x="190" y="125"/>
                </a:cubicBezTo>
                <a:cubicBezTo>
                  <a:pt x="190" y="124"/>
                  <a:pt x="190" y="124"/>
                  <a:pt x="190" y="124"/>
                </a:cubicBezTo>
                <a:cubicBezTo>
                  <a:pt x="190" y="124"/>
                  <a:pt x="190" y="124"/>
                  <a:pt x="190" y="124"/>
                </a:cubicBezTo>
                <a:cubicBezTo>
                  <a:pt x="190" y="124"/>
                  <a:pt x="190" y="124"/>
                  <a:pt x="190" y="124"/>
                </a:cubicBezTo>
                <a:cubicBezTo>
                  <a:pt x="189" y="125"/>
                  <a:pt x="189" y="126"/>
                  <a:pt x="189" y="126"/>
                </a:cubicBezTo>
                <a:close/>
                <a:moveTo>
                  <a:pt x="71" y="127"/>
                </a:moveTo>
                <a:cubicBezTo>
                  <a:pt x="71" y="126"/>
                  <a:pt x="71" y="124"/>
                  <a:pt x="71" y="123"/>
                </a:cubicBezTo>
                <a:cubicBezTo>
                  <a:pt x="71" y="123"/>
                  <a:pt x="71" y="122"/>
                  <a:pt x="71" y="122"/>
                </a:cubicBezTo>
                <a:cubicBezTo>
                  <a:pt x="71" y="119"/>
                  <a:pt x="71" y="116"/>
                  <a:pt x="72" y="114"/>
                </a:cubicBezTo>
                <a:cubicBezTo>
                  <a:pt x="72" y="111"/>
                  <a:pt x="72" y="109"/>
                  <a:pt x="73" y="107"/>
                </a:cubicBezTo>
                <a:cubicBezTo>
                  <a:pt x="73" y="107"/>
                  <a:pt x="73" y="106"/>
                  <a:pt x="73" y="106"/>
                </a:cubicBezTo>
                <a:cubicBezTo>
                  <a:pt x="72" y="106"/>
                  <a:pt x="71" y="106"/>
                  <a:pt x="70" y="106"/>
                </a:cubicBezTo>
                <a:cubicBezTo>
                  <a:pt x="70" y="106"/>
                  <a:pt x="69" y="106"/>
                  <a:pt x="68" y="105"/>
                </a:cubicBezTo>
                <a:cubicBezTo>
                  <a:pt x="68" y="108"/>
                  <a:pt x="69" y="110"/>
                  <a:pt x="69" y="113"/>
                </a:cubicBezTo>
                <a:cubicBezTo>
                  <a:pt x="69" y="117"/>
                  <a:pt x="69" y="122"/>
                  <a:pt x="69" y="126"/>
                </a:cubicBezTo>
                <a:cubicBezTo>
                  <a:pt x="69" y="126"/>
                  <a:pt x="69" y="126"/>
                  <a:pt x="69" y="126"/>
                </a:cubicBezTo>
                <a:cubicBezTo>
                  <a:pt x="70" y="127"/>
                  <a:pt x="71" y="127"/>
                  <a:pt x="71" y="127"/>
                </a:cubicBezTo>
                <a:close/>
                <a:moveTo>
                  <a:pt x="193" y="123"/>
                </a:moveTo>
                <a:cubicBezTo>
                  <a:pt x="193" y="124"/>
                  <a:pt x="193" y="125"/>
                  <a:pt x="193" y="126"/>
                </a:cubicBezTo>
                <a:cubicBezTo>
                  <a:pt x="194" y="126"/>
                  <a:pt x="194" y="126"/>
                  <a:pt x="194" y="126"/>
                </a:cubicBezTo>
                <a:cubicBezTo>
                  <a:pt x="195" y="125"/>
                  <a:pt x="195" y="123"/>
                  <a:pt x="195" y="122"/>
                </a:cubicBezTo>
                <a:cubicBezTo>
                  <a:pt x="194" y="122"/>
                  <a:pt x="194" y="123"/>
                  <a:pt x="193" y="123"/>
                </a:cubicBezTo>
                <a:close/>
                <a:moveTo>
                  <a:pt x="60" y="125"/>
                </a:moveTo>
                <a:cubicBezTo>
                  <a:pt x="63" y="125"/>
                  <a:pt x="65" y="126"/>
                  <a:pt x="67" y="126"/>
                </a:cubicBezTo>
                <a:cubicBezTo>
                  <a:pt x="66" y="119"/>
                  <a:pt x="66" y="112"/>
                  <a:pt x="66" y="105"/>
                </a:cubicBezTo>
                <a:cubicBezTo>
                  <a:pt x="66" y="105"/>
                  <a:pt x="66" y="105"/>
                  <a:pt x="66" y="105"/>
                </a:cubicBezTo>
                <a:cubicBezTo>
                  <a:pt x="64" y="105"/>
                  <a:pt x="62" y="104"/>
                  <a:pt x="60" y="104"/>
                </a:cubicBezTo>
                <a:cubicBezTo>
                  <a:pt x="60" y="107"/>
                  <a:pt x="60" y="111"/>
                  <a:pt x="60" y="115"/>
                </a:cubicBezTo>
                <a:cubicBezTo>
                  <a:pt x="60" y="116"/>
                  <a:pt x="60" y="117"/>
                  <a:pt x="60" y="118"/>
                </a:cubicBezTo>
                <a:cubicBezTo>
                  <a:pt x="61" y="120"/>
                  <a:pt x="61" y="122"/>
                  <a:pt x="60" y="125"/>
                </a:cubicBezTo>
                <a:close/>
                <a:moveTo>
                  <a:pt x="176" y="123"/>
                </a:moveTo>
                <a:cubicBezTo>
                  <a:pt x="176" y="123"/>
                  <a:pt x="176" y="124"/>
                  <a:pt x="176" y="125"/>
                </a:cubicBezTo>
                <a:cubicBezTo>
                  <a:pt x="176" y="125"/>
                  <a:pt x="176" y="125"/>
                  <a:pt x="176" y="125"/>
                </a:cubicBezTo>
                <a:cubicBezTo>
                  <a:pt x="176" y="124"/>
                  <a:pt x="176" y="123"/>
                  <a:pt x="176" y="123"/>
                </a:cubicBezTo>
                <a:close/>
                <a:moveTo>
                  <a:pt x="197" y="123"/>
                </a:moveTo>
                <a:cubicBezTo>
                  <a:pt x="197" y="123"/>
                  <a:pt x="197" y="124"/>
                  <a:pt x="197" y="124"/>
                </a:cubicBezTo>
                <a:cubicBezTo>
                  <a:pt x="197" y="124"/>
                  <a:pt x="197" y="124"/>
                  <a:pt x="198" y="124"/>
                </a:cubicBezTo>
                <a:cubicBezTo>
                  <a:pt x="198" y="124"/>
                  <a:pt x="198" y="123"/>
                  <a:pt x="197" y="123"/>
                </a:cubicBezTo>
                <a:close/>
                <a:moveTo>
                  <a:pt x="53" y="123"/>
                </a:moveTo>
                <a:cubicBezTo>
                  <a:pt x="54" y="123"/>
                  <a:pt x="56" y="123"/>
                  <a:pt x="57" y="124"/>
                </a:cubicBezTo>
                <a:cubicBezTo>
                  <a:pt x="57" y="121"/>
                  <a:pt x="57" y="119"/>
                  <a:pt x="57" y="116"/>
                </a:cubicBezTo>
                <a:cubicBezTo>
                  <a:pt x="57" y="115"/>
                  <a:pt x="57" y="115"/>
                  <a:pt x="57" y="114"/>
                </a:cubicBezTo>
                <a:cubicBezTo>
                  <a:pt x="57" y="109"/>
                  <a:pt x="57" y="106"/>
                  <a:pt x="58" y="103"/>
                </a:cubicBezTo>
                <a:cubicBezTo>
                  <a:pt x="56" y="102"/>
                  <a:pt x="55" y="102"/>
                  <a:pt x="54" y="102"/>
                </a:cubicBezTo>
                <a:cubicBezTo>
                  <a:pt x="54" y="106"/>
                  <a:pt x="54" y="109"/>
                  <a:pt x="53" y="113"/>
                </a:cubicBezTo>
                <a:cubicBezTo>
                  <a:pt x="53" y="115"/>
                  <a:pt x="53" y="115"/>
                  <a:pt x="53" y="115"/>
                </a:cubicBezTo>
                <a:cubicBezTo>
                  <a:pt x="53" y="116"/>
                  <a:pt x="53" y="118"/>
                  <a:pt x="53" y="120"/>
                </a:cubicBezTo>
                <a:cubicBezTo>
                  <a:pt x="53" y="120"/>
                  <a:pt x="53" y="121"/>
                  <a:pt x="53" y="121"/>
                </a:cubicBezTo>
                <a:cubicBezTo>
                  <a:pt x="53" y="122"/>
                  <a:pt x="53" y="122"/>
                  <a:pt x="53" y="123"/>
                </a:cubicBezTo>
                <a:close/>
                <a:moveTo>
                  <a:pt x="98" y="119"/>
                </a:moveTo>
                <a:cubicBezTo>
                  <a:pt x="98" y="120"/>
                  <a:pt x="98" y="121"/>
                  <a:pt x="98" y="121"/>
                </a:cubicBezTo>
                <a:cubicBezTo>
                  <a:pt x="98" y="122"/>
                  <a:pt x="98" y="122"/>
                  <a:pt x="98" y="122"/>
                </a:cubicBezTo>
                <a:cubicBezTo>
                  <a:pt x="98" y="122"/>
                  <a:pt x="98" y="121"/>
                  <a:pt x="98" y="120"/>
                </a:cubicBezTo>
                <a:cubicBezTo>
                  <a:pt x="98" y="120"/>
                  <a:pt x="98" y="120"/>
                  <a:pt x="98" y="119"/>
                </a:cubicBezTo>
                <a:close/>
                <a:moveTo>
                  <a:pt x="44" y="119"/>
                </a:moveTo>
                <a:cubicBezTo>
                  <a:pt x="45" y="120"/>
                  <a:pt x="45" y="120"/>
                  <a:pt x="46" y="120"/>
                </a:cubicBezTo>
                <a:cubicBezTo>
                  <a:pt x="47" y="121"/>
                  <a:pt x="48" y="121"/>
                  <a:pt x="49" y="121"/>
                </a:cubicBezTo>
                <a:cubicBezTo>
                  <a:pt x="49" y="120"/>
                  <a:pt x="50" y="118"/>
                  <a:pt x="50" y="116"/>
                </a:cubicBezTo>
                <a:cubicBezTo>
                  <a:pt x="50" y="116"/>
                  <a:pt x="50" y="115"/>
                  <a:pt x="50" y="114"/>
                </a:cubicBezTo>
                <a:cubicBezTo>
                  <a:pt x="50" y="112"/>
                  <a:pt x="50" y="112"/>
                  <a:pt x="50" y="112"/>
                </a:cubicBezTo>
                <a:cubicBezTo>
                  <a:pt x="51" y="108"/>
                  <a:pt x="51" y="104"/>
                  <a:pt x="51" y="101"/>
                </a:cubicBezTo>
                <a:cubicBezTo>
                  <a:pt x="49" y="100"/>
                  <a:pt x="46" y="99"/>
                  <a:pt x="44" y="98"/>
                </a:cubicBezTo>
                <a:cubicBezTo>
                  <a:pt x="44" y="102"/>
                  <a:pt x="45" y="105"/>
                  <a:pt x="45" y="108"/>
                </a:cubicBezTo>
                <a:cubicBezTo>
                  <a:pt x="45" y="109"/>
                  <a:pt x="45" y="110"/>
                  <a:pt x="45" y="111"/>
                </a:cubicBezTo>
                <a:cubicBezTo>
                  <a:pt x="45" y="113"/>
                  <a:pt x="45" y="116"/>
                  <a:pt x="44" y="119"/>
                </a:cubicBezTo>
                <a:cubicBezTo>
                  <a:pt x="44" y="119"/>
                  <a:pt x="44" y="119"/>
                  <a:pt x="44" y="119"/>
                </a:cubicBezTo>
                <a:close/>
                <a:moveTo>
                  <a:pt x="203" y="120"/>
                </a:moveTo>
                <a:cubicBezTo>
                  <a:pt x="203" y="120"/>
                  <a:pt x="203" y="120"/>
                  <a:pt x="203" y="121"/>
                </a:cubicBezTo>
                <a:cubicBezTo>
                  <a:pt x="204" y="120"/>
                  <a:pt x="205" y="119"/>
                  <a:pt x="206" y="119"/>
                </a:cubicBezTo>
                <a:cubicBezTo>
                  <a:pt x="206" y="118"/>
                  <a:pt x="206" y="117"/>
                  <a:pt x="206" y="117"/>
                </a:cubicBezTo>
                <a:cubicBezTo>
                  <a:pt x="206" y="117"/>
                  <a:pt x="206" y="117"/>
                  <a:pt x="206" y="117"/>
                </a:cubicBezTo>
                <a:cubicBezTo>
                  <a:pt x="206" y="117"/>
                  <a:pt x="205" y="117"/>
                  <a:pt x="205" y="117"/>
                </a:cubicBezTo>
                <a:cubicBezTo>
                  <a:pt x="205" y="118"/>
                  <a:pt x="205" y="118"/>
                  <a:pt x="204" y="119"/>
                </a:cubicBezTo>
                <a:cubicBezTo>
                  <a:pt x="204" y="120"/>
                  <a:pt x="204" y="120"/>
                  <a:pt x="203" y="120"/>
                </a:cubicBezTo>
                <a:cubicBezTo>
                  <a:pt x="203" y="120"/>
                  <a:pt x="203" y="120"/>
                  <a:pt x="203" y="120"/>
                </a:cubicBezTo>
                <a:close/>
                <a:moveTo>
                  <a:pt x="186" y="105"/>
                </a:moveTo>
                <a:cubicBezTo>
                  <a:pt x="186" y="106"/>
                  <a:pt x="186" y="107"/>
                  <a:pt x="186" y="108"/>
                </a:cubicBezTo>
                <a:cubicBezTo>
                  <a:pt x="186" y="108"/>
                  <a:pt x="186" y="109"/>
                  <a:pt x="186" y="109"/>
                </a:cubicBezTo>
                <a:cubicBezTo>
                  <a:pt x="185" y="111"/>
                  <a:pt x="185" y="113"/>
                  <a:pt x="185" y="116"/>
                </a:cubicBezTo>
                <a:cubicBezTo>
                  <a:pt x="185" y="117"/>
                  <a:pt x="185" y="118"/>
                  <a:pt x="185" y="119"/>
                </a:cubicBezTo>
                <a:cubicBezTo>
                  <a:pt x="185" y="120"/>
                  <a:pt x="185" y="120"/>
                  <a:pt x="185" y="120"/>
                </a:cubicBezTo>
                <a:cubicBezTo>
                  <a:pt x="185" y="120"/>
                  <a:pt x="185" y="119"/>
                  <a:pt x="185" y="119"/>
                </a:cubicBezTo>
                <a:cubicBezTo>
                  <a:pt x="185" y="118"/>
                  <a:pt x="185" y="118"/>
                  <a:pt x="185" y="118"/>
                </a:cubicBezTo>
                <a:cubicBezTo>
                  <a:pt x="185" y="116"/>
                  <a:pt x="185" y="115"/>
                  <a:pt x="186" y="114"/>
                </a:cubicBezTo>
                <a:cubicBezTo>
                  <a:pt x="186" y="113"/>
                  <a:pt x="186" y="111"/>
                  <a:pt x="186" y="109"/>
                </a:cubicBezTo>
                <a:cubicBezTo>
                  <a:pt x="186" y="108"/>
                  <a:pt x="186" y="107"/>
                  <a:pt x="186" y="106"/>
                </a:cubicBezTo>
                <a:cubicBezTo>
                  <a:pt x="186" y="106"/>
                  <a:pt x="186" y="105"/>
                  <a:pt x="186" y="105"/>
                </a:cubicBezTo>
                <a:close/>
                <a:moveTo>
                  <a:pt x="106" y="111"/>
                </a:moveTo>
                <a:cubicBezTo>
                  <a:pt x="106" y="114"/>
                  <a:pt x="106" y="116"/>
                  <a:pt x="106" y="119"/>
                </a:cubicBezTo>
                <a:cubicBezTo>
                  <a:pt x="106" y="116"/>
                  <a:pt x="107" y="113"/>
                  <a:pt x="107" y="111"/>
                </a:cubicBezTo>
                <a:lnTo>
                  <a:pt x="106" y="111"/>
                </a:lnTo>
                <a:close/>
                <a:moveTo>
                  <a:pt x="193" y="119"/>
                </a:moveTo>
                <a:cubicBezTo>
                  <a:pt x="193" y="119"/>
                  <a:pt x="193" y="118"/>
                  <a:pt x="194" y="118"/>
                </a:cubicBezTo>
                <a:cubicBezTo>
                  <a:pt x="194" y="118"/>
                  <a:pt x="195" y="118"/>
                  <a:pt x="195" y="117"/>
                </a:cubicBezTo>
                <a:cubicBezTo>
                  <a:pt x="195" y="117"/>
                  <a:pt x="195" y="117"/>
                  <a:pt x="195" y="116"/>
                </a:cubicBezTo>
                <a:cubicBezTo>
                  <a:pt x="194" y="117"/>
                  <a:pt x="194" y="117"/>
                  <a:pt x="193" y="117"/>
                </a:cubicBezTo>
                <a:cubicBezTo>
                  <a:pt x="193" y="118"/>
                  <a:pt x="193" y="118"/>
                  <a:pt x="193" y="119"/>
                </a:cubicBezTo>
                <a:cubicBezTo>
                  <a:pt x="193" y="119"/>
                  <a:pt x="193" y="119"/>
                  <a:pt x="193" y="119"/>
                </a:cubicBezTo>
                <a:close/>
                <a:moveTo>
                  <a:pt x="35" y="115"/>
                </a:moveTo>
                <a:cubicBezTo>
                  <a:pt x="38" y="117"/>
                  <a:pt x="40" y="118"/>
                  <a:pt x="42" y="119"/>
                </a:cubicBezTo>
                <a:cubicBezTo>
                  <a:pt x="41" y="116"/>
                  <a:pt x="41" y="114"/>
                  <a:pt x="42" y="111"/>
                </a:cubicBezTo>
                <a:cubicBezTo>
                  <a:pt x="42" y="110"/>
                  <a:pt x="42" y="109"/>
                  <a:pt x="42" y="108"/>
                </a:cubicBezTo>
                <a:cubicBezTo>
                  <a:pt x="42" y="107"/>
                  <a:pt x="42" y="107"/>
                  <a:pt x="42" y="107"/>
                </a:cubicBezTo>
                <a:cubicBezTo>
                  <a:pt x="42" y="104"/>
                  <a:pt x="42" y="101"/>
                  <a:pt x="42" y="97"/>
                </a:cubicBezTo>
                <a:cubicBezTo>
                  <a:pt x="39" y="96"/>
                  <a:pt x="37" y="95"/>
                  <a:pt x="35" y="94"/>
                </a:cubicBezTo>
                <a:cubicBezTo>
                  <a:pt x="35" y="98"/>
                  <a:pt x="35" y="102"/>
                  <a:pt x="35" y="106"/>
                </a:cubicBezTo>
                <a:cubicBezTo>
                  <a:pt x="35" y="106"/>
                  <a:pt x="35" y="107"/>
                  <a:pt x="35" y="108"/>
                </a:cubicBezTo>
                <a:cubicBezTo>
                  <a:pt x="35" y="110"/>
                  <a:pt x="36" y="113"/>
                  <a:pt x="35" y="115"/>
                </a:cubicBezTo>
                <a:close/>
                <a:moveTo>
                  <a:pt x="97" y="110"/>
                </a:moveTo>
                <a:cubicBezTo>
                  <a:pt x="97" y="112"/>
                  <a:pt x="98" y="115"/>
                  <a:pt x="98" y="118"/>
                </a:cubicBezTo>
                <a:cubicBezTo>
                  <a:pt x="98" y="118"/>
                  <a:pt x="98" y="118"/>
                  <a:pt x="98" y="117"/>
                </a:cubicBezTo>
                <a:cubicBezTo>
                  <a:pt x="98" y="115"/>
                  <a:pt x="97" y="112"/>
                  <a:pt x="97" y="110"/>
                </a:cubicBezTo>
                <a:cubicBezTo>
                  <a:pt x="97" y="110"/>
                  <a:pt x="97" y="110"/>
                  <a:pt x="97" y="110"/>
                </a:cubicBezTo>
                <a:close/>
                <a:moveTo>
                  <a:pt x="210" y="114"/>
                </a:moveTo>
                <a:cubicBezTo>
                  <a:pt x="210" y="115"/>
                  <a:pt x="210" y="115"/>
                  <a:pt x="210" y="115"/>
                </a:cubicBezTo>
                <a:cubicBezTo>
                  <a:pt x="210" y="115"/>
                  <a:pt x="210" y="114"/>
                  <a:pt x="210" y="114"/>
                </a:cubicBezTo>
                <a:cubicBezTo>
                  <a:pt x="210" y="114"/>
                  <a:pt x="210" y="114"/>
                  <a:pt x="210" y="114"/>
                </a:cubicBezTo>
                <a:close/>
                <a:moveTo>
                  <a:pt x="200" y="115"/>
                </a:moveTo>
                <a:cubicBezTo>
                  <a:pt x="200" y="114"/>
                  <a:pt x="200" y="114"/>
                  <a:pt x="200" y="114"/>
                </a:cubicBezTo>
                <a:cubicBezTo>
                  <a:pt x="200" y="114"/>
                  <a:pt x="200" y="113"/>
                  <a:pt x="200" y="113"/>
                </a:cubicBezTo>
                <a:cubicBezTo>
                  <a:pt x="200" y="113"/>
                  <a:pt x="200" y="113"/>
                  <a:pt x="199" y="113"/>
                </a:cubicBezTo>
                <a:cubicBezTo>
                  <a:pt x="199" y="113"/>
                  <a:pt x="199" y="114"/>
                  <a:pt x="200" y="115"/>
                </a:cubicBezTo>
                <a:close/>
                <a:moveTo>
                  <a:pt x="27" y="110"/>
                </a:moveTo>
                <a:cubicBezTo>
                  <a:pt x="29" y="111"/>
                  <a:pt x="31" y="112"/>
                  <a:pt x="32" y="113"/>
                </a:cubicBezTo>
                <a:cubicBezTo>
                  <a:pt x="32" y="112"/>
                  <a:pt x="32" y="110"/>
                  <a:pt x="32" y="108"/>
                </a:cubicBezTo>
                <a:cubicBezTo>
                  <a:pt x="32" y="107"/>
                  <a:pt x="32" y="106"/>
                  <a:pt x="32" y="105"/>
                </a:cubicBezTo>
                <a:cubicBezTo>
                  <a:pt x="32" y="100"/>
                  <a:pt x="32" y="97"/>
                  <a:pt x="32" y="93"/>
                </a:cubicBezTo>
                <a:cubicBezTo>
                  <a:pt x="32" y="93"/>
                  <a:pt x="32" y="93"/>
                  <a:pt x="32" y="93"/>
                </a:cubicBezTo>
                <a:cubicBezTo>
                  <a:pt x="32" y="93"/>
                  <a:pt x="31" y="93"/>
                  <a:pt x="31" y="92"/>
                </a:cubicBezTo>
                <a:cubicBezTo>
                  <a:pt x="30" y="92"/>
                  <a:pt x="29" y="91"/>
                  <a:pt x="28" y="91"/>
                </a:cubicBezTo>
                <a:cubicBezTo>
                  <a:pt x="28" y="93"/>
                  <a:pt x="27" y="96"/>
                  <a:pt x="27" y="99"/>
                </a:cubicBezTo>
                <a:cubicBezTo>
                  <a:pt x="27" y="100"/>
                  <a:pt x="27" y="101"/>
                  <a:pt x="27" y="102"/>
                </a:cubicBezTo>
                <a:cubicBezTo>
                  <a:pt x="27" y="104"/>
                  <a:pt x="27" y="106"/>
                  <a:pt x="27" y="108"/>
                </a:cubicBezTo>
                <a:cubicBezTo>
                  <a:pt x="27" y="109"/>
                  <a:pt x="27" y="109"/>
                  <a:pt x="27" y="109"/>
                </a:cubicBezTo>
                <a:cubicBezTo>
                  <a:pt x="27" y="110"/>
                  <a:pt x="27" y="110"/>
                  <a:pt x="27" y="110"/>
                </a:cubicBezTo>
                <a:close/>
                <a:moveTo>
                  <a:pt x="150" y="112"/>
                </a:moveTo>
                <a:cubicBezTo>
                  <a:pt x="150" y="112"/>
                  <a:pt x="151" y="112"/>
                  <a:pt x="151" y="113"/>
                </a:cubicBezTo>
                <a:cubicBezTo>
                  <a:pt x="151" y="112"/>
                  <a:pt x="151" y="112"/>
                  <a:pt x="151" y="112"/>
                </a:cubicBezTo>
                <a:cubicBezTo>
                  <a:pt x="150" y="112"/>
                  <a:pt x="149" y="112"/>
                  <a:pt x="148" y="112"/>
                </a:cubicBezTo>
                <a:cubicBezTo>
                  <a:pt x="148" y="112"/>
                  <a:pt x="148" y="112"/>
                  <a:pt x="148" y="113"/>
                </a:cubicBezTo>
                <a:cubicBezTo>
                  <a:pt x="149" y="112"/>
                  <a:pt x="149" y="112"/>
                  <a:pt x="150" y="112"/>
                </a:cubicBezTo>
                <a:close/>
                <a:moveTo>
                  <a:pt x="214" y="111"/>
                </a:moveTo>
                <a:cubicBezTo>
                  <a:pt x="214" y="112"/>
                  <a:pt x="214" y="112"/>
                  <a:pt x="214" y="113"/>
                </a:cubicBezTo>
                <a:cubicBezTo>
                  <a:pt x="214" y="113"/>
                  <a:pt x="215" y="112"/>
                  <a:pt x="215" y="112"/>
                </a:cubicBezTo>
                <a:cubicBezTo>
                  <a:pt x="215" y="111"/>
                  <a:pt x="215" y="111"/>
                  <a:pt x="215" y="110"/>
                </a:cubicBezTo>
                <a:cubicBezTo>
                  <a:pt x="215" y="110"/>
                  <a:pt x="214" y="111"/>
                  <a:pt x="214" y="111"/>
                </a:cubicBezTo>
                <a:close/>
                <a:moveTo>
                  <a:pt x="193" y="102"/>
                </a:moveTo>
                <a:cubicBezTo>
                  <a:pt x="194" y="102"/>
                  <a:pt x="194" y="103"/>
                  <a:pt x="194" y="103"/>
                </a:cubicBezTo>
                <a:cubicBezTo>
                  <a:pt x="195" y="106"/>
                  <a:pt x="195" y="109"/>
                  <a:pt x="194" y="113"/>
                </a:cubicBezTo>
                <a:cubicBezTo>
                  <a:pt x="194" y="112"/>
                  <a:pt x="195" y="112"/>
                  <a:pt x="195" y="112"/>
                </a:cubicBezTo>
                <a:cubicBezTo>
                  <a:pt x="195" y="112"/>
                  <a:pt x="195" y="111"/>
                  <a:pt x="195" y="111"/>
                </a:cubicBezTo>
                <a:cubicBezTo>
                  <a:pt x="195" y="110"/>
                  <a:pt x="195" y="109"/>
                  <a:pt x="195" y="108"/>
                </a:cubicBezTo>
                <a:cubicBezTo>
                  <a:pt x="195" y="105"/>
                  <a:pt x="194" y="102"/>
                  <a:pt x="194" y="99"/>
                </a:cubicBezTo>
                <a:cubicBezTo>
                  <a:pt x="193" y="100"/>
                  <a:pt x="191" y="100"/>
                  <a:pt x="189" y="101"/>
                </a:cubicBezTo>
                <a:cubicBezTo>
                  <a:pt x="190" y="101"/>
                  <a:pt x="190" y="102"/>
                  <a:pt x="190" y="102"/>
                </a:cubicBezTo>
                <a:cubicBezTo>
                  <a:pt x="189" y="102"/>
                  <a:pt x="189" y="102"/>
                  <a:pt x="189" y="102"/>
                </a:cubicBezTo>
                <a:cubicBezTo>
                  <a:pt x="189" y="102"/>
                  <a:pt x="189" y="102"/>
                  <a:pt x="189" y="102"/>
                </a:cubicBezTo>
                <a:cubicBezTo>
                  <a:pt x="189" y="103"/>
                  <a:pt x="189" y="103"/>
                  <a:pt x="189" y="104"/>
                </a:cubicBezTo>
                <a:cubicBezTo>
                  <a:pt x="189" y="104"/>
                  <a:pt x="189" y="105"/>
                  <a:pt x="189" y="105"/>
                </a:cubicBezTo>
                <a:cubicBezTo>
                  <a:pt x="189" y="106"/>
                  <a:pt x="189" y="108"/>
                  <a:pt x="189" y="109"/>
                </a:cubicBezTo>
                <a:cubicBezTo>
                  <a:pt x="189" y="110"/>
                  <a:pt x="189" y="111"/>
                  <a:pt x="189" y="112"/>
                </a:cubicBezTo>
                <a:cubicBezTo>
                  <a:pt x="189" y="110"/>
                  <a:pt x="190" y="107"/>
                  <a:pt x="190" y="105"/>
                </a:cubicBezTo>
                <a:cubicBezTo>
                  <a:pt x="190" y="104"/>
                  <a:pt x="190" y="104"/>
                  <a:pt x="190" y="104"/>
                </a:cubicBezTo>
                <a:cubicBezTo>
                  <a:pt x="190" y="103"/>
                  <a:pt x="191" y="102"/>
                  <a:pt x="191" y="101"/>
                </a:cubicBezTo>
                <a:cubicBezTo>
                  <a:pt x="191" y="101"/>
                  <a:pt x="191" y="100"/>
                  <a:pt x="192" y="100"/>
                </a:cubicBezTo>
                <a:cubicBezTo>
                  <a:pt x="192" y="100"/>
                  <a:pt x="193" y="100"/>
                  <a:pt x="193" y="101"/>
                </a:cubicBezTo>
                <a:cubicBezTo>
                  <a:pt x="193" y="101"/>
                  <a:pt x="193" y="101"/>
                  <a:pt x="193" y="102"/>
                </a:cubicBezTo>
                <a:cubicBezTo>
                  <a:pt x="193" y="102"/>
                  <a:pt x="193" y="102"/>
                  <a:pt x="193" y="102"/>
                </a:cubicBezTo>
                <a:close/>
                <a:moveTo>
                  <a:pt x="198" y="97"/>
                </a:moveTo>
                <a:cubicBezTo>
                  <a:pt x="198" y="101"/>
                  <a:pt x="198" y="105"/>
                  <a:pt x="199" y="109"/>
                </a:cubicBezTo>
                <a:cubicBezTo>
                  <a:pt x="199" y="109"/>
                  <a:pt x="200" y="108"/>
                  <a:pt x="200" y="108"/>
                </a:cubicBezTo>
                <a:cubicBezTo>
                  <a:pt x="200" y="107"/>
                  <a:pt x="200" y="106"/>
                  <a:pt x="200" y="106"/>
                </a:cubicBezTo>
                <a:cubicBezTo>
                  <a:pt x="200" y="106"/>
                  <a:pt x="200" y="106"/>
                  <a:pt x="200" y="106"/>
                </a:cubicBezTo>
                <a:cubicBezTo>
                  <a:pt x="199" y="106"/>
                  <a:pt x="199" y="105"/>
                  <a:pt x="199" y="105"/>
                </a:cubicBezTo>
                <a:cubicBezTo>
                  <a:pt x="199" y="104"/>
                  <a:pt x="199" y="104"/>
                  <a:pt x="199" y="104"/>
                </a:cubicBezTo>
                <a:cubicBezTo>
                  <a:pt x="199" y="103"/>
                  <a:pt x="200" y="103"/>
                  <a:pt x="200" y="103"/>
                </a:cubicBezTo>
                <a:cubicBezTo>
                  <a:pt x="200" y="101"/>
                  <a:pt x="200" y="100"/>
                  <a:pt x="200" y="99"/>
                </a:cubicBezTo>
                <a:cubicBezTo>
                  <a:pt x="200" y="99"/>
                  <a:pt x="200" y="99"/>
                  <a:pt x="200" y="99"/>
                </a:cubicBezTo>
                <a:cubicBezTo>
                  <a:pt x="199" y="98"/>
                  <a:pt x="199" y="98"/>
                  <a:pt x="200" y="97"/>
                </a:cubicBezTo>
                <a:cubicBezTo>
                  <a:pt x="200" y="97"/>
                  <a:pt x="200" y="97"/>
                  <a:pt x="200" y="97"/>
                </a:cubicBezTo>
                <a:cubicBezTo>
                  <a:pt x="200" y="97"/>
                  <a:pt x="200" y="96"/>
                  <a:pt x="200" y="96"/>
                </a:cubicBezTo>
                <a:cubicBezTo>
                  <a:pt x="199" y="96"/>
                  <a:pt x="199" y="96"/>
                  <a:pt x="198" y="97"/>
                </a:cubicBezTo>
                <a:close/>
                <a:moveTo>
                  <a:pt x="81" y="108"/>
                </a:moveTo>
                <a:cubicBezTo>
                  <a:pt x="81" y="108"/>
                  <a:pt x="81" y="108"/>
                  <a:pt x="81" y="108"/>
                </a:cubicBezTo>
                <a:cubicBezTo>
                  <a:pt x="81" y="108"/>
                  <a:pt x="81" y="109"/>
                  <a:pt x="81" y="109"/>
                </a:cubicBezTo>
                <a:cubicBezTo>
                  <a:pt x="81" y="109"/>
                  <a:pt x="81" y="108"/>
                  <a:pt x="81" y="108"/>
                </a:cubicBezTo>
                <a:cubicBezTo>
                  <a:pt x="81" y="108"/>
                  <a:pt x="81" y="108"/>
                  <a:pt x="81" y="108"/>
                </a:cubicBezTo>
                <a:close/>
                <a:moveTo>
                  <a:pt x="107" y="107"/>
                </a:moveTo>
                <a:cubicBezTo>
                  <a:pt x="116" y="108"/>
                  <a:pt x="125" y="109"/>
                  <a:pt x="132" y="109"/>
                </a:cubicBezTo>
                <a:cubicBezTo>
                  <a:pt x="145" y="109"/>
                  <a:pt x="156" y="108"/>
                  <a:pt x="166" y="105"/>
                </a:cubicBezTo>
                <a:cubicBezTo>
                  <a:pt x="166" y="105"/>
                  <a:pt x="166" y="105"/>
                  <a:pt x="166" y="105"/>
                </a:cubicBezTo>
                <a:cubicBezTo>
                  <a:pt x="166" y="104"/>
                  <a:pt x="167" y="104"/>
                  <a:pt x="168" y="104"/>
                </a:cubicBezTo>
                <a:cubicBezTo>
                  <a:pt x="168" y="104"/>
                  <a:pt x="169" y="104"/>
                  <a:pt x="169" y="105"/>
                </a:cubicBezTo>
                <a:cubicBezTo>
                  <a:pt x="171" y="104"/>
                  <a:pt x="174" y="103"/>
                  <a:pt x="176" y="103"/>
                </a:cubicBezTo>
                <a:cubicBezTo>
                  <a:pt x="188" y="99"/>
                  <a:pt x="200" y="93"/>
                  <a:pt x="210" y="85"/>
                </a:cubicBezTo>
                <a:cubicBezTo>
                  <a:pt x="219" y="77"/>
                  <a:pt x="228" y="69"/>
                  <a:pt x="226" y="57"/>
                </a:cubicBezTo>
                <a:cubicBezTo>
                  <a:pt x="224" y="57"/>
                  <a:pt x="222" y="57"/>
                  <a:pt x="220" y="57"/>
                </a:cubicBezTo>
                <a:cubicBezTo>
                  <a:pt x="220" y="58"/>
                  <a:pt x="220" y="58"/>
                  <a:pt x="219" y="59"/>
                </a:cubicBezTo>
                <a:cubicBezTo>
                  <a:pt x="219" y="59"/>
                  <a:pt x="219" y="59"/>
                  <a:pt x="218" y="59"/>
                </a:cubicBezTo>
                <a:cubicBezTo>
                  <a:pt x="218" y="59"/>
                  <a:pt x="218" y="59"/>
                  <a:pt x="217" y="59"/>
                </a:cubicBezTo>
                <a:cubicBezTo>
                  <a:pt x="217" y="59"/>
                  <a:pt x="217" y="58"/>
                  <a:pt x="217" y="58"/>
                </a:cubicBezTo>
                <a:cubicBezTo>
                  <a:pt x="217" y="58"/>
                  <a:pt x="217" y="57"/>
                  <a:pt x="217" y="57"/>
                </a:cubicBezTo>
                <a:cubicBezTo>
                  <a:pt x="217" y="57"/>
                  <a:pt x="216" y="57"/>
                  <a:pt x="215" y="57"/>
                </a:cubicBezTo>
                <a:cubicBezTo>
                  <a:pt x="215" y="57"/>
                  <a:pt x="215" y="57"/>
                  <a:pt x="215" y="57"/>
                </a:cubicBezTo>
                <a:cubicBezTo>
                  <a:pt x="214" y="57"/>
                  <a:pt x="214" y="57"/>
                  <a:pt x="214" y="57"/>
                </a:cubicBezTo>
                <a:cubicBezTo>
                  <a:pt x="209" y="57"/>
                  <a:pt x="204" y="57"/>
                  <a:pt x="198" y="57"/>
                </a:cubicBezTo>
                <a:cubicBezTo>
                  <a:pt x="198" y="57"/>
                  <a:pt x="198" y="57"/>
                  <a:pt x="198" y="57"/>
                </a:cubicBezTo>
                <a:cubicBezTo>
                  <a:pt x="198" y="57"/>
                  <a:pt x="198" y="57"/>
                  <a:pt x="197" y="57"/>
                </a:cubicBezTo>
                <a:cubicBezTo>
                  <a:pt x="192" y="57"/>
                  <a:pt x="186" y="56"/>
                  <a:pt x="180" y="56"/>
                </a:cubicBezTo>
                <a:cubicBezTo>
                  <a:pt x="177" y="56"/>
                  <a:pt x="174" y="56"/>
                  <a:pt x="171" y="56"/>
                </a:cubicBezTo>
                <a:cubicBezTo>
                  <a:pt x="161" y="55"/>
                  <a:pt x="151" y="55"/>
                  <a:pt x="140" y="54"/>
                </a:cubicBezTo>
                <a:cubicBezTo>
                  <a:pt x="138" y="54"/>
                  <a:pt x="135" y="54"/>
                  <a:pt x="132" y="54"/>
                </a:cubicBezTo>
                <a:cubicBezTo>
                  <a:pt x="131" y="54"/>
                  <a:pt x="129" y="54"/>
                  <a:pt x="127" y="53"/>
                </a:cubicBezTo>
                <a:cubicBezTo>
                  <a:pt x="125" y="53"/>
                  <a:pt x="123" y="53"/>
                  <a:pt x="121" y="53"/>
                </a:cubicBezTo>
                <a:cubicBezTo>
                  <a:pt x="121" y="53"/>
                  <a:pt x="121" y="53"/>
                  <a:pt x="121" y="53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20" y="53"/>
                  <a:pt x="119" y="53"/>
                  <a:pt x="119" y="52"/>
                </a:cubicBezTo>
                <a:cubicBezTo>
                  <a:pt x="119" y="52"/>
                  <a:pt x="119" y="52"/>
                  <a:pt x="119" y="52"/>
                </a:cubicBezTo>
                <a:cubicBezTo>
                  <a:pt x="118" y="53"/>
                  <a:pt x="118" y="53"/>
                  <a:pt x="118" y="53"/>
                </a:cubicBezTo>
                <a:cubicBezTo>
                  <a:pt x="118" y="53"/>
                  <a:pt x="118" y="53"/>
                  <a:pt x="117" y="53"/>
                </a:cubicBezTo>
                <a:cubicBezTo>
                  <a:pt x="117" y="53"/>
                  <a:pt x="117" y="53"/>
                  <a:pt x="117" y="53"/>
                </a:cubicBezTo>
                <a:cubicBezTo>
                  <a:pt x="117" y="53"/>
                  <a:pt x="117" y="53"/>
                  <a:pt x="117" y="53"/>
                </a:cubicBezTo>
                <a:cubicBezTo>
                  <a:pt x="116" y="53"/>
                  <a:pt x="116" y="53"/>
                  <a:pt x="116" y="52"/>
                </a:cubicBezTo>
                <a:cubicBezTo>
                  <a:pt x="116" y="52"/>
                  <a:pt x="116" y="52"/>
                  <a:pt x="116" y="51"/>
                </a:cubicBezTo>
                <a:cubicBezTo>
                  <a:pt x="116" y="51"/>
                  <a:pt x="116" y="51"/>
                  <a:pt x="115" y="52"/>
                </a:cubicBezTo>
                <a:cubicBezTo>
                  <a:pt x="115" y="52"/>
                  <a:pt x="115" y="52"/>
                  <a:pt x="115" y="52"/>
                </a:cubicBezTo>
                <a:cubicBezTo>
                  <a:pt x="114" y="52"/>
                  <a:pt x="114" y="51"/>
                  <a:pt x="114" y="51"/>
                </a:cubicBezTo>
                <a:cubicBezTo>
                  <a:pt x="114" y="49"/>
                  <a:pt x="115" y="48"/>
                  <a:pt x="116" y="47"/>
                </a:cubicBezTo>
                <a:cubicBezTo>
                  <a:pt x="116" y="47"/>
                  <a:pt x="116" y="46"/>
                  <a:pt x="116" y="45"/>
                </a:cubicBezTo>
                <a:cubicBezTo>
                  <a:pt x="116" y="43"/>
                  <a:pt x="116" y="42"/>
                  <a:pt x="116" y="40"/>
                </a:cubicBezTo>
                <a:cubicBezTo>
                  <a:pt x="116" y="40"/>
                  <a:pt x="116" y="39"/>
                  <a:pt x="116" y="39"/>
                </a:cubicBezTo>
                <a:cubicBezTo>
                  <a:pt x="117" y="31"/>
                  <a:pt x="117" y="23"/>
                  <a:pt x="116" y="14"/>
                </a:cubicBezTo>
                <a:cubicBezTo>
                  <a:pt x="116" y="13"/>
                  <a:pt x="116" y="12"/>
                  <a:pt x="116" y="11"/>
                </a:cubicBezTo>
                <a:cubicBezTo>
                  <a:pt x="113" y="11"/>
                  <a:pt x="110" y="11"/>
                  <a:pt x="106" y="11"/>
                </a:cubicBezTo>
                <a:cubicBezTo>
                  <a:pt x="96" y="11"/>
                  <a:pt x="86" y="12"/>
                  <a:pt x="77" y="14"/>
                </a:cubicBezTo>
                <a:cubicBezTo>
                  <a:pt x="76" y="14"/>
                  <a:pt x="74" y="15"/>
                  <a:pt x="73" y="15"/>
                </a:cubicBezTo>
                <a:cubicBezTo>
                  <a:pt x="66" y="16"/>
                  <a:pt x="58" y="18"/>
                  <a:pt x="50" y="21"/>
                </a:cubicBezTo>
                <a:cubicBezTo>
                  <a:pt x="43" y="24"/>
                  <a:pt x="36" y="27"/>
                  <a:pt x="29" y="32"/>
                </a:cubicBezTo>
                <a:cubicBezTo>
                  <a:pt x="19" y="39"/>
                  <a:pt x="9" y="47"/>
                  <a:pt x="7" y="58"/>
                </a:cubicBezTo>
                <a:cubicBezTo>
                  <a:pt x="6" y="65"/>
                  <a:pt x="8" y="71"/>
                  <a:pt x="14" y="77"/>
                </a:cubicBezTo>
                <a:cubicBezTo>
                  <a:pt x="14" y="77"/>
                  <a:pt x="14" y="77"/>
                  <a:pt x="14" y="77"/>
                </a:cubicBezTo>
                <a:cubicBezTo>
                  <a:pt x="14" y="77"/>
                  <a:pt x="14" y="77"/>
                  <a:pt x="15" y="77"/>
                </a:cubicBezTo>
                <a:cubicBezTo>
                  <a:pt x="15" y="77"/>
                  <a:pt x="15" y="78"/>
                  <a:pt x="15" y="78"/>
                </a:cubicBezTo>
                <a:cubicBezTo>
                  <a:pt x="15" y="78"/>
                  <a:pt x="15" y="78"/>
                  <a:pt x="15" y="78"/>
                </a:cubicBezTo>
                <a:cubicBezTo>
                  <a:pt x="17" y="80"/>
                  <a:pt x="20" y="82"/>
                  <a:pt x="23" y="84"/>
                </a:cubicBezTo>
                <a:cubicBezTo>
                  <a:pt x="35" y="91"/>
                  <a:pt x="48" y="97"/>
                  <a:pt x="62" y="100"/>
                </a:cubicBezTo>
                <a:cubicBezTo>
                  <a:pt x="74" y="103"/>
                  <a:pt x="86" y="105"/>
                  <a:pt x="101" y="107"/>
                </a:cubicBezTo>
                <a:cubicBezTo>
                  <a:pt x="102" y="107"/>
                  <a:pt x="103" y="107"/>
                  <a:pt x="104" y="107"/>
                </a:cubicBezTo>
                <a:cubicBezTo>
                  <a:pt x="104" y="107"/>
                  <a:pt x="104" y="107"/>
                  <a:pt x="104" y="107"/>
                </a:cubicBezTo>
                <a:cubicBezTo>
                  <a:pt x="105" y="107"/>
                  <a:pt x="105" y="106"/>
                  <a:pt x="106" y="106"/>
                </a:cubicBezTo>
                <a:cubicBezTo>
                  <a:pt x="106" y="106"/>
                  <a:pt x="107" y="106"/>
                  <a:pt x="107" y="107"/>
                </a:cubicBezTo>
                <a:cubicBezTo>
                  <a:pt x="107" y="107"/>
                  <a:pt x="107" y="107"/>
                  <a:pt x="107" y="107"/>
                </a:cubicBezTo>
                <a:close/>
                <a:moveTo>
                  <a:pt x="218" y="109"/>
                </a:moveTo>
                <a:cubicBezTo>
                  <a:pt x="219" y="108"/>
                  <a:pt x="220" y="107"/>
                  <a:pt x="221" y="106"/>
                </a:cubicBezTo>
                <a:cubicBezTo>
                  <a:pt x="221" y="106"/>
                  <a:pt x="221" y="106"/>
                  <a:pt x="221" y="106"/>
                </a:cubicBezTo>
                <a:cubicBezTo>
                  <a:pt x="220" y="105"/>
                  <a:pt x="220" y="104"/>
                  <a:pt x="220" y="103"/>
                </a:cubicBezTo>
                <a:cubicBezTo>
                  <a:pt x="220" y="104"/>
                  <a:pt x="220" y="105"/>
                  <a:pt x="219" y="106"/>
                </a:cubicBezTo>
                <a:cubicBezTo>
                  <a:pt x="219" y="107"/>
                  <a:pt x="219" y="107"/>
                  <a:pt x="219" y="108"/>
                </a:cubicBezTo>
                <a:cubicBezTo>
                  <a:pt x="218" y="108"/>
                  <a:pt x="218" y="108"/>
                  <a:pt x="218" y="108"/>
                </a:cubicBezTo>
                <a:cubicBezTo>
                  <a:pt x="218" y="109"/>
                  <a:pt x="218" y="109"/>
                  <a:pt x="218" y="109"/>
                </a:cubicBezTo>
                <a:close/>
                <a:moveTo>
                  <a:pt x="24" y="108"/>
                </a:moveTo>
                <a:cubicBezTo>
                  <a:pt x="24" y="107"/>
                  <a:pt x="24" y="105"/>
                  <a:pt x="24" y="104"/>
                </a:cubicBezTo>
                <a:cubicBezTo>
                  <a:pt x="24" y="103"/>
                  <a:pt x="24" y="103"/>
                  <a:pt x="24" y="102"/>
                </a:cubicBezTo>
                <a:cubicBezTo>
                  <a:pt x="24" y="100"/>
                  <a:pt x="25" y="99"/>
                  <a:pt x="25" y="97"/>
                </a:cubicBezTo>
                <a:cubicBezTo>
                  <a:pt x="25" y="95"/>
                  <a:pt x="25" y="92"/>
                  <a:pt x="25" y="90"/>
                </a:cubicBezTo>
                <a:cubicBezTo>
                  <a:pt x="25" y="90"/>
                  <a:pt x="25" y="90"/>
                  <a:pt x="25" y="89"/>
                </a:cubicBezTo>
                <a:cubicBezTo>
                  <a:pt x="24" y="89"/>
                  <a:pt x="23" y="88"/>
                  <a:pt x="21" y="87"/>
                </a:cubicBezTo>
                <a:cubicBezTo>
                  <a:pt x="22" y="90"/>
                  <a:pt x="22" y="94"/>
                  <a:pt x="22" y="98"/>
                </a:cubicBezTo>
                <a:cubicBezTo>
                  <a:pt x="22" y="99"/>
                  <a:pt x="22" y="99"/>
                  <a:pt x="22" y="100"/>
                </a:cubicBezTo>
                <a:cubicBezTo>
                  <a:pt x="22" y="102"/>
                  <a:pt x="22" y="105"/>
                  <a:pt x="22" y="107"/>
                </a:cubicBezTo>
                <a:cubicBezTo>
                  <a:pt x="22" y="107"/>
                  <a:pt x="24" y="108"/>
                  <a:pt x="24" y="108"/>
                </a:cubicBezTo>
                <a:close/>
                <a:moveTo>
                  <a:pt x="210" y="105"/>
                </a:moveTo>
                <a:cubicBezTo>
                  <a:pt x="210" y="106"/>
                  <a:pt x="210" y="106"/>
                  <a:pt x="209" y="107"/>
                </a:cubicBezTo>
                <a:cubicBezTo>
                  <a:pt x="210" y="107"/>
                  <a:pt x="212" y="105"/>
                  <a:pt x="212" y="105"/>
                </a:cubicBezTo>
                <a:cubicBezTo>
                  <a:pt x="212" y="105"/>
                  <a:pt x="212" y="104"/>
                  <a:pt x="212" y="104"/>
                </a:cubicBezTo>
                <a:cubicBezTo>
                  <a:pt x="212" y="103"/>
                  <a:pt x="212" y="103"/>
                  <a:pt x="212" y="103"/>
                </a:cubicBezTo>
                <a:cubicBezTo>
                  <a:pt x="211" y="103"/>
                  <a:pt x="210" y="104"/>
                  <a:pt x="210" y="105"/>
                </a:cubicBezTo>
                <a:close/>
                <a:moveTo>
                  <a:pt x="177" y="106"/>
                </a:moveTo>
                <a:cubicBezTo>
                  <a:pt x="177" y="106"/>
                  <a:pt x="177" y="106"/>
                  <a:pt x="177" y="106"/>
                </a:cubicBezTo>
                <a:cubicBezTo>
                  <a:pt x="177" y="107"/>
                  <a:pt x="177" y="107"/>
                  <a:pt x="177" y="107"/>
                </a:cubicBezTo>
                <a:cubicBezTo>
                  <a:pt x="177" y="107"/>
                  <a:pt x="178" y="106"/>
                  <a:pt x="178" y="106"/>
                </a:cubicBezTo>
                <a:cubicBezTo>
                  <a:pt x="178" y="106"/>
                  <a:pt x="177" y="106"/>
                  <a:pt x="177" y="106"/>
                </a:cubicBezTo>
                <a:close/>
                <a:moveTo>
                  <a:pt x="183" y="104"/>
                </a:moveTo>
                <a:cubicBezTo>
                  <a:pt x="183" y="104"/>
                  <a:pt x="183" y="104"/>
                  <a:pt x="183" y="105"/>
                </a:cubicBezTo>
                <a:cubicBezTo>
                  <a:pt x="183" y="105"/>
                  <a:pt x="183" y="106"/>
                  <a:pt x="183" y="107"/>
                </a:cubicBezTo>
                <a:cubicBezTo>
                  <a:pt x="183" y="107"/>
                  <a:pt x="183" y="106"/>
                  <a:pt x="183" y="106"/>
                </a:cubicBezTo>
                <a:cubicBezTo>
                  <a:pt x="183" y="105"/>
                  <a:pt x="183" y="104"/>
                  <a:pt x="184" y="104"/>
                </a:cubicBezTo>
                <a:cubicBezTo>
                  <a:pt x="184" y="104"/>
                  <a:pt x="183" y="104"/>
                  <a:pt x="183" y="104"/>
                </a:cubicBezTo>
                <a:close/>
                <a:moveTo>
                  <a:pt x="203" y="106"/>
                </a:moveTo>
                <a:cubicBezTo>
                  <a:pt x="203" y="106"/>
                  <a:pt x="203" y="106"/>
                  <a:pt x="203" y="106"/>
                </a:cubicBezTo>
                <a:cubicBezTo>
                  <a:pt x="203" y="106"/>
                  <a:pt x="203" y="106"/>
                  <a:pt x="203" y="106"/>
                </a:cubicBezTo>
                <a:cubicBezTo>
                  <a:pt x="203" y="105"/>
                  <a:pt x="203" y="105"/>
                  <a:pt x="203" y="104"/>
                </a:cubicBezTo>
                <a:cubicBezTo>
                  <a:pt x="203" y="104"/>
                  <a:pt x="203" y="104"/>
                  <a:pt x="202" y="104"/>
                </a:cubicBezTo>
                <a:cubicBezTo>
                  <a:pt x="202" y="105"/>
                  <a:pt x="203" y="105"/>
                  <a:pt x="203" y="106"/>
                </a:cubicBezTo>
                <a:close/>
                <a:moveTo>
                  <a:pt x="16" y="104"/>
                </a:moveTo>
                <a:cubicBezTo>
                  <a:pt x="17" y="104"/>
                  <a:pt x="18" y="105"/>
                  <a:pt x="19" y="105"/>
                </a:cubicBezTo>
                <a:cubicBezTo>
                  <a:pt x="19" y="104"/>
                  <a:pt x="19" y="102"/>
                  <a:pt x="19" y="101"/>
                </a:cubicBezTo>
                <a:cubicBezTo>
                  <a:pt x="19" y="100"/>
                  <a:pt x="19" y="99"/>
                  <a:pt x="19" y="98"/>
                </a:cubicBezTo>
                <a:cubicBezTo>
                  <a:pt x="19" y="94"/>
                  <a:pt x="20" y="90"/>
                  <a:pt x="19" y="86"/>
                </a:cubicBezTo>
                <a:cubicBezTo>
                  <a:pt x="19" y="86"/>
                  <a:pt x="19" y="86"/>
                  <a:pt x="19" y="86"/>
                </a:cubicBezTo>
                <a:cubicBezTo>
                  <a:pt x="18" y="85"/>
                  <a:pt x="18" y="85"/>
                  <a:pt x="17" y="84"/>
                </a:cubicBezTo>
                <a:cubicBezTo>
                  <a:pt x="17" y="85"/>
                  <a:pt x="17" y="86"/>
                  <a:pt x="17" y="87"/>
                </a:cubicBezTo>
                <a:cubicBezTo>
                  <a:pt x="17" y="89"/>
                  <a:pt x="17" y="91"/>
                  <a:pt x="17" y="94"/>
                </a:cubicBezTo>
                <a:cubicBezTo>
                  <a:pt x="17" y="94"/>
                  <a:pt x="17" y="94"/>
                  <a:pt x="17" y="94"/>
                </a:cubicBezTo>
                <a:cubicBezTo>
                  <a:pt x="17" y="97"/>
                  <a:pt x="17" y="101"/>
                  <a:pt x="16" y="104"/>
                </a:cubicBezTo>
                <a:close/>
                <a:moveTo>
                  <a:pt x="186" y="103"/>
                </a:moveTo>
                <a:cubicBezTo>
                  <a:pt x="186" y="103"/>
                  <a:pt x="186" y="103"/>
                  <a:pt x="187" y="103"/>
                </a:cubicBezTo>
                <a:cubicBezTo>
                  <a:pt x="187" y="103"/>
                  <a:pt x="187" y="103"/>
                  <a:pt x="187" y="102"/>
                </a:cubicBezTo>
                <a:cubicBezTo>
                  <a:pt x="187" y="102"/>
                  <a:pt x="186" y="103"/>
                  <a:pt x="186" y="103"/>
                </a:cubicBezTo>
                <a:close/>
                <a:moveTo>
                  <a:pt x="224" y="103"/>
                </a:moveTo>
                <a:cubicBezTo>
                  <a:pt x="224" y="103"/>
                  <a:pt x="224" y="103"/>
                  <a:pt x="224" y="103"/>
                </a:cubicBezTo>
                <a:cubicBezTo>
                  <a:pt x="224" y="102"/>
                  <a:pt x="224" y="102"/>
                  <a:pt x="224" y="102"/>
                </a:cubicBezTo>
                <a:cubicBezTo>
                  <a:pt x="224" y="102"/>
                  <a:pt x="224" y="103"/>
                  <a:pt x="224" y="103"/>
                </a:cubicBezTo>
                <a:close/>
                <a:moveTo>
                  <a:pt x="14" y="102"/>
                </a:moveTo>
                <a:cubicBezTo>
                  <a:pt x="14" y="101"/>
                  <a:pt x="14" y="101"/>
                  <a:pt x="14" y="100"/>
                </a:cubicBezTo>
                <a:cubicBezTo>
                  <a:pt x="14" y="101"/>
                  <a:pt x="14" y="101"/>
                  <a:pt x="14" y="102"/>
                </a:cubicBezTo>
                <a:cubicBezTo>
                  <a:pt x="14" y="102"/>
                  <a:pt x="14" y="102"/>
                  <a:pt x="14" y="102"/>
                </a:cubicBezTo>
                <a:close/>
                <a:moveTo>
                  <a:pt x="7" y="73"/>
                </a:moveTo>
                <a:cubicBezTo>
                  <a:pt x="7" y="79"/>
                  <a:pt x="7" y="85"/>
                  <a:pt x="7" y="91"/>
                </a:cubicBezTo>
                <a:cubicBezTo>
                  <a:pt x="7" y="93"/>
                  <a:pt x="8" y="95"/>
                  <a:pt x="8" y="98"/>
                </a:cubicBezTo>
                <a:cubicBezTo>
                  <a:pt x="8" y="99"/>
                  <a:pt x="9" y="99"/>
                  <a:pt x="10" y="100"/>
                </a:cubicBezTo>
                <a:cubicBezTo>
                  <a:pt x="10" y="100"/>
                  <a:pt x="11" y="100"/>
                  <a:pt x="11" y="100"/>
                </a:cubicBezTo>
                <a:cubicBezTo>
                  <a:pt x="11" y="100"/>
                  <a:pt x="11" y="99"/>
                  <a:pt x="11" y="99"/>
                </a:cubicBezTo>
                <a:cubicBezTo>
                  <a:pt x="11" y="99"/>
                  <a:pt x="10" y="99"/>
                  <a:pt x="10" y="99"/>
                </a:cubicBezTo>
                <a:cubicBezTo>
                  <a:pt x="9" y="99"/>
                  <a:pt x="9" y="99"/>
                  <a:pt x="9" y="98"/>
                </a:cubicBezTo>
                <a:cubicBezTo>
                  <a:pt x="8" y="97"/>
                  <a:pt x="8" y="95"/>
                  <a:pt x="9" y="94"/>
                </a:cubicBezTo>
                <a:cubicBezTo>
                  <a:pt x="9" y="93"/>
                  <a:pt x="9" y="93"/>
                  <a:pt x="9" y="92"/>
                </a:cubicBezTo>
                <a:cubicBezTo>
                  <a:pt x="9" y="90"/>
                  <a:pt x="9" y="88"/>
                  <a:pt x="9" y="85"/>
                </a:cubicBezTo>
                <a:cubicBezTo>
                  <a:pt x="9" y="82"/>
                  <a:pt x="9" y="79"/>
                  <a:pt x="8" y="76"/>
                </a:cubicBezTo>
                <a:cubicBezTo>
                  <a:pt x="8" y="75"/>
                  <a:pt x="7" y="74"/>
                  <a:pt x="7" y="73"/>
                </a:cubicBezTo>
                <a:close/>
                <a:moveTo>
                  <a:pt x="202" y="99"/>
                </a:moveTo>
                <a:cubicBezTo>
                  <a:pt x="202" y="99"/>
                  <a:pt x="202" y="100"/>
                  <a:pt x="202" y="100"/>
                </a:cubicBezTo>
                <a:cubicBezTo>
                  <a:pt x="202" y="100"/>
                  <a:pt x="202" y="100"/>
                  <a:pt x="202" y="100"/>
                </a:cubicBezTo>
                <a:cubicBezTo>
                  <a:pt x="202" y="100"/>
                  <a:pt x="202" y="99"/>
                  <a:pt x="202" y="99"/>
                </a:cubicBezTo>
                <a:cubicBezTo>
                  <a:pt x="202" y="99"/>
                  <a:pt x="202" y="99"/>
                  <a:pt x="202" y="99"/>
                </a:cubicBezTo>
                <a:close/>
                <a:moveTo>
                  <a:pt x="210" y="97"/>
                </a:moveTo>
                <a:cubicBezTo>
                  <a:pt x="210" y="98"/>
                  <a:pt x="210" y="99"/>
                  <a:pt x="210" y="100"/>
                </a:cubicBezTo>
                <a:cubicBezTo>
                  <a:pt x="211" y="99"/>
                  <a:pt x="212" y="98"/>
                  <a:pt x="212" y="98"/>
                </a:cubicBezTo>
                <a:cubicBezTo>
                  <a:pt x="212" y="97"/>
                  <a:pt x="212" y="96"/>
                  <a:pt x="212" y="95"/>
                </a:cubicBezTo>
                <a:cubicBezTo>
                  <a:pt x="212" y="96"/>
                  <a:pt x="211" y="96"/>
                  <a:pt x="210" y="97"/>
                </a:cubicBezTo>
                <a:close/>
                <a:moveTo>
                  <a:pt x="219" y="96"/>
                </a:moveTo>
                <a:cubicBezTo>
                  <a:pt x="219" y="97"/>
                  <a:pt x="219" y="98"/>
                  <a:pt x="219" y="99"/>
                </a:cubicBezTo>
                <a:cubicBezTo>
                  <a:pt x="220" y="99"/>
                  <a:pt x="220" y="99"/>
                  <a:pt x="220" y="99"/>
                </a:cubicBezTo>
                <a:cubicBezTo>
                  <a:pt x="220" y="97"/>
                  <a:pt x="220" y="96"/>
                  <a:pt x="220" y="95"/>
                </a:cubicBezTo>
                <a:cubicBezTo>
                  <a:pt x="220" y="96"/>
                  <a:pt x="220" y="96"/>
                  <a:pt x="219" y="96"/>
                </a:cubicBezTo>
                <a:close/>
                <a:moveTo>
                  <a:pt x="14" y="91"/>
                </a:moveTo>
                <a:cubicBezTo>
                  <a:pt x="14" y="92"/>
                  <a:pt x="14" y="93"/>
                  <a:pt x="14" y="94"/>
                </a:cubicBezTo>
                <a:cubicBezTo>
                  <a:pt x="14" y="94"/>
                  <a:pt x="14" y="94"/>
                  <a:pt x="14" y="94"/>
                </a:cubicBezTo>
                <a:cubicBezTo>
                  <a:pt x="14" y="94"/>
                  <a:pt x="14" y="93"/>
                  <a:pt x="14" y="92"/>
                </a:cubicBezTo>
                <a:cubicBezTo>
                  <a:pt x="14" y="92"/>
                  <a:pt x="14" y="91"/>
                  <a:pt x="14" y="91"/>
                </a:cubicBezTo>
                <a:close/>
                <a:moveTo>
                  <a:pt x="204" y="94"/>
                </a:moveTo>
                <a:cubicBezTo>
                  <a:pt x="205" y="94"/>
                  <a:pt x="205" y="94"/>
                  <a:pt x="205" y="94"/>
                </a:cubicBezTo>
                <a:cubicBezTo>
                  <a:pt x="205" y="93"/>
                  <a:pt x="205" y="93"/>
                  <a:pt x="205" y="93"/>
                </a:cubicBezTo>
                <a:cubicBezTo>
                  <a:pt x="205" y="93"/>
                  <a:pt x="205" y="93"/>
                  <a:pt x="204" y="93"/>
                </a:cubicBezTo>
                <a:cubicBezTo>
                  <a:pt x="204" y="93"/>
                  <a:pt x="204" y="93"/>
                  <a:pt x="204" y="94"/>
                </a:cubicBezTo>
                <a:close/>
                <a:moveTo>
                  <a:pt x="220" y="86"/>
                </a:moveTo>
                <a:cubicBezTo>
                  <a:pt x="220" y="88"/>
                  <a:pt x="220" y="89"/>
                  <a:pt x="220" y="91"/>
                </a:cubicBezTo>
                <a:cubicBezTo>
                  <a:pt x="220" y="91"/>
                  <a:pt x="220" y="91"/>
                  <a:pt x="220" y="91"/>
                </a:cubicBezTo>
                <a:cubicBezTo>
                  <a:pt x="220" y="89"/>
                  <a:pt x="220" y="87"/>
                  <a:pt x="220" y="86"/>
                </a:cubicBezTo>
                <a:cubicBezTo>
                  <a:pt x="220" y="86"/>
                  <a:pt x="220" y="86"/>
                  <a:pt x="220" y="86"/>
                </a:cubicBezTo>
                <a:close/>
                <a:moveTo>
                  <a:pt x="224" y="81"/>
                </a:moveTo>
                <a:cubicBezTo>
                  <a:pt x="224" y="83"/>
                  <a:pt x="225" y="84"/>
                  <a:pt x="225" y="85"/>
                </a:cubicBezTo>
                <a:cubicBezTo>
                  <a:pt x="225" y="83"/>
                  <a:pt x="225" y="82"/>
                  <a:pt x="225" y="81"/>
                </a:cubicBezTo>
                <a:cubicBezTo>
                  <a:pt x="225" y="81"/>
                  <a:pt x="224" y="81"/>
                  <a:pt x="224" y="81"/>
                </a:cubicBezTo>
                <a:close/>
                <a:moveTo>
                  <a:pt x="225" y="54"/>
                </a:moveTo>
                <a:cubicBezTo>
                  <a:pt x="225" y="54"/>
                  <a:pt x="225" y="53"/>
                  <a:pt x="225" y="53"/>
                </a:cubicBezTo>
                <a:cubicBezTo>
                  <a:pt x="225" y="52"/>
                  <a:pt x="225" y="52"/>
                  <a:pt x="225" y="51"/>
                </a:cubicBezTo>
                <a:cubicBezTo>
                  <a:pt x="225" y="51"/>
                  <a:pt x="225" y="51"/>
                  <a:pt x="225" y="50"/>
                </a:cubicBezTo>
                <a:cubicBezTo>
                  <a:pt x="225" y="49"/>
                  <a:pt x="225" y="47"/>
                  <a:pt x="225" y="46"/>
                </a:cubicBezTo>
                <a:cubicBezTo>
                  <a:pt x="225" y="46"/>
                  <a:pt x="225" y="46"/>
                  <a:pt x="225" y="46"/>
                </a:cubicBezTo>
                <a:cubicBezTo>
                  <a:pt x="225" y="46"/>
                  <a:pt x="225" y="46"/>
                  <a:pt x="224" y="46"/>
                </a:cubicBezTo>
                <a:cubicBezTo>
                  <a:pt x="224" y="46"/>
                  <a:pt x="224" y="46"/>
                  <a:pt x="224" y="46"/>
                </a:cubicBezTo>
                <a:cubicBezTo>
                  <a:pt x="224" y="46"/>
                  <a:pt x="224" y="46"/>
                  <a:pt x="223" y="46"/>
                </a:cubicBezTo>
                <a:cubicBezTo>
                  <a:pt x="222" y="46"/>
                  <a:pt x="222" y="46"/>
                  <a:pt x="221" y="46"/>
                </a:cubicBezTo>
                <a:cubicBezTo>
                  <a:pt x="221" y="46"/>
                  <a:pt x="221" y="47"/>
                  <a:pt x="222" y="47"/>
                </a:cubicBezTo>
                <a:cubicBezTo>
                  <a:pt x="222" y="47"/>
                  <a:pt x="222" y="47"/>
                  <a:pt x="222" y="47"/>
                </a:cubicBezTo>
                <a:cubicBezTo>
                  <a:pt x="223" y="47"/>
                  <a:pt x="223" y="47"/>
                  <a:pt x="223" y="48"/>
                </a:cubicBezTo>
                <a:cubicBezTo>
                  <a:pt x="223" y="49"/>
                  <a:pt x="223" y="49"/>
                  <a:pt x="223" y="50"/>
                </a:cubicBezTo>
                <a:cubicBezTo>
                  <a:pt x="223" y="50"/>
                  <a:pt x="223" y="50"/>
                  <a:pt x="223" y="50"/>
                </a:cubicBezTo>
                <a:cubicBezTo>
                  <a:pt x="223" y="50"/>
                  <a:pt x="223" y="50"/>
                  <a:pt x="223" y="50"/>
                </a:cubicBezTo>
                <a:cubicBezTo>
                  <a:pt x="224" y="50"/>
                  <a:pt x="224" y="50"/>
                  <a:pt x="224" y="51"/>
                </a:cubicBezTo>
                <a:cubicBezTo>
                  <a:pt x="225" y="51"/>
                  <a:pt x="225" y="52"/>
                  <a:pt x="224" y="52"/>
                </a:cubicBezTo>
                <a:cubicBezTo>
                  <a:pt x="224" y="53"/>
                  <a:pt x="223" y="53"/>
                  <a:pt x="223" y="54"/>
                </a:cubicBezTo>
                <a:cubicBezTo>
                  <a:pt x="224" y="54"/>
                  <a:pt x="224" y="54"/>
                  <a:pt x="225" y="54"/>
                </a:cubicBezTo>
                <a:close/>
                <a:moveTo>
                  <a:pt x="219" y="54"/>
                </a:moveTo>
                <a:cubicBezTo>
                  <a:pt x="219" y="53"/>
                  <a:pt x="221" y="51"/>
                  <a:pt x="221" y="51"/>
                </a:cubicBezTo>
                <a:cubicBezTo>
                  <a:pt x="221" y="51"/>
                  <a:pt x="221" y="51"/>
                  <a:pt x="221" y="51"/>
                </a:cubicBezTo>
                <a:cubicBezTo>
                  <a:pt x="220" y="52"/>
                  <a:pt x="219" y="53"/>
                  <a:pt x="218" y="54"/>
                </a:cubicBezTo>
                <a:cubicBezTo>
                  <a:pt x="218" y="54"/>
                  <a:pt x="218" y="54"/>
                  <a:pt x="218" y="54"/>
                </a:cubicBezTo>
                <a:cubicBezTo>
                  <a:pt x="218" y="54"/>
                  <a:pt x="219" y="54"/>
                  <a:pt x="219" y="54"/>
                </a:cubicBezTo>
                <a:close/>
                <a:moveTo>
                  <a:pt x="202" y="53"/>
                </a:moveTo>
                <a:cubicBezTo>
                  <a:pt x="203" y="53"/>
                  <a:pt x="205" y="54"/>
                  <a:pt x="206" y="54"/>
                </a:cubicBezTo>
                <a:cubicBezTo>
                  <a:pt x="206" y="53"/>
                  <a:pt x="206" y="53"/>
                  <a:pt x="206" y="53"/>
                </a:cubicBezTo>
                <a:cubicBezTo>
                  <a:pt x="207" y="51"/>
                  <a:pt x="209" y="50"/>
                  <a:pt x="210" y="48"/>
                </a:cubicBezTo>
                <a:cubicBezTo>
                  <a:pt x="211" y="48"/>
                  <a:pt x="211" y="48"/>
                  <a:pt x="211" y="48"/>
                </a:cubicBezTo>
                <a:cubicBezTo>
                  <a:pt x="212" y="47"/>
                  <a:pt x="212" y="47"/>
                  <a:pt x="212" y="47"/>
                </a:cubicBezTo>
                <a:cubicBezTo>
                  <a:pt x="212" y="47"/>
                  <a:pt x="212" y="46"/>
                  <a:pt x="213" y="46"/>
                </a:cubicBezTo>
                <a:cubicBezTo>
                  <a:pt x="212" y="46"/>
                  <a:pt x="211" y="46"/>
                  <a:pt x="211" y="46"/>
                </a:cubicBezTo>
                <a:cubicBezTo>
                  <a:pt x="208" y="47"/>
                  <a:pt x="206" y="49"/>
                  <a:pt x="204" y="51"/>
                </a:cubicBezTo>
                <a:cubicBezTo>
                  <a:pt x="203" y="52"/>
                  <a:pt x="203" y="52"/>
                  <a:pt x="202" y="53"/>
                </a:cubicBezTo>
                <a:cubicBezTo>
                  <a:pt x="202" y="53"/>
                  <a:pt x="202" y="53"/>
                  <a:pt x="202" y="53"/>
                </a:cubicBezTo>
                <a:close/>
                <a:moveTo>
                  <a:pt x="198" y="53"/>
                </a:moveTo>
                <a:cubicBezTo>
                  <a:pt x="199" y="51"/>
                  <a:pt x="201" y="49"/>
                  <a:pt x="203" y="48"/>
                </a:cubicBezTo>
                <a:cubicBezTo>
                  <a:pt x="202" y="48"/>
                  <a:pt x="200" y="50"/>
                  <a:pt x="199" y="51"/>
                </a:cubicBezTo>
                <a:cubicBezTo>
                  <a:pt x="198" y="52"/>
                  <a:pt x="197" y="53"/>
                  <a:pt x="196" y="53"/>
                </a:cubicBezTo>
                <a:lnTo>
                  <a:pt x="198" y="53"/>
                </a:lnTo>
                <a:close/>
                <a:moveTo>
                  <a:pt x="185" y="53"/>
                </a:moveTo>
                <a:cubicBezTo>
                  <a:pt x="187" y="53"/>
                  <a:pt x="190" y="53"/>
                  <a:pt x="193" y="53"/>
                </a:cubicBezTo>
                <a:cubicBezTo>
                  <a:pt x="193" y="53"/>
                  <a:pt x="193" y="53"/>
                  <a:pt x="193" y="53"/>
                </a:cubicBezTo>
                <a:cubicBezTo>
                  <a:pt x="195" y="50"/>
                  <a:pt x="198" y="47"/>
                  <a:pt x="202" y="46"/>
                </a:cubicBezTo>
                <a:cubicBezTo>
                  <a:pt x="199" y="45"/>
                  <a:pt x="196" y="45"/>
                  <a:pt x="193" y="45"/>
                </a:cubicBezTo>
                <a:cubicBezTo>
                  <a:pt x="193" y="45"/>
                  <a:pt x="193" y="46"/>
                  <a:pt x="193" y="46"/>
                </a:cubicBezTo>
                <a:cubicBezTo>
                  <a:pt x="191" y="47"/>
                  <a:pt x="189" y="49"/>
                  <a:pt x="187" y="51"/>
                </a:cubicBezTo>
                <a:cubicBezTo>
                  <a:pt x="186" y="51"/>
                  <a:pt x="185" y="52"/>
                  <a:pt x="185" y="53"/>
                </a:cubicBezTo>
                <a:close/>
                <a:moveTo>
                  <a:pt x="181" y="53"/>
                </a:moveTo>
                <a:cubicBezTo>
                  <a:pt x="184" y="49"/>
                  <a:pt x="187" y="47"/>
                  <a:pt x="190" y="45"/>
                </a:cubicBezTo>
                <a:cubicBezTo>
                  <a:pt x="188" y="45"/>
                  <a:pt x="187" y="45"/>
                  <a:pt x="185" y="45"/>
                </a:cubicBezTo>
                <a:cubicBezTo>
                  <a:pt x="185" y="45"/>
                  <a:pt x="185" y="45"/>
                  <a:pt x="185" y="45"/>
                </a:cubicBezTo>
                <a:cubicBezTo>
                  <a:pt x="186" y="45"/>
                  <a:pt x="185" y="46"/>
                  <a:pt x="185" y="46"/>
                </a:cubicBezTo>
                <a:cubicBezTo>
                  <a:pt x="183" y="48"/>
                  <a:pt x="181" y="49"/>
                  <a:pt x="179" y="51"/>
                </a:cubicBezTo>
                <a:cubicBezTo>
                  <a:pt x="179" y="51"/>
                  <a:pt x="179" y="52"/>
                  <a:pt x="178" y="52"/>
                </a:cubicBezTo>
                <a:cubicBezTo>
                  <a:pt x="178" y="52"/>
                  <a:pt x="178" y="52"/>
                  <a:pt x="178" y="53"/>
                </a:cubicBezTo>
                <a:cubicBezTo>
                  <a:pt x="179" y="53"/>
                  <a:pt x="180" y="53"/>
                  <a:pt x="181" y="53"/>
                </a:cubicBezTo>
                <a:close/>
                <a:moveTo>
                  <a:pt x="174" y="52"/>
                </a:moveTo>
                <a:cubicBezTo>
                  <a:pt x="175" y="51"/>
                  <a:pt x="177" y="49"/>
                  <a:pt x="178" y="48"/>
                </a:cubicBezTo>
                <a:cubicBezTo>
                  <a:pt x="178" y="48"/>
                  <a:pt x="178" y="48"/>
                  <a:pt x="178" y="48"/>
                </a:cubicBezTo>
                <a:cubicBezTo>
                  <a:pt x="179" y="47"/>
                  <a:pt x="181" y="45"/>
                  <a:pt x="183" y="44"/>
                </a:cubicBezTo>
                <a:cubicBezTo>
                  <a:pt x="180" y="44"/>
                  <a:pt x="170" y="44"/>
                  <a:pt x="170" y="44"/>
                </a:cubicBezTo>
                <a:cubicBezTo>
                  <a:pt x="168" y="44"/>
                  <a:pt x="166" y="43"/>
                  <a:pt x="165" y="43"/>
                </a:cubicBezTo>
                <a:cubicBezTo>
                  <a:pt x="165" y="43"/>
                  <a:pt x="165" y="43"/>
                  <a:pt x="165" y="43"/>
                </a:cubicBezTo>
                <a:cubicBezTo>
                  <a:pt x="165" y="43"/>
                  <a:pt x="164" y="44"/>
                  <a:pt x="164" y="44"/>
                </a:cubicBezTo>
                <a:cubicBezTo>
                  <a:pt x="163" y="45"/>
                  <a:pt x="161" y="47"/>
                  <a:pt x="159" y="48"/>
                </a:cubicBezTo>
                <a:cubicBezTo>
                  <a:pt x="159" y="49"/>
                  <a:pt x="158" y="50"/>
                  <a:pt x="157" y="51"/>
                </a:cubicBezTo>
                <a:cubicBezTo>
                  <a:pt x="157" y="51"/>
                  <a:pt x="157" y="52"/>
                  <a:pt x="157" y="52"/>
                </a:cubicBezTo>
                <a:cubicBezTo>
                  <a:pt x="158" y="52"/>
                  <a:pt x="160" y="52"/>
                  <a:pt x="161" y="52"/>
                </a:cubicBezTo>
                <a:cubicBezTo>
                  <a:pt x="162" y="50"/>
                  <a:pt x="163" y="49"/>
                  <a:pt x="165" y="47"/>
                </a:cubicBezTo>
                <a:cubicBezTo>
                  <a:pt x="167" y="46"/>
                  <a:pt x="168" y="45"/>
                  <a:pt x="170" y="44"/>
                </a:cubicBezTo>
                <a:cubicBezTo>
                  <a:pt x="170" y="44"/>
                  <a:pt x="170" y="44"/>
                  <a:pt x="170" y="44"/>
                </a:cubicBezTo>
                <a:cubicBezTo>
                  <a:pt x="171" y="44"/>
                  <a:pt x="171" y="44"/>
                  <a:pt x="171" y="45"/>
                </a:cubicBezTo>
                <a:cubicBezTo>
                  <a:pt x="172" y="45"/>
                  <a:pt x="171" y="46"/>
                  <a:pt x="171" y="46"/>
                </a:cubicBezTo>
                <a:cubicBezTo>
                  <a:pt x="169" y="47"/>
                  <a:pt x="168" y="48"/>
                  <a:pt x="166" y="50"/>
                </a:cubicBezTo>
                <a:cubicBezTo>
                  <a:pt x="166" y="50"/>
                  <a:pt x="165" y="51"/>
                  <a:pt x="165" y="51"/>
                </a:cubicBezTo>
                <a:cubicBezTo>
                  <a:pt x="165" y="52"/>
                  <a:pt x="165" y="52"/>
                  <a:pt x="164" y="52"/>
                </a:cubicBezTo>
                <a:cubicBezTo>
                  <a:pt x="166" y="52"/>
                  <a:pt x="167" y="52"/>
                  <a:pt x="169" y="52"/>
                </a:cubicBezTo>
                <a:cubicBezTo>
                  <a:pt x="169" y="51"/>
                  <a:pt x="170" y="49"/>
                  <a:pt x="171" y="48"/>
                </a:cubicBezTo>
                <a:cubicBezTo>
                  <a:pt x="172" y="48"/>
                  <a:pt x="172" y="48"/>
                  <a:pt x="172" y="48"/>
                </a:cubicBezTo>
                <a:cubicBezTo>
                  <a:pt x="173" y="47"/>
                  <a:pt x="174" y="45"/>
                  <a:pt x="176" y="44"/>
                </a:cubicBezTo>
                <a:cubicBezTo>
                  <a:pt x="176" y="44"/>
                  <a:pt x="177" y="44"/>
                  <a:pt x="177" y="44"/>
                </a:cubicBezTo>
                <a:cubicBezTo>
                  <a:pt x="177" y="44"/>
                  <a:pt x="178" y="45"/>
                  <a:pt x="178" y="45"/>
                </a:cubicBezTo>
                <a:cubicBezTo>
                  <a:pt x="178" y="46"/>
                  <a:pt x="178" y="47"/>
                  <a:pt x="177" y="47"/>
                </a:cubicBezTo>
                <a:cubicBezTo>
                  <a:pt x="176" y="48"/>
                  <a:pt x="175" y="49"/>
                  <a:pt x="174" y="50"/>
                </a:cubicBezTo>
                <a:cubicBezTo>
                  <a:pt x="174" y="50"/>
                  <a:pt x="174" y="50"/>
                  <a:pt x="174" y="50"/>
                </a:cubicBezTo>
                <a:cubicBezTo>
                  <a:pt x="174" y="51"/>
                  <a:pt x="174" y="51"/>
                  <a:pt x="173" y="51"/>
                </a:cubicBezTo>
                <a:cubicBezTo>
                  <a:pt x="173" y="52"/>
                  <a:pt x="173" y="52"/>
                  <a:pt x="173" y="52"/>
                </a:cubicBezTo>
                <a:cubicBezTo>
                  <a:pt x="173" y="52"/>
                  <a:pt x="174" y="52"/>
                  <a:pt x="174" y="52"/>
                </a:cubicBezTo>
                <a:close/>
                <a:moveTo>
                  <a:pt x="154" y="51"/>
                </a:moveTo>
                <a:cubicBezTo>
                  <a:pt x="154" y="48"/>
                  <a:pt x="158" y="45"/>
                  <a:pt x="161" y="43"/>
                </a:cubicBezTo>
                <a:cubicBezTo>
                  <a:pt x="159" y="43"/>
                  <a:pt x="157" y="43"/>
                  <a:pt x="155" y="43"/>
                </a:cubicBezTo>
                <a:cubicBezTo>
                  <a:pt x="155" y="44"/>
                  <a:pt x="154" y="46"/>
                  <a:pt x="152" y="48"/>
                </a:cubicBezTo>
                <a:cubicBezTo>
                  <a:pt x="152" y="48"/>
                  <a:pt x="152" y="48"/>
                  <a:pt x="152" y="48"/>
                </a:cubicBezTo>
                <a:cubicBezTo>
                  <a:pt x="152" y="49"/>
                  <a:pt x="151" y="50"/>
                  <a:pt x="150" y="51"/>
                </a:cubicBezTo>
                <a:cubicBezTo>
                  <a:pt x="151" y="51"/>
                  <a:pt x="152" y="51"/>
                  <a:pt x="154" y="51"/>
                </a:cubicBezTo>
                <a:close/>
                <a:moveTo>
                  <a:pt x="142" y="51"/>
                </a:moveTo>
                <a:cubicBezTo>
                  <a:pt x="142" y="51"/>
                  <a:pt x="143" y="51"/>
                  <a:pt x="143" y="51"/>
                </a:cubicBezTo>
                <a:cubicBezTo>
                  <a:pt x="146" y="51"/>
                  <a:pt x="146" y="51"/>
                  <a:pt x="146" y="51"/>
                </a:cubicBezTo>
                <a:cubicBezTo>
                  <a:pt x="147" y="50"/>
                  <a:pt x="148" y="49"/>
                  <a:pt x="148" y="49"/>
                </a:cubicBezTo>
                <a:cubicBezTo>
                  <a:pt x="149" y="48"/>
                  <a:pt x="149" y="48"/>
                  <a:pt x="150" y="47"/>
                </a:cubicBezTo>
                <a:cubicBezTo>
                  <a:pt x="151" y="46"/>
                  <a:pt x="152" y="44"/>
                  <a:pt x="153" y="43"/>
                </a:cubicBezTo>
                <a:cubicBezTo>
                  <a:pt x="153" y="43"/>
                  <a:pt x="153" y="43"/>
                  <a:pt x="153" y="43"/>
                </a:cubicBezTo>
                <a:cubicBezTo>
                  <a:pt x="151" y="43"/>
                  <a:pt x="150" y="43"/>
                  <a:pt x="149" y="42"/>
                </a:cubicBezTo>
                <a:cubicBezTo>
                  <a:pt x="149" y="44"/>
                  <a:pt x="147" y="45"/>
                  <a:pt x="146" y="46"/>
                </a:cubicBezTo>
                <a:cubicBezTo>
                  <a:pt x="146" y="47"/>
                  <a:pt x="146" y="47"/>
                  <a:pt x="145" y="47"/>
                </a:cubicBezTo>
                <a:cubicBezTo>
                  <a:pt x="145" y="47"/>
                  <a:pt x="145" y="48"/>
                  <a:pt x="144" y="48"/>
                </a:cubicBezTo>
                <a:cubicBezTo>
                  <a:pt x="143" y="49"/>
                  <a:pt x="143" y="50"/>
                  <a:pt x="142" y="51"/>
                </a:cubicBezTo>
                <a:cubicBezTo>
                  <a:pt x="142" y="51"/>
                  <a:pt x="142" y="51"/>
                  <a:pt x="142" y="51"/>
                </a:cubicBezTo>
                <a:close/>
                <a:moveTo>
                  <a:pt x="136" y="50"/>
                </a:moveTo>
                <a:cubicBezTo>
                  <a:pt x="137" y="50"/>
                  <a:pt x="137" y="50"/>
                  <a:pt x="138" y="51"/>
                </a:cubicBezTo>
                <a:cubicBezTo>
                  <a:pt x="139" y="49"/>
                  <a:pt x="140" y="48"/>
                  <a:pt x="141" y="47"/>
                </a:cubicBezTo>
                <a:cubicBezTo>
                  <a:pt x="142" y="46"/>
                  <a:pt x="142" y="46"/>
                  <a:pt x="142" y="46"/>
                </a:cubicBezTo>
                <a:cubicBezTo>
                  <a:pt x="143" y="46"/>
                  <a:pt x="143" y="45"/>
                  <a:pt x="143" y="45"/>
                </a:cubicBezTo>
                <a:cubicBezTo>
                  <a:pt x="144" y="44"/>
                  <a:pt x="145" y="44"/>
                  <a:pt x="145" y="43"/>
                </a:cubicBezTo>
                <a:cubicBezTo>
                  <a:pt x="145" y="43"/>
                  <a:pt x="146" y="43"/>
                  <a:pt x="146" y="43"/>
                </a:cubicBezTo>
                <a:cubicBezTo>
                  <a:pt x="146" y="42"/>
                  <a:pt x="146" y="42"/>
                  <a:pt x="146" y="42"/>
                </a:cubicBezTo>
                <a:cubicBezTo>
                  <a:pt x="145" y="42"/>
                  <a:pt x="143" y="42"/>
                  <a:pt x="143" y="42"/>
                </a:cubicBezTo>
                <a:cubicBezTo>
                  <a:pt x="143" y="42"/>
                  <a:pt x="143" y="42"/>
                  <a:pt x="143" y="42"/>
                </a:cubicBezTo>
                <a:cubicBezTo>
                  <a:pt x="142" y="44"/>
                  <a:pt x="141" y="45"/>
                  <a:pt x="140" y="46"/>
                </a:cubicBezTo>
                <a:cubicBezTo>
                  <a:pt x="140" y="47"/>
                  <a:pt x="139" y="47"/>
                  <a:pt x="139" y="47"/>
                </a:cubicBezTo>
                <a:cubicBezTo>
                  <a:pt x="139" y="48"/>
                  <a:pt x="139" y="48"/>
                  <a:pt x="139" y="48"/>
                </a:cubicBezTo>
                <a:cubicBezTo>
                  <a:pt x="138" y="49"/>
                  <a:pt x="137" y="50"/>
                  <a:pt x="136" y="50"/>
                </a:cubicBezTo>
                <a:close/>
                <a:moveTo>
                  <a:pt x="132" y="50"/>
                </a:moveTo>
                <a:cubicBezTo>
                  <a:pt x="133" y="50"/>
                  <a:pt x="133" y="49"/>
                  <a:pt x="134" y="48"/>
                </a:cubicBezTo>
                <a:cubicBezTo>
                  <a:pt x="134" y="48"/>
                  <a:pt x="134" y="48"/>
                  <a:pt x="134" y="48"/>
                </a:cubicBezTo>
                <a:cubicBezTo>
                  <a:pt x="135" y="47"/>
                  <a:pt x="136" y="46"/>
                  <a:pt x="137" y="45"/>
                </a:cubicBezTo>
                <a:cubicBezTo>
                  <a:pt x="136" y="46"/>
                  <a:pt x="135" y="47"/>
                  <a:pt x="133" y="48"/>
                </a:cubicBezTo>
                <a:cubicBezTo>
                  <a:pt x="133" y="48"/>
                  <a:pt x="132" y="49"/>
                  <a:pt x="132" y="49"/>
                </a:cubicBezTo>
                <a:cubicBezTo>
                  <a:pt x="131" y="50"/>
                  <a:pt x="131" y="50"/>
                  <a:pt x="131" y="50"/>
                </a:cubicBezTo>
                <a:cubicBezTo>
                  <a:pt x="131" y="50"/>
                  <a:pt x="132" y="50"/>
                  <a:pt x="132" y="50"/>
                </a:cubicBezTo>
                <a:close/>
                <a:moveTo>
                  <a:pt x="128" y="46"/>
                </a:moveTo>
                <a:cubicBezTo>
                  <a:pt x="127" y="46"/>
                  <a:pt x="127" y="47"/>
                  <a:pt x="126" y="48"/>
                </a:cubicBezTo>
                <a:cubicBezTo>
                  <a:pt x="126" y="47"/>
                  <a:pt x="126" y="47"/>
                  <a:pt x="127" y="47"/>
                </a:cubicBezTo>
                <a:cubicBezTo>
                  <a:pt x="127" y="46"/>
                  <a:pt x="128" y="46"/>
                  <a:pt x="128" y="46"/>
                </a:cubicBezTo>
                <a:cubicBezTo>
                  <a:pt x="128" y="46"/>
                  <a:pt x="128" y="46"/>
                  <a:pt x="128" y="46"/>
                </a:cubicBezTo>
                <a:close/>
                <a:moveTo>
                  <a:pt x="119" y="41"/>
                </a:moveTo>
                <a:cubicBezTo>
                  <a:pt x="119" y="42"/>
                  <a:pt x="119" y="43"/>
                  <a:pt x="119" y="44"/>
                </a:cubicBezTo>
                <a:cubicBezTo>
                  <a:pt x="120" y="43"/>
                  <a:pt x="121" y="43"/>
                  <a:pt x="121" y="42"/>
                </a:cubicBezTo>
                <a:cubicBezTo>
                  <a:pt x="121" y="42"/>
                  <a:pt x="121" y="42"/>
                  <a:pt x="121" y="42"/>
                </a:cubicBezTo>
                <a:cubicBezTo>
                  <a:pt x="120" y="42"/>
                  <a:pt x="120" y="41"/>
                  <a:pt x="119" y="41"/>
                </a:cubicBezTo>
                <a:close/>
                <a:moveTo>
                  <a:pt x="125" y="39"/>
                </a:moveTo>
                <a:cubicBezTo>
                  <a:pt x="130" y="39"/>
                  <a:pt x="135" y="39"/>
                  <a:pt x="140" y="39"/>
                </a:cubicBezTo>
                <a:cubicBezTo>
                  <a:pt x="142" y="39"/>
                  <a:pt x="143" y="39"/>
                  <a:pt x="144" y="39"/>
                </a:cubicBezTo>
                <a:cubicBezTo>
                  <a:pt x="154" y="40"/>
                  <a:pt x="163" y="40"/>
                  <a:pt x="171" y="41"/>
                </a:cubicBezTo>
                <a:cubicBezTo>
                  <a:pt x="174" y="41"/>
                  <a:pt x="174" y="41"/>
                  <a:pt x="174" y="41"/>
                </a:cubicBezTo>
                <a:cubicBezTo>
                  <a:pt x="190" y="42"/>
                  <a:pt x="206" y="43"/>
                  <a:pt x="222" y="43"/>
                </a:cubicBezTo>
                <a:cubicBezTo>
                  <a:pt x="223" y="43"/>
                  <a:pt x="223" y="43"/>
                  <a:pt x="223" y="43"/>
                </a:cubicBezTo>
                <a:cubicBezTo>
                  <a:pt x="224" y="42"/>
                  <a:pt x="224" y="41"/>
                  <a:pt x="223" y="39"/>
                </a:cubicBezTo>
                <a:cubicBezTo>
                  <a:pt x="223" y="39"/>
                  <a:pt x="223" y="39"/>
                  <a:pt x="223" y="39"/>
                </a:cubicBezTo>
                <a:cubicBezTo>
                  <a:pt x="223" y="39"/>
                  <a:pt x="222" y="38"/>
                  <a:pt x="222" y="38"/>
                </a:cubicBezTo>
                <a:cubicBezTo>
                  <a:pt x="222" y="38"/>
                  <a:pt x="222" y="37"/>
                  <a:pt x="222" y="37"/>
                </a:cubicBezTo>
                <a:cubicBezTo>
                  <a:pt x="222" y="37"/>
                  <a:pt x="222" y="37"/>
                  <a:pt x="222" y="37"/>
                </a:cubicBezTo>
                <a:cubicBezTo>
                  <a:pt x="220" y="34"/>
                  <a:pt x="217" y="31"/>
                  <a:pt x="216" y="29"/>
                </a:cubicBezTo>
                <a:cubicBezTo>
                  <a:pt x="212" y="25"/>
                  <a:pt x="208" y="22"/>
                  <a:pt x="204" y="20"/>
                </a:cubicBezTo>
                <a:cubicBezTo>
                  <a:pt x="197" y="15"/>
                  <a:pt x="187" y="11"/>
                  <a:pt x="177" y="8"/>
                </a:cubicBezTo>
                <a:cubicBezTo>
                  <a:pt x="167" y="6"/>
                  <a:pt x="156" y="4"/>
                  <a:pt x="145" y="3"/>
                </a:cubicBezTo>
                <a:cubicBezTo>
                  <a:pt x="140" y="3"/>
                  <a:pt x="136" y="3"/>
                  <a:pt x="132" y="3"/>
                </a:cubicBezTo>
                <a:cubicBezTo>
                  <a:pt x="130" y="3"/>
                  <a:pt x="128" y="3"/>
                  <a:pt x="126" y="3"/>
                </a:cubicBezTo>
                <a:cubicBezTo>
                  <a:pt x="124" y="3"/>
                  <a:pt x="122" y="3"/>
                  <a:pt x="120" y="3"/>
                </a:cubicBezTo>
                <a:cubicBezTo>
                  <a:pt x="120" y="3"/>
                  <a:pt x="120" y="3"/>
                  <a:pt x="119" y="3"/>
                </a:cubicBezTo>
                <a:cubicBezTo>
                  <a:pt x="119" y="6"/>
                  <a:pt x="119" y="10"/>
                  <a:pt x="120" y="13"/>
                </a:cubicBezTo>
                <a:cubicBezTo>
                  <a:pt x="120" y="21"/>
                  <a:pt x="120" y="30"/>
                  <a:pt x="119" y="39"/>
                </a:cubicBezTo>
                <a:cubicBezTo>
                  <a:pt x="121" y="39"/>
                  <a:pt x="123" y="39"/>
                  <a:pt x="125" y="39"/>
                </a:cubicBezTo>
                <a:close/>
                <a:moveTo>
                  <a:pt x="122" y="42"/>
                </a:moveTo>
                <a:cubicBezTo>
                  <a:pt x="123" y="42"/>
                  <a:pt x="123" y="42"/>
                  <a:pt x="123" y="42"/>
                </a:cubicBezTo>
                <a:cubicBezTo>
                  <a:pt x="123" y="42"/>
                  <a:pt x="123" y="43"/>
                  <a:pt x="123" y="43"/>
                </a:cubicBezTo>
                <a:cubicBezTo>
                  <a:pt x="123" y="43"/>
                  <a:pt x="124" y="42"/>
                  <a:pt x="124" y="42"/>
                </a:cubicBezTo>
                <a:cubicBezTo>
                  <a:pt x="124" y="42"/>
                  <a:pt x="123" y="42"/>
                  <a:pt x="122" y="42"/>
                </a:cubicBezTo>
                <a:close/>
                <a:moveTo>
                  <a:pt x="127" y="42"/>
                </a:moveTo>
                <a:cubicBezTo>
                  <a:pt x="127" y="42"/>
                  <a:pt x="127" y="43"/>
                  <a:pt x="127" y="43"/>
                </a:cubicBezTo>
                <a:cubicBezTo>
                  <a:pt x="127" y="43"/>
                  <a:pt x="127" y="43"/>
                  <a:pt x="127" y="43"/>
                </a:cubicBezTo>
                <a:cubicBezTo>
                  <a:pt x="127" y="43"/>
                  <a:pt x="128" y="42"/>
                  <a:pt x="129" y="42"/>
                </a:cubicBezTo>
                <a:cubicBezTo>
                  <a:pt x="128" y="42"/>
                  <a:pt x="128" y="42"/>
                  <a:pt x="127" y="42"/>
                </a:cubicBezTo>
                <a:close/>
                <a:moveTo>
                  <a:pt x="131" y="42"/>
                </a:moveTo>
                <a:cubicBezTo>
                  <a:pt x="131" y="42"/>
                  <a:pt x="131" y="42"/>
                  <a:pt x="131" y="43"/>
                </a:cubicBezTo>
                <a:cubicBezTo>
                  <a:pt x="131" y="43"/>
                  <a:pt x="131" y="43"/>
                  <a:pt x="131" y="43"/>
                </a:cubicBezTo>
                <a:cubicBezTo>
                  <a:pt x="132" y="43"/>
                  <a:pt x="132" y="42"/>
                  <a:pt x="133" y="42"/>
                </a:cubicBezTo>
                <a:cubicBezTo>
                  <a:pt x="132" y="42"/>
                  <a:pt x="131" y="42"/>
                  <a:pt x="131" y="4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133">
              <a:cs typeface="+mn-ea"/>
              <a:sym typeface="+mn-lt"/>
            </a:endParaRPr>
          </a:p>
        </p:txBody>
      </p:sp>
      <p:sp>
        <p:nvSpPr>
          <p:cNvPr id="6" name="Freeform 5">
            <a:extLst>
              <a:ext uri="{FF2B5EF4-FFF2-40B4-BE49-F238E27FC236}">
                <a16:creationId xmlns="" xmlns:a16="http://schemas.microsoft.com/office/drawing/2014/main" id="{C8EC0886-920B-4BBA-B784-AEC4D4B6C93A}"/>
              </a:ext>
            </a:extLst>
          </p:cNvPr>
          <p:cNvSpPr>
            <a:spLocks noEditPoints="1"/>
          </p:cNvSpPr>
          <p:nvPr/>
        </p:nvSpPr>
        <p:spPr bwMode="auto">
          <a:xfrm>
            <a:off x="3747822" y="4618372"/>
            <a:ext cx="1891899" cy="1223515"/>
          </a:xfrm>
          <a:custGeom>
            <a:avLst/>
            <a:gdLst>
              <a:gd name="T0" fmla="*/ 52 w 231"/>
              <a:gd name="T1" fmla="*/ 126 h 141"/>
              <a:gd name="T2" fmla="*/ 5 w 231"/>
              <a:gd name="T3" fmla="*/ 101 h 141"/>
              <a:gd name="T4" fmla="*/ 116 w 231"/>
              <a:gd name="T5" fmla="*/ 2 h 141"/>
              <a:gd name="T6" fmla="*/ 228 w 231"/>
              <a:gd name="T7" fmla="*/ 52 h 141"/>
              <a:gd name="T8" fmla="*/ 224 w 231"/>
              <a:gd name="T9" fmla="*/ 109 h 141"/>
              <a:gd name="T10" fmla="*/ 190 w 231"/>
              <a:gd name="T11" fmla="*/ 133 h 141"/>
              <a:gd name="T12" fmla="*/ 138 w 231"/>
              <a:gd name="T13" fmla="*/ 117 h 141"/>
              <a:gd name="T14" fmla="*/ 130 w 231"/>
              <a:gd name="T15" fmla="*/ 128 h 141"/>
              <a:gd name="T16" fmla="*/ 129 w 231"/>
              <a:gd name="T17" fmla="*/ 131 h 141"/>
              <a:gd name="T18" fmla="*/ 123 w 231"/>
              <a:gd name="T19" fmla="*/ 116 h 141"/>
              <a:gd name="T20" fmla="*/ 117 w 231"/>
              <a:gd name="T21" fmla="*/ 127 h 141"/>
              <a:gd name="T22" fmla="*/ 109 w 231"/>
              <a:gd name="T23" fmla="*/ 123 h 141"/>
              <a:gd name="T24" fmla="*/ 148 w 231"/>
              <a:gd name="T25" fmla="*/ 134 h 141"/>
              <a:gd name="T26" fmla="*/ 166 w 231"/>
              <a:gd name="T27" fmla="*/ 129 h 141"/>
              <a:gd name="T28" fmla="*/ 106 w 231"/>
              <a:gd name="T29" fmla="*/ 131 h 141"/>
              <a:gd name="T30" fmla="*/ 103 w 231"/>
              <a:gd name="T31" fmla="*/ 119 h 141"/>
              <a:gd name="T32" fmla="*/ 184 w 231"/>
              <a:gd name="T33" fmla="*/ 126 h 141"/>
              <a:gd name="T34" fmla="*/ 87 w 231"/>
              <a:gd name="T35" fmla="*/ 109 h 141"/>
              <a:gd name="T36" fmla="*/ 94 w 231"/>
              <a:gd name="T37" fmla="*/ 113 h 141"/>
              <a:gd name="T38" fmla="*/ 83 w 231"/>
              <a:gd name="T39" fmla="*/ 108 h 141"/>
              <a:gd name="T40" fmla="*/ 75 w 231"/>
              <a:gd name="T41" fmla="*/ 109 h 141"/>
              <a:gd name="T42" fmla="*/ 71 w 231"/>
              <a:gd name="T43" fmla="*/ 127 h 141"/>
              <a:gd name="T44" fmla="*/ 194 w 231"/>
              <a:gd name="T45" fmla="*/ 126 h 141"/>
              <a:gd name="T46" fmla="*/ 176 w 231"/>
              <a:gd name="T47" fmla="*/ 123 h 141"/>
              <a:gd name="T48" fmla="*/ 53 w 231"/>
              <a:gd name="T49" fmla="*/ 121 h 141"/>
              <a:gd name="T50" fmla="*/ 44 w 231"/>
              <a:gd name="T51" fmla="*/ 98 h 141"/>
              <a:gd name="T52" fmla="*/ 186 w 231"/>
              <a:gd name="T53" fmla="*/ 105 h 141"/>
              <a:gd name="T54" fmla="*/ 107 w 231"/>
              <a:gd name="T55" fmla="*/ 111 h 141"/>
              <a:gd name="T56" fmla="*/ 42 w 231"/>
              <a:gd name="T57" fmla="*/ 97 h 141"/>
              <a:gd name="T58" fmla="*/ 200 w 231"/>
              <a:gd name="T59" fmla="*/ 115 h 141"/>
              <a:gd name="T60" fmla="*/ 27 w 231"/>
              <a:gd name="T61" fmla="*/ 102 h 141"/>
              <a:gd name="T62" fmla="*/ 214 w 231"/>
              <a:gd name="T63" fmla="*/ 111 h 141"/>
              <a:gd name="T64" fmla="*/ 189 w 231"/>
              <a:gd name="T65" fmla="*/ 109 h 141"/>
              <a:gd name="T66" fmla="*/ 199 w 231"/>
              <a:gd name="T67" fmla="*/ 105 h 141"/>
              <a:gd name="T68" fmla="*/ 107 w 231"/>
              <a:gd name="T69" fmla="*/ 107 h 141"/>
              <a:gd name="T70" fmla="*/ 217 w 231"/>
              <a:gd name="T71" fmla="*/ 57 h 141"/>
              <a:gd name="T72" fmla="*/ 120 w 231"/>
              <a:gd name="T73" fmla="*/ 53 h 141"/>
              <a:gd name="T74" fmla="*/ 116 w 231"/>
              <a:gd name="T75" fmla="*/ 40 h 141"/>
              <a:gd name="T76" fmla="*/ 15 w 231"/>
              <a:gd name="T77" fmla="*/ 78 h 141"/>
              <a:gd name="T78" fmla="*/ 219 w 231"/>
              <a:gd name="T79" fmla="*/ 108 h 141"/>
              <a:gd name="T80" fmla="*/ 210 w 231"/>
              <a:gd name="T81" fmla="*/ 105 h 141"/>
              <a:gd name="T82" fmla="*/ 183 w 231"/>
              <a:gd name="T83" fmla="*/ 106 h 141"/>
              <a:gd name="T84" fmla="*/ 19 w 231"/>
              <a:gd name="T85" fmla="*/ 86 h 141"/>
              <a:gd name="T86" fmla="*/ 14 w 231"/>
              <a:gd name="T87" fmla="*/ 102 h 141"/>
              <a:gd name="T88" fmla="*/ 9 w 231"/>
              <a:gd name="T89" fmla="*/ 85 h 141"/>
              <a:gd name="T90" fmla="*/ 219 w 231"/>
              <a:gd name="T91" fmla="*/ 99 h 141"/>
              <a:gd name="T92" fmla="*/ 220 w 231"/>
              <a:gd name="T93" fmla="*/ 86 h 141"/>
              <a:gd name="T94" fmla="*/ 225 w 231"/>
              <a:gd name="T95" fmla="*/ 46 h 141"/>
              <a:gd name="T96" fmla="*/ 225 w 231"/>
              <a:gd name="T97" fmla="*/ 54 h 141"/>
              <a:gd name="T98" fmla="*/ 211 w 231"/>
              <a:gd name="T99" fmla="*/ 46 h 141"/>
              <a:gd name="T100" fmla="*/ 193 w 231"/>
              <a:gd name="T101" fmla="*/ 46 h 141"/>
              <a:gd name="T102" fmla="*/ 178 w 231"/>
              <a:gd name="T103" fmla="*/ 48 h 141"/>
              <a:gd name="T104" fmla="*/ 171 w 231"/>
              <a:gd name="T105" fmla="*/ 46 h 141"/>
              <a:gd name="T106" fmla="*/ 173 w 231"/>
              <a:gd name="T107" fmla="*/ 52 h 141"/>
              <a:gd name="T108" fmla="*/ 153 w 231"/>
              <a:gd name="T109" fmla="*/ 43 h 141"/>
              <a:gd name="T110" fmla="*/ 146 w 231"/>
              <a:gd name="T111" fmla="*/ 43 h 141"/>
              <a:gd name="T112" fmla="*/ 131 w 231"/>
              <a:gd name="T113" fmla="*/ 50 h 141"/>
              <a:gd name="T114" fmla="*/ 144 w 231"/>
              <a:gd name="T115" fmla="*/ 39 h 141"/>
              <a:gd name="T116" fmla="*/ 132 w 231"/>
              <a:gd name="T117" fmla="*/ 3 h 141"/>
              <a:gd name="T118" fmla="*/ 127 w 231"/>
              <a:gd name="T119" fmla="*/ 43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31" h="141">
                <a:moveTo>
                  <a:pt x="143" y="141"/>
                </a:moveTo>
                <a:cubicBezTo>
                  <a:pt x="142" y="141"/>
                  <a:pt x="142" y="141"/>
                  <a:pt x="142" y="140"/>
                </a:cubicBezTo>
                <a:cubicBezTo>
                  <a:pt x="141" y="139"/>
                  <a:pt x="141" y="138"/>
                  <a:pt x="141" y="137"/>
                </a:cubicBezTo>
                <a:cubicBezTo>
                  <a:pt x="139" y="137"/>
                  <a:pt x="136" y="137"/>
                  <a:pt x="133" y="137"/>
                </a:cubicBezTo>
                <a:cubicBezTo>
                  <a:pt x="120" y="137"/>
                  <a:pt x="106" y="136"/>
                  <a:pt x="92" y="134"/>
                </a:cubicBezTo>
                <a:cubicBezTo>
                  <a:pt x="92" y="134"/>
                  <a:pt x="92" y="135"/>
                  <a:pt x="92" y="135"/>
                </a:cubicBezTo>
                <a:cubicBezTo>
                  <a:pt x="91" y="136"/>
                  <a:pt x="91" y="136"/>
                  <a:pt x="91" y="136"/>
                </a:cubicBezTo>
                <a:cubicBezTo>
                  <a:pt x="90" y="136"/>
                  <a:pt x="90" y="136"/>
                  <a:pt x="89" y="135"/>
                </a:cubicBezTo>
                <a:cubicBezTo>
                  <a:pt x="89" y="135"/>
                  <a:pt x="89" y="134"/>
                  <a:pt x="89" y="133"/>
                </a:cubicBezTo>
                <a:cubicBezTo>
                  <a:pt x="89" y="133"/>
                  <a:pt x="89" y="133"/>
                  <a:pt x="89" y="133"/>
                </a:cubicBezTo>
                <a:cubicBezTo>
                  <a:pt x="86" y="133"/>
                  <a:pt x="84" y="133"/>
                  <a:pt x="81" y="132"/>
                </a:cubicBezTo>
                <a:cubicBezTo>
                  <a:pt x="81" y="132"/>
                  <a:pt x="81" y="132"/>
                  <a:pt x="81" y="132"/>
                </a:cubicBezTo>
                <a:cubicBezTo>
                  <a:pt x="80" y="132"/>
                  <a:pt x="80" y="132"/>
                  <a:pt x="80" y="132"/>
                </a:cubicBezTo>
                <a:cubicBezTo>
                  <a:pt x="72" y="131"/>
                  <a:pt x="62" y="129"/>
                  <a:pt x="52" y="126"/>
                </a:cubicBezTo>
                <a:cubicBezTo>
                  <a:pt x="52" y="127"/>
                  <a:pt x="51" y="127"/>
                  <a:pt x="51" y="127"/>
                </a:cubicBezTo>
                <a:cubicBezTo>
                  <a:pt x="50" y="127"/>
                  <a:pt x="50" y="126"/>
                  <a:pt x="50" y="126"/>
                </a:cubicBezTo>
                <a:cubicBezTo>
                  <a:pt x="50" y="126"/>
                  <a:pt x="50" y="126"/>
                  <a:pt x="50" y="125"/>
                </a:cubicBezTo>
                <a:cubicBezTo>
                  <a:pt x="49" y="125"/>
                  <a:pt x="48" y="125"/>
                  <a:pt x="47" y="125"/>
                </a:cubicBezTo>
                <a:cubicBezTo>
                  <a:pt x="40" y="122"/>
                  <a:pt x="33" y="118"/>
                  <a:pt x="27" y="114"/>
                </a:cubicBezTo>
                <a:cubicBezTo>
                  <a:pt x="27" y="115"/>
                  <a:pt x="27" y="115"/>
                  <a:pt x="26" y="115"/>
                </a:cubicBezTo>
                <a:cubicBezTo>
                  <a:pt x="26" y="115"/>
                  <a:pt x="26" y="114"/>
                  <a:pt x="25" y="114"/>
                </a:cubicBezTo>
                <a:cubicBezTo>
                  <a:pt x="25" y="114"/>
                  <a:pt x="25" y="113"/>
                  <a:pt x="25" y="113"/>
                </a:cubicBezTo>
                <a:cubicBezTo>
                  <a:pt x="25" y="113"/>
                  <a:pt x="21" y="111"/>
                  <a:pt x="20" y="110"/>
                </a:cubicBezTo>
                <a:cubicBezTo>
                  <a:pt x="20" y="110"/>
                  <a:pt x="20" y="110"/>
                  <a:pt x="20" y="110"/>
                </a:cubicBezTo>
                <a:cubicBezTo>
                  <a:pt x="20" y="110"/>
                  <a:pt x="19" y="110"/>
                  <a:pt x="19" y="109"/>
                </a:cubicBezTo>
                <a:cubicBezTo>
                  <a:pt x="16" y="108"/>
                  <a:pt x="13" y="105"/>
                  <a:pt x="9" y="103"/>
                </a:cubicBezTo>
                <a:cubicBezTo>
                  <a:pt x="9" y="103"/>
                  <a:pt x="8" y="103"/>
                  <a:pt x="8" y="103"/>
                </a:cubicBezTo>
                <a:cubicBezTo>
                  <a:pt x="7" y="103"/>
                  <a:pt x="5" y="102"/>
                  <a:pt x="5" y="101"/>
                </a:cubicBezTo>
                <a:cubicBezTo>
                  <a:pt x="5" y="100"/>
                  <a:pt x="5" y="99"/>
                  <a:pt x="5" y="97"/>
                </a:cubicBezTo>
                <a:cubicBezTo>
                  <a:pt x="4" y="97"/>
                  <a:pt x="4" y="97"/>
                  <a:pt x="4" y="96"/>
                </a:cubicBezTo>
                <a:cubicBezTo>
                  <a:pt x="4" y="93"/>
                  <a:pt x="4" y="89"/>
                  <a:pt x="4" y="86"/>
                </a:cubicBezTo>
                <a:cubicBezTo>
                  <a:pt x="4" y="80"/>
                  <a:pt x="4" y="74"/>
                  <a:pt x="4" y="67"/>
                </a:cubicBezTo>
                <a:cubicBezTo>
                  <a:pt x="0" y="45"/>
                  <a:pt x="26" y="29"/>
                  <a:pt x="42" y="21"/>
                </a:cubicBezTo>
                <a:cubicBezTo>
                  <a:pt x="49" y="18"/>
                  <a:pt x="56" y="15"/>
                  <a:pt x="62" y="14"/>
                </a:cubicBezTo>
                <a:cubicBezTo>
                  <a:pt x="67" y="13"/>
                  <a:pt x="72" y="12"/>
                  <a:pt x="76" y="11"/>
                </a:cubicBezTo>
                <a:cubicBezTo>
                  <a:pt x="78" y="11"/>
                  <a:pt x="79" y="11"/>
                  <a:pt x="80" y="11"/>
                </a:cubicBezTo>
                <a:cubicBezTo>
                  <a:pt x="80" y="11"/>
                  <a:pt x="80" y="11"/>
                  <a:pt x="80" y="11"/>
                </a:cubicBezTo>
                <a:cubicBezTo>
                  <a:pt x="89" y="9"/>
                  <a:pt x="97" y="8"/>
                  <a:pt x="106" y="8"/>
                </a:cubicBezTo>
                <a:cubicBezTo>
                  <a:pt x="110" y="8"/>
                  <a:pt x="113" y="8"/>
                  <a:pt x="116" y="8"/>
                </a:cubicBezTo>
                <a:cubicBezTo>
                  <a:pt x="116" y="8"/>
                  <a:pt x="116" y="8"/>
                  <a:pt x="116" y="8"/>
                </a:cubicBezTo>
                <a:cubicBezTo>
                  <a:pt x="116" y="6"/>
                  <a:pt x="116" y="4"/>
                  <a:pt x="116" y="3"/>
                </a:cubicBezTo>
                <a:cubicBezTo>
                  <a:pt x="116" y="3"/>
                  <a:pt x="116" y="2"/>
                  <a:pt x="116" y="2"/>
                </a:cubicBezTo>
                <a:cubicBezTo>
                  <a:pt x="115" y="1"/>
                  <a:pt x="116" y="1"/>
                  <a:pt x="117" y="0"/>
                </a:cubicBezTo>
                <a:cubicBezTo>
                  <a:pt x="118" y="0"/>
                  <a:pt x="119" y="0"/>
                  <a:pt x="121" y="0"/>
                </a:cubicBezTo>
                <a:cubicBezTo>
                  <a:pt x="124" y="0"/>
                  <a:pt x="128" y="0"/>
                  <a:pt x="131" y="0"/>
                </a:cubicBezTo>
                <a:cubicBezTo>
                  <a:pt x="151" y="0"/>
                  <a:pt x="168" y="2"/>
                  <a:pt x="183" y="7"/>
                </a:cubicBezTo>
                <a:cubicBezTo>
                  <a:pt x="194" y="10"/>
                  <a:pt x="203" y="14"/>
                  <a:pt x="210" y="20"/>
                </a:cubicBezTo>
                <a:cubicBezTo>
                  <a:pt x="215" y="23"/>
                  <a:pt x="218" y="26"/>
                  <a:pt x="221" y="30"/>
                </a:cubicBezTo>
                <a:cubicBezTo>
                  <a:pt x="221" y="30"/>
                  <a:pt x="221" y="30"/>
                  <a:pt x="221" y="30"/>
                </a:cubicBezTo>
                <a:cubicBezTo>
                  <a:pt x="223" y="32"/>
                  <a:pt x="225" y="35"/>
                  <a:pt x="226" y="38"/>
                </a:cubicBezTo>
                <a:cubicBezTo>
                  <a:pt x="227" y="38"/>
                  <a:pt x="227" y="38"/>
                  <a:pt x="228" y="39"/>
                </a:cubicBezTo>
                <a:cubicBezTo>
                  <a:pt x="228" y="40"/>
                  <a:pt x="228" y="41"/>
                  <a:pt x="228" y="42"/>
                </a:cubicBezTo>
                <a:cubicBezTo>
                  <a:pt x="228" y="42"/>
                  <a:pt x="228" y="42"/>
                  <a:pt x="228" y="43"/>
                </a:cubicBezTo>
                <a:cubicBezTo>
                  <a:pt x="228" y="43"/>
                  <a:pt x="229" y="44"/>
                  <a:pt x="229" y="44"/>
                </a:cubicBezTo>
                <a:cubicBezTo>
                  <a:pt x="228" y="46"/>
                  <a:pt x="228" y="49"/>
                  <a:pt x="228" y="51"/>
                </a:cubicBezTo>
                <a:cubicBezTo>
                  <a:pt x="228" y="51"/>
                  <a:pt x="228" y="52"/>
                  <a:pt x="228" y="52"/>
                </a:cubicBezTo>
                <a:cubicBezTo>
                  <a:pt x="228" y="52"/>
                  <a:pt x="228" y="53"/>
                  <a:pt x="228" y="53"/>
                </a:cubicBezTo>
                <a:cubicBezTo>
                  <a:pt x="228" y="53"/>
                  <a:pt x="228" y="53"/>
                  <a:pt x="228" y="53"/>
                </a:cubicBezTo>
                <a:cubicBezTo>
                  <a:pt x="229" y="55"/>
                  <a:pt x="229" y="57"/>
                  <a:pt x="230" y="59"/>
                </a:cubicBezTo>
                <a:cubicBezTo>
                  <a:pt x="230" y="59"/>
                  <a:pt x="230" y="59"/>
                  <a:pt x="230" y="59"/>
                </a:cubicBezTo>
                <a:cubicBezTo>
                  <a:pt x="230" y="60"/>
                  <a:pt x="231" y="60"/>
                  <a:pt x="230" y="60"/>
                </a:cubicBezTo>
                <a:cubicBezTo>
                  <a:pt x="229" y="65"/>
                  <a:pt x="229" y="69"/>
                  <a:pt x="230" y="74"/>
                </a:cubicBezTo>
                <a:cubicBezTo>
                  <a:pt x="230" y="75"/>
                  <a:pt x="230" y="76"/>
                  <a:pt x="230" y="78"/>
                </a:cubicBezTo>
                <a:cubicBezTo>
                  <a:pt x="230" y="80"/>
                  <a:pt x="230" y="83"/>
                  <a:pt x="230" y="86"/>
                </a:cubicBezTo>
                <a:cubicBezTo>
                  <a:pt x="230" y="87"/>
                  <a:pt x="230" y="88"/>
                  <a:pt x="230" y="89"/>
                </a:cubicBezTo>
                <a:cubicBezTo>
                  <a:pt x="230" y="92"/>
                  <a:pt x="229" y="95"/>
                  <a:pt x="229" y="98"/>
                </a:cubicBezTo>
                <a:cubicBezTo>
                  <a:pt x="230" y="99"/>
                  <a:pt x="230" y="99"/>
                  <a:pt x="231" y="100"/>
                </a:cubicBezTo>
                <a:cubicBezTo>
                  <a:pt x="231" y="100"/>
                  <a:pt x="231" y="101"/>
                  <a:pt x="230" y="102"/>
                </a:cubicBezTo>
                <a:cubicBezTo>
                  <a:pt x="229" y="104"/>
                  <a:pt x="226" y="106"/>
                  <a:pt x="224" y="108"/>
                </a:cubicBezTo>
                <a:cubicBezTo>
                  <a:pt x="224" y="109"/>
                  <a:pt x="224" y="109"/>
                  <a:pt x="224" y="109"/>
                </a:cubicBezTo>
                <a:cubicBezTo>
                  <a:pt x="224" y="110"/>
                  <a:pt x="224" y="110"/>
                  <a:pt x="223" y="110"/>
                </a:cubicBezTo>
                <a:cubicBezTo>
                  <a:pt x="223" y="110"/>
                  <a:pt x="223" y="110"/>
                  <a:pt x="223" y="110"/>
                </a:cubicBezTo>
                <a:cubicBezTo>
                  <a:pt x="223" y="110"/>
                  <a:pt x="223" y="110"/>
                  <a:pt x="223" y="110"/>
                </a:cubicBezTo>
                <a:cubicBezTo>
                  <a:pt x="219" y="113"/>
                  <a:pt x="216" y="117"/>
                  <a:pt x="212" y="120"/>
                </a:cubicBezTo>
                <a:cubicBezTo>
                  <a:pt x="211" y="120"/>
                  <a:pt x="211" y="120"/>
                  <a:pt x="211" y="120"/>
                </a:cubicBezTo>
                <a:cubicBezTo>
                  <a:pt x="211" y="120"/>
                  <a:pt x="211" y="120"/>
                  <a:pt x="211" y="120"/>
                </a:cubicBezTo>
                <a:cubicBezTo>
                  <a:pt x="211" y="120"/>
                  <a:pt x="210" y="121"/>
                  <a:pt x="210" y="121"/>
                </a:cubicBezTo>
                <a:cubicBezTo>
                  <a:pt x="209" y="121"/>
                  <a:pt x="209" y="121"/>
                  <a:pt x="209" y="121"/>
                </a:cubicBezTo>
                <a:cubicBezTo>
                  <a:pt x="209" y="122"/>
                  <a:pt x="209" y="122"/>
                  <a:pt x="208" y="122"/>
                </a:cubicBezTo>
                <a:cubicBezTo>
                  <a:pt x="208" y="122"/>
                  <a:pt x="208" y="122"/>
                  <a:pt x="208" y="122"/>
                </a:cubicBezTo>
                <a:cubicBezTo>
                  <a:pt x="203" y="126"/>
                  <a:pt x="198" y="129"/>
                  <a:pt x="193" y="131"/>
                </a:cubicBezTo>
                <a:cubicBezTo>
                  <a:pt x="193" y="132"/>
                  <a:pt x="193" y="133"/>
                  <a:pt x="192" y="133"/>
                </a:cubicBezTo>
                <a:cubicBezTo>
                  <a:pt x="192" y="134"/>
                  <a:pt x="192" y="134"/>
                  <a:pt x="191" y="134"/>
                </a:cubicBezTo>
                <a:cubicBezTo>
                  <a:pt x="190" y="134"/>
                  <a:pt x="190" y="134"/>
                  <a:pt x="190" y="133"/>
                </a:cubicBezTo>
                <a:cubicBezTo>
                  <a:pt x="190" y="133"/>
                  <a:pt x="190" y="132"/>
                  <a:pt x="190" y="132"/>
                </a:cubicBezTo>
                <a:cubicBezTo>
                  <a:pt x="189" y="132"/>
                  <a:pt x="187" y="132"/>
                  <a:pt x="186" y="133"/>
                </a:cubicBezTo>
                <a:cubicBezTo>
                  <a:pt x="175" y="136"/>
                  <a:pt x="162" y="137"/>
                  <a:pt x="145" y="137"/>
                </a:cubicBezTo>
                <a:cubicBezTo>
                  <a:pt x="145" y="137"/>
                  <a:pt x="145" y="137"/>
                  <a:pt x="144" y="137"/>
                </a:cubicBezTo>
                <a:cubicBezTo>
                  <a:pt x="144" y="138"/>
                  <a:pt x="144" y="139"/>
                  <a:pt x="144" y="140"/>
                </a:cubicBezTo>
                <a:cubicBezTo>
                  <a:pt x="144" y="141"/>
                  <a:pt x="143" y="141"/>
                  <a:pt x="143" y="141"/>
                </a:cubicBezTo>
                <a:close/>
                <a:moveTo>
                  <a:pt x="109" y="132"/>
                </a:moveTo>
                <a:cubicBezTo>
                  <a:pt x="119" y="133"/>
                  <a:pt x="129" y="134"/>
                  <a:pt x="138" y="134"/>
                </a:cubicBezTo>
                <a:cubicBezTo>
                  <a:pt x="138" y="133"/>
                  <a:pt x="138" y="133"/>
                  <a:pt x="138" y="133"/>
                </a:cubicBezTo>
                <a:cubicBezTo>
                  <a:pt x="138" y="132"/>
                  <a:pt x="138" y="132"/>
                  <a:pt x="138" y="132"/>
                </a:cubicBezTo>
                <a:cubicBezTo>
                  <a:pt x="138" y="130"/>
                  <a:pt x="138" y="128"/>
                  <a:pt x="138" y="126"/>
                </a:cubicBezTo>
                <a:cubicBezTo>
                  <a:pt x="139" y="125"/>
                  <a:pt x="139" y="123"/>
                  <a:pt x="138" y="121"/>
                </a:cubicBezTo>
                <a:cubicBezTo>
                  <a:pt x="138" y="120"/>
                  <a:pt x="138" y="120"/>
                  <a:pt x="138" y="120"/>
                </a:cubicBezTo>
                <a:cubicBezTo>
                  <a:pt x="138" y="119"/>
                  <a:pt x="138" y="118"/>
                  <a:pt x="138" y="117"/>
                </a:cubicBezTo>
                <a:cubicBezTo>
                  <a:pt x="138" y="117"/>
                  <a:pt x="138" y="116"/>
                  <a:pt x="138" y="116"/>
                </a:cubicBezTo>
                <a:cubicBezTo>
                  <a:pt x="138" y="115"/>
                  <a:pt x="138" y="115"/>
                  <a:pt x="139" y="115"/>
                </a:cubicBezTo>
                <a:cubicBezTo>
                  <a:pt x="139" y="115"/>
                  <a:pt x="139" y="115"/>
                  <a:pt x="140" y="115"/>
                </a:cubicBezTo>
                <a:cubicBezTo>
                  <a:pt x="140" y="116"/>
                  <a:pt x="141" y="117"/>
                  <a:pt x="141" y="118"/>
                </a:cubicBezTo>
                <a:cubicBezTo>
                  <a:pt x="141" y="116"/>
                  <a:pt x="141" y="114"/>
                  <a:pt x="141" y="112"/>
                </a:cubicBezTo>
                <a:cubicBezTo>
                  <a:pt x="139" y="112"/>
                  <a:pt x="137" y="112"/>
                  <a:pt x="134" y="112"/>
                </a:cubicBezTo>
                <a:cubicBezTo>
                  <a:pt x="134" y="113"/>
                  <a:pt x="134" y="113"/>
                  <a:pt x="134" y="114"/>
                </a:cubicBezTo>
                <a:cubicBezTo>
                  <a:pt x="133" y="114"/>
                  <a:pt x="133" y="116"/>
                  <a:pt x="133" y="122"/>
                </a:cubicBezTo>
                <a:cubicBezTo>
                  <a:pt x="133" y="122"/>
                  <a:pt x="133" y="122"/>
                  <a:pt x="133" y="123"/>
                </a:cubicBezTo>
                <a:cubicBezTo>
                  <a:pt x="133" y="123"/>
                  <a:pt x="133" y="124"/>
                  <a:pt x="133" y="125"/>
                </a:cubicBezTo>
                <a:cubicBezTo>
                  <a:pt x="133" y="127"/>
                  <a:pt x="134" y="130"/>
                  <a:pt x="133" y="132"/>
                </a:cubicBezTo>
                <a:cubicBezTo>
                  <a:pt x="133" y="133"/>
                  <a:pt x="132" y="133"/>
                  <a:pt x="132" y="133"/>
                </a:cubicBezTo>
                <a:cubicBezTo>
                  <a:pt x="131" y="133"/>
                  <a:pt x="131" y="133"/>
                  <a:pt x="131" y="132"/>
                </a:cubicBezTo>
                <a:cubicBezTo>
                  <a:pt x="130" y="131"/>
                  <a:pt x="130" y="129"/>
                  <a:pt x="130" y="128"/>
                </a:cubicBezTo>
                <a:cubicBezTo>
                  <a:pt x="130" y="127"/>
                  <a:pt x="130" y="127"/>
                  <a:pt x="130" y="127"/>
                </a:cubicBezTo>
                <a:cubicBezTo>
                  <a:pt x="130" y="124"/>
                  <a:pt x="130" y="122"/>
                  <a:pt x="130" y="119"/>
                </a:cubicBezTo>
                <a:cubicBezTo>
                  <a:pt x="130" y="119"/>
                  <a:pt x="130" y="119"/>
                  <a:pt x="130" y="119"/>
                </a:cubicBezTo>
                <a:cubicBezTo>
                  <a:pt x="130" y="117"/>
                  <a:pt x="130" y="114"/>
                  <a:pt x="131" y="112"/>
                </a:cubicBezTo>
                <a:cubicBezTo>
                  <a:pt x="131" y="112"/>
                  <a:pt x="130" y="112"/>
                  <a:pt x="130" y="112"/>
                </a:cubicBezTo>
                <a:cubicBezTo>
                  <a:pt x="130" y="113"/>
                  <a:pt x="130" y="113"/>
                  <a:pt x="130" y="113"/>
                </a:cubicBezTo>
                <a:cubicBezTo>
                  <a:pt x="130" y="113"/>
                  <a:pt x="130" y="113"/>
                  <a:pt x="130" y="113"/>
                </a:cubicBezTo>
                <a:cubicBezTo>
                  <a:pt x="130" y="113"/>
                  <a:pt x="130" y="114"/>
                  <a:pt x="130" y="114"/>
                </a:cubicBezTo>
                <a:cubicBezTo>
                  <a:pt x="130" y="115"/>
                  <a:pt x="130" y="115"/>
                  <a:pt x="130" y="115"/>
                </a:cubicBezTo>
                <a:cubicBezTo>
                  <a:pt x="130" y="116"/>
                  <a:pt x="130" y="116"/>
                  <a:pt x="130" y="117"/>
                </a:cubicBezTo>
                <a:cubicBezTo>
                  <a:pt x="130" y="118"/>
                  <a:pt x="130" y="120"/>
                  <a:pt x="129" y="121"/>
                </a:cubicBezTo>
                <a:cubicBezTo>
                  <a:pt x="129" y="122"/>
                  <a:pt x="129" y="123"/>
                  <a:pt x="129" y="124"/>
                </a:cubicBezTo>
                <a:cubicBezTo>
                  <a:pt x="129" y="125"/>
                  <a:pt x="129" y="126"/>
                  <a:pt x="129" y="127"/>
                </a:cubicBezTo>
                <a:cubicBezTo>
                  <a:pt x="129" y="128"/>
                  <a:pt x="129" y="130"/>
                  <a:pt x="129" y="131"/>
                </a:cubicBezTo>
                <a:cubicBezTo>
                  <a:pt x="129" y="132"/>
                  <a:pt x="129" y="132"/>
                  <a:pt x="128" y="132"/>
                </a:cubicBezTo>
                <a:cubicBezTo>
                  <a:pt x="128" y="132"/>
                  <a:pt x="127" y="132"/>
                  <a:pt x="127" y="131"/>
                </a:cubicBezTo>
                <a:cubicBezTo>
                  <a:pt x="127" y="131"/>
                  <a:pt x="126" y="130"/>
                  <a:pt x="126" y="130"/>
                </a:cubicBezTo>
                <a:cubicBezTo>
                  <a:pt x="126" y="130"/>
                  <a:pt x="126" y="130"/>
                  <a:pt x="126" y="131"/>
                </a:cubicBezTo>
                <a:cubicBezTo>
                  <a:pt x="126" y="131"/>
                  <a:pt x="125" y="131"/>
                  <a:pt x="125" y="131"/>
                </a:cubicBezTo>
                <a:cubicBezTo>
                  <a:pt x="124" y="131"/>
                  <a:pt x="124" y="131"/>
                  <a:pt x="124" y="131"/>
                </a:cubicBezTo>
                <a:cubicBezTo>
                  <a:pt x="123" y="128"/>
                  <a:pt x="123" y="125"/>
                  <a:pt x="123" y="122"/>
                </a:cubicBezTo>
                <a:cubicBezTo>
                  <a:pt x="123" y="122"/>
                  <a:pt x="123" y="121"/>
                  <a:pt x="123" y="121"/>
                </a:cubicBezTo>
                <a:cubicBezTo>
                  <a:pt x="123" y="117"/>
                  <a:pt x="124" y="115"/>
                  <a:pt x="124" y="112"/>
                </a:cubicBezTo>
                <a:cubicBezTo>
                  <a:pt x="124" y="112"/>
                  <a:pt x="124" y="112"/>
                  <a:pt x="123" y="112"/>
                </a:cubicBezTo>
                <a:cubicBezTo>
                  <a:pt x="123" y="112"/>
                  <a:pt x="123" y="112"/>
                  <a:pt x="123" y="113"/>
                </a:cubicBezTo>
                <a:cubicBezTo>
                  <a:pt x="123" y="113"/>
                  <a:pt x="123" y="113"/>
                  <a:pt x="123" y="114"/>
                </a:cubicBez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3" y="115"/>
                  <a:pt x="123" y="116"/>
                </a:cubicBezTo>
                <a:cubicBezTo>
                  <a:pt x="123" y="116"/>
                  <a:pt x="123" y="116"/>
                  <a:pt x="123" y="117"/>
                </a:cubicBezTo>
                <a:cubicBezTo>
                  <a:pt x="123" y="118"/>
                  <a:pt x="123" y="118"/>
                  <a:pt x="123" y="119"/>
                </a:cubicBezTo>
                <a:cubicBezTo>
                  <a:pt x="123" y="120"/>
                  <a:pt x="123" y="120"/>
                  <a:pt x="123" y="120"/>
                </a:cubicBezTo>
                <a:cubicBezTo>
                  <a:pt x="123" y="124"/>
                  <a:pt x="123" y="128"/>
                  <a:pt x="122" y="132"/>
                </a:cubicBezTo>
                <a:cubicBezTo>
                  <a:pt x="122" y="132"/>
                  <a:pt x="121" y="133"/>
                  <a:pt x="121" y="133"/>
                </a:cubicBezTo>
                <a:cubicBezTo>
                  <a:pt x="120" y="133"/>
                  <a:pt x="120" y="132"/>
                  <a:pt x="120" y="132"/>
                </a:cubicBezTo>
                <a:cubicBezTo>
                  <a:pt x="119" y="129"/>
                  <a:pt x="119" y="125"/>
                  <a:pt x="119" y="122"/>
                </a:cubicBezTo>
                <a:cubicBezTo>
                  <a:pt x="119" y="120"/>
                  <a:pt x="120" y="118"/>
                  <a:pt x="119" y="116"/>
                </a:cubicBezTo>
                <a:cubicBezTo>
                  <a:pt x="119" y="116"/>
                  <a:pt x="119" y="116"/>
                  <a:pt x="119" y="116"/>
                </a:cubicBezTo>
                <a:cubicBezTo>
                  <a:pt x="119" y="114"/>
                  <a:pt x="119" y="113"/>
                  <a:pt x="120" y="112"/>
                </a:cubicBezTo>
                <a:cubicBezTo>
                  <a:pt x="119" y="112"/>
                  <a:pt x="119" y="112"/>
                  <a:pt x="118" y="112"/>
                </a:cubicBezTo>
                <a:cubicBezTo>
                  <a:pt x="118" y="114"/>
                  <a:pt x="118" y="116"/>
                  <a:pt x="118" y="117"/>
                </a:cubicBezTo>
                <a:cubicBezTo>
                  <a:pt x="117" y="119"/>
                  <a:pt x="117" y="120"/>
                  <a:pt x="117" y="121"/>
                </a:cubicBezTo>
                <a:cubicBezTo>
                  <a:pt x="117" y="123"/>
                  <a:pt x="117" y="125"/>
                  <a:pt x="117" y="127"/>
                </a:cubicBezTo>
                <a:cubicBezTo>
                  <a:pt x="117" y="128"/>
                  <a:pt x="117" y="128"/>
                  <a:pt x="117" y="129"/>
                </a:cubicBezTo>
                <a:cubicBezTo>
                  <a:pt x="117" y="130"/>
                  <a:pt x="117" y="131"/>
                  <a:pt x="116" y="131"/>
                </a:cubicBezTo>
                <a:cubicBezTo>
                  <a:pt x="116" y="131"/>
                  <a:pt x="115" y="130"/>
                  <a:pt x="115" y="130"/>
                </a:cubicBezTo>
                <a:cubicBezTo>
                  <a:pt x="113" y="126"/>
                  <a:pt x="114" y="121"/>
                  <a:pt x="114" y="117"/>
                </a:cubicBezTo>
                <a:cubicBezTo>
                  <a:pt x="115" y="115"/>
                  <a:pt x="115" y="113"/>
                  <a:pt x="115" y="112"/>
                </a:cubicBezTo>
                <a:cubicBezTo>
                  <a:pt x="114" y="112"/>
                  <a:pt x="114" y="112"/>
                  <a:pt x="113" y="112"/>
                </a:cubicBezTo>
                <a:cubicBezTo>
                  <a:pt x="113" y="112"/>
                  <a:pt x="113" y="113"/>
                  <a:pt x="113" y="114"/>
                </a:cubicBezTo>
                <a:cubicBezTo>
                  <a:pt x="113" y="119"/>
                  <a:pt x="113" y="124"/>
                  <a:pt x="112" y="129"/>
                </a:cubicBezTo>
                <a:cubicBezTo>
                  <a:pt x="111" y="129"/>
                  <a:pt x="111" y="129"/>
                  <a:pt x="110" y="129"/>
                </a:cubicBezTo>
                <a:cubicBezTo>
                  <a:pt x="110" y="129"/>
                  <a:pt x="109" y="129"/>
                  <a:pt x="109" y="128"/>
                </a:cubicBezTo>
                <a:cubicBezTo>
                  <a:pt x="109" y="125"/>
                  <a:pt x="109" y="122"/>
                  <a:pt x="110" y="119"/>
                </a:cubicBezTo>
                <a:cubicBezTo>
                  <a:pt x="110" y="116"/>
                  <a:pt x="110" y="114"/>
                  <a:pt x="110" y="111"/>
                </a:cubicBezTo>
                <a:cubicBezTo>
                  <a:pt x="110" y="111"/>
                  <a:pt x="110" y="111"/>
                  <a:pt x="110" y="111"/>
                </a:cubicBezTo>
                <a:cubicBezTo>
                  <a:pt x="109" y="115"/>
                  <a:pt x="109" y="118"/>
                  <a:pt x="109" y="123"/>
                </a:cubicBezTo>
                <a:cubicBezTo>
                  <a:pt x="109" y="123"/>
                  <a:pt x="109" y="124"/>
                  <a:pt x="109" y="125"/>
                </a:cubicBezTo>
                <a:cubicBezTo>
                  <a:pt x="109" y="127"/>
                  <a:pt x="109" y="130"/>
                  <a:pt x="109" y="132"/>
                </a:cubicBezTo>
                <a:close/>
                <a:moveTo>
                  <a:pt x="144" y="112"/>
                </a:moveTo>
                <a:cubicBezTo>
                  <a:pt x="144" y="116"/>
                  <a:pt x="144" y="119"/>
                  <a:pt x="144" y="123"/>
                </a:cubicBezTo>
                <a:cubicBezTo>
                  <a:pt x="144" y="124"/>
                  <a:pt x="144" y="125"/>
                  <a:pt x="144" y="126"/>
                </a:cubicBezTo>
                <a:cubicBezTo>
                  <a:pt x="144" y="126"/>
                  <a:pt x="144" y="134"/>
                  <a:pt x="144" y="134"/>
                </a:cubicBezTo>
                <a:cubicBezTo>
                  <a:pt x="145" y="134"/>
                  <a:pt x="145" y="134"/>
                  <a:pt x="145" y="134"/>
                </a:cubicBezTo>
                <a:cubicBezTo>
                  <a:pt x="145" y="131"/>
                  <a:pt x="145" y="129"/>
                  <a:pt x="145" y="126"/>
                </a:cubicBezTo>
                <a:cubicBezTo>
                  <a:pt x="145" y="126"/>
                  <a:pt x="145" y="125"/>
                  <a:pt x="145" y="124"/>
                </a:cubicBezTo>
                <a:cubicBezTo>
                  <a:pt x="145" y="121"/>
                  <a:pt x="145" y="121"/>
                  <a:pt x="145" y="121"/>
                </a:cubicBezTo>
                <a:cubicBezTo>
                  <a:pt x="145" y="119"/>
                  <a:pt x="145" y="116"/>
                  <a:pt x="145" y="113"/>
                </a:cubicBezTo>
                <a:cubicBezTo>
                  <a:pt x="145" y="113"/>
                  <a:pt x="145" y="112"/>
                  <a:pt x="146" y="112"/>
                </a:cubicBezTo>
                <a:cubicBezTo>
                  <a:pt x="145" y="112"/>
                  <a:pt x="145" y="112"/>
                  <a:pt x="144" y="112"/>
                </a:cubicBezTo>
                <a:close/>
                <a:moveTo>
                  <a:pt x="148" y="134"/>
                </a:moveTo>
                <a:cubicBezTo>
                  <a:pt x="148" y="134"/>
                  <a:pt x="148" y="134"/>
                  <a:pt x="148" y="134"/>
                </a:cubicBezTo>
                <a:cubicBezTo>
                  <a:pt x="148" y="133"/>
                  <a:pt x="148" y="133"/>
                  <a:pt x="148" y="133"/>
                </a:cubicBezTo>
                <a:cubicBezTo>
                  <a:pt x="148" y="133"/>
                  <a:pt x="148" y="133"/>
                  <a:pt x="148" y="134"/>
                </a:cubicBezTo>
                <a:close/>
                <a:moveTo>
                  <a:pt x="156" y="112"/>
                </a:moveTo>
                <a:cubicBezTo>
                  <a:pt x="156" y="112"/>
                  <a:pt x="156" y="112"/>
                  <a:pt x="157" y="113"/>
                </a:cubicBezTo>
                <a:cubicBezTo>
                  <a:pt x="157" y="113"/>
                  <a:pt x="157" y="113"/>
                  <a:pt x="157" y="114"/>
                </a:cubicBezTo>
                <a:cubicBezTo>
                  <a:pt x="156" y="118"/>
                  <a:pt x="156" y="121"/>
                  <a:pt x="156" y="125"/>
                </a:cubicBezTo>
                <a:cubicBezTo>
                  <a:pt x="156" y="127"/>
                  <a:pt x="156" y="129"/>
                  <a:pt x="156" y="131"/>
                </a:cubicBezTo>
                <a:cubicBezTo>
                  <a:pt x="156" y="131"/>
                  <a:pt x="156" y="132"/>
                  <a:pt x="156" y="132"/>
                </a:cubicBezTo>
                <a:cubicBezTo>
                  <a:pt x="156" y="132"/>
                  <a:pt x="156" y="133"/>
                  <a:pt x="156" y="133"/>
                </a:cubicBezTo>
                <a:cubicBezTo>
                  <a:pt x="156" y="133"/>
                  <a:pt x="157" y="133"/>
                  <a:pt x="157" y="133"/>
                </a:cubicBezTo>
                <a:cubicBezTo>
                  <a:pt x="160" y="133"/>
                  <a:pt x="164" y="133"/>
                  <a:pt x="167" y="132"/>
                </a:cubicBezTo>
                <a:cubicBezTo>
                  <a:pt x="167" y="132"/>
                  <a:pt x="167" y="131"/>
                  <a:pt x="167" y="130"/>
                </a:cubicBezTo>
                <a:cubicBezTo>
                  <a:pt x="167" y="130"/>
                  <a:pt x="166" y="129"/>
                  <a:pt x="166" y="129"/>
                </a:cubicBezTo>
                <a:cubicBezTo>
                  <a:pt x="166" y="128"/>
                  <a:pt x="166" y="126"/>
                  <a:pt x="166" y="124"/>
                </a:cubicBezTo>
                <a:cubicBezTo>
                  <a:pt x="166" y="124"/>
                  <a:pt x="166" y="123"/>
                  <a:pt x="166" y="123"/>
                </a:cubicBezTo>
                <a:cubicBezTo>
                  <a:pt x="166" y="121"/>
                  <a:pt x="166" y="120"/>
                  <a:pt x="166" y="118"/>
                </a:cubicBezTo>
                <a:cubicBezTo>
                  <a:pt x="166" y="117"/>
                  <a:pt x="166" y="117"/>
                  <a:pt x="166" y="117"/>
                </a:cubicBezTo>
                <a:cubicBezTo>
                  <a:pt x="166" y="116"/>
                  <a:pt x="166" y="115"/>
                  <a:pt x="166" y="114"/>
                </a:cubicBezTo>
                <a:cubicBezTo>
                  <a:pt x="166" y="112"/>
                  <a:pt x="166" y="111"/>
                  <a:pt x="166" y="109"/>
                </a:cubicBezTo>
                <a:cubicBezTo>
                  <a:pt x="162" y="110"/>
                  <a:pt x="158" y="111"/>
                  <a:pt x="154" y="111"/>
                </a:cubicBezTo>
                <a:cubicBezTo>
                  <a:pt x="154" y="111"/>
                  <a:pt x="154" y="112"/>
                  <a:pt x="154" y="112"/>
                </a:cubicBezTo>
                <a:cubicBezTo>
                  <a:pt x="154" y="112"/>
                  <a:pt x="154" y="113"/>
                  <a:pt x="154" y="113"/>
                </a:cubicBezTo>
                <a:cubicBezTo>
                  <a:pt x="154" y="113"/>
                  <a:pt x="154" y="113"/>
                  <a:pt x="154" y="113"/>
                </a:cubicBezTo>
                <a:cubicBezTo>
                  <a:pt x="154" y="112"/>
                  <a:pt x="155" y="112"/>
                  <a:pt x="156" y="112"/>
                </a:cubicBezTo>
                <a:close/>
                <a:moveTo>
                  <a:pt x="106" y="132"/>
                </a:moveTo>
                <a:cubicBezTo>
                  <a:pt x="106" y="131"/>
                  <a:pt x="106" y="130"/>
                  <a:pt x="106" y="129"/>
                </a:cubicBezTo>
                <a:cubicBezTo>
                  <a:pt x="106" y="130"/>
                  <a:pt x="106" y="131"/>
                  <a:pt x="106" y="131"/>
                </a:cubicBezTo>
                <a:cubicBezTo>
                  <a:pt x="106" y="131"/>
                  <a:pt x="105" y="132"/>
                  <a:pt x="105" y="132"/>
                </a:cubicBezTo>
                <a:cubicBezTo>
                  <a:pt x="106" y="132"/>
                  <a:pt x="106" y="132"/>
                  <a:pt x="106" y="132"/>
                </a:cubicBezTo>
                <a:close/>
                <a:moveTo>
                  <a:pt x="174" y="129"/>
                </a:moveTo>
                <a:cubicBezTo>
                  <a:pt x="174" y="130"/>
                  <a:pt x="174" y="131"/>
                  <a:pt x="174" y="132"/>
                </a:cubicBezTo>
                <a:cubicBezTo>
                  <a:pt x="174" y="132"/>
                  <a:pt x="175" y="131"/>
                  <a:pt x="176" y="131"/>
                </a:cubicBezTo>
                <a:cubicBezTo>
                  <a:pt x="176" y="130"/>
                  <a:pt x="176" y="129"/>
                  <a:pt x="176" y="128"/>
                </a:cubicBezTo>
                <a:cubicBezTo>
                  <a:pt x="175" y="128"/>
                  <a:pt x="175" y="128"/>
                  <a:pt x="175" y="128"/>
                </a:cubicBezTo>
                <a:cubicBezTo>
                  <a:pt x="175" y="128"/>
                  <a:pt x="175" y="128"/>
                  <a:pt x="175" y="128"/>
                </a:cubicBezTo>
                <a:cubicBezTo>
                  <a:pt x="175" y="129"/>
                  <a:pt x="175" y="129"/>
                  <a:pt x="174" y="129"/>
                </a:cubicBezTo>
                <a:close/>
                <a:moveTo>
                  <a:pt x="100" y="131"/>
                </a:moveTo>
                <a:cubicBezTo>
                  <a:pt x="101" y="131"/>
                  <a:pt x="102" y="131"/>
                  <a:pt x="103" y="131"/>
                </a:cubicBezTo>
                <a:cubicBezTo>
                  <a:pt x="103" y="131"/>
                  <a:pt x="103" y="131"/>
                  <a:pt x="103" y="131"/>
                </a:cubicBezTo>
                <a:cubicBezTo>
                  <a:pt x="103" y="129"/>
                  <a:pt x="103" y="126"/>
                  <a:pt x="103" y="123"/>
                </a:cubicBezTo>
                <a:cubicBezTo>
                  <a:pt x="103" y="122"/>
                  <a:pt x="103" y="120"/>
                  <a:pt x="103" y="119"/>
                </a:cubicBezTo>
                <a:cubicBezTo>
                  <a:pt x="103" y="116"/>
                  <a:pt x="103" y="113"/>
                  <a:pt x="103" y="111"/>
                </a:cubicBezTo>
                <a:cubicBezTo>
                  <a:pt x="102" y="111"/>
                  <a:pt x="101" y="110"/>
                  <a:pt x="100" y="110"/>
                </a:cubicBezTo>
                <a:cubicBezTo>
                  <a:pt x="100" y="112"/>
                  <a:pt x="101" y="114"/>
                  <a:pt x="101" y="116"/>
                </a:cubicBezTo>
                <a:cubicBezTo>
                  <a:pt x="101" y="121"/>
                  <a:pt x="102" y="126"/>
                  <a:pt x="100" y="131"/>
                </a:cubicBezTo>
                <a:cubicBezTo>
                  <a:pt x="100" y="131"/>
                  <a:pt x="100" y="131"/>
                  <a:pt x="100" y="131"/>
                </a:cubicBezTo>
                <a:close/>
                <a:moveTo>
                  <a:pt x="179" y="129"/>
                </a:moveTo>
                <a:cubicBezTo>
                  <a:pt x="179" y="130"/>
                  <a:pt x="179" y="130"/>
                  <a:pt x="178" y="131"/>
                </a:cubicBezTo>
                <a:cubicBezTo>
                  <a:pt x="181" y="130"/>
                  <a:pt x="184" y="130"/>
                  <a:pt x="187" y="129"/>
                </a:cubicBezTo>
                <a:cubicBezTo>
                  <a:pt x="186" y="129"/>
                  <a:pt x="186" y="129"/>
                  <a:pt x="186" y="129"/>
                </a:cubicBezTo>
                <a:cubicBezTo>
                  <a:pt x="186" y="128"/>
                  <a:pt x="186" y="128"/>
                  <a:pt x="186" y="128"/>
                </a:cubicBezTo>
                <a:cubicBezTo>
                  <a:pt x="186" y="128"/>
                  <a:pt x="186" y="128"/>
                  <a:pt x="186" y="128"/>
                </a:cubicBezTo>
                <a:cubicBezTo>
                  <a:pt x="185" y="128"/>
                  <a:pt x="185" y="127"/>
                  <a:pt x="185" y="127"/>
                </a:cubicBezTo>
                <a:cubicBezTo>
                  <a:pt x="185" y="127"/>
                  <a:pt x="185" y="126"/>
                  <a:pt x="185" y="126"/>
                </a:cubicBezTo>
                <a:cubicBezTo>
                  <a:pt x="184" y="126"/>
                  <a:pt x="184" y="126"/>
                  <a:pt x="184" y="126"/>
                </a:cubicBezTo>
                <a:cubicBezTo>
                  <a:pt x="184" y="127"/>
                  <a:pt x="184" y="127"/>
                  <a:pt x="183" y="128"/>
                </a:cubicBezTo>
                <a:cubicBezTo>
                  <a:pt x="183" y="128"/>
                  <a:pt x="183" y="129"/>
                  <a:pt x="182" y="129"/>
                </a:cubicBezTo>
                <a:cubicBezTo>
                  <a:pt x="182" y="129"/>
                  <a:pt x="181" y="128"/>
                  <a:pt x="181" y="128"/>
                </a:cubicBezTo>
                <a:cubicBezTo>
                  <a:pt x="181" y="127"/>
                  <a:pt x="181" y="127"/>
                  <a:pt x="181" y="127"/>
                </a:cubicBezTo>
                <a:cubicBezTo>
                  <a:pt x="181" y="127"/>
                  <a:pt x="181" y="127"/>
                  <a:pt x="181" y="127"/>
                </a:cubicBezTo>
                <a:cubicBezTo>
                  <a:pt x="180" y="128"/>
                  <a:pt x="180" y="128"/>
                  <a:pt x="180" y="129"/>
                </a:cubicBezTo>
                <a:cubicBezTo>
                  <a:pt x="180" y="129"/>
                  <a:pt x="180" y="129"/>
                  <a:pt x="179" y="129"/>
                </a:cubicBezTo>
                <a:cubicBezTo>
                  <a:pt x="179" y="129"/>
                  <a:pt x="179" y="129"/>
                  <a:pt x="179" y="129"/>
                </a:cubicBezTo>
                <a:close/>
                <a:moveTo>
                  <a:pt x="95" y="130"/>
                </a:moveTo>
                <a:cubicBezTo>
                  <a:pt x="94" y="129"/>
                  <a:pt x="94" y="127"/>
                  <a:pt x="95" y="125"/>
                </a:cubicBezTo>
                <a:cubicBezTo>
                  <a:pt x="95" y="123"/>
                  <a:pt x="95" y="122"/>
                  <a:pt x="95" y="121"/>
                </a:cubicBezTo>
                <a:cubicBezTo>
                  <a:pt x="95" y="118"/>
                  <a:pt x="95" y="114"/>
                  <a:pt x="94" y="110"/>
                </a:cubicBezTo>
                <a:cubicBezTo>
                  <a:pt x="94" y="110"/>
                  <a:pt x="94" y="110"/>
                  <a:pt x="94" y="110"/>
                </a:cubicBezTo>
                <a:cubicBezTo>
                  <a:pt x="92" y="109"/>
                  <a:pt x="89" y="109"/>
                  <a:pt x="87" y="109"/>
                </a:cubicBezTo>
                <a:cubicBezTo>
                  <a:pt x="87" y="111"/>
                  <a:pt x="86" y="114"/>
                  <a:pt x="86" y="117"/>
                </a:cubicBezTo>
                <a:cubicBezTo>
                  <a:pt x="86" y="118"/>
                  <a:pt x="86" y="119"/>
                  <a:pt x="86" y="120"/>
                </a:cubicBezTo>
                <a:cubicBezTo>
                  <a:pt x="86" y="122"/>
                  <a:pt x="86" y="124"/>
                  <a:pt x="86" y="126"/>
                </a:cubicBezTo>
                <a:cubicBezTo>
                  <a:pt x="86" y="127"/>
                  <a:pt x="86" y="127"/>
                  <a:pt x="86" y="128"/>
                </a:cubicBezTo>
                <a:cubicBezTo>
                  <a:pt x="86" y="128"/>
                  <a:pt x="86" y="129"/>
                  <a:pt x="86" y="129"/>
                </a:cubicBezTo>
                <a:cubicBezTo>
                  <a:pt x="87" y="129"/>
                  <a:pt x="88" y="130"/>
                  <a:pt x="89" y="130"/>
                </a:cubicBezTo>
                <a:cubicBezTo>
                  <a:pt x="89" y="130"/>
                  <a:pt x="89" y="129"/>
                  <a:pt x="89" y="129"/>
                </a:cubicBezTo>
                <a:cubicBezTo>
                  <a:pt x="89" y="126"/>
                  <a:pt x="90" y="123"/>
                  <a:pt x="90" y="120"/>
                </a:cubicBezTo>
                <a:cubicBezTo>
                  <a:pt x="90" y="120"/>
                  <a:pt x="90" y="119"/>
                  <a:pt x="90" y="119"/>
                </a:cubicBezTo>
                <a:cubicBezTo>
                  <a:pt x="90" y="114"/>
                  <a:pt x="91" y="110"/>
                  <a:pt x="93" y="110"/>
                </a:cubicBezTo>
                <a:cubicBezTo>
                  <a:pt x="93" y="110"/>
                  <a:pt x="93" y="110"/>
                  <a:pt x="93" y="110"/>
                </a:cubicBezTo>
                <a:cubicBezTo>
                  <a:pt x="94" y="110"/>
                  <a:pt x="94" y="111"/>
                  <a:pt x="94" y="112"/>
                </a:cubicBezTo>
                <a:cubicBezTo>
                  <a:pt x="94" y="112"/>
                  <a:pt x="94" y="112"/>
                  <a:pt x="94" y="112"/>
                </a:cubicBezTo>
                <a:cubicBezTo>
                  <a:pt x="94" y="112"/>
                  <a:pt x="94" y="113"/>
                  <a:pt x="94" y="113"/>
                </a:cubicBezTo>
                <a:cubicBezTo>
                  <a:pt x="94" y="113"/>
                  <a:pt x="94" y="113"/>
                  <a:pt x="94" y="113"/>
                </a:cubicBezTo>
                <a:cubicBezTo>
                  <a:pt x="94" y="114"/>
                  <a:pt x="94" y="114"/>
                  <a:pt x="94" y="114"/>
                </a:cubicBezTo>
                <a:cubicBezTo>
                  <a:pt x="94" y="115"/>
                  <a:pt x="94" y="115"/>
                  <a:pt x="94" y="116"/>
                </a:cubicBezTo>
                <a:cubicBezTo>
                  <a:pt x="93" y="118"/>
                  <a:pt x="93" y="121"/>
                  <a:pt x="93" y="123"/>
                </a:cubicBezTo>
                <a:cubicBezTo>
                  <a:pt x="93" y="124"/>
                  <a:pt x="93" y="125"/>
                  <a:pt x="93" y="126"/>
                </a:cubicBezTo>
                <a:cubicBezTo>
                  <a:pt x="93" y="127"/>
                  <a:pt x="93" y="129"/>
                  <a:pt x="93" y="130"/>
                </a:cubicBezTo>
                <a:cubicBezTo>
                  <a:pt x="93" y="130"/>
                  <a:pt x="94" y="130"/>
                  <a:pt x="95" y="130"/>
                </a:cubicBezTo>
                <a:close/>
                <a:moveTo>
                  <a:pt x="83" y="129"/>
                </a:moveTo>
                <a:cubicBezTo>
                  <a:pt x="82" y="126"/>
                  <a:pt x="83" y="124"/>
                  <a:pt x="83" y="122"/>
                </a:cubicBezTo>
                <a:cubicBezTo>
                  <a:pt x="83" y="121"/>
                  <a:pt x="83" y="121"/>
                  <a:pt x="83" y="120"/>
                </a:cubicBezTo>
                <a:cubicBezTo>
                  <a:pt x="83" y="119"/>
                  <a:pt x="83" y="117"/>
                  <a:pt x="83" y="115"/>
                </a:cubicBezTo>
                <a:cubicBezTo>
                  <a:pt x="84" y="113"/>
                  <a:pt x="84" y="111"/>
                  <a:pt x="84" y="108"/>
                </a:cubicBezTo>
                <a:cubicBezTo>
                  <a:pt x="84" y="108"/>
                  <a:pt x="84" y="108"/>
                  <a:pt x="84" y="108"/>
                </a:cubicBezTo>
                <a:cubicBezTo>
                  <a:pt x="84" y="108"/>
                  <a:pt x="83" y="108"/>
                  <a:pt x="83" y="108"/>
                </a:cubicBezTo>
                <a:cubicBezTo>
                  <a:pt x="83" y="112"/>
                  <a:pt x="83" y="116"/>
                  <a:pt x="82" y="120"/>
                </a:cubicBezTo>
                <a:cubicBezTo>
                  <a:pt x="82" y="121"/>
                  <a:pt x="82" y="122"/>
                  <a:pt x="82" y="123"/>
                </a:cubicBezTo>
                <a:cubicBezTo>
                  <a:pt x="82" y="126"/>
                  <a:pt x="82" y="126"/>
                  <a:pt x="82" y="126"/>
                </a:cubicBezTo>
                <a:cubicBezTo>
                  <a:pt x="82" y="126"/>
                  <a:pt x="82" y="127"/>
                  <a:pt x="82" y="127"/>
                </a:cubicBezTo>
                <a:cubicBezTo>
                  <a:pt x="82" y="128"/>
                  <a:pt x="82" y="128"/>
                  <a:pt x="82" y="129"/>
                </a:cubicBezTo>
                <a:cubicBezTo>
                  <a:pt x="82" y="129"/>
                  <a:pt x="83" y="129"/>
                  <a:pt x="83" y="129"/>
                </a:cubicBezTo>
                <a:close/>
                <a:moveTo>
                  <a:pt x="74" y="127"/>
                </a:moveTo>
                <a:cubicBezTo>
                  <a:pt x="75" y="127"/>
                  <a:pt x="76" y="128"/>
                  <a:pt x="77" y="128"/>
                </a:cubicBezTo>
                <a:cubicBezTo>
                  <a:pt x="77" y="125"/>
                  <a:pt x="77" y="123"/>
                  <a:pt x="77" y="120"/>
                </a:cubicBezTo>
                <a:cubicBezTo>
                  <a:pt x="77" y="120"/>
                  <a:pt x="78" y="119"/>
                  <a:pt x="78" y="118"/>
                </a:cubicBezTo>
                <a:cubicBezTo>
                  <a:pt x="78" y="115"/>
                  <a:pt x="78" y="111"/>
                  <a:pt x="78" y="108"/>
                </a:cubicBezTo>
                <a:cubicBezTo>
                  <a:pt x="78" y="108"/>
                  <a:pt x="78" y="107"/>
                  <a:pt x="78" y="107"/>
                </a:cubicBezTo>
                <a:cubicBezTo>
                  <a:pt x="77" y="107"/>
                  <a:pt x="76" y="107"/>
                  <a:pt x="75" y="107"/>
                </a:cubicBezTo>
                <a:cubicBezTo>
                  <a:pt x="75" y="107"/>
                  <a:pt x="75" y="108"/>
                  <a:pt x="75" y="109"/>
                </a:cubicBezTo>
                <a:cubicBezTo>
                  <a:pt x="75" y="109"/>
                  <a:pt x="75" y="109"/>
                  <a:pt x="75" y="109"/>
                </a:cubicBezTo>
                <a:cubicBezTo>
                  <a:pt x="74" y="111"/>
                  <a:pt x="74" y="113"/>
                  <a:pt x="74" y="116"/>
                </a:cubicBezTo>
                <a:cubicBezTo>
                  <a:pt x="74" y="118"/>
                  <a:pt x="74" y="121"/>
                  <a:pt x="74" y="123"/>
                </a:cubicBezTo>
                <a:cubicBezTo>
                  <a:pt x="74" y="123"/>
                  <a:pt x="74" y="123"/>
                  <a:pt x="74" y="124"/>
                </a:cubicBezTo>
                <a:cubicBezTo>
                  <a:pt x="74" y="125"/>
                  <a:pt x="74" y="126"/>
                  <a:pt x="74" y="127"/>
                </a:cubicBezTo>
                <a:close/>
                <a:moveTo>
                  <a:pt x="189" y="126"/>
                </a:moveTo>
                <a:cubicBezTo>
                  <a:pt x="189" y="126"/>
                  <a:pt x="190" y="127"/>
                  <a:pt x="190" y="127"/>
                </a:cubicBezTo>
                <a:cubicBezTo>
                  <a:pt x="190" y="127"/>
                  <a:pt x="190" y="127"/>
                  <a:pt x="190" y="127"/>
                </a:cubicBezTo>
                <a:cubicBezTo>
                  <a:pt x="190" y="127"/>
                  <a:pt x="190" y="126"/>
                  <a:pt x="190" y="125"/>
                </a:cubicBezTo>
                <a:cubicBezTo>
                  <a:pt x="190" y="124"/>
                  <a:pt x="190" y="124"/>
                  <a:pt x="190" y="124"/>
                </a:cubicBezTo>
                <a:cubicBezTo>
                  <a:pt x="190" y="124"/>
                  <a:pt x="190" y="124"/>
                  <a:pt x="190" y="124"/>
                </a:cubicBezTo>
                <a:cubicBezTo>
                  <a:pt x="190" y="124"/>
                  <a:pt x="190" y="124"/>
                  <a:pt x="190" y="124"/>
                </a:cubicBezTo>
                <a:cubicBezTo>
                  <a:pt x="189" y="125"/>
                  <a:pt x="189" y="126"/>
                  <a:pt x="189" y="126"/>
                </a:cubicBezTo>
                <a:close/>
                <a:moveTo>
                  <a:pt x="71" y="127"/>
                </a:moveTo>
                <a:cubicBezTo>
                  <a:pt x="71" y="126"/>
                  <a:pt x="71" y="124"/>
                  <a:pt x="71" y="123"/>
                </a:cubicBezTo>
                <a:cubicBezTo>
                  <a:pt x="71" y="123"/>
                  <a:pt x="71" y="122"/>
                  <a:pt x="71" y="122"/>
                </a:cubicBezTo>
                <a:cubicBezTo>
                  <a:pt x="71" y="119"/>
                  <a:pt x="71" y="116"/>
                  <a:pt x="72" y="114"/>
                </a:cubicBezTo>
                <a:cubicBezTo>
                  <a:pt x="72" y="111"/>
                  <a:pt x="72" y="109"/>
                  <a:pt x="73" y="107"/>
                </a:cubicBezTo>
                <a:cubicBezTo>
                  <a:pt x="73" y="107"/>
                  <a:pt x="73" y="106"/>
                  <a:pt x="73" y="106"/>
                </a:cubicBezTo>
                <a:cubicBezTo>
                  <a:pt x="72" y="106"/>
                  <a:pt x="71" y="106"/>
                  <a:pt x="70" y="106"/>
                </a:cubicBezTo>
                <a:cubicBezTo>
                  <a:pt x="70" y="106"/>
                  <a:pt x="69" y="106"/>
                  <a:pt x="68" y="105"/>
                </a:cubicBezTo>
                <a:cubicBezTo>
                  <a:pt x="68" y="108"/>
                  <a:pt x="69" y="110"/>
                  <a:pt x="69" y="113"/>
                </a:cubicBezTo>
                <a:cubicBezTo>
                  <a:pt x="69" y="117"/>
                  <a:pt x="69" y="122"/>
                  <a:pt x="69" y="126"/>
                </a:cubicBezTo>
                <a:cubicBezTo>
                  <a:pt x="69" y="126"/>
                  <a:pt x="69" y="126"/>
                  <a:pt x="69" y="126"/>
                </a:cubicBezTo>
                <a:cubicBezTo>
                  <a:pt x="70" y="127"/>
                  <a:pt x="71" y="127"/>
                  <a:pt x="71" y="127"/>
                </a:cubicBezTo>
                <a:close/>
                <a:moveTo>
                  <a:pt x="193" y="123"/>
                </a:moveTo>
                <a:cubicBezTo>
                  <a:pt x="193" y="124"/>
                  <a:pt x="193" y="125"/>
                  <a:pt x="193" y="126"/>
                </a:cubicBezTo>
                <a:cubicBezTo>
                  <a:pt x="194" y="126"/>
                  <a:pt x="194" y="126"/>
                  <a:pt x="194" y="126"/>
                </a:cubicBezTo>
                <a:cubicBezTo>
                  <a:pt x="195" y="125"/>
                  <a:pt x="195" y="123"/>
                  <a:pt x="195" y="122"/>
                </a:cubicBezTo>
                <a:cubicBezTo>
                  <a:pt x="194" y="122"/>
                  <a:pt x="194" y="123"/>
                  <a:pt x="193" y="123"/>
                </a:cubicBezTo>
                <a:close/>
                <a:moveTo>
                  <a:pt x="60" y="125"/>
                </a:moveTo>
                <a:cubicBezTo>
                  <a:pt x="63" y="125"/>
                  <a:pt x="65" y="126"/>
                  <a:pt x="67" y="126"/>
                </a:cubicBezTo>
                <a:cubicBezTo>
                  <a:pt x="66" y="119"/>
                  <a:pt x="66" y="112"/>
                  <a:pt x="66" y="105"/>
                </a:cubicBezTo>
                <a:cubicBezTo>
                  <a:pt x="66" y="105"/>
                  <a:pt x="66" y="105"/>
                  <a:pt x="66" y="105"/>
                </a:cubicBezTo>
                <a:cubicBezTo>
                  <a:pt x="64" y="105"/>
                  <a:pt x="62" y="104"/>
                  <a:pt x="60" y="104"/>
                </a:cubicBezTo>
                <a:cubicBezTo>
                  <a:pt x="60" y="107"/>
                  <a:pt x="60" y="111"/>
                  <a:pt x="60" y="115"/>
                </a:cubicBezTo>
                <a:cubicBezTo>
                  <a:pt x="60" y="116"/>
                  <a:pt x="60" y="117"/>
                  <a:pt x="60" y="118"/>
                </a:cubicBezTo>
                <a:cubicBezTo>
                  <a:pt x="61" y="120"/>
                  <a:pt x="61" y="122"/>
                  <a:pt x="60" y="125"/>
                </a:cubicBezTo>
                <a:close/>
                <a:moveTo>
                  <a:pt x="176" y="123"/>
                </a:moveTo>
                <a:cubicBezTo>
                  <a:pt x="176" y="123"/>
                  <a:pt x="176" y="124"/>
                  <a:pt x="176" y="125"/>
                </a:cubicBezTo>
                <a:cubicBezTo>
                  <a:pt x="176" y="125"/>
                  <a:pt x="176" y="125"/>
                  <a:pt x="176" y="125"/>
                </a:cubicBezTo>
                <a:cubicBezTo>
                  <a:pt x="176" y="124"/>
                  <a:pt x="176" y="123"/>
                  <a:pt x="176" y="123"/>
                </a:cubicBezTo>
                <a:close/>
                <a:moveTo>
                  <a:pt x="197" y="123"/>
                </a:moveTo>
                <a:cubicBezTo>
                  <a:pt x="197" y="123"/>
                  <a:pt x="197" y="124"/>
                  <a:pt x="197" y="124"/>
                </a:cubicBezTo>
                <a:cubicBezTo>
                  <a:pt x="197" y="124"/>
                  <a:pt x="197" y="124"/>
                  <a:pt x="198" y="124"/>
                </a:cubicBezTo>
                <a:cubicBezTo>
                  <a:pt x="198" y="124"/>
                  <a:pt x="198" y="123"/>
                  <a:pt x="197" y="123"/>
                </a:cubicBezTo>
                <a:close/>
                <a:moveTo>
                  <a:pt x="53" y="123"/>
                </a:moveTo>
                <a:cubicBezTo>
                  <a:pt x="54" y="123"/>
                  <a:pt x="56" y="123"/>
                  <a:pt x="57" y="124"/>
                </a:cubicBezTo>
                <a:cubicBezTo>
                  <a:pt x="57" y="121"/>
                  <a:pt x="57" y="119"/>
                  <a:pt x="57" y="116"/>
                </a:cubicBezTo>
                <a:cubicBezTo>
                  <a:pt x="57" y="115"/>
                  <a:pt x="57" y="115"/>
                  <a:pt x="57" y="114"/>
                </a:cubicBezTo>
                <a:cubicBezTo>
                  <a:pt x="57" y="109"/>
                  <a:pt x="57" y="106"/>
                  <a:pt x="58" y="103"/>
                </a:cubicBezTo>
                <a:cubicBezTo>
                  <a:pt x="56" y="102"/>
                  <a:pt x="55" y="102"/>
                  <a:pt x="54" y="102"/>
                </a:cubicBezTo>
                <a:cubicBezTo>
                  <a:pt x="54" y="106"/>
                  <a:pt x="54" y="109"/>
                  <a:pt x="53" y="113"/>
                </a:cubicBezTo>
                <a:cubicBezTo>
                  <a:pt x="53" y="115"/>
                  <a:pt x="53" y="115"/>
                  <a:pt x="53" y="115"/>
                </a:cubicBezTo>
                <a:cubicBezTo>
                  <a:pt x="53" y="116"/>
                  <a:pt x="53" y="118"/>
                  <a:pt x="53" y="120"/>
                </a:cubicBezTo>
                <a:cubicBezTo>
                  <a:pt x="53" y="120"/>
                  <a:pt x="53" y="121"/>
                  <a:pt x="53" y="121"/>
                </a:cubicBezTo>
                <a:cubicBezTo>
                  <a:pt x="53" y="122"/>
                  <a:pt x="53" y="122"/>
                  <a:pt x="53" y="123"/>
                </a:cubicBezTo>
                <a:close/>
                <a:moveTo>
                  <a:pt x="98" y="119"/>
                </a:moveTo>
                <a:cubicBezTo>
                  <a:pt x="98" y="120"/>
                  <a:pt x="98" y="121"/>
                  <a:pt x="98" y="121"/>
                </a:cubicBezTo>
                <a:cubicBezTo>
                  <a:pt x="98" y="122"/>
                  <a:pt x="98" y="122"/>
                  <a:pt x="98" y="122"/>
                </a:cubicBezTo>
                <a:cubicBezTo>
                  <a:pt x="98" y="122"/>
                  <a:pt x="98" y="121"/>
                  <a:pt x="98" y="120"/>
                </a:cubicBezTo>
                <a:cubicBezTo>
                  <a:pt x="98" y="120"/>
                  <a:pt x="98" y="120"/>
                  <a:pt x="98" y="119"/>
                </a:cubicBezTo>
                <a:close/>
                <a:moveTo>
                  <a:pt x="44" y="119"/>
                </a:moveTo>
                <a:cubicBezTo>
                  <a:pt x="45" y="120"/>
                  <a:pt x="45" y="120"/>
                  <a:pt x="46" y="120"/>
                </a:cubicBezTo>
                <a:cubicBezTo>
                  <a:pt x="47" y="121"/>
                  <a:pt x="48" y="121"/>
                  <a:pt x="49" y="121"/>
                </a:cubicBezTo>
                <a:cubicBezTo>
                  <a:pt x="49" y="120"/>
                  <a:pt x="50" y="118"/>
                  <a:pt x="50" y="116"/>
                </a:cubicBezTo>
                <a:cubicBezTo>
                  <a:pt x="50" y="116"/>
                  <a:pt x="50" y="115"/>
                  <a:pt x="50" y="114"/>
                </a:cubicBezTo>
                <a:cubicBezTo>
                  <a:pt x="50" y="112"/>
                  <a:pt x="50" y="112"/>
                  <a:pt x="50" y="112"/>
                </a:cubicBezTo>
                <a:cubicBezTo>
                  <a:pt x="51" y="108"/>
                  <a:pt x="51" y="104"/>
                  <a:pt x="51" y="101"/>
                </a:cubicBezTo>
                <a:cubicBezTo>
                  <a:pt x="49" y="100"/>
                  <a:pt x="46" y="99"/>
                  <a:pt x="44" y="98"/>
                </a:cubicBezTo>
                <a:cubicBezTo>
                  <a:pt x="44" y="102"/>
                  <a:pt x="45" y="105"/>
                  <a:pt x="45" y="108"/>
                </a:cubicBezTo>
                <a:cubicBezTo>
                  <a:pt x="45" y="109"/>
                  <a:pt x="45" y="110"/>
                  <a:pt x="45" y="111"/>
                </a:cubicBezTo>
                <a:cubicBezTo>
                  <a:pt x="45" y="113"/>
                  <a:pt x="45" y="116"/>
                  <a:pt x="44" y="119"/>
                </a:cubicBezTo>
                <a:cubicBezTo>
                  <a:pt x="44" y="119"/>
                  <a:pt x="44" y="119"/>
                  <a:pt x="44" y="119"/>
                </a:cubicBezTo>
                <a:close/>
                <a:moveTo>
                  <a:pt x="203" y="120"/>
                </a:moveTo>
                <a:cubicBezTo>
                  <a:pt x="203" y="120"/>
                  <a:pt x="203" y="120"/>
                  <a:pt x="203" y="121"/>
                </a:cubicBezTo>
                <a:cubicBezTo>
                  <a:pt x="204" y="120"/>
                  <a:pt x="205" y="119"/>
                  <a:pt x="206" y="119"/>
                </a:cubicBezTo>
                <a:cubicBezTo>
                  <a:pt x="206" y="118"/>
                  <a:pt x="206" y="117"/>
                  <a:pt x="206" y="117"/>
                </a:cubicBezTo>
                <a:cubicBezTo>
                  <a:pt x="206" y="117"/>
                  <a:pt x="206" y="117"/>
                  <a:pt x="206" y="117"/>
                </a:cubicBezTo>
                <a:cubicBezTo>
                  <a:pt x="206" y="117"/>
                  <a:pt x="205" y="117"/>
                  <a:pt x="205" y="117"/>
                </a:cubicBezTo>
                <a:cubicBezTo>
                  <a:pt x="205" y="118"/>
                  <a:pt x="205" y="118"/>
                  <a:pt x="204" y="119"/>
                </a:cubicBezTo>
                <a:cubicBezTo>
                  <a:pt x="204" y="120"/>
                  <a:pt x="204" y="120"/>
                  <a:pt x="203" y="120"/>
                </a:cubicBezTo>
                <a:cubicBezTo>
                  <a:pt x="203" y="120"/>
                  <a:pt x="203" y="120"/>
                  <a:pt x="203" y="120"/>
                </a:cubicBezTo>
                <a:close/>
                <a:moveTo>
                  <a:pt x="186" y="105"/>
                </a:moveTo>
                <a:cubicBezTo>
                  <a:pt x="186" y="106"/>
                  <a:pt x="186" y="107"/>
                  <a:pt x="186" y="108"/>
                </a:cubicBezTo>
                <a:cubicBezTo>
                  <a:pt x="186" y="108"/>
                  <a:pt x="186" y="109"/>
                  <a:pt x="186" y="109"/>
                </a:cubicBezTo>
                <a:cubicBezTo>
                  <a:pt x="185" y="111"/>
                  <a:pt x="185" y="113"/>
                  <a:pt x="185" y="116"/>
                </a:cubicBezTo>
                <a:cubicBezTo>
                  <a:pt x="185" y="117"/>
                  <a:pt x="185" y="118"/>
                  <a:pt x="185" y="119"/>
                </a:cubicBezTo>
                <a:cubicBezTo>
                  <a:pt x="185" y="120"/>
                  <a:pt x="185" y="120"/>
                  <a:pt x="185" y="120"/>
                </a:cubicBezTo>
                <a:cubicBezTo>
                  <a:pt x="185" y="120"/>
                  <a:pt x="185" y="119"/>
                  <a:pt x="185" y="119"/>
                </a:cubicBezTo>
                <a:cubicBezTo>
                  <a:pt x="185" y="118"/>
                  <a:pt x="185" y="118"/>
                  <a:pt x="185" y="118"/>
                </a:cubicBezTo>
                <a:cubicBezTo>
                  <a:pt x="185" y="116"/>
                  <a:pt x="185" y="115"/>
                  <a:pt x="186" y="114"/>
                </a:cubicBezTo>
                <a:cubicBezTo>
                  <a:pt x="186" y="113"/>
                  <a:pt x="186" y="111"/>
                  <a:pt x="186" y="109"/>
                </a:cubicBezTo>
                <a:cubicBezTo>
                  <a:pt x="186" y="108"/>
                  <a:pt x="186" y="107"/>
                  <a:pt x="186" y="106"/>
                </a:cubicBezTo>
                <a:cubicBezTo>
                  <a:pt x="186" y="106"/>
                  <a:pt x="186" y="105"/>
                  <a:pt x="186" y="105"/>
                </a:cubicBezTo>
                <a:close/>
                <a:moveTo>
                  <a:pt x="106" y="111"/>
                </a:moveTo>
                <a:cubicBezTo>
                  <a:pt x="106" y="114"/>
                  <a:pt x="106" y="116"/>
                  <a:pt x="106" y="119"/>
                </a:cubicBezTo>
                <a:cubicBezTo>
                  <a:pt x="106" y="116"/>
                  <a:pt x="107" y="113"/>
                  <a:pt x="107" y="111"/>
                </a:cubicBezTo>
                <a:lnTo>
                  <a:pt x="106" y="111"/>
                </a:lnTo>
                <a:close/>
                <a:moveTo>
                  <a:pt x="193" y="119"/>
                </a:moveTo>
                <a:cubicBezTo>
                  <a:pt x="193" y="119"/>
                  <a:pt x="193" y="118"/>
                  <a:pt x="194" y="118"/>
                </a:cubicBezTo>
                <a:cubicBezTo>
                  <a:pt x="194" y="118"/>
                  <a:pt x="195" y="118"/>
                  <a:pt x="195" y="117"/>
                </a:cubicBezTo>
                <a:cubicBezTo>
                  <a:pt x="195" y="117"/>
                  <a:pt x="195" y="117"/>
                  <a:pt x="195" y="116"/>
                </a:cubicBezTo>
                <a:cubicBezTo>
                  <a:pt x="194" y="117"/>
                  <a:pt x="194" y="117"/>
                  <a:pt x="193" y="117"/>
                </a:cubicBezTo>
                <a:cubicBezTo>
                  <a:pt x="193" y="118"/>
                  <a:pt x="193" y="118"/>
                  <a:pt x="193" y="119"/>
                </a:cubicBezTo>
                <a:cubicBezTo>
                  <a:pt x="193" y="119"/>
                  <a:pt x="193" y="119"/>
                  <a:pt x="193" y="119"/>
                </a:cubicBezTo>
                <a:close/>
                <a:moveTo>
                  <a:pt x="35" y="115"/>
                </a:moveTo>
                <a:cubicBezTo>
                  <a:pt x="38" y="117"/>
                  <a:pt x="40" y="118"/>
                  <a:pt x="42" y="119"/>
                </a:cubicBezTo>
                <a:cubicBezTo>
                  <a:pt x="41" y="116"/>
                  <a:pt x="41" y="114"/>
                  <a:pt x="42" y="111"/>
                </a:cubicBezTo>
                <a:cubicBezTo>
                  <a:pt x="42" y="110"/>
                  <a:pt x="42" y="109"/>
                  <a:pt x="42" y="108"/>
                </a:cubicBezTo>
                <a:cubicBezTo>
                  <a:pt x="42" y="107"/>
                  <a:pt x="42" y="107"/>
                  <a:pt x="42" y="107"/>
                </a:cubicBezTo>
                <a:cubicBezTo>
                  <a:pt x="42" y="104"/>
                  <a:pt x="42" y="101"/>
                  <a:pt x="42" y="97"/>
                </a:cubicBezTo>
                <a:cubicBezTo>
                  <a:pt x="39" y="96"/>
                  <a:pt x="37" y="95"/>
                  <a:pt x="35" y="94"/>
                </a:cubicBezTo>
                <a:cubicBezTo>
                  <a:pt x="35" y="98"/>
                  <a:pt x="35" y="102"/>
                  <a:pt x="35" y="106"/>
                </a:cubicBezTo>
                <a:cubicBezTo>
                  <a:pt x="35" y="106"/>
                  <a:pt x="35" y="107"/>
                  <a:pt x="35" y="108"/>
                </a:cubicBezTo>
                <a:cubicBezTo>
                  <a:pt x="35" y="110"/>
                  <a:pt x="36" y="113"/>
                  <a:pt x="35" y="115"/>
                </a:cubicBezTo>
                <a:close/>
                <a:moveTo>
                  <a:pt x="97" y="110"/>
                </a:moveTo>
                <a:cubicBezTo>
                  <a:pt x="97" y="112"/>
                  <a:pt x="98" y="115"/>
                  <a:pt x="98" y="118"/>
                </a:cubicBezTo>
                <a:cubicBezTo>
                  <a:pt x="98" y="118"/>
                  <a:pt x="98" y="118"/>
                  <a:pt x="98" y="117"/>
                </a:cubicBezTo>
                <a:cubicBezTo>
                  <a:pt x="98" y="115"/>
                  <a:pt x="97" y="112"/>
                  <a:pt x="97" y="110"/>
                </a:cubicBezTo>
                <a:cubicBezTo>
                  <a:pt x="97" y="110"/>
                  <a:pt x="97" y="110"/>
                  <a:pt x="97" y="110"/>
                </a:cubicBezTo>
                <a:close/>
                <a:moveTo>
                  <a:pt x="210" y="114"/>
                </a:moveTo>
                <a:cubicBezTo>
                  <a:pt x="210" y="115"/>
                  <a:pt x="210" y="115"/>
                  <a:pt x="210" y="115"/>
                </a:cubicBezTo>
                <a:cubicBezTo>
                  <a:pt x="210" y="115"/>
                  <a:pt x="210" y="114"/>
                  <a:pt x="210" y="114"/>
                </a:cubicBezTo>
                <a:cubicBezTo>
                  <a:pt x="210" y="114"/>
                  <a:pt x="210" y="114"/>
                  <a:pt x="210" y="114"/>
                </a:cubicBezTo>
                <a:close/>
                <a:moveTo>
                  <a:pt x="200" y="115"/>
                </a:moveTo>
                <a:cubicBezTo>
                  <a:pt x="200" y="114"/>
                  <a:pt x="200" y="114"/>
                  <a:pt x="200" y="114"/>
                </a:cubicBezTo>
                <a:cubicBezTo>
                  <a:pt x="200" y="114"/>
                  <a:pt x="200" y="113"/>
                  <a:pt x="200" y="113"/>
                </a:cubicBezTo>
                <a:cubicBezTo>
                  <a:pt x="200" y="113"/>
                  <a:pt x="200" y="113"/>
                  <a:pt x="199" y="113"/>
                </a:cubicBezTo>
                <a:cubicBezTo>
                  <a:pt x="199" y="113"/>
                  <a:pt x="199" y="114"/>
                  <a:pt x="200" y="115"/>
                </a:cubicBezTo>
                <a:close/>
                <a:moveTo>
                  <a:pt x="27" y="110"/>
                </a:moveTo>
                <a:cubicBezTo>
                  <a:pt x="29" y="111"/>
                  <a:pt x="31" y="112"/>
                  <a:pt x="32" y="113"/>
                </a:cubicBezTo>
                <a:cubicBezTo>
                  <a:pt x="32" y="112"/>
                  <a:pt x="32" y="110"/>
                  <a:pt x="32" y="108"/>
                </a:cubicBezTo>
                <a:cubicBezTo>
                  <a:pt x="32" y="107"/>
                  <a:pt x="32" y="106"/>
                  <a:pt x="32" y="105"/>
                </a:cubicBezTo>
                <a:cubicBezTo>
                  <a:pt x="32" y="100"/>
                  <a:pt x="32" y="97"/>
                  <a:pt x="32" y="93"/>
                </a:cubicBezTo>
                <a:cubicBezTo>
                  <a:pt x="32" y="93"/>
                  <a:pt x="32" y="93"/>
                  <a:pt x="32" y="93"/>
                </a:cubicBezTo>
                <a:cubicBezTo>
                  <a:pt x="32" y="93"/>
                  <a:pt x="31" y="93"/>
                  <a:pt x="31" y="92"/>
                </a:cubicBezTo>
                <a:cubicBezTo>
                  <a:pt x="30" y="92"/>
                  <a:pt x="29" y="91"/>
                  <a:pt x="28" y="91"/>
                </a:cubicBezTo>
                <a:cubicBezTo>
                  <a:pt x="28" y="93"/>
                  <a:pt x="27" y="96"/>
                  <a:pt x="27" y="99"/>
                </a:cubicBezTo>
                <a:cubicBezTo>
                  <a:pt x="27" y="100"/>
                  <a:pt x="27" y="101"/>
                  <a:pt x="27" y="102"/>
                </a:cubicBezTo>
                <a:cubicBezTo>
                  <a:pt x="27" y="104"/>
                  <a:pt x="27" y="106"/>
                  <a:pt x="27" y="108"/>
                </a:cubicBezTo>
                <a:cubicBezTo>
                  <a:pt x="27" y="109"/>
                  <a:pt x="27" y="109"/>
                  <a:pt x="27" y="109"/>
                </a:cubicBezTo>
                <a:cubicBezTo>
                  <a:pt x="27" y="110"/>
                  <a:pt x="27" y="110"/>
                  <a:pt x="27" y="110"/>
                </a:cubicBezTo>
                <a:close/>
                <a:moveTo>
                  <a:pt x="150" y="112"/>
                </a:moveTo>
                <a:cubicBezTo>
                  <a:pt x="150" y="112"/>
                  <a:pt x="151" y="112"/>
                  <a:pt x="151" y="113"/>
                </a:cubicBezTo>
                <a:cubicBezTo>
                  <a:pt x="151" y="112"/>
                  <a:pt x="151" y="112"/>
                  <a:pt x="151" y="112"/>
                </a:cubicBezTo>
                <a:cubicBezTo>
                  <a:pt x="150" y="112"/>
                  <a:pt x="149" y="112"/>
                  <a:pt x="148" y="112"/>
                </a:cubicBezTo>
                <a:cubicBezTo>
                  <a:pt x="148" y="112"/>
                  <a:pt x="148" y="112"/>
                  <a:pt x="148" y="113"/>
                </a:cubicBezTo>
                <a:cubicBezTo>
                  <a:pt x="149" y="112"/>
                  <a:pt x="149" y="112"/>
                  <a:pt x="150" y="112"/>
                </a:cubicBezTo>
                <a:close/>
                <a:moveTo>
                  <a:pt x="214" y="111"/>
                </a:moveTo>
                <a:cubicBezTo>
                  <a:pt x="214" y="112"/>
                  <a:pt x="214" y="112"/>
                  <a:pt x="214" y="113"/>
                </a:cubicBezTo>
                <a:cubicBezTo>
                  <a:pt x="214" y="113"/>
                  <a:pt x="215" y="112"/>
                  <a:pt x="215" y="112"/>
                </a:cubicBezTo>
                <a:cubicBezTo>
                  <a:pt x="215" y="111"/>
                  <a:pt x="215" y="111"/>
                  <a:pt x="215" y="110"/>
                </a:cubicBezTo>
                <a:cubicBezTo>
                  <a:pt x="215" y="110"/>
                  <a:pt x="214" y="111"/>
                  <a:pt x="214" y="111"/>
                </a:cubicBezTo>
                <a:close/>
                <a:moveTo>
                  <a:pt x="193" y="102"/>
                </a:moveTo>
                <a:cubicBezTo>
                  <a:pt x="194" y="102"/>
                  <a:pt x="194" y="103"/>
                  <a:pt x="194" y="103"/>
                </a:cubicBezTo>
                <a:cubicBezTo>
                  <a:pt x="195" y="106"/>
                  <a:pt x="195" y="109"/>
                  <a:pt x="194" y="113"/>
                </a:cubicBezTo>
                <a:cubicBezTo>
                  <a:pt x="194" y="112"/>
                  <a:pt x="195" y="112"/>
                  <a:pt x="195" y="112"/>
                </a:cubicBezTo>
                <a:cubicBezTo>
                  <a:pt x="195" y="112"/>
                  <a:pt x="195" y="111"/>
                  <a:pt x="195" y="111"/>
                </a:cubicBezTo>
                <a:cubicBezTo>
                  <a:pt x="195" y="110"/>
                  <a:pt x="195" y="109"/>
                  <a:pt x="195" y="108"/>
                </a:cubicBezTo>
                <a:cubicBezTo>
                  <a:pt x="195" y="105"/>
                  <a:pt x="194" y="102"/>
                  <a:pt x="194" y="99"/>
                </a:cubicBezTo>
                <a:cubicBezTo>
                  <a:pt x="193" y="100"/>
                  <a:pt x="191" y="100"/>
                  <a:pt x="189" y="101"/>
                </a:cubicBezTo>
                <a:cubicBezTo>
                  <a:pt x="190" y="101"/>
                  <a:pt x="190" y="102"/>
                  <a:pt x="190" y="102"/>
                </a:cubicBezTo>
                <a:cubicBezTo>
                  <a:pt x="189" y="102"/>
                  <a:pt x="189" y="102"/>
                  <a:pt x="189" y="102"/>
                </a:cubicBezTo>
                <a:cubicBezTo>
                  <a:pt x="189" y="102"/>
                  <a:pt x="189" y="102"/>
                  <a:pt x="189" y="102"/>
                </a:cubicBezTo>
                <a:cubicBezTo>
                  <a:pt x="189" y="103"/>
                  <a:pt x="189" y="103"/>
                  <a:pt x="189" y="104"/>
                </a:cubicBezTo>
                <a:cubicBezTo>
                  <a:pt x="189" y="104"/>
                  <a:pt x="189" y="105"/>
                  <a:pt x="189" y="105"/>
                </a:cubicBezTo>
                <a:cubicBezTo>
                  <a:pt x="189" y="106"/>
                  <a:pt x="189" y="108"/>
                  <a:pt x="189" y="109"/>
                </a:cubicBezTo>
                <a:cubicBezTo>
                  <a:pt x="189" y="110"/>
                  <a:pt x="189" y="111"/>
                  <a:pt x="189" y="112"/>
                </a:cubicBezTo>
                <a:cubicBezTo>
                  <a:pt x="189" y="110"/>
                  <a:pt x="190" y="107"/>
                  <a:pt x="190" y="105"/>
                </a:cubicBezTo>
                <a:cubicBezTo>
                  <a:pt x="190" y="104"/>
                  <a:pt x="190" y="104"/>
                  <a:pt x="190" y="104"/>
                </a:cubicBezTo>
                <a:cubicBezTo>
                  <a:pt x="190" y="103"/>
                  <a:pt x="191" y="102"/>
                  <a:pt x="191" y="101"/>
                </a:cubicBezTo>
                <a:cubicBezTo>
                  <a:pt x="191" y="101"/>
                  <a:pt x="191" y="100"/>
                  <a:pt x="192" y="100"/>
                </a:cubicBezTo>
                <a:cubicBezTo>
                  <a:pt x="192" y="100"/>
                  <a:pt x="193" y="100"/>
                  <a:pt x="193" y="101"/>
                </a:cubicBezTo>
                <a:cubicBezTo>
                  <a:pt x="193" y="101"/>
                  <a:pt x="193" y="101"/>
                  <a:pt x="193" y="102"/>
                </a:cubicBezTo>
                <a:cubicBezTo>
                  <a:pt x="193" y="102"/>
                  <a:pt x="193" y="102"/>
                  <a:pt x="193" y="102"/>
                </a:cubicBezTo>
                <a:close/>
                <a:moveTo>
                  <a:pt x="198" y="97"/>
                </a:moveTo>
                <a:cubicBezTo>
                  <a:pt x="198" y="101"/>
                  <a:pt x="198" y="105"/>
                  <a:pt x="199" y="109"/>
                </a:cubicBezTo>
                <a:cubicBezTo>
                  <a:pt x="199" y="109"/>
                  <a:pt x="200" y="108"/>
                  <a:pt x="200" y="108"/>
                </a:cubicBezTo>
                <a:cubicBezTo>
                  <a:pt x="200" y="107"/>
                  <a:pt x="200" y="106"/>
                  <a:pt x="200" y="106"/>
                </a:cubicBezTo>
                <a:cubicBezTo>
                  <a:pt x="200" y="106"/>
                  <a:pt x="200" y="106"/>
                  <a:pt x="200" y="106"/>
                </a:cubicBezTo>
                <a:cubicBezTo>
                  <a:pt x="199" y="106"/>
                  <a:pt x="199" y="105"/>
                  <a:pt x="199" y="105"/>
                </a:cubicBezTo>
                <a:cubicBezTo>
                  <a:pt x="199" y="104"/>
                  <a:pt x="199" y="104"/>
                  <a:pt x="199" y="104"/>
                </a:cubicBezTo>
                <a:cubicBezTo>
                  <a:pt x="199" y="103"/>
                  <a:pt x="200" y="103"/>
                  <a:pt x="200" y="103"/>
                </a:cubicBezTo>
                <a:cubicBezTo>
                  <a:pt x="200" y="101"/>
                  <a:pt x="200" y="100"/>
                  <a:pt x="200" y="99"/>
                </a:cubicBezTo>
                <a:cubicBezTo>
                  <a:pt x="200" y="99"/>
                  <a:pt x="200" y="99"/>
                  <a:pt x="200" y="99"/>
                </a:cubicBezTo>
                <a:cubicBezTo>
                  <a:pt x="199" y="98"/>
                  <a:pt x="199" y="98"/>
                  <a:pt x="200" y="97"/>
                </a:cubicBezTo>
                <a:cubicBezTo>
                  <a:pt x="200" y="97"/>
                  <a:pt x="200" y="97"/>
                  <a:pt x="200" y="97"/>
                </a:cubicBezTo>
                <a:cubicBezTo>
                  <a:pt x="200" y="97"/>
                  <a:pt x="200" y="96"/>
                  <a:pt x="200" y="96"/>
                </a:cubicBezTo>
                <a:cubicBezTo>
                  <a:pt x="199" y="96"/>
                  <a:pt x="199" y="96"/>
                  <a:pt x="198" y="97"/>
                </a:cubicBezTo>
                <a:close/>
                <a:moveTo>
                  <a:pt x="81" y="108"/>
                </a:moveTo>
                <a:cubicBezTo>
                  <a:pt x="81" y="108"/>
                  <a:pt x="81" y="108"/>
                  <a:pt x="81" y="108"/>
                </a:cubicBezTo>
                <a:cubicBezTo>
                  <a:pt x="81" y="108"/>
                  <a:pt x="81" y="109"/>
                  <a:pt x="81" y="109"/>
                </a:cubicBezTo>
                <a:cubicBezTo>
                  <a:pt x="81" y="109"/>
                  <a:pt x="81" y="108"/>
                  <a:pt x="81" y="108"/>
                </a:cubicBezTo>
                <a:cubicBezTo>
                  <a:pt x="81" y="108"/>
                  <a:pt x="81" y="108"/>
                  <a:pt x="81" y="108"/>
                </a:cubicBezTo>
                <a:close/>
                <a:moveTo>
                  <a:pt x="107" y="107"/>
                </a:moveTo>
                <a:cubicBezTo>
                  <a:pt x="116" y="108"/>
                  <a:pt x="125" y="109"/>
                  <a:pt x="132" y="109"/>
                </a:cubicBezTo>
                <a:cubicBezTo>
                  <a:pt x="145" y="109"/>
                  <a:pt x="156" y="108"/>
                  <a:pt x="166" y="105"/>
                </a:cubicBezTo>
                <a:cubicBezTo>
                  <a:pt x="166" y="105"/>
                  <a:pt x="166" y="105"/>
                  <a:pt x="166" y="105"/>
                </a:cubicBezTo>
                <a:cubicBezTo>
                  <a:pt x="166" y="104"/>
                  <a:pt x="167" y="104"/>
                  <a:pt x="168" y="104"/>
                </a:cubicBezTo>
                <a:cubicBezTo>
                  <a:pt x="168" y="104"/>
                  <a:pt x="169" y="104"/>
                  <a:pt x="169" y="105"/>
                </a:cubicBezTo>
                <a:cubicBezTo>
                  <a:pt x="171" y="104"/>
                  <a:pt x="174" y="103"/>
                  <a:pt x="176" y="103"/>
                </a:cubicBezTo>
                <a:cubicBezTo>
                  <a:pt x="188" y="99"/>
                  <a:pt x="200" y="93"/>
                  <a:pt x="210" y="85"/>
                </a:cubicBezTo>
                <a:cubicBezTo>
                  <a:pt x="219" y="77"/>
                  <a:pt x="228" y="69"/>
                  <a:pt x="226" y="57"/>
                </a:cubicBezTo>
                <a:cubicBezTo>
                  <a:pt x="224" y="57"/>
                  <a:pt x="222" y="57"/>
                  <a:pt x="220" y="57"/>
                </a:cubicBezTo>
                <a:cubicBezTo>
                  <a:pt x="220" y="58"/>
                  <a:pt x="220" y="58"/>
                  <a:pt x="219" y="59"/>
                </a:cubicBezTo>
                <a:cubicBezTo>
                  <a:pt x="219" y="59"/>
                  <a:pt x="219" y="59"/>
                  <a:pt x="218" y="59"/>
                </a:cubicBezTo>
                <a:cubicBezTo>
                  <a:pt x="218" y="59"/>
                  <a:pt x="218" y="59"/>
                  <a:pt x="217" y="59"/>
                </a:cubicBezTo>
                <a:cubicBezTo>
                  <a:pt x="217" y="59"/>
                  <a:pt x="217" y="58"/>
                  <a:pt x="217" y="58"/>
                </a:cubicBezTo>
                <a:cubicBezTo>
                  <a:pt x="217" y="58"/>
                  <a:pt x="217" y="57"/>
                  <a:pt x="217" y="57"/>
                </a:cubicBezTo>
                <a:cubicBezTo>
                  <a:pt x="217" y="57"/>
                  <a:pt x="216" y="57"/>
                  <a:pt x="215" y="57"/>
                </a:cubicBezTo>
                <a:cubicBezTo>
                  <a:pt x="215" y="57"/>
                  <a:pt x="215" y="57"/>
                  <a:pt x="215" y="57"/>
                </a:cubicBezTo>
                <a:cubicBezTo>
                  <a:pt x="214" y="57"/>
                  <a:pt x="214" y="57"/>
                  <a:pt x="214" y="57"/>
                </a:cubicBezTo>
                <a:cubicBezTo>
                  <a:pt x="209" y="57"/>
                  <a:pt x="204" y="57"/>
                  <a:pt x="198" y="57"/>
                </a:cubicBezTo>
                <a:cubicBezTo>
                  <a:pt x="198" y="57"/>
                  <a:pt x="198" y="57"/>
                  <a:pt x="198" y="57"/>
                </a:cubicBezTo>
                <a:cubicBezTo>
                  <a:pt x="198" y="57"/>
                  <a:pt x="198" y="57"/>
                  <a:pt x="197" y="57"/>
                </a:cubicBezTo>
                <a:cubicBezTo>
                  <a:pt x="192" y="57"/>
                  <a:pt x="186" y="56"/>
                  <a:pt x="180" y="56"/>
                </a:cubicBezTo>
                <a:cubicBezTo>
                  <a:pt x="177" y="56"/>
                  <a:pt x="174" y="56"/>
                  <a:pt x="171" y="56"/>
                </a:cubicBezTo>
                <a:cubicBezTo>
                  <a:pt x="161" y="55"/>
                  <a:pt x="151" y="55"/>
                  <a:pt x="140" y="54"/>
                </a:cubicBezTo>
                <a:cubicBezTo>
                  <a:pt x="138" y="54"/>
                  <a:pt x="135" y="54"/>
                  <a:pt x="132" y="54"/>
                </a:cubicBezTo>
                <a:cubicBezTo>
                  <a:pt x="131" y="54"/>
                  <a:pt x="129" y="54"/>
                  <a:pt x="127" y="53"/>
                </a:cubicBezTo>
                <a:cubicBezTo>
                  <a:pt x="125" y="53"/>
                  <a:pt x="123" y="53"/>
                  <a:pt x="121" y="53"/>
                </a:cubicBezTo>
                <a:cubicBezTo>
                  <a:pt x="121" y="53"/>
                  <a:pt x="121" y="53"/>
                  <a:pt x="121" y="53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20" y="53"/>
                  <a:pt x="119" y="53"/>
                  <a:pt x="119" y="52"/>
                </a:cubicBezTo>
                <a:cubicBezTo>
                  <a:pt x="119" y="52"/>
                  <a:pt x="119" y="52"/>
                  <a:pt x="119" y="52"/>
                </a:cubicBezTo>
                <a:cubicBezTo>
                  <a:pt x="118" y="53"/>
                  <a:pt x="118" y="53"/>
                  <a:pt x="118" y="53"/>
                </a:cubicBezTo>
                <a:cubicBezTo>
                  <a:pt x="118" y="53"/>
                  <a:pt x="118" y="53"/>
                  <a:pt x="117" y="53"/>
                </a:cubicBezTo>
                <a:cubicBezTo>
                  <a:pt x="117" y="53"/>
                  <a:pt x="117" y="53"/>
                  <a:pt x="117" y="53"/>
                </a:cubicBezTo>
                <a:cubicBezTo>
                  <a:pt x="117" y="53"/>
                  <a:pt x="117" y="53"/>
                  <a:pt x="117" y="53"/>
                </a:cubicBezTo>
                <a:cubicBezTo>
                  <a:pt x="116" y="53"/>
                  <a:pt x="116" y="53"/>
                  <a:pt x="116" y="52"/>
                </a:cubicBezTo>
                <a:cubicBezTo>
                  <a:pt x="116" y="52"/>
                  <a:pt x="116" y="52"/>
                  <a:pt x="116" y="51"/>
                </a:cubicBezTo>
                <a:cubicBezTo>
                  <a:pt x="116" y="51"/>
                  <a:pt x="116" y="51"/>
                  <a:pt x="115" y="52"/>
                </a:cubicBezTo>
                <a:cubicBezTo>
                  <a:pt x="115" y="52"/>
                  <a:pt x="115" y="52"/>
                  <a:pt x="115" y="52"/>
                </a:cubicBezTo>
                <a:cubicBezTo>
                  <a:pt x="114" y="52"/>
                  <a:pt x="114" y="51"/>
                  <a:pt x="114" y="51"/>
                </a:cubicBezTo>
                <a:cubicBezTo>
                  <a:pt x="114" y="49"/>
                  <a:pt x="115" y="48"/>
                  <a:pt x="116" y="47"/>
                </a:cubicBezTo>
                <a:cubicBezTo>
                  <a:pt x="116" y="47"/>
                  <a:pt x="116" y="46"/>
                  <a:pt x="116" y="45"/>
                </a:cubicBezTo>
                <a:cubicBezTo>
                  <a:pt x="116" y="43"/>
                  <a:pt x="116" y="42"/>
                  <a:pt x="116" y="40"/>
                </a:cubicBezTo>
                <a:cubicBezTo>
                  <a:pt x="116" y="40"/>
                  <a:pt x="116" y="39"/>
                  <a:pt x="116" y="39"/>
                </a:cubicBezTo>
                <a:cubicBezTo>
                  <a:pt x="117" y="31"/>
                  <a:pt x="117" y="23"/>
                  <a:pt x="116" y="14"/>
                </a:cubicBezTo>
                <a:cubicBezTo>
                  <a:pt x="116" y="13"/>
                  <a:pt x="116" y="12"/>
                  <a:pt x="116" y="11"/>
                </a:cubicBezTo>
                <a:cubicBezTo>
                  <a:pt x="113" y="11"/>
                  <a:pt x="110" y="11"/>
                  <a:pt x="106" y="11"/>
                </a:cubicBezTo>
                <a:cubicBezTo>
                  <a:pt x="96" y="11"/>
                  <a:pt x="86" y="12"/>
                  <a:pt x="77" y="14"/>
                </a:cubicBezTo>
                <a:cubicBezTo>
                  <a:pt x="76" y="14"/>
                  <a:pt x="74" y="15"/>
                  <a:pt x="73" y="15"/>
                </a:cubicBezTo>
                <a:cubicBezTo>
                  <a:pt x="66" y="16"/>
                  <a:pt x="58" y="18"/>
                  <a:pt x="50" y="21"/>
                </a:cubicBezTo>
                <a:cubicBezTo>
                  <a:pt x="43" y="24"/>
                  <a:pt x="36" y="27"/>
                  <a:pt x="29" y="32"/>
                </a:cubicBezTo>
                <a:cubicBezTo>
                  <a:pt x="19" y="39"/>
                  <a:pt x="9" y="47"/>
                  <a:pt x="7" y="58"/>
                </a:cubicBezTo>
                <a:cubicBezTo>
                  <a:pt x="6" y="65"/>
                  <a:pt x="8" y="71"/>
                  <a:pt x="14" y="77"/>
                </a:cubicBezTo>
                <a:cubicBezTo>
                  <a:pt x="14" y="77"/>
                  <a:pt x="14" y="77"/>
                  <a:pt x="14" y="77"/>
                </a:cubicBezTo>
                <a:cubicBezTo>
                  <a:pt x="14" y="77"/>
                  <a:pt x="14" y="77"/>
                  <a:pt x="15" y="77"/>
                </a:cubicBezTo>
                <a:cubicBezTo>
                  <a:pt x="15" y="77"/>
                  <a:pt x="15" y="78"/>
                  <a:pt x="15" y="78"/>
                </a:cubicBezTo>
                <a:cubicBezTo>
                  <a:pt x="15" y="78"/>
                  <a:pt x="15" y="78"/>
                  <a:pt x="15" y="78"/>
                </a:cubicBezTo>
                <a:cubicBezTo>
                  <a:pt x="17" y="80"/>
                  <a:pt x="20" y="82"/>
                  <a:pt x="23" y="84"/>
                </a:cubicBezTo>
                <a:cubicBezTo>
                  <a:pt x="35" y="91"/>
                  <a:pt x="48" y="97"/>
                  <a:pt x="62" y="100"/>
                </a:cubicBezTo>
                <a:cubicBezTo>
                  <a:pt x="74" y="103"/>
                  <a:pt x="86" y="105"/>
                  <a:pt x="101" y="107"/>
                </a:cubicBezTo>
                <a:cubicBezTo>
                  <a:pt x="102" y="107"/>
                  <a:pt x="103" y="107"/>
                  <a:pt x="104" y="107"/>
                </a:cubicBezTo>
                <a:cubicBezTo>
                  <a:pt x="104" y="107"/>
                  <a:pt x="104" y="107"/>
                  <a:pt x="104" y="107"/>
                </a:cubicBezTo>
                <a:cubicBezTo>
                  <a:pt x="105" y="107"/>
                  <a:pt x="105" y="106"/>
                  <a:pt x="106" y="106"/>
                </a:cubicBezTo>
                <a:cubicBezTo>
                  <a:pt x="106" y="106"/>
                  <a:pt x="107" y="106"/>
                  <a:pt x="107" y="107"/>
                </a:cubicBezTo>
                <a:cubicBezTo>
                  <a:pt x="107" y="107"/>
                  <a:pt x="107" y="107"/>
                  <a:pt x="107" y="107"/>
                </a:cubicBezTo>
                <a:close/>
                <a:moveTo>
                  <a:pt x="218" y="109"/>
                </a:moveTo>
                <a:cubicBezTo>
                  <a:pt x="219" y="108"/>
                  <a:pt x="220" y="107"/>
                  <a:pt x="221" y="106"/>
                </a:cubicBezTo>
                <a:cubicBezTo>
                  <a:pt x="221" y="106"/>
                  <a:pt x="221" y="106"/>
                  <a:pt x="221" y="106"/>
                </a:cubicBezTo>
                <a:cubicBezTo>
                  <a:pt x="220" y="105"/>
                  <a:pt x="220" y="104"/>
                  <a:pt x="220" y="103"/>
                </a:cubicBezTo>
                <a:cubicBezTo>
                  <a:pt x="220" y="104"/>
                  <a:pt x="220" y="105"/>
                  <a:pt x="219" y="106"/>
                </a:cubicBezTo>
                <a:cubicBezTo>
                  <a:pt x="219" y="107"/>
                  <a:pt x="219" y="107"/>
                  <a:pt x="219" y="108"/>
                </a:cubicBezTo>
                <a:cubicBezTo>
                  <a:pt x="218" y="108"/>
                  <a:pt x="218" y="108"/>
                  <a:pt x="218" y="108"/>
                </a:cubicBezTo>
                <a:cubicBezTo>
                  <a:pt x="218" y="109"/>
                  <a:pt x="218" y="109"/>
                  <a:pt x="218" y="109"/>
                </a:cubicBezTo>
                <a:close/>
                <a:moveTo>
                  <a:pt x="24" y="108"/>
                </a:moveTo>
                <a:cubicBezTo>
                  <a:pt x="24" y="107"/>
                  <a:pt x="24" y="105"/>
                  <a:pt x="24" y="104"/>
                </a:cubicBezTo>
                <a:cubicBezTo>
                  <a:pt x="24" y="103"/>
                  <a:pt x="24" y="103"/>
                  <a:pt x="24" y="102"/>
                </a:cubicBezTo>
                <a:cubicBezTo>
                  <a:pt x="24" y="100"/>
                  <a:pt x="25" y="99"/>
                  <a:pt x="25" y="97"/>
                </a:cubicBezTo>
                <a:cubicBezTo>
                  <a:pt x="25" y="95"/>
                  <a:pt x="25" y="92"/>
                  <a:pt x="25" y="90"/>
                </a:cubicBezTo>
                <a:cubicBezTo>
                  <a:pt x="25" y="90"/>
                  <a:pt x="25" y="90"/>
                  <a:pt x="25" y="89"/>
                </a:cubicBezTo>
                <a:cubicBezTo>
                  <a:pt x="24" y="89"/>
                  <a:pt x="23" y="88"/>
                  <a:pt x="21" y="87"/>
                </a:cubicBezTo>
                <a:cubicBezTo>
                  <a:pt x="22" y="90"/>
                  <a:pt x="22" y="94"/>
                  <a:pt x="22" y="98"/>
                </a:cubicBezTo>
                <a:cubicBezTo>
                  <a:pt x="22" y="99"/>
                  <a:pt x="22" y="99"/>
                  <a:pt x="22" y="100"/>
                </a:cubicBezTo>
                <a:cubicBezTo>
                  <a:pt x="22" y="102"/>
                  <a:pt x="22" y="105"/>
                  <a:pt x="22" y="107"/>
                </a:cubicBezTo>
                <a:cubicBezTo>
                  <a:pt x="22" y="107"/>
                  <a:pt x="24" y="108"/>
                  <a:pt x="24" y="108"/>
                </a:cubicBezTo>
                <a:close/>
                <a:moveTo>
                  <a:pt x="210" y="105"/>
                </a:moveTo>
                <a:cubicBezTo>
                  <a:pt x="210" y="106"/>
                  <a:pt x="210" y="106"/>
                  <a:pt x="209" y="107"/>
                </a:cubicBezTo>
                <a:cubicBezTo>
                  <a:pt x="210" y="107"/>
                  <a:pt x="212" y="105"/>
                  <a:pt x="212" y="105"/>
                </a:cubicBezTo>
                <a:cubicBezTo>
                  <a:pt x="212" y="105"/>
                  <a:pt x="212" y="104"/>
                  <a:pt x="212" y="104"/>
                </a:cubicBezTo>
                <a:cubicBezTo>
                  <a:pt x="212" y="103"/>
                  <a:pt x="212" y="103"/>
                  <a:pt x="212" y="103"/>
                </a:cubicBezTo>
                <a:cubicBezTo>
                  <a:pt x="211" y="103"/>
                  <a:pt x="210" y="104"/>
                  <a:pt x="210" y="105"/>
                </a:cubicBezTo>
                <a:close/>
                <a:moveTo>
                  <a:pt x="177" y="106"/>
                </a:moveTo>
                <a:cubicBezTo>
                  <a:pt x="177" y="106"/>
                  <a:pt x="177" y="106"/>
                  <a:pt x="177" y="106"/>
                </a:cubicBezTo>
                <a:cubicBezTo>
                  <a:pt x="177" y="107"/>
                  <a:pt x="177" y="107"/>
                  <a:pt x="177" y="107"/>
                </a:cubicBezTo>
                <a:cubicBezTo>
                  <a:pt x="177" y="107"/>
                  <a:pt x="178" y="106"/>
                  <a:pt x="178" y="106"/>
                </a:cubicBezTo>
                <a:cubicBezTo>
                  <a:pt x="178" y="106"/>
                  <a:pt x="177" y="106"/>
                  <a:pt x="177" y="106"/>
                </a:cubicBezTo>
                <a:close/>
                <a:moveTo>
                  <a:pt x="183" y="104"/>
                </a:moveTo>
                <a:cubicBezTo>
                  <a:pt x="183" y="104"/>
                  <a:pt x="183" y="104"/>
                  <a:pt x="183" y="105"/>
                </a:cubicBezTo>
                <a:cubicBezTo>
                  <a:pt x="183" y="105"/>
                  <a:pt x="183" y="106"/>
                  <a:pt x="183" y="107"/>
                </a:cubicBezTo>
                <a:cubicBezTo>
                  <a:pt x="183" y="107"/>
                  <a:pt x="183" y="106"/>
                  <a:pt x="183" y="106"/>
                </a:cubicBezTo>
                <a:cubicBezTo>
                  <a:pt x="183" y="105"/>
                  <a:pt x="183" y="104"/>
                  <a:pt x="184" y="104"/>
                </a:cubicBezTo>
                <a:cubicBezTo>
                  <a:pt x="184" y="104"/>
                  <a:pt x="183" y="104"/>
                  <a:pt x="183" y="104"/>
                </a:cubicBezTo>
                <a:close/>
                <a:moveTo>
                  <a:pt x="203" y="106"/>
                </a:moveTo>
                <a:cubicBezTo>
                  <a:pt x="203" y="106"/>
                  <a:pt x="203" y="106"/>
                  <a:pt x="203" y="106"/>
                </a:cubicBezTo>
                <a:cubicBezTo>
                  <a:pt x="203" y="106"/>
                  <a:pt x="203" y="106"/>
                  <a:pt x="203" y="106"/>
                </a:cubicBezTo>
                <a:cubicBezTo>
                  <a:pt x="203" y="105"/>
                  <a:pt x="203" y="105"/>
                  <a:pt x="203" y="104"/>
                </a:cubicBezTo>
                <a:cubicBezTo>
                  <a:pt x="203" y="104"/>
                  <a:pt x="203" y="104"/>
                  <a:pt x="202" y="104"/>
                </a:cubicBezTo>
                <a:cubicBezTo>
                  <a:pt x="202" y="105"/>
                  <a:pt x="203" y="105"/>
                  <a:pt x="203" y="106"/>
                </a:cubicBezTo>
                <a:close/>
                <a:moveTo>
                  <a:pt x="16" y="104"/>
                </a:moveTo>
                <a:cubicBezTo>
                  <a:pt x="17" y="104"/>
                  <a:pt x="18" y="105"/>
                  <a:pt x="19" y="105"/>
                </a:cubicBezTo>
                <a:cubicBezTo>
                  <a:pt x="19" y="104"/>
                  <a:pt x="19" y="102"/>
                  <a:pt x="19" y="101"/>
                </a:cubicBezTo>
                <a:cubicBezTo>
                  <a:pt x="19" y="100"/>
                  <a:pt x="19" y="99"/>
                  <a:pt x="19" y="98"/>
                </a:cubicBezTo>
                <a:cubicBezTo>
                  <a:pt x="19" y="94"/>
                  <a:pt x="20" y="90"/>
                  <a:pt x="19" y="86"/>
                </a:cubicBezTo>
                <a:cubicBezTo>
                  <a:pt x="19" y="86"/>
                  <a:pt x="19" y="86"/>
                  <a:pt x="19" y="86"/>
                </a:cubicBezTo>
                <a:cubicBezTo>
                  <a:pt x="18" y="85"/>
                  <a:pt x="18" y="85"/>
                  <a:pt x="17" y="84"/>
                </a:cubicBezTo>
                <a:cubicBezTo>
                  <a:pt x="17" y="85"/>
                  <a:pt x="17" y="86"/>
                  <a:pt x="17" y="87"/>
                </a:cubicBezTo>
                <a:cubicBezTo>
                  <a:pt x="17" y="89"/>
                  <a:pt x="17" y="91"/>
                  <a:pt x="17" y="94"/>
                </a:cubicBezTo>
                <a:cubicBezTo>
                  <a:pt x="17" y="94"/>
                  <a:pt x="17" y="94"/>
                  <a:pt x="17" y="94"/>
                </a:cubicBezTo>
                <a:cubicBezTo>
                  <a:pt x="17" y="97"/>
                  <a:pt x="17" y="101"/>
                  <a:pt x="16" y="104"/>
                </a:cubicBezTo>
                <a:close/>
                <a:moveTo>
                  <a:pt x="186" y="103"/>
                </a:moveTo>
                <a:cubicBezTo>
                  <a:pt x="186" y="103"/>
                  <a:pt x="186" y="103"/>
                  <a:pt x="187" y="103"/>
                </a:cubicBezTo>
                <a:cubicBezTo>
                  <a:pt x="187" y="103"/>
                  <a:pt x="187" y="103"/>
                  <a:pt x="187" y="102"/>
                </a:cubicBezTo>
                <a:cubicBezTo>
                  <a:pt x="187" y="102"/>
                  <a:pt x="186" y="103"/>
                  <a:pt x="186" y="103"/>
                </a:cubicBezTo>
                <a:close/>
                <a:moveTo>
                  <a:pt x="224" y="103"/>
                </a:moveTo>
                <a:cubicBezTo>
                  <a:pt x="224" y="103"/>
                  <a:pt x="224" y="103"/>
                  <a:pt x="224" y="103"/>
                </a:cubicBezTo>
                <a:cubicBezTo>
                  <a:pt x="224" y="102"/>
                  <a:pt x="224" y="102"/>
                  <a:pt x="224" y="102"/>
                </a:cubicBezTo>
                <a:cubicBezTo>
                  <a:pt x="224" y="102"/>
                  <a:pt x="224" y="103"/>
                  <a:pt x="224" y="103"/>
                </a:cubicBezTo>
                <a:close/>
                <a:moveTo>
                  <a:pt x="14" y="102"/>
                </a:moveTo>
                <a:cubicBezTo>
                  <a:pt x="14" y="101"/>
                  <a:pt x="14" y="101"/>
                  <a:pt x="14" y="100"/>
                </a:cubicBezTo>
                <a:cubicBezTo>
                  <a:pt x="14" y="101"/>
                  <a:pt x="14" y="101"/>
                  <a:pt x="14" y="102"/>
                </a:cubicBezTo>
                <a:cubicBezTo>
                  <a:pt x="14" y="102"/>
                  <a:pt x="14" y="102"/>
                  <a:pt x="14" y="102"/>
                </a:cubicBezTo>
                <a:close/>
                <a:moveTo>
                  <a:pt x="7" y="73"/>
                </a:moveTo>
                <a:cubicBezTo>
                  <a:pt x="7" y="79"/>
                  <a:pt x="7" y="85"/>
                  <a:pt x="7" y="91"/>
                </a:cubicBezTo>
                <a:cubicBezTo>
                  <a:pt x="7" y="93"/>
                  <a:pt x="8" y="95"/>
                  <a:pt x="8" y="98"/>
                </a:cubicBezTo>
                <a:cubicBezTo>
                  <a:pt x="8" y="99"/>
                  <a:pt x="9" y="99"/>
                  <a:pt x="10" y="100"/>
                </a:cubicBezTo>
                <a:cubicBezTo>
                  <a:pt x="10" y="100"/>
                  <a:pt x="11" y="100"/>
                  <a:pt x="11" y="100"/>
                </a:cubicBezTo>
                <a:cubicBezTo>
                  <a:pt x="11" y="100"/>
                  <a:pt x="11" y="99"/>
                  <a:pt x="11" y="99"/>
                </a:cubicBezTo>
                <a:cubicBezTo>
                  <a:pt x="11" y="99"/>
                  <a:pt x="10" y="99"/>
                  <a:pt x="10" y="99"/>
                </a:cubicBezTo>
                <a:cubicBezTo>
                  <a:pt x="9" y="99"/>
                  <a:pt x="9" y="99"/>
                  <a:pt x="9" y="98"/>
                </a:cubicBezTo>
                <a:cubicBezTo>
                  <a:pt x="8" y="97"/>
                  <a:pt x="8" y="95"/>
                  <a:pt x="9" y="94"/>
                </a:cubicBezTo>
                <a:cubicBezTo>
                  <a:pt x="9" y="93"/>
                  <a:pt x="9" y="93"/>
                  <a:pt x="9" y="92"/>
                </a:cubicBezTo>
                <a:cubicBezTo>
                  <a:pt x="9" y="90"/>
                  <a:pt x="9" y="88"/>
                  <a:pt x="9" y="85"/>
                </a:cubicBezTo>
                <a:cubicBezTo>
                  <a:pt x="9" y="82"/>
                  <a:pt x="9" y="79"/>
                  <a:pt x="8" y="76"/>
                </a:cubicBezTo>
                <a:cubicBezTo>
                  <a:pt x="8" y="75"/>
                  <a:pt x="7" y="74"/>
                  <a:pt x="7" y="73"/>
                </a:cubicBezTo>
                <a:close/>
                <a:moveTo>
                  <a:pt x="202" y="99"/>
                </a:moveTo>
                <a:cubicBezTo>
                  <a:pt x="202" y="99"/>
                  <a:pt x="202" y="100"/>
                  <a:pt x="202" y="100"/>
                </a:cubicBezTo>
                <a:cubicBezTo>
                  <a:pt x="202" y="100"/>
                  <a:pt x="202" y="100"/>
                  <a:pt x="202" y="100"/>
                </a:cubicBezTo>
                <a:cubicBezTo>
                  <a:pt x="202" y="100"/>
                  <a:pt x="202" y="99"/>
                  <a:pt x="202" y="99"/>
                </a:cubicBezTo>
                <a:cubicBezTo>
                  <a:pt x="202" y="99"/>
                  <a:pt x="202" y="99"/>
                  <a:pt x="202" y="99"/>
                </a:cubicBezTo>
                <a:close/>
                <a:moveTo>
                  <a:pt x="210" y="97"/>
                </a:moveTo>
                <a:cubicBezTo>
                  <a:pt x="210" y="98"/>
                  <a:pt x="210" y="99"/>
                  <a:pt x="210" y="100"/>
                </a:cubicBezTo>
                <a:cubicBezTo>
                  <a:pt x="211" y="99"/>
                  <a:pt x="212" y="98"/>
                  <a:pt x="212" y="98"/>
                </a:cubicBezTo>
                <a:cubicBezTo>
                  <a:pt x="212" y="97"/>
                  <a:pt x="212" y="96"/>
                  <a:pt x="212" y="95"/>
                </a:cubicBezTo>
                <a:cubicBezTo>
                  <a:pt x="212" y="96"/>
                  <a:pt x="211" y="96"/>
                  <a:pt x="210" y="97"/>
                </a:cubicBezTo>
                <a:close/>
                <a:moveTo>
                  <a:pt x="219" y="96"/>
                </a:moveTo>
                <a:cubicBezTo>
                  <a:pt x="219" y="97"/>
                  <a:pt x="219" y="98"/>
                  <a:pt x="219" y="99"/>
                </a:cubicBezTo>
                <a:cubicBezTo>
                  <a:pt x="220" y="99"/>
                  <a:pt x="220" y="99"/>
                  <a:pt x="220" y="99"/>
                </a:cubicBezTo>
                <a:cubicBezTo>
                  <a:pt x="220" y="97"/>
                  <a:pt x="220" y="96"/>
                  <a:pt x="220" y="95"/>
                </a:cubicBezTo>
                <a:cubicBezTo>
                  <a:pt x="220" y="96"/>
                  <a:pt x="220" y="96"/>
                  <a:pt x="219" y="96"/>
                </a:cubicBezTo>
                <a:close/>
                <a:moveTo>
                  <a:pt x="14" y="91"/>
                </a:moveTo>
                <a:cubicBezTo>
                  <a:pt x="14" y="92"/>
                  <a:pt x="14" y="93"/>
                  <a:pt x="14" y="94"/>
                </a:cubicBezTo>
                <a:cubicBezTo>
                  <a:pt x="14" y="94"/>
                  <a:pt x="14" y="94"/>
                  <a:pt x="14" y="94"/>
                </a:cubicBezTo>
                <a:cubicBezTo>
                  <a:pt x="14" y="94"/>
                  <a:pt x="14" y="93"/>
                  <a:pt x="14" y="92"/>
                </a:cubicBezTo>
                <a:cubicBezTo>
                  <a:pt x="14" y="92"/>
                  <a:pt x="14" y="91"/>
                  <a:pt x="14" y="91"/>
                </a:cubicBezTo>
                <a:close/>
                <a:moveTo>
                  <a:pt x="204" y="94"/>
                </a:moveTo>
                <a:cubicBezTo>
                  <a:pt x="205" y="94"/>
                  <a:pt x="205" y="94"/>
                  <a:pt x="205" y="94"/>
                </a:cubicBezTo>
                <a:cubicBezTo>
                  <a:pt x="205" y="93"/>
                  <a:pt x="205" y="93"/>
                  <a:pt x="205" y="93"/>
                </a:cubicBezTo>
                <a:cubicBezTo>
                  <a:pt x="205" y="93"/>
                  <a:pt x="205" y="93"/>
                  <a:pt x="204" y="93"/>
                </a:cubicBezTo>
                <a:cubicBezTo>
                  <a:pt x="204" y="93"/>
                  <a:pt x="204" y="93"/>
                  <a:pt x="204" y="94"/>
                </a:cubicBezTo>
                <a:close/>
                <a:moveTo>
                  <a:pt x="220" y="86"/>
                </a:moveTo>
                <a:cubicBezTo>
                  <a:pt x="220" y="88"/>
                  <a:pt x="220" y="89"/>
                  <a:pt x="220" y="91"/>
                </a:cubicBezTo>
                <a:cubicBezTo>
                  <a:pt x="220" y="91"/>
                  <a:pt x="220" y="91"/>
                  <a:pt x="220" y="91"/>
                </a:cubicBezTo>
                <a:cubicBezTo>
                  <a:pt x="220" y="89"/>
                  <a:pt x="220" y="87"/>
                  <a:pt x="220" y="86"/>
                </a:cubicBezTo>
                <a:cubicBezTo>
                  <a:pt x="220" y="86"/>
                  <a:pt x="220" y="86"/>
                  <a:pt x="220" y="86"/>
                </a:cubicBezTo>
                <a:close/>
                <a:moveTo>
                  <a:pt x="224" y="81"/>
                </a:moveTo>
                <a:cubicBezTo>
                  <a:pt x="224" y="83"/>
                  <a:pt x="225" y="84"/>
                  <a:pt x="225" y="85"/>
                </a:cubicBezTo>
                <a:cubicBezTo>
                  <a:pt x="225" y="83"/>
                  <a:pt x="225" y="82"/>
                  <a:pt x="225" y="81"/>
                </a:cubicBezTo>
                <a:cubicBezTo>
                  <a:pt x="225" y="81"/>
                  <a:pt x="224" y="81"/>
                  <a:pt x="224" y="81"/>
                </a:cubicBezTo>
                <a:close/>
                <a:moveTo>
                  <a:pt x="225" y="54"/>
                </a:moveTo>
                <a:cubicBezTo>
                  <a:pt x="225" y="54"/>
                  <a:pt x="225" y="53"/>
                  <a:pt x="225" y="53"/>
                </a:cubicBezTo>
                <a:cubicBezTo>
                  <a:pt x="225" y="52"/>
                  <a:pt x="225" y="52"/>
                  <a:pt x="225" y="51"/>
                </a:cubicBezTo>
                <a:cubicBezTo>
                  <a:pt x="225" y="51"/>
                  <a:pt x="225" y="51"/>
                  <a:pt x="225" y="50"/>
                </a:cubicBezTo>
                <a:cubicBezTo>
                  <a:pt x="225" y="49"/>
                  <a:pt x="225" y="47"/>
                  <a:pt x="225" y="46"/>
                </a:cubicBezTo>
                <a:cubicBezTo>
                  <a:pt x="225" y="46"/>
                  <a:pt x="225" y="46"/>
                  <a:pt x="225" y="46"/>
                </a:cubicBezTo>
                <a:cubicBezTo>
                  <a:pt x="225" y="46"/>
                  <a:pt x="225" y="46"/>
                  <a:pt x="224" y="46"/>
                </a:cubicBezTo>
                <a:cubicBezTo>
                  <a:pt x="224" y="46"/>
                  <a:pt x="224" y="46"/>
                  <a:pt x="224" y="46"/>
                </a:cubicBezTo>
                <a:cubicBezTo>
                  <a:pt x="224" y="46"/>
                  <a:pt x="224" y="46"/>
                  <a:pt x="223" y="46"/>
                </a:cubicBezTo>
                <a:cubicBezTo>
                  <a:pt x="222" y="46"/>
                  <a:pt x="222" y="46"/>
                  <a:pt x="221" y="46"/>
                </a:cubicBezTo>
                <a:cubicBezTo>
                  <a:pt x="221" y="46"/>
                  <a:pt x="221" y="47"/>
                  <a:pt x="222" y="47"/>
                </a:cubicBezTo>
                <a:cubicBezTo>
                  <a:pt x="222" y="47"/>
                  <a:pt x="222" y="47"/>
                  <a:pt x="222" y="47"/>
                </a:cubicBezTo>
                <a:cubicBezTo>
                  <a:pt x="223" y="47"/>
                  <a:pt x="223" y="47"/>
                  <a:pt x="223" y="48"/>
                </a:cubicBezTo>
                <a:cubicBezTo>
                  <a:pt x="223" y="49"/>
                  <a:pt x="223" y="49"/>
                  <a:pt x="223" y="50"/>
                </a:cubicBezTo>
                <a:cubicBezTo>
                  <a:pt x="223" y="50"/>
                  <a:pt x="223" y="50"/>
                  <a:pt x="223" y="50"/>
                </a:cubicBezTo>
                <a:cubicBezTo>
                  <a:pt x="223" y="50"/>
                  <a:pt x="223" y="50"/>
                  <a:pt x="223" y="50"/>
                </a:cubicBezTo>
                <a:cubicBezTo>
                  <a:pt x="224" y="50"/>
                  <a:pt x="224" y="50"/>
                  <a:pt x="224" y="51"/>
                </a:cubicBezTo>
                <a:cubicBezTo>
                  <a:pt x="225" y="51"/>
                  <a:pt x="225" y="52"/>
                  <a:pt x="224" y="52"/>
                </a:cubicBezTo>
                <a:cubicBezTo>
                  <a:pt x="224" y="53"/>
                  <a:pt x="223" y="53"/>
                  <a:pt x="223" y="54"/>
                </a:cubicBezTo>
                <a:cubicBezTo>
                  <a:pt x="224" y="54"/>
                  <a:pt x="224" y="54"/>
                  <a:pt x="225" y="54"/>
                </a:cubicBezTo>
                <a:close/>
                <a:moveTo>
                  <a:pt x="219" y="54"/>
                </a:moveTo>
                <a:cubicBezTo>
                  <a:pt x="219" y="53"/>
                  <a:pt x="221" y="51"/>
                  <a:pt x="221" y="51"/>
                </a:cubicBezTo>
                <a:cubicBezTo>
                  <a:pt x="221" y="51"/>
                  <a:pt x="221" y="51"/>
                  <a:pt x="221" y="51"/>
                </a:cubicBezTo>
                <a:cubicBezTo>
                  <a:pt x="220" y="52"/>
                  <a:pt x="219" y="53"/>
                  <a:pt x="218" y="54"/>
                </a:cubicBezTo>
                <a:cubicBezTo>
                  <a:pt x="218" y="54"/>
                  <a:pt x="218" y="54"/>
                  <a:pt x="218" y="54"/>
                </a:cubicBezTo>
                <a:cubicBezTo>
                  <a:pt x="218" y="54"/>
                  <a:pt x="219" y="54"/>
                  <a:pt x="219" y="54"/>
                </a:cubicBezTo>
                <a:close/>
                <a:moveTo>
                  <a:pt x="202" y="53"/>
                </a:moveTo>
                <a:cubicBezTo>
                  <a:pt x="203" y="53"/>
                  <a:pt x="205" y="54"/>
                  <a:pt x="206" y="54"/>
                </a:cubicBezTo>
                <a:cubicBezTo>
                  <a:pt x="206" y="53"/>
                  <a:pt x="206" y="53"/>
                  <a:pt x="206" y="53"/>
                </a:cubicBezTo>
                <a:cubicBezTo>
                  <a:pt x="207" y="51"/>
                  <a:pt x="209" y="50"/>
                  <a:pt x="210" y="48"/>
                </a:cubicBezTo>
                <a:cubicBezTo>
                  <a:pt x="211" y="48"/>
                  <a:pt x="211" y="48"/>
                  <a:pt x="211" y="48"/>
                </a:cubicBezTo>
                <a:cubicBezTo>
                  <a:pt x="212" y="47"/>
                  <a:pt x="212" y="47"/>
                  <a:pt x="212" y="47"/>
                </a:cubicBezTo>
                <a:cubicBezTo>
                  <a:pt x="212" y="47"/>
                  <a:pt x="212" y="46"/>
                  <a:pt x="213" y="46"/>
                </a:cubicBezTo>
                <a:cubicBezTo>
                  <a:pt x="212" y="46"/>
                  <a:pt x="211" y="46"/>
                  <a:pt x="211" y="46"/>
                </a:cubicBezTo>
                <a:cubicBezTo>
                  <a:pt x="208" y="47"/>
                  <a:pt x="206" y="49"/>
                  <a:pt x="204" y="51"/>
                </a:cubicBezTo>
                <a:cubicBezTo>
                  <a:pt x="203" y="52"/>
                  <a:pt x="203" y="52"/>
                  <a:pt x="202" y="53"/>
                </a:cubicBezTo>
                <a:cubicBezTo>
                  <a:pt x="202" y="53"/>
                  <a:pt x="202" y="53"/>
                  <a:pt x="202" y="53"/>
                </a:cubicBezTo>
                <a:close/>
                <a:moveTo>
                  <a:pt x="198" y="53"/>
                </a:moveTo>
                <a:cubicBezTo>
                  <a:pt x="199" y="51"/>
                  <a:pt x="201" y="49"/>
                  <a:pt x="203" y="48"/>
                </a:cubicBezTo>
                <a:cubicBezTo>
                  <a:pt x="202" y="48"/>
                  <a:pt x="200" y="50"/>
                  <a:pt x="199" y="51"/>
                </a:cubicBezTo>
                <a:cubicBezTo>
                  <a:pt x="198" y="52"/>
                  <a:pt x="197" y="53"/>
                  <a:pt x="196" y="53"/>
                </a:cubicBezTo>
                <a:lnTo>
                  <a:pt x="198" y="53"/>
                </a:lnTo>
                <a:close/>
                <a:moveTo>
                  <a:pt x="185" y="53"/>
                </a:moveTo>
                <a:cubicBezTo>
                  <a:pt x="187" y="53"/>
                  <a:pt x="190" y="53"/>
                  <a:pt x="193" y="53"/>
                </a:cubicBezTo>
                <a:cubicBezTo>
                  <a:pt x="193" y="53"/>
                  <a:pt x="193" y="53"/>
                  <a:pt x="193" y="53"/>
                </a:cubicBezTo>
                <a:cubicBezTo>
                  <a:pt x="195" y="50"/>
                  <a:pt x="198" y="47"/>
                  <a:pt x="202" y="46"/>
                </a:cubicBezTo>
                <a:cubicBezTo>
                  <a:pt x="199" y="45"/>
                  <a:pt x="196" y="45"/>
                  <a:pt x="193" y="45"/>
                </a:cubicBezTo>
                <a:cubicBezTo>
                  <a:pt x="193" y="45"/>
                  <a:pt x="193" y="46"/>
                  <a:pt x="193" y="46"/>
                </a:cubicBezTo>
                <a:cubicBezTo>
                  <a:pt x="191" y="47"/>
                  <a:pt x="189" y="49"/>
                  <a:pt x="187" y="51"/>
                </a:cubicBezTo>
                <a:cubicBezTo>
                  <a:pt x="186" y="51"/>
                  <a:pt x="185" y="52"/>
                  <a:pt x="185" y="53"/>
                </a:cubicBezTo>
                <a:close/>
                <a:moveTo>
                  <a:pt x="181" y="53"/>
                </a:moveTo>
                <a:cubicBezTo>
                  <a:pt x="184" y="49"/>
                  <a:pt x="187" y="47"/>
                  <a:pt x="190" y="45"/>
                </a:cubicBezTo>
                <a:cubicBezTo>
                  <a:pt x="188" y="45"/>
                  <a:pt x="187" y="45"/>
                  <a:pt x="185" y="45"/>
                </a:cubicBezTo>
                <a:cubicBezTo>
                  <a:pt x="185" y="45"/>
                  <a:pt x="185" y="45"/>
                  <a:pt x="185" y="45"/>
                </a:cubicBezTo>
                <a:cubicBezTo>
                  <a:pt x="186" y="45"/>
                  <a:pt x="185" y="46"/>
                  <a:pt x="185" y="46"/>
                </a:cubicBezTo>
                <a:cubicBezTo>
                  <a:pt x="183" y="48"/>
                  <a:pt x="181" y="49"/>
                  <a:pt x="179" y="51"/>
                </a:cubicBezTo>
                <a:cubicBezTo>
                  <a:pt x="179" y="51"/>
                  <a:pt x="179" y="52"/>
                  <a:pt x="178" y="52"/>
                </a:cubicBezTo>
                <a:cubicBezTo>
                  <a:pt x="178" y="52"/>
                  <a:pt x="178" y="52"/>
                  <a:pt x="178" y="53"/>
                </a:cubicBezTo>
                <a:cubicBezTo>
                  <a:pt x="179" y="53"/>
                  <a:pt x="180" y="53"/>
                  <a:pt x="181" y="53"/>
                </a:cubicBezTo>
                <a:close/>
                <a:moveTo>
                  <a:pt x="174" y="52"/>
                </a:moveTo>
                <a:cubicBezTo>
                  <a:pt x="175" y="51"/>
                  <a:pt x="177" y="49"/>
                  <a:pt x="178" y="48"/>
                </a:cubicBezTo>
                <a:cubicBezTo>
                  <a:pt x="178" y="48"/>
                  <a:pt x="178" y="48"/>
                  <a:pt x="178" y="48"/>
                </a:cubicBezTo>
                <a:cubicBezTo>
                  <a:pt x="179" y="47"/>
                  <a:pt x="181" y="45"/>
                  <a:pt x="183" y="44"/>
                </a:cubicBezTo>
                <a:cubicBezTo>
                  <a:pt x="180" y="44"/>
                  <a:pt x="170" y="44"/>
                  <a:pt x="170" y="44"/>
                </a:cubicBezTo>
                <a:cubicBezTo>
                  <a:pt x="168" y="44"/>
                  <a:pt x="166" y="43"/>
                  <a:pt x="165" y="43"/>
                </a:cubicBezTo>
                <a:cubicBezTo>
                  <a:pt x="165" y="43"/>
                  <a:pt x="165" y="43"/>
                  <a:pt x="165" y="43"/>
                </a:cubicBezTo>
                <a:cubicBezTo>
                  <a:pt x="165" y="43"/>
                  <a:pt x="164" y="44"/>
                  <a:pt x="164" y="44"/>
                </a:cubicBezTo>
                <a:cubicBezTo>
                  <a:pt x="163" y="45"/>
                  <a:pt x="161" y="47"/>
                  <a:pt x="159" y="48"/>
                </a:cubicBezTo>
                <a:cubicBezTo>
                  <a:pt x="159" y="49"/>
                  <a:pt x="158" y="50"/>
                  <a:pt x="157" y="51"/>
                </a:cubicBezTo>
                <a:cubicBezTo>
                  <a:pt x="157" y="51"/>
                  <a:pt x="157" y="52"/>
                  <a:pt x="157" y="52"/>
                </a:cubicBezTo>
                <a:cubicBezTo>
                  <a:pt x="158" y="52"/>
                  <a:pt x="160" y="52"/>
                  <a:pt x="161" y="52"/>
                </a:cubicBezTo>
                <a:cubicBezTo>
                  <a:pt x="162" y="50"/>
                  <a:pt x="163" y="49"/>
                  <a:pt x="165" y="47"/>
                </a:cubicBezTo>
                <a:cubicBezTo>
                  <a:pt x="167" y="46"/>
                  <a:pt x="168" y="45"/>
                  <a:pt x="170" y="44"/>
                </a:cubicBezTo>
                <a:cubicBezTo>
                  <a:pt x="170" y="44"/>
                  <a:pt x="170" y="44"/>
                  <a:pt x="170" y="44"/>
                </a:cubicBezTo>
                <a:cubicBezTo>
                  <a:pt x="171" y="44"/>
                  <a:pt x="171" y="44"/>
                  <a:pt x="171" y="45"/>
                </a:cubicBezTo>
                <a:cubicBezTo>
                  <a:pt x="172" y="45"/>
                  <a:pt x="171" y="46"/>
                  <a:pt x="171" y="46"/>
                </a:cubicBezTo>
                <a:cubicBezTo>
                  <a:pt x="169" y="47"/>
                  <a:pt x="168" y="48"/>
                  <a:pt x="166" y="50"/>
                </a:cubicBezTo>
                <a:cubicBezTo>
                  <a:pt x="166" y="50"/>
                  <a:pt x="165" y="51"/>
                  <a:pt x="165" y="51"/>
                </a:cubicBezTo>
                <a:cubicBezTo>
                  <a:pt x="165" y="52"/>
                  <a:pt x="165" y="52"/>
                  <a:pt x="164" y="52"/>
                </a:cubicBezTo>
                <a:cubicBezTo>
                  <a:pt x="166" y="52"/>
                  <a:pt x="167" y="52"/>
                  <a:pt x="169" y="52"/>
                </a:cubicBezTo>
                <a:cubicBezTo>
                  <a:pt x="169" y="51"/>
                  <a:pt x="170" y="49"/>
                  <a:pt x="171" y="48"/>
                </a:cubicBezTo>
                <a:cubicBezTo>
                  <a:pt x="172" y="48"/>
                  <a:pt x="172" y="48"/>
                  <a:pt x="172" y="48"/>
                </a:cubicBezTo>
                <a:cubicBezTo>
                  <a:pt x="173" y="47"/>
                  <a:pt x="174" y="45"/>
                  <a:pt x="176" y="44"/>
                </a:cubicBezTo>
                <a:cubicBezTo>
                  <a:pt x="176" y="44"/>
                  <a:pt x="177" y="44"/>
                  <a:pt x="177" y="44"/>
                </a:cubicBezTo>
                <a:cubicBezTo>
                  <a:pt x="177" y="44"/>
                  <a:pt x="178" y="45"/>
                  <a:pt x="178" y="45"/>
                </a:cubicBezTo>
                <a:cubicBezTo>
                  <a:pt x="178" y="46"/>
                  <a:pt x="178" y="47"/>
                  <a:pt x="177" y="47"/>
                </a:cubicBezTo>
                <a:cubicBezTo>
                  <a:pt x="176" y="48"/>
                  <a:pt x="175" y="49"/>
                  <a:pt x="174" y="50"/>
                </a:cubicBezTo>
                <a:cubicBezTo>
                  <a:pt x="174" y="50"/>
                  <a:pt x="174" y="50"/>
                  <a:pt x="174" y="50"/>
                </a:cubicBezTo>
                <a:cubicBezTo>
                  <a:pt x="174" y="51"/>
                  <a:pt x="174" y="51"/>
                  <a:pt x="173" y="51"/>
                </a:cubicBezTo>
                <a:cubicBezTo>
                  <a:pt x="173" y="52"/>
                  <a:pt x="173" y="52"/>
                  <a:pt x="173" y="52"/>
                </a:cubicBezTo>
                <a:cubicBezTo>
                  <a:pt x="173" y="52"/>
                  <a:pt x="174" y="52"/>
                  <a:pt x="174" y="52"/>
                </a:cubicBezTo>
                <a:close/>
                <a:moveTo>
                  <a:pt x="154" y="51"/>
                </a:moveTo>
                <a:cubicBezTo>
                  <a:pt x="154" y="48"/>
                  <a:pt x="158" y="45"/>
                  <a:pt x="161" y="43"/>
                </a:cubicBezTo>
                <a:cubicBezTo>
                  <a:pt x="159" y="43"/>
                  <a:pt x="157" y="43"/>
                  <a:pt x="155" y="43"/>
                </a:cubicBezTo>
                <a:cubicBezTo>
                  <a:pt x="155" y="44"/>
                  <a:pt x="154" y="46"/>
                  <a:pt x="152" y="48"/>
                </a:cubicBezTo>
                <a:cubicBezTo>
                  <a:pt x="152" y="48"/>
                  <a:pt x="152" y="48"/>
                  <a:pt x="152" y="48"/>
                </a:cubicBezTo>
                <a:cubicBezTo>
                  <a:pt x="152" y="49"/>
                  <a:pt x="151" y="50"/>
                  <a:pt x="150" y="51"/>
                </a:cubicBezTo>
                <a:cubicBezTo>
                  <a:pt x="151" y="51"/>
                  <a:pt x="152" y="51"/>
                  <a:pt x="154" y="51"/>
                </a:cubicBezTo>
                <a:close/>
                <a:moveTo>
                  <a:pt x="142" y="51"/>
                </a:moveTo>
                <a:cubicBezTo>
                  <a:pt x="142" y="51"/>
                  <a:pt x="143" y="51"/>
                  <a:pt x="143" y="51"/>
                </a:cubicBezTo>
                <a:cubicBezTo>
                  <a:pt x="146" y="51"/>
                  <a:pt x="146" y="51"/>
                  <a:pt x="146" y="51"/>
                </a:cubicBezTo>
                <a:cubicBezTo>
                  <a:pt x="147" y="50"/>
                  <a:pt x="148" y="49"/>
                  <a:pt x="148" y="49"/>
                </a:cubicBezTo>
                <a:cubicBezTo>
                  <a:pt x="149" y="48"/>
                  <a:pt x="149" y="48"/>
                  <a:pt x="150" y="47"/>
                </a:cubicBezTo>
                <a:cubicBezTo>
                  <a:pt x="151" y="46"/>
                  <a:pt x="152" y="44"/>
                  <a:pt x="153" y="43"/>
                </a:cubicBezTo>
                <a:cubicBezTo>
                  <a:pt x="153" y="43"/>
                  <a:pt x="153" y="43"/>
                  <a:pt x="153" y="43"/>
                </a:cubicBezTo>
                <a:cubicBezTo>
                  <a:pt x="151" y="43"/>
                  <a:pt x="150" y="43"/>
                  <a:pt x="149" y="42"/>
                </a:cubicBezTo>
                <a:cubicBezTo>
                  <a:pt x="149" y="44"/>
                  <a:pt x="147" y="45"/>
                  <a:pt x="146" y="46"/>
                </a:cubicBezTo>
                <a:cubicBezTo>
                  <a:pt x="146" y="47"/>
                  <a:pt x="146" y="47"/>
                  <a:pt x="145" y="47"/>
                </a:cubicBezTo>
                <a:cubicBezTo>
                  <a:pt x="145" y="47"/>
                  <a:pt x="145" y="48"/>
                  <a:pt x="144" y="48"/>
                </a:cubicBezTo>
                <a:cubicBezTo>
                  <a:pt x="143" y="49"/>
                  <a:pt x="143" y="50"/>
                  <a:pt x="142" y="51"/>
                </a:cubicBezTo>
                <a:cubicBezTo>
                  <a:pt x="142" y="51"/>
                  <a:pt x="142" y="51"/>
                  <a:pt x="142" y="51"/>
                </a:cubicBezTo>
                <a:close/>
                <a:moveTo>
                  <a:pt x="136" y="50"/>
                </a:moveTo>
                <a:cubicBezTo>
                  <a:pt x="137" y="50"/>
                  <a:pt x="137" y="50"/>
                  <a:pt x="138" y="51"/>
                </a:cubicBezTo>
                <a:cubicBezTo>
                  <a:pt x="139" y="49"/>
                  <a:pt x="140" y="48"/>
                  <a:pt x="141" y="47"/>
                </a:cubicBezTo>
                <a:cubicBezTo>
                  <a:pt x="142" y="46"/>
                  <a:pt x="142" y="46"/>
                  <a:pt x="142" y="46"/>
                </a:cubicBezTo>
                <a:cubicBezTo>
                  <a:pt x="143" y="46"/>
                  <a:pt x="143" y="45"/>
                  <a:pt x="143" y="45"/>
                </a:cubicBezTo>
                <a:cubicBezTo>
                  <a:pt x="144" y="44"/>
                  <a:pt x="145" y="44"/>
                  <a:pt x="145" y="43"/>
                </a:cubicBezTo>
                <a:cubicBezTo>
                  <a:pt x="145" y="43"/>
                  <a:pt x="146" y="43"/>
                  <a:pt x="146" y="43"/>
                </a:cubicBezTo>
                <a:cubicBezTo>
                  <a:pt x="146" y="42"/>
                  <a:pt x="146" y="42"/>
                  <a:pt x="146" y="42"/>
                </a:cubicBezTo>
                <a:cubicBezTo>
                  <a:pt x="145" y="42"/>
                  <a:pt x="143" y="42"/>
                  <a:pt x="143" y="42"/>
                </a:cubicBezTo>
                <a:cubicBezTo>
                  <a:pt x="143" y="42"/>
                  <a:pt x="143" y="42"/>
                  <a:pt x="143" y="42"/>
                </a:cubicBezTo>
                <a:cubicBezTo>
                  <a:pt x="142" y="44"/>
                  <a:pt x="141" y="45"/>
                  <a:pt x="140" y="46"/>
                </a:cubicBezTo>
                <a:cubicBezTo>
                  <a:pt x="140" y="47"/>
                  <a:pt x="139" y="47"/>
                  <a:pt x="139" y="47"/>
                </a:cubicBezTo>
                <a:cubicBezTo>
                  <a:pt x="139" y="48"/>
                  <a:pt x="139" y="48"/>
                  <a:pt x="139" y="48"/>
                </a:cubicBezTo>
                <a:cubicBezTo>
                  <a:pt x="138" y="49"/>
                  <a:pt x="137" y="50"/>
                  <a:pt x="136" y="50"/>
                </a:cubicBezTo>
                <a:close/>
                <a:moveTo>
                  <a:pt x="132" y="50"/>
                </a:moveTo>
                <a:cubicBezTo>
                  <a:pt x="133" y="50"/>
                  <a:pt x="133" y="49"/>
                  <a:pt x="134" y="48"/>
                </a:cubicBezTo>
                <a:cubicBezTo>
                  <a:pt x="134" y="48"/>
                  <a:pt x="134" y="48"/>
                  <a:pt x="134" y="48"/>
                </a:cubicBezTo>
                <a:cubicBezTo>
                  <a:pt x="135" y="47"/>
                  <a:pt x="136" y="46"/>
                  <a:pt x="137" y="45"/>
                </a:cubicBezTo>
                <a:cubicBezTo>
                  <a:pt x="136" y="46"/>
                  <a:pt x="135" y="47"/>
                  <a:pt x="133" y="48"/>
                </a:cubicBezTo>
                <a:cubicBezTo>
                  <a:pt x="133" y="48"/>
                  <a:pt x="132" y="49"/>
                  <a:pt x="132" y="49"/>
                </a:cubicBezTo>
                <a:cubicBezTo>
                  <a:pt x="131" y="50"/>
                  <a:pt x="131" y="50"/>
                  <a:pt x="131" y="50"/>
                </a:cubicBezTo>
                <a:cubicBezTo>
                  <a:pt x="131" y="50"/>
                  <a:pt x="132" y="50"/>
                  <a:pt x="132" y="50"/>
                </a:cubicBezTo>
                <a:close/>
                <a:moveTo>
                  <a:pt x="128" y="46"/>
                </a:moveTo>
                <a:cubicBezTo>
                  <a:pt x="127" y="46"/>
                  <a:pt x="127" y="47"/>
                  <a:pt x="126" y="48"/>
                </a:cubicBezTo>
                <a:cubicBezTo>
                  <a:pt x="126" y="47"/>
                  <a:pt x="126" y="47"/>
                  <a:pt x="127" y="47"/>
                </a:cubicBezTo>
                <a:cubicBezTo>
                  <a:pt x="127" y="46"/>
                  <a:pt x="128" y="46"/>
                  <a:pt x="128" y="46"/>
                </a:cubicBezTo>
                <a:cubicBezTo>
                  <a:pt x="128" y="46"/>
                  <a:pt x="128" y="46"/>
                  <a:pt x="128" y="46"/>
                </a:cubicBezTo>
                <a:close/>
                <a:moveTo>
                  <a:pt x="119" y="41"/>
                </a:moveTo>
                <a:cubicBezTo>
                  <a:pt x="119" y="42"/>
                  <a:pt x="119" y="43"/>
                  <a:pt x="119" y="44"/>
                </a:cubicBezTo>
                <a:cubicBezTo>
                  <a:pt x="120" y="43"/>
                  <a:pt x="121" y="43"/>
                  <a:pt x="121" y="42"/>
                </a:cubicBezTo>
                <a:cubicBezTo>
                  <a:pt x="121" y="42"/>
                  <a:pt x="121" y="42"/>
                  <a:pt x="121" y="42"/>
                </a:cubicBezTo>
                <a:cubicBezTo>
                  <a:pt x="120" y="42"/>
                  <a:pt x="120" y="41"/>
                  <a:pt x="119" y="41"/>
                </a:cubicBezTo>
                <a:close/>
                <a:moveTo>
                  <a:pt x="125" y="39"/>
                </a:moveTo>
                <a:cubicBezTo>
                  <a:pt x="130" y="39"/>
                  <a:pt x="135" y="39"/>
                  <a:pt x="140" y="39"/>
                </a:cubicBezTo>
                <a:cubicBezTo>
                  <a:pt x="142" y="39"/>
                  <a:pt x="143" y="39"/>
                  <a:pt x="144" y="39"/>
                </a:cubicBezTo>
                <a:cubicBezTo>
                  <a:pt x="154" y="40"/>
                  <a:pt x="163" y="40"/>
                  <a:pt x="171" y="41"/>
                </a:cubicBezTo>
                <a:cubicBezTo>
                  <a:pt x="174" y="41"/>
                  <a:pt x="174" y="41"/>
                  <a:pt x="174" y="41"/>
                </a:cubicBezTo>
                <a:cubicBezTo>
                  <a:pt x="190" y="42"/>
                  <a:pt x="206" y="43"/>
                  <a:pt x="222" y="43"/>
                </a:cubicBezTo>
                <a:cubicBezTo>
                  <a:pt x="223" y="43"/>
                  <a:pt x="223" y="43"/>
                  <a:pt x="223" y="43"/>
                </a:cubicBezTo>
                <a:cubicBezTo>
                  <a:pt x="224" y="42"/>
                  <a:pt x="224" y="41"/>
                  <a:pt x="223" y="39"/>
                </a:cubicBezTo>
                <a:cubicBezTo>
                  <a:pt x="223" y="39"/>
                  <a:pt x="223" y="39"/>
                  <a:pt x="223" y="39"/>
                </a:cubicBezTo>
                <a:cubicBezTo>
                  <a:pt x="223" y="39"/>
                  <a:pt x="222" y="38"/>
                  <a:pt x="222" y="38"/>
                </a:cubicBezTo>
                <a:cubicBezTo>
                  <a:pt x="222" y="38"/>
                  <a:pt x="222" y="37"/>
                  <a:pt x="222" y="37"/>
                </a:cubicBezTo>
                <a:cubicBezTo>
                  <a:pt x="222" y="37"/>
                  <a:pt x="222" y="37"/>
                  <a:pt x="222" y="37"/>
                </a:cubicBezTo>
                <a:cubicBezTo>
                  <a:pt x="220" y="34"/>
                  <a:pt x="217" y="31"/>
                  <a:pt x="216" y="29"/>
                </a:cubicBezTo>
                <a:cubicBezTo>
                  <a:pt x="212" y="25"/>
                  <a:pt x="208" y="22"/>
                  <a:pt x="204" y="20"/>
                </a:cubicBezTo>
                <a:cubicBezTo>
                  <a:pt x="197" y="15"/>
                  <a:pt x="187" y="11"/>
                  <a:pt x="177" y="8"/>
                </a:cubicBezTo>
                <a:cubicBezTo>
                  <a:pt x="167" y="6"/>
                  <a:pt x="156" y="4"/>
                  <a:pt x="145" y="3"/>
                </a:cubicBezTo>
                <a:cubicBezTo>
                  <a:pt x="140" y="3"/>
                  <a:pt x="136" y="3"/>
                  <a:pt x="132" y="3"/>
                </a:cubicBezTo>
                <a:cubicBezTo>
                  <a:pt x="130" y="3"/>
                  <a:pt x="128" y="3"/>
                  <a:pt x="126" y="3"/>
                </a:cubicBezTo>
                <a:cubicBezTo>
                  <a:pt x="124" y="3"/>
                  <a:pt x="122" y="3"/>
                  <a:pt x="120" y="3"/>
                </a:cubicBezTo>
                <a:cubicBezTo>
                  <a:pt x="120" y="3"/>
                  <a:pt x="120" y="3"/>
                  <a:pt x="119" y="3"/>
                </a:cubicBezTo>
                <a:cubicBezTo>
                  <a:pt x="119" y="6"/>
                  <a:pt x="119" y="10"/>
                  <a:pt x="120" y="13"/>
                </a:cubicBezTo>
                <a:cubicBezTo>
                  <a:pt x="120" y="21"/>
                  <a:pt x="120" y="30"/>
                  <a:pt x="119" y="39"/>
                </a:cubicBezTo>
                <a:cubicBezTo>
                  <a:pt x="121" y="39"/>
                  <a:pt x="123" y="39"/>
                  <a:pt x="125" y="39"/>
                </a:cubicBezTo>
                <a:close/>
                <a:moveTo>
                  <a:pt x="122" y="42"/>
                </a:moveTo>
                <a:cubicBezTo>
                  <a:pt x="123" y="42"/>
                  <a:pt x="123" y="42"/>
                  <a:pt x="123" y="42"/>
                </a:cubicBezTo>
                <a:cubicBezTo>
                  <a:pt x="123" y="42"/>
                  <a:pt x="123" y="43"/>
                  <a:pt x="123" y="43"/>
                </a:cubicBezTo>
                <a:cubicBezTo>
                  <a:pt x="123" y="43"/>
                  <a:pt x="124" y="42"/>
                  <a:pt x="124" y="42"/>
                </a:cubicBezTo>
                <a:cubicBezTo>
                  <a:pt x="124" y="42"/>
                  <a:pt x="123" y="42"/>
                  <a:pt x="122" y="42"/>
                </a:cubicBezTo>
                <a:close/>
                <a:moveTo>
                  <a:pt x="127" y="42"/>
                </a:moveTo>
                <a:cubicBezTo>
                  <a:pt x="127" y="42"/>
                  <a:pt x="127" y="43"/>
                  <a:pt x="127" y="43"/>
                </a:cubicBezTo>
                <a:cubicBezTo>
                  <a:pt x="127" y="43"/>
                  <a:pt x="127" y="43"/>
                  <a:pt x="127" y="43"/>
                </a:cubicBezTo>
                <a:cubicBezTo>
                  <a:pt x="127" y="43"/>
                  <a:pt x="128" y="42"/>
                  <a:pt x="129" y="42"/>
                </a:cubicBezTo>
                <a:cubicBezTo>
                  <a:pt x="128" y="42"/>
                  <a:pt x="128" y="42"/>
                  <a:pt x="127" y="42"/>
                </a:cubicBezTo>
                <a:close/>
                <a:moveTo>
                  <a:pt x="131" y="42"/>
                </a:moveTo>
                <a:cubicBezTo>
                  <a:pt x="131" y="42"/>
                  <a:pt x="131" y="42"/>
                  <a:pt x="131" y="43"/>
                </a:cubicBezTo>
                <a:cubicBezTo>
                  <a:pt x="131" y="43"/>
                  <a:pt x="131" y="43"/>
                  <a:pt x="131" y="43"/>
                </a:cubicBezTo>
                <a:cubicBezTo>
                  <a:pt x="132" y="43"/>
                  <a:pt x="132" y="42"/>
                  <a:pt x="133" y="42"/>
                </a:cubicBezTo>
                <a:cubicBezTo>
                  <a:pt x="132" y="42"/>
                  <a:pt x="131" y="42"/>
                  <a:pt x="131" y="4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133">
              <a:cs typeface="+mn-ea"/>
              <a:sym typeface="+mn-lt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5FF8E92F-9A25-4107-A740-E76F5EEDCF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1380" y="5458413"/>
            <a:ext cx="2429212" cy="640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08" tIns="60955" rIns="121908" bIns="60955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此处添加详细文本描述，建议与标题相关并符合整体</a:t>
            </a:r>
          </a:p>
        </p:txBody>
      </p:sp>
      <p:sp>
        <p:nvSpPr>
          <p:cNvPr id="8" name="矩形 47">
            <a:extLst>
              <a:ext uri="{FF2B5EF4-FFF2-40B4-BE49-F238E27FC236}">
                <a16:creationId xmlns="" xmlns:a16="http://schemas.microsoft.com/office/drawing/2014/main" id="{79B3C0FF-5495-4A37-BA4D-35567BB3AC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47972" y="4061648"/>
            <a:ext cx="2655221" cy="640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08" tIns="60955" rIns="121908" bIns="60955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此处添加详细文本描述，建议与标题相关并符合整体</a:t>
            </a:r>
          </a:p>
        </p:txBody>
      </p:sp>
      <p:sp>
        <p:nvSpPr>
          <p:cNvPr id="9" name="矩形 47">
            <a:extLst>
              <a:ext uri="{FF2B5EF4-FFF2-40B4-BE49-F238E27FC236}">
                <a16:creationId xmlns="" xmlns:a16="http://schemas.microsoft.com/office/drawing/2014/main" id="{009135BA-3A48-4AE3-B946-06BB195122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15269" y="2435899"/>
            <a:ext cx="2721622" cy="640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08" tIns="60955" rIns="121908" bIns="60955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此处添加详细文本描述，建议与标题相关并符合整体</a:t>
            </a:r>
          </a:p>
        </p:txBody>
      </p:sp>
      <p:sp>
        <p:nvSpPr>
          <p:cNvPr id="10" name="矩形 47">
            <a:extLst>
              <a:ext uri="{FF2B5EF4-FFF2-40B4-BE49-F238E27FC236}">
                <a16:creationId xmlns="" xmlns:a16="http://schemas.microsoft.com/office/drawing/2014/main" id="{89D379C4-9F56-4ED2-B010-50FFEDB434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9971" y="3278185"/>
            <a:ext cx="2462260" cy="640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08" tIns="60955" rIns="121908" bIns="60955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此处添加详细文本描述，建议与标题相关并符合整体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8206874B-E274-4F4A-9A91-57AA032F2DCF}"/>
              </a:ext>
            </a:extLst>
          </p:cNvPr>
          <p:cNvSpPr txBox="1"/>
          <p:nvPr/>
        </p:nvSpPr>
        <p:spPr>
          <a:xfrm>
            <a:off x="2114439" y="4763336"/>
            <a:ext cx="140615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chemeClr val="tx1">
                    <a:lumMod val="75000"/>
                    <a:lumOff val="25000"/>
                  </a:schemeClr>
                </a:solidFill>
                <a:latin typeface="方正喵呜体" panose="02010600010101010101" pitchFamily="2" charset="-122"/>
                <a:ea typeface="方正喵呜体" panose="02010600010101010101" pitchFamily="2" charset="-122"/>
              </a:defRPr>
            </a:lvl1pPr>
          </a:lstStyle>
          <a:p>
            <a:pPr algn="r"/>
            <a:r>
              <a:rPr lang="en-US" altLang="zh-CN" sz="4400" dirty="0">
                <a:ln>
                  <a:solidFill>
                    <a:sysClr val="windowText" lastClr="000000"/>
                  </a:solidFill>
                </a:ln>
                <a:solidFill>
                  <a:srgbClr val="FED940"/>
                </a:solidFill>
                <a:latin typeface="+mn-lt"/>
                <a:ea typeface="+mn-ea"/>
                <a:cs typeface="+mn-ea"/>
                <a:sym typeface="+mn-lt"/>
              </a:rPr>
              <a:t>25%</a:t>
            </a:r>
            <a:endParaRPr lang="zh-CN" altLang="en-US" sz="4400" dirty="0">
              <a:ln>
                <a:solidFill>
                  <a:sysClr val="windowText" lastClr="000000"/>
                </a:solidFill>
              </a:ln>
              <a:solidFill>
                <a:srgbClr val="FED94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22D0B451-A2AF-40EA-AB14-2AB4B99423F8}"/>
              </a:ext>
            </a:extLst>
          </p:cNvPr>
          <p:cNvSpPr txBox="1"/>
          <p:nvPr/>
        </p:nvSpPr>
        <p:spPr>
          <a:xfrm>
            <a:off x="8147975" y="3366620"/>
            <a:ext cx="140615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chemeClr val="tx1">
                    <a:lumMod val="75000"/>
                    <a:lumOff val="25000"/>
                  </a:schemeClr>
                </a:solidFill>
                <a:latin typeface="方正喵呜体" panose="02010600010101010101" pitchFamily="2" charset="-122"/>
                <a:ea typeface="方正喵呜体" panose="02010600010101010101" pitchFamily="2" charset="-122"/>
              </a:defRPr>
            </a:lvl1pPr>
          </a:lstStyle>
          <a:p>
            <a:pPr algn="l"/>
            <a:r>
              <a:rPr lang="en-US" altLang="zh-CN" sz="4400" dirty="0">
                <a:ln>
                  <a:solidFill>
                    <a:sysClr val="windowText" lastClr="000000"/>
                  </a:solidFill>
                </a:ln>
                <a:solidFill>
                  <a:srgbClr val="FED940"/>
                </a:solidFill>
                <a:latin typeface="+mn-lt"/>
                <a:ea typeface="+mn-ea"/>
                <a:cs typeface="+mn-ea"/>
                <a:sym typeface="+mn-lt"/>
              </a:rPr>
              <a:t>31%</a:t>
            </a:r>
            <a:endParaRPr lang="zh-CN" altLang="en-US" sz="4400" dirty="0">
              <a:ln>
                <a:solidFill>
                  <a:sysClr val="windowText" lastClr="000000"/>
                </a:solidFill>
              </a:ln>
              <a:solidFill>
                <a:srgbClr val="FED94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5E8D68A5-C4A3-43F1-BAA8-5ADA961A1A7B}"/>
              </a:ext>
            </a:extLst>
          </p:cNvPr>
          <p:cNvSpPr txBox="1"/>
          <p:nvPr/>
        </p:nvSpPr>
        <p:spPr>
          <a:xfrm>
            <a:off x="2766077" y="2537232"/>
            <a:ext cx="140615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chemeClr val="tx1">
                    <a:lumMod val="75000"/>
                    <a:lumOff val="25000"/>
                  </a:schemeClr>
                </a:solidFill>
                <a:latin typeface="方正喵呜体" panose="02010600010101010101" pitchFamily="2" charset="-122"/>
                <a:ea typeface="方正喵呜体" panose="02010600010101010101" pitchFamily="2" charset="-122"/>
              </a:defRPr>
            </a:lvl1pPr>
          </a:lstStyle>
          <a:p>
            <a:pPr algn="r"/>
            <a:r>
              <a:rPr lang="en-US" altLang="zh-CN" sz="4400" dirty="0">
                <a:ln>
                  <a:solidFill>
                    <a:sysClr val="windowText" lastClr="000000"/>
                  </a:solidFill>
                </a:ln>
                <a:solidFill>
                  <a:srgbClr val="FED940"/>
                </a:solidFill>
                <a:latin typeface="+mn-lt"/>
                <a:ea typeface="+mn-ea"/>
                <a:cs typeface="+mn-ea"/>
                <a:sym typeface="+mn-lt"/>
              </a:rPr>
              <a:t>28%</a:t>
            </a:r>
            <a:endParaRPr lang="zh-CN" altLang="en-US" sz="4400" dirty="0">
              <a:ln>
                <a:solidFill>
                  <a:sysClr val="windowText" lastClr="000000"/>
                </a:solidFill>
              </a:ln>
              <a:solidFill>
                <a:srgbClr val="FED94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686131E0-E4FE-4140-BAD7-9D1B6F4603DE}"/>
              </a:ext>
            </a:extLst>
          </p:cNvPr>
          <p:cNvSpPr txBox="1"/>
          <p:nvPr/>
        </p:nvSpPr>
        <p:spPr>
          <a:xfrm>
            <a:off x="7215269" y="1729059"/>
            <a:ext cx="140615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chemeClr val="tx1">
                    <a:lumMod val="75000"/>
                    <a:lumOff val="25000"/>
                  </a:schemeClr>
                </a:solidFill>
                <a:latin typeface="方正喵呜体" panose="02010600010101010101" pitchFamily="2" charset="-122"/>
                <a:ea typeface="方正喵呜体" panose="02010600010101010101" pitchFamily="2" charset="-122"/>
              </a:defRPr>
            </a:lvl1pPr>
          </a:lstStyle>
          <a:p>
            <a:pPr algn="l"/>
            <a:r>
              <a:rPr lang="en-US" altLang="zh-CN" sz="4400" dirty="0">
                <a:ln>
                  <a:solidFill>
                    <a:sysClr val="windowText" lastClr="000000"/>
                  </a:solidFill>
                </a:ln>
                <a:solidFill>
                  <a:srgbClr val="FED940"/>
                </a:solidFill>
                <a:latin typeface="+mn-lt"/>
                <a:ea typeface="+mn-ea"/>
                <a:cs typeface="+mn-ea"/>
                <a:sym typeface="+mn-lt"/>
              </a:rPr>
              <a:t>35%</a:t>
            </a:r>
            <a:endParaRPr lang="zh-CN" altLang="en-US" sz="4400" dirty="0">
              <a:ln>
                <a:solidFill>
                  <a:sysClr val="windowText" lastClr="000000"/>
                </a:solidFill>
              </a:ln>
              <a:solidFill>
                <a:srgbClr val="FED94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39BAF6E8-AB8E-4948-9939-979E8A2209E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0237" y="4919009"/>
            <a:ext cx="1393457" cy="1799270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EE256548-AC57-4E0B-8209-C4A015EB2D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42225" y="1175366"/>
            <a:ext cx="1719221" cy="67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415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12">
            <a:extLst>
              <a:ext uri="{FF2B5EF4-FFF2-40B4-BE49-F238E27FC236}">
                <a16:creationId xmlns="" xmlns:a16="http://schemas.microsoft.com/office/drawing/2014/main" id="{AE35C2B7-BAF7-483F-BD48-E5DB705624E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565112" y="1213382"/>
            <a:ext cx="3061777" cy="507015"/>
          </a:xfrm>
          <a:prstGeom prst="roundRect">
            <a:avLst>
              <a:gd name="adj" fmla="val 0"/>
            </a:avLst>
          </a:prstGeom>
          <a:solidFill>
            <a:srgbClr val="FFC000"/>
          </a:solidFill>
          <a:ln w="28575">
            <a:solidFill>
              <a:srgbClr val="6B4C0E"/>
            </a:solidFill>
          </a:ln>
        </p:spPr>
        <p:txBody>
          <a:bodyPr wrap="square" rtlCol="0" anchor="ctr" anchorCtr="1">
            <a:noAutofit/>
          </a:bodyPr>
          <a:lstStyle/>
          <a:p>
            <a:pPr algn="ctr"/>
            <a:r>
              <a:rPr lang="zh-CN" altLang="en-US" sz="3600" dirty="0">
                <a:cs typeface="+mn-ea"/>
                <a:sym typeface="+mn-lt"/>
              </a:rPr>
              <a:t>教学说课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0296E38C-8CF1-43E2-95ED-2228EF1D790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5665" y="2348385"/>
            <a:ext cx="1359709" cy="1694082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3AB02FB8-49DA-47E7-9964-7ED087F9012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2646" y="1867653"/>
            <a:ext cx="1359709" cy="1694082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5A0476F0-7920-4F80-9020-103A396C060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09627" y="2511130"/>
            <a:ext cx="1359709" cy="1694082"/>
          </a:xfrm>
          <a:prstGeom prst="rect">
            <a:avLst/>
          </a:prstGeom>
        </p:spPr>
      </p:pic>
      <p:sp>
        <p:nvSpPr>
          <p:cNvPr id="6" name="Text Placeholder 32">
            <a:extLst>
              <a:ext uri="{FF2B5EF4-FFF2-40B4-BE49-F238E27FC236}">
                <a16:creationId xmlns="" xmlns:a16="http://schemas.microsoft.com/office/drawing/2014/main" id="{562BDF5F-BAFA-4DF7-B207-EDEDCECB0BA7}"/>
              </a:ext>
            </a:extLst>
          </p:cNvPr>
          <p:cNvSpPr txBox="1">
            <a:spLocks/>
          </p:cNvSpPr>
          <p:nvPr/>
        </p:nvSpPr>
        <p:spPr>
          <a:xfrm>
            <a:off x="1634069" y="4670748"/>
            <a:ext cx="2020956" cy="103412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请替换文字内容，修改文字内容，也可以直接复制你的内容到此。请替换文字内容，修改文字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7" name="Text Placeholder 33">
            <a:extLst>
              <a:ext uri="{FF2B5EF4-FFF2-40B4-BE49-F238E27FC236}">
                <a16:creationId xmlns="" xmlns:a16="http://schemas.microsoft.com/office/drawing/2014/main" id="{D3CBA5D9-847E-45E4-AB94-4003EF0EE7A5}"/>
              </a:ext>
            </a:extLst>
          </p:cNvPr>
          <p:cNvSpPr txBox="1">
            <a:spLocks/>
          </p:cNvSpPr>
          <p:nvPr/>
        </p:nvSpPr>
        <p:spPr>
          <a:xfrm>
            <a:off x="1792202" y="4280934"/>
            <a:ext cx="170469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zh-CN" altLang="en-US" sz="2000" b="1" dirty="0">
                <a:latin typeface="+mn-lt"/>
                <a:cs typeface="+mn-ea"/>
                <a:sym typeface="+mn-lt"/>
              </a:rPr>
              <a:t>替换文字内容</a:t>
            </a:r>
            <a:endParaRPr lang="en-AU" sz="2000" b="1" dirty="0">
              <a:latin typeface="+mn-lt"/>
              <a:cs typeface="+mn-ea"/>
              <a:sym typeface="+mn-lt"/>
            </a:endParaRPr>
          </a:p>
        </p:txBody>
      </p:sp>
      <p:sp>
        <p:nvSpPr>
          <p:cNvPr id="8" name="Text Placeholder 32">
            <a:extLst>
              <a:ext uri="{FF2B5EF4-FFF2-40B4-BE49-F238E27FC236}">
                <a16:creationId xmlns="" xmlns:a16="http://schemas.microsoft.com/office/drawing/2014/main" id="{FB0B2225-5271-4583-9148-3294B7EC58D0}"/>
              </a:ext>
            </a:extLst>
          </p:cNvPr>
          <p:cNvSpPr txBox="1">
            <a:spLocks/>
          </p:cNvSpPr>
          <p:nvPr/>
        </p:nvSpPr>
        <p:spPr>
          <a:xfrm>
            <a:off x="5153540" y="4287249"/>
            <a:ext cx="2020956" cy="103412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请替换文字内容，修改文字内容，也可以直接复制你的内容到此。请替换文字内容，修改文字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9" name="Text Placeholder 33">
            <a:extLst>
              <a:ext uri="{FF2B5EF4-FFF2-40B4-BE49-F238E27FC236}">
                <a16:creationId xmlns="" xmlns:a16="http://schemas.microsoft.com/office/drawing/2014/main" id="{D31EAD1E-080A-437A-A4AB-414C383D8E85}"/>
              </a:ext>
            </a:extLst>
          </p:cNvPr>
          <p:cNvSpPr txBox="1">
            <a:spLocks/>
          </p:cNvSpPr>
          <p:nvPr/>
        </p:nvSpPr>
        <p:spPr>
          <a:xfrm>
            <a:off x="5311673" y="3897435"/>
            <a:ext cx="170469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zh-CN" altLang="en-US" sz="2000" b="1" dirty="0">
                <a:latin typeface="+mn-lt"/>
                <a:cs typeface="+mn-ea"/>
                <a:sym typeface="+mn-lt"/>
              </a:rPr>
              <a:t>替换文字内容</a:t>
            </a:r>
            <a:endParaRPr lang="en-AU" sz="2000" b="1" dirty="0">
              <a:latin typeface="+mn-lt"/>
              <a:cs typeface="+mn-ea"/>
              <a:sym typeface="+mn-lt"/>
            </a:endParaRPr>
          </a:p>
        </p:txBody>
      </p:sp>
      <p:sp>
        <p:nvSpPr>
          <p:cNvPr id="10" name="Text Placeholder 32">
            <a:extLst>
              <a:ext uri="{FF2B5EF4-FFF2-40B4-BE49-F238E27FC236}">
                <a16:creationId xmlns="" xmlns:a16="http://schemas.microsoft.com/office/drawing/2014/main" id="{4407881A-1894-4A7A-A5FC-D5D9FAA4C6DA}"/>
              </a:ext>
            </a:extLst>
          </p:cNvPr>
          <p:cNvSpPr txBox="1">
            <a:spLocks/>
          </p:cNvSpPr>
          <p:nvPr/>
        </p:nvSpPr>
        <p:spPr>
          <a:xfrm>
            <a:off x="8455199" y="4855103"/>
            <a:ext cx="2020956" cy="103412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请替换文字内容，修改文字内容，也可以直接复制你的内容到此。请替换文字内容，修改文字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1" name="Text Placeholder 33">
            <a:extLst>
              <a:ext uri="{FF2B5EF4-FFF2-40B4-BE49-F238E27FC236}">
                <a16:creationId xmlns="" xmlns:a16="http://schemas.microsoft.com/office/drawing/2014/main" id="{3D719825-67C5-427D-AF5C-952854541FF6}"/>
              </a:ext>
            </a:extLst>
          </p:cNvPr>
          <p:cNvSpPr txBox="1">
            <a:spLocks/>
          </p:cNvSpPr>
          <p:nvPr/>
        </p:nvSpPr>
        <p:spPr>
          <a:xfrm>
            <a:off x="8613332" y="4465289"/>
            <a:ext cx="170469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zh-CN" altLang="en-US" sz="2000" b="1" dirty="0">
                <a:latin typeface="+mn-lt"/>
                <a:cs typeface="+mn-ea"/>
                <a:sym typeface="+mn-lt"/>
              </a:rPr>
              <a:t>替换文字内容</a:t>
            </a:r>
            <a:endParaRPr lang="en-AU" sz="2000" b="1" dirty="0">
              <a:latin typeface="+mn-lt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51102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C296C99D-56B4-4153-ABE9-417238FB1A22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1600" y="333366"/>
            <a:ext cx="2749301" cy="2106172"/>
          </a:xfrm>
          <a:prstGeom prst="rect">
            <a:avLst/>
          </a:prstGeom>
        </p:spPr>
      </p:pic>
      <p:sp>
        <p:nvSpPr>
          <p:cNvPr id="191" name="文本框 190">
            <a:extLst>
              <a:ext uri="{FF2B5EF4-FFF2-40B4-BE49-F238E27FC236}">
                <a16:creationId xmlns="" xmlns:a16="http://schemas.microsoft.com/office/drawing/2014/main" id="{40F2E1C8-A347-42F8-988E-19030E63694C}"/>
              </a:ext>
            </a:extLst>
          </p:cNvPr>
          <p:cNvSpPr txBox="1"/>
          <p:nvPr/>
        </p:nvSpPr>
        <p:spPr>
          <a:xfrm>
            <a:off x="5021600" y="791099"/>
            <a:ext cx="29145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dirty="0">
                <a:solidFill>
                  <a:srgbClr val="FFC000"/>
                </a:solidFill>
                <a:effectLst>
                  <a:outerShdw dist="63500" dir="2700000" algn="tl" rotWithShape="0">
                    <a:prstClr val="black"/>
                  </a:outerShdw>
                </a:effectLst>
                <a:latin typeface="江西拙楷" panose="02010600040101010101" pitchFamily="2" charset="-122"/>
                <a:ea typeface="江西拙楷" panose="02010600040101010101" pitchFamily="2" charset="-122"/>
                <a:cs typeface="+mn-ea"/>
                <a:sym typeface="+mn-lt"/>
              </a:rPr>
              <a:t>目录</a:t>
            </a:r>
          </a:p>
        </p:txBody>
      </p:sp>
      <p:sp>
        <p:nvSpPr>
          <p:cNvPr id="192" name="PA-文本框 12">
            <a:extLst>
              <a:ext uri="{FF2B5EF4-FFF2-40B4-BE49-F238E27FC236}">
                <a16:creationId xmlns="" xmlns:a16="http://schemas.microsoft.com/office/drawing/2014/main" id="{ED8698EF-D2B1-4EE0-A162-3D7F62E02B06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876030" y="2682886"/>
            <a:ext cx="793169" cy="527972"/>
          </a:xfrm>
          <a:prstGeom prst="snip1Rect">
            <a:avLst/>
          </a:prstGeom>
          <a:solidFill>
            <a:srgbClr val="FFC000"/>
          </a:solidFill>
          <a:ln w="28575">
            <a:solidFill>
              <a:srgbClr val="6B4C0E"/>
            </a:solidFill>
          </a:ln>
        </p:spPr>
        <p:txBody>
          <a:bodyPr wrap="square" rtlCol="0" anchor="ctr" anchorCtr="1">
            <a:noAutofit/>
          </a:bodyPr>
          <a:lstStyle/>
          <a:p>
            <a:pPr algn="ctr"/>
            <a:r>
              <a:rPr lang="en-US" altLang="zh-CN" sz="3600" dirty="0">
                <a:cs typeface="+mn-ea"/>
                <a:sym typeface="+mn-lt"/>
              </a:rPr>
              <a:t>01</a:t>
            </a:r>
            <a:endParaRPr lang="zh-CN" altLang="en-US" sz="3600" dirty="0">
              <a:cs typeface="+mn-ea"/>
              <a:sym typeface="+mn-lt"/>
            </a:endParaRPr>
          </a:p>
        </p:txBody>
      </p:sp>
      <p:sp>
        <p:nvSpPr>
          <p:cNvPr id="193" name="文本框 192">
            <a:extLst>
              <a:ext uri="{FF2B5EF4-FFF2-40B4-BE49-F238E27FC236}">
                <a16:creationId xmlns="" xmlns:a16="http://schemas.microsoft.com/office/drawing/2014/main" id="{A2012632-7C91-4E09-8904-B4CCF5AFEED7}"/>
              </a:ext>
            </a:extLst>
          </p:cNvPr>
          <p:cNvSpPr txBox="1"/>
          <p:nvPr/>
        </p:nvSpPr>
        <p:spPr>
          <a:xfrm>
            <a:off x="3838296" y="2592929"/>
            <a:ext cx="24445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solidFill>
                  <a:srgbClr val="FFC000"/>
                </a:solidFill>
                <a:effectLst>
                  <a:outerShdw dist="63500" dir="2700000" algn="tl" rotWithShape="0">
                    <a:prstClr val="black"/>
                  </a:outerShdw>
                </a:effectLst>
                <a:latin typeface="江西拙楷" panose="02010600040101010101" pitchFamily="2" charset="-122"/>
                <a:ea typeface="江西拙楷" panose="02010600040101010101" pitchFamily="2" charset="-122"/>
                <a:cs typeface="+mn-ea"/>
                <a:sym typeface="+mn-lt"/>
              </a:rPr>
              <a:t>教学说课</a:t>
            </a:r>
          </a:p>
        </p:txBody>
      </p:sp>
      <p:sp>
        <p:nvSpPr>
          <p:cNvPr id="194" name="PA-文本框 12">
            <a:extLst>
              <a:ext uri="{FF2B5EF4-FFF2-40B4-BE49-F238E27FC236}">
                <a16:creationId xmlns="" xmlns:a16="http://schemas.microsoft.com/office/drawing/2014/main" id="{EBD805A1-1BB6-4AA8-9952-0FB3DB2A067A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2876030" y="3737100"/>
            <a:ext cx="793169" cy="527972"/>
          </a:xfrm>
          <a:prstGeom prst="snip1Rect">
            <a:avLst/>
          </a:prstGeom>
          <a:solidFill>
            <a:srgbClr val="FFC000"/>
          </a:solidFill>
          <a:ln w="28575">
            <a:solidFill>
              <a:srgbClr val="6B4C0E"/>
            </a:solidFill>
          </a:ln>
        </p:spPr>
        <p:txBody>
          <a:bodyPr wrap="square" rtlCol="0" anchor="ctr" anchorCtr="1">
            <a:noAutofit/>
          </a:bodyPr>
          <a:lstStyle/>
          <a:p>
            <a:pPr algn="ctr"/>
            <a:r>
              <a:rPr lang="en-US" altLang="zh-CN" sz="3600" dirty="0">
                <a:cs typeface="+mn-ea"/>
                <a:sym typeface="+mn-lt"/>
              </a:rPr>
              <a:t>02</a:t>
            </a:r>
            <a:endParaRPr lang="zh-CN" altLang="en-US" sz="3600" dirty="0">
              <a:cs typeface="+mn-ea"/>
              <a:sym typeface="+mn-lt"/>
            </a:endParaRPr>
          </a:p>
        </p:txBody>
      </p:sp>
      <p:sp>
        <p:nvSpPr>
          <p:cNvPr id="195" name="文本框 194">
            <a:extLst>
              <a:ext uri="{FF2B5EF4-FFF2-40B4-BE49-F238E27FC236}">
                <a16:creationId xmlns="" xmlns:a16="http://schemas.microsoft.com/office/drawing/2014/main" id="{5A49B3CA-B6DD-4BA9-8BD2-700CD4DA0C44}"/>
              </a:ext>
            </a:extLst>
          </p:cNvPr>
          <p:cNvSpPr txBox="1"/>
          <p:nvPr/>
        </p:nvSpPr>
        <p:spPr>
          <a:xfrm>
            <a:off x="3838296" y="3647143"/>
            <a:ext cx="24445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solidFill>
                  <a:srgbClr val="FFC000"/>
                </a:solidFill>
                <a:effectLst>
                  <a:outerShdw dist="63500" dir="2700000" algn="tl" rotWithShape="0">
                    <a:prstClr val="black"/>
                  </a:outerShdw>
                </a:effectLst>
                <a:latin typeface="江西拙楷" panose="02010600040101010101" pitchFamily="2" charset="-122"/>
                <a:ea typeface="江西拙楷" panose="02010600040101010101" pitchFamily="2" charset="-122"/>
                <a:cs typeface="+mn-ea"/>
                <a:sym typeface="+mn-lt"/>
              </a:rPr>
              <a:t>教学说课</a:t>
            </a:r>
          </a:p>
        </p:txBody>
      </p:sp>
      <p:sp>
        <p:nvSpPr>
          <p:cNvPr id="196" name="PA-文本框 12">
            <a:extLst>
              <a:ext uri="{FF2B5EF4-FFF2-40B4-BE49-F238E27FC236}">
                <a16:creationId xmlns="" xmlns:a16="http://schemas.microsoft.com/office/drawing/2014/main" id="{AC8E1FA8-8527-443B-BEA5-8887806DBEB1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7054330" y="2682886"/>
            <a:ext cx="793169" cy="527972"/>
          </a:xfrm>
          <a:prstGeom prst="snip1Rect">
            <a:avLst/>
          </a:prstGeom>
          <a:solidFill>
            <a:srgbClr val="FFC000"/>
          </a:solidFill>
          <a:ln w="28575">
            <a:solidFill>
              <a:srgbClr val="6B4C0E"/>
            </a:solidFill>
          </a:ln>
        </p:spPr>
        <p:txBody>
          <a:bodyPr wrap="square" rtlCol="0" anchor="ctr" anchorCtr="1">
            <a:noAutofit/>
          </a:bodyPr>
          <a:lstStyle/>
          <a:p>
            <a:pPr algn="ctr"/>
            <a:r>
              <a:rPr lang="en-US" altLang="zh-CN" sz="3600" dirty="0">
                <a:cs typeface="+mn-ea"/>
                <a:sym typeface="+mn-lt"/>
              </a:rPr>
              <a:t>03</a:t>
            </a:r>
            <a:endParaRPr lang="zh-CN" altLang="en-US" sz="3600" dirty="0">
              <a:cs typeface="+mn-ea"/>
              <a:sym typeface="+mn-lt"/>
            </a:endParaRPr>
          </a:p>
        </p:txBody>
      </p:sp>
      <p:sp>
        <p:nvSpPr>
          <p:cNvPr id="197" name="文本框 196">
            <a:extLst>
              <a:ext uri="{FF2B5EF4-FFF2-40B4-BE49-F238E27FC236}">
                <a16:creationId xmlns="" xmlns:a16="http://schemas.microsoft.com/office/drawing/2014/main" id="{4C8718EF-E13A-48A4-BE93-93E9A93FB0A2}"/>
              </a:ext>
            </a:extLst>
          </p:cNvPr>
          <p:cNvSpPr txBox="1"/>
          <p:nvPr/>
        </p:nvSpPr>
        <p:spPr>
          <a:xfrm>
            <a:off x="8016596" y="2592929"/>
            <a:ext cx="24445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solidFill>
                  <a:srgbClr val="FFC000"/>
                </a:solidFill>
                <a:effectLst>
                  <a:outerShdw dist="63500" dir="2700000" algn="tl" rotWithShape="0">
                    <a:prstClr val="black"/>
                  </a:outerShdw>
                </a:effectLst>
                <a:latin typeface="江西拙楷" panose="02010600040101010101" pitchFamily="2" charset="-122"/>
                <a:ea typeface="江西拙楷" panose="02010600040101010101" pitchFamily="2" charset="-122"/>
                <a:cs typeface="+mn-ea"/>
                <a:sym typeface="+mn-lt"/>
              </a:rPr>
              <a:t>教学说课</a:t>
            </a:r>
          </a:p>
        </p:txBody>
      </p:sp>
      <p:sp>
        <p:nvSpPr>
          <p:cNvPr id="198" name="PA-文本框 12">
            <a:extLst>
              <a:ext uri="{FF2B5EF4-FFF2-40B4-BE49-F238E27FC236}">
                <a16:creationId xmlns="" xmlns:a16="http://schemas.microsoft.com/office/drawing/2014/main" id="{6130A834-4824-4BE8-889D-6DF955DE8688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7054330" y="3737100"/>
            <a:ext cx="793169" cy="527972"/>
          </a:xfrm>
          <a:prstGeom prst="snip1Rect">
            <a:avLst/>
          </a:prstGeom>
          <a:solidFill>
            <a:srgbClr val="FFC000"/>
          </a:solidFill>
          <a:ln w="28575">
            <a:solidFill>
              <a:srgbClr val="6B4C0E"/>
            </a:solidFill>
          </a:ln>
        </p:spPr>
        <p:txBody>
          <a:bodyPr wrap="square" rtlCol="0" anchor="ctr" anchorCtr="1">
            <a:noAutofit/>
          </a:bodyPr>
          <a:lstStyle/>
          <a:p>
            <a:pPr algn="ctr"/>
            <a:r>
              <a:rPr lang="en-US" altLang="zh-CN" sz="3600" dirty="0">
                <a:cs typeface="+mn-ea"/>
                <a:sym typeface="+mn-lt"/>
              </a:rPr>
              <a:t>04</a:t>
            </a:r>
            <a:endParaRPr lang="zh-CN" altLang="en-US" sz="3600" dirty="0">
              <a:cs typeface="+mn-ea"/>
              <a:sym typeface="+mn-lt"/>
            </a:endParaRPr>
          </a:p>
        </p:txBody>
      </p:sp>
      <p:sp>
        <p:nvSpPr>
          <p:cNvPr id="199" name="文本框 198">
            <a:extLst>
              <a:ext uri="{FF2B5EF4-FFF2-40B4-BE49-F238E27FC236}">
                <a16:creationId xmlns="" xmlns:a16="http://schemas.microsoft.com/office/drawing/2014/main" id="{E8700A5C-4305-42B1-99AF-B9AFB73F6273}"/>
              </a:ext>
            </a:extLst>
          </p:cNvPr>
          <p:cNvSpPr txBox="1"/>
          <p:nvPr/>
        </p:nvSpPr>
        <p:spPr>
          <a:xfrm>
            <a:off x="8016596" y="3647143"/>
            <a:ext cx="24445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solidFill>
                  <a:srgbClr val="FFC000"/>
                </a:solidFill>
                <a:effectLst>
                  <a:outerShdw dist="63500" dir="2700000" algn="tl" rotWithShape="0">
                    <a:prstClr val="black"/>
                  </a:outerShdw>
                </a:effectLst>
                <a:latin typeface="江西拙楷" panose="02010600040101010101" pitchFamily="2" charset="-122"/>
                <a:ea typeface="江西拙楷" panose="02010600040101010101" pitchFamily="2" charset="-122"/>
                <a:cs typeface="+mn-ea"/>
                <a:sym typeface="+mn-lt"/>
              </a:rPr>
              <a:t>教学说课</a:t>
            </a:r>
          </a:p>
        </p:txBody>
      </p:sp>
    </p:spTree>
    <p:extLst>
      <p:ext uri="{BB962C8B-B14F-4D97-AF65-F5344CB8AC3E}">
        <p14:creationId xmlns:p14="http://schemas.microsoft.com/office/powerpoint/2010/main" val="17275821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12">
            <a:extLst>
              <a:ext uri="{FF2B5EF4-FFF2-40B4-BE49-F238E27FC236}">
                <a16:creationId xmlns="" xmlns:a16="http://schemas.microsoft.com/office/drawing/2014/main" id="{AE35C2B7-BAF7-483F-BD48-E5DB705624E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565112" y="1213382"/>
            <a:ext cx="3061777" cy="507015"/>
          </a:xfrm>
          <a:prstGeom prst="roundRect">
            <a:avLst>
              <a:gd name="adj" fmla="val 0"/>
            </a:avLst>
          </a:prstGeom>
          <a:solidFill>
            <a:srgbClr val="FFC000"/>
          </a:solidFill>
          <a:ln w="28575">
            <a:solidFill>
              <a:srgbClr val="6B4C0E"/>
            </a:solidFill>
          </a:ln>
        </p:spPr>
        <p:txBody>
          <a:bodyPr wrap="square" rtlCol="0" anchor="ctr" anchorCtr="1">
            <a:noAutofit/>
          </a:bodyPr>
          <a:lstStyle/>
          <a:p>
            <a:pPr algn="ctr"/>
            <a:r>
              <a:rPr lang="zh-CN" altLang="en-US" sz="3600" dirty="0">
                <a:cs typeface="+mn-ea"/>
                <a:sym typeface="+mn-lt"/>
              </a:rPr>
              <a:t>教学说课</a:t>
            </a:r>
          </a:p>
        </p:txBody>
      </p:sp>
      <p:sp>
        <p:nvSpPr>
          <p:cNvPr id="3" name="Freeform 9">
            <a:extLst>
              <a:ext uri="{FF2B5EF4-FFF2-40B4-BE49-F238E27FC236}">
                <a16:creationId xmlns="" xmlns:a16="http://schemas.microsoft.com/office/drawing/2014/main" id="{796E867E-B83D-4478-8056-D39DCF48A762}"/>
              </a:ext>
            </a:extLst>
          </p:cNvPr>
          <p:cNvSpPr>
            <a:spLocks noEditPoints="1"/>
          </p:cNvSpPr>
          <p:nvPr/>
        </p:nvSpPr>
        <p:spPr bwMode="auto">
          <a:xfrm>
            <a:off x="2013227" y="2790819"/>
            <a:ext cx="2551885" cy="2346785"/>
          </a:xfrm>
          <a:custGeom>
            <a:avLst/>
            <a:gdLst>
              <a:gd name="T0" fmla="*/ 5 w 497"/>
              <a:gd name="T1" fmla="*/ 269 h 457"/>
              <a:gd name="T2" fmla="*/ 116 w 497"/>
              <a:gd name="T3" fmla="*/ 364 h 457"/>
              <a:gd name="T4" fmla="*/ 193 w 497"/>
              <a:gd name="T5" fmla="*/ 265 h 457"/>
              <a:gd name="T6" fmla="*/ 303 w 497"/>
              <a:gd name="T7" fmla="*/ 142 h 457"/>
              <a:gd name="T8" fmla="*/ 163 w 497"/>
              <a:gd name="T9" fmla="*/ 131 h 457"/>
              <a:gd name="T10" fmla="*/ 263 w 497"/>
              <a:gd name="T11" fmla="*/ 62 h 457"/>
              <a:gd name="T12" fmla="*/ 409 w 497"/>
              <a:gd name="T13" fmla="*/ 133 h 457"/>
              <a:gd name="T14" fmla="*/ 418 w 497"/>
              <a:gd name="T15" fmla="*/ 180 h 457"/>
              <a:gd name="T16" fmla="*/ 218 w 497"/>
              <a:gd name="T17" fmla="*/ 358 h 457"/>
              <a:gd name="T18" fmla="*/ 195 w 497"/>
              <a:gd name="T19" fmla="*/ 397 h 457"/>
              <a:gd name="T20" fmla="*/ 234 w 497"/>
              <a:gd name="T21" fmla="*/ 343 h 457"/>
              <a:gd name="T22" fmla="*/ 209 w 497"/>
              <a:gd name="T23" fmla="*/ 310 h 457"/>
              <a:gd name="T24" fmla="*/ 235 w 497"/>
              <a:gd name="T25" fmla="*/ 161 h 457"/>
              <a:gd name="T26" fmla="*/ 163 w 497"/>
              <a:gd name="T27" fmla="*/ 150 h 457"/>
              <a:gd name="T28" fmla="*/ 171 w 497"/>
              <a:gd name="T29" fmla="*/ 165 h 457"/>
              <a:gd name="T30" fmla="*/ 63 w 497"/>
              <a:gd name="T31" fmla="*/ 248 h 457"/>
              <a:gd name="T32" fmla="*/ 38 w 497"/>
              <a:gd name="T33" fmla="*/ 272 h 457"/>
              <a:gd name="T34" fmla="*/ 224 w 497"/>
              <a:gd name="T35" fmla="*/ 152 h 457"/>
              <a:gd name="T36" fmla="*/ 208 w 497"/>
              <a:gd name="T37" fmla="*/ 166 h 457"/>
              <a:gd name="T38" fmla="*/ 104 w 497"/>
              <a:gd name="T39" fmla="*/ 262 h 457"/>
              <a:gd name="T40" fmla="*/ 136 w 497"/>
              <a:gd name="T41" fmla="*/ 249 h 457"/>
              <a:gd name="T42" fmla="*/ 129 w 497"/>
              <a:gd name="T43" fmla="*/ 275 h 457"/>
              <a:gd name="T44" fmla="*/ 60 w 497"/>
              <a:gd name="T45" fmla="*/ 328 h 457"/>
              <a:gd name="T46" fmla="*/ 103 w 497"/>
              <a:gd name="T47" fmla="*/ 304 h 457"/>
              <a:gd name="T48" fmla="*/ 178 w 497"/>
              <a:gd name="T49" fmla="*/ 250 h 457"/>
              <a:gd name="T50" fmla="*/ 175 w 497"/>
              <a:gd name="T51" fmla="*/ 357 h 457"/>
              <a:gd name="T52" fmla="*/ 199 w 497"/>
              <a:gd name="T53" fmla="*/ 335 h 457"/>
              <a:gd name="T54" fmla="*/ 166 w 497"/>
              <a:gd name="T55" fmla="*/ 390 h 457"/>
              <a:gd name="T56" fmla="*/ 164 w 497"/>
              <a:gd name="T57" fmla="*/ 433 h 457"/>
              <a:gd name="T58" fmla="*/ 222 w 497"/>
              <a:gd name="T59" fmla="*/ 405 h 457"/>
              <a:gd name="T60" fmla="*/ 213 w 497"/>
              <a:gd name="T61" fmla="*/ 440 h 457"/>
              <a:gd name="T62" fmla="*/ 354 w 497"/>
              <a:gd name="T63" fmla="*/ 318 h 457"/>
              <a:gd name="T64" fmla="*/ 354 w 497"/>
              <a:gd name="T65" fmla="*/ 374 h 457"/>
              <a:gd name="T66" fmla="*/ 308 w 497"/>
              <a:gd name="T67" fmla="*/ 349 h 457"/>
              <a:gd name="T68" fmla="*/ 385 w 497"/>
              <a:gd name="T69" fmla="*/ 266 h 457"/>
              <a:gd name="T70" fmla="*/ 416 w 497"/>
              <a:gd name="T71" fmla="*/ 300 h 457"/>
              <a:gd name="T72" fmla="*/ 317 w 497"/>
              <a:gd name="T73" fmla="*/ 418 h 457"/>
              <a:gd name="T74" fmla="*/ 384 w 497"/>
              <a:gd name="T75" fmla="*/ 386 h 457"/>
              <a:gd name="T76" fmla="*/ 436 w 497"/>
              <a:gd name="T77" fmla="*/ 224 h 457"/>
              <a:gd name="T78" fmla="*/ 344 w 497"/>
              <a:gd name="T79" fmla="*/ 288 h 457"/>
              <a:gd name="T80" fmla="*/ 351 w 497"/>
              <a:gd name="T81" fmla="*/ 256 h 457"/>
              <a:gd name="T82" fmla="*/ 343 w 497"/>
              <a:gd name="T83" fmla="*/ 267 h 457"/>
              <a:gd name="T84" fmla="*/ 313 w 497"/>
              <a:gd name="T85" fmla="*/ 297 h 457"/>
              <a:gd name="T86" fmla="*/ 441 w 497"/>
              <a:gd name="T87" fmla="*/ 166 h 457"/>
              <a:gd name="T88" fmla="*/ 342 w 497"/>
              <a:gd name="T89" fmla="*/ 224 h 457"/>
              <a:gd name="T90" fmla="*/ 333 w 497"/>
              <a:gd name="T91" fmla="*/ 192 h 457"/>
              <a:gd name="T92" fmla="*/ 343 w 497"/>
              <a:gd name="T93" fmla="*/ 143 h 457"/>
              <a:gd name="T94" fmla="*/ 396 w 497"/>
              <a:gd name="T95" fmla="*/ 83 h 457"/>
              <a:gd name="T96" fmla="*/ 384 w 497"/>
              <a:gd name="T97" fmla="*/ 54 h 457"/>
              <a:gd name="T98" fmla="*/ 373 w 497"/>
              <a:gd name="T99" fmla="*/ 71 h 457"/>
              <a:gd name="T100" fmla="*/ 291 w 497"/>
              <a:gd name="T101" fmla="*/ 93 h 457"/>
              <a:gd name="T102" fmla="*/ 310 w 497"/>
              <a:gd name="T103" fmla="*/ 43 h 457"/>
              <a:gd name="T104" fmla="*/ 315 w 497"/>
              <a:gd name="T105" fmla="*/ 17 h 457"/>
              <a:gd name="T106" fmla="*/ 99 w 497"/>
              <a:gd name="T107" fmla="*/ 158 h 457"/>
              <a:gd name="T108" fmla="*/ 34 w 497"/>
              <a:gd name="T109" fmla="*/ 201 h 457"/>
              <a:gd name="T110" fmla="*/ 161 w 497"/>
              <a:gd name="T111" fmla="*/ 45 h 457"/>
              <a:gd name="T112" fmla="*/ 35 w 497"/>
              <a:gd name="T113" fmla="*/ 195 h 457"/>
              <a:gd name="T114" fmla="*/ 202 w 497"/>
              <a:gd name="T115" fmla="*/ 13 h 457"/>
              <a:gd name="T116" fmla="*/ 45 w 497"/>
              <a:gd name="T117" fmla="*/ 321 h 457"/>
              <a:gd name="T118" fmla="*/ 143 w 497"/>
              <a:gd name="T119" fmla="*/ 424 h 4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97" h="457">
                <a:moveTo>
                  <a:pt x="74" y="389"/>
                </a:moveTo>
                <a:cubicBezTo>
                  <a:pt x="117" y="427"/>
                  <a:pt x="177" y="457"/>
                  <a:pt x="262" y="448"/>
                </a:cubicBezTo>
                <a:cubicBezTo>
                  <a:pt x="347" y="448"/>
                  <a:pt x="398" y="412"/>
                  <a:pt x="437" y="366"/>
                </a:cubicBezTo>
                <a:cubicBezTo>
                  <a:pt x="437" y="366"/>
                  <a:pt x="438" y="366"/>
                  <a:pt x="439" y="365"/>
                </a:cubicBezTo>
                <a:cubicBezTo>
                  <a:pt x="449" y="356"/>
                  <a:pt x="456" y="343"/>
                  <a:pt x="463" y="330"/>
                </a:cubicBezTo>
                <a:cubicBezTo>
                  <a:pt x="497" y="267"/>
                  <a:pt x="477" y="163"/>
                  <a:pt x="446" y="111"/>
                </a:cubicBezTo>
                <a:cubicBezTo>
                  <a:pt x="415" y="60"/>
                  <a:pt x="369" y="24"/>
                  <a:pt x="304" y="8"/>
                </a:cubicBezTo>
                <a:cubicBezTo>
                  <a:pt x="298" y="7"/>
                  <a:pt x="304" y="5"/>
                  <a:pt x="302" y="2"/>
                </a:cubicBezTo>
                <a:cubicBezTo>
                  <a:pt x="301" y="0"/>
                  <a:pt x="298" y="3"/>
                  <a:pt x="296" y="6"/>
                </a:cubicBezTo>
                <a:cubicBezTo>
                  <a:pt x="255" y="1"/>
                  <a:pt x="211" y="5"/>
                  <a:pt x="174" y="12"/>
                </a:cubicBezTo>
                <a:cubicBezTo>
                  <a:pt x="70" y="47"/>
                  <a:pt x="0" y="127"/>
                  <a:pt x="5" y="269"/>
                </a:cubicBezTo>
                <a:cubicBezTo>
                  <a:pt x="14" y="323"/>
                  <a:pt x="41" y="359"/>
                  <a:pt x="74" y="389"/>
                </a:cubicBezTo>
                <a:close/>
                <a:moveTo>
                  <a:pt x="147" y="427"/>
                </a:moveTo>
                <a:cubicBezTo>
                  <a:pt x="147" y="427"/>
                  <a:pt x="147" y="427"/>
                  <a:pt x="147" y="427"/>
                </a:cubicBezTo>
                <a:cubicBezTo>
                  <a:pt x="148" y="424"/>
                  <a:pt x="153" y="424"/>
                  <a:pt x="153" y="426"/>
                </a:cubicBezTo>
                <a:cubicBezTo>
                  <a:pt x="152" y="430"/>
                  <a:pt x="149" y="428"/>
                  <a:pt x="147" y="427"/>
                </a:cubicBezTo>
                <a:close/>
                <a:moveTo>
                  <a:pt x="95" y="377"/>
                </a:moveTo>
                <a:cubicBezTo>
                  <a:pt x="117" y="347"/>
                  <a:pt x="150" y="327"/>
                  <a:pt x="174" y="300"/>
                </a:cubicBezTo>
                <a:cubicBezTo>
                  <a:pt x="183" y="290"/>
                  <a:pt x="192" y="280"/>
                  <a:pt x="202" y="271"/>
                </a:cubicBezTo>
                <a:cubicBezTo>
                  <a:pt x="202" y="274"/>
                  <a:pt x="203" y="285"/>
                  <a:pt x="202" y="286"/>
                </a:cubicBezTo>
                <a:cubicBezTo>
                  <a:pt x="117" y="364"/>
                  <a:pt x="117" y="364"/>
                  <a:pt x="117" y="364"/>
                </a:cubicBezTo>
                <a:cubicBezTo>
                  <a:pt x="116" y="364"/>
                  <a:pt x="116" y="364"/>
                  <a:pt x="116" y="364"/>
                </a:cubicBezTo>
                <a:cubicBezTo>
                  <a:pt x="116" y="365"/>
                  <a:pt x="116" y="365"/>
                  <a:pt x="116" y="365"/>
                </a:cubicBezTo>
                <a:cubicBezTo>
                  <a:pt x="118" y="366"/>
                  <a:pt x="118" y="366"/>
                  <a:pt x="118" y="366"/>
                </a:cubicBezTo>
                <a:cubicBezTo>
                  <a:pt x="162" y="329"/>
                  <a:pt x="162" y="329"/>
                  <a:pt x="162" y="329"/>
                </a:cubicBezTo>
                <a:cubicBezTo>
                  <a:pt x="146" y="350"/>
                  <a:pt x="125" y="370"/>
                  <a:pt x="108" y="390"/>
                </a:cubicBezTo>
                <a:cubicBezTo>
                  <a:pt x="106" y="386"/>
                  <a:pt x="91" y="380"/>
                  <a:pt x="103" y="376"/>
                </a:cubicBezTo>
                <a:cubicBezTo>
                  <a:pt x="107" y="374"/>
                  <a:pt x="111" y="370"/>
                  <a:pt x="113" y="366"/>
                </a:cubicBezTo>
                <a:cubicBezTo>
                  <a:pt x="106" y="367"/>
                  <a:pt x="103" y="375"/>
                  <a:pt x="95" y="377"/>
                </a:cubicBezTo>
                <a:close/>
                <a:moveTo>
                  <a:pt x="142" y="311"/>
                </a:moveTo>
                <a:cubicBezTo>
                  <a:pt x="122" y="327"/>
                  <a:pt x="105" y="347"/>
                  <a:pt x="86" y="365"/>
                </a:cubicBezTo>
                <a:cubicBezTo>
                  <a:pt x="83" y="363"/>
                  <a:pt x="77" y="359"/>
                  <a:pt x="78" y="357"/>
                </a:cubicBezTo>
                <a:cubicBezTo>
                  <a:pt x="113" y="322"/>
                  <a:pt x="153" y="293"/>
                  <a:pt x="193" y="265"/>
                </a:cubicBezTo>
                <a:cubicBezTo>
                  <a:pt x="191" y="272"/>
                  <a:pt x="198" y="259"/>
                  <a:pt x="202" y="263"/>
                </a:cubicBezTo>
                <a:cubicBezTo>
                  <a:pt x="176" y="295"/>
                  <a:pt x="144" y="322"/>
                  <a:pt x="113" y="350"/>
                </a:cubicBezTo>
                <a:cubicBezTo>
                  <a:pt x="106" y="357"/>
                  <a:pt x="99" y="366"/>
                  <a:pt x="92" y="373"/>
                </a:cubicBezTo>
                <a:cubicBezTo>
                  <a:pt x="90" y="373"/>
                  <a:pt x="88" y="369"/>
                  <a:pt x="88" y="368"/>
                </a:cubicBezTo>
                <a:cubicBezTo>
                  <a:pt x="120" y="335"/>
                  <a:pt x="154" y="306"/>
                  <a:pt x="186" y="274"/>
                </a:cubicBezTo>
                <a:cubicBezTo>
                  <a:pt x="169" y="281"/>
                  <a:pt x="157" y="299"/>
                  <a:pt x="142" y="311"/>
                </a:cubicBezTo>
                <a:close/>
                <a:moveTo>
                  <a:pt x="217" y="103"/>
                </a:moveTo>
                <a:cubicBezTo>
                  <a:pt x="220" y="102"/>
                  <a:pt x="222" y="101"/>
                  <a:pt x="221" y="105"/>
                </a:cubicBezTo>
                <a:cubicBezTo>
                  <a:pt x="224" y="102"/>
                  <a:pt x="229" y="100"/>
                  <a:pt x="233" y="100"/>
                </a:cubicBezTo>
                <a:cubicBezTo>
                  <a:pt x="234" y="100"/>
                  <a:pt x="235" y="99"/>
                  <a:pt x="235" y="98"/>
                </a:cubicBezTo>
                <a:cubicBezTo>
                  <a:pt x="271" y="95"/>
                  <a:pt x="293" y="116"/>
                  <a:pt x="303" y="142"/>
                </a:cubicBezTo>
                <a:cubicBezTo>
                  <a:pt x="319" y="180"/>
                  <a:pt x="290" y="207"/>
                  <a:pt x="267" y="221"/>
                </a:cubicBezTo>
                <a:cubicBezTo>
                  <a:pt x="259" y="225"/>
                  <a:pt x="255" y="233"/>
                  <a:pt x="255" y="244"/>
                </a:cubicBezTo>
                <a:cubicBezTo>
                  <a:pt x="253" y="297"/>
                  <a:pt x="253" y="297"/>
                  <a:pt x="253" y="297"/>
                </a:cubicBezTo>
                <a:cubicBezTo>
                  <a:pt x="209" y="300"/>
                  <a:pt x="209" y="300"/>
                  <a:pt x="209" y="300"/>
                </a:cubicBezTo>
                <a:cubicBezTo>
                  <a:pt x="208" y="278"/>
                  <a:pt x="206" y="253"/>
                  <a:pt x="208" y="230"/>
                </a:cubicBezTo>
                <a:cubicBezTo>
                  <a:pt x="210" y="229"/>
                  <a:pt x="216" y="226"/>
                  <a:pt x="212" y="223"/>
                </a:cubicBezTo>
                <a:cubicBezTo>
                  <a:pt x="208" y="225"/>
                  <a:pt x="207" y="218"/>
                  <a:pt x="210" y="217"/>
                </a:cubicBezTo>
                <a:cubicBezTo>
                  <a:pt x="226" y="212"/>
                  <a:pt x="244" y="202"/>
                  <a:pt x="249" y="183"/>
                </a:cubicBezTo>
                <a:cubicBezTo>
                  <a:pt x="254" y="164"/>
                  <a:pt x="242" y="150"/>
                  <a:pt x="228" y="146"/>
                </a:cubicBezTo>
                <a:cubicBezTo>
                  <a:pt x="207" y="139"/>
                  <a:pt x="186" y="148"/>
                  <a:pt x="178" y="161"/>
                </a:cubicBezTo>
                <a:cubicBezTo>
                  <a:pt x="173" y="150"/>
                  <a:pt x="166" y="141"/>
                  <a:pt x="163" y="131"/>
                </a:cubicBezTo>
                <a:cubicBezTo>
                  <a:pt x="172" y="118"/>
                  <a:pt x="187" y="112"/>
                  <a:pt x="203" y="106"/>
                </a:cubicBezTo>
                <a:cubicBezTo>
                  <a:pt x="207" y="104"/>
                  <a:pt x="206" y="101"/>
                  <a:pt x="210" y="102"/>
                </a:cubicBezTo>
                <a:cubicBezTo>
                  <a:pt x="205" y="108"/>
                  <a:pt x="214" y="103"/>
                  <a:pt x="217" y="103"/>
                </a:cubicBezTo>
                <a:close/>
                <a:moveTo>
                  <a:pt x="263" y="62"/>
                </a:moveTo>
                <a:cubicBezTo>
                  <a:pt x="262" y="62"/>
                  <a:pt x="262" y="62"/>
                  <a:pt x="262" y="62"/>
                </a:cubicBezTo>
                <a:cubicBezTo>
                  <a:pt x="260" y="65"/>
                  <a:pt x="257" y="67"/>
                  <a:pt x="254" y="69"/>
                </a:cubicBezTo>
                <a:cubicBezTo>
                  <a:pt x="244" y="79"/>
                  <a:pt x="235" y="92"/>
                  <a:pt x="216" y="94"/>
                </a:cubicBezTo>
                <a:cubicBezTo>
                  <a:pt x="243" y="70"/>
                  <a:pt x="269" y="48"/>
                  <a:pt x="298" y="31"/>
                </a:cubicBezTo>
                <a:cubicBezTo>
                  <a:pt x="293" y="38"/>
                  <a:pt x="285" y="44"/>
                  <a:pt x="278" y="50"/>
                </a:cubicBezTo>
                <a:cubicBezTo>
                  <a:pt x="278" y="50"/>
                  <a:pt x="277" y="50"/>
                  <a:pt x="275" y="51"/>
                </a:cubicBezTo>
                <a:cubicBezTo>
                  <a:pt x="271" y="55"/>
                  <a:pt x="271" y="61"/>
                  <a:pt x="263" y="62"/>
                </a:cubicBezTo>
                <a:close/>
                <a:moveTo>
                  <a:pt x="306" y="44"/>
                </a:moveTo>
                <a:cubicBezTo>
                  <a:pt x="265" y="81"/>
                  <a:pt x="265" y="81"/>
                  <a:pt x="265" y="81"/>
                </a:cubicBezTo>
                <a:cubicBezTo>
                  <a:pt x="262" y="90"/>
                  <a:pt x="250" y="95"/>
                  <a:pt x="238" y="90"/>
                </a:cubicBezTo>
                <a:cubicBezTo>
                  <a:pt x="239" y="88"/>
                  <a:pt x="242" y="85"/>
                  <a:pt x="245" y="83"/>
                </a:cubicBezTo>
                <a:cubicBezTo>
                  <a:pt x="265" y="71"/>
                  <a:pt x="285" y="55"/>
                  <a:pt x="306" y="44"/>
                </a:cubicBezTo>
                <a:close/>
                <a:moveTo>
                  <a:pt x="373" y="189"/>
                </a:moveTo>
                <a:cubicBezTo>
                  <a:pt x="261" y="291"/>
                  <a:pt x="261" y="291"/>
                  <a:pt x="261" y="291"/>
                </a:cubicBezTo>
                <a:cubicBezTo>
                  <a:pt x="260" y="289"/>
                  <a:pt x="259" y="282"/>
                  <a:pt x="261" y="280"/>
                </a:cubicBezTo>
                <a:cubicBezTo>
                  <a:pt x="296" y="246"/>
                  <a:pt x="334" y="216"/>
                  <a:pt x="373" y="189"/>
                </a:cubicBezTo>
                <a:close/>
                <a:moveTo>
                  <a:pt x="264" y="253"/>
                </a:moveTo>
                <a:cubicBezTo>
                  <a:pt x="312" y="212"/>
                  <a:pt x="362" y="174"/>
                  <a:pt x="409" y="133"/>
                </a:cubicBezTo>
                <a:cubicBezTo>
                  <a:pt x="410" y="134"/>
                  <a:pt x="410" y="135"/>
                  <a:pt x="409" y="135"/>
                </a:cubicBezTo>
                <a:cubicBezTo>
                  <a:pt x="363" y="183"/>
                  <a:pt x="311" y="225"/>
                  <a:pt x="263" y="272"/>
                </a:cubicBezTo>
                <a:cubicBezTo>
                  <a:pt x="262" y="267"/>
                  <a:pt x="261" y="256"/>
                  <a:pt x="264" y="253"/>
                </a:cubicBezTo>
                <a:close/>
                <a:moveTo>
                  <a:pt x="358" y="231"/>
                </a:moveTo>
                <a:cubicBezTo>
                  <a:pt x="328" y="260"/>
                  <a:pt x="289" y="280"/>
                  <a:pt x="260" y="310"/>
                </a:cubicBezTo>
                <a:cubicBezTo>
                  <a:pt x="260" y="304"/>
                  <a:pt x="263" y="300"/>
                  <a:pt x="267" y="296"/>
                </a:cubicBezTo>
                <a:cubicBezTo>
                  <a:pt x="314" y="249"/>
                  <a:pt x="368" y="210"/>
                  <a:pt x="421" y="169"/>
                </a:cubicBezTo>
                <a:lnTo>
                  <a:pt x="358" y="231"/>
                </a:lnTo>
                <a:close/>
                <a:moveTo>
                  <a:pt x="418" y="180"/>
                </a:moveTo>
                <a:cubicBezTo>
                  <a:pt x="414" y="184"/>
                  <a:pt x="411" y="188"/>
                  <a:pt x="405" y="191"/>
                </a:cubicBezTo>
                <a:cubicBezTo>
                  <a:pt x="410" y="187"/>
                  <a:pt x="413" y="182"/>
                  <a:pt x="418" y="180"/>
                </a:cubicBezTo>
                <a:close/>
                <a:moveTo>
                  <a:pt x="328" y="262"/>
                </a:moveTo>
                <a:cubicBezTo>
                  <a:pt x="326" y="266"/>
                  <a:pt x="323" y="269"/>
                  <a:pt x="318" y="272"/>
                </a:cubicBezTo>
                <a:cubicBezTo>
                  <a:pt x="321" y="268"/>
                  <a:pt x="325" y="264"/>
                  <a:pt x="328" y="262"/>
                </a:cubicBezTo>
                <a:close/>
                <a:moveTo>
                  <a:pt x="283" y="294"/>
                </a:moveTo>
                <a:cubicBezTo>
                  <a:pt x="282" y="298"/>
                  <a:pt x="273" y="305"/>
                  <a:pt x="267" y="309"/>
                </a:cubicBezTo>
                <a:cubicBezTo>
                  <a:pt x="266" y="304"/>
                  <a:pt x="278" y="300"/>
                  <a:pt x="283" y="294"/>
                </a:cubicBezTo>
                <a:close/>
                <a:moveTo>
                  <a:pt x="255" y="370"/>
                </a:moveTo>
                <a:cubicBezTo>
                  <a:pt x="258" y="367"/>
                  <a:pt x="260" y="370"/>
                  <a:pt x="258" y="372"/>
                </a:cubicBezTo>
                <a:cubicBezTo>
                  <a:pt x="260" y="383"/>
                  <a:pt x="255" y="393"/>
                  <a:pt x="248" y="397"/>
                </a:cubicBezTo>
                <a:cubicBezTo>
                  <a:pt x="236" y="406"/>
                  <a:pt x="219" y="398"/>
                  <a:pt x="210" y="390"/>
                </a:cubicBezTo>
                <a:cubicBezTo>
                  <a:pt x="204" y="379"/>
                  <a:pt x="209" y="363"/>
                  <a:pt x="218" y="358"/>
                </a:cubicBezTo>
                <a:cubicBezTo>
                  <a:pt x="222" y="356"/>
                  <a:pt x="227" y="354"/>
                  <a:pt x="232" y="353"/>
                </a:cubicBezTo>
                <a:cubicBezTo>
                  <a:pt x="244" y="353"/>
                  <a:pt x="253" y="355"/>
                  <a:pt x="258" y="362"/>
                </a:cubicBezTo>
                <a:cubicBezTo>
                  <a:pt x="257" y="364"/>
                  <a:pt x="251" y="366"/>
                  <a:pt x="255" y="370"/>
                </a:cubicBezTo>
                <a:close/>
                <a:moveTo>
                  <a:pt x="195" y="397"/>
                </a:moveTo>
                <a:cubicBezTo>
                  <a:pt x="188" y="402"/>
                  <a:pt x="182" y="409"/>
                  <a:pt x="175" y="413"/>
                </a:cubicBezTo>
                <a:cubicBezTo>
                  <a:pt x="174" y="413"/>
                  <a:pt x="173" y="413"/>
                  <a:pt x="173" y="413"/>
                </a:cubicBezTo>
                <a:cubicBezTo>
                  <a:pt x="202" y="382"/>
                  <a:pt x="202" y="382"/>
                  <a:pt x="202" y="382"/>
                </a:cubicBezTo>
                <a:cubicBezTo>
                  <a:pt x="203" y="391"/>
                  <a:pt x="209" y="399"/>
                  <a:pt x="216" y="402"/>
                </a:cubicBezTo>
                <a:cubicBezTo>
                  <a:pt x="183" y="419"/>
                  <a:pt x="183" y="419"/>
                  <a:pt x="183" y="419"/>
                </a:cubicBezTo>
                <a:cubicBezTo>
                  <a:pt x="189" y="411"/>
                  <a:pt x="197" y="404"/>
                  <a:pt x="204" y="397"/>
                </a:cubicBezTo>
                <a:cubicBezTo>
                  <a:pt x="202" y="390"/>
                  <a:pt x="197" y="396"/>
                  <a:pt x="195" y="397"/>
                </a:cubicBezTo>
                <a:close/>
                <a:moveTo>
                  <a:pt x="234" y="343"/>
                </a:moveTo>
                <a:cubicBezTo>
                  <a:pt x="228" y="340"/>
                  <a:pt x="237" y="340"/>
                  <a:pt x="235" y="335"/>
                </a:cubicBezTo>
                <a:cubicBezTo>
                  <a:pt x="230" y="340"/>
                  <a:pt x="226" y="352"/>
                  <a:pt x="217" y="350"/>
                </a:cubicBezTo>
                <a:cubicBezTo>
                  <a:pt x="219" y="346"/>
                  <a:pt x="223" y="344"/>
                  <a:pt x="226" y="341"/>
                </a:cubicBezTo>
                <a:cubicBezTo>
                  <a:pt x="227" y="340"/>
                  <a:pt x="227" y="338"/>
                  <a:pt x="228" y="337"/>
                </a:cubicBezTo>
                <a:cubicBezTo>
                  <a:pt x="227" y="336"/>
                  <a:pt x="227" y="336"/>
                  <a:pt x="227" y="336"/>
                </a:cubicBezTo>
                <a:cubicBezTo>
                  <a:pt x="230" y="331"/>
                  <a:pt x="236" y="332"/>
                  <a:pt x="239" y="328"/>
                </a:cubicBezTo>
                <a:cubicBezTo>
                  <a:pt x="240" y="327"/>
                  <a:pt x="240" y="327"/>
                  <a:pt x="240" y="327"/>
                </a:cubicBezTo>
                <a:cubicBezTo>
                  <a:pt x="242" y="325"/>
                  <a:pt x="244" y="321"/>
                  <a:pt x="247" y="322"/>
                </a:cubicBezTo>
                <a:cubicBezTo>
                  <a:pt x="250" y="323"/>
                  <a:pt x="255" y="323"/>
                  <a:pt x="256" y="325"/>
                </a:cubicBezTo>
                <a:cubicBezTo>
                  <a:pt x="249" y="332"/>
                  <a:pt x="242" y="338"/>
                  <a:pt x="234" y="343"/>
                </a:cubicBezTo>
                <a:close/>
                <a:moveTo>
                  <a:pt x="213" y="330"/>
                </a:moveTo>
                <a:cubicBezTo>
                  <a:pt x="212" y="332"/>
                  <a:pt x="213" y="333"/>
                  <a:pt x="215" y="331"/>
                </a:cubicBezTo>
                <a:cubicBezTo>
                  <a:pt x="218" y="327"/>
                  <a:pt x="221" y="323"/>
                  <a:pt x="224" y="320"/>
                </a:cubicBezTo>
                <a:cubicBezTo>
                  <a:pt x="224" y="319"/>
                  <a:pt x="225" y="319"/>
                  <a:pt x="225" y="319"/>
                </a:cubicBezTo>
                <a:cubicBezTo>
                  <a:pt x="229" y="319"/>
                  <a:pt x="233" y="319"/>
                  <a:pt x="236" y="320"/>
                </a:cubicBezTo>
                <a:cubicBezTo>
                  <a:pt x="210" y="341"/>
                  <a:pt x="188" y="364"/>
                  <a:pt x="163" y="386"/>
                </a:cubicBezTo>
                <a:cubicBezTo>
                  <a:pt x="179" y="369"/>
                  <a:pt x="196" y="352"/>
                  <a:pt x="210" y="336"/>
                </a:cubicBezTo>
                <a:cubicBezTo>
                  <a:pt x="204" y="339"/>
                  <a:pt x="211" y="329"/>
                  <a:pt x="213" y="330"/>
                </a:cubicBezTo>
                <a:close/>
                <a:moveTo>
                  <a:pt x="256" y="319"/>
                </a:moveTo>
                <a:cubicBezTo>
                  <a:pt x="249" y="316"/>
                  <a:pt x="239" y="309"/>
                  <a:pt x="237" y="316"/>
                </a:cubicBezTo>
                <a:cubicBezTo>
                  <a:pt x="227" y="312"/>
                  <a:pt x="220" y="312"/>
                  <a:pt x="209" y="310"/>
                </a:cubicBezTo>
                <a:cubicBezTo>
                  <a:pt x="212" y="304"/>
                  <a:pt x="221" y="306"/>
                  <a:pt x="226" y="305"/>
                </a:cubicBezTo>
                <a:cubicBezTo>
                  <a:pt x="235" y="304"/>
                  <a:pt x="245" y="304"/>
                  <a:pt x="255" y="305"/>
                </a:cubicBezTo>
                <a:cubicBezTo>
                  <a:pt x="255" y="308"/>
                  <a:pt x="254" y="313"/>
                  <a:pt x="256" y="319"/>
                </a:cubicBezTo>
                <a:close/>
                <a:moveTo>
                  <a:pt x="240" y="166"/>
                </a:moveTo>
                <a:cubicBezTo>
                  <a:pt x="242" y="164"/>
                  <a:pt x="245" y="176"/>
                  <a:pt x="242" y="178"/>
                </a:cubicBezTo>
                <a:cubicBezTo>
                  <a:pt x="204" y="202"/>
                  <a:pt x="170" y="232"/>
                  <a:pt x="133" y="258"/>
                </a:cubicBezTo>
                <a:cubicBezTo>
                  <a:pt x="168" y="227"/>
                  <a:pt x="205" y="198"/>
                  <a:pt x="240" y="166"/>
                </a:cubicBezTo>
                <a:close/>
                <a:moveTo>
                  <a:pt x="235" y="161"/>
                </a:moveTo>
                <a:cubicBezTo>
                  <a:pt x="223" y="167"/>
                  <a:pt x="213" y="174"/>
                  <a:pt x="202" y="181"/>
                </a:cubicBezTo>
                <a:cubicBezTo>
                  <a:pt x="209" y="172"/>
                  <a:pt x="222" y="163"/>
                  <a:pt x="230" y="155"/>
                </a:cubicBezTo>
                <a:cubicBezTo>
                  <a:pt x="232" y="154"/>
                  <a:pt x="237" y="160"/>
                  <a:pt x="235" y="161"/>
                </a:cubicBezTo>
                <a:close/>
                <a:moveTo>
                  <a:pt x="222" y="200"/>
                </a:moveTo>
                <a:cubicBezTo>
                  <a:pt x="223" y="201"/>
                  <a:pt x="227" y="198"/>
                  <a:pt x="223" y="198"/>
                </a:cubicBezTo>
                <a:cubicBezTo>
                  <a:pt x="243" y="183"/>
                  <a:pt x="243" y="183"/>
                  <a:pt x="243" y="183"/>
                </a:cubicBezTo>
                <a:cubicBezTo>
                  <a:pt x="239" y="194"/>
                  <a:pt x="231" y="204"/>
                  <a:pt x="219" y="206"/>
                </a:cubicBezTo>
                <a:cubicBezTo>
                  <a:pt x="216" y="207"/>
                  <a:pt x="222" y="203"/>
                  <a:pt x="222" y="200"/>
                </a:cubicBezTo>
                <a:close/>
                <a:moveTo>
                  <a:pt x="163" y="150"/>
                </a:moveTo>
                <a:cubicBezTo>
                  <a:pt x="127" y="178"/>
                  <a:pt x="89" y="204"/>
                  <a:pt x="55" y="237"/>
                </a:cubicBezTo>
                <a:cubicBezTo>
                  <a:pt x="55" y="236"/>
                  <a:pt x="55" y="236"/>
                  <a:pt x="54" y="236"/>
                </a:cubicBezTo>
                <a:cubicBezTo>
                  <a:pt x="76" y="212"/>
                  <a:pt x="105" y="193"/>
                  <a:pt x="128" y="169"/>
                </a:cubicBezTo>
                <a:cubicBezTo>
                  <a:pt x="138" y="159"/>
                  <a:pt x="149" y="150"/>
                  <a:pt x="159" y="140"/>
                </a:cubicBezTo>
                <a:cubicBezTo>
                  <a:pt x="160" y="144"/>
                  <a:pt x="162" y="147"/>
                  <a:pt x="163" y="150"/>
                </a:cubicBezTo>
                <a:close/>
                <a:moveTo>
                  <a:pt x="39" y="246"/>
                </a:moveTo>
                <a:cubicBezTo>
                  <a:pt x="38" y="247"/>
                  <a:pt x="35" y="250"/>
                  <a:pt x="32" y="248"/>
                </a:cubicBezTo>
                <a:cubicBezTo>
                  <a:pt x="68" y="205"/>
                  <a:pt x="111" y="170"/>
                  <a:pt x="151" y="131"/>
                </a:cubicBezTo>
                <a:cubicBezTo>
                  <a:pt x="151" y="131"/>
                  <a:pt x="152" y="131"/>
                  <a:pt x="152" y="130"/>
                </a:cubicBezTo>
                <a:cubicBezTo>
                  <a:pt x="154" y="132"/>
                  <a:pt x="155" y="136"/>
                  <a:pt x="157" y="138"/>
                </a:cubicBezTo>
                <a:cubicBezTo>
                  <a:pt x="117" y="174"/>
                  <a:pt x="76" y="208"/>
                  <a:pt x="39" y="246"/>
                </a:cubicBezTo>
                <a:close/>
                <a:moveTo>
                  <a:pt x="42" y="252"/>
                </a:moveTo>
                <a:cubicBezTo>
                  <a:pt x="77" y="218"/>
                  <a:pt x="119" y="191"/>
                  <a:pt x="156" y="159"/>
                </a:cubicBezTo>
                <a:cubicBezTo>
                  <a:pt x="156" y="162"/>
                  <a:pt x="158" y="165"/>
                  <a:pt x="155" y="167"/>
                </a:cubicBezTo>
                <a:cubicBezTo>
                  <a:pt x="159" y="165"/>
                  <a:pt x="162" y="159"/>
                  <a:pt x="166" y="155"/>
                </a:cubicBezTo>
                <a:cubicBezTo>
                  <a:pt x="171" y="165"/>
                  <a:pt x="171" y="165"/>
                  <a:pt x="171" y="165"/>
                </a:cubicBezTo>
                <a:cubicBezTo>
                  <a:pt x="133" y="191"/>
                  <a:pt x="98" y="222"/>
                  <a:pt x="65" y="253"/>
                </a:cubicBezTo>
                <a:cubicBezTo>
                  <a:pt x="90" y="226"/>
                  <a:pt x="120" y="203"/>
                  <a:pt x="146" y="177"/>
                </a:cubicBezTo>
                <a:cubicBezTo>
                  <a:pt x="144" y="175"/>
                  <a:pt x="144" y="175"/>
                  <a:pt x="144" y="175"/>
                </a:cubicBezTo>
                <a:cubicBezTo>
                  <a:pt x="146" y="173"/>
                  <a:pt x="151" y="171"/>
                  <a:pt x="152" y="166"/>
                </a:cubicBezTo>
                <a:cubicBezTo>
                  <a:pt x="84" y="229"/>
                  <a:pt x="84" y="229"/>
                  <a:pt x="84" y="229"/>
                </a:cubicBezTo>
                <a:cubicBezTo>
                  <a:pt x="84" y="230"/>
                  <a:pt x="84" y="230"/>
                  <a:pt x="84" y="230"/>
                </a:cubicBezTo>
                <a:cubicBezTo>
                  <a:pt x="77" y="234"/>
                  <a:pt x="75" y="238"/>
                  <a:pt x="69" y="243"/>
                </a:cubicBezTo>
                <a:cubicBezTo>
                  <a:pt x="67" y="243"/>
                  <a:pt x="67" y="243"/>
                  <a:pt x="67" y="243"/>
                </a:cubicBezTo>
                <a:cubicBezTo>
                  <a:pt x="66" y="244"/>
                  <a:pt x="66" y="244"/>
                  <a:pt x="66" y="244"/>
                </a:cubicBezTo>
                <a:cubicBezTo>
                  <a:pt x="65" y="245"/>
                  <a:pt x="65" y="245"/>
                  <a:pt x="65" y="245"/>
                </a:cubicBezTo>
                <a:cubicBezTo>
                  <a:pt x="63" y="248"/>
                  <a:pt x="63" y="248"/>
                  <a:pt x="63" y="248"/>
                </a:cubicBezTo>
                <a:cubicBezTo>
                  <a:pt x="62" y="249"/>
                  <a:pt x="62" y="249"/>
                  <a:pt x="62" y="249"/>
                </a:cubicBezTo>
                <a:cubicBezTo>
                  <a:pt x="61" y="250"/>
                  <a:pt x="61" y="250"/>
                  <a:pt x="61" y="250"/>
                </a:cubicBezTo>
                <a:cubicBezTo>
                  <a:pt x="62" y="251"/>
                  <a:pt x="62" y="251"/>
                  <a:pt x="62" y="251"/>
                </a:cubicBezTo>
                <a:cubicBezTo>
                  <a:pt x="61" y="254"/>
                  <a:pt x="58" y="256"/>
                  <a:pt x="56" y="258"/>
                </a:cubicBezTo>
                <a:cubicBezTo>
                  <a:pt x="55" y="258"/>
                  <a:pt x="55" y="258"/>
                  <a:pt x="55" y="258"/>
                </a:cubicBezTo>
                <a:cubicBezTo>
                  <a:pt x="55" y="259"/>
                  <a:pt x="55" y="259"/>
                  <a:pt x="55" y="259"/>
                </a:cubicBezTo>
                <a:cubicBezTo>
                  <a:pt x="51" y="263"/>
                  <a:pt x="51" y="263"/>
                  <a:pt x="51" y="263"/>
                </a:cubicBezTo>
                <a:cubicBezTo>
                  <a:pt x="49" y="261"/>
                  <a:pt x="48" y="263"/>
                  <a:pt x="48" y="264"/>
                </a:cubicBezTo>
                <a:cubicBezTo>
                  <a:pt x="47" y="266"/>
                  <a:pt x="47" y="266"/>
                  <a:pt x="47" y="266"/>
                </a:cubicBezTo>
                <a:cubicBezTo>
                  <a:pt x="46" y="266"/>
                  <a:pt x="45" y="268"/>
                  <a:pt x="47" y="267"/>
                </a:cubicBezTo>
                <a:cubicBezTo>
                  <a:pt x="45" y="269"/>
                  <a:pt x="40" y="279"/>
                  <a:pt x="38" y="272"/>
                </a:cubicBezTo>
                <a:cubicBezTo>
                  <a:pt x="36" y="265"/>
                  <a:pt x="36" y="258"/>
                  <a:pt x="42" y="252"/>
                </a:cubicBezTo>
                <a:close/>
                <a:moveTo>
                  <a:pt x="41" y="284"/>
                </a:moveTo>
                <a:cubicBezTo>
                  <a:pt x="53" y="270"/>
                  <a:pt x="70" y="254"/>
                  <a:pt x="85" y="240"/>
                </a:cubicBezTo>
                <a:cubicBezTo>
                  <a:pt x="109" y="216"/>
                  <a:pt x="138" y="195"/>
                  <a:pt x="165" y="175"/>
                </a:cubicBezTo>
                <a:cubicBezTo>
                  <a:pt x="152" y="188"/>
                  <a:pt x="152" y="188"/>
                  <a:pt x="152" y="188"/>
                </a:cubicBezTo>
                <a:cubicBezTo>
                  <a:pt x="152" y="191"/>
                  <a:pt x="154" y="190"/>
                  <a:pt x="154" y="189"/>
                </a:cubicBezTo>
                <a:cubicBezTo>
                  <a:pt x="156" y="188"/>
                  <a:pt x="156" y="188"/>
                  <a:pt x="156" y="188"/>
                </a:cubicBezTo>
                <a:cubicBezTo>
                  <a:pt x="162" y="185"/>
                  <a:pt x="167" y="179"/>
                  <a:pt x="172" y="173"/>
                </a:cubicBezTo>
                <a:cubicBezTo>
                  <a:pt x="173" y="176"/>
                  <a:pt x="178" y="178"/>
                  <a:pt x="179" y="176"/>
                </a:cubicBezTo>
                <a:cubicBezTo>
                  <a:pt x="183" y="159"/>
                  <a:pt x="199" y="148"/>
                  <a:pt x="218" y="151"/>
                </a:cubicBezTo>
                <a:cubicBezTo>
                  <a:pt x="220" y="151"/>
                  <a:pt x="223" y="151"/>
                  <a:pt x="224" y="152"/>
                </a:cubicBezTo>
                <a:cubicBezTo>
                  <a:pt x="169" y="188"/>
                  <a:pt x="121" y="232"/>
                  <a:pt x="71" y="274"/>
                </a:cubicBezTo>
                <a:cubicBezTo>
                  <a:pt x="75" y="268"/>
                  <a:pt x="81" y="264"/>
                  <a:pt x="83" y="259"/>
                </a:cubicBezTo>
                <a:cubicBezTo>
                  <a:pt x="84" y="258"/>
                  <a:pt x="84" y="258"/>
                  <a:pt x="84" y="258"/>
                </a:cubicBezTo>
                <a:cubicBezTo>
                  <a:pt x="85" y="257"/>
                  <a:pt x="85" y="257"/>
                  <a:pt x="85" y="257"/>
                </a:cubicBezTo>
                <a:cubicBezTo>
                  <a:pt x="85" y="256"/>
                  <a:pt x="85" y="256"/>
                  <a:pt x="85" y="256"/>
                </a:cubicBezTo>
                <a:cubicBezTo>
                  <a:pt x="86" y="255"/>
                  <a:pt x="86" y="255"/>
                  <a:pt x="86" y="255"/>
                </a:cubicBezTo>
                <a:cubicBezTo>
                  <a:pt x="88" y="248"/>
                  <a:pt x="83" y="256"/>
                  <a:pt x="83" y="254"/>
                </a:cubicBezTo>
                <a:cubicBezTo>
                  <a:pt x="80" y="259"/>
                  <a:pt x="75" y="262"/>
                  <a:pt x="72" y="266"/>
                </a:cubicBezTo>
                <a:cubicBezTo>
                  <a:pt x="64" y="275"/>
                  <a:pt x="53" y="282"/>
                  <a:pt x="48" y="293"/>
                </a:cubicBezTo>
                <a:cubicBezTo>
                  <a:pt x="47" y="294"/>
                  <a:pt x="48" y="298"/>
                  <a:pt x="51" y="296"/>
                </a:cubicBezTo>
                <a:cubicBezTo>
                  <a:pt x="103" y="252"/>
                  <a:pt x="154" y="207"/>
                  <a:pt x="208" y="166"/>
                </a:cubicBezTo>
                <a:cubicBezTo>
                  <a:pt x="209" y="166"/>
                  <a:pt x="211" y="166"/>
                  <a:pt x="212" y="166"/>
                </a:cubicBezTo>
                <a:cubicBezTo>
                  <a:pt x="159" y="214"/>
                  <a:pt x="99" y="254"/>
                  <a:pt x="51" y="306"/>
                </a:cubicBezTo>
                <a:cubicBezTo>
                  <a:pt x="50" y="307"/>
                  <a:pt x="50" y="309"/>
                  <a:pt x="49" y="309"/>
                </a:cubicBezTo>
                <a:cubicBezTo>
                  <a:pt x="46" y="302"/>
                  <a:pt x="36" y="289"/>
                  <a:pt x="41" y="284"/>
                </a:cubicBezTo>
                <a:close/>
                <a:moveTo>
                  <a:pt x="128" y="241"/>
                </a:moveTo>
                <a:cubicBezTo>
                  <a:pt x="127" y="244"/>
                  <a:pt x="124" y="246"/>
                  <a:pt x="122" y="246"/>
                </a:cubicBezTo>
                <a:cubicBezTo>
                  <a:pt x="123" y="244"/>
                  <a:pt x="125" y="242"/>
                  <a:pt x="128" y="241"/>
                </a:cubicBezTo>
                <a:close/>
                <a:moveTo>
                  <a:pt x="104" y="262"/>
                </a:moveTo>
                <a:cubicBezTo>
                  <a:pt x="104" y="262"/>
                  <a:pt x="104" y="262"/>
                  <a:pt x="104" y="262"/>
                </a:cubicBezTo>
                <a:cubicBezTo>
                  <a:pt x="104" y="262"/>
                  <a:pt x="104" y="262"/>
                  <a:pt x="104" y="262"/>
                </a:cubicBezTo>
                <a:cubicBezTo>
                  <a:pt x="104" y="262"/>
                  <a:pt x="104" y="262"/>
                  <a:pt x="104" y="262"/>
                </a:cubicBezTo>
                <a:cubicBezTo>
                  <a:pt x="108" y="257"/>
                  <a:pt x="112" y="253"/>
                  <a:pt x="117" y="251"/>
                </a:cubicBezTo>
                <a:cubicBezTo>
                  <a:pt x="112" y="255"/>
                  <a:pt x="109" y="260"/>
                  <a:pt x="104" y="263"/>
                </a:cubicBezTo>
                <a:cubicBezTo>
                  <a:pt x="101" y="267"/>
                  <a:pt x="96" y="270"/>
                  <a:pt x="92" y="272"/>
                </a:cubicBezTo>
                <a:cubicBezTo>
                  <a:pt x="95" y="268"/>
                  <a:pt x="100" y="265"/>
                  <a:pt x="104" y="263"/>
                </a:cubicBezTo>
                <a:cubicBezTo>
                  <a:pt x="104" y="262"/>
                  <a:pt x="104" y="262"/>
                  <a:pt x="104" y="262"/>
                </a:cubicBezTo>
                <a:cubicBezTo>
                  <a:pt x="104" y="262"/>
                  <a:pt x="104" y="262"/>
                  <a:pt x="104" y="262"/>
                </a:cubicBezTo>
                <a:close/>
                <a:moveTo>
                  <a:pt x="53" y="312"/>
                </a:moveTo>
                <a:cubicBezTo>
                  <a:pt x="106" y="268"/>
                  <a:pt x="155" y="221"/>
                  <a:pt x="211" y="181"/>
                </a:cubicBezTo>
                <a:cubicBezTo>
                  <a:pt x="216" y="177"/>
                  <a:pt x="220" y="172"/>
                  <a:pt x="227" y="170"/>
                </a:cubicBezTo>
                <a:cubicBezTo>
                  <a:pt x="201" y="192"/>
                  <a:pt x="175" y="218"/>
                  <a:pt x="147" y="239"/>
                </a:cubicBezTo>
                <a:cubicBezTo>
                  <a:pt x="147" y="245"/>
                  <a:pt x="139" y="243"/>
                  <a:pt x="136" y="249"/>
                </a:cubicBezTo>
                <a:cubicBezTo>
                  <a:pt x="120" y="262"/>
                  <a:pt x="103" y="275"/>
                  <a:pt x="89" y="290"/>
                </a:cubicBezTo>
                <a:cubicBezTo>
                  <a:pt x="89" y="292"/>
                  <a:pt x="89" y="292"/>
                  <a:pt x="89" y="292"/>
                </a:cubicBezTo>
                <a:cubicBezTo>
                  <a:pt x="79" y="297"/>
                  <a:pt x="72" y="308"/>
                  <a:pt x="65" y="316"/>
                </a:cubicBezTo>
                <a:cubicBezTo>
                  <a:pt x="63" y="316"/>
                  <a:pt x="63" y="316"/>
                  <a:pt x="63" y="316"/>
                </a:cubicBezTo>
                <a:cubicBezTo>
                  <a:pt x="63" y="317"/>
                  <a:pt x="63" y="317"/>
                  <a:pt x="63" y="317"/>
                </a:cubicBezTo>
                <a:cubicBezTo>
                  <a:pt x="60" y="318"/>
                  <a:pt x="60" y="321"/>
                  <a:pt x="57" y="322"/>
                </a:cubicBezTo>
                <a:cubicBezTo>
                  <a:pt x="55" y="320"/>
                  <a:pt x="49" y="316"/>
                  <a:pt x="53" y="312"/>
                </a:cubicBezTo>
                <a:close/>
                <a:moveTo>
                  <a:pt x="60" y="328"/>
                </a:moveTo>
                <a:cubicBezTo>
                  <a:pt x="108" y="282"/>
                  <a:pt x="164" y="240"/>
                  <a:pt x="218" y="200"/>
                </a:cubicBezTo>
                <a:cubicBezTo>
                  <a:pt x="129" y="274"/>
                  <a:pt x="129" y="274"/>
                  <a:pt x="129" y="274"/>
                </a:cubicBezTo>
                <a:cubicBezTo>
                  <a:pt x="129" y="275"/>
                  <a:pt x="129" y="275"/>
                  <a:pt x="129" y="275"/>
                </a:cubicBezTo>
                <a:cubicBezTo>
                  <a:pt x="128" y="276"/>
                  <a:pt x="128" y="276"/>
                  <a:pt x="128" y="276"/>
                </a:cubicBezTo>
                <a:cubicBezTo>
                  <a:pt x="128" y="277"/>
                  <a:pt x="128" y="277"/>
                  <a:pt x="128" y="277"/>
                </a:cubicBezTo>
                <a:cubicBezTo>
                  <a:pt x="125" y="278"/>
                  <a:pt x="125" y="281"/>
                  <a:pt x="122" y="282"/>
                </a:cubicBezTo>
                <a:cubicBezTo>
                  <a:pt x="120" y="280"/>
                  <a:pt x="119" y="282"/>
                  <a:pt x="118" y="284"/>
                </a:cubicBezTo>
                <a:cubicBezTo>
                  <a:pt x="117" y="285"/>
                  <a:pt x="117" y="285"/>
                  <a:pt x="117" y="285"/>
                </a:cubicBezTo>
                <a:cubicBezTo>
                  <a:pt x="116" y="286"/>
                  <a:pt x="116" y="286"/>
                  <a:pt x="116" y="286"/>
                </a:cubicBezTo>
                <a:cubicBezTo>
                  <a:pt x="116" y="287"/>
                  <a:pt x="116" y="287"/>
                  <a:pt x="116" y="287"/>
                </a:cubicBezTo>
                <a:cubicBezTo>
                  <a:pt x="104" y="294"/>
                  <a:pt x="96" y="306"/>
                  <a:pt x="86" y="316"/>
                </a:cubicBezTo>
                <a:cubicBezTo>
                  <a:pt x="84" y="316"/>
                  <a:pt x="84" y="316"/>
                  <a:pt x="84" y="316"/>
                </a:cubicBezTo>
                <a:cubicBezTo>
                  <a:pt x="77" y="325"/>
                  <a:pt x="72" y="332"/>
                  <a:pt x="63" y="338"/>
                </a:cubicBezTo>
                <a:cubicBezTo>
                  <a:pt x="60" y="335"/>
                  <a:pt x="58" y="329"/>
                  <a:pt x="60" y="328"/>
                </a:cubicBezTo>
                <a:close/>
                <a:moveTo>
                  <a:pt x="185" y="247"/>
                </a:moveTo>
                <a:cubicBezTo>
                  <a:pt x="187" y="243"/>
                  <a:pt x="191" y="239"/>
                  <a:pt x="196" y="237"/>
                </a:cubicBezTo>
                <a:cubicBezTo>
                  <a:pt x="195" y="238"/>
                  <a:pt x="198" y="241"/>
                  <a:pt x="200" y="235"/>
                </a:cubicBezTo>
                <a:cubicBezTo>
                  <a:pt x="205" y="243"/>
                  <a:pt x="201" y="254"/>
                  <a:pt x="194" y="259"/>
                </a:cubicBezTo>
                <a:cubicBezTo>
                  <a:pt x="168" y="276"/>
                  <a:pt x="144" y="295"/>
                  <a:pt x="119" y="314"/>
                </a:cubicBezTo>
                <a:cubicBezTo>
                  <a:pt x="141" y="290"/>
                  <a:pt x="167" y="267"/>
                  <a:pt x="191" y="245"/>
                </a:cubicBezTo>
                <a:cubicBezTo>
                  <a:pt x="188" y="245"/>
                  <a:pt x="188" y="247"/>
                  <a:pt x="185" y="247"/>
                </a:cubicBezTo>
                <a:close/>
                <a:moveTo>
                  <a:pt x="103" y="304"/>
                </a:moveTo>
                <a:cubicBezTo>
                  <a:pt x="134" y="274"/>
                  <a:pt x="169" y="247"/>
                  <a:pt x="202" y="220"/>
                </a:cubicBezTo>
                <a:cubicBezTo>
                  <a:pt x="203" y="224"/>
                  <a:pt x="203" y="228"/>
                  <a:pt x="199" y="230"/>
                </a:cubicBezTo>
                <a:cubicBezTo>
                  <a:pt x="165" y="253"/>
                  <a:pt x="134" y="278"/>
                  <a:pt x="103" y="304"/>
                </a:cubicBezTo>
                <a:close/>
                <a:moveTo>
                  <a:pt x="200" y="314"/>
                </a:moveTo>
                <a:cubicBezTo>
                  <a:pt x="131" y="374"/>
                  <a:pt x="131" y="374"/>
                  <a:pt x="131" y="374"/>
                </a:cubicBezTo>
                <a:cubicBezTo>
                  <a:pt x="130" y="375"/>
                  <a:pt x="130" y="375"/>
                  <a:pt x="130" y="375"/>
                </a:cubicBezTo>
                <a:cubicBezTo>
                  <a:pt x="120" y="383"/>
                  <a:pt x="120" y="383"/>
                  <a:pt x="120" y="383"/>
                </a:cubicBezTo>
                <a:cubicBezTo>
                  <a:pt x="148" y="356"/>
                  <a:pt x="173" y="322"/>
                  <a:pt x="201" y="295"/>
                </a:cubicBezTo>
                <a:cubicBezTo>
                  <a:pt x="201" y="298"/>
                  <a:pt x="206" y="308"/>
                  <a:pt x="200" y="314"/>
                </a:cubicBezTo>
                <a:close/>
                <a:moveTo>
                  <a:pt x="178" y="250"/>
                </a:moveTo>
                <a:cubicBezTo>
                  <a:pt x="180" y="251"/>
                  <a:pt x="179" y="253"/>
                  <a:pt x="178" y="252"/>
                </a:cubicBezTo>
                <a:cubicBezTo>
                  <a:pt x="140" y="282"/>
                  <a:pt x="108" y="318"/>
                  <a:pt x="76" y="352"/>
                </a:cubicBezTo>
                <a:cubicBezTo>
                  <a:pt x="71" y="350"/>
                  <a:pt x="69" y="346"/>
                  <a:pt x="68" y="342"/>
                </a:cubicBezTo>
                <a:cubicBezTo>
                  <a:pt x="102" y="309"/>
                  <a:pt x="140" y="279"/>
                  <a:pt x="178" y="250"/>
                </a:cubicBezTo>
                <a:close/>
                <a:moveTo>
                  <a:pt x="114" y="394"/>
                </a:moveTo>
                <a:cubicBezTo>
                  <a:pt x="157" y="357"/>
                  <a:pt x="157" y="357"/>
                  <a:pt x="157" y="357"/>
                </a:cubicBezTo>
                <a:cubicBezTo>
                  <a:pt x="122" y="398"/>
                  <a:pt x="122" y="398"/>
                  <a:pt x="122" y="398"/>
                </a:cubicBezTo>
                <a:cubicBezTo>
                  <a:pt x="118" y="402"/>
                  <a:pt x="112" y="396"/>
                  <a:pt x="114" y="394"/>
                </a:cubicBezTo>
                <a:close/>
                <a:moveTo>
                  <a:pt x="137" y="388"/>
                </a:moveTo>
                <a:cubicBezTo>
                  <a:pt x="158" y="363"/>
                  <a:pt x="181" y="338"/>
                  <a:pt x="205" y="315"/>
                </a:cubicBezTo>
                <a:cubicBezTo>
                  <a:pt x="209" y="317"/>
                  <a:pt x="214" y="318"/>
                  <a:pt x="218" y="318"/>
                </a:cubicBezTo>
                <a:cubicBezTo>
                  <a:pt x="190" y="336"/>
                  <a:pt x="167" y="357"/>
                  <a:pt x="146" y="382"/>
                </a:cubicBezTo>
                <a:cubicBezTo>
                  <a:pt x="146" y="382"/>
                  <a:pt x="145" y="383"/>
                  <a:pt x="145" y="383"/>
                </a:cubicBezTo>
                <a:cubicBezTo>
                  <a:pt x="145" y="383"/>
                  <a:pt x="146" y="383"/>
                  <a:pt x="146" y="383"/>
                </a:cubicBezTo>
                <a:cubicBezTo>
                  <a:pt x="175" y="357"/>
                  <a:pt x="175" y="357"/>
                  <a:pt x="175" y="357"/>
                </a:cubicBezTo>
                <a:cubicBezTo>
                  <a:pt x="175" y="356"/>
                  <a:pt x="175" y="356"/>
                  <a:pt x="175" y="356"/>
                </a:cubicBezTo>
                <a:cubicBezTo>
                  <a:pt x="175" y="354"/>
                  <a:pt x="177" y="353"/>
                  <a:pt x="179" y="353"/>
                </a:cubicBezTo>
                <a:cubicBezTo>
                  <a:pt x="179" y="354"/>
                  <a:pt x="179" y="354"/>
                  <a:pt x="179" y="354"/>
                </a:cubicBezTo>
                <a:cubicBezTo>
                  <a:pt x="180" y="353"/>
                  <a:pt x="180" y="353"/>
                  <a:pt x="180" y="353"/>
                </a:cubicBezTo>
                <a:cubicBezTo>
                  <a:pt x="181" y="352"/>
                  <a:pt x="181" y="352"/>
                  <a:pt x="181" y="352"/>
                </a:cubicBezTo>
                <a:cubicBezTo>
                  <a:pt x="182" y="351"/>
                  <a:pt x="182" y="351"/>
                  <a:pt x="182" y="351"/>
                </a:cubicBezTo>
                <a:cubicBezTo>
                  <a:pt x="183" y="351"/>
                  <a:pt x="183" y="350"/>
                  <a:pt x="181" y="350"/>
                </a:cubicBezTo>
                <a:cubicBezTo>
                  <a:pt x="189" y="348"/>
                  <a:pt x="189" y="340"/>
                  <a:pt x="195" y="337"/>
                </a:cubicBezTo>
                <a:cubicBezTo>
                  <a:pt x="197" y="337"/>
                  <a:pt x="197" y="337"/>
                  <a:pt x="197" y="337"/>
                </a:cubicBezTo>
                <a:cubicBezTo>
                  <a:pt x="197" y="336"/>
                  <a:pt x="197" y="336"/>
                  <a:pt x="197" y="336"/>
                </a:cubicBezTo>
                <a:cubicBezTo>
                  <a:pt x="199" y="335"/>
                  <a:pt x="199" y="335"/>
                  <a:pt x="199" y="335"/>
                </a:cubicBezTo>
                <a:cubicBezTo>
                  <a:pt x="200" y="334"/>
                  <a:pt x="200" y="334"/>
                  <a:pt x="200" y="334"/>
                </a:cubicBezTo>
                <a:cubicBezTo>
                  <a:pt x="201" y="334"/>
                  <a:pt x="202" y="334"/>
                  <a:pt x="203" y="332"/>
                </a:cubicBezTo>
                <a:cubicBezTo>
                  <a:pt x="204" y="333"/>
                  <a:pt x="207" y="330"/>
                  <a:pt x="204" y="331"/>
                </a:cubicBezTo>
                <a:cubicBezTo>
                  <a:pt x="207" y="329"/>
                  <a:pt x="207" y="329"/>
                  <a:pt x="207" y="329"/>
                </a:cubicBezTo>
                <a:cubicBezTo>
                  <a:pt x="211" y="329"/>
                  <a:pt x="211" y="329"/>
                  <a:pt x="211" y="329"/>
                </a:cubicBezTo>
                <a:cubicBezTo>
                  <a:pt x="186" y="356"/>
                  <a:pt x="159" y="381"/>
                  <a:pt x="136" y="409"/>
                </a:cubicBezTo>
                <a:cubicBezTo>
                  <a:pt x="131" y="408"/>
                  <a:pt x="127" y="405"/>
                  <a:pt x="124" y="402"/>
                </a:cubicBezTo>
                <a:cubicBezTo>
                  <a:pt x="133" y="398"/>
                  <a:pt x="131" y="392"/>
                  <a:pt x="137" y="388"/>
                </a:cubicBezTo>
                <a:close/>
                <a:moveTo>
                  <a:pt x="141" y="410"/>
                </a:moveTo>
                <a:cubicBezTo>
                  <a:pt x="149" y="405"/>
                  <a:pt x="158" y="396"/>
                  <a:pt x="164" y="390"/>
                </a:cubicBezTo>
                <a:cubicBezTo>
                  <a:pt x="166" y="390"/>
                  <a:pt x="166" y="390"/>
                  <a:pt x="166" y="390"/>
                </a:cubicBezTo>
                <a:cubicBezTo>
                  <a:pt x="185" y="372"/>
                  <a:pt x="202" y="356"/>
                  <a:pt x="219" y="339"/>
                </a:cubicBezTo>
                <a:cubicBezTo>
                  <a:pt x="149" y="417"/>
                  <a:pt x="149" y="417"/>
                  <a:pt x="149" y="417"/>
                </a:cubicBezTo>
                <a:cubicBezTo>
                  <a:pt x="146" y="415"/>
                  <a:pt x="136" y="414"/>
                  <a:pt x="141" y="410"/>
                </a:cubicBezTo>
                <a:close/>
                <a:moveTo>
                  <a:pt x="154" y="417"/>
                </a:moveTo>
                <a:cubicBezTo>
                  <a:pt x="202" y="365"/>
                  <a:pt x="202" y="365"/>
                  <a:pt x="202" y="365"/>
                </a:cubicBezTo>
                <a:cubicBezTo>
                  <a:pt x="204" y="369"/>
                  <a:pt x="196" y="382"/>
                  <a:pt x="193" y="386"/>
                </a:cubicBezTo>
                <a:cubicBezTo>
                  <a:pt x="181" y="398"/>
                  <a:pt x="170" y="410"/>
                  <a:pt x="158" y="421"/>
                </a:cubicBezTo>
                <a:cubicBezTo>
                  <a:pt x="155" y="422"/>
                  <a:pt x="153" y="418"/>
                  <a:pt x="154" y="417"/>
                </a:cubicBezTo>
                <a:close/>
                <a:moveTo>
                  <a:pt x="157" y="430"/>
                </a:moveTo>
                <a:cubicBezTo>
                  <a:pt x="157" y="430"/>
                  <a:pt x="157" y="430"/>
                  <a:pt x="157" y="430"/>
                </a:cubicBezTo>
                <a:cubicBezTo>
                  <a:pt x="160" y="428"/>
                  <a:pt x="163" y="431"/>
                  <a:pt x="164" y="433"/>
                </a:cubicBezTo>
                <a:cubicBezTo>
                  <a:pt x="161" y="434"/>
                  <a:pt x="158" y="432"/>
                  <a:pt x="157" y="430"/>
                </a:cubicBezTo>
                <a:close/>
                <a:moveTo>
                  <a:pt x="164" y="425"/>
                </a:moveTo>
                <a:cubicBezTo>
                  <a:pt x="171" y="419"/>
                  <a:pt x="179" y="414"/>
                  <a:pt x="186" y="409"/>
                </a:cubicBezTo>
                <a:cubicBezTo>
                  <a:pt x="182" y="414"/>
                  <a:pt x="179" y="419"/>
                  <a:pt x="173" y="422"/>
                </a:cubicBezTo>
                <a:cubicBezTo>
                  <a:pt x="171" y="424"/>
                  <a:pt x="168" y="429"/>
                  <a:pt x="164" y="425"/>
                </a:cubicBezTo>
                <a:close/>
                <a:moveTo>
                  <a:pt x="175" y="429"/>
                </a:moveTo>
                <a:cubicBezTo>
                  <a:pt x="206" y="411"/>
                  <a:pt x="206" y="411"/>
                  <a:pt x="206" y="411"/>
                </a:cubicBezTo>
                <a:cubicBezTo>
                  <a:pt x="186" y="433"/>
                  <a:pt x="186" y="433"/>
                  <a:pt x="186" y="433"/>
                </a:cubicBezTo>
                <a:cubicBezTo>
                  <a:pt x="185" y="435"/>
                  <a:pt x="178" y="432"/>
                  <a:pt x="175" y="429"/>
                </a:cubicBezTo>
                <a:close/>
                <a:moveTo>
                  <a:pt x="219" y="406"/>
                </a:moveTo>
                <a:cubicBezTo>
                  <a:pt x="219" y="406"/>
                  <a:pt x="220" y="405"/>
                  <a:pt x="222" y="405"/>
                </a:cubicBezTo>
                <a:cubicBezTo>
                  <a:pt x="224" y="404"/>
                  <a:pt x="226" y="407"/>
                  <a:pt x="230" y="407"/>
                </a:cubicBezTo>
                <a:cubicBezTo>
                  <a:pt x="218" y="415"/>
                  <a:pt x="204" y="423"/>
                  <a:pt x="194" y="433"/>
                </a:cubicBezTo>
                <a:cubicBezTo>
                  <a:pt x="200" y="424"/>
                  <a:pt x="211" y="414"/>
                  <a:pt x="219" y="406"/>
                </a:cubicBezTo>
                <a:close/>
                <a:moveTo>
                  <a:pt x="213" y="440"/>
                </a:moveTo>
                <a:cubicBezTo>
                  <a:pt x="207" y="439"/>
                  <a:pt x="199" y="439"/>
                  <a:pt x="194" y="437"/>
                </a:cubicBezTo>
                <a:cubicBezTo>
                  <a:pt x="204" y="430"/>
                  <a:pt x="215" y="420"/>
                  <a:pt x="225" y="415"/>
                </a:cubicBezTo>
                <a:cubicBezTo>
                  <a:pt x="222" y="422"/>
                  <a:pt x="222" y="422"/>
                  <a:pt x="222" y="422"/>
                </a:cubicBezTo>
                <a:cubicBezTo>
                  <a:pt x="230" y="414"/>
                  <a:pt x="241" y="404"/>
                  <a:pt x="254" y="401"/>
                </a:cubicBezTo>
                <a:cubicBezTo>
                  <a:pt x="412" y="287"/>
                  <a:pt x="412" y="287"/>
                  <a:pt x="412" y="287"/>
                </a:cubicBezTo>
                <a:cubicBezTo>
                  <a:pt x="351" y="339"/>
                  <a:pt x="282" y="386"/>
                  <a:pt x="220" y="437"/>
                </a:cubicBezTo>
                <a:cubicBezTo>
                  <a:pt x="218" y="438"/>
                  <a:pt x="216" y="441"/>
                  <a:pt x="213" y="440"/>
                </a:cubicBezTo>
                <a:close/>
                <a:moveTo>
                  <a:pt x="445" y="240"/>
                </a:moveTo>
                <a:cubicBezTo>
                  <a:pt x="442" y="242"/>
                  <a:pt x="442" y="240"/>
                  <a:pt x="443" y="239"/>
                </a:cubicBezTo>
                <a:cubicBezTo>
                  <a:pt x="450" y="235"/>
                  <a:pt x="455" y="231"/>
                  <a:pt x="462" y="229"/>
                </a:cubicBezTo>
                <a:cubicBezTo>
                  <a:pt x="460" y="250"/>
                  <a:pt x="442" y="255"/>
                  <a:pt x="430" y="266"/>
                </a:cubicBezTo>
                <a:cubicBezTo>
                  <a:pt x="391" y="298"/>
                  <a:pt x="350" y="327"/>
                  <a:pt x="308" y="356"/>
                </a:cubicBezTo>
                <a:cubicBezTo>
                  <a:pt x="308" y="356"/>
                  <a:pt x="307" y="356"/>
                  <a:pt x="306" y="356"/>
                </a:cubicBezTo>
                <a:cubicBezTo>
                  <a:pt x="301" y="360"/>
                  <a:pt x="301" y="360"/>
                  <a:pt x="301" y="360"/>
                </a:cubicBezTo>
                <a:cubicBezTo>
                  <a:pt x="302" y="358"/>
                  <a:pt x="304" y="357"/>
                  <a:pt x="306" y="356"/>
                </a:cubicBezTo>
                <a:cubicBezTo>
                  <a:pt x="322" y="345"/>
                  <a:pt x="337" y="331"/>
                  <a:pt x="352" y="318"/>
                </a:cubicBezTo>
                <a:cubicBezTo>
                  <a:pt x="353" y="318"/>
                  <a:pt x="353" y="318"/>
                  <a:pt x="353" y="318"/>
                </a:cubicBezTo>
                <a:cubicBezTo>
                  <a:pt x="354" y="318"/>
                  <a:pt x="354" y="318"/>
                  <a:pt x="354" y="318"/>
                </a:cubicBezTo>
                <a:cubicBezTo>
                  <a:pt x="385" y="294"/>
                  <a:pt x="416" y="268"/>
                  <a:pt x="445" y="242"/>
                </a:cubicBezTo>
                <a:cubicBezTo>
                  <a:pt x="445" y="241"/>
                  <a:pt x="445" y="241"/>
                  <a:pt x="445" y="240"/>
                </a:cubicBezTo>
                <a:close/>
                <a:moveTo>
                  <a:pt x="416" y="314"/>
                </a:moveTo>
                <a:cubicBezTo>
                  <a:pt x="427" y="307"/>
                  <a:pt x="438" y="302"/>
                  <a:pt x="446" y="292"/>
                </a:cubicBezTo>
                <a:cubicBezTo>
                  <a:pt x="447" y="290"/>
                  <a:pt x="441" y="292"/>
                  <a:pt x="439" y="293"/>
                </a:cubicBezTo>
                <a:cubicBezTo>
                  <a:pt x="410" y="311"/>
                  <a:pt x="410" y="311"/>
                  <a:pt x="410" y="311"/>
                </a:cubicBezTo>
                <a:cubicBezTo>
                  <a:pt x="441" y="284"/>
                  <a:pt x="441" y="284"/>
                  <a:pt x="441" y="284"/>
                </a:cubicBezTo>
                <a:cubicBezTo>
                  <a:pt x="436" y="286"/>
                  <a:pt x="434" y="284"/>
                  <a:pt x="436" y="283"/>
                </a:cubicBezTo>
                <a:cubicBezTo>
                  <a:pt x="442" y="278"/>
                  <a:pt x="450" y="278"/>
                  <a:pt x="455" y="271"/>
                </a:cubicBezTo>
                <a:cubicBezTo>
                  <a:pt x="450" y="289"/>
                  <a:pt x="444" y="305"/>
                  <a:pt x="436" y="319"/>
                </a:cubicBezTo>
                <a:cubicBezTo>
                  <a:pt x="407" y="334"/>
                  <a:pt x="382" y="357"/>
                  <a:pt x="354" y="374"/>
                </a:cubicBezTo>
                <a:cubicBezTo>
                  <a:pt x="378" y="354"/>
                  <a:pt x="402" y="333"/>
                  <a:pt x="425" y="311"/>
                </a:cubicBezTo>
                <a:cubicBezTo>
                  <a:pt x="422" y="312"/>
                  <a:pt x="419" y="314"/>
                  <a:pt x="416" y="314"/>
                </a:cubicBezTo>
                <a:close/>
                <a:moveTo>
                  <a:pt x="454" y="265"/>
                </a:moveTo>
                <a:cubicBezTo>
                  <a:pt x="431" y="280"/>
                  <a:pt x="411" y="297"/>
                  <a:pt x="389" y="313"/>
                </a:cubicBezTo>
                <a:cubicBezTo>
                  <a:pt x="448" y="262"/>
                  <a:pt x="448" y="262"/>
                  <a:pt x="448" y="262"/>
                </a:cubicBezTo>
                <a:cubicBezTo>
                  <a:pt x="445" y="262"/>
                  <a:pt x="445" y="262"/>
                  <a:pt x="445" y="262"/>
                </a:cubicBezTo>
                <a:cubicBezTo>
                  <a:pt x="447" y="259"/>
                  <a:pt x="450" y="256"/>
                  <a:pt x="454" y="255"/>
                </a:cubicBezTo>
                <a:cubicBezTo>
                  <a:pt x="454" y="255"/>
                  <a:pt x="455" y="256"/>
                  <a:pt x="456" y="255"/>
                </a:cubicBezTo>
                <a:cubicBezTo>
                  <a:pt x="458" y="254"/>
                  <a:pt x="458" y="263"/>
                  <a:pt x="454" y="265"/>
                </a:cubicBezTo>
                <a:close/>
                <a:moveTo>
                  <a:pt x="427" y="251"/>
                </a:moveTo>
                <a:cubicBezTo>
                  <a:pt x="389" y="285"/>
                  <a:pt x="349" y="317"/>
                  <a:pt x="308" y="349"/>
                </a:cubicBezTo>
                <a:cubicBezTo>
                  <a:pt x="307" y="350"/>
                  <a:pt x="307" y="350"/>
                  <a:pt x="307" y="350"/>
                </a:cubicBezTo>
                <a:cubicBezTo>
                  <a:pt x="306" y="351"/>
                  <a:pt x="306" y="351"/>
                  <a:pt x="306" y="351"/>
                </a:cubicBezTo>
                <a:cubicBezTo>
                  <a:pt x="292" y="363"/>
                  <a:pt x="277" y="374"/>
                  <a:pt x="263" y="386"/>
                </a:cubicBezTo>
                <a:cubicBezTo>
                  <a:pt x="264" y="381"/>
                  <a:pt x="263" y="373"/>
                  <a:pt x="265" y="371"/>
                </a:cubicBezTo>
                <a:cubicBezTo>
                  <a:pt x="316" y="328"/>
                  <a:pt x="375" y="292"/>
                  <a:pt x="428" y="250"/>
                </a:cubicBezTo>
                <a:cubicBezTo>
                  <a:pt x="428" y="250"/>
                  <a:pt x="428" y="251"/>
                  <a:pt x="427" y="251"/>
                </a:cubicBezTo>
                <a:close/>
                <a:moveTo>
                  <a:pt x="300" y="361"/>
                </a:moveTo>
                <a:cubicBezTo>
                  <a:pt x="298" y="364"/>
                  <a:pt x="295" y="365"/>
                  <a:pt x="293" y="366"/>
                </a:cubicBezTo>
                <a:cubicBezTo>
                  <a:pt x="294" y="363"/>
                  <a:pt x="297" y="363"/>
                  <a:pt x="300" y="361"/>
                </a:cubicBezTo>
                <a:close/>
                <a:moveTo>
                  <a:pt x="266" y="361"/>
                </a:moveTo>
                <a:cubicBezTo>
                  <a:pt x="302" y="326"/>
                  <a:pt x="343" y="295"/>
                  <a:pt x="385" y="266"/>
                </a:cubicBezTo>
                <a:cubicBezTo>
                  <a:pt x="346" y="297"/>
                  <a:pt x="305" y="330"/>
                  <a:pt x="267" y="366"/>
                </a:cubicBezTo>
                <a:cubicBezTo>
                  <a:pt x="265" y="368"/>
                  <a:pt x="263" y="363"/>
                  <a:pt x="266" y="361"/>
                </a:cubicBezTo>
                <a:close/>
                <a:moveTo>
                  <a:pt x="261" y="357"/>
                </a:moveTo>
                <a:cubicBezTo>
                  <a:pt x="264" y="354"/>
                  <a:pt x="267" y="348"/>
                  <a:pt x="273" y="347"/>
                </a:cubicBezTo>
                <a:cubicBezTo>
                  <a:pt x="269" y="351"/>
                  <a:pt x="265" y="356"/>
                  <a:pt x="261" y="357"/>
                </a:cubicBezTo>
                <a:close/>
                <a:moveTo>
                  <a:pt x="235" y="442"/>
                </a:moveTo>
                <a:cubicBezTo>
                  <a:pt x="234" y="443"/>
                  <a:pt x="226" y="441"/>
                  <a:pt x="222" y="441"/>
                </a:cubicBezTo>
                <a:cubicBezTo>
                  <a:pt x="283" y="388"/>
                  <a:pt x="354" y="348"/>
                  <a:pt x="417" y="298"/>
                </a:cubicBezTo>
                <a:cubicBezTo>
                  <a:pt x="418" y="296"/>
                  <a:pt x="420" y="293"/>
                  <a:pt x="423" y="292"/>
                </a:cubicBezTo>
                <a:cubicBezTo>
                  <a:pt x="422" y="294"/>
                  <a:pt x="420" y="297"/>
                  <a:pt x="417" y="298"/>
                </a:cubicBezTo>
                <a:cubicBezTo>
                  <a:pt x="416" y="298"/>
                  <a:pt x="416" y="300"/>
                  <a:pt x="416" y="300"/>
                </a:cubicBezTo>
                <a:cubicBezTo>
                  <a:pt x="356" y="347"/>
                  <a:pt x="356" y="347"/>
                  <a:pt x="356" y="347"/>
                </a:cubicBezTo>
                <a:cubicBezTo>
                  <a:pt x="316" y="379"/>
                  <a:pt x="269" y="404"/>
                  <a:pt x="235" y="442"/>
                </a:cubicBezTo>
                <a:close/>
                <a:moveTo>
                  <a:pt x="242" y="444"/>
                </a:moveTo>
                <a:cubicBezTo>
                  <a:pt x="248" y="436"/>
                  <a:pt x="254" y="432"/>
                  <a:pt x="259" y="427"/>
                </a:cubicBezTo>
                <a:cubicBezTo>
                  <a:pt x="309" y="388"/>
                  <a:pt x="362" y="350"/>
                  <a:pt x="415" y="314"/>
                </a:cubicBezTo>
                <a:cubicBezTo>
                  <a:pt x="377" y="351"/>
                  <a:pt x="333" y="385"/>
                  <a:pt x="290" y="417"/>
                </a:cubicBezTo>
                <a:cubicBezTo>
                  <a:pt x="276" y="427"/>
                  <a:pt x="265" y="441"/>
                  <a:pt x="242" y="444"/>
                </a:cubicBezTo>
                <a:close/>
                <a:moveTo>
                  <a:pt x="411" y="345"/>
                </a:moveTo>
                <a:cubicBezTo>
                  <a:pt x="413" y="342"/>
                  <a:pt x="413" y="342"/>
                  <a:pt x="413" y="342"/>
                </a:cubicBezTo>
                <a:cubicBezTo>
                  <a:pt x="380" y="366"/>
                  <a:pt x="349" y="392"/>
                  <a:pt x="318" y="418"/>
                </a:cubicBezTo>
                <a:cubicBezTo>
                  <a:pt x="318" y="418"/>
                  <a:pt x="318" y="419"/>
                  <a:pt x="317" y="418"/>
                </a:cubicBezTo>
                <a:cubicBezTo>
                  <a:pt x="307" y="431"/>
                  <a:pt x="289" y="441"/>
                  <a:pt x="267" y="440"/>
                </a:cubicBezTo>
                <a:cubicBezTo>
                  <a:pt x="320" y="402"/>
                  <a:pt x="375" y="366"/>
                  <a:pt x="427" y="328"/>
                </a:cubicBezTo>
                <a:cubicBezTo>
                  <a:pt x="425" y="332"/>
                  <a:pt x="422" y="333"/>
                  <a:pt x="418" y="336"/>
                </a:cubicBezTo>
                <a:cubicBezTo>
                  <a:pt x="423" y="338"/>
                  <a:pt x="427" y="334"/>
                  <a:pt x="432" y="331"/>
                </a:cubicBezTo>
                <a:cubicBezTo>
                  <a:pt x="411" y="370"/>
                  <a:pt x="371" y="387"/>
                  <a:pt x="339" y="411"/>
                </a:cubicBezTo>
                <a:cubicBezTo>
                  <a:pt x="331" y="417"/>
                  <a:pt x="322" y="423"/>
                  <a:pt x="313" y="427"/>
                </a:cubicBezTo>
                <a:cubicBezTo>
                  <a:pt x="418" y="342"/>
                  <a:pt x="418" y="342"/>
                  <a:pt x="418" y="342"/>
                </a:cubicBezTo>
                <a:cubicBezTo>
                  <a:pt x="415" y="342"/>
                  <a:pt x="414" y="345"/>
                  <a:pt x="411" y="345"/>
                </a:cubicBezTo>
                <a:close/>
                <a:moveTo>
                  <a:pt x="384" y="386"/>
                </a:moveTo>
                <a:cubicBezTo>
                  <a:pt x="371" y="401"/>
                  <a:pt x="349" y="416"/>
                  <a:pt x="329" y="424"/>
                </a:cubicBezTo>
                <a:cubicBezTo>
                  <a:pt x="346" y="410"/>
                  <a:pt x="365" y="398"/>
                  <a:pt x="384" y="386"/>
                </a:cubicBezTo>
                <a:close/>
                <a:moveTo>
                  <a:pt x="469" y="213"/>
                </a:moveTo>
                <a:cubicBezTo>
                  <a:pt x="469" y="211"/>
                  <a:pt x="469" y="205"/>
                  <a:pt x="469" y="201"/>
                </a:cubicBezTo>
                <a:cubicBezTo>
                  <a:pt x="485" y="257"/>
                  <a:pt x="468" y="322"/>
                  <a:pt x="441" y="355"/>
                </a:cubicBezTo>
                <a:cubicBezTo>
                  <a:pt x="410" y="394"/>
                  <a:pt x="373" y="426"/>
                  <a:pt x="314" y="436"/>
                </a:cubicBezTo>
                <a:cubicBezTo>
                  <a:pt x="401" y="402"/>
                  <a:pt x="459" y="334"/>
                  <a:pt x="467" y="224"/>
                </a:cubicBezTo>
                <a:cubicBezTo>
                  <a:pt x="468" y="220"/>
                  <a:pt x="471" y="217"/>
                  <a:pt x="469" y="213"/>
                </a:cubicBezTo>
                <a:close/>
                <a:moveTo>
                  <a:pt x="437" y="238"/>
                </a:moveTo>
                <a:cubicBezTo>
                  <a:pt x="405" y="259"/>
                  <a:pt x="377" y="285"/>
                  <a:pt x="345" y="306"/>
                </a:cubicBezTo>
                <a:cubicBezTo>
                  <a:pt x="345" y="306"/>
                  <a:pt x="343" y="306"/>
                  <a:pt x="343" y="306"/>
                </a:cubicBezTo>
                <a:cubicBezTo>
                  <a:pt x="442" y="223"/>
                  <a:pt x="442" y="223"/>
                  <a:pt x="442" y="223"/>
                </a:cubicBezTo>
                <a:cubicBezTo>
                  <a:pt x="439" y="223"/>
                  <a:pt x="438" y="225"/>
                  <a:pt x="436" y="224"/>
                </a:cubicBezTo>
                <a:cubicBezTo>
                  <a:pt x="445" y="218"/>
                  <a:pt x="456" y="212"/>
                  <a:pt x="464" y="203"/>
                </a:cubicBezTo>
                <a:cubicBezTo>
                  <a:pt x="466" y="225"/>
                  <a:pt x="449" y="230"/>
                  <a:pt x="437" y="238"/>
                </a:cubicBezTo>
                <a:close/>
                <a:moveTo>
                  <a:pt x="419" y="236"/>
                </a:moveTo>
                <a:cubicBezTo>
                  <a:pt x="429" y="225"/>
                  <a:pt x="442" y="214"/>
                  <a:pt x="455" y="206"/>
                </a:cubicBezTo>
                <a:cubicBezTo>
                  <a:pt x="449" y="214"/>
                  <a:pt x="440" y="218"/>
                  <a:pt x="434" y="225"/>
                </a:cubicBezTo>
                <a:lnTo>
                  <a:pt x="419" y="236"/>
                </a:lnTo>
                <a:close/>
                <a:moveTo>
                  <a:pt x="458" y="198"/>
                </a:moveTo>
                <a:cubicBezTo>
                  <a:pt x="348" y="288"/>
                  <a:pt x="348" y="288"/>
                  <a:pt x="348" y="288"/>
                </a:cubicBezTo>
                <a:cubicBezTo>
                  <a:pt x="347" y="289"/>
                  <a:pt x="345" y="288"/>
                  <a:pt x="344" y="288"/>
                </a:cubicBezTo>
                <a:cubicBezTo>
                  <a:pt x="344" y="291"/>
                  <a:pt x="341" y="293"/>
                  <a:pt x="338" y="294"/>
                </a:cubicBezTo>
                <a:cubicBezTo>
                  <a:pt x="340" y="292"/>
                  <a:pt x="342" y="289"/>
                  <a:pt x="344" y="288"/>
                </a:cubicBezTo>
                <a:cubicBezTo>
                  <a:pt x="382" y="252"/>
                  <a:pt x="423" y="220"/>
                  <a:pt x="461" y="185"/>
                </a:cubicBezTo>
                <a:cubicBezTo>
                  <a:pt x="464" y="189"/>
                  <a:pt x="462" y="194"/>
                  <a:pt x="458" y="198"/>
                </a:cubicBezTo>
                <a:close/>
                <a:moveTo>
                  <a:pt x="330" y="295"/>
                </a:moveTo>
                <a:cubicBezTo>
                  <a:pt x="339" y="285"/>
                  <a:pt x="349" y="275"/>
                  <a:pt x="360" y="267"/>
                </a:cubicBezTo>
                <a:cubicBezTo>
                  <a:pt x="360" y="268"/>
                  <a:pt x="360" y="268"/>
                  <a:pt x="359" y="268"/>
                </a:cubicBezTo>
                <a:cubicBezTo>
                  <a:pt x="350" y="278"/>
                  <a:pt x="340" y="287"/>
                  <a:pt x="330" y="295"/>
                </a:cubicBezTo>
                <a:close/>
                <a:moveTo>
                  <a:pt x="457" y="159"/>
                </a:moveTo>
                <a:cubicBezTo>
                  <a:pt x="455" y="167"/>
                  <a:pt x="439" y="164"/>
                  <a:pt x="450" y="166"/>
                </a:cubicBezTo>
                <a:cubicBezTo>
                  <a:pt x="416" y="194"/>
                  <a:pt x="382" y="221"/>
                  <a:pt x="352" y="252"/>
                </a:cubicBezTo>
                <a:cubicBezTo>
                  <a:pt x="353" y="255"/>
                  <a:pt x="343" y="254"/>
                  <a:pt x="350" y="257"/>
                </a:cubicBezTo>
                <a:cubicBezTo>
                  <a:pt x="351" y="256"/>
                  <a:pt x="351" y="256"/>
                  <a:pt x="351" y="256"/>
                </a:cubicBezTo>
                <a:cubicBezTo>
                  <a:pt x="352" y="255"/>
                  <a:pt x="352" y="255"/>
                  <a:pt x="352" y="255"/>
                </a:cubicBezTo>
                <a:cubicBezTo>
                  <a:pt x="353" y="254"/>
                  <a:pt x="353" y="254"/>
                  <a:pt x="353" y="254"/>
                </a:cubicBezTo>
                <a:cubicBezTo>
                  <a:pt x="356" y="249"/>
                  <a:pt x="360" y="248"/>
                  <a:pt x="364" y="244"/>
                </a:cubicBezTo>
                <a:cubicBezTo>
                  <a:pt x="387" y="221"/>
                  <a:pt x="416" y="201"/>
                  <a:pt x="439" y="179"/>
                </a:cubicBezTo>
                <a:cubicBezTo>
                  <a:pt x="414" y="205"/>
                  <a:pt x="382" y="230"/>
                  <a:pt x="356" y="254"/>
                </a:cubicBezTo>
                <a:cubicBezTo>
                  <a:pt x="355" y="256"/>
                  <a:pt x="355" y="256"/>
                  <a:pt x="355" y="256"/>
                </a:cubicBezTo>
                <a:cubicBezTo>
                  <a:pt x="354" y="258"/>
                  <a:pt x="352" y="260"/>
                  <a:pt x="349" y="261"/>
                </a:cubicBezTo>
                <a:cubicBezTo>
                  <a:pt x="349" y="262"/>
                  <a:pt x="349" y="262"/>
                  <a:pt x="349" y="262"/>
                </a:cubicBezTo>
                <a:cubicBezTo>
                  <a:pt x="348" y="263"/>
                  <a:pt x="348" y="263"/>
                  <a:pt x="348" y="263"/>
                </a:cubicBezTo>
                <a:cubicBezTo>
                  <a:pt x="346" y="262"/>
                  <a:pt x="344" y="264"/>
                  <a:pt x="344" y="266"/>
                </a:cubicBezTo>
                <a:cubicBezTo>
                  <a:pt x="343" y="267"/>
                  <a:pt x="343" y="267"/>
                  <a:pt x="343" y="267"/>
                </a:cubicBezTo>
                <a:cubicBezTo>
                  <a:pt x="341" y="269"/>
                  <a:pt x="341" y="269"/>
                  <a:pt x="341" y="269"/>
                </a:cubicBezTo>
                <a:cubicBezTo>
                  <a:pt x="340" y="269"/>
                  <a:pt x="338" y="270"/>
                  <a:pt x="338" y="271"/>
                </a:cubicBezTo>
                <a:cubicBezTo>
                  <a:pt x="338" y="274"/>
                  <a:pt x="336" y="276"/>
                  <a:pt x="333" y="276"/>
                </a:cubicBezTo>
                <a:cubicBezTo>
                  <a:pt x="332" y="277"/>
                  <a:pt x="332" y="277"/>
                  <a:pt x="332" y="277"/>
                </a:cubicBezTo>
                <a:cubicBezTo>
                  <a:pt x="330" y="277"/>
                  <a:pt x="329" y="279"/>
                  <a:pt x="327" y="281"/>
                </a:cubicBezTo>
                <a:cubicBezTo>
                  <a:pt x="325" y="283"/>
                  <a:pt x="323" y="286"/>
                  <a:pt x="320" y="288"/>
                </a:cubicBezTo>
                <a:cubicBezTo>
                  <a:pt x="319" y="290"/>
                  <a:pt x="317" y="292"/>
                  <a:pt x="315" y="293"/>
                </a:cubicBezTo>
                <a:cubicBezTo>
                  <a:pt x="314" y="294"/>
                  <a:pt x="314" y="294"/>
                  <a:pt x="314" y="294"/>
                </a:cubicBezTo>
                <a:cubicBezTo>
                  <a:pt x="313" y="295"/>
                  <a:pt x="313" y="295"/>
                  <a:pt x="313" y="295"/>
                </a:cubicBezTo>
                <a:cubicBezTo>
                  <a:pt x="311" y="297"/>
                  <a:pt x="311" y="297"/>
                  <a:pt x="311" y="297"/>
                </a:cubicBezTo>
                <a:cubicBezTo>
                  <a:pt x="313" y="297"/>
                  <a:pt x="313" y="297"/>
                  <a:pt x="313" y="297"/>
                </a:cubicBezTo>
                <a:cubicBezTo>
                  <a:pt x="360" y="252"/>
                  <a:pt x="414" y="215"/>
                  <a:pt x="457" y="166"/>
                </a:cubicBezTo>
                <a:cubicBezTo>
                  <a:pt x="458" y="170"/>
                  <a:pt x="462" y="175"/>
                  <a:pt x="460" y="178"/>
                </a:cubicBezTo>
                <a:cubicBezTo>
                  <a:pt x="427" y="210"/>
                  <a:pt x="393" y="239"/>
                  <a:pt x="355" y="265"/>
                </a:cubicBezTo>
                <a:cubicBezTo>
                  <a:pt x="322" y="295"/>
                  <a:pt x="293" y="327"/>
                  <a:pt x="259" y="351"/>
                </a:cubicBezTo>
                <a:cubicBezTo>
                  <a:pt x="255" y="354"/>
                  <a:pt x="252" y="347"/>
                  <a:pt x="257" y="347"/>
                </a:cubicBezTo>
                <a:cubicBezTo>
                  <a:pt x="257" y="345"/>
                  <a:pt x="257" y="345"/>
                  <a:pt x="257" y="345"/>
                </a:cubicBezTo>
                <a:cubicBezTo>
                  <a:pt x="257" y="342"/>
                  <a:pt x="257" y="342"/>
                  <a:pt x="257" y="342"/>
                </a:cubicBezTo>
                <a:cubicBezTo>
                  <a:pt x="254" y="343"/>
                  <a:pt x="253" y="349"/>
                  <a:pt x="251" y="349"/>
                </a:cubicBezTo>
                <a:cubicBezTo>
                  <a:pt x="247" y="350"/>
                  <a:pt x="242" y="347"/>
                  <a:pt x="237" y="347"/>
                </a:cubicBezTo>
                <a:cubicBezTo>
                  <a:pt x="307" y="289"/>
                  <a:pt x="374" y="227"/>
                  <a:pt x="440" y="166"/>
                </a:cubicBezTo>
                <a:cubicBezTo>
                  <a:pt x="441" y="166"/>
                  <a:pt x="441" y="166"/>
                  <a:pt x="441" y="166"/>
                </a:cubicBezTo>
                <a:cubicBezTo>
                  <a:pt x="445" y="163"/>
                  <a:pt x="445" y="159"/>
                  <a:pt x="452" y="159"/>
                </a:cubicBezTo>
                <a:cubicBezTo>
                  <a:pt x="454" y="155"/>
                  <a:pt x="457" y="158"/>
                  <a:pt x="457" y="159"/>
                </a:cubicBezTo>
                <a:close/>
                <a:moveTo>
                  <a:pt x="455" y="147"/>
                </a:moveTo>
                <a:cubicBezTo>
                  <a:pt x="454" y="146"/>
                  <a:pt x="455" y="151"/>
                  <a:pt x="454" y="152"/>
                </a:cubicBezTo>
                <a:cubicBezTo>
                  <a:pt x="449" y="156"/>
                  <a:pt x="443" y="159"/>
                  <a:pt x="439" y="164"/>
                </a:cubicBezTo>
                <a:cubicBezTo>
                  <a:pt x="436" y="166"/>
                  <a:pt x="434" y="162"/>
                  <a:pt x="437" y="162"/>
                </a:cubicBezTo>
                <a:cubicBezTo>
                  <a:pt x="440" y="155"/>
                  <a:pt x="448" y="155"/>
                  <a:pt x="452" y="148"/>
                </a:cubicBezTo>
                <a:cubicBezTo>
                  <a:pt x="445" y="151"/>
                  <a:pt x="451" y="144"/>
                  <a:pt x="455" y="147"/>
                </a:cubicBezTo>
                <a:close/>
                <a:moveTo>
                  <a:pt x="446" y="126"/>
                </a:moveTo>
                <a:cubicBezTo>
                  <a:pt x="449" y="130"/>
                  <a:pt x="452" y="139"/>
                  <a:pt x="450" y="141"/>
                </a:cubicBezTo>
                <a:cubicBezTo>
                  <a:pt x="342" y="224"/>
                  <a:pt x="342" y="224"/>
                  <a:pt x="342" y="224"/>
                </a:cubicBezTo>
                <a:lnTo>
                  <a:pt x="446" y="126"/>
                </a:lnTo>
                <a:close/>
                <a:moveTo>
                  <a:pt x="441" y="125"/>
                </a:moveTo>
                <a:cubicBezTo>
                  <a:pt x="419" y="147"/>
                  <a:pt x="394" y="166"/>
                  <a:pt x="369" y="185"/>
                </a:cubicBezTo>
                <a:cubicBezTo>
                  <a:pt x="363" y="190"/>
                  <a:pt x="357" y="196"/>
                  <a:pt x="350" y="199"/>
                </a:cubicBezTo>
                <a:cubicBezTo>
                  <a:pt x="438" y="113"/>
                  <a:pt x="438" y="113"/>
                  <a:pt x="438" y="113"/>
                </a:cubicBezTo>
                <a:cubicBezTo>
                  <a:pt x="440" y="114"/>
                  <a:pt x="447" y="119"/>
                  <a:pt x="441" y="125"/>
                </a:cubicBezTo>
                <a:close/>
                <a:moveTo>
                  <a:pt x="413" y="129"/>
                </a:moveTo>
                <a:cubicBezTo>
                  <a:pt x="415" y="130"/>
                  <a:pt x="419" y="126"/>
                  <a:pt x="417" y="130"/>
                </a:cubicBezTo>
                <a:cubicBezTo>
                  <a:pt x="416" y="131"/>
                  <a:pt x="411" y="133"/>
                  <a:pt x="413" y="129"/>
                </a:cubicBezTo>
                <a:close/>
                <a:moveTo>
                  <a:pt x="433" y="110"/>
                </a:moveTo>
                <a:cubicBezTo>
                  <a:pt x="398" y="136"/>
                  <a:pt x="365" y="163"/>
                  <a:pt x="333" y="192"/>
                </a:cubicBezTo>
                <a:cubicBezTo>
                  <a:pt x="331" y="193"/>
                  <a:pt x="329" y="195"/>
                  <a:pt x="326" y="195"/>
                </a:cubicBezTo>
                <a:cubicBezTo>
                  <a:pt x="429" y="100"/>
                  <a:pt x="429" y="100"/>
                  <a:pt x="429" y="100"/>
                </a:cubicBezTo>
                <a:cubicBezTo>
                  <a:pt x="432" y="101"/>
                  <a:pt x="439" y="107"/>
                  <a:pt x="433" y="110"/>
                </a:cubicBezTo>
                <a:close/>
                <a:moveTo>
                  <a:pt x="428" y="96"/>
                </a:moveTo>
                <a:cubicBezTo>
                  <a:pt x="373" y="137"/>
                  <a:pt x="373" y="137"/>
                  <a:pt x="373" y="137"/>
                </a:cubicBezTo>
                <a:cubicBezTo>
                  <a:pt x="382" y="127"/>
                  <a:pt x="394" y="118"/>
                  <a:pt x="404" y="109"/>
                </a:cubicBezTo>
                <a:cubicBezTo>
                  <a:pt x="400" y="109"/>
                  <a:pt x="400" y="109"/>
                  <a:pt x="400" y="109"/>
                </a:cubicBezTo>
                <a:cubicBezTo>
                  <a:pt x="409" y="106"/>
                  <a:pt x="416" y="98"/>
                  <a:pt x="420" y="90"/>
                </a:cubicBezTo>
                <a:cubicBezTo>
                  <a:pt x="398" y="99"/>
                  <a:pt x="378" y="117"/>
                  <a:pt x="359" y="129"/>
                </a:cubicBezTo>
                <a:cubicBezTo>
                  <a:pt x="354" y="133"/>
                  <a:pt x="348" y="136"/>
                  <a:pt x="343" y="141"/>
                </a:cubicBezTo>
                <a:cubicBezTo>
                  <a:pt x="343" y="141"/>
                  <a:pt x="343" y="142"/>
                  <a:pt x="343" y="143"/>
                </a:cubicBezTo>
                <a:cubicBezTo>
                  <a:pt x="343" y="142"/>
                  <a:pt x="345" y="143"/>
                  <a:pt x="347" y="141"/>
                </a:cubicBezTo>
                <a:cubicBezTo>
                  <a:pt x="367" y="129"/>
                  <a:pt x="386" y="113"/>
                  <a:pt x="408" y="99"/>
                </a:cubicBezTo>
                <a:cubicBezTo>
                  <a:pt x="375" y="128"/>
                  <a:pt x="345" y="159"/>
                  <a:pt x="311" y="186"/>
                </a:cubicBezTo>
                <a:cubicBezTo>
                  <a:pt x="311" y="188"/>
                  <a:pt x="314" y="190"/>
                  <a:pt x="315" y="189"/>
                </a:cubicBezTo>
                <a:cubicBezTo>
                  <a:pt x="339" y="169"/>
                  <a:pt x="362" y="149"/>
                  <a:pt x="387" y="131"/>
                </a:cubicBezTo>
                <a:cubicBezTo>
                  <a:pt x="262" y="251"/>
                  <a:pt x="262" y="251"/>
                  <a:pt x="262" y="251"/>
                </a:cubicBezTo>
                <a:cubicBezTo>
                  <a:pt x="263" y="244"/>
                  <a:pt x="262" y="236"/>
                  <a:pt x="264" y="235"/>
                </a:cubicBezTo>
                <a:cubicBezTo>
                  <a:pt x="283" y="221"/>
                  <a:pt x="299" y="205"/>
                  <a:pt x="311" y="186"/>
                </a:cubicBezTo>
                <a:cubicBezTo>
                  <a:pt x="311" y="185"/>
                  <a:pt x="311" y="183"/>
                  <a:pt x="311" y="183"/>
                </a:cubicBezTo>
                <a:cubicBezTo>
                  <a:pt x="315" y="172"/>
                  <a:pt x="316" y="160"/>
                  <a:pt x="314" y="148"/>
                </a:cubicBezTo>
                <a:cubicBezTo>
                  <a:pt x="335" y="121"/>
                  <a:pt x="365" y="100"/>
                  <a:pt x="396" y="83"/>
                </a:cubicBezTo>
                <a:cubicBezTo>
                  <a:pt x="370" y="107"/>
                  <a:pt x="342" y="129"/>
                  <a:pt x="320" y="156"/>
                </a:cubicBezTo>
                <a:cubicBezTo>
                  <a:pt x="319" y="157"/>
                  <a:pt x="317" y="165"/>
                  <a:pt x="322" y="161"/>
                </a:cubicBezTo>
                <a:cubicBezTo>
                  <a:pt x="328" y="156"/>
                  <a:pt x="338" y="150"/>
                  <a:pt x="343" y="143"/>
                </a:cubicBezTo>
                <a:cubicBezTo>
                  <a:pt x="339" y="143"/>
                  <a:pt x="337" y="147"/>
                  <a:pt x="333" y="148"/>
                </a:cubicBezTo>
                <a:cubicBezTo>
                  <a:pt x="357" y="123"/>
                  <a:pt x="385" y="100"/>
                  <a:pt x="410" y="77"/>
                </a:cubicBezTo>
                <a:cubicBezTo>
                  <a:pt x="418" y="81"/>
                  <a:pt x="424" y="89"/>
                  <a:pt x="428" y="96"/>
                </a:cubicBezTo>
                <a:close/>
                <a:moveTo>
                  <a:pt x="408" y="73"/>
                </a:moveTo>
                <a:cubicBezTo>
                  <a:pt x="386" y="82"/>
                  <a:pt x="366" y="96"/>
                  <a:pt x="348" y="110"/>
                </a:cubicBezTo>
                <a:cubicBezTo>
                  <a:pt x="394" y="62"/>
                  <a:pt x="394" y="62"/>
                  <a:pt x="394" y="62"/>
                </a:cubicBezTo>
                <a:cubicBezTo>
                  <a:pt x="395" y="61"/>
                  <a:pt x="404" y="68"/>
                  <a:pt x="408" y="73"/>
                </a:cubicBezTo>
                <a:close/>
                <a:moveTo>
                  <a:pt x="384" y="54"/>
                </a:moveTo>
                <a:cubicBezTo>
                  <a:pt x="372" y="61"/>
                  <a:pt x="360" y="69"/>
                  <a:pt x="347" y="76"/>
                </a:cubicBezTo>
                <a:cubicBezTo>
                  <a:pt x="355" y="67"/>
                  <a:pt x="355" y="67"/>
                  <a:pt x="355" y="67"/>
                </a:cubicBezTo>
                <a:cubicBezTo>
                  <a:pt x="334" y="79"/>
                  <a:pt x="318" y="97"/>
                  <a:pt x="301" y="114"/>
                </a:cubicBezTo>
                <a:cubicBezTo>
                  <a:pt x="298" y="116"/>
                  <a:pt x="303" y="118"/>
                  <a:pt x="304" y="116"/>
                </a:cubicBezTo>
                <a:cubicBezTo>
                  <a:pt x="325" y="97"/>
                  <a:pt x="347" y="79"/>
                  <a:pt x="373" y="64"/>
                </a:cubicBezTo>
                <a:cubicBezTo>
                  <a:pt x="373" y="68"/>
                  <a:pt x="369" y="70"/>
                  <a:pt x="368" y="71"/>
                </a:cubicBezTo>
                <a:cubicBezTo>
                  <a:pt x="376" y="65"/>
                  <a:pt x="381" y="69"/>
                  <a:pt x="387" y="60"/>
                </a:cubicBezTo>
                <a:cubicBezTo>
                  <a:pt x="388" y="59"/>
                  <a:pt x="394" y="57"/>
                  <a:pt x="392" y="60"/>
                </a:cubicBezTo>
                <a:cubicBezTo>
                  <a:pt x="365" y="87"/>
                  <a:pt x="337" y="113"/>
                  <a:pt x="313" y="141"/>
                </a:cubicBezTo>
                <a:cubicBezTo>
                  <a:pt x="311" y="136"/>
                  <a:pt x="303" y="133"/>
                  <a:pt x="311" y="126"/>
                </a:cubicBezTo>
                <a:cubicBezTo>
                  <a:pt x="373" y="71"/>
                  <a:pt x="373" y="71"/>
                  <a:pt x="373" y="71"/>
                </a:cubicBezTo>
                <a:cubicBezTo>
                  <a:pt x="353" y="83"/>
                  <a:pt x="336" y="99"/>
                  <a:pt x="319" y="115"/>
                </a:cubicBezTo>
                <a:cubicBezTo>
                  <a:pt x="318" y="115"/>
                  <a:pt x="318" y="115"/>
                  <a:pt x="318" y="115"/>
                </a:cubicBezTo>
                <a:cubicBezTo>
                  <a:pt x="313" y="119"/>
                  <a:pt x="308" y="124"/>
                  <a:pt x="303" y="126"/>
                </a:cubicBezTo>
                <a:cubicBezTo>
                  <a:pt x="297" y="117"/>
                  <a:pt x="291" y="109"/>
                  <a:pt x="283" y="103"/>
                </a:cubicBezTo>
                <a:cubicBezTo>
                  <a:pt x="308" y="85"/>
                  <a:pt x="337" y="69"/>
                  <a:pt x="364" y="53"/>
                </a:cubicBezTo>
                <a:cubicBezTo>
                  <a:pt x="365" y="52"/>
                  <a:pt x="361" y="58"/>
                  <a:pt x="361" y="62"/>
                </a:cubicBezTo>
                <a:cubicBezTo>
                  <a:pt x="375" y="48"/>
                  <a:pt x="375" y="48"/>
                  <a:pt x="375" y="48"/>
                </a:cubicBezTo>
                <a:cubicBezTo>
                  <a:pt x="378" y="49"/>
                  <a:pt x="382" y="51"/>
                  <a:pt x="384" y="54"/>
                </a:cubicBezTo>
                <a:close/>
                <a:moveTo>
                  <a:pt x="352" y="34"/>
                </a:moveTo>
                <a:cubicBezTo>
                  <a:pt x="358" y="35"/>
                  <a:pt x="365" y="39"/>
                  <a:pt x="371" y="45"/>
                </a:cubicBezTo>
                <a:cubicBezTo>
                  <a:pt x="343" y="60"/>
                  <a:pt x="316" y="76"/>
                  <a:pt x="291" y="93"/>
                </a:cubicBezTo>
                <a:cubicBezTo>
                  <a:pt x="305" y="78"/>
                  <a:pt x="322" y="63"/>
                  <a:pt x="336" y="49"/>
                </a:cubicBezTo>
                <a:cubicBezTo>
                  <a:pt x="338" y="47"/>
                  <a:pt x="332" y="51"/>
                  <a:pt x="329" y="52"/>
                </a:cubicBezTo>
                <a:cubicBezTo>
                  <a:pt x="310" y="66"/>
                  <a:pt x="294" y="83"/>
                  <a:pt x="278" y="101"/>
                </a:cubicBezTo>
                <a:cubicBezTo>
                  <a:pt x="274" y="98"/>
                  <a:pt x="268" y="95"/>
                  <a:pt x="261" y="94"/>
                </a:cubicBezTo>
                <a:cubicBezTo>
                  <a:pt x="285" y="71"/>
                  <a:pt x="314" y="53"/>
                  <a:pt x="343" y="37"/>
                </a:cubicBezTo>
                <a:cubicBezTo>
                  <a:pt x="340" y="38"/>
                  <a:pt x="336" y="47"/>
                  <a:pt x="340" y="45"/>
                </a:cubicBezTo>
                <a:cubicBezTo>
                  <a:pt x="346" y="41"/>
                  <a:pt x="347" y="34"/>
                  <a:pt x="352" y="34"/>
                </a:cubicBezTo>
                <a:close/>
                <a:moveTo>
                  <a:pt x="346" y="30"/>
                </a:moveTo>
                <a:cubicBezTo>
                  <a:pt x="327" y="40"/>
                  <a:pt x="310" y="51"/>
                  <a:pt x="293" y="64"/>
                </a:cubicBezTo>
                <a:cubicBezTo>
                  <a:pt x="294" y="61"/>
                  <a:pt x="304" y="52"/>
                  <a:pt x="309" y="48"/>
                </a:cubicBezTo>
                <a:cubicBezTo>
                  <a:pt x="300" y="50"/>
                  <a:pt x="310" y="44"/>
                  <a:pt x="310" y="43"/>
                </a:cubicBezTo>
                <a:cubicBezTo>
                  <a:pt x="312" y="41"/>
                  <a:pt x="314" y="39"/>
                  <a:pt x="317" y="37"/>
                </a:cubicBezTo>
                <a:cubicBezTo>
                  <a:pt x="318" y="36"/>
                  <a:pt x="316" y="44"/>
                  <a:pt x="320" y="38"/>
                </a:cubicBezTo>
                <a:cubicBezTo>
                  <a:pt x="322" y="34"/>
                  <a:pt x="329" y="32"/>
                  <a:pt x="330" y="24"/>
                </a:cubicBezTo>
                <a:cubicBezTo>
                  <a:pt x="278" y="56"/>
                  <a:pt x="278" y="56"/>
                  <a:pt x="278" y="56"/>
                </a:cubicBezTo>
                <a:cubicBezTo>
                  <a:pt x="288" y="47"/>
                  <a:pt x="301" y="41"/>
                  <a:pt x="305" y="27"/>
                </a:cubicBezTo>
                <a:cubicBezTo>
                  <a:pt x="305" y="30"/>
                  <a:pt x="309" y="29"/>
                  <a:pt x="310" y="28"/>
                </a:cubicBezTo>
                <a:cubicBezTo>
                  <a:pt x="314" y="24"/>
                  <a:pt x="317" y="19"/>
                  <a:pt x="320" y="20"/>
                </a:cubicBezTo>
                <a:cubicBezTo>
                  <a:pt x="329" y="21"/>
                  <a:pt x="338" y="26"/>
                  <a:pt x="346" y="30"/>
                </a:cubicBezTo>
                <a:close/>
                <a:moveTo>
                  <a:pt x="299" y="16"/>
                </a:moveTo>
                <a:cubicBezTo>
                  <a:pt x="299" y="16"/>
                  <a:pt x="299" y="15"/>
                  <a:pt x="300" y="15"/>
                </a:cubicBezTo>
                <a:cubicBezTo>
                  <a:pt x="304" y="14"/>
                  <a:pt x="308" y="16"/>
                  <a:pt x="315" y="17"/>
                </a:cubicBezTo>
                <a:cubicBezTo>
                  <a:pt x="275" y="38"/>
                  <a:pt x="242" y="67"/>
                  <a:pt x="210" y="94"/>
                </a:cubicBezTo>
                <a:cubicBezTo>
                  <a:pt x="235" y="64"/>
                  <a:pt x="268" y="41"/>
                  <a:pt x="299" y="16"/>
                </a:cubicBezTo>
                <a:close/>
                <a:moveTo>
                  <a:pt x="207" y="91"/>
                </a:moveTo>
                <a:cubicBezTo>
                  <a:pt x="199" y="101"/>
                  <a:pt x="185" y="101"/>
                  <a:pt x="175" y="109"/>
                </a:cubicBezTo>
                <a:cubicBezTo>
                  <a:pt x="208" y="74"/>
                  <a:pt x="253" y="44"/>
                  <a:pt x="293" y="14"/>
                </a:cubicBezTo>
                <a:cubicBezTo>
                  <a:pt x="265" y="39"/>
                  <a:pt x="229" y="61"/>
                  <a:pt x="207" y="91"/>
                </a:cubicBezTo>
                <a:close/>
                <a:moveTo>
                  <a:pt x="286" y="13"/>
                </a:moveTo>
                <a:cubicBezTo>
                  <a:pt x="239" y="49"/>
                  <a:pt x="188" y="81"/>
                  <a:pt x="144" y="121"/>
                </a:cubicBezTo>
                <a:cubicBezTo>
                  <a:pt x="130" y="134"/>
                  <a:pt x="116" y="149"/>
                  <a:pt x="100" y="161"/>
                </a:cubicBezTo>
                <a:cubicBezTo>
                  <a:pt x="101" y="158"/>
                  <a:pt x="101" y="158"/>
                  <a:pt x="101" y="158"/>
                </a:cubicBezTo>
                <a:cubicBezTo>
                  <a:pt x="100" y="158"/>
                  <a:pt x="99" y="158"/>
                  <a:pt x="99" y="158"/>
                </a:cubicBezTo>
                <a:cubicBezTo>
                  <a:pt x="88" y="164"/>
                  <a:pt x="76" y="174"/>
                  <a:pt x="69" y="182"/>
                </a:cubicBezTo>
                <a:cubicBezTo>
                  <a:pt x="69" y="185"/>
                  <a:pt x="67" y="185"/>
                  <a:pt x="65" y="187"/>
                </a:cubicBezTo>
                <a:cubicBezTo>
                  <a:pt x="64" y="185"/>
                  <a:pt x="62" y="187"/>
                  <a:pt x="62" y="188"/>
                </a:cubicBezTo>
                <a:cubicBezTo>
                  <a:pt x="63" y="189"/>
                  <a:pt x="63" y="189"/>
                  <a:pt x="63" y="189"/>
                </a:cubicBezTo>
                <a:cubicBezTo>
                  <a:pt x="63" y="189"/>
                  <a:pt x="63" y="190"/>
                  <a:pt x="63" y="190"/>
                </a:cubicBezTo>
                <a:cubicBezTo>
                  <a:pt x="54" y="194"/>
                  <a:pt x="39" y="210"/>
                  <a:pt x="38" y="215"/>
                </a:cubicBezTo>
                <a:cubicBezTo>
                  <a:pt x="40" y="215"/>
                  <a:pt x="41" y="215"/>
                  <a:pt x="41" y="215"/>
                </a:cubicBezTo>
                <a:cubicBezTo>
                  <a:pt x="54" y="204"/>
                  <a:pt x="66" y="193"/>
                  <a:pt x="79" y="183"/>
                </a:cubicBezTo>
                <a:cubicBezTo>
                  <a:pt x="177" y="99"/>
                  <a:pt x="177" y="99"/>
                  <a:pt x="177" y="99"/>
                </a:cubicBezTo>
                <a:cubicBezTo>
                  <a:pt x="32" y="237"/>
                  <a:pt x="32" y="237"/>
                  <a:pt x="32" y="237"/>
                </a:cubicBezTo>
                <a:cubicBezTo>
                  <a:pt x="31" y="225"/>
                  <a:pt x="30" y="211"/>
                  <a:pt x="34" y="201"/>
                </a:cubicBezTo>
                <a:cubicBezTo>
                  <a:pt x="47" y="192"/>
                  <a:pt x="57" y="181"/>
                  <a:pt x="68" y="171"/>
                </a:cubicBezTo>
                <a:cubicBezTo>
                  <a:pt x="69" y="171"/>
                  <a:pt x="69" y="171"/>
                  <a:pt x="69" y="171"/>
                </a:cubicBezTo>
                <a:cubicBezTo>
                  <a:pt x="71" y="171"/>
                  <a:pt x="71" y="171"/>
                  <a:pt x="71" y="171"/>
                </a:cubicBezTo>
                <a:cubicBezTo>
                  <a:pt x="70" y="169"/>
                  <a:pt x="70" y="169"/>
                  <a:pt x="70" y="169"/>
                </a:cubicBezTo>
                <a:cubicBezTo>
                  <a:pt x="72" y="167"/>
                  <a:pt x="72" y="167"/>
                  <a:pt x="72" y="167"/>
                </a:cubicBezTo>
                <a:cubicBezTo>
                  <a:pt x="73" y="167"/>
                  <a:pt x="73" y="167"/>
                  <a:pt x="73" y="167"/>
                </a:cubicBezTo>
                <a:cubicBezTo>
                  <a:pt x="73" y="162"/>
                  <a:pt x="70" y="167"/>
                  <a:pt x="70" y="167"/>
                </a:cubicBezTo>
                <a:cubicBezTo>
                  <a:pt x="69" y="168"/>
                  <a:pt x="68" y="169"/>
                  <a:pt x="66" y="169"/>
                </a:cubicBezTo>
                <a:cubicBezTo>
                  <a:pt x="115" y="112"/>
                  <a:pt x="173" y="65"/>
                  <a:pt x="232" y="19"/>
                </a:cubicBezTo>
                <a:cubicBezTo>
                  <a:pt x="240" y="7"/>
                  <a:pt x="268" y="10"/>
                  <a:pt x="286" y="13"/>
                </a:cubicBezTo>
                <a:close/>
                <a:moveTo>
                  <a:pt x="161" y="45"/>
                </a:moveTo>
                <a:cubicBezTo>
                  <a:pt x="119" y="81"/>
                  <a:pt x="77" y="117"/>
                  <a:pt x="41" y="163"/>
                </a:cubicBezTo>
                <a:cubicBezTo>
                  <a:pt x="43" y="150"/>
                  <a:pt x="50" y="140"/>
                  <a:pt x="55" y="130"/>
                </a:cubicBezTo>
                <a:cubicBezTo>
                  <a:pt x="88" y="100"/>
                  <a:pt x="123" y="70"/>
                  <a:pt x="161" y="45"/>
                </a:cubicBezTo>
                <a:close/>
                <a:moveTo>
                  <a:pt x="65" y="116"/>
                </a:moveTo>
                <a:cubicBezTo>
                  <a:pt x="94" y="83"/>
                  <a:pt x="122" y="49"/>
                  <a:pt x="167" y="32"/>
                </a:cubicBezTo>
                <a:cubicBezTo>
                  <a:pt x="170" y="31"/>
                  <a:pt x="178" y="28"/>
                  <a:pt x="181" y="28"/>
                </a:cubicBezTo>
                <a:cubicBezTo>
                  <a:pt x="138" y="52"/>
                  <a:pt x="101" y="85"/>
                  <a:pt x="65" y="116"/>
                </a:cubicBezTo>
                <a:close/>
                <a:moveTo>
                  <a:pt x="122" y="94"/>
                </a:moveTo>
                <a:cubicBezTo>
                  <a:pt x="143" y="78"/>
                  <a:pt x="164" y="64"/>
                  <a:pt x="186" y="50"/>
                </a:cubicBezTo>
                <a:cubicBezTo>
                  <a:pt x="137" y="91"/>
                  <a:pt x="88" y="134"/>
                  <a:pt x="47" y="184"/>
                </a:cubicBezTo>
                <a:cubicBezTo>
                  <a:pt x="44" y="188"/>
                  <a:pt x="41" y="192"/>
                  <a:pt x="35" y="195"/>
                </a:cubicBezTo>
                <a:cubicBezTo>
                  <a:pt x="34" y="189"/>
                  <a:pt x="34" y="176"/>
                  <a:pt x="38" y="172"/>
                </a:cubicBezTo>
                <a:cubicBezTo>
                  <a:pt x="65" y="145"/>
                  <a:pt x="92" y="118"/>
                  <a:pt x="122" y="94"/>
                </a:cubicBezTo>
                <a:close/>
                <a:moveTo>
                  <a:pt x="224" y="16"/>
                </a:moveTo>
                <a:cubicBezTo>
                  <a:pt x="174" y="53"/>
                  <a:pt x="124" y="87"/>
                  <a:pt x="78" y="127"/>
                </a:cubicBezTo>
                <a:cubicBezTo>
                  <a:pt x="116" y="90"/>
                  <a:pt x="154" y="55"/>
                  <a:pt x="195" y="24"/>
                </a:cubicBezTo>
                <a:cubicBezTo>
                  <a:pt x="199" y="21"/>
                  <a:pt x="213" y="18"/>
                  <a:pt x="217" y="17"/>
                </a:cubicBezTo>
                <a:cubicBezTo>
                  <a:pt x="219" y="16"/>
                  <a:pt x="221" y="16"/>
                  <a:pt x="224" y="16"/>
                </a:cubicBezTo>
                <a:close/>
                <a:moveTo>
                  <a:pt x="17" y="182"/>
                </a:moveTo>
                <a:cubicBezTo>
                  <a:pt x="38" y="114"/>
                  <a:pt x="75" y="64"/>
                  <a:pt x="133" y="34"/>
                </a:cubicBezTo>
                <a:cubicBezTo>
                  <a:pt x="152" y="25"/>
                  <a:pt x="172" y="17"/>
                  <a:pt x="197" y="15"/>
                </a:cubicBezTo>
                <a:cubicBezTo>
                  <a:pt x="198" y="15"/>
                  <a:pt x="201" y="14"/>
                  <a:pt x="202" y="13"/>
                </a:cubicBezTo>
                <a:cubicBezTo>
                  <a:pt x="204" y="13"/>
                  <a:pt x="210" y="12"/>
                  <a:pt x="212" y="12"/>
                </a:cubicBezTo>
                <a:cubicBezTo>
                  <a:pt x="145" y="27"/>
                  <a:pt x="95" y="59"/>
                  <a:pt x="61" y="108"/>
                </a:cubicBezTo>
                <a:cubicBezTo>
                  <a:pt x="44" y="133"/>
                  <a:pt x="30" y="165"/>
                  <a:pt x="27" y="204"/>
                </a:cubicBezTo>
                <a:cubicBezTo>
                  <a:pt x="23" y="206"/>
                  <a:pt x="19" y="205"/>
                  <a:pt x="17" y="206"/>
                </a:cubicBezTo>
                <a:cubicBezTo>
                  <a:pt x="16" y="212"/>
                  <a:pt x="23" y="209"/>
                  <a:pt x="25" y="209"/>
                </a:cubicBezTo>
                <a:cubicBezTo>
                  <a:pt x="24" y="235"/>
                  <a:pt x="29" y="258"/>
                  <a:pt x="33" y="279"/>
                </a:cubicBezTo>
                <a:cubicBezTo>
                  <a:pt x="34" y="284"/>
                  <a:pt x="29" y="287"/>
                  <a:pt x="28" y="292"/>
                </a:cubicBezTo>
                <a:cubicBezTo>
                  <a:pt x="31" y="290"/>
                  <a:pt x="34" y="288"/>
                  <a:pt x="35" y="292"/>
                </a:cubicBezTo>
                <a:cubicBezTo>
                  <a:pt x="36" y="299"/>
                  <a:pt x="41" y="307"/>
                  <a:pt x="42" y="314"/>
                </a:cubicBezTo>
                <a:cubicBezTo>
                  <a:pt x="42" y="318"/>
                  <a:pt x="34" y="322"/>
                  <a:pt x="35" y="328"/>
                </a:cubicBezTo>
                <a:cubicBezTo>
                  <a:pt x="40" y="328"/>
                  <a:pt x="42" y="324"/>
                  <a:pt x="45" y="321"/>
                </a:cubicBezTo>
                <a:cubicBezTo>
                  <a:pt x="51" y="326"/>
                  <a:pt x="54" y="336"/>
                  <a:pt x="58" y="343"/>
                </a:cubicBezTo>
                <a:cubicBezTo>
                  <a:pt x="55" y="345"/>
                  <a:pt x="53" y="349"/>
                  <a:pt x="55" y="351"/>
                </a:cubicBezTo>
                <a:cubicBezTo>
                  <a:pt x="58" y="355"/>
                  <a:pt x="63" y="342"/>
                  <a:pt x="66" y="353"/>
                </a:cubicBezTo>
                <a:cubicBezTo>
                  <a:pt x="67" y="355"/>
                  <a:pt x="71" y="357"/>
                  <a:pt x="68" y="360"/>
                </a:cubicBezTo>
                <a:cubicBezTo>
                  <a:pt x="65" y="361"/>
                  <a:pt x="67" y="367"/>
                  <a:pt x="71" y="365"/>
                </a:cubicBezTo>
                <a:cubicBezTo>
                  <a:pt x="71" y="363"/>
                  <a:pt x="75" y="361"/>
                  <a:pt x="75" y="365"/>
                </a:cubicBezTo>
                <a:cubicBezTo>
                  <a:pt x="84" y="367"/>
                  <a:pt x="74" y="375"/>
                  <a:pt x="80" y="376"/>
                </a:cubicBezTo>
                <a:cubicBezTo>
                  <a:pt x="84" y="372"/>
                  <a:pt x="87" y="378"/>
                  <a:pt x="87" y="380"/>
                </a:cubicBezTo>
                <a:cubicBezTo>
                  <a:pt x="86" y="382"/>
                  <a:pt x="84" y="384"/>
                  <a:pt x="87" y="387"/>
                </a:cubicBezTo>
                <a:cubicBezTo>
                  <a:pt x="89" y="385"/>
                  <a:pt x="93" y="383"/>
                  <a:pt x="96" y="387"/>
                </a:cubicBezTo>
                <a:cubicBezTo>
                  <a:pt x="108" y="402"/>
                  <a:pt x="126" y="413"/>
                  <a:pt x="143" y="424"/>
                </a:cubicBezTo>
                <a:cubicBezTo>
                  <a:pt x="121" y="417"/>
                  <a:pt x="100" y="404"/>
                  <a:pt x="84" y="389"/>
                </a:cubicBezTo>
                <a:cubicBezTo>
                  <a:pt x="48" y="358"/>
                  <a:pt x="15" y="321"/>
                  <a:pt x="11" y="260"/>
                </a:cubicBezTo>
                <a:cubicBezTo>
                  <a:pt x="10" y="236"/>
                  <a:pt x="11" y="203"/>
                  <a:pt x="17" y="182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26461794-E299-4D39-B765-C18F0D941F5D}"/>
              </a:ext>
            </a:extLst>
          </p:cNvPr>
          <p:cNvGrpSpPr/>
          <p:nvPr/>
        </p:nvGrpSpPr>
        <p:grpSpPr>
          <a:xfrm>
            <a:off x="5149882" y="2385889"/>
            <a:ext cx="1078098" cy="879690"/>
            <a:chOff x="6183313" y="1962150"/>
            <a:chExt cx="1431925" cy="1168401"/>
          </a:xfrm>
          <a:solidFill>
            <a:srgbClr val="262626"/>
          </a:solidFill>
        </p:grpSpPr>
        <p:sp>
          <p:nvSpPr>
            <p:cNvPr id="5" name="Freeform 5">
              <a:extLst>
                <a:ext uri="{FF2B5EF4-FFF2-40B4-BE49-F238E27FC236}">
                  <a16:creationId xmlns="" xmlns:a16="http://schemas.microsoft.com/office/drawing/2014/main" id="{50BFE13F-1237-43E7-A8E1-C13E1BD4C6C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83313" y="1962150"/>
              <a:ext cx="1431925" cy="1168401"/>
            </a:xfrm>
            <a:custGeom>
              <a:avLst/>
              <a:gdLst>
                <a:gd name="T0" fmla="*/ 43 w 710"/>
                <a:gd name="T1" fmla="*/ 578 h 578"/>
                <a:gd name="T2" fmla="*/ 448 w 710"/>
                <a:gd name="T3" fmla="*/ 6 h 578"/>
                <a:gd name="T4" fmla="*/ 382 w 710"/>
                <a:gd name="T5" fmla="*/ 84 h 578"/>
                <a:gd name="T6" fmla="*/ 367 w 710"/>
                <a:gd name="T7" fmla="*/ 55 h 578"/>
                <a:gd name="T8" fmla="*/ 367 w 710"/>
                <a:gd name="T9" fmla="*/ 57 h 578"/>
                <a:gd name="T10" fmla="*/ 325 w 710"/>
                <a:gd name="T11" fmla="*/ 171 h 578"/>
                <a:gd name="T12" fmla="*/ 497 w 710"/>
                <a:gd name="T13" fmla="*/ 69 h 578"/>
                <a:gd name="T14" fmla="*/ 570 w 710"/>
                <a:gd name="T15" fmla="*/ 280 h 578"/>
                <a:gd name="T16" fmla="*/ 484 w 710"/>
                <a:gd name="T17" fmla="*/ 62 h 578"/>
                <a:gd name="T18" fmla="*/ 484 w 710"/>
                <a:gd name="T19" fmla="*/ 49 h 578"/>
                <a:gd name="T20" fmla="*/ 560 w 710"/>
                <a:gd name="T21" fmla="*/ 53 h 578"/>
                <a:gd name="T22" fmla="*/ 501 w 710"/>
                <a:gd name="T23" fmla="*/ 49 h 578"/>
                <a:gd name="T24" fmla="*/ 592 w 710"/>
                <a:gd name="T25" fmla="*/ 108 h 578"/>
                <a:gd name="T26" fmla="*/ 423 w 710"/>
                <a:gd name="T27" fmla="*/ 308 h 578"/>
                <a:gd name="T28" fmla="*/ 373 w 710"/>
                <a:gd name="T29" fmla="*/ 262 h 578"/>
                <a:gd name="T30" fmla="*/ 357 w 710"/>
                <a:gd name="T31" fmla="*/ 247 h 578"/>
                <a:gd name="T32" fmla="*/ 329 w 710"/>
                <a:gd name="T33" fmla="*/ 259 h 578"/>
                <a:gd name="T34" fmla="*/ 352 w 710"/>
                <a:gd name="T35" fmla="*/ 199 h 578"/>
                <a:gd name="T36" fmla="*/ 201 w 710"/>
                <a:gd name="T37" fmla="*/ 352 h 578"/>
                <a:gd name="T38" fmla="*/ 206 w 710"/>
                <a:gd name="T39" fmla="*/ 359 h 578"/>
                <a:gd name="T40" fmla="*/ 151 w 710"/>
                <a:gd name="T41" fmla="*/ 392 h 578"/>
                <a:gd name="T42" fmla="*/ 50 w 710"/>
                <a:gd name="T43" fmla="*/ 471 h 578"/>
                <a:gd name="T44" fmla="*/ 12 w 710"/>
                <a:gd name="T45" fmla="*/ 507 h 578"/>
                <a:gd name="T46" fmla="*/ 37 w 710"/>
                <a:gd name="T47" fmla="*/ 549 h 578"/>
                <a:gd name="T48" fmla="*/ 46 w 710"/>
                <a:gd name="T49" fmla="*/ 554 h 578"/>
                <a:gd name="T50" fmla="*/ 54 w 710"/>
                <a:gd name="T51" fmla="*/ 545 h 578"/>
                <a:gd name="T52" fmla="*/ 120 w 710"/>
                <a:gd name="T53" fmla="*/ 505 h 578"/>
                <a:gd name="T54" fmla="*/ 177 w 710"/>
                <a:gd name="T55" fmla="*/ 461 h 578"/>
                <a:gd name="T56" fmla="*/ 155 w 710"/>
                <a:gd name="T57" fmla="*/ 474 h 578"/>
                <a:gd name="T58" fmla="*/ 202 w 710"/>
                <a:gd name="T59" fmla="*/ 443 h 578"/>
                <a:gd name="T60" fmla="*/ 211 w 710"/>
                <a:gd name="T61" fmla="*/ 411 h 578"/>
                <a:gd name="T62" fmla="*/ 225 w 710"/>
                <a:gd name="T63" fmla="*/ 404 h 578"/>
                <a:gd name="T64" fmla="*/ 264 w 710"/>
                <a:gd name="T65" fmla="*/ 410 h 578"/>
                <a:gd name="T66" fmla="*/ 376 w 710"/>
                <a:gd name="T67" fmla="*/ 267 h 578"/>
                <a:gd name="T68" fmla="*/ 399 w 710"/>
                <a:gd name="T69" fmla="*/ 295 h 578"/>
                <a:gd name="T70" fmla="*/ 414 w 710"/>
                <a:gd name="T71" fmla="*/ 303 h 578"/>
                <a:gd name="T72" fmla="*/ 448 w 710"/>
                <a:gd name="T73" fmla="*/ 318 h 578"/>
                <a:gd name="T74" fmla="*/ 451 w 710"/>
                <a:gd name="T75" fmla="*/ 356 h 578"/>
                <a:gd name="T76" fmla="*/ 498 w 710"/>
                <a:gd name="T77" fmla="*/ 358 h 578"/>
                <a:gd name="T78" fmla="*/ 556 w 710"/>
                <a:gd name="T79" fmla="*/ 310 h 578"/>
                <a:gd name="T80" fmla="*/ 551 w 710"/>
                <a:gd name="T81" fmla="*/ 354 h 578"/>
                <a:gd name="T82" fmla="*/ 657 w 710"/>
                <a:gd name="T83" fmla="*/ 247 h 578"/>
                <a:gd name="T84" fmla="*/ 601 w 710"/>
                <a:gd name="T85" fmla="*/ 319 h 578"/>
                <a:gd name="T86" fmla="*/ 643 w 710"/>
                <a:gd name="T87" fmla="*/ 287 h 578"/>
                <a:gd name="T88" fmla="*/ 645 w 710"/>
                <a:gd name="T89" fmla="*/ 169 h 578"/>
                <a:gd name="T90" fmla="*/ 620 w 710"/>
                <a:gd name="T91" fmla="*/ 124 h 578"/>
                <a:gd name="T92" fmla="*/ 643 w 710"/>
                <a:gd name="T93" fmla="*/ 107 h 578"/>
                <a:gd name="T94" fmla="*/ 633 w 710"/>
                <a:gd name="T95" fmla="*/ 94 h 578"/>
                <a:gd name="T96" fmla="*/ 610 w 710"/>
                <a:gd name="T97" fmla="*/ 76 h 578"/>
                <a:gd name="T98" fmla="*/ 593 w 710"/>
                <a:gd name="T99" fmla="*/ 56 h 578"/>
                <a:gd name="T100" fmla="*/ 550 w 710"/>
                <a:gd name="T101" fmla="*/ 33 h 578"/>
                <a:gd name="T102" fmla="*/ 516 w 710"/>
                <a:gd name="T103" fmla="*/ 24 h 578"/>
                <a:gd name="T104" fmla="*/ 465 w 710"/>
                <a:gd name="T105" fmla="*/ 22 h 578"/>
                <a:gd name="T106" fmla="*/ 433 w 710"/>
                <a:gd name="T107" fmla="*/ 56 h 578"/>
                <a:gd name="T108" fmla="*/ 418 w 710"/>
                <a:gd name="T109" fmla="*/ 58 h 578"/>
                <a:gd name="T110" fmla="*/ 445 w 710"/>
                <a:gd name="T111" fmla="*/ 22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10" h="578">
                  <a:moveTo>
                    <a:pt x="442" y="8"/>
                  </a:moveTo>
                  <a:cubicBezTo>
                    <a:pt x="404" y="15"/>
                    <a:pt x="374" y="34"/>
                    <a:pt x="348" y="54"/>
                  </a:cubicBezTo>
                  <a:cubicBezTo>
                    <a:pt x="304" y="88"/>
                    <a:pt x="282" y="177"/>
                    <a:pt x="309" y="247"/>
                  </a:cubicBezTo>
                  <a:cubicBezTo>
                    <a:pt x="302" y="249"/>
                    <a:pt x="297" y="255"/>
                    <a:pt x="291" y="260"/>
                  </a:cubicBezTo>
                  <a:cubicBezTo>
                    <a:pt x="250" y="294"/>
                    <a:pt x="205" y="326"/>
                    <a:pt x="174" y="366"/>
                  </a:cubicBezTo>
                  <a:cubicBezTo>
                    <a:pt x="110" y="407"/>
                    <a:pt x="56" y="454"/>
                    <a:pt x="5" y="504"/>
                  </a:cubicBezTo>
                  <a:cubicBezTo>
                    <a:pt x="2" y="507"/>
                    <a:pt x="0" y="513"/>
                    <a:pt x="2" y="518"/>
                  </a:cubicBezTo>
                  <a:cubicBezTo>
                    <a:pt x="11" y="542"/>
                    <a:pt x="25" y="563"/>
                    <a:pt x="43" y="578"/>
                  </a:cubicBezTo>
                  <a:cubicBezTo>
                    <a:pt x="82" y="545"/>
                    <a:pt x="82" y="545"/>
                    <a:pt x="82" y="545"/>
                  </a:cubicBezTo>
                  <a:cubicBezTo>
                    <a:pt x="136" y="501"/>
                    <a:pt x="193" y="462"/>
                    <a:pt x="247" y="415"/>
                  </a:cubicBezTo>
                  <a:cubicBezTo>
                    <a:pt x="255" y="420"/>
                    <a:pt x="269" y="422"/>
                    <a:pt x="277" y="416"/>
                  </a:cubicBezTo>
                  <a:cubicBezTo>
                    <a:pt x="309" y="390"/>
                    <a:pt x="344" y="363"/>
                    <a:pt x="374" y="332"/>
                  </a:cubicBezTo>
                  <a:cubicBezTo>
                    <a:pt x="397" y="350"/>
                    <a:pt x="425" y="361"/>
                    <a:pt x="458" y="366"/>
                  </a:cubicBezTo>
                  <a:cubicBezTo>
                    <a:pt x="547" y="378"/>
                    <a:pt x="619" y="350"/>
                    <a:pt x="649" y="293"/>
                  </a:cubicBezTo>
                  <a:cubicBezTo>
                    <a:pt x="710" y="209"/>
                    <a:pt x="660" y="74"/>
                    <a:pt x="594" y="31"/>
                  </a:cubicBezTo>
                  <a:cubicBezTo>
                    <a:pt x="559" y="8"/>
                    <a:pt x="502" y="0"/>
                    <a:pt x="448" y="6"/>
                  </a:cubicBezTo>
                  <a:cubicBezTo>
                    <a:pt x="447" y="6"/>
                    <a:pt x="443" y="7"/>
                    <a:pt x="442" y="8"/>
                  </a:cubicBezTo>
                  <a:close/>
                  <a:moveTo>
                    <a:pt x="436" y="23"/>
                  </a:moveTo>
                  <a:cubicBezTo>
                    <a:pt x="422" y="34"/>
                    <a:pt x="411" y="50"/>
                    <a:pt x="399" y="67"/>
                  </a:cubicBezTo>
                  <a:cubicBezTo>
                    <a:pt x="403" y="54"/>
                    <a:pt x="412" y="45"/>
                    <a:pt x="414" y="35"/>
                  </a:cubicBezTo>
                  <a:cubicBezTo>
                    <a:pt x="415" y="31"/>
                    <a:pt x="414" y="27"/>
                    <a:pt x="409" y="29"/>
                  </a:cubicBezTo>
                  <a:cubicBezTo>
                    <a:pt x="415" y="22"/>
                    <a:pt x="426" y="23"/>
                    <a:pt x="436" y="23"/>
                  </a:cubicBezTo>
                  <a:close/>
                  <a:moveTo>
                    <a:pt x="408" y="38"/>
                  </a:moveTo>
                  <a:cubicBezTo>
                    <a:pt x="382" y="84"/>
                    <a:pt x="382" y="84"/>
                    <a:pt x="382" y="84"/>
                  </a:cubicBezTo>
                  <a:cubicBezTo>
                    <a:pt x="386" y="64"/>
                    <a:pt x="395" y="46"/>
                    <a:pt x="408" y="32"/>
                  </a:cubicBezTo>
                  <a:cubicBezTo>
                    <a:pt x="408" y="32"/>
                    <a:pt x="409" y="36"/>
                    <a:pt x="408" y="38"/>
                  </a:cubicBezTo>
                  <a:close/>
                  <a:moveTo>
                    <a:pt x="397" y="31"/>
                  </a:moveTo>
                  <a:cubicBezTo>
                    <a:pt x="382" y="56"/>
                    <a:pt x="363" y="86"/>
                    <a:pt x="348" y="113"/>
                  </a:cubicBezTo>
                  <a:cubicBezTo>
                    <a:pt x="361" y="88"/>
                    <a:pt x="371" y="59"/>
                    <a:pt x="385" y="39"/>
                  </a:cubicBezTo>
                  <a:cubicBezTo>
                    <a:pt x="387" y="35"/>
                    <a:pt x="393" y="33"/>
                    <a:pt x="397" y="31"/>
                  </a:cubicBezTo>
                  <a:close/>
                  <a:moveTo>
                    <a:pt x="376" y="43"/>
                  </a:moveTo>
                  <a:cubicBezTo>
                    <a:pt x="382" y="42"/>
                    <a:pt x="370" y="53"/>
                    <a:pt x="367" y="55"/>
                  </a:cubicBezTo>
                  <a:cubicBezTo>
                    <a:pt x="372" y="52"/>
                    <a:pt x="370" y="45"/>
                    <a:pt x="376" y="43"/>
                  </a:cubicBezTo>
                  <a:close/>
                  <a:moveTo>
                    <a:pt x="348" y="65"/>
                  </a:moveTo>
                  <a:cubicBezTo>
                    <a:pt x="337" y="89"/>
                    <a:pt x="328" y="111"/>
                    <a:pt x="314" y="135"/>
                  </a:cubicBezTo>
                  <a:cubicBezTo>
                    <a:pt x="314" y="131"/>
                    <a:pt x="310" y="135"/>
                    <a:pt x="313" y="136"/>
                  </a:cubicBezTo>
                  <a:cubicBezTo>
                    <a:pt x="309" y="143"/>
                    <a:pt x="308" y="153"/>
                    <a:pt x="308" y="162"/>
                  </a:cubicBezTo>
                  <a:cubicBezTo>
                    <a:pt x="308" y="166"/>
                    <a:pt x="314" y="163"/>
                    <a:pt x="313" y="160"/>
                  </a:cubicBezTo>
                  <a:cubicBezTo>
                    <a:pt x="318" y="137"/>
                    <a:pt x="328" y="121"/>
                    <a:pt x="337" y="103"/>
                  </a:cubicBezTo>
                  <a:cubicBezTo>
                    <a:pt x="345" y="86"/>
                    <a:pt x="357" y="72"/>
                    <a:pt x="367" y="57"/>
                  </a:cubicBezTo>
                  <a:cubicBezTo>
                    <a:pt x="320" y="157"/>
                    <a:pt x="320" y="157"/>
                    <a:pt x="320" y="157"/>
                  </a:cubicBezTo>
                  <a:cubicBezTo>
                    <a:pt x="316" y="152"/>
                    <a:pt x="315" y="158"/>
                    <a:pt x="313" y="160"/>
                  </a:cubicBezTo>
                  <a:cubicBezTo>
                    <a:pt x="318" y="164"/>
                    <a:pt x="318" y="164"/>
                    <a:pt x="318" y="164"/>
                  </a:cubicBezTo>
                  <a:cubicBezTo>
                    <a:pt x="313" y="173"/>
                    <a:pt x="308" y="185"/>
                    <a:pt x="306" y="195"/>
                  </a:cubicBezTo>
                  <a:cubicBezTo>
                    <a:pt x="297" y="137"/>
                    <a:pt x="321" y="91"/>
                    <a:pt x="348" y="65"/>
                  </a:cubicBezTo>
                  <a:close/>
                  <a:moveTo>
                    <a:pt x="306" y="200"/>
                  </a:moveTo>
                  <a:cubicBezTo>
                    <a:pt x="313" y="206"/>
                    <a:pt x="313" y="193"/>
                    <a:pt x="320" y="196"/>
                  </a:cubicBezTo>
                  <a:cubicBezTo>
                    <a:pt x="317" y="184"/>
                    <a:pt x="320" y="180"/>
                    <a:pt x="325" y="171"/>
                  </a:cubicBezTo>
                  <a:cubicBezTo>
                    <a:pt x="340" y="141"/>
                    <a:pt x="355" y="112"/>
                    <a:pt x="372" y="84"/>
                  </a:cubicBezTo>
                  <a:cubicBezTo>
                    <a:pt x="352" y="132"/>
                    <a:pt x="331" y="183"/>
                    <a:pt x="310" y="228"/>
                  </a:cubicBezTo>
                  <a:lnTo>
                    <a:pt x="306" y="200"/>
                  </a:lnTo>
                  <a:close/>
                  <a:moveTo>
                    <a:pt x="365" y="167"/>
                  </a:moveTo>
                  <a:cubicBezTo>
                    <a:pt x="365" y="167"/>
                    <a:pt x="366" y="168"/>
                    <a:pt x="366" y="168"/>
                  </a:cubicBezTo>
                  <a:cubicBezTo>
                    <a:pt x="372" y="157"/>
                    <a:pt x="373" y="141"/>
                    <a:pt x="378" y="132"/>
                  </a:cubicBezTo>
                  <a:cubicBezTo>
                    <a:pt x="378" y="132"/>
                    <a:pt x="379" y="131"/>
                    <a:pt x="380" y="131"/>
                  </a:cubicBezTo>
                  <a:cubicBezTo>
                    <a:pt x="402" y="95"/>
                    <a:pt x="440" y="68"/>
                    <a:pt x="497" y="69"/>
                  </a:cubicBezTo>
                  <a:cubicBezTo>
                    <a:pt x="495" y="61"/>
                    <a:pt x="498" y="69"/>
                    <a:pt x="500" y="68"/>
                  </a:cubicBezTo>
                  <a:cubicBezTo>
                    <a:pt x="553" y="72"/>
                    <a:pt x="593" y="105"/>
                    <a:pt x="601" y="160"/>
                  </a:cubicBezTo>
                  <a:cubicBezTo>
                    <a:pt x="606" y="198"/>
                    <a:pt x="599" y="237"/>
                    <a:pt x="586" y="264"/>
                  </a:cubicBezTo>
                  <a:cubicBezTo>
                    <a:pt x="585" y="264"/>
                    <a:pt x="584" y="265"/>
                    <a:pt x="584" y="265"/>
                  </a:cubicBezTo>
                  <a:cubicBezTo>
                    <a:pt x="584" y="262"/>
                    <a:pt x="583" y="262"/>
                    <a:pt x="583" y="265"/>
                  </a:cubicBezTo>
                  <a:cubicBezTo>
                    <a:pt x="581" y="267"/>
                    <a:pt x="581" y="267"/>
                    <a:pt x="581" y="267"/>
                  </a:cubicBezTo>
                  <a:cubicBezTo>
                    <a:pt x="580" y="268"/>
                    <a:pt x="580" y="268"/>
                    <a:pt x="580" y="268"/>
                  </a:cubicBezTo>
                  <a:cubicBezTo>
                    <a:pt x="570" y="280"/>
                    <a:pt x="570" y="280"/>
                    <a:pt x="570" y="280"/>
                  </a:cubicBezTo>
                  <a:cubicBezTo>
                    <a:pt x="571" y="279"/>
                    <a:pt x="571" y="279"/>
                    <a:pt x="571" y="279"/>
                  </a:cubicBezTo>
                  <a:cubicBezTo>
                    <a:pt x="557" y="303"/>
                    <a:pt x="518" y="317"/>
                    <a:pt x="479" y="309"/>
                  </a:cubicBezTo>
                  <a:cubicBezTo>
                    <a:pt x="419" y="309"/>
                    <a:pt x="391" y="275"/>
                    <a:pt x="373" y="231"/>
                  </a:cubicBezTo>
                  <a:cubicBezTo>
                    <a:pt x="368" y="219"/>
                    <a:pt x="359" y="193"/>
                    <a:pt x="366" y="183"/>
                  </a:cubicBezTo>
                  <a:cubicBezTo>
                    <a:pt x="362" y="179"/>
                    <a:pt x="363" y="174"/>
                    <a:pt x="364" y="171"/>
                  </a:cubicBezTo>
                  <a:cubicBezTo>
                    <a:pt x="365" y="170"/>
                    <a:pt x="365" y="169"/>
                    <a:pt x="366" y="169"/>
                  </a:cubicBezTo>
                  <a:cubicBezTo>
                    <a:pt x="366" y="168"/>
                    <a:pt x="365" y="167"/>
                    <a:pt x="365" y="167"/>
                  </a:cubicBezTo>
                  <a:close/>
                  <a:moveTo>
                    <a:pt x="484" y="62"/>
                  </a:moveTo>
                  <a:cubicBezTo>
                    <a:pt x="467" y="62"/>
                    <a:pt x="467" y="62"/>
                    <a:pt x="467" y="62"/>
                  </a:cubicBezTo>
                  <a:cubicBezTo>
                    <a:pt x="447" y="65"/>
                    <a:pt x="430" y="73"/>
                    <a:pt x="415" y="81"/>
                  </a:cubicBezTo>
                  <a:cubicBezTo>
                    <a:pt x="418" y="72"/>
                    <a:pt x="430" y="65"/>
                    <a:pt x="442" y="64"/>
                  </a:cubicBezTo>
                  <a:cubicBezTo>
                    <a:pt x="450" y="63"/>
                    <a:pt x="459" y="61"/>
                    <a:pt x="467" y="62"/>
                  </a:cubicBezTo>
                  <a:cubicBezTo>
                    <a:pt x="472" y="60"/>
                    <a:pt x="479" y="59"/>
                    <a:pt x="484" y="62"/>
                  </a:cubicBezTo>
                  <a:close/>
                  <a:moveTo>
                    <a:pt x="469" y="48"/>
                  </a:moveTo>
                  <a:cubicBezTo>
                    <a:pt x="478" y="40"/>
                    <a:pt x="486" y="30"/>
                    <a:pt x="497" y="23"/>
                  </a:cubicBezTo>
                  <a:cubicBezTo>
                    <a:pt x="499" y="30"/>
                    <a:pt x="490" y="40"/>
                    <a:pt x="484" y="49"/>
                  </a:cubicBezTo>
                  <a:lnTo>
                    <a:pt x="469" y="48"/>
                  </a:lnTo>
                  <a:close/>
                  <a:moveTo>
                    <a:pt x="579" y="42"/>
                  </a:moveTo>
                  <a:cubicBezTo>
                    <a:pt x="580" y="54"/>
                    <a:pt x="572" y="69"/>
                    <a:pt x="571" y="78"/>
                  </a:cubicBezTo>
                  <a:cubicBezTo>
                    <a:pt x="562" y="69"/>
                    <a:pt x="550" y="64"/>
                    <a:pt x="536" y="58"/>
                  </a:cubicBezTo>
                  <a:cubicBezTo>
                    <a:pt x="557" y="36"/>
                    <a:pt x="557" y="36"/>
                    <a:pt x="557" y="36"/>
                  </a:cubicBezTo>
                  <a:cubicBezTo>
                    <a:pt x="560" y="41"/>
                    <a:pt x="552" y="52"/>
                    <a:pt x="552" y="62"/>
                  </a:cubicBezTo>
                  <a:cubicBezTo>
                    <a:pt x="563" y="63"/>
                    <a:pt x="570" y="48"/>
                    <a:pt x="579" y="42"/>
                  </a:cubicBezTo>
                  <a:close/>
                  <a:moveTo>
                    <a:pt x="560" y="53"/>
                  </a:moveTo>
                  <a:cubicBezTo>
                    <a:pt x="560" y="48"/>
                    <a:pt x="563" y="44"/>
                    <a:pt x="565" y="40"/>
                  </a:cubicBezTo>
                  <a:cubicBezTo>
                    <a:pt x="567" y="38"/>
                    <a:pt x="571" y="40"/>
                    <a:pt x="572" y="43"/>
                  </a:cubicBezTo>
                  <a:lnTo>
                    <a:pt x="560" y="53"/>
                  </a:lnTo>
                  <a:close/>
                  <a:moveTo>
                    <a:pt x="545" y="71"/>
                  </a:moveTo>
                  <a:cubicBezTo>
                    <a:pt x="536" y="70"/>
                    <a:pt x="526" y="67"/>
                    <a:pt x="518" y="62"/>
                  </a:cubicBezTo>
                  <a:cubicBezTo>
                    <a:pt x="527" y="62"/>
                    <a:pt x="537" y="66"/>
                    <a:pt x="545" y="71"/>
                  </a:cubicBezTo>
                  <a:close/>
                  <a:moveTo>
                    <a:pt x="526" y="55"/>
                  </a:moveTo>
                  <a:cubicBezTo>
                    <a:pt x="501" y="49"/>
                    <a:pt x="501" y="49"/>
                    <a:pt x="501" y="49"/>
                  </a:cubicBezTo>
                  <a:cubicBezTo>
                    <a:pt x="508" y="39"/>
                    <a:pt x="516" y="30"/>
                    <a:pt x="527" y="26"/>
                  </a:cubicBezTo>
                  <a:cubicBezTo>
                    <a:pt x="530" y="25"/>
                    <a:pt x="531" y="29"/>
                    <a:pt x="531" y="31"/>
                  </a:cubicBezTo>
                  <a:cubicBezTo>
                    <a:pt x="531" y="40"/>
                    <a:pt x="523" y="45"/>
                    <a:pt x="526" y="55"/>
                  </a:cubicBezTo>
                  <a:close/>
                  <a:moveTo>
                    <a:pt x="592" y="108"/>
                  </a:moveTo>
                  <a:cubicBezTo>
                    <a:pt x="633" y="149"/>
                    <a:pt x="620" y="253"/>
                    <a:pt x="579" y="286"/>
                  </a:cubicBezTo>
                  <a:cubicBezTo>
                    <a:pt x="578" y="286"/>
                    <a:pt x="572" y="290"/>
                    <a:pt x="570" y="291"/>
                  </a:cubicBezTo>
                  <a:cubicBezTo>
                    <a:pt x="614" y="260"/>
                    <a:pt x="621" y="163"/>
                    <a:pt x="592" y="111"/>
                  </a:cubicBezTo>
                  <a:cubicBezTo>
                    <a:pt x="591" y="111"/>
                    <a:pt x="591" y="109"/>
                    <a:pt x="592" y="108"/>
                  </a:cubicBezTo>
                  <a:close/>
                  <a:moveTo>
                    <a:pt x="480" y="320"/>
                  </a:moveTo>
                  <a:cubicBezTo>
                    <a:pt x="493" y="321"/>
                    <a:pt x="493" y="321"/>
                    <a:pt x="493" y="321"/>
                  </a:cubicBezTo>
                  <a:cubicBezTo>
                    <a:pt x="491" y="327"/>
                    <a:pt x="482" y="336"/>
                    <a:pt x="477" y="344"/>
                  </a:cubicBezTo>
                  <a:cubicBezTo>
                    <a:pt x="477" y="336"/>
                    <a:pt x="482" y="330"/>
                    <a:pt x="482" y="325"/>
                  </a:cubicBezTo>
                  <a:cubicBezTo>
                    <a:pt x="482" y="323"/>
                    <a:pt x="481" y="321"/>
                    <a:pt x="480" y="320"/>
                  </a:cubicBezTo>
                  <a:close/>
                  <a:moveTo>
                    <a:pt x="430" y="316"/>
                  </a:moveTo>
                  <a:cubicBezTo>
                    <a:pt x="427" y="320"/>
                    <a:pt x="425" y="325"/>
                    <a:pt x="422" y="328"/>
                  </a:cubicBezTo>
                  <a:cubicBezTo>
                    <a:pt x="423" y="308"/>
                    <a:pt x="423" y="308"/>
                    <a:pt x="423" y="308"/>
                  </a:cubicBezTo>
                  <a:cubicBezTo>
                    <a:pt x="425" y="310"/>
                    <a:pt x="434" y="310"/>
                    <a:pt x="430" y="316"/>
                  </a:cubicBezTo>
                  <a:close/>
                  <a:moveTo>
                    <a:pt x="387" y="286"/>
                  </a:moveTo>
                  <a:cubicBezTo>
                    <a:pt x="387" y="290"/>
                    <a:pt x="387" y="290"/>
                    <a:pt x="387" y="290"/>
                  </a:cubicBezTo>
                  <a:cubicBezTo>
                    <a:pt x="386" y="290"/>
                    <a:pt x="386" y="290"/>
                    <a:pt x="386" y="290"/>
                  </a:cubicBezTo>
                  <a:cubicBezTo>
                    <a:pt x="376" y="307"/>
                    <a:pt x="376" y="307"/>
                    <a:pt x="376" y="307"/>
                  </a:cubicBezTo>
                  <a:cubicBezTo>
                    <a:pt x="378" y="296"/>
                    <a:pt x="381" y="285"/>
                    <a:pt x="384" y="278"/>
                  </a:cubicBezTo>
                  <a:cubicBezTo>
                    <a:pt x="387" y="278"/>
                    <a:pt x="393" y="285"/>
                    <a:pt x="387" y="286"/>
                  </a:cubicBezTo>
                  <a:close/>
                  <a:moveTo>
                    <a:pt x="373" y="262"/>
                  </a:moveTo>
                  <a:cubicBezTo>
                    <a:pt x="371" y="272"/>
                    <a:pt x="366" y="281"/>
                    <a:pt x="359" y="288"/>
                  </a:cubicBezTo>
                  <a:cubicBezTo>
                    <a:pt x="361" y="276"/>
                    <a:pt x="365" y="264"/>
                    <a:pt x="369" y="254"/>
                  </a:cubicBezTo>
                  <a:cubicBezTo>
                    <a:pt x="370" y="257"/>
                    <a:pt x="374" y="260"/>
                    <a:pt x="373" y="262"/>
                  </a:cubicBezTo>
                  <a:close/>
                  <a:moveTo>
                    <a:pt x="356" y="276"/>
                  </a:moveTo>
                  <a:cubicBezTo>
                    <a:pt x="355" y="277"/>
                    <a:pt x="358" y="281"/>
                    <a:pt x="356" y="283"/>
                  </a:cubicBezTo>
                  <a:cubicBezTo>
                    <a:pt x="353" y="279"/>
                    <a:pt x="354" y="293"/>
                    <a:pt x="352" y="297"/>
                  </a:cubicBezTo>
                  <a:cubicBezTo>
                    <a:pt x="346" y="291"/>
                    <a:pt x="338" y="286"/>
                    <a:pt x="342" y="276"/>
                  </a:cubicBezTo>
                  <a:cubicBezTo>
                    <a:pt x="345" y="267"/>
                    <a:pt x="352" y="252"/>
                    <a:pt x="357" y="247"/>
                  </a:cubicBezTo>
                  <a:cubicBezTo>
                    <a:pt x="358" y="246"/>
                    <a:pt x="361" y="243"/>
                    <a:pt x="363" y="240"/>
                  </a:cubicBezTo>
                  <a:cubicBezTo>
                    <a:pt x="365" y="253"/>
                    <a:pt x="362" y="265"/>
                    <a:pt x="356" y="276"/>
                  </a:cubicBezTo>
                  <a:close/>
                  <a:moveTo>
                    <a:pt x="341" y="267"/>
                  </a:moveTo>
                  <a:cubicBezTo>
                    <a:pt x="352" y="224"/>
                    <a:pt x="352" y="224"/>
                    <a:pt x="352" y="224"/>
                  </a:cubicBezTo>
                  <a:cubicBezTo>
                    <a:pt x="343" y="226"/>
                    <a:pt x="344" y="235"/>
                    <a:pt x="342" y="241"/>
                  </a:cubicBezTo>
                  <a:cubicBezTo>
                    <a:pt x="341" y="243"/>
                    <a:pt x="342" y="244"/>
                    <a:pt x="343" y="242"/>
                  </a:cubicBezTo>
                  <a:cubicBezTo>
                    <a:pt x="339" y="248"/>
                    <a:pt x="334" y="265"/>
                    <a:pt x="332" y="272"/>
                  </a:cubicBezTo>
                  <a:cubicBezTo>
                    <a:pt x="330" y="270"/>
                    <a:pt x="318" y="259"/>
                    <a:pt x="329" y="259"/>
                  </a:cubicBezTo>
                  <a:cubicBezTo>
                    <a:pt x="334" y="243"/>
                    <a:pt x="340" y="226"/>
                    <a:pt x="349" y="213"/>
                  </a:cubicBezTo>
                  <a:cubicBezTo>
                    <a:pt x="352" y="216"/>
                    <a:pt x="349" y="221"/>
                    <a:pt x="353" y="223"/>
                  </a:cubicBezTo>
                  <a:cubicBezTo>
                    <a:pt x="355" y="215"/>
                    <a:pt x="355" y="215"/>
                    <a:pt x="355" y="215"/>
                  </a:cubicBezTo>
                  <a:cubicBezTo>
                    <a:pt x="361" y="234"/>
                    <a:pt x="361" y="234"/>
                    <a:pt x="361" y="234"/>
                  </a:cubicBezTo>
                  <a:cubicBezTo>
                    <a:pt x="353" y="242"/>
                    <a:pt x="345" y="257"/>
                    <a:pt x="341" y="267"/>
                  </a:cubicBezTo>
                  <a:close/>
                  <a:moveTo>
                    <a:pt x="340" y="222"/>
                  </a:moveTo>
                  <a:cubicBezTo>
                    <a:pt x="341" y="210"/>
                    <a:pt x="348" y="197"/>
                    <a:pt x="351" y="184"/>
                  </a:cubicBezTo>
                  <a:cubicBezTo>
                    <a:pt x="352" y="185"/>
                    <a:pt x="355" y="196"/>
                    <a:pt x="352" y="199"/>
                  </a:cubicBezTo>
                  <a:cubicBezTo>
                    <a:pt x="346" y="206"/>
                    <a:pt x="343" y="215"/>
                    <a:pt x="340" y="222"/>
                  </a:cubicBezTo>
                  <a:close/>
                  <a:moveTo>
                    <a:pt x="347" y="179"/>
                  </a:moveTo>
                  <a:cubicBezTo>
                    <a:pt x="338" y="204"/>
                    <a:pt x="329" y="225"/>
                    <a:pt x="323" y="249"/>
                  </a:cubicBezTo>
                  <a:cubicBezTo>
                    <a:pt x="321" y="244"/>
                    <a:pt x="315" y="241"/>
                    <a:pt x="317" y="236"/>
                  </a:cubicBezTo>
                  <a:cubicBezTo>
                    <a:pt x="327" y="211"/>
                    <a:pt x="339" y="186"/>
                    <a:pt x="353" y="165"/>
                  </a:cubicBezTo>
                  <a:cubicBezTo>
                    <a:pt x="356" y="171"/>
                    <a:pt x="348" y="188"/>
                    <a:pt x="347" y="179"/>
                  </a:cubicBezTo>
                  <a:close/>
                  <a:moveTo>
                    <a:pt x="198" y="350"/>
                  </a:moveTo>
                  <a:cubicBezTo>
                    <a:pt x="199" y="349"/>
                    <a:pt x="203" y="349"/>
                    <a:pt x="201" y="352"/>
                  </a:cubicBezTo>
                  <a:cubicBezTo>
                    <a:pt x="193" y="353"/>
                    <a:pt x="193" y="353"/>
                    <a:pt x="193" y="353"/>
                  </a:cubicBezTo>
                  <a:cubicBezTo>
                    <a:pt x="194" y="351"/>
                    <a:pt x="196" y="351"/>
                    <a:pt x="198" y="350"/>
                  </a:cubicBezTo>
                  <a:close/>
                  <a:moveTo>
                    <a:pt x="206" y="359"/>
                  </a:moveTo>
                  <a:cubicBezTo>
                    <a:pt x="198" y="384"/>
                    <a:pt x="191" y="408"/>
                    <a:pt x="188" y="440"/>
                  </a:cubicBezTo>
                  <a:cubicBezTo>
                    <a:pt x="185" y="435"/>
                    <a:pt x="187" y="432"/>
                    <a:pt x="187" y="428"/>
                  </a:cubicBezTo>
                  <a:cubicBezTo>
                    <a:pt x="185" y="416"/>
                    <a:pt x="189" y="388"/>
                    <a:pt x="188" y="371"/>
                  </a:cubicBezTo>
                  <a:cubicBezTo>
                    <a:pt x="182" y="371"/>
                    <a:pt x="182" y="371"/>
                    <a:pt x="182" y="371"/>
                  </a:cubicBezTo>
                  <a:cubicBezTo>
                    <a:pt x="189" y="366"/>
                    <a:pt x="197" y="361"/>
                    <a:pt x="206" y="359"/>
                  </a:cubicBezTo>
                  <a:close/>
                  <a:moveTo>
                    <a:pt x="160" y="393"/>
                  </a:moveTo>
                  <a:cubicBezTo>
                    <a:pt x="161" y="382"/>
                    <a:pt x="173" y="377"/>
                    <a:pt x="182" y="372"/>
                  </a:cubicBezTo>
                  <a:cubicBezTo>
                    <a:pt x="172" y="397"/>
                    <a:pt x="163" y="423"/>
                    <a:pt x="159" y="453"/>
                  </a:cubicBezTo>
                  <a:lnTo>
                    <a:pt x="160" y="393"/>
                  </a:lnTo>
                  <a:close/>
                  <a:moveTo>
                    <a:pt x="151" y="392"/>
                  </a:moveTo>
                  <a:cubicBezTo>
                    <a:pt x="143" y="412"/>
                    <a:pt x="137" y="435"/>
                    <a:pt x="130" y="456"/>
                  </a:cubicBezTo>
                  <a:cubicBezTo>
                    <a:pt x="136" y="405"/>
                    <a:pt x="136" y="405"/>
                    <a:pt x="136" y="405"/>
                  </a:cubicBezTo>
                  <a:cubicBezTo>
                    <a:pt x="137" y="399"/>
                    <a:pt x="146" y="396"/>
                    <a:pt x="151" y="392"/>
                  </a:cubicBezTo>
                  <a:close/>
                  <a:moveTo>
                    <a:pt x="121" y="412"/>
                  </a:moveTo>
                  <a:cubicBezTo>
                    <a:pt x="105" y="464"/>
                    <a:pt x="105" y="464"/>
                    <a:pt x="105" y="464"/>
                  </a:cubicBezTo>
                  <a:cubicBezTo>
                    <a:pt x="105" y="453"/>
                    <a:pt x="107" y="446"/>
                    <a:pt x="105" y="440"/>
                  </a:cubicBezTo>
                  <a:cubicBezTo>
                    <a:pt x="100" y="425"/>
                    <a:pt x="113" y="418"/>
                    <a:pt x="121" y="412"/>
                  </a:cubicBezTo>
                  <a:close/>
                  <a:moveTo>
                    <a:pt x="50" y="471"/>
                  </a:moveTo>
                  <a:cubicBezTo>
                    <a:pt x="50" y="471"/>
                    <a:pt x="50" y="473"/>
                    <a:pt x="49" y="473"/>
                  </a:cubicBezTo>
                  <a:cubicBezTo>
                    <a:pt x="43" y="480"/>
                    <a:pt x="35" y="487"/>
                    <a:pt x="26" y="492"/>
                  </a:cubicBezTo>
                  <a:cubicBezTo>
                    <a:pt x="33" y="484"/>
                    <a:pt x="40" y="475"/>
                    <a:pt x="50" y="471"/>
                  </a:cubicBezTo>
                  <a:close/>
                  <a:moveTo>
                    <a:pt x="46" y="485"/>
                  </a:moveTo>
                  <a:cubicBezTo>
                    <a:pt x="46" y="491"/>
                    <a:pt x="38" y="516"/>
                    <a:pt x="36" y="525"/>
                  </a:cubicBezTo>
                  <a:cubicBezTo>
                    <a:pt x="35" y="529"/>
                    <a:pt x="32" y="527"/>
                    <a:pt x="33" y="524"/>
                  </a:cubicBezTo>
                  <a:cubicBezTo>
                    <a:pt x="36" y="513"/>
                    <a:pt x="34" y="501"/>
                    <a:pt x="39" y="491"/>
                  </a:cubicBezTo>
                  <a:cubicBezTo>
                    <a:pt x="39" y="490"/>
                    <a:pt x="43" y="488"/>
                    <a:pt x="46" y="485"/>
                  </a:cubicBezTo>
                  <a:close/>
                  <a:moveTo>
                    <a:pt x="24" y="494"/>
                  </a:moveTo>
                  <a:cubicBezTo>
                    <a:pt x="24" y="495"/>
                    <a:pt x="23" y="496"/>
                    <a:pt x="23" y="496"/>
                  </a:cubicBezTo>
                  <a:cubicBezTo>
                    <a:pt x="20" y="500"/>
                    <a:pt x="15" y="505"/>
                    <a:pt x="12" y="507"/>
                  </a:cubicBezTo>
                  <a:lnTo>
                    <a:pt x="24" y="494"/>
                  </a:lnTo>
                  <a:close/>
                  <a:moveTo>
                    <a:pt x="37" y="549"/>
                  </a:moveTo>
                  <a:cubicBezTo>
                    <a:pt x="22" y="544"/>
                    <a:pt x="9" y="525"/>
                    <a:pt x="21" y="509"/>
                  </a:cubicBezTo>
                  <a:cubicBezTo>
                    <a:pt x="22" y="507"/>
                    <a:pt x="29" y="501"/>
                    <a:pt x="32" y="498"/>
                  </a:cubicBezTo>
                  <a:cubicBezTo>
                    <a:pt x="30" y="511"/>
                    <a:pt x="27" y="526"/>
                    <a:pt x="28" y="540"/>
                  </a:cubicBezTo>
                  <a:cubicBezTo>
                    <a:pt x="34" y="543"/>
                    <a:pt x="36" y="533"/>
                    <a:pt x="38" y="529"/>
                  </a:cubicBezTo>
                  <a:cubicBezTo>
                    <a:pt x="39" y="528"/>
                    <a:pt x="40" y="525"/>
                    <a:pt x="41" y="524"/>
                  </a:cubicBezTo>
                  <a:cubicBezTo>
                    <a:pt x="39" y="533"/>
                    <a:pt x="40" y="543"/>
                    <a:pt x="37" y="549"/>
                  </a:cubicBezTo>
                  <a:close/>
                  <a:moveTo>
                    <a:pt x="46" y="567"/>
                  </a:moveTo>
                  <a:cubicBezTo>
                    <a:pt x="44" y="569"/>
                    <a:pt x="43" y="567"/>
                    <a:pt x="42" y="566"/>
                  </a:cubicBezTo>
                  <a:cubicBezTo>
                    <a:pt x="41" y="564"/>
                    <a:pt x="49" y="562"/>
                    <a:pt x="46" y="567"/>
                  </a:cubicBezTo>
                  <a:close/>
                  <a:moveTo>
                    <a:pt x="54" y="545"/>
                  </a:moveTo>
                  <a:cubicBezTo>
                    <a:pt x="62" y="521"/>
                    <a:pt x="69" y="491"/>
                    <a:pt x="79" y="467"/>
                  </a:cubicBezTo>
                  <a:cubicBezTo>
                    <a:pt x="81" y="470"/>
                    <a:pt x="79" y="476"/>
                    <a:pt x="81" y="477"/>
                  </a:cubicBezTo>
                  <a:cubicBezTo>
                    <a:pt x="82" y="470"/>
                    <a:pt x="85" y="459"/>
                    <a:pt x="79" y="453"/>
                  </a:cubicBezTo>
                  <a:cubicBezTo>
                    <a:pt x="68" y="488"/>
                    <a:pt x="60" y="522"/>
                    <a:pt x="46" y="554"/>
                  </a:cubicBezTo>
                  <a:cubicBezTo>
                    <a:pt x="44" y="529"/>
                    <a:pt x="51" y="503"/>
                    <a:pt x="54" y="479"/>
                  </a:cubicBezTo>
                  <a:cubicBezTo>
                    <a:pt x="96" y="433"/>
                    <a:pt x="96" y="433"/>
                    <a:pt x="96" y="433"/>
                  </a:cubicBezTo>
                  <a:cubicBezTo>
                    <a:pt x="89" y="456"/>
                    <a:pt x="82" y="486"/>
                    <a:pt x="78" y="512"/>
                  </a:cubicBezTo>
                  <a:cubicBezTo>
                    <a:pt x="75" y="503"/>
                    <a:pt x="79" y="494"/>
                    <a:pt x="79" y="485"/>
                  </a:cubicBezTo>
                  <a:cubicBezTo>
                    <a:pt x="76" y="491"/>
                    <a:pt x="76" y="491"/>
                    <a:pt x="76" y="491"/>
                  </a:cubicBezTo>
                  <a:cubicBezTo>
                    <a:pt x="76" y="488"/>
                    <a:pt x="78" y="483"/>
                    <a:pt x="74" y="484"/>
                  </a:cubicBezTo>
                  <a:cubicBezTo>
                    <a:pt x="63" y="544"/>
                    <a:pt x="63" y="544"/>
                    <a:pt x="63" y="544"/>
                  </a:cubicBezTo>
                  <a:cubicBezTo>
                    <a:pt x="63" y="545"/>
                    <a:pt x="50" y="558"/>
                    <a:pt x="54" y="545"/>
                  </a:cubicBezTo>
                  <a:close/>
                  <a:moveTo>
                    <a:pt x="91" y="526"/>
                  </a:moveTo>
                  <a:cubicBezTo>
                    <a:pt x="90" y="531"/>
                    <a:pt x="73" y="541"/>
                    <a:pt x="72" y="535"/>
                  </a:cubicBezTo>
                  <a:cubicBezTo>
                    <a:pt x="69" y="547"/>
                    <a:pt x="71" y="524"/>
                    <a:pt x="77" y="531"/>
                  </a:cubicBezTo>
                  <a:cubicBezTo>
                    <a:pt x="82" y="501"/>
                    <a:pt x="91" y="473"/>
                    <a:pt x="98" y="442"/>
                  </a:cubicBezTo>
                  <a:cubicBezTo>
                    <a:pt x="98" y="443"/>
                    <a:pt x="100" y="439"/>
                    <a:pt x="101" y="441"/>
                  </a:cubicBezTo>
                  <a:cubicBezTo>
                    <a:pt x="104" y="455"/>
                    <a:pt x="101" y="470"/>
                    <a:pt x="97" y="482"/>
                  </a:cubicBezTo>
                  <a:cubicBezTo>
                    <a:pt x="93" y="496"/>
                    <a:pt x="92" y="512"/>
                    <a:pt x="91" y="526"/>
                  </a:cubicBezTo>
                  <a:close/>
                  <a:moveTo>
                    <a:pt x="120" y="505"/>
                  </a:moveTo>
                  <a:cubicBezTo>
                    <a:pt x="120" y="509"/>
                    <a:pt x="107" y="515"/>
                    <a:pt x="99" y="520"/>
                  </a:cubicBezTo>
                  <a:cubicBezTo>
                    <a:pt x="102" y="507"/>
                    <a:pt x="102" y="493"/>
                    <a:pt x="102" y="479"/>
                  </a:cubicBezTo>
                  <a:cubicBezTo>
                    <a:pt x="105" y="483"/>
                    <a:pt x="101" y="491"/>
                    <a:pt x="103" y="500"/>
                  </a:cubicBezTo>
                  <a:cubicBezTo>
                    <a:pt x="108" y="467"/>
                    <a:pt x="117" y="437"/>
                    <a:pt x="127" y="414"/>
                  </a:cubicBezTo>
                  <a:cubicBezTo>
                    <a:pt x="128" y="413"/>
                    <a:pt x="130" y="412"/>
                    <a:pt x="131" y="410"/>
                  </a:cubicBezTo>
                  <a:cubicBezTo>
                    <a:pt x="133" y="425"/>
                    <a:pt x="128" y="444"/>
                    <a:pt x="123" y="457"/>
                  </a:cubicBezTo>
                  <a:lnTo>
                    <a:pt x="120" y="505"/>
                  </a:lnTo>
                  <a:close/>
                  <a:moveTo>
                    <a:pt x="177" y="461"/>
                  </a:moveTo>
                  <a:cubicBezTo>
                    <a:pt x="161" y="474"/>
                    <a:pt x="145" y="487"/>
                    <a:pt x="128" y="498"/>
                  </a:cubicBezTo>
                  <a:cubicBezTo>
                    <a:pt x="129" y="485"/>
                    <a:pt x="129" y="471"/>
                    <a:pt x="131" y="457"/>
                  </a:cubicBezTo>
                  <a:cubicBezTo>
                    <a:pt x="134" y="462"/>
                    <a:pt x="131" y="469"/>
                    <a:pt x="131" y="474"/>
                  </a:cubicBezTo>
                  <a:cubicBezTo>
                    <a:pt x="138" y="449"/>
                    <a:pt x="145" y="421"/>
                    <a:pt x="154" y="400"/>
                  </a:cubicBezTo>
                  <a:cubicBezTo>
                    <a:pt x="156" y="405"/>
                    <a:pt x="158" y="412"/>
                    <a:pt x="157" y="418"/>
                  </a:cubicBezTo>
                  <a:cubicBezTo>
                    <a:pt x="151" y="408"/>
                    <a:pt x="154" y="425"/>
                    <a:pt x="156" y="425"/>
                  </a:cubicBezTo>
                  <a:cubicBezTo>
                    <a:pt x="154" y="437"/>
                    <a:pt x="148" y="459"/>
                    <a:pt x="149" y="475"/>
                  </a:cubicBezTo>
                  <a:cubicBezTo>
                    <a:pt x="149" y="478"/>
                    <a:pt x="155" y="478"/>
                    <a:pt x="155" y="474"/>
                  </a:cubicBezTo>
                  <a:cubicBezTo>
                    <a:pt x="156" y="470"/>
                    <a:pt x="158" y="465"/>
                    <a:pt x="159" y="460"/>
                  </a:cubicBezTo>
                  <a:cubicBezTo>
                    <a:pt x="160" y="460"/>
                    <a:pt x="160" y="454"/>
                    <a:pt x="159" y="457"/>
                  </a:cubicBezTo>
                  <a:cubicBezTo>
                    <a:pt x="159" y="457"/>
                    <a:pt x="158" y="457"/>
                    <a:pt x="158" y="457"/>
                  </a:cubicBezTo>
                  <a:cubicBezTo>
                    <a:pt x="158" y="458"/>
                    <a:pt x="158" y="458"/>
                    <a:pt x="158" y="458"/>
                  </a:cubicBezTo>
                  <a:cubicBezTo>
                    <a:pt x="158" y="458"/>
                    <a:pt x="158" y="458"/>
                    <a:pt x="158" y="457"/>
                  </a:cubicBezTo>
                  <a:cubicBezTo>
                    <a:pt x="184" y="383"/>
                    <a:pt x="184" y="383"/>
                    <a:pt x="184" y="383"/>
                  </a:cubicBezTo>
                  <a:lnTo>
                    <a:pt x="177" y="461"/>
                  </a:lnTo>
                  <a:close/>
                  <a:moveTo>
                    <a:pt x="202" y="443"/>
                  </a:moveTo>
                  <a:cubicBezTo>
                    <a:pt x="196" y="447"/>
                    <a:pt x="192" y="452"/>
                    <a:pt x="185" y="453"/>
                  </a:cubicBezTo>
                  <a:cubicBezTo>
                    <a:pt x="191" y="427"/>
                    <a:pt x="198" y="403"/>
                    <a:pt x="205" y="378"/>
                  </a:cubicBezTo>
                  <a:cubicBezTo>
                    <a:pt x="205" y="377"/>
                    <a:pt x="207" y="374"/>
                    <a:pt x="208" y="373"/>
                  </a:cubicBezTo>
                  <a:cubicBezTo>
                    <a:pt x="204" y="393"/>
                    <a:pt x="200" y="422"/>
                    <a:pt x="202" y="443"/>
                  </a:cubicBezTo>
                  <a:close/>
                  <a:moveTo>
                    <a:pt x="218" y="428"/>
                  </a:moveTo>
                  <a:cubicBezTo>
                    <a:pt x="218" y="432"/>
                    <a:pt x="213" y="435"/>
                    <a:pt x="209" y="438"/>
                  </a:cubicBezTo>
                  <a:cubicBezTo>
                    <a:pt x="209" y="425"/>
                    <a:pt x="209" y="412"/>
                    <a:pt x="210" y="398"/>
                  </a:cubicBezTo>
                  <a:cubicBezTo>
                    <a:pt x="214" y="401"/>
                    <a:pt x="210" y="408"/>
                    <a:pt x="211" y="411"/>
                  </a:cubicBezTo>
                  <a:cubicBezTo>
                    <a:pt x="214" y="406"/>
                    <a:pt x="217" y="400"/>
                    <a:pt x="217" y="394"/>
                  </a:cubicBezTo>
                  <a:cubicBezTo>
                    <a:pt x="216" y="384"/>
                    <a:pt x="222" y="394"/>
                    <a:pt x="222" y="395"/>
                  </a:cubicBezTo>
                  <a:cubicBezTo>
                    <a:pt x="219" y="407"/>
                    <a:pt x="220" y="418"/>
                    <a:pt x="218" y="428"/>
                  </a:cubicBezTo>
                  <a:close/>
                  <a:moveTo>
                    <a:pt x="211" y="393"/>
                  </a:moveTo>
                  <a:cubicBezTo>
                    <a:pt x="211" y="380"/>
                    <a:pt x="211" y="380"/>
                    <a:pt x="211" y="380"/>
                  </a:cubicBezTo>
                  <a:cubicBezTo>
                    <a:pt x="218" y="382"/>
                    <a:pt x="213" y="390"/>
                    <a:pt x="211" y="393"/>
                  </a:cubicBezTo>
                  <a:close/>
                  <a:moveTo>
                    <a:pt x="225" y="423"/>
                  </a:moveTo>
                  <a:cubicBezTo>
                    <a:pt x="225" y="419"/>
                    <a:pt x="224" y="407"/>
                    <a:pt x="225" y="404"/>
                  </a:cubicBezTo>
                  <a:cubicBezTo>
                    <a:pt x="225" y="403"/>
                    <a:pt x="226" y="400"/>
                    <a:pt x="227" y="399"/>
                  </a:cubicBezTo>
                  <a:cubicBezTo>
                    <a:pt x="239" y="410"/>
                    <a:pt x="239" y="410"/>
                    <a:pt x="239" y="410"/>
                  </a:cubicBezTo>
                  <a:cubicBezTo>
                    <a:pt x="232" y="417"/>
                    <a:pt x="228" y="412"/>
                    <a:pt x="225" y="423"/>
                  </a:cubicBezTo>
                  <a:close/>
                  <a:moveTo>
                    <a:pt x="282" y="404"/>
                  </a:moveTo>
                  <a:cubicBezTo>
                    <a:pt x="286" y="401"/>
                    <a:pt x="289" y="396"/>
                    <a:pt x="293" y="395"/>
                  </a:cubicBezTo>
                  <a:cubicBezTo>
                    <a:pt x="290" y="399"/>
                    <a:pt x="287" y="403"/>
                    <a:pt x="282" y="404"/>
                  </a:cubicBezTo>
                  <a:close/>
                  <a:moveTo>
                    <a:pt x="289" y="389"/>
                  </a:moveTo>
                  <a:cubicBezTo>
                    <a:pt x="281" y="395"/>
                    <a:pt x="273" y="402"/>
                    <a:pt x="264" y="410"/>
                  </a:cubicBezTo>
                  <a:cubicBezTo>
                    <a:pt x="239" y="399"/>
                    <a:pt x="214" y="378"/>
                    <a:pt x="212" y="343"/>
                  </a:cubicBezTo>
                  <a:cubicBezTo>
                    <a:pt x="212" y="349"/>
                    <a:pt x="206" y="341"/>
                    <a:pt x="210" y="338"/>
                  </a:cubicBezTo>
                  <a:cubicBezTo>
                    <a:pt x="243" y="306"/>
                    <a:pt x="278" y="284"/>
                    <a:pt x="311" y="255"/>
                  </a:cubicBezTo>
                  <a:cubicBezTo>
                    <a:pt x="324" y="282"/>
                    <a:pt x="344" y="307"/>
                    <a:pt x="368" y="327"/>
                  </a:cubicBezTo>
                  <a:cubicBezTo>
                    <a:pt x="345" y="350"/>
                    <a:pt x="316" y="369"/>
                    <a:pt x="289" y="389"/>
                  </a:cubicBezTo>
                  <a:close/>
                  <a:moveTo>
                    <a:pt x="371" y="316"/>
                  </a:moveTo>
                  <a:cubicBezTo>
                    <a:pt x="367" y="311"/>
                    <a:pt x="356" y="310"/>
                    <a:pt x="358" y="305"/>
                  </a:cubicBezTo>
                  <a:cubicBezTo>
                    <a:pt x="362" y="292"/>
                    <a:pt x="370" y="281"/>
                    <a:pt x="376" y="267"/>
                  </a:cubicBezTo>
                  <a:cubicBezTo>
                    <a:pt x="376" y="269"/>
                    <a:pt x="383" y="274"/>
                    <a:pt x="379" y="279"/>
                  </a:cubicBezTo>
                  <a:cubicBezTo>
                    <a:pt x="373" y="288"/>
                    <a:pt x="371" y="302"/>
                    <a:pt x="371" y="316"/>
                  </a:cubicBezTo>
                  <a:close/>
                  <a:moveTo>
                    <a:pt x="376" y="321"/>
                  </a:moveTo>
                  <a:cubicBezTo>
                    <a:pt x="380" y="310"/>
                    <a:pt x="386" y="299"/>
                    <a:pt x="391" y="290"/>
                  </a:cubicBezTo>
                  <a:cubicBezTo>
                    <a:pt x="394" y="284"/>
                    <a:pt x="397" y="290"/>
                    <a:pt x="396" y="292"/>
                  </a:cubicBezTo>
                  <a:cubicBezTo>
                    <a:pt x="393" y="305"/>
                    <a:pt x="389" y="317"/>
                    <a:pt x="389" y="331"/>
                  </a:cubicBezTo>
                  <a:cubicBezTo>
                    <a:pt x="383" y="330"/>
                    <a:pt x="380" y="325"/>
                    <a:pt x="376" y="321"/>
                  </a:cubicBezTo>
                  <a:close/>
                  <a:moveTo>
                    <a:pt x="399" y="295"/>
                  </a:moveTo>
                  <a:cubicBezTo>
                    <a:pt x="400" y="290"/>
                    <a:pt x="403" y="295"/>
                    <a:pt x="407" y="296"/>
                  </a:cubicBezTo>
                  <a:cubicBezTo>
                    <a:pt x="409" y="297"/>
                    <a:pt x="413" y="300"/>
                    <a:pt x="409" y="304"/>
                  </a:cubicBezTo>
                  <a:cubicBezTo>
                    <a:pt x="407" y="308"/>
                    <a:pt x="400" y="320"/>
                    <a:pt x="395" y="327"/>
                  </a:cubicBezTo>
                  <a:cubicBezTo>
                    <a:pt x="395" y="317"/>
                    <a:pt x="398" y="306"/>
                    <a:pt x="399" y="295"/>
                  </a:cubicBezTo>
                  <a:close/>
                  <a:moveTo>
                    <a:pt x="440" y="347"/>
                  </a:moveTo>
                  <a:cubicBezTo>
                    <a:pt x="439" y="356"/>
                    <a:pt x="434" y="352"/>
                    <a:pt x="432" y="352"/>
                  </a:cubicBezTo>
                  <a:cubicBezTo>
                    <a:pt x="420" y="347"/>
                    <a:pt x="406" y="344"/>
                    <a:pt x="397" y="336"/>
                  </a:cubicBezTo>
                  <a:cubicBezTo>
                    <a:pt x="414" y="303"/>
                    <a:pt x="414" y="303"/>
                    <a:pt x="414" y="303"/>
                  </a:cubicBezTo>
                  <a:cubicBezTo>
                    <a:pt x="420" y="309"/>
                    <a:pt x="414" y="327"/>
                    <a:pt x="415" y="336"/>
                  </a:cubicBezTo>
                  <a:cubicBezTo>
                    <a:pt x="416" y="342"/>
                    <a:pt x="422" y="339"/>
                    <a:pt x="423" y="337"/>
                  </a:cubicBezTo>
                  <a:cubicBezTo>
                    <a:pt x="428" y="328"/>
                    <a:pt x="432" y="319"/>
                    <a:pt x="438" y="311"/>
                  </a:cubicBezTo>
                  <a:cubicBezTo>
                    <a:pt x="446" y="322"/>
                    <a:pt x="442" y="340"/>
                    <a:pt x="440" y="347"/>
                  </a:cubicBezTo>
                  <a:close/>
                  <a:moveTo>
                    <a:pt x="448" y="318"/>
                  </a:moveTo>
                  <a:cubicBezTo>
                    <a:pt x="449" y="317"/>
                    <a:pt x="457" y="317"/>
                    <a:pt x="455" y="322"/>
                  </a:cubicBezTo>
                  <a:cubicBezTo>
                    <a:pt x="452" y="331"/>
                    <a:pt x="450" y="341"/>
                    <a:pt x="445" y="351"/>
                  </a:cubicBezTo>
                  <a:cubicBezTo>
                    <a:pt x="447" y="339"/>
                    <a:pt x="445" y="328"/>
                    <a:pt x="448" y="318"/>
                  </a:cubicBezTo>
                  <a:close/>
                  <a:moveTo>
                    <a:pt x="468" y="351"/>
                  </a:moveTo>
                  <a:cubicBezTo>
                    <a:pt x="470" y="361"/>
                    <a:pt x="461" y="356"/>
                    <a:pt x="457" y="356"/>
                  </a:cubicBezTo>
                  <a:cubicBezTo>
                    <a:pt x="473" y="332"/>
                    <a:pt x="473" y="332"/>
                    <a:pt x="473" y="332"/>
                  </a:cubicBezTo>
                  <a:cubicBezTo>
                    <a:pt x="473" y="335"/>
                    <a:pt x="476" y="346"/>
                    <a:pt x="468" y="351"/>
                  </a:cubicBezTo>
                  <a:close/>
                  <a:moveTo>
                    <a:pt x="451" y="356"/>
                  </a:moveTo>
                  <a:cubicBezTo>
                    <a:pt x="461" y="320"/>
                    <a:pt x="461" y="320"/>
                    <a:pt x="461" y="320"/>
                  </a:cubicBezTo>
                  <a:cubicBezTo>
                    <a:pt x="462" y="317"/>
                    <a:pt x="474" y="320"/>
                    <a:pt x="477" y="321"/>
                  </a:cubicBezTo>
                  <a:cubicBezTo>
                    <a:pt x="467" y="329"/>
                    <a:pt x="462" y="343"/>
                    <a:pt x="451" y="356"/>
                  </a:cubicBezTo>
                  <a:close/>
                  <a:moveTo>
                    <a:pt x="491" y="360"/>
                  </a:moveTo>
                  <a:cubicBezTo>
                    <a:pt x="489" y="361"/>
                    <a:pt x="478" y="360"/>
                    <a:pt x="474" y="360"/>
                  </a:cubicBezTo>
                  <a:cubicBezTo>
                    <a:pt x="480" y="345"/>
                    <a:pt x="490" y="332"/>
                    <a:pt x="501" y="322"/>
                  </a:cubicBezTo>
                  <a:cubicBezTo>
                    <a:pt x="503" y="330"/>
                    <a:pt x="499" y="335"/>
                    <a:pt x="495" y="346"/>
                  </a:cubicBezTo>
                  <a:cubicBezTo>
                    <a:pt x="493" y="351"/>
                    <a:pt x="494" y="357"/>
                    <a:pt x="491" y="360"/>
                  </a:cubicBezTo>
                  <a:close/>
                  <a:moveTo>
                    <a:pt x="510" y="321"/>
                  </a:moveTo>
                  <a:cubicBezTo>
                    <a:pt x="515" y="321"/>
                    <a:pt x="521" y="319"/>
                    <a:pt x="526" y="320"/>
                  </a:cubicBezTo>
                  <a:cubicBezTo>
                    <a:pt x="516" y="330"/>
                    <a:pt x="508" y="344"/>
                    <a:pt x="498" y="358"/>
                  </a:cubicBezTo>
                  <a:cubicBezTo>
                    <a:pt x="501" y="343"/>
                    <a:pt x="506" y="332"/>
                    <a:pt x="510" y="321"/>
                  </a:cubicBezTo>
                  <a:close/>
                  <a:moveTo>
                    <a:pt x="502" y="360"/>
                  </a:moveTo>
                  <a:cubicBezTo>
                    <a:pt x="511" y="346"/>
                    <a:pt x="521" y="333"/>
                    <a:pt x="532" y="322"/>
                  </a:cubicBezTo>
                  <a:cubicBezTo>
                    <a:pt x="527" y="332"/>
                    <a:pt x="522" y="347"/>
                    <a:pt x="519" y="361"/>
                  </a:cubicBezTo>
                  <a:lnTo>
                    <a:pt x="502" y="360"/>
                  </a:lnTo>
                  <a:close/>
                  <a:moveTo>
                    <a:pt x="527" y="343"/>
                  </a:moveTo>
                  <a:cubicBezTo>
                    <a:pt x="526" y="342"/>
                    <a:pt x="531" y="329"/>
                    <a:pt x="531" y="338"/>
                  </a:cubicBezTo>
                  <a:cubicBezTo>
                    <a:pt x="532" y="326"/>
                    <a:pt x="541" y="310"/>
                    <a:pt x="556" y="310"/>
                  </a:cubicBezTo>
                  <a:cubicBezTo>
                    <a:pt x="527" y="356"/>
                    <a:pt x="527" y="356"/>
                    <a:pt x="527" y="356"/>
                  </a:cubicBezTo>
                  <a:cubicBezTo>
                    <a:pt x="531" y="338"/>
                    <a:pt x="531" y="338"/>
                    <a:pt x="531" y="338"/>
                  </a:cubicBezTo>
                  <a:lnTo>
                    <a:pt x="527" y="343"/>
                  </a:lnTo>
                  <a:close/>
                  <a:moveTo>
                    <a:pt x="531" y="359"/>
                  </a:moveTo>
                  <a:cubicBezTo>
                    <a:pt x="541" y="342"/>
                    <a:pt x="550" y="325"/>
                    <a:pt x="564" y="309"/>
                  </a:cubicBezTo>
                  <a:cubicBezTo>
                    <a:pt x="562" y="315"/>
                    <a:pt x="562" y="320"/>
                    <a:pt x="562" y="324"/>
                  </a:cubicBezTo>
                  <a:cubicBezTo>
                    <a:pt x="567" y="313"/>
                    <a:pt x="569" y="301"/>
                    <a:pt x="580" y="294"/>
                  </a:cubicBezTo>
                  <a:cubicBezTo>
                    <a:pt x="572" y="316"/>
                    <a:pt x="561" y="336"/>
                    <a:pt x="551" y="354"/>
                  </a:cubicBezTo>
                  <a:cubicBezTo>
                    <a:pt x="549" y="358"/>
                    <a:pt x="538" y="357"/>
                    <a:pt x="531" y="359"/>
                  </a:cubicBezTo>
                  <a:close/>
                  <a:moveTo>
                    <a:pt x="559" y="351"/>
                  </a:moveTo>
                  <a:cubicBezTo>
                    <a:pt x="573" y="321"/>
                    <a:pt x="585" y="288"/>
                    <a:pt x="606" y="266"/>
                  </a:cubicBezTo>
                  <a:cubicBezTo>
                    <a:pt x="606" y="267"/>
                    <a:pt x="605" y="271"/>
                    <a:pt x="604" y="272"/>
                  </a:cubicBezTo>
                  <a:cubicBezTo>
                    <a:pt x="594" y="294"/>
                    <a:pt x="584" y="318"/>
                    <a:pt x="573" y="339"/>
                  </a:cubicBezTo>
                  <a:cubicBezTo>
                    <a:pt x="570" y="345"/>
                    <a:pt x="567" y="352"/>
                    <a:pt x="559" y="351"/>
                  </a:cubicBezTo>
                  <a:close/>
                  <a:moveTo>
                    <a:pt x="643" y="287"/>
                  </a:moveTo>
                  <a:cubicBezTo>
                    <a:pt x="648" y="273"/>
                    <a:pt x="652" y="260"/>
                    <a:pt x="657" y="247"/>
                  </a:cubicBezTo>
                  <a:cubicBezTo>
                    <a:pt x="650" y="247"/>
                    <a:pt x="649" y="254"/>
                    <a:pt x="647" y="260"/>
                  </a:cubicBezTo>
                  <a:cubicBezTo>
                    <a:pt x="650" y="258"/>
                    <a:pt x="650" y="258"/>
                    <a:pt x="650" y="258"/>
                  </a:cubicBezTo>
                  <a:cubicBezTo>
                    <a:pt x="651" y="261"/>
                    <a:pt x="650" y="266"/>
                    <a:pt x="646" y="267"/>
                  </a:cubicBezTo>
                  <a:cubicBezTo>
                    <a:pt x="647" y="260"/>
                    <a:pt x="647" y="260"/>
                    <a:pt x="647" y="260"/>
                  </a:cubicBezTo>
                  <a:cubicBezTo>
                    <a:pt x="646" y="262"/>
                    <a:pt x="644" y="264"/>
                    <a:pt x="643" y="266"/>
                  </a:cubicBezTo>
                  <a:cubicBezTo>
                    <a:pt x="635" y="305"/>
                    <a:pt x="611" y="334"/>
                    <a:pt x="575" y="347"/>
                  </a:cubicBezTo>
                  <a:cubicBezTo>
                    <a:pt x="647" y="224"/>
                    <a:pt x="647" y="224"/>
                    <a:pt x="647" y="224"/>
                  </a:cubicBezTo>
                  <a:cubicBezTo>
                    <a:pt x="633" y="257"/>
                    <a:pt x="618" y="288"/>
                    <a:pt x="601" y="319"/>
                  </a:cubicBezTo>
                  <a:cubicBezTo>
                    <a:pt x="600" y="321"/>
                    <a:pt x="601" y="333"/>
                    <a:pt x="604" y="327"/>
                  </a:cubicBezTo>
                  <a:cubicBezTo>
                    <a:pt x="620" y="294"/>
                    <a:pt x="637" y="264"/>
                    <a:pt x="657" y="234"/>
                  </a:cubicBezTo>
                  <a:cubicBezTo>
                    <a:pt x="657" y="246"/>
                    <a:pt x="657" y="246"/>
                    <a:pt x="657" y="246"/>
                  </a:cubicBezTo>
                  <a:cubicBezTo>
                    <a:pt x="659" y="241"/>
                    <a:pt x="661" y="236"/>
                    <a:pt x="663" y="232"/>
                  </a:cubicBezTo>
                  <a:cubicBezTo>
                    <a:pt x="665" y="230"/>
                    <a:pt x="665" y="223"/>
                    <a:pt x="660" y="224"/>
                  </a:cubicBezTo>
                  <a:cubicBezTo>
                    <a:pt x="656" y="226"/>
                    <a:pt x="655" y="232"/>
                    <a:pt x="651" y="234"/>
                  </a:cubicBezTo>
                  <a:cubicBezTo>
                    <a:pt x="654" y="221"/>
                    <a:pt x="661" y="210"/>
                    <a:pt x="667" y="199"/>
                  </a:cubicBezTo>
                  <a:cubicBezTo>
                    <a:pt x="670" y="227"/>
                    <a:pt x="658" y="267"/>
                    <a:pt x="643" y="287"/>
                  </a:cubicBezTo>
                  <a:close/>
                  <a:moveTo>
                    <a:pt x="656" y="137"/>
                  </a:moveTo>
                  <a:cubicBezTo>
                    <a:pt x="675" y="161"/>
                    <a:pt x="662" y="196"/>
                    <a:pt x="648" y="215"/>
                  </a:cubicBezTo>
                  <a:cubicBezTo>
                    <a:pt x="632" y="237"/>
                    <a:pt x="619" y="263"/>
                    <a:pt x="605" y="286"/>
                  </a:cubicBezTo>
                  <a:cubicBezTo>
                    <a:pt x="648" y="171"/>
                    <a:pt x="648" y="171"/>
                    <a:pt x="648" y="171"/>
                  </a:cubicBezTo>
                  <a:cubicBezTo>
                    <a:pt x="647" y="171"/>
                    <a:pt x="647" y="170"/>
                    <a:pt x="645" y="169"/>
                  </a:cubicBezTo>
                  <a:cubicBezTo>
                    <a:pt x="636" y="190"/>
                    <a:pt x="627" y="212"/>
                    <a:pt x="619" y="235"/>
                  </a:cubicBezTo>
                  <a:cubicBezTo>
                    <a:pt x="619" y="233"/>
                    <a:pt x="621" y="226"/>
                    <a:pt x="621" y="224"/>
                  </a:cubicBezTo>
                  <a:cubicBezTo>
                    <a:pt x="621" y="198"/>
                    <a:pt x="635" y="185"/>
                    <a:pt x="645" y="169"/>
                  </a:cubicBezTo>
                  <a:cubicBezTo>
                    <a:pt x="646" y="165"/>
                    <a:pt x="649" y="161"/>
                    <a:pt x="651" y="160"/>
                  </a:cubicBezTo>
                  <a:cubicBezTo>
                    <a:pt x="651" y="160"/>
                    <a:pt x="651" y="161"/>
                    <a:pt x="651" y="163"/>
                  </a:cubicBezTo>
                  <a:cubicBezTo>
                    <a:pt x="657" y="145"/>
                    <a:pt x="657" y="145"/>
                    <a:pt x="657" y="145"/>
                  </a:cubicBezTo>
                  <a:cubicBezTo>
                    <a:pt x="648" y="155"/>
                    <a:pt x="642" y="168"/>
                    <a:pt x="634" y="178"/>
                  </a:cubicBezTo>
                  <a:cubicBezTo>
                    <a:pt x="638" y="160"/>
                    <a:pt x="645" y="145"/>
                    <a:pt x="650" y="128"/>
                  </a:cubicBezTo>
                  <a:cubicBezTo>
                    <a:pt x="653" y="120"/>
                    <a:pt x="654" y="134"/>
                    <a:pt x="656" y="137"/>
                  </a:cubicBezTo>
                  <a:close/>
                  <a:moveTo>
                    <a:pt x="619" y="136"/>
                  </a:moveTo>
                  <a:cubicBezTo>
                    <a:pt x="618" y="133"/>
                    <a:pt x="615" y="128"/>
                    <a:pt x="620" y="124"/>
                  </a:cubicBezTo>
                  <a:cubicBezTo>
                    <a:pt x="624" y="120"/>
                    <a:pt x="627" y="114"/>
                    <a:pt x="631" y="109"/>
                  </a:cubicBezTo>
                  <a:cubicBezTo>
                    <a:pt x="634" y="111"/>
                    <a:pt x="623" y="131"/>
                    <a:pt x="619" y="136"/>
                  </a:cubicBezTo>
                  <a:close/>
                  <a:moveTo>
                    <a:pt x="623" y="151"/>
                  </a:moveTo>
                  <a:cubicBezTo>
                    <a:pt x="643" y="122"/>
                    <a:pt x="643" y="122"/>
                    <a:pt x="643" y="122"/>
                  </a:cubicBezTo>
                  <a:cubicBezTo>
                    <a:pt x="649" y="128"/>
                    <a:pt x="640" y="144"/>
                    <a:pt x="637" y="150"/>
                  </a:cubicBezTo>
                  <a:cubicBezTo>
                    <a:pt x="631" y="159"/>
                    <a:pt x="630" y="171"/>
                    <a:pt x="626" y="180"/>
                  </a:cubicBezTo>
                  <a:cubicBezTo>
                    <a:pt x="626" y="169"/>
                    <a:pt x="619" y="157"/>
                    <a:pt x="623" y="151"/>
                  </a:cubicBezTo>
                  <a:close/>
                  <a:moveTo>
                    <a:pt x="643" y="107"/>
                  </a:moveTo>
                  <a:cubicBezTo>
                    <a:pt x="646" y="110"/>
                    <a:pt x="649" y="115"/>
                    <a:pt x="645" y="117"/>
                  </a:cubicBezTo>
                  <a:cubicBezTo>
                    <a:pt x="636" y="122"/>
                    <a:pt x="631" y="132"/>
                    <a:pt x="626" y="140"/>
                  </a:cubicBezTo>
                  <a:cubicBezTo>
                    <a:pt x="638" y="104"/>
                    <a:pt x="638" y="104"/>
                    <a:pt x="638" y="104"/>
                  </a:cubicBezTo>
                  <a:cubicBezTo>
                    <a:pt x="641" y="95"/>
                    <a:pt x="644" y="106"/>
                    <a:pt x="643" y="107"/>
                  </a:cubicBezTo>
                  <a:close/>
                  <a:moveTo>
                    <a:pt x="633" y="94"/>
                  </a:moveTo>
                  <a:cubicBezTo>
                    <a:pt x="632" y="98"/>
                    <a:pt x="630" y="106"/>
                    <a:pt x="625" y="111"/>
                  </a:cubicBezTo>
                  <a:cubicBezTo>
                    <a:pt x="624" y="105"/>
                    <a:pt x="629" y="99"/>
                    <a:pt x="629" y="92"/>
                  </a:cubicBezTo>
                  <a:cubicBezTo>
                    <a:pt x="628" y="87"/>
                    <a:pt x="635" y="90"/>
                    <a:pt x="633" y="94"/>
                  </a:cubicBezTo>
                  <a:close/>
                  <a:moveTo>
                    <a:pt x="610" y="76"/>
                  </a:moveTo>
                  <a:cubicBezTo>
                    <a:pt x="610" y="76"/>
                    <a:pt x="612" y="73"/>
                    <a:pt x="612" y="72"/>
                  </a:cubicBezTo>
                  <a:cubicBezTo>
                    <a:pt x="610" y="67"/>
                    <a:pt x="614" y="68"/>
                    <a:pt x="616" y="70"/>
                  </a:cubicBezTo>
                  <a:cubicBezTo>
                    <a:pt x="621" y="75"/>
                    <a:pt x="628" y="81"/>
                    <a:pt x="625" y="90"/>
                  </a:cubicBezTo>
                  <a:cubicBezTo>
                    <a:pt x="622" y="101"/>
                    <a:pt x="619" y="114"/>
                    <a:pt x="613" y="121"/>
                  </a:cubicBezTo>
                  <a:cubicBezTo>
                    <a:pt x="607" y="112"/>
                    <a:pt x="592" y="103"/>
                    <a:pt x="600" y="89"/>
                  </a:cubicBezTo>
                  <a:cubicBezTo>
                    <a:pt x="604" y="89"/>
                    <a:pt x="601" y="99"/>
                    <a:pt x="606" y="99"/>
                  </a:cubicBezTo>
                  <a:cubicBezTo>
                    <a:pt x="605" y="91"/>
                    <a:pt x="608" y="83"/>
                    <a:pt x="610" y="76"/>
                  </a:cubicBezTo>
                  <a:close/>
                  <a:moveTo>
                    <a:pt x="598" y="58"/>
                  </a:moveTo>
                  <a:cubicBezTo>
                    <a:pt x="600" y="55"/>
                    <a:pt x="605" y="61"/>
                    <a:pt x="605" y="64"/>
                  </a:cubicBezTo>
                  <a:cubicBezTo>
                    <a:pt x="605" y="68"/>
                    <a:pt x="599" y="81"/>
                    <a:pt x="597" y="86"/>
                  </a:cubicBezTo>
                  <a:cubicBezTo>
                    <a:pt x="595" y="81"/>
                    <a:pt x="599" y="74"/>
                    <a:pt x="600" y="67"/>
                  </a:cubicBezTo>
                  <a:cubicBezTo>
                    <a:pt x="595" y="73"/>
                    <a:pt x="590" y="85"/>
                    <a:pt x="590" y="94"/>
                  </a:cubicBezTo>
                  <a:cubicBezTo>
                    <a:pt x="585" y="89"/>
                    <a:pt x="579" y="86"/>
                    <a:pt x="576" y="81"/>
                  </a:cubicBezTo>
                  <a:cubicBezTo>
                    <a:pt x="583" y="74"/>
                    <a:pt x="589" y="65"/>
                    <a:pt x="598" y="58"/>
                  </a:cubicBezTo>
                  <a:close/>
                  <a:moveTo>
                    <a:pt x="593" y="56"/>
                  </a:moveTo>
                  <a:cubicBezTo>
                    <a:pt x="589" y="62"/>
                    <a:pt x="583" y="66"/>
                    <a:pt x="579" y="71"/>
                  </a:cubicBezTo>
                  <a:cubicBezTo>
                    <a:pt x="579" y="62"/>
                    <a:pt x="584" y="56"/>
                    <a:pt x="585" y="48"/>
                  </a:cubicBezTo>
                  <a:cubicBezTo>
                    <a:pt x="588" y="49"/>
                    <a:pt x="595" y="52"/>
                    <a:pt x="593" y="56"/>
                  </a:cubicBezTo>
                  <a:close/>
                  <a:moveTo>
                    <a:pt x="583" y="37"/>
                  </a:moveTo>
                  <a:cubicBezTo>
                    <a:pt x="571" y="32"/>
                    <a:pt x="557" y="24"/>
                    <a:pt x="541" y="22"/>
                  </a:cubicBezTo>
                  <a:cubicBezTo>
                    <a:pt x="540" y="22"/>
                    <a:pt x="538" y="19"/>
                    <a:pt x="537" y="18"/>
                  </a:cubicBezTo>
                  <a:cubicBezTo>
                    <a:pt x="556" y="20"/>
                    <a:pt x="570" y="28"/>
                    <a:pt x="583" y="37"/>
                  </a:cubicBezTo>
                  <a:close/>
                  <a:moveTo>
                    <a:pt x="550" y="33"/>
                  </a:moveTo>
                  <a:cubicBezTo>
                    <a:pt x="550" y="40"/>
                    <a:pt x="539" y="46"/>
                    <a:pt x="532" y="53"/>
                  </a:cubicBezTo>
                  <a:cubicBezTo>
                    <a:pt x="532" y="47"/>
                    <a:pt x="535" y="41"/>
                    <a:pt x="535" y="36"/>
                  </a:cubicBezTo>
                  <a:cubicBezTo>
                    <a:pt x="533" y="23"/>
                    <a:pt x="546" y="31"/>
                    <a:pt x="550" y="33"/>
                  </a:cubicBezTo>
                  <a:close/>
                  <a:moveTo>
                    <a:pt x="506" y="14"/>
                  </a:moveTo>
                  <a:cubicBezTo>
                    <a:pt x="536" y="16"/>
                    <a:pt x="536" y="16"/>
                    <a:pt x="536" y="16"/>
                  </a:cubicBezTo>
                  <a:cubicBezTo>
                    <a:pt x="527" y="20"/>
                    <a:pt x="516" y="17"/>
                    <a:pt x="506" y="15"/>
                  </a:cubicBezTo>
                  <a:lnTo>
                    <a:pt x="506" y="14"/>
                  </a:lnTo>
                  <a:close/>
                  <a:moveTo>
                    <a:pt x="516" y="24"/>
                  </a:moveTo>
                  <a:cubicBezTo>
                    <a:pt x="511" y="33"/>
                    <a:pt x="502" y="41"/>
                    <a:pt x="494" y="47"/>
                  </a:cubicBezTo>
                  <a:cubicBezTo>
                    <a:pt x="494" y="34"/>
                    <a:pt x="500" y="37"/>
                    <a:pt x="506" y="24"/>
                  </a:cubicBezTo>
                  <a:lnTo>
                    <a:pt x="516" y="24"/>
                  </a:lnTo>
                  <a:close/>
                  <a:moveTo>
                    <a:pt x="501" y="14"/>
                  </a:moveTo>
                  <a:cubicBezTo>
                    <a:pt x="495" y="15"/>
                    <a:pt x="488" y="15"/>
                    <a:pt x="483" y="13"/>
                  </a:cubicBezTo>
                  <a:cubicBezTo>
                    <a:pt x="482" y="12"/>
                    <a:pt x="482" y="11"/>
                    <a:pt x="481" y="11"/>
                  </a:cubicBezTo>
                  <a:lnTo>
                    <a:pt x="501" y="14"/>
                  </a:lnTo>
                  <a:close/>
                  <a:moveTo>
                    <a:pt x="465" y="22"/>
                  </a:moveTo>
                  <a:cubicBezTo>
                    <a:pt x="471" y="17"/>
                    <a:pt x="471" y="25"/>
                    <a:pt x="470" y="26"/>
                  </a:cubicBezTo>
                  <a:cubicBezTo>
                    <a:pt x="468" y="33"/>
                    <a:pt x="474" y="32"/>
                    <a:pt x="475" y="28"/>
                  </a:cubicBezTo>
                  <a:cubicBezTo>
                    <a:pt x="477" y="25"/>
                    <a:pt x="477" y="19"/>
                    <a:pt x="486" y="21"/>
                  </a:cubicBezTo>
                  <a:cubicBezTo>
                    <a:pt x="492" y="22"/>
                    <a:pt x="475" y="35"/>
                    <a:pt x="470" y="41"/>
                  </a:cubicBezTo>
                  <a:cubicBezTo>
                    <a:pt x="465" y="47"/>
                    <a:pt x="466" y="36"/>
                    <a:pt x="470" y="38"/>
                  </a:cubicBezTo>
                  <a:cubicBezTo>
                    <a:pt x="469" y="26"/>
                    <a:pt x="464" y="37"/>
                    <a:pt x="463" y="39"/>
                  </a:cubicBezTo>
                  <a:cubicBezTo>
                    <a:pt x="458" y="48"/>
                    <a:pt x="465" y="47"/>
                    <a:pt x="461" y="49"/>
                  </a:cubicBezTo>
                  <a:cubicBezTo>
                    <a:pt x="453" y="54"/>
                    <a:pt x="443" y="54"/>
                    <a:pt x="433" y="56"/>
                  </a:cubicBezTo>
                  <a:cubicBezTo>
                    <a:pt x="441" y="44"/>
                    <a:pt x="450" y="34"/>
                    <a:pt x="460" y="26"/>
                  </a:cubicBezTo>
                  <a:cubicBezTo>
                    <a:pt x="461" y="25"/>
                    <a:pt x="464" y="23"/>
                    <a:pt x="465" y="22"/>
                  </a:cubicBezTo>
                  <a:close/>
                  <a:moveTo>
                    <a:pt x="457" y="22"/>
                  </a:moveTo>
                  <a:cubicBezTo>
                    <a:pt x="445" y="32"/>
                    <a:pt x="434" y="44"/>
                    <a:pt x="427" y="58"/>
                  </a:cubicBezTo>
                  <a:cubicBezTo>
                    <a:pt x="426" y="59"/>
                    <a:pt x="425" y="59"/>
                    <a:pt x="424" y="59"/>
                  </a:cubicBezTo>
                  <a:cubicBezTo>
                    <a:pt x="429" y="55"/>
                    <a:pt x="421" y="54"/>
                    <a:pt x="421" y="57"/>
                  </a:cubicBezTo>
                  <a:cubicBezTo>
                    <a:pt x="419" y="58"/>
                    <a:pt x="419" y="58"/>
                    <a:pt x="419" y="58"/>
                  </a:cubicBezTo>
                  <a:cubicBezTo>
                    <a:pt x="419" y="55"/>
                    <a:pt x="418" y="55"/>
                    <a:pt x="418" y="58"/>
                  </a:cubicBezTo>
                  <a:cubicBezTo>
                    <a:pt x="418" y="62"/>
                    <a:pt x="418" y="62"/>
                    <a:pt x="418" y="62"/>
                  </a:cubicBezTo>
                  <a:cubicBezTo>
                    <a:pt x="387" y="95"/>
                    <a:pt x="357" y="135"/>
                    <a:pt x="338" y="180"/>
                  </a:cubicBezTo>
                  <a:cubicBezTo>
                    <a:pt x="352" y="149"/>
                    <a:pt x="366" y="117"/>
                    <a:pt x="379" y="83"/>
                  </a:cubicBezTo>
                  <a:cubicBezTo>
                    <a:pt x="384" y="89"/>
                    <a:pt x="379" y="94"/>
                    <a:pt x="380" y="99"/>
                  </a:cubicBezTo>
                  <a:cubicBezTo>
                    <a:pt x="392" y="89"/>
                    <a:pt x="402" y="69"/>
                    <a:pt x="412" y="56"/>
                  </a:cubicBezTo>
                  <a:cubicBezTo>
                    <a:pt x="418" y="49"/>
                    <a:pt x="424" y="42"/>
                    <a:pt x="431" y="34"/>
                  </a:cubicBezTo>
                  <a:cubicBezTo>
                    <a:pt x="431" y="45"/>
                    <a:pt x="431" y="45"/>
                    <a:pt x="431" y="45"/>
                  </a:cubicBezTo>
                  <a:cubicBezTo>
                    <a:pt x="434" y="37"/>
                    <a:pt x="440" y="28"/>
                    <a:pt x="445" y="22"/>
                  </a:cubicBezTo>
                  <a:cubicBezTo>
                    <a:pt x="446" y="21"/>
                    <a:pt x="453" y="22"/>
                    <a:pt x="457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Freeform 6">
              <a:extLst>
                <a:ext uri="{FF2B5EF4-FFF2-40B4-BE49-F238E27FC236}">
                  <a16:creationId xmlns="" xmlns:a16="http://schemas.microsoft.com/office/drawing/2014/main" id="{02EB6F9B-E5D4-459D-B007-283D2EDCCDCC}"/>
                </a:ext>
              </a:extLst>
            </p:cNvPr>
            <p:cNvSpPr>
              <a:spLocks/>
            </p:cNvSpPr>
            <p:nvPr/>
          </p:nvSpPr>
          <p:spPr bwMode="auto">
            <a:xfrm>
              <a:off x="7281863" y="2617788"/>
              <a:ext cx="26988" cy="61913"/>
            </a:xfrm>
            <a:custGeom>
              <a:avLst/>
              <a:gdLst>
                <a:gd name="T0" fmla="*/ 1 w 13"/>
                <a:gd name="T1" fmla="*/ 21 h 31"/>
                <a:gd name="T2" fmla="*/ 4 w 13"/>
                <a:gd name="T3" fmla="*/ 28 h 31"/>
                <a:gd name="T4" fmla="*/ 13 w 13"/>
                <a:gd name="T5" fmla="*/ 8 h 31"/>
                <a:gd name="T6" fmla="*/ 13 w 13"/>
                <a:gd name="T7" fmla="*/ 0 h 31"/>
                <a:gd name="T8" fmla="*/ 1 w 13"/>
                <a:gd name="T9" fmla="*/ 2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31">
                  <a:moveTo>
                    <a:pt x="1" y="21"/>
                  </a:moveTo>
                  <a:cubicBezTo>
                    <a:pt x="0" y="23"/>
                    <a:pt x="1" y="31"/>
                    <a:pt x="4" y="28"/>
                  </a:cubicBezTo>
                  <a:cubicBezTo>
                    <a:pt x="9" y="24"/>
                    <a:pt x="10" y="15"/>
                    <a:pt x="13" y="8"/>
                  </a:cubicBezTo>
                  <a:cubicBezTo>
                    <a:pt x="10" y="6"/>
                    <a:pt x="13" y="3"/>
                    <a:pt x="13" y="0"/>
                  </a:cubicBezTo>
                  <a:cubicBezTo>
                    <a:pt x="8" y="6"/>
                    <a:pt x="6" y="14"/>
                    <a:pt x="1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Freeform 7">
              <a:extLst>
                <a:ext uri="{FF2B5EF4-FFF2-40B4-BE49-F238E27FC236}">
                  <a16:creationId xmlns="" xmlns:a16="http://schemas.microsoft.com/office/drawing/2014/main" id="{FF793D0B-DEF3-4A6D-82CB-488674870DE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83338" y="2874963"/>
              <a:ext cx="4763" cy="28575"/>
            </a:xfrm>
            <a:custGeom>
              <a:avLst/>
              <a:gdLst>
                <a:gd name="T0" fmla="*/ 0 w 3"/>
                <a:gd name="T1" fmla="*/ 0 h 14"/>
                <a:gd name="T2" fmla="*/ 0 w 3"/>
                <a:gd name="T3" fmla="*/ 14 h 14"/>
                <a:gd name="T4" fmla="*/ 0 w 3"/>
                <a:gd name="T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4">
                  <a:moveTo>
                    <a:pt x="0" y="0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2" y="11"/>
                    <a:pt x="3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Freeform 8">
              <a:extLst>
                <a:ext uri="{FF2B5EF4-FFF2-40B4-BE49-F238E27FC236}">
                  <a16:creationId xmlns="" xmlns:a16="http://schemas.microsoft.com/office/drawing/2014/main" id="{112F1D86-4892-4017-BCF6-7EA1F40F0F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9913" y="2300288"/>
              <a:ext cx="1588" cy="3175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2 h 2"/>
                <a:gd name="T4" fmla="*/ 1 w 1"/>
                <a:gd name="T5" fmla="*/ 1 h 2"/>
                <a:gd name="T6" fmla="*/ 0 w 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0"/>
                    <a:pt x="1" y="1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Freeform 9">
              <a:extLst>
                <a:ext uri="{FF2B5EF4-FFF2-40B4-BE49-F238E27FC236}">
                  <a16:creationId xmlns="" xmlns:a16="http://schemas.microsoft.com/office/drawing/2014/main" id="{215C8674-D1F7-47E4-B8B7-93E798298436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6738" y="2301875"/>
              <a:ext cx="11113" cy="20638"/>
            </a:xfrm>
            <a:custGeom>
              <a:avLst/>
              <a:gdLst>
                <a:gd name="T0" fmla="*/ 0 w 5"/>
                <a:gd name="T1" fmla="*/ 3 h 10"/>
                <a:gd name="T2" fmla="*/ 2 w 5"/>
                <a:gd name="T3" fmla="*/ 0 h 10"/>
                <a:gd name="T4" fmla="*/ 2 w 5"/>
                <a:gd name="T5" fmla="*/ 1 h 10"/>
                <a:gd name="T6" fmla="*/ 0 w 5"/>
                <a:gd name="T7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0">
                  <a:moveTo>
                    <a:pt x="0" y="3"/>
                  </a:moveTo>
                  <a:cubicBezTo>
                    <a:pt x="1" y="10"/>
                    <a:pt x="5" y="4"/>
                    <a:pt x="2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2" y="1"/>
                    <a:pt x="1" y="2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84512AAA-1174-4D27-8451-1B55B4AD7453}"/>
              </a:ext>
            </a:extLst>
          </p:cNvPr>
          <p:cNvGrpSpPr/>
          <p:nvPr/>
        </p:nvGrpSpPr>
        <p:grpSpPr>
          <a:xfrm>
            <a:off x="5149881" y="3460633"/>
            <a:ext cx="1078098" cy="879690"/>
            <a:chOff x="6183313" y="1962150"/>
            <a:chExt cx="1431925" cy="1168401"/>
          </a:xfrm>
          <a:solidFill>
            <a:srgbClr val="262626"/>
          </a:solidFill>
        </p:grpSpPr>
        <p:sp>
          <p:nvSpPr>
            <p:cNvPr id="11" name="Freeform 5">
              <a:extLst>
                <a:ext uri="{FF2B5EF4-FFF2-40B4-BE49-F238E27FC236}">
                  <a16:creationId xmlns="" xmlns:a16="http://schemas.microsoft.com/office/drawing/2014/main" id="{5E1CD09B-2C35-4565-95EB-59FDD4912D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83313" y="1962150"/>
              <a:ext cx="1431925" cy="1168401"/>
            </a:xfrm>
            <a:custGeom>
              <a:avLst/>
              <a:gdLst>
                <a:gd name="T0" fmla="*/ 43 w 710"/>
                <a:gd name="T1" fmla="*/ 578 h 578"/>
                <a:gd name="T2" fmla="*/ 448 w 710"/>
                <a:gd name="T3" fmla="*/ 6 h 578"/>
                <a:gd name="T4" fmla="*/ 382 w 710"/>
                <a:gd name="T5" fmla="*/ 84 h 578"/>
                <a:gd name="T6" fmla="*/ 367 w 710"/>
                <a:gd name="T7" fmla="*/ 55 h 578"/>
                <a:gd name="T8" fmla="*/ 367 w 710"/>
                <a:gd name="T9" fmla="*/ 57 h 578"/>
                <a:gd name="T10" fmla="*/ 325 w 710"/>
                <a:gd name="T11" fmla="*/ 171 h 578"/>
                <a:gd name="T12" fmla="*/ 497 w 710"/>
                <a:gd name="T13" fmla="*/ 69 h 578"/>
                <a:gd name="T14" fmla="*/ 570 w 710"/>
                <a:gd name="T15" fmla="*/ 280 h 578"/>
                <a:gd name="T16" fmla="*/ 484 w 710"/>
                <a:gd name="T17" fmla="*/ 62 h 578"/>
                <a:gd name="T18" fmla="*/ 484 w 710"/>
                <a:gd name="T19" fmla="*/ 49 h 578"/>
                <a:gd name="T20" fmla="*/ 560 w 710"/>
                <a:gd name="T21" fmla="*/ 53 h 578"/>
                <a:gd name="T22" fmla="*/ 501 w 710"/>
                <a:gd name="T23" fmla="*/ 49 h 578"/>
                <a:gd name="T24" fmla="*/ 592 w 710"/>
                <a:gd name="T25" fmla="*/ 108 h 578"/>
                <a:gd name="T26" fmla="*/ 423 w 710"/>
                <a:gd name="T27" fmla="*/ 308 h 578"/>
                <a:gd name="T28" fmla="*/ 373 w 710"/>
                <a:gd name="T29" fmla="*/ 262 h 578"/>
                <a:gd name="T30" fmla="*/ 357 w 710"/>
                <a:gd name="T31" fmla="*/ 247 h 578"/>
                <a:gd name="T32" fmla="*/ 329 w 710"/>
                <a:gd name="T33" fmla="*/ 259 h 578"/>
                <a:gd name="T34" fmla="*/ 352 w 710"/>
                <a:gd name="T35" fmla="*/ 199 h 578"/>
                <a:gd name="T36" fmla="*/ 201 w 710"/>
                <a:gd name="T37" fmla="*/ 352 h 578"/>
                <a:gd name="T38" fmla="*/ 206 w 710"/>
                <a:gd name="T39" fmla="*/ 359 h 578"/>
                <a:gd name="T40" fmla="*/ 151 w 710"/>
                <a:gd name="T41" fmla="*/ 392 h 578"/>
                <a:gd name="T42" fmla="*/ 50 w 710"/>
                <a:gd name="T43" fmla="*/ 471 h 578"/>
                <a:gd name="T44" fmla="*/ 12 w 710"/>
                <a:gd name="T45" fmla="*/ 507 h 578"/>
                <a:gd name="T46" fmla="*/ 37 w 710"/>
                <a:gd name="T47" fmla="*/ 549 h 578"/>
                <a:gd name="T48" fmla="*/ 46 w 710"/>
                <a:gd name="T49" fmla="*/ 554 h 578"/>
                <a:gd name="T50" fmla="*/ 54 w 710"/>
                <a:gd name="T51" fmla="*/ 545 h 578"/>
                <a:gd name="T52" fmla="*/ 120 w 710"/>
                <a:gd name="T53" fmla="*/ 505 h 578"/>
                <a:gd name="T54" fmla="*/ 177 w 710"/>
                <a:gd name="T55" fmla="*/ 461 h 578"/>
                <a:gd name="T56" fmla="*/ 155 w 710"/>
                <a:gd name="T57" fmla="*/ 474 h 578"/>
                <a:gd name="T58" fmla="*/ 202 w 710"/>
                <a:gd name="T59" fmla="*/ 443 h 578"/>
                <a:gd name="T60" fmla="*/ 211 w 710"/>
                <a:gd name="T61" fmla="*/ 411 h 578"/>
                <a:gd name="T62" fmla="*/ 225 w 710"/>
                <a:gd name="T63" fmla="*/ 404 h 578"/>
                <a:gd name="T64" fmla="*/ 264 w 710"/>
                <a:gd name="T65" fmla="*/ 410 h 578"/>
                <a:gd name="T66" fmla="*/ 376 w 710"/>
                <a:gd name="T67" fmla="*/ 267 h 578"/>
                <a:gd name="T68" fmla="*/ 399 w 710"/>
                <a:gd name="T69" fmla="*/ 295 h 578"/>
                <a:gd name="T70" fmla="*/ 414 w 710"/>
                <a:gd name="T71" fmla="*/ 303 h 578"/>
                <a:gd name="T72" fmla="*/ 448 w 710"/>
                <a:gd name="T73" fmla="*/ 318 h 578"/>
                <a:gd name="T74" fmla="*/ 451 w 710"/>
                <a:gd name="T75" fmla="*/ 356 h 578"/>
                <a:gd name="T76" fmla="*/ 498 w 710"/>
                <a:gd name="T77" fmla="*/ 358 h 578"/>
                <a:gd name="T78" fmla="*/ 556 w 710"/>
                <a:gd name="T79" fmla="*/ 310 h 578"/>
                <a:gd name="T80" fmla="*/ 551 w 710"/>
                <a:gd name="T81" fmla="*/ 354 h 578"/>
                <a:gd name="T82" fmla="*/ 657 w 710"/>
                <a:gd name="T83" fmla="*/ 247 h 578"/>
                <a:gd name="T84" fmla="*/ 601 w 710"/>
                <a:gd name="T85" fmla="*/ 319 h 578"/>
                <a:gd name="T86" fmla="*/ 643 w 710"/>
                <a:gd name="T87" fmla="*/ 287 h 578"/>
                <a:gd name="T88" fmla="*/ 645 w 710"/>
                <a:gd name="T89" fmla="*/ 169 h 578"/>
                <a:gd name="T90" fmla="*/ 620 w 710"/>
                <a:gd name="T91" fmla="*/ 124 h 578"/>
                <a:gd name="T92" fmla="*/ 643 w 710"/>
                <a:gd name="T93" fmla="*/ 107 h 578"/>
                <a:gd name="T94" fmla="*/ 633 w 710"/>
                <a:gd name="T95" fmla="*/ 94 h 578"/>
                <a:gd name="T96" fmla="*/ 610 w 710"/>
                <a:gd name="T97" fmla="*/ 76 h 578"/>
                <a:gd name="T98" fmla="*/ 593 w 710"/>
                <a:gd name="T99" fmla="*/ 56 h 578"/>
                <a:gd name="T100" fmla="*/ 550 w 710"/>
                <a:gd name="T101" fmla="*/ 33 h 578"/>
                <a:gd name="T102" fmla="*/ 516 w 710"/>
                <a:gd name="T103" fmla="*/ 24 h 578"/>
                <a:gd name="T104" fmla="*/ 465 w 710"/>
                <a:gd name="T105" fmla="*/ 22 h 578"/>
                <a:gd name="T106" fmla="*/ 433 w 710"/>
                <a:gd name="T107" fmla="*/ 56 h 578"/>
                <a:gd name="T108" fmla="*/ 418 w 710"/>
                <a:gd name="T109" fmla="*/ 58 h 578"/>
                <a:gd name="T110" fmla="*/ 445 w 710"/>
                <a:gd name="T111" fmla="*/ 22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10" h="578">
                  <a:moveTo>
                    <a:pt x="442" y="8"/>
                  </a:moveTo>
                  <a:cubicBezTo>
                    <a:pt x="404" y="15"/>
                    <a:pt x="374" y="34"/>
                    <a:pt x="348" y="54"/>
                  </a:cubicBezTo>
                  <a:cubicBezTo>
                    <a:pt x="304" y="88"/>
                    <a:pt x="282" y="177"/>
                    <a:pt x="309" y="247"/>
                  </a:cubicBezTo>
                  <a:cubicBezTo>
                    <a:pt x="302" y="249"/>
                    <a:pt x="297" y="255"/>
                    <a:pt x="291" y="260"/>
                  </a:cubicBezTo>
                  <a:cubicBezTo>
                    <a:pt x="250" y="294"/>
                    <a:pt x="205" y="326"/>
                    <a:pt x="174" y="366"/>
                  </a:cubicBezTo>
                  <a:cubicBezTo>
                    <a:pt x="110" y="407"/>
                    <a:pt x="56" y="454"/>
                    <a:pt x="5" y="504"/>
                  </a:cubicBezTo>
                  <a:cubicBezTo>
                    <a:pt x="2" y="507"/>
                    <a:pt x="0" y="513"/>
                    <a:pt x="2" y="518"/>
                  </a:cubicBezTo>
                  <a:cubicBezTo>
                    <a:pt x="11" y="542"/>
                    <a:pt x="25" y="563"/>
                    <a:pt x="43" y="578"/>
                  </a:cubicBezTo>
                  <a:cubicBezTo>
                    <a:pt x="82" y="545"/>
                    <a:pt x="82" y="545"/>
                    <a:pt x="82" y="545"/>
                  </a:cubicBezTo>
                  <a:cubicBezTo>
                    <a:pt x="136" y="501"/>
                    <a:pt x="193" y="462"/>
                    <a:pt x="247" y="415"/>
                  </a:cubicBezTo>
                  <a:cubicBezTo>
                    <a:pt x="255" y="420"/>
                    <a:pt x="269" y="422"/>
                    <a:pt x="277" y="416"/>
                  </a:cubicBezTo>
                  <a:cubicBezTo>
                    <a:pt x="309" y="390"/>
                    <a:pt x="344" y="363"/>
                    <a:pt x="374" y="332"/>
                  </a:cubicBezTo>
                  <a:cubicBezTo>
                    <a:pt x="397" y="350"/>
                    <a:pt x="425" y="361"/>
                    <a:pt x="458" y="366"/>
                  </a:cubicBezTo>
                  <a:cubicBezTo>
                    <a:pt x="547" y="378"/>
                    <a:pt x="619" y="350"/>
                    <a:pt x="649" y="293"/>
                  </a:cubicBezTo>
                  <a:cubicBezTo>
                    <a:pt x="710" y="209"/>
                    <a:pt x="660" y="74"/>
                    <a:pt x="594" y="31"/>
                  </a:cubicBezTo>
                  <a:cubicBezTo>
                    <a:pt x="559" y="8"/>
                    <a:pt x="502" y="0"/>
                    <a:pt x="448" y="6"/>
                  </a:cubicBezTo>
                  <a:cubicBezTo>
                    <a:pt x="447" y="6"/>
                    <a:pt x="443" y="7"/>
                    <a:pt x="442" y="8"/>
                  </a:cubicBezTo>
                  <a:close/>
                  <a:moveTo>
                    <a:pt x="436" y="23"/>
                  </a:moveTo>
                  <a:cubicBezTo>
                    <a:pt x="422" y="34"/>
                    <a:pt x="411" y="50"/>
                    <a:pt x="399" y="67"/>
                  </a:cubicBezTo>
                  <a:cubicBezTo>
                    <a:pt x="403" y="54"/>
                    <a:pt x="412" y="45"/>
                    <a:pt x="414" y="35"/>
                  </a:cubicBezTo>
                  <a:cubicBezTo>
                    <a:pt x="415" y="31"/>
                    <a:pt x="414" y="27"/>
                    <a:pt x="409" y="29"/>
                  </a:cubicBezTo>
                  <a:cubicBezTo>
                    <a:pt x="415" y="22"/>
                    <a:pt x="426" y="23"/>
                    <a:pt x="436" y="23"/>
                  </a:cubicBezTo>
                  <a:close/>
                  <a:moveTo>
                    <a:pt x="408" y="38"/>
                  </a:moveTo>
                  <a:cubicBezTo>
                    <a:pt x="382" y="84"/>
                    <a:pt x="382" y="84"/>
                    <a:pt x="382" y="84"/>
                  </a:cubicBezTo>
                  <a:cubicBezTo>
                    <a:pt x="386" y="64"/>
                    <a:pt x="395" y="46"/>
                    <a:pt x="408" y="32"/>
                  </a:cubicBezTo>
                  <a:cubicBezTo>
                    <a:pt x="408" y="32"/>
                    <a:pt x="409" y="36"/>
                    <a:pt x="408" y="38"/>
                  </a:cubicBezTo>
                  <a:close/>
                  <a:moveTo>
                    <a:pt x="397" y="31"/>
                  </a:moveTo>
                  <a:cubicBezTo>
                    <a:pt x="382" y="56"/>
                    <a:pt x="363" y="86"/>
                    <a:pt x="348" y="113"/>
                  </a:cubicBezTo>
                  <a:cubicBezTo>
                    <a:pt x="361" y="88"/>
                    <a:pt x="371" y="59"/>
                    <a:pt x="385" y="39"/>
                  </a:cubicBezTo>
                  <a:cubicBezTo>
                    <a:pt x="387" y="35"/>
                    <a:pt x="393" y="33"/>
                    <a:pt x="397" y="31"/>
                  </a:cubicBezTo>
                  <a:close/>
                  <a:moveTo>
                    <a:pt x="376" y="43"/>
                  </a:moveTo>
                  <a:cubicBezTo>
                    <a:pt x="382" y="42"/>
                    <a:pt x="370" y="53"/>
                    <a:pt x="367" y="55"/>
                  </a:cubicBezTo>
                  <a:cubicBezTo>
                    <a:pt x="372" y="52"/>
                    <a:pt x="370" y="45"/>
                    <a:pt x="376" y="43"/>
                  </a:cubicBezTo>
                  <a:close/>
                  <a:moveTo>
                    <a:pt x="348" y="65"/>
                  </a:moveTo>
                  <a:cubicBezTo>
                    <a:pt x="337" y="89"/>
                    <a:pt x="328" y="111"/>
                    <a:pt x="314" y="135"/>
                  </a:cubicBezTo>
                  <a:cubicBezTo>
                    <a:pt x="314" y="131"/>
                    <a:pt x="310" y="135"/>
                    <a:pt x="313" y="136"/>
                  </a:cubicBezTo>
                  <a:cubicBezTo>
                    <a:pt x="309" y="143"/>
                    <a:pt x="308" y="153"/>
                    <a:pt x="308" y="162"/>
                  </a:cubicBezTo>
                  <a:cubicBezTo>
                    <a:pt x="308" y="166"/>
                    <a:pt x="314" y="163"/>
                    <a:pt x="313" y="160"/>
                  </a:cubicBezTo>
                  <a:cubicBezTo>
                    <a:pt x="318" y="137"/>
                    <a:pt x="328" y="121"/>
                    <a:pt x="337" y="103"/>
                  </a:cubicBezTo>
                  <a:cubicBezTo>
                    <a:pt x="345" y="86"/>
                    <a:pt x="357" y="72"/>
                    <a:pt x="367" y="57"/>
                  </a:cubicBezTo>
                  <a:cubicBezTo>
                    <a:pt x="320" y="157"/>
                    <a:pt x="320" y="157"/>
                    <a:pt x="320" y="157"/>
                  </a:cubicBezTo>
                  <a:cubicBezTo>
                    <a:pt x="316" y="152"/>
                    <a:pt x="315" y="158"/>
                    <a:pt x="313" y="160"/>
                  </a:cubicBezTo>
                  <a:cubicBezTo>
                    <a:pt x="318" y="164"/>
                    <a:pt x="318" y="164"/>
                    <a:pt x="318" y="164"/>
                  </a:cubicBezTo>
                  <a:cubicBezTo>
                    <a:pt x="313" y="173"/>
                    <a:pt x="308" y="185"/>
                    <a:pt x="306" y="195"/>
                  </a:cubicBezTo>
                  <a:cubicBezTo>
                    <a:pt x="297" y="137"/>
                    <a:pt x="321" y="91"/>
                    <a:pt x="348" y="65"/>
                  </a:cubicBezTo>
                  <a:close/>
                  <a:moveTo>
                    <a:pt x="306" y="200"/>
                  </a:moveTo>
                  <a:cubicBezTo>
                    <a:pt x="313" y="206"/>
                    <a:pt x="313" y="193"/>
                    <a:pt x="320" y="196"/>
                  </a:cubicBezTo>
                  <a:cubicBezTo>
                    <a:pt x="317" y="184"/>
                    <a:pt x="320" y="180"/>
                    <a:pt x="325" y="171"/>
                  </a:cubicBezTo>
                  <a:cubicBezTo>
                    <a:pt x="340" y="141"/>
                    <a:pt x="355" y="112"/>
                    <a:pt x="372" y="84"/>
                  </a:cubicBezTo>
                  <a:cubicBezTo>
                    <a:pt x="352" y="132"/>
                    <a:pt x="331" y="183"/>
                    <a:pt x="310" y="228"/>
                  </a:cubicBezTo>
                  <a:lnTo>
                    <a:pt x="306" y="200"/>
                  </a:lnTo>
                  <a:close/>
                  <a:moveTo>
                    <a:pt x="365" y="167"/>
                  </a:moveTo>
                  <a:cubicBezTo>
                    <a:pt x="365" y="167"/>
                    <a:pt x="366" y="168"/>
                    <a:pt x="366" y="168"/>
                  </a:cubicBezTo>
                  <a:cubicBezTo>
                    <a:pt x="372" y="157"/>
                    <a:pt x="373" y="141"/>
                    <a:pt x="378" y="132"/>
                  </a:cubicBezTo>
                  <a:cubicBezTo>
                    <a:pt x="378" y="132"/>
                    <a:pt x="379" y="131"/>
                    <a:pt x="380" y="131"/>
                  </a:cubicBezTo>
                  <a:cubicBezTo>
                    <a:pt x="402" y="95"/>
                    <a:pt x="440" y="68"/>
                    <a:pt x="497" y="69"/>
                  </a:cubicBezTo>
                  <a:cubicBezTo>
                    <a:pt x="495" y="61"/>
                    <a:pt x="498" y="69"/>
                    <a:pt x="500" y="68"/>
                  </a:cubicBezTo>
                  <a:cubicBezTo>
                    <a:pt x="553" y="72"/>
                    <a:pt x="593" y="105"/>
                    <a:pt x="601" y="160"/>
                  </a:cubicBezTo>
                  <a:cubicBezTo>
                    <a:pt x="606" y="198"/>
                    <a:pt x="599" y="237"/>
                    <a:pt x="586" y="264"/>
                  </a:cubicBezTo>
                  <a:cubicBezTo>
                    <a:pt x="585" y="264"/>
                    <a:pt x="584" y="265"/>
                    <a:pt x="584" y="265"/>
                  </a:cubicBezTo>
                  <a:cubicBezTo>
                    <a:pt x="584" y="262"/>
                    <a:pt x="583" y="262"/>
                    <a:pt x="583" y="265"/>
                  </a:cubicBezTo>
                  <a:cubicBezTo>
                    <a:pt x="581" y="267"/>
                    <a:pt x="581" y="267"/>
                    <a:pt x="581" y="267"/>
                  </a:cubicBezTo>
                  <a:cubicBezTo>
                    <a:pt x="580" y="268"/>
                    <a:pt x="580" y="268"/>
                    <a:pt x="580" y="268"/>
                  </a:cubicBezTo>
                  <a:cubicBezTo>
                    <a:pt x="570" y="280"/>
                    <a:pt x="570" y="280"/>
                    <a:pt x="570" y="280"/>
                  </a:cubicBezTo>
                  <a:cubicBezTo>
                    <a:pt x="571" y="279"/>
                    <a:pt x="571" y="279"/>
                    <a:pt x="571" y="279"/>
                  </a:cubicBezTo>
                  <a:cubicBezTo>
                    <a:pt x="557" y="303"/>
                    <a:pt x="518" y="317"/>
                    <a:pt x="479" y="309"/>
                  </a:cubicBezTo>
                  <a:cubicBezTo>
                    <a:pt x="419" y="309"/>
                    <a:pt x="391" y="275"/>
                    <a:pt x="373" y="231"/>
                  </a:cubicBezTo>
                  <a:cubicBezTo>
                    <a:pt x="368" y="219"/>
                    <a:pt x="359" y="193"/>
                    <a:pt x="366" y="183"/>
                  </a:cubicBezTo>
                  <a:cubicBezTo>
                    <a:pt x="362" y="179"/>
                    <a:pt x="363" y="174"/>
                    <a:pt x="364" y="171"/>
                  </a:cubicBezTo>
                  <a:cubicBezTo>
                    <a:pt x="365" y="170"/>
                    <a:pt x="365" y="169"/>
                    <a:pt x="366" y="169"/>
                  </a:cubicBezTo>
                  <a:cubicBezTo>
                    <a:pt x="366" y="168"/>
                    <a:pt x="365" y="167"/>
                    <a:pt x="365" y="167"/>
                  </a:cubicBezTo>
                  <a:close/>
                  <a:moveTo>
                    <a:pt x="484" y="62"/>
                  </a:moveTo>
                  <a:cubicBezTo>
                    <a:pt x="467" y="62"/>
                    <a:pt x="467" y="62"/>
                    <a:pt x="467" y="62"/>
                  </a:cubicBezTo>
                  <a:cubicBezTo>
                    <a:pt x="447" y="65"/>
                    <a:pt x="430" y="73"/>
                    <a:pt x="415" y="81"/>
                  </a:cubicBezTo>
                  <a:cubicBezTo>
                    <a:pt x="418" y="72"/>
                    <a:pt x="430" y="65"/>
                    <a:pt x="442" y="64"/>
                  </a:cubicBezTo>
                  <a:cubicBezTo>
                    <a:pt x="450" y="63"/>
                    <a:pt x="459" y="61"/>
                    <a:pt x="467" y="62"/>
                  </a:cubicBezTo>
                  <a:cubicBezTo>
                    <a:pt x="472" y="60"/>
                    <a:pt x="479" y="59"/>
                    <a:pt x="484" y="62"/>
                  </a:cubicBezTo>
                  <a:close/>
                  <a:moveTo>
                    <a:pt x="469" y="48"/>
                  </a:moveTo>
                  <a:cubicBezTo>
                    <a:pt x="478" y="40"/>
                    <a:pt x="486" y="30"/>
                    <a:pt x="497" y="23"/>
                  </a:cubicBezTo>
                  <a:cubicBezTo>
                    <a:pt x="499" y="30"/>
                    <a:pt x="490" y="40"/>
                    <a:pt x="484" y="49"/>
                  </a:cubicBezTo>
                  <a:lnTo>
                    <a:pt x="469" y="48"/>
                  </a:lnTo>
                  <a:close/>
                  <a:moveTo>
                    <a:pt x="579" y="42"/>
                  </a:moveTo>
                  <a:cubicBezTo>
                    <a:pt x="580" y="54"/>
                    <a:pt x="572" y="69"/>
                    <a:pt x="571" y="78"/>
                  </a:cubicBezTo>
                  <a:cubicBezTo>
                    <a:pt x="562" y="69"/>
                    <a:pt x="550" y="64"/>
                    <a:pt x="536" y="58"/>
                  </a:cubicBezTo>
                  <a:cubicBezTo>
                    <a:pt x="557" y="36"/>
                    <a:pt x="557" y="36"/>
                    <a:pt x="557" y="36"/>
                  </a:cubicBezTo>
                  <a:cubicBezTo>
                    <a:pt x="560" y="41"/>
                    <a:pt x="552" y="52"/>
                    <a:pt x="552" y="62"/>
                  </a:cubicBezTo>
                  <a:cubicBezTo>
                    <a:pt x="563" y="63"/>
                    <a:pt x="570" y="48"/>
                    <a:pt x="579" y="42"/>
                  </a:cubicBezTo>
                  <a:close/>
                  <a:moveTo>
                    <a:pt x="560" y="53"/>
                  </a:moveTo>
                  <a:cubicBezTo>
                    <a:pt x="560" y="48"/>
                    <a:pt x="563" y="44"/>
                    <a:pt x="565" y="40"/>
                  </a:cubicBezTo>
                  <a:cubicBezTo>
                    <a:pt x="567" y="38"/>
                    <a:pt x="571" y="40"/>
                    <a:pt x="572" y="43"/>
                  </a:cubicBezTo>
                  <a:lnTo>
                    <a:pt x="560" y="53"/>
                  </a:lnTo>
                  <a:close/>
                  <a:moveTo>
                    <a:pt x="545" y="71"/>
                  </a:moveTo>
                  <a:cubicBezTo>
                    <a:pt x="536" y="70"/>
                    <a:pt x="526" y="67"/>
                    <a:pt x="518" y="62"/>
                  </a:cubicBezTo>
                  <a:cubicBezTo>
                    <a:pt x="527" y="62"/>
                    <a:pt x="537" y="66"/>
                    <a:pt x="545" y="71"/>
                  </a:cubicBezTo>
                  <a:close/>
                  <a:moveTo>
                    <a:pt x="526" y="55"/>
                  </a:moveTo>
                  <a:cubicBezTo>
                    <a:pt x="501" y="49"/>
                    <a:pt x="501" y="49"/>
                    <a:pt x="501" y="49"/>
                  </a:cubicBezTo>
                  <a:cubicBezTo>
                    <a:pt x="508" y="39"/>
                    <a:pt x="516" y="30"/>
                    <a:pt x="527" y="26"/>
                  </a:cubicBezTo>
                  <a:cubicBezTo>
                    <a:pt x="530" y="25"/>
                    <a:pt x="531" y="29"/>
                    <a:pt x="531" y="31"/>
                  </a:cubicBezTo>
                  <a:cubicBezTo>
                    <a:pt x="531" y="40"/>
                    <a:pt x="523" y="45"/>
                    <a:pt x="526" y="55"/>
                  </a:cubicBezTo>
                  <a:close/>
                  <a:moveTo>
                    <a:pt x="592" y="108"/>
                  </a:moveTo>
                  <a:cubicBezTo>
                    <a:pt x="633" y="149"/>
                    <a:pt x="620" y="253"/>
                    <a:pt x="579" y="286"/>
                  </a:cubicBezTo>
                  <a:cubicBezTo>
                    <a:pt x="578" y="286"/>
                    <a:pt x="572" y="290"/>
                    <a:pt x="570" y="291"/>
                  </a:cubicBezTo>
                  <a:cubicBezTo>
                    <a:pt x="614" y="260"/>
                    <a:pt x="621" y="163"/>
                    <a:pt x="592" y="111"/>
                  </a:cubicBezTo>
                  <a:cubicBezTo>
                    <a:pt x="591" y="111"/>
                    <a:pt x="591" y="109"/>
                    <a:pt x="592" y="108"/>
                  </a:cubicBezTo>
                  <a:close/>
                  <a:moveTo>
                    <a:pt x="480" y="320"/>
                  </a:moveTo>
                  <a:cubicBezTo>
                    <a:pt x="493" y="321"/>
                    <a:pt x="493" y="321"/>
                    <a:pt x="493" y="321"/>
                  </a:cubicBezTo>
                  <a:cubicBezTo>
                    <a:pt x="491" y="327"/>
                    <a:pt x="482" y="336"/>
                    <a:pt x="477" y="344"/>
                  </a:cubicBezTo>
                  <a:cubicBezTo>
                    <a:pt x="477" y="336"/>
                    <a:pt x="482" y="330"/>
                    <a:pt x="482" y="325"/>
                  </a:cubicBezTo>
                  <a:cubicBezTo>
                    <a:pt x="482" y="323"/>
                    <a:pt x="481" y="321"/>
                    <a:pt x="480" y="320"/>
                  </a:cubicBezTo>
                  <a:close/>
                  <a:moveTo>
                    <a:pt x="430" y="316"/>
                  </a:moveTo>
                  <a:cubicBezTo>
                    <a:pt x="427" y="320"/>
                    <a:pt x="425" y="325"/>
                    <a:pt x="422" y="328"/>
                  </a:cubicBezTo>
                  <a:cubicBezTo>
                    <a:pt x="423" y="308"/>
                    <a:pt x="423" y="308"/>
                    <a:pt x="423" y="308"/>
                  </a:cubicBezTo>
                  <a:cubicBezTo>
                    <a:pt x="425" y="310"/>
                    <a:pt x="434" y="310"/>
                    <a:pt x="430" y="316"/>
                  </a:cubicBezTo>
                  <a:close/>
                  <a:moveTo>
                    <a:pt x="387" y="286"/>
                  </a:moveTo>
                  <a:cubicBezTo>
                    <a:pt x="387" y="290"/>
                    <a:pt x="387" y="290"/>
                    <a:pt x="387" y="290"/>
                  </a:cubicBezTo>
                  <a:cubicBezTo>
                    <a:pt x="386" y="290"/>
                    <a:pt x="386" y="290"/>
                    <a:pt x="386" y="290"/>
                  </a:cubicBezTo>
                  <a:cubicBezTo>
                    <a:pt x="376" y="307"/>
                    <a:pt x="376" y="307"/>
                    <a:pt x="376" y="307"/>
                  </a:cubicBezTo>
                  <a:cubicBezTo>
                    <a:pt x="378" y="296"/>
                    <a:pt x="381" y="285"/>
                    <a:pt x="384" y="278"/>
                  </a:cubicBezTo>
                  <a:cubicBezTo>
                    <a:pt x="387" y="278"/>
                    <a:pt x="393" y="285"/>
                    <a:pt x="387" y="286"/>
                  </a:cubicBezTo>
                  <a:close/>
                  <a:moveTo>
                    <a:pt x="373" y="262"/>
                  </a:moveTo>
                  <a:cubicBezTo>
                    <a:pt x="371" y="272"/>
                    <a:pt x="366" y="281"/>
                    <a:pt x="359" y="288"/>
                  </a:cubicBezTo>
                  <a:cubicBezTo>
                    <a:pt x="361" y="276"/>
                    <a:pt x="365" y="264"/>
                    <a:pt x="369" y="254"/>
                  </a:cubicBezTo>
                  <a:cubicBezTo>
                    <a:pt x="370" y="257"/>
                    <a:pt x="374" y="260"/>
                    <a:pt x="373" y="262"/>
                  </a:cubicBezTo>
                  <a:close/>
                  <a:moveTo>
                    <a:pt x="356" y="276"/>
                  </a:moveTo>
                  <a:cubicBezTo>
                    <a:pt x="355" y="277"/>
                    <a:pt x="358" y="281"/>
                    <a:pt x="356" y="283"/>
                  </a:cubicBezTo>
                  <a:cubicBezTo>
                    <a:pt x="353" y="279"/>
                    <a:pt x="354" y="293"/>
                    <a:pt x="352" y="297"/>
                  </a:cubicBezTo>
                  <a:cubicBezTo>
                    <a:pt x="346" y="291"/>
                    <a:pt x="338" y="286"/>
                    <a:pt x="342" y="276"/>
                  </a:cubicBezTo>
                  <a:cubicBezTo>
                    <a:pt x="345" y="267"/>
                    <a:pt x="352" y="252"/>
                    <a:pt x="357" y="247"/>
                  </a:cubicBezTo>
                  <a:cubicBezTo>
                    <a:pt x="358" y="246"/>
                    <a:pt x="361" y="243"/>
                    <a:pt x="363" y="240"/>
                  </a:cubicBezTo>
                  <a:cubicBezTo>
                    <a:pt x="365" y="253"/>
                    <a:pt x="362" y="265"/>
                    <a:pt x="356" y="276"/>
                  </a:cubicBezTo>
                  <a:close/>
                  <a:moveTo>
                    <a:pt x="341" y="267"/>
                  </a:moveTo>
                  <a:cubicBezTo>
                    <a:pt x="352" y="224"/>
                    <a:pt x="352" y="224"/>
                    <a:pt x="352" y="224"/>
                  </a:cubicBezTo>
                  <a:cubicBezTo>
                    <a:pt x="343" y="226"/>
                    <a:pt x="344" y="235"/>
                    <a:pt x="342" y="241"/>
                  </a:cubicBezTo>
                  <a:cubicBezTo>
                    <a:pt x="341" y="243"/>
                    <a:pt x="342" y="244"/>
                    <a:pt x="343" y="242"/>
                  </a:cubicBezTo>
                  <a:cubicBezTo>
                    <a:pt x="339" y="248"/>
                    <a:pt x="334" y="265"/>
                    <a:pt x="332" y="272"/>
                  </a:cubicBezTo>
                  <a:cubicBezTo>
                    <a:pt x="330" y="270"/>
                    <a:pt x="318" y="259"/>
                    <a:pt x="329" y="259"/>
                  </a:cubicBezTo>
                  <a:cubicBezTo>
                    <a:pt x="334" y="243"/>
                    <a:pt x="340" y="226"/>
                    <a:pt x="349" y="213"/>
                  </a:cubicBezTo>
                  <a:cubicBezTo>
                    <a:pt x="352" y="216"/>
                    <a:pt x="349" y="221"/>
                    <a:pt x="353" y="223"/>
                  </a:cubicBezTo>
                  <a:cubicBezTo>
                    <a:pt x="355" y="215"/>
                    <a:pt x="355" y="215"/>
                    <a:pt x="355" y="215"/>
                  </a:cubicBezTo>
                  <a:cubicBezTo>
                    <a:pt x="361" y="234"/>
                    <a:pt x="361" y="234"/>
                    <a:pt x="361" y="234"/>
                  </a:cubicBezTo>
                  <a:cubicBezTo>
                    <a:pt x="353" y="242"/>
                    <a:pt x="345" y="257"/>
                    <a:pt x="341" y="267"/>
                  </a:cubicBezTo>
                  <a:close/>
                  <a:moveTo>
                    <a:pt x="340" y="222"/>
                  </a:moveTo>
                  <a:cubicBezTo>
                    <a:pt x="341" y="210"/>
                    <a:pt x="348" y="197"/>
                    <a:pt x="351" y="184"/>
                  </a:cubicBezTo>
                  <a:cubicBezTo>
                    <a:pt x="352" y="185"/>
                    <a:pt x="355" y="196"/>
                    <a:pt x="352" y="199"/>
                  </a:cubicBezTo>
                  <a:cubicBezTo>
                    <a:pt x="346" y="206"/>
                    <a:pt x="343" y="215"/>
                    <a:pt x="340" y="222"/>
                  </a:cubicBezTo>
                  <a:close/>
                  <a:moveTo>
                    <a:pt x="347" y="179"/>
                  </a:moveTo>
                  <a:cubicBezTo>
                    <a:pt x="338" y="204"/>
                    <a:pt x="329" y="225"/>
                    <a:pt x="323" y="249"/>
                  </a:cubicBezTo>
                  <a:cubicBezTo>
                    <a:pt x="321" y="244"/>
                    <a:pt x="315" y="241"/>
                    <a:pt x="317" y="236"/>
                  </a:cubicBezTo>
                  <a:cubicBezTo>
                    <a:pt x="327" y="211"/>
                    <a:pt x="339" y="186"/>
                    <a:pt x="353" y="165"/>
                  </a:cubicBezTo>
                  <a:cubicBezTo>
                    <a:pt x="356" y="171"/>
                    <a:pt x="348" y="188"/>
                    <a:pt x="347" y="179"/>
                  </a:cubicBezTo>
                  <a:close/>
                  <a:moveTo>
                    <a:pt x="198" y="350"/>
                  </a:moveTo>
                  <a:cubicBezTo>
                    <a:pt x="199" y="349"/>
                    <a:pt x="203" y="349"/>
                    <a:pt x="201" y="352"/>
                  </a:cubicBezTo>
                  <a:cubicBezTo>
                    <a:pt x="193" y="353"/>
                    <a:pt x="193" y="353"/>
                    <a:pt x="193" y="353"/>
                  </a:cubicBezTo>
                  <a:cubicBezTo>
                    <a:pt x="194" y="351"/>
                    <a:pt x="196" y="351"/>
                    <a:pt x="198" y="350"/>
                  </a:cubicBezTo>
                  <a:close/>
                  <a:moveTo>
                    <a:pt x="206" y="359"/>
                  </a:moveTo>
                  <a:cubicBezTo>
                    <a:pt x="198" y="384"/>
                    <a:pt x="191" y="408"/>
                    <a:pt x="188" y="440"/>
                  </a:cubicBezTo>
                  <a:cubicBezTo>
                    <a:pt x="185" y="435"/>
                    <a:pt x="187" y="432"/>
                    <a:pt x="187" y="428"/>
                  </a:cubicBezTo>
                  <a:cubicBezTo>
                    <a:pt x="185" y="416"/>
                    <a:pt x="189" y="388"/>
                    <a:pt x="188" y="371"/>
                  </a:cubicBezTo>
                  <a:cubicBezTo>
                    <a:pt x="182" y="371"/>
                    <a:pt x="182" y="371"/>
                    <a:pt x="182" y="371"/>
                  </a:cubicBezTo>
                  <a:cubicBezTo>
                    <a:pt x="189" y="366"/>
                    <a:pt x="197" y="361"/>
                    <a:pt x="206" y="359"/>
                  </a:cubicBezTo>
                  <a:close/>
                  <a:moveTo>
                    <a:pt x="160" y="393"/>
                  </a:moveTo>
                  <a:cubicBezTo>
                    <a:pt x="161" y="382"/>
                    <a:pt x="173" y="377"/>
                    <a:pt x="182" y="372"/>
                  </a:cubicBezTo>
                  <a:cubicBezTo>
                    <a:pt x="172" y="397"/>
                    <a:pt x="163" y="423"/>
                    <a:pt x="159" y="453"/>
                  </a:cubicBezTo>
                  <a:lnTo>
                    <a:pt x="160" y="393"/>
                  </a:lnTo>
                  <a:close/>
                  <a:moveTo>
                    <a:pt x="151" y="392"/>
                  </a:moveTo>
                  <a:cubicBezTo>
                    <a:pt x="143" y="412"/>
                    <a:pt x="137" y="435"/>
                    <a:pt x="130" y="456"/>
                  </a:cubicBezTo>
                  <a:cubicBezTo>
                    <a:pt x="136" y="405"/>
                    <a:pt x="136" y="405"/>
                    <a:pt x="136" y="405"/>
                  </a:cubicBezTo>
                  <a:cubicBezTo>
                    <a:pt x="137" y="399"/>
                    <a:pt x="146" y="396"/>
                    <a:pt x="151" y="392"/>
                  </a:cubicBezTo>
                  <a:close/>
                  <a:moveTo>
                    <a:pt x="121" y="412"/>
                  </a:moveTo>
                  <a:cubicBezTo>
                    <a:pt x="105" y="464"/>
                    <a:pt x="105" y="464"/>
                    <a:pt x="105" y="464"/>
                  </a:cubicBezTo>
                  <a:cubicBezTo>
                    <a:pt x="105" y="453"/>
                    <a:pt x="107" y="446"/>
                    <a:pt x="105" y="440"/>
                  </a:cubicBezTo>
                  <a:cubicBezTo>
                    <a:pt x="100" y="425"/>
                    <a:pt x="113" y="418"/>
                    <a:pt x="121" y="412"/>
                  </a:cubicBezTo>
                  <a:close/>
                  <a:moveTo>
                    <a:pt x="50" y="471"/>
                  </a:moveTo>
                  <a:cubicBezTo>
                    <a:pt x="50" y="471"/>
                    <a:pt x="50" y="473"/>
                    <a:pt x="49" y="473"/>
                  </a:cubicBezTo>
                  <a:cubicBezTo>
                    <a:pt x="43" y="480"/>
                    <a:pt x="35" y="487"/>
                    <a:pt x="26" y="492"/>
                  </a:cubicBezTo>
                  <a:cubicBezTo>
                    <a:pt x="33" y="484"/>
                    <a:pt x="40" y="475"/>
                    <a:pt x="50" y="471"/>
                  </a:cubicBezTo>
                  <a:close/>
                  <a:moveTo>
                    <a:pt x="46" y="485"/>
                  </a:moveTo>
                  <a:cubicBezTo>
                    <a:pt x="46" y="491"/>
                    <a:pt x="38" y="516"/>
                    <a:pt x="36" y="525"/>
                  </a:cubicBezTo>
                  <a:cubicBezTo>
                    <a:pt x="35" y="529"/>
                    <a:pt x="32" y="527"/>
                    <a:pt x="33" y="524"/>
                  </a:cubicBezTo>
                  <a:cubicBezTo>
                    <a:pt x="36" y="513"/>
                    <a:pt x="34" y="501"/>
                    <a:pt x="39" y="491"/>
                  </a:cubicBezTo>
                  <a:cubicBezTo>
                    <a:pt x="39" y="490"/>
                    <a:pt x="43" y="488"/>
                    <a:pt x="46" y="485"/>
                  </a:cubicBezTo>
                  <a:close/>
                  <a:moveTo>
                    <a:pt x="24" y="494"/>
                  </a:moveTo>
                  <a:cubicBezTo>
                    <a:pt x="24" y="495"/>
                    <a:pt x="23" y="496"/>
                    <a:pt x="23" y="496"/>
                  </a:cubicBezTo>
                  <a:cubicBezTo>
                    <a:pt x="20" y="500"/>
                    <a:pt x="15" y="505"/>
                    <a:pt x="12" y="507"/>
                  </a:cubicBezTo>
                  <a:lnTo>
                    <a:pt x="24" y="494"/>
                  </a:lnTo>
                  <a:close/>
                  <a:moveTo>
                    <a:pt x="37" y="549"/>
                  </a:moveTo>
                  <a:cubicBezTo>
                    <a:pt x="22" y="544"/>
                    <a:pt x="9" y="525"/>
                    <a:pt x="21" y="509"/>
                  </a:cubicBezTo>
                  <a:cubicBezTo>
                    <a:pt x="22" y="507"/>
                    <a:pt x="29" y="501"/>
                    <a:pt x="32" y="498"/>
                  </a:cubicBezTo>
                  <a:cubicBezTo>
                    <a:pt x="30" y="511"/>
                    <a:pt x="27" y="526"/>
                    <a:pt x="28" y="540"/>
                  </a:cubicBezTo>
                  <a:cubicBezTo>
                    <a:pt x="34" y="543"/>
                    <a:pt x="36" y="533"/>
                    <a:pt x="38" y="529"/>
                  </a:cubicBezTo>
                  <a:cubicBezTo>
                    <a:pt x="39" y="528"/>
                    <a:pt x="40" y="525"/>
                    <a:pt x="41" y="524"/>
                  </a:cubicBezTo>
                  <a:cubicBezTo>
                    <a:pt x="39" y="533"/>
                    <a:pt x="40" y="543"/>
                    <a:pt x="37" y="549"/>
                  </a:cubicBezTo>
                  <a:close/>
                  <a:moveTo>
                    <a:pt x="46" y="567"/>
                  </a:moveTo>
                  <a:cubicBezTo>
                    <a:pt x="44" y="569"/>
                    <a:pt x="43" y="567"/>
                    <a:pt x="42" y="566"/>
                  </a:cubicBezTo>
                  <a:cubicBezTo>
                    <a:pt x="41" y="564"/>
                    <a:pt x="49" y="562"/>
                    <a:pt x="46" y="567"/>
                  </a:cubicBezTo>
                  <a:close/>
                  <a:moveTo>
                    <a:pt x="54" y="545"/>
                  </a:moveTo>
                  <a:cubicBezTo>
                    <a:pt x="62" y="521"/>
                    <a:pt x="69" y="491"/>
                    <a:pt x="79" y="467"/>
                  </a:cubicBezTo>
                  <a:cubicBezTo>
                    <a:pt x="81" y="470"/>
                    <a:pt x="79" y="476"/>
                    <a:pt x="81" y="477"/>
                  </a:cubicBezTo>
                  <a:cubicBezTo>
                    <a:pt x="82" y="470"/>
                    <a:pt x="85" y="459"/>
                    <a:pt x="79" y="453"/>
                  </a:cubicBezTo>
                  <a:cubicBezTo>
                    <a:pt x="68" y="488"/>
                    <a:pt x="60" y="522"/>
                    <a:pt x="46" y="554"/>
                  </a:cubicBezTo>
                  <a:cubicBezTo>
                    <a:pt x="44" y="529"/>
                    <a:pt x="51" y="503"/>
                    <a:pt x="54" y="479"/>
                  </a:cubicBezTo>
                  <a:cubicBezTo>
                    <a:pt x="96" y="433"/>
                    <a:pt x="96" y="433"/>
                    <a:pt x="96" y="433"/>
                  </a:cubicBezTo>
                  <a:cubicBezTo>
                    <a:pt x="89" y="456"/>
                    <a:pt x="82" y="486"/>
                    <a:pt x="78" y="512"/>
                  </a:cubicBezTo>
                  <a:cubicBezTo>
                    <a:pt x="75" y="503"/>
                    <a:pt x="79" y="494"/>
                    <a:pt x="79" y="485"/>
                  </a:cubicBezTo>
                  <a:cubicBezTo>
                    <a:pt x="76" y="491"/>
                    <a:pt x="76" y="491"/>
                    <a:pt x="76" y="491"/>
                  </a:cubicBezTo>
                  <a:cubicBezTo>
                    <a:pt x="76" y="488"/>
                    <a:pt x="78" y="483"/>
                    <a:pt x="74" y="484"/>
                  </a:cubicBezTo>
                  <a:cubicBezTo>
                    <a:pt x="63" y="544"/>
                    <a:pt x="63" y="544"/>
                    <a:pt x="63" y="544"/>
                  </a:cubicBezTo>
                  <a:cubicBezTo>
                    <a:pt x="63" y="545"/>
                    <a:pt x="50" y="558"/>
                    <a:pt x="54" y="545"/>
                  </a:cubicBezTo>
                  <a:close/>
                  <a:moveTo>
                    <a:pt x="91" y="526"/>
                  </a:moveTo>
                  <a:cubicBezTo>
                    <a:pt x="90" y="531"/>
                    <a:pt x="73" y="541"/>
                    <a:pt x="72" y="535"/>
                  </a:cubicBezTo>
                  <a:cubicBezTo>
                    <a:pt x="69" y="547"/>
                    <a:pt x="71" y="524"/>
                    <a:pt x="77" y="531"/>
                  </a:cubicBezTo>
                  <a:cubicBezTo>
                    <a:pt x="82" y="501"/>
                    <a:pt x="91" y="473"/>
                    <a:pt x="98" y="442"/>
                  </a:cubicBezTo>
                  <a:cubicBezTo>
                    <a:pt x="98" y="443"/>
                    <a:pt x="100" y="439"/>
                    <a:pt x="101" y="441"/>
                  </a:cubicBezTo>
                  <a:cubicBezTo>
                    <a:pt x="104" y="455"/>
                    <a:pt x="101" y="470"/>
                    <a:pt x="97" y="482"/>
                  </a:cubicBezTo>
                  <a:cubicBezTo>
                    <a:pt x="93" y="496"/>
                    <a:pt x="92" y="512"/>
                    <a:pt x="91" y="526"/>
                  </a:cubicBezTo>
                  <a:close/>
                  <a:moveTo>
                    <a:pt x="120" y="505"/>
                  </a:moveTo>
                  <a:cubicBezTo>
                    <a:pt x="120" y="509"/>
                    <a:pt x="107" y="515"/>
                    <a:pt x="99" y="520"/>
                  </a:cubicBezTo>
                  <a:cubicBezTo>
                    <a:pt x="102" y="507"/>
                    <a:pt x="102" y="493"/>
                    <a:pt x="102" y="479"/>
                  </a:cubicBezTo>
                  <a:cubicBezTo>
                    <a:pt x="105" y="483"/>
                    <a:pt x="101" y="491"/>
                    <a:pt x="103" y="500"/>
                  </a:cubicBezTo>
                  <a:cubicBezTo>
                    <a:pt x="108" y="467"/>
                    <a:pt x="117" y="437"/>
                    <a:pt x="127" y="414"/>
                  </a:cubicBezTo>
                  <a:cubicBezTo>
                    <a:pt x="128" y="413"/>
                    <a:pt x="130" y="412"/>
                    <a:pt x="131" y="410"/>
                  </a:cubicBezTo>
                  <a:cubicBezTo>
                    <a:pt x="133" y="425"/>
                    <a:pt x="128" y="444"/>
                    <a:pt x="123" y="457"/>
                  </a:cubicBezTo>
                  <a:lnTo>
                    <a:pt x="120" y="505"/>
                  </a:lnTo>
                  <a:close/>
                  <a:moveTo>
                    <a:pt x="177" y="461"/>
                  </a:moveTo>
                  <a:cubicBezTo>
                    <a:pt x="161" y="474"/>
                    <a:pt x="145" y="487"/>
                    <a:pt x="128" y="498"/>
                  </a:cubicBezTo>
                  <a:cubicBezTo>
                    <a:pt x="129" y="485"/>
                    <a:pt x="129" y="471"/>
                    <a:pt x="131" y="457"/>
                  </a:cubicBezTo>
                  <a:cubicBezTo>
                    <a:pt x="134" y="462"/>
                    <a:pt x="131" y="469"/>
                    <a:pt x="131" y="474"/>
                  </a:cubicBezTo>
                  <a:cubicBezTo>
                    <a:pt x="138" y="449"/>
                    <a:pt x="145" y="421"/>
                    <a:pt x="154" y="400"/>
                  </a:cubicBezTo>
                  <a:cubicBezTo>
                    <a:pt x="156" y="405"/>
                    <a:pt x="158" y="412"/>
                    <a:pt x="157" y="418"/>
                  </a:cubicBezTo>
                  <a:cubicBezTo>
                    <a:pt x="151" y="408"/>
                    <a:pt x="154" y="425"/>
                    <a:pt x="156" y="425"/>
                  </a:cubicBezTo>
                  <a:cubicBezTo>
                    <a:pt x="154" y="437"/>
                    <a:pt x="148" y="459"/>
                    <a:pt x="149" y="475"/>
                  </a:cubicBezTo>
                  <a:cubicBezTo>
                    <a:pt x="149" y="478"/>
                    <a:pt x="155" y="478"/>
                    <a:pt x="155" y="474"/>
                  </a:cubicBezTo>
                  <a:cubicBezTo>
                    <a:pt x="156" y="470"/>
                    <a:pt x="158" y="465"/>
                    <a:pt x="159" y="460"/>
                  </a:cubicBezTo>
                  <a:cubicBezTo>
                    <a:pt x="160" y="460"/>
                    <a:pt x="160" y="454"/>
                    <a:pt x="159" y="457"/>
                  </a:cubicBezTo>
                  <a:cubicBezTo>
                    <a:pt x="159" y="457"/>
                    <a:pt x="158" y="457"/>
                    <a:pt x="158" y="457"/>
                  </a:cubicBezTo>
                  <a:cubicBezTo>
                    <a:pt x="158" y="458"/>
                    <a:pt x="158" y="458"/>
                    <a:pt x="158" y="458"/>
                  </a:cubicBezTo>
                  <a:cubicBezTo>
                    <a:pt x="158" y="458"/>
                    <a:pt x="158" y="458"/>
                    <a:pt x="158" y="457"/>
                  </a:cubicBezTo>
                  <a:cubicBezTo>
                    <a:pt x="184" y="383"/>
                    <a:pt x="184" y="383"/>
                    <a:pt x="184" y="383"/>
                  </a:cubicBezTo>
                  <a:lnTo>
                    <a:pt x="177" y="461"/>
                  </a:lnTo>
                  <a:close/>
                  <a:moveTo>
                    <a:pt x="202" y="443"/>
                  </a:moveTo>
                  <a:cubicBezTo>
                    <a:pt x="196" y="447"/>
                    <a:pt x="192" y="452"/>
                    <a:pt x="185" y="453"/>
                  </a:cubicBezTo>
                  <a:cubicBezTo>
                    <a:pt x="191" y="427"/>
                    <a:pt x="198" y="403"/>
                    <a:pt x="205" y="378"/>
                  </a:cubicBezTo>
                  <a:cubicBezTo>
                    <a:pt x="205" y="377"/>
                    <a:pt x="207" y="374"/>
                    <a:pt x="208" y="373"/>
                  </a:cubicBezTo>
                  <a:cubicBezTo>
                    <a:pt x="204" y="393"/>
                    <a:pt x="200" y="422"/>
                    <a:pt x="202" y="443"/>
                  </a:cubicBezTo>
                  <a:close/>
                  <a:moveTo>
                    <a:pt x="218" y="428"/>
                  </a:moveTo>
                  <a:cubicBezTo>
                    <a:pt x="218" y="432"/>
                    <a:pt x="213" y="435"/>
                    <a:pt x="209" y="438"/>
                  </a:cubicBezTo>
                  <a:cubicBezTo>
                    <a:pt x="209" y="425"/>
                    <a:pt x="209" y="412"/>
                    <a:pt x="210" y="398"/>
                  </a:cubicBezTo>
                  <a:cubicBezTo>
                    <a:pt x="214" y="401"/>
                    <a:pt x="210" y="408"/>
                    <a:pt x="211" y="411"/>
                  </a:cubicBezTo>
                  <a:cubicBezTo>
                    <a:pt x="214" y="406"/>
                    <a:pt x="217" y="400"/>
                    <a:pt x="217" y="394"/>
                  </a:cubicBezTo>
                  <a:cubicBezTo>
                    <a:pt x="216" y="384"/>
                    <a:pt x="222" y="394"/>
                    <a:pt x="222" y="395"/>
                  </a:cubicBezTo>
                  <a:cubicBezTo>
                    <a:pt x="219" y="407"/>
                    <a:pt x="220" y="418"/>
                    <a:pt x="218" y="428"/>
                  </a:cubicBezTo>
                  <a:close/>
                  <a:moveTo>
                    <a:pt x="211" y="393"/>
                  </a:moveTo>
                  <a:cubicBezTo>
                    <a:pt x="211" y="380"/>
                    <a:pt x="211" y="380"/>
                    <a:pt x="211" y="380"/>
                  </a:cubicBezTo>
                  <a:cubicBezTo>
                    <a:pt x="218" y="382"/>
                    <a:pt x="213" y="390"/>
                    <a:pt x="211" y="393"/>
                  </a:cubicBezTo>
                  <a:close/>
                  <a:moveTo>
                    <a:pt x="225" y="423"/>
                  </a:moveTo>
                  <a:cubicBezTo>
                    <a:pt x="225" y="419"/>
                    <a:pt x="224" y="407"/>
                    <a:pt x="225" y="404"/>
                  </a:cubicBezTo>
                  <a:cubicBezTo>
                    <a:pt x="225" y="403"/>
                    <a:pt x="226" y="400"/>
                    <a:pt x="227" y="399"/>
                  </a:cubicBezTo>
                  <a:cubicBezTo>
                    <a:pt x="239" y="410"/>
                    <a:pt x="239" y="410"/>
                    <a:pt x="239" y="410"/>
                  </a:cubicBezTo>
                  <a:cubicBezTo>
                    <a:pt x="232" y="417"/>
                    <a:pt x="228" y="412"/>
                    <a:pt x="225" y="423"/>
                  </a:cubicBezTo>
                  <a:close/>
                  <a:moveTo>
                    <a:pt x="282" y="404"/>
                  </a:moveTo>
                  <a:cubicBezTo>
                    <a:pt x="286" y="401"/>
                    <a:pt x="289" y="396"/>
                    <a:pt x="293" y="395"/>
                  </a:cubicBezTo>
                  <a:cubicBezTo>
                    <a:pt x="290" y="399"/>
                    <a:pt x="287" y="403"/>
                    <a:pt x="282" y="404"/>
                  </a:cubicBezTo>
                  <a:close/>
                  <a:moveTo>
                    <a:pt x="289" y="389"/>
                  </a:moveTo>
                  <a:cubicBezTo>
                    <a:pt x="281" y="395"/>
                    <a:pt x="273" y="402"/>
                    <a:pt x="264" y="410"/>
                  </a:cubicBezTo>
                  <a:cubicBezTo>
                    <a:pt x="239" y="399"/>
                    <a:pt x="214" y="378"/>
                    <a:pt x="212" y="343"/>
                  </a:cubicBezTo>
                  <a:cubicBezTo>
                    <a:pt x="212" y="349"/>
                    <a:pt x="206" y="341"/>
                    <a:pt x="210" y="338"/>
                  </a:cubicBezTo>
                  <a:cubicBezTo>
                    <a:pt x="243" y="306"/>
                    <a:pt x="278" y="284"/>
                    <a:pt x="311" y="255"/>
                  </a:cubicBezTo>
                  <a:cubicBezTo>
                    <a:pt x="324" y="282"/>
                    <a:pt x="344" y="307"/>
                    <a:pt x="368" y="327"/>
                  </a:cubicBezTo>
                  <a:cubicBezTo>
                    <a:pt x="345" y="350"/>
                    <a:pt x="316" y="369"/>
                    <a:pt x="289" y="389"/>
                  </a:cubicBezTo>
                  <a:close/>
                  <a:moveTo>
                    <a:pt x="371" y="316"/>
                  </a:moveTo>
                  <a:cubicBezTo>
                    <a:pt x="367" y="311"/>
                    <a:pt x="356" y="310"/>
                    <a:pt x="358" y="305"/>
                  </a:cubicBezTo>
                  <a:cubicBezTo>
                    <a:pt x="362" y="292"/>
                    <a:pt x="370" y="281"/>
                    <a:pt x="376" y="267"/>
                  </a:cubicBezTo>
                  <a:cubicBezTo>
                    <a:pt x="376" y="269"/>
                    <a:pt x="383" y="274"/>
                    <a:pt x="379" y="279"/>
                  </a:cubicBezTo>
                  <a:cubicBezTo>
                    <a:pt x="373" y="288"/>
                    <a:pt x="371" y="302"/>
                    <a:pt x="371" y="316"/>
                  </a:cubicBezTo>
                  <a:close/>
                  <a:moveTo>
                    <a:pt x="376" y="321"/>
                  </a:moveTo>
                  <a:cubicBezTo>
                    <a:pt x="380" y="310"/>
                    <a:pt x="386" y="299"/>
                    <a:pt x="391" y="290"/>
                  </a:cubicBezTo>
                  <a:cubicBezTo>
                    <a:pt x="394" y="284"/>
                    <a:pt x="397" y="290"/>
                    <a:pt x="396" y="292"/>
                  </a:cubicBezTo>
                  <a:cubicBezTo>
                    <a:pt x="393" y="305"/>
                    <a:pt x="389" y="317"/>
                    <a:pt x="389" y="331"/>
                  </a:cubicBezTo>
                  <a:cubicBezTo>
                    <a:pt x="383" y="330"/>
                    <a:pt x="380" y="325"/>
                    <a:pt x="376" y="321"/>
                  </a:cubicBezTo>
                  <a:close/>
                  <a:moveTo>
                    <a:pt x="399" y="295"/>
                  </a:moveTo>
                  <a:cubicBezTo>
                    <a:pt x="400" y="290"/>
                    <a:pt x="403" y="295"/>
                    <a:pt x="407" y="296"/>
                  </a:cubicBezTo>
                  <a:cubicBezTo>
                    <a:pt x="409" y="297"/>
                    <a:pt x="413" y="300"/>
                    <a:pt x="409" y="304"/>
                  </a:cubicBezTo>
                  <a:cubicBezTo>
                    <a:pt x="407" y="308"/>
                    <a:pt x="400" y="320"/>
                    <a:pt x="395" y="327"/>
                  </a:cubicBezTo>
                  <a:cubicBezTo>
                    <a:pt x="395" y="317"/>
                    <a:pt x="398" y="306"/>
                    <a:pt x="399" y="295"/>
                  </a:cubicBezTo>
                  <a:close/>
                  <a:moveTo>
                    <a:pt x="440" y="347"/>
                  </a:moveTo>
                  <a:cubicBezTo>
                    <a:pt x="439" y="356"/>
                    <a:pt x="434" y="352"/>
                    <a:pt x="432" y="352"/>
                  </a:cubicBezTo>
                  <a:cubicBezTo>
                    <a:pt x="420" y="347"/>
                    <a:pt x="406" y="344"/>
                    <a:pt x="397" y="336"/>
                  </a:cubicBezTo>
                  <a:cubicBezTo>
                    <a:pt x="414" y="303"/>
                    <a:pt x="414" y="303"/>
                    <a:pt x="414" y="303"/>
                  </a:cubicBezTo>
                  <a:cubicBezTo>
                    <a:pt x="420" y="309"/>
                    <a:pt x="414" y="327"/>
                    <a:pt x="415" y="336"/>
                  </a:cubicBezTo>
                  <a:cubicBezTo>
                    <a:pt x="416" y="342"/>
                    <a:pt x="422" y="339"/>
                    <a:pt x="423" y="337"/>
                  </a:cubicBezTo>
                  <a:cubicBezTo>
                    <a:pt x="428" y="328"/>
                    <a:pt x="432" y="319"/>
                    <a:pt x="438" y="311"/>
                  </a:cubicBezTo>
                  <a:cubicBezTo>
                    <a:pt x="446" y="322"/>
                    <a:pt x="442" y="340"/>
                    <a:pt x="440" y="347"/>
                  </a:cubicBezTo>
                  <a:close/>
                  <a:moveTo>
                    <a:pt x="448" y="318"/>
                  </a:moveTo>
                  <a:cubicBezTo>
                    <a:pt x="449" y="317"/>
                    <a:pt x="457" y="317"/>
                    <a:pt x="455" y="322"/>
                  </a:cubicBezTo>
                  <a:cubicBezTo>
                    <a:pt x="452" y="331"/>
                    <a:pt x="450" y="341"/>
                    <a:pt x="445" y="351"/>
                  </a:cubicBezTo>
                  <a:cubicBezTo>
                    <a:pt x="447" y="339"/>
                    <a:pt x="445" y="328"/>
                    <a:pt x="448" y="318"/>
                  </a:cubicBezTo>
                  <a:close/>
                  <a:moveTo>
                    <a:pt x="468" y="351"/>
                  </a:moveTo>
                  <a:cubicBezTo>
                    <a:pt x="470" y="361"/>
                    <a:pt x="461" y="356"/>
                    <a:pt x="457" y="356"/>
                  </a:cubicBezTo>
                  <a:cubicBezTo>
                    <a:pt x="473" y="332"/>
                    <a:pt x="473" y="332"/>
                    <a:pt x="473" y="332"/>
                  </a:cubicBezTo>
                  <a:cubicBezTo>
                    <a:pt x="473" y="335"/>
                    <a:pt x="476" y="346"/>
                    <a:pt x="468" y="351"/>
                  </a:cubicBezTo>
                  <a:close/>
                  <a:moveTo>
                    <a:pt x="451" y="356"/>
                  </a:moveTo>
                  <a:cubicBezTo>
                    <a:pt x="461" y="320"/>
                    <a:pt x="461" y="320"/>
                    <a:pt x="461" y="320"/>
                  </a:cubicBezTo>
                  <a:cubicBezTo>
                    <a:pt x="462" y="317"/>
                    <a:pt x="474" y="320"/>
                    <a:pt x="477" y="321"/>
                  </a:cubicBezTo>
                  <a:cubicBezTo>
                    <a:pt x="467" y="329"/>
                    <a:pt x="462" y="343"/>
                    <a:pt x="451" y="356"/>
                  </a:cubicBezTo>
                  <a:close/>
                  <a:moveTo>
                    <a:pt x="491" y="360"/>
                  </a:moveTo>
                  <a:cubicBezTo>
                    <a:pt x="489" y="361"/>
                    <a:pt x="478" y="360"/>
                    <a:pt x="474" y="360"/>
                  </a:cubicBezTo>
                  <a:cubicBezTo>
                    <a:pt x="480" y="345"/>
                    <a:pt x="490" y="332"/>
                    <a:pt x="501" y="322"/>
                  </a:cubicBezTo>
                  <a:cubicBezTo>
                    <a:pt x="503" y="330"/>
                    <a:pt x="499" y="335"/>
                    <a:pt x="495" y="346"/>
                  </a:cubicBezTo>
                  <a:cubicBezTo>
                    <a:pt x="493" y="351"/>
                    <a:pt x="494" y="357"/>
                    <a:pt x="491" y="360"/>
                  </a:cubicBezTo>
                  <a:close/>
                  <a:moveTo>
                    <a:pt x="510" y="321"/>
                  </a:moveTo>
                  <a:cubicBezTo>
                    <a:pt x="515" y="321"/>
                    <a:pt x="521" y="319"/>
                    <a:pt x="526" y="320"/>
                  </a:cubicBezTo>
                  <a:cubicBezTo>
                    <a:pt x="516" y="330"/>
                    <a:pt x="508" y="344"/>
                    <a:pt x="498" y="358"/>
                  </a:cubicBezTo>
                  <a:cubicBezTo>
                    <a:pt x="501" y="343"/>
                    <a:pt x="506" y="332"/>
                    <a:pt x="510" y="321"/>
                  </a:cubicBezTo>
                  <a:close/>
                  <a:moveTo>
                    <a:pt x="502" y="360"/>
                  </a:moveTo>
                  <a:cubicBezTo>
                    <a:pt x="511" y="346"/>
                    <a:pt x="521" y="333"/>
                    <a:pt x="532" y="322"/>
                  </a:cubicBezTo>
                  <a:cubicBezTo>
                    <a:pt x="527" y="332"/>
                    <a:pt x="522" y="347"/>
                    <a:pt x="519" y="361"/>
                  </a:cubicBezTo>
                  <a:lnTo>
                    <a:pt x="502" y="360"/>
                  </a:lnTo>
                  <a:close/>
                  <a:moveTo>
                    <a:pt x="527" y="343"/>
                  </a:moveTo>
                  <a:cubicBezTo>
                    <a:pt x="526" y="342"/>
                    <a:pt x="531" y="329"/>
                    <a:pt x="531" y="338"/>
                  </a:cubicBezTo>
                  <a:cubicBezTo>
                    <a:pt x="532" y="326"/>
                    <a:pt x="541" y="310"/>
                    <a:pt x="556" y="310"/>
                  </a:cubicBezTo>
                  <a:cubicBezTo>
                    <a:pt x="527" y="356"/>
                    <a:pt x="527" y="356"/>
                    <a:pt x="527" y="356"/>
                  </a:cubicBezTo>
                  <a:cubicBezTo>
                    <a:pt x="531" y="338"/>
                    <a:pt x="531" y="338"/>
                    <a:pt x="531" y="338"/>
                  </a:cubicBezTo>
                  <a:lnTo>
                    <a:pt x="527" y="343"/>
                  </a:lnTo>
                  <a:close/>
                  <a:moveTo>
                    <a:pt x="531" y="359"/>
                  </a:moveTo>
                  <a:cubicBezTo>
                    <a:pt x="541" y="342"/>
                    <a:pt x="550" y="325"/>
                    <a:pt x="564" y="309"/>
                  </a:cubicBezTo>
                  <a:cubicBezTo>
                    <a:pt x="562" y="315"/>
                    <a:pt x="562" y="320"/>
                    <a:pt x="562" y="324"/>
                  </a:cubicBezTo>
                  <a:cubicBezTo>
                    <a:pt x="567" y="313"/>
                    <a:pt x="569" y="301"/>
                    <a:pt x="580" y="294"/>
                  </a:cubicBezTo>
                  <a:cubicBezTo>
                    <a:pt x="572" y="316"/>
                    <a:pt x="561" y="336"/>
                    <a:pt x="551" y="354"/>
                  </a:cubicBezTo>
                  <a:cubicBezTo>
                    <a:pt x="549" y="358"/>
                    <a:pt x="538" y="357"/>
                    <a:pt x="531" y="359"/>
                  </a:cubicBezTo>
                  <a:close/>
                  <a:moveTo>
                    <a:pt x="559" y="351"/>
                  </a:moveTo>
                  <a:cubicBezTo>
                    <a:pt x="573" y="321"/>
                    <a:pt x="585" y="288"/>
                    <a:pt x="606" y="266"/>
                  </a:cubicBezTo>
                  <a:cubicBezTo>
                    <a:pt x="606" y="267"/>
                    <a:pt x="605" y="271"/>
                    <a:pt x="604" y="272"/>
                  </a:cubicBezTo>
                  <a:cubicBezTo>
                    <a:pt x="594" y="294"/>
                    <a:pt x="584" y="318"/>
                    <a:pt x="573" y="339"/>
                  </a:cubicBezTo>
                  <a:cubicBezTo>
                    <a:pt x="570" y="345"/>
                    <a:pt x="567" y="352"/>
                    <a:pt x="559" y="351"/>
                  </a:cubicBezTo>
                  <a:close/>
                  <a:moveTo>
                    <a:pt x="643" y="287"/>
                  </a:moveTo>
                  <a:cubicBezTo>
                    <a:pt x="648" y="273"/>
                    <a:pt x="652" y="260"/>
                    <a:pt x="657" y="247"/>
                  </a:cubicBezTo>
                  <a:cubicBezTo>
                    <a:pt x="650" y="247"/>
                    <a:pt x="649" y="254"/>
                    <a:pt x="647" y="260"/>
                  </a:cubicBezTo>
                  <a:cubicBezTo>
                    <a:pt x="650" y="258"/>
                    <a:pt x="650" y="258"/>
                    <a:pt x="650" y="258"/>
                  </a:cubicBezTo>
                  <a:cubicBezTo>
                    <a:pt x="651" y="261"/>
                    <a:pt x="650" y="266"/>
                    <a:pt x="646" y="267"/>
                  </a:cubicBezTo>
                  <a:cubicBezTo>
                    <a:pt x="647" y="260"/>
                    <a:pt x="647" y="260"/>
                    <a:pt x="647" y="260"/>
                  </a:cubicBezTo>
                  <a:cubicBezTo>
                    <a:pt x="646" y="262"/>
                    <a:pt x="644" y="264"/>
                    <a:pt x="643" y="266"/>
                  </a:cubicBezTo>
                  <a:cubicBezTo>
                    <a:pt x="635" y="305"/>
                    <a:pt x="611" y="334"/>
                    <a:pt x="575" y="347"/>
                  </a:cubicBezTo>
                  <a:cubicBezTo>
                    <a:pt x="647" y="224"/>
                    <a:pt x="647" y="224"/>
                    <a:pt x="647" y="224"/>
                  </a:cubicBezTo>
                  <a:cubicBezTo>
                    <a:pt x="633" y="257"/>
                    <a:pt x="618" y="288"/>
                    <a:pt x="601" y="319"/>
                  </a:cubicBezTo>
                  <a:cubicBezTo>
                    <a:pt x="600" y="321"/>
                    <a:pt x="601" y="333"/>
                    <a:pt x="604" y="327"/>
                  </a:cubicBezTo>
                  <a:cubicBezTo>
                    <a:pt x="620" y="294"/>
                    <a:pt x="637" y="264"/>
                    <a:pt x="657" y="234"/>
                  </a:cubicBezTo>
                  <a:cubicBezTo>
                    <a:pt x="657" y="246"/>
                    <a:pt x="657" y="246"/>
                    <a:pt x="657" y="246"/>
                  </a:cubicBezTo>
                  <a:cubicBezTo>
                    <a:pt x="659" y="241"/>
                    <a:pt x="661" y="236"/>
                    <a:pt x="663" y="232"/>
                  </a:cubicBezTo>
                  <a:cubicBezTo>
                    <a:pt x="665" y="230"/>
                    <a:pt x="665" y="223"/>
                    <a:pt x="660" y="224"/>
                  </a:cubicBezTo>
                  <a:cubicBezTo>
                    <a:pt x="656" y="226"/>
                    <a:pt x="655" y="232"/>
                    <a:pt x="651" y="234"/>
                  </a:cubicBezTo>
                  <a:cubicBezTo>
                    <a:pt x="654" y="221"/>
                    <a:pt x="661" y="210"/>
                    <a:pt x="667" y="199"/>
                  </a:cubicBezTo>
                  <a:cubicBezTo>
                    <a:pt x="670" y="227"/>
                    <a:pt x="658" y="267"/>
                    <a:pt x="643" y="287"/>
                  </a:cubicBezTo>
                  <a:close/>
                  <a:moveTo>
                    <a:pt x="656" y="137"/>
                  </a:moveTo>
                  <a:cubicBezTo>
                    <a:pt x="675" y="161"/>
                    <a:pt x="662" y="196"/>
                    <a:pt x="648" y="215"/>
                  </a:cubicBezTo>
                  <a:cubicBezTo>
                    <a:pt x="632" y="237"/>
                    <a:pt x="619" y="263"/>
                    <a:pt x="605" y="286"/>
                  </a:cubicBezTo>
                  <a:cubicBezTo>
                    <a:pt x="648" y="171"/>
                    <a:pt x="648" y="171"/>
                    <a:pt x="648" y="171"/>
                  </a:cubicBezTo>
                  <a:cubicBezTo>
                    <a:pt x="647" y="171"/>
                    <a:pt x="647" y="170"/>
                    <a:pt x="645" y="169"/>
                  </a:cubicBezTo>
                  <a:cubicBezTo>
                    <a:pt x="636" y="190"/>
                    <a:pt x="627" y="212"/>
                    <a:pt x="619" y="235"/>
                  </a:cubicBezTo>
                  <a:cubicBezTo>
                    <a:pt x="619" y="233"/>
                    <a:pt x="621" y="226"/>
                    <a:pt x="621" y="224"/>
                  </a:cubicBezTo>
                  <a:cubicBezTo>
                    <a:pt x="621" y="198"/>
                    <a:pt x="635" y="185"/>
                    <a:pt x="645" y="169"/>
                  </a:cubicBezTo>
                  <a:cubicBezTo>
                    <a:pt x="646" y="165"/>
                    <a:pt x="649" y="161"/>
                    <a:pt x="651" y="160"/>
                  </a:cubicBezTo>
                  <a:cubicBezTo>
                    <a:pt x="651" y="160"/>
                    <a:pt x="651" y="161"/>
                    <a:pt x="651" y="163"/>
                  </a:cubicBezTo>
                  <a:cubicBezTo>
                    <a:pt x="657" y="145"/>
                    <a:pt x="657" y="145"/>
                    <a:pt x="657" y="145"/>
                  </a:cubicBezTo>
                  <a:cubicBezTo>
                    <a:pt x="648" y="155"/>
                    <a:pt x="642" y="168"/>
                    <a:pt x="634" y="178"/>
                  </a:cubicBezTo>
                  <a:cubicBezTo>
                    <a:pt x="638" y="160"/>
                    <a:pt x="645" y="145"/>
                    <a:pt x="650" y="128"/>
                  </a:cubicBezTo>
                  <a:cubicBezTo>
                    <a:pt x="653" y="120"/>
                    <a:pt x="654" y="134"/>
                    <a:pt x="656" y="137"/>
                  </a:cubicBezTo>
                  <a:close/>
                  <a:moveTo>
                    <a:pt x="619" y="136"/>
                  </a:moveTo>
                  <a:cubicBezTo>
                    <a:pt x="618" y="133"/>
                    <a:pt x="615" y="128"/>
                    <a:pt x="620" y="124"/>
                  </a:cubicBezTo>
                  <a:cubicBezTo>
                    <a:pt x="624" y="120"/>
                    <a:pt x="627" y="114"/>
                    <a:pt x="631" y="109"/>
                  </a:cubicBezTo>
                  <a:cubicBezTo>
                    <a:pt x="634" y="111"/>
                    <a:pt x="623" y="131"/>
                    <a:pt x="619" y="136"/>
                  </a:cubicBezTo>
                  <a:close/>
                  <a:moveTo>
                    <a:pt x="623" y="151"/>
                  </a:moveTo>
                  <a:cubicBezTo>
                    <a:pt x="643" y="122"/>
                    <a:pt x="643" y="122"/>
                    <a:pt x="643" y="122"/>
                  </a:cubicBezTo>
                  <a:cubicBezTo>
                    <a:pt x="649" y="128"/>
                    <a:pt x="640" y="144"/>
                    <a:pt x="637" y="150"/>
                  </a:cubicBezTo>
                  <a:cubicBezTo>
                    <a:pt x="631" y="159"/>
                    <a:pt x="630" y="171"/>
                    <a:pt x="626" y="180"/>
                  </a:cubicBezTo>
                  <a:cubicBezTo>
                    <a:pt x="626" y="169"/>
                    <a:pt x="619" y="157"/>
                    <a:pt x="623" y="151"/>
                  </a:cubicBezTo>
                  <a:close/>
                  <a:moveTo>
                    <a:pt x="643" y="107"/>
                  </a:moveTo>
                  <a:cubicBezTo>
                    <a:pt x="646" y="110"/>
                    <a:pt x="649" y="115"/>
                    <a:pt x="645" y="117"/>
                  </a:cubicBezTo>
                  <a:cubicBezTo>
                    <a:pt x="636" y="122"/>
                    <a:pt x="631" y="132"/>
                    <a:pt x="626" y="140"/>
                  </a:cubicBezTo>
                  <a:cubicBezTo>
                    <a:pt x="638" y="104"/>
                    <a:pt x="638" y="104"/>
                    <a:pt x="638" y="104"/>
                  </a:cubicBezTo>
                  <a:cubicBezTo>
                    <a:pt x="641" y="95"/>
                    <a:pt x="644" y="106"/>
                    <a:pt x="643" y="107"/>
                  </a:cubicBezTo>
                  <a:close/>
                  <a:moveTo>
                    <a:pt x="633" y="94"/>
                  </a:moveTo>
                  <a:cubicBezTo>
                    <a:pt x="632" y="98"/>
                    <a:pt x="630" y="106"/>
                    <a:pt x="625" y="111"/>
                  </a:cubicBezTo>
                  <a:cubicBezTo>
                    <a:pt x="624" y="105"/>
                    <a:pt x="629" y="99"/>
                    <a:pt x="629" y="92"/>
                  </a:cubicBezTo>
                  <a:cubicBezTo>
                    <a:pt x="628" y="87"/>
                    <a:pt x="635" y="90"/>
                    <a:pt x="633" y="94"/>
                  </a:cubicBezTo>
                  <a:close/>
                  <a:moveTo>
                    <a:pt x="610" y="76"/>
                  </a:moveTo>
                  <a:cubicBezTo>
                    <a:pt x="610" y="76"/>
                    <a:pt x="612" y="73"/>
                    <a:pt x="612" y="72"/>
                  </a:cubicBezTo>
                  <a:cubicBezTo>
                    <a:pt x="610" y="67"/>
                    <a:pt x="614" y="68"/>
                    <a:pt x="616" y="70"/>
                  </a:cubicBezTo>
                  <a:cubicBezTo>
                    <a:pt x="621" y="75"/>
                    <a:pt x="628" y="81"/>
                    <a:pt x="625" y="90"/>
                  </a:cubicBezTo>
                  <a:cubicBezTo>
                    <a:pt x="622" y="101"/>
                    <a:pt x="619" y="114"/>
                    <a:pt x="613" y="121"/>
                  </a:cubicBezTo>
                  <a:cubicBezTo>
                    <a:pt x="607" y="112"/>
                    <a:pt x="592" y="103"/>
                    <a:pt x="600" y="89"/>
                  </a:cubicBezTo>
                  <a:cubicBezTo>
                    <a:pt x="604" y="89"/>
                    <a:pt x="601" y="99"/>
                    <a:pt x="606" y="99"/>
                  </a:cubicBezTo>
                  <a:cubicBezTo>
                    <a:pt x="605" y="91"/>
                    <a:pt x="608" y="83"/>
                    <a:pt x="610" y="76"/>
                  </a:cubicBezTo>
                  <a:close/>
                  <a:moveTo>
                    <a:pt x="598" y="58"/>
                  </a:moveTo>
                  <a:cubicBezTo>
                    <a:pt x="600" y="55"/>
                    <a:pt x="605" y="61"/>
                    <a:pt x="605" y="64"/>
                  </a:cubicBezTo>
                  <a:cubicBezTo>
                    <a:pt x="605" y="68"/>
                    <a:pt x="599" y="81"/>
                    <a:pt x="597" y="86"/>
                  </a:cubicBezTo>
                  <a:cubicBezTo>
                    <a:pt x="595" y="81"/>
                    <a:pt x="599" y="74"/>
                    <a:pt x="600" y="67"/>
                  </a:cubicBezTo>
                  <a:cubicBezTo>
                    <a:pt x="595" y="73"/>
                    <a:pt x="590" y="85"/>
                    <a:pt x="590" y="94"/>
                  </a:cubicBezTo>
                  <a:cubicBezTo>
                    <a:pt x="585" y="89"/>
                    <a:pt x="579" y="86"/>
                    <a:pt x="576" y="81"/>
                  </a:cubicBezTo>
                  <a:cubicBezTo>
                    <a:pt x="583" y="74"/>
                    <a:pt x="589" y="65"/>
                    <a:pt x="598" y="58"/>
                  </a:cubicBezTo>
                  <a:close/>
                  <a:moveTo>
                    <a:pt x="593" y="56"/>
                  </a:moveTo>
                  <a:cubicBezTo>
                    <a:pt x="589" y="62"/>
                    <a:pt x="583" y="66"/>
                    <a:pt x="579" y="71"/>
                  </a:cubicBezTo>
                  <a:cubicBezTo>
                    <a:pt x="579" y="62"/>
                    <a:pt x="584" y="56"/>
                    <a:pt x="585" y="48"/>
                  </a:cubicBezTo>
                  <a:cubicBezTo>
                    <a:pt x="588" y="49"/>
                    <a:pt x="595" y="52"/>
                    <a:pt x="593" y="56"/>
                  </a:cubicBezTo>
                  <a:close/>
                  <a:moveTo>
                    <a:pt x="583" y="37"/>
                  </a:moveTo>
                  <a:cubicBezTo>
                    <a:pt x="571" y="32"/>
                    <a:pt x="557" y="24"/>
                    <a:pt x="541" y="22"/>
                  </a:cubicBezTo>
                  <a:cubicBezTo>
                    <a:pt x="540" y="22"/>
                    <a:pt x="538" y="19"/>
                    <a:pt x="537" y="18"/>
                  </a:cubicBezTo>
                  <a:cubicBezTo>
                    <a:pt x="556" y="20"/>
                    <a:pt x="570" y="28"/>
                    <a:pt x="583" y="37"/>
                  </a:cubicBezTo>
                  <a:close/>
                  <a:moveTo>
                    <a:pt x="550" y="33"/>
                  </a:moveTo>
                  <a:cubicBezTo>
                    <a:pt x="550" y="40"/>
                    <a:pt x="539" y="46"/>
                    <a:pt x="532" y="53"/>
                  </a:cubicBezTo>
                  <a:cubicBezTo>
                    <a:pt x="532" y="47"/>
                    <a:pt x="535" y="41"/>
                    <a:pt x="535" y="36"/>
                  </a:cubicBezTo>
                  <a:cubicBezTo>
                    <a:pt x="533" y="23"/>
                    <a:pt x="546" y="31"/>
                    <a:pt x="550" y="33"/>
                  </a:cubicBezTo>
                  <a:close/>
                  <a:moveTo>
                    <a:pt x="506" y="14"/>
                  </a:moveTo>
                  <a:cubicBezTo>
                    <a:pt x="536" y="16"/>
                    <a:pt x="536" y="16"/>
                    <a:pt x="536" y="16"/>
                  </a:cubicBezTo>
                  <a:cubicBezTo>
                    <a:pt x="527" y="20"/>
                    <a:pt x="516" y="17"/>
                    <a:pt x="506" y="15"/>
                  </a:cubicBezTo>
                  <a:lnTo>
                    <a:pt x="506" y="14"/>
                  </a:lnTo>
                  <a:close/>
                  <a:moveTo>
                    <a:pt x="516" y="24"/>
                  </a:moveTo>
                  <a:cubicBezTo>
                    <a:pt x="511" y="33"/>
                    <a:pt x="502" y="41"/>
                    <a:pt x="494" y="47"/>
                  </a:cubicBezTo>
                  <a:cubicBezTo>
                    <a:pt x="494" y="34"/>
                    <a:pt x="500" y="37"/>
                    <a:pt x="506" y="24"/>
                  </a:cubicBezTo>
                  <a:lnTo>
                    <a:pt x="516" y="24"/>
                  </a:lnTo>
                  <a:close/>
                  <a:moveTo>
                    <a:pt x="501" y="14"/>
                  </a:moveTo>
                  <a:cubicBezTo>
                    <a:pt x="495" y="15"/>
                    <a:pt x="488" y="15"/>
                    <a:pt x="483" y="13"/>
                  </a:cubicBezTo>
                  <a:cubicBezTo>
                    <a:pt x="482" y="12"/>
                    <a:pt x="482" y="11"/>
                    <a:pt x="481" y="11"/>
                  </a:cubicBezTo>
                  <a:lnTo>
                    <a:pt x="501" y="14"/>
                  </a:lnTo>
                  <a:close/>
                  <a:moveTo>
                    <a:pt x="465" y="22"/>
                  </a:moveTo>
                  <a:cubicBezTo>
                    <a:pt x="471" y="17"/>
                    <a:pt x="471" y="25"/>
                    <a:pt x="470" y="26"/>
                  </a:cubicBezTo>
                  <a:cubicBezTo>
                    <a:pt x="468" y="33"/>
                    <a:pt x="474" y="32"/>
                    <a:pt x="475" y="28"/>
                  </a:cubicBezTo>
                  <a:cubicBezTo>
                    <a:pt x="477" y="25"/>
                    <a:pt x="477" y="19"/>
                    <a:pt x="486" y="21"/>
                  </a:cubicBezTo>
                  <a:cubicBezTo>
                    <a:pt x="492" y="22"/>
                    <a:pt x="475" y="35"/>
                    <a:pt x="470" y="41"/>
                  </a:cubicBezTo>
                  <a:cubicBezTo>
                    <a:pt x="465" y="47"/>
                    <a:pt x="466" y="36"/>
                    <a:pt x="470" y="38"/>
                  </a:cubicBezTo>
                  <a:cubicBezTo>
                    <a:pt x="469" y="26"/>
                    <a:pt x="464" y="37"/>
                    <a:pt x="463" y="39"/>
                  </a:cubicBezTo>
                  <a:cubicBezTo>
                    <a:pt x="458" y="48"/>
                    <a:pt x="465" y="47"/>
                    <a:pt x="461" y="49"/>
                  </a:cubicBezTo>
                  <a:cubicBezTo>
                    <a:pt x="453" y="54"/>
                    <a:pt x="443" y="54"/>
                    <a:pt x="433" y="56"/>
                  </a:cubicBezTo>
                  <a:cubicBezTo>
                    <a:pt x="441" y="44"/>
                    <a:pt x="450" y="34"/>
                    <a:pt x="460" y="26"/>
                  </a:cubicBezTo>
                  <a:cubicBezTo>
                    <a:pt x="461" y="25"/>
                    <a:pt x="464" y="23"/>
                    <a:pt x="465" y="22"/>
                  </a:cubicBezTo>
                  <a:close/>
                  <a:moveTo>
                    <a:pt x="457" y="22"/>
                  </a:moveTo>
                  <a:cubicBezTo>
                    <a:pt x="445" y="32"/>
                    <a:pt x="434" y="44"/>
                    <a:pt x="427" y="58"/>
                  </a:cubicBezTo>
                  <a:cubicBezTo>
                    <a:pt x="426" y="59"/>
                    <a:pt x="425" y="59"/>
                    <a:pt x="424" y="59"/>
                  </a:cubicBezTo>
                  <a:cubicBezTo>
                    <a:pt x="429" y="55"/>
                    <a:pt x="421" y="54"/>
                    <a:pt x="421" y="57"/>
                  </a:cubicBezTo>
                  <a:cubicBezTo>
                    <a:pt x="419" y="58"/>
                    <a:pt x="419" y="58"/>
                    <a:pt x="419" y="58"/>
                  </a:cubicBezTo>
                  <a:cubicBezTo>
                    <a:pt x="419" y="55"/>
                    <a:pt x="418" y="55"/>
                    <a:pt x="418" y="58"/>
                  </a:cubicBezTo>
                  <a:cubicBezTo>
                    <a:pt x="418" y="62"/>
                    <a:pt x="418" y="62"/>
                    <a:pt x="418" y="62"/>
                  </a:cubicBezTo>
                  <a:cubicBezTo>
                    <a:pt x="387" y="95"/>
                    <a:pt x="357" y="135"/>
                    <a:pt x="338" y="180"/>
                  </a:cubicBezTo>
                  <a:cubicBezTo>
                    <a:pt x="352" y="149"/>
                    <a:pt x="366" y="117"/>
                    <a:pt x="379" y="83"/>
                  </a:cubicBezTo>
                  <a:cubicBezTo>
                    <a:pt x="384" y="89"/>
                    <a:pt x="379" y="94"/>
                    <a:pt x="380" y="99"/>
                  </a:cubicBezTo>
                  <a:cubicBezTo>
                    <a:pt x="392" y="89"/>
                    <a:pt x="402" y="69"/>
                    <a:pt x="412" y="56"/>
                  </a:cubicBezTo>
                  <a:cubicBezTo>
                    <a:pt x="418" y="49"/>
                    <a:pt x="424" y="42"/>
                    <a:pt x="431" y="34"/>
                  </a:cubicBezTo>
                  <a:cubicBezTo>
                    <a:pt x="431" y="45"/>
                    <a:pt x="431" y="45"/>
                    <a:pt x="431" y="45"/>
                  </a:cubicBezTo>
                  <a:cubicBezTo>
                    <a:pt x="434" y="37"/>
                    <a:pt x="440" y="28"/>
                    <a:pt x="445" y="22"/>
                  </a:cubicBezTo>
                  <a:cubicBezTo>
                    <a:pt x="446" y="21"/>
                    <a:pt x="453" y="22"/>
                    <a:pt x="457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Freeform 6">
              <a:extLst>
                <a:ext uri="{FF2B5EF4-FFF2-40B4-BE49-F238E27FC236}">
                  <a16:creationId xmlns="" xmlns:a16="http://schemas.microsoft.com/office/drawing/2014/main" id="{442A9DE8-4AB8-430D-9F40-861DC1456293}"/>
                </a:ext>
              </a:extLst>
            </p:cNvPr>
            <p:cNvSpPr>
              <a:spLocks/>
            </p:cNvSpPr>
            <p:nvPr/>
          </p:nvSpPr>
          <p:spPr bwMode="auto">
            <a:xfrm>
              <a:off x="7281863" y="2617788"/>
              <a:ext cx="26988" cy="61913"/>
            </a:xfrm>
            <a:custGeom>
              <a:avLst/>
              <a:gdLst>
                <a:gd name="T0" fmla="*/ 1 w 13"/>
                <a:gd name="T1" fmla="*/ 21 h 31"/>
                <a:gd name="T2" fmla="*/ 4 w 13"/>
                <a:gd name="T3" fmla="*/ 28 h 31"/>
                <a:gd name="T4" fmla="*/ 13 w 13"/>
                <a:gd name="T5" fmla="*/ 8 h 31"/>
                <a:gd name="T6" fmla="*/ 13 w 13"/>
                <a:gd name="T7" fmla="*/ 0 h 31"/>
                <a:gd name="T8" fmla="*/ 1 w 13"/>
                <a:gd name="T9" fmla="*/ 2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31">
                  <a:moveTo>
                    <a:pt x="1" y="21"/>
                  </a:moveTo>
                  <a:cubicBezTo>
                    <a:pt x="0" y="23"/>
                    <a:pt x="1" y="31"/>
                    <a:pt x="4" y="28"/>
                  </a:cubicBezTo>
                  <a:cubicBezTo>
                    <a:pt x="9" y="24"/>
                    <a:pt x="10" y="15"/>
                    <a:pt x="13" y="8"/>
                  </a:cubicBezTo>
                  <a:cubicBezTo>
                    <a:pt x="10" y="6"/>
                    <a:pt x="13" y="3"/>
                    <a:pt x="13" y="0"/>
                  </a:cubicBezTo>
                  <a:cubicBezTo>
                    <a:pt x="8" y="6"/>
                    <a:pt x="6" y="14"/>
                    <a:pt x="1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Freeform 7">
              <a:extLst>
                <a:ext uri="{FF2B5EF4-FFF2-40B4-BE49-F238E27FC236}">
                  <a16:creationId xmlns="" xmlns:a16="http://schemas.microsoft.com/office/drawing/2014/main" id="{3FA51B84-6284-41C7-9DF5-F8F41FE423A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83338" y="2874963"/>
              <a:ext cx="4763" cy="28575"/>
            </a:xfrm>
            <a:custGeom>
              <a:avLst/>
              <a:gdLst>
                <a:gd name="T0" fmla="*/ 0 w 3"/>
                <a:gd name="T1" fmla="*/ 0 h 14"/>
                <a:gd name="T2" fmla="*/ 0 w 3"/>
                <a:gd name="T3" fmla="*/ 14 h 14"/>
                <a:gd name="T4" fmla="*/ 0 w 3"/>
                <a:gd name="T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4">
                  <a:moveTo>
                    <a:pt x="0" y="0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2" y="11"/>
                    <a:pt x="3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Freeform 8">
              <a:extLst>
                <a:ext uri="{FF2B5EF4-FFF2-40B4-BE49-F238E27FC236}">
                  <a16:creationId xmlns="" xmlns:a16="http://schemas.microsoft.com/office/drawing/2014/main" id="{D282C951-58F4-4E1B-9FE7-F0E18C96018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9913" y="2300288"/>
              <a:ext cx="1588" cy="3175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2 h 2"/>
                <a:gd name="T4" fmla="*/ 1 w 1"/>
                <a:gd name="T5" fmla="*/ 1 h 2"/>
                <a:gd name="T6" fmla="*/ 0 w 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0"/>
                    <a:pt x="1" y="1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Freeform 9">
              <a:extLst>
                <a:ext uri="{FF2B5EF4-FFF2-40B4-BE49-F238E27FC236}">
                  <a16:creationId xmlns="" xmlns:a16="http://schemas.microsoft.com/office/drawing/2014/main" id="{D08815E3-2EE1-46F8-9CAD-FBD7AD140156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6738" y="2301875"/>
              <a:ext cx="11113" cy="20638"/>
            </a:xfrm>
            <a:custGeom>
              <a:avLst/>
              <a:gdLst>
                <a:gd name="T0" fmla="*/ 0 w 5"/>
                <a:gd name="T1" fmla="*/ 3 h 10"/>
                <a:gd name="T2" fmla="*/ 2 w 5"/>
                <a:gd name="T3" fmla="*/ 0 h 10"/>
                <a:gd name="T4" fmla="*/ 2 w 5"/>
                <a:gd name="T5" fmla="*/ 1 h 10"/>
                <a:gd name="T6" fmla="*/ 0 w 5"/>
                <a:gd name="T7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0">
                  <a:moveTo>
                    <a:pt x="0" y="3"/>
                  </a:moveTo>
                  <a:cubicBezTo>
                    <a:pt x="1" y="10"/>
                    <a:pt x="5" y="4"/>
                    <a:pt x="2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2" y="1"/>
                    <a:pt x="1" y="2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C890F071-8EB0-428D-9AFA-523F36EAE26F}"/>
              </a:ext>
            </a:extLst>
          </p:cNvPr>
          <p:cNvGrpSpPr/>
          <p:nvPr/>
        </p:nvGrpSpPr>
        <p:grpSpPr>
          <a:xfrm>
            <a:off x="5145535" y="4535376"/>
            <a:ext cx="1078098" cy="879690"/>
            <a:chOff x="6183313" y="1962150"/>
            <a:chExt cx="1431925" cy="1168401"/>
          </a:xfrm>
          <a:solidFill>
            <a:srgbClr val="262626"/>
          </a:solidFill>
        </p:grpSpPr>
        <p:sp>
          <p:nvSpPr>
            <p:cNvPr id="17" name="Freeform 5">
              <a:extLst>
                <a:ext uri="{FF2B5EF4-FFF2-40B4-BE49-F238E27FC236}">
                  <a16:creationId xmlns="" xmlns:a16="http://schemas.microsoft.com/office/drawing/2014/main" id="{06A039A2-7552-4F2B-A1E2-CA723F6653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83313" y="1962150"/>
              <a:ext cx="1431925" cy="1168401"/>
            </a:xfrm>
            <a:custGeom>
              <a:avLst/>
              <a:gdLst>
                <a:gd name="T0" fmla="*/ 43 w 710"/>
                <a:gd name="T1" fmla="*/ 578 h 578"/>
                <a:gd name="T2" fmla="*/ 448 w 710"/>
                <a:gd name="T3" fmla="*/ 6 h 578"/>
                <a:gd name="T4" fmla="*/ 382 w 710"/>
                <a:gd name="T5" fmla="*/ 84 h 578"/>
                <a:gd name="T6" fmla="*/ 367 w 710"/>
                <a:gd name="T7" fmla="*/ 55 h 578"/>
                <a:gd name="T8" fmla="*/ 367 w 710"/>
                <a:gd name="T9" fmla="*/ 57 h 578"/>
                <a:gd name="T10" fmla="*/ 325 w 710"/>
                <a:gd name="T11" fmla="*/ 171 h 578"/>
                <a:gd name="T12" fmla="*/ 497 w 710"/>
                <a:gd name="T13" fmla="*/ 69 h 578"/>
                <a:gd name="T14" fmla="*/ 570 w 710"/>
                <a:gd name="T15" fmla="*/ 280 h 578"/>
                <a:gd name="T16" fmla="*/ 484 w 710"/>
                <a:gd name="T17" fmla="*/ 62 h 578"/>
                <a:gd name="T18" fmla="*/ 484 w 710"/>
                <a:gd name="T19" fmla="*/ 49 h 578"/>
                <a:gd name="T20" fmla="*/ 560 w 710"/>
                <a:gd name="T21" fmla="*/ 53 h 578"/>
                <a:gd name="T22" fmla="*/ 501 w 710"/>
                <a:gd name="T23" fmla="*/ 49 h 578"/>
                <a:gd name="T24" fmla="*/ 592 w 710"/>
                <a:gd name="T25" fmla="*/ 108 h 578"/>
                <a:gd name="T26" fmla="*/ 423 w 710"/>
                <a:gd name="T27" fmla="*/ 308 h 578"/>
                <a:gd name="T28" fmla="*/ 373 w 710"/>
                <a:gd name="T29" fmla="*/ 262 h 578"/>
                <a:gd name="T30" fmla="*/ 357 w 710"/>
                <a:gd name="T31" fmla="*/ 247 h 578"/>
                <a:gd name="T32" fmla="*/ 329 w 710"/>
                <a:gd name="T33" fmla="*/ 259 h 578"/>
                <a:gd name="T34" fmla="*/ 352 w 710"/>
                <a:gd name="T35" fmla="*/ 199 h 578"/>
                <a:gd name="T36" fmla="*/ 201 w 710"/>
                <a:gd name="T37" fmla="*/ 352 h 578"/>
                <a:gd name="T38" fmla="*/ 206 w 710"/>
                <a:gd name="T39" fmla="*/ 359 h 578"/>
                <a:gd name="T40" fmla="*/ 151 w 710"/>
                <a:gd name="T41" fmla="*/ 392 h 578"/>
                <a:gd name="T42" fmla="*/ 50 w 710"/>
                <a:gd name="T43" fmla="*/ 471 h 578"/>
                <a:gd name="T44" fmla="*/ 12 w 710"/>
                <a:gd name="T45" fmla="*/ 507 h 578"/>
                <a:gd name="T46" fmla="*/ 37 w 710"/>
                <a:gd name="T47" fmla="*/ 549 h 578"/>
                <a:gd name="T48" fmla="*/ 46 w 710"/>
                <a:gd name="T49" fmla="*/ 554 h 578"/>
                <a:gd name="T50" fmla="*/ 54 w 710"/>
                <a:gd name="T51" fmla="*/ 545 h 578"/>
                <a:gd name="T52" fmla="*/ 120 w 710"/>
                <a:gd name="T53" fmla="*/ 505 h 578"/>
                <a:gd name="T54" fmla="*/ 177 w 710"/>
                <a:gd name="T55" fmla="*/ 461 h 578"/>
                <a:gd name="T56" fmla="*/ 155 w 710"/>
                <a:gd name="T57" fmla="*/ 474 h 578"/>
                <a:gd name="T58" fmla="*/ 202 w 710"/>
                <a:gd name="T59" fmla="*/ 443 h 578"/>
                <a:gd name="T60" fmla="*/ 211 w 710"/>
                <a:gd name="T61" fmla="*/ 411 h 578"/>
                <a:gd name="T62" fmla="*/ 225 w 710"/>
                <a:gd name="T63" fmla="*/ 404 h 578"/>
                <a:gd name="T64" fmla="*/ 264 w 710"/>
                <a:gd name="T65" fmla="*/ 410 h 578"/>
                <a:gd name="T66" fmla="*/ 376 w 710"/>
                <a:gd name="T67" fmla="*/ 267 h 578"/>
                <a:gd name="T68" fmla="*/ 399 w 710"/>
                <a:gd name="T69" fmla="*/ 295 h 578"/>
                <a:gd name="T70" fmla="*/ 414 w 710"/>
                <a:gd name="T71" fmla="*/ 303 h 578"/>
                <a:gd name="T72" fmla="*/ 448 w 710"/>
                <a:gd name="T73" fmla="*/ 318 h 578"/>
                <a:gd name="T74" fmla="*/ 451 w 710"/>
                <a:gd name="T75" fmla="*/ 356 h 578"/>
                <a:gd name="T76" fmla="*/ 498 w 710"/>
                <a:gd name="T77" fmla="*/ 358 h 578"/>
                <a:gd name="T78" fmla="*/ 556 w 710"/>
                <a:gd name="T79" fmla="*/ 310 h 578"/>
                <a:gd name="T80" fmla="*/ 551 w 710"/>
                <a:gd name="T81" fmla="*/ 354 h 578"/>
                <a:gd name="T82" fmla="*/ 657 w 710"/>
                <a:gd name="T83" fmla="*/ 247 h 578"/>
                <a:gd name="T84" fmla="*/ 601 w 710"/>
                <a:gd name="T85" fmla="*/ 319 h 578"/>
                <a:gd name="T86" fmla="*/ 643 w 710"/>
                <a:gd name="T87" fmla="*/ 287 h 578"/>
                <a:gd name="T88" fmla="*/ 645 w 710"/>
                <a:gd name="T89" fmla="*/ 169 h 578"/>
                <a:gd name="T90" fmla="*/ 620 w 710"/>
                <a:gd name="T91" fmla="*/ 124 h 578"/>
                <a:gd name="T92" fmla="*/ 643 w 710"/>
                <a:gd name="T93" fmla="*/ 107 h 578"/>
                <a:gd name="T94" fmla="*/ 633 w 710"/>
                <a:gd name="T95" fmla="*/ 94 h 578"/>
                <a:gd name="T96" fmla="*/ 610 w 710"/>
                <a:gd name="T97" fmla="*/ 76 h 578"/>
                <a:gd name="T98" fmla="*/ 593 w 710"/>
                <a:gd name="T99" fmla="*/ 56 h 578"/>
                <a:gd name="T100" fmla="*/ 550 w 710"/>
                <a:gd name="T101" fmla="*/ 33 h 578"/>
                <a:gd name="T102" fmla="*/ 516 w 710"/>
                <a:gd name="T103" fmla="*/ 24 h 578"/>
                <a:gd name="T104" fmla="*/ 465 w 710"/>
                <a:gd name="T105" fmla="*/ 22 h 578"/>
                <a:gd name="T106" fmla="*/ 433 w 710"/>
                <a:gd name="T107" fmla="*/ 56 h 578"/>
                <a:gd name="T108" fmla="*/ 418 w 710"/>
                <a:gd name="T109" fmla="*/ 58 h 578"/>
                <a:gd name="T110" fmla="*/ 445 w 710"/>
                <a:gd name="T111" fmla="*/ 22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10" h="578">
                  <a:moveTo>
                    <a:pt x="442" y="8"/>
                  </a:moveTo>
                  <a:cubicBezTo>
                    <a:pt x="404" y="15"/>
                    <a:pt x="374" y="34"/>
                    <a:pt x="348" y="54"/>
                  </a:cubicBezTo>
                  <a:cubicBezTo>
                    <a:pt x="304" y="88"/>
                    <a:pt x="282" y="177"/>
                    <a:pt x="309" y="247"/>
                  </a:cubicBezTo>
                  <a:cubicBezTo>
                    <a:pt x="302" y="249"/>
                    <a:pt x="297" y="255"/>
                    <a:pt x="291" y="260"/>
                  </a:cubicBezTo>
                  <a:cubicBezTo>
                    <a:pt x="250" y="294"/>
                    <a:pt x="205" y="326"/>
                    <a:pt x="174" y="366"/>
                  </a:cubicBezTo>
                  <a:cubicBezTo>
                    <a:pt x="110" y="407"/>
                    <a:pt x="56" y="454"/>
                    <a:pt x="5" y="504"/>
                  </a:cubicBezTo>
                  <a:cubicBezTo>
                    <a:pt x="2" y="507"/>
                    <a:pt x="0" y="513"/>
                    <a:pt x="2" y="518"/>
                  </a:cubicBezTo>
                  <a:cubicBezTo>
                    <a:pt x="11" y="542"/>
                    <a:pt x="25" y="563"/>
                    <a:pt x="43" y="578"/>
                  </a:cubicBezTo>
                  <a:cubicBezTo>
                    <a:pt x="82" y="545"/>
                    <a:pt x="82" y="545"/>
                    <a:pt x="82" y="545"/>
                  </a:cubicBezTo>
                  <a:cubicBezTo>
                    <a:pt x="136" y="501"/>
                    <a:pt x="193" y="462"/>
                    <a:pt x="247" y="415"/>
                  </a:cubicBezTo>
                  <a:cubicBezTo>
                    <a:pt x="255" y="420"/>
                    <a:pt x="269" y="422"/>
                    <a:pt x="277" y="416"/>
                  </a:cubicBezTo>
                  <a:cubicBezTo>
                    <a:pt x="309" y="390"/>
                    <a:pt x="344" y="363"/>
                    <a:pt x="374" y="332"/>
                  </a:cubicBezTo>
                  <a:cubicBezTo>
                    <a:pt x="397" y="350"/>
                    <a:pt x="425" y="361"/>
                    <a:pt x="458" y="366"/>
                  </a:cubicBezTo>
                  <a:cubicBezTo>
                    <a:pt x="547" y="378"/>
                    <a:pt x="619" y="350"/>
                    <a:pt x="649" y="293"/>
                  </a:cubicBezTo>
                  <a:cubicBezTo>
                    <a:pt x="710" y="209"/>
                    <a:pt x="660" y="74"/>
                    <a:pt x="594" y="31"/>
                  </a:cubicBezTo>
                  <a:cubicBezTo>
                    <a:pt x="559" y="8"/>
                    <a:pt x="502" y="0"/>
                    <a:pt x="448" y="6"/>
                  </a:cubicBezTo>
                  <a:cubicBezTo>
                    <a:pt x="447" y="6"/>
                    <a:pt x="443" y="7"/>
                    <a:pt x="442" y="8"/>
                  </a:cubicBezTo>
                  <a:close/>
                  <a:moveTo>
                    <a:pt x="436" y="23"/>
                  </a:moveTo>
                  <a:cubicBezTo>
                    <a:pt x="422" y="34"/>
                    <a:pt x="411" y="50"/>
                    <a:pt x="399" y="67"/>
                  </a:cubicBezTo>
                  <a:cubicBezTo>
                    <a:pt x="403" y="54"/>
                    <a:pt x="412" y="45"/>
                    <a:pt x="414" y="35"/>
                  </a:cubicBezTo>
                  <a:cubicBezTo>
                    <a:pt x="415" y="31"/>
                    <a:pt x="414" y="27"/>
                    <a:pt x="409" y="29"/>
                  </a:cubicBezTo>
                  <a:cubicBezTo>
                    <a:pt x="415" y="22"/>
                    <a:pt x="426" y="23"/>
                    <a:pt x="436" y="23"/>
                  </a:cubicBezTo>
                  <a:close/>
                  <a:moveTo>
                    <a:pt x="408" y="38"/>
                  </a:moveTo>
                  <a:cubicBezTo>
                    <a:pt x="382" y="84"/>
                    <a:pt x="382" y="84"/>
                    <a:pt x="382" y="84"/>
                  </a:cubicBezTo>
                  <a:cubicBezTo>
                    <a:pt x="386" y="64"/>
                    <a:pt x="395" y="46"/>
                    <a:pt x="408" y="32"/>
                  </a:cubicBezTo>
                  <a:cubicBezTo>
                    <a:pt x="408" y="32"/>
                    <a:pt x="409" y="36"/>
                    <a:pt x="408" y="38"/>
                  </a:cubicBezTo>
                  <a:close/>
                  <a:moveTo>
                    <a:pt x="397" y="31"/>
                  </a:moveTo>
                  <a:cubicBezTo>
                    <a:pt x="382" y="56"/>
                    <a:pt x="363" y="86"/>
                    <a:pt x="348" y="113"/>
                  </a:cubicBezTo>
                  <a:cubicBezTo>
                    <a:pt x="361" y="88"/>
                    <a:pt x="371" y="59"/>
                    <a:pt x="385" y="39"/>
                  </a:cubicBezTo>
                  <a:cubicBezTo>
                    <a:pt x="387" y="35"/>
                    <a:pt x="393" y="33"/>
                    <a:pt x="397" y="31"/>
                  </a:cubicBezTo>
                  <a:close/>
                  <a:moveTo>
                    <a:pt x="376" y="43"/>
                  </a:moveTo>
                  <a:cubicBezTo>
                    <a:pt x="382" y="42"/>
                    <a:pt x="370" y="53"/>
                    <a:pt x="367" y="55"/>
                  </a:cubicBezTo>
                  <a:cubicBezTo>
                    <a:pt x="372" y="52"/>
                    <a:pt x="370" y="45"/>
                    <a:pt x="376" y="43"/>
                  </a:cubicBezTo>
                  <a:close/>
                  <a:moveTo>
                    <a:pt x="348" y="65"/>
                  </a:moveTo>
                  <a:cubicBezTo>
                    <a:pt x="337" y="89"/>
                    <a:pt x="328" y="111"/>
                    <a:pt x="314" y="135"/>
                  </a:cubicBezTo>
                  <a:cubicBezTo>
                    <a:pt x="314" y="131"/>
                    <a:pt x="310" y="135"/>
                    <a:pt x="313" y="136"/>
                  </a:cubicBezTo>
                  <a:cubicBezTo>
                    <a:pt x="309" y="143"/>
                    <a:pt x="308" y="153"/>
                    <a:pt x="308" y="162"/>
                  </a:cubicBezTo>
                  <a:cubicBezTo>
                    <a:pt x="308" y="166"/>
                    <a:pt x="314" y="163"/>
                    <a:pt x="313" y="160"/>
                  </a:cubicBezTo>
                  <a:cubicBezTo>
                    <a:pt x="318" y="137"/>
                    <a:pt x="328" y="121"/>
                    <a:pt x="337" y="103"/>
                  </a:cubicBezTo>
                  <a:cubicBezTo>
                    <a:pt x="345" y="86"/>
                    <a:pt x="357" y="72"/>
                    <a:pt x="367" y="57"/>
                  </a:cubicBezTo>
                  <a:cubicBezTo>
                    <a:pt x="320" y="157"/>
                    <a:pt x="320" y="157"/>
                    <a:pt x="320" y="157"/>
                  </a:cubicBezTo>
                  <a:cubicBezTo>
                    <a:pt x="316" y="152"/>
                    <a:pt x="315" y="158"/>
                    <a:pt x="313" y="160"/>
                  </a:cubicBezTo>
                  <a:cubicBezTo>
                    <a:pt x="318" y="164"/>
                    <a:pt x="318" y="164"/>
                    <a:pt x="318" y="164"/>
                  </a:cubicBezTo>
                  <a:cubicBezTo>
                    <a:pt x="313" y="173"/>
                    <a:pt x="308" y="185"/>
                    <a:pt x="306" y="195"/>
                  </a:cubicBezTo>
                  <a:cubicBezTo>
                    <a:pt x="297" y="137"/>
                    <a:pt x="321" y="91"/>
                    <a:pt x="348" y="65"/>
                  </a:cubicBezTo>
                  <a:close/>
                  <a:moveTo>
                    <a:pt x="306" y="200"/>
                  </a:moveTo>
                  <a:cubicBezTo>
                    <a:pt x="313" y="206"/>
                    <a:pt x="313" y="193"/>
                    <a:pt x="320" y="196"/>
                  </a:cubicBezTo>
                  <a:cubicBezTo>
                    <a:pt x="317" y="184"/>
                    <a:pt x="320" y="180"/>
                    <a:pt x="325" y="171"/>
                  </a:cubicBezTo>
                  <a:cubicBezTo>
                    <a:pt x="340" y="141"/>
                    <a:pt x="355" y="112"/>
                    <a:pt x="372" y="84"/>
                  </a:cubicBezTo>
                  <a:cubicBezTo>
                    <a:pt x="352" y="132"/>
                    <a:pt x="331" y="183"/>
                    <a:pt x="310" y="228"/>
                  </a:cubicBezTo>
                  <a:lnTo>
                    <a:pt x="306" y="200"/>
                  </a:lnTo>
                  <a:close/>
                  <a:moveTo>
                    <a:pt x="365" y="167"/>
                  </a:moveTo>
                  <a:cubicBezTo>
                    <a:pt x="365" y="167"/>
                    <a:pt x="366" y="168"/>
                    <a:pt x="366" y="168"/>
                  </a:cubicBezTo>
                  <a:cubicBezTo>
                    <a:pt x="372" y="157"/>
                    <a:pt x="373" y="141"/>
                    <a:pt x="378" y="132"/>
                  </a:cubicBezTo>
                  <a:cubicBezTo>
                    <a:pt x="378" y="132"/>
                    <a:pt x="379" y="131"/>
                    <a:pt x="380" y="131"/>
                  </a:cubicBezTo>
                  <a:cubicBezTo>
                    <a:pt x="402" y="95"/>
                    <a:pt x="440" y="68"/>
                    <a:pt x="497" y="69"/>
                  </a:cubicBezTo>
                  <a:cubicBezTo>
                    <a:pt x="495" y="61"/>
                    <a:pt x="498" y="69"/>
                    <a:pt x="500" y="68"/>
                  </a:cubicBezTo>
                  <a:cubicBezTo>
                    <a:pt x="553" y="72"/>
                    <a:pt x="593" y="105"/>
                    <a:pt x="601" y="160"/>
                  </a:cubicBezTo>
                  <a:cubicBezTo>
                    <a:pt x="606" y="198"/>
                    <a:pt x="599" y="237"/>
                    <a:pt x="586" y="264"/>
                  </a:cubicBezTo>
                  <a:cubicBezTo>
                    <a:pt x="585" y="264"/>
                    <a:pt x="584" y="265"/>
                    <a:pt x="584" y="265"/>
                  </a:cubicBezTo>
                  <a:cubicBezTo>
                    <a:pt x="584" y="262"/>
                    <a:pt x="583" y="262"/>
                    <a:pt x="583" y="265"/>
                  </a:cubicBezTo>
                  <a:cubicBezTo>
                    <a:pt x="581" y="267"/>
                    <a:pt x="581" y="267"/>
                    <a:pt x="581" y="267"/>
                  </a:cubicBezTo>
                  <a:cubicBezTo>
                    <a:pt x="580" y="268"/>
                    <a:pt x="580" y="268"/>
                    <a:pt x="580" y="268"/>
                  </a:cubicBezTo>
                  <a:cubicBezTo>
                    <a:pt x="570" y="280"/>
                    <a:pt x="570" y="280"/>
                    <a:pt x="570" y="280"/>
                  </a:cubicBezTo>
                  <a:cubicBezTo>
                    <a:pt x="571" y="279"/>
                    <a:pt x="571" y="279"/>
                    <a:pt x="571" y="279"/>
                  </a:cubicBezTo>
                  <a:cubicBezTo>
                    <a:pt x="557" y="303"/>
                    <a:pt x="518" y="317"/>
                    <a:pt x="479" y="309"/>
                  </a:cubicBezTo>
                  <a:cubicBezTo>
                    <a:pt x="419" y="309"/>
                    <a:pt x="391" y="275"/>
                    <a:pt x="373" y="231"/>
                  </a:cubicBezTo>
                  <a:cubicBezTo>
                    <a:pt x="368" y="219"/>
                    <a:pt x="359" y="193"/>
                    <a:pt x="366" y="183"/>
                  </a:cubicBezTo>
                  <a:cubicBezTo>
                    <a:pt x="362" y="179"/>
                    <a:pt x="363" y="174"/>
                    <a:pt x="364" y="171"/>
                  </a:cubicBezTo>
                  <a:cubicBezTo>
                    <a:pt x="365" y="170"/>
                    <a:pt x="365" y="169"/>
                    <a:pt x="366" y="169"/>
                  </a:cubicBezTo>
                  <a:cubicBezTo>
                    <a:pt x="366" y="168"/>
                    <a:pt x="365" y="167"/>
                    <a:pt x="365" y="167"/>
                  </a:cubicBezTo>
                  <a:close/>
                  <a:moveTo>
                    <a:pt x="484" y="62"/>
                  </a:moveTo>
                  <a:cubicBezTo>
                    <a:pt x="467" y="62"/>
                    <a:pt x="467" y="62"/>
                    <a:pt x="467" y="62"/>
                  </a:cubicBezTo>
                  <a:cubicBezTo>
                    <a:pt x="447" y="65"/>
                    <a:pt x="430" y="73"/>
                    <a:pt x="415" y="81"/>
                  </a:cubicBezTo>
                  <a:cubicBezTo>
                    <a:pt x="418" y="72"/>
                    <a:pt x="430" y="65"/>
                    <a:pt x="442" y="64"/>
                  </a:cubicBezTo>
                  <a:cubicBezTo>
                    <a:pt x="450" y="63"/>
                    <a:pt x="459" y="61"/>
                    <a:pt x="467" y="62"/>
                  </a:cubicBezTo>
                  <a:cubicBezTo>
                    <a:pt x="472" y="60"/>
                    <a:pt x="479" y="59"/>
                    <a:pt x="484" y="62"/>
                  </a:cubicBezTo>
                  <a:close/>
                  <a:moveTo>
                    <a:pt x="469" y="48"/>
                  </a:moveTo>
                  <a:cubicBezTo>
                    <a:pt x="478" y="40"/>
                    <a:pt x="486" y="30"/>
                    <a:pt x="497" y="23"/>
                  </a:cubicBezTo>
                  <a:cubicBezTo>
                    <a:pt x="499" y="30"/>
                    <a:pt x="490" y="40"/>
                    <a:pt x="484" y="49"/>
                  </a:cubicBezTo>
                  <a:lnTo>
                    <a:pt x="469" y="48"/>
                  </a:lnTo>
                  <a:close/>
                  <a:moveTo>
                    <a:pt x="579" y="42"/>
                  </a:moveTo>
                  <a:cubicBezTo>
                    <a:pt x="580" y="54"/>
                    <a:pt x="572" y="69"/>
                    <a:pt x="571" y="78"/>
                  </a:cubicBezTo>
                  <a:cubicBezTo>
                    <a:pt x="562" y="69"/>
                    <a:pt x="550" y="64"/>
                    <a:pt x="536" y="58"/>
                  </a:cubicBezTo>
                  <a:cubicBezTo>
                    <a:pt x="557" y="36"/>
                    <a:pt x="557" y="36"/>
                    <a:pt x="557" y="36"/>
                  </a:cubicBezTo>
                  <a:cubicBezTo>
                    <a:pt x="560" y="41"/>
                    <a:pt x="552" y="52"/>
                    <a:pt x="552" y="62"/>
                  </a:cubicBezTo>
                  <a:cubicBezTo>
                    <a:pt x="563" y="63"/>
                    <a:pt x="570" y="48"/>
                    <a:pt x="579" y="42"/>
                  </a:cubicBezTo>
                  <a:close/>
                  <a:moveTo>
                    <a:pt x="560" y="53"/>
                  </a:moveTo>
                  <a:cubicBezTo>
                    <a:pt x="560" y="48"/>
                    <a:pt x="563" y="44"/>
                    <a:pt x="565" y="40"/>
                  </a:cubicBezTo>
                  <a:cubicBezTo>
                    <a:pt x="567" y="38"/>
                    <a:pt x="571" y="40"/>
                    <a:pt x="572" y="43"/>
                  </a:cubicBezTo>
                  <a:lnTo>
                    <a:pt x="560" y="53"/>
                  </a:lnTo>
                  <a:close/>
                  <a:moveTo>
                    <a:pt x="545" y="71"/>
                  </a:moveTo>
                  <a:cubicBezTo>
                    <a:pt x="536" y="70"/>
                    <a:pt x="526" y="67"/>
                    <a:pt x="518" y="62"/>
                  </a:cubicBezTo>
                  <a:cubicBezTo>
                    <a:pt x="527" y="62"/>
                    <a:pt x="537" y="66"/>
                    <a:pt x="545" y="71"/>
                  </a:cubicBezTo>
                  <a:close/>
                  <a:moveTo>
                    <a:pt x="526" y="55"/>
                  </a:moveTo>
                  <a:cubicBezTo>
                    <a:pt x="501" y="49"/>
                    <a:pt x="501" y="49"/>
                    <a:pt x="501" y="49"/>
                  </a:cubicBezTo>
                  <a:cubicBezTo>
                    <a:pt x="508" y="39"/>
                    <a:pt x="516" y="30"/>
                    <a:pt x="527" y="26"/>
                  </a:cubicBezTo>
                  <a:cubicBezTo>
                    <a:pt x="530" y="25"/>
                    <a:pt x="531" y="29"/>
                    <a:pt x="531" y="31"/>
                  </a:cubicBezTo>
                  <a:cubicBezTo>
                    <a:pt x="531" y="40"/>
                    <a:pt x="523" y="45"/>
                    <a:pt x="526" y="55"/>
                  </a:cubicBezTo>
                  <a:close/>
                  <a:moveTo>
                    <a:pt x="592" y="108"/>
                  </a:moveTo>
                  <a:cubicBezTo>
                    <a:pt x="633" y="149"/>
                    <a:pt x="620" y="253"/>
                    <a:pt x="579" y="286"/>
                  </a:cubicBezTo>
                  <a:cubicBezTo>
                    <a:pt x="578" y="286"/>
                    <a:pt x="572" y="290"/>
                    <a:pt x="570" y="291"/>
                  </a:cubicBezTo>
                  <a:cubicBezTo>
                    <a:pt x="614" y="260"/>
                    <a:pt x="621" y="163"/>
                    <a:pt x="592" y="111"/>
                  </a:cubicBezTo>
                  <a:cubicBezTo>
                    <a:pt x="591" y="111"/>
                    <a:pt x="591" y="109"/>
                    <a:pt x="592" y="108"/>
                  </a:cubicBezTo>
                  <a:close/>
                  <a:moveTo>
                    <a:pt x="480" y="320"/>
                  </a:moveTo>
                  <a:cubicBezTo>
                    <a:pt x="493" y="321"/>
                    <a:pt x="493" y="321"/>
                    <a:pt x="493" y="321"/>
                  </a:cubicBezTo>
                  <a:cubicBezTo>
                    <a:pt x="491" y="327"/>
                    <a:pt x="482" y="336"/>
                    <a:pt x="477" y="344"/>
                  </a:cubicBezTo>
                  <a:cubicBezTo>
                    <a:pt x="477" y="336"/>
                    <a:pt x="482" y="330"/>
                    <a:pt x="482" y="325"/>
                  </a:cubicBezTo>
                  <a:cubicBezTo>
                    <a:pt x="482" y="323"/>
                    <a:pt x="481" y="321"/>
                    <a:pt x="480" y="320"/>
                  </a:cubicBezTo>
                  <a:close/>
                  <a:moveTo>
                    <a:pt x="430" y="316"/>
                  </a:moveTo>
                  <a:cubicBezTo>
                    <a:pt x="427" y="320"/>
                    <a:pt x="425" y="325"/>
                    <a:pt x="422" y="328"/>
                  </a:cubicBezTo>
                  <a:cubicBezTo>
                    <a:pt x="423" y="308"/>
                    <a:pt x="423" y="308"/>
                    <a:pt x="423" y="308"/>
                  </a:cubicBezTo>
                  <a:cubicBezTo>
                    <a:pt x="425" y="310"/>
                    <a:pt x="434" y="310"/>
                    <a:pt x="430" y="316"/>
                  </a:cubicBezTo>
                  <a:close/>
                  <a:moveTo>
                    <a:pt x="387" y="286"/>
                  </a:moveTo>
                  <a:cubicBezTo>
                    <a:pt x="387" y="290"/>
                    <a:pt x="387" y="290"/>
                    <a:pt x="387" y="290"/>
                  </a:cubicBezTo>
                  <a:cubicBezTo>
                    <a:pt x="386" y="290"/>
                    <a:pt x="386" y="290"/>
                    <a:pt x="386" y="290"/>
                  </a:cubicBezTo>
                  <a:cubicBezTo>
                    <a:pt x="376" y="307"/>
                    <a:pt x="376" y="307"/>
                    <a:pt x="376" y="307"/>
                  </a:cubicBezTo>
                  <a:cubicBezTo>
                    <a:pt x="378" y="296"/>
                    <a:pt x="381" y="285"/>
                    <a:pt x="384" y="278"/>
                  </a:cubicBezTo>
                  <a:cubicBezTo>
                    <a:pt x="387" y="278"/>
                    <a:pt x="393" y="285"/>
                    <a:pt x="387" y="286"/>
                  </a:cubicBezTo>
                  <a:close/>
                  <a:moveTo>
                    <a:pt x="373" y="262"/>
                  </a:moveTo>
                  <a:cubicBezTo>
                    <a:pt x="371" y="272"/>
                    <a:pt x="366" y="281"/>
                    <a:pt x="359" y="288"/>
                  </a:cubicBezTo>
                  <a:cubicBezTo>
                    <a:pt x="361" y="276"/>
                    <a:pt x="365" y="264"/>
                    <a:pt x="369" y="254"/>
                  </a:cubicBezTo>
                  <a:cubicBezTo>
                    <a:pt x="370" y="257"/>
                    <a:pt x="374" y="260"/>
                    <a:pt x="373" y="262"/>
                  </a:cubicBezTo>
                  <a:close/>
                  <a:moveTo>
                    <a:pt x="356" y="276"/>
                  </a:moveTo>
                  <a:cubicBezTo>
                    <a:pt x="355" y="277"/>
                    <a:pt x="358" y="281"/>
                    <a:pt x="356" y="283"/>
                  </a:cubicBezTo>
                  <a:cubicBezTo>
                    <a:pt x="353" y="279"/>
                    <a:pt x="354" y="293"/>
                    <a:pt x="352" y="297"/>
                  </a:cubicBezTo>
                  <a:cubicBezTo>
                    <a:pt x="346" y="291"/>
                    <a:pt x="338" y="286"/>
                    <a:pt x="342" y="276"/>
                  </a:cubicBezTo>
                  <a:cubicBezTo>
                    <a:pt x="345" y="267"/>
                    <a:pt x="352" y="252"/>
                    <a:pt x="357" y="247"/>
                  </a:cubicBezTo>
                  <a:cubicBezTo>
                    <a:pt x="358" y="246"/>
                    <a:pt x="361" y="243"/>
                    <a:pt x="363" y="240"/>
                  </a:cubicBezTo>
                  <a:cubicBezTo>
                    <a:pt x="365" y="253"/>
                    <a:pt x="362" y="265"/>
                    <a:pt x="356" y="276"/>
                  </a:cubicBezTo>
                  <a:close/>
                  <a:moveTo>
                    <a:pt x="341" y="267"/>
                  </a:moveTo>
                  <a:cubicBezTo>
                    <a:pt x="352" y="224"/>
                    <a:pt x="352" y="224"/>
                    <a:pt x="352" y="224"/>
                  </a:cubicBezTo>
                  <a:cubicBezTo>
                    <a:pt x="343" y="226"/>
                    <a:pt x="344" y="235"/>
                    <a:pt x="342" y="241"/>
                  </a:cubicBezTo>
                  <a:cubicBezTo>
                    <a:pt x="341" y="243"/>
                    <a:pt x="342" y="244"/>
                    <a:pt x="343" y="242"/>
                  </a:cubicBezTo>
                  <a:cubicBezTo>
                    <a:pt x="339" y="248"/>
                    <a:pt x="334" y="265"/>
                    <a:pt x="332" y="272"/>
                  </a:cubicBezTo>
                  <a:cubicBezTo>
                    <a:pt x="330" y="270"/>
                    <a:pt x="318" y="259"/>
                    <a:pt x="329" y="259"/>
                  </a:cubicBezTo>
                  <a:cubicBezTo>
                    <a:pt x="334" y="243"/>
                    <a:pt x="340" y="226"/>
                    <a:pt x="349" y="213"/>
                  </a:cubicBezTo>
                  <a:cubicBezTo>
                    <a:pt x="352" y="216"/>
                    <a:pt x="349" y="221"/>
                    <a:pt x="353" y="223"/>
                  </a:cubicBezTo>
                  <a:cubicBezTo>
                    <a:pt x="355" y="215"/>
                    <a:pt x="355" y="215"/>
                    <a:pt x="355" y="215"/>
                  </a:cubicBezTo>
                  <a:cubicBezTo>
                    <a:pt x="361" y="234"/>
                    <a:pt x="361" y="234"/>
                    <a:pt x="361" y="234"/>
                  </a:cubicBezTo>
                  <a:cubicBezTo>
                    <a:pt x="353" y="242"/>
                    <a:pt x="345" y="257"/>
                    <a:pt x="341" y="267"/>
                  </a:cubicBezTo>
                  <a:close/>
                  <a:moveTo>
                    <a:pt x="340" y="222"/>
                  </a:moveTo>
                  <a:cubicBezTo>
                    <a:pt x="341" y="210"/>
                    <a:pt x="348" y="197"/>
                    <a:pt x="351" y="184"/>
                  </a:cubicBezTo>
                  <a:cubicBezTo>
                    <a:pt x="352" y="185"/>
                    <a:pt x="355" y="196"/>
                    <a:pt x="352" y="199"/>
                  </a:cubicBezTo>
                  <a:cubicBezTo>
                    <a:pt x="346" y="206"/>
                    <a:pt x="343" y="215"/>
                    <a:pt x="340" y="222"/>
                  </a:cubicBezTo>
                  <a:close/>
                  <a:moveTo>
                    <a:pt x="347" y="179"/>
                  </a:moveTo>
                  <a:cubicBezTo>
                    <a:pt x="338" y="204"/>
                    <a:pt x="329" y="225"/>
                    <a:pt x="323" y="249"/>
                  </a:cubicBezTo>
                  <a:cubicBezTo>
                    <a:pt x="321" y="244"/>
                    <a:pt x="315" y="241"/>
                    <a:pt x="317" y="236"/>
                  </a:cubicBezTo>
                  <a:cubicBezTo>
                    <a:pt x="327" y="211"/>
                    <a:pt x="339" y="186"/>
                    <a:pt x="353" y="165"/>
                  </a:cubicBezTo>
                  <a:cubicBezTo>
                    <a:pt x="356" y="171"/>
                    <a:pt x="348" y="188"/>
                    <a:pt x="347" y="179"/>
                  </a:cubicBezTo>
                  <a:close/>
                  <a:moveTo>
                    <a:pt x="198" y="350"/>
                  </a:moveTo>
                  <a:cubicBezTo>
                    <a:pt x="199" y="349"/>
                    <a:pt x="203" y="349"/>
                    <a:pt x="201" y="352"/>
                  </a:cubicBezTo>
                  <a:cubicBezTo>
                    <a:pt x="193" y="353"/>
                    <a:pt x="193" y="353"/>
                    <a:pt x="193" y="353"/>
                  </a:cubicBezTo>
                  <a:cubicBezTo>
                    <a:pt x="194" y="351"/>
                    <a:pt x="196" y="351"/>
                    <a:pt x="198" y="350"/>
                  </a:cubicBezTo>
                  <a:close/>
                  <a:moveTo>
                    <a:pt x="206" y="359"/>
                  </a:moveTo>
                  <a:cubicBezTo>
                    <a:pt x="198" y="384"/>
                    <a:pt x="191" y="408"/>
                    <a:pt x="188" y="440"/>
                  </a:cubicBezTo>
                  <a:cubicBezTo>
                    <a:pt x="185" y="435"/>
                    <a:pt x="187" y="432"/>
                    <a:pt x="187" y="428"/>
                  </a:cubicBezTo>
                  <a:cubicBezTo>
                    <a:pt x="185" y="416"/>
                    <a:pt x="189" y="388"/>
                    <a:pt x="188" y="371"/>
                  </a:cubicBezTo>
                  <a:cubicBezTo>
                    <a:pt x="182" y="371"/>
                    <a:pt x="182" y="371"/>
                    <a:pt x="182" y="371"/>
                  </a:cubicBezTo>
                  <a:cubicBezTo>
                    <a:pt x="189" y="366"/>
                    <a:pt x="197" y="361"/>
                    <a:pt x="206" y="359"/>
                  </a:cubicBezTo>
                  <a:close/>
                  <a:moveTo>
                    <a:pt x="160" y="393"/>
                  </a:moveTo>
                  <a:cubicBezTo>
                    <a:pt x="161" y="382"/>
                    <a:pt x="173" y="377"/>
                    <a:pt x="182" y="372"/>
                  </a:cubicBezTo>
                  <a:cubicBezTo>
                    <a:pt x="172" y="397"/>
                    <a:pt x="163" y="423"/>
                    <a:pt x="159" y="453"/>
                  </a:cubicBezTo>
                  <a:lnTo>
                    <a:pt x="160" y="393"/>
                  </a:lnTo>
                  <a:close/>
                  <a:moveTo>
                    <a:pt x="151" y="392"/>
                  </a:moveTo>
                  <a:cubicBezTo>
                    <a:pt x="143" y="412"/>
                    <a:pt x="137" y="435"/>
                    <a:pt x="130" y="456"/>
                  </a:cubicBezTo>
                  <a:cubicBezTo>
                    <a:pt x="136" y="405"/>
                    <a:pt x="136" y="405"/>
                    <a:pt x="136" y="405"/>
                  </a:cubicBezTo>
                  <a:cubicBezTo>
                    <a:pt x="137" y="399"/>
                    <a:pt x="146" y="396"/>
                    <a:pt x="151" y="392"/>
                  </a:cubicBezTo>
                  <a:close/>
                  <a:moveTo>
                    <a:pt x="121" y="412"/>
                  </a:moveTo>
                  <a:cubicBezTo>
                    <a:pt x="105" y="464"/>
                    <a:pt x="105" y="464"/>
                    <a:pt x="105" y="464"/>
                  </a:cubicBezTo>
                  <a:cubicBezTo>
                    <a:pt x="105" y="453"/>
                    <a:pt x="107" y="446"/>
                    <a:pt x="105" y="440"/>
                  </a:cubicBezTo>
                  <a:cubicBezTo>
                    <a:pt x="100" y="425"/>
                    <a:pt x="113" y="418"/>
                    <a:pt x="121" y="412"/>
                  </a:cubicBezTo>
                  <a:close/>
                  <a:moveTo>
                    <a:pt x="50" y="471"/>
                  </a:moveTo>
                  <a:cubicBezTo>
                    <a:pt x="50" y="471"/>
                    <a:pt x="50" y="473"/>
                    <a:pt x="49" y="473"/>
                  </a:cubicBezTo>
                  <a:cubicBezTo>
                    <a:pt x="43" y="480"/>
                    <a:pt x="35" y="487"/>
                    <a:pt x="26" y="492"/>
                  </a:cubicBezTo>
                  <a:cubicBezTo>
                    <a:pt x="33" y="484"/>
                    <a:pt x="40" y="475"/>
                    <a:pt x="50" y="471"/>
                  </a:cubicBezTo>
                  <a:close/>
                  <a:moveTo>
                    <a:pt x="46" y="485"/>
                  </a:moveTo>
                  <a:cubicBezTo>
                    <a:pt x="46" y="491"/>
                    <a:pt x="38" y="516"/>
                    <a:pt x="36" y="525"/>
                  </a:cubicBezTo>
                  <a:cubicBezTo>
                    <a:pt x="35" y="529"/>
                    <a:pt x="32" y="527"/>
                    <a:pt x="33" y="524"/>
                  </a:cubicBezTo>
                  <a:cubicBezTo>
                    <a:pt x="36" y="513"/>
                    <a:pt x="34" y="501"/>
                    <a:pt x="39" y="491"/>
                  </a:cubicBezTo>
                  <a:cubicBezTo>
                    <a:pt x="39" y="490"/>
                    <a:pt x="43" y="488"/>
                    <a:pt x="46" y="485"/>
                  </a:cubicBezTo>
                  <a:close/>
                  <a:moveTo>
                    <a:pt x="24" y="494"/>
                  </a:moveTo>
                  <a:cubicBezTo>
                    <a:pt x="24" y="495"/>
                    <a:pt x="23" y="496"/>
                    <a:pt x="23" y="496"/>
                  </a:cubicBezTo>
                  <a:cubicBezTo>
                    <a:pt x="20" y="500"/>
                    <a:pt x="15" y="505"/>
                    <a:pt x="12" y="507"/>
                  </a:cubicBezTo>
                  <a:lnTo>
                    <a:pt x="24" y="494"/>
                  </a:lnTo>
                  <a:close/>
                  <a:moveTo>
                    <a:pt x="37" y="549"/>
                  </a:moveTo>
                  <a:cubicBezTo>
                    <a:pt x="22" y="544"/>
                    <a:pt x="9" y="525"/>
                    <a:pt x="21" y="509"/>
                  </a:cubicBezTo>
                  <a:cubicBezTo>
                    <a:pt x="22" y="507"/>
                    <a:pt x="29" y="501"/>
                    <a:pt x="32" y="498"/>
                  </a:cubicBezTo>
                  <a:cubicBezTo>
                    <a:pt x="30" y="511"/>
                    <a:pt x="27" y="526"/>
                    <a:pt x="28" y="540"/>
                  </a:cubicBezTo>
                  <a:cubicBezTo>
                    <a:pt x="34" y="543"/>
                    <a:pt x="36" y="533"/>
                    <a:pt x="38" y="529"/>
                  </a:cubicBezTo>
                  <a:cubicBezTo>
                    <a:pt x="39" y="528"/>
                    <a:pt x="40" y="525"/>
                    <a:pt x="41" y="524"/>
                  </a:cubicBezTo>
                  <a:cubicBezTo>
                    <a:pt x="39" y="533"/>
                    <a:pt x="40" y="543"/>
                    <a:pt x="37" y="549"/>
                  </a:cubicBezTo>
                  <a:close/>
                  <a:moveTo>
                    <a:pt x="46" y="567"/>
                  </a:moveTo>
                  <a:cubicBezTo>
                    <a:pt x="44" y="569"/>
                    <a:pt x="43" y="567"/>
                    <a:pt x="42" y="566"/>
                  </a:cubicBezTo>
                  <a:cubicBezTo>
                    <a:pt x="41" y="564"/>
                    <a:pt x="49" y="562"/>
                    <a:pt x="46" y="567"/>
                  </a:cubicBezTo>
                  <a:close/>
                  <a:moveTo>
                    <a:pt x="54" y="545"/>
                  </a:moveTo>
                  <a:cubicBezTo>
                    <a:pt x="62" y="521"/>
                    <a:pt x="69" y="491"/>
                    <a:pt x="79" y="467"/>
                  </a:cubicBezTo>
                  <a:cubicBezTo>
                    <a:pt x="81" y="470"/>
                    <a:pt x="79" y="476"/>
                    <a:pt x="81" y="477"/>
                  </a:cubicBezTo>
                  <a:cubicBezTo>
                    <a:pt x="82" y="470"/>
                    <a:pt x="85" y="459"/>
                    <a:pt x="79" y="453"/>
                  </a:cubicBezTo>
                  <a:cubicBezTo>
                    <a:pt x="68" y="488"/>
                    <a:pt x="60" y="522"/>
                    <a:pt x="46" y="554"/>
                  </a:cubicBezTo>
                  <a:cubicBezTo>
                    <a:pt x="44" y="529"/>
                    <a:pt x="51" y="503"/>
                    <a:pt x="54" y="479"/>
                  </a:cubicBezTo>
                  <a:cubicBezTo>
                    <a:pt x="96" y="433"/>
                    <a:pt x="96" y="433"/>
                    <a:pt x="96" y="433"/>
                  </a:cubicBezTo>
                  <a:cubicBezTo>
                    <a:pt x="89" y="456"/>
                    <a:pt x="82" y="486"/>
                    <a:pt x="78" y="512"/>
                  </a:cubicBezTo>
                  <a:cubicBezTo>
                    <a:pt x="75" y="503"/>
                    <a:pt x="79" y="494"/>
                    <a:pt x="79" y="485"/>
                  </a:cubicBezTo>
                  <a:cubicBezTo>
                    <a:pt x="76" y="491"/>
                    <a:pt x="76" y="491"/>
                    <a:pt x="76" y="491"/>
                  </a:cubicBezTo>
                  <a:cubicBezTo>
                    <a:pt x="76" y="488"/>
                    <a:pt x="78" y="483"/>
                    <a:pt x="74" y="484"/>
                  </a:cubicBezTo>
                  <a:cubicBezTo>
                    <a:pt x="63" y="544"/>
                    <a:pt x="63" y="544"/>
                    <a:pt x="63" y="544"/>
                  </a:cubicBezTo>
                  <a:cubicBezTo>
                    <a:pt x="63" y="545"/>
                    <a:pt x="50" y="558"/>
                    <a:pt x="54" y="545"/>
                  </a:cubicBezTo>
                  <a:close/>
                  <a:moveTo>
                    <a:pt x="91" y="526"/>
                  </a:moveTo>
                  <a:cubicBezTo>
                    <a:pt x="90" y="531"/>
                    <a:pt x="73" y="541"/>
                    <a:pt x="72" y="535"/>
                  </a:cubicBezTo>
                  <a:cubicBezTo>
                    <a:pt x="69" y="547"/>
                    <a:pt x="71" y="524"/>
                    <a:pt x="77" y="531"/>
                  </a:cubicBezTo>
                  <a:cubicBezTo>
                    <a:pt x="82" y="501"/>
                    <a:pt x="91" y="473"/>
                    <a:pt x="98" y="442"/>
                  </a:cubicBezTo>
                  <a:cubicBezTo>
                    <a:pt x="98" y="443"/>
                    <a:pt x="100" y="439"/>
                    <a:pt x="101" y="441"/>
                  </a:cubicBezTo>
                  <a:cubicBezTo>
                    <a:pt x="104" y="455"/>
                    <a:pt x="101" y="470"/>
                    <a:pt x="97" y="482"/>
                  </a:cubicBezTo>
                  <a:cubicBezTo>
                    <a:pt x="93" y="496"/>
                    <a:pt x="92" y="512"/>
                    <a:pt x="91" y="526"/>
                  </a:cubicBezTo>
                  <a:close/>
                  <a:moveTo>
                    <a:pt x="120" y="505"/>
                  </a:moveTo>
                  <a:cubicBezTo>
                    <a:pt x="120" y="509"/>
                    <a:pt x="107" y="515"/>
                    <a:pt x="99" y="520"/>
                  </a:cubicBezTo>
                  <a:cubicBezTo>
                    <a:pt x="102" y="507"/>
                    <a:pt x="102" y="493"/>
                    <a:pt x="102" y="479"/>
                  </a:cubicBezTo>
                  <a:cubicBezTo>
                    <a:pt x="105" y="483"/>
                    <a:pt x="101" y="491"/>
                    <a:pt x="103" y="500"/>
                  </a:cubicBezTo>
                  <a:cubicBezTo>
                    <a:pt x="108" y="467"/>
                    <a:pt x="117" y="437"/>
                    <a:pt x="127" y="414"/>
                  </a:cubicBezTo>
                  <a:cubicBezTo>
                    <a:pt x="128" y="413"/>
                    <a:pt x="130" y="412"/>
                    <a:pt x="131" y="410"/>
                  </a:cubicBezTo>
                  <a:cubicBezTo>
                    <a:pt x="133" y="425"/>
                    <a:pt x="128" y="444"/>
                    <a:pt x="123" y="457"/>
                  </a:cubicBezTo>
                  <a:lnTo>
                    <a:pt x="120" y="505"/>
                  </a:lnTo>
                  <a:close/>
                  <a:moveTo>
                    <a:pt x="177" y="461"/>
                  </a:moveTo>
                  <a:cubicBezTo>
                    <a:pt x="161" y="474"/>
                    <a:pt x="145" y="487"/>
                    <a:pt x="128" y="498"/>
                  </a:cubicBezTo>
                  <a:cubicBezTo>
                    <a:pt x="129" y="485"/>
                    <a:pt x="129" y="471"/>
                    <a:pt x="131" y="457"/>
                  </a:cubicBezTo>
                  <a:cubicBezTo>
                    <a:pt x="134" y="462"/>
                    <a:pt x="131" y="469"/>
                    <a:pt x="131" y="474"/>
                  </a:cubicBezTo>
                  <a:cubicBezTo>
                    <a:pt x="138" y="449"/>
                    <a:pt x="145" y="421"/>
                    <a:pt x="154" y="400"/>
                  </a:cubicBezTo>
                  <a:cubicBezTo>
                    <a:pt x="156" y="405"/>
                    <a:pt x="158" y="412"/>
                    <a:pt x="157" y="418"/>
                  </a:cubicBezTo>
                  <a:cubicBezTo>
                    <a:pt x="151" y="408"/>
                    <a:pt x="154" y="425"/>
                    <a:pt x="156" y="425"/>
                  </a:cubicBezTo>
                  <a:cubicBezTo>
                    <a:pt x="154" y="437"/>
                    <a:pt x="148" y="459"/>
                    <a:pt x="149" y="475"/>
                  </a:cubicBezTo>
                  <a:cubicBezTo>
                    <a:pt x="149" y="478"/>
                    <a:pt x="155" y="478"/>
                    <a:pt x="155" y="474"/>
                  </a:cubicBezTo>
                  <a:cubicBezTo>
                    <a:pt x="156" y="470"/>
                    <a:pt x="158" y="465"/>
                    <a:pt x="159" y="460"/>
                  </a:cubicBezTo>
                  <a:cubicBezTo>
                    <a:pt x="160" y="460"/>
                    <a:pt x="160" y="454"/>
                    <a:pt x="159" y="457"/>
                  </a:cubicBezTo>
                  <a:cubicBezTo>
                    <a:pt x="159" y="457"/>
                    <a:pt x="158" y="457"/>
                    <a:pt x="158" y="457"/>
                  </a:cubicBezTo>
                  <a:cubicBezTo>
                    <a:pt x="158" y="458"/>
                    <a:pt x="158" y="458"/>
                    <a:pt x="158" y="458"/>
                  </a:cubicBezTo>
                  <a:cubicBezTo>
                    <a:pt x="158" y="458"/>
                    <a:pt x="158" y="458"/>
                    <a:pt x="158" y="457"/>
                  </a:cubicBezTo>
                  <a:cubicBezTo>
                    <a:pt x="184" y="383"/>
                    <a:pt x="184" y="383"/>
                    <a:pt x="184" y="383"/>
                  </a:cubicBezTo>
                  <a:lnTo>
                    <a:pt x="177" y="461"/>
                  </a:lnTo>
                  <a:close/>
                  <a:moveTo>
                    <a:pt x="202" y="443"/>
                  </a:moveTo>
                  <a:cubicBezTo>
                    <a:pt x="196" y="447"/>
                    <a:pt x="192" y="452"/>
                    <a:pt x="185" y="453"/>
                  </a:cubicBezTo>
                  <a:cubicBezTo>
                    <a:pt x="191" y="427"/>
                    <a:pt x="198" y="403"/>
                    <a:pt x="205" y="378"/>
                  </a:cubicBezTo>
                  <a:cubicBezTo>
                    <a:pt x="205" y="377"/>
                    <a:pt x="207" y="374"/>
                    <a:pt x="208" y="373"/>
                  </a:cubicBezTo>
                  <a:cubicBezTo>
                    <a:pt x="204" y="393"/>
                    <a:pt x="200" y="422"/>
                    <a:pt x="202" y="443"/>
                  </a:cubicBezTo>
                  <a:close/>
                  <a:moveTo>
                    <a:pt x="218" y="428"/>
                  </a:moveTo>
                  <a:cubicBezTo>
                    <a:pt x="218" y="432"/>
                    <a:pt x="213" y="435"/>
                    <a:pt x="209" y="438"/>
                  </a:cubicBezTo>
                  <a:cubicBezTo>
                    <a:pt x="209" y="425"/>
                    <a:pt x="209" y="412"/>
                    <a:pt x="210" y="398"/>
                  </a:cubicBezTo>
                  <a:cubicBezTo>
                    <a:pt x="214" y="401"/>
                    <a:pt x="210" y="408"/>
                    <a:pt x="211" y="411"/>
                  </a:cubicBezTo>
                  <a:cubicBezTo>
                    <a:pt x="214" y="406"/>
                    <a:pt x="217" y="400"/>
                    <a:pt x="217" y="394"/>
                  </a:cubicBezTo>
                  <a:cubicBezTo>
                    <a:pt x="216" y="384"/>
                    <a:pt x="222" y="394"/>
                    <a:pt x="222" y="395"/>
                  </a:cubicBezTo>
                  <a:cubicBezTo>
                    <a:pt x="219" y="407"/>
                    <a:pt x="220" y="418"/>
                    <a:pt x="218" y="428"/>
                  </a:cubicBezTo>
                  <a:close/>
                  <a:moveTo>
                    <a:pt x="211" y="393"/>
                  </a:moveTo>
                  <a:cubicBezTo>
                    <a:pt x="211" y="380"/>
                    <a:pt x="211" y="380"/>
                    <a:pt x="211" y="380"/>
                  </a:cubicBezTo>
                  <a:cubicBezTo>
                    <a:pt x="218" y="382"/>
                    <a:pt x="213" y="390"/>
                    <a:pt x="211" y="393"/>
                  </a:cubicBezTo>
                  <a:close/>
                  <a:moveTo>
                    <a:pt x="225" y="423"/>
                  </a:moveTo>
                  <a:cubicBezTo>
                    <a:pt x="225" y="419"/>
                    <a:pt x="224" y="407"/>
                    <a:pt x="225" y="404"/>
                  </a:cubicBezTo>
                  <a:cubicBezTo>
                    <a:pt x="225" y="403"/>
                    <a:pt x="226" y="400"/>
                    <a:pt x="227" y="399"/>
                  </a:cubicBezTo>
                  <a:cubicBezTo>
                    <a:pt x="239" y="410"/>
                    <a:pt x="239" y="410"/>
                    <a:pt x="239" y="410"/>
                  </a:cubicBezTo>
                  <a:cubicBezTo>
                    <a:pt x="232" y="417"/>
                    <a:pt x="228" y="412"/>
                    <a:pt x="225" y="423"/>
                  </a:cubicBezTo>
                  <a:close/>
                  <a:moveTo>
                    <a:pt x="282" y="404"/>
                  </a:moveTo>
                  <a:cubicBezTo>
                    <a:pt x="286" y="401"/>
                    <a:pt x="289" y="396"/>
                    <a:pt x="293" y="395"/>
                  </a:cubicBezTo>
                  <a:cubicBezTo>
                    <a:pt x="290" y="399"/>
                    <a:pt x="287" y="403"/>
                    <a:pt x="282" y="404"/>
                  </a:cubicBezTo>
                  <a:close/>
                  <a:moveTo>
                    <a:pt x="289" y="389"/>
                  </a:moveTo>
                  <a:cubicBezTo>
                    <a:pt x="281" y="395"/>
                    <a:pt x="273" y="402"/>
                    <a:pt x="264" y="410"/>
                  </a:cubicBezTo>
                  <a:cubicBezTo>
                    <a:pt x="239" y="399"/>
                    <a:pt x="214" y="378"/>
                    <a:pt x="212" y="343"/>
                  </a:cubicBezTo>
                  <a:cubicBezTo>
                    <a:pt x="212" y="349"/>
                    <a:pt x="206" y="341"/>
                    <a:pt x="210" y="338"/>
                  </a:cubicBezTo>
                  <a:cubicBezTo>
                    <a:pt x="243" y="306"/>
                    <a:pt x="278" y="284"/>
                    <a:pt x="311" y="255"/>
                  </a:cubicBezTo>
                  <a:cubicBezTo>
                    <a:pt x="324" y="282"/>
                    <a:pt x="344" y="307"/>
                    <a:pt x="368" y="327"/>
                  </a:cubicBezTo>
                  <a:cubicBezTo>
                    <a:pt x="345" y="350"/>
                    <a:pt x="316" y="369"/>
                    <a:pt x="289" y="389"/>
                  </a:cubicBezTo>
                  <a:close/>
                  <a:moveTo>
                    <a:pt x="371" y="316"/>
                  </a:moveTo>
                  <a:cubicBezTo>
                    <a:pt x="367" y="311"/>
                    <a:pt x="356" y="310"/>
                    <a:pt x="358" y="305"/>
                  </a:cubicBezTo>
                  <a:cubicBezTo>
                    <a:pt x="362" y="292"/>
                    <a:pt x="370" y="281"/>
                    <a:pt x="376" y="267"/>
                  </a:cubicBezTo>
                  <a:cubicBezTo>
                    <a:pt x="376" y="269"/>
                    <a:pt x="383" y="274"/>
                    <a:pt x="379" y="279"/>
                  </a:cubicBezTo>
                  <a:cubicBezTo>
                    <a:pt x="373" y="288"/>
                    <a:pt x="371" y="302"/>
                    <a:pt x="371" y="316"/>
                  </a:cubicBezTo>
                  <a:close/>
                  <a:moveTo>
                    <a:pt x="376" y="321"/>
                  </a:moveTo>
                  <a:cubicBezTo>
                    <a:pt x="380" y="310"/>
                    <a:pt x="386" y="299"/>
                    <a:pt x="391" y="290"/>
                  </a:cubicBezTo>
                  <a:cubicBezTo>
                    <a:pt x="394" y="284"/>
                    <a:pt x="397" y="290"/>
                    <a:pt x="396" y="292"/>
                  </a:cubicBezTo>
                  <a:cubicBezTo>
                    <a:pt x="393" y="305"/>
                    <a:pt x="389" y="317"/>
                    <a:pt x="389" y="331"/>
                  </a:cubicBezTo>
                  <a:cubicBezTo>
                    <a:pt x="383" y="330"/>
                    <a:pt x="380" y="325"/>
                    <a:pt x="376" y="321"/>
                  </a:cubicBezTo>
                  <a:close/>
                  <a:moveTo>
                    <a:pt x="399" y="295"/>
                  </a:moveTo>
                  <a:cubicBezTo>
                    <a:pt x="400" y="290"/>
                    <a:pt x="403" y="295"/>
                    <a:pt x="407" y="296"/>
                  </a:cubicBezTo>
                  <a:cubicBezTo>
                    <a:pt x="409" y="297"/>
                    <a:pt x="413" y="300"/>
                    <a:pt x="409" y="304"/>
                  </a:cubicBezTo>
                  <a:cubicBezTo>
                    <a:pt x="407" y="308"/>
                    <a:pt x="400" y="320"/>
                    <a:pt x="395" y="327"/>
                  </a:cubicBezTo>
                  <a:cubicBezTo>
                    <a:pt x="395" y="317"/>
                    <a:pt x="398" y="306"/>
                    <a:pt x="399" y="295"/>
                  </a:cubicBezTo>
                  <a:close/>
                  <a:moveTo>
                    <a:pt x="440" y="347"/>
                  </a:moveTo>
                  <a:cubicBezTo>
                    <a:pt x="439" y="356"/>
                    <a:pt x="434" y="352"/>
                    <a:pt x="432" y="352"/>
                  </a:cubicBezTo>
                  <a:cubicBezTo>
                    <a:pt x="420" y="347"/>
                    <a:pt x="406" y="344"/>
                    <a:pt x="397" y="336"/>
                  </a:cubicBezTo>
                  <a:cubicBezTo>
                    <a:pt x="414" y="303"/>
                    <a:pt x="414" y="303"/>
                    <a:pt x="414" y="303"/>
                  </a:cubicBezTo>
                  <a:cubicBezTo>
                    <a:pt x="420" y="309"/>
                    <a:pt x="414" y="327"/>
                    <a:pt x="415" y="336"/>
                  </a:cubicBezTo>
                  <a:cubicBezTo>
                    <a:pt x="416" y="342"/>
                    <a:pt x="422" y="339"/>
                    <a:pt x="423" y="337"/>
                  </a:cubicBezTo>
                  <a:cubicBezTo>
                    <a:pt x="428" y="328"/>
                    <a:pt x="432" y="319"/>
                    <a:pt x="438" y="311"/>
                  </a:cubicBezTo>
                  <a:cubicBezTo>
                    <a:pt x="446" y="322"/>
                    <a:pt x="442" y="340"/>
                    <a:pt x="440" y="347"/>
                  </a:cubicBezTo>
                  <a:close/>
                  <a:moveTo>
                    <a:pt x="448" y="318"/>
                  </a:moveTo>
                  <a:cubicBezTo>
                    <a:pt x="449" y="317"/>
                    <a:pt x="457" y="317"/>
                    <a:pt x="455" y="322"/>
                  </a:cubicBezTo>
                  <a:cubicBezTo>
                    <a:pt x="452" y="331"/>
                    <a:pt x="450" y="341"/>
                    <a:pt x="445" y="351"/>
                  </a:cubicBezTo>
                  <a:cubicBezTo>
                    <a:pt x="447" y="339"/>
                    <a:pt x="445" y="328"/>
                    <a:pt x="448" y="318"/>
                  </a:cubicBezTo>
                  <a:close/>
                  <a:moveTo>
                    <a:pt x="468" y="351"/>
                  </a:moveTo>
                  <a:cubicBezTo>
                    <a:pt x="470" y="361"/>
                    <a:pt x="461" y="356"/>
                    <a:pt x="457" y="356"/>
                  </a:cubicBezTo>
                  <a:cubicBezTo>
                    <a:pt x="473" y="332"/>
                    <a:pt x="473" y="332"/>
                    <a:pt x="473" y="332"/>
                  </a:cubicBezTo>
                  <a:cubicBezTo>
                    <a:pt x="473" y="335"/>
                    <a:pt x="476" y="346"/>
                    <a:pt x="468" y="351"/>
                  </a:cubicBezTo>
                  <a:close/>
                  <a:moveTo>
                    <a:pt x="451" y="356"/>
                  </a:moveTo>
                  <a:cubicBezTo>
                    <a:pt x="461" y="320"/>
                    <a:pt x="461" y="320"/>
                    <a:pt x="461" y="320"/>
                  </a:cubicBezTo>
                  <a:cubicBezTo>
                    <a:pt x="462" y="317"/>
                    <a:pt x="474" y="320"/>
                    <a:pt x="477" y="321"/>
                  </a:cubicBezTo>
                  <a:cubicBezTo>
                    <a:pt x="467" y="329"/>
                    <a:pt x="462" y="343"/>
                    <a:pt x="451" y="356"/>
                  </a:cubicBezTo>
                  <a:close/>
                  <a:moveTo>
                    <a:pt x="491" y="360"/>
                  </a:moveTo>
                  <a:cubicBezTo>
                    <a:pt x="489" y="361"/>
                    <a:pt x="478" y="360"/>
                    <a:pt x="474" y="360"/>
                  </a:cubicBezTo>
                  <a:cubicBezTo>
                    <a:pt x="480" y="345"/>
                    <a:pt x="490" y="332"/>
                    <a:pt x="501" y="322"/>
                  </a:cubicBezTo>
                  <a:cubicBezTo>
                    <a:pt x="503" y="330"/>
                    <a:pt x="499" y="335"/>
                    <a:pt x="495" y="346"/>
                  </a:cubicBezTo>
                  <a:cubicBezTo>
                    <a:pt x="493" y="351"/>
                    <a:pt x="494" y="357"/>
                    <a:pt x="491" y="360"/>
                  </a:cubicBezTo>
                  <a:close/>
                  <a:moveTo>
                    <a:pt x="510" y="321"/>
                  </a:moveTo>
                  <a:cubicBezTo>
                    <a:pt x="515" y="321"/>
                    <a:pt x="521" y="319"/>
                    <a:pt x="526" y="320"/>
                  </a:cubicBezTo>
                  <a:cubicBezTo>
                    <a:pt x="516" y="330"/>
                    <a:pt x="508" y="344"/>
                    <a:pt x="498" y="358"/>
                  </a:cubicBezTo>
                  <a:cubicBezTo>
                    <a:pt x="501" y="343"/>
                    <a:pt x="506" y="332"/>
                    <a:pt x="510" y="321"/>
                  </a:cubicBezTo>
                  <a:close/>
                  <a:moveTo>
                    <a:pt x="502" y="360"/>
                  </a:moveTo>
                  <a:cubicBezTo>
                    <a:pt x="511" y="346"/>
                    <a:pt x="521" y="333"/>
                    <a:pt x="532" y="322"/>
                  </a:cubicBezTo>
                  <a:cubicBezTo>
                    <a:pt x="527" y="332"/>
                    <a:pt x="522" y="347"/>
                    <a:pt x="519" y="361"/>
                  </a:cubicBezTo>
                  <a:lnTo>
                    <a:pt x="502" y="360"/>
                  </a:lnTo>
                  <a:close/>
                  <a:moveTo>
                    <a:pt x="527" y="343"/>
                  </a:moveTo>
                  <a:cubicBezTo>
                    <a:pt x="526" y="342"/>
                    <a:pt x="531" y="329"/>
                    <a:pt x="531" y="338"/>
                  </a:cubicBezTo>
                  <a:cubicBezTo>
                    <a:pt x="532" y="326"/>
                    <a:pt x="541" y="310"/>
                    <a:pt x="556" y="310"/>
                  </a:cubicBezTo>
                  <a:cubicBezTo>
                    <a:pt x="527" y="356"/>
                    <a:pt x="527" y="356"/>
                    <a:pt x="527" y="356"/>
                  </a:cubicBezTo>
                  <a:cubicBezTo>
                    <a:pt x="531" y="338"/>
                    <a:pt x="531" y="338"/>
                    <a:pt x="531" y="338"/>
                  </a:cubicBezTo>
                  <a:lnTo>
                    <a:pt x="527" y="343"/>
                  </a:lnTo>
                  <a:close/>
                  <a:moveTo>
                    <a:pt x="531" y="359"/>
                  </a:moveTo>
                  <a:cubicBezTo>
                    <a:pt x="541" y="342"/>
                    <a:pt x="550" y="325"/>
                    <a:pt x="564" y="309"/>
                  </a:cubicBezTo>
                  <a:cubicBezTo>
                    <a:pt x="562" y="315"/>
                    <a:pt x="562" y="320"/>
                    <a:pt x="562" y="324"/>
                  </a:cubicBezTo>
                  <a:cubicBezTo>
                    <a:pt x="567" y="313"/>
                    <a:pt x="569" y="301"/>
                    <a:pt x="580" y="294"/>
                  </a:cubicBezTo>
                  <a:cubicBezTo>
                    <a:pt x="572" y="316"/>
                    <a:pt x="561" y="336"/>
                    <a:pt x="551" y="354"/>
                  </a:cubicBezTo>
                  <a:cubicBezTo>
                    <a:pt x="549" y="358"/>
                    <a:pt x="538" y="357"/>
                    <a:pt x="531" y="359"/>
                  </a:cubicBezTo>
                  <a:close/>
                  <a:moveTo>
                    <a:pt x="559" y="351"/>
                  </a:moveTo>
                  <a:cubicBezTo>
                    <a:pt x="573" y="321"/>
                    <a:pt x="585" y="288"/>
                    <a:pt x="606" y="266"/>
                  </a:cubicBezTo>
                  <a:cubicBezTo>
                    <a:pt x="606" y="267"/>
                    <a:pt x="605" y="271"/>
                    <a:pt x="604" y="272"/>
                  </a:cubicBezTo>
                  <a:cubicBezTo>
                    <a:pt x="594" y="294"/>
                    <a:pt x="584" y="318"/>
                    <a:pt x="573" y="339"/>
                  </a:cubicBezTo>
                  <a:cubicBezTo>
                    <a:pt x="570" y="345"/>
                    <a:pt x="567" y="352"/>
                    <a:pt x="559" y="351"/>
                  </a:cubicBezTo>
                  <a:close/>
                  <a:moveTo>
                    <a:pt x="643" y="287"/>
                  </a:moveTo>
                  <a:cubicBezTo>
                    <a:pt x="648" y="273"/>
                    <a:pt x="652" y="260"/>
                    <a:pt x="657" y="247"/>
                  </a:cubicBezTo>
                  <a:cubicBezTo>
                    <a:pt x="650" y="247"/>
                    <a:pt x="649" y="254"/>
                    <a:pt x="647" y="260"/>
                  </a:cubicBezTo>
                  <a:cubicBezTo>
                    <a:pt x="650" y="258"/>
                    <a:pt x="650" y="258"/>
                    <a:pt x="650" y="258"/>
                  </a:cubicBezTo>
                  <a:cubicBezTo>
                    <a:pt x="651" y="261"/>
                    <a:pt x="650" y="266"/>
                    <a:pt x="646" y="267"/>
                  </a:cubicBezTo>
                  <a:cubicBezTo>
                    <a:pt x="647" y="260"/>
                    <a:pt x="647" y="260"/>
                    <a:pt x="647" y="260"/>
                  </a:cubicBezTo>
                  <a:cubicBezTo>
                    <a:pt x="646" y="262"/>
                    <a:pt x="644" y="264"/>
                    <a:pt x="643" y="266"/>
                  </a:cubicBezTo>
                  <a:cubicBezTo>
                    <a:pt x="635" y="305"/>
                    <a:pt x="611" y="334"/>
                    <a:pt x="575" y="347"/>
                  </a:cubicBezTo>
                  <a:cubicBezTo>
                    <a:pt x="647" y="224"/>
                    <a:pt x="647" y="224"/>
                    <a:pt x="647" y="224"/>
                  </a:cubicBezTo>
                  <a:cubicBezTo>
                    <a:pt x="633" y="257"/>
                    <a:pt x="618" y="288"/>
                    <a:pt x="601" y="319"/>
                  </a:cubicBezTo>
                  <a:cubicBezTo>
                    <a:pt x="600" y="321"/>
                    <a:pt x="601" y="333"/>
                    <a:pt x="604" y="327"/>
                  </a:cubicBezTo>
                  <a:cubicBezTo>
                    <a:pt x="620" y="294"/>
                    <a:pt x="637" y="264"/>
                    <a:pt x="657" y="234"/>
                  </a:cubicBezTo>
                  <a:cubicBezTo>
                    <a:pt x="657" y="246"/>
                    <a:pt x="657" y="246"/>
                    <a:pt x="657" y="246"/>
                  </a:cubicBezTo>
                  <a:cubicBezTo>
                    <a:pt x="659" y="241"/>
                    <a:pt x="661" y="236"/>
                    <a:pt x="663" y="232"/>
                  </a:cubicBezTo>
                  <a:cubicBezTo>
                    <a:pt x="665" y="230"/>
                    <a:pt x="665" y="223"/>
                    <a:pt x="660" y="224"/>
                  </a:cubicBezTo>
                  <a:cubicBezTo>
                    <a:pt x="656" y="226"/>
                    <a:pt x="655" y="232"/>
                    <a:pt x="651" y="234"/>
                  </a:cubicBezTo>
                  <a:cubicBezTo>
                    <a:pt x="654" y="221"/>
                    <a:pt x="661" y="210"/>
                    <a:pt x="667" y="199"/>
                  </a:cubicBezTo>
                  <a:cubicBezTo>
                    <a:pt x="670" y="227"/>
                    <a:pt x="658" y="267"/>
                    <a:pt x="643" y="287"/>
                  </a:cubicBezTo>
                  <a:close/>
                  <a:moveTo>
                    <a:pt x="656" y="137"/>
                  </a:moveTo>
                  <a:cubicBezTo>
                    <a:pt x="675" y="161"/>
                    <a:pt x="662" y="196"/>
                    <a:pt x="648" y="215"/>
                  </a:cubicBezTo>
                  <a:cubicBezTo>
                    <a:pt x="632" y="237"/>
                    <a:pt x="619" y="263"/>
                    <a:pt x="605" y="286"/>
                  </a:cubicBezTo>
                  <a:cubicBezTo>
                    <a:pt x="648" y="171"/>
                    <a:pt x="648" y="171"/>
                    <a:pt x="648" y="171"/>
                  </a:cubicBezTo>
                  <a:cubicBezTo>
                    <a:pt x="647" y="171"/>
                    <a:pt x="647" y="170"/>
                    <a:pt x="645" y="169"/>
                  </a:cubicBezTo>
                  <a:cubicBezTo>
                    <a:pt x="636" y="190"/>
                    <a:pt x="627" y="212"/>
                    <a:pt x="619" y="235"/>
                  </a:cubicBezTo>
                  <a:cubicBezTo>
                    <a:pt x="619" y="233"/>
                    <a:pt x="621" y="226"/>
                    <a:pt x="621" y="224"/>
                  </a:cubicBezTo>
                  <a:cubicBezTo>
                    <a:pt x="621" y="198"/>
                    <a:pt x="635" y="185"/>
                    <a:pt x="645" y="169"/>
                  </a:cubicBezTo>
                  <a:cubicBezTo>
                    <a:pt x="646" y="165"/>
                    <a:pt x="649" y="161"/>
                    <a:pt x="651" y="160"/>
                  </a:cubicBezTo>
                  <a:cubicBezTo>
                    <a:pt x="651" y="160"/>
                    <a:pt x="651" y="161"/>
                    <a:pt x="651" y="163"/>
                  </a:cubicBezTo>
                  <a:cubicBezTo>
                    <a:pt x="657" y="145"/>
                    <a:pt x="657" y="145"/>
                    <a:pt x="657" y="145"/>
                  </a:cubicBezTo>
                  <a:cubicBezTo>
                    <a:pt x="648" y="155"/>
                    <a:pt x="642" y="168"/>
                    <a:pt x="634" y="178"/>
                  </a:cubicBezTo>
                  <a:cubicBezTo>
                    <a:pt x="638" y="160"/>
                    <a:pt x="645" y="145"/>
                    <a:pt x="650" y="128"/>
                  </a:cubicBezTo>
                  <a:cubicBezTo>
                    <a:pt x="653" y="120"/>
                    <a:pt x="654" y="134"/>
                    <a:pt x="656" y="137"/>
                  </a:cubicBezTo>
                  <a:close/>
                  <a:moveTo>
                    <a:pt x="619" y="136"/>
                  </a:moveTo>
                  <a:cubicBezTo>
                    <a:pt x="618" y="133"/>
                    <a:pt x="615" y="128"/>
                    <a:pt x="620" y="124"/>
                  </a:cubicBezTo>
                  <a:cubicBezTo>
                    <a:pt x="624" y="120"/>
                    <a:pt x="627" y="114"/>
                    <a:pt x="631" y="109"/>
                  </a:cubicBezTo>
                  <a:cubicBezTo>
                    <a:pt x="634" y="111"/>
                    <a:pt x="623" y="131"/>
                    <a:pt x="619" y="136"/>
                  </a:cubicBezTo>
                  <a:close/>
                  <a:moveTo>
                    <a:pt x="623" y="151"/>
                  </a:moveTo>
                  <a:cubicBezTo>
                    <a:pt x="643" y="122"/>
                    <a:pt x="643" y="122"/>
                    <a:pt x="643" y="122"/>
                  </a:cubicBezTo>
                  <a:cubicBezTo>
                    <a:pt x="649" y="128"/>
                    <a:pt x="640" y="144"/>
                    <a:pt x="637" y="150"/>
                  </a:cubicBezTo>
                  <a:cubicBezTo>
                    <a:pt x="631" y="159"/>
                    <a:pt x="630" y="171"/>
                    <a:pt x="626" y="180"/>
                  </a:cubicBezTo>
                  <a:cubicBezTo>
                    <a:pt x="626" y="169"/>
                    <a:pt x="619" y="157"/>
                    <a:pt x="623" y="151"/>
                  </a:cubicBezTo>
                  <a:close/>
                  <a:moveTo>
                    <a:pt x="643" y="107"/>
                  </a:moveTo>
                  <a:cubicBezTo>
                    <a:pt x="646" y="110"/>
                    <a:pt x="649" y="115"/>
                    <a:pt x="645" y="117"/>
                  </a:cubicBezTo>
                  <a:cubicBezTo>
                    <a:pt x="636" y="122"/>
                    <a:pt x="631" y="132"/>
                    <a:pt x="626" y="140"/>
                  </a:cubicBezTo>
                  <a:cubicBezTo>
                    <a:pt x="638" y="104"/>
                    <a:pt x="638" y="104"/>
                    <a:pt x="638" y="104"/>
                  </a:cubicBezTo>
                  <a:cubicBezTo>
                    <a:pt x="641" y="95"/>
                    <a:pt x="644" y="106"/>
                    <a:pt x="643" y="107"/>
                  </a:cubicBezTo>
                  <a:close/>
                  <a:moveTo>
                    <a:pt x="633" y="94"/>
                  </a:moveTo>
                  <a:cubicBezTo>
                    <a:pt x="632" y="98"/>
                    <a:pt x="630" y="106"/>
                    <a:pt x="625" y="111"/>
                  </a:cubicBezTo>
                  <a:cubicBezTo>
                    <a:pt x="624" y="105"/>
                    <a:pt x="629" y="99"/>
                    <a:pt x="629" y="92"/>
                  </a:cubicBezTo>
                  <a:cubicBezTo>
                    <a:pt x="628" y="87"/>
                    <a:pt x="635" y="90"/>
                    <a:pt x="633" y="94"/>
                  </a:cubicBezTo>
                  <a:close/>
                  <a:moveTo>
                    <a:pt x="610" y="76"/>
                  </a:moveTo>
                  <a:cubicBezTo>
                    <a:pt x="610" y="76"/>
                    <a:pt x="612" y="73"/>
                    <a:pt x="612" y="72"/>
                  </a:cubicBezTo>
                  <a:cubicBezTo>
                    <a:pt x="610" y="67"/>
                    <a:pt x="614" y="68"/>
                    <a:pt x="616" y="70"/>
                  </a:cubicBezTo>
                  <a:cubicBezTo>
                    <a:pt x="621" y="75"/>
                    <a:pt x="628" y="81"/>
                    <a:pt x="625" y="90"/>
                  </a:cubicBezTo>
                  <a:cubicBezTo>
                    <a:pt x="622" y="101"/>
                    <a:pt x="619" y="114"/>
                    <a:pt x="613" y="121"/>
                  </a:cubicBezTo>
                  <a:cubicBezTo>
                    <a:pt x="607" y="112"/>
                    <a:pt x="592" y="103"/>
                    <a:pt x="600" y="89"/>
                  </a:cubicBezTo>
                  <a:cubicBezTo>
                    <a:pt x="604" y="89"/>
                    <a:pt x="601" y="99"/>
                    <a:pt x="606" y="99"/>
                  </a:cubicBezTo>
                  <a:cubicBezTo>
                    <a:pt x="605" y="91"/>
                    <a:pt x="608" y="83"/>
                    <a:pt x="610" y="76"/>
                  </a:cubicBezTo>
                  <a:close/>
                  <a:moveTo>
                    <a:pt x="598" y="58"/>
                  </a:moveTo>
                  <a:cubicBezTo>
                    <a:pt x="600" y="55"/>
                    <a:pt x="605" y="61"/>
                    <a:pt x="605" y="64"/>
                  </a:cubicBezTo>
                  <a:cubicBezTo>
                    <a:pt x="605" y="68"/>
                    <a:pt x="599" y="81"/>
                    <a:pt x="597" y="86"/>
                  </a:cubicBezTo>
                  <a:cubicBezTo>
                    <a:pt x="595" y="81"/>
                    <a:pt x="599" y="74"/>
                    <a:pt x="600" y="67"/>
                  </a:cubicBezTo>
                  <a:cubicBezTo>
                    <a:pt x="595" y="73"/>
                    <a:pt x="590" y="85"/>
                    <a:pt x="590" y="94"/>
                  </a:cubicBezTo>
                  <a:cubicBezTo>
                    <a:pt x="585" y="89"/>
                    <a:pt x="579" y="86"/>
                    <a:pt x="576" y="81"/>
                  </a:cubicBezTo>
                  <a:cubicBezTo>
                    <a:pt x="583" y="74"/>
                    <a:pt x="589" y="65"/>
                    <a:pt x="598" y="58"/>
                  </a:cubicBezTo>
                  <a:close/>
                  <a:moveTo>
                    <a:pt x="593" y="56"/>
                  </a:moveTo>
                  <a:cubicBezTo>
                    <a:pt x="589" y="62"/>
                    <a:pt x="583" y="66"/>
                    <a:pt x="579" y="71"/>
                  </a:cubicBezTo>
                  <a:cubicBezTo>
                    <a:pt x="579" y="62"/>
                    <a:pt x="584" y="56"/>
                    <a:pt x="585" y="48"/>
                  </a:cubicBezTo>
                  <a:cubicBezTo>
                    <a:pt x="588" y="49"/>
                    <a:pt x="595" y="52"/>
                    <a:pt x="593" y="56"/>
                  </a:cubicBezTo>
                  <a:close/>
                  <a:moveTo>
                    <a:pt x="583" y="37"/>
                  </a:moveTo>
                  <a:cubicBezTo>
                    <a:pt x="571" y="32"/>
                    <a:pt x="557" y="24"/>
                    <a:pt x="541" y="22"/>
                  </a:cubicBezTo>
                  <a:cubicBezTo>
                    <a:pt x="540" y="22"/>
                    <a:pt x="538" y="19"/>
                    <a:pt x="537" y="18"/>
                  </a:cubicBezTo>
                  <a:cubicBezTo>
                    <a:pt x="556" y="20"/>
                    <a:pt x="570" y="28"/>
                    <a:pt x="583" y="37"/>
                  </a:cubicBezTo>
                  <a:close/>
                  <a:moveTo>
                    <a:pt x="550" y="33"/>
                  </a:moveTo>
                  <a:cubicBezTo>
                    <a:pt x="550" y="40"/>
                    <a:pt x="539" y="46"/>
                    <a:pt x="532" y="53"/>
                  </a:cubicBezTo>
                  <a:cubicBezTo>
                    <a:pt x="532" y="47"/>
                    <a:pt x="535" y="41"/>
                    <a:pt x="535" y="36"/>
                  </a:cubicBezTo>
                  <a:cubicBezTo>
                    <a:pt x="533" y="23"/>
                    <a:pt x="546" y="31"/>
                    <a:pt x="550" y="33"/>
                  </a:cubicBezTo>
                  <a:close/>
                  <a:moveTo>
                    <a:pt x="506" y="14"/>
                  </a:moveTo>
                  <a:cubicBezTo>
                    <a:pt x="536" y="16"/>
                    <a:pt x="536" y="16"/>
                    <a:pt x="536" y="16"/>
                  </a:cubicBezTo>
                  <a:cubicBezTo>
                    <a:pt x="527" y="20"/>
                    <a:pt x="516" y="17"/>
                    <a:pt x="506" y="15"/>
                  </a:cubicBezTo>
                  <a:lnTo>
                    <a:pt x="506" y="14"/>
                  </a:lnTo>
                  <a:close/>
                  <a:moveTo>
                    <a:pt x="516" y="24"/>
                  </a:moveTo>
                  <a:cubicBezTo>
                    <a:pt x="511" y="33"/>
                    <a:pt x="502" y="41"/>
                    <a:pt x="494" y="47"/>
                  </a:cubicBezTo>
                  <a:cubicBezTo>
                    <a:pt x="494" y="34"/>
                    <a:pt x="500" y="37"/>
                    <a:pt x="506" y="24"/>
                  </a:cubicBezTo>
                  <a:lnTo>
                    <a:pt x="516" y="24"/>
                  </a:lnTo>
                  <a:close/>
                  <a:moveTo>
                    <a:pt x="501" y="14"/>
                  </a:moveTo>
                  <a:cubicBezTo>
                    <a:pt x="495" y="15"/>
                    <a:pt x="488" y="15"/>
                    <a:pt x="483" y="13"/>
                  </a:cubicBezTo>
                  <a:cubicBezTo>
                    <a:pt x="482" y="12"/>
                    <a:pt x="482" y="11"/>
                    <a:pt x="481" y="11"/>
                  </a:cubicBezTo>
                  <a:lnTo>
                    <a:pt x="501" y="14"/>
                  </a:lnTo>
                  <a:close/>
                  <a:moveTo>
                    <a:pt x="465" y="22"/>
                  </a:moveTo>
                  <a:cubicBezTo>
                    <a:pt x="471" y="17"/>
                    <a:pt x="471" y="25"/>
                    <a:pt x="470" y="26"/>
                  </a:cubicBezTo>
                  <a:cubicBezTo>
                    <a:pt x="468" y="33"/>
                    <a:pt x="474" y="32"/>
                    <a:pt x="475" y="28"/>
                  </a:cubicBezTo>
                  <a:cubicBezTo>
                    <a:pt x="477" y="25"/>
                    <a:pt x="477" y="19"/>
                    <a:pt x="486" y="21"/>
                  </a:cubicBezTo>
                  <a:cubicBezTo>
                    <a:pt x="492" y="22"/>
                    <a:pt x="475" y="35"/>
                    <a:pt x="470" y="41"/>
                  </a:cubicBezTo>
                  <a:cubicBezTo>
                    <a:pt x="465" y="47"/>
                    <a:pt x="466" y="36"/>
                    <a:pt x="470" y="38"/>
                  </a:cubicBezTo>
                  <a:cubicBezTo>
                    <a:pt x="469" y="26"/>
                    <a:pt x="464" y="37"/>
                    <a:pt x="463" y="39"/>
                  </a:cubicBezTo>
                  <a:cubicBezTo>
                    <a:pt x="458" y="48"/>
                    <a:pt x="465" y="47"/>
                    <a:pt x="461" y="49"/>
                  </a:cubicBezTo>
                  <a:cubicBezTo>
                    <a:pt x="453" y="54"/>
                    <a:pt x="443" y="54"/>
                    <a:pt x="433" y="56"/>
                  </a:cubicBezTo>
                  <a:cubicBezTo>
                    <a:pt x="441" y="44"/>
                    <a:pt x="450" y="34"/>
                    <a:pt x="460" y="26"/>
                  </a:cubicBezTo>
                  <a:cubicBezTo>
                    <a:pt x="461" y="25"/>
                    <a:pt x="464" y="23"/>
                    <a:pt x="465" y="22"/>
                  </a:cubicBezTo>
                  <a:close/>
                  <a:moveTo>
                    <a:pt x="457" y="22"/>
                  </a:moveTo>
                  <a:cubicBezTo>
                    <a:pt x="445" y="32"/>
                    <a:pt x="434" y="44"/>
                    <a:pt x="427" y="58"/>
                  </a:cubicBezTo>
                  <a:cubicBezTo>
                    <a:pt x="426" y="59"/>
                    <a:pt x="425" y="59"/>
                    <a:pt x="424" y="59"/>
                  </a:cubicBezTo>
                  <a:cubicBezTo>
                    <a:pt x="429" y="55"/>
                    <a:pt x="421" y="54"/>
                    <a:pt x="421" y="57"/>
                  </a:cubicBezTo>
                  <a:cubicBezTo>
                    <a:pt x="419" y="58"/>
                    <a:pt x="419" y="58"/>
                    <a:pt x="419" y="58"/>
                  </a:cubicBezTo>
                  <a:cubicBezTo>
                    <a:pt x="419" y="55"/>
                    <a:pt x="418" y="55"/>
                    <a:pt x="418" y="58"/>
                  </a:cubicBezTo>
                  <a:cubicBezTo>
                    <a:pt x="418" y="62"/>
                    <a:pt x="418" y="62"/>
                    <a:pt x="418" y="62"/>
                  </a:cubicBezTo>
                  <a:cubicBezTo>
                    <a:pt x="387" y="95"/>
                    <a:pt x="357" y="135"/>
                    <a:pt x="338" y="180"/>
                  </a:cubicBezTo>
                  <a:cubicBezTo>
                    <a:pt x="352" y="149"/>
                    <a:pt x="366" y="117"/>
                    <a:pt x="379" y="83"/>
                  </a:cubicBezTo>
                  <a:cubicBezTo>
                    <a:pt x="384" y="89"/>
                    <a:pt x="379" y="94"/>
                    <a:pt x="380" y="99"/>
                  </a:cubicBezTo>
                  <a:cubicBezTo>
                    <a:pt x="392" y="89"/>
                    <a:pt x="402" y="69"/>
                    <a:pt x="412" y="56"/>
                  </a:cubicBezTo>
                  <a:cubicBezTo>
                    <a:pt x="418" y="49"/>
                    <a:pt x="424" y="42"/>
                    <a:pt x="431" y="34"/>
                  </a:cubicBezTo>
                  <a:cubicBezTo>
                    <a:pt x="431" y="45"/>
                    <a:pt x="431" y="45"/>
                    <a:pt x="431" y="45"/>
                  </a:cubicBezTo>
                  <a:cubicBezTo>
                    <a:pt x="434" y="37"/>
                    <a:pt x="440" y="28"/>
                    <a:pt x="445" y="22"/>
                  </a:cubicBezTo>
                  <a:cubicBezTo>
                    <a:pt x="446" y="21"/>
                    <a:pt x="453" y="22"/>
                    <a:pt x="457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Freeform 6">
              <a:extLst>
                <a:ext uri="{FF2B5EF4-FFF2-40B4-BE49-F238E27FC236}">
                  <a16:creationId xmlns="" xmlns:a16="http://schemas.microsoft.com/office/drawing/2014/main" id="{7A7BC1B6-DC15-40AE-9C6E-143E6DF1054B}"/>
                </a:ext>
              </a:extLst>
            </p:cNvPr>
            <p:cNvSpPr>
              <a:spLocks/>
            </p:cNvSpPr>
            <p:nvPr/>
          </p:nvSpPr>
          <p:spPr bwMode="auto">
            <a:xfrm>
              <a:off x="7281863" y="2617788"/>
              <a:ext cx="26988" cy="61913"/>
            </a:xfrm>
            <a:custGeom>
              <a:avLst/>
              <a:gdLst>
                <a:gd name="T0" fmla="*/ 1 w 13"/>
                <a:gd name="T1" fmla="*/ 21 h 31"/>
                <a:gd name="T2" fmla="*/ 4 w 13"/>
                <a:gd name="T3" fmla="*/ 28 h 31"/>
                <a:gd name="T4" fmla="*/ 13 w 13"/>
                <a:gd name="T5" fmla="*/ 8 h 31"/>
                <a:gd name="T6" fmla="*/ 13 w 13"/>
                <a:gd name="T7" fmla="*/ 0 h 31"/>
                <a:gd name="T8" fmla="*/ 1 w 13"/>
                <a:gd name="T9" fmla="*/ 2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31">
                  <a:moveTo>
                    <a:pt x="1" y="21"/>
                  </a:moveTo>
                  <a:cubicBezTo>
                    <a:pt x="0" y="23"/>
                    <a:pt x="1" y="31"/>
                    <a:pt x="4" y="28"/>
                  </a:cubicBezTo>
                  <a:cubicBezTo>
                    <a:pt x="9" y="24"/>
                    <a:pt x="10" y="15"/>
                    <a:pt x="13" y="8"/>
                  </a:cubicBezTo>
                  <a:cubicBezTo>
                    <a:pt x="10" y="6"/>
                    <a:pt x="13" y="3"/>
                    <a:pt x="13" y="0"/>
                  </a:cubicBezTo>
                  <a:cubicBezTo>
                    <a:pt x="8" y="6"/>
                    <a:pt x="6" y="14"/>
                    <a:pt x="1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Freeform 7">
              <a:extLst>
                <a:ext uri="{FF2B5EF4-FFF2-40B4-BE49-F238E27FC236}">
                  <a16:creationId xmlns="" xmlns:a16="http://schemas.microsoft.com/office/drawing/2014/main" id="{196C905D-5367-43F1-8514-13077C2385A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83338" y="2874963"/>
              <a:ext cx="4763" cy="28575"/>
            </a:xfrm>
            <a:custGeom>
              <a:avLst/>
              <a:gdLst>
                <a:gd name="T0" fmla="*/ 0 w 3"/>
                <a:gd name="T1" fmla="*/ 0 h 14"/>
                <a:gd name="T2" fmla="*/ 0 w 3"/>
                <a:gd name="T3" fmla="*/ 14 h 14"/>
                <a:gd name="T4" fmla="*/ 0 w 3"/>
                <a:gd name="T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4">
                  <a:moveTo>
                    <a:pt x="0" y="0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2" y="11"/>
                    <a:pt x="3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Freeform 8">
              <a:extLst>
                <a:ext uri="{FF2B5EF4-FFF2-40B4-BE49-F238E27FC236}">
                  <a16:creationId xmlns="" xmlns:a16="http://schemas.microsoft.com/office/drawing/2014/main" id="{6A986FF9-5FB9-4710-9374-8C88FB2CC545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9913" y="2300288"/>
              <a:ext cx="1588" cy="3175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2 h 2"/>
                <a:gd name="T4" fmla="*/ 1 w 1"/>
                <a:gd name="T5" fmla="*/ 1 h 2"/>
                <a:gd name="T6" fmla="*/ 0 w 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0"/>
                    <a:pt x="1" y="1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Freeform 9">
              <a:extLst>
                <a:ext uri="{FF2B5EF4-FFF2-40B4-BE49-F238E27FC236}">
                  <a16:creationId xmlns="" xmlns:a16="http://schemas.microsoft.com/office/drawing/2014/main" id="{7A3CF1FC-8EF0-41CC-97CE-A70E10288B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6738" y="2301875"/>
              <a:ext cx="11113" cy="20638"/>
            </a:xfrm>
            <a:custGeom>
              <a:avLst/>
              <a:gdLst>
                <a:gd name="T0" fmla="*/ 0 w 5"/>
                <a:gd name="T1" fmla="*/ 3 h 10"/>
                <a:gd name="T2" fmla="*/ 2 w 5"/>
                <a:gd name="T3" fmla="*/ 0 h 10"/>
                <a:gd name="T4" fmla="*/ 2 w 5"/>
                <a:gd name="T5" fmla="*/ 1 h 10"/>
                <a:gd name="T6" fmla="*/ 0 w 5"/>
                <a:gd name="T7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0">
                  <a:moveTo>
                    <a:pt x="0" y="3"/>
                  </a:moveTo>
                  <a:cubicBezTo>
                    <a:pt x="1" y="10"/>
                    <a:pt x="5" y="4"/>
                    <a:pt x="2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2" y="1"/>
                    <a:pt x="1" y="2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2" name="Rectangle 42">
            <a:extLst>
              <a:ext uri="{FF2B5EF4-FFF2-40B4-BE49-F238E27FC236}">
                <a16:creationId xmlns="" xmlns:a16="http://schemas.microsoft.com/office/drawing/2014/main" id="{C9ECE402-E2FF-486D-805A-862B66B25AA9}"/>
              </a:ext>
            </a:extLst>
          </p:cNvPr>
          <p:cNvSpPr/>
          <p:nvPr/>
        </p:nvSpPr>
        <p:spPr>
          <a:xfrm>
            <a:off x="6775829" y="2582359"/>
            <a:ext cx="3061777" cy="4939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defTabSz="866943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单击添加详细文字说明，或复制文本黏贴自此右键只保留文字单击添加</a:t>
            </a:r>
          </a:p>
        </p:txBody>
      </p:sp>
      <p:sp>
        <p:nvSpPr>
          <p:cNvPr id="23" name="TextBox 43">
            <a:extLst>
              <a:ext uri="{FF2B5EF4-FFF2-40B4-BE49-F238E27FC236}">
                <a16:creationId xmlns="" xmlns:a16="http://schemas.microsoft.com/office/drawing/2014/main" id="{389EA37E-83BF-43B7-BD6E-9C1BCE1755C4}"/>
              </a:ext>
            </a:extLst>
          </p:cNvPr>
          <p:cNvSpPr txBox="1"/>
          <p:nvPr/>
        </p:nvSpPr>
        <p:spPr>
          <a:xfrm>
            <a:off x="6775830" y="2248608"/>
            <a:ext cx="1447512" cy="26904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866943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cs typeface="+mn-ea"/>
                <a:sym typeface="+mn-lt"/>
              </a:rPr>
              <a:t>请替换文字内容</a:t>
            </a:r>
            <a:endParaRPr lang="en-GB" sz="1600" b="1" dirty="0">
              <a:cs typeface="+mn-ea"/>
              <a:sym typeface="+mn-lt"/>
            </a:endParaRPr>
          </a:p>
        </p:txBody>
      </p:sp>
      <p:sp>
        <p:nvSpPr>
          <p:cNvPr id="24" name="Rectangle 42">
            <a:extLst>
              <a:ext uri="{FF2B5EF4-FFF2-40B4-BE49-F238E27FC236}">
                <a16:creationId xmlns="" xmlns:a16="http://schemas.microsoft.com/office/drawing/2014/main" id="{68712F27-90F1-4628-AEC4-6FBCB428BB14}"/>
              </a:ext>
            </a:extLst>
          </p:cNvPr>
          <p:cNvSpPr/>
          <p:nvPr/>
        </p:nvSpPr>
        <p:spPr>
          <a:xfrm>
            <a:off x="6775829" y="3823682"/>
            <a:ext cx="3061777" cy="4939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defTabSz="866943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单击添加详细文字说明，或复制文本黏贴自此右键只保留文字单击添加</a:t>
            </a:r>
          </a:p>
        </p:txBody>
      </p:sp>
      <p:sp>
        <p:nvSpPr>
          <p:cNvPr id="25" name="TextBox 43">
            <a:extLst>
              <a:ext uri="{FF2B5EF4-FFF2-40B4-BE49-F238E27FC236}">
                <a16:creationId xmlns="" xmlns:a16="http://schemas.microsoft.com/office/drawing/2014/main" id="{84D3C881-BF40-4013-97B8-E9D25D366A7D}"/>
              </a:ext>
            </a:extLst>
          </p:cNvPr>
          <p:cNvSpPr txBox="1"/>
          <p:nvPr/>
        </p:nvSpPr>
        <p:spPr>
          <a:xfrm>
            <a:off x="6775830" y="3489931"/>
            <a:ext cx="1447512" cy="26904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866943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cs typeface="+mn-ea"/>
                <a:sym typeface="+mn-lt"/>
              </a:rPr>
              <a:t>请替换文字内容</a:t>
            </a:r>
            <a:endParaRPr lang="en-GB" sz="1600" b="1" dirty="0">
              <a:cs typeface="+mn-ea"/>
              <a:sym typeface="+mn-lt"/>
            </a:endParaRPr>
          </a:p>
        </p:txBody>
      </p:sp>
      <p:sp>
        <p:nvSpPr>
          <p:cNvPr id="26" name="Rectangle 42">
            <a:extLst>
              <a:ext uri="{FF2B5EF4-FFF2-40B4-BE49-F238E27FC236}">
                <a16:creationId xmlns="" xmlns:a16="http://schemas.microsoft.com/office/drawing/2014/main" id="{2F050034-902E-4A34-9A4E-69D011381E08}"/>
              </a:ext>
            </a:extLst>
          </p:cNvPr>
          <p:cNvSpPr/>
          <p:nvPr/>
        </p:nvSpPr>
        <p:spPr>
          <a:xfrm>
            <a:off x="6775829" y="5065004"/>
            <a:ext cx="3061777" cy="4939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defTabSz="866943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单击添加详细文字说明，或复制文本黏贴自此右键只保留文字单击添加</a:t>
            </a:r>
          </a:p>
        </p:txBody>
      </p:sp>
      <p:sp>
        <p:nvSpPr>
          <p:cNvPr id="27" name="TextBox 43">
            <a:extLst>
              <a:ext uri="{FF2B5EF4-FFF2-40B4-BE49-F238E27FC236}">
                <a16:creationId xmlns="" xmlns:a16="http://schemas.microsoft.com/office/drawing/2014/main" id="{67957F96-383E-4427-A8EE-4A000CDC4A59}"/>
              </a:ext>
            </a:extLst>
          </p:cNvPr>
          <p:cNvSpPr txBox="1"/>
          <p:nvPr/>
        </p:nvSpPr>
        <p:spPr>
          <a:xfrm>
            <a:off x="6775830" y="4731253"/>
            <a:ext cx="1447512" cy="26904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866943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cs typeface="+mn-ea"/>
                <a:sym typeface="+mn-lt"/>
              </a:rPr>
              <a:t>请替换文字内容</a:t>
            </a:r>
            <a:endParaRPr lang="en-GB" sz="1600" b="1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21004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A-文本框 12">
            <a:extLst>
              <a:ext uri="{FF2B5EF4-FFF2-40B4-BE49-F238E27FC236}">
                <a16:creationId xmlns="" xmlns:a16="http://schemas.microsoft.com/office/drawing/2014/main" id="{7AE938FC-154D-457D-AAC4-1AE16EE99F2E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5157805" y="1739081"/>
            <a:ext cx="1492520" cy="993775"/>
          </a:xfrm>
          <a:prstGeom prst="snip1Rect">
            <a:avLst/>
          </a:prstGeom>
          <a:solidFill>
            <a:srgbClr val="FFC000"/>
          </a:solidFill>
          <a:ln w="28575">
            <a:solidFill>
              <a:srgbClr val="6B4C0E"/>
            </a:solidFill>
          </a:ln>
        </p:spPr>
        <p:txBody>
          <a:bodyPr wrap="square" rtlCol="0" anchor="ctr" anchorCtr="1">
            <a:noAutofit/>
          </a:bodyPr>
          <a:lstStyle/>
          <a:p>
            <a:pPr algn="ctr"/>
            <a:r>
              <a:rPr lang="en-US" altLang="zh-CN" sz="6600" dirty="0">
                <a:cs typeface="+mn-ea"/>
                <a:sym typeface="+mn-lt"/>
              </a:rPr>
              <a:t>04</a:t>
            </a:r>
            <a:endParaRPr lang="zh-CN" altLang="en-US" sz="6600" dirty="0">
              <a:cs typeface="+mn-ea"/>
              <a:sym typeface="+mn-lt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58ABA099-86F8-45EF-9E02-55541744828C}"/>
              </a:ext>
            </a:extLst>
          </p:cNvPr>
          <p:cNvSpPr txBox="1"/>
          <p:nvPr/>
        </p:nvSpPr>
        <p:spPr>
          <a:xfrm>
            <a:off x="1958934" y="3167243"/>
            <a:ext cx="7890262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500" dirty="0">
                <a:solidFill>
                  <a:srgbClr val="FFC000"/>
                </a:solidFill>
                <a:effectLst>
                  <a:outerShdw dist="63500" dir="2700000" algn="tl" rotWithShape="0">
                    <a:prstClr val="black"/>
                  </a:outerShdw>
                </a:effectLst>
                <a:latin typeface="江西拙楷" panose="02010600040101010101" pitchFamily="2" charset="-122"/>
                <a:ea typeface="江西拙楷" panose="02010600040101010101" pitchFamily="2" charset="-122"/>
                <a:cs typeface="+mn-ea"/>
                <a:sym typeface="+mn-lt"/>
              </a:rPr>
              <a:t>教学说课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B2757EE9-E09C-43EF-8586-B7962F06C0C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9349" y="1455600"/>
            <a:ext cx="2900262" cy="1243277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3D89683E-37B6-40BD-988E-9C11E86368B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83078" y="560270"/>
            <a:ext cx="3351395" cy="3351395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A400F3D7-F133-43AB-84CA-6B3277A590F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2936" y="1375698"/>
            <a:ext cx="834903" cy="615741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074A0D1C-BBF8-4974-AAFF-86FFD756E5C5}"/>
              </a:ext>
            </a:extLst>
          </p:cNvPr>
          <p:cNvPicPr>
            <a:picLocks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433" y="5275324"/>
            <a:ext cx="463845" cy="495467"/>
          </a:xfrm>
          <a:prstGeom prst="rect">
            <a:avLst/>
          </a:prstGeom>
        </p:spPr>
      </p:pic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1DCBA505-0AA0-41AA-A79D-0FCFA30F87FD}"/>
              </a:ext>
            </a:extLst>
          </p:cNvPr>
          <p:cNvSpPr/>
          <p:nvPr/>
        </p:nvSpPr>
        <p:spPr>
          <a:xfrm>
            <a:off x="5592936" y="5353848"/>
            <a:ext cx="264664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cs typeface="+mn-ea"/>
                <a:sym typeface="+mn-lt"/>
              </a:rPr>
              <a:t>The part four</a:t>
            </a:r>
            <a:endParaRPr lang="zh-CN" altLang="en-US" sz="2000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2360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12">
            <a:extLst>
              <a:ext uri="{FF2B5EF4-FFF2-40B4-BE49-F238E27FC236}">
                <a16:creationId xmlns="" xmlns:a16="http://schemas.microsoft.com/office/drawing/2014/main" id="{AE35C2B7-BAF7-483F-BD48-E5DB705624E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565112" y="1213382"/>
            <a:ext cx="3061777" cy="507015"/>
          </a:xfrm>
          <a:prstGeom prst="roundRect">
            <a:avLst>
              <a:gd name="adj" fmla="val 0"/>
            </a:avLst>
          </a:prstGeom>
          <a:solidFill>
            <a:srgbClr val="FFC000"/>
          </a:solidFill>
          <a:ln w="28575">
            <a:solidFill>
              <a:srgbClr val="6B4C0E"/>
            </a:solidFill>
          </a:ln>
        </p:spPr>
        <p:txBody>
          <a:bodyPr wrap="square" rtlCol="0" anchor="ctr" anchorCtr="1">
            <a:noAutofit/>
          </a:bodyPr>
          <a:lstStyle/>
          <a:p>
            <a:pPr algn="ctr"/>
            <a:r>
              <a:rPr lang="zh-CN" altLang="en-US" sz="3600" dirty="0">
                <a:cs typeface="+mn-ea"/>
                <a:sym typeface="+mn-lt"/>
              </a:rPr>
              <a:t>教学说课</a:t>
            </a:r>
          </a:p>
        </p:txBody>
      </p:sp>
      <p:grpSp>
        <p:nvGrpSpPr>
          <p:cNvPr id="3" name="成组">
            <a:extLst>
              <a:ext uri="{FF2B5EF4-FFF2-40B4-BE49-F238E27FC236}">
                <a16:creationId xmlns="" xmlns:a16="http://schemas.microsoft.com/office/drawing/2014/main" id="{79C722CB-151D-4253-8899-1BD1BED51FBF}"/>
              </a:ext>
            </a:extLst>
          </p:cNvPr>
          <p:cNvGrpSpPr/>
          <p:nvPr/>
        </p:nvGrpSpPr>
        <p:grpSpPr>
          <a:xfrm>
            <a:off x="1660379" y="2100527"/>
            <a:ext cx="3901349" cy="3413577"/>
            <a:chOff x="0" y="0"/>
            <a:chExt cx="8924490" cy="7808692"/>
          </a:xfrm>
        </p:grpSpPr>
        <p:sp>
          <p:nvSpPr>
            <p:cNvPr id="4" name="形状">
              <a:extLst>
                <a:ext uri="{FF2B5EF4-FFF2-40B4-BE49-F238E27FC236}">
                  <a16:creationId xmlns="" xmlns:a16="http://schemas.microsoft.com/office/drawing/2014/main" id="{2074DE03-623A-4D7F-8D11-ADD5AC3BF5DC}"/>
                </a:ext>
              </a:extLst>
            </p:cNvPr>
            <p:cNvSpPr/>
            <p:nvPr/>
          </p:nvSpPr>
          <p:spPr>
            <a:xfrm>
              <a:off x="0" y="741088"/>
              <a:ext cx="8924491" cy="70676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23" y="3717"/>
                  </a:moveTo>
                  <a:cubicBezTo>
                    <a:pt x="17853" y="3602"/>
                    <a:pt x="18283" y="3706"/>
                    <a:pt x="18712" y="3665"/>
                  </a:cubicBezTo>
                  <a:cubicBezTo>
                    <a:pt x="18881" y="3654"/>
                    <a:pt x="18895" y="3781"/>
                    <a:pt x="18890" y="3960"/>
                  </a:cubicBezTo>
                  <a:cubicBezTo>
                    <a:pt x="18877" y="4347"/>
                    <a:pt x="18877" y="4739"/>
                    <a:pt x="18881" y="5137"/>
                  </a:cubicBezTo>
                  <a:cubicBezTo>
                    <a:pt x="18881" y="5259"/>
                    <a:pt x="18785" y="5466"/>
                    <a:pt x="19009" y="5461"/>
                  </a:cubicBezTo>
                  <a:cubicBezTo>
                    <a:pt x="19059" y="5461"/>
                    <a:pt x="19064" y="5518"/>
                    <a:pt x="19041" y="5541"/>
                  </a:cubicBezTo>
                  <a:cubicBezTo>
                    <a:pt x="18717" y="5928"/>
                    <a:pt x="18877" y="6430"/>
                    <a:pt x="18877" y="6863"/>
                  </a:cubicBezTo>
                  <a:cubicBezTo>
                    <a:pt x="18849" y="10788"/>
                    <a:pt x="18863" y="14725"/>
                    <a:pt x="18854" y="18662"/>
                  </a:cubicBezTo>
                  <a:cubicBezTo>
                    <a:pt x="18854" y="19193"/>
                    <a:pt x="18840" y="19724"/>
                    <a:pt x="18813" y="20249"/>
                  </a:cubicBezTo>
                  <a:cubicBezTo>
                    <a:pt x="18790" y="20544"/>
                    <a:pt x="18867" y="20613"/>
                    <a:pt x="19087" y="20613"/>
                  </a:cubicBezTo>
                  <a:cubicBezTo>
                    <a:pt x="19681" y="20607"/>
                    <a:pt x="19681" y="20624"/>
                    <a:pt x="19612" y="19839"/>
                  </a:cubicBezTo>
                  <a:cubicBezTo>
                    <a:pt x="19795" y="19914"/>
                    <a:pt x="19973" y="19978"/>
                    <a:pt x="20151" y="20065"/>
                  </a:cubicBezTo>
                  <a:cubicBezTo>
                    <a:pt x="20608" y="20278"/>
                    <a:pt x="21065" y="20503"/>
                    <a:pt x="21600" y="20763"/>
                  </a:cubicBezTo>
                  <a:cubicBezTo>
                    <a:pt x="20915" y="21005"/>
                    <a:pt x="20366" y="21438"/>
                    <a:pt x="19740" y="21600"/>
                  </a:cubicBezTo>
                  <a:cubicBezTo>
                    <a:pt x="19722" y="21571"/>
                    <a:pt x="19695" y="21554"/>
                    <a:pt x="19695" y="21531"/>
                  </a:cubicBezTo>
                  <a:cubicBezTo>
                    <a:pt x="19695" y="20850"/>
                    <a:pt x="19699" y="20850"/>
                    <a:pt x="19151" y="20850"/>
                  </a:cubicBezTo>
                  <a:cubicBezTo>
                    <a:pt x="16807" y="20861"/>
                    <a:pt x="14458" y="20925"/>
                    <a:pt x="12118" y="20878"/>
                  </a:cubicBezTo>
                  <a:cubicBezTo>
                    <a:pt x="8417" y="20803"/>
                    <a:pt x="4716" y="20907"/>
                    <a:pt x="1014" y="20919"/>
                  </a:cubicBezTo>
                  <a:cubicBezTo>
                    <a:pt x="695" y="20919"/>
                    <a:pt x="603" y="20815"/>
                    <a:pt x="612" y="20417"/>
                  </a:cubicBezTo>
                  <a:cubicBezTo>
                    <a:pt x="658" y="18454"/>
                    <a:pt x="562" y="16492"/>
                    <a:pt x="585" y="14523"/>
                  </a:cubicBezTo>
                  <a:cubicBezTo>
                    <a:pt x="599" y="13011"/>
                    <a:pt x="594" y="11481"/>
                    <a:pt x="585" y="9969"/>
                  </a:cubicBezTo>
                  <a:cubicBezTo>
                    <a:pt x="580" y="9120"/>
                    <a:pt x="681" y="8277"/>
                    <a:pt x="658" y="7441"/>
                  </a:cubicBezTo>
                  <a:cubicBezTo>
                    <a:pt x="644" y="6782"/>
                    <a:pt x="640" y="6119"/>
                    <a:pt x="617" y="5449"/>
                  </a:cubicBezTo>
                  <a:cubicBezTo>
                    <a:pt x="594" y="4601"/>
                    <a:pt x="562" y="3752"/>
                    <a:pt x="612" y="2903"/>
                  </a:cubicBezTo>
                  <a:cubicBezTo>
                    <a:pt x="640" y="2471"/>
                    <a:pt x="539" y="2349"/>
                    <a:pt x="219" y="2523"/>
                  </a:cubicBezTo>
                  <a:cubicBezTo>
                    <a:pt x="169" y="2551"/>
                    <a:pt x="110" y="2546"/>
                    <a:pt x="0" y="2563"/>
                  </a:cubicBezTo>
                  <a:cubicBezTo>
                    <a:pt x="247" y="1703"/>
                    <a:pt x="480" y="900"/>
                    <a:pt x="745" y="0"/>
                  </a:cubicBezTo>
                  <a:cubicBezTo>
                    <a:pt x="932" y="877"/>
                    <a:pt x="1293" y="1582"/>
                    <a:pt x="1417" y="2407"/>
                  </a:cubicBezTo>
                  <a:cubicBezTo>
                    <a:pt x="818" y="2459"/>
                    <a:pt x="823" y="2459"/>
                    <a:pt x="823" y="3250"/>
                  </a:cubicBezTo>
                  <a:cubicBezTo>
                    <a:pt x="823" y="6459"/>
                    <a:pt x="845" y="9663"/>
                    <a:pt x="813" y="12872"/>
                  </a:cubicBezTo>
                  <a:cubicBezTo>
                    <a:pt x="795" y="15308"/>
                    <a:pt x="854" y="17738"/>
                    <a:pt x="841" y="20174"/>
                  </a:cubicBezTo>
                  <a:cubicBezTo>
                    <a:pt x="832" y="20521"/>
                    <a:pt x="928" y="20636"/>
                    <a:pt x="1179" y="20624"/>
                  </a:cubicBezTo>
                  <a:cubicBezTo>
                    <a:pt x="1417" y="20619"/>
                    <a:pt x="1659" y="20619"/>
                    <a:pt x="1896" y="20619"/>
                  </a:cubicBezTo>
                  <a:cubicBezTo>
                    <a:pt x="1997" y="20492"/>
                    <a:pt x="1947" y="20336"/>
                    <a:pt x="1947" y="20186"/>
                  </a:cubicBezTo>
                  <a:cubicBezTo>
                    <a:pt x="1951" y="18570"/>
                    <a:pt x="1947" y="16965"/>
                    <a:pt x="1951" y="15349"/>
                  </a:cubicBezTo>
                  <a:cubicBezTo>
                    <a:pt x="2129" y="14921"/>
                    <a:pt x="2463" y="14725"/>
                    <a:pt x="2751" y="14483"/>
                  </a:cubicBezTo>
                  <a:cubicBezTo>
                    <a:pt x="3098" y="14200"/>
                    <a:pt x="3432" y="13877"/>
                    <a:pt x="3838" y="13727"/>
                  </a:cubicBezTo>
                  <a:cubicBezTo>
                    <a:pt x="3870" y="13732"/>
                    <a:pt x="3902" y="13750"/>
                    <a:pt x="3934" y="13773"/>
                  </a:cubicBezTo>
                  <a:cubicBezTo>
                    <a:pt x="3980" y="14004"/>
                    <a:pt x="3829" y="14050"/>
                    <a:pt x="3729" y="14142"/>
                  </a:cubicBezTo>
                  <a:cubicBezTo>
                    <a:pt x="3327" y="14500"/>
                    <a:pt x="2902" y="14812"/>
                    <a:pt x="2500" y="15170"/>
                  </a:cubicBezTo>
                  <a:cubicBezTo>
                    <a:pt x="2394" y="15262"/>
                    <a:pt x="2262" y="15325"/>
                    <a:pt x="2216" y="15522"/>
                  </a:cubicBezTo>
                  <a:cubicBezTo>
                    <a:pt x="2605" y="15233"/>
                    <a:pt x="2984" y="14916"/>
                    <a:pt x="3368" y="14621"/>
                  </a:cubicBezTo>
                  <a:cubicBezTo>
                    <a:pt x="3660" y="14396"/>
                    <a:pt x="3953" y="14154"/>
                    <a:pt x="4286" y="14021"/>
                  </a:cubicBezTo>
                  <a:cubicBezTo>
                    <a:pt x="4341" y="14032"/>
                    <a:pt x="4378" y="14079"/>
                    <a:pt x="4382" y="14154"/>
                  </a:cubicBezTo>
                  <a:cubicBezTo>
                    <a:pt x="4332" y="14350"/>
                    <a:pt x="4199" y="14419"/>
                    <a:pt x="4071" y="14512"/>
                  </a:cubicBezTo>
                  <a:cubicBezTo>
                    <a:pt x="3500" y="14939"/>
                    <a:pt x="2961" y="15412"/>
                    <a:pt x="2408" y="15851"/>
                  </a:cubicBezTo>
                  <a:cubicBezTo>
                    <a:pt x="2317" y="15920"/>
                    <a:pt x="2216" y="15984"/>
                    <a:pt x="2175" y="16186"/>
                  </a:cubicBezTo>
                  <a:cubicBezTo>
                    <a:pt x="2947" y="15522"/>
                    <a:pt x="3710" y="14939"/>
                    <a:pt x="4483" y="14362"/>
                  </a:cubicBezTo>
                  <a:cubicBezTo>
                    <a:pt x="4670" y="14223"/>
                    <a:pt x="4825" y="13969"/>
                    <a:pt x="5086" y="14044"/>
                  </a:cubicBezTo>
                  <a:cubicBezTo>
                    <a:pt x="5109" y="14084"/>
                    <a:pt x="5118" y="14119"/>
                    <a:pt x="5118" y="14165"/>
                  </a:cubicBezTo>
                  <a:cubicBezTo>
                    <a:pt x="5004" y="14506"/>
                    <a:pt x="4720" y="14598"/>
                    <a:pt x="4506" y="14766"/>
                  </a:cubicBezTo>
                  <a:cubicBezTo>
                    <a:pt x="3861" y="15262"/>
                    <a:pt x="3231" y="15787"/>
                    <a:pt x="2591" y="16301"/>
                  </a:cubicBezTo>
                  <a:cubicBezTo>
                    <a:pt x="2102" y="16699"/>
                    <a:pt x="2075" y="16745"/>
                    <a:pt x="2193" y="17519"/>
                  </a:cubicBezTo>
                  <a:cubicBezTo>
                    <a:pt x="2216" y="17577"/>
                    <a:pt x="2230" y="17640"/>
                    <a:pt x="2221" y="17704"/>
                  </a:cubicBezTo>
                  <a:cubicBezTo>
                    <a:pt x="2157" y="17871"/>
                    <a:pt x="2139" y="18050"/>
                    <a:pt x="2148" y="18241"/>
                  </a:cubicBezTo>
                  <a:cubicBezTo>
                    <a:pt x="2148" y="18281"/>
                    <a:pt x="2148" y="18321"/>
                    <a:pt x="2148" y="18362"/>
                  </a:cubicBezTo>
                  <a:cubicBezTo>
                    <a:pt x="2148" y="18489"/>
                    <a:pt x="2148" y="18621"/>
                    <a:pt x="2148" y="18748"/>
                  </a:cubicBezTo>
                  <a:cubicBezTo>
                    <a:pt x="2148" y="18812"/>
                    <a:pt x="2148" y="18875"/>
                    <a:pt x="2148" y="18939"/>
                  </a:cubicBezTo>
                  <a:cubicBezTo>
                    <a:pt x="2152" y="19066"/>
                    <a:pt x="2111" y="19210"/>
                    <a:pt x="2239" y="19285"/>
                  </a:cubicBezTo>
                  <a:cubicBezTo>
                    <a:pt x="2280" y="19326"/>
                    <a:pt x="2303" y="19366"/>
                    <a:pt x="2294" y="19435"/>
                  </a:cubicBezTo>
                  <a:cubicBezTo>
                    <a:pt x="2202" y="19597"/>
                    <a:pt x="2125" y="19759"/>
                    <a:pt x="2148" y="19966"/>
                  </a:cubicBezTo>
                  <a:cubicBezTo>
                    <a:pt x="2148" y="20030"/>
                    <a:pt x="2148" y="20088"/>
                    <a:pt x="2148" y="20151"/>
                  </a:cubicBezTo>
                  <a:cubicBezTo>
                    <a:pt x="2148" y="20399"/>
                    <a:pt x="2239" y="20284"/>
                    <a:pt x="2321" y="20220"/>
                  </a:cubicBezTo>
                  <a:cubicBezTo>
                    <a:pt x="2751" y="19897"/>
                    <a:pt x="3158" y="19522"/>
                    <a:pt x="3582" y="19187"/>
                  </a:cubicBezTo>
                  <a:cubicBezTo>
                    <a:pt x="3710" y="19083"/>
                    <a:pt x="3838" y="18951"/>
                    <a:pt x="4007" y="18997"/>
                  </a:cubicBezTo>
                  <a:cubicBezTo>
                    <a:pt x="4058" y="19020"/>
                    <a:pt x="4094" y="19066"/>
                    <a:pt x="4094" y="19141"/>
                  </a:cubicBezTo>
                  <a:cubicBezTo>
                    <a:pt x="3921" y="19482"/>
                    <a:pt x="3619" y="19574"/>
                    <a:pt x="3377" y="19799"/>
                  </a:cubicBezTo>
                  <a:cubicBezTo>
                    <a:pt x="3121" y="20036"/>
                    <a:pt x="2851" y="20244"/>
                    <a:pt x="2568" y="20486"/>
                  </a:cubicBezTo>
                  <a:cubicBezTo>
                    <a:pt x="2787" y="20492"/>
                    <a:pt x="2924" y="20353"/>
                    <a:pt x="3071" y="20232"/>
                  </a:cubicBezTo>
                  <a:cubicBezTo>
                    <a:pt x="3423" y="19955"/>
                    <a:pt x="3706" y="19539"/>
                    <a:pt x="4149" y="19464"/>
                  </a:cubicBezTo>
                  <a:cubicBezTo>
                    <a:pt x="4204" y="19482"/>
                    <a:pt x="4231" y="19528"/>
                    <a:pt x="4231" y="19603"/>
                  </a:cubicBezTo>
                  <a:cubicBezTo>
                    <a:pt x="4017" y="20030"/>
                    <a:pt x="3628" y="20145"/>
                    <a:pt x="3372" y="20417"/>
                  </a:cubicBezTo>
                  <a:cubicBezTo>
                    <a:pt x="3496" y="20417"/>
                    <a:pt x="3678" y="20353"/>
                    <a:pt x="3852" y="20382"/>
                  </a:cubicBezTo>
                  <a:cubicBezTo>
                    <a:pt x="3980" y="20486"/>
                    <a:pt x="4126" y="20497"/>
                    <a:pt x="4277" y="20480"/>
                  </a:cubicBezTo>
                  <a:cubicBezTo>
                    <a:pt x="4396" y="20469"/>
                    <a:pt x="4501" y="20353"/>
                    <a:pt x="4633" y="20382"/>
                  </a:cubicBezTo>
                  <a:cubicBezTo>
                    <a:pt x="5250" y="20601"/>
                    <a:pt x="5876" y="20642"/>
                    <a:pt x="6507" y="20486"/>
                  </a:cubicBezTo>
                  <a:cubicBezTo>
                    <a:pt x="6498" y="17836"/>
                    <a:pt x="6484" y="15187"/>
                    <a:pt x="6475" y="12537"/>
                  </a:cubicBezTo>
                  <a:cubicBezTo>
                    <a:pt x="6475" y="12006"/>
                    <a:pt x="6470" y="11475"/>
                    <a:pt x="6461" y="10950"/>
                  </a:cubicBezTo>
                  <a:cubicBezTo>
                    <a:pt x="6461" y="10771"/>
                    <a:pt x="6470" y="10644"/>
                    <a:pt x="6671" y="10644"/>
                  </a:cubicBezTo>
                  <a:cubicBezTo>
                    <a:pt x="7649" y="10656"/>
                    <a:pt x="8636" y="10656"/>
                    <a:pt x="9614" y="10650"/>
                  </a:cubicBezTo>
                  <a:cubicBezTo>
                    <a:pt x="9779" y="10650"/>
                    <a:pt x="9811" y="10742"/>
                    <a:pt x="9811" y="10933"/>
                  </a:cubicBezTo>
                  <a:cubicBezTo>
                    <a:pt x="9728" y="13975"/>
                    <a:pt x="9893" y="17017"/>
                    <a:pt x="9765" y="20053"/>
                  </a:cubicBezTo>
                  <a:cubicBezTo>
                    <a:pt x="9751" y="20382"/>
                    <a:pt x="9856" y="20532"/>
                    <a:pt x="10108" y="20538"/>
                  </a:cubicBezTo>
                  <a:cubicBezTo>
                    <a:pt x="10350" y="20538"/>
                    <a:pt x="10583" y="20497"/>
                    <a:pt x="10825" y="20555"/>
                  </a:cubicBezTo>
                  <a:cubicBezTo>
                    <a:pt x="10976" y="20590"/>
                    <a:pt x="11026" y="20492"/>
                    <a:pt x="11026" y="20290"/>
                  </a:cubicBezTo>
                  <a:cubicBezTo>
                    <a:pt x="10999" y="18489"/>
                    <a:pt x="11049" y="16694"/>
                    <a:pt x="10994" y="14887"/>
                  </a:cubicBezTo>
                  <a:cubicBezTo>
                    <a:pt x="10958" y="13790"/>
                    <a:pt x="10985" y="12688"/>
                    <a:pt x="10985" y="11597"/>
                  </a:cubicBezTo>
                  <a:cubicBezTo>
                    <a:pt x="10985" y="9934"/>
                    <a:pt x="10994" y="8283"/>
                    <a:pt x="10985" y="6627"/>
                  </a:cubicBezTo>
                  <a:cubicBezTo>
                    <a:pt x="10985" y="6298"/>
                    <a:pt x="11035" y="6194"/>
                    <a:pt x="11314" y="6199"/>
                  </a:cubicBezTo>
                  <a:cubicBezTo>
                    <a:pt x="12233" y="6223"/>
                    <a:pt x="13156" y="6211"/>
                    <a:pt x="14074" y="6194"/>
                  </a:cubicBezTo>
                  <a:cubicBezTo>
                    <a:pt x="14312" y="6188"/>
                    <a:pt x="14348" y="6315"/>
                    <a:pt x="14339" y="6563"/>
                  </a:cubicBezTo>
                  <a:cubicBezTo>
                    <a:pt x="14239" y="9894"/>
                    <a:pt x="14353" y="13219"/>
                    <a:pt x="14321" y="16555"/>
                  </a:cubicBezTo>
                  <a:cubicBezTo>
                    <a:pt x="14312" y="17796"/>
                    <a:pt x="14348" y="19037"/>
                    <a:pt x="14266" y="20278"/>
                  </a:cubicBezTo>
                  <a:cubicBezTo>
                    <a:pt x="14252" y="20503"/>
                    <a:pt x="14284" y="20613"/>
                    <a:pt x="14490" y="20613"/>
                  </a:cubicBezTo>
                  <a:cubicBezTo>
                    <a:pt x="14746" y="20613"/>
                    <a:pt x="15006" y="20624"/>
                    <a:pt x="15267" y="20619"/>
                  </a:cubicBezTo>
                  <a:cubicBezTo>
                    <a:pt x="15577" y="20613"/>
                    <a:pt x="15591" y="20451"/>
                    <a:pt x="15591" y="20140"/>
                  </a:cubicBezTo>
                  <a:cubicBezTo>
                    <a:pt x="15564" y="17323"/>
                    <a:pt x="15545" y="14506"/>
                    <a:pt x="15532" y="11689"/>
                  </a:cubicBezTo>
                  <a:cubicBezTo>
                    <a:pt x="15532" y="11556"/>
                    <a:pt x="15555" y="11418"/>
                    <a:pt x="15564" y="11285"/>
                  </a:cubicBezTo>
                  <a:cubicBezTo>
                    <a:pt x="15509" y="10448"/>
                    <a:pt x="15559" y="9599"/>
                    <a:pt x="15536" y="8762"/>
                  </a:cubicBezTo>
                  <a:cubicBezTo>
                    <a:pt x="15532" y="8624"/>
                    <a:pt x="15596" y="8462"/>
                    <a:pt x="15477" y="8347"/>
                  </a:cubicBezTo>
                  <a:cubicBezTo>
                    <a:pt x="15486" y="8075"/>
                    <a:pt x="15495" y="7804"/>
                    <a:pt x="15513" y="7527"/>
                  </a:cubicBezTo>
                  <a:cubicBezTo>
                    <a:pt x="15577" y="7371"/>
                    <a:pt x="15651" y="7325"/>
                    <a:pt x="15742" y="7492"/>
                  </a:cubicBezTo>
                  <a:cubicBezTo>
                    <a:pt x="15756" y="7637"/>
                    <a:pt x="15724" y="7781"/>
                    <a:pt x="15742" y="7931"/>
                  </a:cubicBezTo>
                  <a:cubicBezTo>
                    <a:pt x="15751" y="8012"/>
                    <a:pt x="15760" y="8093"/>
                    <a:pt x="15756" y="8168"/>
                  </a:cubicBezTo>
                  <a:cubicBezTo>
                    <a:pt x="15760" y="8277"/>
                    <a:pt x="15678" y="8503"/>
                    <a:pt x="15897" y="8329"/>
                  </a:cubicBezTo>
                  <a:cubicBezTo>
                    <a:pt x="16203" y="8093"/>
                    <a:pt x="16491" y="7833"/>
                    <a:pt x="16793" y="7591"/>
                  </a:cubicBezTo>
                  <a:cubicBezTo>
                    <a:pt x="17309" y="7163"/>
                    <a:pt x="17876" y="6823"/>
                    <a:pt x="18374" y="6355"/>
                  </a:cubicBezTo>
                  <a:cubicBezTo>
                    <a:pt x="18461" y="6275"/>
                    <a:pt x="18561" y="6217"/>
                    <a:pt x="18612" y="6084"/>
                  </a:cubicBezTo>
                  <a:cubicBezTo>
                    <a:pt x="18557" y="5963"/>
                    <a:pt x="18452" y="6078"/>
                    <a:pt x="18388" y="6009"/>
                  </a:cubicBezTo>
                  <a:cubicBezTo>
                    <a:pt x="18360" y="5980"/>
                    <a:pt x="18351" y="5940"/>
                    <a:pt x="18351" y="5894"/>
                  </a:cubicBezTo>
                  <a:cubicBezTo>
                    <a:pt x="18397" y="5686"/>
                    <a:pt x="18602" y="5628"/>
                    <a:pt x="18639" y="5374"/>
                  </a:cubicBezTo>
                  <a:cubicBezTo>
                    <a:pt x="18520" y="5403"/>
                    <a:pt x="18420" y="5536"/>
                    <a:pt x="18301" y="5489"/>
                  </a:cubicBezTo>
                  <a:cubicBezTo>
                    <a:pt x="18251" y="5466"/>
                    <a:pt x="18214" y="5426"/>
                    <a:pt x="18209" y="5351"/>
                  </a:cubicBezTo>
                  <a:cubicBezTo>
                    <a:pt x="18264" y="5143"/>
                    <a:pt x="18452" y="5126"/>
                    <a:pt x="18566" y="4947"/>
                  </a:cubicBezTo>
                  <a:cubicBezTo>
                    <a:pt x="18328" y="5016"/>
                    <a:pt x="18173" y="5264"/>
                    <a:pt x="17949" y="5305"/>
                  </a:cubicBezTo>
                  <a:cubicBezTo>
                    <a:pt x="17917" y="5299"/>
                    <a:pt x="17885" y="5282"/>
                    <a:pt x="17862" y="5253"/>
                  </a:cubicBezTo>
                  <a:cubicBezTo>
                    <a:pt x="17880" y="4878"/>
                    <a:pt x="18159" y="4831"/>
                    <a:pt x="18333" y="4647"/>
                  </a:cubicBezTo>
                  <a:cubicBezTo>
                    <a:pt x="18465" y="4508"/>
                    <a:pt x="18657" y="4439"/>
                    <a:pt x="18634" y="4145"/>
                  </a:cubicBezTo>
                  <a:cubicBezTo>
                    <a:pt x="18630" y="4064"/>
                    <a:pt x="18602" y="4000"/>
                    <a:pt x="18557" y="3954"/>
                  </a:cubicBezTo>
                  <a:cubicBezTo>
                    <a:pt x="18342" y="3850"/>
                    <a:pt x="18159" y="3942"/>
                    <a:pt x="17986" y="4093"/>
                  </a:cubicBezTo>
                  <a:cubicBezTo>
                    <a:pt x="17414" y="4560"/>
                    <a:pt x="16825" y="4987"/>
                    <a:pt x="16258" y="5461"/>
                  </a:cubicBezTo>
                  <a:cubicBezTo>
                    <a:pt x="16112" y="5582"/>
                    <a:pt x="15966" y="5732"/>
                    <a:pt x="15778" y="5743"/>
                  </a:cubicBezTo>
                  <a:cubicBezTo>
                    <a:pt x="15724" y="5726"/>
                    <a:pt x="15687" y="5680"/>
                    <a:pt x="15692" y="5599"/>
                  </a:cubicBezTo>
                  <a:cubicBezTo>
                    <a:pt x="15861" y="5201"/>
                    <a:pt x="16203" y="5074"/>
                    <a:pt x="16464" y="4831"/>
                  </a:cubicBezTo>
                  <a:cubicBezTo>
                    <a:pt x="16811" y="4497"/>
                    <a:pt x="17222" y="4272"/>
                    <a:pt x="17620" y="3937"/>
                  </a:cubicBezTo>
                  <a:cubicBezTo>
                    <a:pt x="17186" y="3833"/>
                    <a:pt x="16765" y="4018"/>
                    <a:pt x="16372" y="3821"/>
                  </a:cubicBezTo>
                  <a:cubicBezTo>
                    <a:pt x="16341" y="3775"/>
                    <a:pt x="16341" y="3729"/>
                    <a:pt x="16372" y="3689"/>
                  </a:cubicBezTo>
                  <a:cubicBezTo>
                    <a:pt x="16733" y="3660"/>
                    <a:pt x="17076" y="3665"/>
                    <a:pt x="17423" y="3717"/>
                  </a:cubicBezTo>
                </a:path>
              </a:pathLst>
            </a:custGeom>
            <a:solidFill>
              <a:srgbClr val="3B3B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224631">
                <a:lnSpc>
                  <a:spcPct val="93000"/>
                </a:lnSpc>
                <a:defRPr sz="1800"/>
              </a:pPr>
              <a:endParaRPr sz="900" dirty="0">
                <a:cs typeface="+mn-ea"/>
                <a:sym typeface="+mn-lt"/>
              </a:endParaRPr>
            </a:p>
          </p:txBody>
        </p:sp>
        <p:sp>
          <p:nvSpPr>
            <p:cNvPr id="5" name="形状">
              <a:extLst>
                <a:ext uri="{FF2B5EF4-FFF2-40B4-BE49-F238E27FC236}">
                  <a16:creationId xmlns="" xmlns:a16="http://schemas.microsoft.com/office/drawing/2014/main" id="{F22AECD2-578F-461C-A18B-90AA0465F990}"/>
                </a:ext>
              </a:extLst>
            </p:cNvPr>
            <p:cNvSpPr/>
            <p:nvPr/>
          </p:nvSpPr>
          <p:spPr>
            <a:xfrm>
              <a:off x="1211876" y="141555"/>
              <a:ext cx="5231479" cy="37792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6" h="21509" extrusionOk="0">
                  <a:moveTo>
                    <a:pt x="20456" y="5029"/>
                  </a:moveTo>
                  <a:cubicBezTo>
                    <a:pt x="20069" y="5427"/>
                    <a:pt x="20054" y="6136"/>
                    <a:pt x="19783" y="6630"/>
                  </a:cubicBezTo>
                  <a:cubicBezTo>
                    <a:pt x="19148" y="7888"/>
                    <a:pt x="18498" y="9113"/>
                    <a:pt x="17847" y="10370"/>
                  </a:cubicBezTo>
                  <a:cubicBezTo>
                    <a:pt x="17607" y="10854"/>
                    <a:pt x="17429" y="10854"/>
                    <a:pt x="17166" y="10445"/>
                  </a:cubicBezTo>
                  <a:cubicBezTo>
                    <a:pt x="16632" y="9607"/>
                    <a:pt x="16663" y="9865"/>
                    <a:pt x="16191" y="10456"/>
                  </a:cubicBezTo>
                  <a:cubicBezTo>
                    <a:pt x="15122" y="11789"/>
                    <a:pt x="13984" y="12981"/>
                    <a:pt x="12800" y="14110"/>
                  </a:cubicBezTo>
                  <a:cubicBezTo>
                    <a:pt x="12614" y="14293"/>
                    <a:pt x="12420" y="14432"/>
                    <a:pt x="12296" y="14701"/>
                  </a:cubicBezTo>
                  <a:cubicBezTo>
                    <a:pt x="12188" y="14787"/>
                    <a:pt x="12087" y="14851"/>
                    <a:pt x="11971" y="14937"/>
                  </a:cubicBezTo>
                  <a:cubicBezTo>
                    <a:pt x="10655" y="16087"/>
                    <a:pt x="9285" y="17140"/>
                    <a:pt x="7922" y="18161"/>
                  </a:cubicBezTo>
                  <a:cubicBezTo>
                    <a:pt x="5948" y="19397"/>
                    <a:pt x="3943" y="20504"/>
                    <a:pt x="1829" y="21192"/>
                  </a:cubicBezTo>
                  <a:cubicBezTo>
                    <a:pt x="1535" y="21278"/>
                    <a:pt x="1225" y="21342"/>
                    <a:pt x="939" y="21450"/>
                  </a:cubicBezTo>
                  <a:cubicBezTo>
                    <a:pt x="521" y="21600"/>
                    <a:pt x="289" y="21493"/>
                    <a:pt x="265" y="20805"/>
                  </a:cubicBezTo>
                  <a:cubicBezTo>
                    <a:pt x="234" y="19870"/>
                    <a:pt x="118" y="18956"/>
                    <a:pt x="18" y="18054"/>
                  </a:cubicBezTo>
                  <a:cubicBezTo>
                    <a:pt x="-52" y="17463"/>
                    <a:pt x="80" y="17151"/>
                    <a:pt x="529" y="17065"/>
                  </a:cubicBezTo>
                  <a:cubicBezTo>
                    <a:pt x="1682" y="16818"/>
                    <a:pt x="2843" y="16549"/>
                    <a:pt x="3974" y="16055"/>
                  </a:cubicBezTo>
                  <a:cubicBezTo>
                    <a:pt x="7071" y="14722"/>
                    <a:pt x="9997" y="12906"/>
                    <a:pt x="12707" y="10424"/>
                  </a:cubicBezTo>
                  <a:cubicBezTo>
                    <a:pt x="13473" y="9725"/>
                    <a:pt x="14209" y="8995"/>
                    <a:pt x="14944" y="8242"/>
                  </a:cubicBezTo>
                  <a:cubicBezTo>
                    <a:pt x="15285" y="7909"/>
                    <a:pt x="15440" y="7630"/>
                    <a:pt x="15076" y="7136"/>
                  </a:cubicBezTo>
                  <a:cubicBezTo>
                    <a:pt x="14766" y="6706"/>
                    <a:pt x="14813" y="6383"/>
                    <a:pt x="15223" y="6018"/>
                  </a:cubicBezTo>
                  <a:cubicBezTo>
                    <a:pt x="16593" y="4814"/>
                    <a:pt x="17963" y="3632"/>
                    <a:pt x="19249" y="2257"/>
                  </a:cubicBezTo>
                  <a:cubicBezTo>
                    <a:pt x="19930" y="1526"/>
                    <a:pt x="20503" y="570"/>
                    <a:pt x="21269" y="0"/>
                  </a:cubicBezTo>
                  <a:cubicBezTo>
                    <a:pt x="21548" y="279"/>
                    <a:pt x="21424" y="645"/>
                    <a:pt x="21385" y="989"/>
                  </a:cubicBezTo>
                  <a:cubicBezTo>
                    <a:pt x="21231" y="2407"/>
                    <a:pt x="20828" y="3707"/>
                    <a:pt x="20456" y="5029"/>
                  </a:cubicBezTo>
                  <a:close/>
                  <a:moveTo>
                    <a:pt x="7907" y="18161"/>
                  </a:moveTo>
                  <a:cubicBezTo>
                    <a:pt x="7914" y="18161"/>
                    <a:pt x="7914" y="18161"/>
                    <a:pt x="7922" y="18161"/>
                  </a:cubicBezTo>
                  <a:cubicBezTo>
                    <a:pt x="7922" y="18161"/>
                    <a:pt x="7922" y="18161"/>
                    <a:pt x="7930" y="18150"/>
                  </a:cubicBezTo>
                  <a:lnTo>
                    <a:pt x="7907" y="18161"/>
                  </a:lnTo>
                  <a:close/>
                </a:path>
              </a:pathLst>
            </a:custGeom>
            <a:solidFill>
              <a:srgbClr val="FED940"/>
            </a:solidFill>
            <a:ln w="12700" cap="flat">
              <a:solidFill>
                <a:schemeClr val="tx1">
                  <a:lumMod val="75000"/>
                  <a:lumOff val="25000"/>
                </a:schemeClr>
              </a:solidFill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224631">
                <a:lnSpc>
                  <a:spcPct val="93000"/>
                </a:lnSpc>
                <a:defRPr sz="1800"/>
              </a:pPr>
              <a:endParaRPr sz="900" dirty="0">
                <a:cs typeface="+mn-ea"/>
                <a:sym typeface="+mn-lt"/>
              </a:endParaRPr>
            </a:p>
          </p:txBody>
        </p:sp>
        <p:sp>
          <p:nvSpPr>
            <p:cNvPr id="6" name="形状">
              <a:extLst>
                <a:ext uri="{FF2B5EF4-FFF2-40B4-BE49-F238E27FC236}">
                  <a16:creationId xmlns="" xmlns:a16="http://schemas.microsoft.com/office/drawing/2014/main" id="{AC5909B6-A189-49CB-B9E0-EB64F1FCCB62}"/>
                </a:ext>
              </a:extLst>
            </p:cNvPr>
            <p:cNvSpPr/>
            <p:nvPr/>
          </p:nvSpPr>
          <p:spPr>
            <a:xfrm>
              <a:off x="791050" y="5172807"/>
              <a:ext cx="1904963" cy="23296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146" extrusionOk="0">
                  <a:moveTo>
                    <a:pt x="11313" y="21035"/>
                  </a:moveTo>
                  <a:cubicBezTo>
                    <a:pt x="10501" y="20984"/>
                    <a:pt x="9431" y="21584"/>
                    <a:pt x="9132" y="20435"/>
                  </a:cubicBezTo>
                  <a:cubicBezTo>
                    <a:pt x="9474" y="19525"/>
                    <a:pt x="10543" y="19251"/>
                    <a:pt x="11377" y="18753"/>
                  </a:cubicBezTo>
                  <a:cubicBezTo>
                    <a:pt x="12404" y="18187"/>
                    <a:pt x="13687" y="17895"/>
                    <a:pt x="14585" y="16969"/>
                  </a:cubicBezTo>
                  <a:cubicBezTo>
                    <a:pt x="13131" y="17089"/>
                    <a:pt x="12340" y="18393"/>
                    <a:pt x="10843" y="18067"/>
                  </a:cubicBezTo>
                  <a:cubicBezTo>
                    <a:pt x="10714" y="17998"/>
                    <a:pt x="10586" y="17895"/>
                    <a:pt x="10458" y="17827"/>
                  </a:cubicBezTo>
                  <a:cubicBezTo>
                    <a:pt x="10543" y="17123"/>
                    <a:pt x="11335" y="17089"/>
                    <a:pt x="11848" y="16814"/>
                  </a:cubicBezTo>
                  <a:cubicBezTo>
                    <a:pt x="12789" y="16283"/>
                    <a:pt x="13901" y="15974"/>
                    <a:pt x="14821" y="15099"/>
                  </a:cubicBezTo>
                  <a:cubicBezTo>
                    <a:pt x="12960" y="15408"/>
                    <a:pt x="11955" y="16797"/>
                    <a:pt x="10158" y="16712"/>
                  </a:cubicBezTo>
                  <a:cubicBezTo>
                    <a:pt x="10030" y="16626"/>
                    <a:pt x="9880" y="16540"/>
                    <a:pt x="9752" y="16454"/>
                  </a:cubicBezTo>
                  <a:cubicBezTo>
                    <a:pt x="10479" y="15339"/>
                    <a:pt x="11998" y="15065"/>
                    <a:pt x="13131" y="14395"/>
                  </a:cubicBezTo>
                  <a:cubicBezTo>
                    <a:pt x="13666" y="14052"/>
                    <a:pt x="14436" y="13915"/>
                    <a:pt x="14906" y="13023"/>
                  </a:cubicBezTo>
                  <a:cubicBezTo>
                    <a:pt x="11121" y="14910"/>
                    <a:pt x="7656" y="16591"/>
                    <a:pt x="4299" y="18393"/>
                  </a:cubicBezTo>
                  <a:cubicBezTo>
                    <a:pt x="3208" y="18976"/>
                    <a:pt x="2203" y="19783"/>
                    <a:pt x="749" y="19783"/>
                  </a:cubicBezTo>
                  <a:cubicBezTo>
                    <a:pt x="749" y="19577"/>
                    <a:pt x="749" y="19354"/>
                    <a:pt x="749" y="19148"/>
                  </a:cubicBezTo>
                  <a:cubicBezTo>
                    <a:pt x="3593" y="17123"/>
                    <a:pt x="6844" y="15648"/>
                    <a:pt x="10094" y="14138"/>
                  </a:cubicBezTo>
                  <a:cubicBezTo>
                    <a:pt x="11634" y="13435"/>
                    <a:pt x="13110" y="12628"/>
                    <a:pt x="14671" y="11805"/>
                  </a:cubicBezTo>
                  <a:cubicBezTo>
                    <a:pt x="14072" y="11530"/>
                    <a:pt x="13815" y="11891"/>
                    <a:pt x="13495" y="12045"/>
                  </a:cubicBezTo>
                  <a:cubicBezTo>
                    <a:pt x="10330" y="13641"/>
                    <a:pt x="7079" y="15167"/>
                    <a:pt x="3956" y="16849"/>
                  </a:cubicBezTo>
                  <a:cubicBezTo>
                    <a:pt x="3315" y="17209"/>
                    <a:pt x="2716" y="17792"/>
                    <a:pt x="1732" y="17518"/>
                  </a:cubicBezTo>
                  <a:cubicBezTo>
                    <a:pt x="1625" y="17449"/>
                    <a:pt x="1518" y="17398"/>
                    <a:pt x="1411" y="17312"/>
                  </a:cubicBezTo>
                  <a:cubicBezTo>
                    <a:pt x="1305" y="16540"/>
                    <a:pt x="2139" y="16386"/>
                    <a:pt x="2673" y="16077"/>
                  </a:cubicBezTo>
                  <a:cubicBezTo>
                    <a:pt x="6116" y="14138"/>
                    <a:pt x="9838" y="12577"/>
                    <a:pt x="13388" y="10775"/>
                  </a:cubicBezTo>
                  <a:cubicBezTo>
                    <a:pt x="13880" y="10518"/>
                    <a:pt x="14543" y="10381"/>
                    <a:pt x="14714" y="9643"/>
                  </a:cubicBezTo>
                  <a:cubicBezTo>
                    <a:pt x="12083" y="10930"/>
                    <a:pt x="9560" y="12131"/>
                    <a:pt x="7100" y="13435"/>
                  </a:cubicBezTo>
                  <a:cubicBezTo>
                    <a:pt x="5411" y="14327"/>
                    <a:pt x="3636" y="15099"/>
                    <a:pt x="1968" y="16025"/>
                  </a:cubicBezTo>
                  <a:cubicBezTo>
                    <a:pt x="1604" y="16231"/>
                    <a:pt x="1219" y="16437"/>
                    <a:pt x="727" y="16265"/>
                  </a:cubicBezTo>
                  <a:cubicBezTo>
                    <a:pt x="727" y="16060"/>
                    <a:pt x="727" y="15871"/>
                    <a:pt x="727" y="15665"/>
                  </a:cubicBezTo>
                  <a:cubicBezTo>
                    <a:pt x="3422" y="13589"/>
                    <a:pt x="6694" y="12182"/>
                    <a:pt x="9902" y="10707"/>
                  </a:cubicBezTo>
                  <a:cubicBezTo>
                    <a:pt x="11655" y="9900"/>
                    <a:pt x="13345" y="9043"/>
                    <a:pt x="14842" y="7996"/>
                  </a:cubicBezTo>
                  <a:cubicBezTo>
                    <a:pt x="10608" y="9798"/>
                    <a:pt x="6587" y="11891"/>
                    <a:pt x="2545" y="13932"/>
                  </a:cubicBezTo>
                  <a:cubicBezTo>
                    <a:pt x="1989" y="14207"/>
                    <a:pt x="1497" y="14704"/>
                    <a:pt x="727" y="14395"/>
                  </a:cubicBezTo>
                  <a:cubicBezTo>
                    <a:pt x="727" y="14258"/>
                    <a:pt x="727" y="14138"/>
                    <a:pt x="749" y="14018"/>
                  </a:cubicBezTo>
                  <a:cubicBezTo>
                    <a:pt x="1133" y="13383"/>
                    <a:pt x="1839" y="13006"/>
                    <a:pt x="2502" y="12628"/>
                  </a:cubicBezTo>
                  <a:cubicBezTo>
                    <a:pt x="6288" y="10535"/>
                    <a:pt x="10308" y="8785"/>
                    <a:pt x="14179" y="6829"/>
                  </a:cubicBezTo>
                  <a:cubicBezTo>
                    <a:pt x="14350" y="6726"/>
                    <a:pt x="14607" y="6692"/>
                    <a:pt x="14564" y="6315"/>
                  </a:cubicBezTo>
                  <a:cubicBezTo>
                    <a:pt x="12040" y="7447"/>
                    <a:pt x="9602" y="8614"/>
                    <a:pt x="7229" y="9849"/>
                  </a:cubicBezTo>
                  <a:cubicBezTo>
                    <a:pt x="5689" y="10655"/>
                    <a:pt x="4149" y="11462"/>
                    <a:pt x="2545" y="12182"/>
                  </a:cubicBezTo>
                  <a:cubicBezTo>
                    <a:pt x="2181" y="12320"/>
                    <a:pt x="1882" y="12714"/>
                    <a:pt x="1390" y="12371"/>
                  </a:cubicBezTo>
                  <a:cubicBezTo>
                    <a:pt x="1262" y="12302"/>
                    <a:pt x="1176" y="12251"/>
                    <a:pt x="1069" y="12199"/>
                  </a:cubicBezTo>
                  <a:cubicBezTo>
                    <a:pt x="1155" y="11324"/>
                    <a:pt x="2117" y="11119"/>
                    <a:pt x="2823" y="10724"/>
                  </a:cubicBezTo>
                  <a:cubicBezTo>
                    <a:pt x="6095" y="8837"/>
                    <a:pt x="9709" y="7378"/>
                    <a:pt x="13131" y="5646"/>
                  </a:cubicBezTo>
                  <a:cubicBezTo>
                    <a:pt x="13644" y="5388"/>
                    <a:pt x="14222" y="5200"/>
                    <a:pt x="14650" y="4599"/>
                  </a:cubicBezTo>
                  <a:cubicBezTo>
                    <a:pt x="13815" y="4616"/>
                    <a:pt x="13345" y="4994"/>
                    <a:pt x="12810" y="5234"/>
                  </a:cubicBezTo>
                  <a:cubicBezTo>
                    <a:pt x="9667" y="6709"/>
                    <a:pt x="6608" y="8288"/>
                    <a:pt x="3550" y="9866"/>
                  </a:cubicBezTo>
                  <a:cubicBezTo>
                    <a:pt x="2844" y="10226"/>
                    <a:pt x="1690" y="11084"/>
                    <a:pt x="1262" y="10501"/>
                  </a:cubicBezTo>
                  <a:cubicBezTo>
                    <a:pt x="663" y="9643"/>
                    <a:pt x="2160" y="9266"/>
                    <a:pt x="2930" y="8837"/>
                  </a:cubicBezTo>
                  <a:cubicBezTo>
                    <a:pt x="6309" y="6967"/>
                    <a:pt x="9880" y="5354"/>
                    <a:pt x="13366" y="3638"/>
                  </a:cubicBezTo>
                  <a:cubicBezTo>
                    <a:pt x="14179" y="3227"/>
                    <a:pt x="14970" y="2832"/>
                    <a:pt x="14906" y="1906"/>
                  </a:cubicBezTo>
                  <a:cubicBezTo>
                    <a:pt x="14906" y="1820"/>
                    <a:pt x="14906" y="1751"/>
                    <a:pt x="14906" y="1648"/>
                  </a:cubicBezTo>
                  <a:cubicBezTo>
                    <a:pt x="14714" y="893"/>
                    <a:pt x="14200" y="1048"/>
                    <a:pt x="13580" y="1288"/>
                  </a:cubicBezTo>
                  <a:cubicBezTo>
                    <a:pt x="12939" y="1562"/>
                    <a:pt x="12447" y="2214"/>
                    <a:pt x="11549" y="1820"/>
                  </a:cubicBezTo>
                  <a:cubicBezTo>
                    <a:pt x="11442" y="1768"/>
                    <a:pt x="11335" y="1682"/>
                    <a:pt x="11228" y="1631"/>
                  </a:cubicBezTo>
                  <a:cubicBezTo>
                    <a:pt x="11142" y="979"/>
                    <a:pt x="11720" y="893"/>
                    <a:pt x="12318" y="790"/>
                  </a:cubicBezTo>
                  <a:cubicBezTo>
                    <a:pt x="11420" y="808"/>
                    <a:pt x="10543" y="1031"/>
                    <a:pt x="9624" y="825"/>
                  </a:cubicBezTo>
                  <a:cubicBezTo>
                    <a:pt x="9453" y="808"/>
                    <a:pt x="9282" y="790"/>
                    <a:pt x="9110" y="790"/>
                  </a:cubicBezTo>
                  <a:cubicBezTo>
                    <a:pt x="6288" y="876"/>
                    <a:pt x="1818" y="3209"/>
                    <a:pt x="855" y="5079"/>
                  </a:cubicBezTo>
                  <a:cubicBezTo>
                    <a:pt x="192" y="5491"/>
                    <a:pt x="449" y="6075"/>
                    <a:pt x="449" y="6589"/>
                  </a:cubicBezTo>
                  <a:cubicBezTo>
                    <a:pt x="428" y="10913"/>
                    <a:pt x="449" y="15253"/>
                    <a:pt x="428" y="19611"/>
                  </a:cubicBezTo>
                  <a:cubicBezTo>
                    <a:pt x="428" y="20091"/>
                    <a:pt x="749" y="20692"/>
                    <a:pt x="0" y="21069"/>
                  </a:cubicBezTo>
                  <a:cubicBezTo>
                    <a:pt x="321" y="20606"/>
                    <a:pt x="192" y="20091"/>
                    <a:pt x="192" y="19611"/>
                  </a:cubicBezTo>
                  <a:cubicBezTo>
                    <a:pt x="192" y="13366"/>
                    <a:pt x="192" y="7104"/>
                    <a:pt x="192" y="808"/>
                  </a:cubicBezTo>
                  <a:cubicBezTo>
                    <a:pt x="1176" y="1888"/>
                    <a:pt x="1497" y="636"/>
                    <a:pt x="2203" y="636"/>
                  </a:cubicBezTo>
                  <a:cubicBezTo>
                    <a:pt x="2053" y="53"/>
                    <a:pt x="1305" y="533"/>
                    <a:pt x="1155" y="18"/>
                  </a:cubicBezTo>
                  <a:cubicBezTo>
                    <a:pt x="5603" y="18"/>
                    <a:pt x="9987" y="53"/>
                    <a:pt x="14393" y="1"/>
                  </a:cubicBezTo>
                  <a:cubicBezTo>
                    <a:pt x="15569" y="-16"/>
                    <a:pt x="15890" y="259"/>
                    <a:pt x="15890" y="1202"/>
                  </a:cubicBezTo>
                  <a:cubicBezTo>
                    <a:pt x="15847" y="7310"/>
                    <a:pt x="15911" y="13435"/>
                    <a:pt x="15869" y="19542"/>
                  </a:cubicBezTo>
                  <a:cubicBezTo>
                    <a:pt x="15869" y="20520"/>
                    <a:pt x="16125" y="20949"/>
                    <a:pt x="17408" y="20846"/>
                  </a:cubicBezTo>
                  <a:cubicBezTo>
                    <a:pt x="18798" y="20709"/>
                    <a:pt x="20210" y="21018"/>
                    <a:pt x="21600" y="20726"/>
                  </a:cubicBezTo>
                  <a:cubicBezTo>
                    <a:pt x="21450" y="21052"/>
                    <a:pt x="21151" y="21104"/>
                    <a:pt x="20809" y="21104"/>
                  </a:cubicBezTo>
                  <a:cubicBezTo>
                    <a:pt x="18542" y="21104"/>
                    <a:pt x="16232" y="21086"/>
                    <a:pt x="13965" y="21121"/>
                  </a:cubicBezTo>
                  <a:cubicBezTo>
                    <a:pt x="13324" y="21138"/>
                    <a:pt x="12939" y="20898"/>
                    <a:pt x="12554" y="20555"/>
                  </a:cubicBezTo>
                  <a:cubicBezTo>
                    <a:pt x="12575" y="19508"/>
                    <a:pt x="14222" y="19662"/>
                    <a:pt x="14585" y="18667"/>
                  </a:cubicBezTo>
                  <a:cubicBezTo>
                    <a:pt x="12960" y="19199"/>
                    <a:pt x="11741" y="20057"/>
                    <a:pt x="10351" y="20606"/>
                  </a:cubicBezTo>
                  <a:cubicBezTo>
                    <a:pt x="10714" y="20623"/>
                    <a:pt x="11206" y="20537"/>
                    <a:pt x="11313" y="21035"/>
                  </a:cubicBezTo>
                </a:path>
              </a:pathLst>
            </a:custGeom>
            <a:solidFill>
              <a:srgbClr val="4A4A4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224631">
                <a:lnSpc>
                  <a:spcPct val="93000"/>
                </a:lnSpc>
                <a:defRPr sz="1800"/>
              </a:pPr>
              <a:endParaRPr sz="900" dirty="0">
                <a:cs typeface="+mn-ea"/>
                <a:sym typeface="+mn-lt"/>
              </a:endParaRPr>
            </a:p>
          </p:txBody>
        </p:sp>
        <p:sp>
          <p:nvSpPr>
            <p:cNvPr id="7" name="形状">
              <a:extLst>
                <a:ext uri="{FF2B5EF4-FFF2-40B4-BE49-F238E27FC236}">
                  <a16:creationId xmlns="" xmlns:a16="http://schemas.microsoft.com/office/drawing/2014/main" id="{794C1DB7-658F-49B1-B806-0B8C72EF1597}"/>
                </a:ext>
              </a:extLst>
            </p:cNvPr>
            <p:cNvSpPr/>
            <p:nvPr/>
          </p:nvSpPr>
          <p:spPr>
            <a:xfrm>
              <a:off x="1181249" y="122777"/>
              <a:ext cx="5206999" cy="38301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0" h="21516" extrusionOk="0">
                  <a:moveTo>
                    <a:pt x="21539" y="167"/>
                  </a:moveTo>
                  <a:cubicBezTo>
                    <a:pt x="20124" y="2118"/>
                    <a:pt x="18466" y="3654"/>
                    <a:pt x="16786" y="5138"/>
                  </a:cubicBezTo>
                  <a:cubicBezTo>
                    <a:pt x="16528" y="5371"/>
                    <a:pt x="16270" y="5583"/>
                    <a:pt x="16012" y="5816"/>
                  </a:cubicBezTo>
                  <a:cubicBezTo>
                    <a:pt x="15738" y="6060"/>
                    <a:pt x="15332" y="6219"/>
                    <a:pt x="15222" y="6558"/>
                  </a:cubicBezTo>
                  <a:cubicBezTo>
                    <a:pt x="15120" y="6887"/>
                    <a:pt x="15527" y="7184"/>
                    <a:pt x="15707" y="7502"/>
                  </a:cubicBezTo>
                  <a:cubicBezTo>
                    <a:pt x="15902" y="7830"/>
                    <a:pt x="15683" y="7936"/>
                    <a:pt x="15550" y="8085"/>
                  </a:cubicBezTo>
                  <a:cubicBezTo>
                    <a:pt x="12775" y="11052"/>
                    <a:pt x="9750" y="13384"/>
                    <a:pt x="6443" y="15048"/>
                  </a:cubicBezTo>
                  <a:cubicBezTo>
                    <a:pt x="4598" y="15981"/>
                    <a:pt x="2730" y="16786"/>
                    <a:pt x="767" y="17072"/>
                  </a:cubicBezTo>
                  <a:cubicBezTo>
                    <a:pt x="322" y="17136"/>
                    <a:pt x="181" y="17358"/>
                    <a:pt x="251" y="17962"/>
                  </a:cubicBezTo>
                  <a:cubicBezTo>
                    <a:pt x="361" y="18874"/>
                    <a:pt x="439" y="19817"/>
                    <a:pt x="494" y="20761"/>
                  </a:cubicBezTo>
                  <a:cubicBezTo>
                    <a:pt x="525" y="21471"/>
                    <a:pt x="877" y="21216"/>
                    <a:pt x="1104" y="21153"/>
                  </a:cubicBezTo>
                  <a:cubicBezTo>
                    <a:pt x="2565" y="20739"/>
                    <a:pt x="4004" y="20178"/>
                    <a:pt x="5411" y="19467"/>
                  </a:cubicBezTo>
                  <a:cubicBezTo>
                    <a:pt x="6326" y="19012"/>
                    <a:pt x="7178" y="18333"/>
                    <a:pt x="8132" y="18026"/>
                  </a:cubicBezTo>
                  <a:cubicBezTo>
                    <a:pt x="7553" y="18598"/>
                    <a:pt x="6881" y="18885"/>
                    <a:pt x="6232" y="19256"/>
                  </a:cubicBezTo>
                  <a:cubicBezTo>
                    <a:pt x="4504" y="20284"/>
                    <a:pt x="2698" y="21004"/>
                    <a:pt x="853" y="21481"/>
                  </a:cubicBezTo>
                  <a:cubicBezTo>
                    <a:pt x="533" y="21566"/>
                    <a:pt x="369" y="21534"/>
                    <a:pt x="337" y="21004"/>
                  </a:cubicBezTo>
                  <a:cubicBezTo>
                    <a:pt x="259" y="19828"/>
                    <a:pt x="134" y="18641"/>
                    <a:pt x="9" y="17475"/>
                  </a:cubicBezTo>
                  <a:cubicBezTo>
                    <a:pt x="-30" y="17072"/>
                    <a:pt x="48" y="16903"/>
                    <a:pt x="377" y="16850"/>
                  </a:cubicBezTo>
                  <a:cubicBezTo>
                    <a:pt x="5958" y="15875"/>
                    <a:pt x="10782" y="12578"/>
                    <a:pt x="15238" y="8106"/>
                  </a:cubicBezTo>
                  <a:cubicBezTo>
                    <a:pt x="15644" y="7703"/>
                    <a:pt x="15464" y="7459"/>
                    <a:pt x="15230" y="7173"/>
                  </a:cubicBezTo>
                  <a:cubicBezTo>
                    <a:pt x="14847" y="6696"/>
                    <a:pt x="14816" y="6452"/>
                    <a:pt x="15339" y="6018"/>
                  </a:cubicBezTo>
                  <a:cubicBezTo>
                    <a:pt x="17497" y="4269"/>
                    <a:pt x="19616" y="2414"/>
                    <a:pt x="21437" y="19"/>
                  </a:cubicBezTo>
                  <a:cubicBezTo>
                    <a:pt x="21531" y="-34"/>
                    <a:pt x="21570" y="30"/>
                    <a:pt x="21539" y="167"/>
                  </a:cubicBezTo>
                </a:path>
              </a:pathLst>
            </a:custGeom>
            <a:solidFill>
              <a:srgbClr val="56565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224631">
                <a:lnSpc>
                  <a:spcPct val="93000"/>
                </a:lnSpc>
                <a:defRPr sz="1800"/>
              </a:pPr>
              <a:endParaRPr sz="900" dirty="0">
                <a:cs typeface="+mn-ea"/>
                <a:sym typeface="+mn-lt"/>
              </a:endParaRPr>
            </a:p>
          </p:txBody>
        </p:sp>
        <p:sp>
          <p:nvSpPr>
            <p:cNvPr id="8" name="形状">
              <a:extLst>
                <a:ext uri="{FF2B5EF4-FFF2-40B4-BE49-F238E27FC236}">
                  <a16:creationId xmlns="" xmlns:a16="http://schemas.microsoft.com/office/drawing/2014/main" id="{E702D247-ACE5-4E6C-A58B-09A333FDDE38}"/>
                </a:ext>
              </a:extLst>
            </p:cNvPr>
            <p:cNvSpPr/>
            <p:nvPr/>
          </p:nvSpPr>
          <p:spPr>
            <a:xfrm>
              <a:off x="6406122" y="1938092"/>
              <a:ext cx="1352604" cy="12714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4" h="21037" extrusionOk="0">
                  <a:moveTo>
                    <a:pt x="20847" y="1382"/>
                  </a:moveTo>
                  <a:cubicBezTo>
                    <a:pt x="21026" y="1725"/>
                    <a:pt x="21145" y="2069"/>
                    <a:pt x="21294" y="2412"/>
                  </a:cubicBezTo>
                  <a:cubicBezTo>
                    <a:pt x="18493" y="5034"/>
                    <a:pt x="15008" y="6564"/>
                    <a:pt x="11969" y="8780"/>
                  </a:cubicBezTo>
                  <a:cubicBezTo>
                    <a:pt x="9168" y="10840"/>
                    <a:pt x="6278" y="12806"/>
                    <a:pt x="3359" y="14648"/>
                  </a:cubicBezTo>
                  <a:cubicBezTo>
                    <a:pt x="2822" y="14991"/>
                    <a:pt x="2256" y="15304"/>
                    <a:pt x="2077" y="16115"/>
                  </a:cubicBezTo>
                  <a:cubicBezTo>
                    <a:pt x="2852" y="16271"/>
                    <a:pt x="3359" y="15647"/>
                    <a:pt x="3865" y="15272"/>
                  </a:cubicBezTo>
                  <a:cubicBezTo>
                    <a:pt x="6666" y="13368"/>
                    <a:pt x="9407" y="11308"/>
                    <a:pt x="12356" y="9654"/>
                  </a:cubicBezTo>
                  <a:cubicBezTo>
                    <a:pt x="13339" y="9092"/>
                    <a:pt x="14233" y="8093"/>
                    <a:pt x="15544" y="8686"/>
                  </a:cubicBezTo>
                  <a:cubicBezTo>
                    <a:pt x="15723" y="8686"/>
                    <a:pt x="15931" y="8717"/>
                    <a:pt x="16140" y="8717"/>
                  </a:cubicBezTo>
                  <a:cubicBezTo>
                    <a:pt x="16229" y="10028"/>
                    <a:pt x="15097" y="10184"/>
                    <a:pt x="14382" y="10621"/>
                  </a:cubicBezTo>
                  <a:cubicBezTo>
                    <a:pt x="11432" y="12525"/>
                    <a:pt x="8572" y="14554"/>
                    <a:pt x="5712" y="16552"/>
                  </a:cubicBezTo>
                  <a:cubicBezTo>
                    <a:pt x="9079" y="14242"/>
                    <a:pt x="12475" y="12026"/>
                    <a:pt x="15961" y="9904"/>
                  </a:cubicBezTo>
                  <a:cubicBezTo>
                    <a:pt x="16587" y="9529"/>
                    <a:pt x="17123" y="8749"/>
                    <a:pt x="18017" y="9310"/>
                  </a:cubicBezTo>
                  <a:cubicBezTo>
                    <a:pt x="18166" y="9435"/>
                    <a:pt x="18374" y="9560"/>
                    <a:pt x="18553" y="9716"/>
                  </a:cubicBezTo>
                  <a:cubicBezTo>
                    <a:pt x="18434" y="10996"/>
                    <a:pt x="17361" y="11371"/>
                    <a:pt x="16557" y="11901"/>
                  </a:cubicBezTo>
                  <a:cubicBezTo>
                    <a:pt x="12386" y="14461"/>
                    <a:pt x="8364" y="17270"/>
                    <a:pt x="4312" y="19954"/>
                  </a:cubicBezTo>
                  <a:cubicBezTo>
                    <a:pt x="3478" y="20454"/>
                    <a:pt x="2733" y="21359"/>
                    <a:pt x="1601" y="20922"/>
                  </a:cubicBezTo>
                  <a:cubicBezTo>
                    <a:pt x="1094" y="20267"/>
                    <a:pt x="677" y="20828"/>
                    <a:pt x="260" y="21016"/>
                  </a:cubicBezTo>
                  <a:cubicBezTo>
                    <a:pt x="-306" y="19549"/>
                    <a:pt x="230" y="18050"/>
                    <a:pt x="230" y="16583"/>
                  </a:cubicBezTo>
                  <a:cubicBezTo>
                    <a:pt x="230" y="11589"/>
                    <a:pt x="290" y="6564"/>
                    <a:pt x="260" y="1601"/>
                  </a:cubicBezTo>
                  <a:cubicBezTo>
                    <a:pt x="260" y="664"/>
                    <a:pt x="230" y="-23"/>
                    <a:pt x="1422" y="9"/>
                  </a:cubicBezTo>
                  <a:cubicBezTo>
                    <a:pt x="5176" y="134"/>
                    <a:pt x="8930" y="-241"/>
                    <a:pt x="12654" y="321"/>
                  </a:cubicBezTo>
                  <a:cubicBezTo>
                    <a:pt x="10390" y="695"/>
                    <a:pt x="8036" y="-85"/>
                    <a:pt x="5831" y="789"/>
                  </a:cubicBezTo>
                  <a:cubicBezTo>
                    <a:pt x="5355" y="1538"/>
                    <a:pt x="4580" y="1507"/>
                    <a:pt x="3954" y="1413"/>
                  </a:cubicBezTo>
                  <a:cubicBezTo>
                    <a:pt x="2018" y="1070"/>
                    <a:pt x="1631" y="2162"/>
                    <a:pt x="1720" y="3848"/>
                  </a:cubicBezTo>
                  <a:cubicBezTo>
                    <a:pt x="1780" y="4628"/>
                    <a:pt x="1660" y="5440"/>
                    <a:pt x="1869" y="6470"/>
                  </a:cubicBezTo>
                  <a:cubicBezTo>
                    <a:pt x="4520" y="4628"/>
                    <a:pt x="7083" y="2880"/>
                    <a:pt x="9764" y="1445"/>
                  </a:cubicBezTo>
                  <a:cubicBezTo>
                    <a:pt x="10330" y="1445"/>
                    <a:pt x="11045" y="695"/>
                    <a:pt x="11432" y="1507"/>
                  </a:cubicBezTo>
                  <a:cubicBezTo>
                    <a:pt x="11760" y="2194"/>
                    <a:pt x="11135" y="2756"/>
                    <a:pt x="10658" y="3130"/>
                  </a:cubicBezTo>
                  <a:cubicBezTo>
                    <a:pt x="8334" y="4909"/>
                    <a:pt x="5802" y="6345"/>
                    <a:pt x="3388" y="7968"/>
                  </a:cubicBezTo>
                  <a:cubicBezTo>
                    <a:pt x="2316" y="8717"/>
                    <a:pt x="1631" y="9498"/>
                    <a:pt x="1631" y="10871"/>
                  </a:cubicBezTo>
                  <a:cubicBezTo>
                    <a:pt x="1780" y="10965"/>
                    <a:pt x="1928" y="11121"/>
                    <a:pt x="2077" y="11214"/>
                  </a:cubicBezTo>
                  <a:cubicBezTo>
                    <a:pt x="2435" y="11870"/>
                    <a:pt x="1660" y="12401"/>
                    <a:pt x="1988" y="13275"/>
                  </a:cubicBezTo>
                  <a:cubicBezTo>
                    <a:pt x="7172" y="9435"/>
                    <a:pt x="12565" y="6033"/>
                    <a:pt x="17927" y="2568"/>
                  </a:cubicBezTo>
                  <a:cubicBezTo>
                    <a:pt x="18791" y="1975"/>
                    <a:pt x="19626" y="1070"/>
                    <a:pt x="20847" y="1382"/>
                  </a:cubicBezTo>
                </a:path>
              </a:pathLst>
            </a:custGeom>
            <a:solidFill>
              <a:srgbClr val="48484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224631">
                <a:lnSpc>
                  <a:spcPct val="93000"/>
                </a:lnSpc>
                <a:defRPr sz="1800"/>
              </a:pPr>
              <a:endParaRPr sz="900" dirty="0">
                <a:cs typeface="+mn-ea"/>
                <a:sym typeface="+mn-lt"/>
              </a:endParaRPr>
            </a:p>
          </p:txBody>
        </p:sp>
        <p:sp>
          <p:nvSpPr>
            <p:cNvPr id="9" name="形状">
              <a:extLst>
                <a:ext uri="{FF2B5EF4-FFF2-40B4-BE49-F238E27FC236}">
                  <a16:creationId xmlns="" xmlns:a16="http://schemas.microsoft.com/office/drawing/2014/main" id="{E7226A6D-274B-4AB3-B6F5-22226692B4A2}"/>
                </a:ext>
              </a:extLst>
            </p:cNvPr>
            <p:cNvSpPr/>
            <p:nvPr/>
          </p:nvSpPr>
          <p:spPr>
            <a:xfrm>
              <a:off x="4217017" y="1307314"/>
              <a:ext cx="1826385" cy="1422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7" h="21600" extrusionOk="0">
                  <a:moveTo>
                    <a:pt x="2" y="21600"/>
                  </a:moveTo>
                  <a:cubicBezTo>
                    <a:pt x="-43" y="20480"/>
                    <a:pt x="737" y="20336"/>
                    <a:pt x="1228" y="19905"/>
                  </a:cubicBezTo>
                  <a:cubicBezTo>
                    <a:pt x="4772" y="16602"/>
                    <a:pt x="8316" y="13241"/>
                    <a:pt x="11526" y="9364"/>
                  </a:cubicBezTo>
                  <a:cubicBezTo>
                    <a:pt x="12529" y="8186"/>
                    <a:pt x="13198" y="7956"/>
                    <a:pt x="13956" y="9536"/>
                  </a:cubicBezTo>
                  <a:cubicBezTo>
                    <a:pt x="14647" y="11030"/>
                    <a:pt x="15159" y="11001"/>
                    <a:pt x="16029" y="9479"/>
                  </a:cubicBezTo>
                  <a:cubicBezTo>
                    <a:pt x="17768" y="6233"/>
                    <a:pt x="19417" y="2872"/>
                    <a:pt x="21557" y="0"/>
                  </a:cubicBezTo>
                  <a:cubicBezTo>
                    <a:pt x="19974" y="4165"/>
                    <a:pt x="17611" y="7612"/>
                    <a:pt x="15561" y="11346"/>
                  </a:cubicBezTo>
                  <a:cubicBezTo>
                    <a:pt x="14914" y="12495"/>
                    <a:pt x="14535" y="11604"/>
                    <a:pt x="14268" y="11030"/>
                  </a:cubicBezTo>
                  <a:cubicBezTo>
                    <a:pt x="13220" y="8732"/>
                    <a:pt x="12351" y="9278"/>
                    <a:pt x="11013" y="10886"/>
                  </a:cubicBezTo>
                  <a:cubicBezTo>
                    <a:pt x="7647" y="14965"/>
                    <a:pt x="3947" y="18469"/>
                    <a:pt x="2" y="21600"/>
                  </a:cubicBezTo>
                </a:path>
              </a:pathLst>
            </a:custGeom>
            <a:solidFill>
              <a:srgbClr val="5B5B5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224631">
                <a:lnSpc>
                  <a:spcPct val="93000"/>
                </a:lnSpc>
                <a:defRPr sz="1800"/>
              </a:pPr>
              <a:endParaRPr sz="900" dirty="0">
                <a:cs typeface="+mn-ea"/>
                <a:sym typeface="+mn-lt"/>
              </a:endParaRPr>
            </a:p>
          </p:txBody>
        </p:sp>
        <p:sp>
          <p:nvSpPr>
            <p:cNvPr id="10" name="形状">
              <a:extLst>
                <a:ext uri="{FF2B5EF4-FFF2-40B4-BE49-F238E27FC236}">
                  <a16:creationId xmlns="" xmlns:a16="http://schemas.microsoft.com/office/drawing/2014/main" id="{31658B65-4683-4AAB-A7EA-84A38A13ECAB}"/>
                </a:ext>
              </a:extLst>
            </p:cNvPr>
            <p:cNvSpPr/>
            <p:nvPr/>
          </p:nvSpPr>
          <p:spPr>
            <a:xfrm>
              <a:off x="6203498" y="-1"/>
              <a:ext cx="281240" cy="10223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680" y="3069"/>
                  </a:moveTo>
                  <a:cubicBezTo>
                    <a:pt x="13104" y="2869"/>
                    <a:pt x="12384" y="2670"/>
                    <a:pt x="11664" y="2471"/>
                  </a:cubicBezTo>
                  <a:cubicBezTo>
                    <a:pt x="14256" y="1594"/>
                    <a:pt x="16560" y="677"/>
                    <a:pt x="21600" y="0"/>
                  </a:cubicBezTo>
                  <a:cubicBezTo>
                    <a:pt x="20448" y="7811"/>
                    <a:pt x="14400" y="15024"/>
                    <a:pt x="0" y="21600"/>
                  </a:cubicBezTo>
                  <a:cubicBezTo>
                    <a:pt x="3600" y="16858"/>
                    <a:pt x="12240" y="12474"/>
                    <a:pt x="14688" y="7652"/>
                  </a:cubicBezTo>
                  <a:cubicBezTo>
                    <a:pt x="15408" y="6137"/>
                    <a:pt x="19008" y="4503"/>
                    <a:pt x="13680" y="3069"/>
                  </a:cubicBezTo>
                </a:path>
              </a:pathLst>
            </a:custGeom>
            <a:solidFill>
              <a:srgbClr val="80808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224631">
                <a:lnSpc>
                  <a:spcPct val="93000"/>
                </a:lnSpc>
                <a:defRPr sz="1800"/>
              </a:pPr>
              <a:endParaRPr sz="900" dirty="0">
                <a:cs typeface="+mn-ea"/>
                <a:sym typeface="+mn-lt"/>
              </a:endParaRPr>
            </a:p>
          </p:txBody>
        </p:sp>
        <p:sp>
          <p:nvSpPr>
            <p:cNvPr id="11" name="形状">
              <a:extLst>
                <a:ext uri="{FF2B5EF4-FFF2-40B4-BE49-F238E27FC236}">
                  <a16:creationId xmlns="" xmlns:a16="http://schemas.microsoft.com/office/drawing/2014/main" id="{4B6BED77-F7F7-4600-9304-C709BB2B8BC7}"/>
                </a:ext>
              </a:extLst>
            </p:cNvPr>
            <p:cNvSpPr/>
            <p:nvPr/>
          </p:nvSpPr>
          <p:spPr>
            <a:xfrm>
              <a:off x="3139220" y="2764512"/>
              <a:ext cx="997327" cy="56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4024" y="15696"/>
                    <a:pt x="8911" y="12528"/>
                    <a:pt x="13346" y="7920"/>
                  </a:cubicBezTo>
                  <a:cubicBezTo>
                    <a:pt x="16056" y="5184"/>
                    <a:pt x="18397" y="1152"/>
                    <a:pt x="21600" y="0"/>
                  </a:cubicBezTo>
                  <a:cubicBezTo>
                    <a:pt x="15030" y="8928"/>
                    <a:pt x="7843" y="16200"/>
                    <a:pt x="0" y="21600"/>
                  </a:cubicBezTo>
                </a:path>
              </a:pathLst>
            </a:custGeom>
            <a:solidFill>
              <a:srgbClr val="63636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224631">
                <a:lnSpc>
                  <a:spcPct val="93000"/>
                </a:lnSpc>
                <a:defRPr sz="1800"/>
              </a:pPr>
              <a:endParaRPr sz="900" dirty="0">
                <a:cs typeface="+mn-ea"/>
                <a:sym typeface="+mn-lt"/>
              </a:endParaRPr>
            </a:p>
          </p:txBody>
        </p:sp>
        <p:sp>
          <p:nvSpPr>
            <p:cNvPr id="12" name="形状">
              <a:extLst>
                <a:ext uri="{FF2B5EF4-FFF2-40B4-BE49-F238E27FC236}">
                  <a16:creationId xmlns="" xmlns:a16="http://schemas.microsoft.com/office/drawing/2014/main" id="{6EFD364C-BEBF-4CE0-BE69-DB20064ACEF6}"/>
                </a:ext>
              </a:extLst>
            </p:cNvPr>
            <p:cNvSpPr/>
            <p:nvPr/>
          </p:nvSpPr>
          <p:spPr>
            <a:xfrm>
              <a:off x="6389364" y="3480620"/>
              <a:ext cx="66615" cy="9640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584" h="21600" extrusionOk="0">
                  <a:moveTo>
                    <a:pt x="0" y="0"/>
                  </a:moveTo>
                  <a:cubicBezTo>
                    <a:pt x="18813" y="424"/>
                    <a:pt x="15329" y="1398"/>
                    <a:pt x="15329" y="2287"/>
                  </a:cubicBezTo>
                  <a:cubicBezTo>
                    <a:pt x="14632" y="8725"/>
                    <a:pt x="13936" y="15162"/>
                    <a:pt x="13239" y="21600"/>
                  </a:cubicBezTo>
                  <a:cubicBezTo>
                    <a:pt x="-2787" y="16179"/>
                    <a:pt x="11845" y="10715"/>
                    <a:pt x="5574" y="5252"/>
                  </a:cubicBezTo>
                  <a:cubicBezTo>
                    <a:pt x="4181" y="3473"/>
                    <a:pt x="11845" y="1736"/>
                    <a:pt x="0" y="0"/>
                  </a:cubicBezTo>
                </a:path>
              </a:pathLst>
            </a:custGeom>
            <a:solidFill>
              <a:srgbClr val="48484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224631">
                <a:lnSpc>
                  <a:spcPct val="93000"/>
                </a:lnSpc>
                <a:defRPr sz="1800"/>
              </a:pPr>
              <a:endParaRPr sz="900" dirty="0">
                <a:cs typeface="+mn-ea"/>
                <a:sym typeface="+mn-lt"/>
              </a:endParaRPr>
            </a:p>
          </p:txBody>
        </p:sp>
        <p:sp>
          <p:nvSpPr>
            <p:cNvPr id="13" name="形状">
              <a:extLst>
                <a:ext uri="{FF2B5EF4-FFF2-40B4-BE49-F238E27FC236}">
                  <a16:creationId xmlns="" xmlns:a16="http://schemas.microsoft.com/office/drawing/2014/main" id="{5FCA93B2-AC31-4C82-945C-8EB252F8A8BC}"/>
                </a:ext>
              </a:extLst>
            </p:cNvPr>
            <p:cNvSpPr/>
            <p:nvPr/>
          </p:nvSpPr>
          <p:spPr>
            <a:xfrm>
              <a:off x="2735225" y="5154316"/>
              <a:ext cx="1268101" cy="17051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83" h="21600" extrusionOk="0">
                  <a:moveTo>
                    <a:pt x="195" y="11795"/>
                  </a:moveTo>
                  <a:cubicBezTo>
                    <a:pt x="-180" y="10788"/>
                    <a:pt x="-86" y="10069"/>
                    <a:pt x="1131" y="9493"/>
                  </a:cubicBezTo>
                  <a:cubicBezTo>
                    <a:pt x="7655" y="6425"/>
                    <a:pt x="14147" y="3308"/>
                    <a:pt x="20983" y="0"/>
                  </a:cubicBezTo>
                  <a:cubicBezTo>
                    <a:pt x="20983" y="4051"/>
                    <a:pt x="20983" y="7719"/>
                    <a:pt x="20983" y="11387"/>
                  </a:cubicBezTo>
                  <a:cubicBezTo>
                    <a:pt x="20983" y="11843"/>
                    <a:pt x="20796" y="12059"/>
                    <a:pt x="20171" y="12322"/>
                  </a:cubicBezTo>
                  <a:cubicBezTo>
                    <a:pt x="13460" y="15199"/>
                    <a:pt x="6812" y="18220"/>
                    <a:pt x="413" y="21600"/>
                  </a:cubicBezTo>
                  <a:cubicBezTo>
                    <a:pt x="-617" y="20138"/>
                    <a:pt x="819" y="19610"/>
                    <a:pt x="1974" y="19059"/>
                  </a:cubicBezTo>
                  <a:cubicBezTo>
                    <a:pt x="7311" y="16494"/>
                    <a:pt x="12680" y="13952"/>
                    <a:pt x="17986" y="11411"/>
                  </a:cubicBezTo>
                  <a:cubicBezTo>
                    <a:pt x="18798" y="11004"/>
                    <a:pt x="19578" y="10572"/>
                    <a:pt x="20171" y="9973"/>
                  </a:cubicBezTo>
                  <a:cubicBezTo>
                    <a:pt x="13429" y="12754"/>
                    <a:pt x="6812" y="15727"/>
                    <a:pt x="351" y="19179"/>
                  </a:cubicBezTo>
                  <a:cubicBezTo>
                    <a:pt x="-242" y="18076"/>
                    <a:pt x="70" y="17429"/>
                    <a:pt x="1381" y="16829"/>
                  </a:cubicBezTo>
                  <a:cubicBezTo>
                    <a:pt x="6874" y="14240"/>
                    <a:pt x="12306" y="11555"/>
                    <a:pt x="17768" y="8918"/>
                  </a:cubicBezTo>
                  <a:cubicBezTo>
                    <a:pt x="18611" y="8487"/>
                    <a:pt x="19422" y="8055"/>
                    <a:pt x="20078" y="7408"/>
                  </a:cubicBezTo>
                  <a:cubicBezTo>
                    <a:pt x="13367" y="10261"/>
                    <a:pt x="6656" y="13161"/>
                    <a:pt x="413" y="16661"/>
                  </a:cubicBezTo>
                  <a:cubicBezTo>
                    <a:pt x="-86" y="15055"/>
                    <a:pt x="-86" y="15031"/>
                    <a:pt x="2286" y="13905"/>
                  </a:cubicBezTo>
                  <a:cubicBezTo>
                    <a:pt x="7655" y="11363"/>
                    <a:pt x="13023" y="8846"/>
                    <a:pt x="18330" y="6281"/>
                  </a:cubicBezTo>
                  <a:cubicBezTo>
                    <a:pt x="19017" y="5921"/>
                    <a:pt x="19953" y="5730"/>
                    <a:pt x="20203" y="4962"/>
                  </a:cubicBezTo>
                  <a:cubicBezTo>
                    <a:pt x="13492" y="7815"/>
                    <a:pt x="6812" y="10716"/>
                    <a:pt x="507" y="14144"/>
                  </a:cubicBezTo>
                  <a:cubicBezTo>
                    <a:pt x="-86" y="12634"/>
                    <a:pt x="-149" y="12610"/>
                    <a:pt x="1974" y="11627"/>
                  </a:cubicBezTo>
                  <a:cubicBezTo>
                    <a:pt x="7405" y="9038"/>
                    <a:pt x="12836" y="6497"/>
                    <a:pt x="18267" y="3932"/>
                  </a:cubicBezTo>
                  <a:cubicBezTo>
                    <a:pt x="19079" y="3548"/>
                    <a:pt x="19859" y="3117"/>
                    <a:pt x="20484" y="2493"/>
                  </a:cubicBezTo>
                  <a:cubicBezTo>
                    <a:pt x="13554" y="5370"/>
                    <a:pt x="6718" y="8319"/>
                    <a:pt x="195" y="11795"/>
                  </a:cubicBezTo>
                </a:path>
              </a:pathLst>
            </a:custGeom>
            <a:solidFill>
              <a:srgbClr val="FBFBF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224631">
                <a:lnSpc>
                  <a:spcPct val="93000"/>
                </a:lnSpc>
                <a:defRPr sz="1800"/>
              </a:pPr>
              <a:endParaRPr sz="900" dirty="0">
                <a:cs typeface="+mn-ea"/>
                <a:sym typeface="+mn-lt"/>
              </a:endParaRPr>
            </a:p>
          </p:txBody>
        </p:sp>
        <p:sp>
          <p:nvSpPr>
            <p:cNvPr id="14" name="形状">
              <a:extLst>
                <a:ext uri="{FF2B5EF4-FFF2-40B4-BE49-F238E27FC236}">
                  <a16:creationId xmlns="" xmlns:a16="http://schemas.microsoft.com/office/drawing/2014/main" id="{69299715-3AB7-48A6-B746-BDF94045FDCC}"/>
                </a:ext>
              </a:extLst>
            </p:cNvPr>
            <p:cNvSpPr/>
            <p:nvPr/>
          </p:nvSpPr>
          <p:spPr>
            <a:xfrm>
              <a:off x="4615345" y="4796262"/>
              <a:ext cx="1263431" cy="15052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06" h="21600" extrusionOk="0">
                  <a:moveTo>
                    <a:pt x="199" y="11192"/>
                  </a:moveTo>
                  <a:cubicBezTo>
                    <a:pt x="4357" y="8867"/>
                    <a:pt x="8514" y="6488"/>
                    <a:pt x="12703" y="4190"/>
                  </a:cubicBezTo>
                  <a:cubicBezTo>
                    <a:pt x="15297" y="2730"/>
                    <a:pt x="17954" y="1379"/>
                    <a:pt x="20643" y="0"/>
                  </a:cubicBezTo>
                  <a:cubicBezTo>
                    <a:pt x="21299" y="1487"/>
                    <a:pt x="20611" y="2190"/>
                    <a:pt x="19205" y="2893"/>
                  </a:cubicBezTo>
                  <a:cubicBezTo>
                    <a:pt x="13734" y="5704"/>
                    <a:pt x="8358" y="8651"/>
                    <a:pt x="2950" y="11597"/>
                  </a:cubicBezTo>
                  <a:cubicBezTo>
                    <a:pt x="2168" y="12057"/>
                    <a:pt x="1356" y="12490"/>
                    <a:pt x="605" y="13733"/>
                  </a:cubicBezTo>
                  <a:cubicBezTo>
                    <a:pt x="7576" y="9948"/>
                    <a:pt x="14078" y="6407"/>
                    <a:pt x="20643" y="2839"/>
                  </a:cubicBezTo>
                  <a:cubicBezTo>
                    <a:pt x="21143" y="4109"/>
                    <a:pt x="20768" y="4650"/>
                    <a:pt x="19548" y="5272"/>
                  </a:cubicBezTo>
                  <a:cubicBezTo>
                    <a:pt x="14016" y="8137"/>
                    <a:pt x="8577" y="11138"/>
                    <a:pt x="3106" y="14112"/>
                  </a:cubicBezTo>
                  <a:cubicBezTo>
                    <a:pt x="2262" y="14571"/>
                    <a:pt x="1543" y="15166"/>
                    <a:pt x="1106" y="16085"/>
                  </a:cubicBezTo>
                  <a:cubicBezTo>
                    <a:pt x="7608" y="12544"/>
                    <a:pt x="14047" y="9002"/>
                    <a:pt x="20611" y="5434"/>
                  </a:cubicBezTo>
                  <a:cubicBezTo>
                    <a:pt x="21424" y="7245"/>
                    <a:pt x="20455" y="8029"/>
                    <a:pt x="18892" y="8840"/>
                  </a:cubicBezTo>
                  <a:cubicBezTo>
                    <a:pt x="13578" y="11489"/>
                    <a:pt x="8389" y="14274"/>
                    <a:pt x="3169" y="17058"/>
                  </a:cubicBezTo>
                  <a:cubicBezTo>
                    <a:pt x="2356" y="17491"/>
                    <a:pt x="1637" y="18086"/>
                    <a:pt x="1168" y="18978"/>
                  </a:cubicBezTo>
                  <a:cubicBezTo>
                    <a:pt x="7608" y="15571"/>
                    <a:pt x="14016" y="12192"/>
                    <a:pt x="20455" y="8759"/>
                  </a:cubicBezTo>
                  <a:cubicBezTo>
                    <a:pt x="20955" y="10462"/>
                    <a:pt x="20955" y="10462"/>
                    <a:pt x="19423" y="11246"/>
                  </a:cubicBezTo>
                  <a:cubicBezTo>
                    <a:pt x="14078" y="14085"/>
                    <a:pt x="8733" y="16950"/>
                    <a:pt x="3356" y="19816"/>
                  </a:cubicBezTo>
                  <a:cubicBezTo>
                    <a:pt x="2419" y="20356"/>
                    <a:pt x="1512" y="21005"/>
                    <a:pt x="637" y="21600"/>
                  </a:cubicBezTo>
                  <a:cubicBezTo>
                    <a:pt x="262" y="21573"/>
                    <a:pt x="43" y="21384"/>
                    <a:pt x="43" y="21059"/>
                  </a:cubicBezTo>
                  <a:cubicBezTo>
                    <a:pt x="105" y="17788"/>
                    <a:pt x="-176" y="14490"/>
                    <a:pt x="199" y="11192"/>
                  </a:cubicBezTo>
                </a:path>
              </a:pathLst>
            </a:custGeom>
            <a:solidFill>
              <a:srgbClr val="FBFBF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224631">
                <a:lnSpc>
                  <a:spcPct val="93000"/>
                </a:lnSpc>
                <a:defRPr sz="1800"/>
              </a:pPr>
              <a:endParaRPr sz="900" dirty="0">
                <a:cs typeface="+mn-ea"/>
                <a:sym typeface="+mn-lt"/>
              </a:endParaRPr>
            </a:p>
          </p:txBody>
        </p:sp>
        <p:sp>
          <p:nvSpPr>
            <p:cNvPr id="15" name="形状">
              <a:extLst>
                <a:ext uri="{FF2B5EF4-FFF2-40B4-BE49-F238E27FC236}">
                  <a16:creationId xmlns="" xmlns:a16="http://schemas.microsoft.com/office/drawing/2014/main" id="{A62E5640-2F8C-4B15-BAD3-807A7A114349}"/>
                </a:ext>
              </a:extLst>
            </p:cNvPr>
            <p:cNvSpPr/>
            <p:nvPr/>
          </p:nvSpPr>
          <p:spPr>
            <a:xfrm>
              <a:off x="4607959" y="6353382"/>
              <a:ext cx="1274300" cy="11338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9" h="21349" extrusionOk="0">
                  <a:moveTo>
                    <a:pt x="14899" y="3671"/>
                  </a:moveTo>
                  <a:cubicBezTo>
                    <a:pt x="16899" y="2958"/>
                    <a:pt x="18468" y="1283"/>
                    <a:pt x="20683" y="0"/>
                  </a:cubicBezTo>
                  <a:lnTo>
                    <a:pt x="20683" y="7663"/>
                  </a:lnTo>
                  <a:cubicBezTo>
                    <a:pt x="20714" y="11121"/>
                    <a:pt x="20714" y="14543"/>
                    <a:pt x="20806" y="18000"/>
                  </a:cubicBezTo>
                  <a:cubicBezTo>
                    <a:pt x="20868" y="21600"/>
                    <a:pt x="20868" y="21600"/>
                    <a:pt x="17453" y="21137"/>
                  </a:cubicBezTo>
                  <a:cubicBezTo>
                    <a:pt x="18037" y="19889"/>
                    <a:pt x="19606" y="19925"/>
                    <a:pt x="20130" y="17964"/>
                  </a:cubicBezTo>
                  <a:cubicBezTo>
                    <a:pt x="18653" y="18962"/>
                    <a:pt x="17422" y="19568"/>
                    <a:pt x="16376" y="20459"/>
                  </a:cubicBezTo>
                  <a:cubicBezTo>
                    <a:pt x="15206" y="21529"/>
                    <a:pt x="14006" y="21101"/>
                    <a:pt x="12130" y="20994"/>
                  </a:cubicBezTo>
                  <a:cubicBezTo>
                    <a:pt x="14930" y="18927"/>
                    <a:pt x="17268" y="17216"/>
                    <a:pt x="19545" y="15469"/>
                  </a:cubicBezTo>
                  <a:cubicBezTo>
                    <a:pt x="15145" y="16396"/>
                    <a:pt x="12376" y="21493"/>
                    <a:pt x="7114" y="21279"/>
                  </a:cubicBezTo>
                  <a:cubicBezTo>
                    <a:pt x="11114" y="17323"/>
                    <a:pt x="15545" y="15042"/>
                    <a:pt x="19268" y="11513"/>
                  </a:cubicBezTo>
                  <a:cubicBezTo>
                    <a:pt x="13360" y="13901"/>
                    <a:pt x="9022" y="19960"/>
                    <a:pt x="2591" y="21137"/>
                  </a:cubicBezTo>
                  <a:cubicBezTo>
                    <a:pt x="8099" y="16040"/>
                    <a:pt x="14222" y="12119"/>
                    <a:pt x="19914" y="7414"/>
                  </a:cubicBezTo>
                  <a:cubicBezTo>
                    <a:pt x="13145" y="11513"/>
                    <a:pt x="6653" y="16040"/>
                    <a:pt x="345" y="21065"/>
                  </a:cubicBezTo>
                  <a:cubicBezTo>
                    <a:pt x="-732" y="18570"/>
                    <a:pt x="960" y="17929"/>
                    <a:pt x="2068" y="17145"/>
                  </a:cubicBezTo>
                  <a:cubicBezTo>
                    <a:pt x="7391" y="13295"/>
                    <a:pt x="12714" y="9517"/>
                    <a:pt x="18068" y="5703"/>
                  </a:cubicBezTo>
                  <a:cubicBezTo>
                    <a:pt x="18806" y="5168"/>
                    <a:pt x="19514" y="4527"/>
                    <a:pt x="20099" y="3707"/>
                  </a:cubicBezTo>
                  <a:cubicBezTo>
                    <a:pt x="13268" y="7877"/>
                    <a:pt x="6622" y="12404"/>
                    <a:pt x="253" y="17501"/>
                  </a:cubicBezTo>
                  <a:cubicBezTo>
                    <a:pt x="-609" y="14899"/>
                    <a:pt x="991" y="14079"/>
                    <a:pt x="2345" y="13117"/>
                  </a:cubicBezTo>
                  <a:cubicBezTo>
                    <a:pt x="6283" y="10230"/>
                    <a:pt x="10253" y="7378"/>
                    <a:pt x="14160" y="4491"/>
                  </a:cubicBezTo>
                  <a:cubicBezTo>
                    <a:pt x="14437" y="4277"/>
                    <a:pt x="14868" y="4170"/>
                    <a:pt x="14899" y="3671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224631">
                <a:lnSpc>
                  <a:spcPct val="93000"/>
                </a:lnSpc>
                <a:defRPr sz="1800"/>
              </a:pPr>
              <a:endParaRPr sz="900" dirty="0">
                <a:cs typeface="+mn-ea"/>
                <a:sym typeface="+mn-lt"/>
              </a:endParaRPr>
            </a:p>
          </p:txBody>
        </p:sp>
        <p:sp>
          <p:nvSpPr>
            <p:cNvPr id="16" name="形状">
              <a:extLst>
                <a:ext uri="{FF2B5EF4-FFF2-40B4-BE49-F238E27FC236}">
                  <a16:creationId xmlns="" xmlns:a16="http://schemas.microsoft.com/office/drawing/2014/main" id="{D2A75CFE-E883-4E25-B876-7C6E7A118CF6}"/>
                </a:ext>
              </a:extLst>
            </p:cNvPr>
            <p:cNvSpPr/>
            <p:nvPr/>
          </p:nvSpPr>
          <p:spPr>
            <a:xfrm>
              <a:off x="6489259" y="4628340"/>
              <a:ext cx="1267647" cy="15066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74" h="21267" extrusionOk="0">
                  <a:moveTo>
                    <a:pt x="20905" y="2844"/>
                  </a:moveTo>
                  <a:cubicBezTo>
                    <a:pt x="21156" y="4046"/>
                    <a:pt x="20749" y="4740"/>
                    <a:pt x="19340" y="5434"/>
                  </a:cubicBezTo>
                  <a:cubicBezTo>
                    <a:pt x="13768" y="8238"/>
                    <a:pt x="8352" y="11228"/>
                    <a:pt x="2874" y="14165"/>
                  </a:cubicBezTo>
                  <a:cubicBezTo>
                    <a:pt x="2123" y="14592"/>
                    <a:pt x="1497" y="15099"/>
                    <a:pt x="1121" y="15954"/>
                  </a:cubicBezTo>
                  <a:cubicBezTo>
                    <a:pt x="7601" y="12456"/>
                    <a:pt x="14112" y="8985"/>
                    <a:pt x="20592" y="5434"/>
                  </a:cubicBezTo>
                  <a:cubicBezTo>
                    <a:pt x="21031" y="7223"/>
                    <a:pt x="21031" y="7196"/>
                    <a:pt x="19371" y="8024"/>
                  </a:cubicBezTo>
                  <a:cubicBezTo>
                    <a:pt x="13862" y="10774"/>
                    <a:pt x="8258" y="13364"/>
                    <a:pt x="2999" y="16488"/>
                  </a:cubicBezTo>
                  <a:cubicBezTo>
                    <a:pt x="2217" y="16942"/>
                    <a:pt x="1528" y="17476"/>
                    <a:pt x="964" y="18170"/>
                  </a:cubicBezTo>
                  <a:cubicBezTo>
                    <a:pt x="7570" y="14912"/>
                    <a:pt x="13893" y="11281"/>
                    <a:pt x="20718" y="8184"/>
                  </a:cubicBezTo>
                  <a:cubicBezTo>
                    <a:pt x="21281" y="9573"/>
                    <a:pt x="20780" y="10267"/>
                    <a:pt x="19371" y="10988"/>
                  </a:cubicBezTo>
                  <a:cubicBezTo>
                    <a:pt x="12985" y="14352"/>
                    <a:pt x="6286" y="17369"/>
                    <a:pt x="338" y="21267"/>
                  </a:cubicBezTo>
                  <a:cubicBezTo>
                    <a:pt x="-319" y="17716"/>
                    <a:pt x="213" y="14111"/>
                    <a:pt x="57" y="10560"/>
                  </a:cubicBezTo>
                  <a:cubicBezTo>
                    <a:pt x="338" y="9706"/>
                    <a:pt x="1215" y="9439"/>
                    <a:pt x="1966" y="9039"/>
                  </a:cubicBezTo>
                  <a:cubicBezTo>
                    <a:pt x="7225" y="6315"/>
                    <a:pt x="12422" y="3512"/>
                    <a:pt x="17681" y="842"/>
                  </a:cubicBezTo>
                  <a:cubicBezTo>
                    <a:pt x="18558" y="388"/>
                    <a:pt x="19403" y="-333"/>
                    <a:pt x="20592" y="174"/>
                  </a:cubicBezTo>
                  <a:cubicBezTo>
                    <a:pt x="20811" y="788"/>
                    <a:pt x="20686" y="1376"/>
                    <a:pt x="20718" y="2043"/>
                  </a:cubicBezTo>
                  <a:cubicBezTo>
                    <a:pt x="20311" y="2444"/>
                    <a:pt x="19841" y="2818"/>
                    <a:pt x="19371" y="3138"/>
                  </a:cubicBezTo>
                  <a:cubicBezTo>
                    <a:pt x="19810" y="2924"/>
                    <a:pt x="20311" y="2737"/>
                    <a:pt x="20905" y="2844"/>
                  </a:cubicBezTo>
                  <a:close/>
                  <a:moveTo>
                    <a:pt x="14926" y="5434"/>
                  </a:moveTo>
                  <a:cubicBezTo>
                    <a:pt x="13204" y="6315"/>
                    <a:pt x="11483" y="7223"/>
                    <a:pt x="9855" y="8077"/>
                  </a:cubicBezTo>
                  <a:cubicBezTo>
                    <a:pt x="11827" y="7063"/>
                    <a:pt x="13924" y="5995"/>
                    <a:pt x="16053" y="4900"/>
                  </a:cubicBezTo>
                  <a:cubicBezTo>
                    <a:pt x="15678" y="5087"/>
                    <a:pt x="15302" y="5247"/>
                    <a:pt x="14926" y="5434"/>
                  </a:cubicBezTo>
                  <a:close/>
                </a:path>
              </a:pathLst>
            </a:custGeom>
            <a:solidFill>
              <a:srgbClr val="FBFBF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224631">
                <a:lnSpc>
                  <a:spcPct val="93000"/>
                </a:lnSpc>
                <a:defRPr sz="1800"/>
              </a:pPr>
              <a:endParaRPr sz="900" dirty="0">
                <a:cs typeface="+mn-ea"/>
                <a:sym typeface="+mn-lt"/>
              </a:endParaRPr>
            </a:p>
          </p:txBody>
        </p:sp>
        <p:sp>
          <p:nvSpPr>
            <p:cNvPr id="17" name="形状">
              <a:extLst>
                <a:ext uri="{FF2B5EF4-FFF2-40B4-BE49-F238E27FC236}">
                  <a16:creationId xmlns="" xmlns:a16="http://schemas.microsoft.com/office/drawing/2014/main" id="{6C1FA7BA-F121-437A-9FD5-83A0A549FF6A}"/>
                </a:ext>
              </a:extLst>
            </p:cNvPr>
            <p:cNvSpPr/>
            <p:nvPr/>
          </p:nvSpPr>
          <p:spPr>
            <a:xfrm>
              <a:off x="6473563" y="3055951"/>
              <a:ext cx="1273648" cy="12554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09" h="21600" extrusionOk="0">
                  <a:moveTo>
                    <a:pt x="17264" y="1722"/>
                  </a:moveTo>
                  <a:cubicBezTo>
                    <a:pt x="18773" y="1819"/>
                    <a:pt x="19622" y="325"/>
                    <a:pt x="21006" y="0"/>
                  </a:cubicBezTo>
                  <a:cubicBezTo>
                    <a:pt x="21540" y="1397"/>
                    <a:pt x="20974" y="2144"/>
                    <a:pt x="19842" y="2858"/>
                  </a:cubicBezTo>
                  <a:cubicBezTo>
                    <a:pt x="14717" y="6074"/>
                    <a:pt x="9624" y="9387"/>
                    <a:pt x="4530" y="12635"/>
                  </a:cubicBezTo>
                  <a:cubicBezTo>
                    <a:pt x="3493" y="13317"/>
                    <a:pt x="2487" y="13999"/>
                    <a:pt x="2015" y="15299"/>
                  </a:cubicBezTo>
                  <a:cubicBezTo>
                    <a:pt x="8272" y="11206"/>
                    <a:pt x="14560" y="7178"/>
                    <a:pt x="20848" y="3086"/>
                  </a:cubicBezTo>
                  <a:cubicBezTo>
                    <a:pt x="21477" y="4612"/>
                    <a:pt x="20943" y="5327"/>
                    <a:pt x="19874" y="5977"/>
                  </a:cubicBezTo>
                  <a:cubicBezTo>
                    <a:pt x="14937" y="9062"/>
                    <a:pt x="10033" y="12180"/>
                    <a:pt x="5159" y="15299"/>
                  </a:cubicBezTo>
                  <a:cubicBezTo>
                    <a:pt x="4059" y="16013"/>
                    <a:pt x="2958" y="16728"/>
                    <a:pt x="2330" y="18157"/>
                  </a:cubicBezTo>
                  <a:cubicBezTo>
                    <a:pt x="8492" y="14194"/>
                    <a:pt x="14623" y="10264"/>
                    <a:pt x="21006" y="6171"/>
                  </a:cubicBezTo>
                  <a:cubicBezTo>
                    <a:pt x="21100" y="7503"/>
                    <a:pt x="21446" y="8445"/>
                    <a:pt x="20219" y="9192"/>
                  </a:cubicBezTo>
                  <a:cubicBezTo>
                    <a:pt x="13523" y="13252"/>
                    <a:pt x="6951" y="17345"/>
                    <a:pt x="34" y="21600"/>
                  </a:cubicBezTo>
                  <a:cubicBezTo>
                    <a:pt x="34" y="19002"/>
                    <a:pt x="97" y="16695"/>
                    <a:pt x="3" y="14357"/>
                  </a:cubicBezTo>
                  <a:cubicBezTo>
                    <a:pt x="-60" y="13220"/>
                    <a:pt x="757" y="12928"/>
                    <a:pt x="1386" y="12505"/>
                  </a:cubicBezTo>
                  <a:cubicBezTo>
                    <a:pt x="6040" y="9452"/>
                    <a:pt x="10724" y="6431"/>
                    <a:pt x="15346" y="3378"/>
                  </a:cubicBezTo>
                  <a:cubicBezTo>
                    <a:pt x="16038" y="2891"/>
                    <a:pt x="17107" y="2761"/>
                    <a:pt x="17264" y="1624"/>
                  </a:cubicBezTo>
                  <a:lnTo>
                    <a:pt x="17264" y="1722"/>
                  </a:lnTo>
                </a:path>
              </a:pathLst>
            </a:custGeom>
            <a:solidFill>
              <a:srgbClr val="FBFBF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224631">
                <a:lnSpc>
                  <a:spcPct val="93000"/>
                </a:lnSpc>
                <a:defRPr sz="1800"/>
              </a:pPr>
              <a:endParaRPr sz="900" dirty="0">
                <a:cs typeface="+mn-ea"/>
                <a:sym typeface="+mn-lt"/>
              </a:endParaRPr>
            </a:p>
          </p:txBody>
        </p:sp>
        <p:sp>
          <p:nvSpPr>
            <p:cNvPr id="18" name="形状">
              <a:extLst>
                <a:ext uri="{FF2B5EF4-FFF2-40B4-BE49-F238E27FC236}">
                  <a16:creationId xmlns="" xmlns:a16="http://schemas.microsoft.com/office/drawing/2014/main" id="{23655153-65AE-4D5C-A387-8ACD335EC863}"/>
                </a:ext>
              </a:extLst>
            </p:cNvPr>
            <p:cNvSpPr/>
            <p:nvPr/>
          </p:nvSpPr>
          <p:spPr>
            <a:xfrm>
              <a:off x="846519" y="5379141"/>
              <a:ext cx="1300021" cy="11305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67" h="21600" extrusionOk="0">
                  <a:moveTo>
                    <a:pt x="19858" y="0"/>
                  </a:moveTo>
                  <a:cubicBezTo>
                    <a:pt x="20989" y="1587"/>
                    <a:pt x="20424" y="2452"/>
                    <a:pt x="19144" y="3354"/>
                  </a:cubicBezTo>
                  <a:cubicBezTo>
                    <a:pt x="13729" y="7356"/>
                    <a:pt x="8404" y="11395"/>
                    <a:pt x="3078" y="15470"/>
                  </a:cubicBezTo>
                  <a:cubicBezTo>
                    <a:pt x="2156" y="16155"/>
                    <a:pt x="1382" y="17020"/>
                    <a:pt x="817" y="18355"/>
                  </a:cubicBezTo>
                  <a:cubicBezTo>
                    <a:pt x="7244" y="13486"/>
                    <a:pt x="13610" y="8654"/>
                    <a:pt x="20067" y="3750"/>
                  </a:cubicBezTo>
                  <a:cubicBezTo>
                    <a:pt x="20751" y="5697"/>
                    <a:pt x="20245" y="6599"/>
                    <a:pt x="18936" y="7537"/>
                  </a:cubicBezTo>
                  <a:cubicBezTo>
                    <a:pt x="13521" y="11395"/>
                    <a:pt x="8136" y="15434"/>
                    <a:pt x="2781" y="19436"/>
                  </a:cubicBezTo>
                  <a:cubicBezTo>
                    <a:pt x="2007" y="20049"/>
                    <a:pt x="1323" y="20879"/>
                    <a:pt x="609" y="21600"/>
                  </a:cubicBezTo>
                  <a:cubicBezTo>
                    <a:pt x="-611" y="16768"/>
                    <a:pt x="-105" y="15326"/>
                    <a:pt x="3108" y="12910"/>
                  </a:cubicBezTo>
                  <a:cubicBezTo>
                    <a:pt x="8761" y="8690"/>
                    <a:pt x="14295" y="4327"/>
                    <a:pt x="19858" y="0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224631">
                <a:lnSpc>
                  <a:spcPct val="93000"/>
                </a:lnSpc>
                <a:defRPr sz="1800"/>
              </a:pPr>
              <a:endParaRPr sz="900" dirty="0">
                <a:cs typeface="+mn-ea"/>
                <a:sym typeface="+mn-lt"/>
              </a:endParaRPr>
            </a:p>
          </p:txBody>
        </p:sp>
        <p:sp>
          <p:nvSpPr>
            <p:cNvPr id="19" name="形状">
              <a:extLst>
                <a:ext uri="{FF2B5EF4-FFF2-40B4-BE49-F238E27FC236}">
                  <a16:creationId xmlns="" xmlns:a16="http://schemas.microsoft.com/office/drawing/2014/main" id="{39399572-4C2D-41CE-BD62-C52CB0F57565}"/>
                </a:ext>
              </a:extLst>
            </p:cNvPr>
            <p:cNvSpPr/>
            <p:nvPr/>
          </p:nvSpPr>
          <p:spPr>
            <a:xfrm>
              <a:off x="6486054" y="4063499"/>
              <a:ext cx="1259479" cy="10965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46" h="21263" extrusionOk="0">
                  <a:moveTo>
                    <a:pt x="283" y="15182"/>
                  </a:moveTo>
                  <a:cubicBezTo>
                    <a:pt x="6899" y="9681"/>
                    <a:pt x="13930" y="4951"/>
                    <a:pt x="20833" y="0"/>
                  </a:cubicBezTo>
                  <a:cubicBezTo>
                    <a:pt x="21469" y="1027"/>
                    <a:pt x="21055" y="2017"/>
                    <a:pt x="21246" y="2897"/>
                  </a:cubicBezTo>
                  <a:cubicBezTo>
                    <a:pt x="15679" y="7151"/>
                    <a:pt x="9794" y="10892"/>
                    <a:pt x="4195" y="15182"/>
                  </a:cubicBezTo>
                  <a:cubicBezTo>
                    <a:pt x="3686" y="15586"/>
                    <a:pt x="3082" y="15952"/>
                    <a:pt x="2191" y="16796"/>
                  </a:cubicBezTo>
                  <a:cubicBezTo>
                    <a:pt x="7885" y="12432"/>
                    <a:pt x="13357" y="8618"/>
                    <a:pt x="18829" y="4841"/>
                  </a:cubicBezTo>
                  <a:cubicBezTo>
                    <a:pt x="19433" y="4401"/>
                    <a:pt x="20069" y="3301"/>
                    <a:pt x="20992" y="4364"/>
                  </a:cubicBezTo>
                  <a:cubicBezTo>
                    <a:pt x="21119" y="5538"/>
                    <a:pt x="21151" y="6674"/>
                    <a:pt x="20165" y="7481"/>
                  </a:cubicBezTo>
                  <a:cubicBezTo>
                    <a:pt x="14407" y="12249"/>
                    <a:pt x="7854" y="15549"/>
                    <a:pt x="2223" y="20573"/>
                  </a:cubicBezTo>
                  <a:cubicBezTo>
                    <a:pt x="1619" y="21087"/>
                    <a:pt x="982" y="21600"/>
                    <a:pt x="219" y="20977"/>
                  </a:cubicBezTo>
                  <a:cubicBezTo>
                    <a:pt x="-36" y="18996"/>
                    <a:pt x="-131" y="17053"/>
                    <a:pt x="283" y="15182"/>
                  </a:cubicBezTo>
                </a:path>
              </a:pathLst>
            </a:custGeom>
            <a:solidFill>
              <a:srgbClr val="FAFAF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224631">
                <a:lnSpc>
                  <a:spcPct val="93000"/>
                </a:lnSpc>
                <a:defRPr sz="1800"/>
              </a:pPr>
              <a:endParaRPr sz="900" dirty="0">
                <a:cs typeface="+mn-ea"/>
                <a:sym typeface="+mn-lt"/>
              </a:endParaRPr>
            </a:p>
          </p:txBody>
        </p:sp>
        <p:sp>
          <p:nvSpPr>
            <p:cNvPr id="20" name="形状">
              <a:extLst>
                <a:ext uri="{FF2B5EF4-FFF2-40B4-BE49-F238E27FC236}">
                  <a16:creationId xmlns="" xmlns:a16="http://schemas.microsoft.com/office/drawing/2014/main" id="{F30AE855-E86F-4AC4-AA02-443735998CF4}"/>
                </a:ext>
              </a:extLst>
            </p:cNvPr>
            <p:cNvSpPr/>
            <p:nvPr/>
          </p:nvSpPr>
          <p:spPr>
            <a:xfrm>
              <a:off x="6475418" y="3637950"/>
              <a:ext cx="1271767" cy="9482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78" h="21432" extrusionOk="0">
                  <a:moveTo>
                    <a:pt x="336" y="21432"/>
                  </a:moveTo>
                  <a:cubicBezTo>
                    <a:pt x="-498" y="18152"/>
                    <a:pt x="244" y="16447"/>
                    <a:pt x="2283" y="14871"/>
                  </a:cubicBezTo>
                  <a:cubicBezTo>
                    <a:pt x="8031" y="10355"/>
                    <a:pt x="13593" y="5456"/>
                    <a:pt x="19279" y="769"/>
                  </a:cubicBezTo>
                  <a:cubicBezTo>
                    <a:pt x="19681" y="428"/>
                    <a:pt x="20020" y="-168"/>
                    <a:pt x="20638" y="45"/>
                  </a:cubicBezTo>
                  <a:cubicBezTo>
                    <a:pt x="20762" y="1408"/>
                    <a:pt x="21102" y="2601"/>
                    <a:pt x="19897" y="3709"/>
                  </a:cubicBezTo>
                  <a:cubicBezTo>
                    <a:pt x="13377" y="9503"/>
                    <a:pt x="6609" y="14914"/>
                    <a:pt x="336" y="21432"/>
                  </a:cubicBezTo>
                </a:path>
              </a:pathLst>
            </a:custGeom>
            <a:solidFill>
              <a:srgbClr val="FBFBF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224631">
                <a:lnSpc>
                  <a:spcPct val="93000"/>
                </a:lnSpc>
                <a:defRPr sz="1800"/>
              </a:pPr>
              <a:endParaRPr sz="900" dirty="0">
                <a:cs typeface="+mn-ea"/>
                <a:sym typeface="+mn-lt"/>
              </a:endParaRPr>
            </a:p>
          </p:txBody>
        </p:sp>
        <p:sp>
          <p:nvSpPr>
            <p:cNvPr id="21" name="形状">
              <a:extLst>
                <a:ext uri="{FF2B5EF4-FFF2-40B4-BE49-F238E27FC236}">
                  <a16:creationId xmlns="" xmlns:a16="http://schemas.microsoft.com/office/drawing/2014/main" id="{B848D8F4-DB4D-4B3E-8BAA-75B58BE337B7}"/>
                </a:ext>
              </a:extLst>
            </p:cNvPr>
            <p:cNvSpPr/>
            <p:nvPr/>
          </p:nvSpPr>
          <p:spPr>
            <a:xfrm>
              <a:off x="4600430" y="3030971"/>
              <a:ext cx="1272004" cy="9223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14" h="21600" extrusionOk="0">
                  <a:moveTo>
                    <a:pt x="16531" y="2839"/>
                  </a:moveTo>
                  <a:lnTo>
                    <a:pt x="16562" y="2794"/>
                  </a:lnTo>
                  <a:cubicBezTo>
                    <a:pt x="16562" y="2839"/>
                    <a:pt x="16562" y="2839"/>
                    <a:pt x="16562" y="2839"/>
                  </a:cubicBezTo>
                  <a:cubicBezTo>
                    <a:pt x="16562" y="2839"/>
                    <a:pt x="16562" y="2839"/>
                    <a:pt x="16531" y="2839"/>
                  </a:cubicBezTo>
                  <a:close/>
                  <a:moveTo>
                    <a:pt x="20752" y="0"/>
                  </a:moveTo>
                  <a:cubicBezTo>
                    <a:pt x="21124" y="2306"/>
                    <a:pt x="20938" y="3637"/>
                    <a:pt x="19324" y="4968"/>
                  </a:cubicBezTo>
                  <a:cubicBezTo>
                    <a:pt x="12869" y="10290"/>
                    <a:pt x="6631" y="16011"/>
                    <a:pt x="238" y="21600"/>
                  </a:cubicBezTo>
                  <a:cubicBezTo>
                    <a:pt x="-476" y="18894"/>
                    <a:pt x="517" y="17697"/>
                    <a:pt x="1914" y="16544"/>
                  </a:cubicBezTo>
                  <a:cubicBezTo>
                    <a:pt x="6476" y="12552"/>
                    <a:pt x="11038" y="8471"/>
                    <a:pt x="15507" y="4435"/>
                  </a:cubicBezTo>
                  <a:cubicBezTo>
                    <a:pt x="15941" y="4080"/>
                    <a:pt x="16624" y="3903"/>
                    <a:pt x="16562" y="2839"/>
                  </a:cubicBezTo>
                  <a:cubicBezTo>
                    <a:pt x="18176" y="2794"/>
                    <a:pt x="19200" y="798"/>
                    <a:pt x="20752" y="0"/>
                  </a:cubicBezTo>
                  <a:close/>
                </a:path>
              </a:pathLst>
            </a:custGeom>
            <a:solidFill>
              <a:srgbClr val="FAFAF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224631">
                <a:lnSpc>
                  <a:spcPct val="93000"/>
                </a:lnSpc>
                <a:defRPr sz="1800"/>
              </a:pPr>
              <a:endParaRPr sz="900" dirty="0">
                <a:cs typeface="+mn-ea"/>
                <a:sym typeface="+mn-lt"/>
              </a:endParaRPr>
            </a:p>
          </p:txBody>
        </p:sp>
        <p:sp>
          <p:nvSpPr>
            <p:cNvPr id="22" name="形状">
              <a:extLst>
                <a:ext uri="{FF2B5EF4-FFF2-40B4-BE49-F238E27FC236}">
                  <a16:creationId xmlns="" xmlns:a16="http://schemas.microsoft.com/office/drawing/2014/main" id="{82E8D95B-099F-4240-8B6E-CF8091214033}"/>
                </a:ext>
              </a:extLst>
            </p:cNvPr>
            <p:cNvSpPr/>
            <p:nvPr/>
          </p:nvSpPr>
          <p:spPr>
            <a:xfrm>
              <a:off x="6476524" y="4846222"/>
              <a:ext cx="1270545" cy="16718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23" h="21600" extrusionOk="0">
                  <a:moveTo>
                    <a:pt x="490" y="0"/>
                  </a:moveTo>
                  <a:cubicBezTo>
                    <a:pt x="677" y="1292"/>
                    <a:pt x="53" y="2609"/>
                    <a:pt x="927" y="3852"/>
                  </a:cubicBezTo>
                  <a:cubicBezTo>
                    <a:pt x="1208" y="3974"/>
                    <a:pt x="1551" y="4047"/>
                    <a:pt x="1614" y="4340"/>
                  </a:cubicBezTo>
                  <a:cubicBezTo>
                    <a:pt x="1426" y="4900"/>
                    <a:pt x="1021" y="5437"/>
                    <a:pt x="1208" y="6070"/>
                  </a:cubicBezTo>
                  <a:cubicBezTo>
                    <a:pt x="1208" y="6265"/>
                    <a:pt x="1145" y="6412"/>
                    <a:pt x="958" y="6534"/>
                  </a:cubicBezTo>
                  <a:cubicBezTo>
                    <a:pt x="-41" y="8021"/>
                    <a:pt x="615" y="9605"/>
                    <a:pt x="521" y="11141"/>
                  </a:cubicBezTo>
                  <a:cubicBezTo>
                    <a:pt x="428" y="12970"/>
                    <a:pt x="521" y="14798"/>
                    <a:pt x="552" y="16602"/>
                  </a:cubicBezTo>
                  <a:cubicBezTo>
                    <a:pt x="677" y="16724"/>
                    <a:pt x="833" y="16822"/>
                    <a:pt x="958" y="16968"/>
                  </a:cubicBezTo>
                  <a:cubicBezTo>
                    <a:pt x="1395" y="17675"/>
                    <a:pt x="1021" y="18309"/>
                    <a:pt x="521" y="18943"/>
                  </a:cubicBezTo>
                  <a:cubicBezTo>
                    <a:pt x="896" y="20186"/>
                    <a:pt x="1551" y="19113"/>
                    <a:pt x="1895" y="18991"/>
                  </a:cubicBezTo>
                  <a:cubicBezTo>
                    <a:pt x="7981" y="16042"/>
                    <a:pt x="14099" y="13092"/>
                    <a:pt x="20217" y="10142"/>
                  </a:cubicBezTo>
                  <a:cubicBezTo>
                    <a:pt x="20342" y="10069"/>
                    <a:pt x="20529" y="10069"/>
                    <a:pt x="20873" y="9995"/>
                  </a:cubicBezTo>
                  <a:cubicBezTo>
                    <a:pt x="21091" y="10702"/>
                    <a:pt x="21216" y="11166"/>
                    <a:pt x="20186" y="11678"/>
                  </a:cubicBezTo>
                  <a:cubicBezTo>
                    <a:pt x="13600" y="14944"/>
                    <a:pt x="6670" y="17797"/>
                    <a:pt x="147" y="21600"/>
                  </a:cubicBezTo>
                  <a:cubicBezTo>
                    <a:pt x="147" y="15383"/>
                    <a:pt x="115" y="9459"/>
                    <a:pt x="178" y="3559"/>
                  </a:cubicBezTo>
                  <a:cubicBezTo>
                    <a:pt x="178" y="2340"/>
                    <a:pt x="-384" y="1121"/>
                    <a:pt x="490" y="0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224631">
                <a:lnSpc>
                  <a:spcPct val="93000"/>
                </a:lnSpc>
                <a:defRPr sz="1800"/>
              </a:pPr>
              <a:endParaRPr sz="900" dirty="0">
                <a:cs typeface="+mn-ea"/>
                <a:sym typeface="+mn-lt"/>
              </a:endParaRPr>
            </a:p>
          </p:txBody>
        </p:sp>
        <p:sp>
          <p:nvSpPr>
            <p:cNvPr id="23" name="形状">
              <a:extLst>
                <a:ext uri="{FF2B5EF4-FFF2-40B4-BE49-F238E27FC236}">
                  <a16:creationId xmlns="" xmlns:a16="http://schemas.microsoft.com/office/drawing/2014/main" id="{118ABA25-3E95-44FE-8A86-ECBA1A1B6DCB}"/>
                </a:ext>
              </a:extLst>
            </p:cNvPr>
            <p:cNvSpPr/>
            <p:nvPr/>
          </p:nvSpPr>
          <p:spPr>
            <a:xfrm>
              <a:off x="4614879" y="5762176"/>
              <a:ext cx="1258539" cy="9390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92" h="21600" extrusionOk="0">
                  <a:moveTo>
                    <a:pt x="303" y="21600"/>
                  </a:moveTo>
                  <a:cubicBezTo>
                    <a:pt x="-441" y="18944"/>
                    <a:pt x="241" y="17724"/>
                    <a:pt x="1728" y="16505"/>
                  </a:cubicBezTo>
                  <a:cubicBezTo>
                    <a:pt x="7988" y="11148"/>
                    <a:pt x="14124" y="5574"/>
                    <a:pt x="20415" y="0"/>
                  </a:cubicBezTo>
                  <a:cubicBezTo>
                    <a:pt x="21159" y="2787"/>
                    <a:pt x="20322" y="3963"/>
                    <a:pt x="18897" y="5226"/>
                  </a:cubicBezTo>
                  <a:cubicBezTo>
                    <a:pt x="12699" y="10539"/>
                    <a:pt x="6284" y="15329"/>
                    <a:pt x="303" y="21600"/>
                  </a:cubicBezTo>
                </a:path>
              </a:pathLst>
            </a:custGeom>
            <a:solidFill>
              <a:srgbClr val="FAFAF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224631">
                <a:lnSpc>
                  <a:spcPct val="93000"/>
                </a:lnSpc>
                <a:defRPr sz="1800"/>
              </a:pPr>
              <a:endParaRPr sz="900" dirty="0">
                <a:cs typeface="+mn-ea"/>
                <a:sym typeface="+mn-lt"/>
              </a:endParaRPr>
            </a:p>
          </p:txBody>
        </p:sp>
        <p:sp>
          <p:nvSpPr>
            <p:cNvPr id="24" name="形状">
              <a:extLst>
                <a:ext uri="{FF2B5EF4-FFF2-40B4-BE49-F238E27FC236}">
                  <a16:creationId xmlns="" xmlns:a16="http://schemas.microsoft.com/office/drawing/2014/main" id="{9F6C486F-6720-49DC-81CA-F0A0E6D2F500}"/>
                </a:ext>
              </a:extLst>
            </p:cNvPr>
            <p:cNvSpPr/>
            <p:nvPr/>
          </p:nvSpPr>
          <p:spPr>
            <a:xfrm>
              <a:off x="6482508" y="3822021"/>
              <a:ext cx="1262595" cy="9640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26" h="21600" extrusionOk="0">
                  <a:moveTo>
                    <a:pt x="20826" y="0"/>
                  </a:moveTo>
                  <a:cubicBezTo>
                    <a:pt x="21391" y="2965"/>
                    <a:pt x="20732" y="4193"/>
                    <a:pt x="19131" y="5506"/>
                  </a:cubicBezTo>
                  <a:cubicBezTo>
                    <a:pt x="12757" y="10631"/>
                    <a:pt x="6258" y="15586"/>
                    <a:pt x="168" y="21600"/>
                  </a:cubicBezTo>
                  <a:cubicBezTo>
                    <a:pt x="-83" y="19906"/>
                    <a:pt x="-209" y="18678"/>
                    <a:pt x="953" y="17661"/>
                  </a:cubicBezTo>
                  <a:cubicBezTo>
                    <a:pt x="7514" y="11901"/>
                    <a:pt x="14044" y="6014"/>
                    <a:pt x="20826" y="0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224631">
                <a:lnSpc>
                  <a:spcPct val="93000"/>
                </a:lnSpc>
                <a:defRPr sz="1800"/>
              </a:pPr>
              <a:endParaRPr sz="900" dirty="0">
                <a:cs typeface="+mn-ea"/>
                <a:sym typeface="+mn-lt"/>
              </a:endParaRPr>
            </a:p>
          </p:txBody>
        </p:sp>
        <p:sp>
          <p:nvSpPr>
            <p:cNvPr id="25" name="形状">
              <a:extLst>
                <a:ext uri="{FF2B5EF4-FFF2-40B4-BE49-F238E27FC236}">
                  <a16:creationId xmlns="" xmlns:a16="http://schemas.microsoft.com/office/drawing/2014/main" id="{18D70A59-F77C-4C38-8E2A-1038666E93B7}"/>
                </a:ext>
              </a:extLst>
            </p:cNvPr>
            <p:cNvSpPr/>
            <p:nvPr/>
          </p:nvSpPr>
          <p:spPr>
            <a:xfrm>
              <a:off x="4604375" y="4571436"/>
              <a:ext cx="1272423" cy="9224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54" h="21600" extrusionOk="0">
                  <a:moveTo>
                    <a:pt x="231" y="21600"/>
                  </a:moveTo>
                  <a:cubicBezTo>
                    <a:pt x="-270" y="19749"/>
                    <a:pt x="43" y="18426"/>
                    <a:pt x="1170" y="17456"/>
                  </a:cubicBezTo>
                  <a:cubicBezTo>
                    <a:pt x="7681" y="11638"/>
                    <a:pt x="14099" y="5863"/>
                    <a:pt x="20767" y="0"/>
                  </a:cubicBezTo>
                  <a:cubicBezTo>
                    <a:pt x="21330" y="2380"/>
                    <a:pt x="21142" y="3703"/>
                    <a:pt x="19483" y="5025"/>
                  </a:cubicBezTo>
                  <a:cubicBezTo>
                    <a:pt x="13003" y="10359"/>
                    <a:pt x="6711" y="16046"/>
                    <a:pt x="231" y="21600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224631">
                <a:lnSpc>
                  <a:spcPct val="93000"/>
                </a:lnSpc>
                <a:defRPr sz="1800"/>
              </a:pPr>
              <a:endParaRPr sz="900" dirty="0">
                <a:cs typeface="+mn-ea"/>
                <a:sym typeface="+mn-lt"/>
              </a:endParaRPr>
            </a:p>
          </p:txBody>
        </p:sp>
        <p:sp>
          <p:nvSpPr>
            <p:cNvPr id="26" name="形状">
              <a:extLst>
                <a:ext uri="{FF2B5EF4-FFF2-40B4-BE49-F238E27FC236}">
                  <a16:creationId xmlns="" xmlns:a16="http://schemas.microsoft.com/office/drawing/2014/main" id="{F3419A2B-139F-4441-9631-F70F316E0034}"/>
                </a:ext>
              </a:extLst>
            </p:cNvPr>
            <p:cNvSpPr/>
            <p:nvPr/>
          </p:nvSpPr>
          <p:spPr>
            <a:xfrm>
              <a:off x="6474820" y="2448092"/>
              <a:ext cx="1266187" cy="9282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0981" extrusionOk="0">
                  <a:moveTo>
                    <a:pt x="505" y="17152"/>
                  </a:moveTo>
                  <a:cubicBezTo>
                    <a:pt x="6505" y="12019"/>
                    <a:pt x="12474" y="6929"/>
                    <a:pt x="18505" y="1796"/>
                  </a:cubicBezTo>
                  <a:cubicBezTo>
                    <a:pt x="19358" y="1240"/>
                    <a:pt x="20211" y="642"/>
                    <a:pt x="21095" y="0"/>
                  </a:cubicBezTo>
                  <a:cubicBezTo>
                    <a:pt x="21379" y="2737"/>
                    <a:pt x="21379" y="2737"/>
                    <a:pt x="18947" y="5175"/>
                  </a:cubicBezTo>
                  <a:cubicBezTo>
                    <a:pt x="18474" y="6715"/>
                    <a:pt x="17463" y="7528"/>
                    <a:pt x="16421" y="8298"/>
                  </a:cubicBezTo>
                  <a:cubicBezTo>
                    <a:pt x="11747" y="11762"/>
                    <a:pt x="7326" y="15697"/>
                    <a:pt x="2905" y="19632"/>
                  </a:cubicBezTo>
                  <a:cubicBezTo>
                    <a:pt x="2053" y="20360"/>
                    <a:pt x="1232" y="21600"/>
                    <a:pt x="0" y="20616"/>
                  </a:cubicBezTo>
                  <a:cubicBezTo>
                    <a:pt x="126" y="19419"/>
                    <a:pt x="-221" y="18178"/>
                    <a:pt x="505" y="17152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224631">
                <a:lnSpc>
                  <a:spcPct val="93000"/>
                </a:lnSpc>
                <a:defRPr sz="1800"/>
              </a:pPr>
              <a:endParaRPr sz="900" dirty="0">
                <a:cs typeface="+mn-ea"/>
                <a:sym typeface="+mn-lt"/>
              </a:endParaRPr>
            </a:p>
          </p:txBody>
        </p:sp>
        <p:sp>
          <p:nvSpPr>
            <p:cNvPr id="27" name="形状">
              <a:extLst>
                <a:ext uri="{FF2B5EF4-FFF2-40B4-BE49-F238E27FC236}">
                  <a16:creationId xmlns="" xmlns:a16="http://schemas.microsoft.com/office/drawing/2014/main" id="{6DC13D66-AEE7-41DB-9FEB-497820732E9A}"/>
                </a:ext>
              </a:extLst>
            </p:cNvPr>
            <p:cNvSpPr/>
            <p:nvPr/>
          </p:nvSpPr>
          <p:spPr>
            <a:xfrm>
              <a:off x="2737330" y="4276641"/>
              <a:ext cx="1264565" cy="8424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91" h="20859" extrusionOk="0">
                  <a:moveTo>
                    <a:pt x="277" y="20859"/>
                  </a:moveTo>
                  <a:cubicBezTo>
                    <a:pt x="-375" y="18153"/>
                    <a:pt x="153" y="16707"/>
                    <a:pt x="1549" y="15447"/>
                  </a:cubicBezTo>
                  <a:cubicBezTo>
                    <a:pt x="6670" y="10735"/>
                    <a:pt x="11728" y="5884"/>
                    <a:pt x="16818" y="1078"/>
                  </a:cubicBezTo>
                  <a:cubicBezTo>
                    <a:pt x="17035" y="892"/>
                    <a:pt x="17222" y="565"/>
                    <a:pt x="17439" y="519"/>
                  </a:cubicBezTo>
                  <a:cubicBezTo>
                    <a:pt x="18587" y="332"/>
                    <a:pt x="20201" y="-741"/>
                    <a:pt x="20697" y="892"/>
                  </a:cubicBezTo>
                  <a:cubicBezTo>
                    <a:pt x="21225" y="2618"/>
                    <a:pt x="19394" y="2478"/>
                    <a:pt x="18680" y="3178"/>
                  </a:cubicBezTo>
                  <a:cubicBezTo>
                    <a:pt x="12659" y="9103"/>
                    <a:pt x="6235" y="14094"/>
                    <a:pt x="277" y="20859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224631">
                <a:lnSpc>
                  <a:spcPct val="93000"/>
                </a:lnSpc>
                <a:defRPr sz="1800"/>
              </a:pPr>
              <a:endParaRPr sz="900" dirty="0">
                <a:cs typeface="+mn-ea"/>
                <a:sym typeface="+mn-lt"/>
              </a:endParaRPr>
            </a:p>
          </p:txBody>
        </p:sp>
        <p:sp>
          <p:nvSpPr>
            <p:cNvPr id="28" name="形状">
              <a:extLst>
                <a:ext uri="{FF2B5EF4-FFF2-40B4-BE49-F238E27FC236}">
                  <a16:creationId xmlns="" xmlns:a16="http://schemas.microsoft.com/office/drawing/2014/main" id="{48B8841A-1292-447F-81A3-C21340731AC0}"/>
                </a:ext>
              </a:extLst>
            </p:cNvPr>
            <p:cNvSpPr/>
            <p:nvPr/>
          </p:nvSpPr>
          <p:spPr>
            <a:xfrm>
              <a:off x="6470599" y="6578207"/>
              <a:ext cx="1284802" cy="9115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24" h="21347" extrusionOk="0">
                  <a:moveTo>
                    <a:pt x="1066" y="16575"/>
                  </a:moveTo>
                  <a:cubicBezTo>
                    <a:pt x="1906" y="17985"/>
                    <a:pt x="2342" y="16354"/>
                    <a:pt x="2809" y="15958"/>
                  </a:cubicBezTo>
                  <a:cubicBezTo>
                    <a:pt x="8816" y="10712"/>
                    <a:pt x="14791" y="5422"/>
                    <a:pt x="20892" y="0"/>
                  </a:cubicBezTo>
                  <a:cubicBezTo>
                    <a:pt x="21452" y="2380"/>
                    <a:pt x="20985" y="3438"/>
                    <a:pt x="19647" y="4584"/>
                  </a:cubicBezTo>
                  <a:cubicBezTo>
                    <a:pt x="13640" y="9786"/>
                    <a:pt x="7322" y="14415"/>
                    <a:pt x="1688" y="20542"/>
                  </a:cubicBezTo>
                  <a:cubicBezTo>
                    <a:pt x="1315" y="20939"/>
                    <a:pt x="941" y="21600"/>
                    <a:pt x="381" y="21247"/>
                  </a:cubicBezTo>
                  <a:cubicBezTo>
                    <a:pt x="-148" y="20807"/>
                    <a:pt x="8" y="20013"/>
                    <a:pt x="70" y="19396"/>
                  </a:cubicBezTo>
                  <a:cubicBezTo>
                    <a:pt x="288" y="17368"/>
                    <a:pt x="-117" y="15252"/>
                    <a:pt x="599" y="13313"/>
                  </a:cubicBezTo>
                  <a:cubicBezTo>
                    <a:pt x="1408" y="14194"/>
                    <a:pt x="879" y="15473"/>
                    <a:pt x="1066" y="16575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224631">
                <a:lnSpc>
                  <a:spcPct val="93000"/>
                </a:lnSpc>
                <a:defRPr sz="1800"/>
              </a:pPr>
              <a:endParaRPr sz="900" dirty="0">
                <a:cs typeface="+mn-ea"/>
                <a:sym typeface="+mn-lt"/>
              </a:endParaRPr>
            </a:p>
          </p:txBody>
        </p:sp>
        <p:sp>
          <p:nvSpPr>
            <p:cNvPr id="29" name="形状">
              <a:extLst>
                <a:ext uri="{FF2B5EF4-FFF2-40B4-BE49-F238E27FC236}">
                  <a16:creationId xmlns="" xmlns:a16="http://schemas.microsoft.com/office/drawing/2014/main" id="{DD968BFE-8C04-4101-9052-8F5C750FADCD}"/>
                </a:ext>
              </a:extLst>
            </p:cNvPr>
            <p:cNvSpPr/>
            <p:nvPr/>
          </p:nvSpPr>
          <p:spPr>
            <a:xfrm>
              <a:off x="6479413" y="2081657"/>
              <a:ext cx="1282551" cy="9307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87" h="21409" extrusionOk="0">
                  <a:moveTo>
                    <a:pt x="14967" y="8805"/>
                  </a:moveTo>
                  <a:cubicBezTo>
                    <a:pt x="11362" y="10457"/>
                    <a:pt x="8533" y="13934"/>
                    <a:pt x="5363" y="16672"/>
                  </a:cubicBezTo>
                  <a:cubicBezTo>
                    <a:pt x="3685" y="18106"/>
                    <a:pt x="2007" y="19757"/>
                    <a:pt x="235" y="21409"/>
                  </a:cubicBezTo>
                  <a:cubicBezTo>
                    <a:pt x="-293" y="19149"/>
                    <a:pt x="49" y="18106"/>
                    <a:pt x="1447" y="16933"/>
                  </a:cubicBezTo>
                  <a:cubicBezTo>
                    <a:pt x="7601" y="11717"/>
                    <a:pt x="13599" y="6198"/>
                    <a:pt x="19691" y="722"/>
                  </a:cubicBezTo>
                  <a:cubicBezTo>
                    <a:pt x="20095" y="331"/>
                    <a:pt x="20437" y="-191"/>
                    <a:pt x="21027" y="70"/>
                  </a:cubicBezTo>
                  <a:cubicBezTo>
                    <a:pt x="21307" y="2243"/>
                    <a:pt x="20592" y="3590"/>
                    <a:pt x="19225" y="4546"/>
                  </a:cubicBezTo>
                  <a:cubicBezTo>
                    <a:pt x="17609" y="5633"/>
                    <a:pt x="16117" y="6893"/>
                    <a:pt x="14967" y="8805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224631">
                <a:lnSpc>
                  <a:spcPct val="93000"/>
                </a:lnSpc>
                <a:defRPr sz="1800"/>
              </a:pPr>
              <a:endParaRPr sz="900" dirty="0">
                <a:cs typeface="+mn-ea"/>
                <a:sym typeface="+mn-lt"/>
              </a:endParaRPr>
            </a:p>
          </p:txBody>
        </p:sp>
        <p:sp>
          <p:nvSpPr>
            <p:cNvPr id="30" name="形状">
              <a:extLst>
                <a:ext uri="{FF2B5EF4-FFF2-40B4-BE49-F238E27FC236}">
                  <a16:creationId xmlns="" xmlns:a16="http://schemas.microsoft.com/office/drawing/2014/main" id="{DADC69B3-945F-4B65-B1FA-36DD3CB5DCE4}"/>
                </a:ext>
              </a:extLst>
            </p:cNvPr>
            <p:cNvSpPr/>
            <p:nvPr/>
          </p:nvSpPr>
          <p:spPr>
            <a:xfrm>
              <a:off x="6480356" y="5778830"/>
              <a:ext cx="1264126" cy="9223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17" h="21600" extrusionOk="0">
                  <a:moveTo>
                    <a:pt x="15696" y="8693"/>
                  </a:moveTo>
                  <a:lnTo>
                    <a:pt x="15633" y="8782"/>
                  </a:lnTo>
                  <a:cubicBezTo>
                    <a:pt x="15633" y="8782"/>
                    <a:pt x="15633" y="8738"/>
                    <a:pt x="15664" y="8693"/>
                  </a:cubicBezTo>
                  <a:cubicBezTo>
                    <a:pt x="15664" y="8693"/>
                    <a:pt x="15664" y="8693"/>
                    <a:pt x="15696" y="8693"/>
                  </a:cubicBezTo>
                  <a:close/>
                  <a:moveTo>
                    <a:pt x="10913" y="11975"/>
                  </a:moveTo>
                  <a:cubicBezTo>
                    <a:pt x="7381" y="15080"/>
                    <a:pt x="3880" y="18318"/>
                    <a:pt x="285" y="21600"/>
                  </a:cubicBezTo>
                  <a:cubicBezTo>
                    <a:pt x="-309" y="19560"/>
                    <a:pt x="4" y="18318"/>
                    <a:pt x="1442" y="17076"/>
                  </a:cubicBezTo>
                  <a:cubicBezTo>
                    <a:pt x="7818" y="11576"/>
                    <a:pt x="14164" y="5810"/>
                    <a:pt x="20572" y="0"/>
                  </a:cubicBezTo>
                  <a:cubicBezTo>
                    <a:pt x="21291" y="2351"/>
                    <a:pt x="20853" y="3548"/>
                    <a:pt x="19572" y="4524"/>
                  </a:cubicBezTo>
                  <a:cubicBezTo>
                    <a:pt x="18134" y="5633"/>
                    <a:pt x="16602" y="6609"/>
                    <a:pt x="15664" y="8693"/>
                  </a:cubicBezTo>
                  <a:cubicBezTo>
                    <a:pt x="13820" y="9004"/>
                    <a:pt x="12413" y="10600"/>
                    <a:pt x="10913" y="11975"/>
                  </a:cubicBezTo>
                  <a:close/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224631">
                <a:lnSpc>
                  <a:spcPct val="93000"/>
                </a:lnSpc>
                <a:defRPr sz="1800"/>
              </a:pPr>
              <a:endParaRPr sz="900" dirty="0">
                <a:cs typeface="+mn-ea"/>
                <a:sym typeface="+mn-lt"/>
              </a:endParaRPr>
            </a:p>
          </p:txBody>
        </p:sp>
        <p:sp>
          <p:nvSpPr>
            <p:cNvPr id="31" name="形状">
              <a:extLst>
                <a:ext uri="{FF2B5EF4-FFF2-40B4-BE49-F238E27FC236}">
                  <a16:creationId xmlns="" xmlns:a16="http://schemas.microsoft.com/office/drawing/2014/main" id="{8010DCC8-D6F4-4D57-91A4-FFDAEF24D1BF}"/>
                </a:ext>
              </a:extLst>
            </p:cNvPr>
            <p:cNvSpPr/>
            <p:nvPr/>
          </p:nvSpPr>
          <p:spPr>
            <a:xfrm>
              <a:off x="4608555" y="3239142"/>
              <a:ext cx="1264608" cy="9140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59" h="21600" extrusionOk="0">
                  <a:moveTo>
                    <a:pt x="174" y="21600"/>
                  </a:moveTo>
                  <a:cubicBezTo>
                    <a:pt x="-202" y="19600"/>
                    <a:pt x="17" y="18400"/>
                    <a:pt x="989" y="17511"/>
                  </a:cubicBezTo>
                  <a:cubicBezTo>
                    <a:pt x="7573" y="11733"/>
                    <a:pt x="14125" y="5911"/>
                    <a:pt x="20834" y="0"/>
                  </a:cubicBezTo>
                  <a:cubicBezTo>
                    <a:pt x="21398" y="2578"/>
                    <a:pt x="20896" y="3778"/>
                    <a:pt x="19392" y="5022"/>
                  </a:cubicBezTo>
                  <a:cubicBezTo>
                    <a:pt x="12996" y="10400"/>
                    <a:pt x="6507" y="15511"/>
                    <a:pt x="174" y="21600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224631">
                <a:lnSpc>
                  <a:spcPct val="93000"/>
                </a:lnSpc>
                <a:defRPr sz="1800"/>
              </a:pPr>
              <a:endParaRPr sz="900" dirty="0">
                <a:cs typeface="+mn-ea"/>
                <a:sym typeface="+mn-lt"/>
              </a:endParaRPr>
            </a:p>
          </p:txBody>
        </p:sp>
        <p:sp>
          <p:nvSpPr>
            <p:cNvPr id="32" name="形状">
              <a:extLst>
                <a:ext uri="{FF2B5EF4-FFF2-40B4-BE49-F238E27FC236}">
                  <a16:creationId xmlns="" xmlns:a16="http://schemas.microsoft.com/office/drawing/2014/main" id="{36F8D8FF-0F6B-4353-919C-6EEB51C311FF}"/>
                </a:ext>
              </a:extLst>
            </p:cNvPr>
            <p:cNvSpPr/>
            <p:nvPr/>
          </p:nvSpPr>
          <p:spPr>
            <a:xfrm>
              <a:off x="4610181" y="3822021"/>
              <a:ext cx="1270020" cy="9140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14" h="21600" extrusionOk="0">
                  <a:moveTo>
                    <a:pt x="211" y="21600"/>
                  </a:moveTo>
                  <a:cubicBezTo>
                    <a:pt x="-227" y="19462"/>
                    <a:pt x="-8" y="18260"/>
                    <a:pt x="1117" y="17280"/>
                  </a:cubicBezTo>
                  <a:cubicBezTo>
                    <a:pt x="7463" y="11624"/>
                    <a:pt x="13808" y="5968"/>
                    <a:pt x="20154" y="267"/>
                  </a:cubicBezTo>
                  <a:cubicBezTo>
                    <a:pt x="20373" y="89"/>
                    <a:pt x="20592" y="89"/>
                    <a:pt x="20904" y="0"/>
                  </a:cubicBezTo>
                  <a:cubicBezTo>
                    <a:pt x="20967" y="1514"/>
                    <a:pt x="21373" y="2761"/>
                    <a:pt x="20091" y="3875"/>
                  </a:cubicBezTo>
                  <a:cubicBezTo>
                    <a:pt x="13558" y="9709"/>
                    <a:pt x="6806" y="15098"/>
                    <a:pt x="211" y="21600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224631">
                <a:lnSpc>
                  <a:spcPct val="93000"/>
                </a:lnSpc>
                <a:defRPr sz="1800"/>
              </a:pPr>
              <a:endParaRPr sz="900" dirty="0">
                <a:cs typeface="+mn-ea"/>
                <a:sym typeface="+mn-lt"/>
              </a:endParaRPr>
            </a:p>
          </p:txBody>
        </p:sp>
        <p:sp>
          <p:nvSpPr>
            <p:cNvPr id="33" name="形状">
              <a:extLst>
                <a:ext uri="{FF2B5EF4-FFF2-40B4-BE49-F238E27FC236}">
                  <a16:creationId xmlns="" xmlns:a16="http://schemas.microsoft.com/office/drawing/2014/main" id="{F9304691-EE29-4D64-81F3-B86E93852DD9}"/>
                </a:ext>
              </a:extLst>
            </p:cNvPr>
            <p:cNvSpPr/>
            <p:nvPr/>
          </p:nvSpPr>
          <p:spPr>
            <a:xfrm>
              <a:off x="4615871" y="5970347"/>
              <a:ext cx="1258542" cy="9223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8" h="21600" extrusionOk="0">
                  <a:moveTo>
                    <a:pt x="20804" y="0"/>
                  </a:moveTo>
                  <a:cubicBezTo>
                    <a:pt x="20962" y="1952"/>
                    <a:pt x="21276" y="3149"/>
                    <a:pt x="20018" y="4214"/>
                  </a:cubicBezTo>
                  <a:cubicBezTo>
                    <a:pt x="13384" y="9891"/>
                    <a:pt x="6562" y="15124"/>
                    <a:pt x="210" y="21600"/>
                  </a:cubicBezTo>
                  <a:cubicBezTo>
                    <a:pt x="-324" y="19294"/>
                    <a:pt x="179" y="18096"/>
                    <a:pt x="1500" y="16943"/>
                  </a:cubicBezTo>
                  <a:cubicBezTo>
                    <a:pt x="7945" y="11443"/>
                    <a:pt x="14233" y="5766"/>
                    <a:pt x="20804" y="0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224631">
                <a:lnSpc>
                  <a:spcPct val="93000"/>
                </a:lnSpc>
                <a:defRPr sz="1800"/>
              </a:pPr>
              <a:endParaRPr sz="900" dirty="0">
                <a:cs typeface="+mn-ea"/>
                <a:sym typeface="+mn-lt"/>
              </a:endParaRPr>
            </a:p>
          </p:txBody>
        </p:sp>
        <p:sp>
          <p:nvSpPr>
            <p:cNvPr id="34" name="形状">
              <a:extLst>
                <a:ext uri="{FF2B5EF4-FFF2-40B4-BE49-F238E27FC236}">
                  <a16:creationId xmlns="" xmlns:a16="http://schemas.microsoft.com/office/drawing/2014/main" id="{E138C47E-4EA1-44B0-AE5F-EAB4A9B2A69F}"/>
                </a:ext>
              </a:extLst>
            </p:cNvPr>
            <p:cNvSpPr/>
            <p:nvPr/>
          </p:nvSpPr>
          <p:spPr>
            <a:xfrm>
              <a:off x="4606761" y="3622176"/>
              <a:ext cx="1269762" cy="9022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44" h="21517" extrusionOk="0">
                  <a:moveTo>
                    <a:pt x="172" y="21510"/>
                  </a:moveTo>
                  <a:cubicBezTo>
                    <a:pt x="-173" y="19973"/>
                    <a:pt x="-48" y="18844"/>
                    <a:pt x="987" y="17895"/>
                  </a:cubicBezTo>
                  <a:cubicBezTo>
                    <a:pt x="7508" y="11975"/>
                    <a:pt x="13966" y="6055"/>
                    <a:pt x="20487" y="136"/>
                  </a:cubicBezTo>
                  <a:cubicBezTo>
                    <a:pt x="20612" y="0"/>
                    <a:pt x="20769" y="90"/>
                    <a:pt x="20957" y="0"/>
                  </a:cubicBezTo>
                  <a:cubicBezTo>
                    <a:pt x="21427" y="2079"/>
                    <a:pt x="21019" y="3344"/>
                    <a:pt x="19640" y="4519"/>
                  </a:cubicBezTo>
                  <a:cubicBezTo>
                    <a:pt x="13684" y="9670"/>
                    <a:pt x="7853" y="15048"/>
                    <a:pt x="1959" y="20335"/>
                  </a:cubicBezTo>
                  <a:cubicBezTo>
                    <a:pt x="1363" y="20832"/>
                    <a:pt x="924" y="21600"/>
                    <a:pt x="172" y="21510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224631">
                <a:lnSpc>
                  <a:spcPct val="93000"/>
                </a:lnSpc>
                <a:defRPr sz="1800"/>
              </a:pPr>
              <a:endParaRPr sz="900" dirty="0">
                <a:cs typeface="+mn-ea"/>
                <a:sym typeface="+mn-lt"/>
              </a:endParaRPr>
            </a:p>
          </p:txBody>
        </p:sp>
        <p:sp>
          <p:nvSpPr>
            <p:cNvPr id="35" name="形状">
              <a:extLst>
                <a:ext uri="{FF2B5EF4-FFF2-40B4-BE49-F238E27FC236}">
                  <a16:creationId xmlns="" xmlns:a16="http://schemas.microsoft.com/office/drawing/2014/main" id="{66A4CBF9-C984-4099-9D4F-EAF1C7C6CBAD}"/>
                </a:ext>
              </a:extLst>
            </p:cNvPr>
            <p:cNvSpPr/>
            <p:nvPr/>
          </p:nvSpPr>
          <p:spPr>
            <a:xfrm>
              <a:off x="4607660" y="2831126"/>
              <a:ext cx="1272904" cy="9140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28" h="21600" extrusionOk="0">
                  <a:moveTo>
                    <a:pt x="5691" y="16457"/>
                  </a:moveTo>
                  <a:cubicBezTo>
                    <a:pt x="3832" y="18112"/>
                    <a:pt x="2034" y="19901"/>
                    <a:pt x="206" y="21600"/>
                  </a:cubicBezTo>
                  <a:cubicBezTo>
                    <a:pt x="-321" y="19498"/>
                    <a:pt x="206" y="18335"/>
                    <a:pt x="1321" y="17352"/>
                  </a:cubicBezTo>
                  <a:cubicBezTo>
                    <a:pt x="7767" y="11627"/>
                    <a:pt x="14151" y="5858"/>
                    <a:pt x="20659" y="0"/>
                  </a:cubicBezTo>
                  <a:cubicBezTo>
                    <a:pt x="21279" y="2191"/>
                    <a:pt x="20814" y="3443"/>
                    <a:pt x="19420" y="4517"/>
                  </a:cubicBezTo>
                  <a:cubicBezTo>
                    <a:pt x="18397" y="5366"/>
                    <a:pt x="16971" y="5590"/>
                    <a:pt x="16507" y="7602"/>
                  </a:cubicBezTo>
                  <a:cubicBezTo>
                    <a:pt x="12602" y="9839"/>
                    <a:pt x="9224" y="13282"/>
                    <a:pt x="5691" y="16457"/>
                  </a:cubicBezTo>
                  <a:close/>
                  <a:moveTo>
                    <a:pt x="16476" y="7692"/>
                  </a:moveTo>
                  <a:cubicBezTo>
                    <a:pt x="16476" y="7692"/>
                    <a:pt x="16476" y="7647"/>
                    <a:pt x="16507" y="7647"/>
                  </a:cubicBezTo>
                  <a:cubicBezTo>
                    <a:pt x="16507" y="7647"/>
                    <a:pt x="16507" y="7692"/>
                    <a:pt x="16476" y="7692"/>
                  </a:cubicBezTo>
                  <a:close/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224631">
                <a:lnSpc>
                  <a:spcPct val="93000"/>
                </a:lnSpc>
                <a:defRPr sz="1800"/>
              </a:pPr>
              <a:endParaRPr sz="900" dirty="0">
                <a:cs typeface="+mn-ea"/>
                <a:sym typeface="+mn-lt"/>
              </a:endParaRPr>
            </a:p>
          </p:txBody>
        </p:sp>
        <p:sp>
          <p:nvSpPr>
            <p:cNvPr id="36" name="形状">
              <a:extLst>
                <a:ext uri="{FF2B5EF4-FFF2-40B4-BE49-F238E27FC236}">
                  <a16:creationId xmlns="" xmlns:a16="http://schemas.microsoft.com/office/drawing/2014/main" id="{84145712-C28B-4EA1-8D53-053277569262}"/>
                </a:ext>
              </a:extLst>
            </p:cNvPr>
            <p:cNvSpPr/>
            <p:nvPr/>
          </p:nvSpPr>
          <p:spPr>
            <a:xfrm>
              <a:off x="6484813" y="5995328"/>
              <a:ext cx="1263930" cy="9057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13" h="21600" extrusionOk="0">
                  <a:moveTo>
                    <a:pt x="15579" y="3727"/>
                  </a:moveTo>
                  <a:lnTo>
                    <a:pt x="15611" y="3682"/>
                  </a:lnTo>
                  <a:cubicBezTo>
                    <a:pt x="15611" y="3727"/>
                    <a:pt x="15611" y="3727"/>
                    <a:pt x="15611" y="3727"/>
                  </a:cubicBezTo>
                  <a:cubicBezTo>
                    <a:pt x="15579" y="3727"/>
                    <a:pt x="15579" y="3727"/>
                    <a:pt x="15579" y="3727"/>
                  </a:cubicBezTo>
                  <a:close/>
                  <a:moveTo>
                    <a:pt x="20667" y="0"/>
                  </a:moveTo>
                  <a:cubicBezTo>
                    <a:pt x="21354" y="2335"/>
                    <a:pt x="20511" y="3368"/>
                    <a:pt x="19263" y="4491"/>
                  </a:cubicBezTo>
                  <a:cubicBezTo>
                    <a:pt x="12926" y="10014"/>
                    <a:pt x="6434" y="15089"/>
                    <a:pt x="285" y="21600"/>
                  </a:cubicBezTo>
                  <a:cubicBezTo>
                    <a:pt x="-246" y="19624"/>
                    <a:pt x="-90" y="18367"/>
                    <a:pt x="1221" y="17244"/>
                  </a:cubicBezTo>
                  <a:cubicBezTo>
                    <a:pt x="5466" y="13562"/>
                    <a:pt x="9649" y="9655"/>
                    <a:pt x="13831" y="5793"/>
                  </a:cubicBezTo>
                  <a:cubicBezTo>
                    <a:pt x="14456" y="5209"/>
                    <a:pt x="15330" y="4985"/>
                    <a:pt x="15611" y="3727"/>
                  </a:cubicBezTo>
                  <a:cubicBezTo>
                    <a:pt x="17515" y="3188"/>
                    <a:pt x="18826" y="808"/>
                    <a:pt x="20667" y="0"/>
                  </a:cubicBezTo>
                  <a:close/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224631">
                <a:lnSpc>
                  <a:spcPct val="93000"/>
                </a:lnSpc>
                <a:defRPr sz="1800"/>
              </a:pPr>
              <a:endParaRPr sz="900" dirty="0">
                <a:cs typeface="+mn-ea"/>
                <a:sym typeface="+mn-lt"/>
              </a:endParaRPr>
            </a:p>
          </p:txBody>
        </p:sp>
        <p:sp>
          <p:nvSpPr>
            <p:cNvPr id="37" name="形状">
              <a:extLst>
                <a:ext uri="{FF2B5EF4-FFF2-40B4-BE49-F238E27FC236}">
                  <a16:creationId xmlns="" xmlns:a16="http://schemas.microsoft.com/office/drawing/2014/main" id="{69E157B4-4882-42DF-B8EA-354019A105A0}"/>
                </a:ext>
              </a:extLst>
            </p:cNvPr>
            <p:cNvSpPr/>
            <p:nvPr/>
          </p:nvSpPr>
          <p:spPr>
            <a:xfrm>
              <a:off x="6470777" y="2664590"/>
              <a:ext cx="1278038" cy="9223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50" h="21600" extrusionOk="0">
                  <a:moveTo>
                    <a:pt x="18433" y="1286"/>
                  </a:moveTo>
                  <a:cubicBezTo>
                    <a:pt x="19108" y="843"/>
                    <a:pt x="19752" y="444"/>
                    <a:pt x="20397" y="0"/>
                  </a:cubicBezTo>
                  <a:cubicBezTo>
                    <a:pt x="21317" y="2218"/>
                    <a:pt x="20274" y="3105"/>
                    <a:pt x="19169" y="4125"/>
                  </a:cubicBezTo>
                  <a:cubicBezTo>
                    <a:pt x="12879" y="9846"/>
                    <a:pt x="6375" y="15080"/>
                    <a:pt x="147" y="21600"/>
                  </a:cubicBezTo>
                  <a:cubicBezTo>
                    <a:pt x="85" y="20003"/>
                    <a:pt x="-283" y="18717"/>
                    <a:pt x="453" y="17520"/>
                  </a:cubicBezTo>
                  <a:cubicBezTo>
                    <a:pt x="6222" y="11621"/>
                    <a:pt x="12235" y="6165"/>
                    <a:pt x="18433" y="1286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224631">
                <a:lnSpc>
                  <a:spcPct val="93000"/>
                </a:lnSpc>
                <a:defRPr sz="1800"/>
              </a:pPr>
              <a:endParaRPr sz="900" dirty="0">
                <a:cs typeface="+mn-ea"/>
                <a:sym typeface="+mn-lt"/>
              </a:endParaRPr>
            </a:p>
          </p:txBody>
        </p:sp>
        <p:sp>
          <p:nvSpPr>
            <p:cNvPr id="38" name="形状">
              <a:extLst>
                <a:ext uri="{FF2B5EF4-FFF2-40B4-BE49-F238E27FC236}">
                  <a16:creationId xmlns="" xmlns:a16="http://schemas.microsoft.com/office/drawing/2014/main" id="{8DCEB824-1844-4B0C-B565-AE311F2D4514}"/>
                </a:ext>
              </a:extLst>
            </p:cNvPr>
            <p:cNvSpPr/>
            <p:nvPr/>
          </p:nvSpPr>
          <p:spPr>
            <a:xfrm>
              <a:off x="6480824" y="6170191"/>
              <a:ext cx="1262173" cy="9390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4" h="21600" extrusionOk="0">
                  <a:moveTo>
                    <a:pt x="21069" y="0"/>
                  </a:moveTo>
                  <a:cubicBezTo>
                    <a:pt x="21164" y="1999"/>
                    <a:pt x="21417" y="3216"/>
                    <a:pt x="20120" y="4303"/>
                  </a:cubicBezTo>
                  <a:cubicBezTo>
                    <a:pt x="13479" y="9953"/>
                    <a:pt x="6553" y="14951"/>
                    <a:pt x="165" y="21600"/>
                  </a:cubicBezTo>
                  <a:cubicBezTo>
                    <a:pt x="-183" y="19514"/>
                    <a:pt x="-56" y="18210"/>
                    <a:pt x="1272" y="17124"/>
                  </a:cubicBezTo>
                  <a:cubicBezTo>
                    <a:pt x="7818" y="11604"/>
                    <a:pt x="14270" y="5911"/>
                    <a:pt x="21069" y="0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224631">
                <a:lnSpc>
                  <a:spcPct val="93000"/>
                </a:lnSpc>
                <a:defRPr sz="1800"/>
              </a:pPr>
              <a:endParaRPr sz="900" dirty="0">
                <a:cs typeface="+mn-ea"/>
                <a:sym typeface="+mn-lt"/>
              </a:endParaRPr>
            </a:p>
          </p:txBody>
        </p:sp>
        <p:sp>
          <p:nvSpPr>
            <p:cNvPr id="39" name="形状">
              <a:extLst>
                <a:ext uri="{FF2B5EF4-FFF2-40B4-BE49-F238E27FC236}">
                  <a16:creationId xmlns="" xmlns:a16="http://schemas.microsoft.com/office/drawing/2014/main" id="{73C51580-05A9-4375-9EE2-0D81876BDCF5}"/>
                </a:ext>
              </a:extLst>
            </p:cNvPr>
            <p:cNvSpPr/>
            <p:nvPr/>
          </p:nvSpPr>
          <p:spPr>
            <a:xfrm>
              <a:off x="2737785" y="4579764"/>
              <a:ext cx="1270911" cy="9140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29" h="21600" extrusionOk="0">
                  <a:moveTo>
                    <a:pt x="20822" y="0"/>
                  </a:moveTo>
                  <a:cubicBezTo>
                    <a:pt x="21353" y="2449"/>
                    <a:pt x="20822" y="3518"/>
                    <a:pt x="19699" y="4498"/>
                  </a:cubicBezTo>
                  <a:cubicBezTo>
                    <a:pt x="14299" y="9085"/>
                    <a:pt x="8961" y="13851"/>
                    <a:pt x="3655" y="18572"/>
                  </a:cubicBezTo>
                  <a:cubicBezTo>
                    <a:pt x="2562" y="19507"/>
                    <a:pt x="1501" y="20531"/>
                    <a:pt x="315" y="21600"/>
                  </a:cubicBezTo>
                  <a:cubicBezTo>
                    <a:pt x="-247" y="19819"/>
                    <a:pt x="-122" y="18661"/>
                    <a:pt x="1220" y="17503"/>
                  </a:cubicBezTo>
                  <a:cubicBezTo>
                    <a:pt x="7744" y="11847"/>
                    <a:pt x="14205" y="5923"/>
                    <a:pt x="20822" y="0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224631">
                <a:lnSpc>
                  <a:spcPct val="93000"/>
                </a:lnSpc>
                <a:defRPr sz="1800"/>
              </a:pPr>
              <a:endParaRPr sz="900" dirty="0">
                <a:cs typeface="+mn-ea"/>
                <a:sym typeface="+mn-lt"/>
              </a:endParaRPr>
            </a:p>
          </p:txBody>
        </p:sp>
        <p:sp>
          <p:nvSpPr>
            <p:cNvPr id="40" name="形状">
              <a:extLst>
                <a:ext uri="{FF2B5EF4-FFF2-40B4-BE49-F238E27FC236}">
                  <a16:creationId xmlns="" xmlns:a16="http://schemas.microsoft.com/office/drawing/2014/main" id="{5A45D7D4-898C-41AF-A650-0412FA64D180}"/>
                </a:ext>
              </a:extLst>
            </p:cNvPr>
            <p:cNvSpPr/>
            <p:nvPr/>
          </p:nvSpPr>
          <p:spPr>
            <a:xfrm>
              <a:off x="2736270" y="4779609"/>
              <a:ext cx="1268768" cy="9223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28" h="21600" extrusionOk="0">
                  <a:moveTo>
                    <a:pt x="215" y="21600"/>
                  </a:moveTo>
                  <a:cubicBezTo>
                    <a:pt x="-224" y="19648"/>
                    <a:pt x="-36" y="18495"/>
                    <a:pt x="1187" y="17386"/>
                  </a:cubicBezTo>
                  <a:cubicBezTo>
                    <a:pt x="7739" y="11709"/>
                    <a:pt x="14166" y="5810"/>
                    <a:pt x="20749" y="0"/>
                  </a:cubicBezTo>
                  <a:cubicBezTo>
                    <a:pt x="21376" y="1907"/>
                    <a:pt x="21282" y="3016"/>
                    <a:pt x="20028" y="4080"/>
                  </a:cubicBezTo>
                  <a:cubicBezTo>
                    <a:pt x="13413" y="9802"/>
                    <a:pt x="6610" y="15080"/>
                    <a:pt x="215" y="21600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224631">
                <a:lnSpc>
                  <a:spcPct val="93000"/>
                </a:lnSpc>
                <a:defRPr sz="1800"/>
              </a:pPr>
              <a:endParaRPr sz="900" dirty="0">
                <a:cs typeface="+mn-ea"/>
                <a:sym typeface="+mn-lt"/>
              </a:endParaRPr>
            </a:p>
          </p:txBody>
        </p:sp>
        <p:sp>
          <p:nvSpPr>
            <p:cNvPr id="41" name="形状">
              <a:extLst>
                <a:ext uri="{FF2B5EF4-FFF2-40B4-BE49-F238E27FC236}">
                  <a16:creationId xmlns="" xmlns:a16="http://schemas.microsoft.com/office/drawing/2014/main" id="{C995FEA9-FF4F-4CFC-9307-0234AB705591}"/>
                </a:ext>
              </a:extLst>
            </p:cNvPr>
            <p:cNvSpPr/>
            <p:nvPr/>
          </p:nvSpPr>
          <p:spPr>
            <a:xfrm>
              <a:off x="2742800" y="6328401"/>
              <a:ext cx="1263462" cy="9223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40" h="21600" extrusionOk="0">
                  <a:moveTo>
                    <a:pt x="20808" y="0"/>
                  </a:moveTo>
                  <a:cubicBezTo>
                    <a:pt x="21407" y="2434"/>
                    <a:pt x="20808" y="3541"/>
                    <a:pt x="19452" y="4692"/>
                  </a:cubicBezTo>
                  <a:cubicBezTo>
                    <a:pt x="13082" y="10180"/>
                    <a:pt x="6523" y="15315"/>
                    <a:pt x="248" y="21600"/>
                  </a:cubicBezTo>
                  <a:cubicBezTo>
                    <a:pt x="-130" y="19918"/>
                    <a:pt x="-193" y="18590"/>
                    <a:pt x="911" y="17616"/>
                  </a:cubicBezTo>
                  <a:cubicBezTo>
                    <a:pt x="7533" y="11774"/>
                    <a:pt x="14154" y="5931"/>
                    <a:pt x="20808" y="0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224631">
                <a:lnSpc>
                  <a:spcPct val="93000"/>
                </a:lnSpc>
                <a:defRPr sz="1800"/>
              </a:pPr>
              <a:endParaRPr sz="900" dirty="0">
                <a:cs typeface="+mn-ea"/>
                <a:sym typeface="+mn-lt"/>
              </a:endParaRPr>
            </a:p>
          </p:txBody>
        </p:sp>
        <p:sp>
          <p:nvSpPr>
            <p:cNvPr id="42" name="形状">
              <a:extLst>
                <a:ext uri="{FF2B5EF4-FFF2-40B4-BE49-F238E27FC236}">
                  <a16:creationId xmlns="" xmlns:a16="http://schemas.microsoft.com/office/drawing/2014/main" id="{6EB07657-C3E0-4056-A2DD-0C565CF8F97B}"/>
                </a:ext>
              </a:extLst>
            </p:cNvPr>
            <p:cNvSpPr/>
            <p:nvPr/>
          </p:nvSpPr>
          <p:spPr>
            <a:xfrm>
              <a:off x="2743522" y="6528246"/>
              <a:ext cx="1261909" cy="9223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80" h="21600" extrusionOk="0">
                  <a:moveTo>
                    <a:pt x="252" y="21600"/>
                  </a:moveTo>
                  <a:cubicBezTo>
                    <a:pt x="-342" y="19471"/>
                    <a:pt x="158" y="18274"/>
                    <a:pt x="1283" y="17253"/>
                  </a:cubicBezTo>
                  <a:cubicBezTo>
                    <a:pt x="7660" y="11576"/>
                    <a:pt x="14068" y="5855"/>
                    <a:pt x="20602" y="0"/>
                  </a:cubicBezTo>
                  <a:cubicBezTo>
                    <a:pt x="21258" y="2484"/>
                    <a:pt x="20727" y="3504"/>
                    <a:pt x="19257" y="4790"/>
                  </a:cubicBezTo>
                  <a:cubicBezTo>
                    <a:pt x="12912" y="10157"/>
                    <a:pt x="6441" y="15257"/>
                    <a:pt x="252" y="21600"/>
                  </a:cubicBezTo>
                </a:path>
              </a:pathLst>
            </a:custGeom>
            <a:solidFill>
              <a:srgbClr val="FAFAF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224631">
                <a:lnSpc>
                  <a:spcPct val="93000"/>
                </a:lnSpc>
                <a:defRPr sz="1800"/>
              </a:pPr>
              <a:endParaRPr sz="900" dirty="0">
                <a:cs typeface="+mn-ea"/>
                <a:sym typeface="+mn-lt"/>
              </a:endParaRPr>
            </a:p>
          </p:txBody>
        </p:sp>
        <p:sp>
          <p:nvSpPr>
            <p:cNvPr id="43" name="形状">
              <a:extLst>
                <a:ext uri="{FF2B5EF4-FFF2-40B4-BE49-F238E27FC236}">
                  <a16:creationId xmlns="" xmlns:a16="http://schemas.microsoft.com/office/drawing/2014/main" id="{B23F4629-2F3A-4444-AD91-53439CEFDCCB}"/>
                </a:ext>
              </a:extLst>
            </p:cNvPr>
            <p:cNvSpPr/>
            <p:nvPr/>
          </p:nvSpPr>
          <p:spPr>
            <a:xfrm>
              <a:off x="6470419" y="1994767"/>
              <a:ext cx="1254999" cy="8261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71" h="21266" extrusionOk="0">
                  <a:moveTo>
                    <a:pt x="21171" y="731"/>
                  </a:moveTo>
                  <a:cubicBezTo>
                    <a:pt x="14173" y="7415"/>
                    <a:pt x="6952" y="13420"/>
                    <a:pt x="114" y="21266"/>
                  </a:cubicBezTo>
                  <a:cubicBezTo>
                    <a:pt x="82" y="19038"/>
                    <a:pt x="-429" y="17198"/>
                    <a:pt x="1009" y="15987"/>
                  </a:cubicBezTo>
                  <a:cubicBezTo>
                    <a:pt x="6217" y="11047"/>
                    <a:pt x="11425" y="6204"/>
                    <a:pt x="16602" y="1216"/>
                  </a:cubicBezTo>
                  <a:cubicBezTo>
                    <a:pt x="18104" y="-286"/>
                    <a:pt x="19605" y="-334"/>
                    <a:pt x="21171" y="731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224631">
                <a:lnSpc>
                  <a:spcPct val="93000"/>
                </a:lnSpc>
                <a:defRPr sz="1800"/>
              </a:pPr>
              <a:endParaRPr sz="900" dirty="0">
                <a:cs typeface="+mn-ea"/>
                <a:sym typeface="+mn-lt"/>
              </a:endParaRPr>
            </a:p>
          </p:txBody>
        </p:sp>
        <p:sp>
          <p:nvSpPr>
            <p:cNvPr id="44" name="形状">
              <a:extLst>
                <a:ext uri="{FF2B5EF4-FFF2-40B4-BE49-F238E27FC236}">
                  <a16:creationId xmlns="" xmlns:a16="http://schemas.microsoft.com/office/drawing/2014/main" id="{AE5A2530-8E56-498D-B1E3-641807173D04}"/>
                </a:ext>
              </a:extLst>
            </p:cNvPr>
            <p:cNvSpPr/>
            <p:nvPr/>
          </p:nvSpPr>
          <p:spPr>
            <a:xfrm>
              <a:off x="6476833" y="2847780"/>
              <a:ext cx="1264658" cy="9223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25" h="21600" extrusionOk="0">
                  <a:moveTo>
                    <a:pt x="17141" y="7082"/>
                  </a:moveTo>
                  <a:cubicBezTo>
                    <a:pt x="17141" y="7082"/>
                    <a:pt x="17110" y="7170"/>
                    <a:pt x="17079" y="7126"/>
                  </a:cubicBezTo>
                  <a:cubicBezTo>
                    <a:pt x="17079" y="7126"/>
                    <a:pt x="17110" y="7082"/>
                    <a:pt x="17141" y="7082"/>
                  </a:cubicBezTo>
                  <a:close/>
                  <a:moveTo>
                    <a:pt x="6793" y="15315"/>
                  </a:moveTo>
                  <a:cubicBezTo>
                    <a:pt x="4580" y="17262"/>
                    <a:pt x="2461" y="19431"/>
                    <a:pt x="217" y="21600"/>
                  </a:cubicBezTo>
                  <a:cubicBezTo>
                    <a:pt x="-251" y="19785"/>
                    <a:pt x="30" y="18546"/>
                    <a:pt x="1152" y="17528"/>
                  </a:cubicBezTo>
                  <a:cubicBezTo>
                    <a:pt x="7635" y="11774"/>
                    <a:pt x="14024" y="5931"/>
                    <a:pt x="20507" y="0"/>
                  </a:cubicBezTo>
                  <a:cubicBezTo>
                    <a:pt x="21349" y="2213"/>
                    <a:pt x="20850" y="3320"/>
                    <a:pt x="19635" y="4338"/>
                  </a:cubicBezTo>
                  <a:cubicBezTo>
                    <a:pt x="18700" y="5046"/>
                    <a:pt x="17422" y="5311"/>
                    <a:pt x="17079" y="7126"/>
                  </a:cubicBezTo>
                  <a:cubicBezTo>
                    <a:pt x="13370" y="9162"/>
                    <a:pt x="10159" y="12482"/>
                    <a:pt x="6793" y="15315"/>
                  </a:cubicBezTo>
                  <a:close/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224631">
                <a:lnSpc>
                  <a:spcPct val="93000"/>
                </a:lnSpc>
                <a:defRPr sz="1800"/>
              </a:pPr>
              <a:endParaRPr sz="900" dirty="0">
                <a:cs typeface="+mn-ea"/>
                <a:sym typeface="+mn-lt"/>
              </a:endParaRPr>
            </a:p>
          </p:txBody>
        </p:sp>
        <p:sp>
          <p:nvSpPr>
            <p:cNvPr id="45" name="形状">
              <a:extLst>
                <a:ext uri="{FF2B5EF4-FFF2-40B4-BE49-F238E27FC236}">
                  <a16:creationId xmlns="" xmlns:a16="http://schemas.microsoft.com/office/drawing/2014/main" id="{F7BA965E-A7B8-4C8C-893A-F8462D1A9CEE}"/>
                </a:ext>
              </a:extLst>
            </p:cNvPr>
            <p:cNvSpPr/>
            <p:nvPr/>
          </p:nvSpPr>
          <p:spPr>
            <a:xfrm>
              <a:off x="857664" y="5962020"/>
              <a:ext cx="1291081" cy="9307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2" h="21600" extrusionOk="0">
                  <a:moveTo>
                    <a:pt x="0" y="18314"/>
                  </a:moveTo>
                  <a:cubicBezTo>
                    <a:pt x="5587" y="13538"/>
                    <a:pt x="11143" y="8719"/>
                    <a:pt x="16668" y="3899"/>
                  </a:cubicBezTo>
                  <a:cubicBezTo>
                    <a:pt x="18166" y="2629"/>
                    <a:pt x="19727" y="1314"/>
                    <a:pt x="21288" y="0"/>
                  </a:cubicBezTo>
                  <a:cubicBezTo>
                    <a:pt x="21600" y="2366"/>
                    <a:pt x="20913" y="3549"/>
                    <a:pt x="19540" y="4688"/>
                  </a:cubicBezTo>
                  <a:cubicBezTo>
                    <a:pt x="12985" y="10209"/>
                    <a:pt x="6492" y="15948"/>
                    <a:pt x="0" y="21600"/>
                  </a:cubicBezTo>
                  <a:cubicBezTo>
                    <a:pt x="0" y="20548"/>
                    <a:pt x="0" y="19453"/>
                    <a:pt x="0" y="18314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224631">
                <a:lnSpc>
                  <a:spcPct val="93000"/>
                </a:lnSpc>
                <a:defRPr sz="1800"/>
              </a:pPr>
              <a:endParaRPr sz="900" dirty="0">
                <a:cs typeface="+mn-ea"/>
                <a:sym typeface="+mn-lt"/>
              </a:endParaRPr>
            </a:p>
          </p:txBody>
        </p:sp>
        <p:sp>
          <p:nvSpPr>
            <p:cNvPr id="46" name="形状">
              <a:extLst>
                <a:ext uri="{FF2B5EF4-FFF2-40B4-BE49-F238E27FC236}">
                  <a16:creationId xmlns="" xmlns:a16="http://schemas.microsoft.com/office/drawing/2014/main" id="{2E63299F-714C-4E37-8E92-C0174C6416CB}"/>
                </a:ext>
              </a:extLst>
            </p:cNvPr>
            <p:cNvSpPr/>
            <p:nvPr/>
          </p:nvSpPr>
          <p:spPr>
            <a:xfrm>
              <a:off x="855622" y="6161864"/>
              <a:ext cx="1284787" cy="9087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75" h="21473" extrusionOk="0">
                  <a:moveTo>
                    <a:pt x="19" y="18711"/>
                  </a:moveTo>
                  <a:cubicBezTo>
                    <a:pt x="6728" y="12489"/>
                    <a:pt x="13436" y="6267"/>
                    <a:pt x="20205" y="0"/>
                  </a:cubicBezTo>
                  <a:cubicBezTo>
                    <a:pt x="20837" y="2356"/>
                    <a:pt x="20326" y="3378"/>
                    <a:pt x="19032" y="4578"/>
                  </a:cubicBezTo>
                  <a:cubicBezTo>
                    <a:pt x="13346" y="9511"/>
                    <a:pt x="7811" y="14711"/>
                    <a:pt x="2215" y="19867"/>
                  </a:cubicBezTo>
                  <a:cubicBezTo>
                    <a:pt x="1734" y="20311"/>
                    <a:pt x="1403" y="20933"/>
                    <a:pt x="982" y="21467"/>
                  </a:cubicBezTo>
                  <a:cubicBezTo>
                    <a:pt x="-763" y="21600"/>
                    <a:pt x="440" y="19600"/>
                    <a:pt x="19" y="18711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224631">
                <a:lnSpc>
                  <a:spcPct val="93000"/>
                </a:lnSpc>
                <a:defRPr sz="1800"/>
              </a:pPr>
              <a:endParaRPr sz="900" dirty="0">
                <a:cs typeface="+mn-ea"/>
                <a:sym typeface="+mn-lt"/>
              </a:endParaRPr>
            </a:p>
          </p:txBody>
        </p:sp>
        <p:sp>
          <p:nvSpPr>
            <p:cNvPr id="47" name="形状">
              <a:extLst>
                <a:ext uri="{FF2B5EF4-FFF2-40B4-BE49-F238E27FC236}">
                  <a16:creationId xmlns="" xmlns:a16="http://schemas.microsoft.com/office/drawing/2014/main" id="{6FFB755A-9043-475F-A3D7-6DB21E2CC7EA}"/>
                </a:ext>
              </a:extLst>
            </p:cNvPr>
            <p:cNvSpPr/>
            <p:nvPr/>
          </p:nvSpPr>
          <p:spPr>
            <a:xfrm>
              <a:off x="857036" y="5225117"/>
              <a:ext cx="1285143" cy="8848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97" h="21298" extrusionOk="0">
                  <a:moveTo>
                    <a:pt x="15563" y="3480"/>
                  </a:moveTo>
                  <a:cubicBezTo>
                    <a:pt x="16672" y="2523"/>
                    <a:pt x="17813" y="1612"/>
                    <a:pt x="18860" y="655"/>
                  </a:cubicBezTo>
                  <a:cubicBezTo>
                    <a:pt x="19446" y="108"/>
                    <a:pt x="20154" y="-302"/>
                    <a:pt x="20647" y="290"/>
                  </a:cubicBezTo>
                  <a:cubicBezTo>
                    <a:pt x="21202" y="1065"/>
                    <a:pt x="21079" y="2204"/>
                    <a:pt x="20401" y="3025"/>
                  </a:cubicBezTo>
                  <a:cubicBezTo>
                    <a:pt x="15594" y="6807"/>
                    <a:pt x="10972" y="11045"/>
                    <a:pt x="6350" y="15374"/>
                  </a:cubicBezTo>
                  <a:cubicBezTo>
                    <a:pt x="4316" y="17288"/>
                    <a:pt x="2344" y="19339"/>
                    <a:pt x="280" y="21298"/>
                  </a:cubicBezTo>
                  <a:cubicBezTo>
                    <a:pt x="-398" y="19065"/>
                    <a:pt x="218" y="17880"/>
                    <a:pt x="1451" y="16741"/>
                  </a:cubicBezTo>
                  <a:cubicBezTo>
                    <a:pt x="6227" y="12366"/>
                    <a:pt x="10880" y="7901"/>
                    <a:pt x="15563" y="3480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224631">
                <a:lnSpc>
                  <a:spcPct val="93000"/>
                </a:lnSpc>
                <a:defRPr sz="1800"/>
              </a:pPr>
              <a:endParaRPr sz="900" dirty="0">
                <a:cs typeface="+mn-ea"/>
                <a:sym typeface="+mn-lt"/>
              </a:endParaRPr>
            </a:p>
          </p:txBody>
        </p:sp>
        <p:sp>
          <p:nvSpPr>
            <p:cNvPr id="48" name="形状">
              <a:extLst>
                <a:ext uri="{FF2B5EF4-FFF2-40B4-BE49-F238E27FC236}">
                  <a16:creationId xmlns="" xmlns:a16="http://schemas.microsoft.com/office/drawing/2014/main" id="{FBA0456E-A03C-499F-B7CD-CEE9694A96CF}"/>
                </a:ext>
              </a:extLst>
            </p:cNvPr>
            <p:cNvSpPr/>
            <p:nvPr/>
          </p:nvSpPr>
          <p:spPr>
            <a:xfrm>
              <a:off x="2740132" y="4971126"/>
              <a:ext cx="1266348" cy="9140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3" h="21600" extrusionOk="0">
                  <a:moveTo>
                    <a:pt x="20722" y="0"/>
                  </a:moveTo>
                  <a:cubicBezTo>
                    <a:pt x="21315" y="2405"/>
                    <a:pt x="20722" y="3429"/>
                    <a:pt x="19473" y="4543"/>
                  </a:cubicBezTo>
                  <a:cubicBezTo>
                    <a:pt x="13075" y="10065"/>
                    <a:pt x="6520" y="15187"/>
                    <a:pt x="152" y="21600"/>
                  </a:cubicBezTo>
                  <a:cubicBezTo>
                    <a:pt x="-4" y="19997"/>
                    <a:pt x="-285" y="18839"/>
                    <a:pt x="807" y="17859"/>
                  </a:cubicBezTo>
                  <a:cubicBezTo>
                    <a:pt x="7456" y="11936"/>
                    <a:pt x="14042" y="5968"/>
                    <a:pt x="20722" y="0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224631">
                <a:lnSpc>
                  <a:spcPct val="93000"/>
                </a:lnSpc>
                <a:defRPr sz="1800"/>
              </a:pPr>
              <a:endParaRPr sz="900" dirty="0">
                <a:cs typeface="+mn-ea"/>
                <a:sym typeface="+mn-lt"/>
              </a:endParaRPr>
            </a:p>
          </p:txBody>
        </p:sp>
        <p:sp>
          <p:nvSpPr>
            <p:cNvPr id="49" name="形状">
              <a:extLst>
                <a:ext uri="{FF2B5EF4-FFF2-40B4-BE49-F238E27FC236}">
                  <a16:creationId xmlns="" xmlns:a16="http://schemas.microsoft.com/office/drawing/2014/main" id="{B51EE3D6-7A6F-4E54-99A0-BEC6541BBB46}"/>
                </a:ext>
              </a:extLst>
            </p:cNvPr>
            <p:cNvSpPr/>
            <p:nvPr/>
          </p:nvSpPr>
          <p:spPr>
            <a:xfrm>
              <a:off x="857664" y="6553227"/>
              <a:ext cx="1278176" cy="9223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85" h="21600" extrusionOk="0">
                  <a:moveTo>
                    <a:pt x="0" y="18634"/>
                  </a:moveTo>
                  <a:cubicBezTo>
                    <a:pt x="7000" y="12438"/>
                    <a:pt x="14001" y="6241"/>
                    <a:pt x="21064" y="0"/>
                  </a:cubicBezTo>
                  <a:cubicBezTo>
                    <a:pt x="21600" y="2302"/>
                    <a:pt x="21159" y="3497"/>
                    <a:pt x="19740" y="4515"/>
                  </a:cubicBezTo>
                  <a:cubicBezTo>
                    <a:pt x="17501" y="6108"/>
                    <a:pt x="15388" y="8189"/>
                    <a:pt x="13244" y="10048"/>
                  </a:cubicBezTo>
                  <a:cubicBezTo>
                    <a:pt x="8640" y="13190"/>
                    <a:pt x="4667" y="17661"/>
                    <a:pt x="221" y="21600"/>
                  </a:cubicBezTo>
                  <a:cubicBezTo>
                    <a:pt x="126" y="20493"/>
                    <a:pt x="63" y="19520"/>
                    <a:pt x="0" y="18634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224631">
                <a:lnSpc>
                  <a:spcPct val="93000"/>
                </a:lnSpc>
                <a:defRPr sz="1800"/>
              </a:pPr>
              <a:endParaRPr sz="900" dirty="0">
                <a:cs typeface="+mn-ea"/>
                <a:sym typeface="+mn-lt"/>
              </a:endParaRPr>
            </a:p>
          </p:txBody>
        </p:sp>
        <p:sp>
          <p:nvSpPr>
            <p:cNvPr id="50" name="形状">
              <a:extLst>
                <a:ext uri="{FF2B5EF4-FFF2-40B4-BE49-F238E27FC236}">
                  <a16:creationId xmlns="" xmlns:a16="http://schemas.microsoft.com/office/drawing/2014/main" id="{19103FD3-BBDF-4795-9863-F86ACB52CC15}"/>
                </a:ext>
              </a:extLst>
            </p:cNvPr>
            <p:cNvSpPr/>
            <p:nvPr/>
          </p:nvSpPr>
          <p:spPr>
            <a:xfrm>
              <a:off x="6506382" y="5404122"/>
              <a:ext cx="1244777" cy="9057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75" h="21600" extrusionOk="0">
                  <a:moveTo>
                    <a:pt x="43" y="21600"/>
                  </a:moveTo>
                  <a:cubicBezTo>
                    <a:pt x="-54" y="20340"/>
                    <a:pt x="-22" y="19125"/>
                    <a:pt x="495" y="18000"/>
                  </a:cubicBezTo>
                  <a:cubicBezTo>
                    <a:pt x="7340" y="12015"/>
                    <a:pt x="14217" y="6030"/>
                    <a:pt x="21094" y="0"/>
                  </a:cubicBezTo>
                  <a:cubicBezTo>
                    <a:pt x="21546" y="2340"/>
                    <a:pt x="21159" y="3465"/>
                    <a:pt x="19803" y="4590"/>
                  </a:cubicBezTo>
                  <a:cubicBezTo>
                    <a:pt x="13151" y="10125"/>
                    <a:pt x="6403" y="15480"/>
                    <a:pt x="43" y="21600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224631">
                <a:lnSpc>
                  <a:spcPct val="93000"/>
                </a:lnSpc>
                <a:defRPr sz="1800"/>
              </a:pPr>
              <a:endParaRPr sz="900" dirty="0">
                <a:cs typeface="+mn-ea"/>
                <a:sym typeface="+mn-lt"/>
              </a:endParaRPr>
            </a:p>
          </p:txBody>
        </p:sp>
        <p:sp>
          <p:nvSpPr>
            <p:cNvPr id="51" name="形状">
              <a:extLst>
                <a:ext uri="{FF2B5EF4-FFF2-40B4-BE49-F238E27FC236}">
                  <a16:creationId xmlns="" xmlns:a16="http://schemas.microsoft.com/office/drawing/2014/main" id="{4F068B1A-31B4-442C-967D-75DB11E5F83B}"/>
                </a:ext>
              </a:extLst>
            </p:cNvPr>
            <p:cNvSpPr/>
            <p:nvPr/>
          </p:nvSpPr>
          <p:spPr>
            <a:xfrm>
              <a:off x="4610774" y="5578985"/>
              <a:ext cx="1269140" cy="9223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67" h="21600" extrusionOk="0">
                  <a:moveTo>
                    <a:pt x="342" y="0"/>
                  </a:moveTo>
                  <a:cubicBezTo>
                    <a:pt x="373" y="4568"/>
                    <a:pt x="373" y="9181"/>
                    <a:pt x="404" y="13749"/>
                  </a:cubicBezTo>
                  <a:cubicBezTo>
                    <a:pt x="404" y="14858"/>
                    <a:pt x="155" y="16056"/>
                    <a:pt x="746" y="17032"/>
                  </a:cubicBezTo>
                  <a:cubicBezTo>
                    <a:pt x="1585" y="18451"/>
                    <a:pt x="1958" y="16810"/>
                    <a:pt x="2424" y="16411"/>
                  </a:cubicBezTo>
                  <a:cubicBezTo>
                    <a:pt x="8516" y="11044"/>
                    <a:pt x="14545" y="5677"/>
                    <a:pt x="20636" y="310"/>
                  </a:cubicBezTo>
                  <a:cubicBezTo>
                    <a:pt x="21227" y="2306"/>
                    <a:pt x="20605" y="3149"/>
                    <a:pt x="19642" y="3947"/>
                  </a:cubicBezTo>
                  <a:cubicBezTo>
                    <a:pt x="14296" y="8605"/>
                    <a:pt x="9013" y="13262"/>
                    <a:pt x="3698" y="17963"/>
                  </a:cubicBezTo>
                  <a:cubicBezTo>
                    <a:pt x="2548" y="18983"/>
                    <a:pt x="1492" y="20136"/>
                    <a:pt x="0" y="21600"/>
                  </a:cubicBezTo>
                  <a:cubicBezTo>
                    <a:pt x="342" y="14016"/>
                    <a:pt x="-373" y="7052"/>
                    <a:pt x="342" y="0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224631">
                <a:lnSpc>
                  <a:spcPct val="93000"/>
                </a:lnSpc>
                <a:defRPr sz="1800"/>
              </a:pPr>
              <a:endParaRPr sz="900" dirty="0">
                <a:cs typeface="+mn-ea"/>
                <a:sym typeface="+mn-lt"/>
              </a:endParaRPr>
            </a:p>
          </p:txBody>
        </p:sp>
        <p:sp>
          <p:nvSpPr>
            <p:cNvPr id="52" name="形状">
              <a:extLst>
                <a:ext uri="{FF2B5EF4-FFF2-40B4-BE49-F238E27FC236}">
                  <a16:creationId xmlns="" xmlns:a16="http://schemas.microsoft.com/office/drawing/2014/main" id="{4135EC3B-024A-4473-985A-6BB4F7F562D3}"/>
                </a:ext>
              </a:extLst>
            </p:cNvPr>
            <p:cNvSpPr/>
            <p:nvPr/>
          </p:nvSpPr>
          <p:spPr>
            <a:xfrm>
              <a:off x="858770" y="6361708"/>
              <a:ext cx="1278781" cy="9140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9" h="21600" extrusionOk="0">
                  <a:moveTo>
                    <a:pt x="1436" y="17325"/>
                  </a:moveTo>
                  <a:cubicBezTo>
                    <a:pt x="7928" y="11579"/>
                    <a:pt x="14421" y="5790"/>
                    <a:pt x="20976" y="0"/>
                  </a:cubicBezTo>
                  <a:cubicBezTo>
                    <a:pt x="21444" y="2182"/>
                    <a:pt x="21007" y="3118"/>
                    <a:pt x="19727" y="4275"/>
                  </a:cubicBezTo>
                  <a:cubicBezTo>
                    <a:pt x="13391" y="9842"/>
                    <a:pt x="6836" y="14831"/>
                    <a:pt x="905" y="21244"/>
                  </a:cubicBezTo>
                  <a:cubicBezTo>
                    <a:pt x="656" y="21466"/>
                    <a:pt x="312" y="21466"/>
                    <a:pt x="0" y="21600"/>
                  </a:cubicBezTo>
                  <a:cubicBezTo>
                    <a:pt x="125" y="19908"/>
                    <a:pt x="-156" y="17948"/>
                    <a:pt x="1436" y="17325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224631">
                <a:lnSpc>
                  <a:spcPct val="93000"/>
                </a:lnSpc>
                <a:defRPr sz="1800"/>
              </a:pPr>
              <a:endParaRPr sz="900" dirty="0">
                <a:cs typeface="+mn-ea"/>
                <a:sym typeface="+mn-lt"/>
              </a:endParaRPr>
            </a:p>
          </p:txBody>
        </p:sp>
        <p:sp>
          <p:nvSpPr>
            <p:cNvPr id="53" name="形状">
              <a:extLst>
                <a:ext uri="{FF2B5EF4-FFF2-40B4-BE49-F238E27FC236}">
                  <a16:creationId xmlns="" xmlns:a16="http://schemas.microsoft.com/office/drawing/2014/main" id="{CEFA8330-8638-4FBC-8DA4-3D5CD53DB3EC}"/>
                </a:ext>
              </a:extLst>
            </p:cNvPr>
            <p:cNvSpPr/>
            <p:nvPr/>
          </p:nvSpPr>
          <p:spPr>
            <a:xfrm>
              <a:off x="6503823" y="6386690"/>
              <a:ext cx="1243266" cy="8974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73" h="21600" extrusionOk="0">
                  <a:moveTo>
                    <a:pt x="473" y="21600"/>
                  </a:moveTo>
                  <a:cubicBezTo>
                    <a:pt x="-290" y="20643"/>
                    <a:pt x="124" y="19322"/>
                    <a:pt x="28" y="18182"/>
                  </a:cubicBezTo>
                  <a:cubicBezTo>
                    <a:pt x="5532" y="13306"/>
                    <a:pt x="11067" y="8476"/>
                    <a:pt x="16538" y="3600"/>
                  </a:cubicBezTo>
                  <a:cubicBezTo>
                    <a:pt x="17874" y="2415"/>
                    <a:pt x="19242" y="1230"/>
                    <a:pt x="20642" y="0"/>
                  </a:cubicBezTo>
                  <a:cubicBezTo>
                    <a:pt x="21310" y="2096"/>
                    <a:pt x="20960" y="3099"/>
                    <a:pt x="19656" y="4238"/>
                  </a:cubicBezTo>
                  <a:cubicBezTo>
                    <a:pt x="13166" y="9934"/>
                    <a:pt x="6422" y="14901"/>
                    <a:pt x="473" y="21600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224631">
                <a:lnSpc>
                  <a:spcPct val="93000"/>
                </a:lnSpc>
                <a:defRPr sz="1800"/>
              </a:pPr>
              <a:endParaRPr sz="900" dirty="0">
                <a:cs typeface="+mn-ea"/>
                <a:sym typeface="+mn-lt"/>
              </a:endParaRPr>
            </a:p>
          </p:txBody>
        </p:sp>
        <p:sp>
          <p:nvSpPr>
            <p:cNvPr id="54" name="形状">
              <a:extLst>
                <a:ext uri="{FF2B5EF4-FFF2-40B4-BE49-F238E27FC236}">
                  <a16:creationId xmlns="" xmlns:a16="http://schemas.microsoft.com/office/drawing/2014/main" id="{3F5E6958-B17D-4A68-926F-277013363383}"/>
                </a:ext>
              </a:extLst>
            </p:cNvPr>
            <p:cNvSpPr/>
            <p:nvPr/>
          </p:nvSpPr>
          <p:spPr>
            <a:xfrm>
              <a:off x="4612987" y="4205055"/>
              <a:ext cx="1266064" cy="9140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84" h="21600" extrusionOk="0">
                  <a:moveTo>
                    <a:pt x="20883" y="0"/>
                  </a:moveTo>
                  <a:cubicBezTo>
                    <a:pt x="21324" y="2142"/>
                    <a:pt x="21041" y="3169"/>
                    <a:pt x="20002" y="4106"/>
                  </a:cubicBezTo>
                  <a:cubicBezTo>
                    <a:pt x="13421" y="9907"/>
                    <a:pt x="6714" y="15263"/>
                    <a:pt x="291" y="21600"/>
                  </a:cubicBezTo>
                  <a:cubicBezTo>
                    <a:pt x="-276" y="19904"/>
                    <a:pt x="7" y="18788"/>
                    <a:pt x="952" y="17940"/>
                  </a:cubicBezTo>
                  <a:cubicBezTo>
                    <a:pt x="7533" y="12005"/>
                    <a:pt x="14082" y="6069"/>
                    <a:pt x="20883" y="0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224631">
                <a:lnSpc>
                  <a:spcPct val="93000"/>
                </a:lnSpc>
                <a:defRPr sz="1800"/>
              </a:pPr>
              <a:endParaRPr sz="900" dirty="0">
                <a:cs typeface="+mn-ea"/>
                <a:sym typeface="+mn-lt"/>
              </a:endParaRPr>
            </a:p>
          </p:txBody>
        </p:sp>
        <p:sp>
          <p:nvSpPr>
            <p:cNvPr id="55" name="形状">
              <a:extLst>
                <a:ext uri="{FF2B5EF4-FFF2-40B4-BE49-F238E27FC236}">
                  <a16:creationId xmlns="" xmlns:a16="http://schemas.microsoft.com/office/drawing/2014/main" id="{F4E503B8-CB09-42E6-9CC3-34055D8E533D}"/>
                </a:ext>
              </a:extLst>
            </p:cNvPr>
            <p:cNvSpPr/>
            <p:nvPr/>
          </p:nvSpPr>
          <p:spPr>
            <a:xfrm>
              <a:off x="4604650" y="4013538"/>
              <a:ext cx="1264431" cy="9223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56" h="21600" extrusionOk="0">
                  <a:moveTo>
                    <a:pt x="227" y="21600"/>
                  </a:moveTo>
                  <a:cubicBezTo>
                    <a:pt x="-275" y="19648"/>
                    <a:pt x="70" y="18495"/>
                    <a:pt x="1136" y="17520"/>
                  </a:cubicBezTo>
                  <a:cubicBezTo>
                    <a:pt x="7688" y="11754"/>
                    <a:pt x="14146" y="5988"/>
                    <a:pt x="20917" y="0"/>
                  </a:cubicBezTo>
                  <a:cubicBezTo>
                    <a:pt x="21074" y="1730"/>
                    <a:pt x="21325" y="2794"/>
                    <a:pt x="20196" y="3814"/>
                  </a:cubicBezTo>
                  <a:cubicBezTo>
                    <a:pt x="13582" y="9713"/>
                    <a:pt x="6747" y="15213"/>
                    <a:pt x="227" y="21600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224631">
                <a:lnSpc>
                  <a:spcPct val="93000"/>
                </a:lnSpc>
                <a:defRPr sz="1800"/>
              </a:pPr>
              <a:endParaRPr sz="900" dirty="0">
                <a:cs typeface="+mn-ea"/>
                <a:sym typeface="+mn-lt"/>
              </a:endParaRPr>
            </a:p>
          </p:txBody>
        </p:sp>
        <p:sp>
          <p:nvSpPr>
            <p:cNvPr id="56" name="形状">
              <a:extLst>
                <a:ext uri="{FF2B5EF4-FFF2-40B4-BE49-F238E27FC236}">
                  <a16:creationId xmlns="" xmlns:a16="http://schemas.microsoft.com/office/drawing/2014/main" id="{4A25AF99-599C-4A70-B3E4-CE3B9180FE8D}"/>
                </a:ext>
              </a:extLst>
            </p:cNvPr>
            <p:cNvSpPr/>
            <p:nvPr/>
          </p:nvSpPr>
          <p:spPr>
            <a:xfrm>
              <a:off x="855320" y="5787157"/>
              <a:ext cx="1288494" cy="9223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61" h="21600" extrusionOk="0">
                  <a:moveTo>
                    <a:pt x="971" y="17315"/>
                  </a:moveTo>
                  <a:cubicBezTo>
                    <a:pt x="7345" y="11573"/>
                    <a:pt x="13720" y="5831"/>
                    <a:pt x="20245" y="0"/>
                  </a:cubicBezTo>
                  <a:cubicBezTo>
                    <a:pt x="20970" y="1811"/>
                    <a:pt x="20759" y="2606"/>
                    <a:pt x="19520" y="3710"/>
                  </a:cubicBezTo>
                  <a:cubicBezTo>
                    <a:pt x="12964" y="9541"/>
                    <a:pt x="6228" y="14886"/>
                    <a:pt x="95" y="21600"/>
                  </a:cubicBezTo>
                  <a:cubicBezTo>
                    <a:pt x="276" y="20142"/>
                    <a:pt x="-630" y="18199"/>
                    <a:pt x="971" y="17315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224631">
                <a:lnSpc>
                  <a:spcPct val="93000"/>
                </a:lnSpc>
                <a:defRPr sz="1800"/>
              </a:pPr>
              <a:endParaRPr sz="900" dirty="0">
                <a:cs typeface="+mn-ea"/>
                <a:sym typeface="+mn-lt"/>
              </a:endParaRPr>
            </a:p>
          </p:txBody>
        </p:sp>
        <p:sp>
          <p:nvSpPr>
            <p:cNvPr id="57" name="形状">
              <a:extLst>
                <a:ext uri="{FF2B5EF4-FFF2-40B4-BE49-F238E27FC236}">
                  <a16:creationId xmlns="" xmlns:a16="http://schemas.microsoft.com/office/drawing/2014/main" id="{23BFEE91-790C-4850-8B57-7201BBE793B0}"/>
                </a:ext>
              </a:extLst>
            </p:cNvPr>
            <p:cNvSpPr/>
            <p:nvPr/>
          </p:nvSpPr>
          <p:spPr>
            <a:xfrm>
              <a:off x="2733194" y="4388246"/>
              <a:ext cx="1266976" cy="9223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98" h="21600" extrusionOk="0">
                  <a:moveTo>
                    <a:pt x="112" y="21600"/>
                  </a:moveTo>
                  <a:cubicBezTo>
                    <a:pt x="-171" y="19564"/>
                    <a:pt x="49" y="18457"/>
                    <a:pt x="1181" y="17439"/>
                  </a:cubicBezTo>
                  <a:cubicBezTo>
                    <a:pt x="7752" y="11730"/>
                    <a:pt x="14229" y="5931"/>
                    <a:pt x="20832" y="0"/>
                  </a:cubicBezTo>
                  <a:cubicBezTo>
                    <a:pt x="21429" y="2125"/>
                    <a:pt x="20989" y="3187"/>
                    <a:pt x="19857" y="4116"/>
                  </a:cubicBezTo>
                  <a:cubicBezTo>
                    <a:pt x="13286" y="9782"/>
                    <a:pt x="6526" y="15093"/>
                    <a:pt x="112" y="21600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224631">
                <a:lnSpc>
                  <a:spcPct val="93000"/>
                </a:lnSpc>
                <a:defRPr sz="1800"/>
              </a:pPr>
              <a:endParaRPr sz="900" dirty="0">
                <a:cs typeface="+mn-ea"/>
                <a:sym typeface="+mn-lt"/>
              </a:endParaRPr>
            </a:p>
          </p:txBody>
        </p:sp>
        <p:sp>
          <p:nvSpPr>
            <p:cNvPr id="58" name="形状">
              <a:extLst>
                <a:ext uri="{FF2B5EF4-FFF2-40B4-BE49-F238E27FC236}">
                  <a16:creationId xmlns="" xmlns:a16="http://schemas.microsoft.com/office/drawing/2014/main" id="{AAB69A44-8FAA-42A2-8EBF-361906A4D364}"/>
                </a:ext>
              </a:extLst>
            </p:cNvPr>
            <p:cNvSpPr/>
            <p:nvPr/>
          </p:nvSpPr>
          <p:spPr>
            <a:xfrm>
              <a:off x="2744040" y="6136884"/>
              <a:ext cx="1258322" cy="9057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20" h="21600" extrusionOk="0">
                  <a:moveTo>
                    <a:pt x="274" y="21600"/>
                  </a:moveTo>
                  <a:cubicBezTo>
                    <a:pt x="-350" y="19579"/>
                    <a:pt x="149" y="18501"/>
                    <a:pt x="1211" y="17558"/>
                  </a:cubicBezTo>
                  <a:cubicBezTo>
                    <a:pt x="7610" y="11810"/>
                    <a:pt x="14040" y="6017"/>
                    <a:pt x="20751" y="0"/>
                  </a:cubicBezTo>
                  <a:cubicBezTo>
                    <a:pt x="20688" y="1751"/>
                    <a:pt x="21250" y="2874"/>
                    <a:pt x="19970" y="3907"/>
                  </a:cubicBezTo>
                  <a:cubicBezTo>
                    <a:pt x="13353" y="9655"/>
                    <a:pt x="6673" y="15268"/>
                    <a:pt x="274" y="21600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224631">
                <a:lnSpc>
                  <a:spcPct val="93000"/>
                </a:lnSpc>
                <a:defRPr sz="1800"/>
              </a:pPr>
              <a:endParaRPr sz="900" dirty="0">
                <a:cs typeface="+mn-ea"/>
                <a:sym typeface="+mn-lt"/>
              </a:endParaRPr>
            </a:p>
          </p:txBody>
        </p:sp>
        <p:sp>
          <p:nvSpPr>
            <p:cNvPr id="59" name="形状">
              <a:extLst>
                <a:ext uri="{FF2B5EF4-FFF2-40B4-BE49-F238E27FC236}">
                  <a16:creationId xmlns="" xmlns:a16="http://schemas.microsoft.com/office/drawing/2014/main" id="{75E60B2D-F681-4E21-B667-F278149019A2}"/>
                </a:ext>
              </a:extLst>
            </p:cNvPr>
            <p:cNvSpPr/>
            <p:nvPr/>
          </p:nvSpPr>
          <p:spPr>
            <a:xfrm>
              <a:off x="6501684" y="4248128"/>
              <a:ext cx="1248719" cy="10708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03" h="21572" extrusionOk="0">
                  <a:moveTo>
                    <a:pt x="405" y="21572"/>
                  </a:moveTo>
                  <a:cubicBezTo>
                    <a:pt x="-397" y="20319"/>
                    <a:pt x="84" y="19484"/>
                    <a:pt x="1047" y="18763"/>
                  </a:cubicBezTo>
                  <a:cubicBezTo>
                    <a:pt x="3101" y="15536"/>
                    <a:pt x="6247" y="14056"/>
                    <a:pt x="9007" y="11892"/>
                  </a:cubicBezTo>
                  <a:cubicBezTo>
                    <a:pt x="11831" y="9652"/>
                    <a:pt x="14944" y="7868"/>
                    <a:pt x="17801" y="5628"/>
                  </a:cubicBezTo>
                  <a:cubicBezTo>
                    <a:pt x="18539" y="5021"/>
                    <a:pt x="19566" y="4793"/>
                    <a:pt x="19727" y="3502"/>
                  </a:cubicBezTo>
                  <a:cubicBezTo>
                    <a:pt x="20689" y="2857"/>
                    <a:pt x="20850" y="1832"/>
                    <a:pt x="20754" y="693"/>
                  </a:cubicBezTo>
                  <a:cubicBezTo>
                    <a:pt x="20689" y="428"/>
                    <a:pt x="20593" y="162"/>
                    <a:pt x="20850" y="10"/>
                  </a:cubicBezTo>
                  <a:cubicBezTo>
                    <a:pt x="20978" y="-28"/>
                    <a:pt x="21075" y="48"/>
                    <a:pt x="21171" y="238"/>
                  </a:cubicBezTo>
                  <a:cubicBezTo>
                    <a:pt x="21171" y="3692"/>
                    <a:pt x="21203" y="7185"/>
                    <a:pt x="21203" y="10715"/>
                  </a:cubicBezTo>
                  <a:cubicBezTo>
                    <a:pt x="21075" y="11019"/>
                    <a:pt x="20914" y="11057"/>
                    <a:pt x="20722" y="10753"/>
                  </a:cubicBezTo>
                  <a:cubicBezTo>
                    <a:pt x="20689" y="9728"/>
                    <a:pt x="20689" y="8703"/>
                    <a:pt x="20657" y="7640"/>
                  </a:cubicBezTo>
                  <a:cubicBezTo>
                    <a:pt x="17095" y="8779"/>
                    <a:pt x="14463" y="11892"/>
                    <a:pt x="11286" y="13752"/>
                  </a:cubicBezTo>
                  <a:cubicBezTo>
                    <a:pt x="7498" y="15992"/>
                    <a:pt x="4257" y="19408"/>
                    <a:pt x="405" y="21572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224631">
                <a:lnSpc>
                  <a:spcPct val="93000"/>
                </a:lnSpc>
                <a:defRPr sz="1800"/>
              </a:pPr>
              <a:endParaRPr sz="900" dirty="0">
                <a:cs typeface="+mn-ea"/>
                <a:sym typeface="+mn-lt"/>
              </a:endParaRPr>
            </a:p>
          </p:txBody>
        </p:sp>
        <p:sp>
          <p:nvSpPr>
            <p:cNvPr id="60" name="形状">
              <a:extLst>
                <a:ext uri="{FF2B5EF4-FFF2-40B4-BE49-F238E27FC236}">
                  <a16:creationId xmlns="" xmlns:a16="http://schemas.microsoft.com/office/drawing/2014/main" id="{441F91C6-6F7E-4548-8995-C6ACEF738608}"/>
                </a:ext>
              </a:extLst>
            </p:cNvPr>
            <p:cNvSpPr/>
            <p:nvPr/>
          </p:nvSpPr>
          <p:spPr>
            <a:xfrm>
              <a:off x="4609424" y="4396573"/>
              <a:ext cx="1262898" cy="9057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31" h="21600" extrusionOk="0">
                  <a:moveTo>
                    <a:pt x="178" y="21600"/>
                  </a:moveTo>
                  <a:cubicBezTo>
                    <a:pt x="-356" y="19220"/>
                    <a:pt x="399" y="18367"/>
                    <a:pt x="1247" y="17558"/>
                  </a:cubicBezTo>
                  <a:cubicBezTo>
                    <a:pt x="7724" y="11765"/>
                    <a:pt x="14201" y="5973"/>
                    <a:pt x="20867" y="0"/>
                  </a:cubicBezTo>
                  <a:cubicBezTo>
                    <a:pt x="21087" y="1572"/>
                    <a:pt x="21244" y="2515"/>
                    <a:pt x="20238" y="3413"/>
                  </a:cubicBezTo>
                  <a:cubicBezTo>
                    <a:pt x="13604" y="9475"/>
                    <a:pt x="6750" y="14999"/>
                    <a:pt x="178" y="21600"/>
                  </a:cubicBezTo>
                </a:path>
              </a:pathLst>
            </a:custGeom>
            <a:solidFill>
              <a:srgbClr val="F7F7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224631">
                <a:lnSpc>
                  <a:spcPct val="93000"/>
                </a:lnSpc>
                <a:defRPr sz="1800"/>
              </a:pPr>
              <a:endParaRPr sz="900" dirty="0">
                <a:cs typeface="+mn-ea"/>
                <a:sym typeface="+mn-lt"/>
              </a:endParaRPr>
            </a:p>
          </p:txBody>
        </p:sp>
        <p:sp>
          <p:nvSpPr>
            <p:cNvPr id="61" name="形状">
              <a:extLst>
                <a:ext uri="{FF2B5EF4-FFF2-40B4-BE49-F238E27FC236}">
                  <a16:creationId xmlns="" xmlns:a16="http://schemas.microsoft.com/office/drawing/2014/main" id="{BC209D1B-2B2C-4B2A-84EE-B39C79B86885}"/>
                </a:ext>
              </a:extLst>
            </p:cNvPr>
            <p:cNvSpPr/>
            <p:nvPr/>
          </p:nvSpPr>
          <p:spPr>
            <a:xfrm>
              <a:off x="4612925" y="6178518"/>
              <a:ext cx="1262327" cy="8974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6" h="21600" extrusionOk="0">
                  <a:moveTo>
                    <a:pt x="8780" y="13597"/>
                  </a:moveTo>
                  <a:cubicBezTo>
                    <a:pt x="5902" y="16189"/>
                    <a:pt x="3088" y="18826"/>
                    <a:pt x="115" y="21600"/>
                  </a:cubicBezTo>
                  <a:cubicBezTo>
                    <a:pt x="-138" y="19917"/>
                    <a:pt x="-43" y="18826"/>
                    <a:pt x="1095" y="17826"/>
                  </a:cubicBezTo>
                  <a:cubicBezTo>
                    <a:pt x="7705" y="12005"/>
                    <a:pt x="14220" y="6048"/>
                    <a:pt x="20893" y="0"/>
                  </a:cubicBezTo>
                  <a:cubicBezTo>
                    <a:pt x="21462" y="2183"/>
                    <a:pt x="21114" y="3092"/>
                    <a:pt x="19786" y="4047"/>
                  </a:cubicBezTo>
                  <a:cubicBezTo>
                    <a:pt x="18110" y="5229"/>
                    <a:pt x="16275" y="6230"/>
                    <a:pt x="15232" y="8776"/>
                  </a:cubicBezTo>
                  <a:cubicBezTo>
                    <a:pt x="12702" y="9368"/>
                    <a:pt x="10836" y="11687"/>
                    <a:pt x="8780" y="13597"/>
                  </a:cubicBezTo>
                  <a:close/>
                  <a:moveTo>
                    <a:pt x="15169" y="8913"/>
                  </a:moveTo>
                  <a:cubicBezTo>
                    <a:pt x="15169" y="8867"/>
                    <a:pt x="15200" y="8822"/>
                    <a:pt x="15232" y="8822"/>
                  </a:cubicBezTo>
                  <a:cubicBezTo>
                    <a:pt x="15200" y="8822"/>
                    <a:pt x="15200" y="8867"/>
                    <a:pt x="15169" y="8913"/>
                  </a:cubicBezTo>
                  <a:close/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224631">
                <a:lnSpc>
                  <a:spcPct val="93000"/>
                </a:lnSpc>
                <a:defRPr sz="1800"/>
              </a:pPr>
              <a:endParaRPr sz="900" dirty="0">
                <a:cs typeface="+mn-ea"/>
                <a:sym typeface="+mn-lt"/>
              </a:endParaRPr>
            </a:p>
          </p:txBody>
        </p:sp>
        <p:sp>
          <p:nvSpPr>
            <p:cNvPr id="62" name="形状">
              <a:extLst>
                <a:ext uri="{FF2B5EF4-FFF2-40B4-BE49-F238E27FC236}">
                  <a16:creationId xmlns="" xmlns:a16="http://schemas.microsoft.com/office/drawing/2014/main" id="{3AE161A9-1856-45A0-BF2D-39845E513071}"/>
                </a:ext>
              </a:extLst>
            </p:cNvPr>
            <p:cNvSpPr/>
            <p:nvPr/>
          </p:nvSpPr>
          <p:spPr>
            <a:xfrm>
              <a:off x="940933" y="6761398"/>
              <a:ext cx="1194736" cy="7291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61" h="21548" extrusionOk="0">
                  <a:moveTo>
                    <a:pt x="13290" y="7404"/>
                  </a:moveTo>
                  <a:cubicBezTo>
                    <a:pt x="15847" y="4955"/>
                    <a:pt x="18370" y="2505"/>
                    <a:pt x="20994" y="0"/>
                  </a:cubicBezTo>
                  <a:cubicBezTo>
                    <a:pt x="21600" y="2561"/>
                    <a:pt x="21163" y="3953"/>
                    <a:pt x="19783" y="5122"/>
                  </a:cubicBezTo>
                  <a:cubicBezTo>
                    <a:pt x="17697" y="6847"/>
                    <a:pt x="15746" y="9019"/>
                    <a:pt x="13727" y="11023"/>
                  </a:cubicBezTo>
                  <a:cubicBezTo>
                    <a:pt x="11036" y="12915"/>
                    <a:pt x="8647" y="15755"/>
                    <a:pt x="6426" y="18761"/>
                  </a:cubicBezTo>
                  <a:cubicBezTo>
                    <a:pt x="4643" y="21043"/>
                    <a:pt x="2893" y="21600"/>
                    <a:pt x="0" y="21544"/>
                  </a:cubicBezTo>
                  <a:cubicBezTo>
                    <a:pt x="4879" y="16423"/>
                    <a:pt x="9084" y="11913"/>
                    <a:pt x="13290" y="7404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224631">
                <a:lnSpc>
                  <a:spcPct val="93000"/>
                </a:lnSpc>
                <a:defRPr sz="1800"/>
              </a:pPr>
              <a:endParaRPr sz="900" dirty="0">
                <a:cs typeface="+mn-ea"/>
                <a:sym typeface="+mn-lt"/>
              </a:endParaRPr>
            </a:p>
          </p:txBody>
        </p:sp>
        <p:sp>
          <p:nvSpPr>
            <p:cNvPr id="63" name="形状">
              <a:extLst>
                <a:ext uri="{FF2B5EF4-FFF2-40B4-BE49-F238E27FC236}">
                  <a16:creationId xmlns="" xmlns:a16="http://schemas.microsoft.com/office/drawing/2014/main" id="{1CFE05B9-DF86-4DBF-84D1-FF95098FE9F9}"/>
                </a:ext>
              </a:extLst>
            </p:cNvPr>
            <p:cNvSpPr/>
            <p:nvPr/>
          </p:nvSpPr>
          <p:spPr>
            <a:xfrm>
              <a:off x="6611515" y="6778051"/>
              <a:ext cx="1132042" cy="7167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4" h="21182" extrusionOk="0">
                  <a:moveTo>
                    <a:pt x="21138" y="0"/>
                  </a:moveTo>
                  <a:cubicBezTo>
                    <a:pt x="21600" y="2966"/>
                    <a:pt x="21174" y="4253"/>
                    <a:pt x="19611" y="5596"/>
                  </a:cubicBezTo>
                  <a:cubicBezTo>
                    <a:pt x="14992" y="9625"/>
                    <a:pt x="10480" y="14046"/>
                    <a:pt x="6146" y="18746"/>
                  </a:cubicBezTo>
                  <a:cubicBezTo>
                    <a:pt x="4299" y="20761"/>
                    <a:pt x="2558" y="21600"/>
                    <a:pt x="0" y="20984"/>
                  </a:cubicBezTo>
                  <a:cubicBezTo>
                    <a:pt x="6999" y="13318"/>
                    <a:pt x="13997" y="6827"/>
                    <a:pt x="21138" y="0"/>
                  </a:cubicBezTo>
                </a:path>
              </a:pathLst>
            </a:custGeom>
            <a:solidFill>
              <a:srgbClr val="F7F7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224631">
                <a:lnSpc>
                  <a:spcPct val="93000"/>
                </a:lnSpc>
                <a:defRPr sz="1800"/>
              </a:pPr>
              <a:endParaRPr sz="900" dirty="0">
                <a:cs typeface="+mn-ea"/>
                <a:sym typeface="+mn-lt"/>
              </a:endParaRPr>
            </a:p>
          </p:txBody>
        </p:sp>
        <p:sp>
          <p:nvSpPr>
            <p:cNvPr id="64" name="形状">
              <a:extLst>
                <a:ext uri="{FF2B5EF4-FFF2-40B4-BE49-F238E27FC236}">
                  <a16:creationId xmlns="" xmlns:a16="http://schemas.microsoft.com/office/drawing/2014/main" id="{10C160B5-4816-480D-AF03-50A0C41D32D7}"/>
                </a:ext>
              </a:extLst>
            </p:cNvPr>
            <p:cNvSpPr/>
            <p:nvPr/>
          </p:nvSpPr>
          <p:spPr>
            <a:xfrm>
              <a:off x="4602681" y="2835954"/>
              <a:ext cx="1132625" cy="7260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71" h="20980" extrusionOk="0">
                  <a:moveTo>
                    <a:pt x="243" y="20980"/>
                  </a:moveTo>
                  <a:cubicBezTo>
                    <a:pt x="-429" y="17863"/>
                    <a:pt x="349" y="16551"/>
                    <a:pt x="1869" y="15238"/>
                  </a:cubicBezTo>
                  <a:cubicBezTo>
                    <a:pt x="6853" y="10590"/>
                    <a:pt x="11767" y="5887"/>
                    <a:pt x="16575" y="911"/>
                  </a:cubicBezTo>
                  <a:cubicBezTo>
                    <a:pt x="18060" y="-620"/>
                    <a:pt x="19580" y="255"/>
                    <a:pt x="21171" y="200"/>
                  </a:cubicBezTo>
                  <a:cubicBezTo>
                    <a:pt x="14454" y="7473"/>
                    <a:pt x="7136" y="13324"/>
                    <a:pt x="243" y="20980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224631">
                <a:lnSpc>
                  <a:spcPct val="93000"/>
                </a:lnSpc>
                <a:defRPr sz="1800"/>
              </a:pPr>
              <a:endParaRPr sz="900" dirty="0">
                <a:cs typeface="+mn-ea"/>
                <a:sym typeface="+mn-lt"/>
              </a:endParaRPr>
            </a:p>
          </p:txBody>
        </p:sp>
        <p:sp>
          <p:nvSpPr>
            <p:cNvPr id="65" name="形状">
              <a:extLst>
                <a:ext uri="{FF2B5EF4-FFF2-40B4-BE49-F238E27FC236}">
                  <a16:creationId xmlns="" xmlns:a16="http://schemas.microsoft.com/office/drawing/2014/main" id="{763EC2A9-2479-4E7E-A96C-2E5021D09FF4}"/>
                </a:ext>
              </a:extLst>
            </p:cNvPr>
            <p:cNvSpPr/>
            <p:nvPr/>
          </p:nvSpPr>
          <p:spPr>
            <a:xfrm>
              <a:off x="850448" y="5226387"/>
              <a:ext cx="1079500" cy="6921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33" h="20690" extrusionOk="0">
                  <a:moveTo>
                    <a:pt x="15132" y="1188"/>
                  </a:moveTo>
                  <a:cubicBezTo>
                    <a:pt x="16810" y="-910"/>
                    <a:pt x="18634" y="507"/>
                    <a:pt x="20933" y="54"/>
                  </a:cubicBezTo>
                  <a:cubicBezTo>
                    <a:pt x="19547" y="1755"/>
                    <a:pt x="18707" y="2718"/>
                    <a:pt x="17832" y="3796"/>
                  </a:cubicBezTo>
                  <a:cubicBezTo>
                    <a:pt x="11775" y="8841"/>
                    <a:pt x="6047" y="14510"/>
                    <a:pt x="391" y="20690"/>
                  </a:cubicBezTo>
                  <a:cubicBezTo>
                    <a:pt x="-667" y="17459"/>
                    <a:pt x="610" y="16041"/>
                    <a:pt x="1997" y="14624"/>
                  </a:cubicBezTo>
                  <a:cubicBezTo>
                    <a:pt x="6411" y="10202"/>
                    <a:pt x="10790" y="5723"/>
                    <a:pt x="15132" y="1188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224631">
                <a:lnSpc>
                  <a:spcPct val="93000"/>
                </a:lnSpc>
                <a:defRPr sz="1800"/>
              </a:pPr>
              <a:endParaRPr sz="900" dirty="0">
                <a:cs typeface="+mn-ea"/>
                <a:sym typeface="+mn-lt"/>
              </a:endParaRPr>
            </a:p>
          </p:txBody>
        </p:sp>
        <p:sp>
          <p:nvSpPr>
            <p:cNvPr id="66" name="形状">
              <a:extLst>
                <a:ext uri="{FF2B5EF4-FFF2-40B4-BE49-F238E27FC236}">
                  <a16:creationId xmlns="" xmlns:a16="http://schemas.microsoft.com/office/drawing/2014/main" id="{E98429E0-3DFE-45F7-A909-630A94F43931}"/>
                </a:ext>
              </a:extLst>
            </p:cNvPr>
            <p:cNvSpPr/>
            <p:nvPr/>
          </p:nvSpPr>
          <p:spPr>
            <a:xfrm>
              <a:off x="2814473" y="6736417"/>
              <a:ext cx="1190057" cy="7434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23" h="21015" extrusionOk="0">
                  <a:moveTo>
                    <a:pt x="21126" y="0"/>
                  </a:moveTo>
                  <a:cubicBezTo>
                    <a:pt x="21600" y="2406"/>
                    <a:pt x="21194" y="3475"/>
                    <a:pt x="20178" y="4491"/>
                  </a:cubicBezTo>
                  <a:cubicBezTo>
                    <a:pt x="15100" y="9731"/>
                    <a:pt x="9649" y="14168"/>
                    <a:pt x="4841" y="20156"/>
                  </a:cubicBezTo>
                  <a:cubicBezTo>
                    <a:pt x="3656" y="21600"/>
                    <a:pt x="2167" y="20798"/>
                    <a:pt x="0" y="20745"/>
                  </a:cubicBezTo>
                  <a:cubicBezTo>
                    <a:pt x="7414" y="13473"/>
                    <a:pt x="14186" y="6844"/>
                    <a:pt x="21126" y="0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224631">
                <a:lnSpc>
                  <a:spcPct val="93000"/>
                </a:lnSpc>
                <a:defRPr sz="1800"/>
              </a:pPr>
              <a:endParaRPr sz="900" dirty="0">
                <a:cs typeface="+mn-ea"/>
                <a:sym typeface="+mn-lt"/>
              </a:endParaRPr>
            </a:p>
          </p:txBody>
        </p:sp>
        <p:sp>
          <p:nvSpPr>
            <p:cNvPr id="67" name="形状">
              <a:extLst>
                <a:ext uri="{FF2B5EF4-FFF2-40B4-BE49-F238E27FC236}">
                  <a16:creationId xmlns="" xmlns:a16="http://schemas.microsoft.com/office/drawing/2014/main" id="{3F68CAB0-F189-4AC2-80C6-A464A9E1E962}"/>
                </a:ext>
              </a:extLst>
            </p:cNvPr>
            <p:cNvSpPr/>
            <p:nvPr/>
          </p:nvSpPr>
          <p:spPr>
            <a:xfrm>
              <a:off x="4608175" y="3455640"/>
              <a:ext cx="1271028" cy="8890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98" h="21600" extrusionOk="0">
                  <a:moveTo>
                    <a:pt x="20759" y="0"/>
                  </a:moveTo>
                  <a:cubicBezTo>
                    <a:pt x="20883" y="1336"/>
                    <a:pt x="21132" y="2165"/>
                    <a:pt x="20354" y="2901"/>
                  </a:cubicBezTo>
                  <a:cubicBezTo>
                    <a:pt x="13600" y="8981"/>
                    <a:pt x="6877" y="14876"/>
                    <a:pt x="372" y="21600"/>
                  </a:cubicBezTo>
                  <a:cubicBezTo>
                    <a:pt x="-468" y="19528"/>
                    <a:pt x="248" y="18514"/>
                    <a:pt x="1182" y="17731"/>
                  </a:cubicBezTo>
                  <a:cubicBezTo>
                    <a:pt x="7624" y="11836"/>
                    <a:pt x="14005" y="6033"/>
                    <a:pt x="20759" y="0"/>
                  </a:cubicBezTo>
                </a:path>
              </a:pathLst>
            </a:custGeom>
            <a:solidFill>
              <a:srgbClr val="F7F7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224631">
                <a:lnSpc>
                  <a:spcPct val="93000"/>
                </a:lnSpc>
                <a:defRPr sz="1800"/>
              </a:pPr>
              <a:endParaRPr sz="900" dirty="0">
                <a:cs typeface="+mn-ea"/>
                <a:sym typeface="+mn-lt"/>
              </a:endParaRPr>
            </a:p>
          </p:txBody>
        </p:sp>
        <p:sp>
          <p:nvSpPr>
            <p:cNvPr id="68" name="形状">
              <a:extLst>
                <a:ext uri="{FF2B5EF4-FFF2-40B4-BE49-F238E27FC236}">
                  <a16:creationId xmlns="" xmlns:a16="http://schemas.microsoft.com/office/drawing/2014/main" id="{25C27544-574F-4C7B-98C3-7EC233D2A708}"/>
                </a:ext>
              </a:extLst>
            </p:cNvPr>
            <p:cNvSpPr/>
            <p:nvPr/>
          </p:nvSpPr>
          <p:spPr>
            <a:xfrm>
              <a:off x="6473238" y="2002201"/>
              <a:ext cx="944093" cy="5938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4" h="21464" extrusionOk="0">
                  <a:moveTo>
                    <a:pt x="698" y="21464"/>
                  </a:moveTo>
                  <a:cubicBezTo>
                    <a:pt x="-446" y="18679"/>
                    <a:pt x="-234" y="16845"/>
                    <a:pt x="1714" y="15079"/>
                  </a:cubicBezTo>
                  <a:cubicBezTo>
                    <a:pt x="5695" y="11411"/>
                    <a:pt x="9549" y="7268"/>
                    <a:pt x="13403" y="3328"/>
                  </a:cubicBezTo>
                  <a:cubicBezTo>
                    <a:pt x="13912" y="2785"/>
                    <a:pt x="14801" y="2241"/>
                    <a:pt x="14293" y="1087"/>
                  </a:cubicBezTo>
                  <a:cubicBezTo>
                    <a:pt x="13785" y="-136"/>
                    <a:pt x="13234" y="1766"/>
                    <a:pt x="12641" y="1698"/>
                  </a:cubicBezTo>
                  <a:cubicBezTo>
                    <a:pt x="10820" y="1426"/>
                    <a:pt x="8660" y="4143"/>
                    <a:pt x="7347" y="0"/>
                  </a:cubicBezTo>
                  <a:cubicBezTo>
                    <a:pt x="11625" y="0"/>
                    <a:pt x="15945" y="0"/>
                    <a:pt x="21154" y="0"/>
                  </a:cubicBezTo>
                  <a:cubicBezTo>
                    <a:pt x="14039" y="8151"/>
                    <a:pt x="6712" y="13313"/>
                    <a:pt x="698" y="21464"/>
                  </a:cubicBezTo>
                </a:path>
              </a:pathLst>
            </a:custGeom>
            <a:solidFill>
              <a:srgbClr val="F7F7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224631">
                <a:lnSpc>
                  <a:spcPct val="93000"/>
                </a:lnSpc>
                <a:defRPr sz="1800"/>
              </a:pPr>
              <a:endParaRPr sz="900" dirty="0">
                <a:cs typeface="+mn-ea"/>
                <a:sym typeface="+mn-lt"/>
              </a:endParaRPr>
            </a:p>
          </p:txBody>
        </p:sp>
        <p:sp>
          <p:nvSpPr>
            <p:cNvPr id="69" name="形状">
              <a:extLst>
                <a:ext uri="{FF2B5EF4-FFF2-40B4-BE49-F238E27FC236}">
                  <a16:creationId xmlns="" xmlns:a16="http://schemas.microsoft.com/office/drawing/2014/main" id="{E0DD9E3D-9496-45ED-B741-F1D7B5A10482}"/>
                </a:ext>
              </a:extLst>
            </p:cNvPr>
            <p:cNvSpPr/>
            <p:nvPr/>
          </p:nvSpPr>
          <p:spPr>
            <a:xfrm>
              <a:off x="6469957" y="2273228"/>
              <a:ext cx="1278218" cy="872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86" h="21600" extrusionOk="0">
                  <a:moveTo>
                    <a:pt x="17958" y="5726"/>
                  </a:moveTo>
                  <a:cubicBezTo>
                    <a:pt x="12119" y="11033"/>
                    <a:pt x="6248" y="16293"/>
                    <a:pt x="408" y="21600"/>
                  </a:cubicBezTo>
                  <a:cubicBezTo>
                    <a:pt x="283" y="21274"/>
                    <a:pt x="126" y="21041"/>
                    <a:pt x="0" y="20716"/>
                  </a:cubicBezTo>
                  <a:cubicBezTo>
                    <a:pt x="4992" y="14710"/>
                    <a:pt x="10674" y="10195"/>
                    <a:pt x="15949" y="4748"/>
                  </a:cubicBezTo>
                  <a:cubicBezTo>
                    <a:pt x="17644" y="3212"/>
                    <a:pt x="19402" y="1676"/>
                    <a:pt x="21255" y="0"/>
                  </a:cubicBezTo>
                  <a:cubicBezTo>
                    <a:pt x="21600" y="4236"/>
                    <a:pt x="18963" y="3864"/>
                    <a:pt x="17958" y="5726"/>
                  </a:cubicBezTo>
                </a:path>
              </a:pathLst>
            </a:custGeom>
            <a:solidFill>
              <a:srgbClr val="F7F7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224631">
                <a:lnSpc>
                  <a:spcPct val="93000"/>
                </a:lnSpc>
                <a:defRPr sz="1800"/>
              </a:pPr>
              <a:endParaRPr sz="900" dirty="0">
                <a:cs typeface="+mn-ea"/>
                <a:sym typeface="+mn-lt"/>
              </a:endParaRPr>
            </a:p>
          </p:txBody>
        </p:sp>
        <p:sp>
          <p:nvSpPr>
            <p:cNvPr id="70" name="形状">
              <a:extLst>
                <a:ext uri="{FF2B5EF4-FFF2-40B4-BE49-F238E27FC236}">
                  <a16:creationId xmlns="" xmlns:a16="http://schemas.microsoft.com/office/drawing/2014/main" id="{0249985F-FC26-4025-A663-DB1B26EBE6FC}"/>
                </a:ext>
              </a:extLst>
            </p:cNvPr>
            <p:cNvSpPr/>
            <p:nvPr/>
          </p:nvSpPr>
          <p:spPr>
            <a:xfrm>
              <a:off x="2732536" y="4284066"/>
              <a:ext cx="979350" cy="6268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10" h="21182" extrusionOk="0">
                  <a:moveTo>
                    <a:pt x="346" y="21182"/>
                  </a:moveTo>
                  <a:cubicBezTo>
                    <a:pt x="-390" y="18187"/>
                    <a:pt x="60" y="16467"/>
                    <a:pt x="1574" y="15001"/>
                  </a:cubicBezTo>
                  <a:cubicBezTo>
                    <a:pt x="6319" y="10478"/>
                    <a:pt x="11024" y="5954"/>
                    <a:pt x="15646" y="1175"/>
                  </a:cubicBezTo>
                  <a:cubicBezTo>
                    <a:pt x="17283" y="-418"/>
                    <a:pt x="18837" y="28"/>
                    <a:pt x="21210" y="155"/>
                  </a:cubicBezTo>
                  <a:cubicBezTo>
                    <a:pt x="14051" y="7674"/>
                    <a:pt x="6769" y="13217"/>
                    <a:pt x="346" y="21182"/>
                  </a:cubicBezTo>
                </a:path>
              </a:pathLst>
            </a:custGeom>
            <a:solidFill>
              <a:srgbClr val="F7F7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224631">
                <a:lnSpc>
                  <a:spcPct val="93000"/>
                </a:lnSpc>
                <a:defRPr sz="1800"/>
              </a:pPr>
              <a:endParaRPr sz="900" dirty="0">
                <a:cs typeface="+mn-ea"/>
                <a:sym typeface="+mn-lt"/>
              </a:endParaRPr>
            </a:p>
          </p:txBody>
        </p:sp>
        <p:sp>
          <p:nvSpPr>
            <p:cNvPr id="71" name="形状">
              <a:extLst>
                <a:ext uri="{FF2B5EF4-FFF2-40B4-BE49-F238E27FC236}">
                  <a16:creationId xmlns="" xmlns:a16="http://schemas.microsoft.com/office/drawing/2014/main" id="{045A5516-3A18-42F6-A5C2-B872865F70F8}"/>
                </a:ext>
              </a:extLst>
            </p:cNvPr>
            <p:cNvSpPr/>
            <p:nvPr/>
          </p:nvSpPr>
          <p:spPr>
            <a:xfrm>
              <a:off x="3172527" y="6919608"/>
              <a:ext cx="835174" cy="5560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80" h="21600" extrusionOk="0">
                  <a:moveTo>
                    <a:pt x="20745" y="0"/>
                  </a:moveTo>
                  <a:cubicBezTo>
                    <a:pt x="20935" y="2571"/>
                    <a:pt x="21600" y="5143"/>
                    <a:pt x="20271" y="6024"/>
                  </a:cubicBezTo>
                  <a:cubicBezTo>
                    <a:pt x="13435" y="10873"/>
                    <a:pt x="8355" y="21453"/>
                    <a:pt x="0" y="21600"/>
                  </a:cubicBezTo>
                  <a:cubicBezTo>
                    <a:pt x="6409" y="13518"/>
                    <a:pt x="13387" y="6906"/>
                    <a:pt x="20745" y="0"/>
                  </a:cubicBezTo>
                </a:path>
              </a:pathLst>
            </a:custGeom>
            <a:solidFill>
              <a:srgbClr val="F8F8F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224631">
                <a:lnSpc>
                  <a:spcPct val="93000"/>
                </a:lnSpc>
                <a:defRPr sz="1800"/>
              </a:pPr>
              <a:endParaRPr sz="900" dirty="0">
                <a:cs typeface="+mn-ea"/>
                <a:sym typeface="+mn-lt"/>
              </a:endParaRPr>
            </a:p>
          </p:txBody>
        </p:sp>
        <p:sp>
          <p:nvSpPr>
            <p:cNvPr id="72" name="形状">
              <a:extLst>
                <a:ext uri="{FF2B5EF4-FFF2-40B4-BE49-F238E27FC236}">
                  <a16:creationId xmlns="" xmlns:a16="http://schemas.microsoft.com/office/drawing/2014/main" id="{B0B6446A-64B5-4B50-8EC5-47E256AEB736}"/>
                </a:ext>
              </a:extLst>
            </p:cNvPr>
            <p:cNvSpPr/>
            <p:nvPr/>
          </p:nvSpPr>
          <p:spPr>
            <a:xfrm>
              <a:off x="4596837" y="2833509"/>
              <a:ext cx="855351" cy="5203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77" h="20214" extrusionOk="0">
                  <a:moveTo>
                    <a:pt x="21177" y="152"/>
                  </a:moveTo>
                  <a:cubicBezTo>
                    <a:pt x="14040" y="7767"/>
                    <a:pt x="6949" y="12892"/>
                    <a:pt x="610" y="20214"/>
                  </a:cubicBezTo>
                  <a:cubicBezTo>
                    <a:pt x="0" y="17798"/>
                    <a:pt x="-423" y="15455"/>
                    <a:pt x="704" y="14576"/>
                  </a:cubicBezTo>
                  <a:cubicBezTo>
                    <a:pt x="7043" y="9158"/>
                    <a:pt x="11833" y="-1386"/>
                    <a:pt x="21177" y="152"/>
                  </a:cubicBezTo>
                </a:path>
              </a:pathLst>
            </a:custGeom>
            <a:solidFill>
              <a:srgbClr val="F7F7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224631">
                <a:lnSpc>
                  <a:spcPct val="93000"/>
                </a:lnSpc>
                <a:defRPr sz="1800"/>
              </a:pPr>
              <a:endParaRPr sz="900" dirty="0">
                <a:cs typeface="+mn-ea"/>
                <a:sym typeface="+mn-lt"/>
              </a:endParaRPr>
            </a:p>
          </p:txBody>
        </p:sp>
        <p:sp>
          <p:nvSpPr>
            <p:cNvPr id="73" name="形状">
              <a:extLst>
                <a:ext uri="{FF2B5EF4-FFF2-40B4-BE49-F238E27FC236}">
                  <a16:creationId xmlns="" xmlns:a16="http://schemas.microsoft.com/office/drawing/2014/main" id="{A6672B52-B656-4208-A254-81EBD5B28DF5}"/>
                </a:ext>
              </a:extLst>
            </p:cNvPr>
            <p:cNvSpPr/>
            <p:nvPr/>
          </p:nvSpPr>
          <p:spPr>
            <a:xfrm>
              <a:off x="6469957" y="1968502"/>
              <a:ext cx="564340" cy="461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701" extrusionOk="0">
                  <a:moveTo>
                    <a:pt x="12570" y="1557"/>
                  </a:moveTo>
                  <a:cubicBezTo>
                    <a:pt x="15315" y="4268"/>
                    <a:pt x="18927" y="1049"/>
                    <a:pt x="21600" y="3675"/>
                  </a:cubicBezTo>
                  <a:cubicBezTo>
                    <a:pt x="14954" y="9435"/>
                    <a:pt x="7224" y="12908"/>
                    <a:pt x="0" y="20701"/>
                  </a:cubicBezTo>
                  <a:cubicBezTo>
                    <a:pt x="0" y="14263"/>
                    <a:pt x="0" y="9181"/>
                    <a:pt x="0" y="4014"/>
                  </a:cubicBezTo>
                  <a:cubicBezTo>
                    <a:pt x="0" y="626"/>
                    <a:pt x="1806" y="-899"/>
                    <a:pt x="4407" y="541"/>
                  </a:cubicBezTo>
                  <a:cubicBezTo>
                    <a:pt x="6863" y="1812"/>
                    <a:pt x="9102" y="1219"/>
                    <a:pt x="11486" y="1049"/>
                  </a:cubicBezTo>
                  <a:cubicBezTo>
                    <a:pt x="11775" y="1219"/>
                    <a:pt x="12209" y="1388"/>
                    <a:pt x="12570" y="1557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224631">
                <a:lnSpc>
                  <a:spcPct val="93000"/>
                </a:lnSpc>
                <a:defRPr sz="1800"/>
              </a:pPr>
              <a:endParaRPr sz="900" dirty="0">
                <a:cs typeface="+mn-ea"/>
                <a:sym typeface="+mn-lt"/>
              </a:endParaRPr>
            </a:p>
          </p:txBody>
        </p:sp>
        <p:sp>
          <p:nvSpPr>
            <p:cNvPr id="74" name="形状">
              <a:extLst>
                <a:ext uri="{FF2B5EF4-FFF2-40B4-BE49-F238E27FC236}">
                  <a16:creationId xmlns="" xmlns:a16="http://schemas.microsoft.com/office/drawing/2014/main" id="{4589350A-A7A8-4E9E-9103-DBA6EC71D927}"/>
                </a:ext>
              </a:extLst>
            </p:cNvPr>
            <p:cNvSpPr/>
            <p:nvPr/>
          </p:nvSpPr>
          <p:spPr>
            <a:xfrm>
              <a:off x="1307314" y="6961242"/>
              <a:ext cx="825617" cy="517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53" h="20089" extrusionOk="0">
                  <a:moveTo>
                    <a:pt x="11310" y="7962"/>
                  </a:moveTo>
                  <a:cubicBezTo>
                    <a:pt x="14513" y="5308"/>
                    <a:pt x="17668" y="2654"/>
                    <a:pt x="20969" y="0"/>
                  </a:cubicBezTo>
                  <a:cubicBezTo>
                    <a:pt x="21600" y="2875"/>
                    <a:pt x="21212" y="4644"/>
                    <a:pt x="19464" y="6340"/>
                  </a:cubicBezTo>
                  <a:cubicBezTo>
                    <a:pt x="15436" y="10247"/>
                    <a:pt x="10921" y="12975"/>
                    <a:pt x="7378" y="18061"/>
                  </a:cubicBezTo>
                  <a:cubicBezTo>
                    <a:pt x="5291" y="21600"/>
                    <a:pt x="2670" y="19462"/>
                    <a:pt x="0" y="19315"/>
                  </a:cubicBezTo>
                  <a:cubicBezTo>
                    <a:pt x="3786" y="15555"/>
                    <a:pt x="7524" y="11722"/>
                    <a:pt x="11310" y="7962"/>
                  </a:cubicBezTo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224631">
                <a:lnSpc>
                  <a:spcPct val="93000"/>
                </a:lnSpc>
                <a:defRPr sz="1800"/>
              </a:pPr>
              <a:endParaRPr sz="900" dirty="0">
                <a:cs typeface="+mn-ea"/>
                <a:sym typeface="+mn-lt"/>
              </a:endParaRPr>
            </a:p>
          </p:txBody>
        </p:sp>
        <p:sp>
          <p:nvSpPr>
            <p:cNvPr id="75" name="形状">
              <a:extLst>
                <a:ext uri="{FF2B5EF4-FFF2-40B4-BE49-F238E27FC236}">
                  <a16:creationId xmlns="" xmlns:a16="http://schemas.microsoft.com/office/drawing/2014/main" id="{1C8718D2-2D20-4A8D-BC5A-31A62F1A491E}"/>
                </a:ext>
              </a:extLst>
            </p:cNvPr>
            <p:cNvSpPr/>
            <p:nvPr/>
          </p:nvSpPr>
          <p:spPr>
            <a:xfrm>
              <a:off x="6927933" y="6969569"/>
              <a:ext cx="822573" cy="5143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75" h="21600" extrusionOk="0">
                  <a:moveTo>
                    <a:pt x="20820" y="0"/>
                  </a:moveTo>
                  <a:cubicBezTo>
                    <a:pt x="21600" y="4065"/>
                    <a:pt x="21161" y="6058"/>
                    <a:pt x="18821" y="7891"/>
                  </a:cubicBezTo>
                  <a:cubicBezTo>
                    <a:pt x="15213" y="10680"/>
                    <a:pt x="11751" y="14347"/>
                    <a:pt x="8484" y="18252"/>
                  </a:cubicBezTo>
                  <a:cubicBezTo>
                    <a:pt x="5997" y="21281"/>
                    <a:pt x="3316" y="21122"/>
                    <a:pt x="0" y="21600"/>
                  </a:cubicBezTo>
                  <a:cubicBezTo>
                    <a:pt x="6875" y="13390"/>
                    <a:pt x="13896" y="6934"/>
                    <a:pt x="20820" y="0"/>
                  </a:cubicBezTo>
                </a:path>
              </a:pathLst>
            </a:custGeom>
            <a:solidFill>
              <a:srgbClr val="F7F7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224631">
                <a:lnSpc>
                  <a:spcPct val="93000"/>
                </a:lnSpc>
                <a:defRPr sz="1800"/>
              </a:pPr>
              <a:endParaRPr sz="900" dirty="0">
                <a:cs typeface="+mn-ea"/>
                <a:sym typeface="+mn-lt"/>
              </a:endParaRPr>
            </a:p>
          </p:txBody>
        </p:sp>
        <p:sp>
          <p:nvSpPr>
            <p:cNvPr id="76" name="形状">
              <a:extLst>
                <a:ext uri="{FF2B5EF4-FFF2-40B4-BE49-F238E27FC236}">
                  <a16:creationId xmlns="" xmlns:a16="http://schemas.microsoft.com/office/drawing/2014/main" id="{74C0FD9D-8DE7-43E1-81C1-AD9DB52D3E79}"/>
                </a:ext>
              </a:extLst>
            </p:cNvPr>
            <p:cNvSpPr/>
            <p:nvPr/>
          </p:nvSpPr>
          <p:spPr>
            <a:xfrm>
              <a:off x="852178" y="5214679"/>
              <a:ext cx="744681" cy="5123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49" h="20839" extrusionOk="0">
                  <a:moveTo>
                    <a:pt x="414" y="20839"/>
                  </a:moveTo>
                  <a:cubicBezTo>
                    <a:pt x="-551" y="17086"/>
                    <a:pt x="146" y="14635"/>
                    <a:pt x="2772" y="12567"/>
                  </a:cubicBezTo>
                  <a:cubicBezTo>
                    <a:pt x="6846" y="9273"/>
                    <a:pt x="10705" y="5290"/>
                    <a:pt x="14724" y="1613"/>
                  </a:cubicBezTo>
                  <a:cubicBezTo>
                    <a:pt x="16815" y="-301"/>
                    <a:pt x="18905" y="-761"/>
                    <a:pt x="21049" y="1613"/>
                  </a:cubicBezTo>
                  <a:cubicBezTo>
                    <a:pt x="13867" y="7511"/>
                    <a:pt x="6685" y="13179"/>
                    <a:pt x="414" y="20839"/>
                  </a:cubicBezTo>
                </a:path>
              </a:pathLst>
            </a:custGeom>
            <a:solidFill>
              <a:srgbClr val="F7F7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224631">
                <a:lnSpc>
                  <a:spcPct val="93000"/>
                </a:lnSpc>
                <a:defRPr sz="1800"/>
              </a:pPr>
              <a:endParaRPr sz="900" dirty="0">
                <a:cs typeface="+mn-ea"/>
                <a:sym typeface="+mn-lt"/>
              </a:endParaRPr>
            </a:p>
          </p:txBody>
        </p:sp>
        <p:sp>
          <p:nvSpPr>
            <p:cNvPr id="77" name="形状">
              <a:extLst>
                <a:ext uri="{FF2B5EF4-FFF2-40B4-BE49-F238E27FC236}">
                  <a16:creationId xmlns="" xmlns:a16="http://schemas.microsoft.com/office/drawing/2014/main" id="{02503179-B80D-49EE-B118-C7A42F420549}"/>
                </a:ext>
              </a:extLst>
            </p:cNvPr>
            <p:cNvSpPr/>
            <p:nvPr/>
          </p:nvSpPr>
          <p:spPr>
            <a:xfrm>
              <a:off x="2744707" y="4294479"/>
              <a:ext cx="650766" cy="416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44" h="20478" extrusionOk="0">
                  <a:moveTo>
                    <a:pt x="20644" y="78"/>
                  </a:moveTo>
                  <a:cubicBezTo>
                    <a:pt x="13484" y="7463"/>
                    <a:pt x="6264" y="12724"/>
                    <a:pt x="58" y="20478"/>
                  </a:cubicBezTo>
                  <a:cubicBezTo>
                    <a:pt x="-956" y="11709"/>
                    <a:pt x="11574" y="-1122"/>
                    <a:pt x="20644" y="78"/>
                  </a:cubicBezTo>
                </a:path>
              </a:pathLst>
            </a:custGeom>
            <a:solidFill>
              <a:srgbClr val="F5F5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224631">
                <a:lnSpc>
                  <a:spcPct val="93000"/>
                </a:lnSpc>
                <a:defRPr sz="1800"/>
              </a:pPr>
              <a:endParaRPr sz="900" dirty="0">
                <a:cs typeface="+mn-ea"/>
                <a:sym typeface="+mn-lt"/>
              </a:endParaRPr>
            </a:p>
          </p:txBody>
        </p:sp>
        <p:sp>
          <p:nvSpPr>
            <p:cNvPr id="78" name="形状">
              <a:extLst>
                <a:ext uri="{FF2B5EF4-FFF2-40B4-BE49-F238E27FC236}">
                  <a16:creationId xmlns="" xmlns:a16="http://schemas.microsoft.com/office/drawing/2014/main" id="{0DDD0B75-C41C-4508-A2D4-707585E03452}"/>
                </a:ext>
              </a:extLst>
            </p:cNvPr>
            <p:cNvSpPr/>
            <p:nvPr/>
          </p:nvSpPr>
          <p:spPr>
            <a:xfrm>
              <a:off x="7285988" y="7169411"/>
              <a:ext cx="488860" cy="310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01" h="18014" extrusionOk="0">
                  <a:moveTo>
                    <a:pt x="11625" y="17891"/>
                  </a:moveTo>
                  <a:cubicBezTo>
                    <a:pt x="13745" y="13964"/>
                    <a:pt x="17123" y="13527"/>
                    <a:pt x="18694" y="8945"/>
                  </a:cubicBezTo>
                  <a:cubicBezTo>
                    <a:pt x="11939" y="10582"/>
                    <a:pt x="7776" y="21600"/>
                    <a:pt x="0" y="16582"/>
                  </a:cubicBezTo>
                  <a:cubicBezTo>
                    <a:pt x="5891" y="9927"/>
                    <a:pt x="12489" y="5673"/>
                    <a:pt x="18537" y="0"/>
                  </a:cubicBezTo>
                  <a:cubicBezTo>
                    <a:pt x="21600" y="17127"/>
                    <a:pt x="21050" y="18545"/>
                    <a:pt x="11625" y="17891"/>
                  </a:cubicBezTo>
                </a:path>
              </a:pathLst>
            </a:custGeom>
            <a:solidFill>
              <a:srgbClr val="EDEDE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224631">
                <a:lnSpc>
                  <a:spcPct val="93000"/>
                </a:lnSpc>
                <a:defRPr sz="1800"/>
              </a:pPr>
              <a:endParaRPr sz="900" dirty="0">
                <a:cs typeface="+mn-ea"/>
                <a:sym typeface="+mn-lt"/>
              </a:endParaRPr>
            </a:p>
          </p:txBody>
        </p:sp>
        <p:sp>
          <p:nvSpPr>
            <p:cNvPr id="79" name="形状">
              <a:extLst>
                <a:ext uri="{FF2B5EF4-FFF2-40B4-BE49-F238E27FC236}">
                  <a16:creationId xmlns="" xmlns:a16="http://schemas.microsoft.com/office/drawing/2014/main" id="{63E3AB27-6C92-4869-9617-DFBB713C2AE2}"/>
                </a:ext>
              </a:extLst>
            </p:cNvPr>
            <p:cNvSpPr/>
            <p:nvPr/>
          </p:nvSpPr>
          <p:spPr>
            <a:xfrm>
              <a:off x="6544899" y="4213383"/>
              <a:ext cx="1197182" cy="7641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387"/>
                  </a:moveTo>
                  <a:cubicBezTo>
                    <a:pt x="21464" y="1547"/>
                    <a:pt x="21328" y="1760"/>
                    <a:pt x="21158" y="1973"/>
                  </a:cubicBezTo>
                  <a:cubicBezTo>
                    <a:pt x="16089" y="5920"/>
                    <a:pt x="11429" y="10933"/>
                    <a:pt x="6633" y="15680"/>
                  </a:cubicBezTo>
                  <a:cubicBezTo>
                    <a:pt x="4456" y="17760"/>
                    <a:pt x="2347" y="19893"/>
                    <a:pt x="0" y="21600"/>
                  </a:cubicBezTo>
                  <a:cubicBezTo>
                    <a:pt x="6701" y="13173"/>
                    <a:pt x="14014" y="6240"/>
                    <a:pt x="21600" y="0"/>
                  </a:cubicBezTo>
                  <a:cubicBezTo>
                    <a:pt x="21600" y="427"/>
                    <a:pt x="21600" y="907"/>
                    <a:pt x="21600" y="1387"/>
                  </a:cubicBezTo>
                </a:path>
              </a:pathLst>
            </a:custGeom>
            <a:solidFill>
              <a:srgbClr val="49494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224631">
                <a:lnSpc>
                  <a:spcPct val="93000"/>
                </a:lnSpc>
                <a:defRPr sz="1800"/>
              </a:pPr>
              <a:endParaRPr sz="900" dirty="0">
                <a:cs typeface="+mn-ea"/>
                <a:sym typeface="+mn-lt"/>
              </a:endParaRPr>
            </a:p>
          </p:txBody>
        </p:sp>
        <p:sp>
          <p:nvSpPr>
            <p:cNvPr id="80" name="形状">
              <a:extLst>
                <a:ext uri="{FF2B5EF4-FFF2-40B4-BE49-F238E27FC236}">
                  <a16:creationId xmlns="" xmlns:a16="http://schemas.microsoft.com/office/drawing/2014/main" id="{77807415-7B55-475F-81E3-93B94FE9E5F1}"/>
                </a:ext>
              </a:extLst>
            </p:cNvPr>
            <p:cNvSpPr/>
            <p:nvPr/>
          </p:nvSpPr>
          <p:spPr>
            <a:xfrm>
              <a:off x="6561552" y="4779608"/>
              <a:ext cx="1197175" cy="7725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087" y="53"/>
                  </a:moveTo>
                  <a:cubicBezTo>
                    <a:pt x="21292" y="53"/>
                    <a:pt x="21429" y="0"/>
                    <a:pt x="21600" y="0"/>
                  </a:cubicBezTo>
                  <a:cubicBezTo>
                    <a:pt x="21600" y="421"/>
                    <a:pt x="21566" y="738"/>
                    <a:pt x="21566" y="1159"/>
                  </a:cubicBezTo>
                  <a:cubicBezTo>
                    <a:pt x="14389" y="7955"/>
                    <a:pt x="7177" y="14804"/>
                    <a:pt x="0" y="21600"/>
                  </a:cubicBezTo>
                  <a:cubicBezTo>
                    <a:pt x="6323" y="12802"/>
                    <a:pt x="13842" y="6796"/>
                    <a:pt x="21087" y="53"/>
                  </a:cubicBezTo>
                </a:path>
              </a:pathLst>
            </a:custGeom>
            <a:solidFill>
              <a:srgbClr val="4B4A4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224631">
                <a:lnSpc>
                  <a:spcPct val="93000"/>
                </a:lnSpc>
                <a:defRPr sz="1800"/>
              </a:pPr>
              <a:endParaRPr sz="900" dirty="0">
                <a:cs typeface="+mn-ea"/>
                <a:sym typeface="+mn-lt"/>
              </a:endParaRPr>
            </a:p>
          </p:txBody>
        </p:sp>
        <p:sp>
          <p:nvSpPr>
            <p:cNvPr id="81" name="形状">
              <a:extLst>
                <a:ext uri="{FF2B5EF4-FFF2-40B4-BE49-F238E27FC236}">
                  <a16:creationId xmlns="" xmlns:a16="http://schemas.microsoft.com/office/drawing/2014/main" id="{0879ABBA-0002-42A4-8255-187ADE0D1FA2}"/>
                </a:ext>
              </a:extLst>
            </p:cNvPr>
            <p:cNvSpPr/>
            <p:nvPr/>
          </p:nvSpPr>
          <p:spPr>
            <a:xfrm>
              <a:off x="6469957" y="2681243"/>
              <a:ext cx="1138885" cy="7308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222"/>
                  </a:moveTo>
                  <a:cubicBezTo>
                    <a:pt x="14664" y="8329"/>
                    <a:pt x="7763" y="15270"/>
                    <a:pt x="575" y="21600"/>
                  </a:cubicBezTo>
                  <a:cubicBezTo>
                    <a:pt x="359" y="21045"/>
                    <a:pt x="216" y="20545"/>
                    <a:pt x="0" y="20045"/>
                  </a:cubicBezTo>
                  <a:cubicBezTo>
                    <a:pt x="3702" y="18157"/>
                    <a:pt x="6469" y="13771"/>
                    <a:pt x="9812" y="10939"/>
                  </a:cubicBezTo>
                  <a:cubicBezTo>
                    <a:pt x="13765" y="7496"/>
                    <a:pt x="17611" y="3665"/>
                    <a:pt x="21564" y="0"/>
                  </a:cubicBezTo>
                  <a:cubicBezTo>
                    <a:pt x="21564" y="389"/>
                    <a:pt x="21564" y="833"/>
                    <a:pt x="21600" y="1222"/>
                  </a:cubicBezTo>
                </a:path>
              </a:pathLst>
            </a:custGeom>
            <a:solidFill>
              <a:srgbClr val="48484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224631">
                <a:lnSpc>
                  <a:spcPct val="93000"/>
                </a:lnSpc>
                <a:defRPr sz="1800"/>
              </a:pPr>
              <a:endParaRPr sz="900" dirty="0">
                <a:cs typeface="+mn-ea"/>
                <a:sym typeface="+mn-lt"/>
              </a:endParaRPr>
            </a:p>
          </p:txBody>
        </p:sp>
        <p:sp>
          <p:nvSpPr>
            <p:cNvPr id="82" name="形状">
              <a:extLst>
                <a:ext uri="{FF2B5EF4-FFF2-40B4-BE49-F238E27FC236}">
                  <a16:creationId xmlns="" xmlns:a16="http://schemas.microsoft.com/office/drawing/2014/main" id="{F4C72276-E5ED-4158-9A11-4C10076490E0}"/>
                </a:ext>
              </a:extLst>
            </p:cNvPr>
            <p:cNvSpPr/>
            <p:nvPr/>
          </p:nvSpPr>
          <p:spPr>
            <a:xfrm>
              <a:off x="3463966" y="7127779"/>
              <a:ext cx="520411" cy="3252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348" h="20696" extrusionOk="0">
                  <a:moveTo>
                    <a:pt x="0" y="20640"/>
                  </a:moveTo>
                  <a:cubicBezTo>
                    <a:pt x="6706" y="13320"/>
                    <a:pt x="12776" y="6600"/>
                    <a:pt x="18918" y="0"/>
                  </a:cubicBezTo>
                  <a:cubicBezTo>
                    <a:pt x="21600" y="9960"/>
                    <a:pt x="11294" y="21600"/>
                    <a:pt x="0" y="20640"/>
                  </a:cubicBezTo>
                </a:path>
              </a:pathLst>
            </a:custGeom>
            <a:solidFill>
              <a:srgbClr val="F5F5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224631">
                <a:lnSpc>
                  <a:spcPct val="93000"/>
                </a:lnSpc>
                <a:defRPr sz="1800"/>
              </a:pPr>
              <a:endParaRPr sz="900" dirty="0">
                <a:cs typeface="+mn-ea"/>
                <a:sym typeface="+mn-lt"/>
              </a:endParaRPr>
            </a:p>
          </p:txBody>
        </p:sp>
        <p:sp>
          <p:nvSpPr>
            <p:cNvPr id="83" name="形状">
              <a:extLst>
                <a:ext uri="{FF2B5EF4-FFF2-40B4-BE49-F238E27FC236}">
                  <a16:creationId xmlns="" xmlns:a16="http://schemas.microsoft.com/office/drawing/2014/main" id="{798FBADD-2084-45E0-993E-E0F72C12CA02}"/>
                </a:ext>
              </a:extLst>
            </p:cNvPr>
            <p:cNvSpPr/>
            <p:nvPr/>
          </p:nvSpPr>
          <p:spPr>
            <a:xfrm>
              <a:off x="1632061" y="7152759"/>
              <a:ext cx="496587" cy="3394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52" h="21600" extrusionOk="0">
                  <a:moveTo>
                    <a:pt x="6409" y="21600"/>
                  </a:moveTo>
                  <a:cubicBezTo>
                    <a:pt x="4431" y="20993"/>
                    <a:pt x="2374" y="20508"/>
                    <a:pt x="0" y="19901"/>
                  </a:cubicBezTo>
                  <a:cubicBezTo>
                    <a:pt x="6409" y="11892"/>
                    <a:pt x="13292" y="6310"/>
                    <a:pt x="20176" y="0"/>
                  </a:cubicBezTo>
                  <a:cubicBezTo>
                    <a:pt x="21600" y="5825"/>
                    <a:pt x="20809" y="8980"/>
                    <a:pt x="17486" y="11043"/>
                  </a:cubicBezTo>
                  <a:cubicBezTo>
                    <a:pt x="15033" y="12742"/>
                    <a:pt x="12580" y="14683"/>
                    <a:pt x="10998" y="17960"/>
                  </a:cubicBezTo>
                  <a:cubicBezTo>
                    <a:pt x="9732" y="20022"/>
                    <a:pt x="8308" y="21479"/>
                    <a:pt x="6409" y="21600"/>
                  </a:cubicBezTo>
                </a:path>
              </a:pathLst>
            </a:custGeom>
            <a:solidFill>
              <a:srgbClr val="F6F6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224631">
                <a:lnSpc>
                  <a:spcPct val="93000"/>
                </a:lnSpc>
                <a:defRPr sz="1800"/>
              </a:pPr>
              <a:endParaRPr sz="900" dirty="0">
                <a:cs typeface="+mn-ea"/>
                <a:sym typeface="+mn-lt"/>
              </a:endParaRPr>
            </a:p>
          </p:txBody>
        </p:sp>
        <p:sp>
          <p:nvSpPr>
            <p:cNvPr id="84" name="形状">
              <a:extLst>
                <a:ext uri="{FF2B5EF4-FFF2-40B4-BE49-F238E27FC236}">
                  <a16:creationId xmlns="" xmlns:a16="http://schemas.microsoft.com/office/drawing/2014/main" id="{5C1F1CF8-58A0-4D1C-ADCF-042703690CAC}"/>
                </a:ext>
              </a:extLst>
            </p:cNvPr>
            <p:cNvSpPr/>
            <p:nvPr/>
          </p:nvSpPr>
          <p:spPr>
            <a:xfrm>
              <a:off x="4604744" y="2831126"/>
              <a:ext cx="472742" cy="3311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432" y="10368"/>
                    <a:pt x="11318" y="0"/>
                    <a:pt x="21600" y="0"/>
                  </a:cubicBezTo>
                  <a:cubicBezTo>
                    <a:pt x="14774" y="8887"/>
                    <a:pt x="6653" y="12096"/>
                    <a:pt x="0" y="21600"/>
                  </a:cubicBezTo>
                </a:path>
              </a:pathLst>
            </a:custGeom>
            <a:solidFill>
              <a:srgbClr val="EEEEE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224631">
                <a:lnSpc>
                  <a:spcPct val="93000"/>
                </a:lnSpc>
                <a:defRPr sz="1800"/>
              </a:pPr>
              <a:endParaRPr sz="900" dirty="0">
                <a:cs typeface="+mn-ea"/>
                <a:sym typeface="+mn-lt"/>
              </a:endParaRPr>
            </a:p>
          </p:txBody>
        </p:sp>
        <p:sp>
          <p:nvSpPr>
            <p:cNvPr id="85" name="形状">
              <a:extLst>
                <a:ext uri="{FF2B5EF4-FFF2-40B4-BE49-F238E27FC236}">
                  <a16:creationId xmlns="" xmlns:a16="http://schemas.microsoft.com/office/drawing/2014/main" id="{41BB5C47-5C65-4078-A0F5-610D5EA90BA3}"/>
                </a:ext>
              </a:extLst>
            </p:cNvPr>
            <p:cNvSpPr/>
            <p:nvPr/>
          </p:nvSpPr>
          <p:spPr>
            <a:xfrm>
              <a:off x="2734530" y="4292153"/>
              <a:ext cx="319558" cy="2191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29" h="19753" extrusionOk="0">
                  <a:moveTo>
                    <a:pt x="20329" y="853"/>
                  </a:moveTo>
                  <a:cubicBezTo>
                    <a:pt x="13089" y="5915"/>
                    <a:pt x="7155" y="13340"/>
                    <a:pt x="391" y="19753"/>
                  </a:cubicBezTo>
                  <a:cubicBezTo>
                    <a:pt x="-1271" y="1190"/>
                    <a:pt x="1815" y="-1847"/>
                    <a:pt x="20329" y="853"/>
                  </a:cubicBezTo>
                </a:path>
              </a:pathLst>
            </a:custGeom>
            <a:solidFill>
              <a:srgbClr val="ECECE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224631">
                <a:lnSpc>
                  <a:spcPct val="93000"/>
                </a:lnSpc>
                <a:defRPr sz="1800"/>
              </a:pPr>
              <a:endParaRPr sz="900" dirty="0">
                <a:cs typeface="+mn-ea"/>
                <a:sym typeface="+mn-lt"/>
              </a:endParaRPr>
            </a:p>
          </p:txBody>
        </p:sp>
        <p:sp>
          <p:nvSpPr>
            <p:cNvPr id="86" name="形状">
              <a:extLst>
                <a:ext uri="{FF2B5EF4-FFF2-40B4-BE49-F238E27FC236}">
                  <a16:creationId xmlns="" xmlns:a16="http://schemas.microsoft.com/office/drawing/2014/main" id="{59817203-7743-451E-9453-FB1A86812949}"/>
                </a:ext>
              </a:extLst>
            </p:cNvPr>
            <p:cNvSpPr/>
            <p:nvPr/>
          </p:nvSpPr>
          <p:spPr>
            <a:xfrm>
              <a:off x="3805367" y="7327623"/>
              <a:ext cx="199069" cy="1519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287" h="18983" extrusionOk="0">
                  <a:moveTo>
                    <a:pt x="0" y="16320"/>
                  </a:moveTo>
                  <a:cubicBezTo>
                    <a:pt x="4719" y="8160"/>
                    <a:pt x="11435" y="5040"/>
                    <a:pt x="17244" y="0"/>
                  </a:cubicBezTo>
                  <a:cubicBezTo>
                    <a:pt x="21600" y="20400"/>
                    <a:pt x="20329" y="21600"/>
                    <a:pt x="0" y="16320"/>
                  </a:cubicBezTo>
                </a:path>
              </a:pathLst>
            </a:custGeom>
            <a:solidFill>
              <a:srgbClr val="F2F2F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224631">
                <a:lnSpc>
                  <a:spcPct val="93000"/>
                </a:lnSpc>
                <a:defRPr sz="1800"/>
              </a:pPr>
              <a:endParaRPr sz="900" dirty="0">
                <a:cs typeface="+mn-ea"/>
                <a:sym typeface="+mn-lt"/>
              </a:endParaRPr>
            </a:p>
          </p:txBody>
        </p:sp>
        <p:sp>
          <p:nvSpPr>
            <p:cNvPr id="87" name="形状">
              <a:extLst>
                <a:ext uri="{FF2B5EF4-FFF2-40B4-BE49-F238E27FC236}">
                  <a16:creationId xmlns="" xmlns:a16="http://schemas.microsoft.com/office/drawing/2014/main" id="{6FFF7F1B-D0E1-42D0-B98A-A01D82BB2D45}"/>
                </a:ext>
              </a:extLst>
            </p:cNvPr>
            <p:cNvSpPr/>
            <p:nvPr/>
          </p:nvSpPr>
          <p:spPr>
            <a:xfrm>
              <a:off x="4599152" y="2827541"/>
              <a:ext cx="220182" cy="1598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66" h="19968" extrusionOk="0">
                  <a:moveTo>
                    <a:pt x="20566" y="2688"/>
                  </a:moveTo>
                  <a:cubicBezTo>
                    <a:pt x="13783" y="9168"/>
                    <a:pt x="7356" y="11088"/>
                    <a:pt x="1822" y="19968"/>
                  </a:cubicBezTo>
                  <a:cubicBezTo>
                    <a:pt x="-141" y="12528"/>
                    <a:pt x="-1034" y="5568"/>
                    <a:pt x="1822" y="2928"/>
                  </a:cubicBezTo>
                  <a:cubicBezTo>
                    <a:pt x="6999" y="-1632"/>
                    <a:pt x="13426" y="-192"/>
                    <a:pt x="20566" y="2688"/>
                  </a:cubicBezTo>
                </a:path>
              </a:pathLst>
            </a:custGeom>
            <a:solidFill>
              <a:srgbClr val="DADAD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224631">
                <a:lnSpc>
                  <a:spcPct val="93000"/>
                </a:lnSpc>
                <a:defRPr sz="1800"/>
              </a:pPr>
              <a:endParaRPr sz="900" dirty="0">
                <a:cs typeface="+mn-ea"/>
                <a:sym typeface="+mn-lt"/>
              </a:endParaRPr>
            </a:p>
          </p:txBody>
        </p:sp>
        <p:sp>
          <p:nvSpPr>
            <p:cNvPr id="88" name="形状">
              <a:extLst>
                <a:ext uri="{FF2B5EF4-FFF2-40B4-BE49-F238E27FC236}">
                  <a16:creationId xmlns="" xmlns:a16="http://schemas.microsoft.com/office/drawing/2014/main" id="{DDAD0551-3487-4AF8-8C2E-9C55AC2EBDFD}"/>
                </a:ext>
              </a:extLst>
            </p:cNvPr>
            <p:cNvSpPr/>
            <p:nvPr/>
          </p:nvSpPr>
          <p:spPr>
            <a:xfrm>
              <a:off x="858492" y="5237864"/>
              <a:ext cx="446943" cy="2892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87" h="20406" extrusionOk="0">
                  <a:moveTo>
                    <a:pt x="61" y="20406"/>
                  </a:moveTo>
                  <a:cubicBezTo>
                    <a:pt x="-813" y="7685"/>
                    <a:pt x="7757" y="-1194"/>
                    <a:pt x="20787" y="131"/>
                  </a:cubicBezTo>
                  <a:cubicBezTo>
                    <a:pt x="13266" y="7685"/>
                    <a:pt x="6096" y="12455"/>
                    <a:pt x="61" y="20406"/>
                  </a:cubicBezTo>
                </a:path>
              </a:pathLst>
            </a:custGeom>
            <a:solidFill>
              <a:srgbClr val="F5F5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224631">
                <a:lnSpc>
                  <a:spcPct val="93000"/>
                </a:lnSpc>
                <a:defRPr sz="1800"/>
              </a:pPr>
              <a:endParaRPr sz="900" dirty="0">
                <a:cs typeface="+mn-ea"/>
                <a:sym typeface="+mn-lt"/>
              </a:endParaRPr>
            </a:p>
          </p:txBody>
        </p:sp>
        <p:sp>
          <p:nvSpPr>
            <p:cNvPr id="89" name="形状">
              <a:extLst>
                <a:ext uri="{FF2B5EF4-FFF2-40B4-BE49-F238E27FC236}">
                  <a16:creationId xmlns="" xmlns:a16="http://schemas.microsoft.com/office/drawing/2014/main" id="{330666C1-194D-4617-B3DB-3FDC486B4285}"/>
                </a:ext>
              </a:extLst>
            </p:cNvPr>
            <p:cNvSpPr/>
            <p:nvPr/>
          </p:nvSpPr>
          <p:spPr>
            <a:xfrm>
              <a:off x="1973462" y="7352604"/>
              <a:ext cx="153404" cy="1152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31" h="17827" extrusionOk="0">
                  <a:moveTo>
                    <a:pt x="0" y="12723"/>
                  </a:moveTo>
                  <a:cubicBezTo>
                    <a:pt x="6607" y="8285"/>
                    <a:pt x="12706" y="4142"/>
                    <a:pt x="19567" y="0"/>
                  </a:cubicBezTo>
                  <a:cubicBezTo>
                    <a:pt x="21600" y="19825"/>
                    <a:pt x="18805" y="21600"/>
                    <a:pt x="0" y="12723"/>
                  </a:cubicBezTo>
                </a:path>
              </a:pathLst>
            </a:custGeom>
            <a:solidFill>
              <a:srgbClr val="ECECE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224631">
                <a:lnSpc>
                  <a:spcPct val="93000"/>
                </a:lnSpc>
                <a:defRPr sz="1800"/>
              </a:pPr>
              <a:endParaRPr sz="900" dirty="0">
                <a:cs typeface="+mn-ea"/>
                <a:sym typeface="+mn-lt"/>
              </a:endParaRPr>
            </a:p>
          </p:txBody>
        </p:sp>
        <p:sp>
          <p:nvSpPr>
            <p:cNvPr id="90" name="形状">
              <a:extLst>
                <a:ext uri="{FF2B5EF4-FFF2-40B4-BE49-F238E27FC236}">
                  <a16:creationId xmlns="" xmlns:a16="http://schemas.microsoft.com/office/drawing/2014/main" id="{3C7A1472-CA71-4DD7-AFF4-F4B032451634}"/>
                </a:ext>
              </a:extLst>
            </p:cNvPr>
            <p:cNvSpPr/>
            <p:nvPr/>
          </p:nvSpPr>
          <p:spPr>
            <a:xfrm>
              <a:off x="6528245" y="4614779"/>
              <a:ext cx="1197173" cy="7375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10" extrusionOk="0">
                  <a:moveTo>
                    <a:pt x="0" y="20442"/>
                  </a:moveTo>
                  <a:cubicBezTo>
                    <a:pt x="6186" y="12627"/>
                    <a:pt x="13261" y="7199"/>
                    <a:pt x="19925" y="524"/>
                  </a:cubicBezTo>
                  <a:cubicBezTo>
                    <a:pt x="20506" y="-73"/>
                    <a:pt x="21053" y="-290"/>
                    <a:pt x="21600" y="578"/>
                  </a:cubicBezTo>
                  <a:cubicBezTo>
                    <a:pt x="14423" y="7471"/>
                    <a:pt x="7280" y="14363"/>
                    <a:pt x="103" y="21310"/>
                  </a:cubicBezTo>
                  <a:cubicBezTo>
                    <a:pt x="68" y="21039"/>
                    <a:pt x="34" y="20713"/>
                    <a:pt x="0" y="20442"/>
                  </a:cubicBezTo>
                </a:path>
              </a:pathLst>
            </a:custGeom>
            <a:solidFill>
              <a:srgbClr val="47474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224631">
                <a:lnSpc>
                  <a:spcPct val="93000"/>
                </a:lnSpc>
                <a:defRPr sz="1800"/>
              </a:pPr>
              <a:endParaRPr sz="900" dirty="0">
                <a:cs typeface="+mn-ea"/>
                <a:sym typeface="+mn-lt"/>
              </a:endParaRPr>
            </a:p>
          </p:txBody>
        </p:sp>
        <p:sp>
          <p:nvSpPr>
            <p:cNvPr id="91" name="形状">
              <a:extLst>
                <a:ext uri="{FF2B5EF4-FFF2-40B4-BE49-F238E27FC236}">
                  <a16:creationId xmlns="" xmlns:a16="http://schemas.microsoft.com/office/drawing/2014/main" id="{956F2DCE-E545-4DE9-B1C7-C2ABD3AC14D3}"/>
                </a:ext>
              </a:extLst>
            </p:cNvPr>
            <p:cNvSpPr/>
            <p:nvPr/>
          </p:nvSpPr>
          <p:spPr>
            <a:xfrm>
              <a:off x="6528245" y="4421553"/>
              <a:ext cx="1179499" cy="7558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05" h="21600" extrusionOk="0">
                  <a:moveTo>
                    <a:pt x="19847" y="0"/>
                  </a:moveTo>
                  <a:cubicBezTo>
                    <a:pt x="21600" y="591"/>
                    <a:pt x="20178" y="1397"/>
                    <a:pt x="19847" y="1773"/>
                  </a:cubicBezTo>
                  <a:cubicBezTo>
                    <a:pt x="15811" y="5803"/>
                    <a:pt x="11743" y="9725"/>
                    <a:pt x="7707" y="13863"/>
                  </a:cubicBezTo>
                  <a:cubicBezTo>
                    <a:pt x="5292" y="16334"/>
                    <a:pt x="2977" y="19021"/>
                    <a:pt x="595" y="21600"/>
                  </a:cubicBezTo>
                  <a:cubicBezTo>
                    <a:pt x="132" y="21546"/>
                    <a:pt x="0" y="21170"/>
                    <a:pt x="0" y="20418"/>
                  </a:cubicBezTo>
                  <a:cubicBezTo>
                    <a:pt x="6186" y="12466"/>
                    <a:pt x="13397" y="7146"/>
                    <a:pt x="19847" y="0"/>
                  </a:cubicBezTo>
                </a:path>
              </a:pathLst>
            </a:custGeom>
            <a:solidFill>
              <a:srgbClr val="49494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224631">
                <a:lnSpc>
                  <a:spcPct val="93000"/>
                </a:lnSpc>
                <a:defRPr sz="1800"/>
              </a:pPr>
              <a:endParaRPr sz="900" dirty="0">
                <a:cs typeface="+mn-ea"/>
                <a:sym typeface="+mn-lt"/>
              </a:endParaRPr>
            </a:p>
          </p:txBody>
        </p:sp>
        <p:sp>
          <p:nvSpPr>
            <p:cNvPr id="92" name="形状">
              <a:extLst>
                <a:ext uri="{FF2B5EF4-FFF2-40B4-BE49-F238E27FC236}">
                  <a16:creationId xmlns="" xmlns:a16="http://schemas.microsoft.com/office/drawing/2014/main" id="{3576958E-0272-474C-B8BE-F0DF192D484F}"/>
                </a:ext>
              </a:extLst>
            </p:cNvPr>
            <p:cNvSpPr/>
            <p:nvPr/>
          </p:nvSpPr>
          <p:spPr>
            <a:xfrm>
              <a:off x="6519919" y="2056730"/>
              <a:ext cx="239608" cy="2062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2025" y="7600"/>
                    <a:pt x="12319" y="6600"/>
                    <a:pt x="19069" y="0"/>
                  </a:cubicBezTo>
                  <a:cubicBezTo>
                    <a:pt x="19913" y="1200"/>
                    <a:pt x="20588" y="2400"/>
                    <a:pt x="21600" y="3600"/>
                  </a:cubicBezTo>
                  <a:cubicBezTo>
                    <a:pt x="14344" y="9800"/>
                    <a:pt x="7087" y="15600"/>
                    <a:pt x="0" y="21600"/>
                  </a:cubicBezTo>
                </a:path>
              </a:pathLst>
            </a:custGeom>
            <a:solidFill>
              <a:srgbClr val="54545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224631">
                <a:lnSpc>
                  <a:spcPct val="93000"/>
                </a:lnSpc>
                <a:defRPr sz="1800"/>
              </a:pPr>
              <a:endParaRPr sz="900" dirty="0">
                <a:cs typeface="+mn-ea"/>
                <a:sym typeface="+mn-lt"/>
              </a:endParaRPr>
            </a:p>
          </p:txBody>
        </p:sp>
      </p:grpSp>
      <p:sp>
        <p:nvSpPr>
          <p:cNvPr id="93" name="日期">
            <a:extLst>
              <a:ext uri="{FF2B5EF4-FFF2-40B4-BE49-F238E27FC236}">
                <a16:creationId xmlns="" xmlns:a16="http://schemas.microsoft.com/office/drawing/2014/main" id="{E4F5E5CE-F910-4EE1-AE0F-243639B44442}"/>
              </a:ext>
            </a:extLst>
          </p:cNvPr>
          <p:cNvSpPr txBox="1"/>
          <p:nvPr/>
        </p:nvSpPr>
        <p:spPr>
          <a:xfrm>
            <a:off x="1805828" y="5693744"/>
            <a:ext cx="512961" cy="3282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l">
              <a:defRPr sz="6000"/>
            </a:lvl1pPr>
          </a:lstStyle>
          <a:p>
            <a:pPr algn="ctr"/>
            <a:r>
              <a:rPr sz="1800" dirty="0" err="1">
                <a:cs typeface="+mn-ea"/>
                <a:sym typeface="+mn-lt"/>
              </a:rPr>
              <a:t>日期</a:t>
            </a:r>
            <a:endParaRPr sz="1800" dirty="0">
              <a:cs typeface="+mn-ea"/>
              <a:sym typeface="+mn-lt"/>
            </a:endParaRPr>
          </a:p>
        </p:txBody>
      </p:sp>
      <p:sp>
        <p:nvSpPr>
          <p:cNvPr id="94" name="日期">
            <a:extLst>
              <a:ext uri="{FF2B5EF4-FFF2-40B4-BE49-F238E27FC236}">
                <a16:creationId xmlns="" xmlns:a16="http://schemas.microsoft.com/office/drawing/2014/main" id="{C6D3698F-9164-495A-8431-9E233AC44BA3}"/>
              </a:ext>
            </a:extLst>
          </p:cNvPr>
          <p:cNvSpPr txBox="1"/>
          <p:nvPr/>
        </p:nvSpPr>
        <p:spPr>
          <a:xfrm>
            <a:off x="2756349" y="5693744"/>
            <a:ext cx="512961" cy="3282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l">
              <a:defRPr sz="6000"/>
            </a:lvl1pPr>
          </a:lstStyle>
          <a:p>
            <a:pPr algn="ctr"/>
            <a:r>
              <a:rPr sz="1800" dirty="0" err="1">
                <a:cs typeface="+mn-ea"/>
                <a:sym typeface="+mn-lt"/>
              </a:rPr>
              <a:t>日期</a:t>
            </a:r>
            <a:endParaRPr sz="1800" dirty="0">
              <a:cs typeface="+mn-ea"/>
              <a:sym typeface="+mn-lt"/>
            </a:endParaRPr>
          </a:p>
        </p:txBody>
      </p:sp>
      <p:sp>
        <p:nvSpPr>
          <p:cNvPr id="95" name="日期">
            <a:extLst>
              <a:ext uri="{FF2B5EF4-FFF2-40B4-BE49-F238E27FC236}">
                <a16:creationId xmlns="" xmlns:a16="http://schemas.microsoft.com/office/drawing/2014/main" id="{D7990980-AFB2-4579-AAB0-F1959FAD5BF5}"/>
              </a:ext>
            </a:extLst>
          </p:cNvPr>
          <p:cNvSpPr txBox="1"/>
          <p:nvPr/>
        </p:nvSpPr>
        <p:spPr>
          <a:xfrm>
            <a:off x="3630286" y="5693744"/>
            <a:ext cx="512961" cy="3282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l">
              <a:defRPr sz="6000"/>
            </a:lvl1pPr>
          </a:lstStyle>
          <a:p>
            <a:pPr algn="ctr"/>
            <a:r>
              <a:rPr sz="1800" dirty="0" err="1">
                <a:cs typeface="+mn-ea"/>
                <a:sym typeface="+mn-lt"/>
              </a:rPr>
              <a:t>日期</a:t>
            </a:r>
            <a:endParaRPr sz="1800" dirty="0">
              <a:cs typeface="+mn-ea"/>
              <a:sym typeface="+mn-lt"/>
            </a:endParaRPr>
          </a:p>
        </p:txBody>
      </p:sp>
      <p:sp>
        <p:nvSpPr>
          <p:cNvPr id="96" name="日期">
            <a:extLst>
              <a:ext uri="{FF2B5EF4-FFF2-40B4-BE49-F238E27FC236}">
                <a16:creationId xmlns="" xmlns:a16="http://schemas.microsoft.com/office/drawing/2014/main" id="{E41A8495-B8C9-4674-9C67-296DC6204B5A}"/>
              </a:ext>
            </a:extLst>
          </p:cNvPr>
          <p:cNvSpPr txBox="1"/>
          <p:nvPr/>
        </p:nvSpPr>
        <p:spPr>
          <a:xfrm>
            <a:off x="4504223" y="5693744"/>
            <a:ext cx="512961" cy="3282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l">
              <a:defRPr sz="6000"/>
            </a:lvl1pPr>
          </a:lstStyle>
          <a:p>
            <a:pPr algn="ctr"/>
            <a:r>
              <a:rPr sz="1800" dirty="0" err="1">
                <a:cs typeface="+mn-ea"/>
                <a:sym typeface="+mn-lt"/>
              </a:rPr>
              <a:t>日期</a:t>
            </a:r>
            <a:endParaRPr sz="1800" dirty="0">
              <a:cs typeface="+mn-ea"/>
              <a:sym typeface="+mn-lt"/>
            </a:endParaRPr>
          </a:p>
        </p:txBody>
      </p:sp>
      <p:grpSp>
        <p:nvGrpSpPr>
          <p:cNvPr id="97" name="chenying0907 70">
            <a:extLst>
              <a:ext uri="{FF2B5EF4-FFF2-40B4-BE49-F238E27FC236}">
                <a16:creationId xmlns="" xmlns:a16="http://schemas.microsoft.com/office/drawing/2014/main" id="{4FE6604C-0FBE-49D5-B4B5-945881648326}"/>
              </a:ext>
            </a:extLst>
          </p:cNvPr>
          <p:cNvGrpSpPr/>
          <p:nvPr/>
        </p:nvGrpSpPr>
        <p:grpSpPr>
          <a:xfrm>
            <a:off x="6497739" y="2363465"/>
            <a:ext cx="614689" cy="628344"/>
            <a:chOff x="5268913" y="4124325"/>
            <a:chExt cx="652463" cy="666751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98" name="chenying0907 719">
              <a:extLst>
                <a:ext uri="{FF2B5EF4-FFF2-40B4-BE49-F238E27FC236}">
                  <a16:creationId xmlns="" xmlns:a16="http://schemas.microsoft.com/office/drawing/2014/main" id="{A4DE7630-9D48-4666-BA84-D1FB32CAA502}"/>
                </a:ext>
              </a:extLst>
            </p:cNvPr>
            <p:cNvSpPr/>
            <p:nvPr/>
          </p:nvSpPr>
          <p:spPr bwMode="auto">
            <a:xfrm>
              <a:off x="5356226" y="4351338"/>
              <a:ext cx="9525" cy="57150"/>
            </a:xfrm>
            <a:custGeom>
              <a:avLst/>
              <a:gdLst/>
              <a:ahLst/>
              <a:cxnLst>
                <a:cxn ang="0">
                  <a:pos x="9" y="3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3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4" y="15"/>
                </a:cxn>
                <a:cxn ang="0">
                  <a:pos x="7" y="25"/>
                </a:cxn>
                <a:cxn ang="0">
                  <a:pos x="9" y="35"/>
                </a:cxn>
                <a:cxn ang="0">
                  <a:pos x="11" y="46"/>
                </a:cxn>
                <a:cxn ang="0">
                  <a:pos x="11" y="46"/>
                </a:cxn>
                <a:cxn ang="0">
                  <a:pos x="11" y="53"/>
                </a:cxn>
                <a:cxn ang="0">
                  <a:pos x="9" y="60"/>
                </a:cxn>
                <a:cxn ang="0">
                  <a:pos x="6" y="75"/>
                </a:cxn>
                <a:cxn ang="0">
                  <a:pos x="2" y="89"/>
                </a:cxn>
                <a:cxn ang="0">
                  <a:pos x="1" y="96"/>
                </a:cxn>
                <a:cxn ang="0">
                  <a:pos x="0" y="104"/>
                </a:cxn>
                <a:cxn ang="0">
                  <a:pos x="0" y="104"/>
                </a:cxn>
                <a:cxn ang="0">
                  <a:pos x="0" y="106"/>
                </a:cxn>
                <a:cxn ang="0">
                  <a:pos x="1" y="108"/>
                </a:cxn>
                <a:cxn ang="0">
                  <a:pos x="3" y="108"/>
                </a:cxn>
                <a:cxn ang="0">
                  <a:pos x="5" y="109"/>
                </a:cxn>
                <a:cxn ang="0">
                  <a:pos x="6" y="108"/>
                </a:cxn>
                <a:cxn ang="0">
                  <a:pos x="8" y="108"/>
                </a:cxn>
                <a:cxn ang="0">
                  <a:pos x="9" y="106"/>
                </a:cxn>
                <a:cxn ang="0">
                  <a:pos x="9" y="104"/>
                </a:cxn>
                <a:cxn ang="0">
                  <a:pos x="9" y="104"/>
                </a:cxn>
                <a:cxn ang="0">
                  <a:pos x="12" y="89"/>
                </a:cxn>
                <a:cxn ang="0">
                  <a:pos x="15" y="75"/>
                </a:cxn>
                <a:cxn ang="0">
                  <a:pos x="18" y="60"/>
                </a:cxn>
                <a:cxn ang="0">
                  <a:pos x="20" y="46"/>
                </a:cxn>
                <a:cxn ang="0">
                  <a:pos x="20" y="46"/>
                </a:cxn>
                <a:cxn ang="0">
                  <a:pos x="20" y="41"/>
                </a:cxn>
                <a:cxn ang="0">
                  <a:pos x="20" y="35"/>
                </a:cxn>
                <a:cxn ang="0">
                  <a:pos x="18" y="24"/>
                </a:cxn>
                <a:cxn ang="0">
                  <a:pos x="14" y="13"/>
                </a:cxn>
                <a:cxn ang="0">
                  <a:pos x="9" y="3"/>
                </a:cxn>
                <a:cxn ang="0">
                  <a:pos x="9" y="3"/>
                </a:cxn>
              </a:cxnLst>
              <a:rect l="0" t="0" r="r" b="b"/>
              <a:pathLst>
                <a:path w="20" h="109">
                  <a:moveTo>
                    <a:pt x="9" y="3"/>
                  </a:moveTo>
                  <a:lnTo>
                    <a:pt x="9" y="3"/>
                  </a:lnTo>
                  <a:lnTo>
                    <a:pt x="8" y="1"/>
                  </a:lnTo>
                  <a:lnTo>
                    <a:pt x="7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4" y="15"/>
                  </a:lnTo>
                  <a:lnTo>
                    <a:pt x="7" y="25"/>
                  </a:lnTo>
                  <a:lnTo>
                    <a:pt x="9" y="35"/>
                  </a:lnTo>
                  <a:lnTo>
                    <a:pt x="11" y="46"/>
                  </a:lnTo>
                  <a:lnTo>
                    <a:pt x="11" y="46"/>
                  </a:lnTo>
                  <a:lnTo>
                    <a:pt x="11" y="53"/>
                  </a:lnTo>
                  <a:lnTo>
                    <a:pt x="9" y="60"/>
                  </a:lnTo>
                  <a:lnTo>
                    <a:pt x="6" y="75"/>
                  </a:lnTo>
                  <a:lnTo>
                    <a:pt x="2" y="89"/>
                  </a:lnTo>
                  <a:lnTo>
                    <a:pt x="1" y="96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0" y="106"/>
                  </a:lnTo>
                  <a:lnTo>
                    <a:pt x="1" y="108"/>
                  </a:lnTo>
                  <a:lnTo>
                    <a:pt x="3" y="108"/>
                  </a:lnTo>
                  <a:lnTo>
                    <a:pt x="5" y="109"/>
                  </a:lnTo>
                  <a:lnTo>
                    <a:pt x="6" y="108"/>
                  </a:lnTo>
                  <a:lnTo>
                    <a:pt x="8" y="108"/>
                  </a:lnTo>
                  <a:lnTo>
                    <a:pt x="9" y="106"/>
                  </a:lnTo>
                  <a:lnTo>
                    <a:pt x="9" y="104"/>
                  </a:lnTo>
                  <a:lnTo>
                    <a:pt x="9" y="104"/>
                  </a:lnTo>
                  <a:lnTo>
                    <a:pt x="12" y="89"/>
                  </a:lnTo>
                  <a:lnTo>
                    <a:pt x="15" y="75"/>
                  </a:lnTo>
                  <a:lnTo>
                    <a:pt x="18" y="60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0" y="41"/>
                  </a:lnTo>
                  <a:lnTo>
                    <a:pt x="20" y="35"/>
                  </a:lnTo>
                  <a:lnTo>
                    <a:pt x="18" y="24"/>
                  </a:lnTo>
                  <a:lnTo>
                    <a:pt x="14" y="13"/>
                  </a:lnTo>
                  <a:lnTo>
                    <a:pt x="9" y="3"/>
                  </a:lnTo>
                  <a:lnTo>
                    <a:pt x="9" y="3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9" name="chenying0907 720">
              <a:extLst>
                <a:ext uri="{FF2B5EF4-FFF2-40B4-BE49-F238E27FC236}">
                  <a16:creationId xmlns="" xmlns:a16="http://schemas.microsoft.com/office/drawing/2014/main" id="{BF393E23-C0AE-4820-A4DD-1167F324F0AE}"/>
                </a:ext>
              </a:extLst>
            </p:cNvPr>
            <p:cNvSpPr/>
            <p:nvPr/>
          </p:nvSpPr>
          <p:spPr bwMode="auto">
            <a:xfrm>
              <a:off x="5392738" y="4365625"/>
              <a:ext cx="12700" cy="80963"/>
            </a:xfrm>
            <a:custGeom>
              <a:avLst/>
              <a:gdLst/>
              <a:ahLst/>
              <a:cxnLst>
                <a:cxn ang="0">
                  <a:pos x="25" y="4"/>
                </a:cxn>
                <a:cxn ang="0">
                  <a:pos x="25" y="4"/>
                </a:cxn>
                <a:cxn ang="0">
                  <a:pos x="25" y="2"/>
                </a:cxn>
                <a:cxn ang="0">
                  <a:pos x="24" y="1"/>
                </a:cxn>
                <a:cxn ang="0">
                  <a:pos x="22" y="0"/>
                </a:cxn>
                <a:cxn ang="0">
                  <a:pos x="21" y="0"/>
                </a:cxn>
                <a:cxn ang="0">
                  <a:pos x="19" y="0"/>
                </a:cxn>
                <a:cxn ang="0">
                  <a:pos x="17" y="1"/>
                </a:cxn>
                <a:cxn ang="0">
                  <a:pos x="16" y="2"/>
                </a:cxn>
                <a:cxn ang="0">
                  <a:pos x="16" y="4"/>
                </a:cxn>
                <a:cxn ang="0">
                  <a:pos x="16" y="4"/>
                </a:cxn>
                <a:cxn ang="0">
                  <a:pos x="14" y="24"/>
                </a:cxn>
                <a:cxn ang="0">
                  <a:pos x="11" y="43"/>
                </a:cxn>
                <a:cxn ang="0">
                  <a:pos x="4" y="80"/>
                </a:cxn>
                <a:cxn ang="0">
                  <a:pos x="4" y="80"/>
                </a:cxn>
                <a:cxn ang="0">
                  <a:pos x="1" y="96"/>
                </a:cxn>
                <a:cxn ang="0">
                  <a:pos x="0" y="114"/>
                </a:cxn>
                <a:cxn ang="0">
                  <a:pos x="1" y="147"/>
                </a:cxn>
                <a:cxn ang="0">
                  <a:pos x="1" y="147"/>
                </a:cxn>
                <a:cxn ang="0">
                  <a:pos x="1" y="149"/>
                </a:cxn>
                <a:cxn ang="0">
                  <a:pos x="2" y="150"/>
                </a:cxn>
                <a:cxn ang="0">
                  <a:pos x="5" y="151"/>
                </a:cxn>
                <a:cxn ang="0">
                  <a:pos x="7" y="151"/>
                </a:cxn>
                <a:cxn ang="0">
                  <a:pos x="8" y="151"/>
                </a:cxn>
                <a:cxn ang="0">
                  <a:pos x="10" y="150"/>
                </a:cxn>
                <a:cxn ang="0">
                  <a:pos x="11" y="149"/>
                </a:cxn>
                <a:cxn ang="0">
                  <a:pos x="11" y="147"/>
                </a:cxn>
                <a:cxn ang="0">
                  <a:pos x="11" y="147"/>
                </a:cxn>
                <a:cxn ang="0">
                  <a:pos x="11" y="126"/>
                </a:cxn>
                <a:cxn ang="0">
                  <a:pos x="11" y="107"/>
                </a:cxn>
                <a:cxn ang="0">
                  <a:pos x="13" y="86"/>
                </a:cxn>
                <a:cxn ang="0">
                  <a:pos x="16" y="65"/>
                </a:cxn>
                <a:cxn ang="0">
                  <a:pos x="16" y="65"/>
                </a:cxn>
                <a:cxn ang="0">
                  <a:pos x="22" y="35"/>
                </a:cxn>
                <a:cxn ang="0">
                  <a:pos x="24" y="20"/>
                </a:cxn>
                <a:cxn ang="0">
                  <a:pos x="25" y="4"/>
                </a:cxn>
                <a:cxn ang="0">
                  <a:pos x="25" y="4"/>
                </a:cxn>
              </a:cxnLst>
              <a:rect l="0" t="0" r="r" b="b"/>
              <a:pathLst>
                <a:path w="25" h="151">
                  <a:moveTo>
                    <a:pt x="25" y="4"/>
                  </a:moveTo>
                  <a:lnTo>
                    <a:pt x="25" y="4"/>
                  </a:lnTo>
                  <a:lnTo>
                    <a:pt x="25" y="2"/>
                  </a:lnTo>
                  <a:lnTo>
                    <a:pt x="24" y="1"/>
                  </a:lnTo>
                  <a:lnTo>
                    <a:pt x="22" y="0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7" y="1"/>
                  </a:lnTo>
                  <a:lnTo>
                    <a:pt x="16" y="2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4" y="24"/>
                  </a:lnTo>
                  <a:lnTo>
                    <a:pt x="11" y="43"/>
                  </a:lnTo>
                  <a:lnTo>
                    <a:pt x="4" y="80"/>
                  </a:lnTo>
                  <a:lnTo>
                    <a:pt x="4" y="80"/>
                  </a:lnTo>
                  <a:lnTo>
                    <a:pt x="1" y="96"/>
                  </a:lnTo>
                  <a:lnTo>
                    <a:pt x="0" y="114"/>
                  </a:lnTo>
                  <a:lnTo>
                    <a:pt x="1" y="147"/>
                  </a:lnTo>
                  <a:lnTo>
                    <a:pt x="1" y="147"/>
                  </a:lnTo>
                  <a:lnTo>
                    <a:pt x="1" y="149"/>
                  </a:lnTo>
                  <a:lnTo>
                    <a:pt x="2" y="150"/>
                  </a:lnTo>
                  <a:lnTo>
                    <a:pt x="5" y="151"/>
                  </a:lnTo>
                  <a:lnTo>
                    <a:pt x="7" y="151"/>
                  </a:lnTo>
                  <a:lnTo>
                    <a:pt x="8" y="151"/>
                  </a:lnTo>
                  <a:lnTo>
                    <a:pt x="10" y="150"/>
                  </a:lnTo>
                  <a:lnTo>
                    <a:pt x="11" y="149"/>
                  </a:lnTo>
                  <a:lnTo>
                    <a:pt x="11" y="147"/>
                  </a:lnTo>
                  <a:lnTo>
                    <a:pt x="11" y="147"/>
                  </a:lnTo>
                  <a:lnTo>
                    <a:pt x="11" y="126"/>
                  </a:lnTo>
                  <a:lnTo>
                    <a:pt x="11" y="107"/>
                  </a:lnTo>
                  <a:lnTo>
                    <a:pt x="13" y="86"/>
                  </a:lnTo>
                  <a:lnTo>
                    <a:pt x="16" y="65"/>
                  </a:lnTo>
                  <a:lnTo>
                    <a:pt x="16" y="65"/>
                  </a:lnTo>
                  <a:lnTo>
                    <a:pt x="22" y="35"/>
                  </a:lnTo>
                  <a:lnTo>
                    <a:pt x="24" y="20"/>
                  </a:lnTo>
                  <a:lnTo>
                    <a:pt x="25" y="4"/>
                  </a:lnTo>
                  <a:lnTo>
                    <a:pt x="25" y="4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0" name="chenying0907 721">
              <a:extLst>
                <a:ext uri="{FF2B5EF4-FFF2-40B4-BE49-F238E27FC236}">
                  <a16:creationId xmlns="" xmlns:a16="http://schemas.microsoft.com/office/drawing/2014/main" id="{F2F73D21-8657-4F7C-A7C5-6B9FF8708D79}"/>
                </a:ext>
              </a:extLst>
            </p:cNvPr>
            <p:cNvSpPr/>
            <p:nvPr/>
          </p:nvSpPr>
          <p:spPr bwMode="auto">
            <a:xfrm>
              <a:off x="5421313" y="4389438"/>
              <a:ext cx="19050" cy="84138"/>
            </a:xfrm>
            <a:custGeom>
              <a:avLst/>
              <a:gdLst/>
              <a:ahLst/>
              <a:cxnLst>
                <a:cxn ang="0">
                  <a:pos x="29" y="2"/>
                </a:cxn>
                <a:cxn ang="0">
                  <a:pos x="29" y="2"/>
                </a:cxn>
                <a:cxn ang="0">
                  <a:pos x="22" y="16"/>
                </a:cxn>
                <a:cxn ang="0">
                  <a:pos x="18" y="30"/>
                </a:cxn>
                <a:cxn ang="0">
                  <a:pos x="15" y="46"/>
                </a:cxn>
                <a:cxn ang="0">
                  <a:pos x="13" y="61"/>
                </a:cxn>
                <a:cxn ang="0">
                  <a:pos x="13" y="61"/>
                </a:cxn>
                <a:cxn ang="0">
                  <a:pos x="8" y="85"/>
                </a:cxn>
                <a:cxn ang="0">
                  <a:pos x="4" y="109"/>
                </a:cxn>
                <a:cxn ang="0">
                  <a:pos x="1" y="133"/>
                </a:cxn>
                <a:cxn ang="0">
                  <a:pos x="0" y="157"/>
                </a:cxn>
                <a:cxn ang="0">
                  <a:pos x="0" y="157"/>
                </a:cxn>
                <a:cxn ang="0">
                  <a:pos x="0" y="158"/>
                </a:cxn>
                <a:cxn ang="0">
                  <a:pos x="1" y="160"/>
                </a:cxn>
                <a:cxn ang="0">
                  <a:pos x="2" y="161"/>
                </a:cxn>
                <a:cxn ang="0">
                  <a:pos x="4" y="161"/>
                </a:cxn>
                <a:cxn ang="0">
                  <a:pos x="6" y="161"/>
                </a:cxn>
                <a:cxn ang="0">
                  <a:pos x="7" y="160"/>
                </a:cxn>
                <a:cxn ang="0">
                  <a:pos x="8" y="158"/>
                </a:cxn>
                <a:cxn ang="0">
                  <a:pos x="9" y="157"/>
                </a:cxn>
                <a:cxn ang="0">
                  <a:pos x="9" y="157"/>
                </a:cxn>
                <a:cxn ang="0">
                  <a:pos x="10" y="137"/>
                </a:cxn>
                <a:cxn ang="0">
                  <a:pos x="14" y="117"/>
                </a:cxn>
                <a:cxn ang="0">
                  <a:pos x="20" y="78"/>
                </a:cxn>
                <a:cxn ang="0">
                  <a:pos x="20" y="78"/>
                </a:cxn>
                <a:cxn ang="0">
                  <a:pos x="22" y="59"/>
                </a:cxn>
                <a:cxn ang="0">
                  <a:pos x="25" y="42"/>
                </a:cxn>
                <a:cxn ang="0">
                  <a:pos x="30" y="24"/>
                </a:cxn>
                <a:cxn ang="0">
                  <a:pos x="33" y="15"/>
                </a:cxn>
                <a:cxn ang="0">
                  <a:pos x="37" y="7"/>
                </a:cxn>
                <a:cxn ang="0">
                  <a:pos x="37" y="7"/>
                </a:cxn>
                <a:cxn ang="0">
                  <a:pos x="37" y="5"/>
                </a:cxn>
                <a:cxn ang="0">
                  <a:pos x="37" y="3"/>
                </a:cxn>
                <a:cxn ang="0">
                  <a:pos x="36" y="2"/>
                </a:cxn>
                <a:cxn ang="0">
                  <a:pos x="35" y="1"/>
                </a:cxn>
                <a:cxn ang="0">
                  <a:pos x="33" y="0"/>
                </a:cxn>
                <a:cxn ang="0">
                  <a:pos x="31" y="0"/>
                </a:cxn>
                <a:cxn ang="0">
                  <a:pos x="30" y="1"/>
                </a:cxn>
                <a:cxn ang="0">
                  <a:pos x="29" y="2"/>
                </a:cxn>
                <a:cxn ang="0">
                  <a:pos x="29" y="2"/>
                </a:cxn>
              </a:cxnLst>
              <a:rect l="0" t="0" r="r" b="b"/>
              <a:pathLst>
                <a:path w="37" h="161">
                  <a:moveTo>
                    <a:pt x="29" y="2"/>
                  </a:moveTo>
                  <a:lnTo>
                    <a:pt x="29" y="2"/>
                  </a:lnTo>
                  <a:lnTo>
                    <a:pt x="22" y="16"/>
                  </a:lnTo>
                  <a:lnTo>
                    <a:pt x="18" y="30"/>
                  </a:lnTo>
                  <a:lnTo>
                    <a:pt x="15" y="46"/>
                  </a:lnTo>
                  <a:lnTo>
                    <a:pt x="13" y="61"/>
                  </a:lnTo>
                  <a:lnTo>
                    <a:pt x="13" y="61"/>
                  </a:lnTo>
                  <a:lnTo>
                    <a:pt x="8" y="85"/>
                  </a:lnTo>
                  <a:lnTo>
                    <a:pt x="4" y="109"/>
                  </a:lnTo>
                  <a:lnTo>
                    <a:pt x="1" y="133"/>
                  </a:lnTo>
                  <a:lnTo>
                    <a:pt x="0" y="157"/>
                  </a:lnTo>
                  <a:lnTo>
                    <a:pt x="0" y="157"/>
                  </a:lnTo>
                  <a:lnTo>
                    <a:pt x="0" y="158"/>
                  </a:lnTo>
                  <a:lnTo>
                    <a:pt x="1" y="160"/>
                  </a:lnTo>
                  <a:lnTo>
                    <a:pt x="2" y="161"/>
                  </a:lnTo>
                  <a:lnTo>
                    <a:pt x="4" y="161"/>
                  </a:lnTo>
                  <a:lnTo>
                    <a:pt x="6" y="161"/>
                  </a:lnTo>
                  <a:lnTo>
                    <a:pt x="7" y="160"/>
                  </a:lnTo>
                  <a:lnTo>
                    <a:pt x="8" y="158"/>
                  </a:lnTo>
                  <a:lnTo>
                    <a:pt x="9" y="157"/>
                  </a:lnTo>
                  <a:lnTo>
                    <a:pt x="9" y="157"/>
                  </a:lnTo>
                  <a:lnTo>
                    <a:pt x="10" y="137"/>
                  </a:lnTo>
                  <a:lnTo>
                    <a:pt x="14" y="117"/>
                  </a:lnTo>
                  <a:lnTo>
                    <a:pt x="20" y="78"/>
                  </a:lnTo>
                  <a:lnTo>
                    <a:pt x="20" y="78"/>
                  </a:lnTo>
                  <a:lnTo>
                    <a:pt x="22" y="59"/>
                  </a:lnTo>
                  <a:lnTo>
                    <a:pt x="25" y="42"/>
                  </a:lnTo>
                  <a:lnTo>
                    <a:pt x="30" y="24"/>
                  </a:lnTo>
                  <a:lnTo>
                    <a:pt x="33" y="15"/>
                  </a:lnTo>
                  <a:lnTo>
                    <a:pt x="37" y="7"/>
                  </a:lnTo>
                  <a:lnTo>
                    <a:pt x="37" y="7"/>
                  </a:lnTo>
                  <a:lnTo>
                    <a:pt x="37" y="5"/>
                  </a:lnTo>
                  <a:lnTo>
                    <a:pt x="37" y="3"/>
                  </a:lnTo>
                  <a:lnTo>
                    <a:pt x="36" y="2"/>
                  </a:lnTo>
                  <a:lnTo>
                    <a:pt x="35" y="1"/>
                  </a:lnTo>
                  <a:lnTo>
                    <a:pt x="33" y="0"/>
                  </a:lnTo>
                  <a:lnTo>
                    <a:pt x="31" y="0"/>
                  </a:lnTo>
                  <a:lnTo>
                    <a:pt x="30" y="1"/>
                  </a:lnTo>
                  <a:lnTo>
                    <a:pt x="29" y="2"/>
                  </a:lnTo>
                  <a:lnTo>
                    <a:pt x="29" y="2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1" name="chenying0907 722">
              <a:extLst>
                <a:ext uri="{FF2B5EF4-FFF2-40B4-BE49-F238E27FC236}">
                  <a16:creationId xmlns="" xmlns:a16="http://schemas.microsoft.com/office/drawing/2014/main" id="{2D6FD128-426E-4522-A837-88CB9AA337C3}"/>
                </a:ext>
              </a:extLst>
            </p:cNvPr>
            <p:cNvSpPr/>
            <p:nvPr/>
          </p:nvSpPr>
          <p:spPr bwMode="auto">
            <a:xfrm>
              <a:off x="5461001" y="4381500"/>
              <a:ext cx="22225" cy="125413"/>
            </a:xfrm>
            <a:custGeom>
              <a:avLst/>
              <a:gdLst/>
              <a:ahLst/>
              <a:cxnLst>
                <a:cxn ang="0">
                  <a:pos x="33" y="5"/>
                </a:cxn>
                <a:cxn ang="0">
                  <a:pos x="33" y="5"/>
                </a:cxn>
                <a:cxn ang="0">
                  <a:pos x="31" y="16"/>
                </a:cxn>
                <a:cxn ang="0">
                  <a:pos x="28" y="21"/>
                </a:cxn>
                <a:cxn ang="0">
                  <a:pos x="25" y="25"/>
                </a:cxn>
                <a:cxn ang="0">
                  <a:pos x="23" y="32"/>
                </a:cxn>
                <a:cxn ang="0">
                  <a:pos x="23" y="32"/>
                </a:cxn>
                <a:cxn ang="0">
                  <a:pos x="17" y="67"/>
                </a:cxn>
                <a:cxn ang="0">
                  <a:pos x="17" y="67"/>
                </a:cxn>
                <a:cxn ang="0">
                  <a:pos x="13" y="96"/>
                </a:cxn>
                <a:cxn ang="0">
                  <a:pos x="10" y="124"/>
                </a:cxn>
                <a:cxn ang="0">
                  <a:pos x="10" y="124"/>
                </a:cxn>
                <a:cxn ang="0">
                  <a:pos x="6" y="152"/>
                </a:cxn>
                <a:cxn ang="0">
                  <a:pos x="3" y="179"/>
                </a:cxn>
                <a:cxn ang="0">
                  <a:pos x="1" y="206"/>
                </a:cxn>
                <a:cxn ang="0">
                  <a:pos x="0" y="232"/>
                </a:cxn>
                <a:cxn ang="0">
                  <a:pos x="0" y="232"/>
                </a:cxn>
                <a:cxn ang="0">
                  <a:pos x="0" y="235"/>
                </a:cxn>
                <a:cxn ang="0">
                  <a:pos x="1" y="237"/>
                </a:cxn>
                <a:cxn ang="0">
                  <a:pos x="3" y="237"/>
                </a:cxn>
                <a:cxn ang="0">
                  <a:pos x="5" y="238"/>
                </a:cxn>
                <a:cxn ang="0">
                  <a:pos x="6" y="237"/>
                </a:cxn>
                <a:cxn ang="0">
                  <a:pos x="8" y="237"/>
                </a:cxn>
                <a:cxn ang="0">
                  <a:pos x="9" y="235"/>
                </a:cxn>
                <a:cxn ang="0">
                  <a:pos x="9" y="232"/>
                </a:cxn>
                <a:cxn ang="0">
                  <a:pos x="9" y="232"/>
                </a:cxn>
                <a:cxn ang="0">
                  <a:pos x="10" y="201"/>
                </a:cxn>
                <a:cxn ang="0">
                  <a:pos x="13" y="170"/>
                </a:cxn>
                <a:cxn ang="0">
                  <a:pos x="17" y="141"/>
                </a:cxn>
                <a:cxn ang="0">
                  <a:pos x="21" y="110"/>
                </a:cxn>
                <a:cxn ang="0">
                  <a:pos x="21" y="110"/>
                </a:cxn>
                <a:cxn ang="0">
                  <a:pos x="25" y="81"/>
                </a:cxn>
                <a:cxn ang="0">
                  <a:pos x="26" y="67"/>
                </a:cxn>
                <a:cxn ang="0">
                  <a:pos x="30" y="53"/>
                </a:cxn>
                <a:cxn ang="0">
                  <a:pos x="30" y="53"/>
                </a:cxn>
                <a:cxn ang="0">
                  <a:pos x="33" y="40"/>
                </a:cxn>
                <a:cxn ang="0">
                  <a:pos x="36" y="29"/>
                </a:cxn>
                <a:cxn ang="0">
                  <a:pos x="40" y="18"/>
                </a:cxn>
                <a:cxn ang="0">
                  <a:pos x="42" y="5"/>
                </a:cxn>
                <a:cxn ang="0">
                  <a:pos x="42" y="5"/>
                </a:cxn>
                <a:cxn ang="0">
                  <a:pos x="42" y="3"/>
                </a:cxn>
                <a:cxn ang="0">
                  <a:pos x="41" y="2"/>
                </a:cxn>
                <a:cxn ang="0">
                  <a:pos x="40" y="1"/>
                </a:cxn>
                <a:cxn ang="0">
                  <a:pos x="38" y="0"/>
                </a:cxn>
                <a:cxn ang="0">
                  <a:pos x="35" y="2"/>
                </a:cxn>
                <a:cxn ang="0">
                  <a:pos x="34" y="3"/>
                </a:cxn>
                <a:cxn ang="0">
                  <a:pos x="33" y="5"/>
                </a:cxn>
                <a:cxn ang="0">
                  <a:pos x="33" y="5"/>
                </a:cxn>
              </a:cxnLst>
              <a:rect l="0" t="0" r="r" b="b"/>
              <a:pathLst>
                <a:path w="42" h="238">
                  <a:moveTo>
                    <a:pt x="33" y="5"/>
                  </a:moveTo>
                  <a:lnTo>
                    <a:pt x="33" y="5"/>
                  </a:lnTo>
                  <a:lnTo>
                    <a:pt x="31" y="16"/>
                  </a:lnTo>
                  <a:lnTo>
                    <a:pt x="28" y="21"/>
                  </a:lnTo>
                  <a:lnTo>
                    <a:pt x="25" y="25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17" y="67"/>
                  </a:lnTo>
                  <a:lnTo>
                    <a:pt x="17" y="67"/>
                  </a:lnTo>
                  <a:lnTo>
                    <a:pt x="13" y="96"/>
                  </a:lnTo>
                  <a:lnTo>
                    <a:pt x="10" y="124"/>
                  </a:lnTo>
                  <a:lnTo>
                    <a:pt x="10" y="124"/>
                  </a:lnTo>
                  <a:lnTo>
                    <a:pt x="6" y="152"/>
                  </a:lnTo>
                  <a:lnTo>
                    <a:pt x="3" y="179"/>
                  </a:lnTo>
                  <a:lnTo>
                    <a:pt x="1" y="206"/>
                  </a:lnTo>
                  <a:lnTo>
                    <a:pt x="0" y="232"/>
                  </a:lnTo>
                  <a:lnTo>
                    <a:pt x="0" y="232"/>
                  </a:lnTo>
                  <a:lnTo>
                    <a:pt x="0" y="235"/>
                  </a:lnTo>
                  <a:lnTo>
                    <a:pt x="1" y="237"/>
                  </a:lnTo>
                  <a:lnTo>
                    <a:pt x="3" y="237"/>
                  </a:lnTo>
                  <a:lnTo>
                    <a:pt x="5" y="238"/>
                  </a:lnTo>
                  <a:lnTo>
                    <a:pt x="6" y="237"/>
                  </a:lnTo>
                  <a:lnTo>
                    <a:pt x="8" y="237"/>
                  </a:lnTo>
                  <a:lnTo>
                    <a:pt x="9" y="235"/>
                  </a:lnTo>
                  <a:lnTo>
                    <a:pt x="9" y="232"/>
                  </a:lnTo>
                  <a:lnTo>
                    <a:pt x="9" y="232"/>
                  </a:lnTo>
                  <a:lnTo>
                    <a:pt x="10" y="201"/>
                  </a:lnTo>
                  <a:lnTo>
                    <a:pt x="13" y="170"/>
                  </a:lnTo>
                  <a:lnTo>
                    <a:pt x="17" y="141"/>
                  </a:lnTo>
                  <a:lnTo>
                    <a:pt x="21" y="110"/>
                  </a:lnTo>
                  <a:lnTo>
                    <a:pt x="21" y="110"/>
                  </a:lnTo>
                  <a:lnTo>
                    <a:pt x="25" y="81"/>
                  </a:lnTo>
                  <a:lnTo>
                    <a:pt x="26" y="67"/>
                  </a:lnTo>
                  <a:lnTo>
                    <a:pt x="30" y="53"/>
                  </a:lnTo>
                  <a:lnTo>
                    <a:pt x="30" y="53"/>
                  </a:lnTo>
                  <a:lnTo>
                    <a:pt x="33" y="40"/>
                  </a:lnTo>
                  <a:lnTo>
                    <a:pt x="36" y="29"/>
                  </a:lnTo>
                  <a:lnTo>
                    <a:pt x="40" y="18"/>
                  </a:lnTo>
                  <a:lnTo>
                    <a:pt x="42" y="5"/>
                  </a:lnTo>
                  <a:lnTo>
                    <a:pt x="42" y="5"/>
                  </a:lnTo>
                  <a:lnTo>
                    <a:pt x="42" y="3"/>
                  </a:lnTo>
                  <a:lnTo>
                    <a:pt x="41" y="2"/>
                  </a:lnTo>
                  <a:lnTo>
                    <a:pt x="40" y="1"/>
                  </a:lnTo>
                  <a:lnTo>
                    <a:pt x="38" y="0"/>
                  </a:lnTo>
                  <a:lnTo>
                    <a:pt x="35" y="2"/>
                  </a:lnTo>
                  <a:lnTo>
                    <a:pt x="34" y="3"/>
                  </a:lnTo>
                  <a:lnTo>
                    <a:pt x="33" y="5"/>
                  </a:lnTo>
                  <a:lnTo>
                    <a:pt x="33" y="5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2" name="chenying0907 723">
              <a:extLst>
                <a:ext uri="{FF2B5EF4-FFF2-40B4-BE49-F238E27FC236}">
                  <a16:creationId xmlns="" xmlns:a16="http://schemas.microsoft.com/office/drawing/2014/main" id="{6AFDA1B3-40C1-4152-87BD-D9C0042D5495}"/>
                </a:ext>
              </a:extLst>
            </p:cNvPr>
            <p:cNvSpPr/>
            <p:nvPr/>
          </p:nvSpPr>
          <p:spPr bwMode="auto">
            <a:xfrm>
              <a:off x="5483226" y="4329113"/>
              <a:ext cx="38100" cy="220663"/>
            </a:xfrm>
            <a:custGeom>
              <a:avLst/>
              <a:gdLst/>
              <a:ahLst/>
              <a:cxnLst>
                <a:cxn ang="0">
                  <a:pos x="65" y="1"/>
                </a:cxn>
                <a:cxn ang="0">
                  <a:pos x="56" y="18"/>
                </a:cxn>
                <a:cxn ang="0">
                  <a:pos x="50" y="38"/>
                </a:cxn>
                <a:cxn ang="0">
                  <a:pos x="46" y="78"/>
                </a:cxn>
                <a:cxn ang="0">
                  <a:pos x="25" y="213"/>
                </a:cxn>
                <a:cxn ang="0">
                  <a:pos x="18" y="243"/>
                </a:cxn>
                <a:cxn ang="0">
                  <a:pos x="8" y="300"/>
                </a:cxn>
                <a:cxn ang="0">
                  <a:pos x="4" y="330"/>
                </a:cxn>
                <a:cxn ang="0">
                  <a:pos x="1" y="363"/>
                </a:cxn>
                <a:cxn ang="0">
                  <a:pos x="1" y="386"/>
                </a:cxn>
                <a:cxn ang="0">
                  <a:pos x="7" y="407"/>
                </a:cxn>
                <a:cxn ang="0">
                  <a:pos x="13" y="415"/>
                </a:cxn>
                <a:cxn ang="0">
                  <a:pos x="14" y="417"/>
                </a:cxn>
                <a:cxn ang="0">
                  <a:pos x="18" y="417"/>
                </a:cxn>
                <a:cxn ang="0">
                  <a:pos x="20" y="413"/>
                </a:cxn>
                <a:cxn ang="0">
                  <a:pos x="19" y="409"/>
                </a:cxn>
                <a:cxn ang="0">
                  <a:pos x="15" y="403"/>
                </a:cxn>
                <a:cxn ang="0">
                  <a:pos x="11" y="390"/>
                </a:cxn>
                <a:cxn ang="0">
                  <a:pos x="11" y="370"/>
                </a:cxn>
                <a:cxn ang="0">
                  <a:pos x="12" y="356"/>
                </a:cxn>
                <a:cxn ang="0">
                  <a:pos x="13" y="327"/>
                </a:cxn>
                <a:cxn ang="0">
                  <a:pos x="17" y="298"/>
                </a:cxn>
                <a:cxn ang="0">
                  <a:pos x="27" y="248"/>
                </a:cxn>
                <a:cxn ang="0">
                  <a:pos x="36" y="197"/>
                </a:cxn>
                <a:cxn ang="0">
                  <a:pos x="55" y="90"/>
                </a:cxn>
                <a:cxn ang="0">
                  <a:pos x="57" y="69"/>
                </a:cxn>
                <a:cxn ang="0">
                  <a:pos x="60" y="36"/>
                </a:cxn>
                <a:cxn ang="0">
                  <a:pos x="67" y="16"/>
                </a:cxn>
                <a:cxn ang="0">
                  <a:pos x="72" y="8"/>
                </a:cxn>
                <a:cxn ang="0">
                  <a:pos x="73" y="4"/>
                </a:cxn>
                <a:cxn ang="0">
                  <a:pos x="70" y="0"/>
                </a:cxn>
                <a:cxn ang="0">
                  <a:pos x="67" y="0"/>
                </a:cxn>
                <a:cxn ang="0">
                  <a:pos x="65" y="1"/>
                </a:cxn>
              </a:cxnLst>
              <a:rect l="0" t="0" r="r" b="b"/>
              <a:pathLst>
                <a:path w="73" h="417">
                  <a:moveTo>
                    <a:pt x="65" y="1"/>
                  </a:moveTo>
                  <a:lnTo>
                    <a:pt x="65" y="1"/>
                  </a:lnTo>
                  <a:lnTo>
                    <a:pt x="60" y="9"/>
                  </a:lnTo>
                  <a:lnTo>
                    <a:pt x="56" y="18"/>
                  </a:lnTo>
                  <a:lnTo>
                    <a:pt x="53" y="28"/>
                  </a:lnTo>
                  <a:lnTo>
                    <a:pt x="50" y="38"/>
                  </a:lnTo>
                  <a:lnTo>
                    <a:pt x="49" y="58"/>
                  </a:lnTo>
                  <a:lnTo>
                    <a:pt x="46" y="78"/>
                  </a:lnTo>
                  <a:lnTo>
                    <a:pt x="46" y="78"/>
                  </a:lnTo>
                  <a:lnTo>
                    <a:pt x="25" y="213"/>
                  </a:lnTo>
                  <a:lnTo>
                    <a:pt x="25" y="213"/>
                  </a:lnTo>
                  <a:lnTo>
                    <a:pt x="18" y="243"/>
                  </a:lnTo>
                  <a:lnTo>
                    <a:pt x="13" y="272"/>
                  </a:lnTo>
                  <a:lnTo>
                    <a:pt x="8" y="300"/>
                  </a:lnTo>
                  <a:lnTo>
                    <a:pt x="4" y="330"/>
                  </a:lnTo>
                  <a:lnTo>
                    <a:pt x="4" y="330"/>
                  </a:lnTo>
                  <a:lnTo>
                    <a:pt x="2" y="352"/>
                  </a:lnTo>
                  <a:lnTo>
                    <a:pt x="1" y="363"/>
                  </a:lnTo>
                  <a:lnTo>
                    <a:pt x="0" y="375"/>
                  </a:lnTo>
                  <a:lnTo>
                    <a:pt x="1" y="386"/>
                  </a:lnTo>
                  <a:lnTo>
                    <a:pt x="3" y="397"/>
                  </a:lnTo>
                  <a:lnTo>
                    <a:pt x="7" y="407"/>
                  </a:lnTo>
                  <a:lnTo>
                    <a:pt x="10" y="411"/>
                  </a:lnTo>
                  <a:lnTo>
                    <a:pt x="13" y="415"/>
                  </a:lnTo>
                  <a:lnTo>
                    <a:pt x="13" y="415"/>
                  </a:lnTo>
                  <a:lnTo>
                    <a:pt x="14" y="417"/>
                  </a:lnTo>
                  <a:lnTo>
                    <a:pt x="16" y="417"/>
                  </a:lnTo>
                  <a:lnTo>
                    <a:pt x="18" y="417"/>
                  </a:lnTo>
                  <a:lnTo>
                    <a:pt x="19" y="416"/>
                  </a:lnTo>
                  <a:lnTo>
                    <a:pt x="20" y="413"/>
                  </a:lnTo>
                  <a:lnTo>
                    <a:pt x="20" y="411"/>
                  </a:lnTo>
                  <a:lnTo>
                    <a:pt x="19" y="409"/>
                  </a:lnTo>
                  <a:lnTo>
                    <a:pt x="19" y="409"/>
                  </a:lnTo>
                  <a:lnTo>
                    <a:pt x="15" y="403"/>
                  </a:lnTo>
                  <a:lnTo>
                    <a:pt x="13" y="397"/>
                  </a:lnTo>
                  <a:lnTo>
                    <a:pt x="11" y="390"/>
                  </a:lnTo>
                  <a:lnTo>
                    <a:pt x="11" y="383"/>
                  </a:lnTo>
                  <a:lnTo>
                    <a:pt x="11" y="370"/>
                  </a:lnTo>
                  <a:lnTo>
                    <a:pt x="12" y="356"/>
                  </a:lnTo>
                  <a:lnTo>
                    <a:pt x="12" y="356"/>
                  </a:lnTo>
                  <a:lnTo>
                    <a:pt x="12" y="342"/>
                  </a:lnTo>
                  <a:lnTo>
                    <a:pt x="13" y="327"/>
                  </a:lnTo>
                  <a:lnTo>
                    <a:pt x="17" y="298"/>
                  </a:lnTo>
                  <a:lnTo>
                    <a:pt x="17" y="298"/>
                  </a:lnTo>
                  <a:lnTo>
                    <a:pt x="22" y="273"/>
                  </a:lnTo>
                  <a:lnTo>
                    <a:pt x="27" y="248"/>
                  </a:lnTo>
                  <a:lnTo>
                    <a:pt x="32" y="223"/>
                  </a:lnTo>
                  <a:lnTo>
                    <a:pt x="36" y="197"/>
                  </a:lnTo>
                  <a:lnTo>
                    <a:pt x="36" y="197"/>
                  </a:lnTo>
                  <a:lnTo>
                    <a:pt x="55" y="90"/>
                  </a:lnTo>
                  <a:lnTo>
                    <a:pt x="55" y="90"/>
                  </a:lnTo>
                  <a:lnTo>
                    <a:pt x="57" y="69"/>
                  </a:lnTo>
                  <a:lnTo>
                    <a:pt x="59" y="47"/>
                  </a:lnTo>
                  <a:lnTo>
                    <a:pt x="60" y="36"/>
                  </a:lnTo>
                  <a:lnTo>
                    <a:pt x="63" y="26"/>
                  </a:lnTo>
                  <a:lnTo>
                    <a:pt x="67" y="16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3" y="6"/>
                  </a:lnTo>
                  <a:lnTo>
                    <a:pt x="73" y="4"/>
                  </a:lnTo>
                  <a:lnTo>
                    <a:pt x="71" y="1"/>
                  </a:lnTo>
                  <a:lnTo>
                    <a:pt x="70" y="0"/>
                  </a:lnTo>
                  <a:lnTo>
                    <a:pt x="68" y="0"/>
                  </a:lnTo>
                  <a:lnTo>
                    <a:pt x="67" y="0"/>
                  </a:lnTo>
                  <a:lnTo>
                    <a:pt x="65" y="1"/>
                  </a:lnTo>
                  <a:lnTo>
                    <a:pt x="65" y="1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3" name="chenying0907 724">
              <a:extLst>
                <a:ext uri="{FF2B5EF4-FFF2-40B4-BE49-F238E27FC236}">
                  <a16:creationId xmlns="" xmlns:a16="http://schemas.microsoft.com/office/drawing/2014/main" id="{F8073810-D6E6-4B90-9C79-7A6135F11520}"/>
                </a:ext>
              </a:extLst>
            </p:cNvPr>
            <p:cNvSpPr/>
            <p:nvPr/>
          </p:nvSpPr>
          <p:spPr bwMode="auto">
            <a:xfrm>
              <a:off x="5516563" y="4291013"/>
              <a:ext cx="46038" cy="268288"/>
            </a:xfrm>
            <a:custGeom>
              <a:avLst/>
              <a:gdLst/>
              <a:ahLst/>
              <a:cxnLst>
                <a:cxn ang="0">
                  <a:pos x="75" y="3"/>
                </a:cxn>
                <a:cxn ang="0">
                  <a:pos x="61" y="44"/>
                </a:cxn>
                <a:cxn ang="0">
                  <a:pos x="58" y="58"/>
                </a:cxn>
                <a:cxn ang="0">
                  <a:pos x="56" y="84"/>
                </a:cxn>
                <a:cxn ang="0">
                  <a:pos x="56" y="111"/>
                </a:cxn>
                <a:cxn ang="0">
                  <a:pos x="52" y="180"/>
                </a:cxn>
                <a:cxn ang="0">
                  <a:pos x="41" y="249"/>
                </a:cxn>
                <a:cxn ang="0">
                  <a:pos x="33" y="280"/>
                </a:cxn>
                <a:cxn ang="0">
                  <a:pos x="17" y="343"/>
                </a:cxn>
                <a:cxn ang="0">
                  <a:pos x="4" y="408"/>
                </a:cxn>
                <a:cxn ang="0">
                  <a:pos x="1" y="440"/>
                </a:cxn>
                <a:cxn ang="0">
                  <a:pos x="0" y="472"/>
                </a:cxn>
                <a:cxn ang="0">
                  <a:pos x="4" y="504"/>
                </a:cxn>
                <a:cxn ang="0">
                  <a:pos x="4" y="506"/>
                </a:cxn>
                <a:cxn ang="0">
                  <a:pos x="7" y="507"/>
                </a:cxn>
                <a:cxn ang="0">
                  <a:pos x="12" y="505"/>
                </a:cxn>
                <a:cxn ang="0">
                  <a:pos x="13" y="501"/>
                </a:cxn>
                <a:cxn ang="0">
                  <a:pos x="10" y="485"/>
                </a:cxn>
                <a:cxn ang="0">
                  <a:pos x="9" y="453"/>
                </a:cxn>
                <a:cxn ang="0">
                  <a:pos x="11" y="420"/>
                </a:cxn>
                <a:cxn ang="0">
                  <a:pos x="20" y="371"/>
                </a:cxn>
                <a:cxn ang="0">
                  <a:pos x="36" y="306"/>
                </a:cxn>
                <a:cxn ang="0">
                  <a:pos x="52" y="243"/>
                </a:cxn>
                <a:cxn ang="0">
                  <a:pos x="57" y="214"/>
                </a:cxn>
                <a:cxn ang="0">
                  <a:pos x="63" y="157"/>
                </a:cxn>
                <a:cxn ang="0">
                  <a:pos x="65" y="128"/>
                </a:cxn>
                <a:cxn ang="0">
                  <a:pos x="66" y="67"/>
                </a:cxn>
                <a:cxn ang="0">
                  <a:pos x="67" y="60"/>
                </a:cxn>
                <a:cxn ang="0">
                  <a:pos x="73" y="36"/>
                </a:cxn>
                <a:cxn ang="0">
                  <a:pos x="84" y="6"/>
                </a:cxn>
                <a:cxn ang="0">
                  <a:pos x="85" y="4"/>
                </a:cxn>
                <a:cxn ang="0">
                  <a:pos x="83" y="1"/>
                </a:cxn>
                <a:cxn ang="0">
                  <a:pos x="77" y="1"/>
                </a:cxn>
                <a:cxn ang="0">
                  <a:pos x="75" y="3"/>
                </a:cxn>
              </a:cxnLst>
              <a:rect l="0" t="0" r="r" b="b"/>
              <a:pathLst>
                <a:path w="85" h="507">
                  <a:moveTo>
                    <a:pt x="75" y="3"/>
                  </a:moveTo>
                  <a:lnTo>
                    <a:pt x="75" y="3"/>
                  </a:lnTo>
                  <a:lnTo>
                    <a:pt x="65" y="31"/>
                  </a:lnTo>
                  <a:lnTo>
                    <a:pt x="61" y="44"/>
                  </a:lnTo>
                  <a:lnTo>
                    <a:pt x="58" y="58"/>
                  </a:lnTo>
                  <a:lnTo>
                    <a:pt x="58" y="58"/>
                  </a:lnTo>
                  <a:lnTo>
                    <a:pt x="56" y="72"/>
                  </a:lnTo>
                  <a:lnTo>
                    <a:pt x="56" y="84"/>
                  </a:lnTo>
                  <a:lnTo>
                    <a:pt x="56" y="111"/>
                  </a:lnTo>
                  <a:lnTo>
                    <a:pt x="56" y="111"/>
                  </a:lnTo>
                  <a:lnTo>
                    <a:pt x="55" y="145"/>
                  </a:lnTo>
                  <a:lnTo>
                    <a:pt x="52" y="180"/>
                  </a:lnTo>
                  <a:lnTo>
                    <a:pt x="47" y="214"/>
                  </a:lnTo>
                  <a:lnTo>
                    <a:pt x="41" y="249"/>
                  </a:lnTo>
                  <a:lnTo>
                    <a:pt x="41" y="249"/>
                  </a:lnTo>
                  <a:lnTo>
                    <a:pt x="33" y="280"/>
                  </a:lnTo>
                  <a:lnTo>
                    <a:pt x="25" y="312"/>
                  </a:lnTo>
                  <a:lnTo>
                    <a:pt x="17" y="343"/>
                  </a:lnTo>
                  <a:lnTo>
                    <a:pt x="10" y="375"/>
                  </a:lnTo>
                  <a:lnTo>
                    <a:pt x="4" y="408"/>
                  </a:lnTo>
                  <a:lnTo>
                    <a:pt x="2" y="423"/>
                  </a:lnTo>
                  <a:lnTo>
                    <a:pt x="1" y="440"/>
                  </a:lnTo>
                  <a:lnTo>
                    <a:pt x="0" y="455"/>
                  </a:lnTo>
                  <a:lnTo>
                    <a:pt x="0" y="472"/>
                  </a:lnTo>
                  <a:lnTo>
                    <a:pt x="1" y="487"/>
                  </a:lnTo>
                  <a:lnTo>
                    <a:pt x="4" y="504"/>
                  </a:lnTo>
                  <a:lnTo>
                    <a:pt x="4" y="504"/>
                  </a:lnTo>
                  <a:lnTo>
                    <a:pt x="4" y="506"/>
                  </a:lnTo>
                  <a:lnTo>
                    <a:pt x="6" y="507"/>
                  </a:lnTo>
                  <a:lnTo>
                    <a:pt x="7" y="507"/>
                  </a:lnTo>
                  <a:lnTo>
                    <a:pt x="9" y="507"/>
                  </a:lnTo>
                  <a:lnTo>
                    <a:pt x="12" y="505"/>
                  </a:lnTo>
                  <a:lnTo>
                    <a:pt x="12" y="503"/>
                  </a:lnTo>
                  <a:lnTo>
                    <a:pt x="13" y="501"/>
                  </a:lnTo>
                  <a:lnTo>
                    <a:pt x="13" y="501"/>
                  </a:lnTo>
                  <a:lnTo>
                    <a:pt x="10" y="485"/>
                  </a:lnTo>
                  <a:lnTo>
                    <a:pt x="9" y="469"/>
                  </a:lnTo>
                  <a:lnTo>
                    <a:pt x="9" y="453"/>
                  </a:lnTo>
                  <a:lnTo>
                    <a:pt x="10" y="437"/>
                  </a:lnTo>
                  <a:lnTo>
                    <a:pt x="11" y="420"/>
                  </a:lnTo>
                  <a:lnTo>
                    <a:pt x="13" y="403"/>
                  </a:lnTo>
                  <a:lnTo>
                    <a:pt x="20" y="371"/>
                  </a:lnTo>
                  <a:lnTo>
                    <a:pt x="28" y="338"/>
                  </a:lnTo>
                  <a:lnTo>
                    <a:pt x="36" y="306"/>
                  </a:lnTo>
                  <a:lnTo>
                    <a:pt x="44" y="274"/>
                  </a:lnTo>
                  <a:lnTo>
                    <a:pt x="52" y="243"/>
                  </a:lnTo>
                  <a:lnTo>
                    <a:pt x="52" y="243"/>
                  </a:lnTo>
                  <a:lnTo>
                    <a:pt x="57" y="214"/>
                  </a:lnTo>
                  <a:lnTo>
                    <a:pt x="61" y="186"/>
                  </a:lnTo>
                  <a:lnTo>
                    <a:pt x="63" y="157"/>
                  </a:lnTo>
                  <a:lnTo>
                    <a:pt x="65" y="128"/>
                  </a:lnTo>
                  <a:lnTo>
                    <a:pt x="65" y="128"/>
                  </a:lnTo>
                  <a:lnTo>
                    <a:pt x="65" y="98"/>
                  </a:lnTo>
                  <a:lnTo>
                    <a:pt x="66" y="67"/>
                  </a:lnTo>
                  <a:lnTo>
                    <a:pt x="66" y="67"/>
                  </a:lnTo>
                  <a:lnTo>
                    <a:pt x="67" y="60"/>
                  </a:lnTo>
                  <a:lnTo>
                    <a:pt x="68" y="51"/>
                  </a:lnTo>
                  <a:lnTo>
                    <a:pt x="73" y="36"/>
                  </a:lnTo>
                  <a:lnTo>
                    <a:pt x="78" y="20"/>
                  </a:lnTo>
                  <a:lnTo>
                    <a:pt x="84" y="6"/>
                  </a:lnTo>
                  <a:lnTo>
                    <a:pt x="84" y="6"/>
                  </a:lnTo>
                  <a:lnTo>
                    <a:pt x="85" y="4"/>
                  </a:lnTo>
                  <a:lnTo>
                    <a:pt x="84" y="2"/>
                  </a:lnTo>
                  <a:lnTo>
                    <a:pt x="83" y="1"/>
                  </a:lnTo>
                  <a:lnTo>
                    <a:pt x="82" y="0"/>
                  </a:lnTo>
                  <a:lnTo>
                    <a:pt x="77" y="1"/>
                  </a:lnTo>
                  <a:lnTo>
                    <a:pt x="76" y="2"/>
                  </a:lnTo>
                  <a:lnTo>
                    <a:pt x="75" y="3"/>
                  </a:lnTo>
                  <a:lnTo>
                    <a:pt x="75" y="3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4" name="chenying0907 725">
              <a:extLst>
                <a:ext uri="{FF2B5EF4-FFF2-40B4-BE49-F238E27FC236}">
                  <a16:creationId xmlns="" xmlns:a16="http://schemas.microsoft.com/office/drawing/2014/main" id="{9A3062DF-C573-4D6A-A6E9-6B303423B496}"/>
                </a:ext>
              </a:extLst>
            </p:cNvPr>
            <p:cNvSpPr/>
            <p:nvPr/>
          </p:nvSpPr>
          <p:spPr bwMode="auto">
            <a:xfrm>
              <a:off x="5546726" y="4252913"/>
              <a:ext cx="60325" cy="376238"/>
            </a:xfrm>
            <a:custGeom>
              <a:avLst/>
              <a:gdLst/>
              <a:ahLst/>
              <a:cxnLst>
                <a:cxn ang="0">
                  <a:pos x="104" y="5"/>
                </a:cxn>
                <a:cxn ang="0">
                  <a:pos x="104" y="5"/>
                </a:cxn>
                <a:cxn ang="0">
                  <a:pos x="103" y="28"/>
                </a:cxn>
                <a:cxn ang="0">
                  <a:pos x="101" y="51"/>
                </a:cxn>
                <a:cxn ang="0">
                  <a:pos x="98" y="74"/>
                </a:cxn>
                <a:cxn ang="0">
                  <a:pos x="95" y="95"/>
                </a:cxn>
                <a:cxn ang="0">
                  <a:pos x="86" y="141"/>
                </a:cxn>
                <a:cxn ang="0">
                  <a:pos x="78" y="185"/>
                </a:cxn>
                <a:cxn ang="0">
                  <a:pos x="78" y="185"/>
                </a:cxn>
                <a:cxn ang="0">
                  <a:pos x="64" y="275"/>
                </a:cxn>
                <a:cxn ang="0">
                  <a:pos x="48" y="364"/>
                </a:cxn>
                <a:cxn ang="0">
                  <a:pos x="48" y="364"/>
                </a:cxn>
                <a:cxn ang="0">
                  <a:pos x="39" y="407"/>
                </a:cxn>
                <a:cxn ang="0">
                  <a:pos x="29" y="451"/>
                </a:cxn>
                <a:cxn ang="0">
                  <a:pos x="19" y="495"/>
                </a:cxn>
                <a:cxn ang="0">
                  <a:pos x="11" y="538"/>
                </a:cxn>
                <a:cxn ang="0">
                  <a:pos x="11" y="538"/>
                </a:cxn>
                <a:cxn ang="0">
                  <a:pos x="4" y="580"/>
                </a:cxn>
                <a:cxn ang="0">
                  <a:pos x="1" y="600"/>
                </a:cxn>
                <a:cxn ang="0">
                  <a:pos x="0" y="621"/>
                </a:cxn>
                <a:cxn ang="0">
                  <a:pos x="0" y="707"/>
                </a:cxn>
                <a:cxn ang="0">
                  <a:pos x="0" y="707"/>
                </a:cxn>
                <a:cxn ang="0">
                  <a:pos x="0" y="709"/>
                </a:cxn>
                <a:cxn ang="0">
                  <a:pos x="1" y="710"/>
                </a:cxn>
                <a:cxn ang="0">
                  <a:pos x="3" y="711"/>
                </a:cxn>
                <a:cxn ang="0">
                  <a:pos x="5" y="712"/>
                </a:cxn>
                <a:cxn ang="0">
                  <a:pos x="6" y="711"/>
                </a:cxn>
                <a:cxn ang="0">
                  <a:pos x="8" y="710"/>
                </a:cxn>
                <a:cxn ang="0">
                  <a:pos x="9" y="709"/>
                </a:cxn>
                <a:cxn ang="0">
                  <a:pos x="9" y="707"/>
                </a:cxn>
                <a:cxn ang="0">
                  <a:pos x="9" y="621"/>
                </a:cxn>
                <a:cxn ang="0">
                  <a:pos x="9" y="621"/>
                </a:cxn>
                <a:cxn ang="0">
                  <a:pos x="10" y="609"/>
                </a:cxn>
                <a:cxn ang="0">
                  <a:pos x="11" y="596"/>
                </a:cxn>
                <a:cxn ang="0">
                  <a:pos x="14" y="572"/>
                </a:cxn>
                <a:cxn ang="0">
                  <a:pos x="22" y="523"/>
                </a:cxn>
                <a:cxn ang="0">
                  <a:pos x="22" y="523"/>
                </a:cxn>
                <a:cxn ang="0">
                  <a:pos x="32" y="480"/>
                </a:cxn>
                <a:cxn ang="0">
                  <a:pos x="41" y="436"/>
                </a:cxn>
                <a:cxn ang="0">
                  <a:pos x="51" y="392"/>
                </a:cxn>
                <a:cxn ang="0">
                  <a:pos x="61" y="348"/>
                </a:cxn>
                <a:cxn ang="0">
                  <a:pos x="61" y="348"/>
                </a:cxn>
                <a:cxn ang="0">
                  <a:pos x="76" y="260"/>
                </a:cxn>
                <a:cxn ang="0">
                  <a:pos x="91" y="171"/>
                </a:cxn>
                <a:cxn ang="0">
                  <a:pos x="91" y="171"/>
                </a:cxn>
                <a:cxn ang="0">
                  <a:pos x="98" y="129"/>
                </a:cxn>
                <a:cxn ang="0">
                  <a:pos x="105" y="88"/>
                </a:cxn>
                <a:cxn ang="0">
                  <a:pos x="108" y="67"/>
                </a:cxn>
                <a:cxn ang="0">
                  <a:pos x="111" y="47"/>
                </a:cxn>
                <a:cxn ang="0">
                  <a:pos x="112" y="26"/>
                </a:cxn>
                <a:cxn ang="0">
                  <a:pos x="113" y="5"/>
                </a:cxn>
                <a:cxn ang="0">
                  <a:pos x="113" y="5"/>
                </a:cxn>
                <a:cxn ang="0">
                  <a:pos x="113" y="3"/>
                </a:cxn>
                <a:cxn ang="0">
                  <a:pos x="112" y="1"/>
                </a:cxn>
                <a:cxn ang="0">
                  <a:pos x="110" y="1"/>
                </a:cxn>
                <a:cxn ang="0">
                  <a:pos x="109" y="0"/>
                </a:cxn>
                <a:cxn ang="0">
                  <a:pos x="107" y="1"/>
                </a:cxn>
                <a:cxn ang="0">
                  <a:pos x="105" y="1"/>
                </a:cxn>
                <a:cxn ang="0">
                  <a:pos x="104" y="3"/>
                </a:cxn>
                <a:cxn ang="0">
                  <a:pos x="104" y="5"/>
                </a:cxn>
                <a:cxn ang="0">
                  <a:pos x="104" y="5"/>
                </a:cxn>
              </a:cxnLst>
              <a:rect l="0" t="0" r="r" b="b"/>
              <a:pathLst>
                <a:path w="113" h="712">
                  <a:moveTo>
                    <a:pt x="104" y="5"/>
                  </a:moveTo>
                  <a:lnTo>
                    <a:pt x="104" y="5"/>
                  </a:lnTo>
                  <a:lnTo>
                    <a:pt x="103" y="28"/>
                  </a:lnTo>
                  <a:lnTo>
                    <a:pt x="101" y="51"/>
                  </a:lnTo>
                  <a:lnTo>
                    <a:pt x="98" y="74"/>
                  </a:lnTo>
                  <a:lnTo>
                    <a:pt x="95" y="95"/>
                  </a:lnTo>
                  <a:lnTo>
                    <a:pt x="86" y="141"/>
                  </a:lnTo>
                  <a:lnTo>
                    <a:pt x="78" y="185"/>
                  </a:lnTo>
                  <a:lnTo>
                    <a:pt x="78" y="185"/>
                  </a:lnTo>
                  <a:lnTo>
                    <a:pt x="64" y="275"/>
                  </a:lnTo>
                  <a:lnTo>
                    <a:pt x="48" y="364"/>
                  </a:lnTo>
                  <a:lnTo>
                    <a:pt x="48" y="364"/>
                  </a:lnTo>
                  <a:lnTo>
                    <a:pt x="39" y="407"/>
                  </a:lnTo>
                  <a:lnTo>
                    <a:pt x="29" y="451"/>
                  </a:lnTo>
                  <a:lnTo>
                    <a:pt x="19" y="495"/>
                  </a:lnTo>
                  <a:lnTo>
                    <a:pt x="11" y="538"/>
                  </a:lnTo>
                  <a:lnTo>
                    <a:pt x="11" y="538"/>
                  </a:lnTo>
                  <a:lnTo>
                    <a:pt x="4" y="580"/>
                  </a:lnTo>
                  <a:lnTo>
                    <a:pt x="1" y="600"/>
                  </a:lnTo>
                  <a:lnTo>
                    <a:pt x="0" y="621"/>
                  </a:lnTo>
                  <a:lnTo>
                    <a:pt x="0" y="707"/>
                  </a:lnTo>
                  <a:lnTo>
                    <a:pt x="0" y="707"/>
                  </a:lnTo>
                  <a:lnTo>
                    <a:pt x="0" y="709"/>
                  </a:lnTo>
                  <a:lnTo>
                    <a:pt x="1" y="710"/>
                  </a:lnTo>
                  <a:lnTo>
                    <a:pt x="3" y="711"/>
                  </a:lnTo>
                  <a:lnTo>
                    <a:pt x="5" y="712"/>
                  </a:lnTo>
                  <a:lnTo>
                    <a:pt x="6" y="711"/>
                  </a:lnTo>
                  <a:lnTo>
                    <a:pt x="8" y="710"/>
                  </a:lnTo>
                  <a:lnTo>
                    <a:pt x="9" y="709"/>
                  </a:lnTo>
                  <a:lnTo>
                    <a:pt x="9" y="707"/>
                  </a:lnTo>
                  <a:lnTo>
                    <a:pt x="9" y="621"/>
                  </a:lnTo>
                  <a:lnTo>
                    <a:pt x="9" y="621"/>
                  </a:lnTo>
                  <a:lnTo>
                    <a:pt x="10" y="609"/>
                  </a:lnTo>
                  <a:lnTo>
                    <a:pt x="11" y="596"/>
                  </a:lnTo>
                  <a:lnTo>
                    <a:pt x="14" y="572"/>
                  </a:lnTo>
                  <a:lnTo>
                    <a:pt x="22" y="523"/>
                  </a:lnTo>
                  <a:lnTo>
                    <a:pt x="22" y="523"/>
                  </a:lnTo>
                  <a:lnTo>
                    <a:pt x="32" y="480"/>
                  </a:lnTo>
                  <a:lnTo>
                    <a:pt x="41" y="436"/>
                  </a:lnTo>
                  <a:lnTo>
                    <a:pt x="51" y="392"/>
                  </a:lnTo>
                  <a:lnTo>
                    <a:pt x="61" y="348"/>
                  </a:lnTo>
                  <a:lnTo>
                    <a:pt x="61" y="348"/>
                  </a:lnTo>
                  <a:lnTo>
                    <a:pt x="76" y="260"/>
                  </a:lnTo>
                  <a:lnTo>
                    <a:pt x="91" y="171"/>
                  </a:lnTo>
                  <a:lnTo>
                    <a:pt x="91" y="171"/>
                  </a:lnTo>
                  <a:lnTo>
                    <a:pt x="98" y="129"/>
                  </a:lnTo>
                  <a:lnTo>
                    <a:pt x="105" y="88"/>
                  </a:lnTo>
                  <a:lnTo>
                    <a:pt x="108" y="67"/>
                  </a:lnTo>
                  <a:lnTo>
                    <a:pt x="111" y="47"/>
                  </a:lnTo>
                  <a:lnTo>
                    <a:pt x="112" y="26"/>
                  </a:lnTo>
                  <a:lnTo>
                    <a:pt x="113" y="5"/>
                  </a:lnTo>
                  <a:lnTo>
                    <a:pt x="113" y="5"/>
                  </a:lnTo>
                  <a:lnTo>
                    <a:pt x="113" y="3"/>
                  </a:lnTo>
                  <a:lnTo>
                    <a:pt x="112" y="1"/>
                  </a:lnTo>
                  <a:lnTo>
                    <a:pt x="110" y="1"/>
                  </a:lnTo>
                  <a:lnTo>
                    <a:pt x="109" y="0"/>
                  </a:lnTo>
                  <a:lnTo>
                    <a:pt x="107" y="1"/>
                  </a:lnTo>
                  <a:lnTo>
                    <a:pt x="105" y="1"/>
                  </a:lnTo>
                  <a:lnTo>
                    <a:pt x="104" y="3"/>
                  </a:lnTo>
                  <a:lnTo>
                    <a:pt x="104" y="5"/>
                  </a:lnTo>
                  <a:lnTo>
                    <a:pt x="104" y="5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5" name="chenying0907 726">
              <a:extLst>
                <a:ext uri="{FF2B5EF4-FFF2-40B4-BE49-F238E27FC236}">
                  <a16:creationId xmlns="" xmlns:a16="http://schemas.microsoft.com/office/drawing/2014/main" id="{C2F6F0CD-39F9-4B66-B3DC-F7C9C629C246}"/>
                </a:ext>
              </a:extLst>
            </p:cNvPr>
            <p:cNvSpPr/>
            <p:nvPr/>
          </p:nvSpPr>
          <p:spPr bwMode="auto">
            <a:xfrm>
              <a:off x="5576888" y="4230688"/>
              <a:ext cx="61913" cy="415925"/>
            </a:xfrm>
            <a:custGeom>
              <a:avLst/>
              <a:gdLst/>
              <a:ahLst/>
              <a:cxnLst>
                <a:cxn ang="0">
                  <a:pos x="119" y="4"/>
                </a:cxn>
                <a:cxn ang="0">
                  <a:pos x="118" y="1"/>
                </a:cxn>
                <a:cxn ang="0">
                  <a:pos x="115" y="0"/>
                </a:cxn>
                <a:cxn ang="0">
                  <a:pos x="110" y="3"/>
                </a:cxn>
                <a:cxn ang="0">
                  <a:pos x="110" y="4"/>
                </a:cxn>
                <a:cxn ang="0">
                  <a:pos x="105" y="22"/>
                </a:cxn>
                <a:cxn ang="0">
                  <a:pos x="101" y="35"/>
                </a:cxn>
                <a:cxn ang="0">
                  <a:pos x="100" y="39"/>
                </a:cxn>
                <a:cxn ang="0">
                  <a:pos x="99" y="66"/>
                </a:cxn>
                <a:cxn ang="0">
                  <a:pos x="94" y="92"/>
                </a:cxn>
                <a:cxn ang="0">
                  <a:pos x="86" y="145"/>
                </a:cxn>
                <a:cxn ang="0">
                  <a:pos x="78" y="184"/>
                </a:cxn>
                <a:cxn ang="0">
                  <a:pos x="74" y="196"/>
                </a:cxn>
                <a:cxn ang="0">
                  <a:pos x="63" y="239"/>
                </a:cxn>
                <a:cxn ang="0">
                  <a:pos x="57" y="281"/>
                </a:cxn>
                <a:cxn ang="0">
                  <a:pos x="50" y="334"/>
                </a:cxn>
                <a:cxn ang="0">
                  <a:pos x="44" y="386"/>
                </a:cxn>
                <a:cxn ang="0">
                  <a:pos x="39" y="437"/>
                </a:cxn>
                <a:cxn ang="0">
                  <a:pos x="15" y="588"/>
                </a:cxn>
                <a:cxn ang="0">
                  <a:pos x="8" y="635"/>
                </a:cxn>
                <a:cxn ang="0">
                  <a:pos x="4" y="682"/>
                </a:cxn>
                <a:cxn ang="0">
                  <a:pos x="5" y="704"/>
                </a:cxn>
                <a:cxn ang="0">
                  <a:pos x="7" y="750"/>
                </a:cxn>
                <a:cxn ang="0">
                  <a:pos x="6" y="773"/>
                </a:cxn>
                <a:cxn ang="0">
                  <a:pos x="3" y="774"/>
                </a:cxn>
                <a:cxn ang="0">
                  <a:pos x="0" y="778"/>
                </a:cxn>
                <a:cxn ang="0">
                  <a:pos x="0" y="782"/>
                </a:cxn>
                <a:cxn ang="0">
                  <a:pos x="2" y="785"/>
                </a:cxn>
                <a:cxn ang="0">
                  <a:pos x="6" y="787"/>
                </a:cxn>
                <a:cxn ang="0">
                  <a:pos x="10" y="787"/>
                </a:cxn>
                <a:cxn ang="0">
                  <a:pos x="13" y="785"/>
                </a:cxn>
                <a:cxn ang="0">
                  <a:pos x="15" y="782"/>
                </a:cxn>
                <a:cxn ang="0">
                  <a:pos x="16" y="736"/>
                </a:cxn>
                <a:cxn ang="0">
                  <a:pos x="14" y="691"/>
                </a:cxn>
                <a:cxn ang="0">
                  <a:pos x="14" y="663"/>
                </a:cxn>
                <a:cxn ang="0">
                  <a:pos x="21" y="609"/>
                </a:cxn>
                <a:cxn ang="0">
                  <a:pos x="25" y="583"/>
                </a:cxn>
                <a:cxn ang="0">
                  <a:pos x="48" y="436"/>
                </a:cxn>
                <a:cxn ang="0">
                  <a:pos x="53" y="386"/>
                </a:cxn>
                <a:cxn ang="0">
                  <a:pos x="56" y="360"/>
                </a:cxn>
                <a:cxn ang="0">
                  <a:pos x="68" y="283"/>
                </a:cxn>
                <a:cxn ang="0">
                  <a:pos x="87" y="182"/>
                </a:cxn>
                <a:cxn ang="0">
                  <a:pos x="93" y="156"/>
                </a:cxn>
                <a:cxn ang="0">
                  <a:pos x="108" y="76"/>
                </a:cxn>
                <a:cxn ang="0">
                  <a:pos x="109" y="67"/>
                </a:cxn>
                <a:cxn ang="0">
                  <a:pos x="110" y="39"/>
                </a:cxn>
                <a:cxn ang="0">
                  <a:pos x="110" y="35"/>
                </a:cxn>
                <a:cxn ang="0">
                  <a:pos x="114" y="22"/>
                </a:cxn>
                <a:cxn ang="0">
                  <a:pos x="119" y="4"/>
                </a:cxn>
              </a:cxnLst>
              <a:rect l="0" t="0" r="r" b="b"/>
              <a:pathLst>
                <a:path w="119" h="787">
                  <a:moveTo>
                    <a:pt x="119" y="4"/>
                  </a:moveTo>
                  <a:lnTo>
                    <a:pt x="119" y="4"/>
                  </a:lnTo>
                  <a:lnTo>
                    <a:pt x="119" y="3"/>
                  </a:lnTo>
                  <a:lnTo>
                    <a:pt x="118" y="1"/>
                  </a:lnTo>
                  <a:lnTo>
                    <a:pt x="116" y="0"/>
                  </a:lnTo>
                  <a:lnTo>
                    <a:pt x="115" y="0"/>
                  </a:lnTo>
                  <a:lnTo>
                    <a:pt x="111" y="1"/>
                  </a:lnTo>
                  <a:lnTo>
                    <a:pt x="110" y="3"/>
                  </a:lnTo>
                  <a:lnTo>
                    <a:pt x="110" y="4"/>
                  </a:lnTo>
                  <a:lnTo>
                    <a:pt x="110" y="4"/>
                  </a:lnTo>
                  <a:lnTo>
                    <a:pt x="108" y="13"/>
                  </a:lnTo>
                  <a:lnTo>
                    <a:pt x="105" y="22"/>
                  </a:lnTo>
                  <a:lnTo>
                    <a:pt x="102" y="30"/>
                  </a:lnTo>
                  <a:lnTo>
                    <a:pt x="101" y="35"/>
                  </a:lnTo>
                  <a:lnTo>
                    <a:pt x="100" y="39"/>
                  </a:lnTo>
                  <a:lnTo>
                    <a:pt x="100" y="39"/>
                  </a:lnTo>
                  <a:lnTo>
                    <a:pt x="100" y="53"/>
                  </a:lnTo>
                  <a:lnTo>
                    <a:pt x="99" y="66"/>
                  </a:lnTo>
                  <a:lnTo>
                    <a:pt x="94" y="92"/>
                  </a:lnTo>
                  <a:lnTo>
                    <a:pt x="94" y="92"/>
                  </a:lnTo>
                  <a:lnTo>
                    <a:pt x="90" y="118"/>
                  </a:lnTo>
                  <a:lnTo>
                    <a:pt x="86" y="145"/>
                  </a:lnTo>
                  <a:lnTo>
                    <a:pt x="81" y="170"/>
                  </a:lnTo>
                  <a:lnTo>
                    <a:pt x="78" y="184"/>
                  </a:lnTo>
                  <a:lnTo>
                    <a:pt x="74" y="196"/>
                  </a:lnTo>
                  <a:lnTo>
                    <a:pt x="74" y="196"/>
                  </a:lnTo>
                  <a:lnTo>
                    <a:pt x="69" y="217"/>
                  </a:lnTo>
                  <a:lnTo>
                    <a:pt x="63" y="239"/>
                  </a:lnTo>
                  <a:lnTo>
                    <a:pt x="60" y="259"/>
                  </a:lnTo>
                  <a:lnTo>
                    <a:pt x="57" y="281"/>
                  </a:lnTo>
                  <a:lnTo>
                    <a:pt x="57" y="281"/>
                  </a:lnTo>
                  <a:lnTo>
                    <a:pt x="50" y="334"/>
                  </a:lnTo>
                  <a:lnTo>
                    <a:pt x="47" y="359"/>
                  </a:lnTo>
                  <a:lnTo>
                    <a:pt x="44" y="386"/>
                  </a:lnTo>
                  <a:lnTo>
                    <a:pt x="44" y="386"/>
                  </a:lnTo>
                  <a:lnTo>
                    <a:pt x="39" y="437"/>
                  </a:lnTo>
                  <a:lnTo>
                    <a:pt x="30" y="488"/>
                  </a:lnTo>
                  <a:lnTo>
                    <a:pt x="15" y="588"/>
                  </a:lnTo>
                  <a:lnTo>
                    <a:pt x="15" y="588"/>
                  </a:lnTo>
                  <a:lnTo>
                    <a:pt x="8" y="635"/>
                  </a:lnTo>
                  <a:lnTo>
                    <a:pt x="5" y="658"/>
                  </a:lnTo>
                  <a:lnTo>
                    <a:pt x="4" y="682"/>
                  </a:lnTo>
                  <a:lnTo>
                    <a:pt x="4" y="682"/>
                  </a:lnTo>
                  <a:lnTo>
                    <a:pt x="5" y="704"/>
                  </a:lnTo>
                  <a:lnTo>
                    <a:pt x="6" y="727"/>
                  </a:lnTo>
                  <a:lnTo>
                    <a:pt x="7" y="750"/>
                  </a:lnTo>
                  <a:lnTo>
                    <a:pt x="6" y="773"/>
                  </a:lnTo>
                  <a:lnTo>
                    <a:pt x="6" y="773"/>
                  </a:lnTo>
                  <a:lnTo>
                    <a:pt x="4" y="773"/>
                  </a:lnTo>
                  <a:lnTo>
                    <a:pt x="3" y="774"/>
                  </a:lnTo>
                  <a:lnTo>
                    <a:pt x="2" y="776"/>
                  </a:lnTo>
                  <a:lnTo>
                    <a:pt x="0" y="778"/>
                  </a:lnTo>
                  <a:lnTo>
                    <a:pt x="0" y="782"/>
                  </a:lnTo>
                  <a:lnTo>
                    <a:pt x="0" y="782"/>
                  </a:lnTo>
                  <a:lnTo>
                    <a:pt x="0" y="784"/>
                  </a:lnTo>
                  <a:lnTo>
                    <a:pt x="2" y="785"/>
                  </a:lnTo>
                  <a:lnTo>
                    <a:pt x="4" y="786"/>
                  </a:lnTo>
                  <a:lnTo>
                    <a:pt x="6" y="787"/>
                  </a:lnTo>
                  <a:lnTo>
                    <a:pt x="10" y="787"/>
                  </a:lnTo>
                  <a:lnTo>
                    <a:pt x="10" y="787"/>
                  </a:lnTo>
                  <a:lnTo>
                    <a:pt x="12" y="786"/>
                  </a:lnTo>
                  <a:lnTo>
                    <a:pt x="13" y="785"/>
                  </a:lnTo>
                  <a:lnTo>
                    <a:pt x="15" y="782"/>
                  </a:lnTo>
                  <a:lnTo>
                    <a:pt x="15" y="782"/>
                  </a:lnTo>
                  <a:lnTo>
                    <a:pt x="16" y="759"/>
                  </a:lnTo>
                  <a:lnTo>
                    <a:pt x="16" y="736"/>
                  </a:lnTo>
                  <a:lnTo>
                    <a:pt x="14" y="691"/>
                  </a:lnTo>
                  <a:lnTo>
                    <a:pt x="14" y="691"/>
                  </a:lnTo>
                  <a:lnTo>
                    <a:pt x="14" y="677"/>
                  </a:lnTo>
                  <a:lnTo>
                    <a:pt x="14" y="663"/>
                  </a:lnTo>
                  <a:lnTo>
                    <a:pt x="17" y="636"/>
                  </a:lnTo>
                  <a:lnTo>
                    <a:pt x="21" y="609"/>
                  </a:lnTo>
                  <a:lnTo>
                    <a:pt x="25" y="583"/>
                  </a:lnTo>
                  <a:lnTo>
                    <a:pt x="25" y="583"/>
                  </a:lnTo>
                  <a:lnTo>
                    <a:pt x="41" y="484"/>
                  </a:lnTo>
                  <a:lnTo>
                    <a:pt x="48" y="436"/>
                  </a:lnTo>
                  <a:lnTo>
                    <a:pt x="51" y="411"/>
                  </a:lnTo>
                  <a:lnTo>
                    <a:pt x="53" y="386"/>
                  </a:lnTo>
                  <a:lnTo>
                    <a:pt x="53" y="386"/>
                  </a:lnTo>
                  <a:lnTo>
                    <a:pt x="56" y="360"/>
                  </a:lnTo>
                  <a:lnTo>
                    <a:pt x="59" y="335"/>
                  </a:lnTo>
                  <a:lnTo>
                    <a:pt x="68" y="283"/>
                  </a:lnTo>
                  <a:lnTo>
                    <a:pt x="77" y="232"/>
                  </a:lnTo>
                  <a:lnTo>
                    <a:pt x="87" y="182"/>
                  </a:lnTo>
                  <a:lnTo>
                    <a:pt x="87" y="182"/>
                  </a:lnTo>
                  <a:lnTo>
                    <a:pt x="93" y="156"/>
                  </a:lnTo>
                  <a:lnTo>
                    <a:pt x="98" y="129"/>
                  </a:lnTo>
                  <a:lnTo>
                    <a:pt x="108" y="76"/>
                  </a:lnTo>
                  <a:lnTo>
                    <a:pt x="108" y="76"/>
                  </a:lnTo>
                  <a:lnTo>
                    <a:pt x="109" y="67"/>
                  </a:lnTo>
                  <a:lnTo>
                    <a:pt x="110" y="58"/>
                  </a:lnTo>
                  <a:lnTo>
                    <a:pt x="110" y="39"/>
                  </a:lnTo>
                  <a:lnTo>
                    <a:pt x="110" y="39"/>
                  </a:lnTo>
                  <a:lnTo>
                    <a:pt x="110" y="35"/>
                  </a:lnTo>
                  <a:lnTo>
                    <a:pt x="111" y="31"/>
                  </a:lnTo>
                  <a:lnTo>
                    <a:pt x="114" y="22"/>
                  </a:lnTo>
                  <a:lnTo>
                    <a:pt x="117" y="13"/>
                  </a:lnTo>
                  <a:lnTo>
                    <a:pt x="119" y="4"/>
                  </a:lnTo>
                  <a:lnTo>
                    <a:pt x="119" y="4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6" name="chenying0907 727">
              <a:extLst>
                <a:ext uri="{FF2B5EF4-FFF2-40B4-BE49-F238E27FC236}">
                  <a16:creationId xmlns="" xmlns:a16="http://schemas.microsoft.com/office/drawing/2014/main" id="{E0A032EF-92A5-494D-BD77-231169A270A2}"/>
                </a:ext>
              </a:extLst>
            </p:cNvPr>
            <p:cNvSpPr/>
            <p:nvPr/>
          </p:nvSpPr>
          <p:spPr bwMode="auto">
            <a:xfrm>
              <a:off x="5589588" y="4140200"/>
              <a:ext cx="90488" cy="552450"/>
            </a:xfrm>
            <a:custGeom>
              <a:avLst/>
              <a:gdLst/>
              <a:ahLst/>
              <a:cxnLst>
                <a:cxn ang="0">
                  <a:pos x="161" y="4"/>
                </a:cxn>
                <a:cxn ang="0">
                  <a:pos x="159" y="73"/>
                </a:cxn>
                <a:cxn ang="0">
                  <a:pos x="153" y="141"/>
                </a:cxn>
                <a:cxn ang="0">
                  <a:pos x="142" y="208"/>
                </a:cxn>
                <a:cxn ang="0">
                  <a:pos x="125" y="276"/>
                </a:cxn>
                <a:cxn ang="0">
                  <a:pos x="109" y="340"/>
                </a:cxn>
                <a:cxn ang="0">
                  <a:pos x="87" y="436"/>
                </a:cxn>
                <a:cxn ang="0">
                  <a:pos x="77" y="503"/>
                </a:cxn>
                <a:cxn ang="0">
                  <a:pos x="73" y="536"/>
                </a:cxn>
                <a:cxn ang="0">
                  <a:pos x="63" y="599"/>
                </a:cxn>
                <a:cxn ang="0">
                  <a:pos x="47" y="695"/>
                </a:cxn>
                <a:cxn ang="0">
                  <a:pos x="39" y="759"/>
                </a:cxn>
                <a:cxn ang="0">
                  <a:pos x="38" y="791"/>
                </a:cxn>
                <a:cxn ang="0">
                  <a:pos x="33" y="856"/>
                </a:cxn>
                <a:cxn ang="0">
                  <a:pos x="22" y="920"/>
                </a:cxn>
                <a:cxn ang="0">
                  <a:pos x="10" y="973"/>
                </a:cxn>
                <a:cxn ang="0">
                  <a:pos x="1" y="1025"/>
                </a:cxn>
                <a:cxn ang="0">
                  <a:pos x="0" y="1028"/>
                </a:cxn>
                <a:cxn ang="0">
                  <a:pos x="0" y="1038"/>
                </a:cxn>
                <a:cxn ang="0">
                  <a:pos x="1" y="1041"/>
                </a:cxn>
                <a:cxn ang="0">
                  <a:pos x="5" y="1042"/>
                </a:cxn>
                <a:cxn ang="0">
                  <a:pos x="9" y="1041"/>
                </a:cxn>
                <a:cxn ang="0">
                  <a:pos x="10" y="1038"/>
                </a:cxn>
                <a:cxn ang="0">
                  <a:pos x="11" y="1021"/>
                </a:cxn>
                <a:cxn ang="0">
                  <a:pos x="16" y="988"/>
                </a:cxn>
                <a:cxn ang="0">
                  <a:pos x="27" y="938"/>
                </a:cxn>
                <a:cxn ang="0">
                  <a:pos x="34" y="905"/>
                </a:cxn>
                <a:cxn ang="0">
                  <a:pos x="44" y="849"/>
                </a:cxn>
                <a:cxn ang="0">
                  <a:pos x="48" y="791"/>
                </a:cxn>
                <a:cxn ang="0">
                  <a:pos x="49" y="759"/>
                </a:cxn>
                <a:cxn ang="0">
                  <a:pos x="57" y="695"/>
                </a:cxn>
                <a:cxn ang="0">
                  <a:pos x="74" y="600"/>
                </a:cxn>
                <a:cxn ang="0">
                  <a:pos x="82" y="536"/>
                </a:cxn>
                <a:cxn ang="0">
                  <a:pos x="86" y="501"/>
                </a:cxn>
                <a:cxn ang="0">
                  <a:pos x="97" y="431"/>
                </a:cxn>
                <a:cxn ang="0">
                  <a:pos x="113" y="362"/>
                </a:cxn>
                <a:cxn ang="0">
                  <a:pos x="140" y="261"/>
                </a:cxn>
                <a:cxn ang="0">
                  <a:pos x="148" y="229"/>
                </a:cxn>
                <a:cxn ang="0">
                  <a:pos x="160" y="166"/>
                </a:cxn>
                <a:cxn ang="0">
                  <a:pos x="168" y="101"/>
                </a:cxn>
                <a:cxn ang="0">
                  <a:pos x="171" y="37"/>
                </a:cxn>
                <a:cxn ang="0">
                  <a:pos x="171" y="4"/>
                </a:cxn>
                <a:cxn ang="0">
                  <a:pos x="170" y="1"/>
                </a:cxn>
                <a:cxn ang="0">
                  <a:pos x="167" y="0"/>
                </a:cxn>
                <a:cxn ang="0">
                  <a:pos x="163" y="1"/>
                </a:cxn>
                <a:cxn ang="0">
                  <a:pos x="161" y="4"/>
                </a:cxn>
              </a:cxnLst>
              <a:rect l="0" t="0" r="r" b="b"/>
              <a:pathLst>
                <a:path w="171" h="1042">
                  <a:moveTo>
                    <a:pt x="161" y="4"/>
                  </a:moveTo>
                  <a:lnTo>
                    <a:pt x="161" y="4"/>
                  </a:lnTo>
                  <a:lnTo>
                    <a:pt x="161" y="39"/>
                  </a:lnTo>
                  <a:lnTo>
                    <a:pt x="159" y="73"/>
                  </a:lnTo>
                  <a:lnTo>
                    <a:pt x="156" y="107"/>
                  </a:lnTo>
                  <a:lnTo>
                    <a:pt x="153" y="141"/>
                  </a:lnTo>
                  <a:lnTo>
                    <a:pt x="148" y="175"/>
                  </a:lnTo>
                  <a:lnTo>
                    <a:pt x="142" y="208"/>
                  </a:lnTo>
                  <a:lnTo>
                    <a:pt x="135" y="242"/>
                  </a:lnTo>
                  <a:lnTo>
                    <a:pt x="125" y="276"/>
                  </a:lnTo>
                  <a:lnTo>
                    <a:pt x="125" y="276"/>
                  </a:lnTo>
                  <a:lnTo>
                    <a:pt x="109" y="340"/>
                  </a:lnTo>
                  <a:lnTo>
                    <a:pt x="94" y="404"/>
                  </a:lnTo>
                  <a:lnTo>
                    <a:pt x="87" y="436"/>
                  </a:lnTo>
                  <a:lnTo>
                    <a:pt x="82" y="470"/>
                  </a:lnTo>
                  <a:lnTo>
                    <a:pt x="77" y="503"/>
                  </a:lnTo>
                  <a:lnTo>
                    <a:pt x="73" y="536"/>
                  </a:lnTo>
                  <a:lnTo>
                    <a:pt x="73" y="536"/>
                  </a:lnTo>
                  <a:lnTo>
                    <a:pt x="68" y="568"/>
                  </a:lnTo>
                  <a:lnTo>
                    <a:pt x="63" y="599"/>
                  </a:lnTo>
                  <a:lnTo>
                    <a:pt x="52" y="663"/>
                  </a:lnTo>
                  <a:lnTo>
                    <a:pt x="47" y="695"/>
                  </a:lnTo>
                  <a:lnTo>
                    <a:pt x="43" y="727"/>
                  </a:lnTo>
                  <a:lnTo>
                    <a:pt x="39" y="759"/>
                  </a:lnTo>
                  <a:lnTo>
                    <a:pt x="38" y="791"/>
                  </a:lnTo>
                  <a:lnTo>
                    <a:pt x="38" y="791"/>
                  </a:lnTo>
                  <a:lnTo>
                    <a:pt x="36" y="824"/>
                  </a:lnTo>
                  <a:lnTo>
                    <a:pt x="33" y="856"/>
                  </a:lnTo>
                  <a:lnTo>
                    <a:pt x="28" y="888"/>
                  </a:lnTo>
                  <a:lnTo>
                    <a:pt x="22" y="920"/>
                  </a:lnTo>
                  <a:lnTo>
                    <a:pt x="22" y="920"/>
                  </a:lnTo>
                  <a:lnTo>
                    <a:pt x="10" y="973"/>
                  </a:lnTo>
                  <a:lnTo>
                    <a:pt x="4" y="999"/>
                  </a:lnTo>
                  <a:lnTo>
                    <a:pt x="1" y="1025"/>
                  </a:lnTo>
                  <a:lnTo>
                    <a:pt x="1" y="1025"/>
                  </a:lnTo>
                  <a:lnTo>
                    <a:pt x="0" y="1028"/>
                  </a:lnTo>
                  <a:lnTo>
                    <a:pt x="0" y="1038"/>
                  </a:lnTo>
                  <a:lnTo>
                    <a:pt x="0" y="1038"/>
                  </a:lnTo>
                  <a:lnTo>
                    <a:pt x="0" y="1040"/>
                  </a:lnTo>
                  <a:lnTo>
                    <a:pt x="1" y="1041"/>
                  </a:lnTo>
                  <a:lnTo>
                    <a:pt x="3" y="1042"/>
                  </a:lnTo>
                  <a:lnTo>
                    <a:pt x="5" y="1042"/>
                  </a:lnTo>
                  <a:lnTo>
                    <a:pt x="6" y="1042"/>
                  </a:lnTo>
                  <a:lnTo>
                    <a:pt x="9" y="1041"/>
                  </a:lnTo>
                  <a:lnTo>
                    <a:pt x="10" y="1040"/>
                  </a:lnTo>
                  <a:lnTo>
                    <a:pt x="10" y="1038"/>
                  </a:lnTo>
                  <a:lnTo>
                    <a:pt x="10" y="1038"/>
                  </a:lnTo>
                  <a:lnTo>
                    <a:pt x="11" y="1021"/>
                  </a:lnTo>
                  <a:lnTo>
                    <a:pt x="13" y="1005"/>
                  </a:lnTo>
                  <a:lnTo>
                    <a:pt x="16" y="988"/>
                  </a:lnTo>
                  <a:lnTo>
                    <a:pt x="19" y="972"/>
                  </a:lnTo>
                  <a:lnTo>
                    <a:pt x="27" y="938"/>
                  </a:lnTo>
                  <a:lnTo>
                    <a:pt x="34" y="905"/>
                  </a:lnTo>
                  <a:lnTo>
                    <a:pt x="34" y="905"/>
                  </a:lnTo>
                  <a:lnTo>
                    <a:pt x="39" y="878"/>
                  </a:lnTo>
                  <a:lnTo>
                    <a:pt x="44" y="849"/>
                  </a:lnTo>
                  <a:lnTo>
                    <a:pt x="47" y="820"/>
                  </a:lnTo>
                  <a:lnTo>
                    <a:pt x="48" y="791"/>
                  </a:lnTo>
                  <a:lnTo>
                    <a:pt x="48" y="791"/>
                  </a:lnTo>
                  <a:lnTo>
                    <a:pt x="49" y="759"/>
                  </a:lnTo>
                  <a:lnTo>
                    <a:pt x="52" y="727"/>
                  </a:lnTo>
                  <a:lnTo>
                    <a:pt x="57" y="695"/>
                  </a:lnTo>
                  <a:lnTo>
                    <a:pt x="62" y="663"/>
                  </a:lnTo>
                  <a:lnTo>
                    <a:pt x="74" y="600"/>
                  </a:lnTo>
                  <a:lnTo>
                    <a:pt x="78" y="568"/>
                  </a:lnTo>
                  <a:lnTo>
                    <a:pt x="82" y="536"/>
                  </a:lnTo>
                  <a:lnTo>
                    <a:pt x="82" y="536"/>
                  </a:lnTo>
                  <a:lnTo>
                    <a:pt x="86" y="501"/>
                  </a:lnTo>
                  <a:lnTo>
                    <a:pt x="91" y="465"/>
                  </a:lnTo>
                  <a:lnTo>
                    <a:pt x="97" y="431"/>
                  </a:lnTo>
                  <a:lnTo>
                    <a:pt x="105" y="396"/>
                  </a:lnTo>
                  <a:lnTo>
                    <a:pt x="113" y="362"/>
                  </a:lnTo>
                  <a:lnTo>
                    <a:pt x="121" y="328"/>
                  </a:lnTo>
                  <a:lnTo>
                    <a:pt x="140" y="261"/>
                  </a:lnTo>
                  <a:lnTo>
                    <a:pt x="140" y="261"/>
                  </a:lnTo>
                  <a:lnTo>
                    <a:pt x="148" y="229"/>
                  </a:lnTo>
                  <a:lnTo>
                    <a:pt x="154" y="197"/>
                  </a:lnTo>
                  <a:lnTo>
                    <a:pt x="160" y="166"/>
                  </a:lnTo>
                  <a:lnTo>
                    <a:pt x="164" y="134"/>
                  </a:lnTo>
                  <a:lnTo>
                    <a:pt x="168" y="101"/>
                  </a:lnTo>
                  <a:lnTo>
                    <a:pt x="170" y="69"/>
                  </a:lnTo>
                  <a:lnTo>
                    <a:pt x="171" y="37"/>
                  </a:lnTo>
                  <a:lnTo>
                    <a:pt x="171" y="4"/>
                  </a:lnTo>
                  <a:lnTo>
                    <a:pt x="171" y="4"/>
                  </a:lnTo>
                  <a:lnTo>
                    <a:pt x="171" y="2"/>
                  </a:lnTo>
                  <a:lnTo>
                    <a:pt x="170" y="1"/>
                  </a:lnTo>
                  <a:lnTo>
                    <a:pt x="168" y="0"/>
                  </a:lnTo>
                  <a:lnTo>
                    <a:pt x="167" y="0"/>
                  </a:lnTo>
                  <a:lnTo>
                    <a:pt x="164" y="0"/>
                  </a:lnTo>
                  <a:lnTo>
                    <a:pt x="163" y="1"/>
                  </a:lnTo>
                  <a:lnTo>
                    <a:pt x="161" y="2"/>
                  </a:lnTo>
                  <a:lnTo>
                    <a:pt x="161" y="4"/>
                  </a:lnTo>
                  <a:lnTo>
                    <a:pt x="161" y="4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7" name="chenying0907 728">
              <a:extLst>
                <a:ext uri="{FF2B5EF4-FFF2-40B4-BE49-F238E27FC236}">
                  <a16:creationId xmlns="" xmlns:a16="http://schemas.microsoft.com/office/drawing/2014/main" id="{612C8282-DA08-4555-B7C0-D8588E84B8ED}"/>
                </a:ext>
              </a:extLst>
            </p:cNvPr>
            <p:cNvSpPr/>
            <p:nvPr/>
          </p:nvSpPr>
          <p:spPr bwMode="auto">
            <a:xfrm>
              <a:off x="5608638" y="4162425"/>
              <a:ext cx="123825" cy="544513"/>
            </a:xfrm>
            <a:custGeom>
              <a:avLst/>
              <a:gdLst/>
              <a:ahLst/>
              <a:cxnLst>
                <a:cxn ang="0">
                  <a:pos x="226" y="1"/>
                </a:cxn>
                <a:cxn ang="0">
                  <a:pos x="209" y="14"/>
                </a:cxn>
                <a:cxn ang="0">
                  <a:pos x="198" y="30"/>
                </a:cxn>
                <a:cxn ang="0">
                  <a:pos x="192" y="48"/>
                </a:cxn>
                <a:cxn ang="0">
                  <a:pos x="187" y="69"/>
                </a:cxn>
                <a:cxn ang="0">
                  <a:pos x="177" y="145"/>
                </a:cxn>
                <a:cxn ang="0">
                  <a:pos x="164" y="219"/>
                </a:cxn>
                <a:cxn ang="0">
                  <a:pos x="156" y="254"/>
                </a:cxn>
                <a:cxn ang="0">
                  <a:pos x="142" y="357"/>
                </a:cxn>
                <a:cxn ang="0">
                  <a:pos x="136" y="392"/>
                </a:cxn>
                <a:cxn ang="0">
                  <a:pos x="116" y="498"/>
                </a:cxn>
                <a:cxn ang="0">
                  <a:pos x="109" y="533"/>
                </a:cxn>
                <a:cxn ang="0">
                  <a:pos x="81" y="637"/>
                </a:cxn>
                <a:cxn ang="0">
                  <a:pos x="62" y="707"/>
                </a:cxn>
                <a:cxn ang="0">
                  <a:pos x="49" y="779"/>
                </a:cxn>
                <a:cxn ang="0">
                  <a:pos x="45" y="813"/>
                </a:cxn>
                <a:cxn ang="0">
                  <a:pos x="43" y="847"/>
                </a:cxn>
                <a:cxn ang="0">
                  <a:pos x="38" y="878"/>
                </a:cxn>
                <a:cxn ang="0">
                  <a:pos x="34" y="910"/>
                </a:cxn>
                <a:cxn ang="0">
                  <a:pos x="31" y="924"/>
                </a:cxn>
                <a:cxn ang="0">
                  <a:pos x="24" y="951"/>
                </a:cxn>
                <a:cxn ang="0">
                  <a:pos x="20" y="965"/>
                </a:cxn>
                <a:cxn ang="0">
                  <a:pos x="12" y="999"/>
                </a:cxn>
                <a:cxn ang="0">
                  <a:pos x="8" y="1010"/>
                </a:cxn>
                <a:cxn ang="0">
                  <a:pos x="3" y="1010"/>
                </a:cxn>
                <a:cxn ang="0">
                  <a:pos x="0" y="1014"/>
                </a:cxn>
                <a:cxn ang="0">
                  <a:pos x="0" y="1024"/>
                </a:cxn>
                <a:cxn ang="0">
                  <a:pos x="4" y="1029"/>
                </a:cxn>
                <a:cxn ang="0">
                  <a:pos x="9" y="1027"/>
                </a:cxn>
                <a:cxn ang="0">
                  <a:pos x="12" y="1021"/>
                </a:cxn>
                <a:cxn ang="0">
                  <a:pos x="18" y="1007"/>
                </a:cxn>
                <a:cxn ang="0">
                  <a:pos x="24" y="987"/>
                </a:cxn>
                <a:cxn ang="0">
                  <a:pos x="31" y="964"/>
                </a:cxn>
                <a:cxn ang="0">
                  <a:pos x="38" y="940"/>
                </a:cxn>
                <a:cxn ang="0">
                  <a:pos x="42" y="912"/>
                </a:cxn>
                <a:cxn ang="0">
                  <a:pos x="45" y="884"/>
                </a:cxn>
                <a:cxn ang="0">
                  <a:pos x="48" y="869"/>
                </a:cxn>
                <a:cxn ang="0">
                  <a:pos x="54" y="822"/>
                </a:cxn>
                <a:cxn ang="0">
                  <a:pos x="57" y="786"/>
                </a:cxn>
                <a:cxn ang="0">
                  <a:pos x="70" y="715"/>
                </a:cxn>
                <a:cxn ang="0">
                  <a:pos x="79" y="680"/>
                </a:cxn>
                <a:cxn ang="0">
                  <a:pos x="100" y="607"/>
                </a:cxn>
                <a:cxn ang="0">
                  <a:pos x="118" y="534"/>
                </a:cxn>
                <a:cxn ang="0">
                  <a:pos x="133" y="467"/>
                </a:cxn>
                <a:cxn ang="0">
                  <a:pos x="144" y="399"/>
                </a:cxn>
                <a:cxn ang="0">
                  <a:pos x="164" y="263"/>
                </a:cxn>
                <a:cxn ang="0">
                  <a:pos x="176" y="194"/>
                </a:cxn>
                <a:cxn ang="0">
                  <a:pos x="188" y="126"/>
                </a:cxn>
                <a:cxn ang="0">
                  <a:pos x="193" y="94"/>
                </a:cxn>
                <a:cxn ang="0">
                  <a:pos x="198" y="61"/>
                </a:cxn>
                <a:cxn ang="0">
                  <a:pos x="205" y="38"/>
                </a:cxn>
                <a:cxn ang="0">
                  <a:pos x="213" y="25"/>
                </a:cxn>
                <a:cxn ang="0">
                  <a:pos x="224" y="13"/>
                </a:cxn>
                <a:cxn ang="0">
                  <a:pos x="230" y="9"/>
                </a:cxn>
                <a:cxn ang="0">
                  <a:pos x="232" y="5"/>
                </a:cxn>
                <a:cxn ang="0">
                  <a:pos x="232" y="2"/>
                </a:cxn>
                <a:cxn ang="0">
                  <a:pos x="229" y="0"/>
                </a:cxn>
                <a:cxn ang="0">
                  <a:pos x="226" y="1"/>
                </a:cxn>
              </a:cxnLst>
              <a:rect l="0" t="0" r="r" b="b"/>
              <a:pathLst>
                <a:path w="232" h="1029">
                  <a:moveTo>
                    <a:pt x="226" y="1"/>
                  </a:moveTo>
                  <a:lnTo>
                    <a:pt x="226" y="1"/>
                  </a:lnTo>
                  <a:lnTo>
                    <a:pt x="216" y="7"/>
                  </a:lnTo>
                  <a:lnTo>
                    <a:pt x="209" y="14"/>
                  </a:lnTo>
                  <a:lnTo>
                    <a:pt x="203" y="22"/>
                  </a:lnTo>
                  <a:lnTo>
                    <a:pt x="198" y="30"/>
                  </a:lnTo>
                  <a:lnTo>
                    <a:pt x="195" y="39"/>
                  </a:lnTo>
                  <a:lnTo>
                    <a:pt x="192" y="48"/>
                  </a:lnTo>
                  <a:lnTo>
                    <a:pt x="189" y="59"/>
                  </a:lnTo>
                  <a:lnTo>
                    <a:pt x="187" y="69"/>
                  </a:lnTo>
                  <a:lnTo>
                    <a:pt x="187" y="69"/>
                  </a:lnTo>
                  <a:lnTo>
                    <a:pt x="177" y="145"/>
                  </a:lnTo>
                  <a:lnTo>
                    <a:pt x="171" y="182"/>
                  </a:lnTo>
                  <a:lnTo>
                    <a:pt x="164" y="219"/>
                  </a:lnTo>
                  <a:lnTo>
                    <a:pt x="164" y="219"/>
                  </a:lnTo>
                  <a:lnTo>
                    <a:pt x="156" y="254"/>
                  </a:lnTo>
                  <a:lnTo>
                    <a:pt x="151" y="288"/>
                  </a:lnTo>
                  <a:lnTo>
                    <a:pt x="142" y="357"/>
                  </a:lnTo>
                  <a:lnTo>
                    <a:pt x="142" y="357"/>
                  </a:lnTo>
                  <a:lnTo>
                    <a:pt x="136" y="392"/>
                  </a:lnTo>
                  <a:lnTo>
                    <a:pt x="130" y="428"/>
                  </a:lnTo>
                  <a:lnTo>
                    <a:pt x="116" y="498"/>
                  </a:lnTo>
                  <a:lnTo>
                    <a:pt x="116" y="498"/>
                  </a:lnTo>
                  <a:lnTo>
                    <a:pt x="109" y="533"/>
                  </a:lnTo>
                  <a:lnTo>
                    <a:pt x="100" y="568"/>
                  </a:lnTo>
                  <a:lnTo>
                    <a:pt x="81" y="637"/>
                  </a:lnTo>
                  <a:lnTo>
                    <a:pt x="71" y="672"/>
                  </a:lnTo>
                  <a:lnTo>
                    <a:pt x="62" y="707"/>
                  </a:lnTo>
                  <a:lnTo>
                    <a:pt x="54" y="743"/>
                  </a:lnTo>
                  <a:lnTo>
                    <a:pt x="49" y="779"/>
                  </a:lnTo>
                  <a:lnTo>
                    <a:pt x="49" y="779"/>
                  </a:lnTo>
                  <a:lnTo>
                    <a:pt x="45" y="813"/>
                  </a:lnTo>
                  <a:lnTo>
                    <a:pt x="43" y="847"/>
                  </a:lnTo>
                  <a:lnTo>
                    <a:pt x="43" y="847"/>
                  </a:lnTo>
                  <a:lnTo>
                    <a:pt x="41" y="862"/>
                  </a:lnTo>
                  <a:lnTo>
                    <a:pt x="38" y="878"/>
                  </a:lnTo>
                  <a:lnTo>
                    <a:pt x="35" y="894"/>
                  </a:lnTo>
                  <a:lnTo>
                    <a:pt x="34" y="910"/>
                  </a:lnTo>
                  <a:lnTo>
                    <a:pt x="34" y="910"/>
                  </a:lnTo>
                  <a:lnTo>
                    <a:pt x="31" y="924"/>
                  </a:lnTo>
                  <a:lnTo>
                    <a:pt x="28" y="938"/>
                  </a:lnTo>
                  <a:lnTo>
                    <a:pt x="24" y="951"/>
                  </a:lnTo>
                  <a:lnTo>
                    <a:pt x="20" y="965"/>
                  </a:lnTo>
                  <a:lnTo>
                    <a:pt x="20" y="965"/>
                  </a:lnTo>
                  <a:lnTo>
                    <a:pt x="15" y="987"/>
                  </a:lnTo>
                  <a:lnTo>
                    <a:pt x="12" y="999"/>
                  </a:lnTo>
                  <a:lnTo>
                    <a:pt x="8" y="1010"/>
                  </a:lnTo>
                  <a:lnTo>
                    <a:pt x="8" y="1010"/>
                  </a:lnTo>
                  <a:lnTo>
                    <a:pt x="5" y="1010"/>
                  </a:lnTo>
                  <a:lnTo>
                    <a:pt x="3" y="1010"/>
                  </a:lnTo>
                  <a:lnTo>
                    <a:pt x="0" y="1012"/>
                  </a:lnTo>
                  <a:lnTo>
                    <a:pt x="0" y="1014"/>
                  </a:lnTo>
                  <a:lnTo>
                    <a:pt x="0" y="1024"/>
                  </a:lnTo>
                  <a:lnTo>
                    <a:pt x="0" y="1024"/>
                  </a:lnTo>
                  <a:lnTo>
                    <a:pt x="1" y="1027"/>
                  </a:lnTo>
                  <a:lnTo>
                    <a:pt x="4" y="1029"/>
                  </a:lnTo>
                  <a:lnTo>
                    <a:pt x="7" y="1028"/>
                  </a:lnTo>
                  <a:lnTo>
                    <a:pt x="9" y="1027"/>
                  </a:lnTo>
                  <a:lnTo>
                    <a:pt x="9" y="1027"/>
                  </a:lnTo>
                  <a:lnTo>
                    <a:pt x="12" y="1021"/>
                  </a:lnTo>
                  <a:lnTo>
                    <a:pt x="14" y="1017"/>
                  </a:lnTo>
                  <a:lnTo>
                    <a:pt x="18" y="1007"/>
                  </a:lnTo>
                  <a:lnTo>
                    <a:pt x="20" y="998"/>
                  </a:lnTo>
                  <a:lnTo>
                    <a:pt x="24" y="987"/>
                  </a:lnTo>
                  <a:lnTo>
                    <a:pt x="24" y="987"/>
                  </a:lnTo>
                  <a:lnTo>
                    <a:pt x="31" y="964"/>
                  </a:lnTo>
                  <a:lnTo>
                    <a:pt x="38" y="940"/>
                  </a:lnTo>
                  <a:lnTo>
                    <a:pt x="38" y="940"/>
                  </a:lnTo>
                  <a:lnTo>
                    <a:pt x="41" y="926"/>
                  </a:lnTo>
                  <a:lnTo>
                    <a:pt x="42" y="912"/>
                  </a:lnTo>
                  <a:lnTo>
                    <a:pt x="43" y="899"/>
                  </a:lnTo>
                  <a:lnTo>
                    <a:pt x="45" y="884"/>
                  </a:lnTo>
                  <a:lnTo>
                    <a:pt x="45" y="884"/>
                  </a:lnTo>
                  <a:lnTo>
                    <a:pt x="48" y="869"/>
                  </a:lnTo>
                  <a:lnTo>
                    <a:pt x="51" y="853"/>
                  </a:lnTo>
                  <a:lnTo>
                    <a:pt x="54" y="822"/>
                  </a:lnTo>
                  <a:lnTo>
                    <a:pt x="54" y="822"/>
                  </a:lnTo>
                  <a:lnTo>
                    <a:pt x="57" y="786"/>
                  </a:lnTo>
                  <a:lnTo>
                    <a:pt x="62" y="750"/>
                  </a:lnTo>
                  <a:lnTo>
                    <a:pt x="70" y="715"/>
                  </a:lnTo>
                  <a:lnTo>
                    <a:pt x="74" y="697"/>
                  </a:lnTo>
                  <a:lnTo>
                    <a:pt x="79" y="680"/>
                  </a:lnTo>
                  <a:lnTo>
                    <a:pt x="79" y="680"/>
                  </a:lnTo>
                  <a:lnTo>
                    <a:pt x="100" y="607"/>
                  </a:lnTo>
                  <a:lnTo>
                    <a:pt x="118" y="534"/>
                  </a:lnTo>
                  <a:lnTo>
                    <a:pt x="118" y="534"/>
                  </a:lnTo>
                  <a:lnTo>
                    <a:pt x="125" y="501"/>
                  </a:lnTo>
                  <a:lnTo>
                    <a:pt x="133" y="467"/>
                  </a:lnTo>
                  <a:lnTo>
                    <a:pt x="139" y="433"/>
                  </a:lnTo>
                  <a:lnTo>
                    <a:pt x="144" y="399"/>
                  </a:lnTo>
                  <a:lnTo>
                    <a:pt x="164" y="263"/>
                  </a:lnTo>
                  <a:lnTo>
                    <a:pt x="164" y="263"/>
                  </a:lnTo>
                  <a:lnTo>
                    <a:pt x="169" y="228"/>
                  </a:lnTo>
                  <a:lnTo>
                    <a:pt x="176" y="194"/>
                  </a:lnTo>
                  <a:lnTo>
                    <a:pt x="182" y="160"/>
                  </a:lnTo>
                  <a:lnTo>
                    <a:pt x="188" y="126"/>
                  </a:lnTo>
                  <a:lnTo>
                    <a:pt x="188" y="126"/>
                  </a:lnTo>
                  <a:lnTo>
                    <a:pt x="193" y="94"/>
                  </a:lnTo>
                  <a:lnTo>
                    <a:pt x="195" y="77"/>
                  </a:lnTo>
                  <a:lnTo>
                    <a:pt x="198" y="61"/>
                  </a:lnTo>
                  <a:lnTo>
                    <a:pt x="202" y="45"/>
                  </a:lnTo>
                  <a:lnTo>
                    <a:pt x="205" y="38"/>
                  </a:lnTo>
                  <a:lnTo>
                    <a:pt x="208" y="32"/>
                  </a:lnTo>
                  <a:lnTo>
                    <a:pt x="213" y="25"/>
                  </a:lnTo>
                  <a:lnTo>
                    <a:pt x="217" y="18"/>
                  </a:lnTo>
                  <a:lnTo>
                    <a:pt x="224" y="13"/>
                  </a:lnTo>
                  <a:lnTo>
                    <a:pt x="230" y="9"/>
                  </a:lnTo>
                  <a:lnTo>
                    <a:pt x="230" y="9"/>
                  </a:lnTo>
                  <a:lnTo>
                    <a:pt x="232" y="7"/>
                  </a:lnTo>
                  <a:lnTo>
                    <a:pt x="232" y="5"/>
                  </a:lnTo>
                  <a:lnTo>
                    <a:pt x="232" y="4"/>
                  </a:lnTo>
                  <a:lnTo>
                    <a:pt x="232" y="2"/>
                  </a:lnTo>
                  <a:lnTo>
                    <a:pt x="231" y="1"/>
                  </a:lnTo>
                  <a:lnTo>
                    <a:pt x="229" y="0"/>
                  </a:lnTo>
                  <a:lnTo>
                    <a:pt x="228" y="0"/>
                  </a:lnTo>
                  <a:lnTo>
                    <a:pt x="226" y="1"/>
                  </a:lnTo>
                  <a:lnTo>
                    <a:pt x="226" y="1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8" name="chenying0907 729">
              <a:extLst>
                <a:ext uri="{FF2B5EF4-FFF2-40B4-BE49-F238E27FC236}">
                  <a16:creationId xmlns="" xmlns:a16="http://schemas.microsoft.com/office/drawing/2014/main" id="{F2E8C4F4-F4C4-4F9D-ACAF-D74AD044EAFC}"/>
                </a:ext>
              </a:extLst>
            </p:cNvPr>
            <p:cNvSpPr/>
            <p:nvPr/>
          </p:nvSpPr>
          <p:spPr bwMode="auto">
            <a:xfrm>
              <a:off x="5638801" y="4605338"/>
              <a:ext cx="34925" cy="111125"/>
            </a:xfrm>
            <a:custGeom>
              <a:avLst/>
              <a:gdLst/>
              <a:ahLst/>
              <a:cxnLst>
                <a:cxn ang="0">
                  <a:pos x="58" y="1"/>
                </a:cxn>
                <a:cxn ang="0">
                  <a:pos x="58" y="1"/>
                </a:cxn>
                <a:cxn ang="0">
                  <a:pos x="52" y="10"/>
                </a:cxn>
                <a:cxn ang="0">
                  <a:pos x="48" y="20"/>
                </a:cxn>
                <a:cxn ang="0">
                  <a:pos x="44" y="31"/>
                </a:cxn>
                <a:cxn ang="0">
                  <a:pos x="41" y="42"/>
                </a:cxn>
                <a:cxn ang="0">
                  <a:pos x="36" y="66"/>
                </a:cxn>
                <a:cxn ang="0">
                  <a:pos x="32" y="87"/>
                </a:cxn>
                <a:cxn ang="0">
                  <a:pos x="32" y="87"/>
                </a:cxn>
                <a:cxn ang="0">
                  <a:pos x="24" y="117"/>
                </a:cxn>
                <a:cxn ang="0">
                  <a:pos x="15" y="147"/>
                </a:cxn>
                <a:cxn ang="0">
                  <a:pos x="6" y="176"/>
                </a:cxn>
                <a:cxn ang="0">
                  <a:pos x="3" y="192"/>
                </a:cxn>
                <a:cxn ang="0">
                  <a:pos x="0" y="207"/>
                </a:cxn>
                <a:cxn ang="0">
                  <a:pos x="0" y="207"/>
                </a:cxn>
                <a:cxn ang="0">
                  <a:pos x="0" y="209"/>
                </a:cxn>
                <a:cxn ang="0">
                  <a:pos x="1" y="210"/>
                </a:cxn>
                <a:cxn ang="0">
                  <a:pos x="4" y="212"/>
                </a:cxn>
                <a:cxn ang="0">
                  <a:pos x="5" y="212"/>
                </a:cxn>
                <a:cxn ang="0">
                  <a:pos x="8" y="212"/>
                </a:cxn>
                <a:cxn ang="0">
                  <a:pos x="9" y="211"/>
                </a:cxn>
                <a:cxn ang="0">
                  <a:pos x="10" y="209"/>
                </a:cxn>
                <a:cxn ang="0">
                  <a:pos x="10" y="209"/>
                </a:cxn>
                <a:cxn ang="0">
                  <a:pos x="14" y="184"/>
                </a:cxn>
                <a:cxn ang="0">
                  <a:pos x="21" y="161"/>
                </a:cxn>
                <a:cxn ang="0">
                  <a:pos x="35" y="112"/>
                </a:cxn>
                <a:cxn ang="0">
                  <a:pos x="35" y="112"/>
                </a:cxn>
                <a:cxn ang="0">
                  <a:pos x="42" y="89"/>
                </a:cxn>
                <a:cxn ang="0">
                  <a:pos x="47" y="66"/>
                </a:cxn>
                <a:cxn ang="0">
                  <a:pos x="47" y="66"/>
                </a:cxn>
                <a:cxn ang="0">
                  <a:pos x="50" y="51"/>
                </a:cxn>
                <a:cxn ang="0">
                  <a:pos x="53" y="36"/>
                </a:cxn>
                <a:cxn ang="0">
                  <a:pos x="55" y="27"/>
                </a:cxn>
                <a:cxn ang="0">
                  <a:pos x="58" y="20"/>
                </a:cxn>
                <a:cxn ang="0">
                  <a:pos x="61" y="13"/>
                </a:cxn>
                <a:cxn ang="0">
                  <a:pos x="65" y="8"/>
                </a:cxn>
                <a:cxn ang="0">
                  <a:pos x="65" y="8"/>
                </a:cxn>
                <a:cxn ang="0">
                  <a:pos x="66" y="6"/>
                </a:cxn>
                <a:cxn ang="0">
                  <a:pos x="66" y="4"/>
                </a:cxn>
                <a:cxn ang="0">
                  <a:pos x="64" y="1"/>
                </a:cxn>
                <a:cxn ang="0">
                  <a:pos x="63" y="0"/>
                </a:cxn>
                <a:cxn ang="0">
                  <a:pos x="61" y="0"/>
                </a:cxn>
                <a:cxn ang="0">
                  <a:pos x="60" y="0"/>
                </a:cxn>
                <a:cxn ang="0">
                  <a:pos x="58" y="1"/>
                </a:cxn>
                <a:cxn ang="0">
                  <a:pos x="58" y="1"/>
                </a:cxn>
              </a:cxnLst>
              <a:rect l="0" t="0" r="r" b="b"/>
              <a:pathLst>
                <a:path w="66" h="212">
                  <a:moveTo>
                    <a:pt x="58" y="1"/>
                  </a:moveTo>
                  <a:lnTo>
                    <a:pt x="58" y="1"/>
                  </a:lnTo>
                  <a:lnTo>
                    <a:pt x="52" y="10"/>
                  </a:lnTo>
                  <a:lnTo>
                    <a:pt x="48" y="20"/>
                  </a:lnTo>
                  <a:lnTo>
                    <a:pt x="44" y="31"/>
                  </a:lnTo>
                  <a:lnTo>
                    <a:pt x="41" y="42"/>
                  </a:lnTo>
                  <a:lnTo>
                    <a:pt x="36" y="66"/>
                  </a:lnTo>
                  <a:lnTo>
                    <a:pt x="32" y="87"/>
                  </a:lnTo>
                  <a:lnTo>
                    <a:pt x="32" y="87"/>
                  </a:lnTo>
                  <a:lnTo>
                    <a:pt x="24" y="117"/>
                  </a:lnTo>
                  <a:lnTo>
                    <a:pt x="15" y="147"/>
                  </a:lnTo>
                  <a:lnTo>
                    <a:pt x="6" y="176"/>
                  </a:lnTo>
                  <a:lnTo>
                    <a:pt x="3" y="192"/>
                  </a:lnTo>
                  <a:lnTo>
                    <a:pt x="0" y="207"/>
                  </a:lnTo>
                  <a:lnTo>
                    <a:pt x="0" y="207"/>
                  </a:lnTo>
                  <a:lnTo>
                    <a:pt x="0" y="209"/>
                  </a:lnTo>
                  <a:lnTo>
                    <a:pt x="1" y="210"/>
                  </a:lnTo>
                  <a:lnTo>
                    <a:pt x="4" y="212"/>
                  </a:lnTo>
                  <a:lnTo>
                    <a:pt x="5" y="212"/>
                  </a:lnTo>
                  <a:lnTo>
                    <a:pt x="8" y="212"/>
                  </a:lnTo>
                  <a:lnTo>
                    <a:pt x="9" y="211"/>
                  </a:lnTo>
                  <a:lnTo>
                    <a:pt x="10" y="209"/>
                  </a:lnTo>
                  <a:lnTo>
                    <a:pt x="10" y="209"/>
                  </a:lnTo>
                  <a:lnTo>
                    <a:pt x="14" y="184"/>
                  </a:lnTo>
                  <a:lnTo>
                    <a:pt x="21" y="161"/>
                  </a:lnTo>
                  <a:lnTo>
                    <a:pt x="35" y="112"/>
                  </a:lnTo>
                  <a:lnTo>
                    <a:pt x="35" y="112"/>
                  </a:lnTo>
                  <a:lnTo>
                    <a:pt x="42" y="89"/>
                  </a:lnTo>
                  <a:lnTo>
                    <a:pt x="47" y="66"/>
                  </a:lnTo>
                  <a:lnTo>
                    <a:pt x="47" y="66"/>
                  </a:lnTo>
                  <a:lnTo>
                    <a:pt x="50" y="51"/>
                  </a:lnTo>
                  <a:lnTo>
                    <a:pt x="53" y="36"/>
                  </a:lnTo>
                  <a:lnTo>
                    <a:pt x="55" y="27"/>
                  </a:lnTo>
                  <a:lnTo>
                    <a:pt x="58" y="20"/>
                  </a:lnTo>
                  <a:lnTo>
                    <a:pt x="61" y="13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6" y="6"/>
                  </a:lnTo>
                  <a:lnTo>
                    <a:pt x="66" y="4"/>
                  </a:lnTo>
                  <a:lnTo>
                    <a:pt x="64" y="1"/>
                  </a:lnTo>
                  <a:lnTo>
                    <a:pt x="63" y="0"/>
                  </a:lnTo>
                  <a:lnTo>
                    <a:pt x="61" y="0"/>
                  </a:lnTo>
                  <a:lnTo>
                    <a:pt x="60" y="0"/>
                  </a:lnTo>
                  <a:lnTo>
                    <a:pt x="58" y="1"/>
                  </a:lnTo>
                  <a:lnTo>
                    <a:pt x="58" y="1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9" name="chenying0907 730">
              <a:extLst>
                <a:ext uri="{FF2B5EF4-FFF2-40B4-BE49-F238E27FC236}">
                  <a16:creationId xmlns="" xmlns:a16="http://schemas.microsoft.com/office/drawing/2014/main" id="{6D9F1523-0681-43EA-B003-1CA6381227D1}"/>
                </a:ext>
              </a:extLst>
            </p:cNvPr>
            <p:cNvSpPr/>
            <p:nvPr/>
          </p:nvSpPr>
          <p:spPr bwMode="auto">
            <a:xfrm>
              <a:off x="5664201" y="4646613"/>
              <a:ext cx="25400" cy="76200"/>
            </a:xfrm>
            <a:custGeom>
              <a:avLst/>
              <a:gdLst/>
              <a:ahLst/>
              <a:cxnLst>
                <a:cxn ang="0">
                  <a:pos x="37" y="4"/>
                </a:cxn>
                <a:cxn ang="0">
                  <a:pos x="37" y="4"/>
                </a:cxn>
                <a:cxn ang="0">
                  <a:pos x="36" y="12"/>
                </a:cxn>
                <a:cxn ang="0">
                  <a:pos x="35" y="21"/>
                </a:cxn>
                <a:cxn ang="0">
                  <a:pos x="30" y="35"/>
                </a:cxn>
                <a:cxn ang="0">
                  <a:pos x="25" y="51"/>
                </a:cxn>
                <a:cxn ang="0">
                  <a:pos x="20" y="66"/>
                </a:cxn>
                <a:cxn ang="0">
                  <a:pos x="20" y="66"/>
                </a:cxn>
                <a:cxn ang="0">
                  <a:pos x="15" y="84"/>
                </a:cxn>
                <a:cxn ang="0">
                  <a:pos x="9" y="101"/>
                </a:cxn>
                <a:cxn ang="0">
                  <a:pos x="4" y="119"/>
                </a:cxn>
                <a:cxn ang="0">
                  <a:pos x="0" y="136"/>
                </a:cxn>
                <a:cxn ang="0">
                  <a:pos x="0" y="136"/>
                </a:cxn>
                <a:cxn ang="0">
                  <a:pos x="0" y="139"/>
                </a:cxn>
                <a:cxn ang="0">
                  <a:pos x="1" y="140"/>
                </a:cxn>
                <a:cxn ang="0">
                  <a:pos x="2" y="142"/>
                </a:cxn>
                <a:cxn ang="0">
                  <a:pos x="3" y="142"/>
                </a:cxn>
                <a:cxn ang="0">
                  <a:pos x="5" y="142"/>
                </a:cxn>
                <a:cxn ang="0">
                  <a:pos x="7" y="142"/>
                </a:cxn>
                <a:cxn ang="0">
                  <a:pos x="8" y="141"/>
                </a:cxn>
                <a:cxn ang="0">
                  <a:pos x="9" y="139"/>
                </a:cxn>
                <a:cxn ang="0">
                  <a:pos x="9" y="139"/>
                </a:cxn>
                <a:cxn ang="0">
                  <a:pos x="13" y="121"/>
                </a:cxn>
                <a:cxn ang="0">
                  <a:pos x="18" y="103"/>
                </a:cxn>
                <a:cxn ang="0">
                  <a:pos x="29" y="69"/>
                </a:cxn>
                <a:cxn ang="0">
                  <a:pos x="29" y="69"/>
                </a:cxn>
                <a:cxn ang="0">
                  <a:pos x="34" y="53"/>
                </a:cxn>
                <a:cxn ang="0">
                  <a:pos x="40" y="37"/>
                </a:cxn>
                <a:cxn ang="0">
                  <a:pos x="44" y="21"/>
                </a:cxn>
                <a:cxn ang="0">
                  <a:pos x="46" y="12"/>
                </a:cxn>
                <a:cxn ang="0">
                  <a:pos x="47" y="4"/>
                </a:cxn>
                <a:cxn ang="0">
                  <a:pos x="47" y="4"/>
                </a:cxn>
                <a:cxn ang="0">
                  <a:pos x="46" y="2"/>
                </a:cxn>
                <a:cxn ang="0">
                  <a:pos x="45" y="1"/>
                </a:cxn>
                <a:cxn ang="0">
                  <a:pos x="44" y="0"/>
                </a:cxn>
                <a:cxn ang="0">
                  <a:pos x="42" y="0"/>
                </a:cxn>
                <a:cxn ang="0">
                  <a:pos x="39" y="1"/>
                </a:cxn>
                <a:cxn ang="0">
                  <a:pos x="38" y="2"/>
                </a:cxn>
                <a:cxn ang="0">
                  <a:pos x="37" y="4"/>
                </a:cxn>
                <a:cxn ang="0">
                  <a:pos x="37" y="4"/>
                </a:cxn>
              </a:cxnLst>
              <a:rect l="0" t="0" r="r" b="b"/>
              <a:pathLst>
                <a:path w="47" h="142">
                  <a:moveTo>
                    <a:pt x="37" y="4"/>
                  </a:moveTo>
                  <a:lnTo>
                    <a:pt x="37" y="4"/>
                  </a:lnTo>
                  <a:lnTo>
                    <a:pt x="36" y="12"/>
                  </a:lnTo>
                  <a:lnTo>
                    <a:pt x="35" y="21"/>
                  </a:lnTo>
                  <a:lnTo>
                    <a:pt x="30" y="35"/>
                  </a:lnTo>
                  <a:lnTo>
                    <a:pt x="25" y="51"/>
                  </a:lnTo>
                  <a:lnTo>
                    <a:pt x="20" y="66"/>
                  </a:lnTo>
                  <a:lnTo>
                    <a:pt x="20" y="66"/>
                  </a:lnTo>
                  <a:lnTo>
                    <a:pt x="15" y="84"/>
                  </a:lnTo>
                  <a:lnTo>
                    <a:pt x="9" y="101"/>
                  </a:lnTo>
                  <a:lnTo>
                    <a:pt x="4" y="119"/>
                  </a:lnTo>
                  <a:lnTo>
                    <a:pt x="0" y="136"/>
                  </a:lnTo>
                  <a:lnTo>
                    <a:pt x="0" y="136"/>
                  </a:lnTo>
                  <a:lnTo>
                    <a:pt x="0" y="139"/>
                  </a:lnTo>
                  <a:lnTo>
                    <a:pt x="1" y="140"/>
                  </a:lnTo>
                  <a:lnTo>
                    <a:pt x="2" y="142"/>
                  </a:lnTo>
                  <a:lnTo>
                    <a:pt x="3" y="142"/>
                  </a:lnTo>
                  <a:lnTo>
                    <a:pt x="5" y="142"/>
                  </a:lnTo>
                  <a:lnTo>
                    <a:pt x="7" y="142"/>
                  </a:lnTo>
                  <a:lnTo>
                    <a:pt x="8" y="141"/>
                  </a:lnTo>
                  <a:lnTo>
                    <a:pt x="9" y="139"/>
                  </a:lnTo>
                  <a:lnTo>
                    <a:pt x="9" y="139"/>
                  </a:lnTo>
                  <a:lnTo>
                    <a:pt x="13" y="121"/>
                  </a:lnTo>
                  <a:lnTo>
                    <a:pt x="18" y="103"/>
                  </a:lnTo>
                  <a:lnTo>
                    <a:pt x="29" y="69"/>
                  </a:lnTo>
                  <a:lnTo>
                    <a:pt x="29" y="69"/>
                  </a:lnTo>
                  <a:lnTo>
                    <a:pt x="34" y="53"/>
                  </a:lnTo>
                  <a:lnTo>
                    <a:pt x="40" y="37"/>
                  </a:lnTo>
                  <a:lnTo>
                    <a:pt x="44" y="21"/>
                  </a:lnTo>
                  <a:lnTo>
                    <a:pt x="46" y="12"/>
                  </a:lnTo>
                  <a:lnTo>
                    <a:pt x="47" y="4"/>
                  </a:lnTo>
                  <a:lnTo>
                    <a:pt x="47" y="4"/>
                  </a:lnTo>
                  <a:lnTo>
                    <a:pt x="46" y="2"/>
                  </a:lnTo>
                  <a:lnTo>
                    <a:pt x="45" y="1"/>
                  </a:lnTo>
                  <a:lnTo>
                    <a:pt x="44" y="0"/>
                  </a:lnTo>
                  <a:lnTo>
                    <a:pt x="42" y="0"/>
                  </a:lnTo>
                  <a:lnTo>
                    <a:pt x="39" y="1"/>
                  </a:lnTo>
                  <a:lnTo>
                    <a:pt x="38" y="2"/>
                  </a:lnTo>
                  <a:lnTo>
                    <a:pt x="37" y="4"/>
                  </a:lnTo>
                  <a:lnTo>
                    <a:pt x="37" y="4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0" name="chenying0907 731">
              <a:extLst>
                <a:ext uri="{FF2B5EF4-FFF2-40B4-BE49-F238E27FC236}">
                  <a16:creationId xmlns="" xmlns:a16="http://schemas.microsoft.com/office/drawing/2014/main" id="{5E08C0E0-A5F1-44BA-9223-75EA35382E2C}"/>
                </a:ext>
              </a:extLst>
            </p:cNvPr>
            <p:cNvSpPr/>
            <p:nvPr/>
          </p:nvSpPr>
          <p:spPr bwMode="auto">
            <a:xfrm>
              <a:off x="5680076" y="4684713"/>
              <a:ext cx="19050" cy="61913"/>
            </a:xfrm>
            <a:custGeom>
              <a:avLst/>
              <a:gdLst/>
              <a:ahLst/>
              <a:cxnLst>
                <a:cxn ang="0">
                  <a:pos x="30" y="2"/>
                </a:cxn>
                <a:cxn ang="0">
                  <a:pos x="30" y="2"/>
                </a:cxn>
                <a:cxn ang="0">
                  <a:pos x="26" y="9"/>
                </a:cxn>
                <a:cxn ang="0">
                  <a:pos x="22" y="15"/>
                </a:cxn>
                <a:cxn ang="0">
                  <a:pos x="17" y="28"/>
                </a:cxn>
                <a:cxn ang="0">
                  <a:pos x="13" y="42"/>
                </a:cxn>
                <a:cxn ang="0">
                  <a:pos x="11" y="56"/>
                </a:cxn>
                <a:cxn ang="0">
                  <a:pos x="7" y="86"/>
                </a:cxn>
                <a:cxn ang="0">
                  <a:pos x="4" y="99"/>
                </a:cxn>
                <a:cxn ang="0">
                  <a:pos x="0" y="114"/>
                </a:cxn>
                <a:cxn ang="0">
                  <a:pos x="0" y="114"/>
                </a:cxn>
                <a:cxn ang="0">
                  <a:pos x="0" y="116"/>
                </a:cxn>
                <a:cxn ang="0">
                  <a:pos x="1" y="117"/>
                </a:cxn>
                <a:cxn ang="0">
                  <a:pos x="2" y="118"/>
                </a:cxn>
                <a:cxn ang="0">
                  <a:pos x="3" y="119"/>
                </a:cxn>
                <a:cxn ang="0">
                  <a:pos x="7" y="119"/>
                </a:cxn>
                <a:cxn ang="0">
                  <a:pos x="8" y="118"/>
                </a:cxn>
                <a:cxn ang="0">
                  <a:pos x="9" y="116"/>
                </a:cxn>
                <a:cxn ang="0">
                  <a:pos x="9" y="116"/>
                </a:cxn>
                <a:cxn ang="0">
                  <a:pos x="13" y="104"/>
                </a:cxn>
                <a:cxn ang="0">
                  <a:pos x="15" y="89"/>
                </a:cxn>
                <a:cxn ang="0">
                  <a:pos x="19" y="61"/>
                </a:cxn>
                <a:cxn ang="0">
                  <a:pos x="21" y="47"/>
                </a:cxn>
                <a:cxn ang="0">
                  <a:pos x="24" y="33"/>
                </a:cxn>
                <a:cxn ang="0">
                  <a:pos x="30" y="21"/>
                </a:cxn>
                <a:cxn ang="0">
                  <a:pos x="33" y="15"/>
                </a:cxn>
                <a:cxn ang="0">
                  <a:pos x="37" y="10"/>
                </a:cxn>
                <a:cxn ang="0">
                  <a:pos x="37" y="10"/>
                </a:cxn>
                <a:cxn ang="0">
                  <a:pos x="38" y="8"/>
                </a:cxn>
                <a:cxn ang="0">
                  <a:pos x="38" y="5"/>
                </a:cxn>
                <a:cxn ang="0">
                  <a:pos x="36" y="2"/>
                </a:cxn>
                <a:cxn ang="0">
                  <a:pos x="35" y="1"/>
                </a:cxn>
                <a:cxn ang="0">
                  <a:pos x="33" y="0"/>
                </a:cxn>
                <a:cxn ang="0">
                  <a:pos x="32" y="1"/>
                </a:cxn>
                <a:cxn ang="0">
                  <a:pos x="30" y="2"/>
                </a:cxn>
                <a:cxn ang="0">
                  <a:pos x="30" y="2"/>
                </a:cxn>
              </a:cxnLst>
              <a:rect l="0" t="0" r="r" b="b"/>
              <a:pathLst>
                <a:path w="38" h="119">
                  <a:moveTo>
                    <a:pt x="30" y="2"/>
                  </a:moveTo>
                  <a:lnTo>
                    <a:pt x="30" y="2"/>
                  </a:lnTo>
                  <a:lnTo>
                    <a:pt x="26" y="9"/>
                  </a:lnTo>
                  <a:lnTo>
                    <a:pt x="22" y="15"/>
                  </a:lnTo>
                  <a:lnTo>
                    <a:pt x="17" y="28"/>
                  </a:lnTo>
                  <a:lnTo>
                    <a:pt x="13" y="42"/>
                  </a:lnTo>
                  <a:lnTo>
                    <a:pt x="11" y="56"/>
                  </a:lnTo>
                  <a:lnTo>
                    <a:pt x="7" y="86"/>
                  </a:lnTo>
                  <a:lnTo>
                    <a:pt x="4" y="99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0" y="116"/>
                  </a:lnTo>
                  <a:lnTo>
                    <a:pt x="1" y="117"/>
                  </a:lnTo>
                  <a:lnTo>
                    <a:pt x="2" y="118"/>
                  </a:lnTo>
                  <a:lnTo>
                    <a:pt x="3" y="119"/>
                  </a:lnTo>
                  <a:lnTo>
                    <a:pt x="7" y="119"/>
                  </a:lnTo>
                  <a:lnTo>
                    <a:pt x="8" y="118"/>
                  </a:lnTo>
                  <a:lnTo>
                    <a:pt x="9" y="116"/>
                  </a:lnTo>
                  <a:lnTo>
                    <a:pt x="9" y="116"/>
                  </a:lnTo>
                  <a:lnTo>
                    <a:pt x="13" y="104"/>
                  </a:lnTo>
                  <a:lnTo>
                    <a:pt x="15" y="89"/>
                  </a:lnTo>
                  <a:lnTo>
                    <a:pt x="19" y="61"/>
                  </a:lnTo>
                  <a:lnTo>
                    <a:pt x="21" y="47"/>
                  </a:lnTo>
                  <a:lnTo>
                    <a:pt x="24" y="33"/>
                  </a:lnTo>
                  <a:lnTo>
                    <a:pt x="30" y="21"/>
                  </a:lnTo>
                  <a:lnTo>
                    <a:pt x="33" y="15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8" y="8"/>
                  </a:lnTo>
                  <a:lnTo>
                    <a:pt x="38" y="5"/>
                  </a:lnTo>
                  <a:lnTo>
                    <a:pt x="36" y="2"/>
                  </a:lnTo>
                  <a:lnTo>
                    <a:pt x="35" y="1"/>
                  </a:lnTo>
                  <a:lnTo>
                    <a:pt x="33" y="0"/>
                  </a:lnTo>
                  <a:lnTo>
                    <a:pt x="32" y="1"/>
                  </a:lnTo>
                  <a:lnTo>
                    <a:pt x="30" y="2"/>
                  </a:lnTo>
                  <a:lnTo>
                    <a:pt x="30" y="2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1" name="chenying0907 732">
              <a:extLst>
                <a:ext uri="{FF2B5EF4-FFF2-40B4-BE49-F238E27FC236}">
                  <a16:creationId xmlns="" xmlns:a16="http://schemas.microsoft.com/office/drawing/2014/main" id="{BF4BF343-1889-4D90-8800-CC6FEC2BBC6A}"/>
                </a:ext>
              </a:extLst>
            </p:cNvPr>
            <p:cNvSpPr/>
            <p:nvPr/>
          </p:nvSpPr>
          <p:spPr bwMode="auto">
            <a:xfrm>
              <a:off x="5694363" y="4205288"/>
              <a:ext cx="63500" cy="346075"/>
            </a:xfrm>
            <a:custGeom>
              <a:avLst/>
              <a:gdLst/>
              <a:ahLst/>
              <a:cxnLst>
                <a:cxn ang="0">
                  <a:pos x="111" y="4"/>
                </a:cxn>
                <a:cxn ang="0">
                  <a:pos x="100" y="44"/>
                </a:cxn>
                <a:cxn ang="0">
                  <a:pos x="91" y="83"/>
                </a:cxn>
                <a:cxn ang="0">
                  <a:pos x="81" y="165"/>
                </a:cxn>
                <a:cxn ang="0">
                  <a:pos x="78" y="186"/>
                </a:cxn>
                <a:cxn ang="0">
                  <a:pos x="69" y="230"/>
                </a:cxn>
                <a:cxn ang="0">
                  <a:pos x="64" y="250"/>
                </a:cxn>
                <a:cxn ang="0">
                  <a:pos x="58" y="272"/>
                </a:cxn>
                <a:cxn ang="0">
                  <a:pos x="51" y="319"/>
                </a:cxn>
                <a:cxn ang="0">
                  <a:pos x="47" y="341"/>
                </a:cxn>
                <a:cxn ang="0">
                  <a:pos x="32" y="412"/>
                </a:cxn>
                <a:cxn ang="0">
                  <a:pos x="20" y="482"/>
                </a:cxn>
                <a:cxn ang="0">
                  <a:pos x="17" y="506"/>
                </a:cxn>
                <a:cxn ang="0">
                  <a:pos x="7" y="550"/>
                </a:cxn>
                <a:cxn ang="0">
                  <a:pos x="2" y="573"/>
                </a:cxn>
                <a:cxn ang="0">
                  <a:pos x="0" y="591"/>
                </a:cxn>
                <a:cxn ang="0">
                  <a:pos x="1" y="631"/>
                </a:cxn>
                <a:cxn ang="0">
                  <a:pos x="2" y="650"/>
                </a:cxn>
                <a:cxn ang="0">
                  <a:pos x="3" y="653"/>
                </a:cxn>
                <a:cxn ang="0">
                  <a:pos x="6" y="654"/>
                </a:cxn>
                <a:cxn ang="0">
                  <a:pos x="10" y="653"/>
                </a:cxn>
                <a:cxn ang="0">
                  <a:pos x="11" y="650"/>
                </a:cxn>
                <a:cxn ang="0">
                  <a:pos x="10" y="608"/>
                </a:cxn>
                <a:cxn ang="0">
                  <a:pos x="11" y="577"/>
                </a:cxn>
                <a:cxn ang="0">
                  <a:pos x="12" y="567"/>
                </a:cxn>
                <a:cxn ang="0">
                  <a:pos x="22" y="528"/>
                </a:cxn>
                <a:cxn ang="0">
                  <a:pos x="28" y="498"/>
                </a:cxn>
                <a:cxn ang="0">
                  <a:pos x="29" y="489"/>
                </a:cxn>
                <a:cxn ang="0">
                  <a:pos x="35" y="454"/>
                </a:cxn>
                <a:cxn ang="0">
                  <a:pos x="41" y="420"/>
                </a:cxn>
                <a:cxn ang="0">
                  <a:pos x="51" y="362"/>
                </a:cxn>
                <a:cxn ang="0">
                  <a:pos x="56" y="343"/>
                </a:cxn>
                <a:cxn ang="0">
                  <a:pos x="65" y="303"/>
                </a:cxn>
                <a:cxn ang="0">
                  <a:pos x="71" y="262"/>
                </a:cxn>
                <a:cxn ang="0">
                  <a:pos x="80" y="219"/>
                </a:cxn>
                <a:cxn ang="0">
                  <a:pos x="88" y="176"/>
                </a:cxn>
                <a:cxn ang="0">
                  <a:pos x="95" y="134"/>
                </a:cxn>
                <a:cxn ang="0">
                  <a:pos x="104" y="70"/>
                </a:cxn>
                <a:cxn ang="0">
                  <a:pos x="113" y="27"/>
                </a:cxn>
                <a:cxn ang="0">
                  <a:pos x="119" y="7"/>
                </a:cxn>
                <a:cxn ang="0">
                  <a:pos x="119" y="3"/>
                </a:cxn>
                <a:cxn ang="0">
                  <a:pos x="116" y="0"/>
                </a:cxn>
                <a:cxn ang="0">
                  <a:pos x="113" y="2"/>
                </a:cxn>
                <a:cxn ang="0">
                  <a:pos x="111" y="4"/>
                </a:cxn>
              </a:cxnLst>
              <a:rect l="0" t="0" r="r" b="b"/>
              <a:pathLst>
                <a:path w="120" h="654">
                  <a:moveTo>
                    <a:pt x="111" y="4"/>
                  </a:moveTo>
                  <a:lnTo>
                    <a:pt x="111" y="4"/>
                  </a:lnTo>
                  <a:lnTo>
                    <a:pt x="104" y="24"/>
                  </a:lnTo>
                  <a:lnTo>
                    <a:pt x="100" y="44"/>
                  </a:lnTo>
                  <a:lnTo>
                    <a:pt x="96" y="63"/>
                  </a:lnTo>
                  <a:lnTo>
                    <a:pt x="91" y="83"/>
                  </a:lnTo>
                  <a:lnTo>
                    <a:pt x="86" y="123"/>
                  </a:lnTo>
                  <a:lnTo>
                    <a:pt x="81" y="165"/>
                  </a:lnTo>
                  <a:lnTo>
                    <a:pt x="81" y="165"/>
                  </a:lnTo>
                  <a:lnTo>
                    <a:pt x="78" y="186"/>
                  </a:lnTo>
                  <a:lnTo>
                    <a:pt x="74" y="208"/>
                  </a:lnTo>
                  <a:lnTo>
                    <a:pt x="69" y="230"/>
                  </a:lnTo>
                  <a:lnTo>
                    <a:pt x="64" y="250"/>
                  </a:lnTo>
                  <a:lnTo>
                    <a:pt x="64" y="250"/>
                  </a:lnTo>
                  <a:lnTo>
                    <a:pt x="60" y="262"/>
                  </a:lnTo>
                  <a:lnTo>
                    <a:pt x="58" y="272"/>
                  </a:lnTo>
                  <a:lnTo>
                    <a:pt x="54" y="296"/>
                  </a:lnTo>
                  <a:lnTo>
                    <a:pt x="51" y="319"/>
                  </a:lnTo>
                  <a:lnTo>
                    <a:pt x="47" y="341"/>
                  </a:lnTo>
                  <a:lnTo>
                    <a:pt x="47" y="341"/>
                  </a:lnTo>
                  <a:lnTo>
                    <a:pt x="39" y="375"/>
                  </a:lnTo>
                  <a:lnTo>
                    <a:pt x="32" y="412"/>
                  </a:lnTo>
                  <a:lnTo>
                    <a:pt x="25" y="447"/>
                  </a:lnTo>
                  <a:lnTo>
                    <a:pt x="20" y="482"/>
                  </a:lnTo>
                  <a:lnTo>
                    <a:pt x="20" y="482"/>
                  </a:lnTo>
                  <a:lnTo>
                    <a:pt x="17" y="506"/>
                  </a:lnTo>
                  <a:lnTo>
                    <a:pt x="12" y="527"/>
                  </a:lnTo>
                  <a:lnTo>
                    <a:pt x="7" y="550"/>
                  </a:lnTo>
                  <a:lnTo>
                    <a:pt x="2" y="573"/>
                  </a:lnTo>
                  <a:lnTo>
                    <a:pt x="2" y="573"/>
                  </a:lnTo>
                  <a:lnTo>
                    <a:pt x="1" y="582"/>
                  </a:lnTo>
                  <a:lnTo>
                    <a:pt x="0" y="591"/>
                  </a:lnTo>
                  <a:lnTo>
                    <a:pt x="0" y="611"/>
                  </a:lnTo>
                  <a:lnTo>
                    <a:pt x="1" y="631"/>
                  </a:lnTo>
                  <a:lnTo>
                    <a:pt x="2" y="650"/>
                  </a:lnTo>
                  <a:lnTo>
                    <a:pt x="2" y="650"/>
                  </a:lnTo>
                  <a:lnTo>
                    <a:pt x="2" y="652"/>
                  </a:lnTo>
                  <a:lnTo>
                    <a:pt x="3" y="653"/>
                  </a:lnTo>
                  <a:lnTo>
                    <a:pt x="5" y="654"/>
                  </a:lnTo>
                  <a:lnTo>
                    <a:pt x="6" y="654"/>
                  </a:lnTo>
                  <a:lnTo>
                    <a:pt x="8" y="654"/>
                  </a:lnTo>
                  <a:lnTo>
                    <a:pt x="10" y="653"/>
                  </a:lnTo>
                  <a:lnTo>
                    <a:pt x="11" y="652"/>
                  </a:lnTo>
                  <a:lnTo>
                    <a:pt x="11" y="650"/>
                  </a:lnTo>
                  <a:lnTo>
                    <a:pt x="11" y="650"/>
                  </a:lnTo>
                  <a:lnTo>
                    <a:pt x="10" y="608"/>
                  </a:lnTo>
                  <a:lnTo>
                    <a:pt x="10" y="587"/>
                  </a:lnTo>
                  <a:lnTo>
                    <a:pt x="11" y="577"/>
                  </a:lnTo>
                  <a:lnTo>
                    <a:pt x="12" y="567"/>
                  </a:lnTo>
                  <a:lnTo>
                    <a:pt x="12" y="567"/>
                  </a:lnTo>
                  <a:lnTo>
                    <a:pt x="17" y="548"/>
                  </a:lnTo>
                  <a:lnTo>
                    <a:pt x="22" y="528"/>
                  </a:lnTo>
                  <a:lnTo>
                    <a:pt x="27" y="509"/>
                  </a:lnTo>
                  <a:lnTo>
                    <a:pt x="28" y="498"/>
                  </a:lnTo>
                  <a:lnTo>
                    <a:pt x="29" y="489"/>
                  </a:lnTo>
                  <a:lnTo>
                    <a:pt x="29" y="489"/>
                  </a:lnTo>
                  <a:lnTo>
                    <a:pt x="32" y="471"/>
                  </a:lnTo>
                  <a:lnTo>
                    <a:pt x="35" y="454"/>
                  </a:lnTo>
                  <a:lnTo>
                    <a:pt x="41" y="420"/>
                  </a:lnTo>
                  <a:lnTo>
                    <a:pt x="41" y="420"/>
                  </a:lnTo>
                  <a:lnTo>
                    <a:pt x="47" y="382"/>
                  </a:lnTo>
                  <a:lnTo>
                    <a:pt x="51" y="362"/>
                  </a:lnTo>
                  <a:lnTo>
                    <a:pt x="56" y="343"/>
                  </a:lnTo>
                  <a:lnTo>
                    <a:pt x="56" y="343"/>
                  </a:lnTo>
                  <a:lnTo>
                    <a:pt x="60" y="324"/>
                  </a:lnTo>
                  <a:lnTo>
                    <a:pt x="65" y="303"/>
                  </a:lnTo>
                  <a:lnTo>
                    <a:pt x="71" y="262"/>
                  </a:lnTo>
                  <a:lnTo>
                    <a:pt x="71" y="262"/>
                  </a:lnTo>
                  <a:lnTo>
                    <a:pt x="75" y="240"/>
                  </a:lnTo>
                  <a:lnTo>
                    <a:pt x="80" y="219"/>
                  </a:lnTo>
                  <a:lnTo>
                    <a:pt x="84" y="198"/>
                  </a:lnTo>
                  <a:lnTo>
                    <a:pt x="88" y="176"/>
                  </a:lnTo>
                  <a:lnTo>
                    <a:pt x="88" y="176"/>
                  </a:lnTo>
                  <a:lnTo>
                    <a:pt x="95" y="134"/>
                  </a:lnTo>
                  <a:lnTo>
                    <a:pt x="100" y="90"/>
                  </a:lnTo>
                  <a:lnTo>
                    <a:pt x="104" y="70"/>
                  </a:lnTo>
                  <a:lnTo>
                    <a:pt x="108" y="48"/>
                  </a:lnTo>
                  <a:lnTo>
                    <a:pt x="113" y="27"/>
                  </a:lnTo>
                  <a:lnTo>
                    <a:pt x="119" y="7"/>
                  </a:lnTo>
                  <a:lnTo>
                    <a:pt x="119" y="7"/>
                  </a:lnTo>
                  <a:lnTo>
                    <a:pt x="120" y="5"/>
                  </a:lnTo>
                  <a:lnTo>
                    <a:pt x="119" y="3"/>
                  </a:lnTo>
                  <a:lnTo>
                    <a:pt x="118" y="2"/>
                  </a:lnTo>
                  <a:lnTo>
                    <a:pt x="116" y="0"/>
                  </a:lnTo>
                  <a:lnTo>
                    <a:pt x="115" y="0"/>
                  </a:lnTo>
                  <a:lnTo>
                    <a:pt x="113" y="2"/>
                  </a:lnTo>
                  <a:lnTo>
                    <a:pt x="112" y="3"/>
                  </a:lnTo>
                  <a:lnTo>
                    <a:pt x="111" y="4"/>
                  </a:lnTo>
                  <a:lnTo>
                    <a:pt x="111" y="4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2" name="chenying0907 733">
              <a:extLst>
                <a:ext uri="{FF2B5EF4-FFF2-40B4-BE49-F238E27FC236}">
                  <a16:creationId xmlns="" xmlns:a16="http://schemas.microsoft.com/office/drawing/2014/main" id="{D7728A90-1BC7-4F9F-BCF8-3C39E9292E77}"/>
                </a:ext>
              </a:extLst>
            </p:cNvPr>
            <p:cNvSpPr/>
            <p:nvPr/>
          </p:nvSpPr>
          <p:spPr bwMode="auto">
            <a:xfrm>
              <a:off x="5746751" y="4235450"/>
              <a:ext cx="46038" cy="260350"/>
            </a:xfrm>
            <a:custGeom>
              <a:avLst/>
              <a:gdLst/>
              <a:ahLst/>
              <a:cxnLst>
                <a:cxn ang="0">
                  <a:pos x="76" y="2"/>
                </a:cxn>
                <a:cxn ang="0">
                  <a:pos x="70" y="31"/>
                </a:cxn>
                <a:cxn ang="0">
                  <a:pos x="69" y="60"/>
                </a:cxn>
                <a:cxn ang="0">
                  <a:pos x="70" y="106"/>
                </a:cxn>
                <a:cxn ang="0">
                  <a:pos x="70" y="120"/>
                </a:cxn>
                <a:cxn ang="0">
                  <a:pos x="65" y="152"/>
                </a:cxn>
                <a:cxn ang="0">
                  <a:pos x="50" y="215"/>
                </a:cxn>
                <a:cxn ang="0">
                  <a:pos x="44" y="248"/>
                </a:cxn>
                <a:cxn ang="0">
                  <a:pos x="40" y="279"/>
                </a:cxn>
                <a:cxn ang="0">
                  <a:pos x="30" y="342"/>
                </a:cxn>
                <a:cxn ang="0">
                  <a:pos x="21" y="373"/>
                </a:cxn>
                <a:cxn ang="0">
                  <a:pos x="7" y="430"/>
                </a:cxn>
                <a:cxn ang="0">
                  <a:pos x="1" y="473"/>
                </a:cxn>
                <a:cxn ang="0">
                  <a:pos x="0" y="488"/>
                </a:cxn>
                <a:cxn ang="0">
                  <a:pos x="2" y="491"/>
                </a:cxn>
                <a:cxn ang="0">
                  <a:pos x="5" y="492"/>
                </a:cxn>
                <a:cxn ang="0">
                  <a:pos x="8" y="491"/>
                </a:cxn>
                <a:cxn ang="0">
                  <a:pos x="9" y="488"/>
                </a:cxn>
                <a:cxn ang="0">
                  <a:pos x="10" y="472"/>
                </a:cxn>
                <a:cxn ang="0">
                  <a:pos x="17" y="428"/>
                </a:cxn>
                <a:cxn ang="0">
                  <a:pos x="33" y="369"/>
                </a:cxn>
                <a:cxn ang="0">
                  <a:pos x="40" y="341"/>
                </a:cxn>
                <a:cxn ang="0">
                  <a:pos x="49" y="284"/>
                </a:cxn>
                <a:cxn ang="0">
                  <a:pos x="53" y="256"/>
                </a:cxn>
                <a:cxn ang="0">
                  <a:pos x="58" y="224"/>
                </a:cxn>
                <a:cxn ang="0">
                  <a:pos x="72" y="161"/>
                </a:cxn>
                <a:cxn ang="0">
                  <a:pos x="78" y="129"/>
                </a:cxn>
                <a:cxn ang="0">
                  <a:pos x="80" y="103"/>
                </a:cxn>
                <a:cxn ang="0">
                  <a:pos x="80" y="76"/>
                </a:cxn>
                <a:cxn ang="0">
                  <a:pos x="81" y="22"/>
                </a:cxn>
                <a:cxn ang="0">
                  <a:pos x="85" y="5"/>
                </a:cxn>
                <a:cxn ang="0">
                  <a:pos x="85" y="3"/>
                </a:cxn>
                <a:cxn ang="0">
                  <a:pos x="83" y="0"/>
                </a:cxn>
                <a:cxn ang="0">
                  <a:pos x="78" y="0"/>
                </a:cxn>
                <a:cxn ang="0">
                  <a:pos x="76" y="2"/>
                </a:cxn>
              </a:cxnLst>
              <a:rect l="0" t="0" r="r" b="b"/>
              <a:pathLst>
                <a:path w="85" h="492">
                  <a:moveTo>
                    <a:pt x="76" y="2"/>
                  </a:moveTo>
                  <a:lnTo>
                    <a:pt x="76" y="2"/>
                  </a:lnTo>
                  <a:lnTo>
                    <a:pt x="72" y="17"/>
                  </a:lnTo>
                  <a:lnTo>
                    <a:pt x="70" y="31"/>
                  </a:lnTo>
                  <a:lnTo>
                    <a:pt x="69" y="46"/>
                  </a:lnTo>
                  <a:lnTo>
                    <a:pt x="69" y="60"/>
                  </a:lnTo>
                  <a:lnTo>
                    <a:pt x="70" y="91"/>
                  </a:lnTo>
                  <a:lnTo>
                    <a:pt x="70" y="106"/>
                  </a:lnTo>
                  <a:lnTo>
                    <a:pt x="70" y="120"/>
                  </a:lnTo>
                  <a:lnTo>
                    <a:pt x="70" y="120"/>
                  </a:lnTo>
                  <a:lnTo>
                    <a:pt x="68" y="136"/>
                  </a:lnTo>
                  <a:lnTo>
                    <a:pt x="65" y="152"/>
                  </a:lnTo>
                  <a:lnTo>
                    <a:pt x="58" y="184"/>
                  </a:lnTo>
                  <a:lnTo>
                    <a:pt x="50" y="215"/>
                  </a:lnTo>
                  <a:lnTo>
                    <a:pt x="47" y="232"/>
                  </a:lnTo>
                  <a:lnTo>
                    <a:pt x="44" y="248"/>
                  </a:lnTo>
                  <a:lnTo>
                    <a:pt x="44" y="248"/>
                  </a:lnTo>
                  <a:lnTo>
                    <a:pt x="40" y="279"/>
                  </a:lnTo>
                  <a:lnTo>
                    <a:pt x="36" y="311"/>
                  </a:lnTo>
                  <a:lnTo>
                    <a:pt x="30" y="342"/>
                  </a:lnTo>
                  <a:lnTo>
                    <a:pt x="21" y="373"/>
                  </a:lnTo>
                  <a:lnTo>
                    <a:pt x="21" y="373"/>
                  </a:lnTo>
                  <a:lnTo>
                    <a:pt x="14" y="401"/>
                  </a:lnTo>
                  <a:lnTo>
                    <a:pt x="7" y="430"/>
                  </a:lnTo>
                  <a:lnTo>
                    <a:pt x="3" y="459"/>
                  </a:lnTo>
                  <a:lnTo>
                    <a:pt x="1" y="473"/>
                  </a:lnTo>
                  <a:lnTo>
                    <a:pt x="0" y="488"/>
                  </a:lnTo>
                  <a:lnTo>
                    <a:pt x="0" y="488"/>
                  </a:lnTo>
                  <a:lnTo>
                    <a:pt x="1" y="490"/>
                  </a:lnTo>
                  <a:lnTo>
                    <a:pt x="2" y="491"/>
                  </a:lnTo>
                  <a:lnTo>
                    <a:pt x="3" y="492"/>
                  </a:lnTo>
                  <a:lnTo>
                    <a:pt x="5" y="492"/>
                  </a:lnTo>
                  <a:lnTo>
                    <a:pt x="6" y="492"/>
                  </a:lnTo>
                  <a:lnTo>
                    <a:pt x="8" y="491"/>
                  </a:lnTo>
                  <a:lnTo>
                    <a:pt x="9" y="490"/>
                  </a:lnTo>
                  <a:lnTo>
                    <a:pt x="9" y="488"/>
                  </a:lnTo>
                  <a:lnTo>
                    <a:pt x="9" y="488"/>
                  </a:lnTo>
                  <a:lnTo>
                    <a:pt x="10" y="472"/>
                  </a:lnTo>
                  <a:lnTo>
                    <a:pt x="12" y="458"/>
                  </a:lnTo>
                  <a:lnTo>
                    <a:pt x="17" y="428"/>
                  </a:lnTo>
                  <a:lnTo>
                    <a:pt x="25" y="398"/>
                  </a:lnTo>
                  <a:lnTo>
                    <a:pt x="33" y="369"/>
                  </a:lnTo>
                  <a:lnTo>
                    <a:pt x="33" y="369"/>
                  </a:lnTo>
                  <a:lnTo>
                    <a:pt x="40" y="341"/>
                  </a:lnTo>
                  <a:lnTo>
                    <a:pt x="45" y="313"/>
                  </a:lnTo>
                  <a:lnTo>
                    <a:pt x="49" y="284"/>
                  </a:lnTo>
                  <a:lnTo>
                    <a:pt x="53" y="256"/>
                  </a:lnTo>
                  <a:lnTo>
                    <a:pt x="53" y="256"/>
                  </a:lnTo>
                  <a:lnTo>
                    <a:pt x="55" y="240"/>
                  </a:lnTo>
                  <a:lnTo>
                    <a:pt x="58" y="224"/>
                  </a:lnTo>
                  <a:lnTo>
                    <a:pt x="65" y="192"/>
                  </a:lnTo>
                  <a:lnTo>
                    <a:pt x="72" y="161"/>
                  </a:lnTo>
                  <a:lnTo>
                    <a:pt x="78" y="129"/>
                  </a:lnTo>
                  <a:lnTo>
                    <a:pt x="78" y="129"/>
                  </a:lnTo>
                  <a:lnTo>
                    <a:pt x="79" y="116"/>
                  </a:lnTo>
                  <a:lnTo>
                    <a:pt x="80" y="103"/>
                  </a:lnTo>
                  <a:lnTo>
                    <a:pt x="80" y="76"/>
                  </a:lnTo>
                  <a:lnTo>
                    <a:pt x="80" y="76"/>
                  </a:lnTo>
                  <a:lnTo>
                    <a:pt x="80" y="40"/>
                  </a:lnTo>
                  <a:lnTo>
                    <a:pt x="81" y="22"/>
                  </a:lnTo>
                  <a:lnTo>
                    <a:pt x="82" y="14"/>
                  </a:lnTo>
                  <a:lnTo>
                    <a:pt x="85" y="5"/>
                  </a:lnTo>
                  <a:lnTo>
                    <a:pt x="85" y="5"/>
                  </a:lnTo>
                  <a:lnTo>
                    <a:pt x="85" y="3"/>
                  </a:lnTo>
                  <a:lnTo>
                    <a:pt x="84" y="1"/>
                  </a:lnTo>
                  <a:lnTo>
                    <a:pt x="83" y="0"/>
                  </a:lnTo>
                  <a:lnTo>
                    <a:pt x="82" y="0"/>
                  </a:lnTo>
                  <a:lnTo>
                    <a:pt x="78" y="0"/>
                  </a:lnTo>
                  <a:lnTo>
                    <a:pt x="77" y="1"/>
                  </a:lnTo>
                  <a:lnTo>
                    <a:pt x="76" y="2"/>
                  </a:lnTo>
                  <a:lnTo>
                    <a:pt x="76" y="2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3" name="chenying0907 734">
              <a:extLst>
                <a:ext uri="{FF2B5EF4-FFF2-40B4-BE49-F238E27FC236}">
                  <a16:creationId xmlns="" xmlns:a16="http://schemas.microsoft.com/office/drawing/2014/main" id="{3E246449-C275-435A-9786-4DB6CB486CA7}"/>
                </a:ext>
              </a:extLst>
            </p:cNvPr>
            <p:cNvSpPr/>
            <p:nvPr/>
          </p:nvSpPr>
          <p:spPr bwMode="auto">
            <a:xfrm>
              <a:off x="5780088" y="4264025"/>
              <a:ext cx="34925" cy="196850"/>
            </a:xfrm>
            <a:custGeom>
              <a:avLst/>
              <a:gdLst/>
              <a:ahLst/>
              <a:cxnLst>
                <a:cxn ang="0">
                  <a:pos x="57" y="4"/>
                </a:cxn>
                <a:cxn ang="0">
                  <a:pos x="57" y="4"/>
                </a:cxn>
                <a:cxn ang="0">
                  <a:pos x="56" y="51"/>
                </a:cxn>
                <a:cxn ang="0">
                  <a:pos x="52" y="96"/>
                </a:cxn>
                <a:cxn ang="0">
                  <a:pos x="47" y="141"/>
                </a:cxn>
                <a:cxn ang="0">
                  <a:pos x="41" y="187"/>
                </a:cxn>
                <a:cxn ang="0">
                  <a:pos x="41" y="187"/>
                </a:cxn>
                <a:cxn ang="0">
                  <a:pos x="37" y="210"/>
                </a:cxn>
                <a:cxn ang="0">
                  <a:pos x="32" y="232"/>
                </a:cxn>
                <a:cxn ang="0">
                  <a:pos x="20" y="278"/>
                </a:cxn>
                <a:cxn ang="0">
                  <a:pos x="9" y="322"/>
                </a:cxn>
                <a:cxn ang="0">
                  <a:pos x="4" y="345"/>
                </a:cxn>
                <a:cxn ang="0">
                  <a:pos x="0" y="368"/>
                </a:cxn>
                <a:cxn ang="0">
                  <a:pos x="0" y="368"/>
                </a:cxn>
                <a:cxn ang="0">
                  <a:pos x="0" y="370"/>
                </a:cxn>
                <a:cxn ang="0">
                  <a:pos x="1" y="372"/>
                </a:cxn>
                <a:cxn ang="0">
                  <a:pos x="4" y="374"/>
                </a:cxn>
                <a:cxn ang="0">
                  <a:pos x="5" y="374"/>
                </a:cxn>
                <a:cxn ang="0">
                  <a:pos x="7" y="374"/>
                </a:cxn>
                <a:cxn ang="0">
                  <a:pos x="8" y="373"/>
                </a:cxn>
                <a:cxn ang="0">
                  <a:pos x="9" y="371"/>
                </a:cxn>
                <a:cxn ang="0">
                  <a:pos x="9" y="371"/>
                </a:cxn>
                <a:cxn ang="0">
                  <a:pos x="13" y="348"/>
                </a:cxn>
                <a:cxn ang="0">
                  <a:pos x="18" y="325"/>
                </a:cxn>
                <a:cxn ang="0">
                  <a:pos x="30" y="280"/>
                </a:cxn>
                <a:cxn ang="0">
                  <a:pos x="41" y="235"/>
                </a:cxn>
                <a:cxn ang="0">
                  <a:pos x="46" y="213"/>
                </a:cxn>
                <a:cxn ang="0">
                  <a:pos x="50" y="190"/>
                </a:cxn>
                <a:cxn ang="0">
                  <a:pos x="50" y="190"/>
                </a:cxn>
                <a:cxn ang="0">
                  <a:pos x="58" y="144"/>
                </a:cxn>
                <a:cxn ang="0">
                  <a:pos x="62" y="97"/>
                </a:cxn>
                <a:cxn ang="0">
                  <a:pos x="65" y="51"/>
                </a:cxn>
                <a:cxn ang="0">
                  <a:pos x="66" y="4"/>
                </a:cxn>
                <a:cxn ang="0">
                  <a:pos x="66" y="4"/>
                </a:cxn>
                <a:cxn ang="0">
                  <a:pos x="66" y="2"/>
                </a:cxn>
                <a:cxn ang="0">
                  <a:pos x="65" y="1"/>
                </a:cxn>
                <a:cxn ang="0">
                  <a:pos x="63" y="0"/>
                </a:cxn>
                <a:cxn ang="0">
                  <a:pos x="62" y="0"/>
                </a:cxn>
                <a:cxn ang="0">
                  <a:pos x="60" y="0"/>
                </a:cxn>
                <a:cxn ang="0">
                  <a:pos x="58" y="1"/>
                </a:cxn>
                <a:cxn ang="0">
                  <a:pos x="57" y="2"/>
                </a:cxn>
                <a:cxn ang="0">
                  <a:pos x="57" y="4"/>
                </a:cxn>
                <a:cxn ang="0">
                  <a:pos x="57" y="4"/>
                </a:cxn>
              </a:cxnLst>
              <a:rect l="0" t="0" r="r" b="b"/>
              <a:pathLst>
                <a:path w="66" h="374">
                  <a:moveTo>
                    <a:pt x="57" y="4"/>
                  </a:moveTo>
                  <a:lnTo>
                    <a:pt x="57" y="4"/>
                  </a:lnTo>
                  <a:lnTo>
                    <a:pt x="56" y="51"/>
                  </a:lnTo>
                  <a:lnTo>
                    <a:pt x="52" y="96"/>
                  </a:lnTo>
                  <a:lnTo>
                    <a:pt x="47" y="141"/>
                  </a:lnTo>
                  <a:lnTo>
                    <a:pt x="41" y="187"/>
                  </a:lnTo>
                  <a:lnTo>
                    <a:pt x="41" y="187"/>
                  </a:lnTo>
                  <a:lnTo>
                    <a:pt x="37" y="210"/>
                  </a:lnTo>
                  <a:lnTo>
                    <a:pt x="32" y="232"/>
                  </a:lnTo>
                  <a:lnTo>
                    <a:pt x="20" y="278"/>
                  </a:lnTo>
                  <a:lnTo>
                    <a:pt x="9" y="322"/>
                  </a:lnTo>
                  <a:lnTo>
                    <a:pt x="4" y="345"/>
                  </a:lnTo>
                  <a:lnTo>
                    <a:pt x="0" y="368"/>
                  </a:lnTo>
                  <a:lnTo>
                    <a:pt x="0" y="368"/>
                  </a:lnTo>
                  <a:lnTo>
                    <a:pt x="0" y="370"/>
                  </a:lnTo>
                  <a:lnTo>
                    <a:pt x="1" y="372"/>
                  </a:lnTo>
                  <a:lnTo>
                    <a:pt x="4" y="374"/>
                  </a:lnTo>
                  <a:lnTo>
                    <a:pt x="5" y="374"/>
                  </a:lnTo>
                  <a:lnTo>
                    <a:pt x="7" y="374"/>
                  </a:lnTo>
                  <a:lnTo>
                    <a:pt x="8" y="373"/>
                  </a:lnTo>
                  <a:lnTo>
                    <a:pt x="9" y="371"/>
                  </a:lnTo>
                  <a:lnTo>
                    <a:pt x="9" y="371"/>
                  </a:lnTo>
                  <a:lnTo>
                    <a:pt x="13" y="348"/>
                  </a:lnTo>
                  <a:lnTo>
                    <a:pt x="18" y="325"/>
                  </a:lnTo>
                  <a:lnTo>
                    <a:pt x="30" y="280"/>
                  </a:lnTo>
                  <a:lnTo>
                    <a:pt x="41" y="235"/>
                  </a:lnTo>
                  <a:lnTo>
                    <a:pt x="46" y="213"/>
                  </a:lnTo>
                  <a:lnTo>
                    <a:pt x="50" y="190"/>
                  </a:lnTo>
                  <a:lnTo>
                    <a:pt x="50" y="190"/>
                  </a:lnTo>
                  <a:lnTo>
                    <a:pt x="58" y="144"/>
                  </a:lnTo>
                  <a:lnTo>
                    <a:pt x="62" y="97"/>
                  </a:lnTo>
                  <a:lnTo>
                    <a:pt x="65" y="51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6" y="2"/>
                  </a:lnTo>
                  <a:lnTo>
                    <a:pt x="65" y="1"/>
                  </a:lnTo>
                  <a:lnTo>
                    <a:pt x="63" y="0"/>
                  </a:lnTo>
                  <a:lnTo>
                    <a:pt x="62" y="0"/>
                  </a:lnTo>
                  <a:lnTo>
                    <a:pt x="60" y="0"/>
                  </a:lnTo>
                  <a:lnTo>
                    <a:pt x="58" y="1"/>
                  </a:lnTo>
                  <a:lnTo>
                    <a:pt x="57" y="2"/>
                  </a:lnTo>
                  <a:lnTo>
                    <a:pt x="57" y="4"/>
                  </a:lnTo>
                  <a:lnTo>
                    <a:pt x="57" y="4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4" name="chenying0907 735">
              <a:extLst>
                <a:ext uri="{FF2B5EF4-FFF2-40B4-BE49-F238E27FC236}">
                  <a16:creationId xmlns="" xmlns:a16="http://schemas.microsoft.com/office/drawing/2014/main" id="{A92C391A-B9ED-442C-831E-31E4DA4FCCAA}"/>
                </a:ext>
              </a:extLst>
            </p:cNvPr>
            <p:cNvSpPr/>
            <p:nvPr/>
          </p:nvSpPr>
          <p:spPr bwMode="auto">
            <a:xfrm>
              <a:off x="5805488" y="4286250"/>
              <a:ext cx="42863" cy="160338"/>
            </a:xfrm>
            <a:custGeom>
              <a:avLst/>
              <a:gdLst/>
              <a:ahLst/>
              <a:cxnLst>
                <a:cxn ang="0">
                  <a:pos x="72" y="4"/>
                </a:cxn>
                <a:cxn ang="0">
                  <a:pos x="72" y="4"/>
                </a:cxn>
                <a:cxn ang="0">
                  <a:pos x="70" y="24"/>
                </a:cxn>
                <a:cxn ang="0">
                  <a:pos x="68" y="44"/>
                </a:cxn>
                <a:cxn ang="0">
                  <a:pos x="65" y="63"/>
                </a:cxn>
                <a:cxn ang="0">
                  <a:pos x="61" y="82"/>
                </a:cxn>
                <a:cxn ang="0">
                  <a:pos x="54" y="120"/>
                </a:cxn>
                <a:cxn ang="0">
                  <a:pos x="47" y="158"/>
                </a:cxn>
                <a:cxn ang="0">
                  <a:pos x="47" y="158"/>
                </a:cxn>
                <a:cxn ang="0">
                  <a:pos x="43" y="177"/>
                </a:cxn>
                <a:cxn ang="0">
                  <a:pos x="36" y="195"/>
                </a:cxn>
                <a:cxn ang="0">
                  <a:pos x="24" y="230"/>
                </a:cxn>
                <a:cxn ang="0">
                  <a:pos x="24" y="230"/>
                </a:cxn>
                <a:cxn ang="0">
                  <a:pos x="20" y="246"/>
                </a:cxn>
                <a:cxn ang="0">
                  <a:pos x="16" y="264"/>
                </a:cxn>
                <a:cxn ang="0">
                  <a:pos x="14" y="272"/>
                </a:cxn>
                <a:cxn ang="0">
                  <a:pos x="11" y="280"/>
                </a:cxn>
                <a:cxn ang="0">
                  <a:pos x="6" y="289"/>
                </a:cxn>
                <a:cxn ang="0">
                  <a:pos x="1" y="296"/>
                </a:cxn>
                <a:cxn ang="0">
                  <a:pos x="1" y="296"/>
                </a:cxn>
                <a:cxn ang="0">
                  <a:pos x="0" y="298"/>
                </a:cxn>
                <a:cxn ang="0">
                  <a:pos x="0" y="299"/>
                </a:cxn>
                <a:cxn ang="0">
                  <a:pos x="2" y="302"/>
                </a:cxn>
                <a:cxn ang="0">
                  <a:pos x="3" y="303"/>
                </a:cxn>
                <a:cxn ang="0">
                  <a:pos x="4" y="304"/>
                </a:cxn>
                <a:cxn ang="0">
                  <a:pos x="6" y="303"/>
                </a:cxn>
                <a:cxn ang="0">
                  <a:pos x="9" y="302"/>
                </a:cxn>
                <a:cxn ang="0">
                  <a:pos x="9" y="302"/>
                </a:cxn>
                <a:cxn ang="0">
                  <a:pos x="13" y="297"/>
                </a:cxn>
                <a:cxn ang="0">
                  <a:pos x="16" y="291"/>
                </a:cxn>
                <a:cxn ang="0">
                  <a:pos x="21" y="279"/>
                </a:cxn>
                <a:cxn ang="0">
                  <a:pos x="24" y="267"/>
                </a:cxn>
                <a:cxn ang="0">
                  <a:pos x="27" y="253"/>
                </a:cxn>
                <a:cxn ang="0">
                  <a:pos x="27" y="253"/>
                </a:cxn>
                <a:cxn ang="0">
                  <a:pos x="32" y="232"/>
                </a:cxn>
                <a:cxn ang="0">
                  <a:pos x="39" y="211"/>
                </a:cxn>
                <a:cxn ang="0">
                  <a:pos x="48" y="190"/>
                </a:cxn>
                <a:cxn ang="0">
                  <a:pos x="54" y="170"/>
                </a:cxn>
                <a:cxn ang="0">
                  <a:pos x="54" y="170"/>
                </a:cxn>
                <a:cxn ang="0">
                  <a:pos x="63" y="129"/>
                </a:cxn>
                <a:cxn ang="0">
                  <a:pos x="72" y="88"/>
                </a:cxn>
                <a:cxn ang="0">
                  <a:pos x="76" y="67"/>
                </a:cxn>
                <a:cxn ang="0">
                  <a:pos x="78" y="47"/>
                </a:cxn>
                <a:cxn ang="0">
                  <a:pos x="80" y="25"/>
                </a:cxn>
                <a:cxn ang="0">
                  <a:pos x="81" y="4"/>
                </a:cxn>
                <a:cxn ang="0">
                  <a:pos x="81" y="4"/>
                </a:cxn>
                <a:cxn ang="0">
                  <a:pos x="80" y="3"/>
                </a:cxn>
                <a:cxn ang="0">
                  <a:pos x="79" y="1"/>
                </a:cxn>
                <a:cxn ang="0">
                  <a:pos x="78" y="0"/>
                </a:cxn>
                <a:cxn ang="0">
                  <a:pos x="76" y="0"/>
                </a:cxn>
                <a:cxn ang="0">
                  <a:pos x="75" y="0"/>
                </a:cxn>
                <a:cxn ang="0">
                  <a:pos x="73" y="1"/>
                </a:cxn>
                <a:cxn ang="0">
                  <a:pos x="72" y="3"/>
                </a:cxn>
                <a:cxn ang="0">
                  <a:pos x="72" y="4"/>
                </a:cxn>
                <a:cxn ang="0">
                  <a:pos x="72" y="4"/>
                </a:cxn>
              </a:cxnLst>
              <a:rect l="0" t="0" r="r" b="b"/>
              <a:pathLst>
                <a:path w="81" h="304">
                  <a:moveTo>
                    <a:pt x="72" y="4"/>
                  </a:moveTo>
                  <a:lnTo>
                    <a:pt x="72" y="4"/>
                  </a:lnTo>
                  <a:lnTo>
                    <a:pt x="70" y="24"/>
                  </a:lnTo>
                  <a:lnTo>
                    <a:pt x="68" y="44"/>
                  </a:lnTo>
                  <a:lnTo>
                    <a:pt x="65" y="63"/>
                  </a:lnTo>
                  <a:lnTo>
                    <a:pt x="61" y="82"/>
                  </a:lnTo>
                  <a:lnTo>
                    <a:pt x="54" y="120"/>
                  </a:lnTo>
                  <a:lnTo>
                    <a:pt x="47" y="158"/>
                  </a:lnTo>
                  <a:lnTo>
                    <a:pt x="47" y="158"/>
                  </a:lnTo>
                  <a:lnTo>
                    <a:pt x="43" y="177"/>
                  </a:lnTo>
                  <a:lnTo>
                    <a:pt x="36" y="195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20" y="246"/>
                  </a:lnTo>
                  <a:lnTo>
                    <a:pt x="16" y="264"/>
                  </a:lnTo>
                  <a:lnTo>
                    <a:pt x="14" y="272"/>
                  </a:lnTo>
                  <a:lnTo>
                    <a:pt x="11" y="280"/>
                  </a:lnTo>
                  <a:lnTo>
                    <a:pt x="6" y="289"/>
                  </a:lnTo>
                  <a:lnTo>
                    <a:pt x="1" y="296"/>
                  </a:lnTo>
                  <a:lnTo>
                    <a:pt x="1" y="296"/>
                  </a:lnTo>
                  <a:lnTo>
                    <a:pt x="0" y="298"/>
                  </a:lnTo>
                  <a:lnTo>
                    <a:pt x="0" y="299"/>
                  </a:lnTo>
                  <a:lnTo>
                    <a:pt x="2" y="302"/>
                  </a:lnTo>
                  <a:lnTo>
                    <a:pt x="3" y="303"/>
                  </a:lnTo>
                  <a:lnTo>
                    <a:pt x="4" y="304"/>
                  </a:lnTo>
                  <a:lnTo>
                    <a:pt x="6" y="303"/>
                  </a:lnTo>
                  <a:lnTo>
                    <a:pt x="9" y="302"/>
                  </a:lnTo>
                  <a:lnTo>
                    <a:pt x="9" y="302"/>
                  </a:lnTo>
                  <a:lnTo>
                    <a:pt x="13" y="297"/>
                  </a:lnTo>
                  <a:lnTo>
                    <a:pt x="16" y="291"/>
                  </a:lnTo>
                  <a:lnTo>
                    <a:pt x="21" y="279"/>
                  </a:lnTo>
                  <a:lnTo>
                    <a:pt x="24" y="267"/>
                  </a:lnTo>
                  <a:lnTo>
                    <a:pt x="27" y="253"/>
                  </a:lnTo>
                  <a:lnTo>
                    <a:pt x="27" y="253"/>
                  </a:lnTo>
                  <a:lnTo>
                    <a:pt x="32" y="232"/>
                  </a:lnTo>
                  <a:lnTo>
                    <a:pt x="39" y="211"/>
                  </a:lnTo>
                  <a:lnTo>
                    <a:pt x="48" y="190"/>
                  </a:lnTo>
                  <a:lnTo>
                    <a:pt x="54" y="170"/>
                  </a:lnTo>
                  <a:lnTo>
                    <a:pt x="54" y="170"/>
                  </a:lnTo>
                  <a:lnTo>
                    <a:pt x="63" y="129"/>
                  </a:lnTo>
                  <a:lnTo>
                    <a:pt x="72" y="88"/>
                  </a:lnTo>
                  <a:lnTo>
                    <a:pt x="76" y="67"/>
                  </a:lnTo>
                  <a:lnTo>
                    <a:pt x="78" y="47"/>
                  </a:lnTo>
                  <a:lnTo>
                    <a:pt x="80" y="25"/>
                  </a:lnTo>
                  <a:lnTo>
                    <a:pt x="81" y="4"/>
                  </a:lnTo>
                  <a:lnTo>
                    <a:pt x="81" y="4"/>
                  </a:lnTo>
                  <a:lnTo>
                    <a:pt x="80" y="3"/>
                  </a:lnTo>
                  <a:lnTo>
                    <a:pt x="79" y="1"/>
                  </a:lnTo>
                  <a:lnTo>
                    <a:pt x="78" y="0"/>
                  </a:lnTo>
                  <a:lnTo>
                    <a:pt x="76" y="0"/>
                  </a:lnTo>
                  <a:lnTo>
                    <a:pt x="75" y="0"/>
                  </a:lnTo>
                  <a:lnTo>
                    <a:pt x="73" y="1"/>
                  </a:lnTo>
                  <a:lnTo>
                    <a:pt x="72" y="3"/>
                  </a:lnTo>
                  <a:lnTo>
                    <a:pt x="72" y="4"/>
                  </a:lnTo>
                  <a:lnTo>
                    <a:pt x="72" y="4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5" name="chenying0907 736">
              <a:extLst>
                <a:ext uri="{FF2B5EF4-FFF2-40B4-BE49-F238E27FC236}">
                  <a16:creationId xmlns="" xmlns:a16="http://schemas.microsoft.com/office/drawing/2014/main" id="{53528C34-F350-4088-AFE1-C4613AC4D46C}"/>
                </a:ext>
              </a:extLst>
            </p:cNvPr>
            <p:cNvSpPr/>
            <p:nvPr/>
          </p:nvSpPr>
          <p:spPr bwMode="auto">
            <a:xfrm>
              <a:off x="5845176" y="4311650"/>
              <a:ext cx="38100" cy="122238"/>
            </a:xfrm>
            <a:custGeom>
              <a:avLst/>
              <a:gdLst/>
              <a:ahLst/>
              <a:cxnLst>
                <a:cxn ang="0">
                  <a:pos x="62" y="4"/>
                </a:cxn>
                <a:cxn ang="0">
                  <a:pos x="62" y="4"/>
                </a:cxn>
                <a:cxn ang="0">
                  <a:pos x="59" y="36"/>
                </a:cxn>
                <a:cxn ang="0">
                  <a:pos x="55" y="69"/>
                </a:cxn>
                <a:cxn ang="0">
                  <a:pos x="53" y="86"/>
                </a:cxn>
                <a:cxn ang="0">
                  <a:pos x="50" y="101"/>
                </a:cxn>
                <a:cxn ang="0">
                  <a:pos x="47" y="117"/>
                </a:cxn>
                <a:cxn ang="0">
                  <a:pos x="42" y="132"/>
                </a:cxn>
                <a:cxn ang="0">
                  <a:pos x="42" y="132"/>
                </a:cxn>
                <a:cxn ang="0">
                  <a:pos x="36" y="145"/>
                </a:cxn>
                <a:cxn ang="0">
                  <a:pos x="30" y="159"/>
                </a:cxn>
                <a:cxn ang="0">
                  <a:pos x="17" y="185"/>
                </a:cxn>
                <a:cxn ang="0">
                  <a:pos x="17" y="185"/>
                </a:cxn>
                <a:cxn ang="0">
                  <a:pos x="16" y="189"/>
                </a:cxn>
                <a:cxn ang="0">
                  <a:pos x="15" y="194"/>
                </a:cxn>
                <a:cxn ang="0">
                  <a:pos x="13" y="206"/>
                </a:cxn>
                <a:cxn ang="0">
                  <a:pos x="12" y="212"/>
                </a:cxn>
                <a:cxn ang="0">
                  <a:pos x="10" y="217"/>
                </a:cxn>
                <a:cxn ang="0">
                  <a:pos x="7" y="221"/>
                </a:cxn>
                <a:cxn ang="0">
                  <a:pos x="4" y="223"/>
                </a:cxn>
                <a:cxn ang="0">
                  <a:pos x="4" y="223"/>
                </a:cxn>
                <a:cxn ang="0">
                  <a:pos x="2" y="224"/>
                </a:cxn>
                <a:cxn ang="0">
                  <a:pos x="1" y="225"/>
                </a:cxn>
                <a:cxn ang="0">
                  <a:pos x="0" y="227"/>
                </a:cxn>
                <a:cxn ang="0">
                  <a:pos x="1" y="228"/>
                </a:cxn>
                <a:cxn ang="0">
                  <a:pos x="1" y="230"/>
                </a:cxn>
                <a:cxn ang="0">
                  <a:pos x="2" y="231"/>
                </a:cxn>
                <a:cxn ang="0">
                  <a:pos x="4" y="232"/>
                </a:cxn>
                <a:cxn ang="0">
                  <a:pos x="6" y="232"/>
                </a:cxn>
                <a:cxn ang="0">
                  <a:pos x="6" y="232"/>
                </a:cxn>
                <a:cxn ang="0">
                  <a:pos x="9" y="230"/>
                </a:cxn>
                <a:cxn ang="0">
                  <a:pos x="12" y="229"/>
                </a:cxn>
                <a:cxn ang="0">
                  <a:pos x="15" y="225"/>
                </a:cxn>
                <a:cxn ang="0">
                  <a:pos x="18" y="219"/>
                </a:cxn>
                <a:cxn ang="0">
                  <a:pos x="20" y="213"/>
                </a:cxn>
                <a:cxn ang="0">
                  <a:pos x="20" y="213"/>
                </a:cxn>
                <a:cxn ang="0">
                  <a:pos x="22" y="205"/>
                </a:cxn>
                <a:cxn ang="0">
                  <a:pos x="24" y="198"/>
                </a:cxn>
                <a:cxn ang="0">
                  <a:pos x="25" y="191"/>
                </a:cxn>
                <a:cxn ang="0">
                  <a:pos x="29" y="184"/>
                </a:cxn>
                <a:cxn ang="0">
                  <a:pos x="29" y="184"/>
                </a:cxn>
                <a:cxn ang="0">
                  <a:pos x="44" y="150"/>
                </a:cxn>
                <a:cxn ang="0">
                  <a:pos x="44" y="150"/>
                </a:cxn>
                <a:cxn ang="0">
                  <a:pos x="51" y="133"/>
                </a:cxn>
                <a:cxn ang="0">
                  <a:pos x="56" y="116"/>
                </a:cxn>
                <a:cxn ang="0">
                  <a:pos x="61" y="97"/>
                </a:cxn>
                <a:cxn ang="0">
                  <a:pos x="63" y="78"/>
                </a:cxn>
                <a:cxn ang="0">
                  <a:pos x="67" y="41"/>
                </a:cxn>
                <a:cxn ang="0">
                  <a:pos x="71" y="4"/>
                </a:cxn>
                <a:cxn ang="0">
                  <a:pos x="71" y="4"/>
                </a:cxn>
                <a:cxn ang="0">
                  <a:pos x="71" y="2"/>
                </a:cxn>
                <a:cxn ang="0">
                  <a:pos x="70" y="1"/>
                </a:cxn>
                <a:cxn ang="0">
                  <a:pos x="69" y="0"/>
                </a:cxn>
                <a:cxn ang="0">
                  <a:pos x="67" y="0"/>
                </a:cxn>
                <a:cxn ang="0">
                  <a:pos x="64" y="1"/>
                </a:cxn>
                <a:cxn ang="0">
                  <a:pos x="63" y="2"/>
                </a:cxn>
                <a:cxn ang="0">
                  <a:pos x="62" y="4"/>
                </a:cxn>
                <a:cxn ang="0">
                  <a:pos x="62" y="4"/>
                </a:cxn>
              </a:cxnLst>
              <a:rect l="0" t="0" r="r" b="b"/>
              <a:pathLst>
                <a:path w="71" h="232">
                  <a:moveTo>
                    <a:pt x="62" y="4"/>
                  </a:moveTo>
                  <a:lnTo>
                    <a:pt x="62" y="4"/>
                  </a:lnTo>
                  <a:lnTo>
                    <a:pt x="59" y="36"/>
                  </a:lnTo>
                  <a:lnTo>
                    <a:pt x="55" y="69"/>
                  </a:lnTo>
                  <a:lnTo>
                    <a:pt x="53" y="86"/>
                  </a:lnTo>
                  <a:lnTo>
                    <a:pt x="50" y="101"/>
                  </a:lnTo>
                  <a:lnTo>
                    <a:pt x="47" y="117"/>
                  </a:lnTo>
                  <a:lnTo>
                    <a:pt x="42" y="132"/>
                  </a:lnTo>
                  <a:lnTo>
                    <a:pt x="42" y="132"/>
                  </a:lnTo>
                  <a:lnTo>
                    <a:pt x="36" y="145"/>
                  </a:lnTo>
                  <a:lnTo>
                    <a:pt x="30" y="159"/>
                  </a:lnTo>
                  <a:lnTo>
                    <a:pt x="17" y="185"/>
                  </a:lnTo>
                  <a:lnTo>
                    <a:pt x="17" y="185"/>
                  </a:lnTo>
                  <a:lnTo>
                    <a:pt x="16" y="189"/>
                  </a:lnTo>
                  <a:lnTo>
                    <a:pt x="15" y="194"/>
                  </a:lnTo>
                  <a:lnTo>
                    <a:pt x="13" y="206"/>
                  </a:lnTo>
                  <a:lnTo>
                    <a:pt x="12" y="212"/>
                  </a:lnTo>
                  <a:lnTo>
                    <a:pt x="10" y="217"/>
                  </a:lnTo>
                  <a:lnTo>
                    <a:pt x="7" y="221"/>
                  </a:lnTo>
                  <a:lnTo>
                    <a:pt x="4" y="223"/>
                  </a:lnTo>
                  <a:lnTo>
                    <a:pt x="4" y="223"/>
                  </a:lnTo>
                  <a:lnTo>
                    <a:pt x="2" y="224"/>
                  </a:lnTo>
                  <a:lnTo>
                    <a:pt x="1" y="225"/>
                  </a:lnTo>
                  <a:lnTo>
                    <a:pt x="0" y="227"/>
                  </a:lnTo>
                  <a:lnTo>
                    <a:pt x="1" y="228"/>
                  </a:lnTo>
                  <a:lnTo>
                    <a:pt x="1" y="230"/>
                  </a:lnTo>
                  <a:lnTo>
                    <a:pt x="2" y="231"/>
                  </a:lnTo>
                  <a:lnTo>
                    <a:pt x="4" y="232"/>
                  </a:lnTo>
                  <a:lnTo>
                    <a:pt x="6" y="232"/>
                  </a:lnTo>
                  <a:lnTo>
                    <a:pt x="6" y="232"/>
                  </a:lnTo>
                  <a:lnTo>
                    <a:pt x="9" y="230"/>
                  </a:lnTo>
                  <a:lnTo>
                    <a:pt x="12" y="229"/>
                  </a:lnTo>
                  <a:lnTo>
                    <a:pt x="15" y="225"/>
                  </a:lnTo>
                  <a:lnTo>
                    <a:pt x="18" y="219"/>
                  </a:lnTo>
                  <a:lnTo>
                    <a:pt x="20" y="213"/>
                  </a:lnTo>
                  <a:lnTo>
                    <a:pt x="20" y="213"/>
                  </a:lnTo>
                  <a:lnTo>
                    <a:pt x="22" y="205"/>
                  </a:lnTo>
                  <a:lnTo>
                    <a:pt x="24" y="198"/>
                  </a:lnTo>
                  <a:lnTo>
                    <a:pt x="25" y="191"/>
                  </a:lnTo>
                  <a:lnTo>
                    <a:pt x="29" y="184"/>
                  </a:lnTo>
                  <a:lnTo>
                    <a:pt x="29" y="184"/>
                  </a:lnTo>
                  <a:lnTo>
                    <a:pt x="44" y="150"/>
                  </a:lnTo>
                  <a:lnTo>
                    <a:pt x="44" y="150"/>
                  </a:lnTo>
                  <a:lnTo>
                    <a:pt x="51" y="133"/>
                  </a:lnTo>
                  <a:lnTo>
                    <a:pt x="56" y="116"/>
                  </a:lnTo>
                  <a:lnTo>
                    <a:pt x="61" y="97"/>
                  </a:lnTo>
                  <a:lnTo>
                    <a:pt x="63" y="78"/>
                  </a:lnTo>
                  <a:lnTo>
                    <a:pt x="67" y="41"/>
                  </a:lnTo>
                  <a:lnTo>
                    <a:pt x="71" y="4"/>
                  </a:lnTo>
                  <a:lnTo>
                    <a:pt x="71" y="4"/>
                  </a:lnTo>
                  <a:lnTo>
                    <a:pt x="71" y="2"/>
                  </a:lnTo>
                  <a:lnTo>
                    <a:pt x="70" y="1"/>
                  </a:lnTo>
                  <a:lnTo>
                    <a:pt x="69" y="0"/>
                  </a:lnTo>
                  <a:lnTo>
                    <a:pt x="67" y="0"/>
                  </a:lnTo>
                  <a:lnTo>
                    <a:pt x="64" y="1"/>
                  </a:lnTo>
                  <a:lnTo>
                    <a:pt x="63" y="2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6" name="chenying0907 737">
              <a:extLst>
                <a:ext uri="{FF2B5EF4-FFF2-40B4-BE49-F238E27FC236}">
                  <a16:creationId xmlns="" xmlns:a16="http://schemas.microsoft.com/office/drawing/2014/main" id="{57571A30-407C-436C-99B1-45ED11BB1A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84788" y="4124325"/>
              <a:ext cx="636588" cy="654050"/>
            </a:xfrm>
            <a:custGeom>
              <a:avLst/>
              <a:gdLst/>
              <a:ahLst/>
              <a:cxnLst>
                <a:cxn ang="0">
                  <a:pos x="758" y="1226"/>
                </a:cxn>
                <a:cxn ang="0">
                  <a:pos x="680" y="1170"/>
                </a:cxn>
                <a:cxn ang="0">
                  <a:pos x="470" y="963"/>
                </a:cxn>
                <a:cxn ang="0">
                  <a:pos x="211" y="691"/>
                </a:cxn>
                <a:cxn ang="0">
                  <a:pos x="48" y="528"/>
                </a:cxn>
                <a:cxn ang="0">
                  <a:pos x="0" y="453"/>
                </a:cxn>
                <a:cxn ang="0">
                  <a:pos x="29" y="394"/>
                </a:cxn>
                <a:cxn ang="0">
                  <a:pos x="72" y="374"/>
                </a:cxn>
                <a:cxn ang="0">
                  <a:pos x="164" y="413"/>
                </a:cxn>
                <a:cxn ang="0">
                  <a:pos x="255" y="461"/>
                </a:cxn>
                <a:cxn ang="0">
                  <a:pos x="308" y="497"/>
                </a:cxn>
                <a:cxn ang="0">
                  <a:pos x="631" y="168"/>
                </a:cxn>
                <a:cxn ang="0">
                  <a:pos x="619" y="78"/>
                </a:cxn>
                <a:cxn ang="0">
                  <a:pos x="679" y="7"/>
                </a:cxn>
                <a:cxn ang="0">
                  <a:pos x="745" y="4"/>
                </a:cxn>
                <a:cxn ang="0">
                  <a:pos x="863" y="85"/>
                </a:cxn>
                <a:cxn ang="0">
                  <a:pos x="1020" y="246"/>
                </a:cxn>
                <a:cxn ang="0">
                  <a:pos x="1174" y="417"/>
                </a:cxn>
                <a:cxn ang="0">
                  <a:pos x="1203" y="504"/>
                </a:cxn>
                <a:cxn ang="0">
                  <a:pos x="1174" y="569"/>
                </a:cxn>
                <a:cxn ang="0">
                  <a:pos x="1108" y="602"/>
                </a:cxn>
                <a:cxn ang="0">
                  <a:pos x="1042" y="592"/>
                </a:cxn>
                <a:cxn ang="0">
                  <a:pos x="836" y="812"/>
                </a:cxn>
                <a:cxn ang="0">
                  <a:pos x="742" y="946"/>
                </a:cxn>
                <a:cxn ang="0">
                  <a:pos x="805" y="1026"/>
                </a:cxn>
                <a:cxn ang="0">
                  <a:pos x="848" y="1140"/>
                </a:cxn>
                <a:cxn ang="0">
                  <a:pos x="846" y="1212"/>
                </a:cxn>
                <a:cxn ang="0">
                  <a:pos x="807" y="1236"/>
                </a:cxn>
                <a:cxn ang="0">
                  <a:pos x="55" y="431"/>
                </a:cxn>
                <a:cxn ang="0">
                  <a:pos x="48" y="453"/>
                </a:cxn>
                <a:cxn ang="0">
                  <a:pos x="200" y="613"/>
                </a:cxn>
                <a:cxn ang="0">
                  <a:pos x="478" y="907"/>
                </a:cxn>
                <a:cxn ang="0">
                  <a:pos x="666" y="1093"/>
                </a:cxn>
                <a:cxn ang="0">
                  <a:pos x="780" y="1186"/>
                </a:cxn>
                <a:cxn ang="0">
                  <a:pos x="805" y="1181"/>
                </a:cxn>
                <a:cxn ang="0">
                  <a:pos x="795" y="1129"/>
                </a:cxn>
                <a:cxn ang="0">
                  <a:pos x="725" y="996"/>
                </a:cxn>
                <a:cxn ang="0">
                  <a:pos x="690" y="931"/>
                </a:cxn>
                <a:cxn ang="0">
                  <a:pos x="687" y="904"/>
                </a:cxn>
                <a:cxn ang="0">
                  <a:pos x="816" y="768"/>
                </a:cxn>
                <a:cxn ang="0">
                  <a:pos x="1010" y="557"/>
                </a:cxn>
                <a:cxn ang="0">
                  <a:pos x="1025" y="536"/>
                </a:cxn>
                <a:cxn ang="0">
                  <a:pos x="1050" y="540"/>
                </a:cxn>
                <a:cxn ang="0">
                  <a:pos x="1110" y="559"/>
                </a:cxn>
                <a:cxn ang="0">
                  <a:pos x="1143" y="535"/>
                </a:cxn>
                <a:cxn ang="0">
                  <a:pos x="1158" y="486"/>
                </a:cxn>
                <a:cxn ang="0">
                  <a:pos x="1111" y="411"/>
                </a:cxn>
                <a:cxn ang="0">
                  <a:pos x="996" y="286"/>
                </a:cxn>
                <a:cxn ang="0">
                  <a:pos x="822" y="108"/>
                </a:cxn>
                <a:cxn ang="0">
                  <a:pos x="747" y="50"/>
                </a:cxn>
                <a:cxn ang="0">
                  <a:pos x="688" y="57"/>
                </a:cxn>
                <a:cxn ang="0">
                  <a:pos x="658" y="111"/>
                </a:cxn>
                <a:cxn ang="0">
                  <a:pos x="679" y="159"/>
                </a:cxn>
                <a:cxn ang="0">
                  <a:pos x="674" y="184"/>
                </a:cxn>
                <a:cxn ang="0">
                  <a:pos x="425" y="444"/>
                </a:cxn>
                <a:cxn ang="0">
                  <a:pos x="324" y="533"/>
                </a:cxn>
                <a:cxn ang="0">
                  <a:pos x="301" y="542"/>
                </a:cxn>
                <a:cxn ang="0">
                  <a:pos x="235" y="502"/>
                </a:cxn>
                <a:cxn ang="0">
                  <a:pos x="170" y="470"/>
                </a:cxn>
                <a:cxn ang="0">
                  <a:pos x="116" y="434"/>
                </a:cxn>
              </a:cxnLst>
              <a:rect l="0" t="0" r="r" b="b"/>
              <a:pathLst>
                <a:path w="1204" h="1236">
                  <a:moveTo>
                    <a:pt x="799" y="1236"/>
                  </a:moveTo>
                  <a:lnTo>
                    <a:pt x="799" y="1236"/>
                  </a:lnTo>
                  <a:lnTo>
                    <a:pt x="792" y="1236"/>
                  </a:lnTo>
                  <a:lnTo>
                    <a:pt x="784" y="1235"/>
                  </a:lnTo>
                  <a:lnTo>
                    <a:pt x="777" y="1233"/>
                  </a:lnTo>
                  <a:lnTo>
                    <a:pt x="769" y="1231"/>
                  </a:lnTo>
                  <a:lnTo>
                    <a:pt x="769" y="1231"/>
                  </a:lnTo>
                  <a:lnTo>
                    <a:pt x="758" y="1226"/>
                  </a:lnTo>
                  <a:lnTo>
                    <a:pt x="747" y="1220"/>
                  </a:lnTo>
                  <a:lnTo>
                    <a:pt x="735" y="1214"/>
                  </a:lnTo>
                  <a:lnTo>
                    <a:pt x="724" y="1207"/>
                  </a:lnTo>
                  <a:lnTo>
                    <a:pt x="713" y="1199"/>
                  </a:lnTo>
                  <a:lnTo>
                    <a:pt x="701" y="1191"/>
                  </a:lnTo>
                  <a:lnTo>
                    <a:pt x="691" y="1180"/>
                  </a:lnTo>
                  <a:lnTo>
                    <a:pt x="680" y="1170"/>
                  </a:lnTo>
                  <a:lnTo>
                    <a:pt x="680" y="1170"/>
                  </a:lnTo>
                  <a:lnTo>
                    <a:pt x="656" y="1147"/>
                  </a:lnTo>
                  <a:lnTo>
                    <a:pt x="631" y="1124"/>
                  </a:lnTo>
                  <a:lnTo>
                    <a:pt x="631" y="1124"/>
                  </a:lnTo>
                  <a:lnTo>
                    <a:pt x="606" y="1103"/>
                  </a:lnTo>
                  <a:lnTo>
                    <a:pt x="582" y="1080"/>
                  </a:lnTo>
                  <a:lnTo>
                    <a:pt x="582" y="1080"/>
                  </a:lnTo>
                  <a:lnTo>
                    <a:pt x="526" y="1022"/>
                  </a:lnTo>
                  <a:lnTo>
                    <a:pt x="470" y="963"/>
                  </a:lnTo>
                  <a:lnTo>
                    <a:pt x="470" y="963"/>
                  </a:lnTo>
                  <a:lnTo>
                    <a:pt x="422" y="915"/>
                  </a:lnTo>
                  <a:lnTo>
                    <a:pt x="375" y="865"/>
                  </a:lnTo>
                  <a:lnTo>
                    <a:pt x="375" y="865"/>
                  </a:lnTo>
                  <a:lnTo>
                    <a:pt x="321" y="809"/>
                  </a:lnTo>
                  <a:lnTo>
                    <a:pt x="268" y="752"/>
                  </a:lnTo>
                  <a:lnTo>
                    <a:pt x="268" y="752"/>
                  </a:lnTo>
                  <a:lnTo>
                    <a:pt x="211" y="691"/>
                  </a:lnTo>
                  <a:lnTo>
                    <a:pt x="182" y="660"/>
                  </a:lnTo>
                  <a:lnTo>
                    <a:pt x="152" y="629"/>
                  </a:lnTo>
                  <a:lnTo>
                    <a:pt x="152" y="629"/>
                  </a:lnTo>
                  <a:lnTo>
                    <a:pt x="108" y="587"/>
                  </a:lnTo>
                  <a:lnTo>
                    <a:pt x="108" y="587"/>
                  </a:lnTo>
                  <a:lnTo>
                    <a:pt x="77" y="558"/>
                  </a:lnTo>
                  <a:lnTo>
                    <a:pt x="48" y="528"/>
                  </a:lnTo>
                  <a:lnTo>
                    <a:pt x="48" y="528"/>
                  </a:lnTo>
                  <a:lnTo>
                    <a:pt x="33" y="511"/>
                  </a:lnTo>
                  <a:lnTo>
                    <a:pt x="26" y="503"/>
                  </a:lnTo>
                  <a:lnTo>
                    <a:pt x="18" y="493"/>
                  </a:lnTo>
                  <a:lnTo>
                    <a:pt x="12" y="483"/>
                  </a:lnTo>
                  <a:lnTo>
                    <a:pt x="7" y="474"/>
                  </a:lnTo>
                  <a:lnTo>
                    <a:pt x="3" y="463"/>
                  </a:lnTo>
                  <a:lnTo>
                    <a:pt x="0" y="453"/>
                  </a:lnTo>
                  <a:lnTo>
                    <a:pt x="0" y="453"/>
                  </a:lnTo>
                  <a:lnTo>
                    <a:pt x="0" y="448"/>
                  </a:lnTo>
                  <a:lnTo>
                    <a:pt x="0" y="443"/>
                  </a:lnTo>
                  <a:lnTo>
                    <a:pt x="1" y="437"/>
                  </a:lnTo>
                  <a:lnTo>
                    <a:pt x="2" y="432"/>
                  </a:lnTo>
                  <a:lnTo>
                    <a:pt x="6" y="422"/>
                  </a:lnTo>
                  <a:lnTo>
                    <a:pt x="13" y="412"/>
                  </a:lnTo>
                  <a:lnTo>
                    <a:pt x="21" y="402"/>
                  </a:lnTo>
                  <a:lnTo>
                    <a:pt x="29" y="394"/>
                  </a:lnTo>
                  <a:lnTo>
                    <a:pt x="38" y="387"/>
                  </a:lnTo>
                  <a:lnTo>
                    <a:pt x="47" y="382"/>
                  </a:lnTo>
                  <a:lnTo>
                    <a:pt x="47" y="382"/>
                  </a:lnTo>
                  <a:lnTo>
                    <a:pt x="53" y="379"/>
                  </a:lnTo>
                  <a:lnTo>
                    <a:pt x="59" y="377"/>
                  </a:lnTo>
                  <a:lnTo>
                    <a:pt x="65" y="376"/>
                  </a:lnTo>
                  <a:lnTo>
                    <a:pt x="72" y="374"/>
                  </a:lnTo>
                  <a:lnTo>
                    <a:pt x="72" y="374"/>
                  </a:lnTo>
                  <a:lnTo>
                    <a:pt x="83" y="376"/>
                  </a:lnTo>
                  <a:lnTo>
                    <a:pt x="95" y="378"/>
                  </a:lnTo>
                  <a:lnTo>
                    <a:pt x="106" y="382"/>
                  </a:lnTo>
                  <a:lnTo>
                    <a:pt x="120" y="387"/>
                  </a:lnTo>
                  <a:lnTo>
                    <a:pt x="120" y="387"/>
                  </a:lnTo>
                  <a:lnTo>
                    <a:pt x="131" y="392"/>
                  </a:lnTo>
                  <a:lnTo>
                    <a:pt x="142" y="399"/>
                  </a:lnTo>
                  <a:lnTo>
                    <a:pt x="164" y="413"/>
                  </a:lnTo>
                  <a:lnTo>
                    <a:pt x="164" y="413"/>
                  </a:lnTo>
                  <a:lnTo>
                    <a:pt x="191" y="429"/>
                  </a:lnTo>
                  <a:lnTo>
                    <a:pt x="205" y="436"/>
                  </a:lnTo>
                  <a:lnTo>
                    <a:pt x="219" y="443"/>
                  </a:lnTo>
                  <a:lnTo>
                    <a:pt x="219" y="443"/>
                  </a:lnTo>
                  <a:lnTo>
                    <a:pt x="228" y="447"/>
                  </a:lnTo>
                  <a:lnTo>
                    <a:pt x="237" y="451"/>
                  </a:lnTo>
                  <a:lnTo>
                    <a:pt x="255" y="461"/>
                  </a:lnTo>
                  <a:lnTo>
                    <a:pt x="255" y="461"/>
                  </a:lnTo>
                  <a:lnTo>
                    <a:pt x="275" y="472"/>
                  </a:lnTo>
                  <a:lnTo>
                    <a:pt x="275" y="472"/>
                  </a:lnTo>
                  <a:lnTo>
                    <a:pt x="283" y="478"/>
                  </a:lnTo>
                  <a:lnTo>
                    <a:pt x="292" y="485"/>
                  </a:lnTo>
                  <a:lnTo>
                    <a:pt x="292" y="485"/>
                  </a:lnTo>
                  <a:lnTo>
                    <a:pt x="305" y="494"/>
                  </a:lnTo>
                  <a:lnTo>
                    <a:pt x="308" y="497"/>
                  </a:lnTo>
                  <a:lnTo>
                    <a:pt x="312" y="494"/>
                  </a:lnTo>
                  <a:lnTo>
                    <a:pt x="312" y="494"/>
                  </a:lnTo>
                  <a:lnTo>
                    <a:pt x="393" y="412"/>
                  </a:lnTo>
                  <a:lnTo>
                    <a:pt x="474" y="328"/>
                  </a:lnTo>
                  <a:lnTo>
                    <a:pt x="474" y="328"/>
                  </a:lnTo>
                  <a:lnTo>
                    <a:pt x="550" y="249"/>
                  </a:lnTo>
                  <a:lnTo>
                    <a:pt x="628" y="171"/>
                  </a:lnTo>
                  <a:lnTo>
                    <a:pt x="631" y="168"/>
                  </a:lnTo>
                  <a:lnTo>
                    <a:pt x="629" y="164"/>
                  </a:lnTo>
                  <a:lnTo>
                    <a:pt x="629" y="164"/>
                  </a:lnTo>
                  <a:lnTo>
                    <a:pt x="623" y="151"/>
                  </a:lnTo>
                  <a:lnTo>
                    <a:pt x="618" y="137"/>
                  </a:lnTo>
                  <a:lnTo>
                    <a:pt x="615" y="122"/>
                  </a:lnTo>
                  <a:lnTo>
                    <a:pt x="614" y="108"/>
                  </a:lnTo>
                  <a:lnTo>
                    <a:pt x="615" y="92"/>
                  </a:lnTo>
                  <a:lnTo>
                    <a:pt x="619" y="78"/>
                  </a:lnTo>
                  <a:lnTo>
                    <a:pt x="624" y="64"/>
                  </a:lnTo>
                  <a:lnTo>
                    <a:pt x="630" y="50"/>
                  </a:lnTo>
                  <a:lnTo>
                    <a:pt x="630" y="50"/>
                  </a:lnTo>
                  <a:lnTo>
                    <a:pt x="638" y="39"/>
                  </a:lnTo>
                  <a:lnTo>
                    <a:pt x="646" y="28"/>
                  </a:lnTo>
                  <a:lnTo>
                    <a:pt x="656" y="20"/>
                  </a:lnTo>
                  <a:lnTo>
                    <a:pt x="667" y="13"/>
                  </a:lnTo>
                  <a:lnTo>
                    <a:pt x="679" y="7"/>
                  </a:lnTo>
                  <a:lnTo>
                    <a:pt x="690" y="3"/>
                  </a:lnTo>
                  <a:lnTo>
                    <a:pt x="703" y="1"/>
                  </a:lnTo>
                  <a:lnTo>
                    <a:pt x="716" y="0"/>
                  </a:lnTo>
                  <a:lnTo>
                    <a:pt x="716" y="0"/>
                  </a:lnTo>
                  <a:lnTo>
                    <a:pt x="725" y="1"/>
                  </a:lnTo>
                  <a:lnTo>
                    <a:pt x="734" y="2"/>
                  </a:lnTo>
                  <a:lnTo>
                    <a:pt x="734" y="2"/>
                  </a:lnTo>
                  <a:lnTo>
                    <a:pt x="745" y="4"/>
                  </a:lnTo>
                  <a:lnTo>
                    <a:pt x="754" y="6"/>
                  </a:lnTo>
                  <a:lnTo>
                    <a:pt x="763" y="9"/>
                  </a:lnTo>
                  <a:lnTo>
                    <a:pt x="773" y="13"/>
                  </a:lnTo>
                  <a:lnTo>
                    <a:pt x="789" y="21"/>
                  </a:lnTo>
                  <a:lnTo>
                    <a:pt x="806" y="33"/>
                  </a:lnTo>
                  <a:lnTo>
                    <a:pt x="820" y="44"/>
                  </a:lnTo>
                  <a:lnTo>
                    <a:pt x="834" y="57"/>
                  </a:lnTo>
                  <a:lnTo>
                    <a:pt x="863" y="85"/>
                  </a:lnTo>
                  <a:lnTo>
                    <a:pt x="865" y="87"/>
                  </a:lnTo>
                  <a:lnTo>
                    <a:pt x="865" y="87"/>
                  </a:lnTo>
                  <a:lnTo>
                    <a:pt x="903" y="125"/>
                  </a:lnTo>
                  <a:lnTo>
                    <a:pt x="939" y="163"/>
                  </a:lnTo>
                  <a:lnTo>
                    <a:pt x="939" y="163"/>
                  </a:lnTo>
                  <a:lnTo>
                    <a:pt x="976" y="201"/>
                  </a:lnTo>
                  <a:lnTo>
                    <a:pt x="1013" y="239"/>
                  </a:lnTo>
                  <a:lnTo>
                    <a:pt x="1020" y="246"/>
                  </a:lnTo>
                  <a:lnTo>
                    <a:pt x="1020" y="246"/>
                  </a:lnTo>
                  <a:lnTo>
                    <a:pt x="1053" y="279"/>
                  </a:lnTo>
                  <a:lnTo>
                    <a:pt x="1085" y="313"/>
                  </a:lnTo>
                  <a:lnTo>
                    <a:pt x="1117" y="348"/>
                  </a:lnTo>
                  <a:lnTo>
                    <a:pt x="1147" y="383"/>
                  </a:lnTo>
                  <a:lnTo>
                    <a:pt x="1155" y="391"/>
                  </a:lnTo>
                  <a:lnTo>
                    <a:pt x="1155" y="391"/>
                  </a:lnTo>
                  <a:lnTo>
                    <a:pt x="1174" y="417"/>
                  </a:lnTo>
                  <a:lnTo>
                    <a:pt x="1184" y="429"/>
                  </a:lnTo>
                  <a:lnTo>
                    <a:pt x="1192" y="443"/>
                  </a:lnTo>
                  <a:lnTo>
                    <a:pt x="1198" y="457"/>
                  </a:lnTo>
                  <a:lnTo>
                    <a:pt x="1202" y="472"/>
                  </a:lnTo>
                  <a:lnTo>
                    <a:pt x="1203" y="479"/>
                  </a:lnTo>
                  <a:lnTo>
                    <a:pt x="1204" y="487"/>
                  </a:lnTo>
                  <a:lnTo>
                    <a:pt x="1203" y="495"/>
                  </a:lnTo>
                  <a:lnTo>
                    <a:pt x="1203" y="504"/>
                  </a:lnTo>
                  <a:lnTo>
                    <a:pt x="1203" y="504"/>
                  </a:lnTo>
                  <a:lnTo>
                    <a:pt x="1201" y="514"/>
                  </a:lnTo>
                  <a:lnTo>
                    <a:pt x="1198" y="524"/>
                  </a:lnTo>
                  <a:lnTo>
                    <a:pt x="1195" y="535"/>
                  </a:lnTo>
                  <a:lnTo>
                    <a:pt x="1191" y="544"/>
                  </a:lnTo>
                  <a:lnTo>
                    <a:pt x="1186" y="552"/>
                  </a:lnTo>
                  <a:lnTo>
                    <a:pt x="1181" y="560"/>
                  </a:lnTo>
                  <a:lnTo>
                    <a:pt x="1174" y="569"/>
                  </a:lnTo>
                  <a:lnTo>
                    <a:pt x="1167" y="575"/>
                  </a:lnTo>
                  <a:lnTo>
                    <a:pt x="1160" y="581"/>
                  </a:lnTo>
                  <a:lnTo>
                    <a:pt x="1153" y="586"/>
                  </a:lnTo>
                  <a:lnTo>
                    <a:pt x="1144" y="591"/>
                  </a:lnTo>
                  <a:lnTo>
                    <a:pt x="1136" y="596"/>
                  </a:lnTo>
                  <a:lnTo>
                    <a:pt x="1127" y="599"/>
                  </a:lnTo>
                  <a:lnTo>
                    <a:pt x="1117" y="601"/>
                  </a:lnTo>
                  <a:lnTo>
                    <a:pt x="1108" y="602"/>
                  </a:lnTo>
                  <a:lnTo>
                    <a:pt x="1098" y="603"/>
                  </a:lnTo>
                  <a:lnTo>
                    <a:pt x="1098" y="603"/>
                  </a:lnTo>
                  <a:lnTo>
                    <a:pt x="1085" y="602"/>
                  </a:lnTo>
                  <a:lnTo>
                    <a:pt x="1073" y="600"/>
                  </a:lnTo>
                  <a:lnTo>
                    <a:pt x="1061" y="596"/>
                  </a:lnTo>
                  <a:lnTo>
                    <a:pt x="1048" y="591"/>
                  </a:lnTo>
                  <a:lnTo>
                    <a:pt x="1045" y="589"/>
                  </a:lnTo>
                  <a:lnTo>
                    <a:pt x="1042" y="592"/>
                  </a:lnTo>
                  <a:lnTo>
                    <a:pt x="1042" y="592"/>
                  </a:lnTo>
                  <a:lnTo>
                    <a:pt x="993" y="644"/>
                  </a:lnTo>
                  <a:lnTo>
                    <a:pt x="944" y="697"/>
                  </a:lnTo>
                  <a:lnTo>
                    <a:pt x="944" y="697"/>
                  </a:lnTo>
                  <a:lnTo>
                    <a:pt x="890" y="755"/>
                  </a:lnTo>
                  <a:lnTo>
                    <a:pt x="863" y="784"/>
                  </a:lnTo>
                  <a:lnTo>
                    <a:pt x="836" y="812"/>
                  </a:lnTo>
                  <a:lnTo>
                    <a:pt x="836" y="812"/>
                  </a:lnTo>
                  <a:lnTo>
                    <a:pt x="806" y="842"/>
                  </a:lnTo>
                  <a:lnTo>
                    <a:pt x="778" y="873"/>
                  </a:lnTo>
                  <a:lnTo>
                    <a:pt x="778" y="873"/>
                  </a:lnTo>
                  <a:lnTo>
                    <a:pt x="731" y="923"/>
                  </a:lnTo>
                  <a:lnTo>
                    <a:pt x="728" y="926"/>
                  </a:lnTo>
                  <a:lnTo>
                    <a:pt x="730" y="930"/>
                  </a:lnTo>
                  <a:lnTo>
                    <a:pt x="730" y="930"/>
                  </a:lnTo>
                  <a:lnTo>
                    <a:pt x="742" y="946"/>
                  </a:lnTo>
                  <a:lnTo>
                    <a:pt x="742" y="946"/>
                  </a:lnTo>
                  <a:lnTo>
                    <a:pt x="754" y="962"/>
                  </a:lnTo>
                  <a:lnTo>
                    <a:pt x="767" y="979"/>
                  </a:lnTo>
                  <a:lnTo>
                    <a:pt x="771" y="983"/>
                  </a:lnTo>
                  <a:lnTo>
                    <a:pt x="771" y="983"/>
                  </a:lnTo>
                  <a:lnTo>
                    <a:pt x="790" y="1004"/>
                  </a:lnTo>
                  <a:lnTo>
                    <a:pt x="798" y="1015"/>
                  </a:lnTo>
                  <a:lnTo>
                    <a:pt x="805" y="1026"/>
                  </a:lnTo>
                  <a:lnTo>
                    <a:pt x="805" y="1026"/>
                  </a:lnTo>
                  <a:lnTo>
                    <a:pt x="811" y="1041"/>
                  </a:lnTo>
                  <a:lnTo>
                    <a:pt x="817" y="1056"/>
                  </a:lnTo>
                  <a:lnTo>
                    <a:pt x="828" y="1087"/>
                  </a:lnTo>
                  <a:lnTo>
                    <a:pt x="828" y="1087"/>
                  </a:lnTo>
                  <a:lnTo>
                    <a:pt x="838" y="1114"/>
                  </a:lnTo>
                  <a:lnTo>
                    <a:pt x="848" y="1140"/>
                  </a:lnTo>
                  <a:lnTo>
                    <a:pt x="848" y="1140"/>
                  </a:lnTo>
                  <a:lnTo>
                    <a:pt x="851" y="1150"/>
                  </a:lnTo>
                  <a:lnTo>
                    <a:pt x="854" y="1160"/>
                  </a:lnTo>
                  <a:lnTo>
                    <a:pt x="855" y="1169"/>
                  </a:lnTo>
                  <a:lnTo>
                    <a:pt x="856" y="1178"/>
                  </a:lnTo>
                  <a:lnTo>
                    <a:pt x="855" y="1187"/>
                  </a:lnTo>
                  <a:lnTo>
                    <a:pt x="853" y="1197"/>
                  </a:lnTo>
                  <a:lnTo>
                    <a:pt x="850" y="1204"/>
                  </a:lnTo>
                  <a:lnTo>
                    <a:pt x="846" y="1212"/>
                  </a:lnTo>
                  <a:lnTo>
                    <a:pt x="846" y="1212"/>
                  </a:lnTo>
                  <a:lnTo>
                    <a:pt x="842" y="1217"/>
                  </a:lnTo>
                  <a:lnTo>
                    <a:pt x="837" y="1223"/>
                  </a:lnTo>
                  <a:lnTo>
                    <a:pt x="831" y="1227"/>
                  </a:lnTo>
                  <a:lnTo>
                    <a:pt x="826" y="1230"/>
                  </a:lnTo>
                  <a:lnTo>
                    <a:pt x="820" y="1233"/>
                  </a:lnTo>
                  <a:lnTo>
                    <a:pt x="813" y="1235"/>
                  </a:lnTo>
                  <a:lnTo>
                    <a:pt x="807" y="1236"/>
                  </a:lnTo>
                  <a:lnTo>
                    <a:pt x="799" y="1236"/>
                  </a:lnTo>
                  <a:lnTo>
                    <a:pt x="799" y="1236"/>
                  </a:lnTo>
                  <a:close/>
                  <a:moveTo>
                    <a:pt x="86" y="424"/>
                  </a:moveTo>
                  <a:lnTo>
                    <a:pt x="86" y="424"/>
                  </a:lnTo>
                  <a:lnTo>
                    <a:pt x="76" y="424"/>
                  </a:lnTo>
                  <a:lnTo>
                    <a:pt x="65" y="427"/>
                  </a:lnTo>
                  <a:lnTo>
                    <a:pt x="60" y="429"/>
                  </a:lnTo>
                  <a:lnTo>
                    <a:pt x="55" y="431"/>
                  </a:lnTo>
                  <a:lnTo>
                    <a:pt x="50" y="434"/>
                  </a:lnTo>
                  <a:lnTo>
                    <a:pt x="47" y="439"/>
                  </a:lnTo>
                  <a:lnTo>
                    <a:pt x="47" y="439"/>
                  </a:lnTo>
                  <a:lnTo>
                    <a:pt x="46" y="442"/>
                  </a:lnTo>
                  <a:lnTo>
                    <a:pt x="45" y="446"/>
                  </a:lnTo>
                  <a:lnTo>
                    <a:pt x="46" y="449"/>
                  </a:lnTo>
                  <a:lnTo>
                    <a:pt x="48" y="453"/>
                  </a:lnTo>
                  <a:lnTo>
                    <a:pt x="48" y="453"/>
                  </a:lnTo>
                  <a:lnTo>
                    <a:pt x="60" y="471"/>
                  </a:lnTo>
                  <a:lnTo>
                    <a:pt x="73" y="487"/>
                  </a:lnTo>
                  <a:lnTo>
                    <a:pt x="88" y="503"/>
                  </a:lnTo>
                  <a:lnTo>
                    <a:pt x="104" y="519"/>
                  </a:lnTo>
                  <a:lnTo>
                    <a:pt x="104" y="519"/>
                  </a:lnTo>
                  <a:lnTo>
                    <a:pt x="129" y="542"/>
                  </a:lnTo>
                  <a:lnTo>
                    <a:pt x="153" y="566"/>
                  </a:lnTo>
                  <a:lnTo>
                    <a:pt x="200" y="613"/>
                  </a:lnTo>
                  <a:lnTo>
                    <a:pt x="247" y="662"/>
                  </a:lnTo>
                  <a:lnTo>
                    <a:pt x="291" y="710"/>
                  </a:lnTo>
                  <a:lnTo>
                    <a:pt x="291" y="710"/>
                  </a:lnTo>
                  <a:lnTo>
                    <a:pt x="349" y="772"/>
                  </a:lnTo>
                  <a:lnTo>
                    <a:pt x="407" y="833"/>
                  </a:lnTo>
                  <a:lnTo>
                    <a:pt x="407" y="833"/>
                  </a:lnTo>
                  <a:lnTo>
                    <a:pt x="443" y="870"/>
                  </a:lnTo>
                  <a:lnTo>
                    <a:pt x="478" y="907"/>
                  </a:lnTo>
                  <a:lnTo>
                    <a:pt x="478" y="907"/>
                  </a:lnTo>
                  <a:lnTo>
                    <a:pt x="518" y="950"/>
                  </a:lnTo>
                  <a:lnTo>
                    <a:pt x="560" y="992"/>
                  </a:lnTo>
                  <a:lnTo>
                    <a:pt x="560" y="992"/>
                  </a:lnTo>
                  <a:lnTo>
                    <a:pt x="595" y="1027"/>
                  </a:lnTo>
                  <a:lnTo>
                    <a:pt x="631" y="1060"/>
                  </a:lnTo>
                  <a:lnTo>
                    <a:pt x="631" y="1060"/>
                  </a:lnTo>
                  <a:lnTo>
                    <a:pt x="666" y="1093"/>
                  </a:lnTo>
                  <a:lnTo>
                    <a:pt x="701" y="1128"/>
                  </a:lnTo>
                  <a:lnTo>
                    <a:pt x="701" y="1128"/>
                  </a:lnTo>
                  <a:lnTo>
                    <a:pt x="717" y="1143"/>
                  </a:lnTo>
                  <a:lnTo>
                    <a:pt x="736" y="1161"/>
                  </a:lnTo>
                  <a:lnTo>
                    <a:pt x="748" y="1169"/>
                  </a:lnTo>
                  <a:lnTo>
                    <a:pt x="758" y="1176"/>
                  </a:lnTo>
                  <a:lnTo>
                    <a:pt x="769" y="1182"/>
                  </a:lnTo>
                  <a:lnTo>
                    <a:pt x="780" y="1186"/>
                  </a:lnTo>
                  <a:lnTo>
                    <a:pt x="780" y="1186"/>
                  </a:lnTo>
                  <a:lnTo>
                    <a:pt x="786" y="1187"/>
                  </a:lnTo>
                  <a:lnTo>
                    <a:pt x="791" y="1188"/>
                  </a:lnTo>
                  <a:lnTo>
                    <a:pt x="791" y="1188"/>
                  </a:lnTo>
                  <a:lnTo>
                    <a:pt x="796" y="1187"/>
                  </a:lnTo>
                  <a:lnTo>
                    <a:pt x="800" y="1186"/>
                  </a:lnTo>
                  <a:lnTo>
                    <a:pt x="802" y="1183"/>
                  </a:lnTo>
                  <a:lnTo>
                    <a:pt x="805" y="1181"/>
                  </a:lnTo>
                  <a:lnTo>
                    <a:pt x="805" y="1181"/>
                  </a:lnTo>
                  <a:lnTo>
                    <a:pt x="807" y="1177"/>
                  </a:lnTo>
                  <a:lnTo>
                    <a:pt x="808" y="1172"/>
                  </a:lnTo>
                  <a:lnTo>
                    <a:pt x="808" y="1166"/>
                  </a:lnTo>
                  <a:lnTo>
                    <a:pt x="807" y="1160"/>
                  </a:lnTo>
                  <a:lnTo>
                    <a:pt x="801" y="1145"/>
                  </a:lnTo>
                  <a:lnTo>
                    <a:pt x="795" y="1129"/>
                  </a:lnTo>
                  <a:lnTo>
                    <a:pt x="795" y="1129"/>
                  </a:lnTo>
                  <a:lnTo>
                    <a:pt x="791" y="1118"/>
                  </a:lnTo>
                  <a:lnTo>
                    <a:pt x="791" y="1118"/>
                  </a:lnTo>
                  <a:lnTo>
                    <a:pt x="783" y="1097"/>
                  </a:lnTo>
                  <a:lnTo>
                    <a:pt x="774" y="1076"/>
                  </a:lnTo>
                  <a:lnTo>
                    <a:pt x="763" y="1055"/>
                  </a:lnTo>
                  <a:lnTo>
                    <a:pt x="752" y="1036"/>
                  </a:lnTo>
                  <a:lnTo>
                    <a:pt x="738" y="1016"/>
                  </a:lnTo>
                  <a:lnTo>
                    <a:pt x="725" y="996"/>
                  </a:lnTo>
                  <a:lnTo>
                    <a:pt x="709" y="977"/>
                  </a:lnTo>
                  <a:lnTo>
                    <a:pt x="694" y="956"/>
                  </a:lnTo>
                  <a:lnTo>
                    <a:pt x="694" y="956"/>
                  </a:lnTo>
                  <a:lnTo>
                    <a:pt x="691" y="951"/>
                  </a:lnTo>
                  <a:lnTo>
                    <a:pt x="689" y="946"/>
                  </a:lnTo>
                  <a:lnTo>
                    <a:pt x="688" y="940"/>
                  </a:lnTo>
                  <a:lnTo>
                    <a:pt x="689" y="934"/>
                  </a:lnTo>
                  <a:lnTo>
                    <a:pt x="690" y="931"/>
                  </a:lnTo>
                  <a:lnTo>
                    <a:pt x="688" y="929"/>
                  </a:lnTo>
                  <a:lnTo>
                    <a:pt x="688" y="929"/>
                  </a:lnTo>
                  <a:lnTo>
                    <a:pt x="685" y="923"/>
                  </a:lnTo>
                  <a:lnTo>
                    <a:pt x="684" y="919"/>
                  </a:lnTo>
                  <a:lnTo>
                    <a:pt x="684" y="916"/>
                  </a:lnTo>
                  <a:lnTo>
                    <a:pt x="684" y="912"/>
                  </a:lnTo>
                  <a:lnTo>
                    <a:pt x="685" y="907"/>
                  </a:lnTo>
                  <a:lnTo>
                    <a:pt x="687" y="904"/>
                  </a:lnTo>
                  <a:lnTo>
                    <a:pt x="690" y="900"/>
                  </a:lnTo>
                  <a:lnTo>
                    <a:pt x="690" y="900"/>
                  </a:lnTo>
                  <a:lnTo>
                    <a:pt x="721" y="867"/>
                  </a:lnTo>
                  <a:lnTo>
                    <a:pt x="752" y="835"/>
                  </a:lnTo>
                  <a:lnTo>
                    <a:pt x="752" y="835"/>
                  </a:lnTo>
                  <a:lnTo>
                    <a:pt x="783" y="801"/>
                  </a:lnTo>
                  <a:lnTo>
                    <a:pt x="816" y="768"/>
                  </a:lnTo>
                  <a:lnTo>
                    <a:pt x="816" y="768"/>
                  </a:lnTo>
                  <a:lnTo>
                    <a:pt x="842" y="741"/>
                  </a:lnTo>
                  <a:lnTo>
                    <a:pt x="868" y="713"/>
                  </a:lnTo>
                  <a:lnTo>
                    <a:pt x="918" y="659"/>
                  </a:lnTo>
                  <a:lnTo>
                    <a:pt x="918" y="659"/>
                  </a:lnTo>
                  <a:lnTo>
                    <a:pt x="963" y="610"/>
                  </a:lnTo>
                  <a:lnTo>
                    <a:pt x="1008" y="562"/>
                  </a:lnTo>
                  <a:lnTo>
                    <a:pt x="1010" y="560"/>
                  </a:lnTo>
                  <a:lnTo>
                    <a:pt x="1010" y="557"/>
                  </a:lnTo>
                  <a:lnTo>
                    <a:pt x="1010" y="557"/>
                  </a:lnTo>
                  <a:lnTo>
                    <a:pt x="1010" y="554"/>
                  </a:lnTo>
                  <a:lnTo>
                    <a:pt x="1011" y="550"/>
                  </a:lnTo>
                  <a:lnTo>
                    <a:pt x="1013" y="546"/>
                  </a:lnTo>
                  <a:lnTo>
                    <a:pt x="1016" y="543"/>
                  </a:lnTo>
                  <a:lnTo>
                    <a:pt x="1016" y="543"/>
                  </a:lnTo>
                  <a:lnTo>
                    <a:pt x="1020" y="539"/>
                  </a:lnTo>
                  <a:lnTo>
                    <a:pt x="1025" y="536"/>
                  </a:lnTo>
                  <a:lnTo>
                    <a:pt x="1030" y="535"/>
                  </a:lnTo>
                  <a:lnTo>
                    <a:pt x="1035" y="534"/>
                  </a:lnTo>
                  <a:lnTo>
                    <a:pt x="1035" y="534"/>
                  </a:lnTo>
                  <a:lnTo>
                    <a:pt x="1039" y="535"/>
                  </a:lnTo>
                  <a:lnTo>
                    <a:pt x="1043" y="536"/>
                  </a:lnTo>
                  <a:lnTo>
                    <a:pt x="1046" y="537"/>
                  </a:lnTo>
                  <a:lnTo>
                    <a:pt x="1050" y="540"/>
                  </a:lnTo>
                  <a:lnTo>
                    <a:pt x="1050" y="540"/>
                  </a:lnTo>
                  <a:lnTo>
                    <a:pt x="1061" y="547"/>
                  </a:lnTo>
                  <a:lnTo>
                    <a:pt x="1074" y="554"/>
                  </a:lnTo>
                  <a:lnTo>
                    <a:pt x="1081" y="556"/>
                  </a:lnTo>
                  <a:lnTo>
                    <a:pt x="1089" y="558"/>
                  </a:lnTo>
                  <a:lnTo>
                    <a:pt x="1096" y="559"/>
                  </a:lnTo>
                  <a:lnTo>
                    <a:pt x="1103" y="560"/>
                  </a:lnTo>
                  <a:lnTo>
                    <a:pt x="1103" y="560"/>
                  </a:lnTo>
                  <a:lnTo>
                    <a:pt x="1110" y="559"/>
                  </a:lnTo>
                  <a:lnTo>
                    <a:pt x="1117" y="558"/>
                  </a:lnTo>
                  <a:lnTo>
                    <a:pt x="1117" y="558"/>
                  </a:lnTo>
                  <a:lnTo>
                    <a:pt x="1123" y="555"/>
                  </a:lnTo>
                  <a:lnTo>
                    <a:pt x="1128" y="551"/>
                  </a:lnTo>
                  <a:lnTo>
                    <a:pt x="1136" y="542"/>
                  </a:lnTo>
                  <a:lnTo>
                    <a:pt x="1136" y="542"/>
                  </a:lnTo>
                  <a:lnTo>
                    <a:pt x="1143" y="535"/>
                  </a:lnTo>
                  <a:lnTo>
                    <a:pt x="1143" y="535"/>
                  </a:lnTo>
                  <a:lnTo>
                    <a:pt x="1150" y="529"/>
                  </a:lnTo>
                  <a:lnTo>
                    <a:pt x="1154" y="523"/>
                  </a:lnTo>
                  <a:lnTo>
                    <a:pt x="1157" y="517"/>
                  </a:lnTo>
                  <a:lnTo>
                    <a:pt x="1159" y="511"/>
                  </a:lnTo>
                  <a:lnTo>
                    <a:pt x="1160" y="505"/>
                  </a:lnTo>
                  <a:lnTo>
                    <a:pt x="1160" y="498"/>
                  </a:lnTo>
                  <a:lnTo>
                    <a:pt x="1160" y="492"/>
                  </a:lnTo>
                  <a:lnTo>
                    <a:pt x="1158" y="486"/>
                  </a:lnTo>
                  <a:lnTo>
                    <a:pt x="1154" y="474"/>
                  </a:lnTo>
                  <a:lnTo>
                    <a:pt x="1147" y="462"/>
                  </a:lnTo>
                  <a:lnTo>
                    <a:pt x="1141" y="451"/>
                  </a:lnTo>
                  <a:lnTo>
                    <a:pt x="1134" y="441"/>
                  </a:lnTo>
                  <a:lnTo>
                    <a:pt x="1130" y="434"/>
                  </a:lnTo>
                  <a:lnTo>
                    <a:pt x="1130" y="434"/>
                  </a:lnTo>
                  <a:lnTo>
                    <a:pt x="1122" y="422"/>
                  </a:lnTo>
                  <a:lnTo>
                    <a:pt x="1111" y="411"/>
                  </a:lnTo>
                  <a:lnTo>
                    <a:pt x="1091" y="389"/>
                  </a:lnTo>
                  <a:lnTo>
                    <a:pt x="1091" y="389"/>
                  </a:lnTo>
                  <a:lnTo>
                    <a:pt x="1076" y="373"/>
                  </a:lnTo>
                  <a:lnTo>
                    <a:pt x="1063" y="357"/>
                  </a:lnTo>
                  <a:lnTo>
                    <a:pt x="1063" y="357"/>
                  </a:lnTo>
                  <a:lnTo>
                    <a:pt x="1046" y="338"/>
                  </a:lnTo>
                  <a:lnTo>
                    <a:pt x="1030" y="321"/>
                  </a:lnTo>
                  <a:lnTo>
                    <a:pt x="996" y="286"/>
                  </a:lnTo>
                  <a:lnTo>
                    <a:pt x="996" y="286"/>
                  </a:lnTo>
                  <a:lnTo>
                    <a:pt x="981" y="271"/>
                  </a:lnTo>
                  <a:lnTo>
                    <a:pt x="981" y="271"/>
                  </a:lnTo>
                  <a:lnTo>
                    <a:pt x="941" y="230"/>
                  </a:lnTo>
                  <a:lnTo>
                    <a:pt x="902" y="190"/>
                  </a:lnTo>
                  <a:lnTo>
                    <a:pt x="902" y="190"/>
                  </a:lnTo>
                  <a:lnTo>
                    <a:pt x="862" y="148"/>
                  </a:lnTo>
                  <a:lnTo>
                    <a:pt x="822" y="108"/>
                  </a:lnTo>
                  <a:lnTo>
                    <a:pt x="816" y="102"/>
                  </a:lnTo>
                  <a:lnTo>
                    <a:pt x="816" y="102"/>
                  </a:lnTo>
                  <a:lnTo>
                    <a:pt x="799" y="85"/>
                  </a:lnTo>
                  <a:lnTo>
                    <a:pt x="789" y="76"/>
                  </a:lnTo>
                  <a:lnTo>
                    <a:pt x="780" y="69"/>
                  </a:lnTo>
                  <a:lnTo>
                    <a:pt x="769" y="62"/>
                  </a:lnTo>
                  <a:lnTo>
                    <a:pt x="758" y="55"/>
                  </a:lnTo>
                  <a:lnTo>
                    <a:pt x="747" y="50"/>
                  </a:lnTo>
                  <a:lnTo>
                    <a:pt x="734" y="47"/>
                  </a:lnTo>
                  <a:lnTo>
                    <a:pt x="734" y="47"/>
                  </a:lnTo>
                  <a:lnTo>
                    <a:pt x="724" y="46"/>
                  </a:lnTo>
                  <a:lnTo>
                    <a:pt x="724" y="46"/>
                  </a:lnTo>
                  <a:lnTo>
                    <a:pt x="714" y="47"/>
                  </a:lnTo>
                  <a:lnTo>
                    <a:pt x="704" y="49"/>
                  </a:lnTo>
                  <a:lnTo>
                    <a:pt x="696" y="52"/>
                  </a:lnTo>
                  <a:lnTo>
                    <a:pt x="688" y="57"/>
                  </a:lnTo>
                  <a:lnTo>
                    <a:pt x="680" y="63"/>
                  </a:lnTo>
                  <a:lnTo>
                    <a:pt x="673" y="70"/>
                  </a:lnTo>
                  <a:lnTo>
                    <a:pt x="667" y="77"/>
                  </a:lnTo>
                  <a:lnTo>
                    <a:pt x="663" y="85"/>
                  </a:lnTo>
                  <a:lnTo>
                    <a:pt x="663" y="85"/>
                  </a:lnTo>
                  <a:lnTo>
                    <a:pt x="660" y="94"/>
                  </a:lnTo>
                  <a:lnTo>
                    <a:pt x="658" y="102"/>
                  </a:lnTo>
                  <a:lnTo>
                    <a:pt x="658" y="111"/>
                  </a:lnTo>
                  <a:lnTo>
                    <a:pt x="659" y="119"/>
                  </a:lnTo>
                  <a:lnTo>
                    <a:pt x="661" y="128"/>
                  </a:lnTo>
                  <a:lnTo>
                    <a:pt x="664" y="135"/>
                  </a:lnTo>
                  <a:lnTo>
                    <a:pt x="668" y="143"/>
                  </a:lnTo>
                  <a:lnTo>
                    <a:pt x="673" y="150"/>
                  </a:lnTo>
                  <a:lnTo>
                    <a:pt x="673" y="150"/>
                  </a:lnTo>
                  <a:lnTo>
                    <a:pt x="677" y="154"/>
                  </a:lnTo>
                  <a:lnTo>
                    <a:pt x="679" y="159"/>
                  </a:lnTo>
                  <a:lnTo>
                    <a:pt x="680" y="164"/>
                  </a:lnTo>
                  <a:lnTo>
                    <a:pt x="680" y="167"/>
                  </a:lnTo>
                  <a:lnTo>
                    <a:pt x="679" y="174"/>
                  </a:lnTo>
                  <a:lnTo>
                    <a:pt x="675" y="178"/>
                  </a:lnTo>
                  <a:lnTo>
                    <a:pt x="675" y="179"/>
                  </a:lnTo>
                  <a:lnTo>
                    <a:pt x="675" y="181"/>
                  </a:lnTo>
                  <a:lnTo>
                    <a:pt x="675" y="181"/>
                  </a:lnTo>
                  <a:lnTo>
                    <a:pt x="674" y="184"/>
                  </a:lnTo>
                  <a:lnTo>
                    <a:pt x="673" y="189"/>
                  </a:lnTo>
                  <a:lnTo>
                    <a:pt x="671" y="192"/>
                  </a:lnTo>
                  <a:lnTo>
                    <a:pt x="668" y="195"/>
                  </a:lnTo>
                  <a:lnTo>
                    <a:pt x="668" y="195"/>
                  </a:lnTo>
                  <a:lnTo>
                    <a:pt x="587" y="277"/>
                  </a:lnTo>
                  <a:lnTo>
                    <a:pt x="506" y="361"/>
                  </a:lnTo>
                  <a:lnTo>
                    <a:pt x="506" y="361"/>
                  </a:lnTo>
                  <a:lnTo>
                    <a:pt x="425" y="444"/>
                  </a:lnTo>
                  <a:lnTo>
                    <a:pt x="343" y="526"/>
                  </a:lnTo>
                  <a:lnTo>
                    <a:pt x="343" y="526"/>
                  </a:lnTo>
                  <a:lnTo>
                    <a:pt x="340" y="529"/>
                  </a:lnTo>
                  <a:lnTo>
                    <a:pt x="337" y="531"/>
                  </a:lnTo>
                  <a:lnTo>
                    <a:pt x="332" y="533"/>
                  </a:lnTo>
                  <a:lnTo>
                    <a:pt x="328" y="534"/>
                  </a:lnTo>
                  <a:lnTo>
                    <a:pt x="328" y="534"/>
                  </a:lnTo>
                  <a:lnTo>
                    <a:pt x="324" y="533"/>
                  </a:lnTo>
                  <a:lnTo>
                    <a:pt x="321" y="533"/>
                  </a:lnTo>
                  <a:lnTo>
                    <a:pt x="319" y="535"/>
                  </a:lnTo>
                  <a:lnTo>
                    <a:pt x="319" y="535"/>
                  </a:lnTo>
                  <a:lnTo>
                    <a:pt x="315" y="538"/>
                  </a:lnTo>
                  <a:lnTo>
                    <a:pt x="311" y="540"/>
                  </a:lnTo>
                  <a:lnTo>
                    <a:pt x="306" y="542"/>
                  </a:lnTo>
                  <a:lnTo>
                    <a:pt x="301" y="542"/>
                  </a:lnTo>
                  <a:lnTo>
                    <a:pt x="301" y="542"/>
                  </a:lnTo>
                  <a:lnTo>
                    <a:pt x="296" y="542"/>
                  </a:lnTo>
                  <a:lnTo>
                    <a:pt x="292" y="540"/>
                  </a:lnTo>
                  <a:lnTo>
                    <a:pt x="292" y="540"/>
                  </a:lnTo>
                  <a:lnTo>
                    <a:pt x="282" y="536"/>
                  </a:lnTo>
                  <a:lnTo>
                    <a:pt x="273" y="529"/>
                  </a:lnTo>
                  <a:lnTo>
                    <a:pt x="253" y="515"/>
                  </a:lnTo>
                  <a:lnTo>
                    <a:pt x="253" y="515"/>
                  </a:lnTo>
                  <a:lnTo>
                    <a:pt x="235" y="502"/>
                  </a:lnTo>
                  <a:lnTo>
                    <a:pt x="225" y="495"/>
                  </a:lnTo>
                  <a:lnTo>
                    <a:pt x="215" y="490"/>
                  </a:lnTo>
                  <a:lnTo>
                    <a:pt x="215" y="490"/>
                  </a:lnTo>
                  <a:lnTo>
                    <a:pt x="199" y="484"/>
                  </a:lnTo>
                  <a:lnTo>
                    <a:pt x="199" y="484"/>
                  </a:lnTo>
                  <a:lnTo>
                    <a:pt x="185" y="478"/>
                  </a:lnTo>
                  <a:lnTo>
                    <a:pt x="178" y="474"/>
                  </a:lnTo>
                  <a:lnTo>
                    <a:pt x="170" y="470"/>
                  </a:lnTo>
                  <a:lnTo>
                    <a:pt x="170" y="470"/>
                  </a:lnTo>
                  <a:lnTo>
                    <a:pt x="161" y="462"/>
                  </a:lnTo>
                  <a:lnTo>
                    <a:pt x="161" y="462"/>
                  </a:lnTo>
                  <a:lnTo>
                    <a:pt x="148" y="451"/>
                  </a:lnTo>
                  <a:lnTo>
                    <a:pt x="139" y="446"/>
                  </a:lnTo>
                  <a:lnTo>
                    <a:pt x="132" y="442"/>
                  </a:lnTo>
                  <a:lnTo>
                    <a:pt x="132" y="442"/>
                  </a:lnTo>
                  <a:lnTo>
                    <a:pt x="116" y="434"/>
                  </a:lnTo>
                  <a:lnTo>
                    <a:pt x="116" y="434"/>
                  </a:lnTo>
                  <a:lnTo>
                    <a:pt x="104" y="429"/>
                  </a:lnTo>
                  <a:lnTo>
                    <a:pt x="92" y="424"/>
                  </a:lnTo>
                  <a:lnTo>
                    <a:pt x="92" y="424"/>
                  </a:lnTo>
                  <a:lnTo>
                    <a:pt x="86" y="424"/>
                  </a:lnTo>
                  <a:lnTo>
                    <a:pt x="86" y="424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7" name="chenying0907 738">
              <a:extLst>
                <a:ext uri="{FF2B5EF4-FFF2-40B4-BE49-F238E27FC236}">
                  <a16:creationId xmlns="" xmlns:a16="http://schemas.microsoft.com/office/drawing/2014/main" id="{51FF9F39-3E18-4CEA-B0F4-AB9445A83D9E}"/>
                </a:ext>
              </a:extLst>
            </p:cNvPr>
            <p:cNvSpPr/>
            <p:nvPr/>
          </p:nvSpPr>
          <p:spPr bwMode="auto">
            <a:xfrm>
              <a:off x="5268913" y="4529138"/>
              <a:ext cx="252413" cy="261938"/>
            </a:xfrm>
            <a:custGeom>
              <a:avLst/>
              <a:gdLst/>
              <a:ahLst/>
              <a:cxnLst>
                <a:cxn ang="0">
                  <a:pos x="74" y="493"/>
                </a:cxn>
                <a:cxn ang="0">
                  <a:pos x="47" y="485"/>
                </a:cxn>
                <a:cxn ang="0">
                  <a:pos x="23" y="469"/>
                </a:cxn>
                <a:cxn ang="0">
                  <a:pos x="11" y="456"/>
                </a:cxn>
                <a:cxn ang="0">
                  <a:pos x="8" y="448"/>
                </a:cxn>
                <a:cxn ang="0">
                  <a:pos x="2" y="430"/>
                </a:cxn>
                <a:cxn ang="0">
                  <a:pos x="0" y="399"/>
                </a:cxn>
                <a:cxn ang="0">
                  <a:pos x="9" y="366"/>
                </a:cxn>
                <a:cxn ang="0">
                  <a:pos x="27" y="331"/>
                </a:cxn>
                <a:cxn ang="0">
                  <a:pos x="56" y="292"/>
                </a:cxn>
                <a:cxn ang="0">
                  <a:pos x="79" y="267"/>
                </a:cxn>
                <a:cxn ang="0">
                  <a:pos x="105" y="233"/>
                </a:cxn>
                <a:cxn ang="0">
                  <a:pos x="125" y="208"/>
                </a:cxn>
                <a:cxn ang="0">
                  <a:pos x="164" y="167"/>
                </a:cxn>
                <a:cxn ang="0">
                  <a:pos x="325" y="7"/>
                </a:cxn>
                <a:cxn ang="0">
                  <a:pos x="333" y="2"/>
                </a:cxn>
                <a:cxn ang="0">
                  <a:pos x="341" y="0"/>
                </a:cxn>
                <a:cxn ang="0">
                  <a:pos x="358" y="9"/>
                </a:cxn>
                <a:cxn ang="0">
                  <a:pos x="364" y="21"/>
                </a:cxn>
                <a:cxn ang="0">
                  <a:pos x="362" y="32"/>
                </a:cxn>
                <a:cxn ang="0">
                  <a:pos x="357" y="39"/>
                </a:cxn>
                <a:cxn ang="0">
                  <a:pos x="293" y="101"/>
                </a:cxn>
                <a:cxn ang="0">
                  <a:pos x="193" y="199"/>
                </a:cxn>
                <a:cxn ang="0">
                  <a:pos x="140" y="263"/>
                </a:cxn>
                <a:cxn ang="0">
                  <a:pos x="113" y="300"/>
                </a:cxn>
                <a:cxn ang="0">
                  <a:pos x="76" y="339"/>
                </a:cxn>
                <a:cxn ang="0">
                  <a:pos x="57" y="367"/>
                </a:cxn>
                <a:cxn ang="0">
                  <a:pos x="45" y="405"/>
                </a:cxn>
                <a:cxn ang="0">
                  <a:pos x="47" y="426"/>
                </a:cxn>
                <a:cxn ang="0">
                  <a:pos x="50" y="429"/>
                </a:cxn>
                <a:cxn ang="0">
                  <a:pos x="55" y="436"/>
                </a:cxn>
                <a:cxn ang="0">
                  <a:pos x="71" y="445"/>
                </a:cxn>
                <a:cxn ang="0">
                  <a:pos x="89" y="448"/>
                </a:cxn>
                <a:cxn ang="0">
                  <a:pos x="116" y="442"/>
                </a:cxn>
                <a:cxn ang="0">
                  <a:pos x="144" y="426"/>
                </a:cxn>
                <a:cxn ang="0">
                  <a:pos x="196" y="377"/>
                </a:cxn>
                <a:cxn ang="0">
                  <a:pos x="242" y="324"/>
                </a:cxn>
                <a:cxn ang="0">
                  <a:pos x="294" y="271"/>
                </a:cxn>
                <a:cxn ang="0">
                  <a:pos x="371" y="194"/>
                </a:cxn>
                <a:cxn ang="0">
                  <a:pos x="442" y="114"/>
                </a:cxn>
                <a:cxn ang="0">
                  <a:pos x="448" y="107"/>
                </a:cxn>
                <a:cxn ang="0">
                  <a:pos x="456" y="106"/>
                </a:cxn>
                <a:cxn ang="0">
                  <a:pos x="472" y="115"/>
                </a:cxn>
                <a:cxn ang="0">
                  <a:pos x="478" y="125"/>
                </a:cxn>
                <a:cxn ang="0">
                  <a:pos x="478" y="138"/>
                </a:cxn>
                <a:cxn ang="0">
                  <a:pos x="473" y="147"/>
                </a:cxn>
                <a:cxn ang="0">
                  <a:pos x="408" y="220"/>
                </a:cxn>
                <a:cxn ang="0">
                  <a:pos x="340" y="289"/>
                </a:cxn>
                <a:cxn ang="0">
                  <a:pos x="223" y="410"/>
                </a:cxn>
                <a:cxn ang="0">
                  <a:pos x="189" y="445"/>
                </a:cxn>
                <a:cxn ang="0">
                  <a:pos x="135" y="480"/>
                </a:cxn>
                <a:cxn ang="0">
                  <a:pos x="100" y="492"/>
                </a:cxn>
                <a:cxn ang="0">
                  <a:pos x="84" y="493"/>
                </a:cxn>
              </a:cxnLst>
              <a:rect l="0" t="0" r="r" b="b"/>
              <a:pathLst>
                <a:path w="479" h="493">
                  <a:moveTo>
                    <a:pt x="84" y="493"/>
                  </a:moveTo>
                  <a:lnTo>
                    <a:pt x="84" y="493"/>
                  </a:lnTo>
                  <a:lnTo>
                    <a:pt x="74" y="493"/>
                  </a:lnTo>
                  <a:lnTo>
                    <a:pt x="65" y="491"/>
                  </a:lnTo>
                  <a:lnTo>
                    <a:pt x="56" y="489"/>
                  </a:lnTo>
                  <a:lnTo>
                    <a:pt x="47" y="485"/>
                  </a:lnTo>
                  <a:lnTo>
                    <a:pt x="39" y="480"/>
                  </a:lnTo>
                  <a:lnTo>
                    <a:pt x="31" y="475"/>
                  </a:lnTo>
                  <a:lnTo>
                    <a:pt x="23" y="469"/>
                  </a:lnTo>
                  <a:lnTo>
                    <a:pt x="14" y="462"/>
                  </a:lnTo>
                  <a:lnTo>
                    <a:pt x="14" y="462"/>
                  </a:lnTo>
                  <a:lnTo>
                    <a:pt x="11" y="456"/>
                  </a:lnTo>
                  <a:lnTo>
                    <a:pt x="8" y="449"/>
                  </a:lnTo>
                  <a:lnTo>
                    <a:pt x="8" y="449"/>
                  </a:lnTo>
                  <a:lnTo>
                    <a:pt x="8" y="448"/>
                  </a:lnTo>
                  <a:lnTo>
                    <a:pt x="8" y="448"/>
                  </a:lnTo>
                  <a:lnTo>
                    <a:pt x="4" y="439"/>
                  </a:lnTo>
                  <a:lnTo>
                    <a:pt x="2" y="430"/>
                  </a:lnTo>
                  <a:lnTo>
                    <a:pt x="0" y="419"/>
                  </a:lnTo>
                  <a:lnTo>
                    <a:pt x="0" y="409"/>
                  </a:lnTo>
                  <a:lnTo>
                    <a:pt x="0" y="399"/>
                  </a:lnTo>
                  <a:lnTo>
                    <a:pt x="2" y="388"/>
                  </a:lnTo>
                  <a:lnTo>
                    <a:pt x="5" y="377"/>
                  </a:lnTo>
                  <a:lnTo>
                    <a:pt x="9" y="366"/>
                  </a:lnTo>
                  <a:lnTo>
                    <a:pt x="13" y="354"/>
                  </a:lnTo>
                  <a:lnTo>
                    <a:pt x="20" y="342"/>
                  </a:lnTo>
                  <a:lnTo>
                    <a:pt x="27" y="331"/>
                  </a:lnTo>
                  <a:lnTo>
                    <a:pt x="35" y="318"/>
                  </a:lnTo>
                  <a:lnTo>
                    <a:pt x="44" y="306"/>
                  </a:lnTo>
                  <a:lnTo>
                    <a:pt x="56" y="292"/>
                  </a:lnTo>
                  <a:lnTo>
                    <a:pt x="67" y="280"/>
                  </a:lnTo>
                  <a:lnTo>
                    <a:pt x="79" y="267"/>
                  </a:lnTo>
                  <a:lnTo>
                    <a:pt x="79" y="267"/>
                  </a:lnTo>
                  <a:lnTo>
                    <a:pt x="87" y="258"/>
                  </a:lnTo>
                  <a:lnTo>
                    <a:pt x="94" y="250"/>
                  </a:lnTo>
                  <a:lnTo>
                    <a:pt x="105" y="233"/>
                  </a:lnTo>
                  <a:lnTo>
                    <a:pt x="105" y="233"/>
                  </a:lnTo>
                  <a:lnTo>
                    <a:pt x="115" y="220"/>
                  </a:lnTo>
                  <a:lnTo>
                    <a:pt x="125" y="208"/>
                  </a:lnTo>
                  <a:lnTo>
                    <a:pt x="125" y="208"/>
                  </a:lnTo>
                  <a:lnTo>
                    <a:pt x="144" y="187"/>
                  </a:lnTo>
                  <a:lnTo>
                    <a:pt x="164" y="167"/>
                  </a:lnTo>
                  <a:lnTo>
                    <a:pt x="164" y="167"/>
                  </a:lnTo>
                  <a:lnTo>
                    <a:pt x="185" y="148"/>
                  </a:lnTo>
                  <a:lnTo>
                    <a:pt x="325" y="7"/>
                  </a:lnTo>
                  <a:lnTo>
                    <a:pt x="325" y="7"/>
                  </a:lnTo>
                  <a:lnTo>
                    <a:pt x="328" y="4"/>
                  </a:lnTo>
                  <a:lnTo>
                    <a:pt x="333" y="2"/>
                  </a:lnTo>
                  <a:lnTo>
                    <a:pt x="337" y="1"/>
                  </a:lnTo>
                  <a:lnTo>
                    <a:pt x="341" y="0"/>
                  </a:lnTo>
                  <a:lnTo>
                    <a:pt x="341" y="0"/>
                  </a:lnTo>
                  <a:lnTo>
                    <a:pt x="347" y="1"/>
                  </a:lnTo>
                  <a:lnTo>
                    <a:pt x="353" y="4"/>
                  </a:lnTo>
                  <a:lnTo>
                    <a:pt x="358" y="9"/>
                  </a:lnTo>
                  <a:lnTo>
                    <a:pt x="362" y="15"/>
                  </a:lnTo>
                  <a:lnTo>
                    <a:pt x="362" y="15"/>
                  </a:lnTo>
                  <a:lnTo>
                    <a:pt x="364" y="21"/>
                  </a:lnTo>
                  <a:lnTo>
                    <a:pt x="365" y="26"/>
                  </a:lnTo>
                  <a:lnTo>
                    <a:pt x="364" y="29"/>
                  </a:lnTo>
                  <a:lnTo>
                    <a:pt x="362" y="32"/>
                  </a:lnTo>
                  <a:lnTo>
                    <a:pt x="360" y="36"/>
                  </a:lnTo>
                  <a:lnTo>
                    <a:pt x="357" y="39"/>
                  </a:lnTo>
                  <a:lnTo>
                    <a:pt x="357" y="39"/>
                  </a:lnTo>
                  <a:lnTo>
                    <a:pt x="325" y="70"/>
                  </a:lnTo>
                  <a:lnTo>
                    <a:pt x="293" y="101"/>
                  </a:lnTo>
                  <a:lnTo>
                    <a:pt x="293" y="101"/>
                  </a:lnTo>
                  <a:lnTo>
                    <a:pt x="252" y="139"/>
                  </a:lnTo>
                  <a:lnTo>
                    <a:pt x="212" y="179"/>
                  </a:lnTo>
                  <a:lnTo>
                    <a:pt x="193" y="199"/>
                  </a:lnTo>
                  <a:lnTo>
                    <a:pt x="174" y="220"/>
                  </a:lnTo>
                  <a:lnTo>
                    <a:pt x="157" y="242"/>
                  </a:lnTo>
                  <a:lnTo>
                    <a:pt x="140" y="263"/>
                  </a:lnTo>
                  <a:lnTo>
                    <a:pt x="140" y="263"/>
                  </a:lnTo>
                  <a:lnTo>
                    <a:pt x="127" y="281"/>
                  </a:lnTo>
                  <a:lnTo>
                    <a:pt x="113" y="300"/>
                  </a:lnTo>
                  <a:lnTo>
                    <a:pt x="95" y="319"/>
                  </a:lnTo>
                  <a:lnTo>
                    <a:pt x="76" y="339"/>
                  </a:lnTo>
                  <a:lnTo>
                    <a:pt x="76" y="339"/>
                  </a:lnTo>
                  <a:lnTo>
                    <a:pt x="70" y="346"/>
                  </a:lnTo>
                  <a:lnTo>
                    <a:pt x="63" y="355"/>
                  </a:lnTo>
                  <a:lnTo>
                    <a:pt x="57" y="367"/>
                  </a:lnTo>
                  <a:lnTo>
                    <a:pt x="52" y="379"/>
                  </a:lnTo>
                  <a:lnTo>
                    <a:pt x="47" y="391"/>
                  </a:lnTo>
                  <a:lnTo>
                    <a:pt x="45" y="405"/>
                  </a:lnTo>
                  <a:lnTo>
                    <a:pt x="45" y="416"/>
                  </a:lnTo>
                  <a:lnTo>
                    <a:pt x="46" y="421"/>
                  </a:lnTo>
                  <a:lnTo>
                    <a:pt x="47" y="426"/>
                  </a:lnTo>
                  <a:lnTo>
                    <a:pt x="47" y="427"/>
                  </a:lnTo>
                  <a:lnTo>
                    <a:pt x="50" y="429"/>
                  </a:lnTo>
                  <a:lnTo>
                    <a:pt x="50" y="429"/>
                  </a:lnTo>
                  <a:lnTo>
                    <a:pt x="54" y="435"/>
                  </a:lnTo>
                  <a:lnTo>
                    <a:pt x="54" y="436"/>
                  </a:lnTo>
                  <a:lnTo>
                    <a:pt x="55" y="436"/>
                  </a:lnTo>
                  <a:lnTo>
                    <a:pt x="55" y="436"/>
                  </a:lnTo>
                  <a:lnTo>
                    <a:pt x="63" y="441"/>
                  </a:lnTo>
                  <a:lnTo>
                    <a:pt x="71" y="445"/>
                  </a:lnTo>
                  <a:lnTo>
                    <a:pt x="79" y="447"/>
                  </a:lnTo>
                  <a:lnTo>
                    <a:pt x="89" y="448"/>
                  </a:lnTo>
                  <a:lnTo>
                    <a:pt x="89" y="448"/>
                  </a:lnTo>
                  <a:lnTo>
                    <a:pt x="98" y="447"/>
                  </a:lnTo>
                  <a:lnTo>
                    <a:pt x="106" y="445"/>
                  </a:lnTo>
                  <a:lnTo>
                    <a:pt x="116" y="442"/>
                  </a:lnTo>
                  <a:lnTo>
                    <a:pt x="125" y="437"/>
                  </a:lnTo>
                  <a:lnTo>
                    <a:pt x="134" y="432"/>
                  </a:lnTo>
                  <a:lnTo>
                    <a:pt x="144" y="426"/>
                  </a:lnTo>
                  <a:lnTo>
                    <a:pt x="162" y="411"/>
                  </a:lnTo>
                  <a:lnTo>
                    <a:pt x="180" y="395"/>
                  </a:lnTo>
                  <a:lnTo>
                    <a:pt x="196" y="377"/>
                  </a:lnTo>
                  <a:lnTo>
                    <a:pt x="227" y="341"/>
                  </a:lnTo>
                  <a:lnTo>
                    <a:pt x="227" y="341"/>
                  </a:lnTo>
                  <a:lnTo>
                    <a:pt x="242" y="324"/>
                  </a:lnTo>
                  <a:lnTo>
                    <a:pt x="253" y="311"/>
                  </a:lnTo>
                  <a:lnTo>
                    <a:pt x="253" y="311"/>
                  </a:lnTo>
                  <a:lnTo>
                    <a:pt x="294" y="271"/>
                  </a:lnTo>
                  <a:lnTo>
                    <a:pt x="294" y="271"/>
                  </a:lnTo>
                  <a:lnTo>
                    <a:pt x="333" y="233"/>
                  </a:lnTo>
                  <a:lnTo>
                    <a:pt x="371" y="194"/>
                  </a:lnTo>
                  <a:lnTo>
                    <a:pt x="407" y="155"/>
                  </a:lnTo>
                  <a:lnTo>
                    <a:pt x="424" y="134"/>
                  </a:lnTo>
                  <a:lnTo>
                    <a:pt x="442" y="114"/>
                  </a:lnTo>
                  <a:lnTo>
                    <a:pt x="442" y="114"/>
                  </a:lnTo>
                  <a:lnTo>
                    <a:pt x="445" y="111"/>
                  </a:lnTo>
                  <a:lnTo>
                    <a:pt x="448" y="107"/>
                  </a:lnTo>
                  <a:lnTo>
                    <a:pt x="452" y="106"/>
                  </a:lnTo>
                  <a:lnTo>
                    <a:pt x="456" y="106"/>
                  </a:lnTo>
                  <a:lnTo>
                    <a:pt x="456" y="106"/>
                  </a:lnTo>
                  <a:lnTo>
                    <a:pt x="462" y="107"/>
                  </a:lnTo>
                  <a:lnTo>
                    <a:pt x="468" y="111"/>
                  </a:lnTo>
                  <a:lnTo>
                    <a:pt x="472" y="115"/>
                  </a:lnTo>
                  <a:lnTo>
                    <a:pt x="476" y="121"/>
                  </a:lnTo>
                  <a:lnTo>
                    <a:pt x="476" y="121"/>
                  </a:lnTo>
                  <a:lnTo>
                    <a:pt x="478" y="125"/>
                  </a:lnTo>
                  <a:lnTo>
                    <a:pt x="479" y="131"/>
                  </a:lnTo>
                  <a:lnTo>
                    <a:pt x="478" y="135"/>
                  </a:lnTo>
                  <a:lnTo>
                    <a:pt x="478" y="138"/>
                  </a:lnTo>
                  <a:lnTo>
                    <a:pt x="476" y="143"/>
                  </a:lnTo>
                  <a:lnTo>
                    <a:pt x="473" y="147"/>
                  </a:lnTo>
                  <a:lnTo>
                    <a:pt x="473" y="147"/>
                  </a:lnTo>
                  <a:lnTo>
                    <a:pt x="458" y="165"/>
                  </a:lnTo>
                  <a:lnTo>
                    <a:pt x="442" y="184"/>
                  </a:lnTo>
                  <a:lnTo>
                    <a:pt x="408" y="220"/>
                  </a:lnTo>
                  <a:lnTo>
                    <a:pt x="374" y="255"/>
                  </a:lnTo>
                  <a:lnTo>
                    <a:pt x="340" y="289"/>
                  </a:lnTo>
                  <a:lnTo>
                    <a:pt x="340" y="289"/>
                  </a:lnTo>
                  <a:lnTo>
                    <a:pt x="280" y="348"/>
                  </a:lnTo>
                  <a:lnTo>
                    <a:pt x="251" y="379"/>
                  </a:lnTo>
                  <a:lnTo>
                    <a:pt x="223" y="410"/>
                  </a:lnTo>
                  <a:lnTo>
                    <a:pt x="223" y="410"/>
                  </a:lnTo>
                  <a:lnTo>
                    <a:pt x="207" y="429"/>
                  </a:lnTo>
                  <a:lnTo>
                    <a:pt x="189" y="445"/>
                  </a:lnTo>
                  <a:lnTo>
                    <a:pt x="171" y="460"/>
                  </a:lnTo>
                  <a:lnTo>
                    <a:pt x="153" y="471"/>
                  </a:lnTo>
                  <a:lnTo>
                    <a:pt x="135" y="480"/>
                  </a:lnTo>
                  <a:lnTo>
                    <a:pt x="118" y="488"/>
                  </a:lnTo>
                  <a:lnTo>
                    <a:pt x="109" y="490"/>
                  </a:lnTo>
                  <a:lnTo>
                    <a:pt x="100" y="492"/>
                  </a:lnTo>
                  <a:lnTo>
                    <a:pt x="92" y="493"/>
                  </a:lnTo>
                  <a:lnTo>
                    <a:pt x="84" y="493"/>
                  </a:lnTo>
                  <a:lnTo>
                    <a:pt x="84" y="493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18" name="chenying0907 70">
            <a:extLst>
              <a:ext uri="{FF2B5EF4-FFF2-40B4-BE49-F238E27FC236}">
                <a16:creationId xmlns="" xmlns:a16="http://schemas.microsoft.com/office/drawing/2014/main" id="{667043CC-EA87-4FCD-A8DE-ADF2678B4CE5}"/>
              </a:ext>
            </a:extLst>
          </p:cNvPr>
          <p:cNvGrpSpPr/>
          <p:nvPr/>
        </p:nvGrpSpPr>
        <p:grpSpPr>
          <a:xfrm>
            <a:off x="6497739" y="3782118"/>
            <a:ext cx="614689" cy="628344"/>
            <a:chOff x="5268913" y="4124325"/>
            <a:chExt cx="652463" cy="666751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19" name="chenying0907 719">
              <a:extLst>
                <a:ext uri="{FF2B5EF4-FFF2-40B4-BE49-F238E27FC236}">
                  <a16:creationId xmlns="" xmlns:a16="http://schemas.microsoft.com/office/drawing/2014/main" id="{3E1DE9AD-4928-4797-9EA6-6B82AB762E88}"/>
                </a:ext>
              </a:extLst>
            </p:cNvPr>
            <p:cNvSpPr/>
            <p:nvPr/>
          </p:nvSpPr>
          <p:spPr bwMode="auto">
            <a:xfrm>
              <a:off x="5356226" y="4351338"/>
              <a:ext cx="9525" cy="57150"/>
            </a:xfrm>
            <a:custGeom>
              <a:avLst/>
              <a:gdLst/>
              <a:ahLst/>
              <a:cxnLst>
                <a:cxn ang="0">
                  <a:pos x="9" y="3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3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4" y="15"/>
                </a:cxn>
                <a:cxn ang="0">
                  <a:pos x="7" y="25"/>
                </a:cxn>
                <a:cxn ang="0">
                  <a:pos x="9" y="35"/>
                </a:cxn>
                <a:cxn ang="0">
                  <a:pos x="11" y="46"/>
                </a:cxn>
                <a:cxn ang="0">
                  <a:pos x="11" y="46"/>
                </a:cxn>
                <a:cxn ang="0">
                  <a:pos x="11" y="53"/>
                </a:cxn>
                <a:cxn ang="0">
                  <a:pos x="9" y="60"/>
                </a:cxn>
                <a:cxn ang="0">
                  <a:pos x="6" y="75"/>
                </a:cxn>
                <a:cxn ang="0">
                  <a:pos x="2" y="89"/>
                </a:cxn>
                <a:cxn ang="0">
                  <a:pos x="1" y="96"/>
                </a:cxn>
                <a:cxn ang="0">
                  <a:pos x="0" y="104"/>
                </a:cxn>
                <a:cxn ang="0">
                  <a:pos x="0" y="104"/>
                </a:cxn>
                <a:cxn ang="0">
                  <a:pos x="0" y="106"/>
                </a:cxn>
                <a:cxn ang="0">
                  <a:pos x="1" y="108"/>
                </a:cxn>
                <a:cxn ang="0">
                  <a:pos x="3" y="108"/>
                </a:cxn>
                <a:cxn ang="0">
                  <a:pos x="5" y="109"/>
                </a:cxn>
                <a:cxn ang="0">
                  <a:pos x="6" y="108"/>
                </a:cxn>
                <a:cxn ang="0">
                  <a:pos x="8" y="108"/>
                </a:cxn>
                <a:cxn ang="0">
                  <a:pos x="9" y="106"/>
                </a:cxn>
                <a:cxn ang="0">
                  <a:pos x="9" y="104"/>
                </a:cxn>
                <a:cxn ang="0">
                  <a:pos x="9" y="104"/>
                </a:cxn>
                <a:cxn ang="0">
                  <a:pos x="12" y="89"/>
                </a:cxn>
                <a:cxn ang="0">
                  <a:pos x="15" y="75"/>
                </a:cxn>
                <a:cxn ang="0">
                  <a:pos x="18" y="60"/>
                </a:cxn>
                <a:cxn ang="0">
                  <a:pos x="20" y="46"/>
                </a:cxn>
                <a:cxn ang="0">
                  <a:pos x="20" y="46"/>
                </a:cxn>
                <a:cxn ang="0">
                  <a:pos x="20" y="41"/>
                </a:cxn>
                <a:cxn ang="0">
                  <a:pos x="20" y="35"/>
                </a:cxn>
                <a:cxn ang="0">
                  <a:pos x="18" y="24"/>
                </a:cxn>
                <a:cxn ang="0">
                  <a:pos x="14" y="13"/>
                </a:cxn>
                <a:cxn ang="0">
                  <a:pos x="9" y="3"/>
                </a:cxn>
                <a:cxn ang="0">
                  <a:pos x="9" y="3"/>
                </a:cxn>
              </a:cxnLst>
              <a:rect l="0" t="0" r="r" b="b"/>
              <a:pathLst>
                <a:path w="20" h="109">
                  <a:moveTo>
                    <a:pt x="9" y="3"/>
                  </a:moveTo>
                  <a:lnTo>
                    <a:pt x="9" y="3"/>
                  </a:lnTo>
                  <a:lnTo>
                    <a:pt x="8" y="1"/>
                  </a:lnTo>
                  <a:lnTo>
                    <a:pt x="7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4" y="15"/>
                  </a:lnTo>
                  <a:lnTo>
                    <a:pt x="7" y="25"/>
                  </a:lnTo>
                  <a:lnTo>
                    <a:pt x="9" y="35"/>
                  </a:lnTo>
                  <a:lnTo>
                    <a:pt x="11" y="46"/>
                  </a:lnTo>
                  <a:lnTo>
                    <a:pt x="11" y="46"/>
                  </a:lnTo>
                  <a:lnTo>
                    <a:pt x="11" y="53"/>
                  </a:lnTo>
                  <a:lnTo>
                    <a:pt x="9" y="60"/>
                  </a:lnTo>
                  <a:lnTo>
                    <a:pt x="6" y="75"/>
                  </a:lnTo>
                  <a:lnTo>
                    <a:pt x="2" y="89"/>
                  </a:lnTo>
                  <a:lnTo>
                    <a:pt x="1" y="96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0" y="106"/>
                  </a:lnTo>
                  <a:lnTo>
                    <a:pt x="1" y="108"/>
                  </a:lnTo>
                  <a:lnTo>
                    <a:pt x="3" y="108"/>
                  </a:lnTo>
                  <a:lnTo>
                    <a:pt x="5" y="109"/>
                  </a:lnTo>
                  <a:lnTo>
                    <a:pt x="6" y="108"/>
                  </a:lnTo>
                  <a:lnTo>
                    <a:pt x="8" y="108"/>
                  </a:lnTo>
                  <a:lnTo>
                    <a:pt x="9" y="106"/>
                  </a:lnTo>
                  <a:lnTo>
                    <a:pt x="9" y="104"/>
                  </a:lnTo>
                  <a:lnTo>
                    <a:pt x="9" y="104"/>
                  </a:lnTo>
                  <a:lnTo>
                    <a:pt x="12" y="89"/>
                  </a:lnTo>
                  <a:lnTo>
                    <a:pt x="15" y="75"/>
                  </a:lnTo>
                  <a:lnTo>
                    <a:pt x="18" y="60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0" y="41"/>
                  </a:lnTo>
                  <a:lnTo>
                    <a:pt x="20" y="35"/>
                  </a:lnTo>
                  <a:lnTo>
                    <a:pt x="18" y="24"/>
                  </a:lnTo>
                  <a:lnTo>
                    <a:pt x="14" y="13"/>
                  </a:lnTo>
                  <a:lnTo>
                    <a:pt x="9" y="3"/>
                  </a:lnTo>
                  <a:lnTo>
                    <a:pt x="9" y="3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0" name="chenying0907 720">
              <a:extLst>
                <a:ext uri="{FF2B5EF4-FFF2-40B4-BE49-F238E27FC236}">
                  <a16:creationId xmlns="" xmlns:a16="http://schemas.microsoft.com/office/drawing/2014/main" id="{6CEDE095-27FB-4D51-954B-E976CE0A12AC}"/>
                </a:ext>
              </a:extLst>
            </p:cNvPr>
            <p:cNvSpPr/>
            <p:nvPr/>
          </p:nvSpPr>
          <p:spPr bwMode="auto">
            <a:xfrm>
              <a:off x="5392738" y="4365625"/>
              <a:ext cx="12700" cy="80963"/>
            </a:xfrm>
            <a:custGeom>
              <a:avLst/>
              <a:gdLst/>
              <a:ahLst/>
              <a:cxnLst>
                <a:cxn ang="0">
                  <a:pos x="25" y="4"/>
                </a:cxn>
                <a:cxn ang="0">
                  <a:pos x="25" y="4"/>
                </a:cxn>
                <a:cxn ang="0">
                  <a:pos x="25" y="2"/>
                </a:cxn>
                <a:cxn ang="0">
                  <a:pos x="24" y="1"/>
                </a:cxn>
                <a:cxn ang="0">
                  <a:pos x="22" y="0"/>
                </a:cxn>
                <a:cxn ang="0">
                  <a:pos x="21" y="0"/>
                </a:cxn>
                <a:cxn ang="0">
                  <a:pos x="19" y="0"/>
                </a:cxn>
                <a:cxn ang="0">
                  <a:pos x="17" y="1"/>
                </a:cxn>
                <a:cxn ang="0">
                  <a:pos x="16" y="2"/>
                </a:cxn>
                <a:cxn ang="0">
                  <a:pos x="16" y="4"/>
                </a:cxn>
                <a:cxn ang="0">
                  <a:pos x="16" y="4"/>
                </a:cxn>
                <a:cxn ang="0">
                  <a:pos x="14" y="24"/>
                </a:cxn>
                <a:cxn ang="0">
                  <a:pos x="11" y="43"/>
                </a:cxn>
                <a:cxn ang="0">
                  <a:pos x="4" y="80"/>
                </a:cxn>
                <a:cxn ang="0">
                  <a:pos x="4" y="80"/>
                </a:cxn>
                <a:cxn ang="0">
                  <a:pos x="1" y="96"/>
                </a:cxn>
                <a:cxn ang="0">
                  <a:pos x="0" y="114"/>
                </a:cxn>
                <a:cxn ang="0">
                  <a:pos x="1" y="147"/>
                </a:cxn>
                <a:cxn ang="0">
                  <a:pos x="1" y="147"/>
                </a:cxn>
                <a:cxn ang="0">
                  <a:pos x="1" y="149"/>
                </a:cxn>
                <a:cxn ang="0">
                  <a:pos x="2" y="150"/>
                </a:cxn>
                <a:cxn ang="0">
                  <a:pos x="5" y="151"/>
                </a:cxn>
                <a:cxn ang="0">
                  <a:pos x="7" y="151"/>
                </a:cxn>
                <a:cxn ang="0">
                  <a:pos x="8" y="151"/>
                </a:cxn>
                <a:cxn ang="0">
                  <a:pos x="10" y="150"/>
                </a:cxn>
                <a:cxn ang="0">
                  <a:pos x="11" y="149"/>
                </a:cxn>
                <a:cxn ang="0">
                  <a:pos x="11" y="147"/>
                </a:cxn>
                <a:cxn ang="0">
                  <a:pos x="11" y="147"/>
                </a:cxn>
                <a:cxn ang="0">
                  <a:pos x="11" y="126"/>
                </a:cxn>
                <a:cxn ang="0">
                  <a:pos x="11" y="107"/>
                </a:cxn>
                <a:cxn ang="0">
                  <a:pos x="13" y="86"/>
                </a:cxn>
                <a:cxn ang="0">
                  <a:pos x="16" y="65"/>
                </a:cxn>
                <a:cxn ang="0">
                  <a:pos x="16" y="65"/>
                </a:cxn>
                <a:cxn ang="0">
                  <a:pos x="22" y="35"/>
                </a:cxn>
                <a:cxn ang="0">
                  <a:pos x="24" y="20"/>
                </a:cxn>
                <a:cxn ang="0">
                  <a:pos x="25" y="4"/>
                </a:cxn>
                <a:cxn ang="0">
                  <a:pos x="25" y="4"/>
                </a:cxn>
              </a:cxnLst>
              <a:rect l="0" t="0" r="r" b="b"/>
              <a:pathLst>
                <a:path w="25" h="151">
                  <a:moveTo>
                    <a:pt x="25" y="4"/>
                  </a:moveTo>
                  <a:lnTo>
                    <a:pt x="25" y="4"/>
                  </a:lnTo>
                  <a:lnTo>
                    <a:pt x="25" y="2"/>
                  </a:lnTo>
                  <a:lnTo>
                    <a:pt x="24" y="1"/>
                  </a:lnTo>
                  <a:lnTo>
                    <a:pt x="22" y="0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7" y="1"/>
                  </a:lnTo>
                  <a:lnTo>
                    <a:pt x="16" y="2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4" y="24"/>
                  </a:lnTo>
                  <a:lnTo>
                    <a:pt x="11" y="43"/>
                  </a:lnTo>
                  <a:lnTo>
                    <a:pt x="4" y="80"/>
                  </a:lnTo>
                  <a:lnTo>
                    <a:pt x="4" y="80"/>
                  </a:lnTo>
                  <a:lnTo>
                    <a:pt x="1" y="96"/>
                  </a:lnTo>
                  <a:lnTo>
                    <a:pt x="0" y="114"/>
                  </a:lnTo>
                  <a:lnTo>
                    <a:pt x="1" y="147"/>
                  </a:lnTo>
                  <a:lnTo>
                    <a:pt x="1" y="147"/>
                  </a:lnTo>
                  <a:lnTo>
                    <a:pt x="1" y="149"/>
                  </a:lnTo>
                  <a:lnTo>
                    <a:pt x="2" y="150"/>
                  </a:lnTo>
                  <a:lnTo>
                    <a:pt x="5" y="151"/>
                  </a:lnTo>
                  <a:lnTo>
                    <a:pt x="7" y="151"/>
                  </a:lnTo>
                  <a:lnTo>
                    <a:pt x="8" y="151"/>
                  </a:lnTo>
                  <a:lnTo>
                    <a:pt x="10" y="150"/>
                  </a:lnTo>
                  <a:lnTo>
                    <a:pt x="11" y="149"/>
                  </a:lnTo>
                  <a:lnTo>
                    <a:pt x="11" y="147"/>
                  </a:lnTo>
                  <a:lnTo>
                    <a:pt x="11" y="147"/>
                  </a:lnTo>
                  <a:lnTo>
                    <a:pt x="11" y="126"/>
                  </a:lnTo>
                  <a:lnTo>
                    <a:pt x="11" y="107"/>
                  </a:lnTo>
                  <a:lnTo>
                    <a:pt x="13" y="86"/>
                  </a:lnTo>
                  <a:lnTo>
                    <a:pt x="16" y="65"/>
                  </a:lnTo>
                  <a:lnTo>
                    <a:pt x="16" y="65"/>
                  </a:lnTo>
                  <a:lnTo>
                    <a:pt x="22" y="35"/>
                  </a:lnTo>
                  <a:lnTo>
                    <a:pt x="24" y="20"/>
                  </a:lnTo>
                  <a:lnTo>
                    <a:pt x="25" y="4"/>
                  </a:lnTo>
                  <a:lnTo>
                    <a:pt x="25" y="4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1" name="chenying0907 721">
              <a:extLst>
                <a:ext uri="{FF2B5EF4-FFF2-40B4-BE49-F238E27FC236}">
                  <a16:creationId xmlns="" xmlns:a16="http://schemas.microsoft.com/office/drawing/2014/main" id="{D7B271BD-2B68-4F03-99B3-401F658BE00A}"/>
                </a:ext>
              </a:extLst>
            </p:cNvPr>
            <p:cNvSpPr/>
            <p:nvPr/>
          </p:nvSpPr>
          <p:spPr bwMode="auto">
            <a:xfrm>
              <a:off x="5421313" y="4389438"/>
              <a:ext cx="19050" cy="84138"/>
            </a:xfrm>
            <a:custGeom>
              <a:avLst/>
              <a:gdLst/>
              <a:ahLst/>
              <a:cxnLst>
                <a:cxn ang="0">
                  <a:pos x="29" y="2"/>
                </a:cxn>
                <a:cxn ang="0">
                  <a:pos x="29" y="2"/>
                </a:cxn>
                <a:cxn ang="0">
                  <a:pos x="22" y="16"/>
                </a:cxn>
                <a:cxn ang="0">
                  <a:pos x="18" y="30"/>
                </a:cxn>
                <a:cxn ang="0">
                  <a:pos x="15" y="46"/>
                </a:cxn>
                <a:cxn ang="0">
                  <a:pos x="13" y="61"/>
                </a:cxn>
                <a:cxn ang="0">
                  <a:pos x="13" y="61"/>
                </a:cxn>
                <a:cxn ang="0">
                  <a:pos x="8" y="85"/>
                </a:cxn>
                <a:cxn ang="0">
                  <a:pos x="4" y="109"/>
                </a:cxn>
                <a:cxn ang="0">
                  <a:pos x="1" y="133"/>
                </a:cxn>
                <a:cxn ang="0">
                  <a:pos x="0" y="157"/>
                </a:cxn>
                <a:cxn ang="0">
                  <a:pos x="0" y="157"/>
                </a:cxn>
                <a:cxn ang="0">
                  <a:pos x="0" y="158"/>
                </a:cxn>
                <a:cxn ang="0">
                  <a:pos x="1" y="160"/>
                </a:cxn>
                <a:cxn ang="0">
                  <a:pos x="2" y="161"/>
                </a:cxn>
                <a:cxn ang="0">
                  <a:pos x="4" y="161"/>
                </a:cxn>
                <a:cxn ang="0">
                  <a:pos x="6" y="161"/>
                </a:cxn>
                <a:cxn ang="0">
                  <a:pos x="7" y="160"/>
                </a:cxn>
                <a:cxn ang="0">
                  <a:pos x="8" y="158"/>
                </a:cxn>
                <a:cxn ang="0">
                  <a:pos x="9" y="157"/>
                </a:cxn>
                <a:cxn ang="0">
                  <a:pos x="9" y="157"/>
                </a:cxn>
                <a:cxn ang="0">
                  <a:pos x="10" y="137"/>
                </a:cxn>
                <a:cxn ang="0">
                  <a:pos x="14" y="117"/>
                </a:cxn>
                <a:cxn ang="0">
                  <a:pos x="20" y="78"/>
                </a:cxn>
                <a:cxn ang="0">
                  <a:pos x="20" y="78"/>
                </a:cxn>
                <a:cxn ang="0">
                  <a:pos x="22" y="59"/>
                </a:cxn>
                <a:cxn ang="0">
                  <a:pos x="25" y="42"/>
                </a:cxn>
                <a:cxn ang="0">
                  <a:pos x="30" y="24"/>
                </a:cxn>
                <a:cxn ang="0">
                  <a:pos x="33" y="15"/>
                </a:cxn>
                <a:cxn ang="0">
                  <a:pos x="37" y="7"/>
                </a:cxn>
                <a:cxn ang="0">
                  <a:pos x="37" y="7"/>
                </a:cxn>
                <a:cxn ang="0">
                  <a:pos x="37" y="5"/>
                </a:cxn>
                <a:cxn ang="0">
                  <a:pos x="37" y="3"/>
                </a:cxn>
                <a:cxn ang="0">
                  <a:pos x="36" y="2"/>
                </a:cxn>
                <a:cxn ang="0">
                  <a:pos x="35" y="1"/>
                </a:cxn>
                <a:cxn ang="0">
                  <a:pos x="33" y="0"/>
                </a:cxn>
                <a:cxn ang="0">
                  <a:pos x="31" y="0"/>
                </a:cxn>
                <a:cxn ang="0">
                  <a:pos x="30" y="1"/>
                </a:cxn>
                <a:cxn ang="0">
                  <a:pos x="29" y="2"/>
                </a:cxn>
                <a:cxn ang="0">
                  <a:pos x="29" y="2"/>
                </a:cxn>
              </a:cxnLst>
              <a:rect l="0" t="0" r="r" b="b"/>
              <a:pathLst>
                <a:path w="37" h="161">
                  <a:moveTo>
                    <a:pt x="29" y="2"/>
                  </a:moveTo>
                  <a:lnTo>
                    <a:pt x="29" y="2"/>
                  </a:lnTo>
                  <a:lnTo>
                    <a:pt x="22" y="16"/>
                  </a:lnTo>
                  <a:lnTo>
                    <a:pt x="18" y="30"/>
                  </a:lnTo>
                  <a:lnTo>
                    <a:pt x="15" y="46"/>
                  </a:lnTo>
                  <a:lnTo>
                    <a:pt x="13" y="61"/>
                  </a:lnTo>
                  <a:lnTo>
                    <a:pt x="13" y="61"/>
                  </a:lnTo>
                  <a:lnTo>
                    <a:pt x="8" y="85"/>
                  </a:lnTo>
                  <a:lnTo>
                    <a:pt x="4" y="109"/>
                  </a:lnTo>
                  <a:lnTo>
                    <a:pt x="1" y="133"/>
                  </a:lnTo>
                  <a:lnTo>
                    <a:pt x="0" y="157"/>
                  </a:lnTo>
                  <a:lnTo>
                    <a:pt x="0" y="157"/>
                  </a:lnTo>
                  <a:lnTo>
                    <a:pt x="0" y="158"/>
                  </a:lnTo>
                  <a:lnTo>
                    <a:pt x="1" y="160"/>
                  </a:lnTo>
                  <a:lnTo>
                    <a:pt x="2" y="161"/>
                  </a:lnTo>
                  <a:lnTo>
                    <a:pt x="4" y="161"/>
                  </a:lnTo>
                  <a:lnTo>
                    <a:pt x="6" y="161"/>
                  </a:lnTo>
                  <a:lnTo>
                    <a:pt x="7" y="160"/>
                  </a:lnTo>
                  <a:lnTo>
                    <a:pt x="8" y="158"/>
                  </a:lnTo>
                  <a:lnTo>
                    <a:pt x="9" y="157"/>
                  </a:lnTo>
                  <a:lnTo>
                    <a:pt x="9" y="157"/>
                  </a:lnTo>
                  <a:lnTo>
                    <a:pt x="10" y="137"/>
                  </a:lnTo>
                  <a:lnTo>
                    <a:pt x="14" y="117"/>
                  </a:lnTo>
                  <a:lnTo>
                    <a:pt x="20" y="78"/>
                  </a:lnTo>
                  <a:lnTo>
                    <a:pt x="20" y="78"/>
                  </a:lnTo>
                  <a:lnTo>
                    <a:pt x="22" y="59"/>
                  </a:lnTo>
                  <a:lnTo>
                    <a:pt x="25" y="42"/>
                  </a:lnTo>
                  <a:lnTo>
                    <a:pt x="30" y="24"/>
                  </a:lnTo>
                  <a:lnTo>
                    <a:pt x="33" y="15"/>
                  </a:lnTo>
                  <a:lnTo>
                    <a:pt x="37" y="7"/>
                  </a:lnTo>
                  <a:lnTo>
                    <a:pt x="37" y="7"/>
                  </a:lnTo>
                  <a:lnTo>
                    <a:pt x="37" y="5"/>
                  </a:lnTo>
                  <a:lnTo>
                    <a:pt x="37" y="3"/>
                  </a:lnTo>
                  <a:lnTo>
                    <a:pt x="36" y="2"/>
                  </a:lnTo>
                  <a:lnTo>
                    <a:pt x="35" y="1"/>
                  </a:lnTo>
                  <a:lnTo>
                    <a:pt x="33" y="0"/>
                  </a:lnTo>
                  <a:lnTo>
                    <a:pt x="31" y="0"/>
                  </a:lnTo>
                  <a:lnTo>
                    <a:pt x="30" y="1"/>
                  </a:lnTo>
                  <a:lnTo>
                    <a:pt x="29" y="2"/>
                  </a:lnTo>
                  <a:lnTo>
                    <a:pt x="29" y="2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2" name="chenying0907 722">
              <a:extLst>
                <a:ext uri="{FF2B5EF4-FFF2-40B4-BE49-F238E27FC236}">
                  <a16:creationId xmlns="" xmlns:a16="http://schemas.microsoft.com/office/drawing/2014/main" id="{725EC4E2-D935-4C5F-AF4B-F78FBB04142C}"/>
                </a:ext>
              </a:extLst>
            </p:cNvPr>
            <p:cNvSpPr/>
            <p:nvPr/>
          </p:nvSpPr>
          <p:spPr bwMode="auto">
            <a:xfrm>
              <a:off x="5461001" y="4381500"/>
              <a:ext cx="22225" cy="125413"/>
            </a:xfrm>
            <a:custGeom>
              <a:avLst/>
              <a:gdLst/>
              <a:ahLst/>
              <a:cxnLst>
                <a:cxn ang="0">
                  <a:pos x="33" y="5"/>
                </a:cxn>
                <a:cxn ang="0">
                  <a:pos x="33" y="5"/>
                </a:cxn>
                <a:cxn ang="0">
                  <a:pos x="31" y="16"/>
                </a:cxn>
                <a:cxn ang="0">
                  <a:pos x="28" y="21"/>
                </a:cxn>
                <a:cxn ang="0">
                  <a:pos x="25" y="25"/>
                </a:cxn>
                <a:cxn ang="0">
                  <a:pos x="23" y="32"/>
                </a:cxn>
                <a:cxn ang="0">
                  <a:pos x="23" y="32"/>
                </a:cxn>
                <a:cxn ang="0">
                  <a:pos x="17" y="67"/>
                </a:cxn>
                <a:cxn ang="0">
                  <a:pos x="17" y="67"/>
                </a:cxn>
                <a:cxn ang="0">
                  <a:pos x="13" y="96"/>
                </a:cxn>
                <a:cxn ang="0">
                  <a:pos x="10" y="124"/>
                </a:cxn>
                <a:cxn ang="0">
                  <a:pos x="10" y="124"/>
                </a:cxn>
                <a:cxn ang="0">
                  <a:pos x="6" y="152"/>
                </a:cxn>
                <a:cxn ang="0">
                  <a:pos x="3" y="179"/>
                </a:cxn>
                <a:cxn ang="0">
                  <a:pos x="1" y="206"/>
                </a:cxn>
                <a:cxn ang="0">
                  <a:pos x="0" y="232"/>
                </a:cxn>
                <a:cxn ang="0">
                  <a:pos x="0" y="232"/>
                </a:cxn>
                <a:cxn ang="0">
                  <a:pos x="0" y="235"/>
                </a:cxn>
                <a:cxn ang="0">
                  <a:pos x="1" y="237"/>
                </a:cxn>
                <a:cxn ang="0">
                  <a:pos x="3" y="237"/>
                </a:cxn>
                <a:cxn ang="0">
                  <a:pos x="5" y="238"/>
                </a:cxn>
                <a:cxn ang="0">
                  <a:pos x="6" y="237"/>
                </a:cxn>
                <a:cxn ang="0">
                  <a:pos x="8" y="237"/>
                </a:cxn>
                <a:cxn ang="0">
                  <a:pos x="9" y="235"/>
                </a:cxn>
                <a:cxn ang="0">
                  <a:pos x="9" y="232"/>
                </a:cxn>
                <a:cxn ang="0">
                  <a:pos x="9" y="232"/>
                </a:cxn>
                <a:cxn ang="0">
                  <a:pos x="10" y="201"/>
                </a:cxn>
                <a:cxn ang="0">
                  <a:pos x="13" y="170"/>
                </a:cxn>
                <a:cxn ang="0">
                  <a:pos x="17" y="141"/>
                </a:cxn>
                <a:cxn ang="0">
                  <a:pos x="21" y="110"/>
                </a:cxn>
                <a:cxn ang="0">
                  <a:pos x="21" y="110"/>
                </a:cxn>
                <a:cxn ang="0">
                  <a:pos x="25" y="81"/>
                </a:cxn>
                <a:cxn ang="0">
                  <a:pos x="26" y="67"/>
                </a:cxn>
                <a:cxn ang="0">
                  <a:pos x="30" y="53"/>
                </a:cxn>
                <a:cxn ang="0">
                  <a:pos x="30" y="53"/>
                </a:cxn>
                <a:cxn ang="0">
                  <a:pos x="33" y="40"/>
                </a:cxn>
                <a:cxn ang="0">
                  <a:pos x="36" y="29"/>
                </a:cxn>
                <a:cxn ang="0">
                  <a:pos x="40" y="18"/>
                </a:cxn>
                <a:cxn ang="0">
                  <a:pos x="42" y="5"/>
                </a:cxn>
                <a:cxn ang="0">
                  <a:pos x="42" y="5"/>
                </a:cxn>
                <a:cxn ang="0">
                  <a:pos x="42" y="3"/>
                </a:cxn>
                <a:cxn ang="0">
                  <a:pos x="41" y="2"/>
                </a:cxn>
                <a:cxn ang="0">
                  <a:pos x="40" y="1"/>
                </a:cxn>
                <a:cxn ang="0">
                  <a:pos x="38" y="0"/>
                </a:cxn>
                <a:cxn ang="0">
                  <a:pos x="35" y="2"/>
                </a:cxn>
                <a:cxn ang="0">
                  <a:pos x="34" y="3"/>
                </a:cxn>
                <a:cxn ang="0">
                  <a:pos x="33" y="5"/>
                </a:cxn>
                <a:cxn ang="0">
                  <a:pos x="33" y="5"/>
                </a:cxn>
              </a:cxnLst>
              <a:rect l="0" t="0" r="r" b="b"/>
              <a:pathLst>
                <a:path w="42" h="238">
                  <a:moveTo>
                    <a:pt x="33" y="5"/>
                  </a:moveTo>
                  <a:lnTo>
                    <a:pt x="33" y="5"/>
                  </a:lnTo>
                  <a:lnTo>
                    <a:pt x="31" y="16"/>
                  </a:lnTo>
                  <a:lnTo>
                    <a:pt x="28" y="21"/>
                  </a:lnTo>
                  <a:lnTo>
                    <a:pt x="25" y="25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17" y="67"/>
                  </a:lnTo>
                  <a:lnTo>
                    <a:pt x="17" y="67"/>
                  </a:lnTo>
                  <a:lnTo>
                    <a:pt x="13" y="96"/>
                  </a:lnTo>
                  <a:lnTo>
                    <a:pt x="10" y="124"/>
                  </a:lnTo>
                  <a:lnTo>
                    <a:pt x="10" y="124"/>
                  </a:lnTo>
                  <a:lnTo>
                    <a:pt x="6" y="152"/>
                  </a:lnTo>
                  <a:lnTo>
                    <a:pt x="3" y="179"/>
                  </a:lnTo>
                  <a:lnTo>
                    <a:pt x="1" y="206"/>
                  </a:lnTo>
                  <a:lnTo>
                    <a:pt x="0" y="232"/>
                  </a:lnTo>
                  <a:lnTo>
                    <a:pt x="0" y="232"/>
                  </a:lnTo>
                  <a:lnTo>
                    <a:pt x="0" y="235"/>
                  </a:lnTo>
                  <a:lnTo>
                    <a:pt x="1" y="237"/>
                  </a:lnTo>
                  <a:lnTo>
                    <a:pt x="3" y="237"/>
                  </a:lnTo>
                  <a:lnTo>
                    <a:pt x="5" y="238"/>
                  </a:lnTo>
                  <a:lnTo>
                    <a:pt x="6" y="237"/>
                  </a:lnTo>
                  <a:lnTo>
                    <a:pt x="8" y="237"/>
                  </a:lnTo>
                  <a:lnTo>
                    <a:pt x="9" y="235"/>
                  </a:lnTo>
                  <a:lnTo>
                    <a:pt x="9" y="232"/>
                  </a:lnTo>
                  <a:lnTo>
                    <a:pt x="9" y="232"/>
                  </a:lnTo>
                  <a:lnTo>
                    <a:pt x="10" y="201"/>
                  </a:lnTo>
                  <a:lnTo>
                    <a:pt x="13" y="170"/>
                  </a:lnTo>
                  <a:lnTo>
                    <a:pt x="17" y="141"/>
                  </a:lnTo>
                  <a:lnTo>
                    <a:pt x="21" y="110"/>
                  </a:lnTo>
                  <a:lnTo>
                    <a:pt x="21" y="110"/>
                  </a:lnTo>
                  <a:lnTo>
                    <a:pt x="25" y="81"/>
                  </a:lnTo>
                  <a:lnTo>
                    <a:pt x="26" y="67"/>
                  </a:lnTo>
                  <a:lnTo>
                    <a:pt x="30" y="53"/>
                  </a:lnTo>
                  <a:lnTo>
                    <a:pt x="30" y="53"/>
                  </a:lnTo>
                  <a:lnTo>
                    <a:pt x="33" y="40"/>
                  </a:lnTo>
                  <a:lnTo>
                    <a:pt x="36" y="29"/>
                  </a:lnTo>
                  <a:lnTo>
                    <a:pt x="40" y="18"/>
                  </a:lnTo>
                  <a:lnTo>
                    <a:pt x="42" y="5"/>
                  </a:lnTo>
                  <a:lnTo>
                    <a:pt x="42" y="5"/>
                  </a:lnTo>
                  <a:lnTo>
                    <a:pt x="42" y="3"/>
                  </a:lnTo>
                  <a:lnTo>
                    <a:pt x="41" y="2"/>
                  </a:lnTo>
                  <a:lnTo>
                    <a:pt x="40" y="1"/>
                  </a:lnTo>
                  <a:lnTo>
                    <a:pt x="38" y="0"/>
                  </a:lnTo>
                  <a:lnTo>
                    <a:pt x="35" y="2"/>
                  </a:lnTo>
                  <a:lnTo>
                    <a:pt x="34" y="3"/>
                  </a:lnTo>
                  <a:lnTo>
                    <a:pt x="33" y="5"/>
                  </a:lnTo>
                  <a:lnTo>
                    <a:pt x="33" y="5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3" name="chenying0907 723">
              <a:extLst>
                <a:ext uri="{FF2B5EF4-FFF2-40B4-BE49-F238E27FC236}">
                  <a16:creationId xmlns="" xmlns:a16="http://schemas.microsoft.com/office/drawing/2014/main" id="{89B7852F-34C6-44EA-B02A-FDCFFCBF8848}"/>
                </a:ext>
              </a:extLst>
            </p:cNvPr>
            <p:cNvSpPr/>
            <p:nvPr/>
          </p:nvSpPr>
          <p:spPr bwMode="auto">
            <a:xfrm>
              <a:off x="5483226" y="4329113"/>
              <a:ext cx="38100" cy="220663"/>
            </a:xfrm>
            <a:custGeom>
              <a:avLst/>
              <a:gdLst/>
              <a:ahLst/>
              <a:cxnLst>
                <a:cxn ang="0">
                  <a:pos x="65" y="1"/>
                </a:cxn>
                <a:cxn ang="0">
                  <a:pos x="56" y="18"/>
                </a:cxn>
                <a:cxn ang="0">
                  <a:pos x="50" y="38"/>
                </a:cxn>
                <a:cxn ang="0">
                  <a:pos x="46" y="78"/>
                </a:cxn>
                <a:cxn ang="0">
                  <a:pos x="25" y="213"/>
                </a:cxn>
                <a:cxn ang="0">
                  <a:pos x="18" y="243"/>
                </a:cxn>
                <a:cxn ang="0">
                  <a:pos x="8" y="300"/>
                </a:cxn>
                <a:cxn ang="0">
                  <a:pos x="4" y="330"/>
                </a:cxn>
                <a:cxn ang="0">
                  <a:pos x="1" y="363"/>
                </a:cxn>
                <a:cxn ang="0">
                  <a:pos x="1" y="386"/>
                </a:cxn>
                <a:cxn ang="0">
                  <a:pos x="7" y="407"/>
                </a:cxn>
                <a:cxn ang="0">
                  <a:pos x="13" y="415"/>
                </a:cxn>
                <a:cxn ang="0">
                  <a:pos x="14" y="417"/>
                </a:cxn>
                <a:cxn ang="0">
                  <a:pos x="18" y="417"/>
                </a:cxn>
                <a:cxn ang="0">
                  <a:pos x="20" y="413"/>
                </a:cxn>
                <a:cxn ang="0">
                  <a:pos x="19" y="409"/>
                </a:cxn>
                <a:cxn ang="0">
                  <a:pos x="15" y="403"/>
                </a:cxn>
                <a:cxn ang="0">
                  <a:pos x="11" y="390"/>
                </a:cxn>
                <a:cxn ang="0">
                  <a:pos x="11" y="370"/>
                </a:cxn>
                <a:cxn ang="0">
                  <a:pos x="12" y="356"/>
                </a:cxn>
                <a:cxn ang="0">
                  <a:pos x="13" y="327"/>
                </a:cxn>
                <a:cxn ang="0">
                  <a:pos x="17" y="298"/>
                </a:cxn>
                <a:cxn ang="0">
                  <a:pos x="27" y="248"/>
                </a:cxn>
                <a:cxn ang="0">
                  <a:pos x="36" y="197"/>
                </a:cxn>
                <a:cxn ang="0">
                  <a:pos x="55" y="90"/>
                </a:cxn>
                <a:cxn ang="0">
                  <a:pos x="57" y="69"/>
                </a:cxn>
                <a:cxn ang="0">
                  <a:pos x="60" y="36"/>
                </a:cxn>
                <a:cxn ang="0">
                  <a:pos x="67" y="16"/>
                </a:cxn>
                <a:cxn ang="0">
                  <a:pos x="72" y="8"/>
                </a:cxn>
                <a:cxn ang="0">
                  <a:pos x="73" y="4"/>
                </a:cxn>
                <a:cxn ang="0">
                  <a:pos x="70" y="0"/>
                </a:cxn>
                <a:cxn ang="0">
                  <a:pos x="67" y="0"/>
                </a:cxn>
                <a:cxn ang="0">
                  <a:pos x="65" y="1"/>
                </a:cxn>
              </a:cxnLst>
              <a:rect l="0" t="0" r="r" b="b"/>
              <a:pathLst>
                <a:path w="73" h="417">
                  <a:moveTo>
                    <a:pt x="65" y="1"/>
                  </a:moveTo>
                  <a:lnTo>
                    <a:pt x="65" y="1"/>
                  </a:lnTo>
                  <a:lnTo>
                    <a:pt x="60" y="9"/>
                  </a:lnTo>
                  <a:lnTo>
                    <a:pt x="56" y="18"/>
                  </a:lnTo>
                  <a:lnTo>
                    <a:pt x="53" y="28"/>
                  </a:lnTo>
                  <a:lnTo>
                    <a:pt x="50" y="38"/>
                  </a:lnTo>
                  <a:lnTo>
                    <a:pt x="49" y="58"/>
                  </a:lnTo>
                  <a:lnTo>
                    <a:pt x="46" y="78"/>
                  </a:lnTo>
                  <a:lnTo>
                    <a:pt x="46" y="78"/>
                  </a:lnTo>
                  <a:lnTo>
                    <a:pt x="25" y="213"/>
                  </a:lnTo>
                  <a:lnTo>
                    <a:pt x="25" y="213"/>
                  </a:lnTo>
                  <a:lnTo>
                    <a:pt x="18" y="243"/>
                  </a:lnTo>
                  <a:lnTo>
                    <a:pt x="13" y="272"/>
                  </a:lnTo>
                  <a:lnTo>
                    <a:pt x="8" y="300"/>
                  </a:lnTo>
                  <a:lnTo>
                    <a:pt x="4" y="330"/>
                  </a:lnTo>
                  <a:lnTo>
                    <a:pt x="4" y="330"/>
                  </a:lnTo>
                  <a:lnTo>
                    <a:pt x="2" y="352"/>
                  </a:lnTo>
                  <a:lnTo>
                    <a:pt x="1" y="363"/>
                  </a:lnTo>
                  <a:lnTo>
                    <a:pt x="0" y="375"/>
                  </a:lnTo>
                  <a:lnTo>
                    <a:pt x="1" y="386"/>
                  </a:lnTo>
                  <a:lnTo>
                    <a:pt x="3" y="397"/>
                  </a:lnTo>
                  <a:lnTo>
                    <a:pt x="7" y="407"/>
                  </a:lnTo>
                  <a:lnTo>
                    <a:pt x="10" y="411"/>
                  </a:lnTo>
                  <a:lnTo>
                    <a:pt x="13" y="415"/>
                  </a:lnTo>
                  <a:lnTo>
                    <a:pt x="13" y="415"/>
                  </a:lnTo>
                  <a:lnTo>
                    <a:pt x="14" y="417"/>
                  </a:lnTo>
                  <a:lnTo>
                    <a:pt x="16" y="417"/>
                  </a:lnTo>
                  <a:lnTo>
                    <a:pt x="18" y="417"/>
                  </a:lnTo>
                  <a:lnTo>
                    <a:pt x="19" y="416"/>
                  </a:lnTo>
                  <a:lnTo>
                    <a:pt x="20" y="413"/>
                  </a:lnTo>
                  <a:lnTo>
                    <a:pt x="20" y="411"/>
                  </a:lnTo>
                  <a:lnTo>
                    <a:pt x="19" y="409"/>
                  </a:lnTo>
                  <a:lnTo>
                    <a:pt x="19" y="409"/>
                  </a:lnTo>
                  <a:lnTo>
                    <a:pt x="15" y="403"/>
                  </a:lnTo>
                  <a:lnTo>
                    <a:pt x="13" y="397"/>
                  </a:lnTo>
                  <a:lnTo>
                    <a:pt x="11" y="390"/>
                  </a:lnTo>
                  <a:lnTo>
                    <a:pt x="11" y="383"/>
                  </a:lnTo>
                  <a:lnTo>
                    <a:pt x="11" y="370"/>
                  </a:lnTo>
                  <a:lnTo>
                    <a:pt x="12" y="356"/>
                  </a:lnTo>
                  <a:lnTo>
                    <a:pt x="12" y="356"/>
                  </a:lnTo>
                  <a:lnTo>
                    <a:pt x="12" y="342"/>
                  </a:lnTo>
                  <a:lnTo>
                    <a:pt x="13" y="327"/>
                  </a:lnTo>
                  <a:lnTo>
                    <a:pt x="17" y="298"/>
                  </a:lnTo>
                  <a:lnTo>
                    <a:pt x="17" y="298"/>
                  </a:lnTo>
                  <a:lnTo>
                    <a:pt x="22" y="273"/>
                  </a:lnTo>
                  <a:lnTo>
                    <a:pt x="27" y="248"/>
                  </a:lnTo>
                  <a:lnTo>
                    <a:pt x="32" y="223"/>
                  </a:lnTo>
                  <a:lnTo>
                    <a:pt x="36" y="197"/>
                  </a:lnTo>
                  <a:lnTo>
                    <a:pt x="36" y="197"/>
                  </a:lnTo>
                  <a:lnTo>
                    <a:pt x="55" y="90"/>
                  </a:lnTo>
                  <a:lnTo>
                    <a:pt x="55" y="90"/>
                  </a:lnTo>
                  <a:lnTo>
                    <a:pt x="57" y="69"/>
                  </a:lnTo>
                  <a:lnTo>
                    <a:pt x="59" y="47"/>
                  </a:lnTo>
                  <a:lnTo>
                    <a:pt x="60" y="36"/>
                  </a:lnTo>
                  <a:lnTo>
                    <a:pt x="63" y="26"/>
                  </a:lnTo>
                  <a:lnTo>
                    <a:pt x="67" y="16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3" y="6"/>
                  </a:lnTo>
                  <a:lnTo>
                    <a:pt x="73" y="4"/>
                  </a:lnTo>
                  <a:lnTo>
                    <a:pt x="71" y="1"/>
                  </a:lnTo>
                  <a:lnTo>
                    <a:pt x="70" y="0"/>
                  </a:lnTo>
                  <a:lnTo>
                    <a:pt x="68" y="0"/>
                  </a:lnTo>
                  <a:lnTo>
                    <a:pt x="67" y="0"/>
                  </a:lnTo>
                  <a:lnTo>
                    <a:pt x="65" y="1"/>
                  </a:lnTo>
                  <a:lnTo>
                    <a:pt x="65" y="1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4" name="chenying0907 724">
              <a:extLst>
                <a:ext uri="{FF2B5EF4-FFF2-40B4-BE49-F238E27FC236}">
                  <a16:creationId xmlns="" xmlns:a16="http://schemas.microsoft.com/office/drawing/2014/main" id="{3AED996F-6AB1-47C9-87D8-987B22AEA8FB}"/>
                </a:ext>
              </a:extLst>
            </p:cNvPr>
            <p:cNvSpPr/>
            <p:nvPr/>
          </p:nvSpPr>
          <p:spPr bwMode="auto">
            <a:xfrm>
              <a:off x="5516563" y="4291013"/>
              <a:ext cx="46038" cy="268288"/>
            </a:xfrm>
            <a:custGeom>
              <a:avLst/>
              <a:gdLst/>
              <a:ahLst/>
              <a:cxnLst>
                <a:cxn ang="0">
                  <a:pos x="75" y="3"/>
                </a:cxn>
                <a:cxn ang="0">
                  <a:pos x="61" y="44"/>
                </a:cxn>
                <a:cxn ang="0">
                  <a:pos x="58" y="58"/>
                </a:cxn>
                <a:cxn ang="0">
                  <a:pos x="56" y="84"/>
                </a:cxn>
                <a:cxn ang="0">
                  <a:pos x="56" y="111"/>
                </a:cxn>
                <a:cxn ang="0">
                  <a:pos x="52" y="180"/>
                </a:cxn>
                <a:cxn ang="0">
                  <a:pos x="41" y="249"/>
                </a:cxn>
                <a:cxn ang="0">
                  <a:pos x="33" y="280"/>
                </a:cxn>
                <a:cxn ang="0">
                  <a:pos x="17" y="343"/>
                </a:cxn>
                <a:cxn ang="0">
                  <a:pos x="4" y="408"/>
                </a:cxn>
                <a:cxn ang="0">
                  <a:pos x="1" y="440"/>
                </a:cxn>
                <a:cxn ang="0">
                  <a:pos x="0" y="472"/>
                </a:cxn>
                <a:cxn ang="0">
                  <a:pos x="4" y="504"/>
                </a:cxn>
                <a:cxn ang="0">
                  <a:pos x="4" y="506"/>
                </a:cxn>
                <a:cxn ang="0">
                  <a:pos x="7" y="507"/>
                </a:cxn>
                <a:cxn ang="0">
                  <a:pos x="12" y="505"/>
                </a:cxn>
                <a:cxn ang="0">
                  <a:pos x="13" y="501"/>
                </a:cxn>
                <a:cxn ang="0">
                  <a:pos x="10" y="485"/>
                </a:cxn>
                <a:cxn ang="0">
                  <a:pos x="9" y="453"/>
                </a:cxn>
                <a:cxn ang="0">
                  <a:pos x="11" y="420"/>
                </a:cxn>
                <a:cxn ang="0">
                  <a:pos x="20" y="371"/>
                </a:cxn>
                <a:cxn ang="0">
                  <a:pos x="36" y="306"/>
                </a:cxn>
                <a:cxn ang="0">
                  <a:pos x="52" y="243"/>
                </a:cxn>
                <a:cxn ang="0">
                  <a:pos x="57" y="214"/>
                </a:cxn>
                <a:cxn ang="0">
                  <a:pos x="63" y="157"/>
                </a:cxn>
                <a:cxn ang="0">
                  <a:pos x="65" y="128"/>
                </a:cxn>
                <a:cxn ang="0">
                  <a:pos x="66" y="67"/>
                </a:cxn>
                <a:cxn ang="0">
                  <a:pos x="67" y="60"/>
                </a:cxn>
                <a:cxn ang="0">
                  <a:pos x="73" y="36"/>
                </a:cxn>
                <a:cxn ang="0">
                  <a:pos x="84" y="6"/>
                </a:cxn>
                <a:cxn ang="0">
                  <a:pos x="85" y="4"/>
                </a:cxn>
                <a:cxn ang="0">
                  <a:pos x="83" y="1"/>
                </a:cxn>
                <a:cxn ang="0">
                  <a:pos x="77" y="1"/>
                </a:cxn>
                <a:cxn ang="0">
                  <a:pos x="75" y="3"/>
                </a:cxn>
              </a:cxnLst>
              <a:rect l="0" t="0" r="r" b="b"/>
              <a:pathLst>
                <a:path w="85" h="507">
                  <a:moveTo>
                    <a:pt x="75" y="3"/>
                  </a:moveTo>
                  <a:lnTo>
                    <a:pt x="75" y="3"/>
                  </a:lnTo>
                  <a:lnTo>
                    <a:pt x="65" y="31"/>
                  </a:lnTo>
                  <a:lnTo>
                    <a:pt x="61" y="44"/>
                  </a:lnTo>
                  <a:lnTo>
                    <a:pt x="58" y="58"/>
                  </a:lnTo>
                  <a:lnTo>
                    <a:pt x="58" y="58"/>
                  </a:lnTo>
                  <a:lnTo>
                    <a:pt x="56" y="72"/>
                  </a:lnTo>
                  <a:lnTo>
                    <a:pt x="56" y="84"/>
                  </a:lnTo>
                  <a:lnTo>
                    <a:pt x="56" y="111"/>
                  </a:lnTo>
                  <a:lnTo>
                    <a:pt x="56" y="111"/>
                  </a:lnTo>
                  <a:lnTo>
                    <a:pt x="55" y="145"/>
                  </a:lnTo>
                  <a:lnTo>
                    <a:pt x="52" y="180"/>
                  </a:lnTo>
                  <a:lnTo>
                    <a:pt x="47" y="214"/>
                  </a:lnTo>
                  <a:lnTo>
                    <a:pt x="41" y="249"/>
                  </a:lnTo>
                  <a:lnTo>
                    <a:pt x="41" y="249"/>
                  </a:lnTo>
                  <a:lnTo>
                    <a:pt x="33" y="280"/>
                  </a:lnTo>
                  <a:lnTo>
                    <a:pt x="25" y="312"/>
                  </a:lnTo>
                  <a:lnTo>
                    <a:pt x="17" y="343"/>
                  </a:lnTo>
                  <a:lnTo>
                    <a:pt x="10" y="375"/>
                  </a:lnTo>
                  <a:lnTo>
                    <a:pt x="4" y="408"/>
                  </a:lnTo>
                  <a:lnTo>
                    <a:pt x="2" y="423"/>
                  </a:lnTo>
                  <a:lnTo>
                    <a:pt x="1" y="440"/>
                  </a:lnTo>
                  <a:lnTo>
                    <a:pt x="0" y="455"/>
                  </a:lnTo>
                  <a:lnTo>
                    <a:pt x="0" y="472"/>
                  </a:lnTo>
                  <a:lnTo>
                    <a:pt x="1" y="487"/>
                  </a:lnTo>
                  <a:lnTo>
                    <a:pt x="4" y="504"/>
                  </a:lnTo>
                  <a:lnTo>
                    <a:pt x="4" y="504"/>
                  </a:lnTo>
                  <a:lnTo>
                    <a:pt x="4" y="506"/>
                  </a:lnTo>
                  <a:lnTo>
                    <a:pt x="6" y="507"/>
                  </a:lnTo>
                  <a:lnTo>
                    <a:pt x="7" y="507"/>
                  </a:lnTo>
                  <a:lnTo>
                    <a:pt x="9" y="507"/>
                  </a:lnTo>
                  <a:lnTo>
                    <a:pt x="12" y="505"/>
                  </a:lnTo>
                  <a:lnTo>
                    <a:pt x="12" y="503"/>
                  </a:lnTo>
                  <a:lnTo>
                    <a:pt x="13" y="501"/>
                  </a:lnTo>
                  <a:lnTo>
                    <a:pt x="13" y="501"/>
                  </a:lnTo>
                  <a:lnTo>
                    <a:pt x="10" y="485"/>
                  </a:lnTo>
                  <a:lnTo>
                    <a:pt x="9" y="469"/>
                  </a:lnTo>
                  <a:lnTo>
                    <a:pt x="9" y="453"/>
                  </a:lnTo>
                  <a:lnTo>
                    <a:pt x="10" y="437"/>
                  </a:lnTo>
                  <a:lnTo>
                    <a:pt x="11" y="420"/>
                  </a:lnTo>
                  <a:lnTo>
                    <a:pt x="13" y="403"/>
                  </a:lnTo>
                  <a:lnTo>
                    <a:pt x="20" y="371"/>
                  </a:lnTo>
                  <a:lnTo>
                    <a:pt x="28" y="338"/>
                  </a:lnTo>
                  <a:lnTo>
                    <a:pt x="36" y="306"/>
                  </a:lnTo>
                  <a:lnTo>
                    <a:pt x="44" y="274"/>
                  </a:lnTo>
                  <a:lnTo>
                    <a:pt x="52" y="243"/>
                  </a:lnTo>
                  <a:lnTo>
                    <a:pt x="52" y="243"/>
                  </a:lnTo>
                  <a:lnTo>
                    <a:pt x="57" y="214"/>
                  </a:lnTo>
                  <a:lnTo>
                    <a:pt x="61" y="186"/>
                  </a:lnTo>
                  <a:lnTo>
                    <a:pt x="63" y="157"/>
                  </a:lnTo>
                  <a:lnTo>
                    <a:pt x="65" y="128"/>
                  </a:lnTo>
                  <a:lnTo>
                    <a:pt x="65" y="128"/>
                  </a:lnTo>
                  <a:lnTo>
                    <a:pt x="65" y="98"/>
                  </a:lnTo>
                  <a:lnTo>
                    <a:pt x="66" y="67"/>
                  </a:lnTo>
                  <a:lnTo>
                    <a:pt x="66" y="67"/>
                  </a:lnTo>
                  <a:lnTo>
                    <a:pt x="67" y="60"/>
                  </a:lnTo>
                  <a:lnTo>
                    <a:pt x="68" y="51"/>
                  </a:lnTo>
                  <a:lnTo>
                    <a:pt x="73" y="36"/>
                  </a:lnTo>
                  <a:lnTo>
                    <a:pt x="78" y="20"/>
                  </a:lnTo>
                  <a:lnTo>
                    <a:pt x="84" y="6"/>
                  </a:lnTo>
                  <a:lnTo>
                    <a:pt x="84" y="6"/>
                  </a:lnTo>
                  <a:lnTo>
                    <a:pt x="85" y="4"/>
                  </a:lnTo>
                  <a:lnTo>
                    <a:pt x="84" y="2"/>
                  </a:lnTo>
                  <a:lnTo>
                    <a:pt x="83" y="1"/>
                  </a:lnTo>
                  <a:lnTo>
                    <a:pt x="82" y="0"/>
                  </a:lnTo>
                  <a:lnTo>
                    <a:pt x="77" y="1"/>
                  </a:lnTo>
                  <a:lnTo>
                    <a:pt x="76" y="2"/>
                  </a:lnTo>
                  <a:lnTo>
                    <a:pt x="75" y="3"/>
                  </a:lnTo>
                  <a:lnTo>
                    <a:pt x="75" y="3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5" name="chenying0907 725">
              <a:extLst>
                <a:ext uri="{FF2B5EF4-FFF2-40B4-BE49-F238E27FC236}">
                  <a16:creationId xmlns="" xmlns:a16="http://schemas.microsoft.com/office/drawing/2014/main" id="{CB03E67A-CC0A-49FD-B435-2D9923A5A9DB}"/>
                </a:ext>
              </a:extLst>
            </p:cNvPr>
            <p:cNvSpPr/>
            <p:nvPr/>
          </p:nvSpPr>
          <p:spPr bwMode="auto">
            <a:xfrm>
              <a:off x="5546726" y="4252913"/>
              <a:ext cx="60325" cy="376238"/>
            </a:xfrm>
            <a:custGeom>
              <a:avLst/>
              <a:gdLst/>
              <a:ahLst/>
              <a:cxnLst>
                <a:cxn ang="0">
                  <a:pos x="104" y="5"/>
                </a:cxn>
                <a:cxn ang="0">
                  <a:pos x="104" y="5"/>
                </a:cxn>
                <a:cxn ang="0">
                  <a:pos x="103" y="28"/>
                </a:cxn>
                <a:cxn ang="0">
                  <a:pos x="101" y="51"/>
                </a:cxn>
                <a:cxn ang="0">
                  <a:pos x="98" y="74"/>
                </a:cxn>
                <a:cxn ang="0">
                  <a:pos x="95" y="95"/>
                </a:cxn>
                <a:cxn ang="0">
                  <a:pos x="86" y="141"/>
                </a:cxn>
                <a:cxn ang="0">
                  <a:pos x="78" y="185"/>
                </a:cxn>
                <a:cxn ang="0">
                  <a:pos x="78" y="185"/>
                </a:cxn>
                <a:cxn ang="0">
                  <a:pos x="64" y="275"/>
                </a:cxn>
                <a:cxn ang="0">
                  <a:pos x="48" y="364"/>
                </a:cxn>
                <a:cxn ang="0">
                  <a:pos x="48" y="364"/>
                </a:cxn>
                <a:cxn ang="0">
                  <a:pos x="39" y="407"/>
                </a:cxn>
                <a:cxn ang="0">
                  <a:pos x="29" y="451"/>
                </a:cxn>
                <a:cxn ang="0">
                  <a:pos x="19" y="495"/>
                </a:cxn>
                <a:cxn ang="0">
                  <a:pos x="11" y="538"/>
                </a:cxn>
                <a:cxn ang="0">
                  <a:pos x="11" y="538"/>
                </a:cxn>
                <a:cxn ang="0">
                  <a:pos x="4" y="580"/>
                </a:cxn>
                <a:cxn ang="0">
                  <a:pos x="1" y="600"/>
                </a:cxn>
                <a:cxn ang="0">
                  <a:pos x="0" y="621"/>
                </a:cxn>
                <a:cxn ang="0">
                  <a:pos x="0" y="707"/>
                </a:cxn>
                <a:cxn ang="0">
                  <a:pos x="0" y="707"/>
                </a:cxn>
                <a:cxn ang="0">
                  <a:pos x="0" y="709"/>
                </a:cxn>
                <a:cxn ang="0">
                  <a:pos x="1" y="710"/>
                </a:cxn>
                <a:cxn ang="0">
                  <a:pos x="3" y="711"/>
                </a:cxn>
                <a:cxn ang="0">
                  <a:pos x="5" y="712"/>
                </a:cxn>
                <a:cxn ang="0">
                  <a:pos x="6" y="711"/>
                </a:cxn>
                <a:cxn ang="0">
                  <a:pos x="8" y="710"/>
                </a:cxn>
                <a:cxn ang="0">
                  <a:pos x="9" y="709"/>
                </a:cxn>
                <a:cxn ang="0">
                  <a:pos x="9" y="707"/>
                </a:cxn>
                <a:cxn ang="0">
                  <a:pos x="9" y="621"/>
                </a:cxn>
                <a:cxn ang="0">
                  <a:pos x="9" y="621"/>
                </a:cxn>
                <a:cxn ang="0">
                  <a:pos x="10" y="609"/>
                </a:cxn>
                <a:cxn ang="0">
                  <a:pos x="11" y="596"/>
                </a:cxn>
                <a:cxn ang="0">
                  <a:pos x="14" y="572"/>
                </a:cxn>
                <a:cxn ang="0">
                  <a:pos x="22" y="523"/>
                </a:cxn>
                <a:cxn ang="0">
                  <a:pos x="22" y="523"/>
                </a:cxn>
                <a:cxn ang="0">
                  <a:pos x="32" y="480"/>
                </a:cxn>
                <a:cxn ang="0">
                  <a:pos x="41" y="436"/>
                </a:cxn>
                <a:cxn ang="0">
                  <a:pos x="51" y="392"/>
                </a:cxn>
                <a:cxn ang="0">
                  <a:pos x="61" y="348"/>
                </a:cxn>
                <a:cxn ang="0">
                  <a:pos x="61" y="348"/>
                </a:cxn>
                <a:cxn ang="0">
                  <a:pos x="76" y="260"/>
                </a:cxn>
                <a:cxn ang="0">
                  <a:pos x="91" y="171"/>
                </a:cxn>
                <a:cxn ang="0">
                  <a:pos x="91" y="171"/>
                </a:cxn>
                <a:cxn ang="0">
                  <a:pos x="98" y="129"/>
                </a:cxn>
                <a:cxn ang="0">
                  <a:pos x="105" y="88"/>
                </a:cxn>
                <a:cxn ang="0">
                  <a:pos x="108" y="67"/>
                </a:cxn>
                <a:cxn ang="0">
                  <a:pos x="111" y="47"/>
                </a:cxn>
                <a:cxn ang="0">
                  <a:pos x="112" y="26"/>
                </a:cxn>
                <a:cxn ang="0">
                  <a:pos x="113" y="5"/>
                </a:cxn>
                <a:cxn ang="0">
                  <a:pos x="113" y="5"/>
                </a:cxn>
                <a:cxn ang="0">
                  <a:pos x="113" y="3"/>
                </a:cxn>
                <a:cxn ang="0">
                  <a:pos x="112" y="1"/>
                </a:cxn>
                <a:cxn ang="0">
                  <a:pos x="110" y="1"/>
                </a:cxn>
                <a:cxn ang="0">
                  <a:pos x="109" y="0"/>
                </a:cxn>
                <a:cxn ang="0">
                  <a:pos x="107" y="1"/>
                </a:cxn>
                <a:cxn ang="0">
                  <a:pos x="105" y="1"/>
                </a:cxn>
                <a:cxn ang="0">
                  <a:pos x="104" y="3"/>
                </a:cxn>
                <a:cxn ang="0">
                  <a:pos x="104" y="5"/>
                </a:cxn>
                <a:cxn ang="0">
                  <a:pos x="104" y="5"/>
                </a:cxn>
              </a:cxnLst>
              <a:rect l="0" t="0" r="r" b="b"/>
              <a:pathLst>
                <a:path w="113" h="712">
                  <a:moveTo>
                    <a:pt x="104" y="5"/>
                  </a:moveTo>
                  <a:lnTo>
                    <a:pt x="104" y="5"/>
                  </a:lnTo>
                  <a:lnTo>
                    <a:pt x="103" y="28"/>
                  </a:lnTo>
                  <a:lnTo>
                    <a:pt x="101" y="51"/>
                  </a:lnTo>
                  <a:lnTo>
                    <a:pt x="98" y="74"/>
                  </a:lnTo>
                  <a:lnTo>
                    <a:pt x="95" y="95"/>
                  </a:lnTo>
                  <a:lnTo>
                    <a:pt x="86" y="141"/>
                  </a:lnTo>
                  <a:lnTo>
                    <a:pt x="78" y="185"/>
                  </a:lnTo>
                  <a:lnTo>
                    <a:pt x="78" y="185"/>
                  </a:lnTo>
                  <a:lnTo>
                    <a:pt x="64" y="275"/>
                  </a:lnTo>
                  <a:lnTo>
                    <a:pt x="48" y="364"/>
                  </a:lnTo>
                  <a:lnTo>
                    <a:pt x="48" y="364"/>
                  </a:lnTo>
                  <a:lnTo>
                    <a:pt x="39" y="407"/>
                  </a:lnTo>
                  <a:lnTo>
                    <a:pt x="29" y="451"/>
                  </a:lnTo>
                  <a:lnTo>
                    <a:pt x="19" y="495"/>
                  </a:lnTo>
                  <a:lnTo>
                    <a:pt x="11" y="538"/>
                  </a:lnTo>
                  <a:lnTo>
                    <a:pt x="11" y="538"/>
                  </a:lnTo>
                  <a:lnTo>
                    <a:pt x="4" y="580"/>
                  </a:lnTo>
                  <a:lnTo>
                    <a:pt x="1" y="600"/>
                  </a:lnTo>
                  <a:lnTo>
                    <a:pt x="0" y="621"/>
                  </a:lnTo>
                  <a:lnTo>
                    <a:pt x="0" y="707"/>
                  </a:lnTo>
                  <a:lnTo>
                    <a:pt x="0" y="707"/>
                  </a:lnTo>
                  <a:lnTo>
                    <a:pt x="0" y="709"/>
                  </a:lnTo>
                  <a:lnTo>
                    <a:pt x="1" y="710"/>
                  </a:lnTo>
                  <a:lnTo>
                    <a:pt x="3" y="711"/>
                  </a:lnTo>
                  <a:lnTo>
                    <a:pt x="5" y="712"/>
                  </a:lnTo>
                  <a:lnTo>
                    <a:pt x="6" y="711"/>
                  </a:lnTo>
                  <a:lnTo>
                    <a:pt x="8" y="710"/>
                  </a:lnTo>
                  <a:lnTo>
                    <a:pt x="9" y="709"/>
                  </a:lnTo>
                  <a:lnTo>
                    <a:pt x="9" y="707"/>
                  </a:lnTo>
                  <a:lnTo>
                    <a:pt x="9" y="621"/>
                  </a:lnTo>
                  <a:lnTo>
                    <a:pt x="9" y="621"/>
                  </a:lnTo>
                  <a:lnTo>
                    <a:pt x="10" y="609"/>
                  </a:lnTo>
                  <a:lnTo>
                    <a:pt x="11" y="596"/>
                  </a:lnTo>
                  <a:lnTo>
                    <a:pt x="14" y="572"/>
                  </a:lnTo>
                  <a:lnTo>
                    <a:pt x="22" y="523"/>
                  </a:lnTo>
                  <a:lnTo>
                    <a:pt x="22" y="523"/>
                  </a:lnTo>
                  <a:lnTo>
                    <a:pt x="32" y="480"/>
                  </a:lnTo>
                  <a:lnTo>
                    <a:pt x="41" y="436"/>
                  </a:lnTo>
                  <a:lnTo>
                    <a:pt x="51" y="392"/>
                  </a:lnTo>
                  <a:lnTo>
                    <a:pt x="61" y="348"/>
                  </a:lnTo>
                  <a:lnTo>
                    <a:pt x="61" y="348"/>
                  </a:lnTo>
                  <a:lnTo>
                    <a:pt x="76" y="260"/>
                  </a:lnTo>
                  <a:lnTo>
                    <a:pt x="91" y="171"/>
                  </a:lnTo>
                  <a:lnTo>
                    <a:pt x="91" y="171"/>
                  </a:lnTo>
                  <a:lnTo>
                    <a:pt x="98" y="129"/>
                  </a:lnTo>
                  <a:lnTo>
                    <a:pt x="105" y="88"/>
                  </a:lnTo>
                  <a:lnTo>
                    <a:pt x="108" y="67"/>
                  </a:lnTo>
                  <a:lnTo>
                    <a:pt x="111" y="47"/>
                  </a:lnTo>
                  <a:lnTo>
                    <a:pt x="112" y="26"/>
                  </a:lnTo>
                  <a:lnTo>
                    <a:pt x="113" y="5"/>
                  </a:lnTo>
                  <a:lnTo>
                    <a:pt x="113" y="5"/>
                  </a:lnTo>
                  <a:lnTo>
                    <a:pt x="113" y="3"/>
                  </a:lnTo>
                  <a:lnTo>
                    <a:pt x="112" y="1"/>
                  </a:lnTo>
                  <a:lnTo>
                    <a:pt x="110" y="1"/>
                  </a:lnTo>
                  <a:lnTo>
                    <a:pt x="109" y="0"/>
                  </a:lnTo>
                  <a:lnTo>
                    <a:pt x="107" y="1"/>
                  </a:lnTo>
                  <a:lnTo>
                    <a:pt x="105" y="1"/>
                  </a:lnTo>
                  <a:lnTo>
                    <a:pt x="104" y="3"/>
                  </a:lnTo>
                  <a:lnTo>
                    <a:pt x="104" y="5"/>
                  </a:lnTo>
                  <a:lnTo>
                    <a:pt x="104" y="5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6" name="chenying0907 726">
              <a:extLst>
                <a:ext uri="{FF2B5EF4-FFF2-40B4-BE49-F238E27FC236}">
                  <a16:creationId xmlns="" xmlns:a16="http://schemas.microsoft.com/office/drawing/2014/main" id="{51912F15-A92C-461E-AFCD-841386531932}"/>
                </a:ext>
              </a:extLst>
            </p:cNvPr>
            <p:cNvSpPr/>
            <p:nvPr/>
          </p:nvSpPr>
          <p:spPr bwMode="auto">
            <a:xfrm>
              <a:off x="5576888" y="4230688"/>
              <a:ext cx="61913" cy="415925"/>
            </a:xfrm>
            <a:custGeom>
              <a:avLst/>
              <a:gdLst/>
              <a:ahLst/>
              <a:cxnLst>
                <a:cxn ang="0">
                  <a:pos x="119" y="4"/>
                </a:cxn>
                <a:cxn ang="0">
                  <a:pos x="118" y="1"/>
                </a:cxn>
                <a:cxn ang="0">
                  <a:pos x="115" y="0"/>
                </a:cxn>
                <a:cxn ang="0">
                  <a:pos x="110" y="3"/>
                </a:cxn>
                <a:cxn ang="0">
                  <a:pos x="110" y="4"/>
                </a:cxn>
                <a:cxn ang="0">
                  <a:pos x="105" y="22"/>
                </a:cxn>
                <a:cxn ang="0">
                  <a:pos x="101" y="35"/>
                </a:cxn>
                <a:cxn ang="0">
                  <a:pos x="100" y="39"/>
                </a:cxn>
                <a:cxn ang="0">
                  <a:pos x="99" y="66"/>
                </a:cxn>
                <a:cxn ang="0">
                  <a:pos x="94" y="92"/>
                </a:cxn>
                <a:cxn ang="0">
                  <a:pos x="86" y="145"/>
                </a:cxn>
                <a:cxn ang="0">
                  <a:pos x="78" y="184"/>
                </a:cxn>
                <a:cxn ang="0">
                  <a:pos x="74" y="196"/>
                </a:cxn>
                <a:cxn ang="0">
                  <a:pos x="63" y="239"/>
                </a:cxn>
                <a:cxn ang="0">
                  <a:pos x="57" y="281"/>
                </a:cxn>
                <a:cxn ang="0">
                  <a:pos x="50" y="334"/>
                </a:cxn>
                <a:cxn ang="0">
                  <a:pos x="44" y="386"/>
                </a:cxn>
                <a:cxn ang="0">
                  <a:pos x="39" y="437"/>
                </a:cxn>
                <a:cxn ang="0">
                  <a:pos x="15" y="588"/>
                </a:cxn>
                <a:cxn ang="0">
                  <a:pos x="8" y="635"/>
                </a:cxn>
                <a:cxn ang="0">
                  <a:pos x="4" y="682"/>
                </a:cxn>
                <a:cxn ang="0">
                  <a:pos x="5" y="704"/>
                </a:cxn>
                <a:cxn ang="0">
                  <a:pos x="7" y="750"/>
                </a:cxn>
                <a:cxn ang="0">
                  <a:pos x="6" y="773"/>
                </a:cxn>
                <a:cxn ang="0">
                  <a:pos x="3" y="774"/>
                </a:cxn>
                <a:cxn ang="0">
                  <a:pos x="0" y="778"/>
                </a:cxn>
                <a:cxn ang="0">
                  <a:pos x="0" y="782"/>
                </a:cxn>
                <a:cxn ang="0">
                  <a:pos x="2" y="785"/>
                </a:cxn>
                <a:cxn ang="0">
                  <a:pos x="6" y="787"/>
                </a:cxn>
                <a:cxn ang="0">
                  <a:pos x="10" y="787"/>
                </a:cxn>
                <a:cxn ang="0">
                  <a:pos x="13" y="785"/>
                </a:cxn>
                <a:cxn ang="0">
                  <a:pos x="15" y="782"/>
                </a:cxn>
                <a:cxn ang="0">
                  <a:pos x="16" y="736"/>
                </a:cxn>
                <a:cxn ang="0">
                  <a:pos x="14" y="691"/>
                </a:cxn>
                <a:cxn ang="0">
                  <a:pos x="14" y="663"/>
                </a:cxn>
                <a:cxn ang="0">
                  <a:pos x="21" y="609"/>
                </a:cxn>
                <a:cxn ang="0">
                  <a:pos x="25" y="583"/>
                </a:cxn>
                <a:cxn ang="0">
                  <a:pos x="48" y="436"/>
                </a:cxn>
                <a:cxn ang="0">
                  <a:pos x="53" y="386"/>
                </a:cxn>
                <a:cxn ang="0">
                  <a:pos x="56" y="360"/>
                </a:cxn>
                <a:cxn ang="0">
                  <a:pos x="68" y="283"/>
                </a:cxn>
                <a:cxn ang="0">
                  <a:pos x="87" y="182"/>
                </a:cxn>
                <a:cxn ang="0">
                  <a:pos x="93" y="156"/>
                </a:cxn>
                <a:cxn ang="0">
                  <a:pos x="108" y="76"/>
                </a:cxn>
                <a:cxn ang="0">
                  <a:pos x="109" y="67"/>
                </a:cxn>
                <a:cxn ang="0">
                  <a:pos x="110" y="39"/>
                </a:cxn>
                <a:cxn ang="0">
                  <a:pos x="110" y="35"/>
                </a:cxn>
                <a:cxn ang="0">
                  <a:pos x="114" y="22"/>
                </a:cxn>
                <a:cxn ang="0">
                  <a:pos x="119" y="4"/>
                </a:cxn>
              </a:cxnLst>
              <a:rect l="0" t="0" r="r" b="b"/>
              <a:pathLst>
                <a:path w="119" h="787">
                  <a:moveTo>
                    <a:pt x="119" y="4"/>
                  </a:moveTo>
                  <a:lnTo>
                    <a:pt x="119" y="4"/>
                  </a:lnTo>
                  <a:lnTo>
                    <a:pt x="119" y="3"/>
                  </a:lnTo>
                  <a:lnTo>
                    <a:pt x="118" y="1"/>
                  </a:lnTo>
                  <a:lnTo>
                    <a:pt x="116" y="0"/>
                  </a:lnTo>
                  <a:lnTo>
                    <a:pt x="115" y="0"/>
                  </a:lnTo>
                  <a:lnTo>
                    <a:pt x="111" y="1"/>
                  </a:lnTo>
                  <a:lnTo>
                    <a:pt x="110" y="3"/>
                  </a:lnTo>
                  <a:lnTo>
                    <a:pt x="110" y="4"/>
                  </a:lnTo>
                  <a:lnTo>
                    <a:pt x="110" y="4"/>
                  </a:lnTo>
                  <a:lnTo>
                    <a:pt x="108" y="13"/>
                  </a:lnTo>
                  <a:lnTo>
                    <a:pt x="105" y="22"/>
                  </a:lnTo>
                  <a:lnTo>
                    <a:pt x="102" y="30"/>
                  </a:lnTo>
                  <a:lnTo>
                    <a:pt x="101" y="35"/>
                  </a:lnTo>
                  <a:lnTo>
                    <a:pt x="100" y="39"/>
                  </a:lnTo>
                  <a:lnTo>
                    <a:pt x="100" y="39"/>
                  </a:lnTo>
                  <a:lnTo>
                    <a:pt x="100" y="53"/>
                  </a:lnTo>
                  <a:lnTo>
                    <a:pt x="99" y="66"/>
                  </a:lnTo>
                  <a:lnTo>
                    <a:pt x="94" y="92"/>
                  </a:lnTo>
                  <a:lnTo>
                    <a:pt x="94" y="92"/>
                  </a:lnTo>
                  <a:lnTo>
                    <a:pt x="90" y="118"/>
                  </a:lnTo>
                  <a:lnTo>
                    <a:pt x="86" y="145"/>
                  </a:lnTo>
                  <a:lnTo>
                    <a:pt x="81" y="170"/>
                  </a:lnTo>
                  <a:lnTo>
                    <a:pt x="78" y="184"/>
                  </a:lnTo>
                  <a:lnTo>
                    <a:pt x="74" y="196"/>
                  </a:lnTo>
                  <a:lnTo>
                    <a:pt x="74" y="196"/>
                  </a:lnTo>
                  <a:lnTo>
                    <a:pt x="69" y="217"/>
                  </a:lnTo>
                  <a:lnTo>
                    <a:pt x="63" y="239"/>
                  </a:lnTo>
                  <a:lnTo>
                    <a:pt x="60" y="259"/>
                  </a:lnTo>
                  <a:lnTo>
                    <a:pt x="57" y="281"/>
                  </a:lnTo>
                  <a:lnTo>
                    <a:pt x="57" y="281"/>
                  </a:lnTo>
                  <a:lnTo>
                    <a:pt x="50" y="334"/>
                  </a:lnTo>
                  <a:lnTo>
                    <a:pt x="47" y="359"/>
                  </a:lnTo>
                  <a:lnTo>
                    <a:pt x="44" y="386"/>
                  </a:lnTo>
                  <a:lnTo>
                    <a:pt x="44" y="386"/>
                  </a:lnTo>
                  <a:lnTo>
                    <a:pt x="39" y="437"/>
                  </a:lnTo>
                  <a:lnTo>
                    <a:pt x="30" y="488"/>
                  </a:lnTo>
                  <a:lnTo>
                    <a:pt x="15" y="588"/>
                  </a:lnTo>
                  <a:lnTo>
                    <a:pt x="15" y="588"/>
                  </a:lnTo>
                  <a:lnTo>
                    <a:pt x="8" y="635"/>
                  </a:lnTo>
                  <a:lnTo>
                    <a:pt x="5" y="658"/>
                  </a:lnTo>
                  <a:lnTo>
                    <a:pt x="4" y="682"/>
                  </a:lnTo>
                  <a:lnTo>
                    <a:pt x="4" y="682"/>
                  </a:lnTo>
                  <a:lnTo>
                    <a:pt x="5" y="704"/>
                  </a:lnTo>
                  <a:lnTo>
                    <a:pt x="6" y="727"/>
                  </a:lnTo>
                  <a:lnTo>
                    <a:pt x="7" y="750"/>
                  </a:lnTo>
                  <a:lnTo>
                    <a:pt x="6" y="773"/>
                  </a:lnTo>
                  <a:lnTo>
                    <a:pt x="6" y="773"/>
                  </a:lnTo>
                  <a:lnTo>
                    <a:pt x="4" y="773"/>
                  </a:lnTo>
                  <a:lnTo>
                    <a:pt x="3" y="774"/>
                  </a:lnTo>
                  <a:lnTo>
                    <a:pt x="2" y="776"/>
                  </a:lnTo>
                  <a:lnTo>
                    <a:pt x="0" y="778"/>
                  </a:lnTo>
                  <a:lnTo>
                    <a:pt x="0" y="782"/>
                  </a:lnTo>
                  <a:lnTo>
                    <a:pt x="0" y="782"/>
                  </a:lnTo>
                  <a:lnTo>
                    <a:pt x="0" y="784"/>
                  </a:lnTo>
                  <a:lnTo>
                    <a:pt x="2" y="785"/>
                  </a:lnTo>
                  <a:lnTo>
                    <a:pt x="4" y="786"/>
                  </a:lnTo>
                  <a:lnTo>
                    <a:pt x="6" y="787"/>
                  </a:lnTo>
                  <a:lnTo>
                    <a:pt x="10" y="787"/>
                  </a:lnTo>
                  <a:lnTo>
                    <a:pt x="10" y="787"/>
                  </a:lnTo>
                  <a:lnTo>
                    <a:pt x="12" y="786"/>
                  </a:lnTo>
                  <a:lnTo>
                    <a:pt x="13" y="785"/>
                  </a:lnTo>
                  <a:lnTo>
                    <a:pt x="15" y="782"/>
                  </a:lnTo>
                  <a:lnTo>
                    <a:pt x="15" y="782"/>
                  </a:lnTo>
                  <a:lnTo>
                    <a:pt x="16" y="759"/>
                  </a:lnTo>
                  <a:lnTo>
                    <a:pt x="16" y="736"/>
                  </a:lnTo>
                  <a:lnTo>
                    <a:pt x="14" y="691"/>
                  </a:lnTo>
                  <a:lnTo>
                    <a:pt x="14" y="691"/>
                  </a:lnTo>
                  <a:lnTo>
                    <a:pt x="14" y="677"/>
                  </a:lnTo>
                  <a:lnTo>
                    <a:pt x="14" y="663"/>
                  </a:lnTo>
                  <a:lnTo>
                    <a:pt x="17" y="636"/>
                  </a:lnTo>
                  <a:lnTo>
                    <a:pt x="21" y="609"/>
                  </a:lnTo>
                  <a:lnTo>
                    <a:pt x="25" y="583"/>
                  </a:lnTo>
                  <a:lnTo>
                    <a:pt x="25" y="583"/>
                  </a:lnTo>
                  <a:lnTo>
                    <a:pt x="41" y="484"/>
                  </a:lnTo>
                  <a:lnTo>
                    <a:pt x="48" y="436"/>
                  </a:lnTo>
                  <a:lnTo>
                    <a:pt x="51" y="411"/>
                  </a:lnTo>
                  <a:lnTo>
                    <a:pt x="53" y="386"/>
                  </a:lnTo>
                  <a:lnTo>
                    <a:pt x="53" y="386"/>
                  </a:lnTo>
                  <a:lnTo>
                    <a:pt x="56" y="360"/>
                  </a:lnTo>
                  <a:lnTo>
                    <a:pt x="59" y="335"/>
                  </a:lnTo>
                  <a:lnTo>
                    <a:pt x="68" y="283"/>
                  </a:lnTo>
                  <a:lnTo>
                    <a:pt x="77" y="232"/>
                  </a:lnTo>
                  <a:lnTo>
                    <a:pt x="87" y="182"/>
                  </a:lnTo>
                  <a:lnTo>
                    <a:pt x="87" y="182"/>
                  </a:lnTo>
                  <a:lnTo>
                    <a:pt x="93" y="156"/>
                  </a:lnTo>
                  <a:lnTo>
                    <a:pt x="98" y="129"/>
                  </a:lnTo>
                  <a:lnTo>
                    <a:pt x="108" y="76"/>
                  </a:lnTo>
                  <a:lnTo>
                    <a:pt x="108" y="76"/>
                  </a:lnTo>
                  <a:lnTo>
                    <a:pt x="109" y="67"/>
                  </a:lnTo>
                  <a:lnTo>
                    <a:pt x="110" y="58"/>
                  </a:lnTo>
                  <a:lnTo>
                    <a:pt x="110" y="39"/>
                  </a:lnTo>
                  <a:lnTo>
                    <a:pt x="110" y="39"/>
                  </a:lnTo>
                  <a:lnTo>
                    <a:pt x="110" y="35"/>
                  </a:lnTo>
                  <a:lnTo>
                    <a:pt x="111" y="31"/>
                  </a:lnTo>
                  <a:lnTo>
                    <a:pt x="114" y="22"/>
                  </a:lnTo>
                  <a:lnTo>
                    <a:pt x="117" y="13"/>
                  </a:lnTo>
                  <a:lnTo>
                    <a:pt x="119" y="4"/>
                  </a:lnTo>
                  <a:lnTo>
                    <a:pt x="119" y="4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7" name="chenying0907 727">
              <a:extLst>
                <a:ext uri="{FF2B5EF4-FFF2-40B4-BE49-F238E27FC236}">
                  <a16:creationId xmlns="" xmlns:a16="http://schemas.microsoft.com/office/drawing/2014/main" id="{BFC020BE-AD46-45C6-B028-64A31CBC7EA4}"/>
                </a:ext>
              </a:extLst>
            </p:cNvPr>
            <p:cNvSpPr/>
            <p:nvPr/>
          </p:nvSpPr>
          <p:spPr bwMode="auto">
            <a:xfrm>
              <a:off x="5589588" y="4140200"/>
              <a:ext cx="90488" cy="552450"/>
            </a:xfrm>
            <a:custGeom>
              <a:avLst/>
              <a:gdLst/>
              <a:ahLst/>
              <a:cxnLst>
                <a:cxn ang="0">
                  <a:pos x="161" y="4"/>
                </a:cxn>
                <a:cxn ang="0">
                  <a:pos x="159" y="73"/>
                </a:cxn>
                <a:cxn ang="0">
                  <a:pos x="153" y="141"/>
                </a:cxn>
                <a:cxn ang="0">
                  <a:pos x="142" y="208"/>
                </a:cxn>
                <a:cxn ang="0">
                  <a:pos x="125" y="276"/>
                </a:cxn>
                <a:cxn ang="0">
                  <a:pos x="109" y="340"/>
                </a:cxn>
                <a:cxn ang="0">
                  <a:pos x="87" y="436"/>
                </a:cxn>
                <a:cxn ang="0">
                  <a:pos x="77" y="503"/>
                </a:cxn>
                <a:cxn ang="0">
                  <a:pos x="73" y="536"/>
                </a:cxn>
                <a:cxn ang="0">
                  <a:pos x="63" y="599"/>
                </a:cxn>
                <a:cxn ang="0">
                  <a:pos x="47" y="695"/>
                </a:cxn>
                <a:cxn ang="0">
                  <a:pos x="39" y="759"/>
                </a:cxn>
                <a:cxn ang="0">
                  <a:pos x="38" y="791"/>
                </a:cxn>
                <a:cxn ang="0">
                  <a:pos x="33" y="856"/>
                </a:cxn>
                <a:cxn ang="0">
                  <a:pos x="22" y="920"/>
                </a:cxn>
                <a:cxn ang="0">
                  <a:pos x="10" y="973"/>
                </a:cxn>
                <a:cxn ang="0">
                  <a:pos x="1" y="1025"/>
                </a:cxn>
                <a:cxn ang="0">
                  <a:pos x="0" y="1028"/>
                </a:cxn>
                <a:cxn ang="0">
                  <a:pos x="0" y="1038"/>
                </a:cxn>
                <a:cxn ang="0">
                  <a:pos x="1" y="1041"/>
                </a:cxn>
                <a:cxn ang="0">
                  <a:pos x="5" y="1042"/>
                </a:cxn>
                <a:cxn ang="0">
                  <a:pos x="9" y="1041"/>
                </a:cxn>
                <a:cxn ang="0">
                  <a:pos x="10" y="1038"/>
                </a:cxn>
                <a:cxn ang="0">
                  <a:pos x="11" y="1021"/>
                </a:cxn>
                <a:cxn ang="0">
                  <a:pos x="16" y="988"/>
                </a:cxn>
                <a:cxn ang="0">
                  <a:pos x="27" y="938"/>
                </a:cxn>
                <a:cxn ang="0">
                  <a:pos x="34" y="905"/>
                </a:cxn>
                <a:cxn ang="0">
                  <a:pos x="44" y="849"/>
                </a:cxn>
                <a:cxn ang="0">
                  <a:pos x="48" y="791"/>
                </a:cxn>
                <a:cxn ang="0">
                  <a:pos x="49" y="759"/>
                </a:cxn>
                <a:cxn ang="0">
                  <a:pos x="57" y="695"/>
                </a:cxn>
                <a:cxn ang="0">
                  <a:pos x="74" y="600"/>
                </a:cxn>
                <a:cxn ang="0">
                  <a:pos x="82" y="536"/>
                </a:cxn>
                <a:cxn ang="0">
                  <a:pos x="86" y="501"/>
                </a:cxn>
                <a:cxn ang="0">
                  <a:pos x="97" y="431"/>
                </a:cxn>
                <a:cxn ang="0">
                  <a:pos x="113" y="362"/>
                </a:cxn>
                <a:cxn ang="0">
                  <a:pos x="140" y="261"/>
                </a:cxn>
                <a:cxn ang="0">
                  <a:pos x="148" y="229"/>
                </a:cxn>
                <a:cxn ang="0">
                  <a:pos x="160" y="166"/>
                </a:cxn>
                <a:cxn ang="0">
                  <a:pos x="168" y="101"/>
                </a:cxn>
                <a:cxn ang="0">
                  <a:pos x="171" y="37"/>
                </a:cxn>
                <a:cxn ang="0">
                  <a:pos x="171" y="4"/>
                </a:cxn>
                <a:cxn ang="0">
                  <a:pos x="170" y="1"/>
                </a:cxn>
                <a:cxn ang="0">
                  <a:pos x="167" y="0"/>
                </a:cxn>
                <a:cxn ang="0">
                  <a:pos x="163" y="1"/>
                </a:cxn>
                <a:cxn ang="0">
                  <a:pos x="161" y="4"/>
                </a:cxn>
              </a:cxnLst>
              <a:rect l="0" t="0" r="r" b="b"/>
              <a:pathLst>
                <a:path w="171" h="1042">
                  <a:moveTo>
                    <a:pt x="161" y="4"/>
                  </a:moveTo>
                  <a:lnTo>
                    <a:pt x="161" y="4"/>
                  </a:lnTo>
                  <a:lnTo>
                    <a:pt x="161" y="39"/>
                  </a:lnTo>
                  <a:lnTo>
                    <a:pt x="159" y="73"/>
                  </a:lnTo>
                  <a:lnTo>
                    <a:pt x="156" y="107"/>
                  </a:lnTo>
                  <a:lnTo>
                    <a:pt x="153" y="141"/>
                  </a:lnTo>
                  <a:lnTo>
                    <a:pt x="148" y="175"/>
                  </a:lnTo>
                  <a:lnTo>
                    <a:pt x="142" y="208"/>
                  </a:lnTo>
                  <a:lnTo>
                    <a:pt x="135" y="242"/>
                  </a:lnTo>
                  <a:lnTo>
                    <a:pt x="125" y="276"/>
                  </a:lnTo>
                  <a:lnTo>
                    <a:pt x="125" y="276"/>
                  </a:lnTo>
                  <a:lnTo>
                    <a:pt x="109" y="340"/>
                  </a:lnTo>
                  <a:lnTo>
                    <a:pt x="94" y="404"/>
                  </a:lnTo>
                  <a:lnTo>
                    <a:pt x="87" y="436"/>
                  </a:lnTo>
                  <a:lnTo>
                    <a:pt x="82" y="470"/>
                  </a:lnTo>
                  <a:lnTo>
                    <a:pt x="77" y="503"/>
                  </a:lnTo>
                  <a:lnTo>
                    <a:pt x="73" y="536"/>
                  </a:lnTo>
                  <a:lnTo>
                    <a:pt x="73" y="536"/>
                  </a:lnTo>
                  <a:lnTo>
                    <a:pt x="68" y="568"/>
                  </a:lnTo>
                  <a:lnTo>
                    <a:pt x="63" y="599"/>
                  </a:lnTo>
                  <a:lnTo>
                    <a:pt x="52" y="663"/>
                  </a:lnTo>
                  <a:lnTo>
                    <a:pt x="47" y="695"/>
                  </a:lnTo>
                  <a:lnTo>
                    <a:pt x="43" y="727"/>
                  </a:lnTo>
                  <a:lnTo>
                    <a:pt x="39" y="759"/>
                  </a:lnTo>
                  <a:lnTo>
                    <a:pt x="38" y="791"/>
                  </a:lnTo>
                  <a:lnTo>
                    <a:pt x="38" y="791"/>
                  </a:lnTo>
                  <a:lnTo>
                    <a:pt x="36" y="824"/>
                  </a:lnTo>
                  <a:lnTo>
                    <a:pt x="33" y="856"/>
                  </a:lnTo>
                  <a:lnTo>
                    <a:pt x="28" y="888"/>
                  </a:lnTo>
                  <a:lnTo>
                    <a:pt x="22" y="920"/>
                  </a:lnTo>
                  <a:lnTo>
                    <a:pt x="22" y="920"/>
                  </a:lnTo>
                  <a:lnTo>
                    <a:pt x="10" y="973"/>
                  </a:lnTo>
                  <a:lnTo>
                    <a:pt x="4" y="999"/>
                  </a:lnTo>
                  <a:lnTo>
                    <a:pt x="1" y="1025"/>
                  </a:lnTo>
                  <a:lnTo>
                    <a:pt x="1" y="1025"/>
                  </a:lnTo>
                  <a:lnTo>
                    <a:pt x="0" y="1028"/>
                  </a:lnTo>
                  <a:lnTo>
                    <a:pt x="0" y="1038"/>
                  </a:lnTo>
                  <a:lnTo>
                    <a:pt x="0" y="1038"/>
                  </a:lnTo>
                  <a:lnTo>
                    <a:pt x="0" y="1040"/>
                  </a:lnTo>
                  <a:lnTo>
                    <a:pt x="1" y="1041"/>
                  </a:lnTo>
                  <a:lnTo>
                    <a:pt x="3" y="1042"/>
                  </a:lnTo>
                  <a:lnTo>
                    <a:pt x="5" y="1042"/>
                  </a:lnTo>
                  <a:lnTo>
                    <a:pt x="6" y="1042"/>
                  </a:lnTo>
                  <a:lnTo>
                    <a:pt x="9" y="1041"/>
                  </a:lnTo>
                  <a:lnTo>
                    <a:pt x="10" y="1040"/>
                  </a:lnTo>
                  <a:lnTo>
                    <a:pt x="10" y="1038"/>
                  </a:lnTo>
                  <a:lnTo>
                    <a:pt x="10" y="1038"/>
                  </a:lnTo>
                  <a:lnTo>
                    <a:pt x="11" y="1021"/>
                  </a:lnTo>
                  <a:lnTo>
                    <a:pt x="13" y="1005"/>
                  </a:lnTo>
                  <a:lnTo>
                    <a:pt x="16" y="988"/>
                  </a:lnTo>
                  <a:lnTo>
                    <a:pt x="19" y="972"/>
                  </a:lnTo>
                  <a:lnTo>
                    <a:pt x="27" y="938"/>
                  </a:lnTo>
                  <a:lnTo>
                    <a:pt x="34" y="905"/>
                  </a:lnTo>
                  <a:lnTo>
                    <a:pt x="34" y="905"/>
                  </a:lnTo>
                  <a:lnTo>
                    <a:pt x="39" y="878"/>
                  </a:lnTo>
                  <a:lnTo>
                    <a:pt x="44" y="849"/>
                  </a:lnTo>
                  <a:lnTo>
                    <a:pt x="47" y="820"/>
                  </a:lnTo>
                  <a:lnTo>
                    <a:pt x="48" y="791"/>
                  </a:lnTo>
                  <a:lnTo>
                    <a:pt x="48" y="791"/>
                  </a:lnTo>
                  <a:lnTo>
                    <a:pt x="49" y="759"/>
                  </a:lnTo>
                  <a:lnTo>
                    <a:pt x="52" y="727"/>
                  </a:lnTo>
                  <a:lnTo>
                    <a:pt x="57" y="695"/>
                  </a:lnTo>
                  <a:lnTo>
                    <a:pt x="62" y="663"/>
                  </a:lnTo>
                  <a:lnTo>
                    <a:pt x="74" y="600"/>
                  </a:lnTo>
                  <a:lnTo>
                    <a:pt x="78" y="568"/>
                  </a:lnTo>
                  <a:lnTo>
                    <a:pt x="82" y="536"/>
                  </a:lnTo>
                  <a:lnTo>
                    <a:pt x="82" y="536"/>
                  </a:lnTo>
                  <a:lnTo>
                    <a:pt x="86" y="501"/>
                  </a:lnTo>
                  <a:lnTo>
                    <a:pt x="91" y="465"/>
                  </a:lnTo>
                  <a:lnTo>
                    <a:pt x="97" y="431"/>
                  </a:lnTo>
                  <a:lnTo>
                    <a:pt x="105" y="396"/>
                  </a:lnTo>
                  <a:lnTo>
                    <a:pt x="113" y="362"/>
                  </a:lnTo>
                  <a:lnTo>
                    <a:pt x="121" y="328"/>
                  </a:lnTo>
                  <a:lnTo>
                    <a:pt x="140" y="261"/>
                  </a:lnTo>
                  <a:lnTo>
                    <a:pt x="140" y="261"/>
                  </a:lnTo>
                  <a:lnTo>
                    <a:pt x="148" y="229"/>
                  </a:lnTo>
                  <a:lnTo>
                    <a:pt x="154" y="197"/>
                  </a:lnTo>
                  <a:lnTo>
                    <a:pt x="160" y="166"/>
                  </a:lnTo>
                  <a:lnTo>
                    <a:pt x="164" y="134"/>
                  </a:lnTo>
                  <a:lnTo>
                    <a:pt x="168" y="101"/>
                  </a:lnTo>
                  <a:lnTo>
                    <a:pt x="170" y="69"/>
                  </a:lnTo>
                  <a:lnTo>
                    <a:pt x="171" y="37"/>
                  </a:lnTo>
                  <a:lnTo>
                    <a:pt x="171" y="4"/>
                  </a:lnTo>
                  <a:lnTo>
                    <a:pt x="171" y="4"/>
                  </a:lnTo>
                  <a:lnTo>
                    <a:pt x="171" y="2"/>
                  </a:lnTo>
                  <a:lnTo>
                    <a:pt x="170" y="1"/>
                  </a:lnTo>
                  <a:lnTo>
                    <a:pt x="168" y="0"/>
                  </a:lnTo>
                  <a:lnTo>
                    <a:pt x="167" y="0"/>
                  </a:lnTo>
                  <a:lnTo>
                    <a:pt x="164" y="0"/>
                  </a:lnTo>
                  <a:lnTo>
                    <a:pt x="163" y="1"/>
                  </a:lnTo>
                  <a:lnTo>
                    <a:pt x="161" y="2"/>
                  </a:lnTo>
                  <a:lnTo>
                    <a:pt x="161" y="4"/>
                  </a:lnTo>
                  <a:lnTo>
                    <a:pt x="161" y="4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8" name="chenying0907 728">
              <a:extLst>
                <a:ext uri="{FF2B5EF4-FFF2-40B4-BE49-F238E27FC236}">
                  <a16:creationId xmlns="" xmlns:a16="http://schemas.microsoft.com/office/drawing/2014/main" id="{940EE7E6-432C-40B7-81AA-8E5784E2B7AB}"/>
                </a:ext>
              </a:extLst>
            </p:cNvPr>
            <p:cNvSpPr/>
            <p:nvPr/>
          </p:nvSpPr>
          <p:spPr bwMode="auto">
            <a:xfrm>
              <a:off x="5608638" y="4162425"/>
              <a:ext cx="123825" cy="544513"/>
            </a:xfrm>
            <a:custGeom>
              <a:avLst/>
              <a:gdLst/>
              <a:ahLst/>
              <a:cxnLst>
                <a:cxn ang="0">
                  <a:pos x="226" y="1"/>
                </a:cxn>
                <a:cxn ang="0">
                  <a:pos x="209" y="14"/>
                </a:cxn>
                <a:cxn ang="0">
                  <a:pos x="198" y="30"/>
                </a:cxn>
                <a:cxn ang="0">
                  <a:pos x="192" y="48"/>
                </a:cxn>
                <a:cxn ang="0">
                  <a:pos x="187" y="69"/>
                </a:cxn>
                <a:cxn ang="0">
                  <a:pos x="177" y="145"/>
                </a:cxn>
                <a:cxn ang="0">
                  <a:pos x="164" y="219"/>
                </a:cxn>
                <a:cxn ang="0">
                  <a:pos x="156" y="254"/>
                </a:cxn>
                <a:cxn ang="0">
                  <a:pos x="142" y="357"/>
                </a:cxn>
                <a:cxn ang="0">
                  <a:pos x="136" y="392"/>
                </a:cxn>
                <a:cxn ang="0">
                  <a:pos x="116" y="498"/>
                </a:cxn>
                <a:cxn ang="0">
                  <a:pos x="109" y="533"/>
                </a:cxn>
                <a:cxn ang="0">
                  <a:pos x="81" y="637"/>
                </a:cxn>
                <a:cxn ang="0">
                  <a:pos x="62" y="707"/>
                </a:cxn>
                <a:cxn ang="0">
                  <a:pos x="49" y="779"/>
                </a:cxn>
                <a:cxn ang="0">
                  <a:pos x="45" y="813"/>
                </a:cxn>
                <a:cxn ang="0">
                  <a:pos x="43" y="847"/>
                </a:cxn>
                <a:cxn ang="0">
                  <a:pos x="38" y="878"/>
                </a:cxn>
                <a:cxn ang="0">
                  <a:pos x="34" y="910"/>
                </a:cxn>
                <a:cxn ang="0">
                  <a:pos x="31" y="924"/>
                </a:cxn>
                <a:cxn ang="0">
                  <a:pos x="24" y="951"/>
                </a:cxn>
                <a:cxn ang="0">
                  <a:pos x="20" y="965"/>
                </a:cxn>
                <a:cxn ang="0">
                  <a:pos x="12" y="999"/>
                </a:cxn>
                <a:cxn ang="0">
                  <a:pos x="8" y="1010"/>
                </a:cxn>
                <a:cxn ang="0">
                  <a:pos x="3" y="1010"/>
                </a:cxn>
                <a:cxn ang="0">
                  <a:pos x="0" y="1014"/>
                </a:cxn>
                <a:cxn ang="0">
                  <a:pos x="0" y="1024"/>
                </a:cxn>
                <a:cxn ang="0">
                  <a:pos x="4" y="1029"/>
                </a:cxn>
                <a:cxn ang="0">
                  <a:pos x="9" y="1027"/>
                </a:cxn>
                <a:cxn ang="0">
                  <a:pos x="12" y="1021"/>
                </a:cxn>
                <a:cxn ang="0">
                  <a:pos x="18" y="1007"/>
                </a:cxn>
                <a:cxn ang="0">
                  <a:pos x="24" y="987"/>
                </a:cxn>
                <a:cxn ang="0">
                  <a:pos x="31" y="964"/>
                </a:cxn>
                <a:cxn ang="0">
                  <a:pos x="38" y="940"/>
                </a:cxn>
                <a:cxn ang="0">
                  <a:pos x="42" y="912"/>
                </a:cxn>
                <a:cxn ang="0">
                  <a:pos x="45" y="884"/>
                </a:cxn>
                <a:cxn ang="0">
                  <a:pos x="48" y="869"/>
                </a:cxn>
                <a:cxn ang="0">
                  <a:pos x="54" y="822"/>
                </a:cxn>
                <a:cxn ang="0">
                  <a:pos x="57" y="786"/>
                </a:cxn>
                <a:cxn ang="0">
                  <a:pos x="70" y="715"/>
                </a:cxn>
                <a:cxn ang="0">
                  <a:pos x="79" y="680"/>
                </a:cxn>
                <a:cxn ang="0">
                  <a:pos x="100" y="607"/>
                </a:cxn>
                <a:cxn ang="0">
                  <a:pos x="118" y="534"/>
                </a:cxn>
                <a:cxn ang="0">
                  <a:pos x="133" y="467"/>
                </a:cxn>
                <a:cxn ang="0">
                  <a:pos x="144" y="399"/>
                </a:cxn>
                <a:cxn ang="0">
                  <a:pos x="164" y="263"/>
                </a:cxn>
                <a:cxn ang="0">
                  <a:pos x="176" y="194"/>
                </a:cxn>
                <a:cxn ang="0">
                  <a:pos x="188" y="126"/>
                </a:cxn>
                <a:cxn ang="0">
                  <a:pos x="193" y="94"/>
                </a:cxn>
                <a:cxn ang="0">
                  <a:pos x="198" y="61"/>
                </a:cxn>
                <a:cxn ang="0">
                  <a:pos x="205" y="38"/>
                </a:cxn>
                <a:cxn ang="0">
                  <a:pos x="213" y="25"/>
                </a:cxn>
                <a:cxn ang="0">
                  <a:pos x="224" y="13"/>
                </a:cxn>
                <a:cxn ang="0">
                  <a:pos x="230" y="9"/>
                </a:cxn>
                <a:cxn ang="0">
                  <a:pos x="232" y="5"/>
                </a:cxn>
                <a:cxn ang="0">
                  <a:pos x="232" y="2"/>
                </a:cxn>
                <a:cxn ang="0">
                  <a:pos x="229" y="0"/>
                </a:cxn>
                <a:cxn ang="0">
                  <a:pos x="226" y="1"/>
                </a:cxn>
              </a:cxnLst>
              <a:rect l="0" t="0" r="r" b="b"/>
              <a:pathLst>
                <a:path w="232" h="1029">
                  <a:moveTo>
                    <a:pt x="226" y="1"/>
                  </a:moveTo>
                  <a:lnTo>
                    <a:pt x="226" y="1"/>
                  </a:lnTo>
                  <a:lnTo>
                    <a:pt x="216" y="7"/>
                  </a:lnTo>
                  <a:lnTo>
                    <a:pt x="209" y="14"/>
                  </a:lnTo>
                  <a:lnTo>
                    <a:pt x="203" y="22"/>
                  </a:lnTo>
                  <a:lnTo>
                    <a:pt x="198" y="30"/>
                  </a:lnTo>
                  <a:lnTo>
                    <a:pt x="195" y="39"/>
                  </a:lnTo>
                  <a:lnTo>
                    <a:pt x="192" y="48"/>
                  </a:lnTo>
                  <a:lnTo>
                    <a:pt x="189" y="59"/>
                  </a:lnTo>
                  <a:lnTo>
                    <a:pt x="187" y="69"/>
                  </a:lnTo>
                  <a:lnTo>
                    <a:pt x="187" y="69"/>
                  </a:lnTo>
                  <a:lnTo>
                    <a:pt x="177" y="145"/>
                  </a:lnTo>
                  <a:lnTo>
                    <a:pt x="171" y="182"/>
                  </a:lnTo>
                  <a:lnTo>
                    <a:pt x="164" y="219"/>
                  </a:lnTo>
                  <a:lnTo>
                    <a:pt x="164" y="219"/>
                  </a:lnTo>
                  <a:lnTo>
                    <a:pt x="156" y="254"/>
                  </a:lnTo>
                  <a:lnTo>
                    <a:pt x="151" y="288"/>
                  </a:lnTo>
                  <a:lnTo>
                    <a:pt x="142" y="357"/>
                  </a:lnTo>
                  <a:lnTo>
                    <a:pt x="142" y="357"/>
                  </a:lnTo>
                  <a:lnTo>
                    <a:pt x="136" y="392"/>
                  </a:lnTo>
                  <a:lnTo>
                    <a:pt x="130" y="428"/>
                  </a:lnTo>
                  <a:lnTo>
                    <a:pt x="116" y="498"/>
                  </a:lnTo>
                  <a:lnTo>
                    <a:pt x="116" y="498"/>
                  </a:lnTo>
                  <a:lnTo>
                    <a:pt x="109" y="533"/>
                  </a:lnTo>
                  <a:lnTo>
                    <a:pt x="100" y="568"/>
                  </a:lnTo>
                  <a:lnTo>
                    <a:pt x="81" y="637"/>
                  </a:lnTo>
                  <a:lnTo>
                    <a:pt x="71" y="672"/>
                  </a:lnTo>
                  <a:lnTo>
                    <a:pt x="62" y="707"/>
                  </a:lnTo>
                  <a:lnTo>
                    <a:pt x="54" y="743"/>
                  </a:lnTo>
                  <a:lnTo>
                    <a:pt x="49" y="779"/>
                  </a:lnTo>
                  <a:lnTo>
                    <a:pt x="49" y="779"/>
                  </a:lnTo>
                  <a:lnTo>
                    <a:pt x="45" y="813"/>
                  </a:lnTo>
                  <a:lnTo>
                    <a:pt x="43" y="847"/>
                  </a:lnTo>
                  <a:lnTo>
                    <a:pt x="43" y="847"/>
                  </a:lnTo>
                  <a:lnTo>
                    <a:pt x="41" y="862"/>
                  </a:lnTo>
                  <a:lnTo>
                    <a:pt x="38" y="878"/>
                  </a:lnTo>
                  <a:lnTo>
                    <a:pt x="35" y="894"/>
                  </a:lnTo>
                  <a:lnTo>
                    <a:pt x="34" y="910"/>
                  </a:lnTo>
                  <a:lnTo>
                    <a:pt x="34" y="910"/>
                  </a:lnTo>
                  <a:lnTo>
                    <a:pt x="31" y="924"/>
                  </a:lnTo>
                  <a:lnTo>
                    <a:pt x="28" y="938"/>
                  </a:lnTo>
                  <a:lnTo>
                    <a:pt x="24" y="951"/>
                  </a:lnTo>
                  <a:lnTo>
                    <a:pt x="20" y="965"/>
                  </a:lnTo>
                  <a:lnTo>
                    <a:pt x="20" y="965"/>
                  </a:lnTo>
                  <a:lnTo>
                    <a:pt x="15" y="987"/>
                  </a:lnTo>
                  <a:lnTo>
                    <a:pt x="12" y="999"/>
                  </a:lnTo>
                  <a:lnTo>
                    <a:pt x="8" y="1010"/>
                  </a:lnTo>
                  <a:lnTo>
                    <a:pt x="8" y="1010"/>
                  </a:lnTo>
                  <a:lnTo>
                    <a:pt x="5" y="1010"/>
                  </a:lnTo>
                  <a:lnTo>
                    <a:pt x="3" y="1010"/>
                  </a:lnTo>
                  <a:lnTo>
                    <a:pt x="0" y="1012"/>
                  </a:lnTo>
                  <a:lnTo>
                    <a:pt x="0" y="1014"/>
                  </a:lnTo>
                  <a:lnTo>
                    <a:pt x="0" y="1024"/>
                  </a:lnTo>
                  <a:lnTo>
                    <a:pt x="0" y="1024"/>
                  </a:lnTo>
                  <a:lnTo>
                    <a:pt x="1" y="1027"/>
                  </a:lnTo>
                  <a:lnTo>
                    <a:pt x="4" y="1029"/>
                  </a:lnTo>
                  <a:lnTo>
                    <a:pt x="7" y="1028"/>
                  </a:lnTo>
                  <a:lnTo>
                    <a:pt x="9" y="1027"/>
                  </a:lnTo>
                  <a:lnTo>
                    <a:pt x="9" y="1027"/>
                  </a:lnTo>
                  <a:lnTo>
                    <a:pt x="12" y="1021"/>
                  </a:lnTo>
                  <a:lnTo>
                    <a:pt x="14" y="1017"/>
                  </a:lnTo>
                  <a:lnTo>
                    <a:pt x="18" y="1007"/>
                  </a:lnTo>
                  <a:lnTo>
                    <a:pt x="20" y="998"/>
                  </a:lnTo>
                  <a:lnTo>
                    <a:pt x="24" y="987"/>
                  </a:lnTo>
                  <a:lnTo>
                    <a:pt x="24" y="987"/>
                  </a:lnTo>
                  <a:lnTo>
                    <a:pt x="31" y="964"/>
                  </a:lnTo>
                  <a:lnTo>
                    <a:pt x="38" y="940"/>
                  </a:lnTo>
                  <a:lnTo>
                    <a:pt x="38" y="940"/>
                  </a:lnTo>
                  <a:lnTo>
                    <a:pt x="41" y="926"/>
                  </a:lnTo>
                  <a:lnTo>
                    <a:pt x="42" y="912"/>
                  </a:lnTo>
                  <a:lnTo>
                    <a:pt x="43" y="899"/>
                  </a:lnTo>
                  <a:lnTo>
                    <a:pt x="45" y="884"/>
                  </a:lnTo>
                  <a:lnTo>
                    <a:pt x="45" y="884"/>
                  </a:lnTo>
                  <a:lnTo>
                    <a:pt x="48" y="869"/>
                  </a:lnTo>
                  <a:lnTo>
                    <a:pt x="51" y="853"/>
                  </a:lnTo>
                  <a:lnTo>
                    <a:pt x="54" y="822"/>
                  </a:lnTo>
                  <a:lnTo>
                    <a:pt x="54" y="822"/>
                  </a:lnTo>
                  <a:lnTo>
                    <a:pt x="57" y="786"/>
                  </a:lnTo>
                  <a:lnTo>
                    <a:pt x="62" y="750"/>
                  </a:lnTo>
                  <a:lnTo>
                    <a:pt x="70" y="715"/>
                  </a:lnTo>
                  <a:lnTo>
                    <a:pt x="74" y="697"/>
                  </a:lnTo>
                  <a:lnTo>
                    <a:pt x="79" y="680"/>
                  </a:lnTo>
                  <a:lnTo>
                    <a:pt x="79" y="680"/>
                  </a:lnTo>
                  <a:lnTo>
                    <a:pt x="100" y="607"/>
                  </a:lnTo>
                  <a:lnTo>
                    <a:pt x="118" y="534"/>
                  </a:lnTo>
                  <a:lnTo>
                    <a:pt x="118" y="534"/>
                  </a:lnTo>
                  <a:lnTo>
                    <a:pt x="125" y="501"/>
                  </a:lnTo>
                  <a:lnTo>
                    <a:pt x="133" y="467"/>
                  </a:lnTo>
                  <a:lnTo>
                    <a:pt x="139" y="433"/>
                  </a:lnTo>
                  <a:lnTo>
                    <a:pt x="144" y="399"/>
                  </a:lnTo>
                  <a:lnTo>
                    <a:pt x="164" y="263"/>
                  </a:lnTo>
                  <a:lnTo>
                    <a:pt x="164" y="263"/>
                  </a:lnTo>
                  <a:lnTo>
                    <a:pt x="169" y="228"/>
                  </a:lnTo>
                  <a:lnTo>
                    <a:pt x="176" y="194"/>
                  </a:lnTo>
                  <a:lnTo>
                    <a:pt x="182" y="160"/>
                  </a:lnTo>
                  <a:lnTo>
                    <a:pt x="188" y="126"/>
                  </a:lnTo>
                  <a:lnTo>
                    <a:pt x="188" y="126"/>
                  </a:lnTo>
                  <a:lnTo>
                    <a:pt x="193" y="94"/>
                  </a:lnTo>
                  <a:lnTo>
                    <a:pt x="195" y="77"/>
                  </a:lnTo>
                  <a:lnTo>
                    <a:pt x="198" y="61"/>
                  </a:lnTo>
                  <a:lnTo>
                    <a:pt x="202" y="45"/>
                  </a:lnTo>
                  <a:lnTo>
                    <a:pt x="205" y="38"/>
                  </a:lnTo>
                  <a:lnTo>
                    <a:pt x="208" y="32"/>
                  </a:lnTo>
                  <a:lnTo>
                    <a:pt x="213" y="25"/>
                  </a:lnTo>
                  <a:lnTo>
                    <a:pt x="217" y="18"/>
                  </a:lnTo>
                  <a:lnTo>
                    <a:pt x="224" y="13"/>
                  </a:lnTo>
                  <a:lnTo>
                    <a:pt x="230" y="9"/>
                  </a:lnTo>
                  <a:lnTo>
                    <a:pt x="230" y="9"/>
                  </a:lnTo>
                  <a:lnTo>
                    <a:pt x="232" y="7"/>
                  </a:lnTo>
                  <a:lnTo>
                    <a:pt x="232" y="5"/>
                  </a:lnTo>
                  <a:lnTo>
                    <a:pt x="232" y="4"/>
                  </a:lnTo>
                  <a:lnTo>
                    <a:pt x="232" y="2"/>
                  </a:lnTo>
                  <a:lnTo>
                    <a:pt x="231" y="1"/>
                  </a:lnTo>
                  <a:lnTo>
                    <a:pt x="229" y="0"/>
                  </a:lnTo>
                  <a:lnTo>
                    <a:pt x="228" y="0"/>
                  </a:lnTo>
                  <a:lnTo>
                    <a:pt x="226" y="1"/>
                  </a:lnTo>
                  <a:lnTo>
                    <a:pt x="226" y="1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9" name="chenying0907 729">
              <a:extLst>
                <a:ext uri="{FF2B5EF4-FFF2-40B4-BE49-F238E27FC236}">
                  <a16:creationId xmlns="" xmlns:a16="http://schemas.microsoft.com/office/drawing/2014/main" id="{853D23C8-3052-4AF0-9959-7E60C71C4EEF}"/>
                </a:ext>
              </a:extLst>
            </p:cNvPr>
            <p:cNvSpPr/>
            <p:nvPr/>
          </p:nvSpPr>
          <p:spPr bwMode="auto">
            <a:xfrm>
              <a:off x="5638801" y="4605338"/>
              <a:ext cx="34925" cy="111125"/>
            </a:xfrm>
            <a:custGeom>
              <a:avLst/>
              <a:gdLst/>
              <a:ahLst/>
              <a:cxnLst>
                <a:cxn ang="0">
                  <a:pos x="58" y="1"/>
                </a:cxn>
                <a:cxn ang="0">
                  <a:pos x="58" y="1"/>
                </a:cxn>
                <a:cxn ang="0">
                  <a:pos x="52" y="10"/>
                </a:cxn>
                <a:cxn ang="0">
                  <a:pos x="48" y="20"/>
                </a:cxn>
                <a:cxn ang="0">
                  <a:pos x="44" y="31"/>
                </a:cxn>
                <a:cxn ang="0">
                  <a:pos x="41" y="42"/>
                </a:cxn>
                <a:cxn ang="0">
                  <a:pos x="36" y="66"/>
                </a:cxn>
                <a:cxn ang="0">
                  <a:pos x="32" y="87"/>
                </a:cxn>
                <a:cxn ang="0">
                  <a:pos x="32" y="87"/>
                </a:cxn>
                <a:cxn ang="0">
                  <a:pos x="24" y="117"/>
                </a:cxn>
                <a:cxn ang="0">
                  <a:pos x="15" y="147"/>
                </a:cxn>
                <a:cxn ang="0">
                  <a:pos x="6" y="176"/>
                </a:cxn>
                <a:cxn ang="0">
                  <a:pos x="3" y="192"/>
                </a:cxn>
                <a:cxn ang="0">
                  <a:pos x="0" y="207"/>
                </a:cxn>
                <a:cxn ang="0">
                  <a:pos x="0" y="207"/>
                </a:cxn>
                <a:cxn ang="0">
                  <a:pos x="0" y="209"/>
                </a:cxn>
                <a:cxn ang="0">
                  <a:pos x="1" y="210"/>
                </a:cxn>
                <a:cxn ang="0">
                  <a:pos x="4" y="212"/>
                </a:cxn>
                <a:cxn ang="0">
                  <a:pos x="5" y="212"/>
                </a:cxn>
                <a:cxn ang="0">
                  <a:pos x="8" y="212"/>
                </a:cxn>
                <a:cxn ang="0">
                  <a:pos x="9" y="211"/>
                </a:cxn>
                <a:cxn ang="0">
                  <a:pos x="10" y="209"/>
                </a:cxn>
                <a:cxn ang="0">
                  <a:pos x="10" y="209"/>
                </a:cxn>
                <a:cxn ang="0">
                  <a:pos x="14" y="184"/>
                </a:cxn>
                <a:cxn ang="0">
                  <a:pos x="21" y="161"/>
                </a:cxn>
                <a:cxn ang="0">
                  <a:pos x="35" y="112"/>
                </a:cxn>
                <a:cxn ang="0">
                  <a:pos x="35" y="112"/>
                </a:cxn>
                <a:cxn ang="0">
                  <a:pos x="42" y="89"/>
                </a:cxn>
                <a:cxn ang="0">
                  <a:pos x="47" y="66"/>
                </a:cxn>
                <a:cxn ang="0">
                  <a:pos x="47" y="66"/>
                </a:cxn>
                <a:cxn ang="0">
                  <a:pos x="50" y="51"/>
                </a:cxn>
                <a:cxn ang="0">
                  <a:pos x="53" y="36"/>
                </a:cxn>
                <a:cxn ang="0">
                  <a:pos x="55" y="27"/>
                </a:cxn>
                <a:cxn ang="0">
                  <a:pos x="58" y="20"/>
                </a:cxn>
                <a:cxn ang="0">
                  <a:pos x="61" y="13"/>
                </a:cxn>
                <a:cxn ang="0">
                  <a:pos x="65" y="8"/>
                </a:cxn>
                <a:cxn ang="0">
                  <a:pos x="65" y="8"/>
                </a:cxn>
                <a:cxn ang="0">
                  <a:pos x="66" y="6"/>
                </a:cxn>
                <a:cxn ang="0">
                  <a:pos x="66" y="4"/>
                </a:cxn>
                <a:cxn ang="0">
                  <a:pos x="64" y="1"/>
                </a:cxn>
                <a:cxn ang="0">
                  <a:pos x="63" y="0"/>
                </a:cxn>
                <a:cxn ang="0">
                  <a:pos x="61" y="0"/>
                </a:cxn>
                <a:cxn ang="0">
                  <a:pos x="60" y="0"/>
                </a:cxn>
                <a:cxn ang="0">
                  <a:pos x="58" y="1"/>
                </a:cxn>
                <a:cxn ang="0">
                  <a:pos x="58" y="1"/>
                </a:cxn>
              </a:cxnLst>
              <a:rect l="0" t="0" r="r" b="b"/>
              <a:pathLst>
                <a:path w="66" h="212">
                  <a:moveTo>
                    <a:pt x="58" y="1"/>
                  </a:moveTo>
                  <a:lnTo>
                    <a:pt x="58" y="1"/>
                  </a:lnTo>
                  <a:lnTo>
                    <a:pt x="52" y="10"/>
                  </a:lnTo>
                  <a:lnTo>
                    <a:pt x="48" y="20"/>
                  </a:lnTo>
                  <a:lnTo>
                    <a:pt x="44" y="31"/>
                  </a:lnTo>
                  <a:lnTo>
                    <a:pt x="41" y="42"/>
                  </a:lnTo>
                  <a:lnTo>
                    <a:pt x="36" y="66"/>
                  </a:lnTo>
                  <a:lnTo>
                    <a:pt x="32" y="87"/>
                  </a:lnTo>
                  <a:lnTo>
                    <a:pt x="32" y="87"/>
                  </a:lnTo>
                  <a:lnTo>
                    <a:pt x="24" y="117"/>
                  </a:lnTo>
                  <a:lnTo>
                    <a:pt x="15" y="147"/>
                  </a:lnTo>
                  <a:lnTo>
                    <a:pt x="6" y="176"/>
                  </a:lnTo>
                  <a:lnTo>
                    <a:pt x="3" y="192"/>
                  </a:lnTo>
                  <a:lnTo>
                    <a:pt x="0" y="207"/>
                  </a:lnTo>
                  <a:lnTo>
                    <a:pt x="0" y="207"/>
                  </a:lnTo>
                  <a:lnTo>
                    <a:pt x="0" y="209"/>
                  </a:lnTo>
                  <a:lnTo>
                    <a:pt x="1" y="210"/>
                  </a:lnTo>
                  <a:lnTo>
                    <a:pt x="4" y="212"/>
                  </a:lnTo>
                  <a:lnTo>
                    <a:pt x="5" y="212"/>
                  </a:lnTo>
                  <a:lnTo>
                    <a:pt x="8" y="212"/>
                  </a:lnTo>
                  <a:lnTo>
                    <a:pt x="9" y="211"/>
                  </a:lnTo>
                  <a:lnTo>
                    <a:pt x="10" y="209"/>
                  </a:lnTo>
                  <a:lnTo>
                    <a:pt x="10" y="209"/>
                  </a:lnTo>
                  <a:lnTo>
                    <a:pt x="14" y="184"/>
                  </a:lnTo>
                  <a:lnTo>
                    <a:pt x="21" y="161"/>
                  </a:lnTo>
                  <a:lnTo>
                    <a:pt x="35" y="112"/>
                  </a:lnTo>
                  <a:lnTo>
                    <a:pt x="35" y="112"/>
                  </a:lnTo>
                  <a:lnTo>
                    <a:pt x="42" y="89"/>
                  </a:lnTo>
                  <a:lnTo>
                    <a:pt x="47" y="66"/>
                  </a:lnTo>
                  <a:lnTo>
                    <a:pt x="47" y="66"/>
                  </a:lnTo>
                  <a:lnTo>
                    <a:pt x="50" y="51"/>
                  </a:lnTo>
                  <a:lnTo>
                    <a:pt x="53" y="36"/>
                  </a:lnTo>
                  <a:lnTo>
                    <a:pt x="55" y="27"/>
                  </a:lnTo>
                  <a:lnTo>
                    <a:pt x="58" y="20"/>
                  </a:lnTo>
                  <a:lnTo>
                    <a:pt x="61" y="13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6" y="6"/>
                  </a:lnTo>
                  <a:lnTo>
                    <a:pt x="66" y="4"/>
                  </a:lnTo>
                  <a:lnTo>
                    <a:pt x="64" y="1"/>
                  </a:lnTo>
                  <a:lnTo>
                    <a:pt x="63" y="0"/>
                  </a:lnTo>
                  <a:lnTo>
                    <a:pt x="61" y="0"/>
                  </a:lnTo>
                  <a:lnTo>
                    <a:pt x="60" y="0"/>
                  </a:lnTo>
                  <a:lnTo>
                    <a:pt x="58" y="1"/>
                  </a:lnTo>
                  <a:lnTo>
                    <a:pt x="58" y="1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0" name="chenying0907 730">
              <a:extLst>
                <a:ext uri="{FF2B5EF4-FFF2-40B4-BE49-F238E27FC236}">
                  <a16:creationId xmlns="" xmlns:a16="http://schemas.microsoft.com/office/drawing/2014/main" id="{C67C81D8-3C73-43E9-9CDE-8936281DD583}"/>
                </a:ext>
              </a:extLst>
            </p:cNvPr>
            <p:cNvSpPr/>
            <p:nvPr/>
          </p:nvSpPr>
          <p:spPr bwMode="auto">
            <a:xfrm>
              <a:off x="5664201" y="4646613"/>
              <a:ext cx="25400" cy="76200"/>
            </a:xfrm>
            <a:custGeom>
              <a:avLst/>
              <a:gdLst/>
              <a:ahLst/>
              <a:cxnLst>
                <a:cxn ang="0">
                  <a:pos x="37" y="4"/>
                </a:cxn>
                <a:cxn ang="0">
                  <a:pos x="37" y="4"/>
                </a:cxn>
                <a:cxn ang="0">
                  <a:pos x="36" y="12"/>
                </a:cxn>
                <a:cxn ang="0">
                  <a:pos x="35" y="21"/>
                </a:cxn>
                <a:cxn ang="0">
                  <a:pos x="30" y="35"/>
                </a:cxn>
                <a:cxn ang="0">
                  <a:pos x="25" y="51"/>
                </a:cxn>
                <a:cxn ang="0">
                  <a:pos x="20" y="66"/>
                </a:cxn>
                <a:cxn ang="0">
                  <a:pos x="20" y="66"/>
                </a:cxn>
                <a:cxn ang="0">
                  <a:pos x="15" y="84"/>
                </a:cxn>
                <a:cxn ang="0">
                  <a:pos x="9" y="101"/>
                </a:cxn>
                <a:cxn ang="0">
                  <a:pos x="4" y="119"/>
                </a:cxn>
                <a:cxn ang="0">
                  <a:pos x="0" y="136"/>
                </a:cxn>
                <a:cxn ang="0">
                  <a:pos x="0" y="136"/>
                </a:cxn>
                <a:cxn ang="0">
                  <a:pos x="0" y="139"/>
                </a:cxn>
                <a:cxn ang="0">
                  <a:pos x="1" y="140"/>
                </a:cxn>
                <a:cxn ang="0">
                  <a:pos x="2" y="142"/>
                </a:cxn>
                <a:cxn ang="0">
                  <a:pos x="3" y="142"/>
                </a:cxn>
                <a:cxn ang="0">
                  <a:pos x="5" y="142"/>
                </a:cxn>
                <a:cxn ang="0">
                  <a:pos x="7" y="142"/>
                </a:cxn>
                <a:cxn ang="0">
                  <a:pos x="8" y="141"/>
                </a:cxn>
                <a:cxn ang="0">
                  <a:pos x="9" y="139"/>
                </a:cxn>
                <a:cxn ang="0">
                  <a:pos x="9" y="139"/>
                </a:cxn>
                <a:cxn ang="0">
                  <a:pos x="13" y="121"/>
                </a:cxn>
                <a:cxn ang="0">
                  <a:pos x="18" y="103"/>
                </a:cxn>
                <a:cxn ang="0">
                  <a:pos x="29" y="69"/>
                </a:cxn>
                <a:cxn ang="0">
                  <a:pos x="29" y="69"/>
                </a:cxn>
                <a:cxn ang="0">
                  <a:pos x="34" y="53"/>
                </a:cxn>
                <a:cxn ang="0">
                  <a:pos x="40" y="37"/>
                </a:cxn>
                <a:cxn ang="0">
                  <a:pos x="44" y="21"/>
                </a:cxn>
                <a:cxn ang="0">
                  <a:pos x="46" y="12"/>
                </a:cxn>
                <a:cxn ang="0">
                  <a:pos x="47" y="4"/>
                </a:cxn>
                <a:cxn ang="0">
                  <a:pos x="47" y="4"/>
                </a:cxn>
                <a:cxn ang="0">
                  <a:pos x="46" y="2"/>
                </a:cxn>
                <a:cxn ang="0">
                  <a:pos x="45" y="1"/>
                </a:cxn>
                <a:cxn ang="0">
                  <a:pos x="44" y="0"/>
                </a:cxn>
                <a:cxn ang="0">
                  <a:pos x="42" y="0"/>
                </a:cxn>
                <a:cxn ang="0">
                  <a:pos x="39" y="1"/>
                </a:cxn>
                <a:cxn ang="0">
                  <a:pos x="38" y="2"/>
                </a:cxn>
                <a:cxn ang="0">
                  <a:pos x="37" y="4"/>
                </a:cxn>
                <a:cxn ang="0">
                  <a:pos x="37" y="4"/>
                </a:cxn>
              </a:cxnLst>
              <a:rect l="0" t="0" r="r" b="b"/>
              <a:pathLst>
                <a:path w="47" h="142">
                  <a:moveTo>
                    <a:pt x="37" y="4"/>
                  </a:moveTo>
                  <a:lnTo>
                    <a:pt x="37" y="4"/>
                  </a:lnTo>
                  <a:lnTo>
                    <a:pt x="36" y="12"/>
                  </a:lnTo>
                  <a:lnTo>
                    <a:pt x="35" y="21"/>
                  </a:lnTo>
                  <a:lnTo>
                    <a:pt x="30" y="35"/>
                  </a:lnTo>
                  <a:lnTo>
                    <a:pt x="25" y="51"/>
                  </a:lnTo>
                  <a:lnTo>
                    <a:pt x="20" y="66"/>
                  </a:lnTo>
                  <a:lnTo>
                    <a:pt x="20" y="66"/>
                  </a:lnTo>
                  <a:lnTo>
                    <a:pt x="15" y="84"/>
                  </a:lnTo>
                  <a:lnTo>
                    <a:pt x="9" y="101"/>
                  </a:lnTo>
                  <a:lnTo>
                    <a:pt x="4" y="119"/>
                  </a:lnTo>
                  <a:lnTo>
                    <a:pt x="0" y="136"/>
                  </a:lnTo>
                  <a:lnTo>
                    <a:pt x="0" y="136"/>
                  </a:lnTo>
                  <a:lnTo>
                    <a:pt x="0" y="139"/>
                  </a:lnTo>
                  <a:lnTo>
                    <a:pt x="1" y="140"/>
                  </a:lnTo>
                  <a:lnTo>
                    <a:pt x="2" y="142"/>
                  </a:lnTo>
                  <a:lnTo>
                    <a:pt x="3" y="142"/>
                  </a:lnTo>
                  <a:lnTo>
                    <a:pt x="5" y="142"/>
                  </a:lnTo>
                  <a:lnTo>
                    <a:pt x="7" y="142"/>
                  </a:lnTo>
                  <a:lnTo>
                    <a:pt x="8" y="141"/>
                  </a:lnTo>
                  <a:lnTo>
                    <a:pt x="9" y="139"/>
                  </a:lnTo>
                  <a:lnTo>
                    <a:pt x="9" y="139"/>
                  </a:lnTo>
                  <a:lnTo>
                    <a:pt x="13" y="121"/>
                  </a:lnTo>
                  <a:lnTo>
                    <a:pt x="18" y="103"/>
                  </a:lnTo>
                  <a:lnTo>
                    <a:pt x="29" y="69"/>
                  </a:lnTo>
                  <a:lnTo>
                    <a:pt x="29" y="69"/>
                  </a:lnTo>
                  <a:lnTo>
                    <a:pt x="34" y="53"/>
                  </a:lnTo>
                  <a:lnTo>
                    <a:pt x="40" y="37"/>
                  </a:lnTo>
                  <a:lnTo>
                    <a:pt x="44" y="21"/>
                  </a:lnTo>
                  <a:lnTo>
                    <a:pt x="46" y="12"/>
                  </a:lnTo>
                  <a:lnTo>
                    <a:pt x="47" y="4"/>
                  </a:lnTo>
                  <a:lnTo>
                    <a:pt x="47" y="4"/>
                  </a:lnTo>
                  <a:lnTo>
                    <a:pt x="46" y="2"/>
                  </a:lnTo>
                  <a:lnTo>
                    <a:pt x="45" y="1"/>
                  </a:lnTo>
                  <a:lnTo>
                    <a:pt x="44" y="0"/>
                  </a:lnTo>
                  <a:lnTo>
                    <a:pt x="42" y="0"/>
                  </a:lnTo>
                  <a:lnTo>
                    <a:pt x="39" y="1"/>
                  </a:lnTo>
                  <a:lnTo>
                    <a:pt x="38" y="2"/>
                  </a:lnTo>
                  <a:lnTo>
                    <a:pt x="37" y="4"/>
                  </a:lnTo>
                  <a:lnTo>
                    <a:pt x="37" y="4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1" name="chenying0907 731">
              <a:extLst>
                <a:ext uri="{FF2B5EF4-FFF2-40B4-BE49-F238E27FC236}">
                  <a16:creationId xmlns="" xmlns:a16="http://schemas.microsoft.com/office/drawing/2014/main" id="{81ACCD95-A2C1-4459-9D3D-A2ED4E61CE62}"/>
                </a:ext>
              </a:extLst>
            </p:cNvPr>
            <p:cNvSpPr/>
            <p:nvPr/>
          </p:nvSpPr>
          <p:spPr bwMode="auto">
            <a:xfrm>
              <a:off x="5680076" y="4684713"/>
              <a:ext cx="19050" cy="61913"/>
            </a:xfrm>
            <a:custGeom>
              <a:avLst/>
              <a:gdLst/>
              <a:ahLst/>
              <a:cxnLst>
                <a:cxn ang="0">
                  <a:pos x="30" y="2"/>
                </a:cxn>
                <a:cxn ang="0">
                  <a:pos x="30" y="2"/>
                </a:cxn>
                <a:cxn ang="0">
                  <a:pos x="26" y="9"/>
                </a:cxn>
                <a:cxn ang="0">
                  <a:pos x="22" y="15"/>
                </a:cxn>
                <a:cxn ang="0">
                  <a:pos x="17" y="28"/>
                </a:cxn>
                <a:cxn ang="0">
                  <a:pos x="13" y="42"/>
                </a:cxn>
                <a:cxn ang="0">
                  <a:pos x="11" y="56"/>
                </a:cxn>
                <a:cxn ang="0">
                  <a:pos x="7" y="86"/>
                </a:cxn>
                <a:cxn ang="0">
                  <a:pos x="4" y="99"/>
                </a:cxn>
                <a:cxn ang="0">
                  <a:pos x="0" y="114"/>
                </a:cxn>
                <a:cxn ang="0">
                  <a:pos x="0" y="114"/>
                </a:cxn>
                <a:cxn ang="0">
                  <a:pos x="0" y="116"/>
                </a:cxn>
                <a:cxn ang="0">
                  <a:pos x="1" y="117"/>
                </a:cxn>
                <a:cxn ang="0">
                  <a:pos x="2" y="118"/>
                </a:cxn>
                <a:cxn ang="0">
                  <a:pos x="3" y="119"/>
                </a:cxn>
                <a:cxn ang="0">
                  <a:pos x="7" y="119"/>
                </a:cxn>
                <a:cxn ang="0">
                  <a:pos x="8" y="118"/>
                </a:cxn>
                <a:cxn ang="0">
                  <a:pos x="9" y="116"/>
                </a:cxn>
                <a:cxn ang="0">
                  <a:pos x="9" y="116"/>
                </a:cxn>
                <a:cxn ang="0">
                  <a:pos x="13" y="104"/>
                </a:cxn>
                <a:cxn ang="0">
                  <a:pos x="15" y="89"/>
                </a:cxn>
                <a:cxn ang="0">
                  <a:pos x="19" y="61"/>
                </a:cxn>
                <a:cxn ang="0">
                  <a:pos x="21" y="47"/>
                </a:cxn>
                <a:cxn ang="0">
                  <a:pos x="24" y="33"/>
                </a:cxn>
                <a:cxn ang="0">
                  <a:pos x="30" y="21"/>
                </a:cxn>
                <a:cxn ang="0">
                  <a:pos x="33" y="15"/>
                </a:cxn>
                <a:cxn ang="0">
                  <a:pos x="37" y="10"/>
                </a:cxn>
                <a:cxn ang="0">
                  <a:pos x="37" y="10"/>
                </a:cxn>
                <a:cxn ang="0">
                  <a:pos x="38" y="8"/>
                </a:cxn>
                <a:cxn ang="0">
                  <a:pos x="38" y="5"/>
                </a:cxn>
                <a:cxn ang="0">
                  <a:pos x="36" y="2"/>
                </a:cxn>
                <a:cxn ang="0">
                  <a:pos x="35" y="1"/>
                </a:cxn>
                <a:cxn ang="0">
                  <a:pos x="33" y="0"/>
                </a:cxn>
                <a:cxn ang="0">
                  <a:pos x="32" y="1"/>
                </a:cxn>
                <a:cxn ang="0">
                  <a:pos x="30" y="2"/>
                </a:cxn>
                <a:cxn ang="0">
                  <a:pos x="30" y="2"/>
                </a:cxn>
              </a:cxnLst>
              <a:rect l="0" t="0" r="r" b="b"/>
              <a:pathLst>
                <a:path w="38" h="119">
                  <a:moveTo>
                    <a:pt x="30" y="2"/>
                  </a:moveTo>
                  <a:lnTo>
                    <a:pt x="30" y="2"/>
                  </a:lnTo>
                  <a:lnTo>
                    <a:pt x="26" y="9"/>
                  </a:lnTo>
                  <a:lnTo>
                    <a:pt x="22" y="15"/>
                  </a:lnTo>
                  <a:lnTo>
                    <a:pt x="17" y="28"/>
                  </a:lnTo>
                  <a:lnTo>
                    <a:pt x="13" y="42"/>
                  </a:lnTo>
                  <a:lnTo>
                    <a:pt x="11" y="56"/>
                  </a:lnTo>
                  <a:lnTo>
                    <a:pt x="7" y="86"/>
                  </a:lnTo>
                  <a:lnTo>
                    <a:pt x="4" y="99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0" y="116"/>
                  </a:lnTo>
                  <a:lnTo>
                    <a:pt x="1" y="117"/>
                  </a:lnTo>
                  <a:lnTo>
                    <a:pt x="2" y="118"/>
                  </a:lnTo>
                  <a:lnTo>
                    <a:pt x="3" y="119"/>
                  </a:lnTo>
                  <a:lnTo>
                    <a:pt x="7" y="119"/>
                  </a:lnTo>
                  <a:lnTo>
                    <a:pt x="8" y="118"/>
                  </a:lnTo>
                  <a:lnTo>
                    <a:pt x="9" y="116"/>
                  </a:lnTo>
                  <a:lnTo>
                    <a:pt x="9" y="116"/>
                  </a:lnTo>
                  <a:lnTo>
                    <a:pt x="13" y="104"/>
                  </a:lnTo>
                  <a:lnTo>
                    <a:pt x="15" y="89"/>
                  </a:lnTo>
                  <a:lnTo>
                    <a:pt x="19" y="61"/>
                  </a:lnTo>
                  <a:lnTo>
                    <a:pt x="21" y="47"/>
                  </a:lnTo>
                  <a:lnTo>
                    <a:pt x="24" y="33"/>
                  </a:lnTo>
                  <a:lnTo>
                    <a:pt x="30" y="21"/>
                  </a:lnTo>
                  <a:lnTo>
                    <a:pt x="33" y="15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8" y="8"/>
                  </a:lnTo>
                  <a:lnTo>
                    <a:pt x="38" y="5"/>
                  </a:lnTo>
                  <a:lnTo>
                    <a:pt x="36" y="2"/>
                  </a:lnTo>
                  <a:lnTo>
                    <a:pt x="35" y="1"/>
                  </a:lnTo>
                  <a:lnTo>
                    <a:pt x="33" y="0"/>
                  </a:lnTo>
                  <a:lnTo>
                    <a:pt x="32" y="1"/>
                  </a:lnTo>
                  <a:lnTo>
                    <a:pt x="30" y="2"/>
                  </a:lnTo>
                  <a:lnTo>
                    <a:pt x="30" y="2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2" name="chenying0907 732">
              <a:extLst>
                <a:ext uri="{FF2B5EF4-FFF2-40B4-BE49-F238E27FC236}">
                  <a16:creationId xmlns="" xmlns:a16="http://schemas.microsoft.com/office/drawing/2014/main" id="{1BB8D5FD-5B1A-40C5-836E-A92BFAAE2D3B}"/>
                </a:ext>
              </a:extLst>
            </p:cNvPr>
            <p:cNvSpPr/>
            <p:nvPr/>
          </p:nvSpPr>
          <p:spPr bwMode="auto">
            <a:xfrm>
              <a:off x="5694363" y="4205288"/>
              <a:ext cx="63500" cy="346075"/>
            </a:xfrm>
            <a:custGeom>
              <a:avLst/>
              <a:gdLst/>
              <a:ahLst/>
              <a:cxnLst>
                <a:cxn ang="0">
                  <a:pos x="111" y="4"/>
                </a:cxn>
                <a:cxn ang="0">
                  <a:pos x="100" y="44"/>
                </a:cxn>
                <a:cxn ang="0">
                  <a:pos x="91" y="83"/>
                </a:cxn>
                <a:cxn ang="0">
                  <a:pos x="81" y="165"/>
                </a:cxn>
                <a:cxn ang="0">
                  <a:pos x="78" y="186"/>
                </a:cxn>
                <a:cxn ang="0">
                  <a:pos x="69" y="230"/>
                </a:cxn>
                <a:cxn ang="0">
                  <a:pos x="64" y="250"/>
                </a:cxn>
                <a:cxn ang="0">
                  <a:pos x="58" y="272"/>
                </a:cxn>
                <a:cxn ang="0">
                  <a:pos x="51" y="319"/>
                </a:cxn>
                <a:cxn ang="0">
                  <a:pos x="47" y="341"/>
                </a:cxn>
                <a:cxn ang="0">
                  <a:pos x="32" y="412"/>
                </a:cxn>
                <a:cxn ang="0">
                  <a:pos x="20" y="482"/>
                </a:cxn>
                <a:cxn ang="0">
                  <a:pos x="17" y="506"/>
                </a:cxn>
                <a:cxn ang="0">
                  <a:pos x="7" y="550"/>
                </a:cxn>
                <a:cxn ang="0">
                  <a:pos x="2" y="573"/>
                </a:cxn>
                <a:cxn ang="0">
                  <a:pos x="0" y="591"/>
                </a:cxn>
                <a:cxn ang="0">
                  <a:pos x="1" y="631"/>
                </a:cxn>
                <a:cxn ang="0">
                  <a:pos x="2" y="650"/>
                </a:cxn>
                <a:cxn ang="0">
                  <a:pos x="3" y="653"/>
                </a:cxn>
                <a:cxn ang="0">
                  <a:pos x="6" y="654"/>
                </a:cxn>
                <a:cxn ang="0">
                  <a:pos x="10" y="653"/>
                </a:cxn>
                <a:cxn ang="0">
                  <a:pos x="11" y="650"/>
                </a:cxn>
                <a:cxn ang="0">
                  <a:pos x="10" y="608"/>
                </a:cxn>
                <a:cxn ang="0">
                  <a:pos x="11" y="577"/>
                </a:cxn>
                <a:cxn ang="0">
                  <a:pos x="12" y="567"/>
                </a:cxn>
                <a:cxn ang="0">
                  <a:pos x="22" y="528"/>
                </a:cxn>
                <a:cxn ang="0">
                  <a:pos x="28" y="498"/>
                </a:cxn>
                <a:cxn ang="0">
                  <a:pos x="29" y="489"/>
                </a:cxn>
                <a:cxn ang="0">
                  <a:pos x="35" y="454"/>
                </a:cxn>
                <a:cxn ang="0">
                  <a:pos x="41" y="420"/>
                </a:cxn>
                <a:cxn ang="0">
                  <a:pos x="51" y="362"/>
                </a:cxn>
                <a:cxn ang="0">
                  <a:pos x="56" y="343"/>
                </a:cxn>
                <a:cxn ang="0">
                  <a:pos x="65" y="303"/>
                </a:cxn>
                <a:cxn ang="0">
                  <a:pos x="71" y="262"/>
                </a:cxn>
                <a:cxn ang="0">
                  <a:pos x="80" y="219"/>
                </a:cxn>
                <a:cxn ang="0">
                  <a:pos x="88" y="176"/>
                </a:cxn>
                <a:cxn ang="0">
                  <a:pos x="95" y="134"/>
                </a:cxn>
                <a:cxn ang="0">
                  <a:pos x="104" y="70"/>
                </a:cxn>
                <a:cxn ang="0">
                  <a:pos x="113" y="27"/>
                </a:cxn>
                <a:cxn ang="0">
                  <a:pos x="119" y="7"/>
                </a:cxn>
                <a:cxn ang="0">
                  <a:pos x="119" y="3"/>
                </a:cxn>
                <a:cxn ang="0">
                  <a:pos x="116" y="0"/>
                </a:cxn>
                <a:cxn ang="0">
                  <a:pos x="113" y="2"/>
                </a:cxn>
                <a:cxn ang="0">
                  <a:pos x="111" y="4"/>
                </a:cxn>
              </a:cxnLst>
              <a:rect l="0" t="0" r="r" b="b"/>
              <a:pathLst>
                <a:path w="120" h="654">
                  <a:moveTo>
                    <a:pt x="111" y="4"/>
                  </a:moveTo>
                  <a:lnTo>
                    <a:pt x="111" y="4"/>
                  </a:lnTo>
                  <a:lnTo>
                    <a:pt x="104" y="24"/>
                  </a:lnTo>
                  <a:lnTo>
                    <a:pt x="100" y="44"/>
                  </a:lnTo>
                  <a:lnTo>
                    <a:pt x="96" y="63"/>
                  </a:lnTo>
                  <a:lnTo>
                    <a:pt x="91" y="83"/>
                  </a:lnTo>
                  <a:lnTo>
                    <a:pt x="86" y="123"/>
                  </a:lnTo>
                  <a:lnTo>
                    <a:pt x="81" y="165"/>
                  </a:lnTo>
                  <a:lnTo>
                    <a:pt x="81" y="165"/>
                  </a:lnTo>
                  <a:lnTo>
                    <a:pt x="78" y="186"/>
                  </a:lnTo>
                  <a:lnTo>
                    <a:pt x="74" y="208"/>
                  </a:lnTo>
                  <a:lnTo>
                    <a:pt x="69" y="230"/>
                  </a:lnTo>
                  <a:lnTo>
                    <a:pt x="64" y="250"/>
                  </a:lnTo>
                  <a:lnTo>
                    <a:pt x="64" y="250"/>
                  </a:lnTo>
                  <a:lnTo>
                    <a:pt x="60" y="262"/>
                  </a:lnTo>
                  <a:lnTo>
                    <a:pt x="58" y="272"/>
                  </a:lnTo>
                  <a:lnTo>
                    <a:pt x="54" y="296"/>
                  </a:lnTo>
                  <a:lnTo>
                    <a:pt x="51" y="319"/>
                  </a:lnTo>
                  <a:lnTo>
                    <a:pt x="47" y="341"/>
                  </a:lnTo>
                  <a:lnTo>
                    <a:pt x="47" y="341"/>
                  </a:lnTo>
                  <a:lnTo>
                    <a:pt x="39" y="375"/>
                  </a:lnTo>
                  <a:lnTo>
                    <a:pt x="32" y="412"/>
                  </a:lnTo>
                  <a:lnTo>
                    <a:pt x="25" y="447"/>
                  </a:lnTo>
                  <a:lnTo>
                    <a:pt x="20" y="482"/>
                  </a:lnTo>
                  <a:lnTo>
                    <a:pt x="20" y="482"/>
                  </a:lnTo>
                  <a:lnTo>
                    <a:pt x="17" y="506"/>
                  </a:lnTo>
                  <a:lnTo>
                    <a:pt x="12" y="527"/>
                  </a:lnTo>
                  <a:lnTo>
                    <a:pt x="7" y="550"/>
                  </a:lnTo>
                  <a:lnTo>
                    <a:pt x="2" y="573"/>
                  </a:lnTo>
                  <a:lnTo>
                    <a:pt x="2" y="573"/>
                  </a:lnTo>
                  <a:lnTo>
                    <a:pt x="1" y="582"/>
                  </a:lnTo>
                  <a:lnTo>
                    <a:pt x="0" y="591"/>
                  </a:lnTo>
                  <a:lnTo>
                    <a:pt x="0" y="611"/>
                  </a:lnTo>
                  <a:lnTo>
                    <a:pt x="1" y="631"/>
                  </a:lnTo>
                  <a:lnTo>
                    <a:pt x="2" y="650"/>
                  </a:lnTo>
                  <a:lnTo>
                    <a:pt x="2" y="650"/>
                  </a:lnTo>
                  <a:lnTo>
                    <a:pt x="2" y="652"/>
                  </a:lnTo>
                  <a:lnTo>
                    <a:pt x="3" y="653"/>
                  </a:lnTo>
                  <a:lnTo>
                    <a:pt x="5" y="654"/>
                  </a:lnTo>
                  <a:lnTo>
                    <a:pt x="6" y="654"/>
                  </a:lnTo>
                  <a:lnTo>
                    <a:pt x="8" y="654"/>
                  </a:lnTo>
                  <a:lnTo>
                    <a:pt x="10" y="653"/>
                  </a:lnTo>
                  <a:lnTo>
                    <a:pt x="11" y="652"/>
                  </a:lnTo>
                  <a:lnTo>
                    <a:pt x="11" y="650"/>
                  </a:lnTo>
                  <a:lnTo>
                    <a:pt x="11" y="650"/>
                  </a:lnTo>
                  <a:lnTo>
                    <a:pt x="10" y="608"/>
                  </a:lnTo>
                  <a:lnTo>
                    <a:pt x="10" y="587"/>
                  </a:lnTo>
                  <a:lnTo>
                    <a:pt x="11" y="577"/>
                  </a:lnTo>
                  <a:lnTo>
                    <a:pt x="12" y="567"/>
                  </a:lnTo>
                  <a:lnTo>
                    <a:pt x="12" y="567"/>
                  </a:lnTo>
                  <a:lnTo>
                    <a:pt x="17" y="548"/>
                  </a:lnTo>
                  <a:lnTo>
                    <a:pt x="22" y="528"/>
                  </a:lnTo>
                  <a:lnTo>
                    <a:pt x="27" y="509"/>
                  </a:lnTo>
                  <a:lnTo>
                    <a:pt x="28" y="498"/>
                  </a:lnTo>
                  <a:lnTo>
                    <a:pt x="29" y="489"/>
                  </a:lnTo>
                  <a:lnTo>
                    <a:pt x="29" y="489"/>
                  </a:lnTo>
                  <a:lnTo>
                    <a:pt x="32" y="471"/>
                  </a:lnTo>
                  <a:lnTo>
                    <a:pt x="35" y="454"/>
                  </a:lnTo>
                  <a:lnTo>
                    <a:pt x="41" y="420"/>
                  </a:lnTo>
                  <a:lnTo>
                    <a:pt x="41" y="420"/>
                  </a:lnTo>
                  <a:lnTo>
                    <a:pt x="47" y="382"/>
                  </a:lnTo>
                  <a:lnTo>
                    <a:pt x="51" y="362"/>
                  </a:lnTo>
                  <a:lnTo>
                    <a:pt x="56" y="343"/>
                  </a:lnTo>
                  <a:lnTo>
                    <a:pt x="56" y="343"/>
                  </a:lnTo>
                  <a:lnTo>
                    <a:pt x="60" y="324"/>
                  </a:lnTo>
                  <a:lnTo>
                    <a:pt x="65" y="303"/>
                  </a:lnTo>
                  <a:lnTo>
                    <a:pt x="71" y="262"/>
                  </a:lnTo>
                  <a:lnTo>
                    <a:pt x="71" y="262"/>
                  </a:lnTo>
                  <a:lnTo>
                    <a:pt x="75" y="240"/>
                  </a:lnTo>
                  <a:lnTo>
                    <a:pt x="80" y="219"/>
                  </a:lnTo>
                  <a:lnTo>
                    <a:pt x="84" y="198"/>
                  </a:lnTo>
                  <a:lnTo>
                    <a:pt x="88" y="176"/>
                  </a:lnTo>
                  <a:lnTo>
                    <a:pt x="88" y="176"/>
                  </a:lnTo>
                  <a:lnTo>
                    <a:pt x="95" y="134"/>
                  </a:lnTo>
                  <a:lnTo>
                    <a:pt x="100" y="90"/>
                  </a:lnTo>
                  <a:lnTo>
                    <a:pt x="104" y="70"/>
                  </a:lnTo>
                  <a:lnTo>
                    <a:pt x="108" y="48"/>
                  </a:lnTo>
                  <a:lnTo>
                    <a:pt x="113" y="27"/>
                  </a:lnTo>
                  <a:lnTo>
                    <a:pt x="119" y="7"/>
                  </a:lnTo>
                  <a:lnTo>
                    <a:pt x="119" y="7"/>
                  </a:lnTo>
                  <a:lnTo>
                    <a:pt x="120" y="5"/>
                  </a:lnTo>
                  <a:lnTo>
                    <a:pt x="119" y="3"/>
                  </a:lnTo>
                  <a:lnTo>
                    <a:pt x="118" y="2"/>
                  </a:lnTo>
                  <a:lnTo>
                    <a:pt x="116" y="0"/>
                  </a:lnTo>
                  <a:lnTo>
                    <a:pt x="115" y="0"/>
                  </a:lnTo>
                  <a:lnTo>
                    <a:pt x="113" y="2"/>
                  </a:lnTo>
                  <a:lnTo>
                    <a:pt x="112" y="3"/>
                  </a:lnTo>
                  <a:lnTo>
                    <a:pt x="111" y="4"/>
                  </a:lnTo>
                  <a:lnTo>
                    <a:pt x="111" y="4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3" name="chenying0907 733">
              <a:extLst>
                <a:ext uri="{FF2B5EF4-FFF2-40B4-BE49-F238E27FC236}">
                  <a16:creationId xmlns="" xmlns:a16="http://schemas.microsoft.com/office/drawing/2014/main" id="{738C9779-FD6E-4D9C-BEED-EB214711A962}"/>
                </a:ext>
              </a:extLst>
            </p:cNvPr>
            <p:cNvSpPr/>
            <p:nvPr/>
          </p:nvSpPr>
          <p:spPr bwMode="auto">
            <a:xfrm>
              <a:off x="5746751" y="4235450"/>
              <a:ext cx="46038" cy="260350"/>
            </a:xfrm>
            <a:custGeom>
              <a:avLst/>
              <a:gdLst/>
              <a:ahLst/>
              <a:cxnLst>
                <a:cxn ang="0">
                  <a:pos x="76" y="2"/>
                </a:cxn>
                <a:cxn ang="0">
                  <a:pos x="70" y="31"/>
                </a:cxn>
                <a:cxn ang="0">
                  <a:pos x="69" y="60"/>
                </a:cxn>
                <a:cxn ang="0">
                  <a:pos x="70" y="106"/>
                </a:cxn>
                <a:cxn ang="0">
                  <a:pos x="70" y="120"/>
                </a:cxn>
                <a:cxn ang="0">
                  <a:pos x="65" y="152"/>
                </a:cxn>
                <a:cxn ang="0">
                  <a:pos x="50" y="215"/>
                </a:cxn>
                <a:cxn ang="0">
                  <a:pos x="44" y="248"/>
                </a:cxn>
                <a:cxn ang="0">
                  <a:pos x="40" y="279"/>
                </a:cxn>
                <a:cxn ang="0">
                  <a:pos x="30" y="342"/>
                </a:cxn>
                <a:cxn ang="0">
                  <a:pos x="21" y="373"/>
                </a:cxn>
                <a:cxn ang="0">
                  <a:pos x="7" y="430"/>
                </a:cxn>
                <a:cxn ang="0">
                  <a:pos x="1" y="473"/>
                </a:cxn>
                <a:cxn ang="0">
                  <a:pos x="0" y="488"/>
                </a:cxn>
                <a:cxn ang="0">
                  <a:pos x="2" y="491"/>
                </a:cxn>
                <a:cxn ang="0">
                  <a:pos x="5" y="492"/>
                </a:cxn>
                <a:cxn ang="0">
                  <a:pos x="8" y="491"/>
                </a:cxn>
                <a:cxn ang="0">
                  <a:pos x="9" y="488"/>
                </a:cxn>
                <a:cxn ang="0">
                  <a:pos x="10" y="472"/>
                </a:cxn>
                <a:cxn ang="0">
                  <a:pos x="17" y="428"/>
                </a:cxn>
                <a:cxn ang="0">
                  <a:pos x="33" y="369"/>
                </a:cxn>
                <a:cxn ang="0">
                  <a:pos x="40" y="341"/>
                </a:cxn>
                <a:cxn ang="0">
                  <a:pos x="49" y="284"/>
                </a:cxn>
                <a:cxn ang="0">
                  <a:pos x="53" y="256"/>
                </a:cxn>
                <a:cxn ang="0">
                  <a:pos x="58" y="224"/>
                </a:cxn>
                <a:cxn ang="0">
                  <a:pos x="72" y="161"/>
                </a:cxn>
                <a:cxn ang="0">
                  <a:pos x="78" y="129"/>
                </a:cxn>
                <a:cxn ang="0">
                  <a:pos x="80" y="103"/>
                </a:cxn>
                <a:cxn ang="0">
                  <a:pos x="80" y="76"/>
                </a:cxn>
                <a:cxn ang="0">
                  <a:pos x="81" y="22"/>
                </a:cxn>
                <a:cxn ang="0">
                  <a:pos x="85" y="5"/>
                </a:cxn>
                <a:cxn ang="0">
                  <a:pos x="85" y="3"/>
                </a:cxn>
                <a:cxn ang="0">
                  <a:pos x="83" y="0"/>
                </a:cxn>
                <a:cxn ang="0">
                  <a:pos x="78" y="0"/>
                </a:cxn>
                <a:cxn ang="0">
                  <a:pos x="76" y="2"/>
                </a:cxn>
              </a:cxnLst>
              <a:rect l="0" t="0" r="r" b="b"/>
              <a:pathLst>
                <a:path w="85" h="492">
                  <a:moveTo>
                    <a:pt x="76" y="2"/>
                  </a:moveTo>
                  <a:lnTo>
                    <a:pt x="76" y="2"/>
                  </a:lnTo>
                  <a:lnTo>
                    <a:pt x="72" y="17"/>
                  </a:lnTo>
                  <a:lnTo>
                    <a:pt x="70" y="31"/>
                  </a:lnTo>
                  <a:lnTo>
                    <a:pt x="69" y="46"/>
                  </a:lnTo>
                  <a:lnTo>
                    <a:pt x="69" y="60"/>
                  </a:lnTo>
                  <a:lnTo>
                    <a:pt x="70" y="91"/>
                  </a:lnTo>
                  <a:lnTo>
                    <a:pt x="70" y="106"/>
                  </a:lnTo>
                  <a:lnTo>
                    <a:pt x="70" y="120"/>
                  </a:lnTo>
                  <a:lnTo>
                    <a:pt x="70" y="120"/>
                  </a:lnTo>
                  <a:lnTo>
                    <a:pt x="68" y="136"/>
                  </a:lnTo>
                  <a:lnTo>
                    <a:pt x="65" y="152"/>
                  </a:lnTo>
                  <a:lnTo>
                    <a:pt x="58" y="184"/>
                  </a:lnTo>
                  <a:lnTo>
                    <a:pt x="50" y="215"/>
                  </a:lnTo>
                  <a:lnTo>
                    <a:pt x="47" y="232"/>
                  </a:lnTo>
                  <a:lnTo>
                    <a:pt x="44" y="248"/>
                  </a:lnTo>
                  <a:lnTo>
                    <a:pt x="44" y="248"/>
                  </a:lnTo>
                  <a:lnTo>
                    <a:pt x="40" y="279"/>
                  </a:lnTo>
                  <a:lnTo>
                    <a:pt x="36" y="311"/>
                  </a:lnTo>
                  <a:lnTo>
                    <a:pt x="30" y="342"/>
                  </a:lnTo>
                  <a:lnTo>
                    <a:pt x="21" y="373"/>
                  </a:lnTo>
                  <a:lnTo>
                    <a:pt x="21" y="373"/>
                  </a:lnTo>
                  <a:lnTo>
                    <a:pt x="14" y="401"/>
                  </a:lnTo>
                  <a:lnTo>
                    <a:pt x="7" y="430"/>
                  </a:lnTo>
                  <a:lnTo>
                    <a:pt x="3" y="459"/>
                  </a:lnTo>
                  <a:lnTo>
                    <a:pt x="1" y="473"/>
                  </a:lnTo>
                  <a:lnTo>
                    <a:pt x="0" y="488"/>
                  </a:lnTo>
                  <a:lnTo>
                    <a:pt x="0" y="488"/>
                  </a:lnTo>
                  <a:lnTo>
                    <a:pt x="1" y="490"/>
                  </a:lnTo>
                  <a:lnTo>
                    <a:pt x="2" y="491"/>
                  </a:lnTo>
                  <a:lnTo>
                    <a:pt x="3" y="492"/>
                  </a:lnTo>
                  <a:lnTo>
                    <a:pt x="5" y="492"/>
                  </a:lnTo>
                  <a:lnTo>
                    <a:pt x="6" y="492"/>
                  </a:lnTo>
                  <a:lnTo>
                    <a:pt x="8" y="491"/>
                  </a:lnTo>
                  <a:lnTo>
                    <a:pt x="9" y="490"/>
                  </a:lnTo>
                  <a:lnTo>
                    <a:pt x="9" y="488"/>
                  </a:lnTo>
                  <a:lnTo>
                    <a:pt x="9" y="488"/>
                  </a:lnTo>
                  <a:lnTo>
                    <a:pt x="10" y="472"/>
                  </a:lnTo>
                  <a:lnTo>
                    <a:pt x="12" y="458"/>
                  </a:lnTo>
                  <a:lnTo>
                    <a:pt x="17" y="428"/>
                  </a:lnTo>
                  <a:lnTo>
                    <a:pt x="25" y="398"/>
                  </a:lnTo>
                  <a:lnTo>
                    <a:pt x="33" y="369"/>
                  </a:lnTo>
                  <a:lnTo>
                    <a:pt x="33" y="369"/>
                  </a:lnTo>
                  <a:lnTo>
                    <a:pt x="40" y="341"/>
                  </a:lnTo>
                  <a:lnTo>
                    <a:pt x="45" y="313"/>
                  </a:lnTo>
                  <a:lnTo>
                    <a:pt x="49" y="284"/>
                  </a:lnTo>
                  <a:lnTo>
                    <a:pt x="53" y="256"/>
                  </a:lnTo>
                  <a:lnTo>
                    <a:pt x="53" y="256"/>
                  </a:lnTo>
                  <a:lnTo>
                    <a:pt x="55" y="240"/>
                  </a:lnTo>
                  <a:lnTo>
                    <a:pt x="58" y="224"/>
                  </a:lnTo>
                  <a:lnTo>
                    <a:pt x="65" y="192"/>
                  </a:lnTo>
                  <a:lnTo>
                    <a:pt x="72" y="161"/>
                  </a:lnTo>
                  <a:lnTo>
                    <a:pt x="78" y="129"/>
                  </a:lnTo>
                  <a:lnTo>
                    <a:pt x="78" y="129"/>
                  </a:lnTo>
                  <a:lnTo>
                    <a:pt x="79" y="116"/>
                  </a:lnTo>
                  <a:lnTo>
                    <a:pt x="80" y="103"/>
                  </a:lnTo>
                  <a:lnTo>
                    <a:pt x="80" y="76"/>
                  </a:lnTo>
                  <a:lnTo>
                    <a:pt x="80" y="76"/>
                  </a:lnTo>
                  <a:lnTo>
                    <a:pt x="80" y="40"/>
                  </a:lnTo>
                  <a:lnTo>
                    <a:pt x="81" y="22"/>
                  </a:lnTo>
                  <a:lnTo>
                    <a:pt x="82" y="14"/>
                  </a:lnTo>
                  <a:lnTo>
                    <a:pt x="85" y="5"/>
                  </a:lnTo>
                  <a:lnTo>
                    <a:pt x="85" y="5"/>
                  </a:lnTo>
                  <a:lnTo>
                    <a:pt x="85" y="3"/>
                  </a:lnTo>
                  <a:lnTo>
                    <a:pt x="84" y="1"/>
                  </a:lnTo>
                  <a:lnTo>
                    <a:pt x="83" y="0"/>
                  </a:lnTo>
                  <a:lnTo>
                    <a:pt x="82" y="0"/>
                  </a:lnTo>
                  <a:lnTo>
                    <a:pt x="78" y="0"/>
                  </a:lnTo>
                  <a:lnTo>
                    <a:pt x="77" y="1"/>
                  </a:lnTo>
                  <a:lnTo>
                    <a:pt x="76" y="2"/>
                  </a:lnTo>
                  <a:lnTo>
                    <a:pt x="76" y="2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4" name="chenying0907 734">
              <a:extLst>
                <a:ext uri="{FF2B5EF4-FFF2-40B4-BE49-F238E27FC236}">
                  <a16:creationId xmlns="" xmlns:a16="http://schemas.microsoft.com/office/drawing/2014/main" id="{E1180BCF-2371-4E2A-B8E3-36EB642A5B88}"/>
                </a:ext>
              </a:extLst>
            </p:cNvPr>
            <p:cNvSpPr/>
            <p:nvPr/>
          </p:nvSpPr>
          <p:spPr bwMode="auto">
            <a:xfrm>
              <a:off x="5780088" y="4264025"/>
              <a:ext cx="34925" cy="196850"/>
            </a:xfrm>
            <a:custGeom>
              <a:avLst/>
              <a:gdLst/>
              <a:ahLst/>
              <a:cxnLst>
                <a:cxn ang="0">
                  <a:pos x="57" y="4"/>
                </a:cxn>
                <a:cxn ang="0">
                  <a:pos x="57" y="4"/>
                </a:cxn>
                <a:cxn ang="0">
                  <a:pos x="56" y="51"/>
                </a:cxn>
                <a:cxn ang="0">
                  <a:pos x="52" y="96"/>
                </a:cxn>
                <a:cxn ang="0">
                  <a:pos x="47" y="141"/>
                </a:cxn>
                <a:cxn ang="0">
                  <a:pos x="41" y="187"/>
                </a:cxn>
                <a:cxn ang="0">
                  <a:pos x="41" y="187"/>
                </a:cxn>
                <a:cxn ang="0">
                  <a:pos x="37" y="210"/>
                </a:cxn>
                <a:cxn ang="0">
                  <a:pos x="32" y="232"/>
                </a:cxn>
                <a:cxn ang="0">
                  <a:pos x="20" y="278"/>
                </a:cxn>
                <a:cxn ang="0">
                  <a:pos x="9" y="322"/>
                </a:cxn>
                <a:cxn ang="0">
                  <a:pos x="4" y="345"/>
                </a:cxn>
                <a:cxn ang="0">
                  <a:pos x="0" y="368"/>
                </a:cxn>
                <a:cxn ang="0">
                  <a:pos x="0" y="368"/>
                </a:cxn>
                <a:cxn ang="0">
                  <a:pos x="0" y="370"/>
                </a:cxn>
                <a:cxn ang="0">
                  <a:pos x="1" y="372"/>
                </a:cxn>
                <a:cxn ang="0">
                  <a:pos x="4" y="374"/>
                </a:cxn>
                <a:cxn ang="0">
                  <a:pos x="5" y="374"/>
                </a:cxn>
                <a:cxn ang="0">
                  <a:pos x="7" y="374"/>
                </a:cxn>
                <a:cxn ang="0">
                  <a:pos x="8" y="373"/>
                </a:cxn>
                <a:cxn ang="0">
                  <a:pos x="9" y="371"/>
                </a:cxn>
                <a:cxn ang="0">
                  <a:pos x="9" y="371"/>
                </a:cxn>
                <a:cxn ang="0">
                  <a:pos x="13" y="348"/>
                </a:cxn>
                <a:cxn ang="0">
                  <a:pos x="18" y="325"/>
                </a:cxn>
                <a:cxn ang="0">
                  <a:pos x="30" y="280"/>
                </a:cxn>
                <a:cxn ang="0">
                  <a:pos x="41" y="235"/>
                </a:cxn>
                <a:cxn ang="0">
                  <a:pos x="46" y="213"/>
                </a:cxn>
                <a:cxn ang="0">
                  <a:pos x="50" y="190"/>
                </a:cxn>
                <a:cxn ang="0">
                  <a:pos x="50" y="190"/>
                </a:cxn>
                <a:cxn ang="0">
                  <a:pos x="58" y="144"/>
                </a:cxn>
                <a:cxn ang="0">
                  <a:pos x="62" y="97"/>
                </a:cxn>
                <a:cxn ang="0">
                  <a:pos x="65" y="51"/>
                </a:cxn>
                <a:cxn ang="0">
                  <a:pos x="66" y="4"/>
                </a:cxn>
                <a:cxn ang="0">
                  <a:pos x="66" y="4"/>
                </a:cxn>
                <a:cxn ang="0">
                  <a:pos x="66" y="2"/>
                </a:cxn>
                <a:cxn ang="0">
                  <a:pos x="65" y="1"/>
                </a:cxn>
                <a:cxn ang="0">
                  <a:pos x="63" y="0"/>
                </a:cxn>
                <a:cxn ang="0">
                  <a:pos x="62" y="0"/>
                </a:cxn>
                <a:cxn ang="0">
                  <a:pos x="60" y="0"/>
                </a:cxn>
                <a:cxn ang="0">
                  <a:pos x="58" y="1"/>
                </a:cxn>
                <a:cxn ang="0">
                  <a:pos x="57" y="2"/>
                </a:cxn>
                <a:cxn ang="0">
                  <a:pos x="57" y="4"/>
                </a:cxn>
                <a:cxn ang="0">
                  <a:pos x="57" y="4"/>
                </a:cxn>
              </a:cxnLst>
              <a:rect l="0" t="0" r="r" b="b"/>
              <a:pathLst>
                <a:path w="66" h="374">
                  <a:moveTo>
                    <a:pt x="57" y="4"/>
                  </a:moveTo>
                  <a:lnTo>
                    <a:pt x="57" y="4"/>
                  </a:lnTo>
                  <a:lnTo>
                    <a:pt x="56" y="51"/>
                  </a:lnTo>
                  <a:lnTo>
                    <a:pt x="52" y="96"/>
                  </a:lnTo>
                  <a:lnTo>
                    <a:pt x="47" y="141"/>
                  </a:lnTo>
                  <a:lnTo>
                    <a:pt x="41" y="187"/>
                  </a:lnTo>
                  <a:lnTo>
                    <a:pt x="41" y="187"/>
                  </a:lnTo>
                  <a:lnTo>
                    <a:pt x="37" y="210"/>
                  </a:lnTo>
                  <a:lnTo>
                    <a:pt x="32" y="232"/>
                  </a:lnTo>
                  <a:lnTo>
                    <a:pt x="20" y="278"/>
                  </a:lnTo>
                  <a:lnTo>
                    <a:pt x="9" y="322"/>
                  </a:lnTo>
                  <a:lnTo>
                    <a:pt x="4" y="345"/>
                  </a:lnTo>
                  <a:lnTo>
                    <a:pt x="0" y="368"/>
                  </a:lnTo>
                  <a:lnTo>
                    <a:pt x="0" y="368"/>
                  </a:lnTo>
                  <a:lnTo>
                    <a:pt x="0" y="370"/>
                  </a:lnTo>
                  <a:lnTo>
                    <a:pt x="1" y="372"/>
                  </a:lnTo>
                  <a:lnTo>
                    <a:pt x="4" y="374"/>
                  </a:lnTo>
                  <a:lnTo>
                    <a:pt x="5" y="374"/>
                  </a:lnTo>
                  <a:lnTo>
                    <a:pt x="7" y="374"/>
                  </a:lnTo>
                  <a:lnTo>
                    <a:pt x="8" y="373"/>
                  </a:lnTo>
                  <a:lnTo>
                    <a:pt x="9" y="371"/>
                  </a:lnTo>
                  <a:lnTo>
                    <a:pt x="9" y="371"/>
                  </a:lnTo>
                  <a:lnTo>
                    <a:pt x="13" y="348"/>
                  </a:lnTo>
                  <a:lnTo>
                    <a:pt x="18" y="325"/>
                  </a:lnTo>
                  <a:lnTo>
                    <a:pt x="30" y="280"/>
                  </a:lnTo>
                  <a:lnTo>
                    <a:pt x="41" y="235"/>
                  </a:lnTo>
                  <a:lnTo>
                    <a:pt x="46" y="213"/>
                  </a:lnTo>
                  <a:lnTo>
                    <a:pt x="50" y="190"/>
                  </a:lnTo>
                  <a:lnTo>
                    <a:pt x="50" y="190"/>
                  </a:lnTo>
                  <a:lnTo>
                    <a:pt x="58" y="144"/>
                  </a:lnTo>
                  <a:lnTo>
                    <a:pt x="62" y="97"/>
                  </a:lnTo>
                  <a:lnTo>
                    <a:pt x="65" y="51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6" y="2"/>
                  </a:lnTo>
                  <a:lnTo>
                    <a:pt x="65" y="1"/>
                  </a:lnTo>
                  <a:lnTo>
                    <a:pt x="63" y="0"/>
                  </a:lnTo>
                  <a:lnTo>
                    <a:pt x="62" y="0"/>
                  </a:lnTo>
                  <a:lnTo>
                    <a:pt x="60" y="0"/>
                  </a:lnTo>
                  <a:lnTo>
                    <a:pt x="58" y="1"/>
                  </a:lnTo>
                  <a:lnTo>
                    <a:pt x="57" y="2"/>
                  </a:lnTo>
                  <a:lnTo>
                    <a:pt x="57" y="4"/>
                  </a:lnTo>
                  <a:lnTo>
                    <a:pt x="57" y="4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5" name="chenying0907 735">
              <a:extLst>
                <a:ext uri="{FF2B5EF4-FFF2-40B4-BE49-F238E27FC236}">
                  <a16:creationId xmlns="" xmlns:a16="http://schemas.microsoft.com/office/drawing/2014/main" id="{182CC855-E620-4572-8339-CFC85EF5C8A4}"/>
                </a:ext>
              </a:extLst>
            </p:cNvPr>
            <p:cNvSpPr/>
            <p:nvPr/>
          </p:nvSpPr>
          <p:spPr bwMode="auto">
            <a:xfrm>
              <a:off x="5805488" y="4286250"/>
              <a:ext cx="42863" cy="160338"/>
            </a:xfrm>
            <a:custGeom>
              <a:avLst/>
              <a:gdLst/>
              <a:ahLst/>
              <a:cxnLst>
                <a:cxn ang="0">
                  <a:pos x="72" y="4"/>
                </a:cxn>
                <a:cxn ang="0">
                  <a:pos x="72" y="4"/>
                </a:cxn>
                <a:cxn ang="0">
                  <a:pos x="70" y="24"/>
                </a:cxn>
                <a:cxn ang="0">
                  <a:pos x="68" y="44"/>
                </a:cxn>
                <a:cxn ang="0">
                  <a:pos x="65" y="63"/>
                </a:cxn>
                <a:cxn ang="0">
                  <a:pos x="61" y="82"/>
                </a:cxn>
                <a:cxn ang="0">
                  <a:pos x="54" y="120"/>
                </a:cxn>
                <a:cxn ang="0">
                  <a:pos x="47" y="158"/>
                </a:cxn>
                <a:cxn ang="0">
                  <a:pos x="47" y="158"/>
                </a:cxn>
                <a:cxn ang="0">
                  <a:pos x="43" y="177"/>
                </a:cxn>
                <a:cxn ang="0">
                  <a:pos x="36" y="195"/>
                </a:cxn>
                <a:cxn ang="0">
                  <a:pos x="24" y="230"/>
                </a:cxn>
                <a:cxn ang="0">
                  <a:pos x="24" y="230"/>
                </a:cxn>
                <a:cxn ang="0">
                  <a:pos x="20" y="246"/>
                </a:cxn>
                <a:cxn ang="0">
                  <a:pos x="16" y="264"/>
                </a:cxn>
                <a:cxn ang="0">
                  <a:pos x="14" y="272"/>
                </a:cxn>
                <a:cxn ang="0">
                  <a:pos x="11" y="280"/>
                </a:cxn>
                <a:cxn ang="0">
                  <a:pos x="6" y="289"/>
                </a:cxn>
                <a:cxn ang="0">
                  <a:pos x="1" y="296"/>
                </a:cxn>
                <a:cxn ang="0">
                  <a:pos x="1" y="296"/>
                </a:cxn>
                <a:cxn ang="0">
                  <a:pos x="0" y="298"/>
                </a:cxn>
                <a:cxn ang="0">
                  <a:pos x="0" y="299"/>
                </a:cxn>
                <a:cxn ang="0">
                  <a:pos x="2" y="302"/>
                </a:cxn>
                <a:cxn ang="0">
                  <a:pos x="3" y="303"/>
                </a:cxn>
                <a:cxn ang="0">
                  <a:pos x="4" y="304"/>
                </a:cxn>
                <a:cxn ang="0">
                  <a:pos x="6" y="303"/>
                </a:cxn>
                <a:cxn ang="0">
                  <a:pos x="9" y="302"/>
                </a:cxn>
                <a:cxn ang="0">
                  <a:pos x="9" y="302"/>
                </a:cxn>
                <a:cxn ang="0">
                  <a:pos x="13" y="297"/>
                </a:cxn>
                <a:cxn ang="0">
                  <a:pos x="16" y="291"/>
                </a:cxn>
                <a:cxn ang="0">
                  <a:pos x="21" y="279"/>
                </a:cxn>
                <a:cxn ang="0">
                  <a:pos x="24" y="267"/>
                </a:cxn>
                <a:cxn ang="0">
                  <a:pos x="27" y="253"/>
                </a:cxn>
                <a:cxn ang="0">
                  <a:pos x="27" y="253"/>
                </a:cxn>
                <a:cxn ang="0">
                  <a:pos x="32" y="232"/>
                </a:cxn>
                <a:cxn ang="0">
                  <a:pos x="39" y="211"/>
                </a:cxn>
                <a:cxn ang="0">
                  <a:pos x="48" y="190"/>
                </a:cxn>
                <a:cxn ang="0">
                  <a:pos x="54" y="170"/>
                </a:cxn>
                <a:cxn ang="0">
                  <a:pos x="54" y="170"/>
                </a:cxn>
                <a:cxn ang="0">
                  <a:pos x="63" y="129"/>
                </a:cxn>
                <a:cxn ang="0">
                  <a:pos x="72" y="88"/>
                </a:cxn>
                <a:cxn ang="0">
                  <a:pos x="76" y="67"/>
                </a:cxn>
                <a:cxn ang="0">
                  <a:pos x="78" y="47"/>
                </a:cxn>
                <a:cxn ang="0">
                  <a:pos x="80" y="25"/>
                </a:cxn>
                <a:cxn ang="0">
                  <a:pos x="81" y="4"/>
                </a:cxn>
                <a:cxn ang="0">
                  <a:pos x="81" y="4"/>
                </a:cxn>
                <a:cxn ang="0">
                  <a:pos x="80" y="3"/>
                </a:cxn>
                <a:cxn ang="0">
                  <a:pos x="79" y="1"/>
                </a:cxn>
                <a:cxn ang="0">
                  <a:pos x="78" y="0"/>
                </a:cxn>
                <a:cxn ang="0">
                  <a:pos x="76" y="0"/>
                </a:cxn>
                <a:cxn ang="0">
                  <a:pos x="75" y="0"/>
                </a:cxn>
                <a:cxn ang="0">
                  <a:pos x="73" y="1"/>
                </a:cxn>
                <a:cxn ang="0">
                  <a:pos x="72" y="3"/>
                </a:cxn>
                <a:cxn ang="0">
                  <a:pos x="72" y="4"/>
                </a:cxn>
                <a:cxn ang="0">
                  <a:pos x="72" y="4"/>
                </a:cxn>
              </a:cxnLst>
              <a:rect l="0" t="0" r="r" b="b"/>
              <a:pathLst>
                <a:path w="81" h="304">
                  <a:moveTo>
                    <a:pt x="72" y="4"/>
                  </a:moveTo>
                  <a:lnTo>
                    <a:pt x="72" y="4"/>
                  </a:lnTo>
                  <a:lnTo>
                    <a:pt x="70" y="24"/>
                  </a:lnTo>
                  <a:lnTo>
                    <a:pt x="68" y="44"/>
                  </a:lnTo>
                  <a:lnTo>
                    <a:pt x="65" y="63"/>
                  </a:lnTo>
                  <a:lnTo>
                    <a:pt x="61" y="82"/>
                  </a:lnTo>
                  <a:lnTo>
                    <a:pt x="54" y="120"/>
                  </a:lnTo>
                  <a:lnTo>
                    <a:pt x="47" y="158"/>
                  </a:lnTo>
                  <a:lnTo>
                    <a:pt x="47" y="158"/>
                  </a:lnTo>
                  <a:lnTo>
                    <a:pt x="43" y="177"/>
                  </a:lnTo>
                  <a:lnTo>
                    <a:pt x="36" y="195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20" y="246"/>
                  </a:lnTo>
                  <a:lnTo>
                    <a:pt x="16" y="264"/>
                  </a:lnTo>
                  <a:lnTo>
                    <a:pt x="14" y="272"/>
                  </a:lnTo>
                  <a:lnTo>
                    <a:pt x="11" y="280"/>
                  </a:lnTo>
                  <a:lnTo>
                    <a:pt x="6" y="289"/>
                  </a:lnTo>
                  <a:lnTo>
                    <a:pt x="1" y="296"/>
                  </a:lnTo>
                  <a:lnTo>
                    <a:pt x="1" y="296"/>
                  </a:lnTo>
                  <a:lnTo>
                    <a:pt x="0" y="298"/>
                  </a:lnTo>
                  <a:lnTo>
                    <a:pt x="0" y="299"/>
                  </a:lnTo>
                  <a:lnTo>
                    <a:pt x="2" y="302"/>
                  </a:lnTo>
                  <a:lnTo>
                    <a:pt x="3" y="303"/>
                  </a:lnTo>
                  <a:lnTo>
                    <a:pt x="4" y="304"/>
                  </a:lnTo>
                  <a:lnTo>
                    <a:pt x="6" y="303"/>
                  </a:lnTo>
                  <a:lnTo>
                    <a:pt x="9" y="302"/>
                  </a:lnTo>
                  <a:lnTo>
                    <a:pt x="9" y="302"/>
                  </a:lnTo>
                  <a:lnTo>
                    <a:pt x="13" y="297"/>
                  </a:lnTo>
                  <a:lnTo>
                    <a:pt x="16" y="291"/>
                  </a:lnTo>
                  <a:lnTo>
                    <a:pt x="21" y="279"/>
                  </a:lnTo>
                  <a:lnTo>
                    <a:pt x="24" y="267"/>
                  </a:lnTo>
                  <a:lnTo>
                    <a:pt x="27" y="253"/>
                  </a:lnTo>
                  <a:lnTo>
                    <a:pt x="27" y="253"/>
                  </a:lnTo>
                  <a:lnTo>
                    <a:pt x="32" y="232"/>
                  </a:lnTo>
                  <a:lnTo>
                    <a:pt x="39" y="211"/>
                  </a:lnTo>
                  <a:lnTo>
                    <a:pt x="48" y="190"/>
                  </a:lnTo>
                  <a:lnTo>
                    <a:pt x="54" y="170"/>
                  </a:lnTo>
                  <a:lnTo>
                    <a:pt x="54" y="170"/>
                  </a:lnTo>
                  <a:lnTo>
                    <a:pt x="63" y="129"/>
                  </a:lnTo>
                  <a:lnTo>
                    <a:pt x="72" y="88"/>
                  </a:lnTo>
                  <a:lnTo>
                    <a:pt x="76" y="67"/>
                  </a:lnTo>
                  <a:lnTo>
                    <a:pt x="78" y="47"/>
                  </a:lnTo>
                  <a:lnTo>
                    <a:pt x="80" y="25"/>
                  </a:lnTo>
                  <a:lnTo>
                    <a:pt x="81" y="4"/>
                  </a:lnTo>
                  <a:lnTo>
                    <a:pt x="81" y="4"/>
                  </a:lnTo>
                  <a:lnTo>
                    <a:pt x="80" y="3"/>
                  </a:lnTo>
                  <a:lnTo>
                    <a:pt x="79" y="1"/>
                  </a:lnTo>
                  <a:lnTo>
                    <a:pt x="78" y="0"/>
                  </a:lnTo>
                  <a:lnTo>
                    <a:pt x="76" y="0"/>
                  </a:lnTo>
                  <a:lnTo>
                    <a:pt x="75" y="0"/>
                  </a:lnTo>
                  <a:lnTo>
                    <a:pt x="73" y="1"/>
                  </a:lnTo>
                  <a:lnTo>
                    <a:pt x="72" y="3"/>
                  </a:lnTo>
                  <a:lnTo>
                    <a:pt x="72" y="4"/>
                  </a:lnTo>
                  <a:lnTo>
                    <a:pt x="72" y="4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6" name="chenying0907 736">
              <a:extLst>
                <a:ext uri="{FF2B5EF4-FFF2-40B4-BE49-F238E27FC236}">
                  <a16:creationId xmlns="" xmlns:a16="http://schemas.microsoft.com/office/drawing/2014/main" id="{1F1B8577-4F56-4E5B-AB16-7E0E1783CADB}"/>
                </a:ext>
              </a:extLst>
            </p:cNvPr>
            <p:cNvSpPr/>
            <p:nvPr/>
          </p:nvSpPr>
          <p:spPr bwMode="auto">
            <a:xfrm>
              <a:off x="5845176" y="4311650"/>
              <a:ext cx="38100" cy="122238"/>
            </a:xfrm>
            <a:custGeom>
              <a:avLst/>
              <a:gdLst/>
              <a:ahLst/>
              <a:cxnLst>
                <a:cxn ang="0">
                  <a:pos x="62" y="4"/>
                </a:cxn>
                <a:cxn ang="0">
                  <a:pos x="62" y="4"/>
                </a:cxn>
                <a:cxn ang="0">
                  <a:pos x="59" y="36"/>
                </a:cxn>
                <a:cxn ang="0">
                  <a:pos x="55" y="69"/>
                </a:cxn>
                <a:cxn ang="0">
                  <a:pos x="53" y="86"/>
                </a:cxn>
                <a:cxn ang="0">
                  <a:pos x="50" y="101"/>
                </a:cxn>
                <a:cxn ang="0">
                  <a:pos x="47" y="117"/>
                </a:cxn>
                <a:cxn ang="0">
                  <a:pos x="42" y="132"/>
                </a:cxn>
                <a:cxn ang="0">
                  <a:pos x="42" y="132"/>
                </a:cxn>
                <a:cxn ang="0">
                  <a:pos x="36" y="145"/>
                </a:cxn>
                <a:cxn ang="0">
                  <a:pos x="30" y="159"/>
                </a:cxn>
                <a:cxn ang="0">
                  <a:pos x="17" y="185"/>
                </a:cxn>
                <a:cxn ang="0">
                  <a:pos x="17" y="185"/>
                </a:cxn>
                <a:cxn ang="0">
                  <a:pos x="16" y="189"/>
                </a:cxn>
                <a:cxn ang="0">
                  <a:pos x="15" y="194"/>
                </a:cxn>
                <a:cxn ang="0">
                  <a:pos x="13" y="206"/>
                </a:cxn>
                <a:cxn ang="0">
                  <a:pos x="12" y="212"/>
                </a:cxn>
                <a:cxn ang="0">
                  <a:pos x="10" y="217"/>
                </a:cxn>
                <a:cxn ang="0">
                  <a:pos x="7" y="221"/>
                </a:cxn>
                <a:cxn ang="0">
                  <a:pos x="4" y="223"/>
                </a:cxn>
                <a:cxn ang="0">
                  <a:pos x="4" y="223"/>
                </a:cxn>
                <a:cxn ang="0">
                  <a:pos x="2" y="224"/>
                </a:cxn>
                <a:cxn ang="0">
                  <a:pos x="1" y="225"/>
                </a:cxn>
                <a:cxn ang="0">
                  <a:pos x="0" y="227"/>
                </a:cxn>
                <a:cxn ang="0">
                  <a:pos x="1" y="228"/>
                </a:cxn>
                <a:cxn ang="0">
                  <a:pos x="1" y="230"/>
                </a:cxn>
                <a:cxn ang="0">
                  <a:pos x="2" y="231"/>
                </a:cxn>
                <a:cxn ang="0">
                  <a:pos x="4" y="232"/>
                </a:cxn>
                <a:cxn ang="0">
                  <a:pos x="6" y="232"/>
                </a:cxn>
                <a:cxn ang="0">
                  <a:pos x="6" y="232"/>
                </a:cxn>
                <a:cxn ang="0">
                  <a:pos x="9" y="230"/>
                </a:cxn>
                <a:cxn ang="0">
                  <a:pos x="12" y="229"/>
                </a:cxn>
                <a:cxn ang="0">
                  <a:pos x="15" y="225"/>
                </a:cxn>
                <a:cxn ang="0">
                  <a:pos x="18" y="219"/>
                </a:cxn>
                <a:cxn ang="0">
                  <a:pos x="20" y="213"/>
                </a:cxn>
                <a:cxn ang="0">
                  <a:pos x="20" y="213"/>
                </a:cxn>
                <a:cxn ang="0">
                  <a:pos x="22" y="205"/>
                </a:cxn>
                <a:cxn ang="0">
                  <a:pos x="24" y="198"/>
                </a:cxn>
                <a:cxn ang="0">
                  <a:pos x="25" y="191"/>
                </a:cxn>
                <a:cxn ang="0">
                  <a:pos x="29" y="184"/>
                </a:cxn>
                <a:cxn ang="0">
                  <a:pos x="29" y="184"/>
                </a:cxn>
                <a:cxn ang="0">
                  <a:pos x="44" y="150"/>
                </a:cxn>
                <a:cxn ang="0">
                  <a:pos x="44" y="150"/>
                </a:cxn>
                <a:cxn ang="0">
                  <a:pos x="51" y="133"/>
                </a:cxn>
                <a:cxn ang="0">
                  <a:pos x="56" y="116"/>
                </a:cxn>
                <a:cxn ang="0">
                  <a:pos x="61" y="97"/>
                </a:cxn>
                <a:cxn ang="0">
                  <a:pos x="63" y="78"/>
                </a:cxn>
                <a:cxn ang="0">
                  <a:pos x="67" y="41"/>
                </a:cxn>
                <a:cxn ang="0">
                  <a:pos x="71" y="4"/>
                </a:cxn>
                <a:cxn ang="0">
                  <a:pos x="71" y="4"/>
                </a:cxn>
                <a:cxn ang="0">
                  <a:pos x="71" y="2"/>
                </a:cxn>
                <a:cxn ang="0">
                  <a:pos x="70" y="1"/>
                </a:cxn>
                <a:cxn ang="0">
                  <a:pos x="69" y="0"/>
                </a:cxn>
                <a:cxn ang="0">
                  <a:pos x="67" y="0"/>
                </a:cxn>
                <a:cxn ang="0">
                  <a:pos x="64" y="1"/>
                </a:cxn>
                <a:cxn ang="0">
                  <a:pos x="63" y="2"/>
                </a:cxn>
                <a:cxn ang="0">
                  <a:pos x="62" y="4"/>
                </a:cxn>
                <a:cxn ang="0">
                  <a:pos x="62" y="4"/>
                </a:cxn>
              </a:cxnLst>
              <a:rect l="0" t="0" r="r" b="b"/>
              <a:pathLst>
                <a:path w="71" h="232">
                  <a:moveTo>
                    <a:pt x="62" y="4"/>
                  </a:moveTo>
                  <a:lnTo>
                    <a:pt x="62" y="4"/>
                  </a:lnTo>
                  <a:lnTo>
                    <a:pt x="59" y="36"/>
                  </a:lnTo>
                  <a:lnTo>
                    <a:pt x="55" y="69"/>
                  </a:lnTo>
                  <a:lnTo>
                    <a:pt x="53" y="86"/>
                  </a:lnTo>
                  <a:lnTo>
                    <a:pt x="50" y="101"/>
                  </a:lnTo>
                  <a:lnTo>
                    <a:pt x="47" y="117"/>
                  </a:lnTo>
                  <a:lnTo>
                    <a:pt x="42" y="132"/>
                  </a:lnTo>
                  <a:lnTo>
                    <a:pt x="42" y="132"/>
                  </a:lnTo>
                  <a:lnTo>
                    <a:pt x="36" y="145"/>
                  </a:lnTo>
                  <a:lnTo>
                    <a:pt x="30" y="159"/>
                  </a:lnTo>
                  <a:lnTo>
                    <a:pt x="17" y="185"/>
                  </a:lnTo>
                  <a:lnTo>
                    <a:pt x="17" y="185"/>
                  </a:lnTo>
                  <a:lnTo>
                    <a:pt x="16" y="189"/>
                  </a:lnTo>
                  <a:lnTo>
                    <a:pt x="15" y="194"/>
                  </a:lnTo>
                  <a:lnTo>
                    <a:pt x="13" y="206"/>
                  </a:lnTo>
                  <a:lnTo>
                    <a:pt x="12" y="212"/>
                  </a:lnTo>
                  <a:lnTo>
                    <a:pt x="10" y="217"/>
                  </a:lnTo>
                  <a:lnTo>
                    <a:pt x="7" y="221"/>
                  </a:lnTo>
                  <a:lnTo>
                    <a:pt x="4" y="223"/>
                  </a:lnTo>
                  <a:lnTo>
                    <a:pt x="4" y="223"/>
                  </a:lnTo>
                  <a:lnTo>
                    <a:pt x="2" y="224"/>
                  </a:lnTo>
                  <a:lnTo>
                    <a:pt x="1" y="225"/>
                  </a:lnTo>
                  <a:lnTo>
                    <a:pt x="0" y="227"/>
                  </a:lnTo>
                  <a:lnTo>
                    <a:pt x="1" y="228"/>
                  </a:lnTo>
                  <a:lnTo>
                    <a:pt x="1" y="230"/>
                  </a:lnTo>
                  <a:lnTo>
                    <a:pt x="2" y="231"/>
                  </a:lnTo>
                  <a:lnTo>
                    <a:pt x="4" y="232"/>
                  </a:lnTo>
                  <a:lnTo>
                    <a:pt x="6" y="232"/>
                  </a:lnTo>
                  <a:lnTo>
                    <a:pt x="6" y="232"/>
                  </a:lnTo>
                  <a:lnTo>
                    <a:pt x="9" y="230"/>
                  </a:lnTo>
                  <a:lnTo>
                    <a:pt x="12" y="229"/>
                  </a:lnTo>
                  <a:lnTo>
                    <a:pt x="15" y="225"/>
                  </a:lnTo>
                  <a:lnTo>
                    <a:pt x="18" y="219"/>
                  </a:lnTo>
                  <a:lnTo>
                    <a:pt x="20" y="213"/>
                  </a:lnTo>
                  <a:lnTo>
                    <a:pt x="20" y="213"/>
                  </a:lnTo>
                  <a:lnTo>
                    <a:pt x="22" y="205"/>
                  </a:lnTo>
                  <a:lnTo>
                    <a:pt x="24" y="198"/>
                  </a:lnTo>
                  <a:lnTo>
                    <a:pt x="25" y="191"/>
                  </a:lnTo>
                  <a:lnTo>
                    <a:pt x="29" y="184"/>
                  </a:lnTo>
                  <a:lnTo>
                    <a:pt x="29" y="184"/>
                  </a:lnTo>
                  <a:lnTo>
                    <a:pt x="44" y="150"/>
                  </a:lnTo>
                  <a:lnTo>
                    <a:pt x="44" y="150"/>
                  </a:lnTo>
                  <a:lnTo>
                    <a:pt x="51" y="133"/>
                  </a:lnTo>
                  <a:lnTo>
                    <a:pt x="56" y="116"/>
                  </a:lnTo>
                  <a:lnTo>
                    <a:pt x="61" y="97"/>
                  </a:lnTo>
                  <a:lnTo>
                    <a:pt x="63" y="78"/>
                  </a:lnTo>
                  <a:lnTo>
                    <a:pt x="67" y="41"/>
                  </a:lnTo>
                  <a:lnTo>
                    <a:pt x="71" y="4"/>
                  </a:lnTo>
                  <a:lnTo>
                    <a:pt x="71" y="4"/>
                  </a:lnTo>
                  <a:lnTo>
                    <a:pt x="71" y="2"/>
                  </a:lnTo>
                  <a:lnTo>
                    <a:pt x="70" y="1"/>
                  </a:lnTo>
                  <a:lnTo>
                    <a:pt x="69" y="0"/>
                  </a:lnTo>
                  <a:lnTo>
                    <a:pt x="67" y="0"/>
                  </a:lnTo>
                  <a:lnTo>
                    <a:pt x="64" y="1"/>
                  </a:lnTo>
                  <a:lnTo>
                    <a:pt x="63" y="2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7" name="chenying0907 737">
              <a:extLst>
                <a:ext uri="{FF2B5EF4-FFF2-40B4-BE49-F238E27FC236}">
                  <a16:creationId xmlns="" xmlns:a16="http://schemas.microsoft.com/office/drawing/2014/main" id="{3163CC4A-4BE8-45C6-983C-B710509443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84788" y="4124325"/>
              <a:ext cx="636588" cy="654050"/>
            </a:xfrm>
            <a:custGeom>
              <a:avLst/>
              <a:gdLst/>
              <a:ahLst/>
              <a:cxnLst>
                <a:cxn ang="0">
                  <a:pos x="758" y="1226"/>
                </a:cxn>
                <a:cxn ang="0">
                  <a:pos x="680" y="1170"/>
                </a:cxn>
                <a:cxn ang="0">
                  <a:pos x="470" y="963"/>
                </a:cxn>
                <a:cxn ang="0">
                  <a:pos x="211" y="691"/>
                </a:cxn>
                <a:cxn ang="0">
                  <a:pos x="48" y="528"/>
                </a:cxn>
                <a:cxn ang="0">
                  <a:pos x="0" y="453"/>
                </a:cxn>
                <a:cxn ang="0">
                  <a:pos x="29" y="394"/>
                </a:cxn>
                <a:cxn ang="0">
                  <a:pos x="72" y="374"/>
                </a:cxn>
                <a:cxn ang="0">
                  <a:pos x="164" y="413"/>
                </a:cxn>
                <a:cxn ang="0">
                  <a:pos x="255" y="461"/>
                </a:cxn>
                <a:cxn ang="0">
                  <a:pos x="308" y="497"/>
                </a:cxn>
                <a:cxn ang="0">
                  <a:pos x="631" y="168"/>
                </a:cxn>
                <a:cxn ang="0">
                  <a:pos x="619" y="78"/>
                </a:cxn>
                <a:cxn ang="0">
                  <a:pos x="679" y="7"/>
                </a:cxn>
                <a:cxn ang="0">
                  <a:pos x="745" y="4"/>
                </a:cxn>
                <a:cxn ang="0">
                  <a:pos x="863" y="85"/>
                </a:cxn>
                <a:cxn ang="0">
                  <a:pos x="1020" y="246"/>
                </a:cxn>
                <a:cxn ang="0">
                  <a:pos x="1174" y="417"/>
                </a:cxn>
                <a:cxn ang="0">
                  <a:pos x="1203" y="504"/>
                </a:cxn>
                <a:cxn ang="0">
                  <a:pos x="1174" y="569"/>
                </a:cxn>
                <a:cxn ang="0">
                  <a:pos x="1108" y="602"/>
                </a:cxn>
                <a:cxn ang="0">
                  <a:pos x="1042" y="592"/>
                </a:cxn>
                <a:cxn ang="0">
                  <a:pos x="836" y="812"/>
                </a:cxn>
                <a:cxn ang="0">
                  <a:pos x="742" y="946"/>
                </a:cxn>
                <a:cxn ang="0">
                  <a:pos x="805" y="1026"/>
                </a:cxn>
                <a:cxn ang="0">
                  <a:pos x="848" y="1140"/>
                </a:cxn>
                <a:cxn ang="0">
                  <a:pos x="846" y="1212"/>
                </a:cxn>
                <a:cxn ang="0">
                  <a:pos x="807" y="1236"/>
                </a:cxn>
                <a:cxn ang="0">
                  <a:pos x="55" y="431"/>
                </a:cxn>
                <a:cxn ang="0">
                  <a:pos x="48" y="453"/>
                </a:cxn>
                <a:cxn ang="0">
                  <a:pos x="200" y="613"/>
                </a:cxn>
                <a:cxn ang="0">
                  <a:pos x="478" y="907"/>
                </a:cxn>
                <a:cxn ang="0">
                  <a:pos x="666" y="1093"/>
                </a:cxn>
                <a:cxn ang="0">
                  <a:pos x="780" y="1186"/>
                </a:cxn>
                <a:cxn ang="0">
                  <a:pos x="805" y="1181"/>
                </a:cxn>
                <a:cxn ang="0">
                  <a:pos x="795" y="1129"/>
                </a:cxn>
                <a:cxn ang="0">
                  <a:pos x="725" y="996"/>
                </a:cxn>
                <a:cxn ang="0">
                  <a:pos x="690" y="931"/>
                </a:cxn>
                <a:cxn ang="0">
                  <a:pos x="687" y="904"/>
                </a:cxn>
                <a:cxn ang="0">
                  <a:pos x="816" y="768"/>
                </a:cxn>
                <a:cxn ang="0">
                  <a:pos x="1010" y="557"/>
                </a:cxn>
                <a:cxn ang="0">
                  <a:pos x="1025" y="536"/>
                </a:cxn>
                <a:cxn ang="0">
                  <a:pos x="1050" y="540"/>
                </a:cxn>
                <a:cxn ang="0">
                  <a:pos x="1110" y="559"/>
                </a:cxn>
                <a:cxn ang="0">
                  <a:pos x="1143" y="535"/>
                </a:cxn>
                <a:cxn ang="0">
                  <a:pos x="1158" y="486"/>
                </a:cxn>
                <a:cxn ang="0">
                  <a:pos x="1111" y="411"/>
                </a:cxn>
                <a:cxn ang="0">
                  <a:pos x="996" y="286"/>
                </a:cxn>
                <a:cxn ang="0">
                  <a:pos x="822" y="108"/>
                </a:cxn>
                <a:cxn ang="0">
                  <a:pos x="747" y="50"/>
                </a:cxn>
                <a:cxn ang="0">
                  <a:pos x="688" y="57"/>
                </a:cxn>
                <a:cxn ang="0">
                  <a:pos x="658" y="111"/>
                </a:cxn>
                <a:cxn ang="0">
                  <a:pos x="679" y="159"/>
                </a:cxn>
                <a:cxn ang="0">
                  <a:pos x="674" y="184"/>
                </a:cxn>
                <a:cxn ang="0">
                  <a:pos x="425" y="444"/>
                </a:cxn>
                <a:cxn ang="0">
                  <a:pos x="324" y="533"/>
                </a:cxn>
                <a:cxn ang="0">
                  <a:pos x="301" y="542"/>
                </a:cxn>
                <a:cxn ang="0">
                  <a:pos x="235" y="502"/>
                </a:cxn>
                <a:cxn ang="0">
                  <a:pos x="170" y="470"/>
                </a:cxn>
                <a:cxn ang="0">
                  <a:pos x="116" y="434"/>
                </a:cxn>
              </a:cxnLst>
              <a:rect l="0" t="0" r="r" b="b"/>
              <a:pathLst>
                <a:path w="1204" h="1236">
                  <a:moveTo>
                    <a:pt x="799" y="1236"/>
                  </a:moveTo>
                  <a:lnTo>
                    <a:pt x="799" y="1236"/>
                  </a:lnTo>
                  <a:lnTo>
                    <a:pt x="792" y="1236"/>
                  </a:lnTo>
                  <a:lnTo>
                    <a:pt x="784" y="1235"/>
                  </a:lnTo>
                  <a:lnTo>
                    <a:pt x="777" y="1233"/>
                  </a:lnTo>
                  <a:lnTo>
                    <a:pt x="769" y="1231"/>
                  </a:lnTo>
                  <a:lnTo>
                    <a:pt x="769" y="1231"/>
                  </a:lnTo>
                  <a:lnTo>
                    <a:pt x="758" y="1226"/>
                  </a:lnTo>
                  <a:lnTo>
                    <a:pt x="747" y="1220"/>
                  </a:lnTo>
                  <a:lnTo>
                    <a:pt x="735" y="1214"/>
                  </a:lnTo>
                  <a:lnTo>
                    <a:pt x="724" y="1207"/>
                  </a:lnTo>
                  <a:lnTo>
                    <a:pt x="713" y="1199"/>
                  </a:lnTo>
                  <a:lnTo>
                    <a:pt x="701" y="1191"/>
                  </a:lnTo>
                  <a:lnTo>
                    <a:pt x="691" y="1180"/>
                  </a:lnTo>
                  <a:lnTo>
                    <a:pt x="680" y="1170"/>
                  </a:lnTo>
                  <a:lnTo>
                    <a:pt x="680" y="1170"/>
                  </a:lnTo>
                  <a:lnTo>
                    <a:pt x="656" y="1147"/>
                  </a:lnTo>
                  <a:lnTo>
                    <a:pt x="631" y="1124"/>
                  </a:lnTo>
                  <a:lnTo>
                    <a:pt x="631" y="1124"/>
                  </a:lnTo>
                  <a:lnTo>
                    <a:pt x="606" y="1103"/>
                  </a:lnTo>
                  <a:lnTo>
                    <a:pt x="582" y="1080"/>
                  </a:lnTo>
                  <a:lnTo>
                    <a:pt x="582" y="1080"/>
                  </a:lnTo>
                  <a:lnTo>
                    <a:pt x="526" y="1022"/>
                  </a:lnTo>
                  <a:lnTo>
                    <a:pt x="470" y="963"/>
                  </a:lnTo>
                  <a:lnTo>
                    <a:pt x="470" y="963"/>
                  </a:lnTo>
                  <a:lnTo>
                    <a:pt x="422" y="915"/>
                  </a:lnTo>
                  <a:lnTo>
                    <a:pt x="375" y="865"/>
                  </a:lnTo>
                  <a:lnTo>
                    <a:pt x="375" y="865"/>
                  </a:lnTo>
                  <a:lnTo>
                    <a:pt x="321" y="809"/>
                  </a:lnTo>
                  <a:lnTo>
                    <a:pt x="268" y="752"/>
                  </a:lnTo>
                  <a:lnTo>
                    <a:pt x="268" y="752"/>
                  </a:lnTo>
                  <a:lnTo>
                    <a:pt x="211" y="691"/>
                  </a:lnTo>
                  <a:lnTo>
                    <a:pt x="182" y="660"/>
                  </a:lnTo>
                  <a:lnTo>
                    <a:pt x="152" y="629"/>
                  </a:lnTo>
                  <a:lnTo>
                    <a:pt x="152" y="629"/>
                  </a:lnTo>
                  <a:lnTo>
                    <a:pt x="108" y="587"/>
                  </a:lnTo>
                  <a:lnTo>
                    <a:pt x="108" y="587"/>
                  </a:lnTo>
                  <a:lnTo>
                    <a:pt x="77" y="558"/>
                  </a:lnTo>
                  <a:lnTo>
                    <a:pt x="48" y="528"/>
                  </a:lnTo>
                  <a:lnTo>
                    <a:pt x="48" y="528"/>
                  </a:lnTo>
                  <a:lnTo>
                    <a:pt x="33" y="511"/>
                  </a:lnTo>
                  <a:lnTo>
                    <a:pt x="26" y="503"/>
                  </a:lnTo>
                  <a:lnTo>
                    <a:pt x="18" y="493"/>
                  </a:lnTo>
                  <a:lnTo>
                    <a:pt x="12" y="483"/>
                  </a:lnTo>
                  <a:lnTo>
                    <a:pt x="7" y="474"/>
                  </a:lnTo>
                  <a:lnTo>
                    <a:pt x="3" y="463"/>
                  </a:lnTo>
                  <a:lnTo>
                    <a:pt x="0" y="453"/>
                  </a:lnTo>
                  <a:lnTo>
                    <a:pt x="0" y="453"/>
                  </a:lnTo>
                  <a:lnTo>
                    <a:pt x="0" y="448"/>
                  </a:lnTo>
                  <a:lnTo>
                    <a:pt x="0" y="443"/>
                  </a:lnTo>
                  <a:lnTo>
                    <a:pt x="1" y="437"/>
                  </a:lnTo>
                  <a:lnTo>
                    <a:pt x="2" y="432"/>
                  </a:lnTo>
                  <a:lnTo>
                    <a:pt x="6" y="422"/>
                  </a:lnTo>
                  <a:lnTo>
                    <a:pt x="13" y="412"/>
                  </a:lnTo>
                  <a:lnTo>
                    <a:pt x="21" y="402"/>
                  </a:lnTo>
                  <a:lnTo>
                    <a:pt x="29" y="394"/>
                  </a:lnTo>
                  <a:lnTo>
                    <a:pt x="38" y="387"/>
                  </a:lnTo>
                  <a:lnTo>
                    <a:pt x="47" y="382"/>
                  </a:lnTo>
                  <a:lnTo>
                    <a:pt x="47" y="382"/>
                  </a:lnTo>
                  <a:lnTo>
                    <a:pt x="53" y="379"/>
                  </a:lnTo>
                  <a:lnTo>
                    <a:pt x="59" y="377"/>
                  </a:lnTo>
                  <a:lnTo>
                    <a:pt x="65" y="376"/>
                  </a:lnTo>
                  <a:lnTo>
                    <a:pt x="72" y="374"/>
                  </a:lnTo>
                  <a:lnTo>
                    <a:pt x="72" y="374"/>
                  </a:lnTo>
                  <a:lnTo>
                    <a:pt x="83" y="376"/>
                  </a:lnTo>
                  <a:lnTo>
                    <a:pt x="95" y="378"/>
                  </a:lnTo>
                  <a:lnTo>
                    <a:pt x="106" y="382"/>
                  </a:lnTo>
                  <a:lnTo>
                    <a:pt x="120" y="387"/>
                  </a:lnTo>
                  <a:lnTo>
                    <a:pt x="120" y="387"/>
                  </a:lnTo>
                  <a:lnTo>
                    <a:pt x="131" y="392"/>
                  </a:lnTo>
                  <a:lnTo>
                    <a:pt x="142" y="399"/>
                  </a:lnTo>
                  <a:lnTo>
                    <a:pt x="164" y="413"/>
                  </a:lnTo>
                  <a:lnTo>
                    <a:pt x="164" y="413"/>
                  </a:lnTo>
                  <a:lnTo>
                    <a:pt x="191" y="429"/>
                  </a:lnTo>
                  <a:lnTo>
                    <a:pt x="205" y="436"/>
                  </a:lnTo>
                  <a:lnTo>
                    <a:pt x="219" y="443"/>
                  </a:lnTo>
                  <a:lnTo>
                    <a:pt x="219" y="443"/>
                  </a:lnTo>
                  <a:lnTo>
                    <a:pt x="228" y="447"/>
                  </a:lnTo>
                  <a:lnTo>
                    <a:pt x="237" y="451"/>
                  </a:lnTo>
                  <a:lnTo>
                    <a:pt x="255" y="461"/>
                  </a:lnTo>
                  <a:lnTo>
                    <a:pt x="255" y="461"/>
                  </a:lnTo>
                  <a:lnTo>
                    <a:pt x="275" y="472"/>
                  </a:lnTo>
                  <a:lnTo>
                    <a:pt x="275" y="472"/>
                  </a:lnTo>
                  <a:lnTo>
                    <a:pt x="283" y="478"/>
                  </a:lnTo>
                  <a:lnTo>
                    <a:pt x="292" y="485"/>
                  </a:lnTo>
                  <a:lnTo>
                    <a:pt x="292" y="485"/>
                  </a:lnTo>
                  <a:lnTo>
                    <a:pt x="305" y="494"/>
                  </a:lnTo>
                  <a:lnTo>
                    <a:pt x="308" y="497"/>
                  </a:lnTo>
                  <a:lnTo>
                    <a:pt x="312" y="494"/>
                  </a:lnTo>
                  <a:lnTo>
                    <a:pt x="312" y="494"/>
                  </a:lnTo>
                  <a:lnTo>
                    <a:pt x="393" y="412"/>
                  </a:lnTo>
                  <a:lnTo>
                    <a:pt x="474" y="328"/>
                  </a:lnTo>
                  <a:lnTo>
                    <a:pt x="474" y="328"/>
                  </a:lnTo>
                  <a:lnTo>
                    <a:pt x="550" y="249"/>
                  </a:lnTo>
                  <a:lnTo>
                    <a:pt x="628" y="171"/>
                  </a:lnTo>
                  <a:lnTo>
                    <a:pt x="631" y="168"/>
                  </a:lnTo>
                  <a:lnTo>
                    <a:pt x="629" y="164"/>
                  </a:lnTo>
                  <a:lnTo>
                    <a:pt x="629" y="164"/>
                  </a:lnTo>
                  <a:lnTo>
                    <a:pt x="623" y="151"/>
                  </a:lnTo>
                  <a:lnTo>
                    <a:pt x="618" y="137"/>
                  </a:lnTo>
                  <a:lnTo>
                    <a:pt x="615" y="122"/>
                  </a:lnTo>
                  <a:lnTo>
                    <a:pt x="614" y="108"/>
                  </a:lnTo>
                  <a:lnTo>
                    <a:pt x="615" y="92"/>
                  </a:lnTo>
                  <a:lnTo>
                    <a:pt x="619" y="78"/>
                  </a:lnTo>
                  <a:lnTo>
                    <a:pt x="624" y="64"/>
                  </a:lnTo>
                  <a:lnTo>
                    <a:pt x="630" y="50"/>
                  </a:lnTo>
                  <a:lnTo>
                    <a:pt x="630" y="50"/>
                  </a:lnTo>
                  <a:lnTo>
                    <a:pt x="638" y="39"/>
                  </a:lnTo>
                  <a:lnTo>
                    <a:pt x="646" y="28"/>
                  </a:lnTo>
                  <a:lnTo>
                    <a:pt x="656" y="20"/>
                  </a:lnTo>
                  <a:lnTo>
                    <a:pt x="667" y="13"/>
                  </a:lnTo>
                  <a:lnTo>
                    <a:pt x="679" y="7"/>
                  </a:lnTo>
                  <a:lnTo>
                    <a:pt x="690" y="3"/>
                  </a:lnTo>
                  <a:lnTo>
                    <a:pt x="703" y="1"/>
                  </a:lnTo>
                  <a:lnTo>
                    <a:pt x="716" y="0"/>
                  </a:lnTo>
                  <a:lnTo>
                    <a:pt x="716" y="0"/>
                  </a:lnTo>
                  <a:lnTo>
                    <a:pt x="725" y="1"/>
                  </a:lnTo>
                  <a:lnTo>
                    <a:pt x="734" y="2"/>
                  </a:lnTo>
                  <a:lnTo>
                    <a:pt x="734" y="2"/>
                  </a:lnTo>
                  <a:lnTo>
                    <a:pt x="745" y="4"/>
                  </a:lnTo>
                  <a:lnTo>
                    <a:pt x="754" y="6"/>
                  </a:lnTo>
                  <a:lnTo>
                    <a:pt x="763" y="9"/>
                  </a:lnTo>
                  <a:lnTo>
                    <a:pt x="773" y="13"/>
                  </a:lnTo>
                  <a:lnTo>
                    <a:pt x="789" y="21"/>
                  </a:lnTo>
                  <a:lnTo>
                    <a:pt x="806" y="33"/>
                  </a:lnTo>
                  <a:lnTo>
                    <a:pt x="820" y="44"/>
                  </a:lnTo>
                  <a:lnTo>
                    <a:pt x="834" y="57"/>
                  </a:lnTo>
                  <a:lnTo>
                    <a:pt x="863" y="85"/>
                  </a:lnTo>
                  <a:lnTo>
                    <a:pt x="865" y="87"/>
                  </a:lnTo>
                  <a:lnTo>
                    <a:pt x="865" y="87"/>
                  </a:lnTo>
                  <a:lnTo>
                    <a:pt x="903" y="125"/>
                  </a:lnTo>
                  <a:lnTo>
                    <a:pt x="939" y="163"/>
                  </a:lnTo>
                  <a:lnTo>
                    <a:pt x="939" y="163"/>
                  </a:lnTo>
                  <a:lnTo>
                    <a:pt x="976" y="201"/>
                  </a:lnTo>
                  <a:lnTo>
                    <a:pt x="1013" y="239"/>
                  </a:lnTo>
                  <a:lnTo>
                    <a:pt x="1020" y="246"/>
                  </a:lnTo>
                  <a:lnTo>
                    <a:pt x="1020" y="246"/>
                  </a:lnTo>
                  <a:lnTo>
                    <a:pt x="1053" y="279"/>
                  </a:lnTo>
                  <a:lnTo>
                    <a:pt x="1085" y="313"/>
                  </a:lnTo>
                  <a:lnTo>
                    <a:pt x="1117" y="348"/>
                  </a:lnTo>
                  <a:lnTo>
                    <a:pt x="1147" y="383"/>
                  </a:lnTo>
                  <a:lnTo>
                    <a:pt x="1155" y="391"/>
                  </a:lnTo>
                  <a:lnTo>
                    <a:pt x="1155" y="391"/>
                  </a:lnTo>
                  <a:lnTo>
                    <a:pt x="1174" y="417"/>
                  </a:lnTo>
                  <a:lnTo>
                    <a:pt x="1184" y="429"/>
                  </a:lnTo>
                  <a:lnTo>
                    <a:pt x="1192" y="443"/>
                  </a:lnTo>
                  <a:lnTo>
                    <a:pt x="1198" y="457"/>
                  </a:lnTo>
                  <a:lnTo>
                    <a:pt x="1202" y="472"/>
                  </a:lnTo>
                  <a:lnTo>
                    <a:pt x="1203" y="479"/>
                  </a:lnTo>
                  <a:lnTo>
                    <a:pt x="1204" y="487"/>
                  </a:lnTo>
                  <a:lnTo>
                    <a:pt x="1203" y="495"/>
                  </a:lnTo>
                  <a:lnTo>
                    <a:pt x="1203" y="504"/>
                  </a:lnTo>
                  <a:lnTo>
                    <a:pt x="1203" y="504"/>
                  </a:lnTo>
                  <a:lnTo>
                    <a:pt x="1201" y="514"/>
                  </a:lnTo>
                  <a:lnTo>
                    <a:pt x="1198" y="524"/>
                  </a:lnTo>
                  <a:lnTo>
                    <a:pt x="1195" y="535"/>
                  </a:lnTo>
                  <a:lnTo>
                    <a:pt x="1191" y="544"/>
                  </a:lnTo>
                  <a:lnTo>
                    <a:pt x="1186" y="552"/>
                  </a:lnTo>
                  <a:lnTo>
                    <a:pt x="1181" y="560"/>
                  </a:lnTo>
                  <a:lnTo>
                    <a:pt x="1174" y="569"/>
                  </a:lnTo>
                  <a:lnTo>
                    <a:pt x="1167" y="575"/>
                  </a:lnTo>
                  <a:lnTo>
                    <a:pt x="1160" y="581"/>
                  </a:lnTo>
                  <a:lnTo>
                    <a:pt x="1153" y="586"/>
                  </a:lnTo>
                  <a:lnTo>
                    <a:pt x="1144" y="591"/>
                  </a:lnTo>
                  <a:lnTo>
                    <a:pt x="1136" y="596"/>
                  </a:lnTo>
                  <a:lnTo>
                    <a:pt x="1127" y="599"/>
                  </a:lnTo>
                  <a:lnTo>
                    <a:pt x="1117" y="601"/>
                  </a:lnTo>
                  <a:lnTo>
                    <a:pt x="1108" y="602"/>
                  </a:lnTo>
                  <a:lnTo>
                    <a:pt x="1098" y="603"/>
                  </a:lnTo>
                  <a:lnTo>
                    <a:pt x="1098" y="603"/>
                  </a:lnTo>
                  <a:lnTo>
                    <a:pt x="1085" y="602"/>
                  </a:lnTo>
                  <a:lnTo>
                    <a:pt x="1073" y="600"/>
                  </a:lnTo>
                  <a:lnTo>
                    <a:pt x="1061" y="596"/>
                  </a:lnTo>
                  <a:lnTo>
                    <a:pt x="1048" y="591"/>
                  </a:lnTo>
                  <a:lnTo>
                    <a:pt x="1045" y="589"/>
                  </a:lnTo>
                  <a:lnTo>
                    <a:pt x="1042" y="592"/>
                  </a:lnTo>
                  <a:lnTo>
                    <a:pt x="1042" y="592"/>
                  </a:lnTo>
                  <a:lnTo>
                    <a:pt x="993" y="644"/>
                  </a:lnTo>
                  <a:lnTo>
                    <a:pt x="944" y="697"/>
                  </a:lnTo>
                  <a:lnTo>
                    <a:pt x="944" y="697"/>
                  </a:lnTo>
                  <a:lnTo>
                    <a:pt x="890" y="755"/>
                  </a:lnTo>
                  <a:lnTo>
                    <a:pt x="863" y="784"/>
                  </a:lnTo>
                  <a:lnTo>
                    <a:pt x="836" y="812"/>
                  </a:lnTo>
                  <a:lnTo>
                    <a:pt x="836" y="812"/>
                  </a:lnTo>
                  <a:lnTo>
                    <a:pt x="806" y="842"/>
                  </a:lnTo>
                  <a:lnTo>
                    <a:pt x="778" y="873"/>
                  </a:lnTo>
                  <a:lnTo>
                    <a:pt x="778" y="873"/>
                  </a:lnTo>
                  <a:lnTo>
                    <a:pt x="731" y="923"/>
                  </a:lnTo>
                  <a:lnTo>
                    <a:pt x="728" y="926"/>
                  </a:lnTo>
                  <a:lnTo>
                    <a:pt x="730" y="930"/>
                  </a:lnTo>
                  <a:lnTo>
                    <a:pt x="730" y="930"/>
                  </a:lnTo>
                  <a:lnTo>
                    <a:pt x="742" y="946"/>
                  </a:lnTo>
                  <a:lnTo>
                    <a:pt x="742" y="946"/>
                  </a:lnTo>
                  <a:lnTo>
                    <a:pt x="754" y="962"/>
                  </a:lnTo>
                  <a:lnTo>
                    <a:pt x="767" y="979"/>
                  </a:lnTo>
                  <a:lnTo>
                    <a:pt x="771" y="983"/>
                  </a:lnTo>
                  <a:lnTo>
                    <a:pt x="771" y="983"/>
                  </a:lnTo>
                  <a:lnTo>
                    <a:pt x="790" y="1004"/>
                  </a:lnTo>
                  <a:lnTo>
                    <a:pt x="798" y="1015"/>
                  </a:lnTo>
                  <a:lnTo>
                    <a:pt x="805" y="1026"/>
                  </a:lnTo>
                  <a:lnTo>
                    <a:pt x="805" y="1026"/>
                  </a:lnTo>
                  <a:lnTo>
                    <a:pt x="811" y="1041"/>
                  </a:lnTo>
                  <a:lnTo>
                    <a:pt x="817" y="1056"/>
                  </a:lnTo>
                  <a:lnTo>
                    <a:pt x="828" y="1087"/>
                  </a:lnTo>
                  <a:lnTo>
                    <a:pt x="828" y="1087"/>
                  </a:lnTo>
                  <a:lnTo>
                    <a:pt x="838" y="1114"/>
                  </a:lnTo>
                  <a:lnTo>
                    <a:pt x="848" y="1140"/>
                  </a:lnTo>
                  <a:lnTo>
                    <a:pt x="848" y="1140"/>
                  </a:lnTo>
                  <a:lnTo>
                    <a:pt x="851" y="1150"/>
                  </a:lnTo>
                  <a:lnTo>
                    <a:pt x="854" y="1160"/>
                  </a:lnTo>
                  <a:lnTo>
                    <a:pt x="855" y="1169"/>
                  </a:lnTo>
                  <a:lnTo>
                    <a:pt x="856" y="1178"/>
                  </a:lnTo>
                  <a:lnTo>
                    <a:pt x="855" y="1187"/>
                  </a:lnTo>
                  <a:lnTo>
                    <a:pt x="853" y="1197"/>
                  </a:lnTo>
                  <a:lnTo>
                    <a:pt x="850" y="1204"/>
                  </a:lnTo>
                  <a:lnTo>
                    <a:pt x="846" y="1212"/>
                  </a:lnTo>
                  <a:lnTo>
                    <a:pt x="846" y="1212"/>
                  </a:lnTo>
                  <a:lnTo>
                    <a:pt x="842" y="1217"/>
                  </a:lnTo>
                  <a:lnTo>
                    <a:pt x="837" y="1223"/>
                  </a:lnTo>
                  <a:lnTo>
                    <a:pt x="831" y="1227"/>
                  </a:lnTo>
                  <a:lnTo>
                    <a:pt x="826" y="1230"/>
                  </a:lnTo>
                  <a:lnTo>
                    <a:pt x="820" y="1233"/>
                  </a:lnTo>
                  <a:lnTo>
                    <a:pt x="813" y="1235"/>
                  </a:lnTo>
                  <a:lnTo>
                    <a:pt x="807" y="1236"/>
                  </a:lnTo>
                  <a:lnTo>
                    <a:pt x="799" y="1236"/>
                  </a:lnTo>
                  <a:lnTo>
                    <a:pt x="799" y="1236"/>
                  </a:lnTo>
                  <a:close/>
                  <a:moveTo>
                    <a:pt x="86" y="424"/>
                  </a:moveTo>
                  <a:lnTo>
                    <a:pt x="86" y="424"/>
                  </a:lnTo>
                  <a:lnTo>
                    <a:pt x="76" y="424"/>
                  </a:lnTo>
                  <a:lnTo>
                    <a:pt x="65" y="427"/>
                  </a:lnTo>
                  <a:lnTo>
                    <a:pt x="60" y="429"/>
                  </a:lnTo>
                  <a:lnTo>
                    <a:pt x="55" y="431"/>
                  </a:lnTo>
                  <a:lnTo>
                    <a:pt x="50" y="434"/>
                  </a:lnTo>
                  <a:lnTo>
                    <a:pt x="47" y="439"/>
                  </a:lnTo>
                  <a:lnTo>
                    <a:pt x="47" y="439"/>
                  </a:lnTo>
                  <a:lnTo>
                    <a:pt x="46" y="442"/>
                  </a:lnTo>
                  <a:lnTo>
                    <a:pt x="45" y="446"/>
                  </a:lnTo>
                  <a:lnTo>
                    <a:pt x="46" y="449"/>
                  </a:lnTo>
                  <a:lnTo>
                    <a:pt x="48" y="453"/>
                  </a:lnTo>
                  <a:lnTo>
                    <a:pt x="48" y="453"/>
                  </a:lnTo>
                  <a:lnTo>
                    <a:pt x="60" y="471"/>
                  </a:lnTo>
                  <a:lnTo>
                    <a:pt x="73" y="487"/>
                  </a:lnTo>
                  <a:lnTo>
                    <a:pt x="88" y="503"/>
                  </a:lnTo>
                  <a:lnTo>
                    <a:pt x="104" y="519"/>
                  </a:lnTo>
                  <a:lnTo>
                    <a:pt x="104" y="519"/>
                  </a:lnTo>
                  <a:lnTo>
                    <a:pt x="129" y="542"/>
                  </a:lnTo>
                  <a:lnTo>
                    <a:pt x="153" y="566"/>
                  </a:lnTo>
                  <a:lnTo>
                    <a:pt x="200" y="613"/>
                  </a:lnTo>
                  <a:lnTo>
                    <a:pt x="247" y="662"/>
                  </a:lnTo>
                  <a:lnTo>
                    <a:pt x="291" y="710"/>
                  </a:lnTo>
                  <a:lnTo>
                    <a:pt x="291" y="710"/>
                  </a:lnTo>
                  <a:lnTo>
                    <a:pt x="349" y="772"/>
                  </a:lnTo>
                  <a:lnTo>
                    <a:pt x="407" y="833"/>
                  </a:lnTo>
                  <a:lnTo>
                    <a:pt x="407" y="833"/>
                  </a:lnTo>
                  <a:lnTo>
                    <a:pt x="443" y="870"/>
                  </a:lnTo>
                  <a:lnTo>
                    <a:pt x="478" y="907"/>
                  </a:lnTo>
                  <a:lnTo>
                    <a:pt x="478" y="907"/>
                  </a:lnTo>
                  <a:lnTo>
                    <a:pt x="518" y="950"/>
                  </a:lnTo>
                  <a:lnTo>
                    <a:pt x="560" y="992"/>
                  </a:lnTo>
                  <a:lnTo>
                    <a:pt x="560" y="992"/>
                  </a:lnTo>
                  <a:lnTo>
                    <a:pt x="595" y="1027"/>
                  </a:lnTo>
                  <a:lnTo>
                    <a:pt x="631" y="1060"/>
                  </a:lnTo>
                  <a:lnTo>
                    <a:pt x="631" y="1060"/>
                  </a:lnTo>
                  <a:lnTo>
                    <a:pt x="666" y="1093"/>
                  </a:lnTo>
                  <a:lnTo>
                    <a:pt x="701" y="1128"/>
                  </a:lnTo>
                  <a:lnTo>
                    <a:pt x="701" y="1128"/>
                  </a:lnTo>
                  <a:lnTo>
                    <a:pt x="717" y="1143"/>
                  </a:lnTo>
                  <a:lnTo>
                    <a:pt x="736" y="1161"/>
                  </a:lnTo>
                  <a:lnTo>
                    <a:pt x="748" y="1169"/>
                  </a:lnTo>
                  <a:lnTo>
                    <a:pt x="758" y="1176"/>
                  </a:lnTo>
                  <a:lnTo>
                    <a:pt x="769" y="1182"/>
                  </a:lnTo>
                  <a:lnTo>
                    <a:pt x="780" y="1186"/>
                  </a:lnTo>
                  <a:lnTo>
                    <a:pt x="780" y="1186"/>
                  </a:lnTo>
                  <a:lnTo>
                    <a:pt x="786" y="1187"/>
                  </a:lnTo>
                  <a:lnTo>
                    <a:pt x="791" y="1188"/>
                  </a:lnTo>
                  <a:lnTo>
                    <a:pt x="791" y="1188"/>
                  </a:lnTo>
                  <a:lnTo>
                    <a:pt x="796" y="1187"/>
                  </a:lnTo>
                  <a:lnTo>
                    <a:pt x="800" y="1186"/>
                  </a:lnTo>
                  <a:lnTo>
                    <a:pt x="802" y="1183"/>
                  </a:lnTo>
                  <a:lnTo>
                    <a:pt x="805" y="1181"/>
                  </a:lnTo>
                  <a:lnTo>
                    <a:pt x="805" y="1181"/>
                  </a:lnTo>
                  <a:lnTo>
                    <a:pt x="807" y="1177"/>
                  </a:lnTo>
                  <a:lnTo>
                    <a:pt x="808" y="1172"/>
                  </a:lnTo>
                  <a:lnTo>
                    <a:pt x="808" y="1166"/>
                  </a:lnTo>
                  <a:lnTo>
                    <a:pt x="807" y="1160"/>
                  </a:lnTo>
                  <a:lnTo>
                    <a:pt x="801" y="1145"/>
                  </a:lnTo>
                  <a:lnTo>
                    <a:pt x="795" y="1129"/>
                  </a:lnTo>
                  <a:lnTo>
                    <a:pt x="795" y="1129"/>
                  </a:lnTo>
                  <a:lnTo>
                    <a:pt x="791" y="1118"/>
                  </a:lnTo>
                  <a:lnTo>
                    <a:pt x="791" y="1118"/>
                  </a:lnTo>
                  <a:lnTo>
                    <a:pt x="783" y="1097"/>
                  </a:lnTo>
                  <a:lnTo>
                    <a:pt x="774" y="1076"/>
                  </a:lnTo>
                  <a:lnTo>
                    <a:pt x="763" y="1055"/>
                  </a:lnTo>
                  <a:lnTo>
                    <a:pt x="752" y="1036"/>
                  </a:lnTo>
                  <a:lnTo>
                    <a:pt x="738" y="1016"/>
                  </a:lnTo>
                  <a:lnTo>
                    <a:pt x="725" y="996"/>
                  </a:lnTo>
                  <a:lnTo>
                    <a:pt x="709" y="977"/>
                  </a:lnTo>
                  <a:lnTo>
                    <a:pt x="694" y="956"/>
                  </a:lnTo>
                  <a:lnTo>
                    <a:pt x="694" y="956"/>
                  </a:lnTo>
                  <a:lnTo>
                    <a:pt x="691" y="951"/>
                  </a:lnTo>
                  <a:lnTo>
                    <a:pt x="689" y="946"/>
                  </a:lnTo>
                  <a:lnTo>
                    <a:pt x="688" y="940"/>
                  </a:lnTo>
                  <a:lnTo>
                    <a:pt x="689" y="934"/>
                  </a:lnTo>
                  <a:lnTo>
                    <a:pt x="690" y="931"/>
                  </a:lnTo>
                  <a:lnTo>
                    <a:pt x="688" y="929"/>
                  </a:lnTo>
                  <a:lnTo>
                    <a:pt x="688" y="929"/>
                  </a:lnTo>
                  <a:lnTo>
                    <a:pt x="685" y="923"/>
                  </a:lnTo>
                  <a:lnTo>
                    <a:pt x="684" y="919"/>
                  </a:lnTo>
                  <a:lnTo>
                    <a:pt x="684" y="916"/>
                  </a:lnTo>
                  <a:lnTo>
                    <a:pt x="684" y="912"/>
                  </a:lnTo>
                  <a:lnTo>
                    <a:pt x="685" y="907"/>
                  </a:lnTo>
                  <a:lnTo>
                    <a:pt x="687" y="904"/>
                  </a:lnTo>
                  <a:lnTo>
                    <a:pt x="690" y="900"/>
                  </a:lnTo>
                  <a:lnTo>
                    <a:pt x="690" y="900"/>
                  </a:lnTo>
                  <a:lnTo>
                    <a:pt x="721" y="867"/>
                  </a:lnTo>
                  <a:lnTo>
                    <a:pt x="752" y="835"/>
                  </a:lnTo>
                  <a:lnTo>
                    <a:pt x="752" y="835"/>
                  </a:lnTo>
                  <a:lnTo>
                    <a:pt x="783" y="801"/>
                  </a:lnTo>
                  <a:lnTo>
                    <a:pt x="816" y="768"/>
                  </a:lnTo>
                  <a:lnTo>
                    <a:pt x="816" y="768"/>
                  </a:lnTo>
                  <a:lnTo>
                    <a:pt x="842" y="741"/>
                  </a:lnTo>
                  <a:lnTo>
                    <a:pt x="868" y="713"/>
                  </a:lnTo>
                  <a:lnTo>
                    <a:pt x="918" y="659"/>
                  </a:lnTo>
                  <a:lnTo>
                    <a:pt x="918" y="659"/>
                  </a:lnTo>
                  <a:lnTo>
                    <a:pt x="963" y="610"/>
                  </a:lnTo>
                  <a:lnTo>
                    <a:pt x="1008" y="562"/>
                  </a:lnTo>
                  <a:lnTo>
                    <a:pt x="1010" y="560"/>
                  </a:lnTo>
                  <a:lnTo>
                    <a:pt x="1010" y="557"/>
                  </a:lnTo>
                  <a:lnTo>
                    <a:pt x="1010" y="557"/>
                  </a:lnTo>
                  <a:lnTo>
                    <a:pt x="1010" y="554"/>
                  </a:lnTo>
                  <a:lnTo>
                    <a:pt x="1011" y="550"/>
                  </a:lnTo>
                  <a:lnTo>
                    <a:pt x="1013" y="546"/>
                  </a:lnTo>
                  <a:lnTo>
                    <a:pt x="1016" y="543"/>
                  </a:lnTo>
                  <a:lnTo>
                    <a:pt x="1016" y="543"/>
                  </a:lnTo>
                  <a:lnTo>
                    <a:pt x="1020" y="539"/>
                  </a:lnTo>
                  <a:lnTo>
                    <a:pt x="1025" y="536"/>
                  </a:lnTo>
                  <a:lnTo>
                    <a:pt x="1030" y="535"/>
                  </a:lnTo>
                  <a:lnTo>
                    <a:pt x="1035" y="534"/>
                  </a:lnTo>
                  <a:lnTo>
                    <a:pt x="1035" y="534"/>
                  </a:lnTo>
                  <a:lnTo>
                    <a:pt x="1039" y="535"/>
                  </a:lnTo>
                  <a:lnTo>
                    <a:pt x="1043" y="536"/>
                  </a:lnTo>
                  <a:lnTo>
                    <a:pt x="1046" y="537"/>
                  </a:lnTo>
                  <a:lnTo>
                    <a:pt x="1050" y="540"/>
                  </a:lnTo>
                  <a:lnTo>
                    <a:pt x="1050" y="540"/>
                  </a:lnTo>
                  <a:lnTo>
                    <a:pt x="1061" y="547"/>
                  </a:lnTo>
                  <a:lnTo>
                    <a:pt x="1074" y="554"/>
                  </a:lnTo>
                  <a:lnTo>
                    <a:pt x="1081" y="556"/>
                  </a:lnTo>
                  <a:lnTo>
                    <a:pt x="1089" y="558"/>
                  </a:lnTo>
                  <a:lnTo>
                    <a:pt x="1096" y="559"/>
                  </a:lnTo>
                  <a:lnTo>
                    <a:pt x="1103" y="560"/>
                  </a:lnTo>
                  <a:lnTo>
                    <a:pt x="1103" y="560"/>
                  </a:lnTo>
                  <a:lnTo>
                    <a:pt x="1110" y="559"/>
                  </a:lnTo>
                  <a:lnTo>
                    <a:pt x="1117" y="558"/>
                  </a:lnTo>
                  <a:lnTo>
                    <a:pt x="1117" y="558"/>
                  </a:lnTo>
                  <a:lnTo>
                    <a:pt x="1123" y="555"/>
                  </a:lnTo>
                  <a:lnTo>
                    <a:pt x="1128" y="551"/>
                  </a:lnTo>
                  <a:lnTo>
                    <a:pt x="1136" y="542"/>
                  </a:lnTo>
                  <a:lnTo>
                    <a:pt x="1136" y="542"/>
                  </a:lnTo>
                  <a:lnTo>
                    <a:pt x="1143" y="535"/>
                  </a:lnTo>
                  <a:lnTo>
                    <a:pt x="1143" y="535"/>
                  </a:lnTo>
                  <a:lnTo>
                    <a:pt x="1150" y="529"/>
                  </a:lnTo>
                  <a:lnTo>
                    <a:pt x="1154" y="523"/>
                  </a:lnTo>
                  <a:lnTo>
                    <a:pt x="1157" y="517"/>
                  </a:lnTo>
                  <a:lnTo>
                    <a:pt x="1159" y="511"/>
                  </a:lnTo>
                  <a:lnTo>
                    <a:pt x="1160" y="505"/>
                  </a:lnTo>
                  <a:lnTo>
                    <a:pt x="1160" y="498"/>
                  </a:lnTo>
                  <a:lnTo>
                    <a:pt x="1160" y="492"/>
                  </a:lnTo>
                  <a:lnTo>
                    <a:pt x="1158" y="486"/>
                  </a:lnTo>
                  <a:lnTo>
                    <a:pt x="1154" y="474"/>
                  </a:lnTo>
                  <a:lnTo>
                    <a:pt x="1147" y="462"/>
                  </a:lnTo>
                  <a:lnTo>
                    <a:pt x="1141" y="451"/>
                  </a:lnTo>
                  <a:lnTo>
                    <a:pt x="1134" y="441"/>
                  </a:lnTo>
                  <a:lnTo>
                    <a:pt x="1130" y="434"/>
                  </a:lnTo>
                  <a:lnTo>
                    <a:pt x="1130" y="434"/>
                  </a:lnTo>
                  <a:lnTo>
                    <a:pt x="1122" y="422"/>
                  </a:lnTo>
                  <a:lnTo>
                    <a:pt x="1111" y="411"/>
                  </a:lnTo>
                  <a:lnTo>
                    <a:pt x="1091" y="389"/>
                  </a:lnTo>
                  <a:lnTo>
                    <a:pt x="1091" y="389"/>
                  </a:lnTo>
                  <a:lnTo>
                    <a:pt x="1076" y="373"/>
                  </a:lnTo>
                  <a:lnTo>
                    <a:pt x="1063" y="357"/>
                  </a:lnTo>
                  <a:lnTo>
                    <a:pt x="1063" y="357"/>
                  </a:lnTo>
                  <a:lnTo>
                    <a:pt x="1046" y="338"/>
                  </a:lnTo>
                  <a:lnTo>
                    <a:pt x="1030" y="321"/>
                  </a:lnTo>
                  <a:lnTo>
                    <a:pt x="996" y="286"/>
                  </a:lnTo>
                  <a:lnTo>
                    <a:pt x="996" y="286"/>
                  </a:lnTo>
                  <a:lnTo>
                    <a:pt x="981" y="271"/>
                  </a:lnTo>
                  <a:lnTo>
                    <a:pt x="981" y="271"/>
                  </a:lnTo>
                  <a:lnTo>
                    <a:pt x="941" y="230"/>
                  </a:lnTo>
                  <a:lnTo>
                    <a:pt x="902" y="190"/>
                  </a:lnTo>
                  <a:lnTo>
                    <a:pt x="902" y="190"/>
                  </a:lnTo>
                  <a:lnTo>
                    <a:pt x="862" y="148"/>
                  </a:lnTo>
                  <a:lnTo>
                    <a:pt x="822" y="108"/>
                  </a:lnTo>
                  <a:lnTo>
                    <a:pt x="816" y="102"/>
                  </a:lnTo>
                  <a:lnTo>
                    <a:pt x="816" y="102"/>
                  </a:lnTo>
                  <a:lnTo>
                    <a:pt x="799" y="85"/>
                  </a:lnTo>
                  <a:lnTo>
                    <a:pt x="789" y="76"/>
                  </a:lnTo>
                  <a:lnTo>
                    <a:pt x="780" y="69"/>
                  </a:lnTo>
                  <a:lnTo>
                    <a:pt x="769" y="62"/>
                  </a:lnTo>
                  <a:lnTo>
                    <a:pt x="758" y="55"/>
                  </a:lnTo>
                  <a:lnTo>
                    <a:pt x="747" y="50"/>
                  </a:lnTo>
                  <a:lnTo>
                    <a:pt x="734" y="47"/>
                  </a:lnTo>
                  <a:lnTo>
                    <a:pt x="734" y="47"/>
                  </a:lnTo>
                  <a:lnTo>
                    <a:pt x="724" y="46"/>
                  </a:lnTo>
                  <a:lnTo>
                    <a:pt x="724" y="46"/>
                  </a:lnTo>
                  <a:lnTo>
                    <a:pt x="714" y="47"/>
                  </a:lnTo>
                  <a:lnTo>
                    <a:pt x="704" y="49"/>
                  </a:lnTo>
                  <a:lnTo>
                    <a:pt x="696" y="52"/>
                  </a:lnTo>
                  <a:lnTo>
                    <a:pt x="688" y="57"/>
                  </a:lnTo>
                  <a:lnTo>
                    <a:pt x="680" y="63"/>
                  </a:lnTo>
                  <a:lnTo>
                    <a:pt x="673" y="70"/>
                  </a:lnTo>
                  <a:lnTo>
                    <a:pt x="667" y="77"/>
                  </a:lnTo>
                  <a:lnTo>
                    <a:pt x="663" y="85"/>
                  </a:lnTo>
                  <a:lnTo>
                    <a:pt x="663" y="85"/>
                  </a:lnTo>
                  <a:lnTo>
                    <a:pt x="660" y="94"/>
                  </a:lnTo>
                  <a:lnTo>
                    <a:pt x="658" y="102"/>
                  </a:lnTo>
                  <a:lnTo>
                    <a:pt x="658" y="111"/>
                  </a:lnTo>
                  <a:lnTo>
                    <a:pt x="659" y="119"/>
                  </a:lnTo>
                  <a:lnTo>
                    <a:pt x="661" y="128"/>
                  </a:lnTo>
                  <a:lnTo>
                    <a:pt x="664" y="135"/>
                  </a:lnTo>
                  <a:lnTo>
                    <a:pt x="668" y="143"/>
                  </a:lnTo>
                  <a:lnTo>
                    <a:pt x="673" y="150"/>
                  </a:lnTo>
                  <a:lnTo>
                    <a:pt x="673" y="150"/>
                  </a:lnTo>
                  <a:lnTo>
                    <a:pt x="677" y="154"/>
                  </a:lnTo>
                  <a:lnTo>
                    <a:pt x="679" y="159"/>
                  </a:lnTo>
                  <a:lnTo>
                    <a:pt x="680" y="164"/>
                  </a:lnTo>
                  <a:lnTo>
                    <a:pt x="680" y="167"/>
                  </a:lnTo>
                  <a:lnTo>
                    <a:pt x="679" y="174"/>
                  </a:lnTo>
                  <a:lnTo>
                    <a:pt x="675" y="178"/>
                  </a:lnTo>
                  <a:lnTo>
                    <a:pt x="675" y="179"/>
                  </a:lnTo>
                  <a:lnTo>
                    <a:pt x="675" y="181"/>
                  </a:lnTo>
                  <a:lnTo>
                    <a:pt x="675" y="181"/>
                  </a:lnTo>
                  <a:lnTo>
                    <a:pt x="674" y="184"/>
                  </a:lnTo>
                  <a:lnTo>
                    <a:pt x="673" y="189"/>
                  </a:lnTo>
                  <a:lnTo>
                    <a:pt x="671" y="192"/>
                  </a:lnTo>
                  <a:lnTo>
                    <a:pt x="668" y="195"/>
                  </a:lnTo>
                  <a:lnTo>
                    <a:pt x="668" y="195"/>
                  </a:lnTo>
                  <a:lnTo>
                    <a:pt x="587" y="277"/>
                  </a:lnTo>
                  <a:lnTo>
                    <a:pt x="506" y="361"/>
                  </a:lnTo>
                  <a:lnTo>
                    <a:pt x="506" y="361"/>
                  </a:lnTo>
                  <a:lnTo>
                    <a:pt x="425" y="444"/>
                  </a:lnTo>
                  <a:lnTo>
                    <a:pt x="343" y="526"/>
                  </a:lnTo>
                  <a:lnTo>
                    <a:pt x="343" y="526"/>
                  </a:lnTo>
                  <a:lnTo>
                    <a:pt x="340" y="529"/>
                  </a:lnTo>
                  <a:lnTo>
                    <a:pt x="337" y="531"/>
                  </a:lnTo>
                  <a:lnTo>
                    <a:pt x="332" y="533"/>
                  </a:lnTo>
                  <a:lnTo>
                    <a:pt x="328" y="534"/>
                  </a:lnTo>
                  <a:lnTo>
                    <a:pt x="328" y="534"/>
                  </a:lnTo>
                  <a:lnTo>
                    <a:pt x="324" y="533"/>
                  </a:lnTo>
                  <a:lnTo>
                    <a:pt x="321" y="533"/>
                  </a:lnTo>
                  <a:lnTo>
                    <a:pt x="319" y="535"/>
                  </a:lnTo>
                  <a:lnTo>
                    <a:pt x="319" y="535"/>
                  </a:lnTo>
                  <a:lnTo>
                    <a:pt x="315" y="538"/>
                  </a:lnTo>
                  <a:lnTo>
                    <a:pt x="311" y="540"/>
                  </a:lnTo>
                  <a:lnTo>
                    <a:pt x="306" y="542"/>
                  </a:lnTo>
                  <a:lnTo>
                    <a:pt x="301" y="542"/>
                  </a:lnTo>
                  <a:lnTo>
                    <a:pt x="301" y="542"/>
                  </a:lnTo>
                  <a:lnTo>
                    <a:pt x="296" y="542"/>
                  </a:lnTo>
                  <a:lnTo>
                    <a:pt x="292" y="540"/>
                  </a:lnTo>
                  <a:lnTo>
                    <a:pt x="292" y="540"/>
                  </a:lnTo>
                  <a:lnTo>
                    <a:pt x="282" y="536"/>
                  </a:lnTo>
                  <a:lnTo>
                    <a:pt x="273" y="529"/>
                  </a:lnTo>
                  <a:lnTo>
                    <a:pt x="253" y="515"/>
                  </a:lnTo>
                  <a:lnTo>
                    <a:pt x="253" y="515"/>
                  </a:lnTo>
                  <a:lnTo>
                    <a:pt x="235" y="502"/>
                  </a:lnTo>
                  <a:lnTo>
                    <a:pt x="225" y="495"/>
                  </a:lnTo>
                  <a:lnTo>
                    <a:pt x="215" y="490"/>
                  </a:lnTo>
                  <a:lnTo>
                    <a:pt x="215" y="490"/>
                  </a:lnTo>
                  <a:lnTo>
                    <a:pt x="199" y="484"/>
                  </a:lnTo>
                  <a:lnTo>
                    <a:pt x="199" y="484"/>
                  </a:lnTo>
                  <a:lnTo>
                    <a:pt x="185" y="478"/>
                  </a:lnTo>
                  <a:lnTo>
                    <a:pt x="178" y="474"/>
                  </a:lnTo>
                  <a:lnTo>
                    <a:pt x="170" y="470"/>
                  </a:lnTo>
                  <a:lnTo>
                    <a:pt x="170" y="470"/>
                  </a:lnTo>
                  <a:lnTo>
                    <a:pt x="161" y="462"/>
                  </a:lnTo>
                  <a:lnTo>
                    <a:pt x="161" y="462"/>
                  </a:lnTo>
                  <a:lnTo>
                    <a:pt x="148" y="451"/>
                  </a:lnTo>
                  <a:lnTo>
                    <a:pt x="139" y="446"/>
                  </a:lnTo>
                  <a:lnTo>
                    <a:pt x="132" y="442"/>
                  </a:lnTo>
                  <a:lnTo>
                    <a:pt x="132" y="442"/>
                  </a:lnTo>
                  <a:lnTo>
                    <a:pt x="116" y="434"/>
                  </a:lnTo>
                  <a:lnTo>
                    <a:pt x="116" y="434"/>
                  </a:lnTo>
                  <a:lnTo>
                    <a:pt x="104" y="429"/>
                  </a:lnTo>
                  <a:lnTo>
                    <a:pt x="92" y="424"/>
                  </a:lnTo>
                  <a:lnTo>
                    <a:pt x="92" y="424"/>
                  </a:lnTo>
                  <a:lnTo>
                    <a:pt x="86" y="424"/>
                  </a:lnTo>
                  <a:lnTo>
                    <a:pt x="86" y="424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8" name="chenying0907 738">
              <a:extLst>
                <a:ext uri="{FF2B5EF4-FFF2-40B4-BE49-F238E27FC236}">
                  <a16:creationId xmlns="" xmlns:a16="http://schemas.microsoft.com/office/drawing/2014/main" id="{B62AE299-EA94-4452-A672-312CEA65C324}"/>
                </a:ext>
              </a:extLst>
            </p:cNvPr>
            <p:cNvSpPr/>
            <p:nvPr/>
          </p:nvSpPr>
          <p:spPr bwMode="auto">
            <a:xfrm>
              <a:off x="5268913" y="4529138"/>
              <a:ext cx="252413" cy="261938"/>
            </a:xfrm>
            <a:custGeom>
              <a:avLst/>
              <a:gdLst/>
              <a:ahLst/>
              <a:cxnLst>
                <a:cxn ang="0">
                  <a:pos x="74" y="493"/>
                </a:cxn>
                <a:cxn ang="0">
                  <a:pos x="47" y="485"/>
                </a:cxn>
                <a:cxn ang="0">
                  <a:pos x="23" y="469"/>
                </a:cxn>
                <a:cxn ang="0">
                  <a:pos x="11" y="456"/>
                </a:cxn>
                <a:cxn ang="0">
                  <a:pos x="8" y="448"/>
                </a:cxn>
                <a:cxn ang="0">
                  <a:pos x="2" y="430"/>
                </a:cxn>
                <a:cxn ang="0">
                  <a:pos x="0" y="399"/>
                </a:cxn>
                <a:cxn ang="0">
                  <a:pos x="9" y="366"/>
                </a:cxn>
                <a:cxn ang="0">
                  <a:pos x="27" y="331"/>
                </a:cxn>
                <a:cxn ang="0">
                  <a:pos x="56" y="292"/>
                </a:cxn>
                <a:cxn ang="0">
                  <a:pos x="79" y="267"/>
                </a:cxn>
                <a:cxn ang="0">
                  <a:pos x="105" y="233"/>
                </a:cxn>
                <a:cxn ang="0">
                  <a:pos x="125" y="208"/>
                </a:cxn>
                <a:cxn ang="0">
                  <a:pos x="164" y="167"/>
                </a:cxn>
                <a:cxn ang="0">
                  <a:pos x="325" y="7"/>
                </a:cxn>
                <a:cxn ang="0">
                  <a:pos x="333" y="2"/>
                </a:cxn>
                <a:cxn ang="0">
                  <a:pos x="341" y="0"/>
                </a:cxn>
                <a:cxn ang="0">
                  <a:pos x="358" y="9"/>
                </a:cxn>
                <a:cxn ang="0">
                  <a:pos x="364" y="21"/>
                </a:cxn>
                <a:cxn ang="0">
                  <a:pos x="362" y="32"/>
                </a:cxn>
                <a:cxn ang="0">
                  <a:pos x="357" y="39"/>
                </a:cxn>
                <a:cxn ang="0">
                  <a:pos x="293" y="101"/>
                </a:cxn>
                <a:cxn ang="0">
                  <a:pos x="193" y="199"/>
                </a:cxn>
                <a:cxn ang="0">
                  <a:pos x="140" y="263"/>
                </a:cxn>
                <a:cxn ang="0">
                  <a:pos x="113" y="300"/>
                </a:cxn>
                <a:cxn ang="0">
                  <a:pos x="76" y="339"/>
                </a:cxn>
                <a:cxn ang="0">
                  <a:pos x="57" y="367"/>
                </a:cxn>
                <a:cxn ang="0">
                  <a:pos x="45" y="405"/>
                </a:cxn>
                <a:cxn ang="0">
                  <a:pos x="47" y="426"/>
                </a:cxn>
                <a:cxn ang="0">
                  <a:pos x="50" y="429"/>
                </a:cxn>
                <a:cxn ang="0">
                  <a:pos x="55" y="436"/>
                </a:cxn>
                <a:cxn ang="0">
                  <a:pos x="71" y="445"/>
                </a:cxn>
                <a:cxn ang="0">
                  <a:pos x="89" y="448"/>
                </a:cxn>
                <a:cxn ang="0">
                  <a:pos x="116" y="442"/>
                </a:cxn>
                <a:cxn ang="0">
                  <a:pos x="144" y="426"/>
                </a:cxn>
                <a:cxn ang="0">
                  <a:pos x="196" y="377"/>
                </a:cxn>
                <a:cxn ang="0">
                  <a:pos x="242" y="324"/>
                </a:cxn>
                <a:cxn ang="0">
                  <a:pos x="294" y="271"/>
                </a:cxn>
                <a:cxn ang="0">
                  <a:pos x="371" y="194"/>
                </a:cxn>
                <a:cxn ang="0">
                  <a:pos x="442" y="114"/>
                </a:cxn>
                <a:cxn ang="0">
                  <a:pos x="448" y="107"/>
                </a:cxn>
                <a:cxn ang="0">
                  <a:pos x="456" y="106"/>
                </a:cxn>
                <a:cxn ang="0">
                  <a:pos x="472" y="115"/>
                </a:cxn>
                <a:cxn ang="0">
                  <a:pos x="478" y="125"/>
                </a:cxn>
                <a:cxn ang="0">
                  <a:pos x="478" y="138"/>
                </a:cxn>
                <a:cxn ang="0">
                  <a:pos x="473" y="147"/>
                </a:cxn>
                <a:cxn ang="0">
                  <a:pos x="408" y="220"/>
                </a:cxn>
                <a:cxn ang="0">
                  <a:pos x="340" y="289"/>
                </a:cxn>
                <a:cxn ang="0">
                  <a:pos x="223" y="410"/>
                </a:cxn>
                <a:cxn ang="0">
                  <a:pos x="189" y="445"/>
                </a:cxn>
                <a:cxn ang="0">
                  <a:pos x="135" y="480"/>
                </a:cxn>
                <a:cxn ang="0">
                  <a:pos x="100" y="492"/>
                </a:cxn>
                <a:cxn ang="0">
                  <a:pos x="84" y="493"/>
                </a:cxn>
              </a:cxnLst>
              <a:rect l="0" t="0" r="r" b="b"/>
              <a:pathLst>
                <a:path w="479" h="493">
                  <a:moveTo>
                    <a:pt x="84" y="493"/>
                  </a:moveTo>
                  <a:lnTo>
                    <a:pt x="84" y="493"/>
                  </a:lnTo>
                  <a:lnTo>
                    <a:pt x="74" y="493"/>
                  </a:lnTo>
                  <a:lnTo>
                    <a:pt x="65" y="491"/>
                  </a:lnTo>
                  <a:lnTo>
                    <a:pt x="56" y="489"/>
                  </a:lnTo>
                  <a:lnTo>
                    <a:pt x="47" y="485"/>
                  </a:lnTo>
                  <a:lnTo>
                    <a:pt x="39" y="480"/>
                  </a:lnTo>
                  <a:lnTo>
                    <a:pt x="31" y="475"/>
                  </a:lnTo>
                  <a:lnTo>
                    <a:pt x="23" y="469"/>
                  </a:lnTo>
                  <a:lnTo>
                    <a:pt x="14" y="462"/>
                  </a:lnTo>
                  <a:lnTo>
                    <a:pt x="14" y="462"/>
                  </a:lnTo>
                  <a:lnTo>
                    <a:pt x="11" y="456"/>
                  </a:lnTo>
                  <a:lnTo>
                    <a:pt x="8" y="449"/>
                  </a:lnTo>
                  <a:lnTo>
                    <a:pt x="8" y="449"/>
                  </a:lnTo>
                  <a:lnTo>
                    <a:pt x="8" y="448"/>
                  </a:lnTo>
                  <a:lnTo>
                    <a:pt x="8" y="448"/>
                  </a:lnTo>
                  <a:lnTo>
                    <a:pt x="4" y="439"/>
                  </a:lnTo>
                  <a:lnTo>
                    <a:pt x="2" y="430"/>
                  </a:lnTo>
                  <a:lnTo>
                    <a:pt x="0" y="419"/>
                  </a:lnTo>
                  <a:lnTo>
                    <a:pt x="0" y="409"/>
                  </a:lnTo>
                  <a:lnTo>
                    <a:pt x="0" y="399"/>
                  </a:lnTo>
                  <a:lnTo>
                    <a:pt x="2" y="388"/>
                  </a:lnTo>
                  <a:lnTo>
                    <a:pt x="5" y="377"/>
                  </a:lnTo>
                  <a:lnTo>
                    <a:pt x="9" y="366"/>
                  </a:lnTo>
                  <a:lnTo>
                    <a:pt x="13" y="354"/>
                  </a:lnTo>
                  <a:lnTo>
                    <a:pt x="20" y="342"/>
                  </a:lnTo>
                  <a:lnTo>
                    <a:pt x="27" y="331"/>
                  </a:lnTo>
                  <a:lnTo>
                    <a:pt x="35" y="318"/>
                  </a:lnTo>
                  <a:lnTo>
                    <a:pt x="44" y="306"/>
                  </a:lnTo>
                  <a:lnTo>
                    <a:pt x="56" y="292"/>
                  </a:lnTo>
                  <a:lnTo>
                    <a:pt x="67" y="280"/>
                  </a:lnTo>
                  <a:lnTo>
                    <a:pt x="79" y="267"/>
                  </a:lnTo>
                  <a:lnTo>
                    <a:pt x="79" y="267"/>
                  </a:lnTo>
                  <a:lnTo>
                    <a:pt x="87" y="258"/>
                  </a:lnTo>
                  <a:lnTo>
                    <a:pt x="94" y="250"/>
                  </a:lnTo>
                  <a:lnTo>
                    <a:pt x="105" y="233"/>
                  </a:lnTo>
                  <a:lnTo>
                    <a:pt x="105" y="233"/>
                  </a:lnTo>
                  <a:lnTo>
                    <a:pt x="115" y="220"/>
                  </a:lnTo>
                  <a:lnTo>
                    <a:pt x="125" y="208"/>
                  </a:lnTo>
                  <a:lnTo>
                    <a:pt x="125" y="208"/>
                  </a:lnTo>
                  <a:lnTo>
                    <a:pt x="144" y="187"/>
                  </a:lnTo>
                  <a:lnTo>
                    <a:pt x="164" y="167"/>
                  </a:lnTo>
                  <a:lnTo>
                    <a:pt x="164" y="167"/>
                  </a:lnTo>
                  <a:lnTo>
                    <a:pt x="185" y="148"/>
                  </a:lnTo>
                  <a:lnTo>
                    <a:pt x="325" y="7"/>
                  </a:lnTo>
                  <a:lnTo>
                    <a:pt x="325" y="7"/>
                  </a:lnTo>
                  <a:lnTo>
                    <a:pt x="328" y="4"/>
                  </a:lnTo>
                  <a:lnTo>
                    <a:pt x="333" y="2"/>
                  </a:lnTo>
                  <a:lnTo>
                    <a:pt x="337" y="1"/>
                  </a:lnTo>
                  <a:lnTo>
                    <a:pt x="341" y="0"/>
                  </a:lnTo>
                  <a:lnTo>
                    <a:pt x="341" y="0"/>
                  </a:lnTo>
                  <a:lnTo>
                    <a:pt x="347" y="1"/>
                  </a:lnTo>
                  <a:lnTo>
                    <a:pt x="353" y="4"/>
                  </a:lnTo>
                  <a:lnTo>
                    <a:pt x="358" y="9"/>
                  </a:lnTo>
                  <a:lnTo>
                    <a:pt x="362" y="15"/>
                  </a:lnTo>
                  <a:lnTo>
                    <a:pt x="362" y="15"/>
                  </a:lnTo>
                  <a:lnTo>
                    <a:pt x="364" y="21"/>
                  </a:lnTo>
                  <a:lnTo>
                    <a:pt x="365" y="26"/>
                  </a:lnTo>
                  <a:lnTo>
                    <a:pt x="364" y="29"/>
                  </a:lnTo>
                  <a:lnTo>
                    <a:pt x="362" y="32"/>
                  </a:lnTo>
                  <a:lnTo>
                    <a:pt x="360" y="36"/>
                  </a:lnTo>
                  <a:lnTo>
                    <a:pt x="357" y="39"/>
                  </a:lnTo>
                  <a:lnTo>
                    <a:pt x="357" y="39"/>
                  </a:lnTo>
                  <a:lnTo>
                    <a:pt x="325" y="70"/>
                  </a:lnTo>
                  <a:lnTo>
                    <a:pt x="293" y="101"/>
                  </a:lnTo>
                  <a:lnTo>
                    <a:pt x="293" y="101"/>
                  </a:lnTo>
                  <a:lnTo>
                    <a:pt x="252" y="139"/>
                  </a:lnTo>
                  <a:lnTo>
                    <a:pt x="212" y="179"/>
                  </a:lnTo>
                  <a:lnTo>
                    <a:pt x="193" y="199"/>
                  </a:lnTo>
                  <a:lnTo>
                    <a:pt x="174" y="220"/>
                  </a:lnTo>
                  <a:lnTo>
                    <a:pt x="157" y="242"/>
                  </a:lnTo>
                  <a:lnTo>
                    <a:pt x="140" y="263"/>
                  </a:lnTo>
                  <a:lnTo>
                    <a:pt x="140" y="263"/>
                  </a:lnTo>
                  <a:lnTo>
                    <a:pt x="127" y="281"/>
                  </a:lnTo>
                  <a:lnTo>
                    <a:pt x="113" y="300"/>
                  </a:lnTo>
                  <a:lnTo>
                    <a:pt x="95" y="319"/>
                  </a:lnTo>
                  <a:lnTo>
                    <a:pt x="76" y="339"/>
                  </a:lnTo>
                  <a:lnTo>
                    <a:pt x="76" y="339"/>
                  </a:lnTo>
                  <a:lnTo>
                    <a:pt x="70" y="346"/>
                  </a:lnTo>
                  <a:lnTo>
                    <a:pt x="63" y="355"/>
                  </a:lnTo>
                  <a:lnTo>
                    <a:pt x="57" y="367"/>
                  </a:lnTo>
                  <a:lnTo>
                    <a:pt x="52" y="379"/>
                  </a:lnTo>
                  <a:lnTo>
                    <a:pt x="47" y="391"/>
                  </a:lnTo>
                  <a:lnTo>
                    <a:pt x="45" y="405"/>
                  </a:lnTo>
                  <a:lnTo>
                    <a:pt x="45" y="416"/>
                  </a:lnTo>
                  <a:lnTo>
                    <a:pt x="46" y="421"/>
                  </a:lnTo>
                  <a:lnTo>
                    <a:pt x="47" y="426"/>
                  </a:lnTo>
                  <a:lnTo>
                    <a:pt x="47" y="427"/>
                  </a:lnTo>
                  <a:lnTo>
                    <a:pt x="50" y="429"/>
                  </a:lnTo>
                  <a:lnTo>
                    <a:pt x="50" y="429"/>
                  </a:lnTo>
                  <a:lnTo>
                    <a:pt x="54" y="435"/>
                  </a:lnTo>
                  <a:lnTo>
                    <a:pt x="54" y="436"/>
                  </a:lnTo>
                  <a:lnTo>
                    <a:pt x="55" y="436"/>
                  </a:lnTo>
                  <a:lnTo>
                    <a:pt x="55" y="436"/>
                  </a:lnTo>
                  <a:lnTo>
                    <a:pt x="63" y="441"/>
                  </a:lnTo>
                  <a:lnTo>
                    <a:pt x="71" y="445"/>
                  </a:lnTo>
                  <a:lnTo>
                    <a:pt x="79" y="447"/>
                  </a:lnTo>
                  <a:lnTo>
                    <a:pt x="89" y="448"/>
                  </a:lnTo>
                  <a:lnTo>
                    <a:pt x="89" y="448"/>
                  </a:lnTo>
                  <a:lnTo>
                    <a:pt x="98" y="447"/>
                  </a:lnTo>
                  <a:lnTo>
                    <a:pt x="106" y="445"/>
                  </a:lnTo>
                  <a:lnTo>
                    <a:pt x="116" y="442"/>
                  </a:lnTo>
                  <a:lnTo>
                    <a:pt x="125" y="437"/>
                  </a:lnTo>
                  <a:lnTo>
                    <a:pt x="134" y="432"/>
                  </a:lnTo>
                  <a:lnTo>
                    <a:pt x="144" y="426"/>
                  </a:lnTo>
                  <a:lnTo>
                    <a:pt x="162" y="411"/>
                  </a:lnTo>
                  <a:lnTo>
                    <a:pt x="180" y="395"/>
                  </a:lnTo>
                  <a:lnTo>
                    <a:pt x="196" y="377"/>
                  </a:lnTo>
                  <a:lnTo>
                    <a:pt x="227" y="341"/>
                  </a:lnTo>
                  <a:lnTo>
                    <a:pt x="227" y="341"/>
                  </a:lnTo>
                  <a:lnTo>
                    <a:pt x="242" y="324"/>
                  </a:lnTo>
                  <a:lnTo>
                    <a:pt x="253" y="311"/>
                  </a:lnTo>
                  <a:lnTo>
                    <a:pt x="253" y="311"/>
                  </a:lnTo>
                  <a:lnTo>
                    <a:pt x="294" y="271"/>
                  </a:lnTo>
                  <a:lnTo>
                    <a:pt x="294" y="271"/>
                  </a:lnTo>
                  <a:lnTo>
                    <a:pt x="333" y="233"/>
                  </a:lnTo>
                  <a:lnTo>
                    <a:pt x="371" y="194"/>
                  </a:lnTo>
                  <a:lnTo>
                    <a:pt x="407" y="155"/>
                  </a:lnTo>
                  <a:lnTo>
                    <a:pt x="424" y="134"/>
                  </a:lnTo>
                  <a:lnTo>
                    <a:pt x="442" y="114"/>
                  </a:lnTo>
                  <a:lnTo>
                    <a:pt x="442" y="114"/>
                  </a:lnTo>
                  <a:lnTo>
                    <a:pt x="445" y="111"/>
                  </a:lnTo>
                  <a:lnTo>
                    <a:pt x="448" y="107"/>
                  </a:lnTo>
                  <a:lnTo>
                    <a:pt x="452" y="106"/>
                  </a:lnTo>
                  <a:lnTo>
                    <a:pt x="456" y="106"/>
                  </a:lnTo>
                  <a:lnTo>
                    <a:pt x="456" y="106"/>
                  </a:lnTo>
                  <a:lnTo>
                    <a:pt x="462" y="107"/>
                  </a:lnTo>
                  <a:lnTo>
                    <a:pt x="468" y="111"/>
                  </a:lnTo>
                  <a:lnTo>
                    <a:pt x="472" y="115"/>
                  </a:lnTo>
                  <a:lnTo>
                    <a:pt x="476" y="121"/>
                  </a:lnTo>
                  <a:lnTo>
                    <a:pt x="476" y="121"/>
                  </a:lnTo>
                  <a:lnTo>
                    <a:pt x="478" y="125"/>
                  </a:lnTo>
                  <a:lnTo>
                    <a:pt x="479" y="131"/>
                  </a:lnTo>
                  <a:lnTo>
                    <a:pt x="478" y="135"/>
                  </a:lnTo>
                  <a:lnTo>
                    <a:pt x="478" y="138"/>
                  </a:lnTo>
                  <a:lnTo>
                    <a:pt x="476" y="143"/>
                  </a:lnTo>
                  <a:lnTo>
                    <a:pt x="473" y="147"/>
                  </a:lnTo>
                  <a:lnTo>
                    <a:pt x="473" y="147"/>
                  </a:lnTo>
                  <a:lnTo>
                    <a:pt x="458" y="165"/>
                  </a:lnTo>
                  <a:lnTo>
                    <a:pt x="442" y="184"/>
                  </a:lnTo>
                  <a:lnTo>
                    <a:pt x="408" y="220"/>
                  </a:lnTo>
                  <a:lnTo>
                    <a:pt x="374" y="255"/>
                  </a:lnTo>
                  <a:lnTo>
                    <a:pt x="340" y="289"/>
                  </a:lnTo>
                  <a:lnTo>
                    <a:pt x="340" y="289"/>
                  </a:lnTo>
                  <a:lnTo>
                    <a:pt x="280" y="348"/>
                  </a:lnTo>
                  <a:lnTo>
                    <a:pt x="251" y="379"/>
                  </a:lnTo>
                  <a:lnTo>
                    <a:pt x="223" y="410"/>
                  </a:lnTo>
                  <a:lnTo>
                    <a:pt x="223" y="410"/>
                  </a:lnTo>
                  <a:lnTo>
                    <a:pt x="207" y="429"/>
                  </a:lnTo>
                  <a:lnTo>
                    <a:pt x="189" y="445"/>
                  </a:lnTo>
                  <a:lnTo>
                    <a:pt x="171" y="460"/>
                  </a:lnTo>
                  <a:lnTo>
                    <a:pt x="153" y="471"/>
                  </a:lnTo>
                  <a:lnTo>
                    <a:pt x="135" y="480"/>
                  </a:lnTo>
                  <a:lnTo>
                    <a:pt x="118" y="488"/>
                  </a:lnTo>
                  <a:lnTo>
                    <a:pt x="109" y="490"/>
                  </a:lnTo>
                  <a:lnTo>
                    <a:pt x="100" y="492"/>
                  </a:lnTo>
                  <a:lnTo>
                    <a:pt x="92" y="493"/>
                  </a:lnTo>
                  <a:lnTo>
                    <a:pt x="84" y="493"/>
                  </a:lnTo>
                  <a:lnTo>
                    <a:pt x="84" y="493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39" name="chenying0907 70">
            <a:extLst>
              <a:ext uri="{FF2B5EF4-FFF2-40B4-BE49-F238E27FC236}">
                <a16:creationId xmlns="" xmlns:a16="http://schemas.microsoft.com/office/drawing/2014/main" id="{16D421D6-B7B0-42EE-AD33-B7893F25D388}"/>
              </a:ext>
            </a:extLst>
          </p:cNvPr>
          <p:cNvGrpSpPr/>
          <p:nvPr/>
        </p:nvGrpSpPr>
        <p:grpSpPr>
          <a:xfrm>
            <a:off x="6497739" y="5200771"/>
            <a:ext cx="614689" cy="628344"/>
            <a:chOff x="5268913" y="4124325"/>
            <a:chExt cx="652463" cy="666751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40" name="chenying0907 719">
              <a:extLst>
                <a:ext uri="{FF2B5EF4-FFF2-40B4-BE49-F238E27FC236}">
                  <a16:creationId xmlns="" xmlns:a16="http://schemas.microsoft.com/office/drawing/2014/main" id="{0635CFB3-330E-40F6-B4C9-AAFD12E234B1}"/>
                </a:ext>
              </a:extLst>
            </p:cNvPr>
            <p:cNvSpPr/>
            <p:nvPr/>
          </p:nvSpPr>
          <p:spPr bwMode="auto">
            <a:xfrm>
              <a:off x="5356226" y="4351338"/>
              <a:ext cx="9525" cy="57150"/>
            </a:xfrm>
            <a:custGeom>
              <a:avLst/>
              <a:gdLst/>
              <a:ahLst/>
              <a:cxnLst>
                <a:cxn ang="0">
                  <a:pos x="9" y="3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3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4" y="15"/>
                </a:cxn>
                <a:cxn ang="0">
                  <a:pos x="7" y="25"/>
                </a:cxn>
                <a:cxn ang="0">
                  <a:pos x="9" y="35"/>
                </a:cxn>
                <a:cxn ang="0">
                  <a:pos x="11" y="46"/>
                </a:cxn>
                <a:cxn ang="0">
                  <a:pos x="11" y="46"/>
                </a:cxn>
                <a:cxn ang="0">
                  <a:pos x="11" y="53"/>
                </a:cxn>
                <a:cxn ang="0">
                  <a:pos x="9" y="60"/>
                </a:cxn>
                <a:cxn ang="0">
                  <a:pos x="6" y="75"/>
                </a:cxn>
                <a:cxn ang="0">
                  <a:pos x="2" y="89"/>
                </a:cxn>
                <a:cxn ang="0">
                  <a:pos x="1" y="96"/>
                </a:cxn>
                <a:cxn ang="0">
                  <a:pos x="0" y="104"/>
                </a:cxn>
                <a:cxn ang="0">
                  <a:pos x="0" y="104"/>
                </a:cxn>
                <a:cxn ang="0">
                  <a:pos x="0" y="106"/>
                </a:cxn>
                <a:cxn ang="0">
                  <a:pos x="1" y="108"/>
                </a:cxn>
                <a:cxn ang="0">
                  <a:pos x="3" y="108"/>
                </a:cxn>
                <a:cxn ang="0">
                  <a:pos x="5" y="109"/>
                </a:cxn>
                <a:cxn ang="0">
                  <a:pos x="6" y="108"/>
                </a:cxn>
                <a:cxn ang="0">
                  <a:pos x="8" y="108"/>
                </a:cxn>
                <a:cxn ang="0">
                  <a:pos x="9" y="106"/>
                </a:cxn>
                <a:cxn ang="0">
                  <a:pos x="9" y="104"/>
                </a:cxn>
                <a:cxn ang="0">
                  <a:pos x="9" y="104"/>
                </a:cxn>
                <a:cxn ang="0">
                  <a:pos x="12" y="89"/>
                </a:cxn>
                <a:cxn ang="0">
                  <a:pos x="15" y="75"/>
                </a:cxn>
                <a:cxn ang="0">
                  <a:pos x="18" y="60"/>
                </a:cxn>
                <a:cxn ang="0">
                  <a:pos x="20" y="46"/>
                </a:cxn>
                <a:cxn ang="0">
                  <a:pos x="20" y="46"/>
                </a:cxn>
                <a:cxn ang="0">
                  <a:pos x="20" y="41"/>
                </a:cxn>
                <a:cxn ang="0">
                  <a:pos x="20" y="35"/>
                </a:cxn>
                <a:cxn ang="0">
                  <a:pos x="18" y="24"/>
                </a:cxn>
                <a:cxn ang="0">
                  <a:pos x="14" y="13"/>
                </a:cxn>
                <a:cxn ang="0">
                  <a:pos x="9" y="3"/>
                </a:cxn>
                <a:cxn ang="0">
                  <a:pos x="9" y="3"/>
                </a:cxn>
              </a:cxnLst>
              <a:rect l="0" t="0" r="r" b="b"/>
              <a:pathLst>
                <a:path w="20" h="109">
                  <a:moveTo>
                    <a:pt x="9" y="3"/>
                  </a:moveTo>
                  <a:lnTo>
                    <a:pt x="9" y="3"/>
                  </a:lnTo>
                  <a:lnTo>
                    <a:pt x="8" y="1"/>
                  </a:lnTo>
                  <a:lnTo>
                    <a:pt x="7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4" y="15"/>
                  </a:lnTo>
                  <a:lnTo>
                    <a:pt x="7" y="25"/>
                  </a:lnTo>
                  <a:lnTo>
                    <a:pt x="9" y="35"/>
                  </a:lnTo>
                  <a:lnTo>
                    <a:pt x="11" y="46"/>
                  </a:lnTo>
                  <a:lnTo>
                    <a:pt x="11" y="46"/>
                  </a:lnTo>
                  <a:lnTo>
                    <a:pt x="11" y="53"/>
                  </a:lnTo>
                  <a:lnTo>
                    <a:pt x="9" y="60"/>
                  </a:lnTo>
                  <a:lnTo>
                    <a:pt x="6" y="75"/>
                  </a:lnTo>
                  <a:lnTo>
                    <a:pt x="2" y="89"/>
                  </a:lnTo>
                  <a:lnTo>
                    <a:pt x="1" y="96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0" y="106"/>
                  </a:lnTo>
                  <a:lnTo>
                    <a:pt x="1" y="108"/>
                  </a:lnTo>
                  <a:lnTo>
                    <a:pt x="3" y="108"/>
                  </a:lnTo>
                  <a:lnTo>
                    <a:pt x="5" y="109"/>
                  </a:lnTo>
                  <a:lnTo>
                    <a:pt x="6" y="108"/>
                  </a:lnTo>
                  <a:lnTo>
                    <a:pt x="8" y="108"/>
                  </a:lnTo>
                  <a:lnTo>
                    <a:pt x="9" y="106"/>
                  </a:lnTo>
                  <a:lnTo>
                    <a:pt x="9" y="104"/>
                  </a:lnTo>
                  <a:lnTo>
                    <a:pt x="9" y="104"/>
                  </a:lnTo>
                  <a:lnTo>
                    <a:pt x="12" y="89"/>
                  </a:lnTo>
                  <a:lnTo>
                    <a:pt x="15" y="75"/>
                  </a:lnTo>
                  <a:lnTo>
                    <a:pt x="18" y="60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0" y="41"/>
                  </a:lnTo>
                  <a:lnTo>
                    <a:pt x="20" y="35"/>
                  </a:lnTo>
                  <a:lnTo>
                    <a:pt x="18" y="24"/>
                  </a:lnTo>
                  <a:lnTo>
                    <a:pt x="14" y="13"/>
                  </a:lnTo>
                  <a:lnTo>
                    <a:pt x="9" y="3"/>
                  </a:lnTo>
                  <a:lnTo>
                    <a:pt x="9" y="3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1" name="chenying0907 720">
              <a:extLst>
                <a:ext uri="{FF2B5EF4-FFF2-40B4-BE49-F238E27FC236}">
                  <a16:creationId xmlns="" xmlns:a16="http://schemas.microsoft.com/office/drawing/2014/main" id="{35B72A22-91AF-4B9B-AF54-5315463B0657}"/>
                </a:ext>
              </a:extLst>
            </p:cNvPr>
            <p:cNvSpPr/>
            <p:nvPr/>
          </p:nvSpPr>
          <p:spPr bwMode="auto">
            <a:xfrm>
              <a:off x="5392738" y="4365625"/>
              <a:ext cx="12700" cy="80963"/>
            </a:xfrm>
            <a:custGeom>
              <a:avLst/>
              <a:gdLst/>
              <a:ahLst/>
              <a:cxnLst>
                <a:cxn ang="0">
                  <a:pos x="25" y="4"/>
                </a:cxn>
                <a:cxn ang="0">
                  <a:pos x="25" y="4"/>
                </a:cxn>
                <a:cxn ang="0">
                  <a:pos x="25" y="2"/>
                </a:cxn>
                <a:cxn ang="0">
                  <a:pos x="24" y="1"/>
                </a:cxn>
                <a:cxn ang="0">
                  <a:pos x="22" y="0"/>
                </a:cxn>
                <a:cxn ang="0">
                  <a:pos x="21" y="0"/>
                </a:cxn>
                <a:cxn ang="0">
                  <a:pos x="19" y="0"/>
                </a:cxn>
                <a:cxn ang="0">
                  <a:pos x="17" y="1"/>
                </a:cxn>
                <a:cxn ang="0">
                  <a:pos x="16" y="2"/>
                </a:cxn>
                <a:cxn ang="0">
                  <a:pos x="16" y="4"/>
                </a:cxn>
                <a:cxn ang="0">
                  <a:pos x="16" y="4"/>
                </a:cxn>
                <a:cxn ang="0">
                  <a:pos x="14" y="24"/>
                </a:cxn>
                <a:cxn ang="0">
                  <a:pos x="11" y="43"/>
                </a:cxn>
                <a:cxn ang="0">
                  <a:pos x="4" y="80"/>
                </a:cxn>
                <a:cxn ang="0">
                  <a:pos x="4" y="80"/>
                </a:cxn>
                <a:cxn ang="0">
                  <a:pos x="1" y="96"/>
                </a:cxn>
                <a:cxn ang="0">
                  <a:pos x="0" y="114"/>
                </a:cxn>
                <a:cxn ang="0">
                  <a:pos x="1" y="147"/>
                </a:cxn>
                <a:cxn ang="0">
                  <a:pos x="1" y="147"/>
                </a:cxn>
                <a:cxn ang="0">
                  <a:pos x="1" y="149"/>
                </a:cxn>
                <a:cxn ang="0">
                  <a:pos x="2" y="150"/>
                </a:cxn>
                <a:cxn ang="0">
                  <a:pos x="5" y="151"/>
                </a:cxn>
                <a:cxn ang="0">
                  <a:pos x="7" y="151"/>
                </a:cxn>
                <a:cxn ang="0">
                  <a:pos x="8" y="151"/>
                </a:cxn>
                <a:cxn ang="0">
                  <a:pos x="10" y="150"/>
                </a:cxn>
                <a:cxn ang="0">
                  <a:pos x="11" y="149"/>
                </a:cxn>
                <a:cxn ang="0">
                  <a:pos x="11" y="147"/>
                </a:cxn>
                <a:cxn ang="0">
                  <a:pos x="11" y="147"/>
                </a:cxn>
                <a:cxn ang="0">
                  <a:pos x="11" y="126"/>
                </a:cxn>
                <a:cxn ang="0">
                  <a:pos x="11" y="107"/>
                </a:cxn>
                <a:cxn ang="0">
                  <a:pos x="13" y="86"/>
                </a:cxn>
                <a:cxn ang="0">
                  <a:pos x="16" y="65"/>
                </a:cxn>
                <a:cxn ang="0">
                  <a:pos x="16" y="65"/>
                </a:cxn>
                <a:cxn ang="0">
                  <a:pos x="22" y="35"/>
                </a:cxn>
                <a:cxn ang="0">
                  <a:pos x="24" y="20"/>
                </a:cxn>
                <a:cxn ang="0">
                  <a:pos x="25" y="4"/>
                </a:cxn>
                <a:cxn ang="0">
                  <a:pos x="25" y="4"/>
                </a:cxn>
              </a:cxnLst>
              <a:rect l="0" t="0" r="r" b="b"/>
              <a:pathLst>
                <a:path w="25" h="151">
                  <a:moveTo>
                    <a:pt x="25" y="4"/>
                  </a:moveTo>
                  <a:lnTo>
                    <a:pt x="25" y="4"/>
                  </a:lnTo>
                  <a:lnTo>
                    <a:pt x="25" y="2"/>
                  </a:lnTo>
                  <a:lnTo>
                    <a:pt x="24" y="1"/>
                  </a:lnTo>
                  <a:lnTo>
                    <a:pt x="22" y="0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7" y="1"/>
                  </a:lnTo>
                  <a:lnTo>
                    <a:pt x="16" y="2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4" y="24"/>
                  </a:lnTo>
                  <a:lnTo>
                    <a:pt x="11" y="43"/>
                  </a:lnTo>
                  <a:lnTo>
                    <a:pt x="4" y="80"/>
                  </a:lnTo>
                  <a:lnTo>
                    <a:pt x="4" y="80"/>
                  </a:lnTo>
                  <a:lnTo>
                    <a:pt x="1" y="96"/>
                  </a:lnTo>
                  <a:lnTo>
                    <a:pt x="0" y="114"/>
                  </a:lnTo>
                  <a:lnTo>
                    <a:pt x="1" y="147"/>
                  </a:lnTo>
                  <a:lnTo>
                    <a:pt x="1" y="147"/>
                  </a:lnTo>
                  <a:lnTo>
                    <a:pt x="1" y="149"/>
                  </a:lnTo>
                  <a:lnTo>
                    <a:pt x="2" y="150"/>
                  </a:lnTo>
                  <a:lnTo>
                    <a:pt x="5" y="151"/>
                  </a:lnTo>
                  <a:lnTo>
                    <a:pt x="7" y="151"/>
                  </a:lnTo>
                  <a:lnTo>
                    <a:pt x="8" y="151"/>
                  </a:lnTo>
                  <a:lnTo>
                    <a:pt x="10" y="150"/>
                  </a:lnTo>
                  <a:lnTo>
                    <a:pt x="11" y="149"/>
                  </a:lnTo>
                  <a:lnTo>
                    <a:pt x="11" y="147"/>
                  </a:lnTo>
                  <a:lnTo>
                    <a:pt x="11" y="147"/>
                  </a:lnTo>
                  <a:lnTo>
                    <a:pt x="11" y="126"/>
                  </a:lnTo>
                  <a:lnTo>
                    <a:pt x="11" y="107"/>
                  </a:lnTo>
                  <a:lnTo>
                    <a:pt x="13" y="86"/>
                  </a:lnTo>
                  <a:lnTo>
                    <a:pt x="16" y="65"/>
                  </a:lnTo>
                  <a:lnTo>
                    <a:pt x="16" y="65"/>
                  </a:lnTo>
                  <a:lnTo>
                    <a:pt x="22" y="35"/>
                  </a:lnTo>
                  <a:lnTo>
                    <a:pt x="24" y="20"/>
                  </a:lnTo>
                  <a:lnTo>
                    <a:pt x="25" y="4"/>
                  </a:lnTo>
                  <a:lnTo>
                    <a:pt x="25" y="4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2" name="chenying0907 721">
              <a:extLst>
                <a:ext uri="{FF2B5EF4-FFF2-40B4-BE49-F238E27FC236}">
                  <a16:creationId xmlns="" xmlns:a16="http://schemas.microsoft.com/office/drawing/2014/main" id="{4C0439ED-BADC-4D78-B516-EC0F4A8BE45D}"/>
                </a:ext>
              </a:extLst>
            </p:cNvPr>
            <p:cNvSpPr/>
            <p:nvPr/>
          </p:nvSpPr>
          <p:spPr bwMode="auto">
            <a:xfrm>
              <a:off x="5421313" y="4389438"/>
              <a:ext cx="19050" cy="84138"/>
            </a:xfrm>
            <a:custGeom>
              <a:avLst/>
              <a:gdLst/>
              <a:ahLst/>
              <a:cxnLst>
                <a:cxn ang="0">
                  <a:pos x="29" y="2"/>
                </a:cxn>
                <a:cxn ang="0">
                  <a:pos x="29" y="2"/>
                </a:cxn>
                <a:cxn ang="0">
                  <a:pos x="22" y="16"/>
                </a:cxn>
                <a:cxn ang="0">
                  <a:pos x="18" y="30"/>
                </a:cxn>
                <a:cxn ang="0">
                  <a:pos x="15" y="46"/>
                </a:cxn>
                <a:cxn ang="0">
                  <a:pos x="13" y="61"/>
                </a:cxn>
                <a:cxn ang="0">
                  <a:pos x="13" y="61"/>
                </a:cxn>
                <a:cxn ang="0">
                  <a:pos x="8" y="85"/>
                </a:cxn>
                <a:cxn ang="0">
                  <a:pos x="4" y="109"/>
                </a:cxn>
                <a:cxn ang="0">
                  <a:pos x="1" y="133"/>
                </a:cxn>
                <a:cxn ang="0">
                  <a:pos x="0" y="157"/>
                </a:cxn>
                <a:cxn ang="0">
                  <a:pos x="0" y="157"/>
                </a:cxn>
                <a:cxn ang="0">
                  <a:pos x="0" y="158"/>
                </a:cxn>
                <a:cxn ang="0">
                  <a:pos x="1" y="160"/>
                </a:cxn>
                <a:cxn ang="0">
                  <a:pos x="2" y="161"/>
                </a:cxn>
                <a:cxn ang="0">
                  <a:pos x="4" y="161"/>
                </a:cxn>
                <a:cxn ang="0">
                  <a:pos x="6" y="161"/>
                </a:cxn>
                <a:cxn ang="0">
                  <a:pos x="7" y="160"/>
                </a:cxn>
                <a:cxn ang="0">
                  <a:pos x="8" y="158"/>
                </a:cxn>
                <a:cxn ang="0">
                  <a:pos x="9" y="157"/>
                </a:cxn>
                <a:cxn ang="0">
                  <a:pos x="9" y="157"/>
                </a:cxn>
                <a:cxn ang="0">
                  <a:pos x="10" y="137"/>
                </a:cxn>
                <a:cxn ang="0">
                  <a:pos x="14" y="117"/>
                </a:cxn>
                <a:cxn ang="0">
                  <a:pos x="20" y="78"/>
                </a:cxn>
                <a:cxn ang="0">
                  <a:pos x="20" y="78"/>
                </a:cxn>
                <a:cxn ang="0">
                  <a:pos x="22" y="59"/>
                </a:cxn>
                <a:cxn ang="0">
                  <a:pos x="25" y="42"/>
                </a:cxn>
                <a:cxn ang="0">
                  <a:pos x="30" y="24"/>
                </a:cxn>
                <a:cxn ang="0">
                  <a:pos x="33" y="15"/>
                </a:cxn>
                <a:cxn ang="0">
                  <a:pos x="37" y="7"/>
                </a:cxn>
                <a:cxn ang="0">
                  <a:pos x="37" y="7"/>
                </a:cxn>
                <a:cxn ang="0">
                  <a:pos x="37" y="5"/>
                </a:cxn>
                <a:cxn ang="0">
                  <a:pos x="37" y="3"/>
                </a:cxn>
                <a:cxn ang="0">
                  <a:pos x="36" y="2"/>
                </a:cxn>
                <a:cxn ang="0">
                  <a:pos x="35" y="1"/>
                </a:cxn>
                <a:cxn ang="0">
                  <a:pos x="33" y="0"/>
                </a:cxn>
                <a:cxn ang="0">
                  <a:pos x="31" y="0"/>
                </a:cxn>
                <a:cxn ang="0">
                  <a:pos x="30" y="1"/>
                </a:cxn>
                <a:cxn ang="0">
                  <a:pos x="29" y="2"/>
                </a:cxn>
                <a:cxn ang="0">
                  <a:pos x="29" y="2"/>
                </a:cxn>
              </a:cxnLst>
              <a:rect l="0" t="0" r="r" b="b"/>
              <a:pathLst>
                <a:path w="37" h="161">
                  <a:moveTo>
                    <a:pt x="29" y="2"/>
                  </a:moveTo>
                  <a:lnTo>
                    <a:pt x="29" y="2"/>
                  </a:lnTo>
                  <a:lnTo>
                    <a:pt x="22" y="16"/>
                  </a:lnTo>
                  <a:lnTo>
                    <a:pt x="18" y="30"/>
                  </a:lnTo>
                  <a:lnTo>
                    <a:pt x="15" y="46"/>
                  </a:lnTo>
                  <a:lnTo>
                    <a:pt x="13" y="61"/>
                  </a:lnTo>
                  <a:lnTo>
                    <a:pt x="13" y="61"/>
                  </a:lnTo>
                  <a:lnTo>
                    <a:pt x="8" y="85"/>
                  </a:lnTo>
                  <a:lnTo>
                    <a:pt x="4" y="109"/>
                  </a:lnTo>
                  <a:lnTo>
                    <a:pt x="1" y="133"/>
                  </a:lnTo>
                  <a:lnTo>
                    <a:pt x="0" y="157"/>
                  </a:lnTo>
                  <a:lnTo>
                    <a:pt x="0" y="157"/>
                  </a:lnTo>
                  <a:lnTo>
                    <a:pt x="0" y="158"/>
                  </a:lnTo>
                  <a:lnTo>
                    <a:pt x="1" y="160"/>
                  </a:lnTo>
                  <a:lnTo>
                    <a:pt x="2" y="161"/>
                  </a:lnTo>
                  <a:lnTo>
                    <a:pt x="4" y="161"/>
                  </a:lnTo>
                  <a:lnTo>
                    <a:pt x="6" y="161"/>
                  </a:lnTo>
                  <a:lnTo>
                    <a:pt x="7" y="160"/>
                  </a:lnTo>
                  <a:lnTo>
                    <a:pt x="8" y="158"/>
                  </a:lnTo>
                  <a:lnTo>
                    <a:pt x="9" y="157"/>
                  </a:lnTo>
                  <a:lnTo>
                    <a:pt x="9" y="157"/>
                  </a:lnTo>
                  <a:lnTo>
                    <a:pt x="10" y="137"/>
                  </a:lnTo>
                  <a:lnTo>
                    <a:pt x="14" y="117"/>
                  </a:lnTo>
                  <a:lnTo>
                    <a:pt x="20" y="78"/>
                  </a:lnTo>
                  <a:lnTo>
                    <a:pt x="20" y="78"/>
                  </a:lnTo>
                  <a:lnTo>
                    <a:pt x="22" y="59"/>
                  </a:lnTo>
                  <a:lnTo>
                    <a:pt x="25" y="42"/>
                  </a:lnTo>
                  <a:lnTo>
                    <a:pt x="30" y="24"/>
                  </a:lnTo>
                  <a:lnTo>
                    <a:pt x="33" y="15"/>
                  </a:lnTo>
                  <a:lnTo>
                    <a:pt x="37" y="7"/>
                  </a:lnTo>
                  <a:lnTo>
                    <a:pt x="37" y="7"/>
                  </a:lnTo>
                  <a:lnTo>
                    <a:pt x="37" y="5"/>
                  </a:lnTo>
                  <a:lnTo>
                    <a:pt x="37" y="3"/>
                  </a:lnTo>
                  <a:lnTo>
                    <a:pt x="36" y="2"/>
                  </a:lnTo>
                  <a:lnTo>
                    <a:pt x="35" y="1"/>
                  </a:lnTo>
                  <a:lnTo>
                    <a:pt x="33" y="0"/>
                  </a:lnTo>
                  <a:lnTo>
                    <a:pt x="31" y="0"/>
                  </a:lnTo>
                  <a:lnTo>
                    <a:pt x="30" y="1"/>
                  </a:lnTo>
                  <a:lnTo>
                    <a:pt x="29" y="2"/>
                  </a:lnTo>
                  <a:lnTo>
                    <a:pt x="29" y="2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3" name="chenying0907 722">
              <a:extLst>
                <a:ext uri="{FF2B5EF4-FFF2-40B4-BE49-F238E27FC236}">
                  <a16:creationId xmlns="" xmlns:a16="http://schemas.microsoft.com/office/drawing/2014/main" id="{3F0B6901-564B-4F5E-8377-14F3E4D2DD16}"/>
                </a:ext>
              </a:extLst>
            </p:cNvPr>
            <p:cNvSpPr/>
            <p:nvPr/>
          </p:nvSpPr>
          <p:spPr bwMode="auto">
            <a:xfrm>
              <a:off x="5461001" y="4381500"/>
              <a:ext cx="22225" cy="125413"/>
            </a:xfrm>
            <a:custGeom>
              <a:avLst/>
              <a:gdLst/>
              <a:ahLst/>
              <a:cxnLst>
                <a:cxn ang="0">
                  <a:pos x="33" y="5"/>
                </a:cxn>
                <a:cxn ang="0">
                  <a:pos x="33" y="5"/>
                </a:cxn>
                <a:cxn ang="0">
                  <a:pos x="31" y="16"/>
                </a:cxn>
                <a:cxn ang="0">
                  <a:pos x="28" y="21"/>
                </a:cxn>
                <a:cxn ang="0">
                  <a:pos x="25" y="25"/>
                </a:cxn>
                <a:cxn ang="0">
                  <a:pos x="23" y="32"/>
                </a:cxn>
                <a:cxn ang="0">
                  <a:pos x="23" y="32"/>
                </a:cxn>
                <a:cxn ang="0">
                  <a:pos x="17" y="67"/>
                </a:cxn>
                <a:cxn ang="0">
                  <a:pos x="17" y="67"/>
                </a:cxn>
                <a:cxn ang="0">
                  <a:pos x="13" y="96"/>
                </a:cxn>
                <a:cxn ang="0">
                  <a:pos x="10" y="124"/>
                </a:cxn>
                <a:cxn ang="0">
                  <a:pos x="10" y="124"/>
                </a:cxn>
                <a:cxn ang="0">
                  <a:pos x="6" y="152"/>
                </a:cxn>
                <a:cxn ang="0">
                  <a:pos x="3" y="179"/>
                </a:cxn>
                <a:cxn ang="0">
                  <a:pos x="1" y="206"/>
                </a:cxn>
                <a:cxn ang="0">
                  <a:pos x="0" y="232"/>
                </a:cxn>
                <a:cxn ang="0">
                  <a:pos x="0" y="232"/>
                </a:cxn>
                <a:cxn ang="0">
                  <a:pos x="0" y="235"/>
                </a:cxn>
                <a:cxn ang="0">
                  <a:pos x="1" y="237"/>
                </a:cxn>
                <a:cxn ang="0">
                  <a:pos x="3" y="237"/>
                </a:cxn>
                <a:cxn ang="0">
                  <a:pos x="5" y="238"/>
                </a:cxn>
                <a:cxn ang="0">
                  <a:pos x="6" y="237"/>
                </a:cxn>
                <a:cxn ang="0">
                  <a:pos x="8" y="237"/>
                </a:cxn>
                <a:cxn ang="0">
                  <a:pos x="9" y="235"/>
                </a:cxn>
                <a:cxn ang="0">
                  <a:pos x="9" y="232"/>
                </a:cxn>
                <a:cxn ang="0">
                  <a:pos x="9" y="232"/>
                </a:cxn>
                <a:cxn ang="0">
                  <a:pos x="10" y="201"/>
                </a:cxn>
                <a:cxn ang="0">
                  <a:pos x="13" y="170"/>
                </a:cxn>
                <a:cxn ang="0">
                  <a:pos x="17" y="141"/>
                </a:cxn>
                <a:cxn ang="0">
                  <a:pos x="21" y="110"/>
                </a:cxn>
                <a:cxn ang="0">
                  <a:pos x="21" y="110"/>
                </a:cxn>
                <a:cxn ang="0">
                  <a:pos x="25" y="81"/>
                </a:cxn>
                <a:cxn ang="0">
                  <a:pos x="26" y="67"/>
                </a:cxn>
                <a:cxn ang="0">
                  <a:pos x="30" y="53"/>
                </a:cxn>
                <a:cxn ang="0">
                  <a:pos x="30" y="53"/>
                </a:cxn>
                <a:cxn ang="0">
                  <a:pos x="33" y="40"/>
                </a:cxn>
                <a:cxn ang="0">
                  <a:pos x="36" y="29"/>
                </a:cxn>
                <a:cxn ang="0">
                  <a:pos x="40" y="18"/>
                </a:cxn>
                <a:cxn ang="0">
                  <a:pos x="42" y="5"/>
                </a:cxn>
                <a:cxn ang="0">
                  <a:pos x="42" y="5"/>
                </a:cxn>
                <a:cxn ang="0">
                  <a:pos x="42" y="3"/>
                </a:cxn>
                <a:cxn ang="0">
                  <a:pos x="41" y="2"/>
                </a:cxn>
                <a:cxn ang="0">
                  <a:pos x="40" y="1"/>
                </a:cxn>
                <a:cxn ang="0">
                  <a:pos x="38" y="0"/>
                </a:cxn>
                <a:cxn ang="0">
                  <a:pos x="35" y="2"/>
                </a:cxn>
                <a:cxn ang="0">
                  <a:pos x="34" y="3"/>
                </a:cxn>
                <a:cxn ang="0">
                  <a:pos x="33" y="5"/>
                </a:cxn>
                <a:cxn ang="0">
                  <a:pos x="33" y="5"/>
                </a:cxn>
              </a:cxnLst>
              <a:rect l="0" t="0" r="r" b="b"/>
              <a:pathLst>
                <a:path w="42" h="238">
                  <a:moveTo>
                    <a:pt x="33" y="5"/>
                  </a:moveTo>
                  <a:lnTo>
                    <a:pt x="33" y="5"/>
                  </a:lnTo>
                  <a:lnTo>
                    <a:pt x="31" y="16"/>
                  </a:lnTo>
                  <a:lnTo>
                    <a:pt x="28" y="21"/>
                  </a:lnTo>
                  <a:lnTo>
                    <a:pt x="25" y="25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17" y="67"/>
                  </a:lnTo>
                  <a:lnTo>
                    <a:pt x="17" y="67"/>
                  </a:lnTo>
                  <a:lnTo>
                    <a:pt x="13" y="96"/>
                  </a:lnTo>
                  <a:lnTo>
                    <a:pt x="10" y="124"/>
                  </a:lnTo>
                  <a:lnTo>
                    <a:pt x="10" y="124"/>
                  </a:lnTo>
                  <a:lnTo>
                    <a:pt x="6" y="152"/>
                  </a:lnTo>
                  <a:lnTo>
                    <a:pt x="3" y="179"/>
                  </a:lnTo>
                  <a:lnTo>
                    <a:pt x="1" y="206"/>
                  </a:lnTo>
                  <a:lnTo>
                    <a:pt x="0" y="232"/>
                  </a:lnTo>
                  <a:lnTo>
                    <a:pt x="0" y="232"/>
                  </a:lnTo>
                  <a:lnTo>
                    <a:pt x="0" y="235"/>
                  </a:lnTo>
                  <a:lnTo>
                    <a:pt x="1" y="237"/>
                  </a:lnTo>
                  <a:lnTo>
                    <a:pt x="3" y="237"/>
                  </a:lnTo>
                  <a:lnTo>
                    <a:pt x="5" y="238"/>
                  </a:lnTo>
                  <a:lnTo>
                    <a:pt x="6" y="237"/>
                  </a:lnTo>
                  <a:lnTo>
                    <a:pt x="8" y="237"/>
                  </a:lnTo>
                  <a:lnTo>
                    <a:pt x="9" y="235"/>
                  </a:lnTo>
                  <a:lnTo>
                    <a:pt x="9" y="232"/>
                  </a:lnTo>
                  <a:lnTo>
                    <a:pt x="9" y="232"/>
                  </a:lnTo>
                  <a:lnTo>
                    <a:pt x="10" y="201"/>
                  </a:lnTo>
                  <a:lnTo>
                    <a:pt x="13" y="170"/>
                  </a:lnTo>
                  <a:lnTo>
                    <a:pt x="17" y="141"/>
                  </a:lnTo>
                  <a:lnTo>
                    <a:pt x="21" y="110"/>
                  </a:lnTo>
                  <a:lnTo>
                    <a:pt x="21" y="110"/>
                  </a:lnTo>
                  <a:lnTo>
                    <a:pt x="25" y="81"/>
                  </a:lnTo>
                  <a:lnTo>
                    <a:pt x="26" y="67"/>
                  </a:lnTo>
                  <a:lnTo>
                    <a:pt x="30" y="53"/>
                  </a:lnTo>
                  <a:lnTo>
                    <a:pt x="30" y="53"/>
                  </a:lnTo>
                  <a:lnTo>
                    <a:pt x="33" y="40"/>
                  </a:lnTo>
                  <a:lnTo>
                    <a:pt x="36" y="29"/>
                  </a:lnTo>
                  <a:lnTo>
                    <a:pt x="40" y="18"/>
                  </a:lnTo>
                  <a:lnTo>
                    <a:pt x="42" y="5"/>
                  </a:lnTo>
                  <a:lnTo>
                    <a:pt x="42" y="5"/>
                  </a:lnTo>
                  <a:lnTo>
                    <a:pt x="42" y="3"/>
                  </a:lnTo>
                  <a:lnTo>
                    <a:pt x="41" y="2"/>
                  </a:lnTo>
                  <a:lnTo>
                    <a:pt x="40" y="1"/>
                  </a:lnTo>
                  <a:lnTo>
                    <a:pt x="38" y="0"/>
                  </a:lnTo>
                  <a:lnTo>
                    <a:pt x="35" y="2"/>
                  </a:lnTo>
                  <a:lnTo>
                    <a:pt x="34" y="3"/>
                  </a:lnTo>
                  <a:lnTo>
                    <a:pt x="33" y="5"/>
                  </a:lnTo>
                  <a:lnTo>
                    <a:pt x="33" y="5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4" name="chenying0907 723">
              <a:extLst>
                <a:ext uri="{FF2B5EF4-FFF2-40B4-BE49-F238E27FC236}">
                  <a16:creationId xmlns="" xmlns:a16="http://schemas.microsoft.com/office/drawing/2014/main" id="{B0467F3E-BD31-4D28-B08D-E1ECB5B21812}"/>
                </a:ext>
              </a:extLst>
            </p:cNvPr>
            <p:cNvSpPr/>
            <p:nvPr/>
          </p:nvSpPr>
          <p:spPr bwMode="auto">
            <a:xfrm>
              <a:off x="5483226" y="4329113"/>
              <a:ext cx="38100" cy="220663"/>
            </a:xfrm>
            <a:custGeom>
              <a:avLst/>
              <a:gdLst/>
              <a:ahLst/>
              <a:cxnLst>
                <a:cxn ang="0">
                  <a:pos x="65" y="1"/>
                </a:cxn>
                <a:cxn ang="0">
                  <a:pos x="56" y="18"/>
                </a:cxn>
                <a:cxn ang="0">
                  <a:pos x="50" y="38"/>
                </a:cxn>
                <a:cxn ang="0">
                  <a:pos x="46" y="78"/>
                </a:cxn>
                <a:cxn ang="0">
                  <a:pos x="25" y="213"/>
                </a:cxn>
                <a:cxn ang="0">
                  <a:pos x="18" y="243"/>
                </a:cxn>
                <a:cxn ang="0">
                  <a:pos x="8" y="300"/>
                </a:cxn>
                <a:cxn ang="0">
                  <a:pos x="4" y="330"/>
                </a:cxn>
                <a:cxn ang="0">
                  <a:pos x="1" y="363"/>
                </a:cxn>
                <a:cxn ang="0">
                  <a:pos x="1" y="386"/>
                </a:cxn>
                <a:cxn ang="0">
                  <a:pos x="7" y="407"/>
                </a:cxn>
                <a:cxn ang="0">
                  <a:pos x="13" y="415"/>
                </a:cxn>
                <a:cxn ang="0">
                  <a:pos x="14" y="417"/>
                </a:cxn>
                <a:cxn ang="0">
                  <a:pos x="18" y="417"/>
                </a:cxn>
                <a:cxn ang="0">
                  <a:pos x="20" y="413"/>
                </a:cxn>
                <a:cxn ang="0">
                  <a:pos x="19" y="409"/>
                </a:cxn>
                <a:cxn ang="0">
                  <a:pos x="15" y="403"/>
                </a:cxn>
                <a:cxn ang="0">
                  <a:pos x="11" y="390"/>
                </a:cxn>
                <a:cxn ang="0">
                  <a:pos x="11" y="370"/>
                </a:cxn>
                <a:cxn ang="0">
                  <a:pos x="12" y="356"/>
                </a:cxn>
                <a:cxn ang="0">
                  <a:pos x="13" y="327"/>
                </a:cxn>
                <a:cxn ang="0">
                  <a:pos x="17" y="298"/>
                </a:cxn>
                <a:cxn ang="0">
                  <a:pos x="27" y="248"/>
                </a:cxn>
                <a:cxn ang="0">
                  <a:pos x="36" y="197"/>
                </a:cxn>
                <a:cxn ang="0">
                  <a:pos x="55" y="90"/>
                </a:cxn>
                <a:cxn ang="0">
                  <a:pos x="57" y="69"/>
                </a:cxn>
                <a:cxn ang="0">
                  <a:pos x="60" y="36"/>
                </a:cxn>
                <a:cxn ang="0">
                  <a:pos x="67" y="16"/>
                </a:cxn>
                <a:cxn ang="0">
                  <a:pos x="72" y="8"/>
                </a:cxn>
                <a:cxn ang="0">
                  <a:pos x="73" y="4"/>
                </a:cxn>
                <a:cxn ang="0">
                  <a:pos x="70" y="0"/>
                </a:cxn>
                <a:cxn ang="0">
                  <a:pos x="67" y="0"/>
                </a:cxn>
                <a:cxn ang="0">
                  <a:pos x="65" y="1"/>
                </a:cxn>
              </a:cxnLst>
              <a:rect l="0" t="0" r="r" b="b"/>
              <a:pathLst>
                <a:path w="73" h="417">
                  <a:moveTo>
                    <a:pt x="65" y="1"/>
                  </a:moveTo>
                  <a:lnTo>
                    <a:pt x="65" y="1"/>
                  </a:lnTo>
                  <a:lnTo>
                    <a:pt x="60" y="9"/>
                  </a:lnTo>
                  <a:lnTo>
                    <a:pt x="56" y="18"/>
                  </a:lnTo>
                  <a:lnTo>
                    <a:pt x="53" y="28"/>
                  </a:lnTo>
                  <a:lnTo>
                    <a:pt x="50" y="38"/>
                  </a:lnTo>
                  <a:lnTo>
                    <a:pt x="49" y="58"/>
                  </a:lnTo>
                  <a:lnTo>
                    <a:pt x="46" y="78"/>
                  </a:lnTo>
                  <a:lnTo>
                    <a:pt x="46" y="78"/>
                  </a:lnTo>
                  <a:lnTo>
                    <a:pt x="25" y="213"/>
                  </a:lnTo>
                  <a:lnTo>
                    <a:pt x="25" y="213"/>
                  </a:lnTo>
                  <a:lnTo>
                    <a:pt x="18" y="243"/>
                  </a:lnTo>
                  <a:lnTo>
                    <a:pt x="13" y="272"/>
                  </a:lnTo>
                  <a:lnTo>
                    <a:pt x="8" y="300"/>
                  </a:lnTo>
                  <a:lnTo>
                    <a:pt x="4" y="330"/>
                  </a:lnTo>
                  <a:lnTo>
                    <a:pt x="4" y="330"/>
                  </a:lnTo>
                  <a:lnTo>
                    <a:pt x="2" y="352"/>
                  </a:lnTo>
                  <a:lnTo>
                    <a:pt x="1" y="363"/>
                  </a:lnTo>
                  <a:lnTo>
                    <a:pt x="0" y="375"/>
                  </a:lnTo>
                  <a:lnTo>
                    <a:pt x="1" y="386"/>
                  </a:lnTo>
                  <a:lnTo>
                    <a:pt x="3" y="397"/>
                  </a:lnTo>
                  <a:lnTo>
                    <a:pt x="7" y="407"/>
                  </a:lnTo>
                  <a:lnTo>
                    <a:pt x="10" y="411"/>
                  </a:lnTo>
                  <a:lnTo>
                    <a:pt x="13" y="415"/>
                  </a:lnTo>
                  <a:lnTo>
                    <a:pt x="13" y="415"/>
                  </a:lnTo>
                  <a:lnTo>
                    <a:pt x="14" y="417"/>
                  </a:lnTo>
                  <a:lnTo>
                    <a:pt x="16" y="417"/>
                  </a:lnTo>
                  <a:lnTo>
                    <a:pt x="18" y="417"/>
                  </a:lnTo>
                  <a:lnTo>
                    <a:pt x="19" y="416"/>
                  </a:lnTo>
                  <a:lnTo>
                    <a:pt x="20" y="413"/>
                  </a:lnTo>
                  <a:lnTo>
                    <a:pt x="20" y="411"/>
                  </a:lnTo>
                  <a:lnTo>
                    <a:pt x="19" y="409"/>
                  </a:lnTo>
                  <a:lnTo>
                    <a:pt x="19" y="409"/>
                  </a:lnTo>
                  <a:lnTo>
                    <a:pt x="15" y="403"/>
                  </a:lnTo>
                  <a:lnTo>
                    <a:pt x="13" y="397"/>
                  </a:lnTo>
                  <a:lnTo>
                    <a:pt x="11" y="390"/>
                  </a:lnTo>
                  <a:lnTo>
                    <a:pt x="11" y="383"/>
                  </a:lnTo>
                  <a:lnTo>
                    <a:pt x="11" y="370"/>
                  </a:lnTo>
                  <a:lnTo>
                    <a:pt x="12" y="356"/>
                  </a:lnTo>
                  <a:lnTo>
                    <a:pt x="12" y="356"/>
                  </a:lnTo>
                  <a:lnTo>
                    <a:pt x="12" y="342"/>
                  </a:lnTo>
                  <a:lnTo>
                    <a:pt x="13" y="327"/>
                  </a:lnTo>
                  <a:lnTo>
                    <a:pt x="17" y="298"/>
                  </a:lnTo>
                  <a:lnTo>
                    <a:pt x="17" y="298"/>
                  </a:lnTo>
                  <a:lnTo>
                    <a:pt x="22" y="273"/>
                  </a:lnTo>
                  <a:lnTo>
                    <a:pt x="27" y="248"/>
                  </a:lnTo>
                  <a:lnTo>
                    <a:pt x="32" y="223"/>
                  </a:lnTo>
                  <a:lnTo>
                    <a:pt x="36" y="197"/>
                  </a:lnTo>
                  <a:lnTo>
                    <a:pt x="36" y="197"/>
                  </a:lnTo>
                  <a:lnTo>
                    <a:pt x="55" y="90"/>
                  </a:lnTo>
                  <a:lnTo>
                    <a:pt x="55" y="90"/>
                  </a:lnTo>
                  <a:lnTo>
                    <a:pt x="57" y="69"/>
                  </a:lnTo>
                  <a:lnTo>
                    <a:pt x="59" y="47"/>
                  </a:lnTo>
                  <a:lnTo>
                    <a:pt x="60" y="36"/>
                  </a:lnTo>
                  <a:lnTo>
                    <a:pt x="63" y="26"/>
                  </a:lnTo>
                  <a:lnTo>
                    <a:pt x="67" y="16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3" y="6"/>
                  </a:lnTo>
                  <a:lnTo>
                    <a:pt x="73" y="4"/>
                  </a:lnTo>
                  <a:lnTo>
                    <a:pt x="71" y="1"/>
                  </a:lnTo>
                  <a:lnTo>
                    <a:pt x="70" y="0"/>
                  </a:lnTo>
                  <a:lnTo>
                    <a:pt x="68" y="0"/>
                  </a:lnTo>
                  <a:lnTo>
                    <a:pt x="67" y="0"/>
                  </a:lnTo>
                  <a:lnTo>
                    <a:pt x="65" y="1"/>
                  </a:lnTo>
                  <a:lnTo>
                    <a:pt x="65" y="1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5" name="chenying0907 724">
              <a:extLst>
                <a:ext uri="{FF2B5EF4-FFF2-40B4-BE49-F238E27FC236}">
                  <a16:creationId xmlns="" xmlns:a16="http://schemas.microsoft.com/office/drawing/2014/main" id="{89D63EFE-75DA-4CF1-80DA-545105FAE768}"/>
                </a:ext>
              </a:extLst>
            </p:cNvPr>
            <p:cNvSpPr/>
            <p:nvPr/>
          </p:nvSpPr>
          <p:spPr bwMode="auto">
            <a:xfrm>
              <a:off x="5516563" y="4291013"/>
              <a:ext cx="46038" cy="268288"/>
            </a:xfrm>
            <a:custGeom>
              <a:avLst/>
              <a:gdLst/>
              <a:ahLst/>
              <a:cxnLst>
                <a:cxn ang="0">
                  <a:pos x="75" y="3"/>
                </a:cxn>
                <a:cxn ang="0">
                  <a:pos x="61" y="44"/>
                </a:cxn>
                <a:cxn ang="0">
                  <a:pos x="58" y="58"/>
                </a:cxn>
                <a:cxn ang="0">
                  <a:pos x="56" y="84"/>
                </a:cxn>
                <a:cxn ang="0">
                  <a:pos x="56" y="111"/>
                </a:cxn>
                <a:cxn ang="0">
                  <a:pos x="52" y="180"/>
                </a:cxn>
                <a:cxn ang="0">
                  <a:pos x="41" y="249"/>
                </a:cxn>
                <a:cxn ang="0">
                  <a:pos x="33" y="280"/>
                </a:cxn>
                <a:cxn ang="0">
                  <a:pos x="17" y="343"/>
                </a:cxn>
                <a:cxn ang="0">
                  <a:pos x="4" y="408"/>
                </a:cxn>
                <a:cxn ang="0">
                  <a:pos x="1" y="440"/>
                </a:cxn>
                <a:cxn ang="0">
                  <a:pos x="0" y="472"/>
                </a:cxn>
                <a:cxn ang="0">
                  <a:pos x="4" y="504"/>
                </a:cxn>
                <a:cxn ang="0">
                  <a:pos x="4" y="506"/>
                </a:cxn>
                <a:cxn ang="0">
                  <a:pos x="7" y="507"/>
                </a:cxn>
                <a:cxn ang="0">
                  <a:pos x="12" y="505"/>
                </a:cxn>
                <a:cxn ang="0">
                  <a:pos x="13" y="501"/>
                </a:cxn>
                <a:cxn ang="0">
                  <a:pos x="10" y="485"/>
                </a:cxn>
                <a:cxn ang="0">
                  <a:pos x="9" y="453"/>
                </a:cxn>
                <a:cxn ang="0">
                  <a:pos x="11" y="420"/>
                </a:cxn>
                <a:cxn ang="0">
                  <a:pos x="20" y="371"/>
                </a:cxn>
                <a:cxn ang="0">
                  <a:pos x="36" y="306"/>
                </a:cxn>
                <a:cxn ang="0">
                  <a:pos x="52" y="243"/>
                </a:cxn>
                <a:cxn ang="0">
                  <a:pos x="57" y="214"/>
                </a:cxn>
                <a:cxn ang="0">
                  <a:pos x="63" y="157"/>
                </a:cxn>
                <a:cxn ang="0">
                  <a:pos x="65" y="128"/>
                </a:cxn>
                <a:cxn ang="0">
                  <a:pos x="66" y="67"/>
                </a:cxn>
                <a:cxn ang="0">
                  <a:pos x="67" y="60"/>
                </a:cxn>
                <a:cxn ang="0">
                  <a:pos x="73" y="36"/>
                </a:cxn>
                <a:cxn ang="0">
                  <a:pos x="84" y="6"/>
                </a:cxn>
                <a:cxn ang="0">
                  <a:pos x="85" y="4"/>
                </a:cxn>
                <a:cxn ang="0">
                  <a:pos x="83" y="1"/>
                </a:cxn>
                <a:cxn ang="0">
                  <a:pos x="77" y="1"/>
                </a:cxn>
                <a:cxn ang="0">
                  <a:pos x="75" y="3"/>
                </a:cxn>
              </a:cxnLst>
              <a:rect l="0" t="0" r="r" b="b"/>
              <a:pathLst>
                <a:path w="85" h="507">
                  <a:moveTo>
                    <a:pt x="75" y="3"/>
                  </a:moveTo>
                  <a:lnTo>
                    <a:pt x="75" y="3"/>
                  </a:lnTo>
                  <a:lnTo>
                    <a:pt x="65" y="31"/>
                  </a:lnTo>
                  <a:lnTo>
                    <a:pt x="61" y="44"/>
                  </a:lnTo>
                  <a:lnTo>
                    <a:pt x="58" y="58"/>
                  </a:lnTo>
                  <a:lnTo>
                    <a:pt x="58" y="58"/>
                  </a:lnTo>
                  <a:lnTo>
                    <a:pt x="56" y="72"/>
                  </a:lnTo>
                  <a:lnTo>
                    <a:pt x="56" y="84"/>
                  </a:lnTo>
                  <a:lnTo>
                    <a:pt x="56" y="111"/>
                  </a:lnTo>
                  <a:lnTo>
                    <a:pt x="56" y="111"/>
                  </a:lnTo>
                  <a:lnTo>
                    <a:pt x="55" y="145"/>
                  </a:lnTo>
                  <a:lnTo>
                    <a:pt x="52" y="180"/>
                  </a:lnTo>
                  <a:lnTo>
                    <a:pt x="47" y="214"/>
                  </a:lnTo>
                  <a:lnTo>
                    <a:pt x="41" y="249"/>
                  </a:lnTo>
                  <a:lnTo>
                    <a:pt x="41" y="249"/>
                  </a:lnTo>
                  <a:lnTo>
                    <a:pt x="33" y="280"/>
                  </a:lnTo>
                  <a:lnTo>
                    <a:pt x="25" y="312"/>
                  </a:lnTo>
                  <a:lnTo>
                    <a:pt x="17" y="343"/>
                  </a:lnTo>
                  <a:lnTo>
                    <a:pt x="10" y="375"/>
                  </a:lnTo>
                  <a:lnTo>
                    <a:pt x="4" y="408"/>
                  </a:lnTo>
                  <a:lnTo>
                    <a:pt x="2" y="423"/>
                  </a:lnTo>
                  <a:lnTo>
                    <a:pt x="1" y="440"/>
                  </a:lnTo>
                  <a:lnTo>
                    <a:pt x="0" y="455"/>
                  </a:lnTo>
                  <a:lnTo>
                    <a:pt x="0" y="472"/>
                  </a:lnTo>
                  <a:lnTo>
                    <a:pt x="1" y="487"/>
                  </a:lnTo>
                  <a:lnTo>
                    <a:pt x="4" y="504"/>
                  </a:lnTo>
                  <a:lnTo>
                    <a:pt x="4" y="504"/>
                  </a:lnTo>
                  <a:lnTo>
                    <a:pt x="4" y="506"/>
                  </a:lnTo>
                  <a:lnTo>
                    <a:pt x="6" y="507"/>
                  </a:lnTo>
                  <a:lnTo>
                    <a:pt x="7" y="507"/>
                  </a:lnTo>
                  <a:lnTo>
                    <a:pt x="9" y="507"/>
                  </a:lnTo>
                  <a:lnTo>
                    <a:pt x="12" y="505"/>
                  </a:lnTo>
                  <a:lnTo>
                    <a:pt x="12" y="503"/>
                  </a:lnTo>
                  <a:lnTo>
                    <a:pt x="13" y="501"/>
                  </a:lnTo>
                  <a:lnTo>
                    <a:pt x="13" y="501"/>
                  </a:lnTo>
                  <a:lnTo>
                    <a:pt x="10" y="485"/>
                  </a:lnTo>
                  <a:lnTo>
                    <a:pt x="9" y="469"/>
                  </a:lnTo>
                  <a:lnTo>
                    <a:pt x="9" y="453"/>
                  </a:lnTo>
                  <a:lnTo>
                    <a:pt x="10" y="437"/>
                  </a:lnTo>
                  <a:lnTo>
                    <a:pt x="11" y="420"/>
                  </a:lnTo>
                  <a:lnTo>
                    <a:pt x="13" y="403"/>
                  </a:lnTo>
                  <a:lnTo>
                    <a:pt x="20" y="371"/>
                  </a:lnTo>
                  <a:lnTo>
                    <a:pt x="28" y="338"/>
                  </a:lnTo>
                  <a:lnTo>
                    <a:pt x="36" y="306"/>
                  </a:lnTo>
                  <a:lnTo>
                    <a:pt x="44" y="274"/>
                  </a:lnTo>
                  <a:lnTo>
                    <a:pt x="52" y="243"/>
                  </a:lnTo>
                  <a:lnTo>
                    <a:pt x="52" y="243"/>
                  </a:lnTo>
                  <a:lnTo>
                    <a:pt x="57" y="214"/>
                  </a:lnTo>
                  <a:lnTo>
                    <a:pt x="61" y="186"/>
                  </a:lnTo>
                  <a:lnTo>
                    <a:pt x="63" y="157"/>
                  </a:lnTo>
                  <a:lnTo>
                    <a:pt x="65" y="128"/>
                  </a:lnTo>
                  <a:lnTo>
                    <a:pt x="65" y="128"/>
                  </a:lnTo>
                  <a:lnTo>
                    <a:pt x="65" y="98"/>
                  </a:lnTo>
                  <a:lnTo>
                    <a:pt x="66" y="67"/>
                  </a:lnTo>
                  <a:lnTo>
                    <a:pt x="66" y="67"/>
                  </a:lnTo>
                  <a:lnTo>
                    <a:pt x="67" y="60"/>
                  </a:lnTo>
                  <a:lnTo>
                    <a:pt x="68" y="51"/>
                  </a:lnTo>
                  <a:lnTo>
                    <a:pt x="73" y="36"/>
                  </a:lnTo>
                  <a:lnTo>
                    <a:pt x="78" y="20"/>
                  </a:lnTo>
                  <a:lnTo>
                    <a:pt x="84" y="6"/>
                  </a:lnTo>
                  <a:lnTo>
                    <a:pt x="84" y="6"/>
                  </a:lnTo>
                  <a:lnTo>
                    <a:pt x="85" y="4"/>
                  </a:lnTo>
                  <a:lnTo>
                    <a:pt x="84" y="2"/>
                  </a:lnTo>
                  <a:lnTo>
                    <a:pt x="83" y="1"/>
                  </a:lnTo>
                  <a:lnTo>
                    <a:pt x="82" y="0"/>
                  </a:lnTo>
                  <a:lnTo>
                    <a:pt x="77" y="1"/>
                  </a:lnTo>
                  <a:lnTo>
                    <a:pt x="76" y="2"/>
                  </a:lnTo>
                  <a:lnTo>
                    <a:pt x="75" y="3"/>
                  </a:lnTo>
                  <a:lnTo>
                    <a:pt x="75" y="3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6" name="chenying0907 725">
              <a:extLst>
                <a:ext uri="{FF2B5EF4-FFF2-40B4-BE49-F238E27FC236}">
                  <a16:creationId xmlns="" xmlns:a16="http://schemas.microsoft.com/office/drawing/2014/main" id="{BBD5509F-FA87-47F1-9E23-24B492220175}"/>
                </a:ext>
              </a:extLst>
            </p:cNvPr>
            <p:cNvSpPr/>
            <p:nvPr/>
          </p:nvSpPr>
          <p:spPr bwMode="auto">
            <a:xfrm>
              <a:off x="5546726" y="4252913"/>
              <a:ext cx="60325" cy="376238"/>
            </a:xfrm>
            <a:custGeom>
              <a:avLst/>
              <a:gdLst/>
              <a:ahLst/>
              <a:cxnLst>
                <a:cxn ang="0">
                  <a:pos x="104" y="5"/>
                </a:cxn>
                <a:cxn ang="0">
                  <a:pos x="104" y="5"/>
                </a:cxn>
                <a:cxn ang="0">
                  <a:pos x="103" y="28"/>
                </a:cxn>
                <a:cxn ang="0">
                  <a:pos x="101" y="51"/>
                </a:cxn>
                <a:cxn ang="0">
                  <a:pos x="98" y="74"/>
                </a:cxn>
                <a:cxn ang="0">
                  <a:pos x="95" y="95"/>
                </a:cxn>
                <a:cxn ang="0">
                  <a:pos x="86" y="141"/>
                </a:cxn>
                <a:cxn ang="0">
                  <a:pos x="78" y="185"/>
                </a:cxn>
                <a:cxn ang="0">
                  <a:pos x="78" y="185"/>
                </a:cxn>
                <a:cxn ang="0">
                  <a:pos x="64" y="275"/>
                </a:cxn>
                <a:cxn ang="0">
                  <a:pos x="48" y="364"/>
                </a:cxn>
                <a:cxn ang="0">
                  <a:pos x="48" y="364"/>
                </a:cxn>
                <a:cxn ang="0">
                  <a:pos x="39" y="407"/>
                </a:cxn>
                <a:cxn ang="0">
                  <a:pos x="29" y="451"/>
                </a:cxn>
                <a:cxn ang="0">
                  <a:pos x="19" y="495"/>
                </a:cxn>
                <a:cxn ang="0">
                  <a:pos x="11" y="538"/>
                </a:cxn>
                <a:cxn ang="0">
                  <a:pos x="11" y="538"/>
                </a:cxn>
                <a:cxn ang="0">
                  <a:pos x="4" y="580"/>
                </a:cxn>
                <a:cxn ang="0">
                  <a:pos x="1" y="600"/>
                </a:cxn>
                <a:cxn ang="0">
                  <a:pos x="0" y="621"/>
                </a:cxn>
                <a:cxn ang="0">
                  <a:pos x="0" y="707"/>
                </a:cxn>
                <a:cxn ang="0">
                  <a:pos x="0" y="707"/>
                </a:cxn>
                <a:cxn ang="0">
                  <a:pos x="0" y="709"/>
                </a:cxn>
                <a:cxn ang="0">
                  <a:pos x="1" y="710"/>
                </a:cxn>
                <a:cxn ang="0">
                  <a:pos x="3" y="711"/>
                </a:cxn>
                <a:cxn ang="0">
                  <a:pos x="5" y="712"/>
                </a:cxn>
                <a:cxn ang="0">
                  <a:pos x="6" y="711"/>
                </a:cxn>
                <a:cxn ang="0">
                  <a:pos x="8" y="710"/>
                </a:cxn>
                <a:cxn ang="0">
                  <a:pos x="9" y="709"/>
                </a:cxn>
                <a:cxn ang="0">
                  <a:pos x="9" y="707"/>
                </a:cxn>
                <a:cxn ang="0">
                  <a:pos x="9" y="621"/>
                </a:cxn>
                <a:cxn ang="0">
                  <a:pos x="9" y="621"/>
                </a:cxn>
                <a:cxn ang="0">
                  <a:pos x="10" y="609"/>
                </a:cxn>
                <a:cxn ang="0">
                  <a:pos x="11" y="596"/>
                </a:cxn>
                <a:cxn ang="0">
                  <a:pos x="14" y="572"/>
                </a:cxn>
                <a:cxn ang="0">
                  <a:pos x="22" y="523"/>
                </a:cxn>
                <a:cxn ang="0">
                  <a:pos x="22" y="523"/>
                </a:cxn>
                <a:cxn ang="0">
                  <a:pos x="32" y="480"/>
                </a:cxn>
                <a:cxn ang="0">
                  <a:pos x="41" y="436"/>
                </a:cxn>
                <a:cxn ang="0">
                  <a:pos x="51" y="392"/>
                </a:cxn>
                <a:cxn ang="0">
                  <a:pos x="61" y="348"/>
                </a:cxn>
                <a:cxn ang="0">
                  <a:pos x="61" y="348"/>
                </a:cxn>
                <a:cxn ang="0">
                  <a:pos x="76" y="260"/>
                </a:cxn>
                <a:cxn ang="0">
                  <a:pos x="91" y="171"/>
                </a:cxn>
                <a:cxn ang="0">
                  <a:pos x="91" y="171"/>
                </a:cxn>
                <a:cxn ang="0">
                  <a:pos x="98" y="129"/>
                </a:cxn>
                <a:cxn ang="0">
                  <a:pos x="105" y="88"/>
                </a:cxn>
                <a:cxn ang="0">
                  <a:pos x="108" y="67"/>
                </a:cxn>
                <a:cxn ang="0">
                  <a:pos x="111" y="47"/>
                </a:cxn>
                <a:cxn ang="0">
                  <a:pos x="112" y="26"/>
                </a:cxn>
                <a:cxn ang="0">
                  <a:pos x="113" y="5"/>
                </a:cxn>
                <a:cxn ang="0">
                  <a:pos x="113" y="5"/>
                </a:cxn>
                <a:cxn ang="0">
                  <a:pos x="113" y="3"/>
                </a:cxn>
                <a:cxn ang="0">
                  <a:pos x="112" y="1"/>
                </a:cxn>
                <a:cxn ang="0">
                  <a:pos x="110" y="1"/>
                </a:cxn>
                <a:cxn ang="0">
                  <a:pos x="109" y="0"/>
                </a:cxn>
                <a:cxn ang="0">
                  <a:pos x="107" y="1"/>
                </a:cxn>
                <a:cxn ang="0">
                  <a:pos x="105" y="1"/>
                </a:cxn>
                <a:cxn ang="0">
                  <a:pos x="104" y="3"/>
                </a:cxn>
                <a:cxn ang="0">
                  <a:pos x="104" y="5"/>
                </a:cxn>
                <a:cxn ang="0">
                  <a:pos x="104" y="5"/>
                </a:cxn>
              </a:cxnLst>
              <a:rect l="0" t="0" r="r" b="b"/>
              <a:pathLst>
                <a:path w="113" h="712">
                  <a:moveTo>
                    <a:pt x="104" y="5"/>
                  </a:moveTo>
                  <a:lnTo>
                    <a:pt x="104" y="5"/>
                  </a:lnTo>
                  <a:lnTo>
                    <a:pt x="103" y="28"/>
                  </a:lnTo>
                  <a:lnTo>
                    <a:pt x="101" y="51"/>
                  </a:lnTo>
                  <a:lnTo>
                    <a:pt x="98" y="74"/>
                  </a:lnTo>
                  <a:lnTo>
                    <a:pt x="95" y="95"/>
                  </a:lnTo>
                  <a:lnTo>
                    <a:pt x="86" y="141"/>
                  </a:lnTo>
                  <a:lnTo>
                    <a:pt x="78" y="185"/>
                  </a:lnTo>
                  <a:lnTo>
                    <a:pt x="78" y="185"/>
                  </a:lnTo>
                  <a:lnTo>
                    <a:pt x="64" y="275"/>
                  </a:lnTo>
                  <a:lnTo>
                    <a:pt x="48" y="364"/>
                  </a:lnTo>
                  <a:lnTo>
                    <a:pt x="48" y="364"/>
                  </a:lnTo>
                  <a:lnTo>
                    <a:pt x="39" y="407"/>
                  </a:lnTo>
                  <a:lnTo>
                    <a:pt x="29" y="451"/>
                  </a:lnTo>
                  <a:lnTo>
                    <a:pt x="19" y="495"/>
                  </a:lnTo>
                  <a:lnTo>
                    <a:pt x="11" y="538"/>
                  </a:lnTo>
                  <a:lnTo>
                    <a:pt x="11" y="538"/>
                  </a:lnTo>
                  <a:lnTo>
                    <a:pt x="4" y="580"/>
                  </a:lnTo>
                  <a:lnTo>
                    <a:pt x="1" y="600"/>
                  </a:lnTo>
                  <a:lnTo>
                    <a:pt x="0" y="621"/>
                  </a:lnTo>
                  <a:lnTo>
                    <a:pt x="0" y="707"/>
                  </a:lnTo>
                  <a:lnTo>
                    <a:pt x="0" y="707"/>
                  </a:lnTo>
                  <a:lnTo>
                    <a:pt x="0" y="709"/>
                  </a:lnTo>
                  <a:lnTo>
                    <a:pt x="1" y="710"/>
                  </a:lnTo>
                  <a:lnTo>
                    <a:pt x="3" y="711"/>
                  </a:lnTo>
                  <a:lnTo>
                    <a:pt x="5" y="712"/>
                  </a:lnTo>
                  <a:lnTo>
                    <a:pt x="6" y="711"/>
                  </a:lnTo>
                  <a:lnTo>
                    <a:pt x="8" y="710"/>
                  </a:lnTo>
                  <a:lnTo>
                    <a:pt x="9" y="709"/>
                  </a:lnTo>
                  <a:lnTo>
                    <a:pt x="9" y="707"/>
                  </a:lnTo>
                  <a:lnTo>
                    <a:pt x="9" y="621"/>
                  </a:lnTo>
                  <a:lnTo>
                    <a:pt x="9" y="621"/>
                  </a:lnTo>
                  <a:lnTo>
                    <a:pt x="10" y="609"/>
                  </a:lnTo>
                  <a:lnTo>
                    <a:pt x="11" y="596"/>
                  </a:lnTo>
                  <a:lnTo>
                    <a:pt x="14" y="572"/>
                  </a:lnTo>
                  <a:lnTo>
                    <a:pt x="22" y="523"/>
                  </a:lnTo>
                  <a:lnTo>
                    <a:pt x="22" y="523"/>
                  </a:lnTo>
                  <a:lnTo>
                    <a:pt x="32" y="480"/>
                  </a:lnTo>
                  <a:lnTo>
                    <a:pt x="41" y="436"/>
                  </a:lnTo>
                  <a:lnTo>
                    <a:pt x="51" y="392"/>
                  </a:lnTo>
                  <a:lnTo>
                    <a:pt x="61" y="348"/>
                  </a:lnTo>
                  <a:lnTo>
                    <a:pt x="61" y="348"/>
                  </a:lnTo>
                  <a:lnTo>
                    <a:pt x="76" y="260"/>
                  </a:lnTo>
                  <a:lnTo>
                    <a:pt x="91" y="171"/>
                  </a:lnTo>
                  <a:lnTo>
                    <a:pt x="91" y="171"/>
                  </a:lnTo>
                  <a:lnTo>
                    <a:pt x="98" y="129"/>
                  </a:lnTo>
                  <a:lnTo>
                    <a:pt x="105" y="88"/>
                  </a:lnTo>
                  <a:lnTo>
                    <a:pt x="108" y="67"/>
                  </a:lnTo>
                  <a:lnTo>
                    <a:pt x="111" y="47"/>
                  </a:lnTo>
                  <a:lnTo>
                    <a:pt x="112" y="26"/>
                  </a:lnTo>
                  <a:lnTo>
                    <a:pt x="113" y="5"/>
                  </a:lnTo>
                  <a:lnTo>
                    <a:pt x="113" y="5"/>
                  </a:lnTo>
                  <a:lnTo>
                    <a:pt x="113" y="3"/>
                  </a:lnTo>
                  <a:lnTo>
                    <a:pt x="112" y="1"/>
                  </a:lnTo>
                  <a:lnTo>
                    <a:pt x="110" y="1"/>
                  </a:lnTo>
                  <a:lnTo>
                    <a:pt x="109" y="0"/>
                  </a:lnTo>
                  <a:lnTo>
                    <a:pt x="107" y="1"/>
                  </a:lnTo>
                  <a:lnTo>
                    <a:pt x="105" y="1"/>
                  </a:lnTo>
                  <a:lnTo>
                    <a:pt x="104" y="3"/>
                  </a:lnTo>
                  <a:lnTo>
                    <a:pt x="104" y="5"/>
                  </a:lnTo>
                  <a:lnTo>
                    <a:pt x="104" y="5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7" name="chenying0907 726">
              <a:extLst>
                <a:ext uri="{FF2B5EF4-FFF2-40B4-BE49-F238E27FC236}">
                  <a16:creationId xmlns="" xmlns:a16="http://schemas.microsoft.com/office/drawing/2014/main" id="{BA59EFEE-AC91-47D1-8446-D53CF561643E}"/>
                </a:ext>
              </a:extLst>
            </p:cNvPr>
            <p:cNvSpPr/>
            <p:nvPr/>
          </p:nvSpPr>
          <p:spPr bwMode="auto">
            <a:xfrm>
              <a:off x="5576888" y="4230688"/>
              <a:ext cx="61913" cy="415925"/>
            </a:xfrm>
            <a:custGeom>
              <a:avLst/>
              <a:gdLst/>
              <a:ahLst/>
              <a:cxnLst>
                <a:cxn ang="0">
                  <a:pos x="119" y="4"/>
                </a:cxn>
                <a:cxn ang="0">
                  <a:pos x="118" y="1"/>
                </a:cxn>
                <a:cxn ang="0">
                  <a:pos x="115" y="0"/>
                </a:cxn>
                <a:cxn ang="0">
                  <a:pos x="110" y="3"/>
                </a:cxn>
                <a:cxn ang="0">
                  <a:pos x="110" y="4"/>
                </a:cxn>
                <a:cxn ang="0">
                  <a:pos x="105" y="22"/>
                </a:cxn>
                <a:cxn ang="0">
                  <a:pos x="101" y="35"/>
                </a:cxn>
                <a:cxn ang="0">
                  <a:pos x="100" y="39"/>
                </a:cxn>
                <a:cxn ang="0">
                  <a:pos x="99" y="66"/>
                </a:cxn>
                <a:cxn ang="0">
                  <a:pos x="94" y="92"/>
                </a:cxn>
                <a:cxn ang="0">
                  <a:pos x="86" y="145"/>
                </a:cxn>
                <a:cxn ang="0">
                  <a:pos x="78" y="184"/>
                </a:cxn>
                <a:cxn ang="0">
                  <a:pos x="74" y="196"/>
                </a:cxn>
                <a:cxn ang="0">
                  <a:pos x="63" y="239"/>
                </a:cxn>
                <a:cxn ang="0">
                  <a:pos x="57" y="281"/>
                </a:cxn>
                <a:cxn ang="0">
                  <a:pos x="50" y="334"/>
                </a:cxn>
                <a:cxn ang="0">
                  <a:pos x="44" y="386"/>
                </a:cxn>
                <a:cxn ang="0">
                  <a:pos x="39" y="437"/>
                </a:cxn>
                <a:cxn ang="0">
                  <a:pos x="15" y="588"/>
                </a:cxn>
                <a:cxn ang="0">
                  <a:pos x="8" y="635"/>
                </a:cxn>
                <a:cxn ang="0">
                  <a:pos x="4" y="682"/>
                </a:cxn>
                <a:cxn ang="0">
                  <a:pos x="5" y="704"/>
                </a:cxn>
                <a:cxn ang="0">
                  <a:pos x="7" y="750"/>
                </a:cxn>
                <a:cxn ang="0">
                  <a:pos x="6" y="773"/>
                </a:cxn>
                <a:cxn ang="0">
                  <a:pos x="3" y="774"/>
                </a:cxn>
                <a:cxn ang="0">
                  <a:pos x="0" y="778"/>
                </a:cxn>
                <a:cxn ang="0">
                  <a:pos x="0" y="782"/>
                </a:cxn>
                <a:cxn ang="0">
                  <a:pos x="2" y="785"/>
                </a:cxn>
                <a:cxn ang="0">
                  <a:pos x="6" y="787"/>
                </a:cxn>
                <a:cxn ang="0">
                  <a:pos x="10" y="787"/>
                </a:cxn>
                <a:cxn ang="0">
                  <a:pos x="13" y="785"/>
                </a:cxn>
                <a:cxn ang="0">
                  <a:pos x="15" y="782"/>
                </a:cxn>
                <a:cxn ang="0">
                  <a:pos x="16" y="736"/>
                </a:cxn>
                <a:cxn ang="0">
                  <a:pos x="14" y="691"/>
                </a:cxn>
                <a:cxn ang="0">
                  <a:pos x="14" y="663"/>
                </a:cxn>
                <a:cxn ang="0">
                  <a:pos x="21" y="609"/>
                </a:cxn>
                <a:cxn ang="0">
                  <a:pos x="25" y="583"/>
                </a:cxn>
                <a:cxn ang="0">
                  <a:pos x="48" y="436"/>
                </a:cxn>
                <a:cxn ang="0">
                  <a:pos x="53" y="386"/>
                </a:cxn>
                <a:cxn ang="0">
                  <a:pos x="56" y="360"/>
                </a:cxn>
                <a:cxn ang="0">
                  <a:pos x="68" y="283"/>
                </a:cxn>
                <a:cxn ang="0">
                  <a:pos x="87" y="182"/>
                </a:cxn>
                <a:cxn ang="0">
                  <a:pos x="93" y="156"/>
                </a:cxn>
                <a:cxn ang="0">
                  <a:pos x="108" y="76"/>
                </a:cxn>
                <a:cxn ang="0">
                  <a:pos x="109" y="67"/>
                </a:cxn>
                <a:cxn ang="0">
                  <a:pos x="110" y="39"/>
                </a:cxn>
                <a:cxn ang="0">
                  <a:pos x="110" y="35"/>
                </a:cxn>
                <a:cxn ang="0">
                  <a:pos x="114" y="22"/>
                </a:cxn>
                <a:cxn ang="0">
                  <a:pos x="119" y="4"/>
                </a:cxn>
              </a:cxnLst>
              <a:rect l="0" t="0" r="r" b="b"/>
              <a:pathLst>
                <a:path w="119" h="787">
                  <a:moveTo>
                    <a:pt x="119" y="4"/>
                  </a:moveTo>
                  <a:lnTo>
                    <a:pt x="119" y="4"/>
                  </a:lnTo>
                  <a:lnTo>
                    <a:pt x="119" y="3"/>
                  </a:lnTo>
                  <a:lnTo>
                    <a:pt x="118" y="1"/>
                  </a:lnTo>
                  <a:lnTo>
                    <a:pt x="116" y="0"/>
                  </a:lnTo>
                  <a:lnTo>
                    <a:pt x="115" y="0"/>
                  </a:lnTo>
                  <a:lnTo>
                    <a:pt x="111" y="1"/>
                  </a:lnTo>
                  <a:lnTo>
                    <a:pt x="110" y="3"/>
                  </a:lnTo>
                  <a:lnTo>
                    <a:pt x="110" y="4"/>
                  </a:lnTo>
                  <a:lnTo>
                    <a:pt x="110" y="4"/>
                  </a:lnTo>
                  <a:lnTo>
                    <a:pt x="108" y="13"/>
                  </a:lnTo>
                  <a:lnTo>
                    <a:pt x="105" y="22"/>
                  </a:lnTo>
                  <a:lnTo>
                    <a:pt x="102" y="30"/>
                  </a:lnTo>
                  <a:lnTo>
                    <a:pt x="101" y="35"/>
                  </a:lnTo>
                  <a:lnTo>
                    <a:pt x="100" y="39"/>
                  </a:lnTo>
                  <a:lnTo>
                    <a:pt x="100" y="39"/>
                  </a:lnTo>
                  <a:lnTo>
                    <a:pt x="100" y="53"/>
                  </a:lnTo>
                  <a:lnTo>
                    <a:pt x="99" y="66"/>
                  </a:lnTo>
                  <a:lnTo>
                    <a:pt x="94" y="92"/>
                  </a:lnTo>
                  <a:lnTo>
                    <a:pt x="94" y="92"/>
                  </a:lnTo>
                  <a:lnTo>
                    <a:pt x="90" y="118"/>
                  </a:lnTo>
                  <a:lnTo>
                    <a:pt x="86" y="145"/>
                  </a:lnTo>
                  <a:lnTo>
                    <a:pt x="81" y="170"/>
                  </a:lnTo>
                  <a:lnTo>
                    <a:pt x="78" y="184"/>
                  </a:lnTo>
                  <a:lnTo>
                    <a:pt x="74" y="196"/>
                  </a:lnTo>
                  <a:lnTo>
                    <a:pt x="74" y="196"/>
                  </a:lnTo>
                  <a:lnTo>
                    <a:pt x="69" y="217"/>
                  </a:lnTo>
                  <a:lnTo>
                    <a:pt x="63" y="239"/>
                  </a:lnTo>
                  <a:lnTo>
                    <a:pt x="60" y="259"/>
                  </a:lnTo>
                  <a:lnTo>
                    <a:pt x="57" y="281"/>
                  </a:lnTo>
                  <a:lnTo>
                    <a:pt x="57" y="281"/>
                  </a:lnTo>
                  <a:lnTo>
                    <a:pt x="50" y="334"/>
                  </a:lnTo>
                  <a:lnTo>
                    <a:pt x="47" y="359"/>
                  </a:lnTo>
                  <a:lnTo>
                    <a:pt x="44" y="386"/>
                  </a:lnTo>
                  <a:lnTo>
                    <a:pt x="44" y="386"/>
                  </a:lnTo>
                  <a:lnTo>
                    <a:pt x="39" y="437"/>
                  </a:lnTo>
                  <a:lnTo>
                    <a:pt x="30" y="488"/>
                  </a:lnTo>
                  <a:lnTo>
                    <a:pt x="15" y="588"/>
                  </a:lnTo>
                  <a:lnTo>
                    <a:pt x="15" y="588"/>
                  </a:lnTo>
                  <a:lnTo>
                    <a:pt x="8" y="635"/>
                  </a:lnTo>
                  <a:lnTo>
                    <a:pt x="5" y="658"/>
                  </a:lnTo>
                  <a:lnTo>
                    <a:pt x="4" y="682"/>
                  </a:lnTo>
                  <a:lnTo>
                    <a:pt x="4" y="682"/>
                  </a:lnTo>
                  <a:lnTo>
                    <a:pt x="5" y="704"/>
                  </a:lnTo>
                  <a:lnTo>
                    <a:pt x="6" y="727"/>
                  </a:lnTo>
                  <a:lnTo>
                    <a:pt x="7" y="750"/>
                  </a:lnTo>
                  <a:lnTo>
                    <a:pt x="6" y="773"/>
                  </a:lnTo>
                  <a:lnTo>
                    <a:pt x="6" y="773"/>
                  </a:lnTo>
                  <a:lnTo>
                    <a:pt x="4" y="773"/>
                  </a:lnTo>
                  <a:lnTo>
                    <a:pt x="3" y="774"/>
                  </a:lnTo>
                  <a:lnTo>
                    <a:pt x="2" y="776"/>
                  </a:lnTo>
                  <a:lnTo>
                    <a:pt x="0" y="778"/>
                  </a:lnTo>
                  <a:lnTo>
                    <a:pt x="0" y="782"/>
                  </a:lnTo>
                  <a:lnTo>
                    <a:pt x="0" y="782"/>
                  </a:lnTo>
                  <a:lnTo>
                    <a:pt x="0" y="784"/>
                  </a:lnTo>
                  <a:lnTo>
                    <a:pt x="2" y="785"/>
                  </a:lnTo>
                  <a:lnTo>
                    <a:pt x="4" y="786"/>
                  </a:lnTo>
                  <a:lnTo>
                    <a:pt x="6" y="787"/>
                  </a:lnTo>
                  <a:lnTo>
                    <a:pt x="10" y="787"/>
                  </a:lnTo>
                  <a:lnTo>
                    <a:pt x="10" y="787"/>
                  </a:lnTo>
                  <a:lnTo>
                    <a:pt x="12" y="786"/>
                  </a:lnTo>
                  <a:lnTo>
                    <a:pt x="13" y="785"/>
                  </a:lnTo>
                  <a:lnTo>
                    <a:pt x="15" y="782"/>
                  </a:lnTo>
                  <a:lnTo>
                    <a:pt x="15" y="782"/>
                  </a:lnTo>
                  <a:lnTo>
                    <a:pt x="16" y="759"/>
                  </a:lnTo>
                  <a:lnTo>
                    <a:pt x="16" y="736"/>
                  </a:lnTo>
                  <a:lnTo>
                    <a:pt x="14" y="691"/>
                  </a:lnTo>
                  <a:lnTo>
                    <a:pt x="14" y="691"/>
                  </a:lnTo>
                  <a:lnTo>
                    <a:pt x="14" y="677"/>
                  </a:lnTo>
                  <a:lnTo>
                    <a:pt x="14" y="663"/>
                  </a:lnTo>
                  <a:lnTo>
                    <a:pt x="17" y="636"/>
                  </a:lnTo>
                  <a:lnTo>
                    <a:pt x="21" y="609"/>
                  </a:lnTo>
                  <a:lnTo>
                    <a:pt x="25" y="583"/>
                  </a:lnTo>
                  <a:lnTo>
                    <a:pt x="25" y="583"/>
                  </a:lnTo>
                  <a:lnTo>
                    <a:pt x="41" y="484"/>
                  </a:lnTo>
                  <a:lnTo>
                    <a:pt x="48" y="436"/>
                  </a:lnTo>
                  <a:lnTo>
                    <a:pt x="51" y="411"/>
                  </a:lnTo>
                  <a:lnTo>
                    <a:pt x="53" y="386"/>
                  </a:lnTo>
                  <a:lnTo>
                    <a:pt x="53" y="386"/>
                  </a:lnTo>
                  <a:lnTo>
                    <a:pt x="56" y="360"/>
                  </a:lnTo>
                  <a:lnTo>
                    <a:pt x="59" y="335"/>
                  </a:lnTo>
                  <a:lnTo>
                    <a:pt x="68" y="283"/>
                  </a:lnTo>
                  <a:lnTo>
                    <a:pt x="77" y="232"/>
                  </a:lnTo>
                  <a:lnTo>
                    <a:pt x="87" y="182"/>
                  </a:lnTo>
                  <a:lnTo>
                    <a:pt x="87" y="182"/>
                  </a:lnTo>
                  <a:lnTo>
                    <a:pt x="93" y="156"/>
                  </a:lnTo>
                  <a:lnTo>
                    <a:pt x="98" y="129"/>
                  </a:lnTo>
                  <a:lnTo>
                    <a:pt x="108" y="76"/>
                  </a:lnTo>
                  <a:lnTo>
                    <a:pt x="108" y="76"/>
                  </a:lnTo>
                  <a:lnTo>
                    <a:pt x="109" y="67"/>
                  </a:lnTo>
                  <a:lnTo>
                    <a:pt x="110" y="58"/>
                  </a:lnTo>
                  <a:lnTo>
                    <a:pt x="110" y="39"/>
                  </a:lnTo>
                  <a:lnTo>
                    <a:pt x="110" y="39"/>
                  </a:lnTo>
                  <a:lnTo>
                    <a:pt x="110" y="35"/>
                  </a:lnTo>
                  <a:lnTo>
                    <a:pt x="111" y="31"/>
                  </a:lnTo>
                  <a:lnTo>
                    <a:pt x="114" y="22"/>
                  </a:lnTo>
                  <a:lnTo>
                    <a:pt x="117" y="13"/>
                  </a:lnTo>
                  <a:lnTo>
                    <a:pt x="119" y="4"/>
                  </a:lnTo>
                  <a:lnTo>
                    <a:pt x="119" y="4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8" name="chenying0907 727">
              <a:extLst>
                <a:ext uri="{FF2B5EF4-FFF2-40B4-BE49-F238E27FC236}">
                  <a16:creationId xmlns="" xmlns:a16="http://schemas.microsoft.com/office/drawing/2014/main" id="{BD477236-A4B2-48FF-9B94-0AAA93D970F8}"/>
                </a:ext>
              </a:extLst>
            </p:cNvPr>
            <p:cNvSpPr/>
            <p:nvPr/>
          </p:nvSpPr>
          <p:spPr bwMode="auto">
            <a:xfrm>
              <a:off x="5589588" y="4140200"/>
              <a:ext cx="90488" cy="552450"/>
            </a:xfrm>
            <a:custGeom>
              <a:avLst/>
              <a:gdLst/>
              <a:ahLst/>
              <a:cxnLst>
                <a:cxn ang="0">
                  <a:pos x="161" y="4"/>
                </a:cxn>
                <a:cxn ang="0">
                  <a:pos x="159" y="73"/>
                </a:cxn>
                <a:cxn ang="0">
                  <a:pos x="153" y="141"/>
                </a:cxn>
                <a:cxn ang="0">
                  <a:pos x="142" y="208"/>
                </a:cxn>
                <a:cxn ang="0">
                  <a:pos x="125" y="276"/>
                </a:cxn>
                <a:cxn ang="0">
                  <a:pos x="109" y="340"/>
                </a:cxn>
                <a:cxn ang="0">
                  <a:pos x="87" y="436"/>
                </a:cxn>
                <a:cxn ang="0">
                  <a:pos x="77" y="503"/>
                </a:cxn>
                <a:cxn ang="0">
                  <a:pos x="73" y="536"/>
                </a:cxn>
                <a:cxn ang="0">
                  <a:pos x="63" y="599"/>
                </a:cxn>
                <a:cxn ang="0">
                  <a:pos x="47" y="695"/>
                </a:cxn>
                <a:cxn ang="0">
                  <a:pos x="39" y="759"/>
                </a:cxn>
                <a:cxn ang="0">
                  <a:pos x="38" y="791"/>
                </a:cxn>
                <a:cxn ang="0">
                  <a:pos x="33" y="856"/>
                </a:cxn>
                <a:cxn ang="0">
                  <a:pos x="22" y="920"/>
                </a:cxn>
                <a:cxn ang="0">
                  <a:pos x="10" y="973"/>
                </a:cxn>
                <a:cxn ang="0">
                  <a:pos x="1" y="1025"/>
                </a:cxn>
                <a:cxn ang="0">
                  <a:pos x="0" y="1028"/>
                </a:cxn>
                <a:cxn ang="0">
                  <a:pos x="0" y="1038"/>
                </a:cxn>
                <a:cxn ang="0">
                  <a:pos x="1" y="1041"/>
                </a:cxn>
                <a:cxn ang="0">
                  <a:pos x="5" y="1042"/>
                </a:cxn>
                <a:cxn ang="0">
                  <a:pos x="9" y="1041"/>
                </a:cxn>
                <a:cxn ang="0">
                  <a:pos x="10" y="1038"/>
                </a:cxn>
                <a:cxn ang="0">
                  <a:pos x="11" y="1021"/>
                </a:cxn>
                <a:cxn ang="0">
                  <a:pos x="16" y="988"/>
                </a:cxn>
                <a:cxn ang="0">
                  <a:pos x="27" y="938"/>
                </a:cxn>
                <a:cxn ang="0">
                  <a:pos x="34" y="905"/>
                </a:cxn>
                <a:cxn ang="0">
                  <a:pos x="44" y="849"/>
                </a:cxn>
                <a:cxn ang="0">
                  <a:pos x="48" y="791"/>
                </a:cxn>
                <a:cxn ang="0">
                  <a:pos x="49" y="759"/>
                </a:cxn>
                <a:cxn ang="0">
                  <a:pos x="57" y="695"/>
                </a:cxn>
                <a:cxn ang="0">
                  <a:pos x="74" y="600"/>
                </a:cxn>
                <a:cxn ang="0">
                  <a:pos x="82" y="536"/>
                </a:cxn>
                <a:cxn ang="0">
                  <a:pos x="86" y="501"/>
                </a:cxn>
                <a:cxn ang="0">
                  <a:pos x="97" y="431"/>
                </a:cxn>
                <a:cxn ang="0">
                  <a:pos x="113" y="362"/>
                </a:cxn>
                <a:cxn ang="0">
                  <a:pos x="140" y="261"/>
                </a:cxn>
                <a:cxn ang="0">
                  <a:pos x="148" y="229"/>
                </a:cxn>
                <a:cxn ang="0">
                  <a:pos x="160" y="166"/>
                </a:cxn>
                <a:cxn ang="0">
                  <a:pos x="168" y="101"/>
                </a:cxn>
                <a:cxn ang="0">
                  <a:pos x="171" y="37"/>
                </a:cxn>
                <a:cxn ang="0">
                  <a:pos x="171" y="4"/>
                </a:cxn>
                <a:cxn ang="0">
                  <a:pos x="170" y="1"/>
                </a:cxn>
                <a:cxn ang="0">
                  <a:pos x="167" y="0"/>
                </a:cxn>
                <a:cxn ang="0">
                  <a:pos x="163" y="1"/>
                </a:cxn>
                <a:cxn ang="0">
                  <a:pos x="161" y="4"/>
                </a:cxn>
              </a:cxnLst>
              <a:rect l="0" t="0" r="r" b="b"/>
              <a:pathLst>
                <a:path w="171" h="1042">
                  <a:moveTo>
                    <a:pt x="161" y="4"/>
                  </a:moveTo>
                  <a:lnTo>
                    <a:pt x="161" y="4"/>
                  </a:lnTo>
                  <a:lnTo>
                    <a:pt x="161" y="39"/>
                  </a:lnTo>
                  <a:lnTo>
                    <a:pt x="159" y="73"/>
                  </a:lnTo>
                  <a:lnTo>
                    <a:pt x="156" y="107"/>
                  </a:lnTo>
                  <a:lnTo>
                    <a:pt x="153" y="141"/>
                  </a:lnTo>
                  <a:lnTo>
                    <a:pt x="148" y="175"/>
                  </a:lnTo>
                  <a:lnTo>
                    <a:pt x="142" y="208"/>
                  </a:lnTo>
                  <a:lnTo>
                    <a:pt x="135" y="242"/>
                  </a:lnTo>
                  <a:lnTo>
                    <a:pt x="125" y="276"/>
                  </a:lnTo>
                  <a:lnTo>
                    <a:pt x="125" y="276"/>
                  </a:lnTo>
                  <a:lnTo>
                    <a:pt x="109" y="340"/>
                  </a:lnTo>
                  <a:lnTo>
                    <a:pt x="94" y="404"/>
                  </a:lnTo>
                  <a:lnTo>
                    <a:pt x="87" y="436"/>
                  </a:lnTo>
                  <a:lnTo>
                    <a:pt x="82" y="470"/>
                  </a:lnTo>
                  <a:lnTo>
                    <a:pt x="77" y="503"/>
                  </a:lnTo>
                  <a:lnTo>
                    <a:pt x="73" y="536"/>
                  </a:lnTo>
                  <a:lnTo>
                    <a:pt x="73" y="536"/>
                  </a:lnTo>
                  <a:lnTo>
                    <a:pt x="68" y="568"/>
                  </a:lnTo>
                  <a:lnTo>
                    <a:pt x="63" y="599"/>
                  </a:lnTo>
                  <a:lnTo>
                    <a:pt x="52" y="663"/>
                  </a:lnTo>
                  <a:lnTo>
                    <a:pt x="47" y="695"/>
                  </a:lnTo>
                  <a:lnTo>
                    <a:pt x="43" y="727"/>
                  </a:lnTo>
                  <a:lnTo>
                    <a:pt x="39" y="759"/>
                  </a:lnTo>
                  <a:lnTo>
                    <a:pt x="38" y="791"/>
                  </a:lnTo>
                  <a:lnTo>
                    <a:pt x="38" y="791"/>
                  </a:lnTo>
                  <a:lnTo>
                    <a:pt x="36" y="824"/>
                  </a:lnTo>
                  <a:lnTo>
                    <a:pt x="33" y="856"/>
                  </a:lnTo>
                  <a:lnTo>
                    <a:pt x="28" y="888"/>
                  </a:lnTo>
                  <a:lnTo>
                    <a:pt x="22" y="920"/>
                  </a:lnTo>
                  <a:lnTo>
                    <a:pt x="22" y="920"/>
                  </a:lnTo>
                  <a:lnTo>
                    <a:pt x="10" y="973"/>
                  </a:lnTo>
                  <a:lnTo>
                    <a:pt x="4" y="999"/>
                  </a:lnTo>
                  <a:lnTo>
                    <a:pt x="1" y="1025"/>
                  </a:lnTo>
                  <a:lnTo>
                    <a:pt x="1" y="1025"/>
                  </a:lnTo>
                  <a:lnTo>
                    <a:pt x="0" y="1028"/>
                  </a:lnTo>
                  <a:lnTo>
                    <a:pt x="0" y="1038"/>
                  </a:lnTo>
                  <a:lnTo>
                    <a:pt x="0" y="1038"/>
                  </a:lnTo>
                  <a:lnTo>
                    <a:pt x="0" y="1040"/>
                  </a:lnTo>
                  <a:lnTo>
                    <a:pt x="1" y="1041"/>
                  </a:lnTo>
                  <a:lnTo>
                    <a:pt x="3" y="1042"/>
                  </a:lnTo>
                  <a:lnTo>
                    <a:pt x="5" y="1042"/>
                  </a:lnTo>
                  <a:lnTo>
                    <a:pt x="6" y="1042"/>
                  </a:lnTo>
                  <a:lnTo>
                    <a:pt x="9" y="1041"/>
                  </a:lnTo>
                  <a:lnTo>
                    <a:pt x="10" y="1040"/>
                  </a:lnTo>
                  <a:lnTo>
                    <a:pt x="10" y="1038"/>
                  </a:lnTo>
                  <a:lnTo>
                    <a:pt x="10" y="1038"/>
                  </a:lnTo>
                  <a:lnTo>
                    <a:pt x="11" y="1021"/>
                  </a:lnTo>
                  <a:lnTo>
                    <a:pt x="13" y="1005"/>
                  </a:lnTo>
                  <a:lnTo>
                    <a:pt x="16" y="988"/>
                  </a:lnTo>
                  <a:lnTo>
                    <a:pt x="19" y="972"/>
                  </a:lnTo>
                  <a:lnTo>
                    <a:pt x="27" y="938"/>
                  </a:lnTo>
                  <a:lnTo>
                    <a:pt x="34" y="905"/>
                  </a:lnTo>
                  <a:lnTo>
                    <a:pt x="34" y="905"/>
                  </a:lnTo>
                  <a:lnTo>
                    <a:pt x="39" y="878"/>
                  </a:lnTo>
                  <a:lnTo>
                    <a:pt x="44" y="849"/>
                  </a:lnTo>
                  <a:lnTo>
                    <a:pt x="47" y="820"/>
                  </a:lnTo>
                  <a:lnTo>
                    <a:pt x="48" y="791"/>
                  </a:lnTo>
                  <a:lnTo>
                    <a:pt x="48" y="791"/>
                  </a:lnTo>
                  <a:lnTo>
                    <a:pt x="49" y="759"/>
                  </a:lnTo>
                  <a:lnTo>
                    <a:pt x="52" y="727"/>
                  </a:lnTo>
                  <a:lnTo>
                    <a:pt x="57" y="695"/>
                  </a:lnTo>
                  <a:lnTo>
                    <a:pt x="62" y="663"/>
                  </a:lnTo>
                  <a:lnTo>
                    <a:pt x="74" y="600"/>
                  </a:lnTo>
                  <a:lnTo>
                    <a:pt x="78" y="568"/>
                  </a:lnTo>
                  <a:lnTo>
                    <a:pt x="82" y="536"/>
                  </a:lnTo>
                  <a:lnTo>
                    <a:pt x="82" y="536"/>
                  </a:lnTo>
                  <a:lnTo>
                    <a:pt x="86" y="501"/>
                  </a:lnTo>
                  <a:lnTo>
                    <a:pt x="91" y="465"/>
                  </a:lnTo>
                  <a:lnTo>
                    <a:pt x="97" y="431"/>
                  </a:lnTo>
                  <a:lnTo>
                    <a:pt x="105" y="396"/>
                  </a:lnTo>
                  <a:lnTo>
                    <a:pt x="113" y="362"/>
                  </a:lnTo>
                  <a:lnTo>
                    <a:pt x="121" y="328"/>
                  </a:lnTo>
                  <a:lnTo>
                    <a:pt x="140" y="261"/>
                  </a:lnTo>
                  <a:lnTo>
                    <a:pt x="140" y="261"/>
                  </a:lnTo>
                  <a:lnTo>
                    <a:pt x="148" y="229"/>
                  </a:lnTo>
                  <a:lnTo>
                    <a:pt x="154" y="197"/>
                  </a:lnTo>
                  <a:lnTo>
                    <a:pt x="160" y="166"/>
                  </a:lnTo>
                  <a:lnTo>
                    <a:pt x="164" y="134"/>
                  </a:lnTo>
                  <a:lnTo>
                    <a:pt x="168" y="101"/>
                  </a:lnTo>
                  <a:lnTo>
                    <a:pt x="170" y="69"/>
                  </a:lnTo>
                  <a:lnTo>
                    <a:pt x="171" y="37"/>
                  </a:lnTo>
                  <a:lnTo>
                    <a:pt x="171" y="4"/>
                  </a:lnTo>
                  <a:lnTo>
                    <a:pt x="171" y="4"/>
                  </a:lnTo>
                  <a:lnTo>
                    <a:pt x="171" y="2"/>
                  </a:lnTo>
                  <a:lnTo>
                    <a:pt x="170" y="1"/>
                  </a:lnTo>
                  <a:lnTo>
                    <a:pt x="168" y="0"/>
                  </a:lnTo>
                  <a:lnTo>
                    <a:pt x="167" y="0"/>
                  </a:lnTo>
                  <a:lnTo>
                    <a:pt x="164" y="0"/>
                  </a:lnTo>
                  <a:lnTo>
                    <a:pt x="163" y="1"/>
                  </a:lnTo>
                  <a:lnTo>
                    <a:pt x="161" y="2"/>
                  </a:lnTo>
                  <a:lnTo>
                    <a:pt x="161" y="4"/>
                  </a:lnTo>
                  <a:lnTo>
                    <a:pt x="161" y="4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9" name="chenying0907 728">
              <a:extLst>
                <a:ext uri="{FF2B5EF4-FFF2-40B4-BE49-F238E27FC236}">
                  <a16:creationId xmlns="" xmlns:a16="http://schemas.microsoft.com/office/drawing/2014/main" id="{C6FE1D7B-F28C-4430-B360-1D88F9DA548D}"/>
                </a:ext>
              </a:extLst>
            </p:cNvPr>
            <p:cNvSpPr/>
            <p:nvPr/>
          </p:nvSpPr>
          <p:spPr bwMode="auto">
            <a:xfrm>
              <a:off x="5608638" y="4162425"/>
              <a:ext cx="123825" cy="544513"/>
            </a:xfrm>
            <a:custGeom>
              <a:avLst/>
              <a:gdLst/>
              <a:ahLst/>
              <a:cxnLst>
                <a:cxn ang="0">
                  <a:pos x="226" y="1"/>
                </a:cxn>
                <a:cxn ang="0">
                  <a:pos x="209" y="14"/>
                </a:cxn>
                <a:cxn ang="0">
                  <a:pos x="198" y="30"/>
                </a:cxn>
                <a:cxn ang="0">
                  <a:pos x="192" y="48"/>
                </a:cxn>
                <a:cxn ang="0">
                  <a:pos x="187" y="69"/>
                </a:cxn>
                <a:cxn ang="0">
                  <a:pos x="177" y="145"/>
                </a:cxn>
                <a:cxn ang="0">
                  <a:pos x="164" y="219"/>
                </a:cxn>
                <a:cxn ang="0">
                  <a:pos x="156" y="254"/>
                </a:cxn>
                <a:cxn ang="0">
                  <a:pos x="142" y="357"/>
                </a:cxn>
                <a:cxn ang="0">
                  <a:pos x="136" y="392"/>
                </a:cxn>
                <a:cxn ang="0">
                  <a:pos x="116" y="498"/>
                </a:cxn>
                <a:cxn ang="0">
                  <a:pos x="109" y="533"/>
                </a:cxn>
                <a:cxn ang="0">
                  <a:pos x="81" y="637"/>
                </a:cxn>
                <a:cxn ang="0">
                  <a:pos x="62" y="707"/>
                </a:cxn>
                <a:cxn ang="0">
                  <a:pos x="49" y="779"/>
                </a:cxn>
                <a:cxn ang="0">
                  <a:pos x="45" y="813"/>
                </a:cxn>
                <a:cxn ang="0">
                  <a:pos x="43" y="847"/>
                </a:cxn>
                <a:cxn ang="0">
                  <a:pos x="38" y="878"/>
                </a:cxn>
                <a:cxn ang="0">
                  <a:pos x="34" y="910"/>
                </a:cxn>
                <a:cxn ang="0">
                  <a:pos x="31" y="924"/>
                </a:cxn>
                <a:cxn ang="0">
                  <a:pos x="24" y="951"/>
                </a:cxn>
                <a:cxn ang="0">
                  <a:pos x="20" y="965"/>
                </a:cxn>
                <a:cxn ang="0">
                  <a:pos x="12" y="999"/>
                </a:cxn>
                <a:cxn ang="0">
                  <a:pos x="8" y="1010"/>
                </a:cxn>
                <a:cxn ang="0">
                  <a:pos x="3" y="1010"/>
                </a:cxn>
                <a:cxn ang="0">
                  <a:pos x="0" y="1014"/>
                </a:cxn>
                <a:cxn ang="0">
                  <a:pos x="0" y="1024"/>
                </a:cxn>
                <a:cxn ang="0">
                  <a:pos x="4" y="1029"/>
                </a:cxn>
                <a:cxn ang="0">
                  <a:pos x="9" y="1027"/>
                </a:cxn>
                <a:cxn ang="0">
                  <a:pos x="12" y="1021"/>
                </a:cxn>
                <a:cxn ang="0">
                  <a:pos x="18" y="1007"/>
                </a:cxn>
                <a:cxn ang="0">
                  <a:pos x="24" y="987"/>
                </a:cxn>
                <a:cxn ang="0">
                  <a:pos x="31" y="964"/>
                </a:cxn>
                <a:cxn ang="0">
                  <a:pos x="38" y="940"/>
                </a:cxn>
                <a:cxn ang="0">
                  <a:pos x="42" y="912"/>
                </a:cxn>
                <a:cxn ang="0">
                  <a:pos x="45" y="884"/>
                </a:cxn>
                <a:cxn ang="0">
                  <a:pos x="48" y="869"/>
                </a:cxn>
                <a:cxn ang="0">
                  <a:pos x="54" y="822"/>
                </a:cxn>
                <a:cxn ang="0">
                  <a:pos x="57" y="786"/>
                </a:cxn>
                <a:cxn ang="0">
                  <a:pos x="70" y="715"/>
                </a:cxn>
                <a:cxn ang="0">
                  <a:pos x="79" y="680"/>
                </a:cxn>
                <a:cxn ang="0">
                  <a:pos x="100" y="607"/>
                </a:cxn>
                <a:cxn ang="0">
                  <a:pos x="118" y="534"/>
                </a:cxn>
                <a:cxn ang="0">
                  <a:pos x="133" y="467"/>
                </a:cxn>
                <a:cxn ang="0">
                  <a:pos x="144" y="399"/>
                </a:cxn>
                <a:cxn ang="0">
                  <a:pos x="164" y="263"/>
                </a:cxn>
                <a:cxn ang="0">
                  <a:pos x="176" y="194"/>
                </a:cxn>
                <a:cxn ang="0">
                  <a:pos x="188" y="126"/>
                </a:cxn>
                <a:cxn ang="0">
                  <a:pos x="193" y="94"/>
                </a:cxn>
                <a:cxn ang="0">
                  <a:pos x="198" y="61"/>
                </a:cxn>
                <a:cxn ang="0">
                  <a:pos x="205" y="38"/>
                </a:cxn>
                <a:cxn ang="0">
                  <a:pos x="213" y="25"/>
                </a:cxn>
                <a:cxn ang="0">
                  <a:pos x="224" y="13"/>
                </a:cxn>
                <a:cxn ang="0">
                  <a:pos x="230" y="9"/>
                </a:cxn>
                <a:cxn ang="0">
                  <a:pos x="232" y="5"/>
                </a:cxn>
                <a:cxn ang="0">
                  <a:pos x="232" y="2"/>
                </a:cxn>
                <a:cxn ang="0">
                  <a:pos x="229" y="0"/>
                </a:cxn>
                <a:cxn ang="0">
                  <a:pos x="226" y="1"/>
                </a:cxn>
              </a:cxnLst>
              <a:rect l="0" t="0" r="r" b="b"/>
              <a:pathLst>
                <a:path w="232" h="1029">
                  <a:moveTo>
                    <a:pt x="226" y="1"/>
                  </a:moveTo>
                  <a:lnTo>
                    <a:pt x="226" y="1"/>
                  </a:lnTo>
                  <a:lnTo>
                    <a:pt x="216" y="7"/>
                  </a:lnTo>
                  <a:lnTo>
                    <a:pt x="209" y="14"/>
                  </a:lnTo>
                  <a:lnTo>
                    <a:pt x="203" y="22"/>
                  </a:lnTo>
                  <a:lnTo>
                    <a:pt x="198" y="30"/>
                  </a:lnTo>
                  <a:lnTo>
                    <a:pt x="195" y="39"/>
                  </a:lnTo>
                  <a:lnTo>
                    <a:pt x="192" y="48"/>
                  </a:lnTo>
                  <a:lnTo>
                    <a:pt x="189" y="59"/>
                  </a:lnTo>
                  <a:lnTo>
                    <a:pt x="187" y="69"/>
                  </a:lnTo>
                  <a:lnTo>
                    <a:pt x="187" y="69"/>
                  </a:lnTo>
                  <a:lnTo>
                    <a:pt x="177" y="145"/>
                  </a:lnTo>
                  <a:lnTo>
                    <a:pt x="171" y="182"/>
                  </a:lnTo>
                  <a:lnTo>
                    <a:pt x="164" y="219"/>
                  </a:lnTo>
                  <a:lnTo>
                    <a:pt x="164" y="219"/>
                  </a:lnTo>
                  <a:lnTo>
                    <a:pt x="156" y="254"/>
                  </a:lnTo>
                  <a:lnTo>
                    <a:pt x="151" y="288"/>
                  </a:lnTo>
                  <a:lnTo>
                    <a:pt x="142" y="357"/>
                  </a:lnTo>
                  <a:lnTo>
                    <a:pt x="142" y="357"/>
                  </a:lnTo>
                  <a:lnTo>
                    <a:pt x="136" y="392"/>
                  </a:lnTo>
                  <a:lnTo>
                    <a:pt x="130" y="428"/>
                  </a:lnTo>
                  <a:lnTo>
                    <a:pt x="116" y="498"/>
                  </a:lnTo>
                  <a:lnTo>
                    <a:pt x="116" y="498"/>
                  </a:lnTo>
                  <a:lnTo>
                    <a:pt x="109" y="533"/>
                  </a:lnTo>
                  <a:lnTo>
                    <a:pt x="100" y="568"/>
                  </a:lnTo>
                  <a:lnTo>
                    <a:pt x="81" y="637"/>
                  </a:lnTo>
                  <a:lnTo>
                    <a:pt x="71" y="672"/>
                  </a:lnTo>
                  <a:lnTo>
                    <a:pt x="62" y="707"/>
                  </a:lnTo>
                  <a:lnTo>
                    <a:pt x="54" y="743"/>
                  </a:lnTo>
                  <a:lnTo>
                    <a:pt x="49" y="779"/>
                  </a:lnTo>
                  <a:lnTo>
                    <a:pt x="49" y="779"/>
                  </a:lnTo>
                  <a:lnTo>
                    <a:pt x="45" y="813"/>
                  </a:lnTo>
                  <a:lnTo>
                    <a:pt x="43" y="847"/>
                  </a:lnTo>
                  <a:lnTo>
                    <a:pt x="43" y="847"/>
                  </a:lnTo>
                  <a:lnTo>
                    <a:pt x="41" y="862"/>
                  </a:lnTo>
                  <a:lnTo>
                    <a:pt x="38" y="878"/>
                  </a:lnTo>
                  <a:lnTo>
                    <a:pt x="35" y="894"/>
                  </a:lnTo>
                  <a:lnTo>
                    <a:pt x="34" y="910"/>
                  </a:lnTo>
                  <a:lnTo>
                    <a:pt x="34" y="910"/>
                  </a:lnTo>
                  <a:lnTo>
                    <a:pt x="31" y="924"/>
                  </a:lnTo>
                  <a:lnTo>
                    <a:pt x="28" y="938"/>
                  </a:lnTo>
                  <a:lnTo>
                    <a:pt x="24" y="951"/>
                  </a:lnTo>
                  <a:lnTo>
                    <a:pt x="20" y="965"/>
                  </a:lnTo>
                  <a:lnTo>
                    <a:pt x="20" y="965"/>
                  </a:lnTo>
                  <a:lnTo>
                    <a:pt x="15" y="987"/>
                  </a:lnTo>
                  <a:lnTo>
                    <a:pt x="12" y="999"/>
                  </a:lnTo>
                  <a:lnTo>
                    <a:pt x="8" y="1010"/>
                  </a:lnTo>
                  <a:lnTo>
                    <a:pt x="8" y="1010"/>
                  </a:lnTo>
                  <a:lnTo>
                    <a:pt x="5" y="1010"/>
                  </a:lnTo>
                  <a:lnTo>
                    <a:pt x="3" y="1010"/>
                  </a:lnTo>
                  <a:lnTo>
                    <a:pt x="0" y="1012"/>
                  </a:lnTo>
                  <a:lnTo>
                    <a:pt x="0" y="1014"/>
                  </a:lnTo>
                  <a:lnTo>
                    <a:pt x="0" y="1024"/>
                  </a:lnTo>
                  <a:lnTo>
                    <a:pt x="0" y="1024"/>
                  </a:lnTo>
                  <a:lnTo>
                    <a:pt x="1" y="1027"/>
                  </a:lnTo>
                  <a:lnTo>
                    <a:pt x="4" y="1029"/>
                  </a:lnTo>
                  <a:lnTo>
                    <a:pt x="7" y="1028"/>
                  </a:lnTo>
                  <a:lnTo>
                    <a:pt x="9" y="1027"/>
                  </a:lnTo>
                  <a:lnTo>
                    <a:pt x="9" y="1027"/>
                  </a:lnTo>
                  <a:lnTo>
                    <a:pt x="12" y="1021"/>
                  </a:lnTo>
                  <a:lnTo>
                    <a:pt x="14" y="1017"/>
                  </a:lnTo>
                  <a:lnTo>
                    <a:pt x="18" y="1007"/>
                  </a:lnTo>
                  <a:lnTo>
                    <a:pt x="20" y="998"/>
                  </a:lnTo>
                  <a:lnTo>
                    <a:pt x="24" y="987"/>
                  </a:lnTo>
                  <a:lnTo>
                    <a:pt x="24" y="987"/>
                  </a:lnTo>
                  <a:lnTo>
                    <a:pt x="31" y="964"/>
                  </a:lnTo>
                  <a:lnTo>
                    <a:pt x="38" y="940"/>
                  </a:lnTo>
                  <a:lnTo>
                    <a:pt x="38" y="940"/>
                  </a:lnTo>
                  <a:lnTo>
                    <a:pt x="41" y="926"/>
                  </a:lnTo>
                  <a:lnTo>
                    <a:pt x="42" y="912"/>
                  </a:lnTo>
                  <a:lnTo>
                    <a:pt x="43" y="899"/>
                  </a:lnTo>
                  <a:lnTo>
                    <a:pt x="45" y="884"/>
                  </a:lnTo>
                  <a:lnTo>
                    <a:pt x="45" y="884"/>
                  </a:lnTo>
                  <a:lnTo>
                    <a:pt x="48" y="869"/>
                  </a:lnTo>
                  <a:lnTo>
                    <a:pt x="51" y="853"/>
                  </a:lnTo>
                  <a:lnTo>
                    <a:pt x="54" y="822"/>
                  </a:lnTo>
                  <a:lnTo>
                    <a:pt x="54" y="822"/>
                  </a:lnTo>
                  <a:lnTo>
                    <a:pt x="57" y="786"/>
                  </a:lnTo>
                  <a:lnTo>
                    <a:pt x="62" y="750"/>
                  </a:lnTo>
                  <a:lnTo>
                    <a:pt x="70" y="715"/>
                  </a:lnTo>
                  <a:lnTo>
                    <a:pt x="74" y="697"/>
                  </a:lnTo>
                  <a:lnTo>
                    <a:pt x="79" y="680"/>
                  </a:lnTo>
                  <a:lnTo>
                    <a:pt x="79" y="680"/>
                  </a:lnTo>
                  <a:lnTo>
                    <a:pt x="100" y="607"/>
                  </a:lnTo>
                  <a:lnTo>
                    <a:pt x="118" y="534"/>
                  </a:lnTo>
                  <a:lnTo>
                    <a:pt x="118" y="534"/>
                  </a:lnTo>
                  <a:lnTo>
                    <a:pt x="125" y="501"/>
                  </a:lnTo>
                  <a:lnTo>
                    <a:pt x="133" y="467"/>
                  </a:lnTo>
                  <a:lnTo>
                    <a:pt x="139" y="433"/>
                  </a:lnTo>
                  <a:lnTo>
                    <a:pt x="144" y="399"/>
                  </a:lnTo>
                  <a:lnTo>
                    <a:pt x="164" y="263"/>
                  </a:lnTo>
                  <a:lnTo>
                    <a:pt x="164" y="263"/>
                  </a:lnTo>
                  <a:lnTo>
                    <a:pt x="169" y="228"/>
                  </a:lnTo>
                  <a:lnTo>
                    <a:pt x="176" y="194"/>
                  </a:lnTo>
                  <a:lnTo>
                    <a:pt x="182" y="160"/>
                  </a:lnTo>
                  <a:lnTo>
                    <a:pt x="188" y="126"/>
                  </a:lnTo>
                  <a:lnTo>
                    <a:pt x="188" y="126"/>
                  </a:lnTo>
                  <a:lnTo>
                    <a:pt x="193" y="94"/>
                  </a:lnTo>
                  <a:lnTo>
                    <a:pt x="195" y="77"/>
                  </a:lnTo>
                  <a:lnTo>
                    <a:pt x="198" y="61"/>
                  </a:lnTo>
                  <a:lnTo>
                    <a:pt x="202" y="45"/>
                  </a:lnTo>
                  <a:lnTo>
                    <a:pt x="205" y="38"/>
                  </a:lnTo>
                  <a:lnTo>
                    <a:pt x="208" y="32"/>
                  </a:lnTo>
                  <a:lnTo>
                    <a:pt x="213" y="25"/>
                  </a:lnTo>
                  <a:lnTo>
                    <a:pt x="217" y="18"/>
                  </a:lnTo>
                  <a:lnTo>
                    <a:pt x="224" y="13"/>
                  </a:lnTo>
                  <a:lnTo>
                    <a:pt x="230" y="9"/>
                  </a:lnTo>
                  <a:lnTo>
                    <a:pt x="230" y="9"/>
                  </a:lnTo>
                  <a:lnTo>
                    <a:pt x="232" y="7"/>
                  </a:lnTo>
                  <a:lnTo>
                    <a:pt x="232" y="5"/>
                  </a:lnTo>
                  <a:lnTo>
                    <a:pt x="232" y="4"/>
                  </a:lnTo>
                  <a:lnTo>
                    <a:pt x="232" y="2"/>
                  </a:lnTo>
                  <a:lnTo>
                    <a:pt x="231" y="1"/>
                  </a:lnTo>
                  <a:lnTo>
                    <a:pt x="229" y="0"/>
                  </a:lnTo>
                  <a:lnTo>
                    <a:pt x="228" y="0"/>
                  </a:lnTo>
                  <a:lnTo>
                    <a:pt x="226" y="1"/>
                  </a:lnTo>
                  <a:lnTo>
                    <a:pt x="226" y="1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0" name="chenying0907 729">
              <a:extLst>
                <a:ext uri="{FF2B5EF4-FFF2-40B4-BE49-F238E27FC236}">
                  <a16:creationId xmlns="" xmlns:a16="http://schemas.microsoft.com/office/drawing/2014/main" id="{1F3D7F97-D09C-4D25-B354-B50B9E637A3E}"/>
                </a:ext>
              </a:extLst>
            </p:cNvPr>
            <p:cNvSpPr/>
            <p:nvPr/>
          </p:nvSpPr>
          <p:spPr bwMode="auto">
            <a:xfrm>
              <a:off x="5638801" y="4605338"/>
              <a:ext cx="34925" cy="111125"/>
            </a:xfrm>
            <a:custGeom>
              <a:avLst/>
              <a:gdLst/>
              <a:ahLst/>
              <a:cxnLst>
                <a:cxn ang="0">
                  <a:pos x="58" y="1"/>
                </a:cxn>
                <a:cxn ang="0">
                  <a:pos x="58" y="1"/>
                </a:cxn>
                <a:cxn ang="0">
                  <a:pos x="52" y="10"/>
                </a:cxn>
                <a:cxn ang="0">
                  <a:pos x="48" y="20"/>
                </a:cxn>
                <a:cxn ang="0">
                  <a:pos x="44" y="31"/>
                </a:cxn>
                <a:cxn ang="0">
                  <a:pos x="41" y="42"/>
                </a:cxn>
                <a:cxn ang="0">
                  <a:pos x="36" y="66"/>
                </a:cxn>
                <a:cxn ang="0">
                  <a:pos x="32" y="87"/>
                </a:cxn>
                <a:cxn ang="0">
                  <a:pos x="32" y="87"/>
                </a:cxn>
                <a:cxn ang="0">
                  <a:pos x="24" y="117"/>
                </a:cxn>
                <a:cxn ang="0">
                  <a:pos x="15" y="147"/>
                </a:cxn>
                <a:cxn ang="0">
                  <a:pos x="6" y="176"/>
                </a:cxn>
                <a:cxn ang="0">
                  <a:pos x="3" y="192"/>
                </a:cxn>
                <a:cxn ang="0">
                  <a:pos x="0" y="207"/>
                </a:cxn>
                <a:cxn ang="0">
                  <a:pos x="0" y="207"/>
                </a:cxn>
                <a:cxn ang="0">
                  <a:pos x="0" y="209"/>
                </a:cxn>
                <a:cxn ang="0">
                  <a:pos x="1" y="210"/>
                </a:cxn>
                <a:cxn ang="0">
                  <a:pos x="4" y="212"/>
                </a:cxn>
                <a:cxn ang="0">
                  <a:pos x="5" y="212"/>
                </a:cxn>
                <a:cxn ang="0">
                  <a:pos x="8" y="212"/>
                </a:cxn>
                <a:cxn ang="0">
                  <a:pos x="9" y="211"/>
                </a:cxn>
                <a:cxn ang="0">
                  <a:pos x="10" y="209"/>
                </a:cxn>
                <a:cxn ang="0">
                  <a:pos x="10" y="209"/>
                </a:cxn>
                <a:cxn ang="0">
                  <a:pos x="14" y="184"/>
                </a:cxn>
                <a:cxn ang="0">
                  <a:pos x="21" y="161"/>
                </a:cxn>
                <a:cxn ang="0">
                  <a:pos x="35" y="112"/>
                </a:cxn>
                <a:cxn ang="0">
                  <a:pos x="35" y="112"/>
                </a:cxn>
                <a:cxn ang="0">
                  <a:pos x="42" y="89"/>
                </a:cxn>
                <a:cxn ang="0">
                  <a:pos x="47" y="66"/>
                </a:cxn>
                <a:cxn ang="0">
                  <a:pos x="47" y="66"/>
                </a:cxn>
                <a:cxn ang="0">
                  <a:pos x="50" y="51"/>
                </a:cxn>
                <a:cxn ang="0">
                  <a:pos x="53" y="36"/>
                </a:cxn>
                <a:cxn ang="0">
                  <a:pos x="55" y="27"/>
                </a:cxn>
                <a:cxn ang="0">
                  <a:pos x="58" y="20"/>
                </a:cxn>
                <a:cxn ang="0">
                  <a:pos x="61" y="13"/>
                </a:cxn>
                <a:cxn ang="0">
                  <a:pos x="65" y="8"/>
                </a:cxn>
                <a:cxn ang="0">
                  <a:pos x="65" y="8"/>
                </a:cxn>
                <a:cxn ang="0">
                  <a:pos x="66" y="6"/>
                </a:cxn>
                <a:cxn ang="0">
                  <a:pos x="66" y="4"/>
                </a:cxn>
                <a:cxn ang="0">
                  <a:pos x="64" y="1"/>
                </a:cxn>
                <a:cxn ang="0">
                  <a:pos x="63" y="0"/>
                </a:cxn>
                <a:cxn ang="0">
                  <a:pos x="61" y="0"/>
                </a:cxn>
                <a:cxn ang="0">
                  <a:pos x="60" y="0"/>
                </a:cxn>
                <a:cxn ang="0">
                  <a:pos x="58" y="1"/>
                </a:cxn>
                <a:cxn ang="0">
                  <a:pos x="58" y="1"/>
                </a:cxn>
              </a:cxnLst>
              <a:rect l="0" t="0" r="r" b="b"/>
              <a:pathLst>
                <a:path w="66" h="212">
                  <a:moveTo>
                    <a:pt x="58" y="1"/>
                  </a:moveTo>
                  <a:lnTo>
                    <a:pt x="58" y="1"/>
                  </a:lnTo>
                  <a:lnTo>
                    <a:pt x="52" y="10"/>
                  </a:lnTo>
                  <a:lnTo>
                    <a:pt x="48" y="20"/>
                  </a:lnTo>
                  <a:lnTo>
                    <a:pt x="44" y="31"/>
                  </a:lnTo>
                  <a:lnTo>
                    <a:pt x="41" y="42"/>
                  </a:lnTo>
                  <a:lnTo>
                    <a:pt x="36" y="66"/>
                  </a:lnTo>
                  <a:lnTo>
                    <a:pt x="32" y="87"/>
                  </a:lnTo>
                  <a:lnTo>
                    <a:pt x="32" y="87"/>
                  </a:lnTo>
                  <a:lnTo>
                    <a:pt x="24" y="117"/>
                  </a:lnTo>
                  <a:lnTo>
                    <a:pt x="15" y="147"/>
                  </a:lnTo>
                  <a:lnTo>
                    <a:pt x="6" y="176"/>
                  </a:lnTo>
                  <a:lnTo>
                    <a:pt x="3" y="192"/>
                  </a:lnTo>
                  <a:lnTo>
                    <a:pt x="0" y="207"/>
                  </a:lnTo>
                  <a:lnTo>
                    <a:pt x="0" y="207"/>
                  </a:lnTo>
                  <a:lnTo>
                    <a:pt x="0" y="209"/>
                  </a:lnTo>
                  <a:lnTo>
                    <a:pt x="1" y="210"/>
                  </a:lnTo>
                  <a:lnTo>
                    <a:pt x="4" y="212"/>
                  </a:lnTo>
                  <a:lnTo>
                    <a:pt x="5" y="212"/>
                  </a:lnTo>
                  <a:lnTo>
                    <a:pt x="8" y="212"/>
                  </a:lnTo>
                  <a:lnTo>
                    <a:pt x="9" y="211"/>
                  </a:lnTo>
                  <a:lnTo>
                    <a:pt x="10" y="209"/>
                  </a:lnTo>
                  <a:lnTo>
                    <a:pt x="10" y="209"/>
                  </a:lnTo>
                  <a:lnTo>
                    <a:pt x="14" y="184"/>
                  </a:lnTo>
                  <a:lnTo>
                    <a:pt x="21" y="161"/>
                  </a:lnTo>
                  <a:lnTo>
                    <a:pt x="35" y="112"/>
                  </a:lnTo>
                  <a:lnTo>
                    <a:pt x="35" y="112"/>
                  </a:lnTo>
                  <a:lnTo>
                    <a:pt x="42" y="89"/>
                  </a:lnTo>
                  <a:lnTo>
                    <a:pt x="47" y="66"/>
                  </a:lnTo>
                  <a:lnTo>
                    <a:pt x="47" y="66"/>
                  </a:lnTo>
                  <a:lnTo>
                    <a:pt x="50" y="51"/>
                  </a:lnTo>
                  <a:lnTo>
                    <a:pt x="53" y="36"/>
                  </a:lnTo>
                  <a:lnTo>
                    <a:pt x="55" y="27"/>
                  </a:lnTo>
                  <a:lnTo>
                    <a:pt x="58" y="20"/>
                  </a:lnTo>
                  <a:lnTo>
                    <a:pt x="61" y="13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6" y="6"/>
                  </a:lnTo>
                  <a:lnTo>
                    <a:pt x="66" y="4"/>
                  </a:lnTo>
                  <a:lnTo>
                    <a:pt x="64" y="1"/>
                  </a:lnTo>
                  <a:lnTo>
                    <a:pt x="63" y="0"/>
                  </a:lnTo>
                  <a:lnTo>
                    <a:pt x="61" y="0"/>
                  </a:lnTo>
                  <a:lnTo>
                    <a:pt x="60" y="0"/>
                  </a:lnTo>
                  <a:lnTo>
                    <a:pt x="58" y="1"/>
                  </a:lnTo>
                  <a:lnTo>
                    <a:pt x="58" y="1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1" name="chenying0907 730">
              <a:extLst>
                <a:ext uri="{FF2B5EF4-FFF2-40B4-BE49-F238E27FC236}">
                  <a16:creationId xmlns="" xmlns:a16="http://schemas.microsoft.com/office/drawing/2014/main" id="{1D7CC76E-5B1C-4500-B42A-81E72A85E0E7}"/>
                </a:ext>
              </a:extLst>
            </p:cNvPr>
            <p:cNvSpPr/>
            <p:nvPr/>
          </p:nvSpPr>
          <p:spPr bwMode="auto">
            <a:xfrm>
              <a:off x="5664201" y="4646613"/>
              <a:ext cx="25400" cy="76200"/>
            </a:xfrm>
            <a:custGeom>
              <a:avLst/>
              <a:gdLst/>
              <a:ahLst/>
              <a:cxnLst>
                <a:cxn ang="0">
                  <a:pos x="37" y="4"/>
                </a:cxn>
                <a:cxn ang="0">
                  <a:pos x="37" y="4"/>
                </a:cxn>
                <a:cxn ang="0">
                  <a:pos x="36" y="12"/>
                </a:cxn>
                <a:cxn ang="0">
                  <a:pos x="35" y="21"/>
                </a:cxn>
                <a:cxn ang="0">
                  <a:pos x="30" y="35"/>
                </a:cxn>
                <a:cxn ang="0">
                  <a:pos x="25" y="51"/>
                </a:cxn>
                <a:cxn ang="0">
                  <a:pos x="20" y="66"/>
                </a:cxn>
                <a:cxn ang="0">
                  <a:pos x="20" y="66"/>
                </a:cxn>
                <a:cxn ang="0">
                  <a:pos x="15" y="84"/>
                </a:cxn>
                <a:cxn ang="0">
                  <a:pos x="9" y="101"/>
                </a:cxn>
                <a:cxn ang="0">
                  <a:pos x="4" y="119"/>
                </a:cxn>
                <a:cxn ang="0">
                  <a:pos x="0" y="136"/>
                </a:cxn>
                <a:cxn ang="0">
                  <a:pos x="0" y="136"/>
                </a:cxn>
                <a:cxn ang="0">
                  <a:pos x="0" y="139"/>
                </a:cxn>
                <a:cxn ang="0">
                  <a:pos x="1" y="140"/>
                </a:cxn>
                <a:cxn ang="0">
                  <a:pos x="2" y="142"/>
                </a:cxn>
                <a:cxn ang="0">
                  <a:pos x="3" y="142"/>
                </a:cxn>
                <a:cxn ang="0">
                  <a:pos x="5" y="142"/>
                </a:cxn>
                <a:cxn ang="0">
                  <a:pos x="7" y="142"/>
                </a:cxn>
                <a:cxn ang="0">
                  <a:pos x="8" y="141"/>
                </a:cxn>
                <a:cxn ang="0">
                  <a:pos x="9" y="139"/>
                </a:cxn>
                <a:cxn ang="0">
                  <a:pos x="9" y="139"/>
                </a:cxn>
                <a:cxn ang="0">
                  <a:pos x="13" y="121"/>
                </a:cxn>
                <a:cxn ang="0">
                  <a:pos x="18" y="103"/>
                </a:cxn>
                <a:cxn ang="0">
                  <a:pos x="29" y="69"/>
                </a:cxn>
                <a:cxn ang="0">
                  <a:pos x="29" y="69"/>
                </a:cxn>
                <a:cxn ang="0">
                  <a:pos x="34" y="53"/>
                </a:cxn>
                <a:cxn ang="0">
                  <a:pos x="40" y="37"/>
                </a:cxn>
                <a:cxn ang="0">
                  <a:pos x="44" y="21"/>
                </a:cxn>
                <a:cxn ang="0">
                  <a:pos x="46" y="12"/>
                </a:cxn>
                <a:cxn ang="0">
                  <a:pos x="47" y="4"/>
                </a:cxn>
                <a:cxn ang="0">
                  <a:pos x="47" y="4"/>
                </a:cxn>
                <a:cxn ang="0">
                  <a:pos x="46" y="2"/>
                </a:cxn>
                <a:cxn ang="0">
                  <a:pos x="45" y="1"/>
                </a:cxn>
                <a:cxn ang="0">
                  <a:pos x="44" y="0"/>
                </a:cxn>
                <a:cxn ang="0">
                  <a:pos x="42" y="0"/>
                </a:cxn>
                <a:cxn ang="0">
                  <a:pos x="39" y="1"/>
                </a:cxn>
                <a:cxn ang="0">
                  <a:pos x="38" y="2"/>
                </a:cxn>
                <a:cxn ang="0">
                  <a:pos x="37" y="4"/>
                </a:cxn>
                <a:cxn ang="0">
                  <a:pos x="37" y="4"/>
                </a:cxn>
              </a:cxnLst>
              <a:rect l="0" t="0" r="r" b="b"/>
              <a:pathLst>
                <a:path w="47" h="142">
                  <a:moveTo>
                    <a:pt x="37" y="4"/>
                  </a:moveTo>
                  <a:lnTo>
                    <a:pt x="37" y="4"/>
                  </a:lnTo>
                  <a:lnTo>
                    <a:pt x="36" y="12"/>
                  </a:lnTo>
                  <a:lnTo>
                    <a:pt x="35" y="21"/>
                  </a:lnTo>
                  <a:lnTo>
                    <a:pt x="30" y="35"/>
                  </a:lnTo>
                  <a:lnTo>
                    <a:pt x="25" y="51"/>
                  </a:lnTo>
                  <a:lnTo>
                    <a:pt x="20" y="66"/>
                  </a:lnTo>
                  <a:lnTo>
                    <a:pt x="20" y="66"/>
                  </a:lnTo>
                  <a:lnTo>
                    <a:pt x="15" y="84"/>
                  </a:lnTo>
                  <a:lnTo>
                    <a:pt x="9" y="101"/>
                  </a:lnTo>
                  <a:lnTo>
                    <a:pt x="4" y="119"/>
                  </a:lnTo>
                  <a:lnTo>
                    <a:pt x="0" y="136"/>
                  </a:lnTo>
                  <a:lnTo>
                    <a:pt x="0" y="136"/>
                  </a:lnTo>
                  <a:lnTo>
                    <a:pt x="0" y="139"/>
                  </a:lnTo>
                  <a:lnTo>
                    <a:pt x="1" y="140"/>
                  </a:lnTo>
                  <a:lnTo>
                    <a:pt x="2" y="142"/>
                  </a:lnTo>
                  <a:lnTo>
                    <a:pt x="3" y="142"/>
                  </a:lnTo>
                  <a:lnTo>
                    <a:pt x="5" y="142"/>
                  </a:lnTo>
                  <a:lnTo>
                    <a:pt x="7" y="142"/>
                  </a:lnTo>
                  <a:lnTo>
                    <a:pt x="8" y="141"/>
                  </a:lnTo>
                  <a:lnTo>
                    <a:pt x="9" y="139"/>
                  </a:lnTo>
                  <a:lnTo>
                    <a:pt x="9" y="139"/>
                  </a:lnTo>
                  <a:lnTo>
                    <a:pt x="13" y="121"/>
                  </a:lnTo>
                  <a:lnTo>
                    <a:pt x="18" y="103"/>
                  </a:lnTo>
                  <a:lnTo>
                    <a:pt x="29" y="69"/>
                  </a:lnTo>
                  <a:lnTo>
                    <a:pt x="29" y="69"/>
                  </a:lnTo>
                  <a:lnTo>
                    <a:pt x="34" y="53"/>
                  </a:lnTo>
                  <a:lnTo>
                    <a:pt x="40" y="37"/>
                  </a:lnTo>
                  <a:lnTo>
                    <a:pt x="44" y="21"/>
                  </a:lnTo>
                  <a:lnTo>
                    <a:pt x="46" y="12"/>
                  </a:lnTo>
                  <a:lnTo>
                    <a:pt x="47" y="4"/>
                  </a:lnTo>
                  <a:lnTo>
                    <a:pt x="47" y="4"/>
                  </a:lnTo>
                  <a:lnTo>
                    <a:pt x="46" y="2"/>
                  </a:lnTo>
                  <a:lnTo>
                    <a:pt x="45" y="1"/>
                  </a:lnTo>
                  <a:lnTo>
                    <a:pt x="44" y="0"/>
                  </a:lnTo>
                  <a:lnTo>
                    <a:pt x="42" y="0"/>
                  </a:lnTo>
                  <a:lnTo>
                    <a:pt x="39" y="1"/>
                  </a:lnTo>
                  <a:lnTo>
                    <a:pt x="38" y="2"/>
                  </a:lnTo>
                  <a:lnTo>
                    <a:pt x="37" y="4"/>
                  </a:lnTo>
                  <a:lnTo>
                    <a:pt x="37" y="4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2" name="chenying0907 731">
              <a:extLst>
                <a:ext uri="{FF2B5EF4-FFF2-40B4-BE49-F238E27FC236}">
                  <a16:creationId xmlns="" xmlns:a16="http://schemas.microsoft.com/office/drawing/2014/main" id="{4B925D86-1FB9-491B-94CE-A766E968F87E}"/>
                </a:ext>
              </a:extLst>
            </p:cNvPr>
            <p:cNvSpPr/>
            <p:nvPr/>
          </p:nvSpPr>
          <p:spPr bwMode="auto">
            <a:xfrm>
              <a:off x="5680076" y="4684713"/>
              <a:ext cx="19050" cy="61913"/>
            </a:xfrm>
            <a:custGeom>
              <a:avLst/>
              <a:gdLst/>
              <a:ahLst/>
              <a:cxnLst>
                <a:cxn ang="0">
                  <a:pos x="30" y="2"/>
                </a:cxn>
                <a:cxn ang="0">
                  <a:pos x="30" y="2"/>
                </a:cxn>
                <a:cxn ang="0">
                  <a:pos x="26" y="9"/>
                </a:cxn>
                <a:cxn ang="0">
                  <a:pos x="22" y="15"/>
                </a:cxn>
                <a:cxn ang="0">
                  <a:pos x="17" y="28"/>
                </a:cxn>
                <a:cxn ang="0">
                  <a:pos x="13" y="42"/>
                </a:cxn>
                <a:cxn ang="0">
                  <a:pos x="11" y="56"/>
                </a:cxn>
                <a:cxn ang="0">
                  <a:pos x="7" y="86"/>
                </a:cxn>
                <a:cxn ang="0">
                  <a:pos x="4" y="99"/>
                </a:cxn>
                <a:cxn ang="0">
                  <a:pos x="0" y="114"/>
                </a:cxn>
                <a:cxn ang="0">
                  <a:pos x="0" y="114"/>
                </a:cxn>
                <a:cxn ang="0">
                  <a:pos x="0" y="116"/>
                </a:cxn>
                <a:cxn ang="0">
                  <a:pos x="1" y="117"/>
                </a:cxn>
                <a:cxn ang="0">
                  <a:pos x="2" y="118"/>
                </a:cxn>
                <a:cxn ang="0">
                  <a:pos x="3" y="119"/>
                </a:cxn>
                <a:cxn ang="0">
                  <a:pos x="7" y="119"/>
                </a:cxn>
                <a:cxn ang="0">
                  <a:pos x="8" y="118"/>
                </a:cxn>
                <a:cxn ang="0">
                  <a:pos x="9" y="116"/>
                </a:cxn>
                <a:cxn ang="0">
                  <a:pos x="9" y="116"/>
                </a:cxn>
                <a:cxn ang="0">
                  <a:pos x="13" y="104"/>
                </a:cxn>
                <a:cxn ang="0">
                  <a:pos x="15" y="89"/>
                </a:cxn>
                <a:cxn ang="0">
                  <a:pos x="19" y="61"/>
                </a:cxn>
                <a:cxn ang="0">
                  <a:pos x="21" y="47"/>
                </a:cxn>
                <a:cxn ang="0">
                  <a:pos x="24" y="33"/>
                </a:cxn>
                <a:cxn ang="0">
                  <a:pos x="30" y="21"/>
                </a:cxn>
                <a:cxn ang="0">
                  <a:pos x="33" y="15"/>
                </a:cxn>
                <a:cxn ang="0">
                  <a:pos x="37" y="10"/>
                </a:cxn>
                <a:cxn ang="0">
                  <a:pos x="37" y="10"/>
                </a:cxn>
                <a:cxn ang="0">
                  <a:pos x="38" y="8"/>
                </a:cxn>
                <a:cxn ang="0">
                  <a:pos x="38" y="5"/>
                </a:cxn>
                <a:cxn ang="0">
                  <a:pos x="36" y="2"/>
                </a:cxn>
                <a:cxn ang="0">
                  <a:pos x="35" y="1"/>
                </a:cxn>
                <a:cxn ang="0">
                  <a:pos x="33" y="0"/>
                </a:cxn>
                <a:cxn ang="0">
                  <a:pos x="32" y="1"/>
                </a:cxn>
                <a:cxn ang="0">
                  <a:pos x="30" y="2"/>
                </a:cxn>
                <a:cxn ang="0">
                  <a:pos x="30" y="2"/>
                </a:cxn>
              </a:cxnLst>
              <a:rect l="0" t="0" r="r" b="b"/>
              <a:pathLst>
                <a:path w="38" h="119">
                  <a:moveTo>
                    <a:pt x="30" y="2"/>
                  </a:moveTo>
                  <a:lnTo>
                    <a:pt x="30" y="2"/>
                  </a:lnTo>
                  <a:lnTo>
                    <a:pt x="26" y="9"/>
                  </a:lnTo>
                  <a:lnTo>
                    <a:pt x="22" y="15"/>
                  </a:lnTo>
                  <a:lnTo>
                    <a:pt x="17" y="28"/>
                  </a:lnTo>
                  <a:lnTo>
                    <a:pt x="13" y="42"/>
                  </a:lnTo>
                  <a:lnTo>
                    <a:pt x="11" y="56"/>
                  </a:lnTo>
                  <a:lnTo>
                    <a:pt x="7" y="86"/>
                  </a:lnTo>
                  <a:lnTo>
                    <a:pt x="4" y="99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0" y="116"/>
                  </a:lnTo>
                  <a:lnTo>
                    <a:pt x="1" y="117"/>
                  </a:lnTo>
                  <a:lnTo>
                    <a:pt x="2" y="118"/>
                  </a:lnTo>
                  <a:lnTo>
                    <a:pt x="3" y="119"/>
                  </a:lnTo>
                  <a:lnTo>
                    <a:pt x="7" y="119"/>
                  </a:lnTo>
                  <a:lnTo>
                    <a:pt x="8" y="118"/>
                  </a:lnTo>
                  <a:lnTo>
                    <a:pt x="9" y="116"/>
                  </a:lnTo>
                  <a:lnTo>
                    <a:pt x="9" y="116"/>
                  </a:lnTo>
                  <a:lnTo>
                    <a:pt x="13" y="104"/>
                  </a:lnTo>
                  <a:lnTo>
                    <a:pt x="15" y="89"/>
                  </a:lnTo>
                  <a:lnTo>
                    <a:pt x="19" y="61"/>
                  </a:lnTo>
                  <a:lnTo>
                    <a:pt x="21" y="47"/>
                  </a:lnTo>
                  <a:lnTo>
                    <a:pt x="24" y="33"/>
                  </a:lnTo>
                  <a:lnTo>
                    <a:pt x="30" y="21"/>
                  </a:lnTo>
                  <a:lnTo>
                    <a:pt x="33" y="15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8" y="8"/>
                  </a:lnTo>
                  <a:lnTo>
                    <a:pt x="38" y="5"/>
                  </a:lnTo>
                  <a:lnTo>
                    <a:pt x="36" y="2"/>
                  </a:lnTo>
                  <a:lnTo>
                    <a:pt x="35" y="1"/>
                  </a:lnTo>
                  <a:lnTo>
                    <a:pt x="33" y="0"/>
                  </a:lnTo>
                  <a:lnTo>
                    <a:pt x="32" y="1"/>
                  </a:lnTo>
                  <a:lnTo>
                    <a:pt x="30" y="2"/>
                  </a:lnTo>
                  <a:lnTo>
                    <a:pt x="30" y="2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3" name="chenying0907 732">
              <a:extLst>
                <a:ext uri="{FF2B5EF4-FFF2-40B4-BE49-F238E27FC236}">
                  <a16:creationId xmlns="" xmlns:a16="http://schemas.microsoft.com/office/drawing/2014/main" id="{BFD3220F-1275-4FF7-8DCD-F2931EC04F4A}"/>
                </a:ext>
              </a:extLst>
            </p:cNvPr>
            <p:cNvSpPr/>
            <p:nvPr/>
          </p:nvSpPr>
          <p:spPr bwMode="auto">
            <a:xfrm>
              <a:off x="5694363" y="4205288"/>
              <a:ext cx="63500" cy="346075"/>
            </a:xfrm>
            <a:custGeom>
              <a:avLst/>
              <a:gdLst/>
              <a:ahLst/>
              <a:cxnLst>
                <a:cxn ang="0">
                  <a:pos x="111" y="4"/>
                </a:cxn>
                <a:cxn ang="0">
                  <a:pos x="100" y="44"/>
                </a:cxn>
                <a:cxn ang="0">
                  <a:pos x="91" y="83"/>
                </a:cxn>
                <a:cxn ang="0">
                  <a:pos x="81" y="165"/>
                </a:cxn>
                <a:cxn ang="0">
                  <a:pos x="78" y="186"/>
                </a:cxn>
                <a:cxn ang="0">
                  <a:pos x="69" y="230"/>
                </a:cxn>
                <a:cxn ang="0">
                  <a:pos x="64" y="250"/>
                </a:cxn>
                <a:cxn ang="0">
                  <a:pos x="58" y="272"/>
                </a:cxn>
                <a:cxn ang="0">
                  <a:pos x="51" y="319"/>
                </a:cxn>
                <a:cxn ang="0">
                  <a:pos x="47" y="341"/>
                </a:cxn>
                <a:cxn ang="0">
                  <a:pos x="32" y="412"/>
                </a:cxn>
                <a:cxn ang="0">
                  <a:pos x="20" y="482"/>
                </a:cxn>
                <a:cxn ang="0">
                  <a:pos x="17" y="506"/>
                </a:cxn>
                <a:cxn ang="0">
                  <a:pos x="7" y="550"/>
                </a:cxn>
                <a:cxn ang="0">
                  <a:pos x="2" y="573"/>
                </a:cxn>
                <a:cxn ang="0">
                  <a:pos x="0" y="591"/>
                </a:cxn>
                <a:cxn ang="0">
                  <a:pos x="1" y="631"/>
                </a:cxn>
                <a:cxn ang="0">
                  <a:pos x="2" y="650"/>
                </a:cxn>
                <a:cxn ang="0">
                  <a:pos x="3" y="653"/>
                </a:cxn>
                <a:cxn ang="0">
                  <a:pos x="6" y="654"/>
                </a:cxn>
                <a:cxn ang="0">
                  <a:pos x="10" y="653"/>
                </a:cxn>
                <a:cxn ang="0">
                  <a:pos x="11" y="650"/>
                </a:cxn>
                <a:cxn ang="0">
                  <a:pos x="10" y="608"/>
                </a:cxn>
                <a:cxn ang="0">
                  <a:pos x="11" y="577"/>
                </a:cxn>
                <a:cxn ang="0">
                  <a:pos x="12" y="567"/>
                </a:cxn>
                <a:cxn ang="0">
                  <a:pos x="22" y="528"/>
                </a:cxn>
                <a:cxn ang="0">
                  <a:pos x="28" y="498"/>
                </a:cxn>
                <a:cxn ang="0">
                  <a:pos x="29" y="489"/>
                </a:cxn>
                <a:cxn ang="0">
                  <a:pos x="35" y="454"/>
                </a:cxn>
                <a:cxn ang="0">
                  <a:pos x="41" y="420"/>
                </a:cxn>
                <a:cxn ang="0">
                  <a:pos x="51" y="362"/>
                </a:cxn>
                <a:cxn ang="0">
                  <a:pos x="56" y="343"/>
                </a:cxn>
                <a:cxn ang="0">
                  <a:pos x="65" y="303"/>
                </a:cxn>
                <a:cxn ang="0">
                  <a:pos x="71" y="262"/>
                </a:cxn>
                <a:cxn ang="0">
                  <a:pos x="80" y="219"/>
                </a:cxn>
                <a:cxn ang="0">
                  <a:pos x="88" y="176"/>
                </a:cxn>
                <a:cxn ang="0">
                  <a:pos x="95" y="134"/>
                </a:cxn>
                <a:cxn ang="0">
                  <a:pos x="104" y="70"/>
                </a:cxn>
                <a:cxn ang="0">
                  <a:pos x="113" y="27"/>
                </a:cxn>
                <a:cxn ang="0">
                  <a:pos x="119" y="7"/>
                </a:cxn>
                <a:cxn ang="0">
                  <a:pos x="119" y="3"/>
                </a:cxn>
                <a:cxn ang="0">
                  <a:pos x="116" y="0"/>
                </a:cxn>
                <a:cxn ang="0">
                  <a:pos x="113" y="2"/>
                </a:cxn>
                <a:cxn ang="0">
                  <a:pos x="111" y="4"/>
                </a:cxn>
              </a:cxnLst>
              <a:rect l="0" t="0" r="r" b="b"/>
              <a:pathLst>
                <a:path w="120" h="654">
                  <a:moveTo>
                    <a:pt x="111" y="4"/>
                  </a:moveTo>
                  <a:lnTo>
                    <a:pt x="111" y="4"/>
                  </a:lnTo>
                  <a:lnTo>
                    <a:pt x="104" y="24"/>
                  </a:lnTo>
                  <a:lnTo>
                    <a:pt x="100" y="44"/>
                  </a:lnTo>
                  <a:lnTo>
                    <a:pt x="96" y="63"/>
                  </a:lnTo>
                  <a:lnTo>
                    <a:pt x="91" y="83"/>
                  </a:lnTo>
                  <a:lnTo>
                    <a:pt x="86" y="123"/>
                  </a:lnTo>
                  <a:lnTo>
                    <a:pt x="81" y="165"/>
                  </a:lnTo>
                  <a:lnTo>
                    <a:pt x="81" y="165"/>
                  </a:lnTo>
                  <a:lnTo>
                    <a:pt x="78" y="186"/>
                  </a:lnTo>
                  <a:lnTo>
                    <a:pt x="74" y="208"/>
                  </a:lnTo>
                  <a:lnTo>
                    <a:pt x="69" y="230"/>
                  </a:lnTo>
                  <a:lnTo>
                    <a:pt x="64" y="250"/>
                  </a:lnTo>
                  <a:lnTo>
                    <a:pt x="64" y="250"/>
                  </a:lnTo>
                  <a:lnTo>
                    <a:pt x="60" y="262"/>
                  </a:lnTo>
                  <a:lnTo>
                    <a:pt x="58" y="272"/>
                  </a:lnTo>
                  <a:lnTo>
                    <a:pt x="54" y="296"/>
                  </a:lnTo>
                  <a:lnTo>
                    <a:pt x="51" y="319"/>
                  </a:lnTo>
                  <a:lnTo>
                    <a:pt x="47" y="341"/>
                  </a:lnTo>
                  <a:lnTo>
                    <a:pt x="47" y="341"/>
                  </a:lnTo>
                  <a:lnTo>
                    <a:pt x="39" y="375"/>
                  </a:lnTo>
                  <a:lnTo>
                    <a:pt x="32" y="412"/>
                  </a:lnTo>
                  <a:lnTo>
                    <a:pt x="25" y="447"/>
                  </a:lnTo>
                  <a:lnTo>
                    <a:pt x="20" y="482"/>
                  </a:lnTo>
                  <a:lnTo>
                    <a:pt x="20" y="482"/>
                  </a:lnTo>
                  <a:lnTo>
                    <a:pt x="17" y="506"/>
                  </a:lnTo>
                  <a:lnTo>
                    <a:pt x="12" y="527"/>
                  </a:lnTo>
                  <a:lnTo>
                    <a:pt x="7" y="550"/>
                  </a:lnTo>
                  <a:lnTo>
                    <a:pt x="2" y="573"/>
                  </a:lnTo>
                  <a:lnTo>
                    <a:pt x="2" y="573"/>
                  </a:lnTo>
                  <a:lnTo>
                    <a:pt x="1" y="582"/>
                  </a:lnTo>
                  <a:lnTo>
                    <a:pt x="0" y="591"/>
                  </a:lnTo>
                  <a:lnTo>
                    <a:pt x="0" y="611"/>
                  </a:lnTo>
                  <a:lnTo>
                    <a:pt x="1" y="631"/>
                  </a:lnTo>
                  <a:lnTo>
                    <a:pt x="2" y="650"/>
                  </a:lnTo>
                  <a:lnTo>
                    <a:pt x="2" y="650"/>
                  </a:lnTo>
                  <a:lnTo>
                    <a:pt x="2" y="652"/>
                  </a:lnTo>
                  <a:lnTo>
                    <a:pt x="3" y="653"/>
                  </a:lnTo>
                  <a:lnTo>
                    <a:pt x="5" y="654"/>
                  </a:lnTo>
                  <a:lnTo>
                    <a:pt x="6" y="654"/>
                  </a:lnTo>
                  <a:lnTo>
                    <a:pt x="8" y="654"/>
                  </a:lnTo>
                  <a:lnTo>
                    <a:pt x="10" y="653"/>
                  </a:lnTo>
                  <a:lnTo>
                    <a:pt x="11" y="652"/>
                  </a:lnTo>
                  <a:lnTo>
                    <a:pt x="11" y="650"/>
                  </a:lnTo>
                  <a:lnTo>
                    <a:pt x="11" y="650"/>
                  </a:lnTo>
                  <a:lnTo>
                    <a:pt x="10" y="608"/>
                  </a:lnTo>
                  <a:lnTo>
                    <a:pt x="10" y="587"/>
                  </a:lnTo>
                  <a:lnTo>
                    <a:pt x="11" y="577"/>
                  </a:lnTo>
                  <a:lnTo>
                    <a:pt x="12" y="567"/>
                  </a:lnTo>
                  <a:lnTo>
                    <a:pt x="12" y="567"/>
                  </a:lnTo>
                  <a:lnTo>
                    <a:pt x="17" y="548"/>
                  </a:lnTo>
                  <a:lnTo>
                    <a:pt x="22" y="528"/>
                  </a:lnTo>
                  <a:lnTo>
                    <a:pt x="27" y="509"/>
                  </a:lnTo>
                  <a:lnTo>
                    <a:pt x="28" y="498"/>
                  </a:lnTo>
                  <a:lnTo>
                    <a:pt x="29" y="489"/>
                  </a:lnTo>
                  <a:lnTo>
                    <a:pt x="29" y="489"/>
                  </a:lnTo>
                  <a:lnTo>
                    <a:pt x="32" y="471"/>
                  </a:lnTo>
                  <a:lnTo>
                    <a:pt x="35" y="454"/>
                  </a:lnTo>
                  <a:lnTo>
                    <a:pt x="41" y="420"/>
                  </a:lnTo>
                  <a:lnTo>
                    <a:pt x="41" y="420"/>
                  </a:lnTo>
                  <a:lnTo>
                    <a:pt x="47" y="382"/>
                  </a:lnTo>
                  <a:lnTo>
                    <a:pt x="51" y="362"/>
                  </a:lnTo>
                  <a:lnTo>
                    <a:pt x="56" y="343"/>
                  </a:lnTo>
                  <a:lnTo>
                    <a:pt x="56" y="343"/>
                  </a:lnTo>
                  <a:lnTo>
                    <a:pt x="60" y="324"/>
                  </a:lnTo>
                  <a:lnTo>
                    <a:pt x="65" y="303"/>
                  </a:lnTo>
                  <a:lnTo>
                    <a:pt x="71" y="262"/>
                  </a:lnTo>
                  <a:lnTo>
                    <a:pt x="71" y="262"/>
                  </a:lnTo>
                  <a:lnTo>
                    <a:pt x="75" y="240"/>
                  </a:lnTo>
                  <a:lnTo>
                    <a:pt x="80" y="219"/>
                  </a:lnTo>
                  <a:lnTo>
                    <a:pt x="84" y="198"/>
                  </a:lnTo>
                  <a:lnTo>
                    <a:pt x="88" y="176"/>
                  </a:lnTo>
                  <a:lnTo>
                    <a:pt x="88" y="176"/>
                  </a:lnTo>
                  <a:lnTo>
                    <a:pt x="95" y="134"/>
                  </a:lnTo>
                  <a:lnTo>
                    <a:pt x="100" y="90"/>
                  </a:lnTo>
                  <a:lnTo>
                    <a:pt x="104" y="70"/>
                  </a:lnTo>
                  <a:lnTo>
                    <a:pt x="108" y="48"/>
                  </a:lnTo>
                  <a:lnTo>
                    <a:pt x="113" y="27"/>
                  </a:lnTo>
                  <a:lnTo>
                    <a:pt x="119" y="7"/>
                  </a:lnTo>
                  <a:lnTo>
                    <a:pt x="119" y="7"/>
                  </a:lnTo>
                  <a:lnTo>
                    <a:pt x="120" y="5"/>
                  </a:lnTo>
                  <a:lnTo>
                    <a:pt x="119" y="3"/>
                  </a:lnTo>
                  <a:lnTo>
                    <a:pt x="118" y="2"/>
                  </a:lnTo>
                  <a:lnTo>
                    <a:pt x="116" y="0"/>
                  </a:lnTo>
                  <a:lnTo>
                    <a:pt x="115" y="0"/>
                  </a:lnTo>
                  <a:lnTo>
                    <a:pt x="113" y="2"/>
                  </a:lnTo>
                  <a:lnTo>
                    <a:pt x="112" y="3"/>
                  </a:lnTo>
                  <a:lnTo>
                    <a:pt x="111" y="4"/>
                  </a:lnTo>
                  <a:lnTo>
                    <a:pt x="111" y="4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4" name="chenying0907 733">
              <a:extLst>
                <a:ext uri="{FF2B5EF4-FFF2-40B4-BE49-F238E27FC236}">
                  <a16:creationId xmlns="" xmlns:a16="http://schemas.microsoft.com/office/drawing/2014/main" id="{2B9A1169-EE74-4F20-BEE6-4B2D784FE023}"/>
                </a:ext>
              </a:extLst>
            </p:cNvPr>
            <p:cNvSpPr/>
            <p:nvPr/>
          </p:nvSpPr>
          <p:spPr bwMode="auto">
            <a:xfrm>
              <a:off x="5746751" y="4235450"/>
              <a:ext cx="46038" cy="260350"/>
            </a:xfrm>
            <a:custGeom>
              <a:avLst/>
              <a:gdLst/>
              <a:ahLst/>
              <a:cxnLst>
                <a:cxn ang="0">
                  <a:pos x="76" y="2"/>
                </a:cxn>
                <a:cxn ang="0">
                  <a:pos x="70" y="31"/>
                </a:cxn>
                <a:cxn ang="0">
                  <a:pos x="69" y="60"/>
                </a:cxn>
                <a:cxn ang="0">
                  <a:pos x="70" y="106"/>
                </a:cxn>
                <a:cxn ang="0">
                  <a:pos x="70" y="120"/>
                </a:cxn>
                <a:cxn ang="0">
                  <a:pos x="65" y="152"/>
                </a:cxn>
                <a:cxn ang="0">
                  <a:pos x="50" y="215"/>
                </a:cxn>
                <a:cxn ang="0">
                  <a:pos x="44" y="248"/>
                </a:cxn>
                <a:cxn ang="0">
                  <a:pos x="40" y="279"/>
                </a:cxn>
                <a:cxn ang="0">
                  <a:pos x="30" y="342"/>
                </a:cxn>
                <a:cxn ang="0">
                  <a:pos x="21" y="373"/>
                </a:cxn>
                <a:cxn ang="0">
                  <a:pos x="7" y="430"/>
                </a:cxn>
                <a:cxn ang="0">
                  <a:pos x="1" y="473"/>
                </a:cxn>
                <a:cxn ang="0">
                  <a:pos x="0" y="488"/>
                </a:cxn>
                <a:cxn ang="0">
                  <a:pos x="2" y="491"/>
                </a:cxn>
                <a:cxn ang="0">
                  <a:pos x="5" y="492"/>
                </a:cxn>
                <a:cxn ang="0">
                  <a:pos x="8" y="491"/>
                </a:cxn>
                <a:cxn ang="0">
                  <a:pos x="9" y="488"/>
                </a:cxn>
                <a:cxn ang="0">
                  <a:pos x="10" y="472"/>
                </a:cxn>
                <a:cxn ang="0">
                  <a:pos x="17" y="428"/>
                </a:cxn>
                <a:cxn ang="0">
                  <a:pos x="33" y="369"/>
                </a:cxn>
                <a:cxn ang="0">
                  <a:pos x="40" y="341"/>
                </a:cxn>
                <a:cxn ang="0">
                  <a:pos x="49" y="284"/>
                </a:cxn>
                <a:cxn ang="0">
                  <a:pos x="53" y="256"/>
                </a:cxn>
                <a:cxn ang="0">
                  <a:pos x="58" y="224"/>
                </a:cxn>
                <a:cxn ang="0">
                  <a:pos x="72" y="161"/>
                </a:cxn>
                <a:cxn ang="0">
                  <a:pos x="78" y="129"/>
                </a:cxn>
                <a:cxn ang="0">
                  <a:pos x="80" y="103"/>
                </a:cxn>
                <a:cxn ang="0">
                  <a:pos x="80" y="76"/>
                </a:cxn>
                <a:cxn ang="0">
                  <a:pos x="81" y="22"/>
                </a:cxn>
                <a:cxn ang="0">
                  <a:pos x="85" y="5"/>
                </a:cxn>
                <a:cxn ang="0">
                  <a:pos x="85" y="3"/>
                </a:cxn>
                <a:cxn ang="0">
                  <a:pos x="83" y="0"/>
                </a:cxn>
                <a:cxn ang="0">
                  <a:pos x="78" y="0"/>
                </a:cxn>
                <a:cxn ang="0">
                  <a:pos x="76" y="2"/>
                </a:cxn>
              </a:cxnLst>
              <a:rect l="0" t="0" r="r" b="b"/>
              <a:pathLst>
                <a:path w="85" h="492">
                  <a:moveTo>
                    <a:pt x="76" y="2"/>
                  </a:moveTo>
                  <a:lnTo>
                    <a:pt x="76" y="2"/>
                  </a:lnTo>
                  <a:lnTo>
                    <a:pt x="72" y="17"/>
                  </a:lnTo>
                  <a:lnTo>
                    <a:pt x="70" y="31"/>
                  </a:lnTo>
                  <a:lnTo>
                    <a:pt x="69" y="46"/>
                  </a:lnTo>
                  <a:lnTo>
                    <a:pt x="69" y="60"/>
                  </a:lnTo>
                  <a:lnTo>
                    <a:pt x="70" y="91"/>
                  </a:lnTo>
                  <a:lnTo>
                    <a:pt x="70" y="106"/>
                  </a:lnTo>
                  <a:lnTo>
                    <a:pt x="70" y="120"/>
                  </a:lnTo>
                  <a:lnTo>
                    <a:pt x="70" y="120"/>
                  </a:lnTo>
                  <a:lnTo>
                    <a:pt x="68" y="136"/>
                  </a:lnTo>
                  <a:lnTo>
                    <a:pt x="65" y="152"/>
                  </a:lnTo>
                  <a:lnTo>
                    <a:pt x="58" y="184"/>
                  </a:lnTo>
                  <a:lnTo>
                    <a:pt x="50" y="215"/>
                  </a:lnTo>
                  <a:lnTo>
                    <a:pt x="47" y="232"/>
                  </a:lnTo>
                  <a:lnTo>
                    <a:pt x="44" y="248"/>
                  </a:lnTo>
                  <a:lnTo>
                    <a:pt x="44" y="248"/>
                  </a:lnTo>
                  <a:lnTo>
                    <a:pt x="40" y="279"/>
                  </a:lnTo>
                  <a:lnTo>
                    <a:pt x="36" y="311"/>
                  </a:lnTo>
                  <a:lnTo>
                    <a:pt x="30" y="342"/>
                  </a:lnTo>
                  <a:lnTo>
                    <a:pt x="21" y="373"/>
                  </a:lnTo>
                  <a:lnTo>
                    <a:pt x="21" y="373"/>
                  </a:lnTo>
                  <a:lnTo>
                    <a:pt x="14" y="401"/>
                  </a:lnTo>
                  <a:lnTo>
                    <a:pt x="7" y="430"/>
                  </a:lnTo>
                  <a:lnTo>
                    <a:pt x="3" y="459"/>
                  </a:lnTo>
                  <a:lnTo>
                    <a:pt x="1" y="473"/>
                  </a:lnTo>
                  <a:lnTo>
                    <a:pt x="0" y="488"/>
                  </a:lnTo>
                  <a:lnTo>
                    <a:pt x="0" y="488"/>
                  </a:lnTo>
                  <a:lnTo>
                    <a:pt x="1" y="490"/>
                  </a:lnTo>
                  <a:lnTo>
                    <a:pt x="2" y="491"/>
                  </a:lnTo>
                  <a:lnTo>
                    <a:pt x="3" y="492"/>
                  </a:lnTo>
                  <a:lnTo>
                    <a:pt x="5" y="492"/>
                  </a:lnTo>
                  <a:lnTo>
                    <a:pt x="6" y="492"/>
                  </a:lnTo>
                  <a:lnTo>
                    <a:pt x="8" y="491"/>
                  </a:lnTo>
                  <a:lnTo>
                    <a:pt x="9" y="490"/>
                  </a:lnTo>
                  <a:lnTo>
                    <a:pt x="9" y="488"/>
                  </a:lnTo>
                  <a:lnTo>
                    <a:pt x="9" y="488"/>
                  </a:lnTo>
                  <a:lnTo>
                    <a:pt x="10" y="472"/>
                  </a:lnTo>
                  <a:lnTo>
                    <a:pt x="12" y="458"/>
                  </a:lnTo>
                  <a:lnTo>
                    <a:pt x="17" y="428"/>
                  </a:lnTo>
                  <a:lnTo>
                    <a:pt x="25" y="398"/>
                  </a:lnTo>
                  <a:lnTo>
                    <a:pt x="33" y="369"/>
                  </a:lnTo>
                  <a:lnTo>
                    <a:pt x="33" y="369"/>
                  </a:lnTo>
                  <a:lnTo>
                    <a:pt x="40" y="341"/>
                  </a:lnTo>
                  <a:lnTo>
                    <a:pt x="45" y="313"/>
                  </a:lnTo>
                  <a:lnTo>
                    <a:pt x="49" y="284"/>
                  </a:lnTo>
                  <a:lnTo>
                    <a:pt x="53" y="256"/>
                  </a:lnTo>
                  <a:lnTo>
                    <a:pt x="53" y="256"/>
                  </a:lnTo>
                  <a:lnTo>
                    <a:pt x="55" y="240"/>
                  </a:lnTo>
                  <a:lnTo>
                    <a:pt x="58" y="224"/>
                  </a:lnTo>
                  <a:lnTo>
                    <a:pt x="65" y="192"/>
                  </a:lnTo>
                  <a:lnTo>
                    <a:pt x="72" y="161"/>
                  </a:lnTo>
                  <a:lnTo>
                    <a:pt x="78" y="129"/>
                  </a:lnTo>
                  <a:lnTo>
                    <a:pt x="78" y="129"/>
                  </a:lnTo>
                  <a:lnTo>
                    <a:pt x="79" y="116"/>
                  </a:lnTo>
                  <a:lnTo>
                    <a:pt x="80" y="103"/>
                  </a:lnTo>
                  <a:lnTo>
                    <a:pt x="80" y="76"/>
                  </a:lnTo>
                  <a:lnTo>
                    <a:pt x="80" y="76"/>
                  </a:lnTo>
                  <a:lnTo>
                    <a:pt x="80" y="40"/>
                  </a:lnTo>
                  <a:lnTo>
                    <a:pt x="81" y="22"/>
                  </a:lnTo>
                  <a:lnTo>
                    <a:pt x="82" y="14"/>
                  </a:lnTo>
                  <a:lnTo>
                    <a:pt x="85" y="5"/>
                  </a:lnTo>
                  <a:lnTo>
                    <a:pt x="85" y="5"/>
                  </a:lnTo>
                  <a:lnTo>
                    <a:pt x="85" y="3"/>
                  </a:lnTo>
                  <a:lnTo>
                    <a:pt x="84" y="1"/>
                  </a:lnTo>
                  <a:lnTo>
                    <a:pt x="83" y="0"/>
                  </a:lnTo>
                  <a:lnTo>
                    <a:pt x="82" y="0"/>
                  </a:lnTo>
                  <a:lnTo>
                    <a:pt x="78" y="0"/>
                  </a:lnTo>
                  <a:lnTo>
                    <a:pt x="77" y="1"/>
                  </a:lnTo>
                  <a:lnTo>
                    <a:pt x="76" y="2"/>
                  </a:lnTo>
                  <a:lnTo>
                    <a:pt x="76" y="2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5" name="chenying0907 734">
              <a:extLst>
                <a:ext uri="{FF2B5EF4-FFF2-40B4-BE49-F238E27FC236}">
                  <a16:creationId xmlns="" xmlns:a16="http://schemas.microsoft.com/office/drawing/2014/main" id="{C7CA999A-5649-457E-9264-FACD29C7734F}"/>
                </a:ext>
              </a:extLst>
            </p:cNvPr>
            <p:cNvSpPr/>
            <p:nvPr/>
          </p:nvSpPr>
          <p:spPr bwMode="auto">
            <a:xfrm>
              <a:off x="5780088" y="4264025"/>
              <a:ext cx="34925" cy="196850"/>
            </a:xfrm>
            <a:custGeom>
              <a:avLst/>
              <a:gdLst/>
              <a:ahLst/>
              <a:cxnLst>
                <a:cxn ang="0">
                  <a:pos x="57" y="4"/>
                </a:cxn>
                <a:cxn ang="0">
                  <a:pos x="57" y="4"/>
                </a:cxn>
                <a:cxn ang="0">
                  <a:pos x="56" y="51"/>
                </a:cxn>
                <a:cxn ang="0">
                  <a:pos x="52" y="96"/>
                </a:cxn>
                <a:cxn ang="0">
                  <a:pos x="47" y="141"/>
                </a:cxn>
                <a:cxn ang="0">
                  <a:pos x="41" y="187"/>
                </a:cxn>
                <a:cxn ang="0">
                  <a:pos x="41" y="187"/>
                </a:cxn>
                <a:cxn ang="0">
                  <a:pos x="37" y="210"/>
                </a:cxn>
                <a:cxn ang="0">
                  <a:pos x="32" y="232"/>
                </a:cxn>
                <a:cxn ang="0">
                  <a:pos x="20" y="278"/>
                </a:cxn>
                <a:cxn ang="0">
                  <a:pos x="9" y="322"/>
                </a:cxn>
                <a:cxn ang="0">
                  <a:pos x="4" y="345"/>
                </a:cxn>
                <a:cxn ang="0">
                  <a:pos x="0" y="368"/>
                </a:cxn>
                <a:cxn ang="0">
                  <a:pos x="0" y="368"/>
                </a:cxn>
                <a:cxn ang="0">
                  <a:pos x="0" y="370"/>
                </a:cxn>
                <a:cxn ang="0">
                  <a:pos x="1" y="372"/>
                </a:cxn>
                <a:cxn ang="0">
                  <a:pos x="4" y="374"/>
                </a:cxn>
                <a:cxn ang="0">
                  <a:pos x="5" y="374"/>
                </a:cxn>
                <a:cxn ang="0">
                  <a:pos x="7" y="374"/>
                </a:cxn>
                <a:cxn ang="0">
                  <a:pos x="8" y="373"/>
                </a:cxn>
                <a:cxn ang="0">
                  <a:pos x="9" y="371"/>
                </a:cxn>
                <a:cxn ang="0">
                  <a:pos x="9" y="371"/>
                </a:cxn>
                <a:cxn ang="0">
                  <a:pos x="13" y="348"/>
                </a:cxn>
                <a:cxn ang="0">
                  <a:pos x="18" y="325"/>
                </a:cxn>
                <a:cxn ang="0">
                  <a:pos x="30" y="280"/>
                </a:cxn>
                <a:cxn ang="0">
                  <a:pos x="41" y="235"/>
                </a:cxn>
                <a:cxn ang="0">
                  <a:pos x="46" y="213"/>
                </a:cxn>
                <a:cxn ang="0">
                  <a:pos x="50" y="190"/>
                </a:cxn>
                <a:cxn ang="0">
                  <a:pos x="50" y="190"/>
                </a:cxn>
                <a:cxn ang="0">
                  <a:pos x="58" y="144"/>
                </a:cxn>
                <a:cxn ang="0">
                  <a:pos x="62" y="97"/>
                </a:cxn>
                <a:cxn ang="0">
                  <a:pos x="65" y="51"/>
                </a:cxn>
                <a:cxn ang="0">
                  <a:pos x="66" y="4"/>
                </a:cxn>
                <a:cxn ang="0">
                  <a:pos x="66" y="4"/>
                </a:cxn>
                <a:cxn ang="0">
                  <a:pos x="66" y="2"/>
                </a:cxn>
                <a:cxn ang="0">
                  <a:pos x="65" y="1"/>
                </a:cxn>
                <a:cxn ang="0">
                  <a:pos x="63" y="0"/>
                </a:cxn>
                <a:cxn ang="0">
                  <a:pos x="62" y="0"/>
                </a:cxn>
                <a:cxn ang="0">
                  <a:pos x="60" y="0"/>
                </a:cxn>
                <a:cxn ang="0">
                  <a:pos x="58" y="1"/>
                </a:cxn>
                <a:cxn ang="0">
                  <a:pos x="57" y="2"/>
                </a:cxn>
                <a:cxn ang="0">
                  <a:pos x="57" y="4"/>
                </a:cxn>
                <a:cxn ang="0">
                  <a:pos x="57" y="4"/>
                </a:cxn>
              </a:cxnLst>
              <a:rect l="0" t="0" r="r" b="b"/>
              <a:pathLst>
                <a:path w="66" h="374">
                  <a:moveTo>
                    <a:pt x="57" y="4"/>
                  </a:moveTo>
                  <a:lnTo>
                    <a:pt x="57" y="4"/>
                  </a:lnTo>
                  <a:lnTo>
                    <a:pt x="56" y="51"/>
                  </a:lnTo>
                  <a:lnTo>
                    <a:pt x="52" y="96"/>
                  </a:lnTo>
                  <a:lnTo>
                    <a:pt x="47" y="141"/>
                  </a:lnTo>
                  <a:lnTo>
                    <a:pt x="41" y="187"/>
                  </a:lnTo>
                  <a:lnTo>
                    <a:pt x="41" y="187"/>
                  </a:lnTo>
                  <a:lnTo>
                    <a:pt x="37" y="210"/>
                  </a:lnTo>
                  <a:lnTo>
                    <a:pt x="32" y="232"/>
                  </a:lnTo>
                  <a:lnTo>
                    <a:pt x="20" y="278"/>
                  </a:lnTo>
                  <a:lnTo>
                    <a:pt x="9" y="322"/>
                  </a:lnTo>
                  <a:lnTo>
                    <a:pt x="4" y="345"/>
                  </a:lnTo>
                  <a:lnTo>
                    <a:pt x="0" y="368"/>
                  </a:lnTo>
                  <a:lnTo>
                    <a:pt x="0" y="368"/>
                  </a:lnTo>
                  <a:lnTo>
                    <a:pt x="0" y="370"/>
                  </a:lnTo>
                  <a:lnTo>
                    <a:pt x="1" y="372"/>
                  </a:lnTo>
                  <a:lnTo>
                    <a:pt x="4" y="374"/>
                  </a:lnTo>
                  <a:lnTo>
                    <a:pt x="5" y="374"/>
                  </a:lnTo>
                  <a:lnTo>
                    <a:pt x="7" y="374"/>
                  </a:lnTo>
                  <a:lnTo>
                    <a:pt x="8" y="373"/>
                  </a:lnTo>
                  <a:lnTo>
                    <a:pt x="9" y="371"/>
                  </a:lnTo>
                  <a:lnTo>
                    <a:pt x="9" y="371"/>
                  </a:lnTo>
                  <a:lnTo>
                    <a:pt x="13" y="348"/>
                  </a:lnTo>
                  <a:lnTo>
                    <a:pt x="18" y="325"/>
                  </a:lnTo>
                  <a:lnTo>
                    <a:pt x="30" y="280"/>
                  </a:lnTo>
                  <a:lnTo>
                    <a:pt x="41" y="235"/>
                  </a:lnTo>
                  <a:lnTo>
                    <a:pt x="46" y="213"/>
                  </a:lnTo>
                  <a:lnTo>
                    <a:pt x="50" y="190"/>
                  </a:lnTo>
                  <a:lnTo>
                    <a:pt x="50" y="190"/>
                  </a:lnTo>
                  <a:lnTo>
                    <a:pt x="58" y="144"/>
                  </a:lnTo>
                  <a:lnTo>
                    <a:pt x="62" y="97"/>
                  </a:lnTo>
                  <a:lnTo>
                    <a:pt x="65" y="51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6" y="2"/>
                  </a:lnTo>
                  <a:lnTo>
                    <a:pt x="65" y="1"/>
                  </a:lnTo>
                  <a:lnTo>
                    <a:pt x="63" y="0"/>
                  </a:lnTo>
                  <a:lnTo>
                    <a:pt x="62" y="0"/>
                  </a:lnTo>
                  <a:lnTo>
                    <a:pt x="60" y="0"/>
                  </a:lnTo>
                  <a:lnTo>
                    <a:pt x="58" y="1"/>
                  </a:lnTo>
                  <a:lnTo>
                    <a:pt x="57" y="2"/>
                  </a:lnTo>
                  <a:lnTo>
                    <a:pt x="57" y="4"/>
                  </a:lnTo>
                  <a:lnTo>
                    <a:pt x="57" y="4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6" name="chenying0907 735">
              <a:extLst>
                <a:ext uri="{FF2B5EF4-FFF2-40B4-BE49-F238E27FC236}">
                  <a16:creationId xmlns="" xmlns:a16="http://schemas.microsoft.com/office/drawing/2014/main" id="{9DB21364-0777-44DA-8102-DD13D4A78230}"/>
                </a:ext>
              </a:extLst>
            </p:cNvPr>
            <p:cNvSpPr/>
            <p:nvPr/>
          </p:nvSpPr>
          <p:spPr bwMode="auto">
            <a:xfrm>
              <a:off x="5805488" y="4286250"/>
              <a:ext cx="42863" cy="160338"/>
            </a:xfrm>
            <a:custGeom>
              <a:avLst/>
              <a:gdLst/>
              <a:ahLst/>
              <a:cxnLst>
                <a:cxn ang="0">
                  <a:pos x="72" y="4"/>
                </a:cxn>
                <a:cxn ang="0">
                  <a:pos x="72" y="4"/>
                </a:cxn>
                <a:cxn ang="0">
                  <a:pos x="70" y="24"/>
                </a:cxn>
                <a:cxn ang="0">
                  <a:pos x="68" y="44"/>
                </a:cxn>
                <a:cxn ang="0">
                  <a:pos x="65" y="63"/>
                </a:cxn>
                <a:cxn ang="0">
                  <a:pos x="61" y="82"/>
                </a:cxn>
                <a:cxn ang="0">
                  <a:pos x="54" y="120"/>
                </a:cxn>
                <a:cxn ang="0">
                  <a:pos x="47" y="158"/>
                </a:cxn>
                <a:cxn ang="0">
                  <a:pos x="47" y="158"/>
                </a:cxn>
                <a:cxn ang="0">
                  <a:pos x="43" y="177"/>
                </a:cxn>
                <a:cxn ang="0">
                  <a:pos x="36" y="195"/>
                </a:cxn>
                <a:cxn ang="0">
                  <a:pos x="24" y="230"/>
                </a:cxn>
                <a:cxn ang="0">
                  <a:pos x="24" y="230"/>
                </a:cxn>
                <a:cxn ang="0">
                  <a:pos x="20" y="246"/>
                </a:cxn>
                <a:cxn ang="0">
                  <a:pos x="16" y="264"/>
                </a:cxn>
                <a:cxn ang="0">
                  <a:pos x="14" y="272"/>
                </a:cxn>
                <a:cxn ang="0">
                  <a:pos x="11" y="280"/>
                </a:cxn>
                <a:cxn ang="0">
                  <a:pos x="6" y="289"/>
                </a:cxn>
                <a:cxn ang="0">
                  <a:pos x="1" y="296"/>
                </a:cxn>
                <a:cxn ang="0">
                  <a:pos x="1" y="296"/>
                </a:cxn>
                <a:cxn ang="0">
                  <a:pos x="0" y="298"/>
                </a:cxn>
                <a:cxn ang="0">
                  <a:pos x="0" y="299"/>
                </a:cxn>
                <a:cxn ang="0">
                  <a:pos x="2" y="302"/>
                </a:cxn>
                <a:cxn ang="0">
                  <a:pos x="3" y="303"/>
                </a:cxn>
                <a:cxn ang="0">
                  <a:pos x="4" y="304"/>
                </a:cxn>
                <a:cxn ang="0">
                  <a:pos x="6" y="303"/>
                </a:cxn>
                <a:cxn ang="0">
                  <a:pos x="9" y="302"/>
                </a:cxn>
                <a:cxn ang="0">
                  <a:pos x="9" y="302"/>
                </a:cxn>
                <a:cxn ang="0">
                  <a:pos x="13" y="297"/>
                </a:cxn>
                <a:cxn ang="0">
                  <a:pos x="16" y="291"/>
                </a:cxn>
                <a:cxn ang="0">
                  <a:pos x="21" y="279"/>
                </a:cxn>
                <a:cxn ang="0">
                  <a:pos x="24" y="267"/>
                </a:cxn>
                <a:cxn ang="0">
                  <a:pos x="27" y="253"/>
                </a:cxn>
                <a:cxn ang="0">
                  <a:pos x="27" y="253"/>
                </a:cxn>
                <a:cxn ang="0">
                  <a:pos x="32" y="232"/>
                </a:cxn>
                <a:cxn ang="0">
                  <a:pos x="39" y="211"/>
                </a:cxn>
                <a:cxn ang="0">
                  <a:pos x="48" y="190"/>
                </a:cxn>
                <a:cxn ang="0">
                  <a:pos x="54" y="170"/>
                </a:cxn>
                <a:cxn ang="0">
                  <a:pos x="54" y="170"/>
                </a:cxn>
                <a:cxn ang="0">
                  <a:pos x="63" y="129"/>
                </a:cxn>
                <a:cxn ang="0">
                  <a:pos x="72" y="88"/>
                </a:cxn>
                <a:cxn ang="0">
                  <a:pos x="76" y="67"/>
                </a:cxn>
                <a:cxn ang="0">
                  <a:pos x="78" y="47"/>
                </a:cxn>
                <a:cxn ang="0">
                  <a:pos x="80" y="25"/>
                </a:cxn>
                <a:cxn ang="0">
                  <a:pos x="81" y="4"/>
                </a:cxn>
                <a:cxn ang="0">
                  <a:pos x="81" y="4"/>
                </a:cxn>
                <a:cxn ang="0">
                  <a:pos x="80" y="3"/>
                </a:cxn>
                <a:cxn ang="0">
                  <a:pos x="79" y="1"/>
                </a:cxn>
                <a:cxn ang="0">
                  <a:pos x="78" y="0"/>
                </a:cxn>
                <a:cxn ang="0">
                  <a:pos x="76" y="0"/>
                </a:cxn>
                <a:cxn ang="0">
                  <a:pos x="75" y="0"/>
                </a:cxn>
                <a:cxn ang="0">
                  <a:pos x="73" y="1"/>
                </a:cxn>
                <a:cxn ang="0">
                  <a:pos x="72" y="3"/>
                </a:cxn>
                <a:cxn ang="0">
                  <a:pos x="72" y="4"/>
                </a:cxn>
                <a:cxn ang="0">
                  <a:pos x="72" y="4"/>
                </a:cxn>
              </a:cxnLst>
              <a:rect l="0" t="0" r="r" b="b"/>
              <a:pathLst>
                <a:path w="81" h="304">
                  <a:moveTo>
                    <a:pt x="72" y="4"/>
                  </a:moveTo>
                  <a:lnTo>
                    <a:pt x="72" y="4"/>
                  </a:lnTo>
                  <a:lnTo>
                    <a:pt x="70" y="24"/>
                  </a:lnTo>
                  <a:lnTo>
                    <a:pt x="68" y="44"/>
                  </a:lnTo>
                  <a:lnTo>
                    <a:pt x="65" y="63"/>
                  </a:lnTo>
                  <a:lnTo>
                    <a:pt x="61" y="82"/>
                  </a:lnTo>
                  <a:lnTo>
                    <a:pt x="54" y="120"/>
                  </a:lnTo>
                  <a:lnTo>
                    <a:pt x="47" y="158"/>
                  </a:lnTo>
                  <a:lnTo>
                    <a:pt x="47" y="158"/>
                  </a:lnTo>
                  <a:lnTo>
                    <a:pt x="43" y="177"/>
                  </a:lnTo>
                  <a:lnTo>
                    <a:pt x="36" y="195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20" y="246"/>
                  </a:lnTo>
                  <a:lnTo>
                    <a:pt x="16" y="264"/>
                  </a:lnTo>
                  <a:lnTo>
                    <a:pt x="14" y="272"/>
                  </a:lnTo>
                  <a:lnTo>
                    <a:pt x="11" y="280"/>
                  </a:lnTo>
                  <a:lnTo>
                    <a:pt x="6" y="289"/>
                  </a:lnTo>
                  <a:lnTo>
                    <a:pt x="1" y="296"/>
                  </a:lnTo>
                  <a:lnTo>
                    <a:pt x="1" y="296"/>
                  </a:lnTo>
                  <a:lnTo>
                    <a:pt x="0" y="298"/>
                  </a:lnTo>
                  <a:lnTo>
                    <a:pt x="0" y="299"/>
                  </a:lnTo>
                  <a:lnTo>
                    <a:pt x="2" y="302"/>
                  </a:lnTo>
                  <a:lnTo>
                    <a:pt x="3" y="303"/>
                  </a:lnTo>
                  <a:lnTo>
                    <a:pt x="4" y="304"/>
                  </a:lnTo>
                  <a:lnTo>
                    <a:pt x="6" y="303"/>
                  </a:lnTo>
                  <a:lnTo>
                    <a:pt x="9" y="302"/>
                  </a:lnTo>
                  <a:lnTo>
                    <a:pt x="9" y="302"/>
                  </a:lnTo>
                  <a:lnTo>
                    <a:pt x="13" y="297"/>
                  </a:lnTo>
                  <a:lnTo>
                    <a:pt x="16" y="291"/>
                  </a:lnTo>
                  <a:lnTo>
                    <a:pt x="21" y="279"/>
                  </a:lnTo>
                  <a:lnTo>
                    <a:pt x="24" y="267"/>
                  </a:lnTo>
                  <a:lnTo>
                    <a:pt x="27" y="253"/>
                  </a:lnTo>
                  <a:lnTo>
                    <a:pt x="27" y="253"/>
                  </a:lnTo>
                  <a:lnTo>
                    <a:pt x="32" y="232"/>
                  </a:lnTo>
                  <a:lnTo>
                    <a:pt x="39" y="211"/>
                  </a:lnTo>
                  <a:lnTo>
                    <a:pt x="48" y="190"/>
                  </a:lnTo>
                  <a:lnTo>
                    <a:pt x="54" y="170"/>
                  </a:lnTo>
                  <a:lnTo>
                    <a:pt x="54" y="170"/>
                  </a:lnTo>
                  <a:lnTo>
                    <a:pt x="63" y="129"/>
                  </a:lnTo>
                  <a:lnTo>
                    <a:pt x="72" y="88"/>
                  </a:lnTo>
                  <a:lnTo>
                    <a:pt x="76" y="67"/>
                  </a:lnTo>
                  <a:lnTo>
                    <a:pt x="78" y="47"/>
                  </a:lnTo>
                  <a:lnTo>
                    <a:pt x="80" y="25"/>
                  </a:lnTo>
                  <a:lnTo>
                    <a:pt x="81" y="4"/>
                  </a:lnTo>
                  <a:lnTo>
                    <a:pt x="81" y="4"/>
                  </a:lnTo>
                  <a:lnTo>
                    <a:pt x="80" y="3"/>
                  </a:lnTo>
                  <a:lnTo>
                    <a:pt x="79" y="1"/>
                  </a:lnTo>
                  <a:lnTo>
                    <a:pt x="78" y="0"/>
                  </a:lnTo>
                  <a:lnTo>
                    <a:pt x="76" y="0"/>
                  </a:lnTo>
                  <a:lnTo>
                    <a:pt x="75" y="0"/>
                  </a:lnTo>
                  <a:lnTo>
                    <a:pt x="73" y="1"/>
                  </a:lnTo>
                  <a:lnTo>
                    <a:pt x="72" y="3"/>
                  </a:lnTo>
                  <a:lnTo>
                    <a:pt x="72" y="4"/>
                  </a:lnTo>
                  <a:lnTo>
                    <a:pt x="72" y="4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7" name="chenying0907 736">
              <a:extLst>
                <a:ext uri="{FF2B5EF4-FFF2-40B4-BE49-F238E27FC236}">
                  <a16:creationId xmlns="" xmlns:a16="http://schemas.microsoft.com/office/drawing/2014/main" id="{36AC9709-2477-4455-B5DE-67513B45DC5F}"/>
                </a:ext>
              </a:extLst>
            </p:cNvPr>
            <p:cNvSpPr/>
            <p:nvPr/>
          </p:nvSpPr>
          <p:spPr bwMode="auto">
            <a:xfrm>
              <a:off x="5845176" y="4311650"/>
              <a:ext cx="38100" cy="122238"/>
            </a:xfrm>
            <a:custGeom>
              <a:avLst/>
              <a:gdLst/>
              <a:ahLst/>
              <a:cxnLst>
                <a:cxn ang="0">
                  <a:pos x="62" y="4"/>
                </a:cxn>
                <a:cxn ang="0">
                  <a:pos x="62" y="4"/>
                </a:cxn>
                <a:cxn ang="0">
                  <a:pos x="59" y="36"/>
                </a:cxn>
                <a:cxn ang="0">
                  <a:pos x="55" y="69"/>
                </a:cxn>
                <a:cxn ang="0">
                  <a:pos x="53" y="86"/>
                </a:cxn>
                <a:cxn ang="0">
                  <a:pos x="50" y="101"/>
                </a:cxn>
                <a:cxn ang="0">
                  <a:pos x="47" y="117"/>
                </a:cxn>
                <a:cxn ang="0">
                  <a:pos x="42" y="132"/>
                </a:cxn>
                <a:cxn ang="0">
                  <a:pos x="42" y="132"/>
                </a:cxn>
                <a:cxn ang="0">
                  <a:pos x="36" y="145"/>
                </a:cxn>
                <a:cxn ang="0">
                  <a:pos x="30" y="159"/>
                </a:cxn>
                <a:cxn ang="0">
                  <a:pos x="17" y="185"/>
                </a:cxn>
                <a:cxn ang="0">
                  <a:pos x="17" y="185"/>
                </a:cxn>
                <a:cxn ang="0">
                  <a:pos x="16" y="189"/>
                </a:cxn>
                <a:cxn ang="0">
                  <a:pos x="15" y="194"/>
                </a:cxn>
                <a:cxn ang="0">
                  <a:pos x="13" y="206"/>
                </a:cxn>
                <a:cxn ang="0">
                  <a:pos x="12" y="212"/>
                </a:cxn>
                <a:cxn ang="0">
                  <a:pos x="10" y="217"/>
                </a:cxn>
                <a:cxn ang="0">
                  <a:pos x="7" y="221"/>
                </a:cxn>
                <a:cxn ang="0">
                  <a:pos x="4" y="223"/>
                </a:cxn>
                <a:cxn ang="0">
                  <a:pos x="4" y="223"/>
                </a:cxn>
                <a:cxn ang="0">
                  <a:pos x="2" y="224"/>
                </a:cxn>
                <a:cxn ang="0">
                  <a:pos x="1" y="225"/>
                </a:cxn>
                <a:cxn ang="0">
                  <a:pos x="0" y="227"/>
                </a:cxn>
                <a:cxn ang="0">
                  <a:pos x="1" y="228"/>
                </a:cxn>
                <a:cxn ang="0">
                  <a:pos x="1" y="230"/>
                </a:cxn>
                <a:cxn ang="0">
                  <a:pos x="2" y="231"/>
                </a:cxn>
                <a:cxn ang="0">
                  <a:pos x="4" y="232"/>
                </a:cxn>
                <a:cxn ang="0">
                  <a:pos x="6" y="232"/>
                </a:cxn>
                <a:cxn ang="0">
                  <a:pos x="6" y="232"/>
                </a:cxn>
                <a:cxn ang="0">
                  <a:pos x="9" y="230"/>
                </a:cxn>
                <a:cxn ang="0">
                  <a:pos x="12" y="229"/>
                </a:cxn>
                <a:cxn ang="0">
                  <a:pos x="15" y="225"/>
                </a:cxn>
                <a:cxn ang="0">
                  <a:pos x="18" y="219"/>
                </a:cxn>
                <a:cxn ang="0">
                  <a:pos x="20" y="213"/>
                </a:cxn>
                <a:cxn ang="0">
                  <a:pos x="20" y="213"/>
                </a:cxn>
                <a:cxn ang="0">
                  <a:pos x="22" y="205"/>
                </a:cxn>
                <a:cxn ang="0">
                  <a:pos x="24" y="198"/>
                </a:cxn>
                <a:cxn ang="0">
                  <a:pos x="25" y="191"/>
                </a:cxn>
                <a:cxn ang="0">
                  <a:pos x="29" y="184"/>
                </a:cxn>
                <a:cxn ang="0">
                  <a:pos x="29" y="184"/>
                </a:cxn>
                <a:cxn ang="0">
                  <a:pos x="44" y="150"/>
                </a:cxn>
                <a:cxn ang="0">
                  <a:pos x="44" y="150"/>
                </a:cxn>
                <a:cxn ang="0">
                  <a:pos x="51" y="133"/>
                </a:cxn>
                <a:cxn ang="0">
                  <a:pos x="56" y="116"/>
                </a:cxn>
                <a:cxn ang="0">
                  <a:pos x="61" y="97"/>
                </a:cxn>
                <a:cxn ang="0">
                  <a:pos x="63" y="78"/>
                </a:cxn>
                <a:cxn ang="0">
                  <a:pos x="67" y="41"/>
                </a:cxn>
                <a:cxn ang="0">
                  <a:pos x="71" y="4"/>
                </a:cxn>
                <a:cxn ang="0">
                  <a:pos x="71" y="4"/>
                </a:cxn>
                <a:cxn ang="0">
                  <a:pos x="71" y="2"/>
                </a:cxn>
                <a:cxn ang="0">
                  <a:pos x="70" y="1"/>
                </a:cxn>
                <a:cxn ang="0">
                  <a:pos x="69" y="0"/>
                </a:cxn>
                <a:cxn ang="0">
                  <a:pos x="67" y="0"/>
                </a:cxn>
                <a:cxn ang="0">
                  <a:pos x="64" y="1"/>
                </a:cxn>
                <a:cxn ang="0">
                  <a:pos x="63" y="2"/>
                </a:cxn>
                <a:cxn ang="0">
                  <a:pos x="62" y="4"/>
                </a:cxn>
                <a:cxn ang="0">
                  <a:pos x="62" y="4"/>
                </a:cxn>
              </a:cxnLst>
              <a:rect l="0" t="0" r="r" b="b"/>
              <a:pathLst>
                <a:path w="71" h="232">
                  <a:moveTo>
                    <a:pt x="62" y="4"/>
                  </a:moveTo>
                  <a:lnTo>
                    <a:pt x="62" y="4"/>
                  </a:lnTo>
                  <a:lnTo>
                    <a:pt x="59" y="36"/>
                  </a:lnTo>
                  <a:lnTo>
                    <a:pt x="55" y="69"/>
                  </a:lnTo>
                  <a:lnTo>
                    <a:pt x="53" y="86"/>
                  </a:lnTo>
                  <a:lnTo>
                    <a:pt x="50" y="101"/>
                  </a:lnTo>
                  <a:lnTo>
                    <a:pt x="47" y="117"/>
                  </a:lnTo>
                  <a:lnTo>
                    <a:pt x="42" y="132"/>
                  </a:lnTo>
                  <a:lnTo>
                    <a:pt x="42" y="132"/>
                  </a:lnTo>
                  <a:lnTo>
                    <a:pt x="36" y="145"/>
                  </a:lnTo>
                  <a:lnTo>
                    <a:pt x="30" y="159"/>
                  </a:lnTo>
                  <a:lnTo>
                    <a:pt x="17" y="185"/>
                  </a:lnTo>
                  <a:lnTo>
                    <a:pt x="17" y="185"/>
                  </a:lnTo>
                  <a:lnTo>
                    <a:pt x="16" y="189"/>
                  </a:lnTo>
                  <a:lnTo>
                    <a:pt x="15" y="194"/>
                  </a:lnTo>
                  <a:lnTo>
                    <a:pt x="13" y="206"/>
                  </a:lnTo>
                  <a:lnTo>
                    <a:pt x="12" y="212"/>
                  </a:lnTo>
                  <a:lnTo>
                    <a:pt x="10" y="217"/>
                  </a:lnTo>
                  <a:lnTo>
                    <a:pt x="7" y="221"/>
                  </a:lnTo>
                  <a:lnTo>
                    <a:pt x="4" y="223"/>
                  </a:lnTo>
                  <a:lnTo>
                    <a:pt x="4" y="223"/>
                  </a:lnTo>
                  <a:lnTo>
                    <a:pt x="2" y="224"/>
                  </a:lnTo>
                  <a:lnTo>
                    <a:pt x="1" y="225"/>
                  </a:lnTo>
                  <a:lnTo>
                    <a:pt x="0" y="227"/>
                  </a:lnTo>
                  <a:lnTo>
                    <a:pt x="1" y="228"/>
                  </a:lnTo>
                  <a:lnTo>
                    <a:pt x="1" y="230"/>
                  </a:lnTo>
                  <a:lnTo>
                    <a:pt x="2" y="231"/>
                  </a:lnTo>
                  <a:lnTo>
                    <a:pt x="4" y="232"/>
                  </a:lnTo>
                  <a:lnTo>
                    <a:pt x="6" y="232"/>
                  </a:lnTo>
                  <a:lnTo>
                    <a:pt x="6" y="232"/>
                  </a:lnTo>
                  <a:lnTo>
                    <a:pt x="9" y="230"/>
                  </a:lnTo>
                  <a:lnTo>
                    <a:pt x="12" y="229"/>
                  </a:lnTo>
                  <a:lnTo>
                    <a:pt x="15" y="225"/>
                  </a:lnTo>
                  <a:lnTo>
                    <a:pt x="18" y="219"/>
                  </a:lnTo>
                  <a:lnTo>
                    <a:pt x="20" y="213"/>
                  </a:lnTo>
                  <a:lnTo>
                    <a:pt x="20" y="213"/>
                  </a:lnTo>
                  <a:lnTo>
                    <a:pt x="22" y="205"/>
                  </a:lnTo>
                  <a:lnTo>
                    <a:pt x="24" y="198"/>
                  </a:lnTo>
                  <a:lnTo>
                    <a:pt x="25" y="191"/>
                  </a:lnTo>
                  <a:lnTo>
                    <a:pt x="29" y="184"/>
                  </a:lnTo>
                  <a:lnTo>
                    <a:pt x="29" y="184"/>
                  </a:lnTo>
                  <a:lnTo>
                    <a:pt x="44" y="150"/>
                  </a:lnTo>
                  <a:lnTo>
                    <a:pt x="44" y="150"/>
                  </a:lnTo>
                  <a:lnTo>
                    <a:pt x="51" y="133"/>
                  </a:lnTo>
                  <a:lnTo>
                    <a:pt x="56" y="116"/>
                  </a:lnTo>
                  <a:lnTo>
                    <a:pt x="61" y="97"/>
                  </a:lnTo>
                  <a:lnTo>
                    <a:pt x="63" y="78"/>
                  </a:lnTo>
                  <a:lnTo>
                    <a:pt x="67" y="41"/>
                  </a:lnTo>
                  <a:lnTo>
                    <a:pt x="71" y="4"/>
                  </a:lnTo>
                  <a:lnTo>
                    <a:pt x="71" y="4"/>
                  </a:lnTo>
                  <a:lnTo>
                    <a:pt x="71" y="2"/>
                  </a:lnTo>
                  <a:lnTo>
                    <a:pt x="70" y="1"/>
                  </a:lnTo>
                  <a:lnTo>
                    <a:pt x="69" y="0"/>
                  </a:lnTo>
                  <a:lnTo>
                    <a:pt x="67" y="0"/>
                  </a:lnTo>
                  <a:lnTo>
                    <a:pt x="64" y="1"/>
                  </a:lnTo>
                  <a:lnTo>
                    <a:pt x="63" y="2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8" name="chenying0907 737">
              <a:extLst>
                <a:ext uri="{FF2B5EF4-FFF2-40B4-BE49-F238E27FC236}">
                  <a16:creationId xmlns="" xmlns:a16="http://schemas.microsoft.com/office/drawing/2014/main" id="{FAD330F9-7D20-4F5B-8387-9D4C210A57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84788" y="4124325"/>
              <a:ext cx="636588" cy="654050"/>
            </a:xfrm>
            <a:custGeom>
              <a:avLst/>
              <a:gdLst/>
              <a:ahLst/>
              <a:cxnLst>
                <a:cxn ang="0">
                  <a:pos x="758" y="1226"/>
                </a:cxn>
                <a:cxn ang="0">
                  <a:pos x="680" y="1170"/>
                </a:cxn>
                <a:cxn ang="0">
                  <a:pos x="470" y="963"/>
                </a:cxn>
                <a:cxn ang="0">
                  <a:pos x="211" y="691"/>
                </a:cxn>
                <a:cxn ang="0">
                  <a:pos x="48" y="528"/>
                </a:cxn>
                <a:cxn ang="0">
                  <a:pos x="0" y="453"/>
                </a:cxn>
                <a:cxn ang="0">
                  <a:pos x="29" y="394"/>
                </a:cxn>
                <a:cxn ang="0">
                  <a:pos x="72" y="374"/>
                </a:cxn>
                <a:cxn ang="0">
                  <a:pos x="164" y="413"/>
                </a:cxn>
                <a:cxn ang="0">
                  <a:pos x="255" y="461"/>
                </a:cxn>
                <a:cxn ang="0">
                  <a:pos x="308" y="497"/>
                </a:cxn>
                <a:cxn ang="0">
                  <a:pos x="631" y="168"/>
                </a:cxn>
                <a:cxn ang="0">
                  <a:pos x="619" y="78"/>
                </a:cxn>
                <a:cxn ang="0">
                  <a:pos x="679" y="7"/>
                </a:cxn>
                <a:cxn ang="0">
                  <a:pos x="745" y="4"/>
                </a:cxn>
                <a:cxn ang="0">
                  <a:pos x="863" y="85"/>
                </a:cxn>
                <a:cxn ang="0">
                  <a:pos x="1020" y="246"/>
                </a:cxn>
                <a:cxn ang="0">
                  <a:pos x="1174" y="417"/>
                </a:cxn>
                <a:cxn ang="0">
                  <a:pos x="1203" y="504"/>
                </a:cxn>
                <a:cxn ang="0">
                  <a:pos x="1174" y="569"/>
                </a:cxn>
                <a:cxn ang="0">
                  <a:pos x="1108" y="602"/>
                </a:cxn>
                <a:cxn ang="0">
                  <a:pos x="1042" y="592"/>
                </a:cxn>
                <a:cxn ang="0">
                  <a:pos x="836" y="812"/>
                </a:cxn>
                <a:cxn ang="0">
                  <a:pos x="742" y="946"/>
                </a:cxn>
                <a:cxn ang="0">
                  <a:pos x="805" y="1026"/>
                </a:cxn>
                <a:cxn ang="0">
                  <a:pos x="848" y="1140"/>
                </a:cxn>
                <a:cxn ang="0">
                  <a:pos x="846" y="1212"/>
                </a:cxn>
                <a:cxn ang="0">
                  <a:pos x="807" y="1236"/>
                </a:cxn>
                <a:cxn ang="0">
                  <a:pos x="55" y="431"/>
                </a:cxn>
                <a:cxn ang="0">
                  <a:pos x="48" y="453"/>
                </a:cxn>
                <a:cxn ang="0">
                  <a:pos x="200" y="613"/>
                </a:cxn>
                <a:cxn ang="0">
                  <a:pos x="478" y="907"/>
                </a:cxn>
                <a:cxn ang="0">
                  <a:pos x="666" y="1093"/>
                </a:cxn>
                <a:cxn ang="0">
                  <a:pos x="780" y="1186"/>
                </a:cxn>
                <a:cxn ang="0">
                  <a:pos x="805" y="1181"/>
                </a:cxn>
                <a:cxn ang="0">
                  <a:pos x="795" y="1129"/>
                </a:cxn>
                <a:cxn ang="0">
                  <a:pos x="725" y="996"/>
                </a:cxn>
                <a:cxn ang="0">
                  <a:pos x="690" y="931"/>
                </a:cxn>
                <a:cxn ang="0">
                  <a:pos x="687" y="904"/>
                </a:cxn>
                <a:cxn ang="0">
                  <a:pos x="816" y="768"/>
                </a:cxn>
                <a:cxn ang="0">
                  <a:pos x="1010" y="557"/>
                </a:cxn>
                <a:cxn ang="0">
                  <a:pos x="1025" y="536"/>
                </a:cxn>
                <a:cxn ang="0">
                  <a:pos x="1050" y="540"/>
                </a:cxn>
                <a:cxn ang="0">
                  <a:pos x="1110" y="559"/>
                </a:cxn>
                <a:cxn ang="0">
                  <a:pos x="1143" y="535"/>
                </a:cxn>
                <a:cxn ang="0">
                  <a:pos x="1158" y="486"/>
                </a:cxn>
                <a:cxn ang="0">
                  <a:pos x="1111" y="411"/>
                </a:cxn>
                <a:cxn ang="0">
                  <a:pos x="996" y="286"/>
                </a:cxn>
                <a:cxn ang="0">
                  <a:pos x="822" y="108"/>
                </a:cxn>
                <a:cxn ang="0">
                  <a:pos x="747" y="50"/>
                </a:cxn>
                <a:cxn ang="0">
                  <a:pos x="688" y="57"/>
                </a:cxn>
                <a:cxn ang="0">
                  <a:pos x="658" y="111"/>
                </a:cxn>
                <a:cxn ang="0">
                  <a:pos x="679" y="159"/>
                </a:cxn>
                <a:cxn ang="0">
                  <a:pos x="674" y="184"/>
                </a:cxn>
                <a:cxn ang="0">
                  <a:pos x="425" y="444"/>
                </a:cxn>
                <a:cxn ang="0">
                  <a:pos x="324" y="533"/>
                </a:cxn>
                <a:cxn ang="0">
                  <a:pos x="301" y="542"/>
                </a:cxn>
                <a:cxn ang="0">
                  <a:pos x="235" y="502"/>
                </a:cxn>
                <a:cxn ang="0">
                  <a:pos x="170" y="470"/>
                </a:cxn>
                <a:cxn ang="0">
                  <a:pos x="116" y="434"/>
                </a:cxn>
              </a:cxnLst>
              <a:rect l="0" t="0" r="r" b="b"/>
              <a:pathLst>
                <a:path w="1204" h="1236">
                  <a:moveTo>
                    <a:pt x="799" y="1236"/>
                  </a:moveTo>
                  <a:lnTo>
                    <a:pt x="799" y="1236"/>
                  </a:lnTo>
                  <a:lnTo>
                    <a:pt x="792" y="1236"/>
                  </a:lnTo>
                  <a:lnTo>
                    <a:pt x="784" y="1235"/>
                  </a:lnTo>
                  <a:lnTo>
                    <a:pt x="777" y="1233"/>
                  </a:lnTo>
                  <a:lnTo>
                    <a:pt x="769" y="1231"/>
                  </a:lnTo>
                  <a:lnTo>
                    <a:pt x="769" y="1231"/>
                  </a:lnTo>
                  <a:lnTo>
                    <a:pt x="758" y="1226"/>
                  </a:lnTo>
                  <a:lnTo>
                    <a:pt x="747" y="1220"/>
                  </a:lnTo>
                  <a:lnTo>
                    <a:pt x="735" y="1214"/>
                  </a:lnTo>
                  <a:lnTo>
                    <a:pt x="724" y="1207"/>
                  </a:lnTo>
                  <a:lnTo>
                    <a:pt x="713" y="1199"/>
                  </a:lnTo>
                  <a:lnTo>
                    <a:pt x="701" y="1191"/>
                  </a:lnTo>
                  <a:lnTo>
                    <a:pt x="691" y="1180"/>
                  </a:lnTo>
                  <a:lnTo>
                    <a:pt x="680" y="1170"/>
                  </a:lnTo>
                  <a:lnTo>
                    <a:pt x="680" y="1170"/>
                  </a:lnTo>
                  <a:lnTo>
                    <a:pt x="656" y="1147"/>
                  </a:lnTo>
                  <a:lnTo>
                    <a:pt x="631" y="1124"/>
                  </a:lnTo>
                  <a:lnTo>
                    <a:pt x="631" y="1124"/>
                  </a:lnTo>
                  <a:lnTo>
                    <a:pt x="606" y="1103"/>
                  </a:lnTo>
                  <a:lnTo>
                    <a:pt x="582" y="1080"/>
                  </a:lnTo>
                  <a:lnTo>
                    <a:pt x="582" y="1080"/>
                  </a:lnTo>
                  <a:lnTo>
                    <a:pt x="526" y="1022"/>
                  </a:lnTo>
                  <a:lnTo>
                    <a:pt x="470" y="963"/>
                  </a:lnTo>
                  <a:lnTo>
                    <a:pt x="470" y="963"/>
                  </a:lnTo>
                  <a:lnTo>
                    <a:pt x="422" y="915"/>
                  </a:lnTo>
                  <a:lnTo>
                    <a:pt x="375" y="865"/>
                  </a:lnTo>
                  <a:lnTo>
                    <a:pt x="375" y="865"/>
                  </a:lnTo>
                  <a:lnTo>
                    <a:pt x="321" y="809"/>
                  </a:lnTo>
                  <a:lnTo>
                    <a:pt x="268" y="752"/>
                  </a:lnTo>
                  <a:lnTo>
                    <a:pt x="268" y="752"/>
                  </a:lnTo>
                  <a:lnTo>
                    <a:pt x="211" y="691"/>
                  </a:lnTo>
                  <a:lnTo>
                    <a:pt x="182" y="660"/>
                  </a:lnTo>
                  <a:lnTo>
                    <a:pt x="152" y="629"/>
                  </a:lnTo>
                  <a:lnTo>
                    <a:pt x="152" y="629"/>
                  </a:lnTo>
                  <a:lnTo>
                    <a:pt x="108" y="587"/>
                  </a:lnTo>
                  <a:lnTo>
                    <a:pt x="108" y="587"/>
                  </a:lnTo>
                  <a:lnTo>
                    <a:pt x="77" y="558"/>
                  </a:lnTo>
                  <a:lnTo>
                    <a:pt x="48" y="528"/>
                  </a:lnTo>
                  <a:lnTo>
                    <a:pt x="48" y="528"/>
                  </a:lnTo>
                  <a:lnTo>
                    <a:pt x="33" y="511"/>
                  </a:lnTo>
                  <a:lnTo>
                    <a:pt x="26" y="503"/>
                  </a:lnTo>
                  <a:lnTo>
                    <a:pt x="18" y="493"/>
                  </a:lnTo>
                  <a:lnTo>
                    <a:pt x="12" y="483"/>
                  </a:lnTo>
                  <a:lnTo>
                    <a:pt x="7" y="474"/>
                  </a:lnTo>
                  <a:lnTo>
                    <a:pt x="3" y="463"/>
                  </a:lnTo>
                  <a:lnTo>
                    <a:pt x="0" y="453"/>
                  </a:lnTo>
                  <a:lnTo>
                    <a:pt x="0" y="453"/>
                  </a:lnTo>
                  <a:lnTo>
                    <a:pt x="0" y="448"/>
                  </a:lnTo>
                  <a:lnTo>
                    <a:pt x="0" y="443"/>
                  </a:lnTo>
                  <a:lnTo>
                    <a:pt x="1" y="437"/>
                  </a:lnTo>
                  <a:lnTo>
                    <a:pt x="2" y="432"/>
                  </a:lnTo>
                  <a:lnTo>
                    <a:pt x="6" y="422"/>
                  </a:lnTo>
                  <a:lnTo>
                    <a:pt x="13" y="412"/>
                  </a:lnTo>
                  <a:lnTo>
                    <a:pt x="21" y="402"/>
                  </a:lnTo>
                  <a:lnTo>
                    <a:pt x="29" y="394"/>
                  </a:lnTo>
                  <a:lnTo>
                    <a:pt x="38" y="387"/>
                  </a:lnTo>
                  <a:lnTo>
                    <a:pt x="47" y="382"/>
                  </a:lnTo>
                  <a:lnTo>
                    <a:pt x="47" y="382"/>
                  </a:lnTo>
                  <a:lnTo>
                    <a:pt x="53" y="379"/>
                  </a:lnTo>
                  <a:lnTo>
                    <a:pt x="59" y="377"/>
                  </a:lnTo>
                  <a:lnTo>
                    <a:pt x="65" y="376"/>
                  </a:lnTo>
                  <a:lnTo>
                    <a:pt x="72" y="374"/>
                  </a:lnTo>
                  <a:lnTo>
                    <a:pt x="72" y="374"/>
                  </a:lnTo>
                  <a:lnTo>
                    <a:pt x="83" y="376"/>
                  </a:lnTo>
                  <a:lnTo>
                    <a:pt x="95" y="378"/>
                  </a:lnTo>
                  <a:lnTo>
                    <a:pt x="106" y="382"/>
                  </a:lnTo>
                  <a:lnTo>
                    <a:pt x="120" y="387"/>
                  </a:lnTo>
                  <a:lnTo>
                    <a:pt x="120" y="387"/>
                  </a:lnTo>
                  <a:lnTo>
                    <a:pt x="131" y="392"/>
                  </a:lnTo>
                  <a:lnTo>
                    <a:pt x="142" y="399"/>
                  </a:lnTo>
                  <a:lnTo>
                    <a:pt x="164" y="413"/>
                  </a:lnTo>
                  <a:lnTo>
                    <a:pt x="164" y="413"/>
                  </a:lnTo>
                  <a:lnTo>
                    <a:pt x="191" y="429"/>
                  </a:lnTo>
                  <a:lnTo>
                    <a:pt x="205" y="436"/>
                  </a:lnTo>
                  <a:lnTo>
                    <a:pt x="219" y="443"/>
                  </a:lnTo>
                  <a:lnTo>
                    <a:pt x="219" y="443"/>
                  </a:lnTo>
                  <a:lnTo>
                    <a:pt x="228" y="447"/>
                  </a:lnTo>
                  <a:lnTo>
                    <a:pt x="237" y="451"/>
                  </a:lnTo>
                  <a:lnTo>
                    <a:pt x="255" y="461"/>
                  </a:lnTo>
                  <a:lnTo>
                    <a:pt x="255" y="461"/>
                  </a:lnTo>
                  <a:lnTo>
                    <a:pt x="275" y="472"/>
                  </a:lnTo>
                  <a:lnTo>
                    <a:pt x="275" y="472"/>
                  </a:lnTo>
                  <a:lnTo>
                    <a:pt x="283" y="478"/>
                  </a:lnTo>
                  <a:lnTo>
                    <a:pt x="292" y="485"/>
                  </a:lnTo>
                  <a:lnTo>
                    <a:pt x="292" y="485"/>
                  </a:lnTo>
                  <a:lnTo>
                    <a:pt x="305" y="494"/>
                  </a:lnTo>
                  <a:lnTo>
                    <a:pt x="308" y="497"/>
                  </a:lnTo>
                  <a:lnTo>
                    <a:pt x="312" y="494"/>
                  </a:lnTo>
                  <a:lnTo>
                    <a:pt x="312" y="494"/>
                  </a:lnTo>
                  <a:lnTo>
                    <a:pt x="393" y="412"/>
                  </a:lnTo>
                  <a:lnTo>
                    <a:pt x="474" y="328"/>
                  </a:lnTo>
                  <a:lnTo>
                    <a:pt x="474" y="328"/>
                  </a:lnTo>
                  <a:lnTo>
                    <a:pt x="550" y="249"/>
                  </a:lnTo>
                  <a:lnTo>
                    <a:pt x="628" y="171"/>
                  </a:lnTo>
                  <a:lnTo>
                    <a:pt x="631" y="168"/>
                  </a:lnTo>
                  <a:lnTo>
                    <a:pt x="629" y="164"/>
                  </a:lnTo>
                  <a:lnTo>
                    <a:pt x="629" y="164"/>
                  </a:lnTo>
                  <a:lnTo>
                    <a:pt x="623" y="151"/>
                  </a:lnTo>
                  <a:lnTo>
                    <a:pt x="618" y="137"/>
                  </a:lnTo>
                  <a:lnTo>
                    <a:pt x="615" y="122"/>
                  </a:lnTo>
                  <a:lnTo>
                    <a:pt x="614" y="108"/>
                  </a:lnTo>
                  <a:lnTo>
                    <a:pt x="615" y="92"/>
                  </a:lnTo>
                  <a:lnTo>
                    <a:pt x="619" y="78"/>
                  </a:lnTo>
                  <a:lnTo>
                    <a:pt x="624" y="64"/>
                  </a:lnTo>
                  <a:lnTo>
                    <a:pt x="630" y="50"/>
                  </a:lnTo>
                  <a:lnTo>
                    <a:pt x="630" y="50"/>
                  </a:lnTo>
                  <a:lnTo>
                    <a:pt x="638" y="39"/>
                  </a:lnTo>
                  <a:lnTo>
                    <a:pt x="646" y="28"/>
                  </a:lnTo>
                  <a:lnTo>
                    <a:pt x="656" y="20"/>
                  </a:lnTo>
                  <a:lnTo>
                    <a:pt x="667" y="13"/>
                  </a:lnTo>
                  <a:lnTo>
                    <a:pt x="679" y="7"/>
                  </a:lnTo>
                  <a:lnTo>
                    <a:pt x="690" y="3"/>
                  </a:lnTo>
                  <a:lnTo>
                    <a:pt x="703" y="1"/>
                  </a:lnTo>
                  <a:lnTo>
                    <a:pt x="716" y="0"/>
                  </a:lnTo>
                  <a:lnTo>
                    <a:pt x="716" y="0"/>
                  </a:lnTo>
                  <a:lnTo>
                    <a:pt x="725" y="1"/>
                  </a:lnTo>
                  <a:lnTo>
                    <a:pt x="734" y="2"/>
                  </a:lnTo>
                  <a:lnTo>
                    <a:pt x="734" y="2"/>
                  </a:lnTo>
                  <a:lnTo>
                    <a:pt x="745" y="4"/>
                  </a:lnTo>
                  <a:lnTo>
                    <a:pt x="754" y="6"/>
                  </a:lnTo>
                  <a:lnTo>
                    <a:pt x="763" y="9"/>
                  </a:lnTo>
                  <a:lnTo>
                    <a:pt x="773" y="13"/>
                  </a:lnTo>
                  <a:lnTo>
                    <a:pt x="789" y="21"/>
                  </a:lnTo>
                  <a:lnTo>
                    <a:pt x="806" y="33"/>
                  </a:lnTo>
                  <a:lnTo>
                    <a:pt x="820" y="44"/>
                  </a:lnTo>
                  <a:lnTo>
                    <a:pt x="834" y="57"/>
                  </a:lnTo>
                  <a:lnTo>
                    <a:pt x="863" y="85"/>
                  </a:lnTo>
                  <a:lnTo>
                    <a:pt x="865" y="87"/>
                  </a:lnTo>
                  <a:lnTo>
                    <a:pt x="865" y="87"/>
                  </a:lnTo>
                  <a:lnTo>
                    <a:pt x="903" y="125"/>
                  </a:lnTo>
                  <a:lnTo>
                    <a:pt x="939" y="163"/>
                  </a:lnTo>
                  <a:lnTo>
                    <a:pt x="939" y="163"/>
                  </a:lnTo>
                  <a:lnTo>
                    <a:pt x="976" y="201"/>
                  </a:lnTo>
                  <a:lnTo>
                    <a:pt x="1013" y="239"/>
                  </a:lnTo>
                  <a:lnTo>
                    <a:pt x="1020" y="246"/>
                  </a:lnTo>
                  <a:lnTo>
                    <a:pt x="1020" y="246"/>
                  </a:lnTo>
                  <a:lnTo>
                    <a:pt x="1053" y="279"/>
                  </a:lnTo>
                  <a:lnTo>
                    <a:pt x="1085" y="313"/>
                  </a:lnTo>
                  <a:lnTo>
                    <a:pt x="1117" y="348"/>
                  </a:lnTo>
                  <a:lnTo>
                    <a:pt x="1147" y="383"/>
                  </a:lnTo>
                  <a:lnTo>
                    <a:pt x="1155" y="391"/>
                  </a:lnTo>
                  <a:lnTo>
                    <a:pt x="1155" y="391"/>
                  </a:lnTo>
                  <a:lnTo>
                    <a:pt x="1174" y="417"/>
                  </a:lnTo>
                  <a:lnTo>
                    <a:pt x="1184" y="429"/>
                  </a:lnTo>
                  <a:lnTo>
                    <a:pt x="1192" y="443"/>
                  </a:lnTo>
                  <a:lnTo>
                    <a:pt x="1198" y="457"/>
                  </a:lnTo>
                  <a:lnTo>
                    <a:pt x="1202" y="472"/>
                  </a:lnTo>
                  <a:lnTo>
                    <a:pt x="1203" y="479"/>
                  </a:lnTo>
                  <a:lnTo>
                    <a:pt x="1204" y="487"/>
                  </a:lnTo>
                  <a:lnTo>
                    <a:pt x="1203" y="495"/>
                  </a:lnTo>
                  <a:lnTo>
                    <a:pt x="1203" y="504"/>
                  </a:lnTo>
                  <a:lnTo>
                    <a:pt x="1203" y="504"/>
                  </a:lnTo>
                  <a:lnTo>
                    <a:pt x="1201" y="514"/>
                  </a:lnTo>
                  <a:lnTo>
                    <a:pt x="1198" y="524"/>
                  </a:lnTo>
                  <a:lnTo>
                    <a:pt x="1195" y="535"/>
                  </a:lnTo>
                  <a:lnTo>
                    <a:pt x="1191" y="544"/>
                  </a:lnTo>
                  <a:lnTo>
                    <a:pt x="1186" y="552"/>
                  </a:lnTo>
                  <a:lnTo>
                    <a:pt x="1181" y="560"/>
                  </a:lnTo>
                  <a:lnTo>
                    <a:pt x="1174" y="569"/>
                  </a:lnTo>
                  <a:lnTo>
                    <a:pt x="1167" y="575"/>
                  </a:lnTo>
                  <a:lnTo>
                    <a:pt x="1160" y="581"/>
                  </a:lnTo>
                  <a:lnTo>
                    <a:pt x="1153" y="586"/>
                  </a:lnTo>
                  <a:lnTo>
                    <a:pt x="1144" y="591"/>
                  </a:lnTo>
                  <a:lnTo>
                    <a:pt x="1136" y="596"/>
                  </a:lnTo>
                  <a:lnTo>
                    <a:pt x="1127" y="599"/>
                  </a:lnTo>
                  <a:lnTo>
                    <a:pt x="1117" y="601"/>
                  </a:lnTo>
                  <a:lnTo>
                    <a:pt x="1108" y="602"/>
                  </a:lnTo>
                  <a:lnTo>
                    <a:pt x="1098" y="603"/>
                  </a:lnTo>
                  <a:lnTo>
                    <a:pt x="1098" y="603"/>
                  </a:lnTo>
                  <a:lnTo>
                    <a:pt x="1085" y="602"/>
                  </a:lnTo>
                  <a:lnTo>
                    <a:pt x="1073" y="600"/>
                  </a:lnTo>
                  <a:lnTo>
                    <a:pt x="1061" y="596"/>
                  </a:lnTo>
                  <a:lnTo>
                    <a:pt x="1048" y="591"/>
                  </a:lnTo>
                  <a:lnTo>
                    <a:pt x="1045" y="589"/>
                  </a:lnTo>
                  <a:lnTo>
                    <a:pt x="1042" y="592"/>
                  </a:lnTo>
                  <a:lnTo>
                    <a:pt x="1042" y="592"/>
                  </a:lnTo>
                  <a:lnTo>
                    <a:pt x="993" y="644"/>
                  </a:lnTo>
                  <a:lnTo>
                    <a:pt x="944" y="697"/>
                  </a:lnTo>
                  <a:lnTo>
                    <a:pt x="944" y="697"/>
                  </a:lnTo>
                  <a:lnTo>
                    <a:pt x="890" y="755"/>
                  </a:lnTo>
                  <a:lnTo>
                    <a:pt x="863" y="784"/>
                  </a:lnTo>
                  <a:lnTo>
                    <a:pt x="836" y="812"/>
                  </a:lnTo>
                  <a:lnTo>
                    <a:pt x="836" y="812"/>
                  </a:lnTo>
                  <a:lnTo>
                    <a:pt x="806" y="842"/>
                  </a:lnTo>
                  <a:lnTo>
                    <a:pt x="778" y="873"/>
                  </a:lnTo>
                  <a:lnTo>
                    <a:pt x="778" y="873"/>
                  </a:lnTo>
                  <a:lnTo>
                    <a:pt x="731" y="923"/>
                  </a:lnTo>
                  <a:lnTo>
                    <a:pt x="728" y="926"/>
                  </a:lnTo>
                  <a:lnTo>
                    <a:pt x="730" y="930"/>
                  </a:lnTo>
                  <a:lnTo>
                    <a:pt x="730" y="930"/>
                  </a:lnTo>
                  <a:lnTo>
                    <a:pt x="742" y="946"/>
                  </a:lnTo>
                  <a:lnTo>
                    <a:pt x="742" y="946"/>
                  </a:lnTo>
                  <a:lnTo>
                    <a:pt x="754" y="962"/>
                  </a:lnTo>
                  <a:lnTo>
                    <a:pt x="767" y="979"/>
                  </a:lnTo>
                  <a:lnTo>
                    <a:pt x="771" y="983"/>
                  </a:lnTo>
                  <a:lnTo>
                    <a:pt x="771" y="983"/>
                  </a:lnTo>
                  <a:lnTo>
                    <a:pt x="790" y="1004"/>
                  </a:lnTo>
                  <a:lnTo>
                    <a:pt x="798" y="1015"/>
                  </a:lnTo>
                  <a:lnTo>
                    <a:pt x="805" y="1026"/>
                  </a:lnTo>
                  <a:lnTo>
                    <a:pt x="805" y="1026"/>
                  </a:lnTo>
                  <a:lnTo>
                    <a:pt x="811" y="1041"/>
                  </a:lnTo>
                  <a:lnTo>
                    <a:pt x="817" y="1056"/>
                  </a:lnTo>
                  <a:lnTo>
                    <a:pt x="828" y="1087"/>
                  </a:lnTo>
                  <a:lnTo>
                    <a:pt x="828" y="1087"/>
                  </a:lnTo>
                  <a:lnTo>
                    <a:pt x="838" y="1114"/>
                  </a:lnTo>
                  <a:lnTo>
                    <a:pt x="848" y="1140"/>
                  </a:lnTo>
                  <a:lnTo>
                    <a:pt x="848" y="1140"/>
                  </a:lnTo>
                  <a:lnTo>
                    <a:pt x="851" y="1150"/>
                  </a:lnTo>
                  <a:lnTo>
                    <a:pt x="854" y="1160"/>
                  </a:lnTo>
                  <a:lnTo>
                    <a:pt x="855" y="1169"/>
                  </a:lnTo>
                  <a:lnTo>
                    <a:pt x="856" y="1178"/>
                  </a:lnTo>
                  <a:lnTo>
                    <a:pt x="855" y="1187"/>
                  </a:lnTo>
                  <a:lnTo>
                    <a:pt x="853" y="1197"/>
                  </a:lnTo>
                  <a:lnTo>
                    <a:pt x="850" y="1204"/>
                  </a:lnTo>
                  <a:lnTo>
                    <a:pt x="846" y="1212"/>
                  </a:lnTo>
                  <a:lnTo>
                    <a:pt x="846" y="1212"/>
                  </a:lnTo>
                  <a:lnTo>
                    <a:pt x="842" y="1217"/>
                  </a:lnTo>
                  <a:lnTo>
                    <a:pt x="837" y="1223"/>
                  </a:lnTo>
                  <a:lnTo>
                    <a:pt x="831" y="1227"/>
                  </a:lnTo>
                  <a:lnTo>
                    <a:pt x="826" y="1230"/>
                  </a:lnTo>
                  <a:lnTo>
                    <a:pt x="820" y="1233"/>
                  </a:lnTo>
                  <a:lnTo>
                    <a:pt x="813" y="1235"/>
                  </a:lnTo>
                  <a:lnTo>
                    <a:pt x="807" y="1236"/>
                  </a:lnTo>
                  <a:lnTo>
                    <a:pt x="799" y="1236"/>
                  </a:lnTo>
                  <a:lnTo>
                    <a:pt x="799" y="1236"/>
                  </a:lnTo>
                  <a:close/>
                  <a:moveTo>
                    <a:pt x="86" y="424"/>
                  </a:moveTo>
                  <a:lnTo>
                    <a:pt x="86" y="424"/>
                  </a:lnTo>
                  <a:lnTo>
                    <a:pt x="76" y="424"/>
                  </a:lnTo>
                  <a:lnTo>
                    <a:pt x="65" y="427"/>
                  </a:lnTo>
                  <a:lnTo>
                    <a:pt x="60" y="429"/>
                  </a:lnTo>
                  <a:lnTo>
                    <a:pt x="55" y="431"/>
                  </a:lnTo>
                  <a:lnTo>
                    <a:pt x="50" y="434"/>
                  </a:lnTo>
                  <a:lnTo>
                    <a:pt x="47" y="439"/>
                  </a:lnTo>
                  <a:lnTo>
                    <a:pt x="47" y="439"/>
                  </a:lnTo>
                  <a:lnTo>
                    <a:pt x="46" y="442"/>
                  </a:lnTo>
                  <a:lnTo>
                    <a:pt x="45" y="446"/>
                  </a:lnTo>
                  <a:lnTo>
                    <a:pt x="46" y="449"/>
                  </a:lnTo>
                  <a:lnTo>
                    <a:pt x="48" y="453"/>
                  </a:lnTo>
                  <a:lnTo>
                    <a:pt x="48" y="453"/>
                  </a:lnTo>
                  <a:lnTo>
                    <a:pt x="60" y="471"/>
                  </a:lnTo>
                  <a:lnTo>
                    <a:pt x="73" y="487"/>
                  </a:lnTo>
                  <a:lnTo>
                    <a:pt x="88" y="503"/>
                  </a:lnTo>
                  <a:lnTo>
                    <a:pt x="104" y="519"/>
                  </a:lnTo>
                  <a:lnTo>
                    <a:pt x="104" y="519"/>
                  </a:lnTo>
                  <a:lnTo>
                    <a:pt x="129" y="542"/>
                  </a:lnTo>
                  <a:lnTo>
                    <a:pt x="153" y="566"/>
                  </a:lnTo>
                  <a:lnTo>
                    <a:pt x="200" y="613"/>
                  </a:lnTo>
                  <a:lnTo>
                    <a:pt x="247" y="662"/>
                  </a:lnTo>
                  <a:lnTo>
                    <a:pt x="291" y="710"/>
                  </a:lnTo>
                  <a:lnTo>
                    <a:pt x="291" y="710"/>
                  </a:lnTo>
                  <a:lnTo>
                    <a:pt x="349" y="772"/>
                  </a:lnTo>
                  <a:lnTo>
                    <a:pt x="407" y="833"/>
                  </a:lnTo>
                  <a:lnTo>
                    <a:pt x="407" y="833"/>
                  </a:lnTo>
                  <a:lnTo>
                    <a:pt x="443" y="870"/>
                  </a:lnTo>
                  <a:lnTo>
                    <a:pt x="478" y="907"/>
                  </a:lnTo>
                  <a:lnTo>
                    <a:pt x="478" y="907"/>
                  </a:lnTo>
                  <a:lnTo>
                    <a:pt x="518" y="950"/>
                  </a:lnTo>
                  <a:lnTo>
                    <a:pt x="560" y="992"/>
                  </a:lnTo>
                  <a:lnTo>
                    <a:pt x="560" y="992"/>
                  </a:lnTo>
                  <a:lnTo>
                    <a:pt x="595" y="1027"/>
                  </a:lnTo>
                  <a:lnTo>
                    <a:pt x="631" y="1060"/>
                  </a:lnTo>
                  <a:lnTo>
                    <a:pt x="631" y="1060"/>
                  </a:lnTo>
                  <a:lnTo>
                    <a:pt x="666" y="1093"/>
                  </a:lnTo>
                  <a:lnTo>
                    <a:pt x="701" y="1128"/>
                  </a:lnTo>
                  <a:lnTo>
                    <a:pt x="701" y="1128"/>
                  </a:lnTo>
                  <a:lnTo>
                    <a:pt x="717" y="1143"/>
                  </a:lnTo>
                  <a:lnTo>
                    <a:pt x="736" y="1161"/>
                  </a:lnTo>
                  <a:lnTo>
                    <a:pt x="748" y="1169"/>
                  </a:lnTo>
                  <a:lnTo>
                    <a:pt x="758" y="1176"/>
                  </a:lnTo>
                  <a:lnTo>
                    <a:pt x="769" y="1182"/>
                  </a:lnTo>
                  <a:lnTo>
                    <a:pt x="780" y="1186"/>
                  </a:lnTo>
                  <a:lnTo>
                    <a:pt x="780" y="1186"/>
                  </a:lnTo>
                  <a:lnTo>
                    <a:pt x="786" y="1187"/>
                  </a:lnTo>
                  <a:lnTo>
                    <a:pt x="791" y="1188"/>
                  </a:lnTo>
                  <a:lnTo>
                    <a:pt x="791" y="1188"/>
                  </a:lnTo>
                  <a:lnTo>
                    <a:pt x="796" y="1187"/>
                  </a:lnTo>
                  <a:lnTo>
                    <a:pt x="800" y="1186"/>
                  </a:lnTo>
                  <a:lnTo>
                    <a:pt x="802" y="1183"/>
                  </a:lnTo>
                  <a:lnTo>
                    <a:pt x="805" y="1181"/>
                  </a:lnTo>
                  <a:lnTo>
                    <a:pt x="805" y="1181"/>
                  </a:lnTo>
                  <a:lnTo>
                    <a:pt x="807" y="1177"/>
                  </a:lnTo>
                  <a:lnTo>
                    <a:pt x="808" y="1172"/>
                  </a:lnTo>
                  <a:lnTo>
                    <a:pt x="808" y="1166"/>
                  </a:lnTo>
                  <a:lnTo>
                    <a:pt x="807" y="1160"/>
                  </a:lnTo>
                  <a:lnTo>
                    <a:pt x="801" y="1145"/>
                  </a:lnTo>
                  <a:lnTo>
                    <a:pt x="795" y="1129"/>
                  </a:lnTo>
                  <a:lnTo>
                    <a:pt x="795" y="1129"/>
                  </a:lnTo>
                  <a:lnTo>
                    <a:pt x="791" y="1118"/>
                  </a:lnTo>
                  <a:lnTo>
                    <a:pt x="791" y="1118"/>
                  </a:lnTo>
                  <a:lnTo>
                    <a:pt x="783" y="1097"/>
                  </a:lnTo>
                  <a:lnTo>
                    <a:pt x="774" y="1076"/>
                  </a:lnTo>
                  <a:lnTo>
                    <a:pt x="763" y="1055"/>
                  </a:lnTo>
                  <a:lnTo>
                    <a:pt x="752" y="1036"/>
                  </a:lnTo>
                  <a:lnTo>
                    <a:pt x="738" y="1016"/>
                  </a:lnTo>
                  <a:lnTo>
                    <a:pt x="725" y="996"/>
                  </a:lnTo>
                  <a:lnTo>
                    <a:pt x="709" y="977"/>
                  </a:lnTo>
                  <a:lnTo>
                    <a:pt x="694" y="956"/>
                  </a:lnTo>
                  <a:lnTo>
                    <a:pt x="694" y="956"/>
                  </a:lnTo>
                  <a:lnTo>
                    <a:pt x="691" y="951"/>
                  </a:lnTo>
                  <a:lnTo>
                    <a:pt x="689" y="946"/>
                  </a:lnTo>
                  <a:lnTo>
                    <a:pt x="688" y="940"/>
                  </a:lnTo>
                  <a:lnTo>
                    <a:pt x="689" y="934"/>
                  </a:lnTo>
                  <a:lnTo>
                    <a:pt x="690" y="931"/>
                  </a:lnTo>
                  <a:lnTo>
                    <a:pt x="688" y="929"/>
                  </a:lnTo>
                  <a:lnTo>
                    <a:pt x="688" y="929"/>
                  </a:lnTo>
                  <a:lnTo>
                    <a:pt x="685" y="923"/>
                  </a:lnTo>
                  <a:lnTo>
                    <a:pt x="684" y="919"/>
                  </a:lnTo>
                  <a:lnTo>
                    <a:pt x="684" y="916"/>
                  </a:lnTo>
                  <a:lnTo>
                    <a:pt x="684" y="912"/>
                  </a:lnTo>
                  <a:lnTo>
                    <a:pt x="685" y="907"/>
                  </a:lnTo>
                  <a:lnTo>
                    <a:pt x="687" y="904"/>
                  </a:lnTo>
                  <a:lnTo>
                    <a:pt x="690" y="900"/>
                  </a:lnTo>
                  <a:lnTo>
                    <a:pt x="690" y="900"/>
                  </a:lnTo>
                  <a:lnTo>
                    <a:pt x="721" y="867"/>
                  </a:lnTo>
                  <a:lnTo>
                    <a:pt x="752" y="835"/>
                  </a:lnTo>
                  <a:lnTo>
                    <a:pt x="752" y="835"/>
                  </a:lnTo>
                  <a:lnTo>
                    <a:pt x="783" y="801"/>
                  </a:lnTo>
                  <a:lnTo>
                    <a:pt x="816" y="768"/>
                  </a:lnTo>
                  <a:lnTo>
                    <a:pt x="816" y="768"/>
                  </a:lnTo>
                  <a:lnTo>
                    <a:pt x="842" y="741"/>
                  </a:lnTo>
                  <a:lnTo>
                    <a:pt x="868" y="713"/>
                  </a:lnTo>
                  <a:lnTo>
                    <a:pt x="918" y="659"/>
                  </a:lnTo>
                  <a:lnTo>
                    <a:pt x="918" y="659"/>
                  </a:lnTo>
                  <a:lnTo>
                    <a:pt x="963" y="610"/>
                  </a:lnTo>
                  <a:lnTo>
                    <a:pt x="1008" y="562"/>
                  </a:lnTo>
                  <a:lnTo>
                    <a:pt x="1010" y="560"/>
                  </a:lnTo>
                  <a:lnTo>
                    <a:pt x="1010" y="557"/>
                  </a:lnTo>
                  <a:lnTo>
                    <a:pt x="1010" y="557"/>
                  </a:lnTo>
                  <a:lnTo>
                    <a:pt x="1010" y="554"/>
                  </a:lnTo>
                  <a:lnTo>
                    <a:pt x="1011" y="550"/>
                  </a:lnTo>
                  <a:lnTo>
                    <a:pt x="1013" y="546"/>
                  </a:lnTo>
                  <a:lnTo>
                    <a:pt x="1016" y="543"/>
                  </a:lnTo>
                  <a:lnTo>
                    <a:pt x="1016" y="543"/>
                  </a:lnTo>
                  <a:lnTo>
                    <a:pt x="1020" y="539"/>
                  </a:lnTo>
                  <a:lnTo>
                    <a:pt x="1025" y="536"/>
                  </a:lnTo>
                  <a:lnTo>
                    <a:pt x="1030" y="535"/>
                  </a:lnTo>
                  <a:lnTo>
                    <a:pt x="1035" y="534"/>
                  </a:lnTo>
                  <a:lnTo>
                    <a:pt x="1035" y="534"/>
                  </a:lnTo>
                  <a:lnTo>
                    <a:pt x="1039" y="535"/>
                  </a:lnTo>
                  <a:lnTo>
                    <a:pt x="1043" y="536"/>
                  </a:lnTo>
                  <a:lnTo>
                    <a:pt x="1046" y="537"/>
                  </a:lnTo>
                  <a:lnTo>
                    <a:pt x="1050" y="540"/>
                  </a:lnTo>
                  <a:lnTo>
                    <a:pt x="1050" y="540"/>
                  </a:lnTo>
                  <a:lnTo>
                    <a:pt x="1061" y="547"/>
                  </a:lnTo>
                  <a:lnTo>
                    <a:pt x="1074" y="554"/>
                  </a:lnTo>
                  <a:lnTo>
                    <a:pt x="1081" y="556"/>
                  </a:lnTo>
                  <a:lnTo>
                    <a:pt x="1089" y="558"/>
                  </a:lnTo>
                  <a:lnTo>
                    <a:pt x="1096" y="559"/>
                  </a:lnTo>
                  <a:lnTo>
                    <a:pt x="1103" y="560"/>
                  </a:lnTo>
                  <a:lnTo>
                    <a:pt x="1103" y="560"/>
                  </a:lnTo>
                  <a:lnTo>
                    <a:pt x="1110" y="559"/>
                  </a:lnTo>
                  <a:lnTo>
                    <a:pt x="1117" y="558"/>
                  </a:lnTo>
                  <a:lnTo>
                    <a:pt x="1117" y="558"/>
                  </a:lnTo>
                  <a:lnTo>
                    <a:pt x="1123" y="555"/>
                  </a:lnTo>
                  <a:lnTo>
                    <a:pt x="1128" y="551"/>
                  </a:lnTo>
                  <a:lnTo>
                    <a:pt x="1136" y="542"/>
                  </a:lnTo>
                  <a:lnTo>
                    <a:pt x="1136" y="542"/>
                  </a:lnTo>
                  <a:lnTo>
                    <a:pt x="1143" y="535"/>
                  </a:lnTo>
                  <a:lnTo>
                    <a:pt x="1143" y="535"/>
                  </a:lnTo>
                  <a:lnTo>
                    <a:pt x="1150" y="529"/>
                  </a:lnTo>
                  <a:lnTo>
                    <a:pt x="1154" y="523"/>
                  </a:lnTo>
                  <a:lnTo>
                    <a:pt x="1157" y="517"/>
                  </a:lnTo>
                  <a:lnTo>
                    <a:pt x="1159" y="511"/>
                  </a:lnTo>
                  <a:lnTo>
                    <a:pt x="1160" y="505"/>
                  </a:lnTo>
                  <a:lnTo>
                    <a:pt x="1160" y="498"/>
                  </a:lnTo>
                  <a:lnTo>
                    <a:pt x="1160" y="492"/>
                  </a:lnTo>
                  <a:lnTo>
                    <a:pt x="1158" y="486"/>
                  </a:lnTo>
                  <a:lnTo>
                    <a:pt x="1154" y="474"/>
                  </a:lnTo>
                  <a:lnTo>
                    <a:pt x="1147" y="462"/>
                  </a:lnTo>
                  <a:lnTo>
                    <a:pt x="1141" y="451"/>
                  </a:lnTo>
                  <a:lnTo>
                    <a:pt x="1134" y="441"/>
                  </a:lnTo>
                  <a:lnTo>
                    <a:pt x="1130" y="434"/>
                  </a:lnTo>
                  <a:lnTo>
                    <a:pt x="1130" y="434"/>
                  </a:lnTo>
                  <a:lnTo>
                    <a:pt x="1122" y="422"/>
                  </a:lnTo>
                  <a:lnTo>
                    <a:pt x="1111" y="411"/>
                  </a:lnTo>
                  <a:lnTo>
                    <a:pt x="1091" y="389"/>
                  </a:lnTo>
                  <a:lnTo>
                    <a:pt x="1091" y="389"/>
                  </a:lnTo>
                  <a:lnTo>
                    <a:pt x="1076" y="373"/>
                  </a:lnTo>
                  <a:lnTo>
                    <a:pt x="1063" y="357"/>
                  </a:lnTo>
                  <a:lnTo>
                    <a:pt x="1063" y="357"/>
                  </a:lnTo>
                  <a:lnTo>
                    <a:pt x="1046" y="338"/>
                  </a:lnTo>
                  <a:lnTo>
                    <a:pt x="1030" y="321"/>
                  </a:lnTo>
                  <a:lnTo>
                    <a:pt x="996" y="286"/>
                  </a:lnTo>
                  <a:lnTo>
                    <a:pt x="996" y="286"/>
                  </a:lnTo>
                  <a:lnTo>
                    <a:pt x="981" y="271"/>
                  </a:lnTo>
                  <a:lnTo>
                    <a:pt x="981" y="271"/>
                  </a:lnTo>
                  <a:lnTo>
                    <a:pt x="941" y="230"/>
                  </a:lnTo>
                  <a:lnTo>
                    <a:pt x="902" y="190"/>
                  </a:lnTo>
                  <a:lnTo>
                    <a:pt x="902" y="190"/>
                  </a:lnTo>
                  <a:lnTo>
                    <a:pt x="862" y="148"/>
                  </a:lnTo>
                  <a:lnTo>
                    <a:pt x="822" y="108"/>
                  </a:lnTo>
                  <a:lnTo>
                    <a:pt x="816" y="102"/>
                  </a:lnTo>
                  <a:lnTo>
                    <a:pt x="816" y="102"/>
                  </a:lnTo>
                  <a:lnTo>
                    <a:pt x="799" y="85"/>
                  </a:lnTo>
                  <a:lnTo>
                    <a:pt x="789" y="76"/>
                  </a:lnTo>
                  <a:lnTo>
                    <a:pt x="780" y="69"/>
                  </a:lnTo>
                  <a:lnTo>
                    <a:pt x="769" y="62"/>
                  </a:lnTo>
                  <a:lnTo>
                    <a:pt x="758" y="55"/>
                  </a:lnTo>
                  <a:lnTo>
                    <a:pt x="747" y="50"/>
                  </a:lnTo>
                  <a:lnTo>
                    <a:pt x="734" y="47"/>
                  </a:lnTo>
                  <a:lnTo>
                    <a:pt x="734" y="47"/>
                  </a:lnTo>
                  <a:lnTo>
                    <a:pt x="724" y="46"/>
                  </a:lnTo>
                  <a:lnTo>
                    <a:pt x="724" y="46"/>
                  </a:lnTo>
                  <a:lnTo>
                    <a:pt x="714" y="47"/>
                  </a:lnTo>
                  <a:lnTo>
                    <a:pt x="704" y="49"/>
                  </a:lnTo>
                  <a:lnTo>
                    <a:pt x="696" y="52"/>
                  </a:lnTo>
                  <a:lnTo>
                    <a:pt x="688" y="57"/>
                  </a:lnTo>
                  <a:lnTo>
                    <a:pt x="680" y="63"/>
                  </a:lnTo>
                  <a:lnTo>
                    <a:pt x="673" y="70"/>
                  </a:lnTo>
                  <a:lnTo>
                    <a:pt x="667" y="77"/>
                  </a:lnTo>
                  <a:lnTo>
                    <a:pt x="663" y="85"/>
                  </a:lnTo>
                  <a:lnTo>
                    <a:pt x="663" y="85"/>
                  </a:lnTo>
                  <a:lnTo>
                    <a:pt x="660" y="94"/>
                  </a:lnTo>
                  <a:lnTo>
                    <a:pt x="658" y="102"/>
                  </a:lnTo>
                  <a:lnTo>
                    <a:pt x="658" y="111"/>
                  </a:lnTo>
                  <a:lnTo>
                    <a:pt x="659" y="119"/>
                  </a:lnTo>
                  <a:lnTo>
                    <a:pt x="661" y="128"/>
                  </a:lnTo>
                  <a:lnTo>
                    <a:pt x="664" y="135"/>
                  </a:lnTo>
                  <a:lnTo>
                    <a:pt x="668" y="143"/>
                  </a:lnTo>
                  <a:lnTo>
                    <a:pt x="673" y="150"/>
                  </a:lnTo>
                  <a:lnTo>
                    <a:pt x="673" y="150"/>
                  </a:lnTo>
                  <a:lnTo>
                    <a:pt x="677" y="154"/>
                  </a:lnTo>
                  <a:lnTo>
                    <a:pt x="679" y="159"/>
                  </a:lnTo>
                  <a:lnTo>
                    <a:pt x="680" y="164"/>
                  </a:lnTo>
                  <a:lnTo>
                    <a:pt x="680" y="167"/>
                  </a:lnTo>
                  <a:lnTo>
                    <a:pt x="679" y="174"/>
                  </a:lnTo>
                  <a:lnTo>
                    <a:pt x="675" y="178"/>
                  </a:lnTo>
                  <a:lnTo>
                    <a:pt x="675" y="179"/>
                  </a:lnTo>
                  <a:lnTo>
                    <a:pt x="675" y="181"/>
                  </a:lnTo>
                  <a:lnTo>
                    <a:pt x="675" y="181"/>
                  </a:lnTo>
                  <a:lnTo>
                    <a:pt x="674" y="184"/>
                  </a:lnTo>
                  <a:lnTo>
                    <a:pt x="673" y="189"/>
                  </a:lnTo>
                  <a:lnTo>
                    <a:pt x="671" y="192"/>
                  </a:lnTo>
                  <a:lnTo>
                    <a:pt x="668" y="195"/>
                  </a:lnTo>
                  <a:lnTo>
                    <a:pt x="668" y="195"/>
                  </a:lnTo>
                  <a:lnTo>
                    <a:pt x="587" y="277"/>
                  </a:lnTo>
                  <a:lnTo>
                    <a:pt x="506" y="361"/>
                  </a:lnTo>
                  <a:lnTo>
                    <a:pt x="506" y="361"/>
                  </a:lnTo>
                  <a:lnTo>
                    <a:pt x="425" y="444"/>
                  </a:lnTo>
                  <a:lnTo>
                    <a:pt x="343" y="526"/>
                  </a:lnTo>
                  <a:lnTo>
                    <a:pt x="343" y="526"/>
                  </a:lnTo>
                  <a:lnTo>
                    <a:pt x="340" y="529"/>
                  </a:lnTo>
                  <a:lnTo>
                    <a:pt x="337" y="531"/>
                  </a:lnTo>
                  <a:lnTo>
                    <a:pt x="332" y="533"/>
                  </a:lnTo>
                  <a:lnTo>
                    <a:pt x="328" y="534"/>
                  </a:lnTo>
                  <a:lnTo>
                    <a:pt x="328" y="534"/>
                  </a:lnTo>
                  <a:lnTo>
                    <a:pt x="324" y="533"/>
                  </a:lnTo>
                  <a:lnTo>
                    <a:pt x="321" y="533"/>
                  </a:lnTo>
                  <a:lnTo>
                    <a:pt x="319" y="535"/>
                  </a:lnTo>
                  <a:lnTo>
                    <a:pt x="319" y="535"/>
                  </a:lnTo>
                  <a:lnTo>
                    <a:pt x="315" y="538"/>
                  </a:lnTo>
                  <a:lnTo>
                    <a:pt x="311" y="540"/>
                  </a:lnTo>
                  <a:lnTo>
                    <a:pt x="306" y="542"/>
                  </a:lnTo>
                  <a:lnTo>
                    <a:pt x="301" y="542"/>
                  </a:lnTo>
                  <a:lnTo>
                    <a:pt x="301" y="542"/>
                  </a:lnTo>
                  <a:lnTo>
                    <a:pt x="296" y="542"/>
                  </a:lnTo>
                  <a:lnTo>
                    <a:pt x="292" y="540"/>
                  </a:lnTo>
                  <a:lnTo>
                    <a:pt x="292" y="540"/>
                  </a:lnTo>
                  <a:lnTo>
                    <a:pt x="282" y="536"/>
                  </a:lnTo>
                  <a:lnTo>
                    <a:pt x="273" y="529"/>
                  </a:lnTo>
                  <a:lnTo>
                    <a:pt x="253" y="515"/>
                  </a:lnTo>
                  <a:lnTo>
                    <a:pt x="253" y="515"/>
                  </a:lnTo>
                  <a:lnTo>
                    <a:pt x="235" y="502"/>
                  </a:lnTo>
                  <a:lnTo>
                    <a:pt x="225" y="495"/>
                  </a:lnTo>
                  <a:lnTo>
                    <a:pt x="215" y="490"/>
                  </a:lnTo>
                  <a:lnTo>
                    <a:pt x="215" y="490"/>
                  </a:lnTo>
                  <a:lnTo>
                    <a:pt x="199" y="484"/>
                  </a:lnTo>
                  <a:lnTo>
                    <a:pt x="199" y="484"/>
                  </a:lnTo>
                  <a:lnTo>
                    <a:pt x="185" y="478"/>
                  </a:lnTo>
                  <a:lnTo>
                    <a:pt x="178" y="474"/>
                  </a:lnTo>
                  <a:lnTo>
                    <a:pt x="170" y="470"/>
                  </a:lnTo>
                  <a:lnTo>
                    <a:pt x="170" y="470"/>
                  </a:lnTo>
                  <a:lnTo>
                    <a:pt x="161" y="462"/>
                  </a:lnTo>
                  <a:lnTo>
                    <a:pt x="161" y="462"/>
                  </a:lnTo>
                  <a:lnTo>
                    <a:pt x="148" y="451"/>
                  </a:lnTo>
                  <a:lnTo>
                    <a:pt x="139" y="446"/>
                  </a:lnTo>
                  <a:lnTo>
                    <a:pt x="132" y="442"/>
                  </a:lnTo>
                  <a:lnTo>
                    <a:pt x="132" y="442"/>
                  </a:lnTo>
                  <a:lnTo>
                    <a:pt x="116" y="434"/>
                  </a:lnTo>
                  <a:lnTo>
                    <a:pt x="116" y="434"/>
                  </a:lnTo>
                  <a:lnTo>
                    <a:pt x="104" y="429"/>
                  </a:lnTo>
                  <a:lnTo>
                    <a:pt x="92" y="424"/>
                  </a:lnTo>
                  <a:lnTo>
                    <a:pt x="92" y="424"/>
                  </a:lnTo>
                  <a:lnTo>
                    <a:pt x="86" y="424"/>
                  </a:lnTo>
                  <a:lnTo>
                    <a:pt x="86" y="424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9" name="chenying0907 738">
              <a:extLst>
                <a:ext uri="{FF2B5EF4-FFF2-40B4-BE49-F238E27FC236}">
                  <a16:creationId xmlns="" xmlns:a16="http://schemas.microsoft.com/office/drawing/2014/main" id="{1E55198A-32F4-4FF6-97A3-E31A9A15BC62}"/>
                </a:ext>
              </a:extLst>
            </p:cNvPr>
            <p:cNvSpPr/>
            <p:nvPr/>
          </p:nvSpPr>
          <p:spPr bwMode="auto">
            <a:xfrm>
              <a:off x="5268913" y="4529138"/>
              <a:ext cx="252413" cy="261938"/>
            </a:xfrm>
            <a:custGeom>
              <a:avLst/>
              <a:gdLst/>
              <a:ahLst/>
              <a:cxnLst>
                <a:cxn ang="0">
                  <a:pos x="74" y="493"/>
                </a:cxn>
                <a:cxn ang="0">
                  <a:pos x="47" y="485"/>
                </a:cxn>
                <a:cxn ang="0">
                  <a:pos x="23" y="469"/>
                </a:cxn>
                <a:cxn ang="0">
                  <a:pos x="11" y="456"/>
                </a:cxn>
                <a:cxn ang="0">
                  <a:pos x="8" y="448"/>
                </a:cxn>
                <a:cxn ang="0">
                  <a:pos x="2" y="430"/>
                </a:cxn>
                <a:cxn ang="0">
                  <a:pos x="0" y="399"/>
                </a:cxn>
                <a:cxn ang="0">
                  <a:pos x="9" y="366"/>
                </a:cxn>
                <a:cxn ang="0">
                  <a:pos x="27" y="331"/>
                </a:cxn>
                <a:cxn ang="0">
                  <a:pos x="56" y="292"/>
                </a:cxn>
                <a:cxn ang="0">
                  <a:pos x="79" y="267"/>
                </a:cxn>
                <a:cxn ang="0">
                  <a:pos x="105" y="233"/>
                </a:cxn>
                <a:cxn ang="0">
                  <a:pos x="125" y="208"/>
                </a:cxn>
                <a:cxn ang="0">
                  <a:pos x="164" y="167"/>
                </a:cxn>
                <a:cxn ang="0">
                  <a:pos x="325" y="7"/>
                </a:cxn>
                <a:cxn ang="0">
                  <a:pos x="333" y="2"/>
                </a:cxn>
                <a:cxn ang="0">
                  <a:pos x="341" y="0"/>
                </a:cxn>
                <a:cxn ang="0">
                  <a:pos x="358" y="9"/>
                </a:cxn>
                <a:cxn ang="0">
                  <a:pos x="364" y="21"/>
                </a:cxn>
                <a:cxn ang="0">
                  <a:pos x="362" y="32"/>
                </a:cxn>
                <a:cxn ang="0">
                  <a:pos x="357" y="39"/>
                </a:cxn>
                <a:cxn ang="0">
                  <a:pos x="293" y="101"/>
                </a:cxn>
                <a:cxn ang="0">
                  <a:pos x="193" y="199"/>
                </a:cxn>
                <a:cxn ang="0">
                  <a:pos x="140" y="263"/>
                </a:cxn>
                <a:cxn ang="0">
                  <a:pos x="113" y="300"/>
                </a:cxn>
                <a:cxn ang="0">
                  <a:pos x="76" y="339"/>
                </a:cxn>
                <a:cxn ang="0">
                  <a:pos x="57" y="367"/>
                </a:cxn>
                <a:cxn ang="0">
                  <a:pos x="45" y="405"/>
                </a:cxn>
                <a:cxn ang="0">
                  <a:pos x="47" y="426"/>
                </a:cxn>
                <a:cxn ang="0">
                  <a:pos x="50" y="429"/>
                </a:cxn>
                <a:cxn ang="0">
                  <a:pos x="55" y="436"/>
                </a:cxn>
                <a:cxn ang="0">
                  <a:pos x="71" y="445"/>
                </a:cxn>
                <a:cxn ang="0">
                  <a:pos x="89" y="448"/>
                </a:cxn>
                <a:cxn ang="0">
                  <a:pos x="116" y="442"/>
                </a:cxn>
                <a:cxn ang="0">
                  <a:pos x="144" y="426"/>
                </a:cxn>
                <a:cxn ang="0">
                  <a:pos x="196" y="377"/>
                </a:cxn>
                <a:cxn ang="0">
                  <a:pos x="242" y="324"/>
                </a:cxn>
                <a:cxn ang="0">
                  <a:pos x="294" y="271"/>
                </a:cxn>
                <a:cxn ang="0">
                  <a:pos x="371" y="194"/>
                </a:cxn>
                <a:cxn ang="0">
                  <a:pos x="442" y="114"/>
                </a:cxn>
                <a:cxn ang="0">
                  <a:pos x="448" y="107"/>
                </a:cxn>
                <a:cxn ang="0">
                  <a:pos x="456" y="106"/>
                </a:cxn>
                <a:cxn ang="0">
                  <a:pos x="472" y="115"/>
                </a:cxn>
                <a:cxn ang="0">
                  <a:pos x="478" y="125"/>
                </a:cxn>
                <a:cxn ang="0">
                  <a:pos x="478" y="138"/>
                </a:cxn>
                <a:cxn ang="0">
                  <a:pos x="473" y="147"/>
                </a:cxn>
                <a:cxn ang="0">
                  <a:pos x="408" y="220"/>
                </a:cxn>
                <a:cxn ang="0">
                  <a:pos x="340" y="289"/>
                </a:cxn>
                <a:cxn ang="0">
                  <a:pos x="223" y="410"/>
                </a:cxn>
                <a:cxn ang="0">
                  <a:pos x="189" y="445"/>
                </a:cxn>
                <a:cxn ang="0">
                  <a:pos x="135" y="480"/>
                </a:cxn>
                <a:cxn ang="0">
                  <a:pos x="100" y="492"/>
                </a:cxn>
                <a:cxn ang="0">
                  <a:pos x="84" y="493"/>
                </a:cxn>
              </a:cxnLst>
              <a:rect l="0" t="0" r="r" b="b"/>
              <a:pathLst>
                <a:path w="479" h="493">
                  <a:moveTo>
                    <a:pt x="84" y="493"/>
                  </a:moveTo>
                  <a:lnTo>
                    <a:pt x="84" y="493"/>
                  </a:lnTo>
                  <a:lnTo>
                    <a:pt x="74" y="493"/>
                  </a:lnTo>
                  <a:lnTo>
                    <a:pt x="65" y="491"/>
                  </a:lnTo>
                  <a:lnTo>
                    <a:pt x="56" y="489"/>
                  </a:lnTo>
                  <a:lnTo>
                    <a:pt x="47" y="485"/>
                  </a:lnTo>
                  <a:lnTo>
                    <a:pt x="39" y="480"/>
                  </a:lnTo>
                  <a:lnTo>
                    <a:pt x="31" y="475"/>
                  </a:lnTo>
                  <a:lnTo>
                    <a:pt x="23" y="469"/>
                  </a:lnTo>
                  <a:lnTo>
                    <a:pt x="14" y="462"/>
                  </a:lnTo>
                  <a:lnTo>
                    <a:pt x="14" y="462"/>
                  </a:lnTo>
                  <a:lnTo>
                    <a:pt x="11" y="456"/>
                  </a:lnTo>
                  <a:lnTo>
                    <a:pt x="8" y="449"/>
                  </a:lnTo>
                  <a:lnTo>
                    <a:pt x="8" y="449"/>
                  </a:lnTo>
                  <a:lnTo>
                    <a:pt x="8" y="448"/>
                  </a:lnTo>
                  <a:lnTo>
                    <a:pt x="8" y="448"/>
                  </a:lnTo>
                  <a:lnTo>
                    <a:pt x="4" y="439"/>
                  </a:lnTo>
                  <a:lnTo>
                    <a:pt x="2" y="430"/>
                  </a:lnTo>
                  <a:lnTo>
                    <a:pt x="0" y="419"/>
                  </a:lnTo>
                  <a:lnTo>
                    <a:pt x="0" y="409"/>
                  </a:lnTo>
                  <a:lnTo>
                    <a:pt x="0" y="399"/>
                  </a:lnTo>
                  <a:lnTo>
                    <a:pt x="2" y="388"/>
                  </a:lnTo>
                  <a:lnTo>
                    <a:pt x="5" y="377"/>
                  </a:lnTo>
                  <a:lnTo>
                    <a:pt x="9" y="366"/>
                  </a:lnTo>
                  <a:lnTo>
                    <a:pt x="13" y="354"/>
                  </a:lnTo>
                  <a:lnTo>
                    <a:pt x="20" y="342"/>
                  </a:lnTo>
                  <a:lnTo>
                    <a:pt x="27" y="331"/>
                  </a:lnTo>
                  <a:lnTo>
                    <a:pt x="35" y="318"/>
                  </a:lnTo>
                  <a:lnTo>
                    <a:pt x="44" y="306"/>
                  </a:lnTo>
                  <a:lnTo>
                    <a:pt x="56" y="292"/>
                  </a:lnTo>
                  <a:lnTo>
                    <a:pt x="67" y="280"/>
                  </a:lnTo>
                  <a:lnTo>
                    <a:pt x="79" y="267"/>
                  </a:lnTo>
                  <a:lnTo>
                    <a:pt x="79" y="267"/>
                  </a:lnTo>
                  <a:lnTo>
                    <a:pt x="87" y="258"/>
                  </a:lnTo>
                  <a:lnTo>
                    <a:pt x="94" y="250"/>
                  </a:lnTo>
                  <a:lnTo>
                    <a:pt x="105" y="233"/>
                  </a:lnTo>
                  <a:lnTo>
                    <a:pt x="105" y="233"/>
                  </a:lnTo>
                  <a:lnTo>
                    <a:pt x="115" y="220"/>
                  </a:lnTo>
                  <a:lnTo>
                    <a:pt x="125" y="208"/>
                  </a:lnTo>
                  <a:lnTo>
                    <a:pt x="125" y="208"/>
                  </a:lnTo>
                  <a:lnTo>
                    <a:pt x="144" y="187"/>
                  </a:lnTo>
                  <a:lnTo>
                    <a:pt x="164" y="167"/>
                  </a:lnTo>
                  <a:lnTo>
                    <a:pt x="164" y="167"/>
                  </a:lnTo>
                  <a:lnTo>
                    <a:pt x="185" y="148"/>
                  </a:lnTo>
                  <a:lnTo>
                    <a:pt x="325" y="7"/>
                  </a:lnTo>
                  <a:lnTo>
                    <a:pt x="325" y="7"/>
                  </a:lnTo>
                  <a:lnTo>
                    <a:pt x="328" y="4"/>
                  </a:lnTo>
                  <a:lnTo>
                    <a:pt x="333" y="2"/>
                  </a:lnTo>
                  <a:lnTo>
                    <a:pt x="337" y="1"/>
                  </a:lnTo>
                  <a:lnTo>
                    <a:pt x="341" y="0"/>
                  </a:lnTo>
                  <a:lnTo>
                    <a:pt x="341" y="0"/>
                  </a:lnTo>
                  <a:lnTo>
                    <a:pt x="347" y="1"/>
                  </a:lnTo>
                  <a:lnTo>
                    <a:pt x="353" y="4"/>
                  </a:lnTo>
                  <a:lnTo>
                    <a:pt x="358" y="9"/>
                  </a:lnTo>
                  <a:lnTo>
                    <a:pt x="362" y="15"/>
                  </a:lnTo>
                  <a:lnTo>
                    <a:pt x="362" y="15"/>
                  </a:lnTo>
                  <a:lnTo>
                    <a:pt x="364" y="21"/>
                  </a:lnTo>
                  <a:lnTo>
                    <a:pt x="365" y="26"/>
                  </a:lnTo>
                  <a:lnTo>
                    <a:pt x="364" y="29"/>
                  </a:lnTo>
                  <a:lnTo>
                    <a:pt x="362" y="32"/>
                  </a:lnTo>
                  <a:lnTo>
                    <a:pt x="360" y="36"/>
                  </a:lnTo>
                  <a:lnTo>
                    <a:pt x="357" y="39"/>
                  </a:lnTo>
                  <a:lnTo>
                    <a:pt x="357" y="39"/>
                  </a:lnTo>
                  <a:lnTo>
                    <a:pt x="325" y="70"/>
                  </a:lnTo>
                  <a:lnTo>
                    <a:pt x="293" y="101"/>
                  </a:lnTo>
                  <a:lnTo>
                    <a:pt x="293" y="101"/>
                  </a:lnTo>
                  <a:lnTo>
                    <a:pt x="252" y="139"/>
                  </a:lnTo>
                  <a:lnTo>
                    <a:pt x="212" y="179"/>
                  </a:lnTo>
                  <a:lnTo>
                    <a:pt x="193" y="199"/>
                  </a:lnTo>
                  <a:lnTo>
                    <a:pt x="174" y="220"/>
                  </a:lnTo>
                  <a:lnTo>
                    <a:pt x="157" y="242"/>
                  </a:lnTo>
                  <a:lnTo>
                    <a:pt x="140" y="263"/>
                  </a:lnTo>
                  <a:lnTo>
                    <a:pt x="140" y="263"/>
                  </a:lnTo>
                  <a:lnTo>
                    <a:pt x="127" y="281"/>
                  </a:lnTo>
                  <a:lnTo>
                    <a:pt x="113" y="300"/>
                  </a:lnTo>
                  <a:lnTo>
                    <a:pt x="95" y="319"/>
                  </a:lnTo>
                  <a:lnTo>
                    <a:pt x="76" y="339"/>
                  </a:lnTo>
                  <a:lnTo>
                    <a:pt x="76" y="339"/>
                  </a:lnTo>
                  <a:lnTo>
                    <a:pt x="70" y="346"/>
                  </a:lnTo>
                  <a:lnTo>
                    <a:pt x="63" y="355"/>
                  </a:lnTo>
                  <a:lnTo>
                    <a:pt x="57" y="367"/>
                  </a:lnTo>
                  <a:lnTo>
                    <a:pt x="52" y="379"/>
                  </a:lnTo>
                  <a:lnTo>
                    <a:pt x="47" y="391"/>
                  </a:lnTo>
                  <a:lnTo>
                    <a:pt x="45" y="405"/>
                  </a:lnTo>
                  <a:lnTo>
                    <a:pt x="45" y="416"/>
                  </a:lnTo>
                  <a:lnTo>
                    <a:pt x="46" y="421"/>
                  </a:lnTo>
                  <a:lnTo>
                    <a:pt x="47" y="426"/>
                  </a:lnTo>
                  <a:lnTo>
                    <a:pt x="47" y="427"/>
                  </a:lnTo>
                  <a:lnTo>
                    <a:pt x="50" y="429"/>
                  </a:lnTo>
                  <a:lnTo>
                    <a:pt x="50" y="429"/>
                  </a:lnTo>
                  <a:lnTo>
                    <a:pt x="54" y="435"/>
                  </a:lnTo>
                  <a:lnTo>
                    <a:pt x="54" y="436"/>
                  </a:lnTo>
                  <a:lnTo>
                    <a:pt x="55" y="436"/>
                  </a:lnTo>
                  <a:lnTo>
                    <a:pt x="55" y="436"/>
                  </a:lnTo>
                  <a:lnTo>
                    <a:pt x="63" y="441"/>
                  </a:lnTo>
                  <a:lnTo>
                    <a:pt x="71" y="445"/>
                  </a:lnTo>
                  <a:lnTo>
                    <a:pt x="79" y="447"/>
                  </a:lnTo>
                  <a:lnTo>
                    <a:pt x="89" y="448"/>
                  </a:lnTo>
                  <a:lnTo>
                    <a:pt x="89" y="448"/>
                  </a:lnTo>
                  <a:lnTo>
                    <a:pt x="98" y="447"/>
                  </a:lnTo>
                  <a:lnTo>
                    <a:pt x="106" y="445"/>
                  </a:lnTo>
                  <a:lnTo>
                    <a:pt x="116" y="442"/>
                  </a:lnTo>
                  <a:lnTo>
                    <a:pt x="125" y="437"/>
                  </a:lnTo>
                  <a:lnTo>
                    <a:pt x="134" y="432"/>
                  </a:lnTo>
                  <a:lnTo>
                    <a:pt x="144" y="426"/>
                  </a:lnTo>
                  <a:lnTo>
                    <a:pt x="162" y="411"/>
                  </a:lnTo>
                  <a:lnTo>
                    <a:pt x="180" y="395"/>
                  </a:lnTo>
                  <a:lnTo>
                    <a:pt x="196" y="377"/>
                  </a:lnTo>
                  <a:lnTo>
                    <a:pt x="227" y="341"/>
                  </a:lnTo>
                  <a:lnTo>
                    <a:pt x="227" y="341"/>
                  </a:lnTo>
                  <a:lnTo>
                    <a:pt x="242" y="324"/>
                  </a:lnTo>
                  <a:lnTo>
                    <a:pt x="253" y="311"/>
                  </a:lnTo>
                  <a:lnTo>
                    <a:pt x="253" y="311"/>
                  </a:lnTo>
                  <a:lnTo>
                    <a:pt x="294" y="271"/>
                  </a:lnTo>
                  <a:lnTo>
                    <a:pt x="294" y="271"/>
                  </a:lnTo>
                  <a:lnTo>
                    <a:pt x="333" y="233"/>
                  </a:lnTo>
                  <a:lnTo>
                    <a:pt x="371" y="194"/>
                  </a:lnTo>
                  <a:lnTo>
                    <a:pt x="407" y="155"/>
                  </a:lnTo>
                  <a:lnTo>
                    <a:pt x="424" y="134"/>
                  </a:lnTo>
                  <a:lnTo>
                    <a:pt x="442" y="114"/>
                  </a:lnTo>
                  <a:lnTo>
                    <a:pt x="442" y="114"/>
                  </a:lnTo>
                  <a:lnTo>
                    <a:pt x="445" y="111"/>
                  </a:lnTo>
                  <a:lnTo>
                    <a:pt x="448" y="107"/>
                  </a:lnTo>
                  <a:lnTo>
                    <a:pt x="452" y="106"/>
                  </a:lnTo>
                  <a:lnTo>
                    <a:pt x="456" y="106"/>
                  </a:lnTo>
                  <a:lnTo>
                    <a:pt x="456" y="106"/>
                  </a:lnTo>
                  <a:lnTo>
                    <a:pt x="462" y="107"/>
                  </a:lnTo>
                  <a:lnTo>
                    <a:pt x="468" y="111"/>
                  </a:lnTo>
                  <a:lnTo>
                    <a:pt x="472" y="115"/>
                  </a:lnTo>
                  <a:lnTo>
                    <a:pt x="476" y="121"/>
                  </a:lnTo>
                  <a:lnTo>
                    <a:pt x="476" y="121"/>
                  </a:lnTo>
                  <a:lnTo>
                    <a:pt x="478" y="125"/>
                  </a:lnTo>
                  <a:lnTo>
                    <a:pt x="479" y="131"/>
                  </a:lnTo>
                  <a:lnTo>
                    <a:pt x="478" y="135"/>
                  </a:lnTo>
                  <a:lnTo>
                    <a:pt x="478" y="138"/>
                  </a:lnTo>
                  <a:lnTo>
                    <a:pt x="476" y="143"/>
                  </a:lnTo>
                  <a:lnTo>
                    <a:pt x="473" y="147"/>
                  </a:lnTo>
                  <a:lnTo>
                    <a:pt x="473" y="147"/>
                  </a:lnTo>
                  <a:lnTo>
                    <a:pt x="458" y="165"/>
                  </a:lnTo>
                  <a:lnTo>
                    <a:pt x="442" y="184"/>
                  </a:lnTo>
                  <a:lnTo>
                    <a:pt x="408" y="220"/>
                  </a:lnTo>
                  <a:lnTo>
                    <a:pt x="374" y="255"/>
                  </a:lnTo>
                  <a:lnTo>
                    <a:pt x="340" y="289"/>
                  </a:lnTo>
                  <a:lnTo>
                    <a:pt x="340" y="289"/>
                  </a:lnTo>
                  <a:lnTo>
                    <a:pt x="280" y="348"/>
                  </a:lnTo>
                  <a:lnTo>
                    <a:pt x="251" y="379"/>
                  </a:lnTo>
                  <a:lnTo>
                    <a:pt x="223" y="410"/>
                  </a:lnTo>
                  <a:lnTo>
                    <a:pt x="223" y="410"/>
                  </a:lnTo>
                  <a:lnTo>
                    <a:pt x="207" y="429"/>
                  </a:lnTo>
                  <a:lnTo>
                    <a:pt x="189" y="445"/>
                  </a:lnTo>
                  <a:lnTo>
                    <a:pt x="171" y="460"/>
                  </a:lnTo>
                  <a:lnTo>
                    <a:pt x="153" y="471"/>
                  </a:lnTo>
                  <a:lnTo>
                    <a:pt x="135" y="480"/>
                  </a:lnTo>
                  <a:lnTo>
                    <a:pt x="118" y="488"/>
                  </a:lnTo>
                  <a:lnTo>
                    <a:pt x="109" y="490"/>
                  </a:lnTo>
                  <a:lnTo>
                    <a:pt x="100" y="492"/>
                  </a:lnTo>
                  <a:lnTo>
                    <a:pt x="92" y="493"/>
                  </a:lnTo>
                  <a:lnTo>
                    <a:pt x="84" y="493"/>
                  </a:lnTo>
                  <a:lnTo>
                    <a:pt x="84" y="493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lumMod val="75000"/>
                  <a:lumOff val="25000"/>
                </a:schemeClr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160" name="文本框 94">
            <a:extLst>
              <a:ext uri="{FF2B5EF4-FFF2-40B4-BE49-F238E27FC236}">
                <a16:creationId xmlns="" xmlns:a16="http://schemas.microsoft.com/office/drawing/2014/main" id="{74067AC6-5031-490B-B61B-BB723A794F87}"/>
              </a:ext>
            </a:extLst>
          </p:cNvPr>
          <p:cNvSpPr txBox="1"/>
          <p:nvPr/>
        </p:nvSpPr>
        <p:spPr>
          <a:xfrm>
            <a:off x="7498504" y="2285652"/>
            <a:ext cx="18020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cs typeface="+mn-ea"/>
                <a:sym typeface="+mn-lt"/>
              </a:rPr>
              <a:t>在此添加标题</a:t>
            </a:r>
          </a:p>
        </p:txBody>
      </p:sp>
      <p:sp>
        <p:nvSpPr>
          <p:cNvPr id="161" name="文本框 113">
            <a:extLst>
              <a:ext uri="{FF2B5EF4-FFF2-40B4-BE49-F238E27FC236}">
                <a16:creationId xmlns="" xmlns:a16="http://schemas.microsoft.com/office/drawing/2014/main" id="{95BC7DC7-B587-48FD-B672-D0ED95B856AE}"/>
              </a:ext>
            </a:extLst>
          </p:cNvPr>
          <p:cNvSpPr txBox="1"/>
          <p:nvPr/>
        </p:nvSpPr>
        <p:spPr>
          <a:xfrm>
            <a:off x="7484088" y="2627265"/>
            <a:ext cx="3212899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单击添加详细文字说明，或复制文本黏贴自此右键只保留文字单击</a:t>
            </a:r>
          </a:p>
        </p:txBody>
      </p:sp>
      <p:sp>
        <p:nvSpPr>
          <p:cNvPr id="162" name="文本框 94">
            <a:extLst>
              <a:ext uri="{FF2B5EF4-FFF2-40B4-BE49-F238E27FC236}">
                <a16:creationId xmlns="" xmlns:a16="http://schemas.microsoft.com/office/drawing/2014/main" id="{A56E7E8E-9487-4933-BF66-2FB9611BF5B8}"/>
              </a:ext>
            </a:extLst>
          </p:cNvPr>
          <p:cNvSpPr txBox="1"/>
          <p:nvPr/>
        </p:nvSpPr>
        <p:spPr>
          <a:xfrm>
            <a:off x="7499597" y="3691800"/>
            <a:ext cx="18020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cs typeface="+mn-ea"/>
                <a:sym typeface="+mn-lt"/>
              </a:rPr>
              <a:t>在此添加标题</a:t>
            </a:r>
          </a:p>
        </p:txBody>
      </p:sp>
      <p:sp>
        <p:nvSpPr>
          <p:cNvPr id="163" name="文本框 113">
            <a:extLst>
              <a:ext uri="{FF2B5EF4-FFF2-40B4-BE49-F238E27FC236}">
                <a16:creationId xmlns="" xmlns:a16="http://schemas.microsoft.com/office/drawing/2014/main" id="{21302802-FCB6-4006-BED9-E7407233A951}"/>
              </a:ext>
            </a:extLst>
          </p:cNvPr>
          <p:cNvSpPr txBox="1"/>
          <p:nvPr/>
        </p:nvSpPr>
        <p:spPr>
          <a:xfrm>
            <a:off x="7485181" y="4033413"/>
            <a:ext cx="3212899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单击添加详细文字说明，或复制文本黏贴自此右键只保留文字单击</a:t>
            </a:r>
          </a:p>
        </p:txBody>
      </p:sp>
      <p:sp>
        <p:nvSpPr>
          <p:cNvPr id="164" name="文本框 94">
            <a:extLst>
              <a:ext uri="{FF2B5EF4-FFF2-40B4-BE49-F238E27FC236}">
                <a16:creationId xmlns="" xmlns:a16="http://schemas.microsoft.com/office/drawing/2014/main" id="{B2471469-1BA0-41F4-9200-094108E412FC}"/>
              </a:ext>
            </a:extLst>
          </p:cNvPr>
          <p:cNvSpPr txBox="1"/>
          <p:nvPr/>
        </p:nvSpPr>
        <p:spPr>
          <a:xfrm>
            <a:off x="7498504" y="5097948"/>
            <a:ext cx="18020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cs typeface="+mn-ea"/>
                <a:sym typeface="+mn-lt"/>
              </a:rPr>
              <a:t>在此添加标题</a:t>
            </a:r>
          </a:p>
        </p:txBody>
      </p:sp>
      <p:sp>
        <p:nvSpPr>
          <p:cNvPr id="165" name="文本框 113">
            <a:extLst>
              <a:ext uri="{FF2B5EF4-FFF2-40B4-BE49-F238E27FC236}">
                <a16:creationId xmlns="" xmlns:a16="http://schemas.microsoft.com/office/drawing/2014/main" id="{B1E3BB09-E297-4531-90AB-E17472F46D88}"/>
              </a:ext>
            </a:extLst>
          </p:cNvPr>
          <p:cNvSpPr txBox="1"/>
          <p:nvPr/>
        </p:nvSpPr>
        <p:spPr>
          <a:xfrm>
            <a:off x="7484088" y="5439561"/>
            <a:ext cx="3212899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单击添加详细文字说明，或复制文本黏贴自此右键只保留文字单击</a:t>
            </a:r>
          </a:p>
        </p:txBody>
      </p:sp>
    </p:spTree>
    <p:extLst>
      <p:ext uri="{BB962C8B-B14F-4D97-AF65-F5344CB8AC3E}">
        <p14:creationId xmlns:p14="http://schemas.microsoft.com/office/powerpoint/2010/main" val="3305783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12">
            <a:extLst>
              <a:ext uri="{FF2B5EF4-FFF2-40B4-BE49-F238E27FC236}">
                <a16:creationId xmlns="" xmlns:a16="http://schemas.microsoft.com/office/drawing/2014/main" id="{AE35C2B7-BAF7-483F-BD48-E5DB705624E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565112" y="1213382"/>
            <a:ext cx="3061777" cy="507015"/>
          </a:xfrm>
          <a:prstGeom prst="roundRect">
            <a:avLst>
              <a:gd name="adj" fmla="val 0"/>
            </a:avLst>
          </a:prstGeom>
          <a:solidFill>
            <a:srgbClr val="FFC000"/>
          </a:solidFill>
          <a:ln w="28575">
            <a:solidFill>
              <a:srgbClr val="6B4C0E"/>
            </a:solidFill>
          </a:ln>
        </p:spPr>
        <p:txBody>
          <a:bodyPr wrap="square" rtlCol="0" anchor="ctr" anchorCtr="1">
            <a:noAutofit/>
          </a:bodyPr>
          <a:lstStyle/>
          <a:p>
            <a:pPr algn="ctr"/>
            <a:r>
              <a:rPr lang="zh-CN" altLang="en-US" sz="3600" dirty="0">
                <a:cs typeface="+mn-ea"/>
                <a:sym typeface="+mn-lt"/>
              </a:rPr>
              <a:t>教学说课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6AD2D7FB-183F-4490-94EB-8CAD614AD03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173" y="2758564"/>
            <a:ext cx="2512203" cy="2512203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03CC5D76-CEEB-4489-BD8E-871897DB48F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8358" y="1957312"/>
            <a:ext cx="2512203" cy="2512203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305E2CBD-8093-4259-97CE-C8183FB345D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02543" y="1155906"/>
            <a:ext cx="2512203" cy="2512203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C05BCDAA-3164-4F0D-A7F0-A5E08589E99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7391" y="953314"/>
            <a:ext cx="2119713" cy="1660763"/>
          </a:xfrm>
          <a:prstGeom prst="rect">
            <a:avLst/>
          </a:prstGeom>
        </p:spPr>
      </p:pic>
      <p:sp>
        <p:nvSpPr>
          <p:cNvPr id="7" name="TextBox 25">
            <a:extLst>
              <a:ext uri="{FF2B5EF4-FFF2-40B4-BE49-F238E27FC236}">
                <a16:creationId xmlns="" xmlns:a16="http://schemas.microsoft.com/office/drawing/2014/main" id="{777791D1-D927-4574-8AF0-E999B18162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57369" y="5415254"/>
            <a:ext cx="2721257" cy="699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1219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点击输入您的文字内容或复制粘贴具体文本、用简明扼要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TextBox 26">
            <a:extLst>
              <a:ext uri="{FF2B5EF4-FFF2-40B4-BE49-F238E27FC236}">
                <a16:creationId xmlns="" xmlns:a16="http://schemas.microsoft.com/office/drawing/2014/main" id="{C8BCE9E6-6C5C-433F-860D-A0D1203FCF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86110" y="5130300"/>
            <a:ext cx="226377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defTabSz="12192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cs typeface="+mn-ea"/>
                <a:sym typeface="+mn-lt"/>
              </a:rPr>
              <a:t>请替换文字内容</a:t>
            </a:r>
          </a:p>
        </p:txBody>
      </p:sp>
      <p:sp>
        <p:nvSpPr>
          <p:cNvPr id="9" name="TextBox 25">
            <a:extLst>
              <a:ext uri="{FF2B5EF4-FFF2-40B4-BE49-F238E27FC236}">
                <a16:creationId xmlns="" xmlns:a16="http://schemas.microsoft.com/office/drawing/2014/main" id="{79F8E01F-FE8F-41B5-BAC5-CEC52F8834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28156" y="4653931"/>
            <a:ext cx="2721257" cy="699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1219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点击输入您的文字内容或复制粘贴具体文本、用简明扼要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TextBox 26">
            <a:extLst>
              <a:ext uri="{FF2B5EF4-FFF2-40B4-BE49-F238E27FC236}">
                <a16:creationId xmlns="" xmlns:a16="http://schemas.microsoft.com/office/drawing/2014/main" id="{1FCABCCC-4510-416A-9B0D-26E8326DD8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56897" y="4368977"/>
            <a:ext cx="226377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defTabSz="12192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cs typeface="+mn-ea"/>
                <a:sym typeface="+mn-lt"/>
              </a:rPr>
              <a:t>请替换文字内容</a:t>
            </a:r>
          </a:p>
        </p:txBody>
      </p:sp>
      <p:sp>
        <p:nvSpPr>
          <p:cNvPr id="11" name="TextBox 25">
            <a:extLst>
              <a:ext uri="{FF2B5EF4-FFF2-40B4-BE49-F238E27FC236}">
                <a16:creationId xmlns="" xmlns:a16="http://schemas.microsoft.com/office/drawing/2014/main" id="{69F6EC76-9C0B-49AA-BCEF-8682980CB3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02543" y="3953063"/>
            <a:ext cx="2721257" cy="699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1219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点击输入您的文字内容或复制粘贴具体文本、用简明扼要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TextBox 26">
            <a:extLst>
              <a:ext uri="{FF2B5EF4-FFF2-40B4-BE49-F238E27FC236}">
                <a16:creationId xmlns="" xmlns:a16="http://schemas.microsoft.com/office/drawing/2014/main" id="{FB1785E4-9A81-4C6A-A920-271A3F321A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31284" y="3668109"/>
            <a:ext cx="226377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defTabSz="12192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cs typeface="+mn-ea"/>
                <a:sym typeface="+mn-lt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3656556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12">
            <a:extLst>
              <a:ext uri="{FF2B5EF4-FFF2-40B4-BE49-F238E27FC236}">
                <a16:creationId xmlns="" xmlns:a16="http://schemas.microsoft.com/office/drawing/2014/main" id="{AE35C2B7-BAF7-483F-BD48-E5DB705624E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565112" y="1213382"/>
            <a:ext cx="3061777" cy="507015"/>
          </a:xfrm>
          <a:prstGeom prst="roundRect">
            <a:avLst>
              <a:gd name="adj" fmla="val 0"/>
            </a:avLst>
          </a:prstGeom>
          <a:solidFill>
            <a:srgbClr val="FFC000"/>
          </a:solidFill>
          <a:ln w="28575">
            <a:solidFill>
              <a:srgbClr val="6B4C0E"/>
            </a:solidFill>
          </a:ln>
        </p:spPr>
        <p:txBody>
          <a:bodyPr wrap="square" rtlCol="0" anchor="ctr" anchorCtr="1">
            <a:noAutofit/>
          </a:bodyPr>
          <a:lstStyle/>
          <a:p>
            <a:pPr algn="ctr"/>
            <a:r>
              <a:rPr lang="zh-CN" altLang="en-US" sz="3600" dirty="0">
                <a:cs typeface="+mn-ea"/>
                <a:sym typeface="+mn-lt"/>
              </a:rPr>
              <a:t>教学说课</a:t>
            </a:r>
          </a:p>
        </p:txBody>
      </p:sp>
      <p:sp>
        <p:nvSpPr>
          <p:cNvPr id="36" name="Freeform 21">
            <a:extLst>
              <a:ext uri="{FF2B5EF4-FFF2-40B4-BE49-F238E27FC236}">
                <a16:creationId xmlns="" xmlns:a16="http://schemas.microsoft.com/office/drawing/2014/main" id="{1A2FE836-0DEF-4A23-AF42-750446E5495C}"/>
              </a:ext>
            </a:extLst>
          </p:cNvPr>
          <p:cNvSpPr>
            <a:spLocks noEditPoints="1"/>
          </p:cNvSpPr>
          <p:nvPr/>
        </p:nvSpPr>
        <p:spPr bwMode="auto">
          <a:xfrm>
            <a:off x="2554530" y="1817180"/>
            <a:ext cx="440212" cy="492153"/>
          </a:xfrm>
          <a:custGeom>
            <a:avLst/>
            <a:gdLst>
              <a:gd name="T0" fmla="*/ 215 w 238"/>
              <a:gd name="T1" fmla="*/ 15 h 266"/>
              <a:gd name="T2" fmla="*/ 9 w 238"/>
              <a:gd name="T3" fmla="*/ 93 h 266"/>
              <a:gd name="T4" fmla="*/ 3 w 238"/>
              <a:gd name="T5" fmla="*/ 113 h 266"/>
              <a:gd name="T6" fmla="*/ 73 w 238"/>
              <a:gd name="T7" fmla="*/ 196 h 266"/>
              <a:gd name="T8" fmla="*/ 105 w 238"/>
              <a:gd name="T9" fmla="*/ 266 h 266"/>
              <a:gd name="T10" fmla="*/ 115 w 238"/>
              <a:gd name="T11" fmla="*/ 240 h 266"/>
              <a:gd name="T12" fmla="*/ 238 w 238"/>
              <a:gd name="T13" fmla="*/ 4 h 266"/>
              <a:gd name="T14" fmla="*/ 183 w 238"/>
              <a:gd name="T15" fmla="*/ 48 h 266"/>
              <a:gd name="T16" fmla="*/ 183 w 238"/>
              <a:gd name="T17" fmla="*/ 48 h 266"/>
              <a:gd name="T18" fmla="*/ 160 w 238"/>
              <a:gd name="T19" fmla="*/ 70 h 266"/>
              <a:gd name="T20" fmla="*/ 134 w 238"/>
              <a:gd name="T21" fmla="*/ 89 h 266"/>
              <a:gd name="T22" fmla="*/ 118 w 238"/>
              <a:gd name="T23" fmla="*/ 147 h 266"/>
              <a:gd name="T24" fmla="*/ 112 w 238"/>
              <a:gd name="T25" fmla="*/ 173 h 266"/>
              <a:gd name="T26" fmla="*/ 104 w 238"/>
              <a:gd name="T27" fmla="*/ 206 h 266"/>
              <a:gd name="T28" fmla="*/ 104 w 238"/>
              <a:gd name="T29" fmla="*/ 150 h 266"/>
              <a:gd name="T30" fmla="*/ 117 w 238"/>
              <a:gd name="T31" fmla="*/ 107 h 266"/>
              <a:gd name="T32" fmla="*/ 31 w 238"/>
              <a:gd name="T33" fmla="*/ 125 h 266"/>
              <a:gd name="T34" fmla="*/ 20 w 238"/>
              <a:gd name="T35" fmla="*/ 115 h 266"/>
              <a:gd name="T36" fmla="*/ 46 w 238"/>
              <a:gd name="T37" fmla="*/ 114 h 266"/>
              <a:gd name="T38" fmla="*/ 54 w 238"/>
              <a:gd name="T39" fmla="*/ 119 h 266"/>
              <a:gd name="T40" fmla="*/ 55 w 238"/>
              <a:gd name="T41" fmla="*/ 151 h 266"/>
              <a:gd name="T42" fmla="*/ 66 w 238"/>
              <a:gd name="T43" fmla="*/ 166 h 266"/>
              <a:gd name="T44" fmla="*/ 67 w 238"/>
              <a:gd name="T45" fmla="*/ 125 h 266"/>
              <a:gd name="T46" fmla="*/ 66 w 238"/>
              <a:gd name="T47" fmla="*/ 166 h 266"/>
              <a:gd name="T48" fmla="*/ 91 w 238"/>
              <a:gd name="T49" fmla="*/ 132 h 266"/>
              <a:gd name="T50" fmla="*/ 81 w 238"/>
              <a:gd name="T51" fmla="*/ 130 h 266"/>
              <a:gd name="T52" fmla="*/ 88 w 238"/>
              <a:gd name="T53" fmla="*/ 202 h 266"/>
              <a:gd name="T54" fmla="*/ 82 w 238"/>
              <a:gd name="T55" fmla="*/ 199 h 266"/>
              <a:gd name="T56" fmla="*/ 90 w 238"/>
              <a:gd name="T57" fmla="*/ 163 h 266"/>
              <a:gd name="T58" fmla="*/ 90 w 238"/>
              <a:gd name="T59" fmla="*/ 201 h 266"/>
              <a:gd name="T60" fmla="*/ 93 w 238"/>
              <a:gd name="T61" fmla="*/ 224 h 266"/>
              <a:gd name="T62" fmla="*/ 99 w 238"/>
              <a:gd name="T63" fmla="*/ 228 h 266"/>
              <a:gd name="T64" fmla="*/ 106 w 238"/>
              <a:gd name="T65" fmla="*/ 245 h 266"/>
              <a:gd name="T66" fmla="*/ 108 w 238"/>
              <a:gd name="T67" fmla="*/ 231 h 266"/>
              <a:gd name="T68" fmla="*/ 105 w 238"/>
              <a:gd name="T69" fmla="*/ 218 h 266"/>
              <a:gd name="T70" fmla="*/ 113 w 238"/>
              <a:gd name="T71" fmla="*/ 183 h 266"/>
              <a:gd name="T72" fmla="*/ 116 w 238"/>
              <a:gd name="T73" fmla="*/ 171 h 266"/>
              <a:gd name="T74" fmla="*/ 145 w 238"/>
              <a:gd name="T75" fmla="*/ 91 h 266"/>
              <a:gd name="T76" fmla="*/ 160 w 238"/>
              <a:gd name="T77" fmla="*/ 71 h 266"/>
              <a:gd name="T78" fmla="*/ 106 w 238"/>
              <a:gd name="T79" fmla="*/ 245 h 266"/>
              <a:gd name="T80" fmla="*/ 147 w 238"/>
              <a:gd name="T81" fmla="*/ 115 h 266"/>
              <a:gd name="T82" fmla="*/ 162 w 238"/>
              <a:gd name="T83" fmla="*/ 97 h 266"/>
              <a:gd name="T84" fmla="*/ 167 w 238"/>
              <a:gd name="T85" fmla="*/ 78 h 266"/>
              <a:gd name="T86" fmla="*/ 185 w 238"/>
              <a:gd name="T87" fmla="*/ 61 h 266"/>
              <a:gd name="T88" fmla="*/ 188 w 238"/>
              <a:gd name="T89" fmla="*/ 52 h 266"/>
              <a:gd name="T90" fmla="*/ 188 w 238"/>
              <a:gd name="T91" fmla="*/ 52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38" h="266">
                <a:moveTo>
                  <a:pt x="228" y="0"/>
                </a:moveTo>
                <a:cubicBezTo>
                  <a:pt x="223" y="5"/>
                  <a:pt x="220" y="11"/>
                  <a:pt x="215" y="15"/>
                </a:cubicBezTo>
                <a:cubicBezTo>
                  <a:pt x="170" y="46"/>
                  <a:pt x="131" y="82"/>
                  <a:pt x="94" y="121"/>
                </a:cubicBezTo>
                <a:cubicBezTo>
                  <a:pt x="66" y="114"/>
                  <a:pt x="42" y="97"/>
                  <a:pt x="9" y="93"/>
                </a:cubicBezTo>
                <a:cubicBezTo>
                  <a:pt x="6" y="96"/>
                  <a:pt x="2" y="98"/>
                  <a:pt x="0" y="102"/>
                </a:cubicBezTo>
                <a:cubicBezTo>
                  <a:pt x="2" y="104"/>
                  <a:pt x="2" y="110"/>
                  <a:pt x="3" y="113"/>
                </a:cubicBezTo>
                <a:cubicBezTo>
                  <a:pt x="28" y="134"/>
                  <a:pt x="53" y="156"/>
                  <a:pt x="66" y="189"/>
                </a:cubicBezTo>
                <a:cubicBezTo>
                  <a:pt x="68" y="191"/>
                  <a:pt x="72" y="192"/>
                  <a:pt x="73" y="196"/>
                </a:cubicBezTo>
                <a:cubicBezTo>
                  <a:pt x="77" y="207"/>
                  <a:pt x="83" y="218"/>
                  <a:pt x="89" y="230"/>
                </a:cubicBezTo>
                <a:cubicBezTo>
                  <a:pt x="94" y="243"/>
                  <a:pt x="97" y="257"/>
                  <a:pt x="105" y="266"/>
                </a:cubicBezTo>
                <a:cubicBezTo>
                  <a:pt x="108" y="264"/>
                  <a:pt x="109" y="258"/>
                  <a:pt x="114" y="258"/>
                </a:cubicBezTo>
                <a:cubicBezTo>
                  <a:pt x="113" y="250"/>
                  <a:pt x="117" y="247"/>
                  <a:pt x="115" y="240"/>
                </a:cubicBezTo>
                <a:cubicBezTo>
                  <a:pt x="141" y="152"/>
                  <a:pt x="176" y="73"/>
                  <a:pt x="229" y="12"/>
                </a:cubicBezTo>
                <a:cubicBezTo>
                  <a:pt x="231" y="9"/>
                  <a:pt x="238" y="10"/>
                  <a:pt x="238" y="4"/>
                </a:cubicBezTo>
                <a:cubicBezTo>
                  <a:pt x="237" y="0"/>
                  <a:pt x="232" y="1"/>
                  <a:pt x="228" y="0"/>
                </a:cubicBezTo>
                <a:close/>
                <a:moveTo>
                  <a:pt x="183" y="48"/>
                </a:moveTo>
                <a:cubicBezTo>
                  <a:pt x="186" y="51"/>
                  <a:pt x="180" y="58"/>
                  <a:pt x="176" y="54"/>
                </a:cubicBezTo>
                <a:cubicBezTo>
                  <a:pt x="179" y="53"/>
                  <a:pt x="180" y="50"/>
                  <a:pt x="183" y="48"/>
                </a:cubicBezTo>
                <a:close/>
                <a:moveTo>
                  <a:pt x="169" y="59"/>
                </a:moveTo>
                <a:cubicBezTo>
                  <a:pt x="177" y="63"/>
                  <a:pt x="164" y="69"/>
                  <a:pt x="160" y="70"/>
                </a:cubicBezTo>
                <a:cubicBezTo>
                  <a:pt x="160" y="64"/>
                  <a:pt x="166" y="63"/>
                  <a:pt x="169" y="59"/>
                </a:cubicBezTo>
                <a:close/>
                <a:moveTo>
                  <a:pt x="134" y="89"/>
                </a:moveTo>
                <a:cubicBezTo>
                  <a:pt x="138" y="98"/>
                  <a:pt x="127" y="109"/>
                  <a:pt x="128" y="122"/>
                </a:cubicBezTo>
                <a:cubicBezTo>
                  <a:pt x="123" y="128"/>
                  <a:pt x="123" y="140"/>
                  <a:pt x="118" y="147"/>
                </a:cubicBezTo>
                <a:cubicBezTo>
                  <a:pt x="118" y="149"/>
                  <a:pt x="118" y="151"/>
                  <a:pt x="119" y="151"/>
                </a:cubicBezTo>
                <a:cubicBezTo>
                  <a:pt x="113" y="156"/>
                  <a:pt x="116" y="175"/>
                  <a:pt x="112" y="173"/>
                </a:cubicBezTo>
                <a:cubicBezTo>
                  <a:pt x="112" y="179"/>
                  <a:pt x="112" y="178"/>
                  <a:pt x="113" y="182"/>
                </a:cubicBezTo>
                <a:cubicBezTo>
                  <a:pt x="108" y="183"/>
                  <a:pt x="108" y="198"/>
                  <a:pt x="104" y="206"/>
                </a:cubicBezTo>
                <a:cubicBezTo>
                  <a:pt x="99" y="202"/>
                  <a:pt x="100" y="209"/>
                  <a:pt x="96" y="205"/>
                </a:cubicBezTo>
                <a:cubicBezTo>
                  <a:pt x="97" y="179"/>
                  <a:pt x="102" y="169"/>
                  <a:pt x="104" y="150"/>
                </a:cubicBezTo>
                <a:cubicBezTo>
                  <a:pt x="109" y="137"/>
                  <a:pt x="112" y="122"/>
                  <a:pt x="119" y="109"/>
                </a:cubicBezTo>
                <a:cubicBezTo>
                  <a:pt x="119" y="108"/>
                  <a:pt x="117" y="108"/>
                  <a:pt x="117" y="107"/>
                </a:cubicBezTo>
                <a:cubicBezTo>
                  <a:pt x="121" y="99"/>
                  <a:pt x="131" y="97"/>
                  <a:pt x="134" y="89"/>
                </a:cubicBezTo>
                <a:close/>
                <a:moveTo>
                  <a:pt x="31" y="125"/>
                </a:moveTo>
                <a:cubicBezTo>
                  <a:pt x="35" y="122"/>
                  <a:pt x="35" y="113"/>
                  <a:pt x="30" y="111"/>
                </a:cubicBezTo>
                <a:cubicBezTo>
                  <a:pt x="24" y="110"/>
                  <a:pt x="25" y="115"/>
                  <a:pt x="20" y="115"/>
                </a:cubicBezTo>
                <a:cubicBezTo>
                  <a:pt x="18" y="112"/>
                  <a:pt x="13" y="110"/>
                  <a:pt x="12" y="106"/>
                </a:cubicBezTo>
                <a:cubicBezTo>
                  <a:pt x="27" y="105"/>
                  <a:pt x="34" y="112"/>
                  <a:pt x="46" y="114"/>
                </a:cubicBezTo>
                <a:cubicBezTo>
                  <a:pt x="47" y="124"/>
                  <a:pt x="39" y="135"/>
                  <a:pt x="48" y="140"/>
                </a:cubicBezTo>
                <a:cubicBezTo>
                  <a:pt x="52" y="133"/>
                  <a:pt x="50" y="124"/>
                  <a:pt x="54" y="119"/>
                </a:cubicBezTo>
                <a:cubicBezTo>
                  <a:pt x="57" y="118"/>
                  <a:pt x="58" y="120"/>
                  <a:pt x="60" y="120"/>
                </a:cubicBezTo>
                <a:cubicBezTo>
                  <a:pt x="57" y="133"/>
                  <a:pt x="57" y="137"/>
                  <a:pt x="55" y="151"/>
                </a:cubicBezTo>
                <a:cubicBezTo>
                  <a:pt x="44" y="145"/>
                  <a:pt x="39" y="133"/>
                  <a:pt x="31" y="125"/>
                </a:cubicBezTo>
                <a:close/>
                <a:moveTo>
                  <a:pt x="66" y="166"/>
                </a:moveTo>
                <a:cubicBezTo>
                  <a:pt x="61" y="164"/>
                  <a:pt x="62" y="157"/>
                  <a:pt x="59" y="155"/>
                </a:cubicBezTo>
                <a:cubicBezTo>
                  <a:pt x="65" y="148"/>
                  <a:pt x="62" y="133"/>
                  <a:pt x="67" y="125"/>
                </a:cubicBezTo>
                <a:cubicBezTo>
                  <a:pt x="69" y="123"/>
                  <a:pt x="74" y="124"/>
                  <a:pt x="75" y="126"/>
                </a:cubicBezTo>
                <a:cubicBezTo>
                  <a:pt x="72" y="141"/>
                  <a:pt x="69" y="152"/>
                  <a:pt x="66" y="166"/>
                </a:cubicBezTo>
                <a:close/>
                <a:moveTo>
                  <a:pt x="81" y="130"/>
                </a:moveTo>
                <a:cubicBezTo>
                  <a:pt x="84" y="128"/>
                  <a:pt x="89" y="131"/>
                  <a:pt x="91" y="132"/>
                </a:cubicBezTo>
                <a:cubicBezTo>
                  <a:pt x="89" y="154"/>
                  <a:pt x="80" y="171"/>
                  <a:pt x="78" y="187"/>
                </a:cubicBezTo>
                <a:cubicBezTo>
                  <a:pt x="63" y="175"/>
                  <a:pt x="80" y="144"/>
                  <a:pt x="81" y="130"/>
                </a:cubicBezTo>
                <a:close/>
                <a:moveTo>
                  <a:pt x="87" y="208"/>
                </a:moveTo>
                <a:cubicBezTo>
                  <a:pt x="84" y="206"/>
                  <a:pt x="89" y="206"/>
                  <a:pt x="88" y="202"/>
                </a:cubicBezTo>
                <a:cubicBezTo>
                  <a:pt x="92" y="201"/>
                  <a:pt x="89" y="209"/>
                  <a:pt x="87" y="208"/>
                </a:cubicBezTo>
                <a:close/>
                <a:moveTo>
                  <a:pt x="82" y="199"/>
                </a:moveTo>
                <a:cubicBezTo>
                  <a:pt x="79" y="186"/>
                  <a:pt x="85" y="174"/>
                  <a:pt x="87" y="163"/>
                </a:cubicBezTo>
                <a:cubicBezTo>
                  <a:pt x="88" y="163"/>
                  <a:pt x="89" y="163"/>
                  <a:pt x="90" y="163"/>
                </a:cubicBezTo>
                <a:cubicBezTo>
                  <a:pt x="95" y="151"/>
                  <a:pt x="95" y="134"/>
                  <a:pt x="106" y="128"/>
                </a:cubicBezTo>
                <a:cubicBezTo>
                  <a:pt x="97" y="152"/>
                  <a:pt x="98" y="175"/>
                  <a:pt x="90" y="201"/>
                </a:cubicBezTo>
                <a:cubicBezTo>
                  <a:pt x="86" y="200"/>
                  <a:pt x="88" y="197"/>
                  <a:pt x="82" y="199"/>
                </a:cubicBezTo>
                <a:close/>
                <a:moveTo>
                  <a:pt x="93" y="224"/>
                </a:moveTo>
                <a:cubicBezTo>
                  <a:pt x="95" y="219"/>
                  <a:pt x="100" y="217"/>
                  <a:pt x="100" y="210"/>
                </a:cubicBezTo>
                <a:cubicBezTo>
                  <a:pt x="105" y="215"/>
                  <a:pt x="97" y="222"/>
                  <a:pt x="99" y="228"/>
                </a:cubicBezTo>
                <a:cubicBezTo>
                  <a:pt x="96" y="232"/>
                  <a:pt x="95" y="225"/>
                  <a:pt x="93" y="224"/>
                </a:cubicBezTo>
                <a:close/>
                <a:moveTo>
                  <a:pt x="106" y="245"/>
                </a:moveTo>
                <a:cubicBezTo>
                  <a:pt x="104" y="245"/>
                  <a:pt x="104" y="242"/>
                  <a:pt x="101" y="242"/>
                </a:cubicBezTo>
                <a:cubicBezTo>
                  <a:pt x="102" y="237"/>
                  <a:pt x="107" y="236"/>
                  <a:pt x="108" y="231"/>
                </a:cubicBezTo>
                <a:cubicBezTo>
                  <a:pt x="104" y="231"/>
                  <a:pt x="105" y="227"/>
                  <a:pt x="103" y="225"/>
                </a:cubicBezTo>
                <a:cubicBezTo>
                  <a:pt x="104" y="223"/>
                  <a:pt x="104" y="220"/>
                  <a:pt x="105" y="218"/>
                </a:cubicBezTo>
                <a:cubicBezTo>
                  <a:pt x="105" y="216"/>
                  <a:pt x="107" y="217"/>
                  <a:pt x="108" y="215"/>
                </a:cubicBezTo>
                <a:cubicBezTo>
                  <a:pt x="113" y="205"/>
                  <a:pt x="110" y="194"/>
                  <a:pt x="113" y="183"/>
                </a:cubicBezTo>
                <a:cubicBezTo>
                  <a:pt x="113" y="182"/>
                  <a:pt x="116" y="183"/>
                  <a:pt x="116" y="182"/>
                </a:cubicBezTo>
                <a:cubicBezTo>
                  <a:pt x="118" y="179"/>
                  <a:pt x="115" y="175"/>
                  <a:pt x="116" y="171"/>
                </a:cubicBezTo>
                <a:cubicBezTo>
                  <a:pt x="118" y="160"/>
                  <a:pt x="124" y="146"/>
                  <a:pt x="129" y="134"/>
                </a:cubicBezTo>
                <a:cubicBezTo>
                  <a:pt x="135" y="121"/>
                  <a:pt x="135" y="103"/>
                  <a:pt x="145" y="91"/>
                </a:cubicBezTo>
                <a:cubicBezTo>
                  <a:pt x="144" y="86"/>
                  <a:pt x="145" y="86"/>
                  <a:pt x="143" y="82"/>
                </a:cubicBezTo>
                <a:cubicBezTo>
                  <a:pt x="147" y="77"/>
                  <a:pt x="152" y="73"/>
                  <a:pt x="160" y="71"/>
                </a:cubicBezTo>
                <a:cubicBezTo>
                  <a:pt x="157" y="96"/>
                  <a:pt x="132" y="120"/>
                  <a:pt x="142" y="146"/>
                </a:cubicBezTo>
                <a:cubicBezTo>
                  <a:pt x="129" y="179"/>
                  <a:pt x="115" y="212"/>
                  <a:pt x="106" y="245"/>
                </a:cubicBezTo>
                <a:close/>
                <a:moveTo>
                  <a:pt x="146" y="136"/>
                </a:moveTo>
                <a:cubicBezTo>
                  <a:pt x="136" y="132"/>
                  <a:pt x="150" y="123"/>
                  <a:pt x="147" y="115"/>
                </a:cubicBezTo>
                <a:cubicBezTo>
                  <a:pt x="150" y="113"/>
                  <a:pt x="152" y="106"/>
                  <a:pt x="151" y="102"/>
                </a:cubicBezTo>
                <a:cubicBezTo>
                  <a:pt x="156" y="101"/>
                  <a:pt x="156" y="95"/>
                  <a:pt x="162" y="97"/>
                </a:cubicBezTo>
                <a:cubicBezTo>
                  <a:pt x="164" y="93"/>
                  <a:pt x="160" y="83"/>
                  <a:pt x="169" y="82"/>
                </a:cubicBezTo>
                <a:cubicBezTo>
                  <a:pt x="169" y="79"/>
                  <a:pt x="169" y="78"/>
                  <a:pt x="167" y="78"/>
                </a:cubicBezTo>
                <a:cubicBezTo>
                  <a:pt x="172" y="73"/>
                  <a:pt x="176" y="67"/>
                  <a:pt x="178" y="58"/>
                </a:cubicBezTo>
                <a:cubicBezTo>
                  <a:pt x="181" y="58"/>
                  <a:pt x="181" y="62"/>
                  <a:pt x="185" y="61"/>
                </a:cubicBezTo>
                <a:cubicBezTo>
                  <a:pt x="173" y="87"/>
                  <a:pt x="156" y="111"/>
                  <a:pt x="146" y="136"/>
                </a:cubicBezTo>
                <a:close/>
                <a:moveTo>
                  <a:pt x="188" y="52"/>
                </a:moveTo>
                <a:cubicBezTo>
                  <a:pt x="191" y="47"/>
                  <a:pt x="192" y="41"/>
                  <a:pt x="195" y="37"/>
                </a:cubicBezTo>
                <a:cubicBezTo>
                  <a:pt x="200" y="41"/>
                  <a:pt x="192" y="50"/>
                  <a:pt x="188" y="52"/>
                </a:cubicBezTo>
                <a:close/>
              </a:path>
            </a:pathLst>
          </a:custGeom>
          <a:solidFill>
            <a:srgbClr val="FED940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7" name="Text Placeholder 32">
            <a:extLst>
              <a:ext uri="{FF2B5EF4-FFF2-40B4-BE49-F238E27FC236}">
                <a16:creationId xmlns="" xmlns:a16="http://schemas.microsoft.com/office/drawing/2014/main" id="{7E9B806E-BFE9-41B8-9E36-80FCB9552465}"/>
              </a:ext>
            </a:extLst>
          </p:cNvPr>
          <p:cNvSpPr txBox="1">
            <a:spLocks/>
          </p:cNvSpPr>
          <p:nvPr/>
        </p:nvSpPr>
        <p:spPr>
          <a:xfrm>
            <a:off x="1764158" y="2923423"/>
            <a:ext cx="2020956" cy="5816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请替换文字内容，修改文字内容，也可以直接复制你的内容到此。请替换文字内容，修改文字</a:t>
            </a:r>
            <a:endParaRPr lang="en-US" altLang="zh-CN" sz="1050" dirty="0">
              <a:solidFill>
                <a:schemeClr val="bg1">
                  <a:lumMod val="50000"/>
                </a:schemeClr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38" name="Text Placeholder 33">
            <a:extLst>
              <a:ext uri="{FF2B5EF4-FFF2-40B4-BE49-F238E27FC236}">
                <a16:creationId xmlns="" xmlns:a16="http://schemas.microsoft.com/office/drawing/2014/main" id="{FD68D7E1-CDC9-4625-BD8E-A62B4CC8E0AD}"/>
              </a:ext>
            </a:extLst>
          </p:cNvPr>
          <p:cNvSpPr txBox="1">
            <a:spLocks/>
          </p:cNvSpPr>
          <p:nvPr/>
        </p:nvSpPr>
        <p:spPr>
          <a:xfrm>
            <a:off x="1922291" y="2570480"/>
            <a:ext cx="1704690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zh-CN" altLang="en-US" sz="1600" b="1" dirty="0">
                <a:latin typeface="+mn-lt"/>
                <a:cs typeface="+mn-ea"/>
                <a:sym typeface="+mn-lt"/>
              </a:rPr>
              <a:t>替换文字内容</a:t>
            </a:r>
            <a:endParaRPr lang="en-AU" sz="1600" b="1" dirty="0">
              <a:latin typeface="+mn-lt"/>
              <a:cs typeface="+mn-ea"/>
              <a:sym typeface="+mn-lt"/>
            </a:endParaRPr>
          </a:p>
        </p:txBody>
      </p:sp>
      <p:sp>
        <p:nvSpPr>
          <p:cNvPr id="39" name="Freeform 21">
            <a:extLst>
              <a:ext uri="{FF2B5EF4-FFF2-40B4-BE49-F238E27FC236}">
                <a16:creationId xmlns="" xmlns:a16="http://schemas.microsoft.com/office/drawing/2014/main" id="{D9DE878C-14C0-4FE5-87F9-F81C6A2919CE}"/>
              </a:ext>
            </a:extLst>
          </p:cNvPr>
          <p:cNvSpPr>
            <a:spLocks noEditPoints="1"/>
          </p:cNvSpPr>
          <p:nvPr/>
        </p:nvSpPr>
        <p:spPr bwMode="auto">
          <a:xfrm>
            <a:off x="2554530" y="3844620"/>
            <a:ext cx="440212" cy="492153"/>
          </a:xfrm>
          <a:custGeom>
            <a:avLst/>
            <a:gdLst>
              <a:gd name="T0" fmla="*/ 215 w 238"/>
              <a:gd name="T1" fmla="*/ 15 h 266"/>
              <a:gd name="T2" fmla="*/ 9 w 238"/>
              <a:gd name="T3" fmla="*/ 93 h 266"/>
              <a:gd name="T4" fmla="*/ 3 w 238"/>
              <a:gd name="T5" fmla="*/ 113 h 266"/>
              <a:gd name="T6" fmla="*/ 73 w 238"/>
              <a:gd name="T7" fmla="*/ 196 h 266"/>
              <a:gd name="T8" fmla="*/ 105 w 238"/>
              <a:gd name="T9" fmla="*/ 266 h 266"/>
              <a:gd name="T10" fmla="*/ 115 w 238"/>
              <a:gd name="T11" fmla="*/ 240 h 266"/>
              <a:gd name="T12" fmla="*/ 238 w 238"/>
              <a:gd name="T13" fmla="*/ 4 h 266"/>
              <a:gd name="T14" fmla="*/ 183 w 238"/>
              <a:gd name="T15" fmla="*/ 48 h 266"/>
              <a:gd name="T16" fmla="*/ 183 w 238"/>
              <a:gd name="T17" fmla="*/ 48 h 266"/>
              <a:gd name="T18" fmla="*/ 160 w 238"/>
              <a:gd name="T19" fmla="*/ 70 h 266"/>
              <a:gd name="T20" fmla="*/ 134 w 238"/>
              <a:gd name="T21" fmla="*/ 89 h 266"/>
              <a:gd name="T22" fmla="*/ 118 w 238"/>
              <a:gd name="T23" fmla="*/ 147 h 266"/>
              <a:gd name="T24" fmla="*/ 112 w 238"/>
              <a:gd name="T25" fmla="*/ 173 h 266"/>
              <a:gd name="T26" fmla="*/ 104 w 238"/>
              <a:gd name="T27" fmla="*/ 206 h 266"/>
              <a:gd name="T28" fmla="*/ 104 w 238"/>
              <a:gd name="T29" fmla="*/ 150 h 266"/>
              <a:gd name="T30" fmla="*/ 117 w 238"/>
              <a:gd name="T31" fmla="*/ 107 h 266"/>
              <a:gd name="T32" fmla="*/ 31 w 238"/>
              <a:gd name="T33" fmla="*/ 125 h 266"/>
              <a:gd name="T34" fmla="*/ 20 w 238"/>
              <a:gd name="T35" fmla="*/ 115 h 266"/>
              <a:gd name="T36" fmla="*/ 46 w 238"/>
              <a:gd name="T37" fmla="*/ 114 h 266"/>
              <a:gd name="T38" fmla="*/ 54 w 238"/>
              <a:gd name="T39" fmla="*/ 119 h 266"/>
              <a:gd name="T40" fmla="*/ 55 w 238"/>
              <a:gd name="T41" fmla="*/ 151 h 266"/>
              <a:gd name="T42" fmla="*/ 66 w 238"/>
              <a:gd name="T43" fmla="*/ 166 h 266"/>
              <a:gd name="T44" fmla="*/ 67 w 238"/>
              <a:gd name="T45" fmla="*/ 125 h 266"/>
              <a:gd name="T46" fmla="*/ 66 w 238"/>
              <a:gd name="T47" fmla="*/ 166 h 266"/>
              <a:gd name="T48" fmla="*/ 91 w 238"/>
              <a:gd name="T49" fmla="*/ 132 h 266"/>
              <a:gd name="T50" fmla="*/ 81 w 238"/>
              <a:gd name="T51" fmla="*/ 130 h 266"/>
              <a:gd name="T52" fmla="*/ 88 w 238"/>
              <a:gd name="T53" fmla="*/ 202 h 266"/>
              <a:gd name="T54" fmla="*/ 82 w 238"/>
              <a:gd name="T55" fmla="*/ 199 h 266"/>
              <a:gd name="T56" fmla="*/ 90 w 238"/>
              <a:gd name="T57" fmla="*/ 163 h 266"/>
              <a:gd name="T58" fmla="*/ 90 w 238"/>
              <a:gd name="T59" fmla="*/ 201 h 266"/>
              <a:gd name="T60" fmla="*/ 93 w 238"/>
              <a:gd name="T61" fmla="*/ 224 h 266"/>
              <a:gd name="T62" fmla="*/ 99 w 238"/>
              <a:gd name="T63" fmla="*/ 228 h 266"/>
              <a:gd name="T64" fmla="*/ 106 w 238"/>
              <a:gd name="T65" fmla="*/ 245 h 266"/>
              <a:gd name="T66" fmla="*/ 108 w 238"/>
              <a:gd name="T67" fmla="*/ 231 h 266"/>
              <a:gd name="T68" fmla="*/ 105 w 238"/>
              <a:gd name="T69" fmla="*/ 218 h 266"/>
              <a:gd name="T70" fmla="*/ 113 w 238"/>
              <a:gd name="T71" fmla="*/ 183 h 266"/>
              <a:gd name="T72" fmla="*/ 116 w 238"/>
              <a:gd name="T73" fmla="*/ 171 h 266"/>
              <a:gd name="T74" fmla="*/ 145 w 238"/>
              <a:gd name="T75" fmla="*/ 91 h 266"/>
              <a:gd name="T76" fmla="*/ 160 w 238"/>
              <a:gd name="T77" fmla="*/ 71 h 266"/>
              <a:gd name="T78" fmla="*/ 106 w 238"/>
              <a:gd name="T79" fmla="*/ 245 h 266"/>
              <a:gd name="T80" fmla="*/ 147 w 238"/>
              <a:gd name="T81" fmla="*/ 115 h 266"/>
              <a:gd name="T82" fmla="*/ 162 w 238"/>
              <a:gd name="T83" fmla="*/ 97 h 266"/>
              <a:gd name="T84" fmla="*/ 167 w 238"/>
              <a:gd name="T85" fmla="*/ 78 h 266"/>
              <a:gd name="T86" fmla="*/ 185 w 238"/>
              <a:gd name="T87" fmla="*/ 61 h 266"/>
              <a:gd name="T88" fmla="*/ 188 w 238"/>
              <a:gd name="T89" fmla="*/ 52 h 266"/>
              <a:gd name="T90" fmla="*/ 188 w 238"/>
              <a:gd name="T91" fmla="*/ 52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38" h="266">
                <a:moveTo>
                  <a:pt x="228" y="0"/>
                </a:moveTo>
                <a:cubicBezTo>
                  <a:pt x="223" y="5"/>
                  <a:pt x="220" y="11"/>
                  <a:pt x="215" y="15"/>
                </a:cubicBezTo>
                <a:cubicBezTo>
                  <a:pt x="170" y="46"/>
                  <a:pt x="131" y="82"/>
                  <a:pt x="94" y="121"/>
                </a:cubicBezTo>
                <a:cubicBezTo>
                  <a:pt x="66" y="114"/>
                  <a:pt x="42" y="97"/>
                  <a:pt x="9" y="93"/>
                </a:cubicBezTo>
                <a:cubicBezTo>
                  <a:pt x="6" y="96"/>
                  <a:pt x="2" y="98"/>
                  <a:pt x="0" y="102"/>
                </a:cubicBezTo>
                <a:cubicBezTo>
                  <a:pt x="2" y="104"/>
                  <a:pt x="2" y="110"/>
                  <a:pt x="3" y="113"/>
                </a:cubicBezTo>
                <a:cubicBezTo>
                  <a:pt x="28" y="134"/>
                  <a:pt x="53" y="156"/>
                  <a:pt x="66" y="189"/>
                </a:cubicBezTo>
                <a:cubicBezTo>
                  <a:pt x="68" y="191"/>
                  <a:pt x="72" y="192"/>
                  <a:pt x="73" y="196"/>
                </a:cubicBezTo>
                <a:cubicBezTo>
                  <a:pt x="77" y="207"/>
                  <a:pt x="83" y="218"/>
                  <a:pt x="89" y="230"/>
                </a:cubicBezTo>
                <a:cubicBezTo>
                  <a:pt x="94" y="243"/>
                  <a:pt x="97" y="257"/>
                  <a:pt x="105" y="266"/>
                </a:cubicBezTo>
                <a:cubicBezTo>
                  <a:pt x="108" y="264"/>
                  <a:pt x="109" y="258"/>
                  <a:pt x="114" y="258"/>
                </a:cubicBezTo>
                <a:cubicBezTo>
                  <a:pt x="113" y="250"/>
                  <a:pt x="117" y="247"/>
                  <a:pt x="115" y="240"/>
                </a:cubicBezTo>
                <a:cubicBezTo>
                  <a:pt x="141" y="152"/>
                  <a:pt x="176" y="73"/>
                  <a:pt x="229" y="12"/>
                </a:cubicBezTo>
                <a:cubicBezTo>
                  <a:pt x="231" y="9"/>
                  <a:pt x="238" y="10"/>
                  <a:pt x="238" y="4"/>
                </a:cubicBezTo>
                <a:cubicBezTo>
                  <a:pt x="237" y="0"/>
                  <a:pt x="232" y="1"/>
                  <a:pt x="228" y="0"/>
                </a:cubicBezTo>
                <a:close/>
                <a:moveTo>
                  <a:pt x="183" y="48"/>
                </a:moveTo>
                <a:cubicBezTo>
                  <a:pt x="186" y="51"/>
                  <a:pt x="180" y="58"/>
                  <a:pt x="176" y="54"/>
                </a:cubicBezTo>
                <a:cubicBezTo>
                  <a:pt x="179" y="53"/>
                  <a:pt x="180" y="50"/>
                  <a:pt x="183" y="48"/>
                </a:cubicBezTo>
                <a:close/>
                <a:moveTo>
                  <a:pt x="169" y="59"/>
                </a:moveTo>
                <a:cubicBezTo>
                  <a:pt x="177" y="63"/>
                  <a:pt x="164" y="69"/>
                  <a:pt x="160" y="70"/>
                </a:cubicBezTo>
                <a:cubicBezTo>
                  <a:pt x="160" y="64"/>
                  <a:pt x="166" y="63"/>
                  <a:pt x="169" y="59"/>
                </a:cubicBezTo>
                <a:close/>
                <a:moveTo>
                  <a:pt x="134" y="89"/>
                </a:moveTo>
                <a:cubicBezTo>
                  <a:pt x="138" y="98"/>
                  <a:pt x="127" y="109"/>
                  <a:pt x="128" y="122"/>
                </a:cubicBezTo>
                <a:cubicBezTo>
                  <a:pt x="123" y="128"/>
                  <a:pt x="123" y="140"/>
                  <a:pt x="118" y="147"/>
                </a:cubicBezTo>
                <a:cubicBezTo>
                  <a:pt x="118" y="149"/>
                  <a:pt x="118" y="151"/>
                  <a:pt x="119" y="151"/>
                </a:cubicBezTo>
                <a:cubicBezTo>
                  <a:pt x="113" y="156"/>
                  <a:pt x="116" y="175"/>
                  <a:pt x="112" y="173"/>
                </a:cubicBezTo>
                <a:cubicBezTo>
                  <a:pt x="112" y="179"/>
                  <a:pt x="112" y="178"/>
                  <a:pt x="113" y="182"/>
                </a:cubicBezTo>
                <a:cubicBezTo>
                  <a:pt x="108" y="183"/>
                  <a:pt x="108" y="198"/>
                  <a:pt x="104" y="206"/>
                </a:cubicBezTo>
                <a:cubicBezTo>
                  <a:pt x="99" y="202"/>
                  <a:pt x="100" y="209"/>
                  <a:pt x="96" y="205"/>
                </a:cubicBezTo>
                <a:cubicBezTo>
                  <a:pt x="97" y="179"/>
                  <a:pt x="102" y="169"/>
                  <a:pt x="104" y="150"/>
                </a:cubicBezTo>
                <a:cubicBezTo>
                  <a:pt x="109" y="137"/>
                  <a:pt x="112" y="122"/>
                  <a:pt x="119" y="109"/>
                </a:cubicBezTo>
                <a:cubicBezTo>
                  <a:pt x="119" y="108"/>
                  <a:pt x="117" y="108"/>
                  <a:pt x="117" y="107"/>
                </a:cubicBezTo>
                <a:cubicBezTo>
                  <a:pt x="121" y="99"/>
                  <a:pt x="131" y="97"/>
                  <a:pt x="134" y="89"/>
                </a:cubicBezTo>
                <a:close/>
                <a:moveTo>
                  <a:pt x="31" y="125"/>
                </a:moveTo>
                <a:cubicBezTo>
                  <a:pt x="35" y="122"/>
                  <a:pt x="35" y="113"/>
                  <a:pt x="30" y="111"/>
                </a:cubicBezTo>
                <a:cubicBezTo>
                  <a:pt x="24" y="110"/>
                  <a:pt x="25" y="115"/>
                  <a:pt x="20" y="115"/>
                </a:cubicBezTo>
                <a:cubicBezTo>
                  <a:pt x="18" y="112"/>
                  <a:pt x="13" y="110"/>
                  <a:pt x="12" y="106"/>
                </a:cubicBezTo>
                <a:cubicBezTo>
                  <a:pt x="27" y="105"/>
                  <a:pt x="34" y="112"/>
                  <a:pt x="46" y="114"/>
                </a:cubicBezTo>
                <a:cubicBezTo>
                  <a:pt x="47" y="124"/>
                  <a:pt x="39" y="135"/>
                  <a:pt x="48" y="140"/>
                </a:cubicBezTo>
                <a:cubicBezTo>
                  <a:pt x="52" y="133"/>
                  <a:pt x="50" y="124"/>
                  <a:pt x="54" y="119"/>
                </a:cubicBezTo>
                <a:cubicBezTo>
                  <a:pt x="57" y="118"/>
                  <a:pt x="58" y="120"/>
                  <a:pt x="60" y="120"/>
                </a:cubicBezTo>
                <a:cubicBezTo>
                  <a:pt x="57" y="133"/>
                  <a:pt x="57" y="137"/>
                  <a:pt x="55" y="151"/>
                </a:cubicBezTo>
                <a:cubicBezTo>
                  <a:pt x="44" y="145"/>
                  <a:pt x="39" y="133"/>
                  <a:pt x="31" y="125"/>
                </a:cubicBezTo>
                <a:close/>
                <a:moveTo>
                  <a:pt x="66" y="166"/>
                </a:moveTo>
                <a:cubicBezTo>
                  <a:pt x="61" y="164"/>
                  <a:pt x="62" y="157"/>
                  <a:pt x="59" y="155"/>
                </a:cubicBezTo>
                <a:cubicBezTo>
                  <a:pt x="65" y="148"/>
                  <a:pt x="62" y="133"/>
                  <a:pt x="67" y="125"/>
                </a:cubicBezTo>
                <a:cubicBezTo>
                  <a:pt x="69" y="123"/>
                  <a:pt x="74" y="124"/>
                  <a:pt x="75" y="126"/>
                </a:cubicBezTo>
                <a:cubicBezTo>
                  <a:pt x="72" y="141"/>
                  <a:pt x="69" y="152"/>
                  <a:pt x="66" y="166"/>
                </a:cubicBezTo>
                <a:close/>
                <a:moveTo>
                  <a:pt x="81" y="130"/>
                </a:moveTo>
                <a:cubicBezTo>
                  <a:pt x="84" y="128"/>
                  <a:pt x="89" y="131"/>
                  <a:pt x="91" y="132"/>
                </a:cubicBezTo>
                <a:cubicBezTo>
                  <a:pt x="89" y="154"/>
                  <a:pt x="80" y="171"/>
                  <a:pt x="78" y="187"/>
                </a:cubicBezTo>
                <a:cubicBezTo>
                  <a:pt x="63" y="175"/>
                  <a:pt x="80" y="144"/>
                  <a:pt x="81" y="130"/>
                </a:cubicBezTo>
                <a:close/>
                <a:moveTo>
                  <a:pt x="87" y="208"/>
                </a:moveTo>
                <a:cubicBezTo>
                  <a:pt x="84" y="206"/>
                  <a:pt x="89" y="206"/>
                  <a:pt x="88" y="202"/>
                </a:cubicBezTo>
                <a:cubicBezTo>
                  <a:pt x="92" y="201"/>
                  <a:pt x="89" y="209"/>
                  <a:pt x="87" y="208"/>
                </a:cubicBezTo>
                <a:close/>
                <a:moveTo>
                  <a:pt x="82" y="199"/>
                </a:moveTo>
                <a:cubicBezTo>
                  <a:pt x="79" y="186"/>
                  <a:pt x="85" y="174"/>
                  <a:pt x="87" y="163"/>
                </a:cubicBezTo>
                <a:cubicBezTo>
                  <a:pt x="88" y="163"/>
                  <a:pt x="89" y="163"/>
                  <a:pt x="90" y="163"/>
                </a:cubicBezTo>
                <a:cubicBezTo>
                  <a:pt x="95" y="151"/>
                  <a:pt x="95" y="134"/>
                  <a:pt x="106" y="128"/>
                </a:cubicBezTo>
                <a:cubicBezTo>
                  <a:pt x="97" y="152"/>
                  <a:pt x="98" y="175"/>
                  <a:pt x="90" y="201"/>
                </a:cubicBezTo>
                <a:cubicBezTo>
                  <a:pt x="86" y="200"/>
                  <a:pt x="88" y="197"/>
                  <a:pt x="82" y="199"/>
                </a:cubicBezTo>
                <a:close/>
                <a:moveTo>
                  <a:pt x="93" y="224"/>
                </a:moveTo>
                <a:cubicBezTo>
                  <a:pt x="95" y="219"/>
                  <a:pt x="100" y="217"/>
                  <a:pt x="100" y="210"/>
                </a:cubicBezTo>
                <a:cubicBezTo>
                  <a:pt x="105" y="215"/>
                  <a:pt x="97" y="222"/>
                  <a:pt x="99" y="228"/>
                </a:cubicBezTo>
                <a:cubicBezTo>
                  <a:pt x="96" y="232"/>
                  <a:pt x="95" y="225"/>
                  <a:pt x="93" y="224"/>
                </a:cubicBezTo>
                <a:close/>
                <a:moveTo>
                  <a:pt x="106" y="245"/>
                </a:moveTo>
                <a:cubicBezTo>
                  <a:pt x="104" y="245"/>
                  <a:pt x="104" y="242"/>
                  <a:pt x="101" y="242"/>
                </a:cubicBezTo>
                <a:cubicBezTo>
                  <a:pt x="102" y="237"/>
                  <a:pt x="107" y="236"/>
                  <a:pt x="108" y="231"/>
                </a:cubicBezTo>
                <a:cubicBezTo>
                  <a:pt x="104" y="231"/>
                  <a:pt x="105" y="227"/>
                  <a:pt x="103" y="225"/>
                </a:cubicBezTo>
                <a:cubicBezTo>
                  <a:pt x="104" y="223"/>
                  <a:pt x="104" y="220"/>
                  <a:pt x="105" y="218"/>
                </a:cubicBezTo>
                <a:cubicBezTo>
                  <a:pt x="105" y="216"/>
                  <a:pt x="107" y="217"/>
                  <a:pt x="108" y="215"/>
                </a:cubicBezTo>
                <a:cubicBezTo>
                  <a:pt x="113" y="205"/>
                  <a:pt x="110" y="194"/>
                  <a:pt x="113" y="183"/>
                </a:cubicBezTo>
                <a:cubicBezTo>
                  <a:pt x="113" y="182"/>
                  <a:pt x="116" y="183"/>
                  <a:pt x="116" y="182"/>
                </a:cubicBezTo>
                <a:cubicBezTo>
                  <a:pt x="118" y="179"/>
                  <a:pt x="115" y="175"/>
                  <a:pt x="116" y="171"/>
                </a:cubicBezTo>
                <a:cubicBezTo>
                  <a:pt x="118" y="160"/>
                  <a:pt x="124" y="146"/>
                  <a:pt x="129" y="134"/>
                </a:cubicBezTo>
                <a:cubicBezTo>
                  <a:pt x="135" y="121"/>
                  <a:pt x="135" y="103"/>
                  <a:pt x="145" y="91"/>
                </a:cubicBezTo>
                <a:cubicBezTo>
                  <a:pt x="144" y="86"/>
                  <a:pt x="145" y="86"/>
                  <a:pt x="143" y="82"/>
                </a:cubicBezTo>
                <a:cubicBezTo>
                  <a:pt x="147" y="77"/>
                  <a:pt x="152" y="73"/>
                  <a:pt x="160" y="71"/>
                </a:cubicBezTo>
                <a:cubicBezTo>
                  <a:pt x="157" y="96"/>
                  <a:pt x="132" y="120"/>
                  <a:pt x="142" y="146"/>
                </a:cubicBezTo>
                <a:cubicBezTo>
                  <a:pt x="129" y="179"/>
                  <a:pt x="115" y="212"/>
                  <a:pt x="106" y="245"/>
                </a:cubicBezTo>
                <a:close/>
                <a:moveTo>
                  <a:pt x="146" y="136"/>
                </a:moveTo>
                <a:cubicBezTo>
                  <a:pt x="136" y="132"/>
                  <a:pt x="150" y="123"/>
                  <a:pt x="147" y="115"/>
                </a:cubicBezTo>
                <a:cubicBezTo>
                  <a:pt x="150" y="113"/>
                  <a:pt x="152" y="106"/>
                  <a:pt x="151" y="102"/>
                </a:cubicBezTo>
                <a:cubicBezTo>
                  <a:pt x="156" y="101"/>
                  <a:pt x="156" y="95"/>
                  <a:pt x="162" y="97"/>
                </a:cubicBezTo>
                <a:cubicBezTo>
                  <a:pt x="164" y="93"/>
                  <a:pt x="160" y="83"/>
                  <a:pt x="169" y="82"/>
                </a:cubicBezTo>
                <a:cubicBezTo>
                  <a:pt x="169" y="79"/>
                  <a:pt x="169" y="78"/>
                  <a:pt x="167" y="78"/>
                </a:cubicBezTo>
                <a:cubicBezTo>
                  <a:pt x="172" y="73"/>
                  <a:pt x="176" y="67"/>
                  <a:pt x="178" y="58"/>
                </a:cubicBezTo>
                <a:cubicBezTo>
                  <a:pt x="181" y="58"/>
                  <a:pt x="181" y="62"/>
                  <a:pt x="185" y="61"/>
                </a:cubicBezTo>
                <a:cubicBezTo>
                  <a:pt x="173" y="87"/>
                  <a:pt x="156" y="111"/>
                  <a:pt x="146" y="136"/>
                </a:cubicBezTo>
                <a:close/>
                <a:moveTo>
                  <a:pt x="188" y="52"/>
                </a:moveTo>
                <a:cubicBezTo>
                  <a:pt x="191" y="47"/>
                  <a:pt x="192" y="41"/>
                  <a:pt x="195" y="37"/>
                </a:cubicBezTo>
                <a:cubicBezTo>
                  <a:pt x="200" y="41"/>
                  <a:pt x="192" y="50"/>
                  <a:pt x="188" y="52"/>
                </a:cubicBezTo>
                <a:close/>
              </a:path>
            </a:pathLst>
          </a:custGeom>
          <a:solidFill>
            <a:srgbClr val="FED940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0" name="Text Placeholder 32">
            <a:extLst>
              <a:ext uri="{FF2B5EF4-FFF2-40B4-BE49-F238E27FC236}">
                <a16:creationId xmlns="" xmlns:a16="http://schemas.microsoft.com/office/drawing/2014/main" id="{F588CFB3-B0AC-433F-A606-2F6D4CAE8D2C}"/>
              </a:ext>
            </a:extLst>
          </p:cNvPr>
          <p:cNvSpPr txBox="1">
            <a:spLocks/>
          </p:cNvSpPr>
          <p:nvPr/>
        </p:nvSpPr>
        <p:spPr>
          <a:xfrm>
            <a:off x="1764158" y="4950863"/>
            <a:ext cx="2020956" cy="5816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请替换文字内容，修改文字内容，也可以直接复制你的内容到此。请替换文字内容，修改文字</a:t>
            </a:r>
            <a:endParaRPr lang="en-US" altLang="zh-CN" sz="1050" dirty="0">
              <a:solidFill>
                <a:schemeClr val="bg1">
                  <a:lumMod val="50000"/>
                </a:schemeClr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41" name="Text Placeholder 33">
            <a:extLst>
              <a:ext uri="{FF2B5EF4-FFF2-40B4-BE49-F238E27FC236}">
                <a16:creationId xmlns="" xmlns:a16="http://schemas.microsoft.com/office/drawing/2014/main" id="{924E1F4A-0ED4-45E4-AF6D-8081C8EF149F}"/>
              </a:ext>
            </a:extLst>
          </p:cNvPr>
          <p:cNvSpPr txBox="1">
            <a:spLocks/>
          </p:cNvSpPr>
          <p:nvPr/>
        </p:nvSpPr>
        <p:spPr>
          <a:xfrm>
            <a:off x="1922291" y="4597920"/>
            <a:ext cx="1704690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zh-CN" altLang="en-US" sz="1600" b="1" dirty="0">
                <a:latin typeface="+mn-lt"/>
                <a:cs typeface="+mn-ea"/>
                <a:sym typeface="+mn-lt"/>
              </a:rPr>
              <a:t>替换文字内容</a:t>
            </a:r>
            <a:endParaRPr lang="en-AU" sz="1600" b="1" dirty="0">
              <a:latin typeface="+mn-lt"/>
              <a:cs typeface="+mn-ea"/>
              <a:sym typeface="+mn-lt"/>
            </a:endParaRPr>
          </a:p>
        </p:txBody>
      </p:sp>
      <p:sp>
        <p:nvSpPr>
          <p:cNvPr id="42" name="Freeform 21">
            <a:extLst>
              <a:ext uri="{FF2B5EF4-FFF2-40B4-BE49-F238E27FC236}">
                <a16:creationId xmlns="" xmlns:a16="http://schemas.microsoft.com/office/drawing/2014/main" id="{4824B067-5C02-4A65-967D-6A6C01C37ED8}"/>
              </a:ext>
            </a:extLst>
          </p:cNvPr>
          <p:cNvSpPr>
            <a:spLocks noEditPoints="1"/>
          </p:cNvSpPr>
          <p:nvPr/>
        </p:nvSpPr>
        <p:spPr bwMode="auto">
          <a:xfrm>
            <a:off x="9197258" y="1817180"/>
            <a:ext cx="440212" cy="492153"/>
          </a:xfrm>
          <a:custGeom>
            <a:avLst/>
            <a:gdLst>
              <a:gd name="T0" fmla="*/ 215 w 238"/>
              <a:gd name="T1" fmla="*/ 15 h 266"/>
              <a:gd name="T2" fmla="*/ 9 w 238"/>
              <a:gd name="T3" fmla="*/ 93 h 266"/>
              <a:gd name="T4" fmla="*/ 3 w 238"/>
              <a:gd name="T5" fmla="*/ 113 h 266"/>
              <a:gd name="T6" fmla="*/ 73 w 238"/>
              <a:gd name="T7" fmla="*/ 196 h 266"/>
              <a:gd name="T8" fmla="*/ 105 w 238"/>
              <a:gd name="T9" fmla="*/ 266 h 266"/>
              <a:gd name="T10" fmla="*/ 115 w 238"/>
              <a:gd name="T11" fmla="*/ 240 h 266"/>
              <a:gd name="T12" fmla="*/ 238 w 238"/>
              <a:gd name="T13" fmla="*/ 4 h 266"/>
              <a:gd name="T14" fmla="*/ 183 w 238"/>
              <a:gd name="T15" fmla="*/ 48 h 266"/>
              <a:gd name="T16" fmla="*/ 183 w 238"/>
              <a:gd name="T17" fmla="*/ 48 h 266"/>
              <a:gd name="T18" fmla="*/ 160 w 238"/>
              <a:gd name="T19" fmla="*/ 70 h 266"/>
              <a:gd name="T20" fmla="*/ 134 w 238"/>
              <a:gd name="T21" fmla="*/ 89 h 266"/>
              <a:gd name="T22" fmla="*/ 118 w 238"/>
              <a:gd name="T23" fmla="*/ 147 h 266"/>
              <a:gd name="T24" fmla="*/ 112 w 238"/>
              <a:gd name="T25" fmla="*/ 173 h 266"/>
              <a:gd name="T26" fmla="*/ 104 w 238"/>
              <a:gd name="T27" fmla="*/ 206 h 266"/>
              <a:gd name="T28" fmla="*/ 104 w 238"/>
              <a:gd name="T29" fmla="*/ 150 h 266"/>
              <a:gd name="T30" fmla="*/ 117 w 238"/>
              <a:gd name="T31" fmla="*/ 107 h 266"/>
              <a:gd name="T32" fmla="*/ 31 w 238"/>
              <a:gd name="T33" fmla="*/ 125 h 266"/>
              <a:gd name="T34" fmla="*/ 20 w 238"/>
              <a:gd name="T35" fmla="*/ 115 h 266"/>
              <a:gd name="T36" fmla="*/ 46 w 238"/>
              <a:gd name="T37" fmla="*/ 114 h 266"/>
              <a:gd name="T38" fmla="*/ 54 w 238"/>
              <a:gd name="T39" fmla="*/ 119 h 266"/>
              <a:gd name="T40" fmla="*/ 55 w 238"/>
              <a:gd name="T41" fmla="*/ 151 h 266"/>
              <a:gd name="T42" fmla="*/ 66 w 238"/>
              <a:gd name="T43" fmla="*/ 166 h 266"/>
              <a:gd name="T44" fmla="*/ 67 w 238"/>
              <a:gd name="T45" fmla="*/ 125 h 266"/>
              <a:gd name="T46" fmla="*/ 66 w 238"/>
              <a:gd name="T47" fmla="*/ 166 h 266"/>
              <a:gd name="T48" fmla="*/ 91 w 238"/>
              <a:gd name="T49" fmla="*/ 132 h 266"/>
              <a:gd name="T50" fmla="*/ 81 w 238"/>
              <a:gd name="T51" fmla="*/ 130 h 266"/>
              <a:gd name="T52" fmla="*/ 88 w 238"/>
              <a:gd name="T53" fmla="*/ 202 h 266"/>
              <a:gd name="T54" fmla="*/ 82 w 238"/>
              <a:gd name="T55" fmla="*/ 199 h 266"/>
              <a:gd name="T56" fmla="*/ 90 w 238"/>
              <a:gd name="T57" fmla="*/ 163 h 266"/>
              <a:gd name="T58" fmla="*/ 90 w 238"/>
              <a:gd name="T59" fmla="*/ 201 h 266"/>
              <a:gd name="T60" fmla="*/ 93 w 238"/>
              <a:gd name="T61" fmla="*/ 224 h 266"/>
              <a:gd name="T62" fmla="*/ 99 w 238"/>
              <a:gd name="T63" fmla="*/ 228 h 266"/>
              <a:gd name="T64" fmla="*/ 106 w 238"/>
              <a:gd name="T65" fmla="*/ 245 h 266"/>
              <a:gd name="T66" fmla="*/ 108 w 238"/>
              <a:gd name="T67" fmla="*/ 231 h 266"/>
              <a:gd name="T68" fmla="*/ 105 w 238"/>
              <a:gd name="T69" fmla="*/ 218 h 266"/>
              <a:gd name="T70" fmla="*/ 113 w 238"/>
              <a:gd name="T71" fmla="*/ 183 h 266"/>
              <a:gd name="T72" fmla="*/ 116 w 238"/>
              <a:gd name="T73" fmla="*/ 171 h 266"/>
              <a:gd name="T74" fmla="*/ 145 w 238"/>
              <a:gd name="T75" fmla="*/ 91 h 266"/>
              <a:gd name="T76" fmla="*/ 160 w 238"/>
              <a:gd name="T77" fmla="*/ 71 h 266"/>
              <a:gd name="T78" fmla="*/ 106 w 238"/>
              <a:gd name="T79" fmla="*/ 245 h 266"/>
              <a:gd name="T80" fmla="*/ 147 w 238"/>
              <a:gd name="T81" fmla="*/ 115 h 266"/>
              <a:gd name="T82" fmla="*/ 162 w 238"/>
              <a:gd name="T83" fmla="*/ 97 h 266"/>
              <a:gd name="T84" fmla="*/ 167 w 238"/>
              <a:gd name="T85" fmla="*/ 78 h 266"/>
              <a:gd name="T86" fmla="*/ 185 w 238"/>
              <a:gd name="T87" fmla="*/ 61 h 266"/>
              <a:gd name="T88" fmla="*/ 188 w 238"/>
              <a:gd name="T89" fmla="*/ 52 h 266"/>
              <a:gd name="T90" fmla="*/ 188 w 238"/>
              <a:gd name="T91" fmla="*/ 52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38" h="266">
                <a:moveTo>
                  <a:pt x="228" y="0"/>
                </a:moveTo>
                <a:cubicBezTo>
                  <a:pt x="223" y="5"/>
                  <a:pt x="220" y="11"/>
                  <a:pt x="215" y="15"/>
                </a:cubicBezTo>
                <a:cubicBezTo>
                  <a:pt x="170" y="46"/>
                  <a:pt x="131" y="82"/>
                  <a:pt x="94" y="121"/>
                </a:cubicBezTo>
                <a:cubicBezTo>
                  <a:pt x="66" y="114"/>
                  <a:pt x="42" y="97"/>
                  <a:pt x="9" y="93"/>
                </a:cubicBezTo>
                <a:cubicBezTo>
                  <a:pt x="6" y="96"/>
                  <a:pt x="2" y="98"/>
                  <a:pt x="0" y="102"/>
                </a:cubicBezTo>
                <a:cubicBezTo>
                  <a:pt x="2" y="104"/>
                  <a:pt x="2" y="110"/>
                  <a:pt x="3" y="113"/>
                </a:cubicBezTo>
                <a:cubicBezTo>
                  <a:pt x="28" y="134"/>
                  <a:pt x="53" y="156"/>
                  <a:pt x="66" y="189"/>
                </a:cubicBezTo>
                <a:cubicBezTo>
                  <a:pt x="68" y="191"/>
                  <a:pt x="72" y="192"/>
                  <a:pt x="73" y="196"/>
                </a:cubicBezTo>
                <a:cubicBezTo>
                  <a:pt x="77" y="207"/>
                  <a:pt x="83" y="218"/>
                  <a:pt x="89" y="230"/>
                </a:cubicBezTo>
                <a:cubicBezTo>
                  <a:pt x="94" y="243"/>
                  <a:pt x="97" y="257"/>
                  <a:pt x="105" y="266"/>
                </a:cubicBezTo>
                <a:cubicBezTo>
                  <a:pt x="108" y="264"/>
                  <a:pt x="109" y="258"/>
                  <a:pt x="114" y="258"/>
                </a:cubicBezTo>
                <a:cubicBezTo>
                  <a:pt x="113" y="250"/>
                  <a:pt x="117" y="247"/>
                  <a:pt x="115" y="240"/>
                </a:cubicBezTo>
                <a:cubicBezTo>
                  <a:pt x="141" y="152"/>
                  <a:pt x="176" y="73"/>
                  <a:pt x="229" y="12"/>
                </a:cubicBezTo>
                <a:cubicBezTo>
                  <a:pt x="231" y="9"/>
                  <a:pt x="238" y="10"/>
                  <a:pt x="238" y="4"/>
                </a:cubicBezTo>
                <a:cubicBezTo>
                  <a:pt x="237" y="0"/>
                  <a:pt x="232" y="1"/>
                  <a:pt x="228" y="0"/>
                </a:cubicBezTo>
                <a:close/>
                <a:moveTo>
                  <a:pt x="183" y="48"/>
                </a:moveTo>
                <a:cubicBezTo>
                  <a:pt x="186" y="51"/>
                  <a:pt x="180" y="58"/>
                  <a:pt x="176" y="54"/>
                </a:cubicBezTo>
                <a:cubicBezTo>
                  <a:pt x="179" y="53"/>
                  <a:pt x="180" y="50"/>
                  <a:pt x="183" y="48"/>
                </a:cubicBezTo>
                <a:close/>
                <a:moveTo>
                  <a:pt x="169" y="59"/>
                </a:moveTo>
                <a:cubicBezTo>
                  <a:pt x="177" y="63"/>
                  <a:pt x="164" y="69"/>
                  <a:pt x="160" y="70"/>
                </a:cubicBezTo>
                <a:cubicBezTo>
                  <a:pt x="160" y="64"/>
                  <a:pt x="166" y="63"/>
                  <a:pt x="169" y="59"/>
                </a:cubicBezTo>
                <a:close/>
                <a:moveTo>
                  <a:pt x="134" y="89"/>
                </a:moveTo>
                <a:cubicBezTo>
                  <a:pt x="138" y="98"/>
                  <a:pt x="127" y="109"/>
                  <a:pt x="128" y="122"/>
                </a:cubicBezTo>
                <a:cubicBezTo>
                  <a:pt x="123" y="128"/>
                  <a:pt x="123" y="140"/>
                  <a:pt x="118" y="147"/>
                </a:cubicBezTo>
                <a:cubicBezTo>
                  <a:pt x="118" y="149"/>
                  <a:pt x="118" y="151"/>
                  <a:pt x="119" y="151"/>
                </a:cubicBezTo>
                <a:cubicBezTo>
                  <a:pt x="113" y="156"/>
                  <a:pt x="116" y="175"/>
                  <a:pt x="112" y="173"/>
                </a:cubicBezTo>
                <a:cubicBezTo>
                  <a:pt x="112" y="179"/>
                  <a:pt x="112" y="178"/>
                  <a:pt x="113" y="182"/>
                </a:cubicBezTo>
                <a:cubicBezTo>
                  <a:pt x="108" y="183"/>
                  <a:pt x="108" y="198"/>
                  <a:pt x="104" y="206"/>
                </a:cubicBezTo>
                <a:cubicBezTo>
                  <a:pt x="99" y="202"/>
                  <a:pt x="100" y="209"/>
                  <a:pt x="96" y="205"/>
                </a:cubicBezTo>
                <a:cubicBezTo>
                  <a:pt x="97" y="179"/>
                  <a:pt x="102" y="169"/>
                  <a:pt x="104" y="150"/>
                </a:cubicBezTo>
                <a:cubicBezTo>
                  <a:pt x="109" y="137"/>
                  <a:pt x="112" y="122"/>
                  <a:pt x="119" y="109"/>
                </a:cubicBezTo>
                <a:cubicBezTo>
                  <a:pt x="119" y="108"/>
                  <a:pt x="117" y="108"/>
                  <a:pt x="117" y="107"/>
                </a:cubicBezTo>
                <a:cubicBezTo>
                  <a:pt x="121" y="99"/>
                  <a:pt x="131" y="97"/>
                  <a:pt x="134" y="89"/>
                </a:cubicBezTo>
                <a:close/>
                <a:moveTo>
                  <a:pt x="31" y="125"/>
                </a:moveTo>
                <a:cubicBezTo>
                  <a:pt x="35" y="122"/>
                  <a:pt x="35" y="113"/>
                  <a:pt x="30" y="111"/>
                </a:cubicBezTo>
                <a:cubicBezTo>
                  <a:pt x="24" y="110"/>
                  <a:pt x="25" y="115"/>
                  <a:pt x="20" y="115"/>
                </a:cubicBezTo>
                <a:cubicBezTo>
                  <a:pt x="18" y="112"/>
                  <a:pt x="13" y="110"/>
                  <a:pt x="12" y="106"/>
                </a:cubicBezTo>
                <a:cubicBezTo>
                  <a:pt x="27" y="105"/>
                  <a:pt x="34" y="112"/>
                  <a:pt x="46" y="114"/>
                </a:cubicBezTo>
                <a:cubicBezTo>
                  <a:pt x="47" y="124"/>
                  <a:pt x="39" y="135"/>
                  <a:pt x="48" y="140"/>
                </a:cubicBezTo>
                <a:cubicBezTo>
                  <a:pt x="52" y="133"/>
                  <a:pt x="50" y="124"/>
                  <a:pt x="54" y="119"/>
                </a:cubicBezTo>
                <a:cubicBezTo>
                  <a:pt x="57" y="118"/>
                  <a:pt x="58" y="120"/>
                  <a:pt x="60" y="120"/>
                </a:cubicBezTo>
                <a:cubicBezTo>
                  <a:pt x="57" y="133"/>
                  <a:pt x="57" y="137"/>
                  <a:pt x="55" y="151"/>
                </a:cubicBezTo>
                <a:cubicBezTo>
                  <a:pt x="44" y="145"/>
                  <a:pt x="39" y="133"/>
                  <a:pt x="31" y="125"/>
                </a:cubicBezTo>
                <a:close/>
                <a:moveTo>
                  <a:pt x="66" y="166"/>
                </a:moveTo>
                <a:cubicBezTo>
                  <a:pt x="61" y="164"/>
                  <a:pt x="62" y="157"/>
                  <a:pt x="59" y="155"/>
                </a:cubicBezTo>
                <a:cubicBezTo>
                  <a:pt x="65" y="148"/>
                  <a:pt x="62" y="133"/>
                  <a:pt x="67" y="125"/>
                </a:cubicBezTo>
                <a:cubicBezTo>
                  <a:pt x="69" y="123"/>
                  <a:pt x="74" y="124"/>
                  <a:pt x="75" y="126"/>
                </a:cubicBezTo>
                <a:cubicBezTo>
                  <a:pt x="72" y="141"/>
                  <a:pt x="69" y="152"/>
                  <a:pt x="66" y="166"/>
                </a:cubicBezTo>
                <a:close/>
                <a:moveTo>
                  <a:pt x="81" y="130"/>
                </a:moveTo>
                <a:cubicBezTo>
                  <a:pt x="84" y="128"/>
                  <a:pt x="89" y="131"/>
                  <a:pt x="91" y="132"/>
                </a:cubicBezTo>
                <a:cubicBezTo>
                  <a:pt x="89" y="154"/>
                  <a:pt x="80" y="171"/>
                  <a:pt x="78" y="187"/>
                </a:cubicBezTo>
                <a:cubicBezTo>
                  <a:pt x="63" y="175"/>
                  <a:pt x="80" y="144"/>
                  <a:pt x="81" y="130"/>
                </a:cubicBezTo>
                <a:close/>
                <a:moveTo>
                  <a:pt x="87" y="208"/>
                </a:moveTo>
                <a:cubicBezTo>
                  <a:pt x="84" y="206"/>
                  <a:pt x="89" y="206"/>
                  <a:pt x="88" y="202"/>
                </a:cubicBezTo>
                <a:cubicBezTo>
                  <a:pt x="92" y="201"/>
                  <a:pt x="89" y="209"/>
                  <a:pt x="87" y="208"/>
                </a:cubicBezTo>
                <a:close/>
                <a:moveTo>
                  <a:pt x="82" y="199"/>
                </a:moveTo>
                <a:cubicBezTo>
                  <a:pt x="79" y="186"/>
                  <a:pt x="85" y="174"/>
                  <a:pt x="87" y="163"/>
                </a:cubicBezTo>
                <a:cubicBezTo>
                  <a:pt x="88" y="163"/>
                  <a:pt x="89" y="163"/>
                  <a:pt x="90" y="163"/>
                </a:cubicBezTo>
                <a:cubicBezTo>
                  <a:pt x="95" y="151"/>
                  <a:pt x="95" y="134"/>
                  <a:pt x="106" y="128"/>
                </a:cubicBezTo>
                <a:cubicBezTo>
                  <a:pt x="97" y="152"/>
                  <a:pt x="98" y="175"/>
                  <a:pt x="90" y="201"/>
                </a:cubicBezTo>
                <a:cubicBezTo>
                  <a:pt x="86" y="200"/>
                  <a:pt x="88" y="197"/>
                  <a:pt x="82" y="199"/>
                </a:cubicBezTo>
                <a:close/>
                <a:moveTo>
                  <a:pt x="93" y="224"/>
                </a:moveTo>
                <a:cubicBezTo>
                  <a:pt x="95" y="219"/>
                  <a:pt x="100" y="217"/>
                  <a:pt x="100" y="210"/>
                </a:cubicBezTo>
                <a:cubicBezTo>
                  <a:pt x="105" y="215"/>
                  <a:pt x="97" y="222"/>
                  <a:pt x="99" y="228"/>
                </a:cubicBezTo>
                <a:cubicBezTo>
                  <a:pt x="96" y="232"/>
                  <a:pt x="95" y="225"/>
                  <a:pt x="93" y="224"/>
                </a:cubicBezTo>
                <a:close/>
                <a:moveTo>
                  <a:pt x="106" y="245"/>
                </a:moveTo>
                <a:cubicBezTo>
                  <a:pt x="104" y="245"/>
                  <a:pt x="104" y="242"/>
                  <a:pt x="101" y="242"/>
                </a:cubicBezTo>
                <a:cubicBezTo>
                  <a:pt x="102" y="237"/>
                  <a:pt x="107" y="236"/>
                  <a:pt x="108" y="231"/>
                </a:cubicBezTo>
                <a:cubicBezTo>
                  <a:pt x="104" y="231"/>
                  <a:pt x="105" y="227"/>
                  <a:pt x="103" y="225"/>
                </a:cubicBezTo>
                <a:cubicBezTo>
                  <a:pt x="104" y="223"/>
                  <a:pt x="104" y="220"/>
                  <a:pt x="105" y="218"/>
                </a:cubicBezTo>
                <a:cubicBezTo>
                  <a:pt x="105" y="216"/>
                  <a:pt x="107" y="217"/>
                  <a:pt x="108" y="215"/>
                </a:cubicBezTo>
                <a:cubicBezTo>
                  <a:pt x="113" y="205"/>
                  <a:pt x="110" y="194"/>
                  <a:pt x="113" y="183"/>
                </a:cubicBezTo>
                <a:cubicBezTo>
                  <a:pt x="113" y="182"/>
                  <a:pt x="116" y="183"/>
                  <a:pt x="116" y="182"/>
                </a:cubicBezTo>
                <a:cubicBezTo>
                  <a:pt x="118" y="179"/>
                  <a:pt x="115" y="175"/>
                  <a:pt x="116" y="171"/>
                </a:cubicBezTo>
                <a:cubicBezTo>
                  <a:pt x="118" y="160"/>
                  <a:pt x="124" y="146"/>
                  <a:pt x="129" y="134"/>
                </a:cubicBezTo>
                <a:cubicBezTo>
                  <a:pt x="135" y="121"/>
                  <a:pt x="135" y="103"/>
                  <a:pt x="145" y="91"/>
                </a:cubicBezTo>
                <a:cubicBezTo>
                  <a:pt x="144" y="86"/>
                  <a:pt x="145" y="86"/>
                  <a:pt x="143" y="82"/>
                </a:cubicBezTo>
                <a:cubicBezTo>
                  <a:pt x="147" y="77"/>
                  <a:pt x="152" y="73"/>
                  <a:pt x="160" y="71"/>
                </a:cubicBezTo>
                <a:cubicBezTo>
                  <a:pt x="157" y="96"/>
                  <a:pt x="132" y="120"/>
                  <a:pt x="142" y="146"/>
                </a:cubicBezTo>
                <a:cubicBezTo>
                  <a:pt x="129" y="179"/>
                  <a:pt x="115" y="212"/>
                  <a:pt x="106" y="245"/>
                </a:cubicBezTo>
                <a:close/>
                <a:moveTo>
                  <a:pt x="146" y="136"/>
                </a:moveTo>
                <a:cubicBezTo>
                  <a:pt x="136" y="132"/>
                  <a:pt x="150" y="123"/>
                  <a:pt x="147" y="115"/>
                </a:cubicBezTo>
                <a:cubicBezTo>
                  <a:pt x="150" y="113"/>
                  <a:pt x="152" y="106"/>
                  <a:pt x="151" y="102"/>
                </a:cubicBezTo>
                <a:cubicBezTo>
                  <a:pt x="156" y="101"/>
                  <a:pt x="156" y="95"/>
                  <a:pt x="162" y="97"/>
                </a:cubicBezTo>
                <a:cubicBezTo>
                  <a:pt x="164" y="93"/>
                  <a:pt x="160" y="83"/>
                  <a:pt x="169" y="82"/>
                </a:cubicBezTo>
                <a:cubicBezTo>
                  <a:pt x="169" y="79"/>
                  <a:pt x="169" y="78"/>
                  <a:pt x="167" y="78"/>
                </a:cubicBezTo>
                <a:cubicBezTo>
                  <a:pt x="172" y="73"/>
                  <a:pt x="176" y="67"/>
                  <a:pt x="178" y="58"/>
                </a:cubicBezTo>
                <a:cubicBezTo>
                  <a:pt x="181" y="58"/>
                  <a:pt x="181" y="62"/>
                  <a:pt x="185" y="61"/>
                </a:cubicBezTo>
                <a:cubicBezTo>
                  <a:pt x="173" y="87"/>
                  <a:pt x="156" y="111"/>
                  <a:pt x="146" y="136"/>
                </a:cubicBezTo>
                <a:close/>
                <a:moveTo>
                  <a:pt x="188" y="52"/>
                </a:moveTo>
                <a:cubicBezTo>
                  <a:pt x="191" y="47"/>
                  <a:pt x="192" y="41"/>
                  <a:pt x="195" y="37"/>
                </a:cubicBezTo>
                <a:cubicBezTo>
                  <a:pt x="200" y="41"/>
                  <a:pt x="192" y="50"/>
                  <a:pt x="188" y="52"/>
                </a:cubicBezTo>
                <a:close/>
              </a:path>
            </a:pathLst>
          </a:custGeom>
          <a:solidFill>
            <a:srgbClr val="FED940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3" name="Text Placeholder 32">
            <a:extLst>
              <a:ext uri="{FF2B5EF4-FFF2-40B4-BE49-F238E27FC236}">
                <a16:creationId xmlns="" xmlns:a16="http://schemas.microsoft.com/office/drawing/2014/main" id="{1FD74A28-B4A0-4CBE-8ED5-46CD9BC4C9BA}"/>
              </a:ext>
            </a:extLst>
          </p:cNvPr>
          <p:cNvSpPr txBox="1">
            <a:spLocks/>
          </p:cNvSpPr>
          <p:nvPr/>
        </p:nvSpPr>
        <p:spPr>
          <a:xfrm>
            <a:off x="8406886" y="2923423"/>
            <a:ext cx="2020956" cy="5816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请替换文字内容，修改文字内容，也可以直接复制你的内容到此。请替换文字内容，修改文字</a:t>
            </a:r>
            <a:endParaRPr lang="en-US" altLang="zh-CN" sz="1050" dirty="0">
              <a:solidFill>
                <a:schemeClr val="bg1">
                  <a:lumMod val="50000"/>
                </a:schemeClr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44" name="Text Placeholder 33">
            <a:extLst>
              <a:ext uri="{FF2B5EF4-FFF2-40B4-BE49-F238E27FC236}">
                <a16:creationId xmlns="" xmlns:a16="http://schemas.microsoft.com/office/drawing/2014/main" id="{8BAF0586-03DB-42B3-96B9-D611FA022599}"/>
              </a:ext>
            </a:extLst>
          </p:cNvPr>
          <p:cNvSpPr txBox="1">
            <a:spLocks/>
          </p:cNvSpPr>
          <p:nvPr/>
        </p:nvSpPr>
        <p:spPr>
          <a:xfrm>
            <a:off x="8565019" y="2570480"/>
            <a:ext cx="1704690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zh-CN" altLang="en-US" sz="1600" b="1" dirty="0">
                <a:latin typeface="+mn-lt"/>
                <a:cs typeface="+mn-ea"/>
                <a:sym typeface="+mn-lt"/>
              </a:rPr>
              <a:t>替换文字内容</a:t>
            </a:r>
            <a:endParaRPr lang="en-AU" sz="1600" b="1" dirty="0">
              <a:latin typeface="+mn-lt"/>
              <a:cs typeface="+mn-ea"/>
              <a:sym typeface="+mn-lt"/>
            </a:endParaRPr>
          </a:p>
        </p:txBody>
      </p:sp>
      <p:sp>
        <p:nvSpPr>
          <p:cNvPr id="45" name="Freeform 21">
            <a:extLst>
              <a:ext uri="{FF2B5EF4-FFF2-40B4-BE49-F238E27FC236}">
                <a16:creationId xmlns="" xmlns:a16="http://schemas.microsoft.com/office/drawing/2014/main" id="{8C4F946A-80C2-4462-953B-84659015B352}"/>
              </a:ext>
            </a:extLst>
          </p:cNvPr>
          <p:cNvSpPr>
            <a:spLocks noEditPoints="1"/>
          </p:cNvSpPr>
          <p:nvPr/>
        </p:nvSpPr>
        <p:spPr bwMode="auto">
          <a:xfrm>
            <a:off x="9197258" y="3844620"/>
            <a:ext cx="440212" cy="492153"/>
          </a:xfrm>
          <a:custGeom>
            <a:avLst/>
            <a:gdLst>
              <a:gd name="T0" fmla="*/ 215 w 238"/>
              <a:gd name="T1" fmla="*/ 15 h 266"/>
              <a:gd name="T2" fmla="*/ 9 w 238"/>
              <a:gd name="T3" fmla="*/ 93 h 266"/>
              <a:gd name="T4" fmla="*/ 3 w 238"/>
              <a:gd name="T5" fmla="*/ 113 h 266"/>
              <a:gd name="T6" fmla="*/ 73 w 238"/>
              <a:gd name="T7" fmla="*/ 196 h 266"/>
              <a:gd name="T8" fmla="*/ 105 w 238"/>
              <a:gd name="T9" fmla="*/ 266 h 266"/>
              <a:gd name="T10" fmla="*/ 115 w 238"/>
              <a:gd name="T11" fmla="*/ 240 h 266"/>
              <a:gd name="T12" fmla="*/ 238 w 238"/>
              <a:gd name="T13" fmla="*/ 4 h 266"/>
              <a:gd name="T14" fmla="*/ 183 w 238"/>
              <a:gd name="T15" fmla="*/ 48 h 266"/>
              <a:gd name="T16" fmla="*/ 183 w 238"/>
              <a:gd name="T17" fmla="*/ 48 h 266"/>
              <a:gd name="T18" fmla="*/ 160 w 238"/>
              <a:gd name="T19" fmla="*/ 70 h 266"/>
              <a:gd name="T20" fmla="*/ 134 w 238"/>
              <a:gd name="T21" fmla="*/ 89 h 266"/>
              <a:gd name="T22" fmla="*/ 118 w 238"/>
              <a:gd name="T23" fmla="*/ 147 h 266"/>
              <a:gd name="T24" fmla="*/ 112 w 238"/>
              <a:gd name="T25" fmla="*/ 173 h 266"/>
              <a:gd name="T26" fmla="*/ 104 w 238"/>
              <a:gd name="T27" fmla="*/ 206 h 266"/>
              <a:gd name="T28" fmla="*/ 104 w 238"/>
              <a:gd name="T29" fmla="*/ 150 h 266"/>
              <a:gd name="T30" fmla="*/ 117 w 238"/>
              <a:gd name="T31" fmla="*/ 107 h 266"/>
              <a:gd name="T32" fmla="*/ 31 w 238"/>
              <a:gd name="T33" fmla="*/ 125 h 266"/>
              <a:gd name="T34" fmla="*/ 20 w 238"/>
              <a:gd name="T35" fmla="*/ 115 h 266"/>
              <a:gd name="T36" fmla="*/ 46 w 238"/>
              <a:gd name="T37" fmla="*/ 114 h 266"/>
              <a:gd name="T38" fmla="*/ 54 w 238"/>
              <a:gd name="T39" fmla="*/ 119 h 266"/>
              <a:gd name="T40" fmla="*/ 55 w 238"/>
              <a:gd name="T41" fmla="*/ 151 h 266"/>
              <a:gd name="T42" fmla="*/ 66 w 238"/>
              <a:gd name="T43" fmla="*/ 166 h 266"/>
              <a:gd name="T44" fmla="*/ 67 w 238"/>
              <a:gd name="T45" fmla="*/ 125 h 266"/>
              <a:gd name="T46" fmla="*/ 66 w 238"/>
              <a:gd name="T47" fmla="*/ 166 h 266"/>
              <a:gd name="T48" fmla="*/ 91 w 238"/>
              <a:gd name="T49" fmla="*/ 132 h 266"/>
              <a:gd name="T50" fmla="*/ 81 w 238"/>
              <a:gd name="T51" fmla="*/ 130 h 266"/>
              <a:gd name="T52" fmla="*/ 88 w 238"/>
              <a:gd name="T53" fmla="*/ 202 h 266"/>
              <a:gd name="T54" fmla="*/ 82 w 238"/>
              <a:gd name="T55" fmla="*/ 199 h 266"/>
              <a:gd name="T56" fmla="*/ 90 w 238"/>
              <a:gd name="T57" fmla="*/ 163 h 266"/>
              <a:gd name="T58" fmla="*/ 90 w 238"/>
              <a:gd name="T59" fmla="*/ 201 h 266"/>
              <a:gd name="T60" fmla="*/ 93 w 238"/>
              <a:gd name="T61" fmla="*/ 224 h 266"/>
              <a:gd name="T62" fmla="*/ 99 w 238"/>
              <a:gd name="T63" fmla="*/ 228 h 266"/>
              <a:gd name="T64" fmla="*/ 106 w 238"/>
              <a:gd name="T65" fmla="*/ 245 h 266"/>
              <a:gd name="T66" fmla="*/ 108 w 238"/>
              <a:gd name="T67" fmla="*/ 231 h 266"/>
              <a:gd name="T68" fmla="*/ 105 w 238"/>
              <a:gd name="T69" fmla="*/ 218 h 266"/>
              <a:gd name="T70" fmla="*/ 113 w 238"/>
              <a:gd name="T71" fmla="*/ 183 h 266"/>
              <a:gd name="T72" fmla="*/ 116 w 238"/>
              <a:gd name="T73" fmla="*/ 171 h 266"/>
              <a:gd name="T74" fmla="*/ 145 w 238"/>
              <a:gd name="T75" fmla="*/ 91 h 266"/>
              <a:gd name="T76" fmla="*/ 160 w 238"/>
              <a:gd name="T77" fmla="*/ 71 h 266"/>
              <a:gd name="T78" fmla="*/ 106 w 238"/>
              <a:gd name="T79" fmla="*/ 245 h 266"/>
              <a:gd name="T80" fmla="*/ 147 w 238"/>
              <a:gd name="T81" fmla="*/ 115 h 266"/>
              <a:gd name="T82" fmla="*/ 162 w 238"/>
              <a:gd name="T83" fmla="*/ 97 h 266"/>
              <a:gd name="T84" fmla="*/ 167 w 238"/>
              <a:gd name="T85" fmla="*/ 78 h 266"/>
              <a:gd name="T86" fmla="*/ 185 w 238"/>
              <a:gd name="T87" fmla="*/ 61 h 266"/>
              <a:gd name="T88" fmla="*/ 188 w 238"/>
              <a:gd name="T89" fmla="*/ 52 h 266"/>
              <a:gd name="T90" fmla="*/ 188 w 238"/>
              <a:gd name="T91" fmla="*/ 52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38" h="266">
                <a:moveTo>
                  <a:pt x="228" y="0"/>
                </a:moveTo>
                <a:cubicBezTo>
                  <a:pt x="223" y="5"/>
                  <a:pt x="220" y="11"/>
                  <a:pt x="215" y="15"/>
                </a:cubicBezTo>
                <a:cubicBezTo>
                  <a:pt x="170" y="46"/>
                  <a:pt x="131" y="82"/>
                  <a:pt x="94" y="121"/>
                </a:cubicBezTo>
                <a:cubicBezTo>
                  <a:pt x="66" y="114"/>
                  <a:pt x="42" y="97"/>
                  <a:pt x="9" y="93"/>
                </a:cubicBezTo>
                <a:cubicBezTo>
                  <a:pt x="6" y="96"/>
                  <a:pt x="2" y="98"/>
                  <a:pt x="0" y="102"/>
                </a:cubicBezTo>
                <a:cubicBezTo>
                  <a:pt x="2" y="104"/>
                  <a:pt x="2" y="110"/>
                  <a:pt x="3" y="113"/>
                </a:cubicBezTo>
                <a:cubicBezTo>
                  <a:pt x="28" y="134"/>
                  <a:pt x="53" y="156"/>
                  <a:pt x="66" y="189"/>
                </a:cubicBezTo>
                <a:cubicBezTo>
                  <a:pt x="68" y="191"/>
                  <a:pt x="72" y="192"/>
                  <a:pt x="73" y="196"/>
                </a:cubicBezTo>
                <a:cubicBezTo>
                  <a:pt x="77" y="207"/>
                  <a:pt x="83" y="218"/>
                  <a:pt x="89" y="230"/>
                </a:cubicBezTo>
                <a:cubicBezTo>
                  <a:pt x="94" y="243"/>
                  <a:pt x="97" y="257"/>
                  <a:pt x="105" y="266"/>
                </a:cubicBezTo>
                <a:cubicBezTo>
                  <a:pt x="108" y="264"/>
                  <a:pt x="109" y="258"/>
                  <a:pt x="114" y="258"/>
                </a:cubicBezTo>
                <a:cubicBezTo>
                  <a:pt x="113" y="250"/>
                  <a:pt x="117" y="247"/>
                  <a:pt x="115" y="240"/>
                </a:cubicBezTo>
                <a:cubicBezTo>
                  <a:pt x="141" y="152"/>
                  <a:pt x="176" y="73"/>
                  <a:pt x="229" y="12"/>
                </a:cubicBezTo>
                <a:cubicBezTo>
                  <a:pt x="231" y="9"/>
                  <a:pt x="238" y="10"/>
                  <a:pt x="238" y="4"/>
                </a:cubicBezTo>
                <a:cubicBezTo>
                  <a:pt x="237" y="0"/>
                  <a:pt x="232" y="1"/>
                  <a:pt x="228" y="0"/>
                </a:cubicBezTo>
                <a:close/>
                <a:moveTo>
                  <a:pt x="183" y="48"/>
                </a:moveTo>
                <a:cubicBezTo>
                  <a:pt x="186" y="51"/>
                  <a:pt x="180" y="58"/>
                  <a:pt x="176" y="54"/>
                </a:cubicBezTo>
                <a:cubicBezTo>
                  <a:pt x="179" y="53"/>
                  <a:pt x="180" y="50"/>
                  <a:pt x="183" y="48"/>
                </a:cubicBezTo>
                <a:close/>
                <a:moveTo>
                  <a:pt x="169" y="59"/>
                </a:moveTo>
                <a:cubicBezTo>
                  <a:pt x="177" y="63"/>
                  <a:pt x="164" y="69"/>
                  <a:pt x="160" y="70"/>
                </a:cubicBezTo>
                <a:cubicBezTo>
                  <a:pt x="160" y="64"/>
                  <a:pt x="166" y="63"/>
                  <a:pt x="169" y="59"/>
                </a:cubicBezTo>
                <a:close/>
                <a:moveTo>
                  <a:pt x="134" y="89"/>
                </a:moveTo>
                <a:cubicBezTo>
                  <a:pt x="138" y="98"/>
                  <a:pt x="127" y="109"/>
                  <a:pt x="128" y="122"/>
                </a:cubicBezTo>
                <a:cubicBezTo>
                  <a:pt x="123" y="128"/>
                  <a:pt x="123" y="140"/>
                  <a:pt x="118" y="147"/>
                </a:cubicBezTo>
                <a:cubicBezTo>
                  <a:pt x="118" y="149"/>
                  <a:pt x="118" y="151"/>
                  <a:pt x="119" y="151"/>
                </a:cubicBezTo>
                <a:cubicBezTo>
                  <a:pt x="113" y="156"/>
                  <a:pt x="116" y="175"/>
                  <a:pt x="112" y="173"/>
                </a:cubicBezTo>
                <a:cubicBezTo>
                  <a:pt x="112" y="179"/>
                  <a:pt x="112" y="178"/>
                  <a:pt x="113" y="182"/>
                </a:cubicBezTo>
                <a:cubicBezTo>
                  <a:pt x="108" y="183"/>
                  <a:pt x="108" y="198"/>
                  <a:pt x="104" y="206"/>
                </a:cubicBezTo>
                <a:cubicBezTo>
                  <a:pt x="99" y="202"/>
                  <a:pt x="100" y="209"/>
                  <a:pt x="96" y="205"/>
                </a:cubicBezTo>
                <a:cubicBezTo>
                  <a:pt x="97" y="179"/>
                  <a:pt x="102" y="169"/>
                  <a:pt x="104" y="150"/>
                </a:cubicBezTo>
                <a:cubicBezTo>
                  <a:pt x="109" y="137"/>
                  <a:pt x="112" y="122"/>
                  <a:pt x="119" y="109"/>
                </a:cubicBezTo>
                <a:cubicBezTo>
                  <a:pt x="119" y="108"/>
                  <a:pt x="117" y="108"/>
                  <a:pt x="117" y="107"/>
                </a:cubicBezTo>
                <a:cubicBezTo>
                  <a:pt x="121" y="99"/>
                  <a:pt x="131" y="97"/>
                  <a:pt x="134" y="89"/>
                </a:cubicBezTo>
                <a:close/>
                <a:moveTo>
                  <a:pt x="31" y="125"/>
                </a:moveTo>
                <a:cubicBezTo>
                  <a:pt x="35" y="122"/>
                  <a:pt x="35" y="113"/>
                  <a:pt x="30" y="111"/>
                </a:cubicBezTo>
                <a:cubicBezTo>
                  <a:pt x="24" y="110"/>
                  <a:pt x="25" y="115"/>
                  <a:pt x="20" y="115"/>
                </a:cubicBezTo>
                <a:cubicBezTo>
                  <a:pt x="18" y="112"/>
                  <a:pt x="13" y="110"/>
                  <a:pt x="12" y="106"/>
                </a:cubicBezTo>
                <a:cubicBezTo>
                  <a:pt x="27" y="105"/>
                  <a:pt x="34" y="112"/>
                  <a:pt x="46" y="114"/>
                </a:cubicBezTo>
                <a:cubicBezTo>
                  <a:pt x="47" y="124"/>
                  <a:pt x="39" y="135"/>
                  <a:pt x="48" y="140"/>
                </a:cubicBezTo>
                <a:cubicBezTo>
                  <a:pt x="52" y="133"/>
                  <a:pt x="50" y="124"/>
                  <a:pt x="54" y="119"/>
                </a:cubicBezTo>
                <a:cubicBezTo>
                  <a:pt x="57" y="118"/>
                  <a:pt x="58" y="120"/>
                  <a:pt x="60" y="120"/>
                </a:cubicBezTo>
                <a:cubicBezTo>
                  <a:pt x="57" y="133"/>
                  <a:pt x="57" y="137"/>
                  <a:pt x="55" y="151"/>
                </a:cubicBezTo>
                <a:cubicBezTo>
                  <a:pt x="44" y="145"/>
                  <a:pt x="39" y="133"/>
                  <a:pt x="31" y="125"/>
                </a:cubicBezTo>
                <a:close/>
                <a:moveTo>
                  <a:pt x="66" y="166"/>
                </a:moveTo>
                <a:cubicBezTo>
                  <a:pt x="61" y="164"/>
                  <a:pt x="62" y="157"/>
                  <a:pt x="59" y="155"/>
                </a:cubicBezTo>
                <a:cubicBezTo>
                  <a:pt x="65" y="148"/>
                  <a:pt x="62" y="133"/>
                  <a:pt x="67" y="125"/>
                </a:cubicBezTo>
                <a:cubicBezTo>
                  <a:pt x="69" y="123"/>
                  <a:pt x="74" y="124"/>
                  <a:pt x="75" y="126"/>
                </a:cubicBezTo>
                <a:cubicBezTo>
                  <a:pt x="72" y="141"/>
                  <a:pt x="69" y="152"/>
                  <a:pt x="66" y="166"/>
                </a:cubicBezTo>
                <a:close/>
                <a:moveTo>
                  <a:pt x="81" y="130"/>
                </a:moveTo>
                <a:cubicBezTo>
                  <a:pt x="84" y="128"/>
                  <a:pt x="89" y="131"/>
                  <a:pt x="91" y="132"/>
                </a:cubicBezTo>
                <a:cubicBezTo>
                  <a:pt x="89" y="154"/>
                  <a:pt x="80" y="171"/>
                  <a:pt x="78" y="187"/>
                </a:cubicBezTo>
                <a:cubicBezTo>
                  <a:pt x="63" y="175"/>
                  <a:pt x="80" y="144"/>
                  <a:pt x="81" y="130"/>
                </a:cubicBezTo>
                <a:close/>
                <a:moveTo>
                  <a:pt x="87" y="208"/>
                </a:moveTo>
                <a:cubicBezTo>
                  <a:pt x="84" y="206"/>
                  <a:pt x="89" y="206"/>
                  <a:pt x="88" y="202"/>
                </a:cubicBezTo>
                <a:cubicBezTo>
                  <a:pt x="92" y="201"/>
                  <a:pt x="89" y="209"/>
                  <a:pt x="87" y="208"/>
                </a:cubicBezTo>
                <a:close/>
                <a:moveTo>
                  <a:pt x="82" y="199"/>
                </a:moveTo>
                <a:cubicBezTo>
                  <a:pt x="79" y="186"/>
                  <a:pt x="85" y="174"/>
                  <a:pt x="87" y="163"/>
                </a:cubicBezTo>
                <a:cubicBezTo>
                  <a:pt x="88" y="163"/>
                  <a:pt x="89" y="163"/>
                  <a:pt x="90" y="163"/>
                </a:cubicBezTo>
                <a:cubicBezTo>
                  <a:pt x="95" y="151"/>
                  <a:pt x="95" y="134"/>
                  <a:pt x="106" y="128"/>
                </a:cubicBezTo>
                <a:cubicBezTo>
                  <a:pt x="97" y="152"/>
                  <a:pt x="98" y="175"/>
                  <a:pt x="90" y="201"/>
                </a:cubicBezTo>
                <a:cubicBezTo>
                  <a:pt x="86" y="200"/>
                  <a:pt x="88" y="197"/>
                  <a:pt x="82" y="199"/>
                </a:cubicBezTo>
                <a:close/>
                <a:moveTo>
                  <a:pt x="93" y="224"/>
                </a:moveTo>
                <a:cubicBezTo>
                  <a:pt x="95" y="219"/>
                  <a:pt x="100" y="217"/>
                  <a:pt x="100" y="210"/>
                </a:cubicBezTo>
                <a:cubicBezTo>
                  <a:pt x="105" y="215"/>
                  <a:pt x="97" y="222"/>
                  <a:pt x="99" y="228"/>
                </a:cubicBezTo>
                <a:cubicBezTo>
                  <a:pt x="96" y="232"/>
                  <a:pt x="95" y="225"/>
                  <a:pt x="93" y="224"/>
                </a:cubicBezTo>
                <a:close/>
                <a:moveTo>
                  <a:pt x="106" y="245"/>
                </a:moveTo>
                <a:cubicBezTo>
                  <a:pt x="104" y="245"/>
                  <a:pt x="104" y="242"/>
                  <a:pt x="101" y="242"/>
                </a:cubicBezTo>
                <a:cubicBezTo>
                  <a:pt x="102" y="237"/>
                  <a:pt x="107" y="236"/>
                  <a:pt x="108" y="231"/>
                </a:cubicBezTo>
                <a:cubicBezTo>
                  <a:pt x="104" y="231"/>
                  <a:pt x="105" y="227"/>
                  <a:pt x="103" y="225"/>
                </a:cubicBezTo>
                <a:cubicBezTo>
                  <a:pt x="104" y="223"/>
                  <a:pt x="104" y="220"/>
                  <a:pt x="105" y="218"/>
                </a:cubicBezTo>
                <a:cubicBezTo>
                  <a:pt x="105" y="216"/>
                  <a:pt x="107" y="217"/>
                  <a:pt x="108" y="215"/>
                </a:cubicBezTo>
                <a:cubicBezTo>
                  <a:pt x="113" y="205"/>
                  <a:pt x="110" y="194"/>
                  <a:pt x="113" y="183"/>
                </a:cubicBezTo>
                <a:cubicBezTo>
                  <a:pt x="113" y="182"/>
                  <a:pt x="116" y="183"/>
                  <a:pt x="116" y="182"/>
                </a:cubicBezTo>
                <a:cubicBezTo>
                  <a:pt x="118" y="179"/>
                  <a:pt x="115" y="175"/>
                  <a:pt x="116" y="171"/>
                </a:cubicBezTo>
                <a:cubicBezTo>
                  <a:pt x="118" y="160"/>
                  <a:pt x="124" y="146"/>
                  <a:pt x="129" y="134"/>
                </a:cubicBezTo>
                <a:cubicBezTo>
                  <a:pt x="135" y="121"/>
                  <a:pt x="135" y="103"/>
                  <a:pt x="145" y="91"/>
                </a:cubicBezTo>
                <a:cubicBezTo>
                  <a:pt x="144" y="86"/>
                  <a:pt x="145" y="86"/>
                  <a:pt x="143" y="82"/>
                </a:cubicBezTo>
                <a:cubicBezTo>
                  <a:pt x="147" y="77"/>
                  <a:pt x="152" y="73"/>
                  <a:pt x="160" y="71"/>
                </a:cubicBezTo>
                <a:cubicBezTo>
                  <a:pt x="157" y="96"/>
                  <a:pt x="132" y="120"/>
                  <a:pt x="142" y="146"/>
                </a:cubicBezTo>
                <a:cubicBezTo>
                  <a:pt x="129" y="179"/>
                  <a:pt x="115" y="212"/>
                  <a:pt x="106" y="245"/>
                </a:cubicBezTo>
                <a:close/>
                <a:moveTo>
                  <a:pt x="146" y="136"/>
                </a:moveTo>
                <a:cubicBezTo>
                  <a:pt x="136" y="132"/>
                  <a:pt x="150" y="123"/>
                  <a:pt x="147" y="115"/>
                </a:cubicBezTo>
                <a:cubicBezTo>
                  <a:pt x="150" y="113"/>
                  <a:pt x="152" y="106"/>
                  <a:pt x="151" y="102"/>
                </a:cubicBezTo>
                <a:cubicBezTo>
                  <a:pt x="156" y="101"/>
                  <a:pt x="156" y="95"/>
                  <a:pt x="162" y="97"/>
                </a:cubicBezTo>
                <a:cubicBezTo>
                  <a:pt x="164" y="93"/>
                  <a:pt x="160" y="83"/>
                  <a:pt x="169" y="82"/>
                </a:cubicBezTo>
                <a:cubicBezTo>
                  <a:pt x="169" y="79"/>
                  <a:pt x="169" y="78"/>
                  <a:pt x="167" y="78"/>
                </a:cubicBezTo>
                <a:cubicBezTo>
                  <a:pt x="172" y="73"/>
                  <a:pt x="176" y="67"/>
                  <a:pt x="178" y="58"/>
                </a:cubicBezTo>
                <a:cubicBezTo>
                  <a:pt x="181" y="58"/>
                  <a:pt x="181" y="62"/>
                  <a:pt x="185" y="61"/>
                </a:cubicBezTo>
                <a:cubicBezTo>
                  <a:pt x="173" y="87"/>
                  <a:pt x="156" y="111"/>
                  <a:pt x="146" y="136"/>
                </a:cubicBezTo>
                <a:close/>
                <a:moveTo>
                  <a:pt x="188" y="52"/>
                </a:moveTo>
                <a:cubicBezTo>
                  <a:pt x="191" y="47"/>
                  <a:pt x="192" y="41"/>
                  <a:pt x="195" y="37"/>
                </a:cubicBezTo>
                <a:cubicBezTo>
                  <a:pt x="200" y="41"/>
                  <a:pt x="192" y="50"/>
                  <a:pt x="188" y="52"/>
                </a:cubicBezTo>
                <a:close/>
              </a:path>
            </a:pathLst>
          </a:custGeom>
          <a:solidFill>
            <a:srgbClr val="FED940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6" name="Text Placeholder 32">
            <a:extLst>
              <a:ext uri="{FF2B5EF4-FFF2-40B4-BE49-F238E27FC236}">
                <a16:creationId xmlns="" xmlns:a16="http://schemas.microsoft.com/office/drawing/2014/main" id="{FC74D52B-3A9A-43A6-9AFF-6C2A734A202D}"/>
              </a:ext>
            </a:extLst>
          </p:cNvPr>
          <p:cNvSpPr txBox="1">
            <a:spLocks/>
          </p:cNvSpPr>
          <p:nvPr/>
        </p:nvSpPr>
        <p:spPr>
          <a:xfrm>
            <a:off x="8406886" y="4950863"/>
            <a:ext cx="2020956" cy="5816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请替换文字内容，修改文字内容，也可以直接复制你的内容到此。请替换文字内容，修改文字</a:t>
            </a:r>
            <a:endParaRPr lang="en-US" altLang="zh-CN" sz="1050" dirty="0">
              <a:solidFill>
                <a:schemeClr val="bg1">
                  <a:lumMod val="50000"/>
                </a:schemeClr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47" name="Text Placeholder 33">
            <a:extLst>
              <a:ext uri="{FF2B5EF4-FFF2-40B4-BE49-F238E27FC236}">
                <a16:creationId xmlns="" xmlns:a16="http://schemas.microsoft.com/office/drawing/2014/main" id="{DE6ACA9C-CC24-499D-927E-14E0D6DB8098}"/>
              </a:ext>
            </a:extLst>
          </p:cNvPr>
          <p:cNvSpPr txBox="1">
            <a:spLocks/>
          </p:cNvSpPr>
          <p:nvPr/>
        </p:nvSpPr>
        <p:spPr>
          <a:xfrm>
            <a:off x="8565019" y="4597920"/>
            <a:ext cx="1704690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zh-CN" altLang="en-US" sz="1600" b="1" dirty="0">
                <a:latin typeface="+mn-lt"/>
                <a:cs typeface="+mn-ea"/>
                <a:sym typeface="+mn-lt"/>
              </a:rPr>
              <a:t>替换文字内容</a:t>
            </a:r>
            <a:endParaRPr lang="en-AU" sz="1600" b="1" dirty="0">
              <a:latin typeface="+mn-lt"/>
              <a:cs typeface="+mn-ea"/>
              <a:sym typeface="+mn-lt"/>
            </a:endParaRPr>
          </a:p>
        </p:txBody>
      </p:sp>
      <p:pic>
        <p:nvPicPr>
          <p:cNvPr id="48" name="图片 47">
            <a:extLst>
              <a:ext uri="{FF2B5EF4-FFF2-40B4-BE49-F238E27FC236}">
                <a16:creationId xmlns="" xmlns:a16="http://schemas.microsoft.com/office/drawing/2014/main" id="{4E1CEB0B-8809-4F89-BDDD-420F37CBA78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06055" y="1720397"/>
            <a:ext cx="3979889" cy="3979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0170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12">
            <a:extLst>
              <a:ext uri="{FF2B5EF4-FFF2-40B4-BE49-F238E27FC236}">
                <a16:creationId xmlns="" xmlns:a16="http://schemas.microsoft.com/office/drawing/2014/main" id="{AE35C2B7-BAF7-483F-BD48-E5DB705624E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565112" y="1213382"/>
            <a:ext cx="3061777" cy="507015"/>
          </a:xfrm>
          <a:prstGeom prst="roundRect">
            <a:avLst>
              <a:gd name="adj" fmla="val 0"/>
            </a:avLst>
          </a:prstGeom>
          <a:solidFill>
            <a:srgbClr val="FFC000"/>
          </a:solidFill>
          <a:ln w="28575">
            <a:solidFill>
              <a:srgbClr val="6B4C0E"/>
            </a:solidFill>
          </a:ln>
        </p:spPr>
        <p:txBody>
          <a:bodyPr wrap="square" rtlCol="0" anchor="ctr" anchorCtr="1">
            <a:noAutofit/>
          </a:bodyPr>
          <a:lstStyle/>
          <a:p>
            <a:pPr algn="ctr"/>
            <a:r>
              <a:rPr lang="zh-CN" altLang="en-US" sz="3600" dirty="0">
                <a:cs typeface="+mn-ea"/>
                <a:sym typeface="+mn-lt"/>
              </a:rPr>
              <a:t>教学说课</a:t>
            </a:r>
          </a:p>
        </p:txBody>
      </p: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888F750B-7DD8-48B2-B08D-047781DBAE78}"/>
              </a:ext>
            </a:extLst>
          </p:cNvPr>
          <p:cNvGrpSpPr/>
          <p:nvPr/>
        </p:nvGrpSpPr>
        <p:grpSpPr>
          <a:xfrm>
            <a:off x="1957806" y="2043368"/>
            <a:ext cx="1270777" cy="3907261"/>
            <a:chOff x="2244979" y="1509998"/>
            <a:chExt cx="1336708" cy="4109980"/>
          </a:xfrm>
        </p:grpSpPr>
        <p:sp>
          <p:nvSpPr>
            <p:cNvPr id="4" name="任意多边形 1">
              <a:extLst>
                <a:ext uri="{FF2B5EF4-FFF2-40B4-BE49-F238E27FC236}">
                  <a16:creationId xmlns="" xmlns:a16="http://schemas.microsoft.com/office/drawing/2014/main" id="{9083F9D4-B515-428E-9E4C-5C983A182E5B}"/>
                </a:ext>
              </a:extLst>
            </p:cNvPr>
            <p:cNvSpPr/>
            <p:nvPr/>
          </p:nvSpPr>
          <p:spPr>
            <a:xfrm>
              <a:off x="2244979" y="1509998"/>
              <a:ext cx="170777" cy="4109980"/>
            </a:xfrm>
            <a:custGeom>
              <a:avLst/>
              <a:gdLst>
                <a:gd name="connsiteX0" fmla="*/ 1142 w 334516"/>
                <a:gd name="connsiteY0" fmla="*/ 508256 h 5195141"/>
                <a:gd name="connsiteX1" fmla="*/ 149732 w 334516"/>
                <a:gd name="connsiteY1" fmla="*/ 4760216 h 5195141"/>
                <a:gd name="connsiteX2" fmla="*/ 332612 w 334516"/>
                <a:gd name="connsiteY2" fmla="*/ 4577336 h 5195141"/>
                <a:gd name="connsiteX3" fmla="*/ 229742 w 334516"/>
                <a:gd name="connsiteY3" fmla="*/ 531116 h 5195141"/>
                <a:gd name="connsiteX4" fmla="*/ 1142 w 334516"/>
                <a:gd name="connsiteY4" fmla="*/ 508256 h 5195141"/>
                <a:gd name="connsiteX0-1" fmla="*/ 725 w 334099"/>
                <a:gd name="connsiteY0-2" fmla="*/ 508256 h 5164770"/>
                <a:gd name="connsiteX1-3" fmla="*/ 149315 w 334099"/>
                <a:gd name="connsiteY1-4" fmla="*/ 4760216 h 5164770"/>
                <a:gd name="connsiteX2-5" fmla="*/ 332195 w 334099"/>
                <a:gd name="connsiteY2-6" fmla="*/ 4577336 h 5164770"/>
                <a:gd name="connsiteX3-7" fmla="*/ 229325 w 334099"/>
                <a:gd name="connsiteY3-8" fmla="*/ 531116 h 5164770"/>
                <a:gd name="connsiteX4-9" fmla="*/ 725 w 334099"/>
                <a:gd name="connsiteY4-10" fmla="*/ 508256 h 5164770"/>
                <a:gd name="connsiteX0-11" fmla="*/ 5231 w 338605"/>
                <a:gd name="connsiteY0-12" fmla="*/ 508256 h 5164770"/>
                <a:gd name="connsiteX1-13" fmla="*/ 61921 w 338605"/>
                <a:gd name="connsiteY1-14" fmla="*/ 4760216 h 5164770"/>
                <a:gd name="connsiteX2-15" fmla="*/ 336701 w 338605"/>
                <a:gd name="connsiteY2-16" fmla="*/ 4577336 h 5164770"/>
                <a:gd name="connsiteX3-17" fmla="*/ 233831 w 338605"/>
                <a:gd name="connsiteY3-18" fmla="*/ 531116 h 5164770"/>
                <a:gd name="connsiteX4-19" fmla="*/ 5231 w 338605"/>
                <a:gd name="connsiteY4-20" fmla="*/ 508256 h 5164770"/>
                <a:gd name="connsiteX0-21" fmla="*/ 1317 w 334691"/>
                <a:gd name="connsiteY0-22" fmla="*/ 509201 h 5174270"/>
                <a:gd name="connsiteX1-23" fmla="*/ 126931 w 334691"/>
                <a:gd name="connsiteY1-24" fmla="*/ 4775919 h 5174270"/>
                <a:gd name="connsiteX2-25" fmla="*/ 332787 w 334691"/>
                <a:gd name="connsiteY2-26" fmla="*/ 4578281 h 5174270"/>
                <a:gd name="connsiteX3-27" fmla="*/ 229917 w 334691"/>
                <a:gd name="connsiteY3-28" fmla="*/ 532061 h 5174270"/>
                <a:gd name="connsiteX4-29" fmla="*/ 1317 w 334691"/>
                <a:gd name="connsiteY4-30" fmla="*/ 509201 h 5174270"/>
              </a:gdLst>
              <a:ahLst/>
              <a:cxnLst>
                <a:cxn ang="0">
                  <a:pos x="connsiteX0-21" y="connsiteY0-22"/>
                </a:cxn>
                <a:cxn ang="0">
                  <a:pos x="connsiteX1-23" y="connsiteY1-24"/>
                </a:cxn>
                <a:cxn ang="0">
                  <a:pos x="connsiteX2-25" y="connsiteY2-26"/>
                </a:cxn>
                <a:cxn ang="0">
                  <a:pos x="connsiteX3-27" y="connsiteY3-28"/>
                </a:cxn>
                <a:cxn ang="0">
                  <a:pos x="connsiteX4-29" y="connsiteY4-30"/>
                </a:cxn>
              </a:cxnLst>
              <a:rect l="l" t="t" r="r" b="b"/>
              <a:pathLst>
                <a:path w="334691" h="5174270">
                  <a:moveTo>
                    <a:pt x="1317" y="509201"/>
                  </a:moveTo>
                  <a:cubicBezTo>
                    <a:pt x="-15847" y="1216511"/>
                    <a:pt x="140611" y="4171533"/>
                    <a:pt x="126931" y="4775919"/>
                  </a:cubicBezTo>
                  <a:cubicBezTo>
                    <a:pt x="113251" y="5380305"/>
                    <a:pt x="319452" y="5283131"/>
                    <a:pt x="332787" y="4578281"/>
                  </a:cubicBezTo>
                  <a:cubicBezTo>
                    <a:pt x="346122" y="3873431"/>
                    <a:pt x="287067" y="1212146"/>
                    <a:pt x="229917" y="532061"/>
                  </a:cubicBezTo>
                  <a:cubicBezTo>
                    <a:pt x="172767" y="-148024"/>
                    <a:pt x="18481" y="-198109"/>
                    <a:pt x="1317" y="509201"/>
                  </a:cubicBezTo>
                  <a:close/>
                </a:path>
              </a:pathLst>
            </a:custGeom>
            <a:solidFill>
              <a:schemeClr val="bg1"/>
            </a:solidFill>
            <a:ln w="254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5" name="任意多边形 2">
              <a:extLst>
                <a:ext uri="{FF2B5EF4-FFF2-40B4-BE49-F238E27FC236}">
                  <a16:creationId xmlns="" xmlns:a16="http://schemas.microsoft.com/office/drawing/2014/main" id="{7B2F4B82-7BC6-4376-B2E2-2866E18F9A13}"/>
                </a:ext>
              </a:extLst>
            </p:cNvPr>
            <p:cNvSpPr/>
            <p:nvPr/>
          </p:nvSpPr>
          <p:spPr>
            <a:xfrm>
              <a:off x="3399478" y="1514146"/>
              <a:ext cx="182209" cy="4101339"/>
            </a:xfrm>
            <a:custGeom>
              <a:avLst/>
              <a:gdLst>
                <a:gd name="connsiteX0" fmla="*/ 1142 w 334516"/>
                <a:gd name="connsiteY0" fmla="*/ 508256 h 5195141"/>
                <a:gd name="connsiteX1" fmla="*/ 149732 w 334516"/>
                <a:gd name="connsiteY1" fmla="*/ 4760216 h 5195141"/>
                <a:gd name="connsiteX2" fmla="*/ 332612 w 334516"/>
                <a:gd name="connsiteY2" fmla="*/ 4577336 h 5195141"/>
                <a:gd name="connsiteX3" fmla="*/ 229742 w 334516"/>
                <a:gd name="connsiteY3" fmla="*/ 531116 h 5195141"/>
                <a:gd name="connsiteX4" fmla="*/ 1142 w 334516"/>
                <a:gd name="connsiteY4" fmla="*/ 508256 h 5195141"/>
                <a:gd name="connsiteX0-1" fmla="*/ 1179 w 357095"/>
                <a:gd name="connsiteY0-2" fmla="*/ 503978 h 5163391"/>
                <a:gd name="connsiteX1-3" fmla="*/ 149769 w 357095"/>
                <a:gd name="connsiteY1-4" fmla="*/ 4755938 h 5163391"/>
                <a:gd name="connsiteX2-5" fmla="*/ 355623 w 357095"/>
                <a:gd name="connsiteY2-6" fmla="*/ 4514024 h 5163391"/>
                <a:gd name="connsiteX3-7" fmla="*/ 229779 w 357095"/>
                <a:gd name="connsiteY3-8" fmla="*/ 526838 h 5163391"/>
                <a:gd name="connsiteX4-9" fmla="*/ 1179 w 357095"/>
                <a:gd name="connsiteY4-10" fmla="*/ 503978 h 516339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357095" h="5163391">
                  <a:moveTo>
                    <a:pt x="1179" y="503978"/>
                  </a:moveTo>
                  <a:cubicBezTo>
                    <a:pt x="-12156" y="1208828"/>
                    <a:pt x="90695" y="4087597"/>
                    <a:pt x="149769" y="4755938"/>
                  </a:cubicBezTo>
                  <a:cubicBezTo>
                    <a:pt x="208843" y="5424279"/>
                    <a:pt x="342288" y="5218874"/>
                    <a:pt x="355623" y="4514024"/>
                  </a:cubicBezTo>
                  <a:cubicBezTo>
                    <a:pt x="368958" y="3809174"/>
                    <a:pt x="288853" y="1195179"/>
                    <a:pt x="229779" y="526838"/>
                  </a:cubicBezTo>
                  <a:cubicBezTo>
                    <a:pt x="170705" y="-141503"/>
                    <a:pt x="14514" y="-200872"/>
                    <a:pt x="1179" y="503978"/>
                  </a:cubicBezTo>
                  <a:close/>
                </a:path>
              </a:pathLst>
            </a:custGeom>
            <a:solidFill>
              <a:schemeClr val="bg1"/>
            </a:solidFill>
            <a:ln w="254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6" name="任意多边形 3">
              <a:extLst>
                <a:ext uri="{FF2B5EF4-FFF2-40B4-BE49-F238E27FC236}">
                  <a16:creationId xmlns="" xmlns:a16="http://schemas.microsoft.com/office/drawing/2014/main" id="{68C89DD3-D25C-407D-B2B2-8AB5EA3E0482}"/>
                </a:ext>
              </a:extLst>
            </p:cNvPr>
            <p:cNvSpPr/>
            <p:nvPr/>
          </p:nvSpPr>
          <p:spPr>
            <a:xfrm rot="5400000">
              <a:off x="2845968" y="4508462"/>
              <a:ext cx="133440" cy="1314995"/>
            </a:xfrm>
            <a:custGeom>
              <a:avLst/>
              <a:gdLst>
                <a:gd name="connsiteX0" fmla="*/ 1142 w 334516"/>
                <a:gd name="connsiteY0" fmla="*/ 508256 h 5195141"/>
                <a:gd name="connsiteX1" fmla="*/ 149732 w 334516"/>
                <a:gd name="connsiteY1" fmla="*/ 4760216 h 5195141"/>
                <a:gd name="connsiteX2" fmla="*/ 332612 w 334516"/>
                <a:gd name="connsiteY2" fmla="*/ 4577336 h 5195141"/>
                <a:gd name="connsiteX3" fmla="*/ 229742 w 334516"/>
                <a:gd name="connsiteY3" fmla="*/ 531116 h 5195141"/>
                <a:gd name="connsiteX4" fmla="*/ 1142 w 334516"/>
                <a:gd name="connsiteY4" fmla="*/ 508256 h 5195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4516" h="5195141">
                  <a:moveTo>
                    <a:pt x="1142" y="508256"/>
                  </a:moveTo>
                  <a:cubicBezTo>
                    <a:pt x="-12193" y="1213106"/>
                    <a:pt x="94487" y="4082036"/>
                    <a:pt x="149732" y="4760216"/>
                  </a:cubicBezTo>
                  <a:cubicBezTo>
                    <a:pt x="204977" y="5438396"/>
                    <a:pt x="319277" y="5282186"/>
                    <a:pt x="332612" y="4577336"/>
                  </a:cubicBezTo>
                  <a:cubicBezTo>
                    <a:pt x="345947" y="3872486"/>
                    <a:pt x="286892" y="1211201"/>
                    <a:pt x="229742" y="531116"/>
                  </a:cubicBezTo>
                  <a:cubicBezTo>
                    <a:pt x="172592" y="-148969"/>
                    <a:pt x="14477" y="-196594"/>
                    <a:pt x="1142" y="508256"/>
                  </a:cubicBezTo>
                  <a:close/>
                </a:path>
              </a:pathLst>
            </a:custGeom>
            <a:solidFill>
              <a:schemeClr val="bg1"/>
            </a:solidFill>
            <a:ln w="254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="" xmlns:a16="http://schemas.microsoft.com/office/drawing/2014/main" id="{76113968-489F-48D8-97BC-A7AE3AB5160E}"/>
                </a:ext>
              </a:extLst>
            </p:cNvPr>
            <p:cNvSpPr txBox="1"/>
            <p:nvPr/>
          </p:nvSpPr>
          <p:spPr>
            <a:xfrm>
              <a:off x="2483619" y="4521326"/>
              <a:ext cx="990119" cy="4856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800" spc="-300">
                  <a:solidFill>
                    <a:schemeClr val="accent1">
                      <a:lumMod val="50000"/>
                    </a:schemeClr>
                  </a:solidFill>
                  <a:latin typeface="新蒂下午茶基本版" panose="03000600000000000000" pitchFamily="66" charset="-122"/>
                  <a:ea typeface="新蒂下午茶基本版" panose="03000600000000000000" pitchFamily="66" charset="-122"/>
                </a:defRPr>
              </a:lvl1pPr>
            </a:lstStyle>
            <a:p>
              <a:r>
                <a:rPr lang="en-US" altLang="zh-CN" sz="2400" b="1" spc="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2022</a:t>
              </a:r>
              <a:endParaRPr lang="zh-CN" altLang="en-US" sz="2400" b="1" spc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" name="任意多边形 5">
              <a:extLst>
                <a:ext uri="{FF2B5EF4-FFF2-40B4-BE49-F238E27FC236}">
                  <a16:creationId xmlns="" xmlns:a16="http://schemas.microsoft.com/office/drawing/2014/main" id="{C912260C-5807-41AF-B812-1741E551BA5F}"/>
                </a:ext>
              </a:extLst>
            </p:cNvPr>
            <p:cNvSpPr/>
            <p:nvPr/>
          </p:nvSpPr>
          <p:spPr>
            <a:xfrm rot="5400000">
              <a:off x="2845968" y="3772709"/>
              <a:ext cx="133440" cy="1314995"/>
            </a:xfrm>
            <a:custGeom>
              <a:avLst/>
              <a:gdLst>
                <a:gd name="connsiteX0" fmla="*/ 1142 w 334516"/>
                <a:gd name="connsiteY0" fmla="*/ 508256 h 5195141"/>
                <a:gd name="connsiteX1" fmla="*/ 149732 w 334516"/>
                <a:gd name="connsiteY1" fmla="*/ 4760216 h 5195141"/>
                <a:gd name="connsiteX2" fmla="*/ 332612 w 334516"/>
                <a:gd name="connsiteY2" fmla="*/ 4577336 h 5195141"/>
                <a:gd name="connsiteX3" fmla="*/ 229742 w 334516"/>
                <a:gd name="connsiteY3" fmla="*/ 531116 h 5195141"/>
                <a:gd name="connsiteX4" fmla="*/ 1142 w 334516"/>
                <a:gd name="connsiteY4" fmla="*/ 508256 h 5195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4516" h="5195141">
                  <a:moveTo>
                    <a:pt x="1142" y="508256"/>
                  </a:moveTo>
                  <a:cubicBezTo>
                    <a:pt x="-12193" y="1213106"/>
                    <a:pt x="94487" y="4082036"/>
                    <a:pt x="149732" y="4760216"/>
                  </a:cubicBezTo>
                  <a:cubicBezTo>
                    <a:pt x="204977" y="5438396"/>
                    <a:pt x="319277" y="5282186"/>
                    <a:pt x="332612" y="4577336"/>
                  </a:cubicBezTo>
                  <a:cubicBezTo>
                    <a:pt x="345947" y="3872486"/>
                    <a:pt x="286892" y="1211201"/>
                    <a:pt x="229742" y="531116"/>
                  </a:cubicBezTo>
                  <a:cubicBezTo>
                    <a:pt x="172592" y="-148969"/>
                    <a:pt x="14477" y="-196594"/>
                    <a:pt x="1142" y="508256"/>
                  </a:cubicBezTo>
                  <a:close/>
                </a:path>
              </a:pathLst>
            </a:custGeom>
            <a:solidFill>
              <a:schemeClr val="bg1"/>
            </a:solidFill>
            <a:ln w="254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9" name="文本框 8">
              <a:extLst>
                <a:ext uri="{FF2B5EF4-FFF2-40B4-BE49-F238E27FC236}">
                  <a16:creationId xmlns="" xmlns:a16="http://schemas.microsoft.com/office/drawing/2014/main" id="{7C1E39FB-17C1-42EE-B415-9B5D5A5BB9D4}"/>
                </a:ext>
              </a:extLst>
            </p:cNvPr>
            <p:cNvSpPr txBox="1"/>
            <p:nvPr/>
          </p:nvSpPr>
          <p:spPr>
            <a:xfrm>
              <a:off x="2502102" y="3752440"/>
              <a:ext cx="990119" cy="4856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800" spc="-300">
                  <a:solidFill>
                    <a:schemeClr val="accent1">
                      <a:lumMod val="50000"/>
                    </a:schemeClr>
                  </a:solidFill>
                  <a:latin typeface="新蒂下午茶基本版" panose="03000600000000000000" pitchFamily="66" charset="-122"/>
                  <a:ea typeface="新蒂下午茶基本版" panose="03000600000000000000" pitchFamily="66" charset="-122"/>
                </a:defRPr>
              </a:lvl1pPr>
            </a:lstStyle>
            <a:p>
              <a:r>
                <a:rPr lang="en-US" altLang="zh-CN" sz="2400" b="1" spc="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2023</a:t>
              </a:r>
              <a:endParaRPr lang="zh-CN" altLang="en-US" sz="2400" b="1" spc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" name="任意多边形 7">
              <a:extLst>
                <a:ext uri="{FF2B5EF4-FFF2-40B4-BE49-F238E27FC236}">
                  <a16:creationId xmlns="" xmlns:a16="http://schemas.microsoft.com/office/drawing/2014/main" id="{627BFDC3-6D4F-4B5F-B84F-BA6D94A784A2}"/>
                </a:ext>
              </a:extLst>
            </p:cNvPr>
            <p:cNvSpPr/>
            <p:nvPr/>
          </p:nvSpPr>
          <p:spPr>
            <a:xfrm rot="5400000">
              <a:off x="2845968" y="3003823"/>
              <a:ext cx="133440" cy="1314995"/>
            </a:xfrm>
            <a:custGeom>
              <a:avLst/>
              <a:gdLst>
                <a:gd name="connsiteX0" fmla="*/ 1142 w 334516"/>
                <a:gd name="connsiteY0" fmla="*/ 508256 h 5195141"/>
                <a:gd name="connsiteX1" fmla="*/ 149732 w 334516"/>
                <a:gd name="connsiteY1" fmla="*/ 4760216 h 5195141"/>
                <a:gd name="connsiteX2" fmla="*/ 332612 w 334516"/>
                <a:gd name="connsiteY2" fmla="*/ 4577336 h 5195141"/>
                <a:gd name="connsiteX3" fmla="*/ 229742 w 334516"/>
                <a:gd name="connsiteY3" fmla="*/ 531116 h 5195141"/>
                <a:gd name="connsiteX4" fmla="*/ 1142 w 334516"/>
                <a:gd name="connsiteY4" fmla="*/ 508256 h 5195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4516" h="5195141">
                  <a:moveTo>
                    <a:pt x="1142" y="508256"/>
                  </a:moveTo>
                  <a:cubicBezTo>
                    <a:pt x="-12193" y="1213106"/>
                    <a:pt x="94487" y="4082036"/>
                    <a:pt x="149732" y="4760216"/>
                  </a:cubicBezTo>
                  <a:cubicBezTo>
                    <a:pt x="204977" y="5438396"/>
                    <a:pt x="319277" y="5282186"/>
                    <a:pt x="332612" y="4577336"/>
                  </a:cubicBezTo>
                  <a:cubicBezTo>
                    <a:pt x="345947" y="3872486"/>
                    <a:pt x="286892" y="1211201"/>
                    <a:pt x="229742" y="531116"/>
                  </a:cubicBezTo>
                  <a:cubicBezTo>
                    <a:pt x="172592" y="-148969"/>
                    <a:pt x="14477" y="-196594"/>
                    <a:pt x="1142" y="508256"/>
                  </a:cubicBezTo>
                  <a:close/>
                </a:path>
              </a:pathLst>
            </a:custGeom>
            <a:solidFill>
              <a:schemeClr val="bg1"/>
            </a:solidFill>
            <a:ln w="254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1" name="文本框 10">
              <a:extLst>
                <a:ext uri="{FF2B5EF4-FFF2-40B4-BE49-F238E27FC236}">
                  <a16:creationId xmlns="" xmlns:a16="http://schemas.microsoft.com/office/drawing/2014/main" id="{F1EDB750-9122-40D6-BF85-1CD3FDCECA45}"/>
                </a:ext>
              </a:extLst>
            </p:cNvPr>
            <p:cNvSpPr txBox="1"/>
            <p:nvPr/>
          </p:nvSpPr>
          <p:spPr>
            <a:xfrm>
              <a:off x="2490580" y="3033023"/>
              <a:ext cx="990119" cy="4856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800" spc="-300">
                  <a:solidFill>
                    <a:schemeClr val="accent1">
                      <a:lumMod val="50000"/>
                    </a:schemeClr>
                  </a:solidFill>
                  <a:latin typeface="新蒂下午茶基本版" panose="03000600000000000000" pitchFamily="66" charset="-122"/>
                  <a:ea typeface="新蒂下午茶基本版" panose="03000600000000000000" pitchFamily="66" charset="-122"/>
                </a:defRPr>
              </a:lvl1pPr>
            </a:lstStyle>
            <a:p>
              <a:r>
                <a:rPr lang="en-US" altLang="zh-CN" sz="2400" b="1" spc="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2024</a:t>
              </a:r>
              <a:endParaRPr lang="zh-CN" altLang="en-US" sz="2400" b="1" spc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" name="任意多边形 9">
              <a:extLst>
                <a:ext uri="{FF2B5EF4-FFF2-40B4-BE49-F238E27FC236}">
                  <a16:creationId xmlns="" xmlns:a16="http://schemas.microsoft.com/office/drawing/2014/main" id="{006C80F2-A05E-4DE4-8701-2D06B93DFF0F}"/>
                </a:ext>
              </a:extLst>
            </p:cNvPr>
            <p:cNvSpPr/>
            <p:nvPr/>
          </p:nvSpPr>
          <p:spPr>
            <a:xfrm rot="5400000">
              <a:off x="2835844" y="2284405"/>
              <a:ext cx="133440" cy="1314995"/>
            </a:xfrm>
            <a:custGeom>
              <a:avLst/>
              <a:gdLst>
                <a:gd name="connsiteX0" fmla="*/ 1142 w 334516"/>
                <a:gd name="connsiteY0" fmla="*/ 508256 h 5195141"/>
                <a:gd name="connsiteX1" fmla="*/ 149732 w 334516"/>
                <a:gd name="connsiteY1" fmla="*/ 4760216 h 5195141"/>
                <a:gd name="connsiteX2" fmla="*/ 332612 w 334516"/>
                <a:gd name="connsiteY2" fmla="*/ 4577336 h 5195141"/>
                <a:gd name="connsiteX3" fmla="*/ 229742 w 334516"/>
                <a:gd name="connsiteY3" fmla="*/ 531116 h 5195141"/>
                <a:gd name="connsiteX4" fmla="*/ 1142 w 334516"/>
                <a:gd name="connsiteY4" fmla="*/ 508256 h 5195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4516" h="5195141">
                  <a:moveTo>
                    <a:pt x="1142" y="508256"/>
                  </a:moveTo>
                  <a:cubicBezTo>
                    <a:pt x="-12193" y="1213106"/>
                    <a:pt x="94487" y="4082036"/>
                    <a:pt x="149732" y="4760216"/>
                  </a:cubicBezTo>
                  <a:cubicBezTo>
                    <a:pt x="204977" y="5438396"/>
                    <a:pt x="319277" y="5282186"/>
                    <a:pt x="332612" y="4577336"/>
                  </a:cubicBezTo>
                  <a:cubicBezTo>
                    <a:pt x="345947" y="3872486"/>
                    <a:pt x="286892" y="1211201"/>
                    <a:pt x="229742" y="531116"/>
                  </a:cubicBezTo>
                  <a:cubicBezTo>
                    <a:pt x="172592" y="-148969"/>
                    <a:pt x="14477" y="-196594"/>
                    <a:pt x="1142" y="508256"/>
                  </a:cubicBezTo>
                  <a:close/>
                </a:path>
              </a:pathLst>
            </a:custGeom>
            <a:solidFill>
              <a:schemeClr val="bg1"/>
            </a:solidFill>
            <a:ln w="254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3" name="文本框 12">
              <a:extLst>
                <a:ext uri="{FF2B5EF4-FFF2-40B4-BE49-F238E27FC236}">
                  <a16:creationId xmlns="" xmlns:a16="http://schemas.microsoft.com/office/drawing/2014/main" id="{10167E37-8FD9-4B36-898B-2CBB00BA9D15}"/>
                </a:ext>
              </a:extLst>
            </p:cNvPr>
            <p:cNvSpPr txBox="1"/>
            <p:nvPr/>
          </p:nvSpPr>
          <p:spPr>
            <a:xfrm>
              <a:off x="2471343" y="2308588"/>
              <a:ext cx="990119" cy="4856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800" spc="-300">
                  <a:solidFill>
                    <a:schemeClr val="accent1">
                      <a:lumMod val="50000"/>
                    </a:schemeClr>
                  </a:solidFill>
                  <a:latin typeface="新蒂下午茶基本版" panose="03000600000000000000" pitchFamily="66" charset="-122"/>
                  <a:ea typeface="新蒂下午茶基本版" panose="03000600000000000000" pitchFamily="66" charset="-122"/>
                </a:defRPr>
              </a:lvl1pPr>
            </a:lstStyle>
            <a:p>
              <a:r>
                <a:rPr lang="en-US" altLang="zh-CN" sz="2400" b="1" spc="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2025</a:t>
              </a:r>
              <a:endParaRPr lang="zh-CN" altLang="en-US" sz="2400" b="1" spc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" name="任意多边形 11">
              <a:extLst>
                <a:ext uri="{FF2B5EF4-FFF2-40B4-BE49-F238E27FC236}">
                  <a16:creationId xmlns="" xmlns:a16="http://schemas.microsoft.com/office/drawing/2014/main" id="{C9B3A2D6-1FDD-4468-AB0D-2DD8A1DC7E1F}"/>
                </a:ext>
              </a:extLst>
            </p:cNvPr>
            <p:cNvSpPr/>
            <p:nvPr/>
          </p:nvSpPr>
          <p:spPr>
            <a:xfrm rot="5400000">
              <a:off x="2835845" y="1559970"/>
              <a:ext cx="133440" cy="1314995"/>
            </a:xfrm>
            <a:custGeom>
              <a:avLst/>
              <a:gdLst>
                <a:gd name="connsiteX0" fmla="*/ 1142 w 334516"/>
                <a:gd name="connsiteY0" fmla="*/ 508256 h 5195141"/>
                <a:gd name="connsiteX1" fmla="*/ 149732 w 334516"/>
                <a:gd name="connsiteY1" fmla="*/ 4760216 h 5195141"/>
                <a:gd name="connsiteX2" fmla="*/ 332612 w 334516"/>
                <a:gd name="connsiteY2" fmla="*/ 4577336 h 5195141"/>
                <a:gd name="connsiteX3" fmla="*/ 229742 w 334516"/>
                <a:gd name="connsiteY3" fmla="*/ 531116 h 5195141"/>
                <a:gd name="connsiteX4" fmla="*/ 1142 w 334516"/>
                <a:gd name="connsiteY4" fmla="*/ 508256 h 5195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4516" h="5195141">
                  <a:moveTo>
                    <a:pt x="1142" y="508256"/>
                  </a:moveTo>
                  <a:cubicBezTo>
                    <a:pt x="-12193" y="1213106"/>
                    <a:pt x="94487" y="4082036"/>
                    <a:pt x="149732" y="4760216"/>
                  </a:cubicBezTo>
                  <a:cubicBezTo>
                    <a:pt x="204977" y="5438396"/>
                    <a:pt x="319277" y="5282186"/>
                    <a:pt x="332612" y="4577336"/>
                  </a:cubicBezTo>
                  <a:cubicBezTo>
                    <a:pt x="345947" y="3872486"/>
                    <a:pt x="286892" y="1211201"/>
                    <a:pt x="229742" y="531116"/>
                  </a:cubicBezTo>
                  <a:cubicBezTo>
                    <a:pt x="172592" y="-148969"/>
                    <a:pt x="14477" y="-196594"/>
                    <a:pt x="1142" y="508256"/>
                  </a:cubicBezTo>
                  <a:close/>
                </a:path>
              </a:pathLst>
            </a:custGeom>
            <a:solidFill>
              <a:schemeClr val="bg1"/>
            </a:solidFill>
            <a:ln w="25400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5" name="文本框 14">
              <a:extLst>
                <a:ext uri="{FF2B5EF4-FFF2-40B4-BE49-F238E27FC236}">
                  <a16:creationId xmlns="" xmlns:a16="http://schemas.microsoft.com/office/drawing/2014/main" id="{AB681E50-9EFF-4CD7-9479-A163A01CE6EB}"/>
                </a:ext>
              </a:extLst>
            </p:cNvPr>
            <p:cNvSpPr txBox="1"/>
            <p:nvPr/>
          </p:nvSpPr>
          <p:spPr>
            <a:xfrm>
              <a:off x="2482869" y="1547919"/>
              <a:ext cx="990119" cy="4856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800" spc="-300">
                  <a:solidFill>
                    <a:schemeClr val="accent1">
                      <a:lumMod val="50000"/>
                    </a:schemeClr>
                  </a:solidFill>
                  <a:latin typeface="新蒂下午茶基本版" panose="03000600000000000000" pitchFamily="66" charset="-122"/>
                  <a:ea typeface="新蒂下午茶基本版" panose="03000600000000000000" pitchFamily="66" charset="-122"/>
                </a:defRPr>
              </a:lvl1pPr>
            </a:lstStyle>
            <a:p>
              <a:r>
                <a:rPr lang="en-US" altLang="zh-CN" sz="2400" b="1" spc="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2026</a:t>
              </a:r>
              <a:endParaRPr lang="zh-CN" altLang="en-US" sz="2400" b="1" spc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6" name="Rectangle 42">
            <a:extLst>
              <a:ext uri="{FF2B5EF4-FFF2-40B4-BE49-F238E27FC236}">
                <a16:creationId xmlns="" xmlns:a16="http://schemas.microsoft.com/office/drawing/2014/main" id="{AACD923D-231B-4C95-89D2-6BC0AAF70B07}"/>
              </a:ext>
            </a:extLst>
          </p:cNvPr>
          <p:cNvSpPr/>
          <p:nvPr/>
        </p:nvSpPr>
        <p:spPr>
          <a:xfrm>
            <a:off x="3759782" y="2266522"/>
            <a:ext cx="6407959" cy="26904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defTabSz="866943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单击添加详细文字说明，或复制文本黏贴自此右键只保留文字单击添加</a:t>
            </a:r>
          </a:p>
        </p:txBody>
      </p:sp>
      <p:sp>
        <p:nvSpPr>
          <p:cNvPr id="18" name="Rectangle 42">
            <a:extLst>
              <a:ext uri="{FF2B5EF4-FFF2-40B4-BE49-F238E27FC236}">
                <a16:creationId xmlns="" xmlns:a16="http://schemas.microsoft.com/office/drawing/2014/main" id="{D631C416-72FC-4BD6-903D-77B062EC4522}"/>
              </a:ext>
            </a:extLst>
          </p:cNvPr>
          <p:cNvSpPr/>
          <p:nvPr/>
        </p:nvSpPr>
        <p:spPr>
          <a:xfrm>
            <a:off x="3759782" y="2956565"/>
            <a:ext cx="6407959" cy="26904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defTabSz="866943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单击添加详细文字说明，或复制文本黏贴自此右键只保留文字单击添加</a:t>
            </a:r>
          </a:p>
        </p:txBody>
      </p:sp>
      <p:sp>
        <p:nvSpPr>
          <p:cNvPr id="19" name="Rectangle 42">
            <a:extLst>
              <a:ext uri="{FF2B5EF4-FFF2-40B4-BE49-F238E27FC236}">
                <a16:creationId xmlns="" xmlns:a16="http://schemas.microsoft.com/office/drawing/2014/main" id="{8D2DDC3D-DD24-4259-9959-0303A7276459}"/>
              </a:ext>
            </a:extLst>
          </p:cNvPr>
          <p:cNvSpPr/>
          <p:nvPr/>
        </p:nvSpPr>
        <p:spPr>
          <a:xfrm>
            <a:off x="3759782" y="3646608"/>
            <a:ext cx="6407959" cy="26904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defTabSz="866943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单击添加详细文字说明，或复制文本黏贴自此右键只保留文字单击添加</a:t>
            </a:r>
          </a:p>
        </p:txBody>
      </p:sp>
      <p:sp>
        <p:nvSpPr>
          <p:cNvPr id="20" name="Rectangle 42">
            <a:extLst>
              <a:ext uri="{FF2B5EF4-FFF2-40B4-BE49-F238E27FC236}">
                <a16:creationId xmlns="" xmlns:a16="http://schemas.microsoft.com/office/drawing/2014/main" id="{AB2F8A85-1F4D-4525-BBC0-8DFF4AE4B27A}"/>
              </a:ext>
            </a:extLst>
          </p:cNvPr>
          <p:cNvSpPr/>
          <p:nvPr/>
        </p:nvSpPr>
        <p:spPr>
          <a:xfrm>
            <a:off x="3759782" y="4336650"/>
            <a:ext cx="6407959" cy="26904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defTabSz="866943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单击添加详细文字说明，或复制文本黏贴自此右键只保留文字单击添加</a:t>
            </a:r>
          </a:p>
        </p:txBody>
      </p:sp>
      <p:sp>
        <p:nvSpPr>
          <p:cNvPr id="21" name="Rectangle 42">
            <a:extLst>
              <a:ext uri="{FF2B5EF4-FFF2-40B4-BE49-F238E27FC236}">
                <a16:creationId xmlns="" xmlns:a16="http://schemas.microsoft.com/office/drawing/2014/main" id="{24D3410C-74F3-4E6D-AF71-5C7118DE9A9E}"/>
              </a:ext>
            </a:extLst>
          </p:cNvPr>
          <p:cNvSpPr/>
          <p:nvPr/>
        </p:nvSpPr>
        <p:spPr>
          <a:xfrm>
            <a:off x="3759782" y="5026692"/>
            <a:ext cx="6407959" cy="26904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defTabSz="866943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单击添加详细文字说明，或复制文本黏贴自此右键只保留文字单击添加</a:t>
            </a:r>
          </a:p>
        </p:txBody>
      </p:sp>
    </p:spTree>
    <p:extLst>
      <p:ext uri="{BB962C8B-B14F-4D97-AF65-F5344CB8AC3E}">
        <p14:creationId xmlns:p14="http://schemas.microsoft.com/office/powerpoint/2010/main" val="4058919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12">
            <a:extLst>
              <a:ext uri="{FF2B5EF4-FFF2-40B4-BE49-F238E27FC236}">
                <a16:creationId xmlns="" xmlns:a16="http://schemas.microsoft.com/office/drawing/2014/main" id="{AE35C2B7-BAF7-483F-BD48-E5DB705624E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565112" y="1213382"/>
            <a:ext cx="3061777" cy="507015"/>
          </a:xfrm>
          <a:prstGeom prst="roundRect">
            <a:avLst>
              <a:gd name="adj" fmla="val 0"/>
            </a:avLst>
          </a:prstGeom>
          <a:solidFill>
            <a:srgbClr val="FFC000"/>
          </a:solidFill>
          <a:ln w="28575">
            <a:solidFill>
              <a:srgbClr val="6B4C0E"/>
            </a:solidFill>
          </a:ln>
        </p:spPr>
        <p:txBody>
          <a:bodyPr wrap="square" rtlCol="0" anchor="ctr" anchorCtr="1">
            <a:noAutofit/>
          </a:bodyPr>
          <a:lstStyle/>
          <a:p>
            <a:pPr algn="ctr"/>
            <a:r>
              <a:rPr lang="zh-CN" altLang="en-US" sz="3600" dirty="0">
                <a:cs typeface="+mn-ea"/>
                <a:sym typeface="+mn-lt"/>
              </a:rPr>
              <a:t>教学说课</a:t>
            </a:r>
          </a:p>
        </p:txBody>
      </p:sp>
      <p:grpSp>
        <p:nvGrpSpPr>
          <p:cNvPr id="3" name="Group 14">
            <a:extLst>
              <a:ext uri="{FF2B5EF4-FFF2-40B4-BE49-F238E27FC236}">
                <a16:creationId xmlns="" xmlns:a16="http://schemas.microsoft.com/office/drawing/2014/main" id="{96D80E0C-D944-4D3F-B4AD-79C64E73F39C}"/>
              </a:ext>
            </a:extLst>
          </p:cNvPr>
          <p:cNvGrpSpPr>
            <a:grpSpLocks/>
          </p:cNvGrpSpPr>
          <p:nvPr/>
        </p:nvGrpSpPr>
        <p:grpSpPr bwMode="auto">
          <a:xfrm>
            <a:off x="5718000" y="2835181"/>
            <a:ext cx="659948" cy="528484"/>
            <a:chOff x="0" y="0"/>
            <a:chExt cx="836613" cy="669925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4" name="Freeform 8918">
              <a:extLst>
                <a:ext uri="{FF2B5EF4-FFF2-40B4-BE49-F238E27FC236}">
                  <a16:creationId xmlns="" xmlns:a16="http://schemas.microsoft.com/office/drawing/2014/main" id="{6910F1BA-FF43-4A10-B777-E7F603E2AD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0" y="0"/>
              <a:ext cx="836613" cy="669925"/>
            </a:xfrm>
            <a:custGeom>
              <a:avLst/>
              <a:gdLst>
                <a:gd name="T0" fmla="*/ 218 w 223"/>
                <a:gd name="T1" fmla="*/ 91 h 178"/>
                <a:gd name="T2" fmla="*/ 221 w 223"/>
                <a:gd name="T3" fmla="*/ 60 h 178"/>
                <a:gd name="T4" fmla="*/ 206 w 223"/>
                <a:gd name="T5" fmla="*/ 34 h 178"/>
                <a:gd name="T6" fmla="*/ 207 w 223"/>
                <a:gd name="T7" fmla="*/ 34 h 178"/>
                <a:gd name="T8" fmla="*/ 218 w 223"/>
                <a:gd name="T9" fmla="*/ 72 h 178"/>
                <a:gd name="T10" fmla="*/ 214 w 223"/>
                <a:gd name="T11" fmla="*/ 113 h 178"/>
                <a:gd name="T12" fmla="*/ 218 w 223"/>
                <a:gd name="T13" fmla="*/ 129 h 178"/>
                <a:gd name="T14" fmla="*/ 217 w 223"/>
                <a:gd name="T15" fmla="*/ 134 h 178"/>
                <a:gd name="T16" fmla="*/ 181 w 223"/>
                <a:gd name="T17" fmla="*/ 169 h 178"/>
                <a:gd name="T18" fmla="*/ 171 w 223"/>
                <a:gd name="T19" fmla="*/ 169 h 178"/>
                <a:gd name="T20" fmla="*/ 144 w 223"/>
                <a:gd name="T21" fmla="*/ 168 h 178"/>
                <a:gd name="T22" fmla="*/ 125 w 223"/>
                <a:gd name="T23" fmla="*/ 168 h 178"/>
                <a:gd name="T24" fmla="*/ 94 w 223"/>
                <a:gd name="T25" fmla="*/ 167 h 178"/>
                <a:gd name="T26" fmla="*/ 73 w 223"/>
                <a:gd name="T27" fmla="*/ 168 h 178"/>
                <a:gd name="T28" fmla="*/ 59 w 223"/>
                <a:gd name="T29" fmla="*/ 169 h 178"/>
                <a:gd name="T30" fmla="*/ 36 w 223"/>
                <a:gd name="T31" fmla="*/ 169 h 178"/>
                <a:gd name="T32" fmla="*/ 34 w 223"/>
                <a:gd name="T33" fmla="*/ 169 h 178"/>
                <a:gd name="T34" fmla="*/ 15 w 223"/>
                <a:gd name="T35" fmla="*/ 133 h 178"/>
                <a:gd name="T36" fmla="*/ 15 w 223"/>
                <a:gd name="T37" fmla="*/ 76 h 178"/>
                <a:gd name="T38" fmla="*/ 14 w 223"/>
                <a:gd name="T39" fmla="*/ 32 h 178"/>
                <a:gd name="T40" fmla="*/ 25 w 223"/>
                <a:gd name="T41" fmla="*/ 13 h 178"/>
                <a:gd name="T42" fmla="*/ 97 w 223"/>
                <a:gd name="T43" fmla="*/ 13 h 178"/>
                <a:gd name="T44" fmla="*/ 68 w 223"/>
                <a:gd name="T45" fmla="*/ 20 h 178"/>
                <a:gd name="T46" fmla="*/ 22 w 223"/>
                <a:gd name="T47" fmla="*/ 84 h 178"/>
                <a:gd name="T48" fmla="*/ 41 w 223"/>
                <a:gd name="T49" fmla="*/ 151 h 178"/>
                <a:gd name="T50" fmla="*/ 40 w 223"/>
                <a:gd name="T51" fmla="*/ 79 h 178"/>
                <a:gd name="T52" fmla="*/ 40 w 223"/>
                <a:gd name="T53" fmla="*/ 60 h 178"/>
                <a:gd name="T54" fmla="*/ 48 w 223"/>
                <a:gd name="T55" fmla="*/ 35 h 178"/>
                <a:gd name="T56" fmla="*/ 187 w 223"/>
                <a:gd name="T57" fmla="*/ 33 h 178"/>
                <a:gd name="T58" fmla="*/ 190 w 223"/>
                <a:gd name="T59" fmla="*/ 33 h 178"/>
                <a:gd name="T60" fmla="*/ 202 w 223"/>
                <a:gd name="T61" fmla="*/ 34 h 178"/>
                <a:gd name="T62" fmla="*/ 208 w 223"/>
                <a:gd name="T63" fmla="*/ 33 h 178"/>
                <a:gd name="T64" fmla="*/ 203 w 223"/>
                <a:gd name="T65" fmla="*/ 31 h 178"/>
                <a:gd name="T66" fmla="*/ 157 w 223"/>
                <a:gd name="T67" fmla="*/ 31 h 178"/>
                <a:gd name="T68" fmla="*/ 107 w 223"/>
                <a:gd name="T69" fmla="*/ 30 h 178"/>
                <a:gd name="T70" fmla="*/ 107 w 223"/>
                <a:gd name="T71" fmla="*/ 29 h 178"/>
                <a:gd name="T72" fmla="*/ 86 w 223"/>
                <a:gd name="T73" fmla="*/ 30 h 178"/>
                <a:gd name="T74" fmla="*/ 77 w 223"/>
                <a:gd name="T75" fmla="*/ 31 h 178"/>
                <a:gd name="T76" fmla="*/ 50 w 223"/>
                <a:gd name="T77" fmla="*/ 30 h 178"/>
                <a:gd name="T78" fmla="*/ 33 w 223"/>
                <a:gd name="T79" fmla="*/ 38 h 178"/>
                <a:gd name="T80" fmla="*/ 33 w 223"/>
                <a:gd name="T81" fmla="*/ 149 h 178"/>
                <a:gd name="T82" fmla="*/ 28 w 223"/>
                <a:gd name="T83" fmla="*/ 57 h 178"/>
                <a:gd name="T84" fmla="*/ 68 w 223"/>
                <a:gd name="T85" fmla="*/ 24 h 178"/>
                <a:gd name="T86" fmla="*/ 54 w 223"/>
                <a:gd name="T87" fmla="*/ 2 h 178"/>
                <a:gd name="T88" fmla="*/ 8 w 223"/>
                <a:gd name="T89" fmla="*/ 30 h 178"/>
                <a:gd name="T90" fmla="*/ 13 w 223"/>
                <a:gd name="T91" fmla="*/ 168 h 178"/>
                <a:gd name="T92" fmla="*/ 113 w 223"/>
                <a:gd name="T93" fmla="*/ 174 h 178"/>
                <a:gd name="T94" fmla="*/ 125 w 223"/>
                <a:gd name="T95" fmla="*/ 173 h 178"/>
                <a:gd name="T96" fmla="*/ 169 w 223"/>
                <a:gd name="T97" fmla="*/ 173 h 178"/>
                <a:gd name="T98" fmla="*/ 218 w 223"/>
                <a:gd name="T99" fmla="*/ 160 h 178"/>
                <a:gd name="T100" fmla="*/ 41 w 223"/>
                <a:gd name="T101" fmla="*/ 56 h 178"/>
                <a:gd name="T102" fmla="*/ 202 w 223"/>
                <a:gd name="T103" fmla="*/ 32 h 178"/>
                <a:gd name="T104" fmla="*/ 35 w 223"/>
                <a:gd name="T105" fmla="*/ 66 h 178"/>
                <a:gd name="T106" fmla="*/ 34 w 223"/>
                <a:gd name="T107" fmla="*/ 170 h 178"/>
                <a:gd name="T108" fmla="*/ 34 w 223"/>
                <a:gd name="T109" fmla="*/ 17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23" h="178">
                  <a:moveTo>
                    <a:pt x="218" y="114"/>
                  </a:moveTo>
                  <a:cubicBezTo>
                    <a:pt x="214" y="121"/>
                    <a:pt x="218" y="97"/>
                    <a:pt x="218" y="99"/>
                  </a:cubicBezTo>
                  <a:cubicBezTo>
                    <a:pt x="218" y="96"/>
                    <a:pt x="218" y="94"/>
                    <a:pt x="218" y="91"/>
                  </a:cubicBezTo>
                  <a:cubicBezTo>
                    <a:pt x="219" y="101"/>
                    <a:pt x="219" y="92"/>
                    <a:pt x="220" y="90"/>
                  </a:cubicBezTo>
                  <a:cubicBezTo>
                    <a:pt x="221" y="85"/>
                    <a:pt x="220" y="77"/>
                    <a:pt x="219" y="72"/>
                  </a:cubicBezTo>
                  <a:cubicBezTo>
                    <a:pt x="220" y="77"/>
                    <a:pt x="220" y="63"/>
                    <a:pt x="221" y="60"/>
                  </a:cubicBezTo>
                  <a:cubicBezTo>
                    <a:pt x="220" y="60"/>
                    <a:pt x="218" y="48"/>
                    <a:pt x="218" y="46"/>
                  </a:cubicBezTo>
                  <a:cubicBezTo>
                    <a:pt x="216" y="39"/>
                    <a:pt x="213" y="34"/>
                    <a:pt x="206" y="34"/>
                  </a:cubicBezTo>
                  <a:cubicBezTo>
                    <a:pt x="206" y="34"/>
                    <a:pt x="206" y="34"/>
                    <a:pt x="206" y="34"/>
                  </a:cubicBezTo>
                  <a:cubicBezTo>
                    <a:pt x="207" y="34"/>
                    <a:pt x="207" y="34"/>
                    <a:pt x="207" y="34"/>
                  </a:cubicBezTo>
                  <a:cubicBezTo>
                    <a:pt x="207" y="34"/>
                    <a:pt x="207" y="34"/>
                    <a:pt x="207" y="34"/>
                  </a:cubicBezTo>
                  <a:cubicBezTo>
                    <a:pt x="207" y="34"/>
                    <a:pt x="207" y="34"/>
                    <a:pt x="207" y="34"/>
                  </a:cubicBezTo>
                  <a:cubicBezTo>
                    <a:pt x="207" y="35"/>
                    <a:pt x="206" y="35"/>
                    <a:pt x="206" y="35"/>
                  </a:cubicBezTo>
                  <a:cubicBezTo>
                    <a:pt x="217" y="37"/>
                    <a:pt x="217" y="58"/>
                    <a:pt x="218" y="62"/>
                  </a:cubicBezTo>
                  <a:cubicBezTo>
                    <a:pt x="216" y="65"/>
                    <a:pt x="218" y="69"/>
                    <a:pt x="218" y="72"/>
                  </a:cubicBezTo>
                  <a:cubicBezTo>
                    <a:pt x="216" y="68"/>
                    <a:pt x="218" y="71"/>
                    <a:pt x="217" y="74"/>
                  </a:cubicBezTo>
                  <a:cubicBezTo>
                    <a:pt x="217" y="78"/>
                    <a:pt x="217" y="83"/>
                    <a:pt x="217" y="88"/>
                  </a:cubicBezTo>
                  <a:cubicBezTo>
                    <a:pt x="217" y="91"/>
                    <a:pt x="216" y="114"/>
                    <a:pt x="214" y="113"/>
                  </a:cubicBezTo>
                  <a:cubicBezTo>
                    <a:pt x="215" y="113"/>
                    <a:pt x="216" y="120"/>
                    <a:pt x="215" y="117"/>
                  </a:cubicBezTo>
                  <a:cubicBezTo>
                    <a:pt x="216" y="121"/>
                    <a:pt x="216" y="126"/>
                    <a:pt x="216" y="131"/>
                  </a:cubicBezTo>
                  <a:cubicBezTo>
                    <a:pt x="217" y="131"/>
                    <a:pt x="218" y="128"/>
                    <a:pt x="218" y="129"/>
                  </a:cubicBezTo>
                  <a:cubicBezTo>
                    <a:pt x="220" y="133"/>
                    <a:pt x="218" y="129"/>
                    <a:pt x="218" y="134"/>
                  </a:cubicBezTo>
                  <a:cubicBezTo>
                    <a:pt x="218" y="133"/>
                    <a:pt x="217" y="132"/>
                    <a:pt x="217" y="131"/>
                  </a:cubicBezTo>
                  <a:cubicBezTo>
                    <a:pt x="217" y="132"/>
                    <a:pt x="217" y="133"/>
                    <a:pt x="217" y="134"/>
                  </a:cubicBezTo>
                  <a:cubicBezTo>
                    <a:pt x="217" y="141"/>
                    <a:pt x="217" y="149"/>
                    <a:pt x="216" y="157"/>
                  </a:cubicBezTo>
                  <a:cubicBezTo>
                    <a:pt x="213" y="174"/>
                    <a:pt x="192" y="171"/>
                    <a:pt x="180" y="169"/>
                  </a:cubicBezTo>
                  <a:cubicBezTo>
                    <a:pt x="182" y="169"/>
                    <a:pt x="181" y="169"/>
                    <a:pt x="181" y="169"/>
                  </a:cubicBezTo>
                  <a:cubicBezTo>
                    <a:pt x="181" y="169"/>
                    <a:pt x="182" y="169"/>
                    <a:pt x="183" y="169"/>
                  </a:cubicBezTo>
                  <a:cubicBezTo>
                    <a:pt x="178" y="168"/>
                    <a:pt x="173" y="168"/>
                    <a:pt x="168" y="168"/>
                  </a:cubicBezTo>
                  <a:cubicBezTo>
                    <a:pt x="169" y="168"/>
                    <a:pt x="170" y="169"/>
                    <a:pt x="171" y="169"/>
                  </a:cubicBezTo>
                  <a:cubicBezTo>
                    <a:pt x="167" y="169"/>
                    <a:pt x="163" y="169"/>
                    <a:pt x="159" y="169"/>
                  </a:cubicBezTo>
                  <a:cubicBezTo>
                    <a:pt x="161" y="169"/>
                    <a:pt x="165" y="169"/>
                    <a:pt x="166" y="168"/>
                  </a:cubicBezTo>
                  <a:cubicBezTo>
                    <a:pt x="164" y="169"/>
                    <a:pt x="148" y="169"/>
                    <a:pt x="144" y="168"/>
                  </a:cubicBezTo>
                  <a:cubicBezTo>
                    <a:pt x="145" y="168"/>
                    <a:pt x="146" y="169"/>
                    <a:pt x="147" y="169"/>
                  </a:cubicBezTo>
                  <a:cubicBezTo>
                    <a:pt x="142" y="169"/>
                    <a:pt x="125" y="173"/>
                    <a:pt x="121" y="169"/>
                  </a:cubicBezTo>
                  <a:cubicBezTo>
                    <a:pt x="121" y="169"/>
                    <a:pt x="125" y="168"/>
                    <a:pt x="125" y="168"/>
                  </a:cubicBezTo>
                  <a:cubicBezTo>
                    <a:pt x="124" y="168"/>
                    <a:pt x="116" y="168"/>
                    <a:pt x="118" y="168"/>
                  </a:cubicBezTo>
                  <a:cubicBezTo>
                    <a:pt x="113" y="168"/>
                    <a:pt x="108" y="168"/>
                    <a:pt x="104" y="169"/>
                  </a:cubicBezTo>
                  <a:cubicBezTo>
                    <a:pt x="102" y="169"/>
                    <a:pt x="91" y="168"/>
                    <a:pt x="94" y="167"/>
                  </a:cubicBezTo>
                  <a:cubicBezTo>
                    <a:pt x="91" y="168"/>
                    <a:pt x="80" y="169"/>
                    <a:pt x="86" y="166"/>
                  </a:cubicBezTo>
                  <a:cubicBezTo>
                    <a:pt x="85" y="166"/>
                    <a:pt x="84" y="166"/>
                    <a:pt x="82" y="166"/>
                  </a:cubicBezTo>
                  <a:cubicBezTo>
                    <a:pt x="85" y="168"/>
                    <a:pt x="74" y="170"/>
                    <a:pt x="73" y="168"/>
                  </a:cubicBezTo>
                  <a:cubicBezTo>
                    <a:pt x="78" y="168"/>
                    <a:pt x="74" y="168"/>
                    <a:pt x="75" y="167"/>
                  </a:cubicBezTo>
                  <a:cubicBezTo>
                    <a:pt x="68" y="168"/>
                    <a:pt x="62" y="169"/>
                    <a:pt x="55" y="169"/>
                  </a:cubicBezTo>
                  <a:cubicBezTo>
                    <a:pt x="56" y="169"/>
                    <a:pt x="58" y="169"/>
                    <a:pt x="59" y="169"/>
                  </a:cubicBezTo>
                  <a:cubicBezTo>
                    <a:pt x="57" y="169"/>
                    <a:pt x="54" y="170"/>
                    <a:pt x="52" y="170"/>
                  </a:cubicBezTo>
                  <a:cubicBezTo>
                    <a:pt x="57" y="168"/>
                    <a:pt x="46" y="170"/>
                    <a:pt x="46" y="170"/>
                  </a:cubicBezTo>
                  <a:cubicBezTo>
                    <a:pt x="43" y="170"/>
                    <a:pt x="39" y="170"/>
                    <a:pt x="36" y="169"/>
                  </a:cubicBezTo>
                  <a:cubicBezTo>
                    <a:pt x="35" y="170"/>
                    <a:pt x="35" y="170"/>
                    <a:pt x="34" y="170"/>
                  </a:cubicBezTo>
                  <a:cubicBezTo>
                    <a:pt x="33" y="170"/>
                    <a:pt x="32" y="170"/>
                    <a:pt x="31" y="169"/>
                  </a:cubicBezTo>
                  <a:cubicBezTo>
                    <a:pt x="32" y="169"/>
                    <a:pt x="33" y="169"/>
                    <a:pt x="34" y="169"/>
                  </a:cubicBezTo>
                  <a:cubicBezTo>
                    <a:pt x="33" y="169"/>
                    <a:pt x="32" y="169"/>
                    <a:pt x="31" y="169"/>
                  </a:cubicBezTo>
                  <a:cubicBezTo>
                    <a:pt x="24" y="168"/>
                    <a:pt x="17" y="166"/>
                    <a:pt x="15" y="160"/>
                  </a:cubicBezTo>
                  <a:cubicBezTo>
                    <a:pt x="14" y="151"/>
                    <a:pt x="14" y="141"/>
                    <a:pt x="15" y="133"/>
                  </a:cubicBezTo>
                  <a:cubicBezTo>
                    <a:pt x="16" y="136"/>
                    <a:pt x="16" y="129"/>
                    <a:pt x="16" y="136"/>
                  </a:cubicBezTo>
                  <a:cubicBezTo>
                    <a:pt x="17" y="126"/>
                    <a:pt x="15" y="117"/>
                    <a:pt x="15" y="108"/>
                  </a:cubicBezTo>
                  <a:cubicBezTo>
                    <a:pt x="16" y="97"/>
                    <a:pt x="17" y="86"/>
                    <a:pt x="15" y="76"/>
                  </a:cubicBezTo>
                  <a:cubicBezTo>
                    <a:pt x="15" y="75"/>
                    <a:pt x="16" y="74"/>
                    <a:pt x="16" y="73"/>
                  </a:cubicBezTo>
                  <a:cubicBezTo>
                    <a:pt x="16" y="69"/>
                    <a:pt x="16" y="64"/>
                    <a:pt x="15" y="60"/>
                  </a:cubicBezTo>
                  <a:cubicBezTo>
                    <a:pt x="15" y="54"/>
                    <a:pt x="9" y="34"/>
                    <a:pt x="14" y="32"/>
                  </a:cubicBezTo>
                  <a:cubicBezTo>
                    <a:pt x="14" y="33"/>
                    <a:pt x="14" y="35"/>
                    <a:pt x="14" y="36"/>
                  </a:cubicBezTo>
                  <a:cubicBezTo>
                    <a:pt x="21" y="23"/>
                    <a:pt x="16" y="13"/>
                    <a:pt x="35" y="9"/>
                  </a:cubicBezTo>
                  <a:cubicBezTo>
                    <a:pt x="32" y="10"/>
                    <a:pt x="28" y="12"/>
                    <a:pt x="25" y="13"/>
                  </a:cubicBezTo>
                  <a:cubicBezTo>
                    <a:pt x="27" y="12"/>
                    <a:pt x="33" y="11"/>
                    <a:pt x="34" y="10"/>
                  </a:cubicBezTo>
                  <a:cubicBezTo>
                    <a:pt x="33" y="11"/>
                    <a:pt x="32" y="11"/>
                    <a:pt x="31" y="11"/>
                  </a:cubicBezTo>
                  <a:cubicBezTo>
                    <a:pt x="44" y="3"/>
                    <a:pt x="83" y="6"/>
                    <a:pt x="97" y="13"/>
                  </a:cubicBezTo>
                  <a:cubicBezTo>
                    <a:pt x="93" y="15"/>
                    <a:pt x="101" y="13"/>
                    <a:pt x="101" y="18"/>
                  </a:cubicBezTo>
                  <a:cubicBezTo>
                    <a:pt x="100" y="17"/>
                    <a:pt x="87" y="18"/>
                    <a:pt x="87" y="18"/>
                  </a:cubicBezTo>
                  <a:cubicBezTo>
                    <a:pt x="80" y="18"/>
                    <a:pt x="74" y="19"/>
                    <a:pt x="68" y="20"/>
                  </a:cubicBezTo>
                  <a:cubicBezTo>
                    <a:pt x="69" y="20"/>
                    <a:pt x="50" y="21"/>
                    <a:pt x="58" y="19"/>
                  </a:cubicBezTo>
                  <a:cubicBezTo>
                    <a:pt x="37" y="17"/>
                    <a:pt x="21" y="15"/>
                    <a:pt x="20" y="40"/>
                  </a:cubicBezTo>
                  <a:cubicBezTo>
                    <a:pt x="20" y="49"/>
                    <a:pt x="17" y="78"/>
                    <a:pt x="22" y="84"/>
                  </a:cubicBezTo>
                  <a:cubicBezTo>
                    <a:pt x="18" y="89"/>
                    <a:pt x="21" y="101"/>
                    <a:pt x="22" y="107"/>
                  </a:cubicBezTo>
                  <a:cubicBezTo>
                    <a:pt x="23" y="117"/>
                    <a:pt x="19" y="141"/>
                    <a:pt x="21" y="145"/>
                  </a:cubicBezTo>
                  <a:cubicBezTo>
                    <a:pt x="21" y="154"/>
                    <a:pt x="39" y="162"/>
                    <a:pt x="41" y="151"/>
                  </a:cubicBezTo>
                  <a:cubicBezTo>
                    <a:pt x="43" y="144"/>
                    <a:pt x="41" y="136"/>
                    <a:pt x="40" y="128"/>
                  </a:cubicBezTo>
                  <a:cubicBezTo>
                    <a:pt x="39" y="110"/>
                    <a:pt x="36" y="88"/>
                    <a:pt x="40" y="70"/>
                  </a:cubicBezTo>
                  <a:cubicBezTo>
                    <a:pt x="40" y="73"/>
                    <a:pt x="40" y="76"/>
                    <a:pt x="40" y="79"/>
                  </a:cubicBezTo>
                  <a:cubicBezTo>
                    <a:pt x="41" y="79"/>
                    <a:pt x="40" y="74"/>
                    <a:pt x="42" y="78"/>
                  </a:cubicBezTo>
                  <a:cubicBezTo>
                    <a:pt x="40" y="70"/>
                    <a:pt x="43" y="58"/>
                    <a:pt x="40" y="51"/>
                  </a:cubicBezTo>
                  <a:cubicBezTo>
                    <a:pt x="41" y="54"/>
                    <a:pt x="39" y="57"/>
                    <a:pt x="40" y="60"/>
                  </a:cubicBezTo>
                  <a:cubicBezTo>
                    <a:pt x="38" y="54"/>
                    <a:pt x="38" y="47"/>
                    <a:pt x="40" y="41"/>
                  </a:cubicBezTo>
                  <a:cubicBezTo>
                    <a:pt x="40" y="38"/>
                    <a:pt x="42" y="35"/>
                    <a:pt x="44" y="34"/>
                  </a:cubicBezTo>
                  <a:cubicBezTo>
                    <a:pt x="46" y="34"/>
                    <a:pt x="55" y="35"/>
                    <a:pt x="48" y="35"/>
                  </a:cubicBezTo>
                  <a:cubicBezTo>
                    <a:pt x="69" y="34"/>
                    <a:pt x="90" y="36"/>
                    <a:pt x="111" y="37"/>
                  </a:cubicBezTo>
                  <a:cubicBezTo>
                    <a:pt x="127" y="37"/>
                    <a:pt x="141" y="36"/>
                    <a:pt x="156" y="34"/>
                  </a:cubicBezTo>
                  <a:cubicBezTo>
                    <a:pt x="164" y="33"/>
                    <a:pt x="176" y="32"/>
                    <a:pt x="187" y="33"/>
                  </a:cubicBezTo>
                  <a:cubicBezTo>
                    <a:pt x="187" y="31"/>
                    <a:pt x="188" y="29"/>
                    <a:pt x="191" y="31"/>
                  </a:cubicBezTo>
                  <a:cubicBezTo>
                    <a:pt x="189" y="31"/>
                    <a:pt x="188" y="31"/>
                    <a:pt x="187" y="33"/>
                  </a:cubicBezTo>
                  <a:cubicBezTo>
                    <a:pt x="188" y="33"/>
                    <a:pt x="189" y="33"/>
                    <a:pt x="190" y="33"/>
                  </a:cubicBezTo>
                  <a:cubicBezTo>
                    <a:pt x="192" y="34"/>
                    <a:pt x="194" y="34"/>
                    <a:pt x="197" y="33"/>
                  </a:cubicBezTo>
                  <a:cubicBezTo>
                    <a:pt x="198" y="33"/>
                    <a:pt x="200" y="34"/>
                    <a:pt x="201" y="34"/>
                  </a:cubicBezTo>
                  <a:cubicBezTo>
                    <a:pt x="202" y="34"/>
                    <a:pt x="202" y="34"/>
                    <a:pt x="202" y="34"/>
                  </a:cubicBezTo>
                  <a:cubicBezTo>
                    <a:pt x="202" y="34"/>
                    <a:pt x="204" y="34"/>
                    <a:pt x="205" y="34"/>
                  </a:cubicBezTo>
                  <a:cubicBezTo>
                    <a:pt x="204" y="34"/>
                    <a:pt x="204" y="33"/>
                    <a:pt x="205" y="34"/>
                  </a:cubicBezTo>
                  <a:cubicBezTo>
                    <a:pt x="206" y="33"/>
                    <a:pt x="208" y="33"/>
                    <a:pt x="208" y="33"/>
                  </a:cubicBezTo>
                  <a:cubicBezTo>
                    <a:pt x="204" y="32"/>
                    <a:pt x="203" y="32"/>
                    <a:pt x="207" y="33"/>
                  </a:cubicBezTo>
                  <a:cubicBezTo>
                    <a:pt x="206" y="33"/>
                    <a:pt x="205" y="33"/>
                    <a:pt x="203" y="33"/>
                  </a:cubicBezTo>
                  <a:cubicBezTo>
                    <a:pt x="204" y="32"/>
                    <a:pt x="204" y="31"/>
                    <a:pt x="203" y="31"/>
                  </a:cubicBezTo>
                  <a:cubicBezTo>
                    <a:pt x="201" y="30"/>
                    <a:pt x="199" y="30"/>
                    <a:pt x="196" y="30"/>
                  </a:cubicBezTo>
                  <a:cubicBezTo>
                    <a:pt x="196" y="30"/>
                    <a:pt x="185" y="30"/>
                    <a:pt x="182" y="30"/>
                  </a:cubicBezTo>
                  <a:cubicBezTo>
                    <a:pt x="175" y="30"/>
                    <a:pt x="165" y="31"/>
                    <a:pt x="157" y="31"/>
                  </a:cubicBezTo>
                  <a:cubicBezTo>
                    <a:pt x="151" y="31"/>
                    <a:pt x="142" y="31"/>
                    <a:pt x="136" y="30"/>
                  </a:cubicBezTo>
                  <a:cubicBezTo>
                    <a:pt x="131" y="29"/>
                    <a:pt x="124" y="33"/>
                    <a:pt x="126" y="29"/>
                  </a:cubicBezTo>
                  <a:cubicBezTo>
                    <a:pt x="126" y="31"/>
                    <a:pt x="109" y="29"/>
                    <a:pt x="107" y="30"/>
                  </a:cubicBezTo>
                  <a:cubicBezTo>
                    <a:pt x="107" y="29"/>
                    <a:pt x="107" y="29"/>
                    <a:pt x="107" y="29"/>
                  </a:cubicBezTo>
                  <a:cubicBezTo>
                    <a:pt x="108" y="29"/>
                    <a:pt x="108" y="29"/>
                    <a:pt x="109" y="29"/>
                  </a:cubicBezTo>
                  <a:cubicBezTo>
                    <a:pt x="108" y="29"/>
                    <a:pt x="108" y="29"/>
                    <a:pt x="107" y="29"/>
                  </a:cubicBezTo>
                  <a:cubicBezTo>
                    <a:pt x="107" y="29"/>
                    <a:pt x="108" y="29"/>
                    <a:pt x="108" y="29"/>
                  </a:cubicBezTo>
                  <a:cubicBezTo>
                    <a:pt x="106" y="29"/>
                    <a:pt x="106" y="29"/>
                    <a:pt x="107" y="29"/>
                  </a:cubicBezTo>
                  <a:cubicBezTo>
                    <a:pt x="100" y="29"/>
                    <a:pt x="93" y="29"/>
                    <a:pt x="86" y="30"/>
                  </a:cubicBezTo>
                  <a:cubicBezTo>
                    <a:pt x="85" y="30"/>
                    <a:pt x="78" y="32"/>
                    <a:pt x="76" y="33"/>
                  </a:cubicBezTo>
                  <a:cubicBezTo>
                    <a:pt x="76" y="32"/>
                    <a:pt x="76" y="31"/>
                    <a:pt x="74" y="31"/>
                  </a:cubicBezTo>
                  <a:cubicBezTo>
                    <a:pt x="75" y="31"/>
                    <a:pt x="76" y="31"/>
                    <a:pt x="77" y="31"/>
                  </a:cubicBezTo>
                  <a:cubicBezTo>
                    <a:pt x="74" y="31"/>
                    <a:pt x="70" y="32"/>
                    <a:pt x="67" y="32"/>
                  </a:cubicBezTo>
                  <a:cubicBezTo>
                    <a:pt x="67" y="31"/>
                    <a:pt x="68" y="31"/>
                    <a:pt x="69" y="31"/>
                  </a:cubicBezTo>
                  <a:cubicBezTo>
                    <a:pt x="64" y="31"/>
                    <a:pt x="54" y="31"/>
                    <a:pt x="50" y="30"/>
                  </a:cubicBezTo>
                  <a:cubicBezTo>
                    <a:pt x="47" y="28"/>
                    <a:pt x="35" y="34"/>
                    <a:pt x="38" y="30"/>
                  </a:cubicBezTo>
                  <a:cubicBezTo>
                    <a:pt x="33" y="33"/>
                    <a:pt x="34" y="38"/>
                    <a:pt x="34" y="42"/>
                  </a:cubicBezTo>
                  <a:cubicBezTo>
                    <a:pt x="34" y="41"/>
                    <a:pt x="34" y="40"/>
                    <a:pt x="33" y="38"/>
                  </a:cubicBezTo>
                  <a:cubicBezTo>
                    <a:pt x="30" y="53"/>
                    <a:pt x="34" y="73"/>
                    <a:pt x="33" y="89"/>
                  </a:cubicBezTo>
                  <a:cubicBezTo>
                    <a:pt x="32" y="100"/>
                    <a:pt x="37" y="111"/>
                    <a:pt x="34" y="122"/>
                  </a:cubicBezTo>
                  <a:cubicBezTo>
                    <a:pt x="33" y="128"/>
                    <a:pt x="39" y="145"/>
                    <a:pt x="33" y="149"/>
                  </a:cubicBezTo>
                  <a:cubicBezTo>
                    <a:pt x="25" y="154"/>
                    <a:pt x="31" y="117"/>
                    <a:pt x="28" y="115"/>
                  </a:cubicBezTo>
                  <a:cubicBezTo>
                    <a:pt x="28" y="113"/>
                    <a:pt x="28" y="97"/>
                    <a:pt x="29" y="96"/>
                  </a:cubicBezTo>
                  <a:cubicBezTo>
                    <a:pt x="27" y="83"/>
                    <a:pt x="29" y="70"/>
                    <a:pt x="28" y="57"/>
                  </a:cubicBezTo>
                  <a:cubicBezTo>
                    <a:pt x="28" y="63"/>
                    <a:pt x="27" y="49"/>
                    <a:pt x="28" y="55"/>
                  </a:cubicBezTo>
                  <a:cubicBezTo>
                    <a:pt x="28" y="48"/>
                    <a:pt x="24" y="23"/>
                    <a:pt x="36" y="24"/>
                  </a:cubicBezTo>
                  <a:cubicBezTo>
                    <a:pt x="41" y="24"/>
                    <a:pt x="70" y="28"/>
                    <a:pt x="68" y="24"/>
                  </a:cubicBezTo>
                  <a:cubicBezTo>
                    <a:pt x="80" y="23"/>
                    <a:pt x="95" y="26"/>
                    <a:pt x="105" y="25"/>
                  </a:cubicBezTo>
                  <a:cubicBezTo>
                    <a:pt x="108" y="26"/>
                    <a:pt x="111" y="24"/>
                    <a:pt x="112" y="21"/>
                  </a:cubicBezTo>
                  <a:cubicBezTo>
                    <a:pt x="99" y="2"/>
                    <a:pt x="76" y="0"/>
                    <a:pt x="54" y="2"/>
                  </a:cubicBezTo>
                  <a:cubicBezTo>
                    <a:pt x="44" y="3"/>
                    <a:pt x="33" y="4"/>
                    <a:pt x="23" y="7"/>
                  </a:cubicBezTo>
                  <a:cubicBezTo>
                    <a:pt x="17" y="8"/>
                    <a:pt x="12" y="12"/>
                    <a:pt x="11" y="18"/>
                  </a:cubicBezTo>
                  <a:cubicBezTo>
                    <a:pt x="10" y="20"/>
                    <a:pt x="9" y="36"/>
                    <a:pt x="8" y="30"/>
                  </a:cubicBezTo>
                  <a:cubicBezTo>
                    <a:pt x="7" y="55"/>
                    <a:pt x="11" y="80"/>
                    <a:pt x="9" y="105"/>
                  </a:cubicBezTo>
                  <a:cubicBezTo>
                    <a:pt x="8" y="122"/>
                    <a:pt x="0" y="168"/>
                    <a:pt x="23" y="173"/>
                  </a:cubicBezTo>
                  <a:cubicBezTo>
                    <a:pt x="21" y="176"/>
                    <a:pt x="13" y="168"/>
                    <a:pt x="13" y="168"/>
                  </a:cubicBezTo>
                  <a:cubicBezTo>
                    <a:pt x="17" y="174"/>
                    <a:pt x="28" y="178"/>
                    <a:pt x="35" y="176"/>
                  </a:cubicBezTo>
                  <a:cubicBezTo>
                    <a:pt x="43" y="175"/>
                    <a:pt x="59" y="171"/>
                    <a:pt x="64" y="172"/>
                  </a:cubicBezTo>
                  <a:cubicBezTo>
                    <a:pt x="80" y="177"/>
                    <a:pt x="95" y="173"/>
                    <a:pt x="113" y="174"/>
                  </a:cubicBezTo>
                  <a:cubicBezTo>
                    <a:pt x="107" y="172"/>
                    <a:pt x="121" y="173"/>
                    <a:pt x="121" y="173"/>
                  </a:cubicBezTo>
                  <a:cubicBezTo>
                    <a:pt x="120" y="173"/>
                    <a:pt x="119" y="173"/>
                    <a:pt x="118" y="173"/>
                  </a:cubicBezTo>
                  <a:cubicBezTo>
                    <a:pt x="125" y="173"/>
                    <a:pt x="125" y="173"/>
                    <a:pt x="125" y="173"/>
                  </a:cubicBezTo>
                  <a:cubicBezTo>
                    <a:pt x="124" y="173"/>
                    <a:pt x="123" y="173"/>
                    <a:pt x="121" y="172"/>
                  </a:cubicBezTo>
                  <a:cubicBezTo>
                    <a:pt x="137" y="170"/>
                    <a:pt x="155" y="171"/>
                    <a:pt x="172" y="172"/>
                  </a:cubicBezTo>
                  <a:cubicBezTo>
                    <a:pt x="171" y="173"/>
                    <a:pt x="170" y="173"/>
                    <a:pt x="169" y="173"/>
                  </a:cubicBezTo>
                  <a:cubicBezTo>
                    <a:pt x="174" y="173"/>
                    <a:pt x="192" y="173"/>
                    <a:pt x="192" y="173"/>
                  </a:cubicBezTo>
                  <a:cubicBezTo>
                    <a:pt x="194" y="170"/>
                    <a:pt x="202" y="174"/>
                    <a:pt x="205" y="173"/>
                  </a:cubicBezTo>
                  <a:cubicBezTo>
                    <a:pt x="211" y="171"/>
                    <a:pt x="216" y="166"/>
                    <a:pt x="218" y="160"/>
                  </a:cubicBezTo>
                  <a:cubicBezTo>
                    <a:pt x="223" y="146"/>
                    <a:pt x="220" y="128"/>
                    <a:pt x="218" y="114"/>
                  </a:cubicBezTo>
                  <a:close/>
                  <a:moveTo>
                    <a:pt x="41" y="56"/>
                  </a:moveTo>
                  <a:cubicBezTo>
                    <a:pt x="41" y="61"/>
                    <a:pt x="40" y="55"/>
                    <a:pt x="41" y="56"/>
                  </a:cubicBezTo>
                  <a:close/>
                  <a:moveTo>
                    <a:pt x="202" y="32"/>
                  </a:moveTo>
                  <a:cubicBezTo>
                    <a:pt x="202" y="32"/>
                    <a:pt x="202" y="32"/>
                    <a:pt x="202" y="32"/>
                  </a:cubicBezTo>
                  <a:cubicBezTo>
                    <a:pt x="202" y="32"/>
                    <a:pt x="202" y="32"/>
                    <a:pt x="202" y="32"/>
                  </a:cubicBezTo>
                  <a:cubicBezTo>
                    <a:pt x="202" y="32"/>
                    <a:pt x="202" y="32"/>
                    <a:pt x="202" y="32"/>
                  </a:cubicBezTo>
                  <a:close/>
                  <a:moveTo>
                    <a:pt x="35" y="66"/>
                  </a:moveTo>
                  <a:cubicBezTo>
                    <a:pt x="35" y="64"/>
                    <a:pt x="35" y="64"/>
                    <a:pt x="35" y="66"/>
                  </a:cubicBezTo>
                  <a:close/>
                  <a:moveTo>
                    <a:pt x="35" y="75"/>
                  </a:moveTo>
                  <a:cubicBezTo>
                    <a:pt x="35" y="73"/>
                    <a:pt x="35" y="73"/>
                    <a:pt x="35" y="75"/>
                  </a:cubicBezTo>
                  <a:close/>
                  <a:moveTo>
                    <a:pt x="34" y="170"/>
                  </a:moveTo>
                  <a:cubicBezTo>
                    <a:pt x="35" y="170"/>
                    <a:pt x="36" y="170"/>
                    <a:pt x="37" y="170"/>
                  </a:cubicBezTo>
                  <a:cubicBezTo>
                    <a:pt x="37" y="170"/>
                    <a:pt x="37" y="170"/>
                    <a:pt x="38" y="171"/>
                  </a:cubicBezTo>
                  <a:cubicBezTo>
                    <a:pt x="37" y="171"/>
                    <a:pt x="36" y="170"/>
                    <a:pt x="34" y="1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Freeform 8919">
              <a:extLst>
                <a:ext uri="{FF2B5EF4-FFF2-40B4-BE49-F238E27FC236}">
                  <a16:creationId xmlns="" xmlns:a16="http://schemas.microsoft.com/office/drawing/2014/main" id="{D873957F-12E7-44A7-A8CF-B3448F61E6E2}"/>
                </a:ext>
              </a:extLst>
            </p:cNvPr>
            <p:cNvSpPr>
              <a:spLocks/>
            </p:cNvSpPr>
            <p:nvPr/>
          </p:nvSpPr>
          <p:spPr bwMode="auto">
            <a:xfrm>
              <a:off x="762000" y="617537"/>
              <a:ext cx="38100" cy="19050"/>
            </a:xfrm>
            <a:custGeom>
              <a:avLst/>
              <a:gdLst>
                <a:gd name="T0" fmla="*/ 9 w 10"/>
                <a:gd name="T1" fmla="*/ 0 h 5"/>
                <a:gd name="T2" fmla="*/ 0 w 10"/>
                <a:gd name="T3" fmla="*/ 5 h 5"/>
                <a:gd name="T4" fmla="*/ 1 w 10"/>
                <a:gd name="T5" fmla="*/ 5 h 5"/>
                <a:gd name="T6" fmla="*/ 10 w 10"/>
                <a:gd name="T7" fmla="*/ 0 h 5"/>
                <a:gd name="T8" fmla="*/ 9 w 10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5">
                  <a:moveTo>
                    <a:pt x="9" y="0"/>
                  </a:moveTo>
                  <a:cubicBezTo>
                    <a:pt x="6" y="2"/>
                    <a:pt x="3" y="3"/>
                    <a:pt x="0" y="5"/>
                  </a:cubicBezTo>
                  <a:cubicBezTo>
                    <a:pt x="0" y="5"/>
                    <a:pt x="1" y="5"/>
                    <a:pt x="1" y="5"/>
                  </a:cubicBezTo>
                  <a:cubicBezTo>
                    <a:pt x="4" y="4"/>
                    <a:pt x="7" y="2"/>
                    <a:pt x="10" y="0"/>
                  </a:cubicBezTo>
                  <a:cubicBezTo>
                    <a:pt x="10" y="0"/>
                    <a:pt x="9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Freeform 8920">
              <a:extLst>
                <a:ext uri="{FF2B5EF4-FFF2-40B4-BE49-F238E27FC236}">
                  <a16:creationId xmlns="" xmlns:a16="http://schemas.microsoft.com/office/drawing/2014/main" id="{226514EC-6645-4456-946A-4FA8BDCED0E4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500" y="579437"/>
              <a:ext cx="112713" cy="60325"/>
            </a:xfrm>
            <a:custGeom>
              <a:avLst/>
              <a:gdLst>
                <a:gd name="T0" fmla="*/ 1 w 30"/>
                <a:gd name="T1" fmla="*/ 15 h 16"/>
                <a:gd name="T2" fmla="*/ 29 w 30"/>
                <a:gd name="T3" fmla="*/ 1 h 16"/>
                <a:gd name="T4" fmla="*/ 28 w 30"/>
                <a:gd name="T5" fmla="*/ 0 h 16"/>
                <a:gd name="T6" fmla="*/ 1 w 30"/>
                <a:gd name="T7" fmla="*/ 15 h 16"/>
                <a:gd name="T8" fmla="*/ 1 w 30"/>
                <a:gd name="T9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6">
                  <a:moveTo>
                    <a:pt x="1" y="15"/>
                  </a:moveTo>
                  <a:cubicBezTo>
                    <a:pt x="10" y="10"/>
                    <a:pt x="20" y="6"/>
                    <a:pt x="29" y="1"/>
                  </a:cubicBezTo>
                  <a:cubicBezTo>
                    <a:pt x="30" y="1"/>
                    <a:pt x="29" y="0"/>
                    <a:pt x="28" y="0"/>
                  </a:cubicBezTo>
                  <a:cubicBezTo>
                    <a:pt x="19" y="5"/>
                    <a:pt x="10" y="10"/>
                    <a:pt x="1" y="15"/>
                  </a:cubicBezTo>
                  <a:cubicBezTo>
                    <a:pt x="0" y="15"/>
                    <a:pt x="1" y="16"/>
                    <a:pt x="1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Freeform 8921">
              <a:extLst>
                <a:ext uri="{FF2B5EF4-FFF2-40B4-BE49-F238E27FC236}">
                  <a16:creationId xmlns="" xmlns:a16="http://schemas.microsoft.com/office/drawing/2014/main" id="{BF8B4CFB-80A4-4E0A-BC32-B6C584C66A38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350" y="546100"/>
              <a:ext cx="173038" cy="93663"/>
            </a:xfrm>
            <a:custGeom>
              <a:avLst/>
              <a:gdLst>
                <a:gd name="T0" fmla="*/ 45 w 46"/>
                <a:gd name="T1" fmla="*/ 0 h 25"/>
                <a:gd name="T2" fmla="*/ 1 w 46"/>
                <a:gd name="T3" fmla="*/ 24 h 25"/>
                <a:gd name="T4" fmla="*/ 2 w 46"/>
                <a:gd name="T5" fmla="*/ 24 h 25"/>
                <a:gd name="T6" fmla="*/ 45 w 46"/>
                <a:gd name="T7" fmla="*/ 1 h 25"/>
                <a:gd name="T8" fmla="*/ 45 w 46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25">
                  <a:moveTo>
                    <a:pt x="45" y="0"/>
                  </a:moveTo>
                  <a:cubicBezTo>
                    <a:pt x="30" y="9"/>
                    <a:pt x="15" y="16"/>
                    <a:pt x="1" y="24"/>
                  </a:cubicBezTo>
                  <a:cubicBezTo>
                    <a:pt x="0" y="24"/>
                    <a:pt x="1" y="25"/>
                    <a:pt x="2" y="24"/>
                  </a:cubicBezTo>
                  <a:cubicBezTo>
                    <a:pt x="16" y="16"/>
                    <a:pt x="31" y="9"/>
                    <a:pt x="45" y="1"/>
                  </a:cubicBezTo>
                  <a:cubicBezTo>
                    <a:pt x="46" y="0"/>
                    <a:pt x="45" y="0"/>
                    <a:pt x="4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Freeform 8922">
              <a:extLst>
                <a:ext uri="{FF2B5EF4-FFF2-40B4-BE49-F238E27FC236}">
                  <a16:creationId xmlns="" xmlns:a16="http://schemas.microsoft.com/office/drawing/2014/main" id="{A5D35906-311E-4E72-8962-0AB754A93C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075" y="530225"/>
              <a:ext cx="214313" cy="106363"/>
            </a:xfrm>
            <a:custGeom>
              <a:avLst/>
              <a:gdLst>
                <a:gd name="T0" fmla="*/ 2 w 57"/>
                <a:gd name="T1" fmla="*/ 27 h 28"/>
                <a:gd name="T2" fmla="*/ 56 w 57"/>
                <a:gd name="T3" fmla="*/ 1 h 28"/>
                <a:gd name="T4" fmla="*/ 55 w 57"/>
                <a:gd name="T5" fmla="*/ 0 h 28"/>
                <a:gd name="T6" fmla="*/ 1 w 57"/>
                <a:gd name="T7" fmla="*/ 27 h 28"/>
                <a:gd name="T8" fmla="*/ 2 w 57"/>
                <a:gd name="T9" fmla="*/ 2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8">
                  <a:moveTo>
                    <a:pt x="2" y="27"/>
                  </a:moveTo>
                  <a:cubicBezTo>
                    <a:pt x="20" y="18"/>
                    <a:pt x="37" y="9"/>
                    <a:pt x="56" y="1"/>
                  </a:cubicBezTo>
                  <a:cubicBezTo>
                    <a:pt x="57" y="0"/>
                    <a:pt x="55" y="0"/>
                    <a:pt x="55" y="0"/>
                  </a:cubicBezTo>
                  <a:cubicBezTo>
                    <a:pt x="37" y="8"/>
                    <a:pt x="19" y="18"/>
                    <a:pt x="1" y="27"/>
                  </a:cubicBezTo>
                  <a:cubicBezTo>
                    <a:pt x="0" y="28"/>
                    <a:pt x="2" y="28"/>
                    <a:pt x="2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Freeform 8923">
              <a:extLst>
                <a:ext uri="{FF2B5EF4-FFF2-40B4-BE49-F238E27FC236}">
                  <a16:creationId xmlns="" xmlns:a16="http://schemas.microsoft.com/office/drawing/2014/main" id="{74AA3BEE-24C3-43EE-8AAA-121C7B61DE1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625" y="500062"/>
              <a:ext cx="258763" cy="136525"/>
            </a:xfrm>
            <a:custGeom>
              <a:avLst/>
              <a:gdLst>
                <a:gd name="T0" fmla="*/ 67 w 69"/>
                <a:gd name="T1" fmla="*/ 0 h 36"/>
                <a:gd name="T2" fmla="*/ 1 w 69"/>
                <a:gd name="T3" fmla="*/ 35 h 36"/>
                <a:gd name="T4" fmla="*/ 2 w 69"/>
                <a:gd name="T5" fmla="*/ 35 h 36"/>
                <a:gd name="T6" fmla="*/ 68 w 69"/>
                <a:gd name="T7" fmla="*/ 1 h 36"/>
                <a:gd name="T8" fmla="*/ 67 w 69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36">
                  <a:moveTo>
                    <a:pt x="67" y="0"/>
                  </a:moveTo>
                  <a:cubicBezTo>
                    <a:pt x="45" y="12"/>
                    <a:pt x="23" y="23"/>
                    <a:pt x="1" y="35"/>
                  </a:cubicBezTo>
                  <a:cubicBezTo>
                    <a:pt x="0" y="36"/>
                    <a:pt x="2" y="36"/>
                    <a:pt x="2" y="35"/>
                  </a:cubicBezTo>
                  <a:cubicBezTo>
                    <a:pt x="24" y="23"/>
                    <a:pt x="46" y="12"/>
                    <a:pt x="68" y="1"/>
                  </a:cubicBezTo>
                  <a:cubicBezTo>
                    <a:pt x="69" y="0"/>
                    <a:pt x="68" y="0"/>
                    <a:pt x="6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Freeform 8924">
              <a:extLst>
                <a:ext uri="{FF2B5EF4-FFF2-40B4-BE49-F238E27FC236}">
                  <a16:creationId xmlns="" xmlns:a16="http://schemas.microsoft.com/office/drawing/2014/main" id="{E680C7FC-31D6-45F2-B05D-A7BE0768B7D3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300" y="477837"/>
              <a:ext cx="319088" cy="158750"/>
            </a:xfrm>
            <a:custGeom>
              <a:avLst/>
              <a:gdLst>
                <a:gd name="T0" fmla="*/ 2 w 85"/>
                <a:gd name="T1" fmla="*/ 42 h 42"/>
                <a:gd name="T2" fmla="*/ 84 w 85"/>
                <a:gd name="T3" fmla="*/ 0 h 42"/>
                <a:gd name="T4" fmla="*/ 83 w 85"/>
                <a:gd name="T5" fmla="*/ 0 h 42"/>
                <a:gd name="T6" fmla="*/ 1 w 85"/>
                <a:gd name="T7" fmla="*/ 42 h 42"/>
                <a:gd name="T8" fmla="*/ 2 w 85"/>
                <a:gd name="T9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42">
                  <a:moveTo>
                    <a:pt x="2" y="42"/>
                  </a:moveTo>
                  <a:cubicBezTo>
                    <a:pt x="28" y="27"/>
                    <a:pt x="55" y="12"/>
                    <a:pt x="84" y="0"/>
                  </a:cubicBezTo>
                  <a:cubicBezTo>
                    <a:pt x="85" y="0"/>
                    <a:pt x="84" y="0"/>
                    <a:pt x="83" y="0"/>
                  </a:cubicBezTo>
                  <a:cubicBezTo>
                    <a:pt x="55" y="12"/>
                    <a:pt x="28" y="26"/>
                    <a:pt x="1" y="42"/>
                  </a:cubicBezTo>
                  <a:cubicBezTo>
                    <a:pt x="0" y="42"/>
                    <a:pt x="1" y="42"/>
                    <a:pt x="2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Freeform 8925">
              <a:extLst>
                <a:ext uri="{FF2B5EF4-FFF2-40B4-BE49-F238E27FC236}">
                  <a16:creationId xmlns="" xmlns:a16="http://schemas.microsoft.com/office/drawing/2014/main" id="{BA81060D-F79F-445D-9D35-9D62BE1B249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900" y="441325"/>
              <a:ext cx="341313" cy="198438"/>
            </a:xfrm>
            <a:custGeom>
              <a:avLst/>
              <a:gdLst>
                <a:gd name="T0" fmla="*/ 89 w 91"/>
                <a:gd name="T1" fmla="*/ 0 h 53"/>
                <a:gd name="T2" fmla="*/ 0 w 91"/>
                <a:gd name="T3" fmla="*/ 52 h 53"/>
                <a:gd name="T4" fmla="*/ 1 w 91"/>
                <a:gd name="T5" fmla="*/ 52 h 53"/>
                <a:gd name="T6" fmla="*/ 90 w 91"/>
                <a:gd name="T7" fmla="*/ 1 h 53"/>
                <a:gd name="T8" fmla="*/ 89 w 91"/>
                <a:gd name="T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53">
                  <a:moveTo>
                    <a:pt x="89" y="0"/>
                  </a:moveTo>
                  <a:cubicBezTo>
                    <a:pt x="59" y="17"/>
                    <a:pt x="30" y="34"/>
                    <a:pt x="0" y="52"/>
                  </a:cubicBezTo>
                  <a:cubicBezTo>
                    <a:pt x="0" y="53"/>
                    <a:pt x="1" y="53"/>
                    <a:pt x="1" y="52"/>
                  </a:cubicBezTo>
                  <a:cubicBezTo>
                    <a:pt x="30" y="34"/>
                    <a:pt x="60" y="18"/>
                    <a:pt x="90" y="1"/>
                  </a:cubicBezTo>
                  <a:cubicBezTo>
                    <a:pt x="91" y="0"/>
                    <a:pt x="90" y="0"/>
                    <a:pt x="8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Freeform 8926">
              <a:extLst>
                <a:ext uri="{FF2B5EF4-FFF2-40B4-BE49-F238E27FC236}">
                  <a16:creationId xmlns="" xmlns:a16="http://schemas.microsoft.com/office/drawing/2014/main" id="{72DC312B-EBF2-493E-8767-6B87F7E0EA5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250" y="425450"/>
              <a:ext cx="461963" cy="219075"/>
            </a:xfrm>
            <a:custGeom>
              <a:avLst/>
              <a:gdLst>
                <a:gd name="T0" fmla="*/ 2 w 123"/>
                <a:gd name="T1" fmla="*/ 58 h 58"/>
                <a:gd name="T2" fmla="*/ 122 w 123"/>
                <a:gd name="T3" fmla="*/ 1 h 58"/>
                <a:gd name="T4" fmla="*/ 122 w 123"/>
                <a:gd name="T5" fmla="*/ 0 h 58"/>
                <a:gd name="T6" fmla="*/ 1 w 123"/>
                <a:gd name="T7" fmla="*/ 58 h 58"/>
                <a:gd name="T8" fmla="*/ 2 w 123"/>
                <a:gd name="T9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58">
                  <a:moveTo>
                    <a:pt x="2" y="58"/>
                  </a:moveTo>
                  <a:cubicBezTo>
                    <a:pt x="41" y="36"/>
                    <a:pt x="80" y="16"/>
                    <a:pt x="122" y="1"/>
                  </a:cubicBezTo>
                  <a:cubicBezTo>
                    <a:pt x="123" y="0"/>
                    <a:pt x="122" y="0"/>
                    <a:pt x="122" y="0"/>
                  </a:cubicBezTo>
                  <a:cubicBezTo>
                    <a:pt x="80" y="15"/>
                    <a:pt x="40" y="36"/>
                    <a:pt x="1" y="58"/>
                  </a:cubicBezTo>
                  <a:cubicBezTo>
                    <a:pt x="0" y="58"/>
                    <a:pt x="2" y="58"/>
                    <a:pt x="2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Freeform 8927">
              <a:extLst>
                <a:ext uri="{FF2B5EF4-FFF2-40B4-BE49-F238E27FC236}">
                  <a16:creationId xmlns="" xmlns:a16="http://schemas.microsoft.com/office/drawing/2014/main" id="{1EA9790E-983A-475F-8CF3-100B4AE9A01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875" y="398462"/>
              <a:ext cx="488950" cy="246063"/>
            </a:xfrm>
            <a:custGeom>
              <a:avLst/>
              <a:gdLst>
                <a:gd name="T0" fmla="*/ 2 w 130"/>
                <a:gd name="T1" fmla="*/ 64 h 65"/>
                <a:gd name="T2" fmla="*/ 122 w 130"/>
                <a:gd name="T3" fmla="*/ 3 h 65"/>
                <a:gd name="T4" fmla="*/ 77 w 130"/>
                <a:gd name="T5" fmla="*/ 31 h 65"/>
                <a:gd name="T6" fmla="*/ 20 w 130"/>
                <a:gd name="T7" fmla="*/ 65 h 65"/>
                <a:gd name="T8" fmla="*/ 21 w 130"/>
                <a:gd name="T9" fmla="*/ 65 h 65"/>
                <a:gd name="T10" fmla="*/ 129 w 130"/>
                <a:gd name="T11" fmla="*/ 1 h 65"/>
                <a:gd name="T12" fmla="*/ 129 w 130"/>
                <a:gd name="T13" fmla="*/ 0 h 65"/>
                <a:gd name="T14" fmla="*/ 1 w 130"/>
                <a:gd name="T15" fmla="*/ 64 h 65"/>
                <a:gd name="T16" fmla="*/ 2 w 130"/>
                <a:gd name="T17" fmla="*/ 64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65">
                  <a:moveTo>
                    <a:pt x="2" y="64"/>
                  </a:moveTo>
                  <a:cubicBezTo>
                    <a:pt x="41" y="42"/>
                    <a:pt x="80" y="20"/>
                    <a:pt x="122" y="3"/>
                  </a:cubicBezTo>
                  <a:cubicBezTo>
                    <a:pt x="108" y="9"/>
                    <a:pt x="92" y="23"/>
                    <a:pt x="77" y="31"/>
                  </a:cubicBezTo>
                  <a:cubicBezTo>
                    <a:pt x="58" y="42"/>
                    <a:pt x="39" y="53"/>
                    <a:pt x="20" y="65"/>
                  </a:cubicBezTo>
                  <a:cubicBezTo>
                    <a:pt x="19" y="65"/>
                    <a:pt x="21" y="65"/>
                    <a:pt x="21" y="65"/>
                  </a:cubicBezTo>
                  <a:cubicBezTo>
                    <a:pt x="57" y="43"/>
                    <a:pt x="94" y="23"/>
                    <a:pt x="129" y="1"/>
                  </a:cubicBezTo>
                  <a:cubicBezTo>
                    <a:pt x="130" y="0"/>
                    <a:pt x="129" y="0"/>
                    <a:pt x="129" y="0"/>
                  </a:cubicBezTo>
                  <a:cubicBezTo>
                    <a:pt x="84" y="18"/>
                    <a:pt x="42" y="40"/>
                    <a:pt x="1" y="64"/>
                  </a:cubicBezTo>
                  <a:cubicBezTo>
                    <a:pt x="0" y="64"/>
                    <a:pt x="1" y="64"/>
                    <a:pt x="2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Freeform 8928">
              <a:extLst>
                <a:ext uri="{FF2B5EF4-FFF2-40B4-BE49-F238E27FC236}">
                  <a16:creationId xmlns="" xmlns:a16="http://schemas.microsoft.com/office/drawing/2014/main" id="{09C7A16C-5C7C-4B8A-9511-04AD4592672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525" y="334962"/>
              <a:ext cx="550863" cy="304800"/>
            </a:xfrm>
            <a:custGeom>
              <a:avLst/>
              <a:gdLst>
                <a:gd name="T0" fmla="*/ 146 w 147"/>
                <a:gd name="T1" fmla="*/ 0 h 81"/>
                <a:gd name="T2" fmla="*/ 1 w 147"/>
                <a:gd name="T3" fmla="*/ 80 h 81"/>
                <a:gd name="T4" fmla="*/ 2 w 147"/>
                <a:gd name="T5" fmla="*/ 80 h 81"/>
                <a:gd name="T6" fmla="*/ 146 w 147"/>
                <a:gd name="T7" fmla="*/ 0 h 81"/>
                <a:gd name="T8" fmla="*/ 146 w 147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81">
                  <a:moveTo>
                    <a:pt x="146" y="0"/>
                  </a:moveTo>
                  <a:cubicBezTo>
                    <a:pt x="97" y="26"/>
                    <a:pt x="49" y="52"/>
                    <a:pt x="1" y="80"/>
                  </a:cubicBezTo>
                  <a:cubicBezTo>
                    <a:pt x="0" y="80"/>
                    <a:pt x="2" y="81"/>
                    <a:pt x="2" y="80"/>
                  </a:cubicBezTo>
                  <a:cubicBezTo>
                    <a:pt x="49" y="52"/>
                    <a:pt x="98" y="26"/>
                    <a:pt x="146" y="0"/>
                  </a:cubicBezTo>
                  <a:cubicBezTo>
                    <a:pt x="147" y="0"/>
                    <a:pt x="146" y="0"/>
                    <a:pt x="14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Freeform 8929">
              <a:extLst>
                <a:ext uri="{FF2B5EF4-FFF2-40B4-BE49-F238E27FC236}">
                  <a16:creationId xmlns="" xmlns:a16="http://schemas.microsoft.com/office/drawing/2014/main" id="{12979842-EF35-401D-99B4-AC0A4D6CA1C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875" y="315912"/>
              <a:ext cx="671513" cy="331788"/>
            </a:xfrm>
            <a:custGeom>
              <a:avLst/>
              <a:gdLst>
                <a:gd name="T0" fmla="*/ 1 w 179"/>
                <a:gd name="T1" fmla="*/ 88 h 88"/>
                <a:gd name="T2" fmla="*/ 178 w 179"/>
                <a:gd name="T3" fmla="*/ 1 h 88"/>
                <a:gd name="T4" fmla="*/ 178 w 179"/>
                <a:gd name="T5" fmla="*/ 0 h 88"/>
                <a:gd name="T6" fmla="*/ 1 w 179"/>
                <a:gd name="T7" fmla="*/ 87 h 88"/>
                <a:gd name="T8" fmla="*/ 1 w 179"/>
                <a:gd name="T9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9" h="88">
                  <a:moveTo>
                    <a:pt x="1" y="88"/>
                  </a:moveTo>
                  <a:cubicBezTo>
                    <a:pt x="59" y="55"/>
                    <a:pt x="116" y="23"/>
                    <a:pt x="178" y="1"/>
                  </a:cubicBezTo>
                  <a:cubicBezTo>
                    <a:pt x="179" y="0"/>
                    <a:pt x="178" y="0"/>
                    <a:pt x="178" y="0"/>
                  </a:cubicBezTo>
                  <a:cubicBezTo>
                    <a:pt x="115" y="22"/>
                    <a:pt x="58" y="55"/>
                    <a:pt x="1" y="87"/>
                  </a:cubicBezTo>
                  <a:cubicBezTo>
                    <a:pt x="0" y="87"/>
                    <a:pt x="1" y="88"/>
                    <a:pt x="1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Freeform 8930">
              <a:extLst>
                <a:ext uri="{FF2B5EF4-FFF2-40B4-BE49-F238E27FC236}">
                  <a16:creationId xmlns="" xmlns:a16="http://schemas.microsoft.com/office/drawing/2014/main" id="{17FE5FF8-50F6-49E3-8B31-3C5B50E8BA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650" y="263525"/>
              <a:ext cx="701675" cy="387350"/>
            </a:xfrm>
            <a:custGeom>
              <a:avLst/>
              <a:gdLst>
                <a:gd name="T0" fmla="*/ 186 w 187"/>
                <a:gd name="T1" fmla="*/ 1 h 103"/>
                <a:gd name="T2" fmla="*/ 0 w 187"/>
                <a:gd name="T3" fmla="*/ 102 h 103"/>
                <a:gd name="T4" fmla="*/ 1 w 187"/>
                <a:gd name="T5" fmla="*/ 102 h 103"/>
                <a:gd name="T6" fmla="*/ 186 w 187"/>
                <a:gd name="T7" fmla="*/ 1 h 103"/>
                <a:gd name="T8" fmla="*/ 186 w 187"/>
                <a:gd name="T9" fmla="*/ 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" h="103">
                  <a:moveTo>
                    <a:pt x="186" y="1"/>
                  </a:moveTo>
                  <a:cubicBezTo>
                    <a:pt x="123" y="33"/>
                    <a:pt x="59" y="63"/>
                    <a:pt x="0" y="102"/>
                  </a:cubicBezTo>
                  <a:cubicBezTo>
                    <a:pt x="0" y="102"/>
                    <a:pt x="1" y="103"/>
                    <a:pt x="1" y="102"/>
                  </a:cubicBezTo>
                  <a:cubicBezTo>
                    <a:pt x="60" y="63"/>
                    <a:pt x="124" y="34"/>
                    <a:pt x="186" y="1"/>
                  </a:cubicBezTo>
                  <a:cubicBezTo>
                    <a:pt x="187" y="1"/>
                    <a:pt x="186" y="0"/>
                    <a:pt x="18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Freeform 8931">
              <a:extLst>
                <a:ext uri="{FF2B5EF4-FFF2-40B4-BE49-F238E27FC236}">
                  <a16:creationId xmlns="" xmlns:a16="http://schemas.microsoft.com/office/drawing/2014/main" id="{0A94FE1A-1A50-47E8-AB2E-FC905577868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50" y="249237"/>
              <a:ext cx="736600" cy="382588"/>
            </a:xfrm>
            <a:custGeom>
              <a:avLst/>
              <a:gdLst>
                <a:gd name="T0" fmla="*/ 2 w 196"/>
                <a:gd name="T1" fmla="*/ 102 h 102"/>
                <a:gd name="T2" fmla="*/ 195 w 196"/>
                <a:gd name="T3" fmla="*/ 1 h 102"/>
                <a:gd name="T4" fmla="*/ 195 w 196"/>
                <a:gd name="T5" fmla="*/ 0 h 102"/>
                <a:gd name="T6" fmla="*/ 1 w 196"/>
                <a:gd name="T7" fmla="*/ 101 h 102"/>
                <a:gd name="T8" fmla="*/ 2 w 196"/>
                <a:gd name="T9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6" h="102">
                  <a:moveTo>
                    <a:pt x="2" y="102"/>
                  </a:moveTo>
                  <a:cubicBezTo>
                    <a:pt x="66" y="69"/>
                    <a:pt x="125" y="24"/>
                    <a:pt x="195" y="1"/>
                  </a:cubicBezTo>
                  <a:cubicBezTo>
                    <a:pt x="196" y="1"/>
                    <a:pt x="196" y="0"/>
                    <a:pt x="195" y="0"/>
                  </a:cubicBezTo>
                  <a:cubicBezTo>
                    <a:pt x="125" y="23"/>
                    <a:pt x="66" y="68"/>
                    <a:pt x="1" y="101"/>
                  </a:cubicBezTo>
                  <a:cubicBezTo>
                    <a:pt x="0" y="102"/>
                    <a:pt x="1" y="102"/>
                    <a:pt x="2" y="1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Freeform 8932">
              <a:extLst>
                <a:ext uri="{FF2B5EF4-FFF2-40B4-BE49-F238E27FC236}">
                  <a16:creationId xmlns="" xmlns:a16="http://schemas.microsoft.com/office/drawing/2014/main" id="{FC0049BB-D7E8-446F-A4C1-CEA465814B4C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37" y="203200"/>
              <a:ext cx="742950" cy="428625"/>
            </a:xfrm>
            <a:custGeom>
              <a:avLst/>
              <a:gdLst>
                <a:gd name="T0" fmla="*/ 196 w 198"/>
                <a:gd name="T1" fmla="*/ 0 h 114"/>
                <a:gd name="T2" fmla="*/ 0 w 198"/>
                <a:gd name="T3" fmla="*/ 112 h 114"/>
                <a:gd name="T4" fmla="*/ 1 w 198"/>
                <a:gd name="T5" fmla="*/ 113 h 114"/>
                <a:gd name="T6" fmla="*/ 197 w 198"/>
                <a:gd name="T7" fmla="*/ 1 h 114"/>
                <a:gd name="T8" fmla="*/ 196 w 198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8" h="114">
                  <a:moveTo>
                    <a:pt x="196" y="0"/>
                  </a:moveTo>
                  <a:cubicBezTo>
                    <a:pt x="130" y="36"/>
                    <a:pt x="64" y="72"/>
                    <a:pt x="0" y="112"/>
                  </a:cubicBezTo>
                  <a:cubicBezTo>
                    <a:pt x="0" y="113"/>
                    <a:pt x="1" y="114"/>
                    <a:pt x="1" y="113"/>
                  </a:cubicBezTo>
                  <a:cubicBezTo>
                    <a:pt x="65" y="73"/>
                    <a:pt x="131" y="37"/>
                    <a:pt x="197" y="1"/>
                  </a:cubicBezTo>
                  <a:cubicBezTo>
                    <a:pt x="198" y="0"/>
                    <a:pt x="197" y="0"/>
                    <a:pt x="19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Freeform 8933">
              <a:extLst>
                <a:ext uri="{FF2B5EF4-FFF2-40B4-BE49-F238E27FC236}">
                  <a16:creationId xmlns="" xmlns:a16="http://schemas.microsoft.com/office/drawing/2014/main" id="{3CF6054D-326D-4F62-9CA3-35A41E6326B2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875" y="188912"/>
              <a:ext cx="668338" cy="304800"/>
            </a:xfrm>
            <a:custGeom>
              <a:avLst/>
              <a:gdLst>
                <a:gd name="T0" fmla="*/ 2 w 178"/>
                <a:gd name="T1" fmla="*/ 80 h 81"/>
                <a:gd name="T2" fmla="*/ 177 w 178"/>
                <a:gd name="T3" fmla="*/ 0 h 81"/>
                <a:gd name="T4" fmla="*/ 177 w 178"/>
                <a:gd name="T5" fmla="*/ 0 h 81"/>
                <a:gd name="T6" fmla="*/ 1 w 178"/>
                <a:gd name="T7" fmla="*/ 80 h 81"/>
                <a:gd name="T8" fmla="*/ 2 w 178"/>
                <a:gd name="T9" fmla="*/ 8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81">
                  <a:moveTo>
                    <a:pt x="2" y="80"/>
                  </a:moveTo>
                  <a:cubicBezTo>
                    <a:pt x="58" y="50"/>
                    <a:pt x="115" y="19"/>
                    <a:pt x="177" y="0"/>
                  </a:cubicBezTo>
                  <a:cubicBezTo>
                    <a:pt x="178" y="0"/>
                    <a:pt x="178" y="0"/>
                    <a:pt x="177" y="0"/>
                  </a:cubicBezTo>
                  <a:cubicBezTo>
                    <a:pt x="115" y="19"/>
                    <a:pt x="58" y="49"/>
                    <a:pt x="1" y="80"/>
                  </a:cubicBezTo>
                  <a:cubicBezTo>
                    <a:pt x="0" y="81"/>
                    <a:pt x="1" y="80"/>
                    <a:pt x="2" y="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Freeform 8934">
              <a:extLst>
                <a:ext uri="{FF2B5EF4-FFF2-40B4-BE49-F238E27FC236}">
                  <a16:creationId xmlns="" xmlns:a16="http://schemas.microsoft.com/office/drawing/2014/main" id="{C1325EC9-6474-4071-A635-A1209DD2676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62" y="515937"/>
              <a:ext cx="71438" cy="33338"/>
            </a:xfrm>
            <a:custGeom>
              <a:avLst/>
              <a:gdLst>
                <a:gd name="T0" fmla="*/ 2 w 19"/>
                <a:gd name="T1" fmla="*/ 9 h 9"/>
                <a:gd name="T2" fmla="*/ 18 w 19"/>
                <a:gd name="T3" fmla="*/ 1 h 9"/>
                <a:gd name="T4" fmla="*/ 17 w 19"/>
                <a:gd name="T5" fmla="*/ 0 h 9"/>
                <a:gd name="T6" fmla="*/ 1 w 19"/>
                <a:gd name="T7" fmla="*/ 9 h 9"/>
                <a:gd name="T8" fmla="*/ 2 w 19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9">
                  <a:moveTo>
                    <a:pt x="2" y="9"/>
                  </a:moveTo>
                  <a:cubicBezTo>
                    <a:pt x="8" y="6"/>
                    <a:pt x="13" y="4"/>
                    <a:pt x="18" y="1"/>
                  </a:cubicBezTo>
                  <a:cubicBezTo>
                    <a:pt x="19" y="0"/>
                    <a:pt x="18" y="0"/>
                    <a:pt x="17" y="0"/>
                  </a:cubicBezTo>
                  <a:cubicBezTo>
                    <a:pt x="12" y="3"/>
                    <a:pt x="7" y="6"/>
                    <a:pt x="1" y="9"/>
                  </a:cubicBezTo>
                  <a:cubicBezTo>
                    <a:pt x="0" y="9"/>
                    <a:pt x="2" y="9"/>
                    <a:pt x="2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Freeform 8935">
              <a:extLst>
                <a:ext uri="{FF2B5EF4-FFF2-40B4-BE49-F238E27FC236}">
                  <a16:creationId xmlns="" xmlns:a16="http://schemas.microsoft.com/office/drawing/2014/main" id="{E003A1AC-0B48-4767-ABAD-76676C4B23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62" y="504825"/>
              <a:ext cx="71438" cy="41275"/>
            </a:xfrm>
            <a:custGeom>
              <a:avLst/>
              <a:gdLst>
                <a:gd name="T0" fmla="*/ 17 w 19"/>
                <a:gd name="T1" fmla="*/ 0 h 11"/>
                <a:gd name="T2" fmla="*/ 0 w 19"/>
                <a:gd name="T3" fmla="*/ 10 h 11"/>
                <a:gd name="T4" fmla="*/ 1 w 19"/>
                <a:gd name="T5" fmla="*/ 11 h 11"/>
                <a:gd name="T6" fmla="*/ 18 w 19"/>
                <a:gd name="T7" fmla="*/ 0 h 11"/>
                <a:gd name="T8" fmla="*/ 17 w 19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1">
                  <a:moveTo>
                    <a:pt x="17" y="0"/>
                  </a:moveTo>
                  <a:cubicBezTo>
                    <a:pt x="12" y="3"/>
                    <a:pt x="6" y="7"/>
                    <a:pt x="0" y="10"/>
                  </a:cubicBezTo>
                  <a:cubicBezTo>
                    <a:pt x="0" y="11"/>
                    <a:pt x="1" y="11"/>
                    <a:pt x="1" y="11"/>
                  </a:cubicBezTo>
                  <a:cubicBezTo>
                    <a:pt x="7" y="7"/>
                    <a:pt x="13" y="4"/>
                    <a:pt x="18" y="0"/>
                  </a:cubicBezTo>
                  <a:cubicBezTo>
                    <a:pt x="19" y="0"/>
                    <a:pt x="18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Freeform 8936">
              <a:extLst>
                <a:ext uri="{FF2B5EF4-FFF2-40B4-BE49-F238E27FC236}">
                  <a16:creationId xmlns="" xmlns:a16="http://schemas.microsoft.com/office/drawing/2014/main" id="{AB6F6EAD-5CA0-40D5-8406-C76C8D639CE8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112" y="153987"/>
              <a:ext cx="615950" cy="323850"/>
            </a:xfrm>
            <a:custGeom>
              <a:avLst/>
              <a:gdLst>
                <a:gd name="T0" fmla="*/ 2 w 164"/>
                <a:gd name="T1" fmla="*/ 76 h 86"/>
                <a:gd name="T2" fmla="*/ 94 w 164"/>
                <a:gd name="T3" fmla="*/ 31 h 86"/>
                <a:gd name="T4" fmla="*/ 130 w 164"/>
                <a:gd name="T5" fmla="*/ 13 h 86"/>
                <a:gd name="T6" fmla="*/ 147 w 164"/>
                <a:gd name="T7" fmla="*/ 9 h 86"/>
                <a:gd name="T8" fmla="*/ 136 w 164"/>
                <a:gd name="T9" fmla="*/ 13 h 86"/>
                <a:gd name="T10" fmla="*/ 146 w 164"/>
                <a:gd name="T11" fmla="*/ 10 h 86"/>
                <a:gd name="T12" fmla="*/ 100 w 164"/>
                <a:gd name="T13" fmla="*/ 35 h 86"/>
                <a:gd name="T14" fmla="*/ 2 w 164"/>
                <a:gd name="T15" fmla="*/ 86 h 86"/>
                <a:gd name="T16" fmla="*/ 2 w 164"/>
                <a:gd name="T17" fmla="*/ 86 h 86"/>
                <a:gd name="T18" fmla="*/ 160 w 164"/>
                <a:gd name="T19" fmla="*/ 3 h 86"/>
                <a:gd name="T20" fmla="*/ 160 w 164"/>
                <a:gd name="T21" fmla="*/ 3 h 86"/>
                <a:gd name="T22" fmla="*/ 133 w 164"/>
                <a:gd name="T23" fmla="*/ 16 h 86"/>
                <a:gd name="T24" fmla="*/ 133 w 164"/>
                <a:gd name="T25" fmla="*/ 16 h 86"/>
                <a:gd name="T26" fmla="*/ 160 w 164"/>
                <a:gd name="T27" fmla="*/ 3 h 86"/>
                <a:gd name="T28" fmla="*/ 160 w 164"/>
                <a:gd name="T29" fmla="*/ 3 h 86"/>
                <a:gd name="T30" fmla="*/ 140 w 164"/>
                <a:gd name="T31" fmla="*/ 5 h 86"/>
                <a:gd name="T32" fmla="*/ 81 w 164"/>
                <a:gd name="T33" fmla="*/ 36 h 86"/>
                <a:gd name="T34" fmla="*/ 1 w 164"/>
                <a:gd name="T35" fmla="*/ 75 h 86"/>
                <a:gd name="T36" fmla="*/ 2 w 164"/>
                <a:gd name="T37" fmla="*/ 7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4" h="86">
                  <a:moveTo>
                    <a:pt x="2" y="76"/>
                  </a:moveTo>
                  <a:cubicBezTo>
                    <a:pt x="30" y="55"/>
                    <a:pt x="62" y="44"/>
                    <a:pt x="94" y="31"/>
                  </a:cubicBezTo>
                  <a:cubicBezTo>
                    <a:pt x="106" y="26"/>
                    <a:pt x="118" y="20"/>
                    <a:pt x="130" y="13"/>
                  </a:cubicBezTo>
                  <a:cubicBezTo>
                    <a:pt x="135" y="10"/>
                    <a:pt x="164" y="0"/>
                    <a:pt x="147" y="9"/>
                  </a:cubicBezTo>
                  <a:cubicBezTo>
                    <a:pt x="145" y="10"/>
                    <a:pt x="131" y="18"/>
                    <a:pt x="136" y="13"/>
                  </a:cubicBezTo>
                  <a:cubicBezTo>
                    <a:pt x="141" y="9"/>
                    <a:pt x="162" y="1"/>
                    <a:pt x="146" y="10"/>
                  </a:cubicBezTo>
                  <a:cubicBezTo>
                    <a:pt x="131" y="19"/>
                    <a:pt x="116" y="27"/>
                    <a:pt x="100" y="35"/>
                  </a:cubicBezTo>
                  <a:cubicBezTo>
                    <a:pt x="67" y="52"/>
                    <a:pt x="34" y="68"/>
                    <a:pt x="2" y="86"/>
                  </a:cubicBezTo>
                  <a:cubicBezTo>
                    <a:pt x="1" y="86"/>
                    <a:pt x="2" y="86"/>
                    <a:pt x="2" y="86"/>
                  </a:cubicBezTo>
                  <a:cubicBezTo>
                    <a:pt x="54" y="57"/>
                    <a:pt x="109" y="33"/>
                    <a:pt x="160" y="3"/>
                  </a:cubicBezTo>
                  <a:cubicBezTo>
                    <a:pt x="160" y="3"/>
                    <a:pt x="160" y="3"/>
                    <a:pt x="160" y="3"/>
                  </a:cubicBezTo>
                  <a:cubicBezTo>
                    <a:pt x="155" y="2"/>
                    <a:pt x="131" y="10"/>
                    <a:pt x="133" y="16"/>
                  </a:cubicBezTo>
                  <a:cubicBezTo>
                    <a:pt x="133" y="16"/>
                    <a:pt x="133" y="16"/>
                    <a:pt x="133" y="16"/>
                  </a:cubicBezTo>
                  <a:cubicBezTo>
                    <a:pt x="142" y="17"/>
                    <a:pt x="153" y="7"/>
                    <a:pt x="160" y="3"/>
                  </a:cubicBezTo>
                  <a:cubicBezTo>
                    <a:pt x="160" y="3"/>
                    <a:pt x="160" y="3"/>
                    <a:pt x="160" y="3"/>
                  </a:cubicBezTo>
                  <a:cubicBezTo>
                    <a:pt x="154" y="2"/>
                    <a:pt x="145" y="1"/>
                    <a:pt x="140" y="5"/>
                  </a:cubicBezTo>
                  <a:cubicBezTo>
                    <a:pt x="122" y="18"/>
                    <a:pt x="102" y="27"/>
                    <a:pt x="81" y="36"/>
                  </a:cubicBezTo>
                  <a:cubicBezTo>
                    <a:pt x="53" y="47"/>
                    <a:pt x="25" y="57"/>
                    <a:pt x="1" y="75"/>
                  </a:cubicBezTo>
                  <a:cubicBezTo>
                    <a:pt x="0" y="76"/>
                    <a:pt x="1" y="76"/>
                    <a:pt x="2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Freeform 8937">
              <a:extLst>
                <a:ext uri="{FF2B5EF4-FFF2-40B4-BE49-F238E27FC236}">
                  <a16:creationId xmlns="" xmlns:a16="http://schemas.microsoft.com/office/drawing/2014/main" id="{E400798A-E576-4B2C-BED9-AE37F3FE2A1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62" y="463550"/>
              <a:ext cx="71438" cy="41275"/>
            </a:xfrm>
            <a:custGeom>
              <a:avLst/>
              <a:gdLst>
                <a:gd name="T0" fmla="*/ 1 w 19"/>
                <a:gd name="T1" fmla="*/ 10 h 11"/>
                <a:gd name="T2" fmla="*/ 18 w 19"/>
                <a:gd name="T3" fmla="*/ 0 h 11"/>
                <a:gd name="T4" fmla="*/ 18 w 19"/>
                <a:gd name="T5" fmla="*/ 0 h 11"/>
                <a:gd name="T6" fmla="*/ 0 w 19"/>
                <a:gd name="T7" fmla="*/ 10 h 11"/>
                <a:gd name="T8" fmla="*/ 1 w 19"/>
                <a:gd name="T9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1">
                  <a:moveTo>
                    <a:pt x="1" y="10"/>
                  </a:moveTo>
                  <a:cubicBezTo>
                    <a:pt x="7" y="7"/>
                    <a:pt x="13" y="4"/>
                    <a:pt x="18" y="0"/>
                  </a:cubicBezTo>
                  <a:cubicBezTo>
                    <a:pt x="19" y="0"/>
                    <a:pt x="18" y="0"/>
                    <a:pt x="18" y="0"/>
                  </a:cubicBezTo>
                  <a:cubicBezTo>
                    <a:pt x="12" y="3"/>
                    <a:pt x="6" y="6"/>
                    <a:pt x="0" y="10"/>
                  </a:cubicBezTo>
                  <a:cubicBezTo>
                    <a:pt x="0" y="10"/>
                    <a:pt x="1" y="11"/>
                    <a:pt x="1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Freeform 8938">
              <a:extLst>
                <a:ext uri="{FF2B5EF4-FFF2-40B4-BE49-F238E27FC236}">
                  <a16:creationId xmlns="" xmlns:a16="http://schemas.microsoft.com/office/drawing/2014/main" id="{FCBE5069-7A7B-4C74-A279-5E62D78C06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62" y="477837"/>
              <a:ext cx="41275" cy="22225"/>
            </a:xfrm>
            <a:custGeom>
              <a:avLst/>
              <a:gdLst>
                <a:gd name="T0" fmla="*/ 2 w 11"/>
                <a:gd name="T1" fmla="*/ 6 h 6"/>
                <a:gd name="T2" fmla="*/ 10 w 11"/>
                <a:gd name="T3" fmla="*/ 0 h 6"/>
                <a:gd name="T4" fmla="*/ 9 w 11"/>
                <a:gd name="T5" fmla="*/ 0 h 6"/>
                <a:gd name="T6" fmla="*/ 1 w 11"/>
                <a:gd name="T7" fmla="*/ 5 h 6"/>
                <a:gd name="T8" fmla="*/ 1 w 11"/>
                <a:gd name="T9" fmla="*/ 6 h 6"/>
                <a:gd name="T10" fmla="*/ 10 w 11"/>
                <a:gd name="T11" fmla="*/ 0 h 6"/>
                <a:gd name="T12" fmla="*/ 9 w 11"/>
                <a:gd name="T13" fmla="*/ 0 h 6"/>
                <a:gd name="T14" fmla="*/ 1 w 11"/>
                <a:gd name="T15" fmla="*/ 5 h 6"/>
                <a:gd name="T16" fmla="*/ 2 w 11"/>
                <a:gd name="T1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6">
                  <a:moveTo>
                    <a:pt x="2" y="6"/>
                  </a:moveTo>
                  <a:cubicBezTo>
                    <a:pt x="4" y="4"/>
                    <a:pt x="7" y="2"/>
                    <a:pt x="10" y="0"/>
                  </a:cubicBezTo>
                  <a:cubicBezTo>
                    <a:pt x="11" y="0"/>
                    <a:pt x="10" y="0"/>
                    <a:pt x="9" y="0"/>
                  </a:cubicBezTo>
                  <a:cubicBezTo>
                    <a:pt x="6" y="2"/>
                    <a:pt x="3" y="3"/>
                    <a:pt x="1" y="5"/>
                  </a:cubicBezTo>
                  <a:cubicBezTo>
                    <a:pt x="0" y="6"/>
                    <a:pt x="1" y="6"/>
                    <a:pt x="1" y="6"/>
                  </a:cubicBezTo>
                  <a:cubicBezTo>
                    <a:pt x="4" y="4"/>
                    <a:pt x="7" y="2"/>
                    <a:pt x="10" y="0"/>
                  </a:cubicBezTo>
                  <a:cubicBezTo>
                    <a:pt x="10" y="0"/>
                    <a:pt x="9" y="0"/>
                    <a:pt x="9" y="0"/>
                  </a:cubicBezTo>
                  <a:cubicBezTo>
                    <a:pt x="6" y="2"/>
                    <a:pt x="3" y="3"/>
                    <a:pt x="1" y="5"/>
                  </a:cubicBezTo>
                  <a:cubicBezTo>
                    <a:pt x="0" y="6"/>
                    <a:pt x="1" y="6"/>
                    <a:pt x="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Freeform 8939">
              <a:extLst>
                <a:ext uri="{FF2B5EF4-FFF2-40B4-BE49-F238E27FC236}">
                  <a16:creationId xmlns="" xmlns:a16="http://schemas.microsoft.com/office/drawing/2014/main" id="{02A8B6A6-1183-4E02-BBFC-CC317101255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87" y="463550"/>
              <a:ext cx="74613" cy="44450"/>
            </a:xfrm>
            <a:custGeom>
              <a:avLst/>
              <a:gdLst>
                <a:gd name="T0" fmla="*/ 18 w 20"/>
                <a:gd name="T1" fmla="*/ 1 h 12"/>
                <a:gd name="T2" fmla="*/ 1 w 20"/>
                <a:gd name="T3" fmla="*/ 11 h 12"/>
                <a:gd name="T4" fmla="*/ 1 w 20"/>
                <a:gd name="T5" fmla="*/ 12 h 12"/>
                <a:gd name="T6" fmla="*/ 19 w 20"/>
                <a:gd name="T7" fmla="*/ 2 h 12"/>
                <a:gd name="T8" fmla="*/ 18 w 20"/>
                <a:gd name="T9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2">
                  <a:moveTo>
                    <a:pt x="18" y="1"/>
                  </a:moveTo>
                  <a:cubicBezTo>
                    <a:pt x="12" y="4"/>
                    <a:pt x="6" y="7"/>
                    <a:pt x="1" y="11"/>
                  </a:cubicBezTo>
                  <a:cubicBezTo>
                    <a:pt x="0" y="11"/>
                    <a:pt x="0" y="12"/>
                    <a:pt x="1" y="12"/>
                  </a:cubicBezTo>
                  <a:cubicBezTo>
                    <a:pt x="7" y="8"/>
                    <a:pt x="13" y="5"/>
                    <a:pt x="19" y="2"/>
                  </a:cubicBezTo>
                  <a:cubicBezTo>
                    <a:pt x="20" y="1"/>
                    <a:pt x="19" y="0"/>
                    <a:pt x="1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Freeform 8940">
              <a:extLst>
                <a:ext uri="{FF2B5EF4-FFF2-40B4-BE49-F238E27FC236}">
                  <a16:creationId xmlns="" xmlns:a16="http://schemas.microsoft.com/office/drawing/2014/main" id="{031112C7-8470-4269-8535-819325CBB2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875" y="120650"/>
              <a:ext cx="608013" cy="320675"/>
            </a:xfrm>
            <a:custGeom>
              <a:avLst/>
              <a:gdLst>
                <a:gd name="T0" fmla="*/ 161 w 162"/>
                <a:gd name="T1" fmla="*/ 1 h 85"/>
                <a:gd name="T2" fmla="*/ 1 w 162"/>
                <a:gd name="T3" fmla="*/ 84 h 85"/>
                <a:gd name="T4" fmla="*/ 2 w 162"/>
                <a:gd name="T5" fmla="*/ 85 h 85"/>
                <a:gd name="T6" fmla="*/ 161 w 162"/>
                <a:gd name="T7" fmla="*/ 1 h 85"/>
                <a:gd name="T8" fmla="*/ 161 w 162"/>
                <a:gd name="T9" fmla="*/ 1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2" h="85">
                  <a:moveTo>
                    <a:pt x="161" y="1"/>
                  </a:moveTo>
                  <a:cubicBezTo>
                    <a:pt x="107" y="27"/>
                    <a:pt x="53" y="55"/>
                    <a:pt x="1" y="84"/>
                  </a:cubicBezTo>
                  <a:cubicBezTo>
                    <a:pt x="0" y="85"/>
                    <a:pt x="1" y="85"/>
                    <a:pt x="2" y="85"/>
                  </a:cubicBezTo>
                  <a:cubicBezTo>
                    <a:pt x="54" y="55"/>
                    <a:pt x="107" y="28"/>
                    <a:pt x="161" y="1"/>
                  </a:cubicBezTo>
                  <a:cubicBezTo>
                    <a:pt x="162" y="1"/>
                    <a:pt x="161" y="0"/>
                    <a:pt x="16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Freeform 8941">
              <a:extLst>
                <a:ext uri="{FF2B5EF4-FFF2-40B4-BE49-F238E27FC236}">
                  <a16:creationId xmlns="" xmlns:a16="http://schemas.microsoft.com/office/drawing/2014/main" id="{C6D3ACE5-D989-4697-997C-0CAE6D74C1F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937" y="112712"/>
              <a:ext cx="588963" cy="271463"/>
            </a:xfrm>
            <a:custGeom>
              <a:avLst/>
              <a:gdLst>
                <a:gd name="T0" fmla="*/ 2 w 157"/>
                <a:gd name="T1" fmla="*/ 72 h 72"/>
                <a:gd name="T2" fmla="*/ 156 w 157"/>
                <a:gd name="T3" fmla="*/ 1 h 72"/>
                <a:gd name="T4" fmla="*/ 155 w 157"/>
                <a:gd name="T5" fmla="*/ 1 h 72"/>
                <a:gd name="T6" fmla="*/ 1 w 157"/>
                <a:gd name="T7" fmla="*/ 71 h 72"/>
                <a:gd name="T8" fmla="*/ 2 w 157"/>
                <a:gd name="T9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7" h="72">
                  <a:moveTo>
                    <a:pt x="2" y="72"/>
                  </a:moveTo>
                  <a:cubicBezTo>
                    <a:pt x="53" y="49"/>
                    <a:pt x="104" y="25"/>
                    <a:pt x="156" y="1"/>
                  </a:cubicBezTo>
                  <a:cubicBezTo>
                    <a:pt x="157" y="1"/>
                    <a:pt x="156" y="0"/>
                    <a:pt x="155" y="1"/>
                  </a:cubicBezTo>
                  <a:cubicBezTo>
                    <a:pt x="104" y="24"/>
                    <a:pt x="53" y="48"/>
                    <a:pt x="1" y="71"/>
                  </a:cubicBezTo>
                  <a:cubicBezTo>
                    <a:pt x="0" y="72"/>
                    <a:pt x="1" y="72"/>
                    <a:pt x="2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Freeform 8942">
              <a:extLst>
                <a:ext uri="{FF2B5EF4-FFF2-40B4-BE49-F238E27FC236}">
                  <a16:creationId xmlns="" xmlns:a16="http://schemas.microsoft.com/office/drawing/2014/main" id="{161D54CE-7B5B-4A2E-B96A-B7ACF70D47D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87" y="406400"/>
              <a:ext cx="69850" cy="38100"/>
            </a:xfrm>
            <a:custGeom>
              <a:avLst/>
              <a:gdLst>
                <a:gd name="T0" fmla="*/ 2 w 19"/>
                <a:gd name="T1" fmla="*/ 10 h 10"/>
                <a:gd name="T2" fmla="*/ 18 w 19"/>
                <a:gd name="T3" fmla="*/ 0 h 10"/>
                <a:gd name="T4" fmla="*/ 17 w 19"/>
                <a:gd name="T5" fmla="*/ 0 h 10"/>
                <a:gd name="T6" fmla="*/ 1 w 19"/>
                <a:gd name="T7" fmla="*/ 10 h 10"/>
                <a:gd name="T8" fmla="*/ 2 w 19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0">
                  <a:moveTo>
                    <a:pt x="2" y="10"/>
                  </a:moveTo>
                  <a:cubicBezTo>
                    <a:pt x="7" y="7"/>
                    <a:pt x="13" y="4"/>
                    <a:pt x="18" y="0"/>
                  </a:cubicBezTo>
                  <a:cubicBezTo>
                    <a:pt x="19" y="0"/>
                    <a:pt x="17" y="0"/>
                    <a:pt x="17" y="0"/>
                  </a:cubicBezTo>
                  <a:cubicBezTo>
                    <a:pt x="11" y="4"/>
                    <a:pt x="6" y="7"/>
                    <a:pt x="1" y="10"/>
                  </a:cubicBezTo>
                  <a:cubicBezTo>
                    <a:pt x="0" y="10"/>
                    <a:pt x="2" y="10"/>
                    <a:pt x="2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Freeform 8943">
              <a:extLst>
                <a:ext uri="{FF2B5EF4-FFF2-40B4-BE49-F238E27FC236}">
                  <a16:creationId xmlns="" xmlns:a16="http://schemas.microsoft.com/office/drawing/2014/main" id="{1034C804-77F1-4A3F-82B8-A704279E897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37" y="384175"/>
              <a:ext cx="63500" cy="41275"/>
            </a:xfrm>
            <a:custGeom>
              <a:avLst/>
              <a:gdLst>
                <a:gd name="T0" fmla="*/ 16 w 17"/>
                <a:gd name="T1" fmla="*/ 0 h 11"/>
                <a:gd name="T2" fmla="*/ 1 w 17"/>
                <a:gd name="T3" fmla="*/ 10 h 11"/>
                <a:gd name="T4" fmla="*/ 2 w 17"/>
                <a:gd name="T5" fmla="*/ 10 h 11"/>
                <a:gd name="T6" fmla="*/ 16 w 17"/>
                <a:gd name="T7" fmla="*/ 1 h 11"/>
                <a:gd name="T8" fmla="*/ 16 w 17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1">
                  <a:moveTo>
                    <a:pt x="16" y="0"/>
                  </a:moveTo>
                  <a:cubicBezTo>
                    <a:pt x="11" y="3"/>
                    <a:pt x="6" y="6"/>
                    <a:pt x="1" y="10"/>
                  </a:cubicBezTo>
                  <a:cubicBezTo>
                    <a:pt x="0" y="10"/>
                    <a:pt x="1" y="11"/>
                    <a:pt x="2" y="10"/>
                  </a:cubicBezTo>
                  <a:cubicBezTo>
                    <a:pt x="7" y="7"/>
                    <a:pt x="12" y="4"/>
                    <a:pt x="16" y="1"/>
                  </a:cubicBezTo>
                  <a:cubicBezTo>
                    <a:pt x="17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Freeform 8944">
              <a:extLst>
                <a:ext uri="{FF2B5EF4-FFF2-40B4-BE49-F238E27FC236}">
                  <a16:creationId xmlns="" xmlns:a16="http://schemas.microsoft.com/office/drawing/2014/main" id="{8123C458-7F7D-4048-A6AF-0762425CB1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112" y="120650"/>
              <a:ext cx="477838" cy="236538"/>
            </a:xfrm>
            <a:custGeom>
              <a:avLst/>
              <a:gdLst>
                <a:gd name="T0" fmla="*/ 125 w 127"/>
                <a:gd name="T1" fmla="*/ 0 h 63"/>
                <a:gd name="T2" fmla="*/ 0 w 127"/>
                <a:gd name="T3" fmla="*/ 63 h 63"/>
                <a:gd name="T4" fmla="*/ 1 w 127"/>
                <a:gd name="T5" fmla="*/ 63 h 63"/>
                <a:gd name="T6" fmla="*/ 126 w 127"/>
                <a:gd name="T7" fmla="*/ 0 h 63"/>
                <a:gd name="T8" fmla="*/ 125 w 127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63">
                  <a:moveTo>
                    <a:pt x="125" y="0"/>
                  </a:moveTo>
                  <a:cubicBezTo>
                    <a:pt x="83" y="21"/>
                    <a:pt x="41" y="40"/>
                    <a:pt x="0" y="63"/>
                  </a:cubicBezTo>
                  <a:cubicBezTo>
                    <a:pt x="0" y="63"/>
                    <a:pt x="1" y="63"/>
                    <a:pt x="1" y="63"/>
                  </a:cubicBezTo>
                  <a:cubicBezTo>
                    <a:pt x="42" y="40"/>
                    <a:pt x="84" y="21"/>
                    <a:pt x="126" y="0"/>
                  </a:cubicBezTo>
                  <a:cubicBezTo>
                    <a:pt x="127" y="0"/>
                    <a:pt x="125" y="0"/>
                    <a:pt x="12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Freeform 8945">
              <a:extLst>
                <a:ext uri="{FF2B5EF4-FFF2-40B4-BE49-F238E27FC236}">
                  <a16:creationId xmlns="" xmlns:a16="http://schemas.microsoft.com/office/drawing/2014/main" id="{B5C9C8C1-EDFA-4DE1-A335-DA9E2C2A3FFB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937" y="120650"/>
              <a:ext cx="428625" cy="203200"/>
            </a:xfrm>
            <a:custGeom>
              <a:avLst/>
              <a:gdLst>
                <a:gd name="T0" fmla="*/ 2 w 114"/>
                <a:gd name="T1" fmla="*/ 54 h 54"/>
                <a:gd name="T2" fmla="*/ 113 w 114"/>
                <a:gd name="T3" fmla="*/ 0 h 54"/>
                <a:gd name="T4" fmla="*/ 113 w 114"/>
                <a:gd name="T5" fmla="*/ 0 h 54"/>
                <a:gd name="T6" fmla="*/ 1 w 114"/>
                <a:gd name="T7" fmla="*/ 54 h 54"/>
                <a:gd name="T8" fmla="*/ 2 w 114"/>
                <a:gd name="T9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54">
                  <a:moveTo>
                    <a:pt x="2" y="54"/>
                  </a:moveTo>
                  <a:cubicBezTo>
                    <a:pt x="38" y="35"/>
                    <a:pt x="75" y="17"/>
                    <a:pt x="113" y="0"/>
                  </a:cubicBezTo>
                  <a:cubicBezTo>
                    <a:pt x="114" y="0"/>
                    <a:pt x="113" y="0"/>
                    <a:pt x="113" y="0"/>
                  </a:cubicBezTo>
                  <a:cubicBezTo>
                    <a:pt x="75" y="16"/>
                    <a:pt x="37" y="35"/>
                    <a:pt x="1" y="54"/>
                  </a:cubicBezTo>
                  <a:cubicBezTo>
                    <a:pt x="0" y="54"/>
                    <a:pt x="1" y="54"/>
                    <a:pt x="2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Freeform 8946">
              <a:extLst>
                <a:ext uri="{FF2B5EF4-FFF2-40B4-BE49-F238E27FC236}">
                  <a16:creationId xmlns="" xmlns:a16="http://schemas.microsoft.com/office/drawing/2014/main" id="{75A912A0-186E-44D2-861D-EABBF9C86E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37" y="334962"/>
              <a:ext cx="63500" cy="41275"/>
            </a:xfrm>
            <a:custGeom>
              <a:avLst/>
              <a:gdLst>
                <a:gd name="T0" fmla="*/ 15 w 17"/>
                <a:gd name="T1" fmla="*/ 1 h 11"/>
                <a:gd name="T2" fmla="*/ 1 w 17"/>
                <a:gd name="T3" fmla="*/ 10 h 11"/>
                <a:gd name="T4" fmla="*/ 2 w 17"/>
                <a:gd name="T5" fmla="*/ 11 h 11"/>
                <a:gd name="T6" fmla="*/ 16 w 17"/>
                <a:gd name="T7" fmla="*/ 4 h 11"/>
                <a:gd name="T8" fmla="*/ 15 w 17"/>
                <a:gd name="T9" fmla="*/ 3 h 11"/>
                <a:gd name="T10" fmla="*/ 1 w 17"/>
                <a:gd name="T11" fmla="*/ 10 h 11"/>
                <a:gd name="T12" fmla="*/ 2 w 17"/>
                <a:gd name="T13" fmla="*/ 11 h 11"/>
                <a:gd name="T14" fmla="*/ 16 w 17"/>
                <a:gd name="T15" fmla="*/ 1 h 11"/>
                <a:gd name="T16" fmla="*/ 15 w 17"/>
                <a:gd name="T1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1">
                  <a:moveTo>
                    <a:pt x="15" y="1"/>
                  </a:moveTo>
                  <a:cubicBezTo>
                    <a:pt x="10" y="4"/>
                    <a:pt x="5" y="7"/>
                    <a:pt x="1" y="10"/>
                  </a:cubicBezTo>
                  <a:cubicBezTo>
                    <a:pt x="0" y="11"/>
                    <a:pt x="1" y="11"/>
                    <a:pt x="2" y="11"/>
                  </a:cubicBezTo>
                  <a:cubicBezTo>
                    <a:pt x="7" y="9"/>
                    <a:pt x="11" y="6"/>
                    <a:pt x="16" y="4"/>
                  </a:cubicBezTo>
                  <a:cubicBezTo>
                    <a:pt x="17" y="3"/>
                    <a:pt x="16" y="2"/>
                    <a:pt x="15" y="3"/>
                  </a:cubicBezTo>
                  <a:cubicBezTo>
                    <a:pt x="11" y="5"/>
                    <a:pt x="6" y="8"/>
                    <a:pt x="1" y="10"/>
                  </a:cubicBezTo>
                  <a:cubicBezTo>
                    <a:pt x="1" y="11"/>
                    <a:pt x="2" y="11"/>
                    <a:pt x="2" y="11"/>
                  </a:cubicBezTo>
                  <a:cubicBezTo>
                    <a:pt x="6" y="7"/>
                    <a:pt x="11" y="4"/>
                    <a:pt x="16" y="1"/>
                  </a:cubicBezTo>
                  <a:cubicBezTo>
                    <a:pt x="17" y="1"/>
                    <a:pt x="16" y="0"/>
                    <a:pt x="1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Freeform 8947">
              <a:extLst>
                <a:ext uri="{FF2B5EF4-FFF2-40B4-BE49-F238E27FC236}">
                  <a16:creationId xmlns="" xmlns:a16="http://schemas.microsoft.com/office/drawing/2014/main" id="{AA938679-1DB1-46CA-9384-10D35BB7832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37" y="342900"/>
              <a:ext cx="60325" cy="33338"/>
            </a:xfrm>
            <a:custGeom>
              <a:avLst/>
              <a:gdLst>
                <a:gd name="T0" fmla="*/ 15 w 16"/>
                <a:gd name="T1" fmla="*/ 0 h 9"/>
                <a:gd name="T2" fmla="*/ 1 w 16"/>
                <a:gd name="T3" fmla="*/ 9 h 9"/>
                <a:gd name="T4" fmla="*/ 2 w 16"/>
                <a:gd name="T5" fmla="*/ 9 h 9"/>
                <a:gd name="T6" fmla="*/ 15 w 16"/>
                <a:gd name="T7" fmla="*/ 1 h 9"/>
                <a:gd name="T8" fmla="*/ 14 w 16"/>
                <a:gd name="T9" fmla="*/ 1 h 9"/>
                <a:gd name="T10" fmla="*/ 1 w 16"/>
                <a:gd name="T11" fmla="*/ 9 h 9"/>
                <a:gd name="T12" fmla="*/ 2 w 16"/>
                <a:gd name="T13" fmla="*/ 9 h 9"/>
                <a:gd name="T14" fmla="*/ 16 w 16"/>
                <a:gd name="T15" fmla="*/ 0 h 9"/>
                <a:gd name="T16" fmla="*/ 15 w 16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9">
                  <a:moveTo>
                    <a:pt x="15" y="0"/>
                  </a:moveTo>
                  <a:cubicBezTo>
                    <a:pt x="10" y="3"/>
                    <a:pt x="5" y="6"/>
                    <a:pt x="1" y="9"/>
                  </a:cubicBezTo>
                  <a:cubicBezTo>
                    <a:pt x="0" y="9"/>
                    <a:pt x="2" y="9"/>
                    <a:pt x="2" y="9"/>
                  </a:cubicBezTo>
                  <a:cubicBezTo>
                    <a:pt x="7" y="6"/>
                    <a:pt x="11" y="4"/>
                    <a:pt x="15" y="1"/>
                  </a:cubicBezTo>
                  <a:cubicBezTo>
                    <a:pt x="16" y="1"/>
                    <a:pt x="15" y="1"/>
                    <a:pt x="14" y="1"/>
                  </a:cubicBezTo>
                  <a:cubicBezTo>
                    <a:pt x="10" y="4"/>
                    <a:pt x="5" y="6"/>
                    <a:pt x="1" y="9"/>
                  </a:cubicBezTo>
                  <a:cubicBezTo>
                    <a:pt x="1" y="9"/>
                    <a:pt x="2" y="9"/>
                    <a:pt x="2" y="9"/>
                  </a:cubicBezTo>
                  <a:cubicBezTo>
                    <a:pt x="7" y="6"/>
                    <a:pt x="11" y="3"/>
                    <a:pt x="16" y="0"/>
                  </a:cubicBezTo>
                  <a:cubicBezTo>
                    <a:pt x="16" y="0"/>
                    <a:pt x="15" y="0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Freeform 8948">
              <a:extLst>
                <a:ext uri="{FF2B5EF4-FFF2-40B4-BE49-F238E27FC236}">
                  <a16:creationId xmlns="" xmlns:a16="http://schemas.microsoft.com/office/drawing/2014/main" id="{993B8353-0FFC-4EE6-B0E0-ED33E18C1C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112" y="125412"/>
              <a:ext cx="349250" cy="190500"/>
            </a:xfrm>
            <a:custGeom>
              <a:avLst/>
              <a:gdLst>
                <a:gd name="T0" fmla="*/ 91 w 93"/>
                <a:gd name="T1" fmla="*/ 0 h 51"/>
                <a:gd name="T2" fmla="*/ 0 w 93"/>
                <a:gd name="T3" fmla="*/ 50 h 51"/>
                <a:gd name="T4" fmla="*/ 1 w 93"/>
                <a:gd name="T5" fmla="*/ 50 h 51"/>
                <a:gd name="T6" fmla="*/ 92 w 93"/>
                <a:gd name="T7" fmla="*/ 1 h 51"/>
                <a:gd name="T8" fmla="*/ 91 w 93"/>
                <a:gd name="T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51">
                  <a:moveTo>
                    <a:pt x="91" y="0"/>
                  </a:moveTo>
                  <a:cubicBezTo>
                    <a:pt x="60" y="15"/>
                    <a:pt x="30" y="32"/>
                    <a:pt x="0" y="50"/>
                  </a:cubicBezTo>
                  <a:cubicBezTo>
                    <a:pt x="0" y="50"/>
                    <a:pt x="1" y="51"/>
                    <a:pt x="1" y="50"/>
                  </a:cubicBezTo>
                  <a:cubicBezTo>
                    <a:pt x="31" y="33"/>
                    <a:pt x="60" y="16"/>
                    <a:pt x="92" y="1"/>
                  </a:cubicBezTo>
                  <a:cubicBezTo>
                    <a:pt x="93" y="1"/>
                    <a:pt x="92" y="0"/>
                    <a:pt x="9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Freeform 8949">
              <a:extLst>
                <a:ext uri="{FF2B5EF4-FFF2-40B4-BE49-F238E27FC236}">
                  <a16:creationId xmlns="" xmlns:a16="http://schemas.microsoft.com/office/drawing/2014/main" id="{F053248C-1A90-498F-AD47-CC61AE6D6A8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937" y="125412"/>
              <a:ext cx="288925" cy="138113"/>
            </a:xfrm>
            <a:custGeom>
              <a:avLst/>
              <a:gdLst>
                <a:gd name="T0" fmla="*/ 1 w 77"/>
                <a:gd name="T1" fmla="*/ 37 h 37"/>
                <a:gd name="T2" fmla="*/ 76 w 77"/>
                <a:gd name="T3" fmla="*/ 1 h 37"/>
                <a:gd name="T4" fmla="*/ 75 w 77"/>
                <a:gd name="T5" fmla="*/ 0 h 37"/>
                <a:gd name="T6" fmla="*/ 1 w 77"/>
                <a:gd name="T7" fmla="*/ 36 h 37"/>
                <a:gd name="T8" fmla="*/ 1 w 77"/>
                <a:gd name="T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37">
                  <a:moveTo>
                    <a:pt x="1" y="37"/>
                  </a:moveTo>
                  <a:cubicBezTo>
                    <a:pt x="26" y="25"/>
                    <a:pt x="51" y="12"/>
                    <a:pt x="76" y="1"/>
                  </a:cubicBezTo>
                  <a:cubicBezTo>
                    <a:pt x="77" y="1"/>
                    <a:pt x="76" y="0"/>
                    <a:pt x="75" y="0"/>
                  </a:cubicBezTo>
                  <a:cubicBezTo>
                    <a:pt x="50" y="12"/>
                    <a:pt x="25" y="24"/>
                    <a:pt x="1" y="36"/>
                  </a:cubicBezTo>
                  <a:cubicBezTo>
                    <a:pt x="0" y="37"/>
                    <a:pt x="1" y="37"/>
                    <a:pt x="1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Freeform 8950">
              <a:extLst>
                <a:ext uri="{FF2B5EF4-FFF2-40B4-BE49-F238E27FC236}">
                  <a16:creationId xmlns="" xmlns:a16="http://schemas.microsoft.com/office/drawing/2014/main" id="{AFB458A1-0245-466B-83CF-89CED8FD47B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75" y="279400"/>
              <a:ext cx="55563" cy="33338"/>
            </a:xfrm>
            <a:custGeom>
              <a:avLst/>
              <a:gdLst>
                <a:gd name="T0" fmla="*/ 12 w 15"/>
                <a:gd name="T1" fmla="*/ 1 h 9"/>
                <a:gd name="T2" fmla="*/ 0 w 15"/>
                <a:gd name="T3" fmla="*/ 8 h 9"/>
                <a:gd name="T4" fmla="*/ 1 w 15"/>
                <a:gd name="T5" fmla="*/ 9 h 9"/>
                <a:gd name="T6" fmla="*/ 14 w 15"/>
                <a:gd name="T7" fmla="*/ 3 h 9"/>
                <a:gd name="T8" fmla="*/ 13 w 15"/>
                <a:gd name="T9" fmla="*/ 2 h 9"/>
                <a:gd name="T10" fmla="*/ 1 w 15"/>
                <a:gd name="T11" fmla="*/ 8 h 9"/>
                <a:gd name="T12" fmla="*/ 1 w 15"/>
                <a:gd name="T13" fmla="*/ 9 h 9"/>
                <a:gd name="T14" fmla="*/ 13 w 15"/>
                <a:gd name="T15" fmla="*/ 1 h 9"/>
                <a:gd name="T16" fmla="*/ 12 w 15"/>
                <a:gd name="T17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9">
                  <a:moveTo>
                    <a:pt x="12" y="1"/>
                  </a:moveTo>
                  <a:cubicBezTo>
                    <a:pt x="8" y="3"/>
                    <a:pt x="4" y="5"/>
                    <a:pt x="0" y="8"/>
                  </a:cubicBezTo>
                  <a:cubicBezTo>
                    <a:pt x="0" y="9"/>
                    <a:pt x="1" y="9"/>
                    <a:pt x="1" y="9"/>
                  </a:cubicBezTo>
                  <a:cubicBezTo>
                    <a:pt x="5" y="7"/>
                    <a:pt x="10" y="5"/>
                    <a:pt x="14" y="3"/>
                  </a:cubicBezTo>
                  <a:cubicBezTo>
                    <a:pt x="15" y="2"/>
                    <a:pt x="14" y="1"/>
                    <a:pt x="13" y="2"/>
                  </a:cubicBezTo>
                  <a:cubicBezTo>
                    <a:pt x="9" y="4"/>
                    <a:pt x="5" y="6"/>
                    <a:pt x="1" y="8"/>
                  </a:cubicBezTo>
                  <a:cubicBezTo>
                    <a:pt x="1" y="8"/>
                    <a:pt x="1" y="8"/>
                    <a:pt x="1" y="9"/>
                  </a:cubicBezTo>
                  <a:cubicBezTo>
                    <a:pt x="5" y="6"/>
                    <a:pt x="9" y="4"/>
                    <a:pt x="13" y="1"/>
                  </a:cubicBezTo>
                  <a:cubicBezTo>
                    <a:pt x="14" y="1"/>
                    <a:pt x="13" y="0"/>
                    <a:pt x="1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Freeform 8951">
              <a:extLst>
                <a:ext uri="{FF2B5EF4-FFF2-40B4-BE49-F238E27FC236}">
                  <a16:creationId xmlns="" xmlns:a16="http://schemas.microsoft.com/office/drawing/2014/main" id="{DEB2E6D3-700A-42EF-A193-4DCFC7CB4D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937" y="120650"/>
              <a:ext cx="247650" cy="134938"/>
            </a:xfrm>
            <a:custGeom>
              <a:avLst/>
              <a:gdLst>
                <a:gd name="T0" fmla="*/ 64 w 66"/>
                <a:gd name="T1" fmla="*/ 0 h 36"/>
                <a:gd name="T2" fmla="*/ 1 w 66"/>
                <a:gd name="T3" fmla="*/ 34 h 36"/>
                <a:gd name="T4" fmla="*/ 1 w 66"/>
                <a:gd name="T5" fmla="*/ 35 h 36"/>
                <a:gd name="T6" fmla="*/ 65 w 66"/>
                <a:gd name="T7" fmla="*/ 1 h 36"/>
                <a:gd name="T8" fmla="*/ 64 w 66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36">
                  <a:moveTo>
                    <a:pt x="64" y="0"/>
                  </a:moveTo>
                  <a:cubicBezTo>
                    <a:pt x="43" y="11"/>
                    <a:pt x="21" y="22"/>
                    <a:pt x="1" y="34"/>
                  </a:cubicBezTo>
                  <a:cubicBezTo>
                    <a:pt x="0" y="35"/>
                    <a:pt x="0" y="36"/>
                    <a:pt x="1" y="35"/>
                  </a:cubicBezTo>
                  <a:cubicBezTo>
                    <a:pt x="22" y="23"/>
                    <a:pt x="43" y="12"/>
                    <a:pt x="65" y="1"/>
                  </a:cubicBezTo>
                  <a:cubicBezTo>
                    <a:pt x="66" y="0"/>
                    <a:pt x="65" y="0"/>
                    <a:pt x="6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Freeform 8952">
              <a:extLst>
                <a:ext uri="{FF2B5EF4-FFF2-40B4-BE49-F238E27FC236}">
                  <a16:creationId xmlns="" xmlns:a16="http://schemas.microsoft.com/office/drawing/2014/main" id="{98FEA68F-78E8-4A71-B47C-3ED9557AEF8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762" y="120650"/>
              <a:ext cx="190500" cy="98425"/>
            </a:xfrm>
            <a:custGeom>
              <a:avLst/>
              <a:gdLst>
                <a:gd name="T0" fmla="*/ 2 w 51"/>
                <a:gd name="T1" fmla="*/ 25 h 26"/>
                <a:gd name="T2" fmla="*/ 50 w 51"/>
                <a:gd name="T3" fmla="*/ 0 h 26"/>
                <a:gd name="T4" fmla="*/ 49 w 51"/>
                <a:gd name="T5" fmla="*/ 0 h 26"/>
                <a:gd name="T6" fmla="*/ 1 w 51"/>
                <a:gd name="T7" fmla="*/ 25 h 26"/>
                <a:gd name="T8" fmla="*/ 2 w 51"/>
                <a:gd name="T9" fmla="*/ 2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6">
                  <a:moveTo>
                    <a:pt x="2" y="25"/>
                  </a:moveTo>
                  <a:cubicBezTo>
                    <a:pt x="18" y="17"/>
                    <a:pt x="34" y="9"/>
                    <a:pt x="50" y="0"/>
                  </a:cubicBezTo>
                  <a:cubicBezTo>
                    <a:pt x="51" y="0"/>
                    <a:pt x="50" y="0"/>
                    <a:pt x="49" y="0"/>
                  </a:cubicBezTo>
                  <a:cubicBezTo>
                    <a:pt x="33" y="8"/>
                    <a:pt x="17" y="17"/>
                    <a:pt x="1" y="25"/>
                  </a:cubicBezTo>
                  <a:cubicBezTo>
                    <a:pt x="0" y="25"/>
                    <a:pt x="2" y="26"/>
                    <a:pt x="2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" name="Freeform 8953">
              <a:extLst>
                <a:ext uri="{FF2B5EF4-FFF2-40B4-BE49-F238E27FC236}">
                  <a16:creationId xmlns="" xmlns:a16="http://schemas.microsoft.com/office/drawing/2014/main" id="{9FFB78A4-1FDC-43B6-8238-217B822E162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25" y="233362"/>
              <a:ext cx="33338" cy="22225"/>
            </a:xfrm>
            <a:custGeom>
              <a:avLst/>
              <a:gdLst>
                <a:gd name="T0" fmla="*/ 7 w 9"/>
                <a:gd name="T1" fmla="*/ 0 h 6"/>
                <a:gd name="T2" fmla="*/ 0 w 9"/>
                <a:gd name="T3" fmla="*/ 5 h 6"/>
                <a:gd name="T4" fmla="*/ 1 w 9"/>
                <a:gd name="T5" fmla="*/ 5 h 6"/>
                <a:gd name="T6" fmla="*/ 8 w 9"/>
                <a:gd name="T7" fmla="*/ 2 h 6"/>
                <a:gd name="T8" fmla="*/ 8 w 9"/>
                <a:gd name="T9" fmla="*/ 1 h 6"/>
                <a:gd name="T10" fmla="*/ 1 w 9"/>
                <a:gd name="T11" fmla="*/ 5 h 6"/>
                <a:gd name="T12" fmla="*/ 1 w 9"/>
                <a:gd name="T13" fmla="*/ 5 h 6"/>
                <a:gd name="T14" fmla="*/ 8 w 9"/>
                <a:gd name="T15" fmla="*/ 1 h 6"/>
                <a:gd name="T16" fmla="*/ 7 w 9"/>
                <a:gd name="T1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6">
                  <a:moveTo>
                    <a:pt x="7" y="0"/>
                  </a:moveTo>
                  <a:cubicBezTo>
                    <a:pt x="5" y="2"/>
                    <a:pt x="2" y="3"/>
                    <a:pt x="0" y="5"/>
                  </a:cubicBezTo>
                  <a:cubicBezTo>
                    <a:pt x="0" y="5"/>
                    <a:pt x="1" y="6"/>
                    <a:pt x="1" y="5"/>
                  </a:cubicBezTo>
                  <a:cubicBezTo>
                    <a:pt x="4" y="4"/>
                    <a:pt x="6" y="3"/>
                    <a:pt x="8" y="2"/>
                  </a:cubicBezTo>
                  <a:cubicBezTo>
                    <a:pt x="9" y="1"/>
                    <a:pt x="8" y="1"/>
                    <a:pt x="8" y="1"/>
                  </a:cubicBezTo>
                  <a:cubicBezTo>
                    <a:pt x="5" y="2"/>
                    <a:pt x="3" y="3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3" y="4"/>
                    <a:pt x="5" y="2"/>
                    <a:pt x="8" y="1"/>
                  </a:cubicBezTo>
                  <a:cubicBezTo>
                    <a:pt x="8" y="0"/>
                    <a:pt x="7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" name="Freeform 8954">
              <a:extLst>
                <a:ext uri="{FF2B5EF4-FFF2-40B4-BE49-F238E27FC236}">
                  <a16:creationId xmlns="" xmlns:a16="http://schemas.microsoft.com/office/drawing/2014/main" id="{942DA65D-1E9E-44F9-B896-65D83EA3A8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937" y="120650"/>
              <a:ext cx="150813" cy="82550"/>
            </a:xfrm>
            <a:custGeom>
              <a:avLst/>
              <a:gdLst>
                <a:gd name="T0" fmla="*/ 38 w 40"/>
                <a:gd name="T1" fmla="*/ 1 h 22"/>
                <a:gd name="T2" fmla="*/ 1 w 40"/>
                <a:gd name="T3" fmla="*/ 21 h 22"/>
                <a:gd name="T4" fmla="*/ 2 w 40"/>
                <a:gd name="T5" fmla="*/ 21 h 22"/>
                <a:gd name="T6" fmla="*/ 39 w 40"/>
                <a:gd name="T7" fmla="*/ 1 h 22"/>
                <a:gd name="T8" fmla="*/ 38 w 40"/>
                <a:gd name="T9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22">
                  <a:moveTo>
                    <a:pt x="38" y="1"/>
                  </a:moveTo>
                  <a:cubicBezTo>
                    <a:pt x="26" y="7"/>
                    <a:pt x="13" y="14"/>
                    <a:pt x="1" y="21"/>
                  </a:cubicBezTo>
                  <a:cubicBezTo>
                    <a:pt x="0" y="22"/>
                    <a:pt x="2" y="22"/>
                    <a:pt x="2" y="21"/>
                  </a:cubicBezTo>
                  <a:cubicBezTo>
                    <a:pt x="14" y="14"/>
                    <a:pt x="27" y="8"/>
                    <a:pt x="39" y="1"/>
                  </a:cubicBezTo>
                  <a:cubicBezTo>
                    <a:pt x="40" y="0"/>
                    <a:pt x="38" y="0"/>
                    <a:pt x="3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" name="Freeform 8955">
              <a:extLst>
                <a:ext uri="{FF2B5EF4-FFF2-40B4-BE49-F238E27FC236}">
                  <a16:creationId xmlns="" xmlns:a16="http://schemas.microsoft.com/office/drawing/2014/main" id="{92B670EA-DC61-454B-A6B2-169C38B8FFE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112" y="120650"/>
              <a:ext cx="98425" cy="52388"/>
            </a:xfrm>
            <a:custGeom>
              <a:avLst/>
              <a:gdLst>
                <a:gd name="T0" fmla="*/ 1 w 26"/>
                <a:gd name="T1" fmla="*/ 14 h 14"/>
                <a:gd name="T2" fmla="*/ 25 w 26"/>
                <a:gd name="T3" fmla="*/ 1 h 14"/>
                <a:gd name="T4" fmla="*/ 25 w 26"/>
                <a:gd name="T5" fmla="*/ 0 h 14"/>
                <a:gd name="T6" fmla="*/ 1 w 26"/>
                <a:gd name="T7" fmla="*/ 13 h 14"/>
                <a:gd name="T8" fmla="*/ 1 w 26"/>
                <a:gd name="T9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4">
                  <a:moveTo>
                    <a:pt x="1" y="14"/>
                  </a:moveTo>
                  <a:cubicBezTo>
                    <a:pt x="9" y="10"/>
                    <a:pt x="17" y="5"/>
                    <a:pt x="25" y="1"/>
                  </a:cubicBezTo>
                  <a:cubicBezTo>
                    <a:pt x="26" y="0"/>
                    <a:pt x="25" y="0"/>
                    <a:pt x="25" y="0"/>
                  </a:cubicBezTo>
                  <a:cubicBezTo>
                    <a:pt x="17" y="4"/>
                    <a:pt x="9" y="9"/>
                    <a:pt x="1" y="13"/>
                  </a:cubicBezTo>
                  <a:cubicBezTo>
                    <a:pt x="0" y="14"/>
                    <a:pt x="1" y="14"/>
                    <a:pt x="1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" name="Freeform 8956">
              <a:extLst>
                <a:ext uri="{FF2B5EF4-FFF2-40B4-BE49-F238E27FC236}">
                  <a16:creationId xmlns="" xmlns:a16="http://schemas.microsoft.com/office/drawing/2014/main" id="{41751D67-283B-4CFF-90FE-345DFBC626DD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87" y="180975"/>
              <a:ext cx="44450" cy="33338"/>
            </a:xfrm>
            <a:custGeom>
              <a:avLst/>
              <a:gdLst>
                <a:gd name="T0" fmla="*/ 10 w 12"/>
                <a:gd name="T1" fmla="*/ 0 h 9"/>
                <a:gd name="T2" fmla="*/ 1 w 12"/>
                <a:gd name="T3" fmla="*/ 8 h 9"/>
                <a:gd name="T4" fmla="*/ 2 w 12"/>
                <a:gd name="T5" fmla="*/ 9 h 9"/>
                <a:gd name="T6" fmla="*/ 11 w 12"/>
                <a:gd name="T7" fmla="*/ 5 h 9"/>
                <a:gd name="T8" fmla="*/ 10 w 12"/>
                <a:gd name="T9" fmla="*/ 4 h 9"/>
                <a:gd name="T10" fmla="*/ 1 w 12"/>
                <a:gd name="T11" fmla="*/ 8 h 9"/>
                <a:gd name="T12" fmla="*/ 2 w 12"/>
                <a:gd name="T13" fmla="*/ 9 h 9"/>
                <a:gd name="T14" fmla="*/ 11 w 12"/>
                <a:gd name="T15" fmla="*/ 0 h 9"/>
                <a:gd name="T16" fmla="*/ 10 w 12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9">
                  <a:moveTo>
                    <a:pt x="10" y="0"/>
                  </a:moveTo>
                  <a:cubicBezTo>
                    <a:pt x="7" y="2"/>
                    <a:pt x="4" y="5"/>
                    <a:pt x="1" y="8"/>
                  </a:cubicBezTo>
                  <a:cubicBezTo>
                    <a:pt x="0" y="9"/>
                    <a:pt x="1" y="9"/>
                    <a:pt x="2" y="9"/>
                  </a:cubicBezTo>
                  <a:cubicBezTo>
                    <a:pt x="5" y="8"/>
                    <a:pt x="8" y="6"/>
                    <a:pt x="11" y="5"/>
                  </a:cubicBezTo>
                  <a:cubicBezTo>
                    <a:pt x="11" y="4"/>
                    <a:pt x="11" y="4"/>
                    <a:pt x="10" y="4"/>
                  </a:cubicBezTo>
                  <a:cubicBezTo>
                    <a:pt x="7" y="6"/>
                    <a:pt x="4" y="7"/>
                    <a:pt x="1" y="8"/>
                  </a:cubicBezTo>
                  <a:cubicBezTo>
                    <a:pt x="1" y="8"/>
                    <a:pt x="2" y="8"/>
                    <a:pt x="2" y="9"/>
                  </a:cubicBezTo>
                  <a:cubicBezTo>
                    <a:pt x="5" y="6"/>
                    <a:pt x="8" y="3"/>
                    <a:pt x="11" y="0"/>
                  </a:cubicBezTo>
                  <a:cubicBezTo>
                    <a:pt x="12" y="0"/>
                    <a:pt x="10" y="0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" name="Freeform 8957">
              <a:extLst>
                <a:ext uri="{FF2B5EF4-FFF2-40B4-BE49-F238E27FC236}">
                  <a16:creationId xmlns="" xmlns:a16="http://schemas.microsoft.com/office/drawing/2014/main" id="{0C861679-720D-4E6F-80E3-ACD56D06C761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937" y="117475"/>
              <a:ext cx="68263" cy="36513"/>
            </a:xfrm>
            <a:custGeom>
              <a:avLst/>
              <a:gdLst>
                <a:gd name="T0" fmla="*/ 17 w 18"/>
                <a:gd name="T1" fmla="*/ 0 h 10"/>
                <a:gd name="T2" fmla="*/ 1 w 18"/>
                <a:gd name="T3" fmla="*/ 8 h 10"/>
                <a:gd name="T4" fmla="*/ 2 w 18"/>
                <a:gd name="T5" fmla="*/ 9 h 10"/>
                <a:gd name="T6" fmla="*/ 17 w 18"/>
                <a:gd name="T7" fmla="*/ 1 h 10"/>
                <a:gd name="T8" fmla="*/ 17 w 1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0">
                  <a:moveTo>
                    <a:pt x="17" y="0"/>
                  </a:moveTo>
                  <a:cubicBezTo>
                    <a:pt x="12" y="3"/>
                    <a:pt x="6" y="6"/>
                    <a:pt x="1" y="8"/>
                  </a:cubicBezTo>
                  <a:cubicBezTo>
                    <a:pt x="0" y="9"/>
                    <a:pt x="1" y="10"/>
                    <a:pt x="2" y="9"/>
                  </a:cubicBezTo>
                  <a:cubicBezTo>
                    <a:pt x="7" y="6"/>
                    <a:pt x="12" y="4"/>
                    <a:pt x="17" y="1"/>
                  </a:cubicBezTo>
                  <a:cubicBezTo>
                    <a:pt x="18" y="1"/>
                    <a:pt x="18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" name="Freeform 8958">
              <a:extLst>
                <a:ext uri="{FF2B5EF4-FFF2-40B4-BE49-F238E27FC236}">
                  <a16:creationId xmlns="" xmlns:a16="http://schemas.microsoft.com/office/drawing/2014/main" id="{41ADD64E-8C8A-46B7-B558-B0AE255303C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475" y="34925"/>
              <a:ext cx="107950" cy="44450"/>
            </a:xfrm>
            <a:custGeom>
              <a:avLst/>
              <a:gdLst>
                <a:gd name="T0" fmla="*/ 1 w 29"/>
                <a:gd name="T1" fmla="*/ 11 h 12"/>
                <a:gd name="T2" fmla="*/ 23 w 29"/>
                <a:gd name="T3" fmla="*/ 2 h 12"/>
                <a:gd name="T4" fmla="*/ 26 w 29"/>
                <a:gd name="T5" fmla="*/ 1 h 12"/>
                <a:gd name="T6" fmla="*/ 22 w 29"/>
                <a:gd name="T7" fmla="*/ 4 h 12"/>
                <a:gd name="T8" fmla="*/ 10 w 29"/>
                <a:gd name="T9" fmla="*/ 11 h 12"/>
                <a:gd name="T10" fmla="*/ 11 w 29"/>
                <a:gd name="T11" fmla="*/ 12 h 12"/>
                <a:gd name="T12" fmla="*/ 29 w 29"/>
                <a:gd name="T13" fmla="*/ 1 h 12"/>
                <a:gd name="T14" fmla="*/ 28 w 29"/>
                <a:gd name="T15" fmla="*/ 0 h 12"/>
                <a:gd name="T16" fmla="*/ 0 w 29"/>
                <a:gd name="T17" fmla="*/ 11 h 12"/>
                <a:gd name="T18" fmla="*/ 1 w 29"/>
                <a:gd name="T19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12">
                  <a:moveTo>
                    <a:pt x="1" y="11"/>
                  </a:moveTo>
                  <a:cubicBezTo>
                    <a:pt x="8" y="8"/>
                    <a:pt x="15" y="5"/>
                    <a:pt x="23" y="2"/>
                  </a:cubicBezTo>
                  <a:cubicBezTo>
                    <a:pt x="23" y="2"/>
                    <a:pt x="27" y="1"/>
                    <a:pt x="26" y="1"/>
                  </a:cubicBezTo>
                  <a:cubicBezTo>
                    <a:pt x="25" y="2"/>
                    <a:pt x="23" y="3"/>
                    <a:pt x="22" y="4"/>
                  </a:cubicBezTo>
                  <a:cubicBezTo>
                    <a:pt x="18" y="7"/>
                    <a:pt x="14" y="9"/>
                    <a:pt x="10" y="11"/>
                  </a:cubicBezTo>
                  <a:cubicBezTo>
                    <a:pt x="9" y="11"/>
                    <a:pt x="10" y="12"/>
                    <a:pt x="11" y="12"/>
                  </a:cubicBezTo>
                  <a:cubicBezTo>
                    <a:pt x="17" y="8"/>
                    <a:pt x="23" y="5"/>
                    <a:pt x="29" y="1"/>
                  </a:cubicBezTo>
                  <a:cubicBezTo>
                    <a:pt x="29" y="0"/>
                    <a:pt x="29" y="0"/>
                    <a:pt x="28" y="0"/>
                  </a:cubicBezTo>
                  <a:cubicBezTo>
                    <a:pt x="18" y="2"/>
                    <a:pt x="9" y="6"/>
                    <a:pt x="0" y="11"/>
                  </a:cubicBezTo>
                  <a:cubicBezTo>
                    <a:pt x="0" y="11"/>
                    <a:pt x="0" y="12"/>
                    <a:pt x="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Freeform 8959">
              <a:extLst>
                <a:ext uri="{FF2B5EF4-FFF2-40B4-BE49-F238E27FC236}">
                  <a16:creationId xmlns="" xmlns:a16="http://schemas.microsoft.com/office/drawing/2014/main" id="{8C0CBB77-2006-4AAA-A269-F56F4FF8525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00" y="158750"/>
              <a:ext cx="55563" cy="19050"/>
            </a:xfrm>
            <a:custGeom>
              <a:avLst/>
              <a:gdLst>
                <a:gd name="T0" fmla="*/ 2 w 15"/>
                <a:gd name="T1" fmla="*/ 5 h 5"/>
                <a:gd name="T2" fmla="*/ 14 w 15"/>
                <a:gd name="T3" fmla="*/ 0 h 5"/>
                <a:gd name="T4" fmla="*/ 14 w 15"/>
                <a:gd name="T5" fmla="*/ 0 h 5"/>
                <a:gd name="T6" fmla="*/ 1 w 15"/>
                <a:gd name="T7" fmla="*/ 4 h 5"/>
                <a:gd name="T8" fmla="*/ 2 w 15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5">
                  <a:moveTo>
                    <a:pt x="2" y="5"/>
                  </a:moveTo>
                  <a:cubicBezTo>
                    <a:pt x="6" y="4"/>
                    <a:pt x="10" y="2"/>
                    <a:pt x="14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0" y="1"/>
                    <a:pt x="6" y="3"/>
                    <a:pt x="1" y="4"/>
                  </a:cubicBezTo>
                  <a:cubicBezTo>
                    <a:pt x="0" y="4"/>
                    <a:pt x="1" y="5"/>
                    <a:pt x="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Freeform 8960">
              <a:extLst>
                <a:ext uri="{FF2B5EF4-FFF2-40B4-BE49-F238E27FC236}">
                  <a16:creationId xmlns="" xmlns:a16="http://schemas.microsoft.com/office/drawing/2014/main" id="{CC20C08E-3DAD-424B-AA43-AEBB4D54F74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75" y="125412"/>
              <a:ext cx="60325" cy="41275"/>
            </a:xfrm>
            <a:custGeom>
              <a:avLst/>
              <a:gdLst>
                <a:gd name="T0" fmla="*/ 14 w 16"/>
                <a:gd name="T1" fmla="*/ 1 h 11"/>
                <a:gd name="T2" fmla="*/ 0 w 16"/>
                <a:gd name="T3" fmla="*/ 11 h 11"/>
                <a:gd name="T4" fmla="*/ 2 w 16"/>
                <a:gd name="T5" fmla="*/ 11 h 11"/>
                <a:gd name="T6" fmla="*/ 15 w 16"/>
                <a:gd name="T7" fmla="*/ 1 h 11"/>
                <a:gd name="T8" fmla="*/ 14 w 16"/>
                <a:gd name="T9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1">
                  <a:moveTo>
                    <a:pt x="14" y="1"/>
                  </a:moveTo>
                  <a:cubicBezTo>
                    <a:pt x="9" y="4"/>
                    <a:pt x="5" y="7"/>
                    <a:pt x="0" y="11"/>
                  </a:cubicBezTo>
                  <a:cubicBezTo>
                    <a:pt x="0" y="11"/>
                    <a:pt x="1" y="11"/>
                    <a:pt x="2" y="11"/>
                  </a:cubicBezTo>
                  <a:cubicBezTo>
                    <a:pt x="6" y="7"/>
                    <a:pt x="10" y="4"/>
                    <a:pt x="15" y="1"/>
                  </a:cubicBezTo>
                  <a:cubicBezTo>
                    <a:pt x="16" y="0"/>
                    <a:pt x="14" y="1"/>
                    <a:pt x="1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" name="Freeform 8961">
              <a:extLst>
                <a:ext uri="{FF2B5EF4-FFF2-40B4-BE49-F238E27FC236}">
                  <a16:creationId xmlns="" xmlns:a16="http://schemas.microsoft.com/office/drawing/2014/main" id="{FCFB4A8F-94FB-4E4C-9E2B-D703CD4BEF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925" y="7937"/>
              <a:ext cx="146050" cy="71438"/>
            </a:xfrm>
            <a:custGeom>
              <a:avLst/>
              <a:gdLst>
                <a:gd name="T0" fmla="*/ 2 w 39"/>
                <a:gd name="T1" fmla="*/ 18 h 19"/>
                <a:gd name="T2" fmla="*/ 31 w 39"/>
                <a:gd name="T3" fmla="*/ 4 h 19"/>
                <a:gd name="T4" fmla="*/ 33 w 39"/>
                <a:gd name="T5" fmla="*/ 4 h 19"/>
                <a:gd name="T6" fmla="*/ 27 w 39"/>
                <a:gd name="T7" fmla="*/ 8 h 19"/>
                <a:gd name="T8" fmla="*/ 9 w 39"/>
                <a:gd name="T9" fmla="*/ 17 h 19"/>
                <a:gd name="T10" fmla="*/ 10 w 39"/>
                <a:gd name="T11" fmla="*/ 18 h 19"/>
                <a:gd name="T12" fmla="*/ 38 w 39"/>
                <a:gd name="T13" fmla="*/ 2 h 19"/>
                <a:gd name="T14" fmla="*/ 37 w 39"/>
                <a:gd name="T15" fmla="*/ 1 h 19"/>
                <a:gd name="T16" fmla="*/ 1 w 39"/>
                <a:gd name="T17" fmla="*/ 17 h 19"/>
                <a:gd name="T18" fmla="*/ 2 w 39"/>
                <a:gd name="T19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" h="19">
                  <a:moveTo>
                    <a:pt x="2" y="18"/>
                  </a:moveTo>
                  <a:cubicBezTo>
                    <a:pt x="12" y="14"/>
                    <a:pt x="21" y="8"/>
                    <a:pt x="31" y="4"/>
                  </a:cubicBezTo>
                  <a:cubicBezTo>
                    <a:pt x="32" y="4"/>
                    <a:pt x="38" y="0"/>
                    <a:pt x="33" y="4"/>
                  </a:cubicBezTo>
                  <a:cubicBezTo>
                    <a:pt x="31" y="5"/>
                    <a:pt x="29" y="7"/>
                    <a:pt x="27" y="8"/>
                  </a:cubicBezTo>
                  <a:cubicBezTo>
                    <a:pt x="21" y="12"/>
                    <a:pt x="15" y="15"/>
                    <a:pt x="9" y="17"/>
                  </a:cubicBezTo>
                  <a:cubicBezTo>
                    <a:pt x="8" y="18"/>
                    <a:pt x="9" y="19"/>
                    <a:pt x="10" y="18"/>
                  </a:cubicBezTo>
                  <a:cubicBezTo>
                    <a:pt x="19" y="13"/>
                    <a:pt x="29" y="8"/>
                    <a:pt x="38" y="2"/>
                  </a:cubicBezTo>
                  <a:cubicBezTo>
                    <a:pt x="39" y="1"/>
                    <a:pt x="38" y="1"/>
                    <a:pt x="37" y="1"/>
                  </a:cubicBezTo>
                  <a:cubicBezTo>
                    <a:pt x="25" y="5"/>
                    <a:pt x="14" y="12"/>
                    <a:pt x="1" y="17"/>
                  </a:cubicBezTo>
                  <a:cubicBezTo>
                    <a:pt x="0" y="17"/>
                    <a:pt x="1" y="18"/>
                    <a:pt x="2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Freeform 8962">
              <a:extLst>
                <a:ext uri="{FF2B5EF4-FFF2-40B4-BE49-F238E27FC236}">
                  <a16:creationId xmlns="" xmlns:a16="http://schemas.microsoft.com/office/drawing/2014/main" id="{E310CD06-F8C2-4DFF-98A4-EF3E60C81FC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87" y="0"/>
              <a:ext cx="211138" cy="87313"/>
            </a:xfrm>
            <a:custGeom>
              <a:avLst/>
              <a:gdLst>
                <a:gd name="T0" fmla="*/ 22 w 56"/>
                <a:gd name="T1" fmla="*/ 6 h 23"/>
                <a:gd name="T2" fmla="*/ 2 w 56"/>
                <a:gd name="T3" fmla="*/ 20 h 23"/>
                <a:gd name="T4" fmla="*/ 3 w 56"/>
                <a:gd name="T5" fmla="*/ 20 h 23"/>
                <a:gd name="T6" fmla="*/ 34 w 56"/>
                <a:gd name="T7" fmla="*/ 6 h 23"/>
                <a:gd name="T8" fmla="*/ 31 w 56"/>
                <a:gd name="T9" fmla="*/ 8 h 23"/>
                <a:gd name="T10" fmla="*/ 21 w 56"/>
                <a:gd name="T11" fmla="*/ 13 h 23"/>
                <a:gd name="T12" fmla="*/ 5 w 56"/>
                <a:gd name="T13" fmla="*/ 22 h 23"/>
                <a:gd name="T14" fmla="*/ 6 w 56"/>
                <a:gd name="T15" fmla="*/ 23 h 23"/>
                <a:gd name="T16" fmla="*/ 39 w 56"/>
                <a:gd name="T17" fmla="*/ 7 h 23"/>
                <a:gd name="T18" fmla="*/ 51 w 56"/>
                <a:gd name="T19" fmla="*/ 2 h 23"/>
                <a:gd name="T20" fmla="*/ 43 w 56"/>
                <a:gd name="T21" fmla="*/ 8 h 23"/>
                <a:gd name="T22" fmla="*/ 22 w 56"/>
                <a:gd name="T23" fmla="*/ 20 h 23"/>
                <a:gd name="T24" fmla="*/ 23 w 56"/>
                <a:gd name="T25" fmla="*/ 21 h 23"/>
                <a:gd name="T26" fmla="*/ 55 w 56"/>
                <a:gd name="T27" fmla="*/ 1 h 23"/>
                <a:gd name="T28" fmla="*/ 54 w 56"/>
                <a:gd name="T29" fmla="*/ 1 h 23"/>
                <a:gd name="T30" fmla="*/ 18 w 56"/>
                <a:gd name="T31" fmla="*/ 17 h 23"/>
                <a:gd name="T32" fmla="*/ 9 w 56"/>
                <a:gd name="T33" fmla="*/ 21 h 23"/>
                <a:gd name="T34" fmla="*/ 22 w 56"/>
                <a:gd name="T35" fmla="*/ 14 h 23"/>
                <a:gd name="T36" fmla="*/ 41 w 56"/>
                <a:gd name="T37" fmla="*/ 2 h 23"/>
                <a:gd name="T38" fmla="*/ 40 w 56"/>
                <a:gd name="T39" fmla="*/ 2 h 23"/>
                <a:gd name="T40" fmla="*/ 18 w 56"/>
                <a:gd name="T41" fmla="*/ 13 h 23"/>
                <a:gd name="T42" fmla="*/ 8 w 56"/>
                <a:gd name="T43" fmla="*/ 15 h 23"/>
                <a:gd name="T44" fmla="*/ 23 w 56"/>
                <a:gd name="T45" fmla="*/ 7 h 23"/>
                <a:gd name="T46" fmla="*/ 22 w 56"/>
                <a:gd name="T47" fmla="*/ 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6" h="23">
                  <a:moveTo>
                    <a:pt x="22" y="6"/>
                  </a:moveTo>
                  <a:cubicBezTo>
                    <a:pt x="14" y="9"/>
                    <a:pt x="8" y="13"/>
                    <a:pt x="2" y="20"/>
                  </a:cubicBezTo>
                  <a:cubicBezTo>
                    <a:pt x="1" y="20"/>
                    <a:pt x="2" y="20"/>
                    <a:pt x="3" y="20"/>
                  </a:cubicBezTo>
                  <a:cubicBezTo>
                    <a:pt x="14" y="17"/>
                    <a:pt x="24" y="11"/>
                    <a:pt x="34" y="6"/>
                  </a:cubicBezTo>
                  <a:cubicBezTo>
                    <a:pt x="43" y="1"/>
                    <a:pt x="30" y="8"/>
                    <a:pt x="31" y="8"/>
                  </a:cubicBezTo>
                  <a:cubicBezTo>
                    <a:pt x="27" y="9"/>
                    <a:pt x="24" y="11"/>
                    <a:pt x="21" y="13"/>
                  </a:cubicBezTo>
                  <a:cubicBezTo>
                    <a:pt x="15" y="16"/>
                    <a:pt x="10" y="19"/>
                    <a:pt x="5" y="22"/>
                  </a:cubicBezTo>
                  <a:cubicBezTo>
                    <a:pt x="4" y="23"/>
                    <a:pt x="5" y="23"/>
                    <a:pt x="6" y="23"/>
                  </a:cubicBezTo>
                  <a:cubicBezTo>
                    <a:pt x="17" y="19"/>
                    <a:pt x="28" y="12"/>
                    <a:pt x="39" y="7"/>
                  </a:cubicBezTo>
                  <a:cubicBezTo>
                    <a:pt x="43" y="5"/>
                    <a:pt x="47" y="4"/>
                    <a:pt x="51" y="2"/>
                  </a:cubicBezTo>
                  <a:cubicBezTo>
                    <a:pt x="53" y="2"/>
                    <a:pt x="39" y="11"/>
                    <a:pt x="43" y="8"/>
                  </a:cubicBezTo>
                  <a:cubicBezTo>
                    <a:pt x="36" y="12"/>
                    <a:pt x="29" y="16"/>
                    <a:pt x="22" y="20"/>
                  </a:cubicBezTo>
                  <a:cubicBezTo>
                    <a:pt x="21" y="20"/>
                    <a:pt x="22" y="21"/>
                    <a:pt x="23" y="21"/>
                  </a:cubicBezTo>
                  <a:cubicBezTo>
                    <a:pt x="33" y="14"/>
                    <a:pt x="45" y="10"/>
                    <a:pt x="55" y="1"/>
                  </a:cubicBezTo>
                  <a:cubicBezTo>
                    <a:pt x="56" y="1"/>
                    <a:pt x="55" y="0"/>
                    <a:pt x="54" y="1"/>
                  </a:cubicBezTo>
                  <a:cubicBezTo>
                    <a:pt x="41" y="4"/>
                    <a:pt x="30" y="11"/>
                    <a:pt x="18" y="17"/>
                  </a:cubicBezTo>
                  <a:cubicBezTo>
                    <a:pt x="15" y="18"/>
                    <a:pt x="11" y="19"/>
                    <a:pt x="9" y="21"/>
                  </a:cubicBezTo>
                  <a:cubicBezTo>
                    <a:pt x="13" y="18"/>
                    <a:pt x="17" y="16"/>
                    <a:pt x="22" y="14"/>
                  </a:cubicBezTo>
                  <a:cubicBezTo>
                    <a:pt x="28" y="10"/>
                    <a:pt x="35" y="7"/>
                    <a:pt x="41" y="2"/>
                  </a:cubicBezTo>
                  <a:cubicBezTo>
                    <a:pt x="41" y="2"/>
                    <a:pt x="40" y="1"/>
                    <a:pt x="40" y="2"/>
                  </a:cubicBezTo>
                  <a:cubicBezTo>
                    <a:pt x="32" y="5"/>
                    <a:pt x="25" y="9"/>
                    <a:pt x="18" y="13"/>
                  </a:cubicBezTo>
                  <a:cubicBezTo>
                    <a:pt x="16" y="14"/>
                    <a:pt x="0" y="23"/>
                    <a:pt x="8" y="15"/>
                  </a:cubicBezTo>
                  <a:cubicBezTo>
                    <a:pt x="12" y="12"/>
                    <a:pt x="18" y="9"/>
                    <a:pt x="23" y="7"/>
                  </a:cubicBezTo>
                  <a:cubicBezTo>
                    <a:pt x="24" y="6"/>
                    <a:pt x="23" y="6"/>
                    <a:pt x="2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9" name="Group 60">
            <a:extLst>
              <a:ext uri="{FF2B5EF4-FFF2-40B4-BE49-F238E27FC236}">
                <a16:creationId xmlns="" xmlns:a16="http://schemas.microsoft.com/office/drawing/2014/main" id="{27703B1C-B399-4068-BC99-9D902BFB6CBE}"/>
              </a:ext>
            </a:extLst>
          </p:cNvPr>
          <p:cNvGrpSpPr>
            <a:grpSpLocks/>
          </p:cNvGrpSpPr>
          <p:nvPr/>
        </p:nvGrpSpPr>
        <p:grpSpPr bwMode="auto">
          <a:xfrm>
            <a:off x="3279426" y="2295742"/>
            <a:ext cx="529799" cy="638257"/>
            <a:chOff x="0" y="0"/>
            <a:chExt cx="671513" cy="809625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50" name="Freeform 9255">
              <a:extLst>
                <a:ext uri="{FF2B5EF4-FFF2-40B4-BE49-F238E27FC236}">
                  <a16:creationId xmlns="" xmlns:a16="http://schemas.microsoft.com/office/drawing/2014/main" id="{F9A32CEC-BCFF-4D10-AB13-E239E2F130E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0" y="68262"/>
              <a:ext cx="671513" cy="741363"/>
            </a:xfrm>
            <a:custGeom>
              <a:avLst/>
              <a:gdLst>
                <a:gd name="T0" fmla="*/ 169 w 179"/>
                <a:gd name="T1" fmla="*/ 117 h 197"/>
                <a:gd name="T2" fmla="*/ 171 w 179"/>
                <a:gd name="T3" fmla="*/ 52 h 197"/>
                <a:gd name="T4" fmla="*/ 166 w 179"/>
                <a:gd name="T5" fmla="*/ 21 h 197"/>
                <a:gd name="T6" fmla="*/ 157 w 179"/>
                <a:gd name="T7" fmla="*/ 14 h 197"/>
                <a:gd name="T8" fmla="*/ 157 w 179"/>
                <a:gd name="T9" fmla="*/ 14 h 197"/>
                <a:gd name="T10" fmla="*/ 157 w 179"/>
                <a:gd name="T11" fmla="*/ 13 h 197"/>
                <a:gd name="T12" fmla="*/ 157 w 179"/>
                <a:gd name="T13" fmla="*/ 13 h 197"/>
                <a:gd name="T14" fmla="*/ 157 w 179"/>
                <a:gd name="T15" fmla="*/ 13 h 197"/>
                <a:gd name="T16" fmla="*/ 157 w 179"/>
                <a:gd name="T17" fmla="*/ 14 h 197"/>
                <a:gd name="T18" fmla="*/ 157 w 179"/>
                <a:gd name="T19" fmla="*/ 14 h 197"/>
                <a:gd name="T20" fmla="*/ 157 w 179"/>
                <a:gd name="T21" fmla="*/ 17 h 197"/>
                <a:gd name="T22" fmla="*/ 154 w 179"/>
                <a:gd name="T23" fmla="*/ 18 h 197"/>
                <a:gd name="T24" fmla="*/ 141 w 179"/>
                <a:gd name="T25" fmla="*/ 32 h 197"/>
                <a:gd name="T26" fmla="*/ 119 w 179"/>
                <a:gd name="T27" fmla="*/ 37 h 197"/>
                <a:gd name="T28" fmla="*/ 110 w 179"/>
                <a:gd name="T29" fmla="*/ 35 h 197"/>
                <a:gd name="T30" fmla="*/ 82 w 179"/>
                <a:gd name="T31" fmla="*/ 37 h 197"/>
                <a:gd name="T32" fmla="*/ 60 w 179"/>
                <a:gd name="T33" fmla="*/ 37 h 197"/>
                <a:gd name="T34" fmla="*/ 44 w 179"/>
                <a:gd name="T35" fmla="*/ 36 h 197"/>
                <a:gd name="T36" fmla="*/ 5 w 179"/>
                <a:gd name="T37" fmla="*/ 93 h 197"/>
                <a:gd name="T38" fmla="*/ 26 w 179"/>
                <a:gd name="T39" fmla="*/ 197 h 197"/>
                <a:gd name="T40" fmla="*/ 110 w 179"/>
                <a:gd name="T41" fmla="*/ 196 h 197"/>
                <a:gd name="T42" fmla="*/ 111 w 179"/>
                <a:gd name="T43" fmla="*/ 196 h 197"/>
                <a:gd name="T44" fmla="*/ 162 w 179"/>
                <a:gd name="T45" fmla="*/ 194 h 197"/>
                <a:gd name="T46" fmla="*/ 167 w 179"/>
                <a:gd name="T47" fmla="*/ 60 h 197"/>
                <a:gd name="T48" fmla="*/ 166 w 179"/>
                <a:gd name="T49" fmla="*/ 101 h 197"/>
                <a:gd name="T50" fmla="*/ 168 w 179"/>
                <a:gd name="T51" fmla="*/ 139 h 197"/>
                <a:gd name="T52" fmla="*/ 167 w 179"/>
                <a:gd name="T53" fmla="*/ 138 h 197"/>
                <a:gd name="T54" fmla="*/ 167 w 179"/>
                <a:gd name="T55" fmla="*/ 142 h 197"/>
                <a:gd name="T56" fmla="*/ 166 w 179"/>
                <a:gd name="T57" fmla="*/ 180 h 197"/>
                <a:gd name="T58" fmla="*/ 158 w 179"/>
                <a:gd name="T59" fmla="*/ 188 h 197"/>
                <a:gd name="T60" fmla="*/ 129 w 179"/>
                <a:gd name="T61" fmla="*/ 189 h 197"/>
                <a:gd name="T62" fmla="*/ 66 w 179"/>
                <a:gd name="T63" fmla="*/ 190 h 197"/>
                <a:gd name="T64" fmla="*/ 41 w 179"/>
                <a:gd name="T65" fmla="*/ 190 h 197"/>
                <a:gd name="T66" fmla="*/ 13 w 179"/>
                <a:gd name="T67" fmla="*/ 181 h 197"/>
                <a:gd name="T68" fmla="*/ 11 w 179"/>
                <a:gd name="T69" fmla="*/ 174 h 197"/>
                <a:gd name="T70" fmla="*/ 13 w 179"/>
                <a:gd name="T71" fmla="*/ 119 h 197"/>
                <a:gd name="T72" fmla="*/ 17 w 179"/>
                <a:gd name="T73" fmla="*/ 19 h 197"/>
                <a:gd name="T74" fmla="*/ 48 w 179"/>
                <a:gd name="T75" fmla="*/ 41 h 197"/>
                <a:gd name="T76" fmla="*/ 145 w 179"/>
                <a:gd name="T77" fmla="*/ 36 h 197"/>
                <a:gd name="T78" fmla="*/ 156 w 179"/>
                <a:gd name="T79" fmla="*/ 26 h 197"/>
                <a:gd name="T80" fmla="*/ 157 w 179"/>
                <a:gd name="T81" fmla="*/ 24 h 197"/>
                <a:gd name="T82" fmla="*/ 158 w 179"/>
                <a:gd name="T83" fmla="*/ 18 h 197"/>
                <a:gd name="T84" fmla="*/ 160 w 179"/>
                <a:gd name="T85" fmla="*/ 17 h 197"/>
                <a:gd name="T86" fmla="*/ 167 w 179"/>
                <a:gd name="T87" fmla="*/ 57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79" h="197">
                  <a:moveTo>
                    <a:pt x="171" y="136"/>
                  </a:moveTo>
                  <a:cubicBezTo>
                    <a:pt x="170" y="143"/>
                    <a:pt x="170" y="133"/>
                    <a:pt x="170" y="133"/>
                  </a:cubicBezTo>
                  <a:cubicBezTo>
                    <a:pt x="168" y="128"/>
                    <a:pt x="169" y="122"/>
                    <a:pt x="169" y="117"/>
                  </a:cubicBezTo>
                  <a:cubicBezTo>
                    <a:pt x="170" y="118"/>
                    <a:pt x="169" y="109"/>
                    <a:pt x="169" y="107"/>
                  </a:cubicBezTo>
                  <a:cubicBezTo>
                    <a:pt x="170" y="108"/>
                    <a:pt x="170" y="108"/>
                    <a:pt x="171" y="109"/>
                  </a:cubicBezTo>
                  <a:cubicBezTo>
                    <a:pt x="170" y="100"/>
                    <a:pt x="169" y="51"/>
                    <a:pt x="171" y="52"/>
                  </a:cubicBezTo>
                  <a:cubicBezTo>
                    <a:pt x="171" y="47"/>
                    <a:pt x="170" y="38"/>
                    <a:pt x="170" y="32"/>
                  </a:cubicBezTo>
                  <a:cubicBezTo>
                    <a:pt x="171" y="39"/>
                    <a:pt x="170" y="32"/>
                    <a:pt x="171" y="31"/>
                  </a:cubicBezTo>
                  <a:cubicBezTo>
                    <a:pt x="171" y="27"/>
                    <a:pt x="170" y="24"/>
                    <a:pt x="166" y="21"/>
                  </a:cubicBezTo>
                  <a:cubicBezTo>
                    <a:pt x="170" y="24"/>
                    <a:pt x="159" y="11"/>
                    <a:pt x="162" y="14"/>
                  </a:cubicBezTo>
                  <a:cubicBezTo>
                    <a:pt x="160" y="14"/>
                    <a:pt x="159" y="14"/>
                    <a:pt x="158" y="14"/>
                  </a:cubicBezTo>
                  <a:cubicBezTo>
                    <a:pt x="158" y="14"/>
                    <a:pt x="157" y="14"/>
                    <a:pt x="157" y="14"/>
                  </a:cubicBezTo>
                  <a:cubicBezTo>
                    <a:pt x="157" y="14"/>
                    <a:pt x="157" y="14"/>
                    <a:pt x="157" y="14"/>
                  </a:cubicBezTo>
                  <a:cubicBezTo>
                    <a:pt x="157" y="14"/>
                    <a:pt x="157" y="14"/>
                    <a:pt x="157" y="13"/>
                  </a:cubicBezTo>
                  <a:cubicBezTo>
                    <a:pt x="157" y="14"/>
                    <a:pt x="157" y="14"/>
                    <a:pt x="157" y="14"/>
                  </a:cubicBezTo>
                  <a:cubicBezTo>
                    <a:pt x="157" y="14"/>
                    <a:pt x="157" y="14"/>
                    <a:pt x="157" y="14"/>
                  </a:cubicBezTo>
                  <a:cubicBezTo>
                    <a:pt x="157" y="14"/>
                    <a:pt x="157" y="14"/>
                    <a:pt x="157" y="14"/>
                  </a:cubicBezTo>
                  <a:cubicBezTo>
                    <a:pt x="157" y="14"/>
                    <a:pt x="157" y="13"/>
                    <a:pt x="157" y="13"/>
                  </a:cubicBezTo>
                  <a:cubicBezTo>
                    <a:pt x="157" y="13"/>
                    <a:pt x="157" y="13"/>
                    <a:pt x="157" y="13"/>
                  </a:cubicBezTo>
                  <a:cubicBezTo>
                    <a:pt x="157" y="13"/>
                    <a:pt x="157" y="13"/>
                    <a:pt x="157" y="13"/>
                  </a:cubicBezTo>
                  <a:cubicBezTo>
                    <a:pt x="157" y="13"/>
                    <a:pt x="157" y="13"/>
                    <a:pt x="157" y="13"/>
                  </a:cubicBezTo>
                  <a:cubicBezTo>
                    <a:pt x="157" y="13"/>
                    <a:pt x="157" y="13"/>
                    <a:pt x="157" y="13"/>
                  </a:cubicBezTo>
                  <a:cubicBezTo>
                    <a:pt x="157" y="13"/>
                    <a:pt x="157" y="13"/>
                    <a:pt x="157" y="13"/>
                  </a:cubicBezTo>
                  <a:cubicBezTo>
                    <a:pt x="157" y="13"/>
                    <a:pt x="157" y="13"/>
                    <a:pt x="157" y="13"/>
                  </a:cubicBezTo>
                  <a:cubicBezTo>
                    <a:pt x="157" y="13"/>
                    <a:pt x="156" y="13"/>
                    <a:pt x="157" y="13"/>
                  </a:cubicBezTo>
                  <a:cubicBezTo>
                    <a:pt x="156" y="14"/>
                    <a:pt x="156" y="14"/>
                    <a:pt x="156" y="15"/>
                  </a:cubicBezTo>
                  <a:cubicBezTo>
                    <a:pt x="156" y="15"/>
                    <a:pt x="156" y="14"/>
                    <a:pt x="157" y="14"/>
                  </a:cubicBezTo>
                  <a:cubicBezTo>
                    <a:pt x="157" y="14"/>
                    <a:pt x="157" y="14"/>
                    <a:pt x="157" y="14"/>
                  </a:cubicBezTo>
                  <a:cubicBezTo>
                    <a:pt x="157" y="14"/>
                    <a:pt x="157" y="14"/>
                    <a:pt x="157" y="14"/>
                  </a:cubicBezTo>
                  <a:cubicBezTo>
                    <a:pt x="157" y="14"/>
                    <a:pt x="157" y="14"/>
                    <a:pt x="157" y="14"/>
                  </a:cubicBezTo>
                  <a:cubicBezTo>
                    <a:pt x="157" y="14"/>
                    <a:pt x="157" y="14"/>
                    <a:pt x="157" y="14"/>
                  </a:cubicBezTo>
                  <a:cubicBezTo>
                    <a:pt x="156" y="15"/>
                    <a:pt x="157" y="15"/>
                    <a:pt x="157" y="16"/>
                  </a:cubicBezTo>
                  <a:cubicBezTo>
                    <a:pt x="157" y="16"/>
                    <a:pt x="157" y="16"/>
                    <a:pt x="157" y="17"/>
                  </a:cubicBezTo>
                  <a:cubicBezTo>
                    <a:pt x="156" y="17"/>
                    <a:pt x="155" y="16"/>
                    <a:pt x="155" y="17"/>
                  </a:cubicBezTo>
                  <a:cubicBezTo>
                    <a:pt x="155" y="16"/>
                    <a:pt x="155" y="16"/>
                    <a:pt x="156" y="15"/>
                  </a:cubicBezTo>
                  <a:cubicBezTo>
                    <a:pt x="155" y="16"/>
                    <a:pt x="154" y="15"/>
                    <a:pt x="154" y="18"/>
                  </a:cubicBezTo>
                  <a:cubicBezTo>
                    <a:pt x="154" y="18"/>
                    <a:pt x="154" y="19"/>
                    <a:pt x="154" y="21"/>
                  </a:cubicBezTo>
                  <a:cubicBezTo>
                    <a:pt x="152" y="22"/>
                    <a:pt x="152" y="21"/>
                    <a:pt x="153" y="19"/>
                  </a:cubicBezTo>
                  <a:cubicBezTo>
                    <a:pt x="148" y="27"/>
                    <a:pt x="152" y="29"/>
                    <a:pt x="141" y="32"/>
                  </a:cubicBezTo>
                  <a:cubicBezTo>
                    <a:pt x="139" y="32"/>
                    <a:pt x="124" y="35"/>
                    <a:pt x="120" y="36"/>
                  </a:cubicBezTo>
                  <a:cubicBezTo>
                    <a:pt x="119" y="36"/>
                    <a:pt x="119" y="36"/>
                    <a:pt x="119" y="36"/>
                  </a:cubicBezTo>
                  <a:cubicBezTo>
                    <a:pt x="119" y="36"/>
                    <a:pt x="119" y="37"/>
                    <a:pt x="119" y="37"/>
                  </a:cubicBezTo>
                  <a:cubicBezTo>
                    <a:pt x="119" y="37"/>
                    <a:pt x="119" y="36"/>
                    <a:pt x="119" y="36"/>
                  </a:cubicBezTo>
                  <a:cubicBezTo>
                    <a:pt x="116" y="37"/>
                    <a:pt x="110" y="35"/>
                    <a:pt x="109" y="34"/>
                  </a:cubicBezTo>
                  <a:cubicBezTo>
                    <a:pt x="110" y="34"/>
                    <a:pt x="108" y="34"/>
                    <a:pt x="110" y="35"/>
                  </a:cubicBezTo>
                  <a:cubicBezTo>
                    <a:pt x="103" y="34"/>
                    <a:pt x="92" y="38"/>
                    <a:pt x="88" y="37"/>
                  </a:cubicBezTo>
                  <a:cubicBezTo>
                    <a:pt x="88" y="37"/>
                    <a:pt x="89" y="36"/>
                    <a:pt x="89" y="36"/>
                  </a:cubicBezTo>
                  <a:cubicBezTo>
                    <a:pt x="82" y="37"/>
                    <a:pt x="82" y="37"/>
                    <a:pt x="82" y="37"/>
                  </a:cubicBezTo>
                  <a:cubicBezTo>
                    <a:pt x="82" y="37"/>
                    <a:pt x="87" y="35"/>
                    <a:pt x="87" y="35"/>
                  </a:cubicBezTo>
                  <a:cubicBezTo>
                    <a:pt x="83" y="36"/>
                    <a:pt x="64" y="38"/>
                    <a:pt x="66" y="36"/>
                  </a:cubicBezTo>
                  <a:cubicBezTo>
                    <a:pt x="64" y="37"/>
                    <a:pt x="62" y="37"/>
                    <a:pt x="60" y="37"/>
                  </a:cubicBezTo>
                  <a:cubicBezTo>
                    <a:pt x="60" y="37"/>
                    <a:pt x="61" y="37"/>
                    <a:pt x="62" y="36"/>
                  </a:cubicBezTo>
                  <a:cubicBezTo>
                    <a:pt x="56" y="35"/>
                    <a:pt x="50" y="37"/>
                    <a:pt x="45" y="36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39" y="35"/>
                    <a:pt x="35" y="32"/>
                    <a:pt x="31" y="30"/>
                  </a:cubicBezTo>
                  <a:cubicBezTo>
                    <a:pt x="28" y="28"/>
                    <a:pt x="19" y="13"/>
                    <a:pt x="23" y="13"/>
                  </a:cubicBezTo>
                  <a:cubicBezTo>
                    <a:pt x="0" y="0"/>
                    <a:pt x="5" y="85"/>
                    <a:pt x="5" y="93"/>
                  </a:cubicBezTo>
                  <a:cubicBezTo>
                    <a:pt x="5" y="94"/>
                    <a:pt x="7" y="113"/>
                    <a:pt x="6" y="121"/>
                  </a:cubicBezTo>
                  <a:cubicBezTo>
                    <a:pt x="5" y="137"/>
                    <a:pt x="3" y="156"/>
                    <a:pt x="5" y="172"/>
                  </a:cubicBezTo>
                  <a:cubicBezTo>
                    <a:pt x="6" y="186"/>
                    <a:pt x="10" y="197"/>
                    <a:pt x="26" y="197"/>
                  </a:cubicBezTo>
                  <a:cubicBezTo>
                    <a:pt x="34" y="197"/>
                    <a:pt x="41" y="196"/>
                    <a:pt x="48" y="195"/>
                  </a:cubicBezTo>
                  <a:cubicBezTo>
                    <a:pt x="51" y="195"/>
                    <a:pt x="65" y="194"/>
                    <a:pt x="62" y="196"/>
                  </a:cubicBezTo>
                  <a:cubicBezTo>
                    <a:pt x="78" y="194"/>
                    <a:pt x="94" y="195"/>
                    <a:pt x="110" y="196"/>
                  </a:cubicBezTo>
                  <a:cubicBezTo>
                    <a:pt x="110" y="196"/>
                    <a:pt x="111" y="196"/>
                    <a:pt x="111" y="196"/>
                  </a:cubicBezTo>
                  <a:cubicBezTo>
                    <a:pt x="111" y="196"/>
                    <a:pt x="111" y="196"/>
                    <a:pt x="111" y="196"/>
                  </a:cubicBezTo>
                  <a:cubicBezTo>
                    <a:pt x="111" y="196"/>
                    <a:pt x="111" y="196"/>
                    <a:pt x="111" y="196"/>
                  </a:cubicBezTo>
                  <a:cubicBezTo>
                    <a:pt x="125" y="197"/>
                    <a:pt x="140" y="197"/>
                    <a:pt x="155" y="195"/>
                  </a:cubicBezTo>
                  <a:cubicBezTo>
                    <a:pt x="155" y="197"/>
                    <a:pt x="148" y="195"/>
                    <a:pt x="148" y="197"/>
                  </a:cubicBezTo>
                  <a:cubicBezTo>
                    <a:pt x="151" y="196"/>
                    <a:pt x="162" y="194"/>
                    <a:pt x="162" y="194"/>
                  </a:cubicBezTo>
                  <a:cubicBezTo>
                    <a:pt x="179" y="184"/>
                    <a:pt x="172" y="146"/>
                    <a:pt x="171" y="136"/>
                  </a:cubicBezTo>
                  <a:close/>
                  <a:moveTo>
                    <a:pt x="168" y="58"/>
                  </a:moveTo>
                  <a:cubicBezTo>
                    <a:pt x="168" y="59"/>
                    <a:pt x="167" y="60"/>
                    <a:pt x="167" y="60"/>
                  </a:cubicBezTo>
                  <a:cubicBezTo>
                    <a:pt x="167" y="65"/>
                    <a:pt x="166" y="69"/>
                    <a:pt x="167" y="74"/>
                  </a:cubicBezTo>
                  <a:cubicBezTo>
                    <a:pt x="167" y="83"/>
                    <a:pt x="168" y="93"/>
                    <a:pt x="167" y="102"/>
                  </a:cubicBezTo>
                  <a:cubicBezTo>
                    <a:pt x="166" y="101"/>
                    <a:pt x="166" y="101"/>
                    <a:pt x="166" y="101"/>
                  </a:cubicBezTo>
                  <a:cubicBezTo>
                    <a:pt x="166" y="109"/>
                    <a:pt x="169" y="118"/>
                    <a:pt x="165" y="124"/>
                  </a:cubicBezTo>
                  <a:cubicBezTo>
                    <a:pt x="166" y="124"/>
                    <a:pt x="166" y="123"/>
                    <a:pt x="167" y="123"/>
                  </a:cubicBezTo>
                  <a:cubicBezTo>
                    <a:pt x="167" y="125"/>
                    <a:pt x="169" y="138"/>
                    <a:pt x="168" y="139"/>
                  </a:cubicBezTo>
                  <a:cubicBezTo>
                    <a:pt x="167" y="139"/>
                    <a:pt x="167" y="139"/>
                    <a:pt x="167" y="138"/>
                  </a:cubicBezTo>
                  <a:cubicBezTo>
                    <a:pt x="167" y="138"/>
                    <a:pt x="167" y="138"/>
                    <a:pt x="167" y="138"/>
                  </a:cubicBezTo>
                  <a:cubicBezTo>
                    <a:pt x="167" y="138"/>
                    <a:pt x="167" y="138"/>
                    <a:pt x="167" y="138"/>
                  </a:cubicBezTo>
                  <a:cubicBezTo>
                    <a:pt x="167" y="138"/>
                    <a:pt x="167" y="138"/>
                    <a:pt x="167" y="138"/>
                  </a:cubicBezTo>
                  <a:cubicBezTo>
                    <a:pt x="167" y="138"/>
                    <a:pt x="166" y="138"/>
                    <a:pt x="166" y="137"/>
                  </a:cubicBezTo>
                  <a:cubicBezTo>
                    <a:pt x="165" y="135"/>
                    <a:pt x="166" y="143"/>
                    <a:pt x="167" y="142"/>
                  </a:cubicBezTo>
                  <a:cubicBezTo>
                    <a:pt x="167" y="146"/>
                    <a:pt x="167" y="162"/>
                    <a:pt x="168" y="168"/>
                  </a:cubicBezTo>
                  <a:cubicBezTo>
                    <a:pt x="167" y="168"/>
                    <a:pt x="167" y="169"/>
                    <a:pt x="167" y="168"/>
                  </a:cubicBezTo>
                  <a:cubicBezTo>
                    <a:pt x="167" y="171"/>
                    <a:pt x="167" y="177"/>
                    <a:pt x="166" y="180"/>
                  </a:cubicBezTo>
                  <a:cubicBezTo>
                    <a:pt x="167" y="179"/>
                    <a:pt x="167" y="178"/>
                    <a:pt x="167" y="177"/>
                  </a:cubicBezTo>
                  <a:cubicBezTo>
                    <a:pt x="168" y="178"/>
                    <a:pt x="168" y="180"/>
                    <a:pt x="166" y="182"/>
                  </a:cubicBezTo>
                  <a:cubicBezTo>
                    <a:pt x="167" y="183"/>
                    <a:pt x="161" y="186"/>
                    <a:pt x="158" y="188"/>
                  </a:cubicBezTo>
                  <a:cubicBezTo>
                    <a:pt x="158" y="188"/>
                    <a:pt x="160" y="188"/>
                    <a:pt x="161" y="188"/>
                  </a:cubicBezTo>
                  <a:cubicBezTo>
                    <a:pt x="157" y="189"/>
                    <a:pt x="151" y="191"/>
                    <a:pt x="146" y="190"/>
                  </a:cubicBezTo>
                  <a:cubicBezTo>
                    <a:pt x="149" y="191"/>
                    <a:pt x="123" y="190"/>
                    <a:pt x="129" y="189"/>
                  </a:cubicBezTo>
                  <a:cubicBezTo>
                    <a:pt x="118" y="189"/>
                    <a:pt x="101" y="187"/>
                    <a:pt x="91" y="190"/>
                  </a:cubicBezTo>
                  <a:cubicBezTo>
                    <a:pt x="88" y="189"/>
                    <a:pt x="64" y="192"/>
                    <a:pt x="63" y="190"/>
                  </a:cubicBezTo>
                  <a:cubicBezTo>
                    <a:pt x="64" y="190"/>
                    <a:pt x="65" y="190"/>
                    <a:pt x="66" y="190"/>
                  </a:cubicBezTo>
                  <a:cubicBezTo>
                    <a:pt x="60" y="185"/>
                    <a:pt x="47" y="191"/>
                    <a:pt x="40" y="191"/>
                  </a:cubicBezTo>
                  <a:cubicBezTo>
                    <a:pt x="42" y="190"/>
                    <a:pt x="45" y="190"/>
                    <a:pt x="47" y="189"/>
                  </a:cubicBezTo>
                  <a:cubicBezTo>
                    <a:pt x="45" y="189"/>
                    <a:pt x="42" y="189"/>
                    <a:pt x="41" y="190"/>
                  </a:cubicBezTo>
                  <a:cubicBezTo>
                    <a:pt x="39" y="190"/>
                    <a:pt x="30" y="191"/>
                    <a:pt x="27" y="191"/>
                  </a:cubicBezTo>
                  <a:cubicBezTo>
                    <a:pt x="22" y="190"/>
                    <a:pt x="15" y="187"/>
                    <a:pt x="12" y="182"/>
                  </a:cubicBezTo>
                  <a:cubicBezTo>
                    <a:pt x="12" y="182"/>
                    <a:pt x="13" y="182"/>
                    <a:pt x="13" y="181"/>
                  </a:cubicBezTo>
                  <a:cubicBezTo>
                    <a:pt x="13" y="182"/>
                    <a:pt x="12" y="181"/>
                    <a:pt x="11" y="180"/>
                  </a:cubicBezTo>
                  <a:cubicBezTo>
                    <a:pt x="11" y="179"/>
                    <a:pt x="11" y="178"/>
                    <a:pt x="11" y="177"/>
                  </a:cubicBezTo>
                  <a:cubicBezTo>
                    <a:pt x="13" y="177"/>
                    <a:pt x="12" y="170"/>
                    <a:pt x="11" y="174"/>
                  </a:cubicBezTo>
                  <a:cubicBezTo>
                    <a:pt x="11" y="172"/>
                    <a:pt x="11" y="169"/>
                    <a:pt x="11" y="166"/>
                  </a:cubicBezTo>
                  <a:cubicBezTo>
                    <a:pt x="12" y="168"/>
                    <a:pt x="11" y="156"/>
                    <a:pt x="11" y="153"/>
                  </a:cubicBezTo>
                  <a:cubicBezTo>
                    <a:pt x="12" y="142"/>
                    <a:pt x="12" y="130"/>
                    <a:pt x="13" y="119"/>
                  </a:cubicBezTo>
                  <a:cubicBezTo>
                    <a:pt x="13" y="108"/>
                    <a:pt x="18" y="84"/>
                    <a:pt x="12" y="76"/>
                  </a:cubicBezTo>
                  <a:cubicBezTo>
                    <a:pt x="16" y="73"/>
                    <a:pt x="11" y="50"/>
                    <a:pt x="11" y="45"/>
                  </a:cubicBezTo>
                  <a:cubicBezTo>
                    <a:pt x="11" y="34"/>
                    <a:pt x="14" y="29"/>
                    <a:pt x="17" y="19"/>
                  </a:cubicBezTo>
                  <a:cubicBezTo>
                    <a:pt x="13" y="30"/>
                    <a:pt x="37" y="38"/>
                    <a:pt x="42" y="41"/>
                  </a:cubicBezTo>
                  <a:cubicBezTo>
                    <a:pt x="26" y="38"/>
                    <a:pt x="49" y="45"/>
                    <a:pt x="54" y="42"/>
                  </a:cubicBezTo>
                  <a:cubicBezTo>
                    <a:pt x="53" y="43"/>
                    <a:pt x="49" y="42"/>
                    <a:pt x="48" y="41"/>
                  </a:cubicBezTo>
                  <a:cubicBezTo>
                    <a:pt x="54" y="40"/>
                    <a:pt x="67" y="45"/>
                    <a:pt x="71" y="42"/>
                  </a:cubicBezTo>
                  <a:cubicBezTo>
                    <a:pt x="84" y="39"/>
                    <a:pt x="99" y="40"/>
                    <a:pt x="112" y="41"/>
                  </a:cubicBezTo>
                  <a:cubicBezTo>
                    <a:pt x="124" y="43"/>
                    <a:pt x="134" y="40"/>
                    <a:pt x="145" y="36"/>
                  </a:cubicBezTo>
                  <a:cubicBezTo>
                    <a:pt x="147" y="36"/>
                    <a:pt x="155" y="33"/>
                    <a:pt x="153" y="31"/>
                  </a:cubicBezTo>
                  <a:cubicBezTo>
                    <a:pt x="154" y="29"/>
                    <a:pt x="155" y="27"/>
                    <a:pt x="155" y="26"/>
                  </a:cubicBezTo>
                  <a:cubicBezTo>
                    <a:pt x="156" y="26"/>
                    <a:pt x="156" y="26"/>
                    <a:pt x="156" y="26"/>
                  </a:cubicBezTo>
                  <a:cubicBezTo>
                    <a:pt x="156" y="26"/>
                    <a:pt x="156" y="26"/>
                    <a:pt x="156" y="25"/>
                  </a:cubicBezTo>
                  <a:cubicBezTo>
                    <a:pt x="156" y="25"/>
                    <a:pt x="156" y="25"/>
                    <a:pt x="156" y="25"/>
                  </a:cubicBezTo>
                  <a:cubicBezTo>
                    <a:pt x="156" y="24"/>
                    <a:pt x="157" y="24"/>
                    <a:pt x="157" y="24"/>
                  </a:cubicBezTo>
                  <a:cubicBezTo>
                    <a:pt x="158" y="23"/>
                    <a:pt x="158" y="23"/>
                    <a:pt x="159" y="22"/>
                  </a:cubicBezTo>
                  <a:cubicBezTo>
                    <a:pt x="159" y="22"/>
                    <a:pt x="159" y="21"/>
                    <a:pt x="158" y="21"/>
                  </a:cubicBezTo>
                  <a:cubicBezTo>
                    <a:pt x="157" y="20"/>
                    <a:pt x="157" y="19"/>
                    <a:pt x="158" y="18"/>
                  </a:cubicBezTo>
                  <a:cubicBezTo>
                    <a:pt x="158" y="18"/>
                    <a:pt x="158" y="18"/>
                    <a:pt x="158" y="18"/>
                  </a:cubicBezTo>
                  <a:cubicBezTo>
                    <a:pt x="158" y="17"/>
                    <a:pt x="158" y="17"/>
                    <a:pt x="159" y="17"/>
                  </a:cubicBezTo>
                  <a:cubicBezTo>
                    <a:pt x="159" y="17"/>
                    <a:pt x="159" y="17"/>
                    <a:pt x="160" y="17"/>
                  </a:cubicBezTo>
                  <a:cubicBezTo>
                    <a:pt x="161" y="17"/>
                    <a:pt x="161" y="17"/>
                    <a:pt x="161" y="17"/>
                  </a:cubicBezTo>
                  <a:cubicBezTo>
                    <a:pt x="163" y="18"/>
                    <a:pt x="165" y="19"/>
                    <a:pt x="166" y="22"/>
                  </a:cubicBezTo>
                  <a:cubicBezTo>
                    <a:pt x="170" y="32"/>
                    <a:pt x="169" y="47"/>
                    <a:pt x="167" y="57"/>
                  </a:cubicBezTo>
                  <a:cubicBezTo>
                    <a:pt x="169" y="58"/>
                    <a:pt x="169" y="54"/>
                    <a:pt x="169" y="58"/>
                  </a:cubicBezTo>
                  <a:cubicBezTo>
                    <a:pt x="166" y="55"/>
                    <a:pt x="169" y="62"/>
                    <a:pt x="168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1" name="Freeform 9256">
              <a:extLst>
                <a:ext uri="{FF2B5EF4-FFF2-40B4-BE49-F238E27FC236}">
                  <a16:creationId xmlns="" xmlns:a16="http://schemas.microsoft.com/office/drawing/2014/main" id="{D8B203C1-54F0-4D49-B5B7-108BFAD57AF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613" y="0"/>
              <a:ext cx="500063" cy="200025"/>
            </a:xfrm>
            <a:custGeom>
              <a:avLst/>
              <a:gdLst>
                <a:gd name="T0" fmla="*/ 20 w 133"/>
                <a:gd name="T1" fmla="*/ 45 h 53"/>
                <a:gd name="T2" fmla="*/ 22 w 133"/>
                <a:gd name="T3" fmla="*/ 46 h 53"/>
                <a:gd name="T4" fmla="*/ 44 w 133"/>
                <a:gd name="T5" fmla="*/ 47 h 53"/>
                <a:gd name="T6" fmla="*/ 57 w 133"/>
                <a:gd name="T7" fmla="*/ 47 h 53"/>
                <a:gd name="T8" fmla="*/ 115 w 133"/>
                <a:gd name="T9" fmla="*/ 48 h 53"/>
                <a:gd name="T10" fmla="*/ 126 w 133"/>
                <a:gd name="T11" fmla="*/ 25 h 53"/>
                <a:gd name="T12" fmla="*/ 74 w 133"/>
                <a:gd name="T13" fmla="*/ 1 h 53"/>
                <a:gd name="T14" fmla="*/ 40 w 133"/>
                <a:gd name="T15" fmla="*/ 10 h 53"/>
                <a:gd name="T16" fmla="*/ 24 w 133"/>
                <a:gd name="T17" fmla="*/ 20 h 53"/>
                <a:gd name="T18" fmla="*/ 25 w 133"/>
                <a:gd name="T19" fmla="*/ 43 h 53"/>
                <a:gd name="T20" fmla="*/ 25 w 133"/>
                <a:gd name="T21" fmla="*/ 43 h 53"/>
                <a:gd name="T22" fmla="*/ 26 w 133"/>
                <a:gd name="T23" fmla="*/ 44 h 53"/>
                <a:gd name="T24" fmla="*/ 26 w 133"/>
                <a:gd name="T25" fmla="*/ 43 h 53"/>
                <a:gd name="T26" fmla="*/ 32 w 133"/>
                <a:gd name="T27" fmla="*/ 45 h 53"/>
                <a:gd name="T28" fmla="*/ 33 w 133"/>
                <a:gd name="T29" fmla="*/ 44 h 53"/>
                <a:gd name="T30" fmla="*/ 62 w 133"/>
                <a:gd name="T31" fmla="*/ 36 h 53"/>
                <a:gd name="T32" fmla="*/ 61 w 133"/>
                <a:gd name="T33" fmla="*/ 31 h 53"/>
                <a:gd name="T34" fmla="*/ 60 w 133"/>
                <a:gd name="T35" fmla="*/ 23 h 53"/>
                <a:gd name="T36" fmla="*/ 63 w 133"/>
                <a:gd name="T37" fmla="*/ 19 h 53"/>
                <a:gd name="T38" fmla="*/ 65 w 133"/>
                <a:gd name="T39" fmla="*/ 21 h 53"/>
                <a:gd name="T40" fmla="*/ 77 w 133"/>
                <a:gd name="T41" fmla="*/ 23 h 53"/>
                <a:gd name="T42" fmla="*/ 65 w 133"/>
                <a:gd name="T43" fmla="*/ 36 h 53"/>
                <a:gd name="T44" fmla="*/ 62 w 133"/>
                <a:gd name="T45" fmla="*/ 17 h 53"/>
                <a:gd name="T46" fmla="*/ 68 w 133"/>
                <a:gd name="T47" fmla="*/ 42 h 53"/>
                <a:gd name="T48" fmla="*/ 68 w 133"/>
                <a:gd name="T49" fmla="*/ 42 h 53"/>
                <a:gd name="T50" fmla="*/ 49 w 133"/>
                <a:gd name="T51" fmla="*/ 9 h 53"/>
                <a:gd name="T52" fmla="*/ 14 w 133"/>
                <a:gd name="T53" fmla="*/ 32 h 53"/>
                <a:gd name="T54" fmla="*/ 19 w 133"/>
                <a:gd name="T55" fmla="*/ 25 h 53"/>
                <a:gd name="T56" fmla="*/ 44 w 133"/>
                <a:gd name="T57" fmla="*/ 16 h 53"/>
                <a:gd name="T58" fmla="*/ 63 w 133"/>
                <a:gd name="T59" fmla="*/ 6 h 53"/>
                <a:gd name="T60" fmla="*/ 84 w 133"/>
                <a:gd name="T61" fmla="*/ 7 h 53"/>
                <a:gd name="T62" fmla="*/ 89 w 133"/>
                <a:gd name="T63" fmla="*/ 10 h 53"/>
                <a:gd name="T64" fmla="*/ 94 w 133"/>
                <a:gd name="T65" fmla="*/ 12 h 53"/>
                <a:gd name="T66" fmla="*/ 117 w 133"/>
                <a:gd name="T67" fmla="*/ 27 h 53"/>
                <a:gd name="T68" fmla="*/ 76 w 133"/>
                <a:gd name="T69" fmla="*/ 42 h 53"/>
                <a:gd name="T70" fmla="*/ 72 w 133"/>
                <a:gd name="T71" fmla="*/ 41 h 53"/>
                <a:gd name="T72" fmla="*/ 82 w 133"/>
                <a:gd name="T73" fmla="*/ 39 h 53"/>
                <a:gd name="T74" fmla="*/ 72 w 133"/>
                <a:gd name="T75" fmla="*/ 14 h 53"/>
                <a:gd name="T76" fmla="*/ 70 w 133"/>
                <a:gd name="T77" fmla="*/ 15 h 53"/>
                <a:gd name="T78" fmla="*/ 61 w 133"/>
                <a:gd name="T79" fmla="*/ 17 h 53"/>
                <a:gd name="T80" fmla="*/ 60 w 133"/>
                <a:gd name="T81" fmla="*/ 16 h 53"/>
                <a:gd name="T82" fmla="*/ 58 w 133"/>
                <a:gd name="T83" fmla="*/ 15 h 53"/>
                <a:gd name="T84" fmla="*/ 57 w 133"/>
                <a:gd name="T85" fmla="*/ 18 h 53"/>
                <a:gd name="T86" fmla="*/ 57 w 133"/>
                <a:gd name="T87" fmla="*/ 19 h 53"/>
                <a:gd name="T88" fmla="*/ 56 w 133"/>
                <a:gd name="T89" fmla="*/ 19 h 53"/>
                <a:gd name="T90" fmla="*/ 56 w 133"/>
                <a:gd name="T91" fmla="*/ 22 h 53"/>
                <a:gd name="T92" fmla="*/ 55 w 133"/>
                <a:gd name="T93" fmla="*/ 30 h 53"/>
                <a:gd name="T94" fmla="*/ 55 w 133"/>
                <a:gd name="T95" fmla="*/ 36 h 53"/>
                <a:gd name="T96" fmla="*/ 59 w 133"/>
                <a:gd name="T97" fmla="*/ 37 h 53"/>
                <a:gd name="T98" fmla="*/ 56 w 133"/>
                <a:gd name="T99" fmla="*/ 43 h 53"/>
                <a:gd name="T100" fmla="*/ 32 w 133"/>
                <a:gd name="T101" fmla="*/ 42 h 53"/>
                <a:gd name="T102" fmla="*/ 26 w 133"/>
                <a:gd name="T103" fmla="*/ 43 h 53"/>
                <a:gd name="T104" fmla="*/ 25 w 133"/>
                <a:gd name="T105" fmla="*/ 43 h 53"/>
                <a:gd name="T106" fmla="*/ 23 w 133"/>
                <a:gd name="T107" fmla="*/ 44 h 53"/>
                <a:gd name="T108" fmla="*/ 24 w 133"/>
                <a:gd name="T109" fmla="*/ 45 h 53"/>
                <a:gd name="T110" fmla="*/ 23 w 133"/>
                <a:gd name="T111" fmla="*/ 45 h 53"/>
                <a:gd name="T112" fmla="*/ 22 w 133"/>
                <a:gd name="T113" fmla="*/ 44 h 53"/>
                <a:gd name="T114" fmla="*/ 22 w 133"/>
                <a:gd name="T115" fmla="*/ 43 h 53"/>
                <a:gd name="T116" fmla="*/ 21 w 133"/>
                <a:gd name="T117" fmla="*/ 43 h 53"/>
                <a:gd name="T118" fmla="*/ 58 w 133"/>
                <a:gd name="T119" fmla="*/ 1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3" h="53">
                  <a:moveTo>
                    <a:pt x="15" y="44"/>
                  </a:moveTo>
                  <a:cubicBezTo>
                    <a:pt x="15" y="43"/>
                    <a:pt x="18" y="44"/>
                    <a:pt x="20" y="45"/>
                  </a:cubicBezTo>
                  <a:cubicBezTo>
                    <a:pt x="20" y="45"/>
                    <a:pt x="20" y="45"/>
                    <a:pt x="20" y="45"/>
                  </a:cubicBezTo>
                  <a:cubicBezTo>
                    <a:pt x="20" y="45"/>
                    <a:pt x="20" y="45"/>
                    <a:pt x="21" y="45"/>
                  </a:cubicBezTo>
                  <a:cubicBezTo>
                    <a:pt x="21" y="45"/>
                    <a:pt x="22" y="45"/>
                    <a:pt x="22" y="45"/>
                  </a:cubicBezTo>
                  <a:cubicBezTo>
                    <a:pt x="20" y="46"/>
                    <a:pt x="20" y="46"/>
                    <a:pt x="22" y="46"/>
                  </a:cubicBezTo>
                  <a:cubicBezTo>
                    <a:pt x="23" y="46"/>
                    <a:pt x="23" y="46"/>
                    <a:pt x="23" y="45"/>
                  </a:cubicBezTo>
                  <a:cubicBezTo>
                    <a:pt x="23" y="45"/>
                    <a:pt x="24" y="45"/>
                    <a:pt x="24" y="45"/>
                  </a:cubicBezTo>
                  <a:cubicBezTo>
                    <a:pt x="25" y="48"/>
                    <a:pt x="39" y="52"/>
                    <a:pt x="44" y="47"/>
                  </a:cubicBezTo>
                  <a:cubicBezTo>
                    <a:pt x="45" y="49"/>
                    <a:pt x="46" y="48"/>
                    <a:pt x="48" y="49"/>
                  </a:cubicBezTo>
                  <a:cubicBezTo>
                    <a:pt x="53" y="49"/>
                    <a:pt x="56" y="45"/>
                    <a:pt x="59" y="46"/>
                  </a:cubicBezTo>
                  <a:cubicBezTo>
                    <a:pt x="59" y="47"/>
                    <a:pt x="58" y="48"/>
                    <a:pt x="57" y="47"/>
                  </a:cubicBezTo>
                  <a:cubicBezTo>
                    <a:pt x="58" y="52"/>
                    <a:pt x="65" y="46"/>
                    <a:pt x="69" y="47"/>
                  </a:cubicBezTo>
                  <a:cubicBezTo>
                    <a:pt x="67" y="50"/>
                    <a:pt x="84" y="48"/>
                    <a:pt x="86" y="48"/>
                  </a:cubicBezTo>
                  <a:cubicBezTo>
                    <a:pt x="95" y="48"/>
                    <a:pt x="107" y="53"/>
                    <a:pt x="115" y="48"/>
                  </a:cubicBezTo>
                  <a:cubicBezTo>
                    <a:pt x="116" y="49"/>
                    <a:pt x="128" y="44"/>
                    <a:pt x="126" y="42"/>
                  </a:cubicBezTo>
                  <a:cubicBezTo>
                    <a:pt x="124" y="41"/>
                    <a:pt x="128" y="40"/>
                    <a:pt x="129" y="39"/>
                  </a:cubicBezTo>
                  <a:cubicBezTo>
                    <a:pt x="133" y="36"/>
                    <a:pt x="128" y="29"/>
                    <a:pt x="126" y="25"/>
                  </a:cubicBezTo>
                  <a:cubicBezTo>
                    <a:pt x="123" y="21"/>
                    <a:pt x="113" y="21"/>
                    <a:pt x="108" y="20"/>
                  </a:cubicBezTo>
                  <a:cubicBezTo>
                    <a:pt x="100" y="20"/>
                    <a:pt x="96" y="10"/>
                    <a:pt x="91" y="6"/>
                  </a:cubicBezTo>
                  <a:cubicBezTo>
                    <a:pt x="86" y="0"/>
                    <a:pt x="81" y="1"/>
                    <a:pt x="74" y="1"/>
                  </a:cubicBezTo>
                  <a:cubicBezTo>
                    <a:pt x="69" y="1"/>
                    <a:pt x="65" y="1"/>
                    <a:pt x="61" y="1"/>
                  </a:cubicBezTo>
                  <a:cubicBezTo>
                    <a:pt x="57" y="1"/>
                    <a:pt x="47" y="6"/>
                    <a:pt x="51" y="1"/>
                  </a:cubicBezTo>
                  <a:cubicBezTo>
                    <a:pt x="50" y="2"/>
                    <a:pt x="41" y="8"/>
                    <a:pt x="40" y="10"/>
                  </a:cubicBezTo>
                  <a:cubicBezTo>
                    <a:pt x="41" y="10"/>
                    <a:pt x="41" y="12"/>
                    <a:pt x="41" y="12"/>
                  </a:cubicBezTo>
                  <a:cubicBezTo>
                    <a:pt x="39" y="13"/>
                    <a:pt x="36" y="20"/>
                    <a:pt x="36" y="20"/>
                  </a:cubicBezTo>
                  <a:cubicBezTo>
                    <a:pt x="36" y="19"/>
                    <a:pt x="23" y="20"/>
                    <a:pt x="24" y="20"/>
                  </a:cubicBezTo>
                  <a:cubicBezTo>
                    <a:pt x="18" y="21"/>
                    <a:pt x="0" y="34"/>
                    <a:pt x="15" y="44"/>
                  </a:cubicBezTo>
                  <a:close/>
                  <a:moveTo>
                    <a:pt x="25" y="44"/>
                  </a:moveTo>
                  <a:cubicBezTo>
                    <a:pt x="25" y="44"/>
                    <a:pt x="25" y="44"/>
                    <a:pt x="25" y="43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5" y="44"/>
                    <a:pt x="25" y="44"/>
                    <a:pt x="25" y="44"/>
                  </a:cubicBezTo>
                  <a:close/>
                  <a:moveTo>
                    <a:pt x="26" y="44"/>
                  </a:moveTo>
                  <a:cubicBezTo>
                    <a:pt x="26" y="44"/>
                    <a:pt x="25" y="44"/>
                    <a:pt x="25" y="44"/>
                  </a:cubicBezTo>
                  <a:cubicBezTo>
                    <a:pt x="25" y="44"/>
                    <a:pt x="25" y="44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6" y="43"/>
                    <a:pt x="26" y="43"/>
                    <a:pt x="26" y="44"/>
                  </a:cubicBezTo>
                  <a:close/>
                  <a:moveTo>
                    <a:pt x="32" y="45"/>
                  </a:moveTo>
                  <a:cubicBezTo>
                    <a:pt x="32" y="45"/>
                    <a:pt x="32" y="45"/>
                    <a:pt x="32" y="44"/>
                  </a:cubicBezTo>
                  <a:cubicBezTo>
                    <a:pt x="32" y="44"/>
                    <a:pt x="32" y="44"/>
                    <a:pt x="33" y="44"/>
                  </a:cubicBezTo>
                  <a:cubicBezTo>
                    <a:pt x="33" y="44"/>
                    <a:pt x="33" y="44"/>
                    <a:pt x="33" y="44"/>
                  </a:cubicBezTo>
                  <a:cubicBezTo>
                    <a:pt x="33" y="44"/>
                    <a:pt x="32" y="45"/>
                    <a:pt x="32" y="45"/>
                  </a:cubicBezTo>
                  <a:close/>
                  <a:moveTo>
                    <a:pt x="65" y="36"/>
                  </a:moveTo>
                  <a:cubicBezTo>
                    <a:pt x="64" y="36"/>
                    <a:pt x="63" y="36"/>
                    <a:pt x="62" y="36"/>
                  </a:cubicBezTo>
                  <a:cubicBezTo>
                    <a:pt x="65" y="35"/>
                    <a:pt x="62" y="34"/>
                    <a:pt x="61" y="34"/>
                  </a:cubicBezTo>
                  <a:cubicBezTo>
                    <a:pt x="62" y="35"/>
                    <a:pt x="61" y="35"/>
                    <a:pt x="59" y="34"/>
                  </a:cubicBezTo>
                  <a:cubicBezTo>
                    <a:pt x="64" y="31"/>
                    <a:pt x="57" y="33"/>
                    <a:pt x="61" y="31"/>
                  </a:cubicBezTo>
                  <a:cubicBezTo>
                    <a:pt x="60" y="30"/>
                    <a:pt x="59" y="30"/>
                    <a:pt x="58" y="30"/>
                  </a:cubicBezTo>
                  <a:cubicBezTo>
                    <a:pt x="58" y="30"/>
                    <a:pt x="58" y="26"/>
                    <a:pt x="59" y="23"/>
                  </a:cubicBezTo>
                  <a:cubicBezTo>
                    <a:pt x="59" y="23"/>
                    <a:pt x="60" y="23"/>
                    <a:pt x="60" y="23"/>
                  </a:cubicBezTo>
                  <a:cubicBezTo>
                    <a:pt x="60" y="24"/>
                    <a:pt x="60" y="22"/>
                    <a:pt x="60" y="22"/>
                  </a:cubicBezTo>
                  <a:cubicBezTo>
                    <a:pt x="60" y="22"/>
                    <a:pt x="61" y="21"/>
                    <a:pt x="63" y="22"/>
                  </a:cubicBezTo>
                  <a:cubicBezTo>
                    <a:pt x="61" y="20"/>
                    <a:pt x="64" y="23"/>
                    <a:pt x="63" y="19"/>
                  </a:cubicBezTo>
                  <a:cubicBezTo>
                    <a:pt x="64" y="21"/>
                    <a:pt x="62" y="21"/>
                    <a:pt x="65" y="21"/>
                  </a:cubicBezTo>
                  <a:cubicBezTo>
                    <a:pt x="65" y="21"/>
                    <a:pt x="65" y="21"/>
                    <a:pt x="64" y="20"/>
                  </a:cubicBezTo>
                  <a:cubicBezTo>
                    <a:pt x="65" y="20"/>
                    <a:pt x="65" y="21"/>
                    <a:pt x="65" y="21"/>
                  </a:cubicBezTo>
                  <a:cubicBezTo>
                    <a:pt x="65" y="20"/>
                    <a:pt x="66" y="17"/>
                    <a:pt x="66" y="18"/>
                  </a:cubicBezTo>
                  <a:cubicBezTo>
                    <a:pt x="67" y="20"/>
                    <a:pt x="66" y="17"/>
                    <a:pt x="66" y="20"/>
                  </a:cubicBezTo>
                  <a:cubicBezTo>
                    <a:pt x="69" y="20"/>
                    <a:pt x="75" y="18"/>
                    <a:pt x="77" y="23"/>
                  </a:cubicBezTo>
                  <a:cubicBezTo>
                    <a:pt x="77" y="24"/>
                    <a:pt x="78" y="26"/>
                    <a:pt x="78" y="27"/>
                  </a:cubicBezTo>
                  <a:cubicBezTo>
                    <a:pt x="77" y="27"/>
                    <a:pt x="79" y="31"/>
                    <a:pt x="78" y="32"/>
                  </a:cubicBezTo>
                  <a:cubicBezTo>
                    <a:pt x="76" y="34"/>
                    <a:pt x="64" y="39"/>
                    <a:pt x="65" y="36"/>
                  </a:cubicBezTo>
                  <a:close/>
                  <a:moveTo>
                    <a:pt x="62" y="17"/>
                  </a:moveTo>
                  <a:cubicBezTo>
                    <a:pt x="62" y="17"/>
                    <a:pt x="62" y="17"/>
                    <a:pt x="63" y="17"/>
                  </a:cubicBezTo>
                  <a:cubicBezTo>
                    <a:pt x="63" y="17"/>
                    <a:pt x="62" y="17"/>
                    <a:pt x="62" y="17"/>
                  </a:cubicBezTo>
                  <a:close/>
                  <a:moveTo>
                    <a:pt x="71" y="18"/>
                  </a:moveTo>
                  <a:cubicBezTo>
                    <a:pt x="71" y="18"/>
                    <a:pt x="71" y="17"/>
                    <a:pt x="71" y="18"/>
                  </a:cubicBezTo>
                  <a:close/>
                  <a:moveTo>
                    <a:pt x="68" y="42"/>
                  </a:moveTo>
                  <a:cubicBezTo>
                    <a:pt x="69" y="42"/>
                    <a:pt x="70" y="42"/>
                    <a:pt x="71" y="41"/>
                  </a:cubicBezTo>
                  <a:cubicBezTo>
                    <a:pt x="71" y="42"/>
                    <a:pt x="71" y="42"/>
                    <a:pt x="71" y="42"/>
                  </a:cubicBezTo>
                  <a:cubicBezTo>
                    <a:pt x="70" y="42"/>
                    <a:pt x="69" y="42"/>
                    <a:pt x="68" y="42"/>
                  </a:cubicBezTo>
                  <a:close/>
                  <a:moveTo>
                    <a:pt x="77" y="47"/>
                  </a:moveTo>
                  <a:cubicBezTo>
                    <a:pt x="76" y="47"/>
                    <a:pt x="76" y="46"/>
                    <a:pt x="77" y="47"/>
                  </a:cubicBezTo>
                  <a:close/>
                  <a:moveTo>
                    <a:pt x="49" y="9"/>
                  </a:moveTo>
                  <a:cubicBezTo>
                    <a:pt x="49" y="10"/>
                    <a:pt x="48" y="10"/>
                    <a:pt x="47" y="9"/>
                  </a:cubicBezTo>
                  <a:cubicBezTo>
                    <a:pt x="48" y="9"/>
                    <a:pt x="48" y="9"/>
                    <a:pt x="49" y="9"/>
                  </a:cubicBezTo>
                  <a:close/>
                  <a:moveTo>
                    <a:pt x="14" y="32"/>
                  </a:moveTo>
                  <a:cubicBezTo>
                    <a:pt x="14" y="32"/>
                    <a:pt x="14" y="32"/>
                    <a:pt x="14" y="32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14" y="28"/>
                    <a:pt x="14" y="25"/>
                    <a:pt x="19" y="25"/>
                  </a:cubicBezTo>
                  <a:cubicBezTo>
                    <a:pt x="19" y="27"/>
                    <a:pt x="25" y="22"/>
                    <a:pt x="27" y="24"/>
                  </a:cubicBezTo>
                  <a:cubicBezTo>
                    <a:pt x="24" y="20"/>
                    <a:pt x="33" y="25"/>
                    <a:pt x="32" y="24"/>
                  </a:cubicBezTo>
                  <a:cubicBezTo>
                    <a:pt x="37" y="25"/>
                    <a:pt x="43" y="19"/>
                    <a:pt x="44" y="16"/>
                  </a:cubicBezTo>
                  <a:cubicBezTo>
                    <a:pt x="44" y="17"/>
                    <a:pt x="45" y="15"/>
                    <a:pt x="45" y="14"/>
                  </a:cubicBezTo>
                  <a:cubicBezTo>
                    <a:pt x="43" y="8"/>
                    <a:pt x="48" y="12"/>
                    <a:pt x="49" y="9"/>
                  </a:cubicBezTo>
                  <a:cubicBezTo>
                    <a:pt x="53" y="9"/>
                    <a:pt x="60" y="7"/>
                    <a:pt x="63" y="6"/>
                  </a:cubicBezTo>
                  <a:cubicBezTo>
                    <a:pt x="63" y="6"/>
                    <a:pt x="63" y="6"/>
                    <a:pt x="63" y="6"/>
                  </a:cubicBezTo>
                  <a:cubicBezTo>
                    <a:pt x="64" y="5"/>
                    <a:pt x="65" y="5"/>
                    <a:pt x="65" y="5"/>
                  </a:cubicBezTo>
                  <a:cubicBezTo>
                    <a:pt x="72" y="3"/>
                    <a:pt x="81" y="8"/>
                    <a:pt x="84" y="7"/>
                  </a:cubicBezTo>
                  <a:cubicBezTo>
                    <a:pt x="84" y="7"/>
                    <a:pt x="85" y="7"/>
                    <a:pt x="85" y="7"/>
                  </a:cubicBezTo>
                  <a:cubicBezTo>
                    <a:pt x="87" y="8"/>
                    <a:pt x="86" y="9"/>
                    <a:pt x="85" y="8"/>
                  </a:cubicBezTo>
                  <a:cubicBezTo>
                    <a:pt x="85" y="9"/>
                    <a:pt x="87" y="10"/>
                    <a:pt x="89" y="10"/>
                  </a:cubicBezTo>
                  <a:cubicBezTo>
                    <a:pt x="89" y="11"/>
                    <a:pt x="90" y="11"/>
                    <a:pt x="90" y="11"/>
                  </a:cubicBezTo>
                  <a:cubicBezTo>
                    <a:pt x="90" y="11"/>
                    <a:pt x="90" y="11"/>
                    <a:pt x="90" y="11"/>
                  </a:cubicBezTo>
                  <a:cubicBezTo>
                    <a:pt x="92" y="11"/>
                    <a:pt x="93" y="12"/>
                    <a:pt x="94" y="12"/>
                  </a:cubicBezTo>
                  <a:cubicBezTo>
                    <a:pt x="88" y="11"/>
                    <a:pt x="92" y="13"/>
                    <a:pt x="92" y="12"/>
                  </a:cubicBezTo>
                  <a:cubicBezTo>
                    <a:pt x="91" y="13"/>
                    <a:pt x="103" y="26"/>
                    <a:pt x="106" y="27"/>
                  </a:cubicBezTo>
                  <a:cubicBezTo>
                    <a:pt x="106" y="26"/>
                    <a:pt x="113" y="27"/>
                    <a:pt x="117" y="27"/>
                  </a:cubicBezTo>
                  <a:cubicBezTo>
                    <a:pt x="127" y="29"/>
                    <a:pt x="123" y="34"/>
                    <a:pt x="118" y="40"/>
                  </a:cubicBezTo>
                  <a:cubicBezTo>
                    <a:pt x="114" y="46"/>
                    <a:pt x="104" y="39"/>
                    <a:pt x="99" y="44"/>
                  </a:cubicBezTo>
                  <a:cubicBezTo>
                    <a:pt x="92" y="40"/>
                    <a:pt x="82" y="47"/>
                    <a:pt x="76" y="42"/>
                  </a:cubicBezTo>
                  <a:cubicBezTo>
                    <a:pt x="82" y="42"/>
                    <a:pt x="76" y="43"/>
                    <a:pt x="78" y="41"/>
                  </a:cubicBezTo>
                  <a:cubicBezTo>
                    <a:pt x="76" y="42"/>
                    <a:pt x="74" y="42"/>
                    <a:pt x="72" y="42"/>
                  </a:cubicBezTo>
                  <a:cubicBezTo>
                    <a:pt x="72" y="42"/>
                    <a:pt x="72" y="42"/>
                    <a:pt x="72" y="41"/>
                  </a:cubicBezTo>
                  <a:cubicBezTo>
                    <a:pt x="72" y="41"/>
                    <a:pt x="72" y="41"/>
                    <a:pt x="72" y="41"/>
                  </a:cubicBezTo>
                  <a:cubicBezTo>
                    <a:pt x="73" y="41"/>
                    <a:pt x="74" y="40"/>
                    <a:pt x="74" y="39"/>
                  </a:cubicBezTo>
                  <a:cubicBezTo>
                    <a:pt x="74" y="42"/>
                    <a:pt x="79" y="38"/>
                    <a:pt x="82" y="39"/>
                  </a:cubicBezTo>
                  <a:cubicBezTo>
                    <a:pt x="82" y="36"/>
                    <a:pt x="86" y="30"/>
                    <a:pt x="85" y="26"/>
                  </a:cubicBezTo>
                  <a:cubicBezTo>
                    <a:pt x="83" y="22"/>
                    <a:pt x="82" y="21"/>
                    <a:pt x="81" y="17"/>
                  </a:cubicBezTo>
                  <a:cubicBezTo>
                    <a:pt x="81" y="17"/>
                    <a:pt x="72" y="15"/>
                    <a:pt x="72" y="14"/>
                  </a:cubicBezTo>
                  <a:cubicBezTo>
                    <a:pt x="73" y="14"/>
                    <a:pt x="73" y="14"/>
                    <a:pt x="73" y="12"/>
                  </a:cubicBezTo>
                  <a:cubicBezTo>
                    <a:pt x="72" y="14"/>
                    <a:pt x="71" y="14"/>
                    <a:pt x="70" y="13"/>
                  </a:cubicBezTo>
                  <a:cubicBezTo>
                    <a:pt x="70" y="14"/>
                    <a:pt x="70" y="14"/>
                    <a:pt x="70" y="15"/>
                  </a:cubicBezTo>
                  <a:cubicBezTo>
                    <a:pt x="70" y="13"/>
                    <a:pt x="65" y="14"/>
                    <a:pt x="61" y="16"/>
                  </a:cubicBezTo>
                  <a:cubicBezTo>
                    <a:pt x="61" y="16"/>
                    <a:pt x="61" y="17"/>
                    <a:pt x="62" y="17"/>
                  </a:cubicBezTo>
                  <a:cubicBezTo>
                    <a:pt x="62" y="17"/>
                    <a:pt x="62" y="17"/>
                    <a:pt x="61" y="17"/>
                  </a:cubicBezTo>
                  <a:cubicBezTo>
                    <a:pt x="61" y="17"/>
                    <a:pt x="61" y="16"/>
                    <a:pt x="61" y="16"/>
                  </a:cubicBezTo>
                  <a:cubicBezTo>
                    <a:pt x="61" y="16"/>
                    <a:pt x="61" y="16"/>
                    <a:pt x="60" y="16"/>
                  </a:cubicBezTo>
                  <a:cubicBezTo>
                    <a:pt x="60" y="16"/>
                    <a:pt x="60" y="16"/>
                    <a:pt x="60" y="16"/>
                  </a:cubicBezTo>
                  <a:cubicBezTo>
                    <a:pt x="60" y="16"/>
                    <a:pt x="60" y="16"/>
                    <a:pt x="60" y="16"/>
                  </a:cubicBezTo>
                  <a:cubicBezTo>
                    <a:pt x="59" y="15"/>
                    <a:pt x="59" y="15"/>
                    <a:pt x="58" y="15"/>
                  </a:cubicBezTo>
                  <a:cubicBezTo>
                    <a:pt x="58" y="15"/>
                    <a:pt x="58" y="15"/>
                    <a:pt x="58" y="15"/>
                  </a:cubicBezTo>
                  <a:cubicBezTo>
                    <a:pt x="58" y="15"/>
                    <a:pt x="58" y="15"/>
                    <a:pt x="58" y="15"/>
                  </a:cubicBezTo>
                  <a:cubicBezTo>
                    <a:pt x="58" y="14"/>
                    <a:pt x="57" y="10"/>
                    <a:pt x="59" y="17"/>
                  </a:cubicBezTo>
                  <a:cubicBezTo>
                    <a:pt x="58" y="18"/>
                    <a:pt x="57" y="18"/>
                    <a:pt x="57" y="18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56" y="18"/>
                    <a:pt x="57" y="19"/>
                    <a:pt x="57" y="19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57" y="19"/>
                    <a:pt x="57" y="19"/>
                    <a:pt x="56" y="19"/>
                  </a:cubicBezTo>
                  <a:cubicBezTo>
                    <a:pt x="56" y="19"/>
                    <a:pt x="57" y="19"/>
                    <a:pt x="57" y="19"/>
                  </a:cubicBezTo>
                  <a:cubicBezTo>
                    <a:pt x="56" y="19"/>
                    <a:pt x="55" y="20"/>
                    <a:pt x="55" y="20"/>
                  </a:cubicBezTo>
                  <a:cubicBezTo>
                    <a:pt x="55" y="20"/>
                    <a:pt x="56" y="21"/>
                    <a:pt x="56" y="22"/>
                  </a:cubicBezTo>
                  <a:cubicBezTo>
                    <a:pt x="56" y="24"/>
                    <a:pt x="54" y="29"/>
                    <a:pt x="54" y="29"/>
                  </a:cubicBezTo>
                  <a:cubicBezTo>
                    <a:pt x="55" y="30"/>
                    <a:pt x="56" y="30"/>
                    <a:pt x="57" y="30"/>
                  </a:cubicBezTo>
                  <a:cubicBezTo>
                    <a:pt x="56" y="31"/>
                    <a:pt x="56" y="31"/>
                    <a:pt x="55" y="30"/>
                  </a:cubicBezTo>
                  <a:cubicBezTo>
                    <a:pt x="57" y="32"/>
                    <a:pt x="57" y="33"/>
                    <a:pt x="54" y="34"/>
                  </a:cubicBezTo>
                  <a:cubicBezTo>
                    <a:pt x="55" y="35"/>
                    <a:pt x="56" y="35"/>
                    <a:pt x="56" y="34"/>
                  </a:cubicBezTo>
                  <a:cubicBezTo>
                    <a:pt x="55" y="35"/>
                    <a:pt x="54" y="36"/>
                    <a:pt x="55" y="36"/>
                  </a:cubicBezTo>
                  <a:cubicBezTo>
                    <a:pt x="56" y="36"/>
                    <a:pt x="57" y="36"/>
                    <a:pt x="58" y="36"/>
                  </a:cubicBezTo>
                  <a:cubicBezTo>
                    <a:pt x="57" y="37"/>
                    <a:pt x="57" y="38"/>
                    <a:pt x="57" y="39"/>
                  </a:cubicBezTo>
                  <a:cubicBezTo>
                    <a:pt x="58" y="39"/>
                    <a:pt x="58" y="38"/>
                    <a:pt x="59" y="37"/>
                  </a:cubicBezTo>
                  <a:cubicBezTo>
                    <a:pt x="59" y="40"/>
                    <a:pt x="61" y="40"/>
                    <a:pt x="62" y="42"/>
                  </a:cubicBezTo>
                  <a:cubicBezTo>
                    <a:pt x="63" y="42"/>
                    <a:pt x="64" y="43"/>
                    <a:pt x="65" y="43"/>
                  </a:cubicBezTo>
                  <a:cubicBezTo>
                    <a:pt x="62" y="43"/>
                    <a:pt x="59" y="43"/>
                    <a:pt x="56" y="43"/>
                  </a:cubicBezTo>
                  <a:cubicBezTo>
                    <a:pt x="49" y="43"/>
                    <a:pt x="39" y="39"/>
                    <a:pt x="33" y="42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2" y="43"/>
                    <a:pt x="32" y="43"/>
                    <a:pt x="31" y="43"/>
                  </a:cubicBezTo>
                  <a:cubicBezTo>
                    <a:pt x="31" y="43"/>
                    <a:pt x="30" y="43"/>
                    <a:pt x="30" y="43"/>
                  </a:cubicBezTo>
                  <a:cubicBezTo>
                    <a:pt x="28" y="42"/>
                    <a:pt x="27" y="42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6" y="43"/>
                    <a:pt x="26" y="43"/>
                    <a:pt x="25" y="43"/>
                  </a:cubicBezTo>
                  <a:cubicBezTo>
                    <a:pt x="26" y="42"/>
                    <a:pt x="24" y="43"/>
                    <a:pt x="23" y="44"/>
                  </a:cubicBezTo>
                  <a:cubicBezTo>
                    <a:pt x="23" y="44"/>
                    <a:pt x="22" y="44"/>
                    <a:pt x="22" y="44"/>
                  </a:cubicBezTo>
                  <a:cubicBezTo>
                    <a:pt x="22" y="44"/>
                    <a:pt x="23" y="44"/>
                    <a:pt x="23" y="44"/>
                  </a:cubicBezTo>
                  <a:cubicBezTo>
                    <a:pt x="23" y="44"/>
                    <a:pt x="22" y="44"/>
                    <a:pt x="22" y="44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23" y="44"/>
                    <a:pt x="24" y="44"/>
                    <a:pt x="24" y="45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2" y="45"/>
                    <a:pt x="22" y="44"/>
                    <a:pt x="22" y="44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2" y="43"/>
                    <a:pt x="23" y="42"/>
                    <a:pt x="22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2" y="43"/>
                    <a:pt x="22" y="43"/>
                    <a:pt x="21" y="43"/>
                  </a:cubicBezTo>
                  <a:cubicBezTo>
                    <a:pt x="18" y="43"/>
                    <a:pt x="14" y="41"/>
                    <a:pt x="13" y="39"/>
                  </a:cubicBezTo>
                  <a:cubicBezTo>
                    <a:pt x="14" y="38"/>
                    <a:pt x="14" y="35"/>
                    <a:pt x="14" y="32"/>
                  </a:cubicBezTo>
                  <a:close/>
                  <a:moveTo>
                    <a:pt x="58" y="16"/>
                  </a:moveTo>
                  <a:cubicBezTo>
                    <a:pt x="58" y="16"/>
                    <a:pt x="58" y="16"/>
                    <a:pt x="58" y="15"/>
                  </a:cubicBezTo>
                  <a:cubicBezTo>
                    <a:pt x="58" y="15"/>
                    <a:pt x="58" y="16"/>
                    <a:pt x="58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2" name="Freeform 9257">
              <a:extLst>
                <a:ext uri="{FF2B5EF4-FFF2-40B4-BE49-F238E27FC236}">
                  <a16:creationId xmlns="" xmlns:a16="http://schemas.microsoft.com/office/drawing/2014/main" id="{90DDD518-16AE-4A63-A1CA-7CA397B4BB5C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738" y="757237"/>
              <a:ext cx="63500" cy="33338"/>
            </a:xfrm>
            <a:custGeom>
              <a:avLst/>
              <a:gdLst>
                <a:gd name="T0" fmla="*/ 2 w 17"/>
                <a:gd name="T1" fmla="*/ 9 h 9"/>
                <a:gd name="T2" fmla="*/ 16 w 17"/>
                <a:gd name="T3" fmla="*/ 1 h 9"/>
                <a:gd name="T4" fmla="*/ 16 w 17"/>
                <a:gd name="T5" fmla="*/ 0 h 9"/>
                <a:gd name="T6" fmla="*/ 1 w 17"/>
                <a:gd name="T7" fmla="*/ 9 h 9"/>
                <a:gd name="T8" fmla="*/ 2 w 17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9">
                  <a:moveTo>
                    <a:pt x="2" y="9"/>
                  </a:moveTo>
                  <a:cubicBezTo>
                    <a:pt x="6" y="6"/>
                    <a:pt x="11" y="3"/>
                    <a:pt x="16" y="1"/>
                  </a:cubicBezTo>
                  <a:cubicBezTo>
                    <a:pt x="17" y="1"/>
                    <a:pt x="16" y="0"/>
                    <a:pt x="16" y="0"/>
                  </a:cubicBezTo>
                  <a:cubicBezTo>
                    <a:pt x="10" y="3"/>
                    <a:pt x="5" y="5"/>
                    <a:pt x="1" y="9"/>
                  </a:cubicBezTo>
                  <a:cubicBezTo>
                    <a:pt x="0" y="9"/>
                    <a:pt x="1" y="9"/>
                    <a:pt x="2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3" name="Freeform 9258">
              <a:extLst>
                <a:ext uri="{FF2B5EF4-FFF2-40B4-BE49-F238E27FC236}">
                  <a16:creationId xmlns="" xmlns:a16="http://schemas.microsoft.com/office/drawing/2014/main" id="{8DD7F44F-98DA-4015-9E41-5FCBA7E63147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400" y="730250"/>
              <a:ext cx="93663" cy="60325"/>
            </a:xfrm>
            <a:custGeom>
              <a:avLst/>
              <a:gdLst>
                <a:gd name="T0" fmla="*/ 23 w 25"/>
                <a:gd name="T1" fmla="*/ 0 h 16"/>
                <a:gd name="T2" fmla="*/ 0 w 25"/>
                <a:gd name="T3" fmla="*/ 16 h 16"/>
                <a:gd name="T4" fmla="*/ 2 w 25"/>
                <a:gd name="T5" fmla="*/ 16 h 16"/>
                <a:gd name="T6" fmla="*/ 24 w 25"/>
                <a:gd name="T7" fmla="*/ 0 h 16"/>
                <a:gd name="T8" fmla="*/ 23 w 25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16">
                  <a:moveTo>
                    <a:pt x="23" y="0"/>
                  </a:moveTo>
                  <a:cubicBezTo>
                    <a:pt x="16" y="5"/>
                    <a:pt x="8" y="11"/>
                    <a:pt x="0" y="16"/>
                  </a:cubicBezTo>
                  <a:cubicBezTo>
                    <a:pt x="0" y="16"/>
                    <a:pt x="1" y="16"/>
                    <a:pt x="2" y="16"/>
                  </a:cubicBezTo>
                  <a:cubicBezTo>
                    <a:pt x="9" y="11"/>
                    <a:pt x="17" y="6"/>
                    <a:pt x="24" y="0"/>
                  </a:cubicBezTo>
                  <a:cubicBezTo>
                    <a:pt x="25" y="0"/>
                    <a:pt x="24" y="0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4" name="Freeform 9259">
              <a:extLst>
                <a:ext uri="{FF2B5EF4-FFF2-40B4-BE49-F238E27FC236}">
                  <a16:creationId xmlns="" xmlns:a16="http://schemas.microsoft.com/office/drawing/2014/main" id="{B33235AA-DC3F-4323-94F8-F4385A4D38B7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188" y="700087"/>
              <a:ext cx="146050" cy="90488"/>
            </a:xfrm>
            <a:custGeom>
              <a:avLst/>
              <a:gdLst>
                <a:gd name="T0" fmla="*/ 1 w 39"/>
                <a:gd name="T1" fmla="*/ 24 h 24"/>
                <a:gd name="T2" fmla="*/ 38 w 39"/>
                <a:gd name="T3" fmla="*/ 1 h 24"/>
                <a:gd name="T4" fmla="*/ 37 w 39"/>
                <a:gd name="T5" fmla="*/ 0 h 24"/>
                <a:gd name="T6" fmla="*/ 0 w 39"/>
                <a:gd name="T7" fmla="*/ 24 h 24"/>
                <a:gd name="T8" fmla="*/ 1 w 39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24">
                  <a:moveTo>
                    <a:pt x="1" y="24"/>
                  </a:moveTo>
                  <a:cubicBezTo>
                    <a:pt x="13" y="16"/>
                    <a:pt x="25" y="8"/>
                    <a:pt x="38" y="1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25" y="7"/>
                    <a:pt x="13" y="16"/>
                    <a:pt x="0" y="24"/>
                  </a:cubicBezTo>
                  <a:cubicBezTo>
                    <a:pt x="0" y="24"/>
                    <a:pt x="1" y="24"/>
                    <a:pt x="1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5" name="Freeform 9260">
              <a:extLst>
                <a:ext uri="{FF2B5EF4-FFF2-40B4-BE49-F238E27FC236}">
                  <a16:creationId xmlns="" xmlns:a16="http://schemas.microsoft.com/office/drawing/2014/main" id="{51E9B9A5-D2C4-4B20-AAAF-C5FA6F09086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750" y="650875"/>
              <a:ext cx="217488" cy="142875"/>
            </a:xfrm>
            <a:custGeom>
              <a:avLst/>
              <a:gdLst>
                <a:gd name="T0" fmla="*/ 57 w 58"/>
                <a:gd name="T1" fmla="*/ 1 h 38"/>
                <a:gd name="T2" fmla="*/ 1 w 58"/>
                <a:gd name="T3" fmla="*/ 37 h 38"/>
                <a:gd name="T4" fmla="*/ 2 w 58"/>
                <a:gd name="T5" fmla="*/ 38 h 38"/>
                <a:gd name="T6" fmla="*/ 58 w 58"/>
                <a:gd name="T7" fmla="*/ 1 h 38"/>
                <a:gd name="T8" fmla="*/ 57 w 58"/>
                <a:gd name="T9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38">
                  <a:moveTo>
                    <a:pt x="57" y="1"/>
                  </a:moveTo>
                  <a:cubicBezTo>
                    <a:pt x="39" y="14"/>
                    <a:pt x="19" y="24"/>
                    <a:pt x="1" y="37"/>
                  </a:cubicBezTo>
                  <a:cubicBezTo>
                    <a:pt x="0" y="38"/>
                    <a:pt x="1" y="38"/>
                    <a:pt x="2" y="38"/>
                  </a:cubicBezTo>
                  <a:cubicBezTo>
                    <a:pt x="20" y="25"/>
                    <a:pt x="40" y="15"/>
                    <a:pt x="58" y="1"/>
                  </a:cubicBezTo>
                  <a:cubicBezTo>
                    <a:pt x="58" y="1"/>
                    <a:pt x="57" y="0"/>
                    <a:pt x="5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6" name="Freeform 9261">
              <a:extLst>
                <a:ext uri="{FF2B5EF4-FFF2-40B4-BE49-F238E27FC236}">
                  <a16:creationId xmlns="" xmlns:a16="http://schemas.microsoft.com/office/drawing/2014/main" id="{5F581BAA-EA53-4ED9-A16E-3D29026676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600" y="628650"/>
              <a:ext cx="274638" cy="165100"/>
            </a:xfrm>
            <a:custGeom>
              <a:avLst/>
              <a:gdLst>
                <a:gd name="T0" fmla="*/ 2 w 73"/>
                <a:gd name="T1" fmla="*/ 44 h 44"/>
                <a:gd name="T2" fmla="*/ 73 w 73"/>
                <a:gd name="T3" fmla="*/ 1 h 44"/>
                <a:gd name="T4" fmla="*/ 72 w 73"/>
                <a:gd name="T5" fmla="*/ 1 h 44"/>
                <a:gd name="T6" fmla="*/ 1 w 73"/>
                <a:gd name="T7" fmla="*/ 43 h 44"/>
                <a:gd name="T8" fmla="*/ 2 w 73"/>
                <a:gd name="T9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44">
                  <a:moveTo>
                    <a:pt x="2" y="44"/>
                  </a:moveTo>
                  <a:cubicBezTo>
                    <a:pt x="24" y="28"/>
                    <a:pt x="47" y="13"/>
                    <a:pt x="73" y="1"/>
                  </a:cubicBezTo>
                  <a:cubicBezTo>
                    <a:pt x="73" y="1"/>
                    <a:pt x="73" y="0"/>
                    <a:pt x="72" y="1"/>
                  </a:cubicBezTo>
                  <a:cubicBezTo>
                    <a:pt x="47" y="12"/>
                    <a:pt x="24" y="28"/>
                    <a:pt x="1" y="43"/>
                  </a:cubicBezTo>
                  <a:cubicBezTo>
                    <a:pt x="0" y="44"/>
                    <a:pt x="1" y="44"/>
                    <a:pt x="2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7" name="Freeform 9262">
              <a:extLst>
                <a:ext uri="{FF2B5EF4-FFF2-40B4-BE49-F238E27FC236}">
                  <a16:creationId xmlns="" xmlns:a16="http://schemas.microsoft.com/office/drawing/2014/main" id="{36897765-196A-4E57-8987-0D29F2C2981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488" y="606425"/>
              <a:ext cx="288925" cy="187325"/>
            </a:xfrm>
            <a:custGeom>
              <a:avLst/>
              <a:gdLst>
                <a:gd name="T0" fmla="*/ 75 w 77"/>
                <a:gd name="T1" fmla="*/ 1 h 50"/>
                <a:gd name="T2" fmla="*/ 0 w 77"/>
                <a:gd name="T3" fmla="*/ 50 h 50"/>
                <a:gd name="T4" fmla="*/ 1 w 77"/>
                <a:gd name="T5" fmla="*/ 50 h 50"/>
                <a:gd name="T6" fmla="*/ 76 w 77"/>
                <a:gd name="T7" fmla="*/ 1 h 50"/>
                <a:gd name="T8" fmla="*/ 75 w 77"/>
                <a:gd name="T9" fmla="*/ 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50">
                  <a:moveTo>
                    <a:pt x="75" y="1"/>
                  </a:moveTo>
                  <a:cubicBezTo>
                    <a:pt x="50" y="17"/>
                    <a:pt x="25" y="33"/>
                    <a:pt x="0" y="50"/>
                  </a:cubicBezTo>
                  <a:cubicBezTo>
                    <a:pt x="0" y="50"/>
                    <a:pt x="1" y="50"/>
                    <a:pt x="1" y="50"/>
                  </a:cubicBezTo>
                  <a:cubicBezTo>
                    <a:pt x="26" y="33"/>
                    <a:pt x="51" y="17"/>
                    <a:pt x="76" y="1"/>
                  </a:cubicBezTo>
                  <a:cubicBezTo>
                    <a:pt x="77" y="0"/>
                    <a:pt x="76" y="0"/>
                    <a:pt x="7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8" name="Freeform 9263">
              <a:extLst>
                <a:ext uri="{FF2B5EF4-FFF2-40B4-BE49-F238E27FC236}">
                  <a16:creationId xmlns="" xmlns:a16="http://schemas.microsoft.com/office/drawing/2014/main" id="{0267C96C-3E3E-4563-BFCC-4582D63678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988" y="576262"/>
              <a:ext cx="349250" cy="217488"/>
            </a:xfrm>
            <a:custGeom>
              <a:avLst/>
              <a:gdLst>
                <a:gd name="T0" fmla="*/ 2 w 93"/>
                <a:gd name="T1" fmla="*/ 58 h 58"/>
                <a:gd name="T2" fmla="*/ 93 w 93"/>
                <a:gd name="T3" fmla="*/ 0 h 58"/>
                <a:gd name="T4" fmla="*/ 92 w 93"/>
                <a:gd name="T5" fmla="*/ 0 h 58"/>
                <a:gd name="T6" fmla="*/ 1 w 93"/>
                <a:gd name="T7" fmla="*/ 58 h 58"/>
                <a:gd name="T8" fmla="*/ 2 w 93"/>
                <a:gd name="T9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58">
                  <a:moveTo>
                    <a:pt x="2" y="58"/>
                  </a:moveTo>
                  <a:cubicBezTo>
                    <a:pt x="32" y="38"/>
                    <a:pt x="61" y="18"/>
                    <a:pt x="93" y="0"/>
                  </a:cubicBezTo>
                  <a:cubicBezTo>
                    <a:pt x="93" y="0"/>
                    <a:pt x="92" y="0"/>
                    <a:pt x="92" y="0"/>
                  </a:cubicBezTo>
                  <a:cubicBezTo>
                    <a:pt x="60" y="18"/>
                    <a:pt x="31" y="38"/>
                    <a:pt x="1" y="58"/>
                  </a:cubicBezTo>
                  <a:cubicBezTo>
                    <a:pt x="0" y="58"/>
                    <a:pt x="2" y="58"/>
                    <a:pt x="2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9" name="Freeform 9264">
              <a:extLst>
                <a:ext uri="{FF2B5EF4-FFF2-40B4-BE49-F238E27FC236}">
                  <a16:creationId xmlns="" xmlns:a16="http://schemas.microsoft.com/office/drawing/2014/main" id="{32DDBD31-A18B-4096-964D-98C84D6BBDDF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588" y="557212"/>
              <a:ext cx="374650" cy="236538"/>
            </a:xfrm>
            <a:custGeom>
              <a:avLst/>
              <a:gdLst>
                <a:gd name="T0" fmla="*/ 98 w 100"/>
                <a:gd name="T1" fmla="*/ 0 h 63"/>
                <a:gd name="T2" fmla="*/ 1 w 100"/>
                <a:gd name="T3" fmla="*/ 62 h 63"/>
                <a:gd name="T4" fmla="*/ 2 w 100"/>
                <a:gd name="T5" fmla="*/ 62 h 63"/>
                <a:gd name="T6" fmla="*/ 99 w 100"/>
                <a:gd name="T7" fmla="*/ 1 h 63"/>
                <a:gd name="T8" fmla="*/ 98 w 100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63">
                  <a:moveTo>
                    <a:pt x="98" y="0"/>
                  </a:moveTo>
                  <a:cubicBezTo>
                    <a:pt x="66" y="22"/>
                    <a:pt x="33" y="41"/>
                    <a:pt x="1" y="62"/>
                  </a:cubicBezTo>
                  <a:cubicBezTo>
                    <a:pt x="0" y="62"/>
                    <a:pt x="1" y="63"/>
                    <a:pt x="2" y="62"/>
                  </a:cubicBezTo>
                  <a:cubicBezTo>
                    <a:pt x="34" y="41"/>
                    <a:pt x="67" y="22"/>
                    <a:pt x="99" y="1"/>
                  </a:cubicBezTo>
                  <a:cubicBezTo>
                    <a:pt x="100" y="0"/>
                    <a:pt x="99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0" name="Freeform 9265">
              <a:extLst>
                <a:ext uri="{FF2B5EF4-FFF2-40B4-BE49-F238E27FC236}">
                  <a16:creationId xmlns="" xmlns:a16="http://schemas.microsoft.com/office/drawing/2014/main" id="{685982E8-160E-4DFE-96D9-4BFD04EA19A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150" y="515937"/>
              <a:ext cx="446088" cy="274638"/>
            </a:xfrm>
            <a:custGeom>
              <a:avLst/>
              <a:gdLst>
                <a:gd name="T0" fmla="*/ 2 w 119"/>
                <a:gd name="T1" fmla="*/ 73 h 73"/>
                <a:gd name="T2" fmla="*/ 119 w 119"/>
                <a:gd name="T3" fmla="*/ 1 h 73"/>
                <a:gd name="T4" fmla="*/ 118 w 119"/>
                <a:gd name="T5" fmla="*/ 1 h 73"/>
                <a:gd name="T6" fmla="*/ 1 w 119"/>
                <a:gd name="T7" fmla="*/ 73 h 73"/>
                <a:gd name="T8" fmla="*/ 2 w 119"/>
                <a:gd name="T9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" h="73">
                  <a:moveTo>
                    <a:pt x="2" y="73"/>
                  </a:moveTo>
                  <a:cubicBezTo>
                    <a:pt x="40" y="48"/>
                    <a:pt x="77" y="21"/>
                    <a:pt x="119" y="1"/>
                  </a:cubicBezTo>
                  <a:cubicBezTo>
                    <a:pt x="119" y="1"/>
                    <a:pt x="119" y="0"/>
                    <a:pt x="118" y="1"/>
                  </a:cubicBezTo>
                  <a:cubicBezTo>
                    <a:pt x="77" y="21"/>
                    <a:pt x="40" y="48"/>
                    <a:pt x="1" y="73"/>
                  </a:cubicBezTo>
                  <a:cubicBezTo>
                    <a:pt x="0" y="73"/>
                    <a:pt x="2" y="73"/>
                    <a:pt x="2" y="7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1" name="Freeform 9266">
              <a:extLst>
                <a:ext uri="{FF2B5EF4-FFF2-40B4-BE49-F238E27FC236}">
                  <a16:creationId xmlns="" xmlns:a16="http://schemas.microsoft.com/office/drawing/2014/main" id="{F412E81D-BBBB-41CD-B208-DB95EA41AB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988" y="488950"/>
              <a:ext cx="479425" cy="304800"/>
            </a:xfrm>
            <a:custGeom>
              <a:avLst/>
              <a:gdLst>
                <a:gd name="T0" fmla="*/ 126 w 128"/>
                <a:gd name="T1" fmla="*/ 0 h 81"/>
                <a:gd name="T2" fmla="*/ 1 w 128"/>
                <a:gd name="T3" fmla="*/ 80 h 81"/>
                <a:gd name="T4" fmla="*/ 2 w 128"/>
                <a:gd name="T5" fmla="*/ 81 h 81"/>
                <a:gd name="T6" fmla="*/ 127 w 128"/>
                <a:gd name="T7" fmla="*/ 1 h 81"/>
                <a:gd name="T8" fmla="*/ 126 w 128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81">
                  <a:moveTo>
                    <a:pt x="126" y="0"/>
                  </a:moveTo>
                  <a:cubicBezTo>
                    <a:pt x="84" y="26"/>
                    <a:pt x="42" y="52"/>
                    <a:pt x="1" y="80"/>
                  </a:cubicBezTo>
                  <a:cubicBezTo>
                    <a:pt x="0" y="80"/>
                    <a:pt x="2" y="81"/>
                    <a:pt x="2" y="81"/>
                  </a:cubicBezTo>
                  <a:cubicBezTo>
                    <a:pt x="43" y="53"/>
                    <a:pt x="85" y="27"/>
                    <a:pt x="127" y="1"/>
                  </a:cubicBezTo>
                  <a:cubicBezTo>
                    <a:pt x="128" y="0"/>
                    <a:pt x="126" y="0"/>
                    <a:pt x="12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" name="Freeform 9267">
              <a:extLst>
                <a:ext uri="{FF2B5EF4-FFF2-40B4-BE49-F238E27FC236}">
                  <a16:creationId xmlns="" xmlns:a16="http://schemas.microsoft.com/office/drawing/2014/main" id="{F34F9D99-B0E9-4AC1-A1CD-0C0F47F7EF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600" y="474662"/>
              <a:ext cx="528638" cy="315913"/>
            </a:xfrm>
            <a:custGeom>
              <a:avLst/>
              <a:gdLst>
                <a:gd name="T0" fmla="*/ 2 w 141"/>
                <a:gd name="T1" fmla="*/ 83 h 84"/>
                <a:gd name="T2" fmla="*/ 140 w 141"/>
                <a:gd name="T3" fmla="*/ 1 h 84"/>
                <a:gd name="T4" fmla="*/ 139 w 141"/>
                <a:gd name="T5" fmla="*/ 1 h 84"/>
                <a:gd name="T6" fmla="*/ 1 w 141"/>
                <a:gd name="T7" fmla="*/ 83 h 84"/>
                <a:gd name="T8" fmla="*/ 2 w 141"/>
                <a:gd name="T9" fmla="*/ 8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84">
                  <a:moveTo>
                    <a:pt x="2" y="83"/>
                  </a:moveTo>
                  <a:cubicBezTo>
                    <a:pt x="47" y="55"/>
                    <a:pt x="92" y="26"/>
                    <a:pt x="140" y="1"/>
                  </a:cubicBezTo>
                  <a:cubicBezTo>
                    <a:pt x="141" y="1"/>
                    <a:pt x="140" y="0"/>
                    <a:pt x="139" y="1"/>
                  </a:cubicBezTo>
                  <a:cubicBezTo>
                    <a:pt x="92" y="25"/>
                    <a:pt x="47" y="55"/>
                    <a:pt x="1" y="83"/>
                  </a:cubicBezTo>
                  <a:cubicBezTo>
                    <a:pt x="0" y="83"/>
                    <a:pt x="1" y="84"/>
                    <a:pt x="2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3" name="Freeform 9268">
              <a:extLst>
                <a:ext uri="{FF2B5EF4-FFF2-40B4-BE49-F238E27FC236}">
                  <a16:creationId xmlns="" xmlns:a16="http://schemas.microsoft.com/office/drawing/2014/main" id="{DE8ED883-3DE7-4308-9888-4DE5AE439821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25" y="471487"/>
              <a:ext cx="544513" cy="319088"/>
            </a:xfrm>
            <a:custGeom>
              <a:avLst/>
              <a:gdLst>
                <a:gd name="T0" fmla="*/ 143 w 145"/>
                <a:gd name="T1" fmla="*/ 0 h 85"/>
                <a:gd name="T2" fmla="*/ 1 w 145"/>
                <a:gd name="T3" fmla="*/ 84 h 85"/>
                <a:gd name="T4" fmla="*/ 1 w 145"/>
                <a:gd name="T5" fmla="*/ 85 h 85"/>
                <a:gd name="T6" fmla="*/ 144 w 145"/>
                <a:gd name="T7" fmla="*/ 0 h 85"/>
                <a:gd name="T8" fmla="*/ 143 w 145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" h="85">
                  <a:moveTo>
                    <a:pt x="143" y="0"/>
                  </a:moveTo>
                  <a:cubicBezTo>
                    <a:pt x="96" y="29"/>
                    <a:pt x="47" y="55"/>
                    <a:pt x="1" y="84"/>
                  </a:cubicBezTo>
                  <a:cubicBezTo>
                    <a:pt x="0" y="85"/>
                    <a:pt x="1" y="85"/>
                    <a:pt x="1" y="85"/>
                  </a:cubicBezTo>
                  <a:cubicBezTo>
                    <a:pt x="48" y="55"/>
                    <a:pt x="97" y="30"/>
                    <a:pt x="144" y="0"/>
                  </a:cubicBezTo>
                  <a:cubicBezTo>
                    <a:pt x="145" y="0"/>
                    <a:pt x="143" y="0"/>
                    <a:pt x="14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4" name="Freeform 9269">
              <a:extLst>
                <a:ext uri="{FF2B5EF4-FFF2-40B4-BE49-F238E27FC236}">
                  <a16:creationId xmlns="" xmlns:a16="http://schemas.microsoft.com/office/drawing/2014/main" id="{EC6E67B9-E013-4AB2-83FD-608CC0B74824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13" y="422275"/>
              <a:ext cx="593725" cy="330200"/>
            </a:xfrm>
            <a:custGeom>
              <a:avLst/>
              <a:gdLst>
                <a:gd name="T0" fmla="*/ 2 w 158"/>
                <a:gd name="T1" fmla="*/ 88 h 88"/>
                <a:gd name="T2" fmla="*/ 158 w 158"/>
                <a:gd name="T3" fmla="*/ 1 h 88"/>
                <a:gd name="T4" fmla="*/ 157 w 158"/>
                <a:gd name="T5" fmla="*/ 0 h 88"/>
                <a:gd name="T6" fmla="*/ 1 w 158"/>
                <a:gd name="T7" fmla="*/ 87 h 88"/>
                <a:gd name="T8" fmla="*/ 2 w 158"/>
                <a:gd name="T9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8" h="88">
                  <a:moveTo>
                    <a:pt x="2" y="88"/>
                  </a:moveTo>
                  <a:cubicBezTo>
                    <a:pt x="55" y="61"/>
                    <a:pt x="104" y="27"/>
                    <a:pt x="158" y="1"/>
                  </a:cubicBezTo>
                  <a:cubicBezTo>
                    <a:pt x="158" y="1"/>
                    <a:pt x="158" y="0"/>
                    <a:pt x="157" y="0"/>
                  </a:cubicBezTo>
                  <a:cubicBezTo>
                    <a:pt x="103" y="26"/>
                    <a:pt x="54" y="61"/>
                    <a:pt x="1" y="87"/>
                  </a:cubicBezTo>
                  <a:cubicBezTo>
                    <a:pt x="0" y="87"/>
                    <a:pt x="1" y="88"/>
                    <a:pt x="2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5" name="Freeform 9270">
              <a:extLst>
                <a:ext uri="{FF2B5EF4-FFF2-40B4-BE49-F238E27FC236}">
                  <a16:creationId xmlns="" xmlns:a16="http://schemas.microsoft.com/office/drawing/2014/main" id="{DBD00598-AAC3-4478-877B-1D3F49F0EAB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63" y="358775"/>
              <a:ext cx="596900" cy="368300"/>
            </a:xfrm>
            <a:custGeom>
              <a:avLst/>
              <a:gdLst>
                <a:gd name="T0" fmla="*/ 157 w 159"/>
                <a:gd name="T1" fmla="*/ 0 h 98"/>
                <a:gd name="T2" fmla="*/ 1 w 159"/>
                <a:gd name="T3" fmla="*/ 97 h 98"/>
                <a:gd name="T4" fmla="*/ 2 w 159"/>
                <a:gd name="T5" fmla="*/ 98 h 98"/>
                <a:gd name="T6" fmla="*/ 158 w 159"/>
                <a:gd name="T7" fmla="*/ 1 h 98"/>
                <a:gd name="T8" fmla="*/ 157 w 159"/>
                <a:gd name="T9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98">
                  <a:moveTo>
                    <a:pt x="157" y="0"/>
                  </a:moveTo>
                  <a:cubicBezTo>
                    <a:pt x="105" y="33"/>
                    <a:pt x="50" y="59"/>
                    <a:pt x="1" y="97"/>
                  </a:cubicBezTo>
                  <a:cubicBezTo>
                    <a:pt x="0" y="98"/>
                    <a:pt x="2" y="98"/>
                    <a:pt x="2" y="98"/>
                  </a:cubicBezTo>
                  <a:cubicBezTo>
                    <a:pt x="51" y="60"/>
                    <a:pt x="106" y="33"/>
                    <a:pt x="158" y="1"/>
                  </a:cubicBezTo>
                  <a:cubicBezTo>
                    <a:pt x="159" y="0"/>
                    <a:pt x="158" y="0"/>
                    <a:pt x="15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6" name="Freeform 9271">
              <a:extLst>
                <a:ext uri="{FF2B5EF4-FFF2-40B4-BE49-F238E27FC236}">
                  <a16:creationId xmlns="" xmlns:a16="http://schemas.microsoft.com/office/drawing/2014/main" id="{FE3509B6-6499-4331-A851-1373C52F5CE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63" y="350837"/>
              <a:ext cx="600075" cy="338138"/>
            </a:xfrm>
            <a:custGeom>
              <a:avLst/>
              <a:gdLst>
                <a:gd name="T0" fmla="*/ 1 w 160"/>
                <a:gd name="T1" fmla="*/ 90 h 90"/>
                <a:gd name="T2" fmla="*/ 159 w 160"/>
                <a:gd name="T3" fmla="*/ 1 h 90"/>
                <a:gd name="T4" fmla="*/ 158 w 160"/>
                <a:gd name="T5" fmla="*/ 0 h 90"/>
                <a:gd name="T6" fmla="*/ 1 w 160"/>
                <a:gd name="T7" fmla="*/ 89 h 90"/>
                <a:gd name="T8" fmla="*/ 1 w 16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0" h="90">
                  <a:moveTo>
                    <a:pt x="1" y="90"/>
                  </a:moveTo>
                  <a:cubicBezTo>
                    <a:pt x="54" y="61"/>
                    <a:pt x="103" y="24"/>
                    <a:pt x="159" y="1"/>
                  </a:cubicBezTo>
                  <a:cubicBezTo>
                    <a:pt x="160" y="0"/>
                    <a:pt x="159" y="0"/>
                    <a:pt x="158" y="0"/>
                  </a:cubicBezTo>
                  <a:cubicBezTo>
                    <a:pt x="102" y="23"/>
                    <a:pt x="54" y="60"/>
                    <a:pt x="1" y="89"/>
                  </a:cubicBezTo>
                  <a:cubicBezTo>
                    <a:pt x="0" y="90"/>
                    <a:pt x="0" y="90"/>
                    <a:pt x="1" y="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7" name="Freeform 9272">
              <a:extLst>
                <a:ext uri="{FF2B5EF4-FFF2-40B4-BE49-F238E27FC236}">
                  <a16:creationId xmlns="" xmlns:a16="http://schemas.microsoft.com/office/drawing/2014/main" id="{97942A67-E802-416E-ADC1-5E5446C822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63" y="331787"/>
              <a:ext cx="536575" cy="342900"/>
            </a:xfrm>
            <a:custGeom>
              <a:avLst/>
              <a:gdLst>
                <a:gd name="T0" fmla="*/ 2 w 143"/>
                <a:gd name="T1" fmla="*/ 79 h 91"/>
                <a:gd name="T2" fmla="*/ 71 w 143"/>
                <a:gd name="T3" fmla="*/ 39 h 91"/>
                <a:gd name="T4" fmla="*/ 135 w 143"/>
                <a:gd name="T5" fmla="*/ 5 h 91"/>
                <a:gd name="T6" fmla="*/ 1 w 143"/>
                <a:gd name="T7" fmla="*/ 90 h 91"/>
                <a:gd name="T8" fmla="*/ 2 w 143"/>
                <a:gd name="T9" fmla="*/ 90 h 91"/>
                <a:gd name="T10" fmla="*/ 142 w 143"/>
                <a:gd name="T11" fmla="*/ 1 h 91"/>
                <a:gd name="T12" fmla="*/ 141 w 143"/>
                <a:gd name="T13" fmla="*/ 0 h 91"/>
                <a:gd name="T14" fmla="*/ 1 w 143"/>
                <a:gd name="T15" fmla="*/ 78 h 91"/>
                <a:gd name="T16" fmla="*/ 2 w 143"/>
                <a:gd name="T17" fmla="*/ 79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3" h="91">
                  <a:moveTo>
                    <a:pt x="2" y="79"/>
                  </a:moveTo>
                  <a:cubicBezTo>
                    <a:pt x="25" y="67"/>
                    <a:pt x="48" y="53"/>
                    <a:pt x="71" y="39"/>
                  </a:cubicBezTo>
                  <a:cubicBezTo>
                    <a:pt x="92" y="27"/>
                    <a:pt x="116" y="17"/>
                    <a:pt x="135" y="5"/>
                  </a:cubicBezTo>
                  <a:cubicBezTo>
                    <a:pt x="91" y="34"/>
                    <a:pt x="44" y="58"/>
                    <a:pt x="1" y="90"/>
                  </a:cubicBezTo>
                  <a:cubicBezTo>
                    <a:pt x="0" y="90"/>
                    <a:pt x="1" y="91"/>
                    <a:pt x="2" y="90"/>
                  </a:cubicBezTo>
                  <a:cubicBezTo>
                    <a:pt x="46" y="57"/>
                    <a:pt x="96" y="32"/>
                    <a:pt x="142" y="1"/>
                  </a:cubicBezTo>
                  <a:cubicBezTo>
                    <a:pt x="143" y="1"/>
                    <a:pt x="142" y="0"/>
                    <a:pt x="141" y="0"/>
                  </a:cubicBezTo>
                  <a:cubicBezTo>
                    <a:pt x="93" y="23"/>
                    <a:pt x="49" y="53"/>
                    <a:pt x="1" y="78"/>
                  </a:cubicBezTo>
                  <a:cubicBezTo>
                    <a:pt x="0" y="79"/>
                    <a:pt x="1" y="79"/>
                    <a:pt x="2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8" name="Freeform 9273">
              <a:extLst>
                <a:ext uri="{FF2B5EF4-FFF2-40B4-BE49-F238E27FC236}">
                  <a16:creationId xmlns="" xmlns:a16="http://schemas.microsoft.com/office/drawing/2014/main" id="{A5353B30-701D-4490-98E1-931017DA4F7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38" y="257175"/>
              <a:ext cx="566738" cy="349250"/>
            </a:xfrm>
            <a:custGeom>
              <a:avLst/>
              <a:gdLst>
                <a:gd name="T0" fmla="*/ 2 w 151"/>
                <a:gd name="T1" fmla="*/ 82 h 93"/>
                <a:gd name="T2" fmla="*/ 69 w 151"/>
                <a:gd name="T3" fmla="*/ 42 h 93"/>
                <a:gd name="T4" fmla="*/ 105 w 151"/>
                <a:gd name="T5" fmla="*/ 21 h 93"/>
                <a:gd name="T6" fmla="*/ 131 w 151"/>
                <a:gd name="T7" fmla="*/ 9 h 93"/>
                <a:gd name="T8" fmla="*/ 143 w 151"/>
                <a:gd name="T9" fmla="*/ 5 h 93"/>
                <a:gd name="T10" fmla="*/ 0 w 151"/>
                <a:gd name="T11" fmla="*/ 93 h 93"/>
                <a:gd name="T12" fmla="*/ 1 w 151"/>
                <a:gd name="T13" fmla="*/ 93 h 93"/>
                <a:gd name="T14" fmla="*/ 150 w 151"/>
                <a:gd name="T15" fmla="*/ 1 h 93"/>
                <a:gd name="T16" fmla="*/ 150 w 151"/>
                <a:gd name="T17" fmla="*/ 0 h 93"/>
                <a:gd name="T18" fmla="*/ 1 w 151"/>
                <a:gd name="T19" fmla="*/ 81 h 93"/>
                <a:gd name="T20" fmla="*/ 2 w 151"/>
                <a:gd name="T21" fmla="*/ 8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1" h="93">
                  <a:moveTo>
                    <a:pt x="2" y="82"/>
                  </a:moveTo>
                  <a:cubicBezTo>
                    <a:pt x="24" y="69"/>
                    <a:pt x="46" y="55"/>
                    <a:pt x="69" y="42"/>
                  </a:cubicBezTo>
                  <a:cubicBezTo>
                    <a:pt x="81" y="34"/>
                    <a:pt x="93" y="28"/>
                    <a:pt x="105" y="21"/>
                  </a:cubicBezTo>
                  <a:cubicBezTo>
                    <a:pt x="114" y="17"/>
                    <a:pt x="122" y="13"/>
                    <a:pt x="131" y="9"/>
                  </a:cubicBezTo>
                  <a:cubicBezTo>
                    <a:pt x="129" y="10"/>
                    <a:pt x="148" y="1"/>
                    <a:pt x="143" y="5"/>
                  </a:cubicBezTo>
                  <a:cubicBezTo>
                    <a:pt x="98" y="37"/>
                    <a:pt x="46" y="61"/>
                    <a:pt x="0" y="93"/>
                  </a:cubicBezTo>
                  <a:cubicBezTo>
                    <a:pt x="0" y="93"/>
                    <a:pt x="1" y="93"/>
                    <a:pt x="1" y="93"/>
                  </a:cubicBezTo>
                  <a:cubicBezTo>
                    <a:pt x="50" y="60"/>
                    <a:pt x="103" y="34"/>
                    <a:pt x="150" y="1"/>
                  </a:cubicBezTo>
                  <a:cubicBezTo>
                    <a:pt x="151" y="0"/>
                    <a:pt x="150" y="0"/>
                    <a:pt x="150" y="0"/>
                  </a:cubicBezTo>
                  <a:cubicBezTo>
                    <a:pt x="97" y="21"/>
                    <a:pt x="50" y="52"/>
                    <a:pt x="1" y="81"/>
                  </a:cubicBezTo>
                  <a:cubicBezTo>
                    <a:pt x="1" y="82"/>
                    <a:pt x="2" y="82"/>
                    <a:pt x="2" y="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9" name="Freeform 9274">
              <a:extLst>
                <a:ext uri="{FF2B5EF4-FFF2-40B4-BE49-F238E27FC236}">
                  <a16:creationId xmlns="" xmlns:a16="http://schemas.microsoft.com/office/drawing/2014/main" id="{7CCF2957-F626-4FD6-B95E-7C1928C601D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75" y="188912"/>
              <a:ext cx="588963" cy="338138"/>
            </a:xfrm>
            <a:custGeom>
              <a:avLst/>
              <a:gdLst>
                <a:gd name="T0" fmla="*/ 156 w 157"/>
                <a:gd name="T1" fmla="*/ 1 h 90"/>
                <a:gd name="T2" fmla="*/ 1 w 157"/>
                <a:gd name="T3" fmla="*/ 89 h 90"/>
                <a:gd name="T4" fmla="*/ 1 w 157"/>
                <a:gd name="T5" fmla="*/ 90 h 90"/>
                <a:gd name="T6" fmla="*/ 157 w 157"/>
                <a:gd name="T7" fmla="*/ 1 h 90"/>
                <a:gd name="T8" fmla="*/ 156 w 157"/>
                <a:gd name="T9" fmla="*/ 1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7" h="90">
                  <a:moveTo>
                    <a:pt x="156" y="1"/>
                  </a:moveTo>
                  <a:cubicBezTo>
                    <a:pt x="104" y="29"/>
                    <a:pt x="50" y="56"/>
                    <a:pt x="1" y="89"/>
                  </a:cubicBezTo>
                  <a:cubicBezTo>
                    <a:pt x="0" y="90"/>
                    <a:pt x="1" y="90"/>
                    <a:pt x="1" y="90"/>
                  </a:cubicBezTo>
                  <a:cubicBezTo>
                    <a:pt x="51" y="57"/>
                    <a:pt x="104" y="30"/>
                    <a:pt x="157" y="1"/>
                  </a:cubicBezTo>
                  <a:cubicBezTo>
                    <a:pt x="157" y="1"/>
                    <a:pt x="157" y="0"/>
                    <a:pt x="15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0" name="Freeform 9275">
              <a:extLst>
                <a:ext uri="{FF2B5EF4-FFF2-40B4-BE49-F238E27FC236}">
                  <a16:creationId xmlns="" xmlns:a16="http://schemas.microsoft.com/office/drawing/2014/main" id="{12F25F6E-74A9-4E62-9925-9340F0A06ADD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13" y="185737"/>
              <a:ext cx="590550" cy="319088"/>
            </a:xfrm>
            <a:custGeom>
              <a:avLst/>
              <a:gdLst>
                <a:gd name="T0" fmla="*/ 2 w 157"/>
                <a:gd name="T1" fmla="*/ 85 h 85"/>
                <a:gd name="T2" fmla="*/ 157 w 157"/>
                <a:gd name="T3" fmla="*/ 1 h 85"/>
                <a:gd name="T4" fmla="*/ 156 w 157"/>
                <a:gd name="T5" fmla="*/ 0 h 85"/>
                <a:gd name="T6" fmla="*/ 1 w 157"/>
                <a:gd name="T7" fmla="*/ 85 h 85"/>
                <a:gd name="T8" fmla="*/ 2 w 157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7" h="85">
                  <a:moveTo>
                    <a:pt x="2" y="85"/>
                  </a:moveTo>
                  <a:cubicBezTo>
                    <a:pt x="53" y="56"/>
                    <a:pt x="103" y="25"/>
                    <a:pt x="157" y="1"/>
                  </a:cubicBezTo>
                  <a:cubicBezTo>
                    <a:pt x="157" y="1"/>
                    <a:pt x="157" y="0"/>
                    <a:pt x="156" y="0"/>
                  </a:cubicBezTo>
                  <a:cubicBezTo>
                    <a:pt x="102" y="25"/>
                    <a:pt x="52" y="55"/>
                    <a:pt x="1" y="85"/>
                  </a:cubicBezTo>
                  <a:cubicBezTo>
                    <a:pt x="0" y="85"/>
                    <a:pt x="2" y="85"/>
                    <a:pt x="2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1" name="Freeform 9276">
              <a:extLst>
                <a:ext uri="{FF2B5EF4-FFF2-40B4-BE49-F238E27FC236}">
                  <a16:creationId xmlns="" xmlns:a16="http://schemas.microsoft.com/office/drawing/2014/main" id="{DDB22873-3BEB-47AF-8DBC-BF7A7DD546D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75" y="169862"/>
              <a:ext cx="585788" cy="315913"/>
            </a:xfrm>
            <a:custGeom>
              <a:avLst/>
              <a:gdLst>
                <a:gd name="T0" fmla="*/ 155 w 156"/>
                <a:gd name="T1" fmla="*/ 0 h 84"/>
                <a:gd name="T2" fmla="*/ 1 w 156"/>
                <a:gd name="T3" fmla="*/ 84 h 84"/>
                <a:gd name="T4" fmla="*/ 2 w 156"/>
                <a:gd name="T5" fmla="*/ 84 h 84"/>
                <a:gd name="T6" fmla="*/ 156 w 156"/>
                <a:gd name="T7" fmla="*/ 1 h 84"/>
                <a:gd name="T8" fmla="*/ 155 w 156"/>
                <a:gd name="T9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" h="84">
                  <a:moveTo>
                    <a:pt x="155" y="0"/>
                  </a:moveTo>
                  <a:cubicBezTo>
                    <a:pt x="104" y="28"/>
                    <a:pt x="51" y="54"/>
                    <a:pt x="1" y="84"/>
                  </a:cubicBezTo>
                  <a:cubicBezTo>
                    <a:pt x="0" y="84"/>
                    <a:pt x="2" y="84"/>
                    <a:pt x="2" y="84"/>
                  </a:cubicBezTo>
                  <a:cubicBezTo>
                    <a:pt x="52" y="54"/>
                    <a:pt x="105" y="29"/>
                    <a:pt x="156" y="1"/>
                  </a:cubicBezTo>
                  <a:cubicBezTo>
                    <a:pt x="156" y="0"/>
                    <a:pt x="155" y="0"/>
                    <a:pt x="15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2" name="Freeform 9277">
              <a:extLst>
                <a:ext uri="{FF2B5EF4-FFF2-40B4-BE49-F238E27FC236}">
                  <a16:creationId xmlns="" xmlns:a16="http://schemas.microsoft.com/office/drawing/2014/main" id="{0EB0F990-6190-47DC-BE4E-C307843FBD6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75" y="161925"/>
              <a:ext cx="585788" cy="315913"/>
            </a:xfrm>
            <a:custGeom>
              <a:avLst/>
              <a:gdLst>
                <a:gd name="T0" fmla="*/ 2 w 156"/>
                <a:gd name="T1" fmla="*/ 84 h 84"/>
                <a:gd name="T2" fmla="*/ 155 w 156"/>
                <a:gd name="T3" fmla="*/ 1 h 84"/>
                <a:gd name="T4" fmla="*/ 154 w 156"/>
                <a:gd name="T5" fmla="*/ 1 h 84"/>
                <a:gd name="T6" fmla="*/ 1 w 156"/>
                <a:gd name="T7" fmla="*/ 83 h 84"/>
                <a:gd name="T8" fmla="*/ 2 w 156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" h="84">
                  <a:moveTo>
                    <a:pt x="2" y="84"/>
                  </a:moveTo>
                  <a:cubicBezTo>
                    <a:pt x="53" y="58"/>
                    <a:pt x="103" y="26"/>
                    <a:pt x="155" y="1"/>
                  </a:cubicBezTo>
                  <a:cubicBezTo>
                    <a:pt x="156" y="1"/>
                    <a:pt x="155" y="0"/>
                    <a:pt x="154" y="1"/>
                  </a:cubicBezTo>
                  <a:cubicBezTo>
                    <a:pt x="102" y="26"/>
                    <a:pt x="53" y="57"/>
                    <a:pt x="1" y="83"/>
                  </a:cubicBezTo>
                  <a:cubicBezTo>
                    <a:pt x="0" y="83"/>
                    <a:pt x="1" y="84"/>
                    <a:pt x="2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3" name="Freeform 9278">
              <a:extLst>
                <a:ext uri="{FF2B5EF4-FFF2-40B4-BE49-F238E27FC236}">
                  <a16:creationId xmlns="" xmlns:a16="http://schemas.microsoft.com/office/drawing/2014/main" id="{B21FC743-C4B2-42F3-B9B7-1D550B17926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50" y="215900"/>
              <a:ext cx="439738" cy="239713"/>
            </a:xfrm>
            <a:custGeom>
              <a:avLst/>
              <a:gdLst>
                <a:gd name="T0" fmla="*/ 115 w 117"/>
                <a:gd name="T1" fmla="*/ 0 h 64"/>
                <a:gd name="T2" fmla="*/ 0 w 117"/>
                <a:gd name="T3" fmla="*/ 63 h 64"/>
                <a:gd name="T4" fmla="*/ 1 w 117"/>
                <a:gd name="T5" fmla="*/ 64 h 64"/>
                <a:gd name="T6" fmla="*/ 116 w 117"/>
                <a:gd name="T7" fmla="*/ 1 h 64"/>
                <a:gd name="T8" fmla="*/ 115 w 117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" h="64">
                  <a:moveTo>
                    <a:pt x="115" y="0"/>
                  </a:moveTo>
                  <a:cubicBezTo>
                    <a:pt x="76" y="21"/>
                    <a:pt x="37" y="40"/>
                    <a:pt x="0" y="63"/>
                  </a:cubicBezTo>
                  <a:cubicBezTo>
                    <a:pt x="0" y="64"/>
                    <a:pt x="1" y="64"/>
                    <a:pt x="1" y="64"/>
                  </a:cubicBezTo>
                  <a:cubicBezTo>
                    <a:pt x="38" y="40"/>
                    <a:pt x="77" y="21"/>
                    <a:pt x="116" y="1"/>
                  </a:cubicBezTo>
                  <a:cubicBezTo>
                    <a:pt x="117" y="0"/>
                    <a:pt x="115" y="0"/>
                    <a:pt x="11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4" name="Freeform 9279">
              <a:extLst>
                <a:ext uri="{FF2B5EF4-FFF2-40B4-BE49-F238E27FC236}">
                  <a16:creationId xmlns="" xmlns:a16="http://schemas.microsoft.com/office/drawing/2014/main" id="{6C70140C-C3E8-4BD5-98ED-231FAA31244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75" y="219075"/>
              <a:ext cx="385763" cy="206375"/>
            </a:xfrm>
            <a:custGeom>
              <a:avLst/>
              <a:gdLst>
                <a:gd name="T0" fmla="*/ 2 w 103"/>
                <a:gd name="T1" fmla="*/ 55 h 55"/>
                <a:gd name="T2" fmla="*/ 103 w 103"/>
                <a:gd name="T3" fmla="*/ 1 h 55"/>
                <a:gd name="T4" fmla="*/ 102 w 103"/>
                <a:gd name="T5" fmla="*/ 1 h 55"/>
                <a:gd name="T6" fmla="*/ 1 w 103"/>
                <a:gd name="T7" fmla="*/ 55 h 55"/>
                <a:gd name="T8" fmla="*/ 2 w 103"/>
                <a:gd name="T9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55">
                  <a:moveTo>
                    <a:pt x="2" y="55"/>
                  </a:moveTo>
                  <a:cubicBezTo>
                    <a:pt x="36" y="38"/>
                    <a:pt x="68" y="18"/>
                    <a:pt x="103" y="1"/>
                  </a:cubicBezTo>
                  <a:cubicBezTo>
                    <a:pt x="103" y="0"/>
                    <a:pt x="102" y="0"/>
                    <a:pt x="102" y="1"/>
                  </a:cubicBezTo>
                  <a:cubicBezTo>
                    <a:pt x="68" y="18"/>
                    <a:pt x="35" y="38"/>
                    <a:pt x="1" y="55"/>
                  </a:cubicBezTo>
                  <a:cubicBezTo>
                    <a:pt x="0" y="55"/>
                    <a:pt x="1" y="55"/>
                    <a:pt x="2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5" name="Freeform 9280">
              <a:extLst>
                <a:ext uri="{FF2B5EF4-FFF2-40B4-BE49-F238E27FC236}">
                  <a16:creationId xmlns="" xmlns:a16="http://schemas.microsoft.com/office/drawing/2014/main" id="{118DEA85-97EB-450B-AB04-477BFBF6C46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75" y="219075"/>
              <a:ext cx="319088" cy="184150"/>
            </a:xfrm>
            <a:custGeom>
              <a:avLst/>
              <a:gdLst>
                <a:gd name="T0" fmla="*/ 84 w 85"/>
                <a:gd name="T1" fmla="*/ 0 h 49"/>
                <a:gd name="T2" fmla="*/ 1 w 85"/>
                <a:gd name="T3" fmla="*/ 48 h 49"/>
                <a:gd name="T4" fmla="*/ 2 w 85"/>
                <a:gd name="T5" fmla="*/ 49 h 49"/>
                <a:gd name="T6" fmla="*/ 84 w 85"/>
                <a:gd name="T7" fmla="*/ 1 h 49"/>
                <a:gd name="T8" fmla="*/ 84 w 85"/>
                <a:gd name="T9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49">
                  <a:moveTo>
                    <a:pt x="84" y="0"/>
                  </a:moveTo>
                  <a:cubicBezTo>
                    <a:pt x="56" y="16"/>
                    <a:pt x="28" y="31"/>
                    <a:pt x="1" y="48"/>
                  </a:cubicBezTo>
                  <a:cubicBezTo>
                    <a:pt x="0" y="49"/>
                    <a:pt x="1" y="49"/>
                    <a:pt x="2" y="49"/>
                  </a:cubicBezTo>
                  <a:cubicBezTo>
                    <a:pt x="29" y="32"/>
                    <a:pt x="57" y="17"/>
                    <a:pt x="84" y="1"/>
                  </a:cubicBezTo>
                  <a:cubicBezTo>
                    <a:pt x="85" y="0"/>
                    <a:pt x="84" y="0"/>
                    <a:pt x="8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6" name="Freeform 9281">
              <a:extLst>
                <a:ext uri="{FF2B5EF4-FFF2-40B4-BE49-F238E27FC236}">
                  <a16:creationId xmlns="" xmlns:a16="http://schemas.microsoft.com/office/drawing/2014/main" id="{2A5881E9-6CA5-4E68-BD69-88E702A836B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800" y="120650"/>
              <a:ext cx="115888" cy="60325"/>
            </a:xfrm>
            <a:custGeom>
              <a:avLst/>
              <a:gdLst>
                <a:gd name="T0" fmla="*/ 29 w 31"/>
                <a:gd name="T1" fmla="*/ 1 h 16"/>
                <a:gd name="T2" fmla="*/ 1 w 31"/>
                <a:gd name="T3" fmla="*/ 15 h 16"/>
                <a:gd name="T4" fmla="*/ 1 w 31"/>
                <a:gd name="T5" fmla="*/ 16 h 16"/>
                <a:gd name="T6" fmla="*/ 30 w 31"/>
                <a:gd name="T7" fmla="*/ 1 h 16"/>
                <a:gd name="T8" fmla="*/ 29 w 31"/>
                <a:gd name="T9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6">
                  <a:moveTo>
                    <a:pt x="29" y="1"/>
                  </a:moveTo>
                  <a:cubicBezTo>
                    <a:pt x="20" y="6"/>
                    <a:pt x="10" y="10"/>
                    <a:pt x="1" y="15"/>
                  </a:cubicBezTo>
                  <a:cubicBezTo>
                    <a:pt x="0" y="16"/>
                    <a:pt x="1" y="16"/>
                    <a:pt x="1" y="16"/>
                  </a:cubicBezTo>
                  <a:cubicBezTo>
                    <a:pt x="11" y="11"/>
                    <a:pt x="20" y="6"/>
                    <a:pt x="30" y="1"/>
                  </a:cubicBezTo>
                  <a:cubicBezTo>
                    <a:pt x="31" y="1"/>
                    <a:pt x="29" y="0"/>
                    <a:pt x="2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7" name="Freeform 9282">
              <a:extLst>
                <a:ext uri="{FF2B5EF4-FFF2-40B4-BE49-F238E27FC236}">
                  <a16:creationId xmlns="" xmlns:a16="http://schemas.microsoft.com/office/drawing/2014/main" id="{6A22E0EA-5454-4A67-AF74-005AEB30EA64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538" y="95250"/>
              <a:ext cx="142875" cy="74613"/>
            </a:xfrm>
            <a:custGeom>
              <a:avLst/>
              <a:gdLst>
                <a:gd name="T0" fmla="*/ 1 w 38"/>
                <a:gd name="T1" fmla="*/ 20 h 20"/>
                <a:gd name="T2" fmla="*/ 37 w 38"/>
                <a:gd name="T3" fmla="*/ 0 h 20"/>
                <a:gd name="T4" fmla="*/ 37 w 38"/>
                <a:gd name="T5" fmla="*/ 0 h 20"/>
                <a:gd name="T6" fmla="*/ 0 w 38"/>
                <a:gd name="T7" fmla="*/ 19 h 20"/>
                <a:gd name="T8" fmla="*/ 1 w 38"/>
                <a:gd name="T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0">
                  <a:moveTo>
                    <a:pt x="1" y="20"/>
                  </a:moveTo>
                  <a:cubicBezTo>
                    <a:pt x="13" y="13"/>
                    <a:pt x="25" y="6"/>
                    <a:pt x="37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25" y="6"/>
                    <a:pt x="12" y="12"/>
                    <a:pt x="0" y="19"/>
                  </a:cubicBezTo>
                  <a:cubicBezTo>
                    <a:pt x="0" y="20"/>
                    <a:pt x="1" y="20"/>
                    <a:pt x="1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8" name="Freeform 9283">
              <a:extLst>
                <a:ext uri="{FF2B5EF4-FFF2-40B4-BE49-F238E27FC236}">
                  <a16:creationId xmlns="" xmlns:a16="http://schemas.microsoft.com/office/drawing/2014/main" id="{4A25B394-8079-4044-A13A-60FDCE7579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13" y="215900"/>
              <a:ext cx="247650" cy="134938"/>
            </a:xfrm>
            <a:custGeom>
              <a:avLst/>
              <a:gdLst>
                <a:gd name="T0" fmla="*/ 2 w 66"/>
                <a:gd name="T1" fmla="*/ 36 h 36"/>
                <a:gd name="T2" fmla="*/ 65 w 66"/>
                <a:gd name="T3" fmla="*/ 1 h 36"/>
                <a:gd name="T4" fmla="*/ 64 w 66"/>
                <a:gd name="T5" fmla="*/ 1 h 36"/>
                <a:gd name="T6" fmla="*/ 1 w 66"/>
                <a:gd name="T7" fmla="*/ 35 h 36"/>
                <a:gd name="T8" fmla="*/ 2 w 66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36">
                  <a:moveTo>
                    <a:pt x="2" y="36"/>
                  </a:moveTo>
                  <a:cubicBezTo>
                    <a:pt x="23" y="25"/>
                    <a:pt x="44" y="13"/>
                    <a:pt x="65" y="1"/>
                  </a:cubicBezTo>
                  <a:cubicBezTo>
                    <a:pt x="66" y="0"/>
                    <a:pt x="65" y="0"/>
                    <a:pt x="64" y="1"/>
                  </a:cubicBezTo>
                  <a:cubicBezTo>
                    <a:pt x="43" y="13"/>
                    <a:pt x="22" y="25"/>
                    <a:pt x="1" y="35"/>
                  </a:cubicBezTo>
                  <a:cubicBezTo>
                    <a:pt x="0" y="36"/>
                    <a:pt x="1" y="36"/>
                    <a:pt x="2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9" name="Freeform 9284">
              <a:extLst>
                <a:ext uri="{FF2B5EF4-FFF2-40B4-BE49-F238E27FC236}">
                  <a16:creationId xmlns="" xmlns:a16="http://schemas.microsoft.com/office/drawing/2014/main" id="{9F39DE67-A977-4D61-A5A2-7E609A9E30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13" y="222250"/>
              <a:ext cx="165100" cy="79375"/>
            </a:xfrm>
            <a:custGeom>
              <a:avLst/>
              <a:gdLst>
                <a:gd name="T0" fmla="*/ 42 w 44"/>
                <a:gd name="T1" fmla="*/ 0 h 21"/>
                <a:gd name="T2" fmla="*/ 1 w 44"/>
                <a:gd name="T3" fmla="*/ 20 h 21"/>
                <a:gd name="T4" fmla="*/ 2 w 44"/>
                <a:gd name="T5" fmla="*/ 21 h 21"/>
                <a:gd name="T6" fmla="*/ 43 w 44"/>
                <a:gd name="T7" fmla="*/ 0 h 21"/>
                <a:gd name="T8" fmla="*/ 42 w 44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21">
                  <a:moveTo>
                    <a:pt x="42" y="0"/>
                  </a:moveTo>
                  <a:cubicBezTo>
                    <a:pt x="28" y="7"/>
                    <a:pt x="14" y="13"/>
                    <a:pt x="1" y="20"/>
                  </a:cubicBezTo>
                  <a:cubicBezTo>
                    <a:pt x="0" y="21"/>
                    <a:pt x="1" y="21"/>
                    <a:pt x="2" y="21"/>
                  </a:cubicBezTo>
                  <a:cubicBezTo>
                    <a:pt x="15" y="13"/>
                    <a:pt x="29" y="7"/>
                    <a:pt x="43" y="0"/>
                  </a:cubicBezTo>
                  <a:cubicBezTo>
                    <a:pt x="44" y="0"/>
                    <a:pt x="42" y="0"/>
                    <a:pt x="4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0" name="Freeform 9285">
              <a:extLst>
                <a:ext uri="{FF2B5EF4-FFF2-40B4-BE49-F238E27FC236}">
                  <a16:creationId xmlns="" xmlns:a16="http://schemas.microsoft.com/office/drawing/2014/main" id="{EEB5BEDC-51E7-40B1-BDB8-214CFC4D828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100" y="139700"/>
              <a:ext cx="52388" cy="30163"/>
            </a:xfrm>
            <a:custGeom>
              <a:avLst/>
              <a:gdLst>
                <a:gd name="T0" fmla="*/ 13 w 14"/>
                <a:gd name="T1" fmla="*/ 0 h 8"/>
                <a:gd name="T2" fmla="*/ 1 w 14"/>
                <a:gd name="T3" fmla="*/ 7 h 8"/>
                <a:gd name="T4" fmla="*/ 2 w 14"/>
                <a:gd name="T5" fmla="*/ 8 h 8"/>
                <a:gd name="T6" fmla="*/ 14 w 14"/>
                <a:gd name="T7" fmla="*/ 1 h 8"/>
                <a:gd name="T8" fmla="*/ 13 w 14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8">
                  <a:moveTo>
                    <a:pt x="13" y="0"/>
                  </a:moveTo>
                  <a:cubicBezTo>
                    <a:pt x="9" y="3"/>
                    <a:pt x="5" y="5"/>
                    <a:pt x="1" y="7"/>
                  </a:cubicBezTo>
                  <a:cubicBezTo>
                    <a:pt x="0" y="7"/>
                    <a:pt x="1" y="8"/>
                    <a:pt x="2" y="8"/>
                  </a:cubicBezTo>
                  <a:cubicBezTo>
                    <a:pt x="6" y="6"/>
                    <a:pt x="10" y="3"/>
                    <a:pt x="14" y="1"/>
                  </a:cubicBezTo>
                  <a:cubicBezTo>
                    <a:pt x="14" y="1"/>
                    <a:pt x="14" y="0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1" name="Freeform 9286">
              <a:extLst>
                <a:ext uri="{FF2B5EF4-FFF2-40B4-BE49-F238E27FC236}">
                  <a16:creationId xmlns="" xmlns:a16="http://schemas.microsoft.com/office/drawing/2014/main" id="{0306C859-B45C-425C-99F2-7889D897171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475" y="84137"/>
              <a:ext cx="82550" cy="44450"/>
            </a:xfrm>
            <a:custGeom>
              <a:avLst/>
              <a:gdLst>
                <a:gd name="T0" fmla="*/ 21 w 22"/>
                <a:gd name="T1" fmla="*/ 0 h 12"/>
                <a:gd name="T2" fmla="*/ 0 w 22"/>
                <a:gd name="T3" fmla="*/ 11 h 12"/>
                <a:gd name="T4" fmla="*/ 1 w 22"/>
                <a:gd name="T5" fmla="*/ 12 h 12"/>
                <a:gd name="T6" fmla="*/ 21 w 22"/>
                <a:gd name="T7" fmla="*/ 1 h 12"/>
                <a:gd name="T8" fmla="*/ 21 w 22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2">
                  <a:moveTo>
                    <a:pt x="21" y="0"/>
                  </a:moveTo>
                  <a:cubicBezTo>
                    <a:pt x="14" y="4"/>
                    <a:pt x="7" y="7"/>
                    <a:pt x="0" y="11"/>
                  </a:cubicBezTo>
                  <a:cubicBezTo>
                    <a:pt x="0" y="11"/>
                    <a:pt x="0" y="12"/>
                    <a:pt x="1" y="12"/>
                  </a:cubicBezTo>
                  <a:cubicBezTo>
                    <a:pt x="8" y="8"/>
                    <a:pt x="15" y="4"/>
                    <a:pt x="21" y="1"/>
                  </a:cubicBezTo>
                  <a:cubicBezTo>
                    <a:pt x="22" y="0"/>
                    <a:pt x="21" y="0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2" name="Freeform 9287">
              <a:extLst>
                <a:ext uri="{FF2B5EF4-FFF2-40B4-BE49-F238E27FC236}">
                  <a16:creationId xmlns="" xmlns:a16="http://schemas.microsoft.com/office/drawing/2014/main" id="{337B3996-6A91-477C-9396-CEE101A9FA6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650" y="79375"/>
              <a:ext cx="74613" cy="38100"/>
            </a:xfrm>
            <a:custGeom>
              <a:avLst/>
              <a:gdLst>
                <a:gd name="T0" fmla="*/ 2 w 20"/>
                <a:gd name="T1" fmla="*/ 9 h 10"/>
                <a:gd name="T2" fmla="*/ 19 w 20"/>
                <a:gd name="T3" fmla="*/ 0 h 10"/>
                <a:gd name="T4" fmla="*/ 18 w 20"/>
                <a:gd name="T5" fmla="*/ 0 h 10"/>
                <a:gd name="T6" fmla="*/ 1 w 20"/>
                <a:gd name="T7" fmla="*/ 9 h 10"/>
                <a:gd name="T8" fmla="*/ 2 w 20"/>
                <a:gd name="T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0">
                  <a:moveTo>
                    <a:pt x="2" y="9"/>
                  </a:moveTo>
                  <a:cubicBezTo>
                    <a:pt x="7" y="6"/>
                    <a:pt x="13" y="3"/>
                    <a:pt x="19" y="0"/>
                  </a:cubicBezTo>
                  <a:cubicBezTo>
                    <a:pt x="20" y="0"/>
                    <a:pt x="19" y="0"/>
                    <a:pt x="18" y="0"/>
                  </a:cubicBezTo>
                  <a:cubicBezTo>
                    <a:pt x="12" y="3"/>
                    <a:pt x="7" y="6"/>
                    <a:pt x="1" y="9"/>
                  </a:cubicBezTo>
                  <a:cubicBezTo>
                    <a:pt x="0" y="9"/>
                    <a:pt x="1" y="10"/>
                    <a:pt x="2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3" name="Freeform 9288">
              <a:extLst>
                <a:ext uri="{FF2B5EF4-FFF2-40B4-BE49-F238E27FC236}">
                  <a16:creationId xmlns="" xmlns:a16="http://schemas.microsoft.com/office/drawing/2014/main" id="{BCB32388-2720-44F0-8412-F4B9470531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050" y="142875"/>
              <a:ext cx="53975" cy="30163"/>
            </a:xfrm>
            <a:custGeom>
              <a:avLst/>
              <a:gdLst>
                <a:gd name="T0" fmla="*/ 1 w 14"/>
                <a:gd name="T1" fmla="*/ 8 h 8"/>
                <a:gd name="T2" fmla="*/ 13 w 14"/>
                <a:gd name="T3" fmla="*/ 1 h 8"/>
                <a:gd name="T4" fmla="*/ 13 w 14"/>
                <a:gd name="T5" fmla="*/ 0 h 8"/>
                <a:gd name="T6" fmla="*/ 1 w 14"/>
                <a:gd name="T7" fmla="*/ 7 h 8"/>
                <a:gd name="T8" fmla="*/ 1 w 14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8">
                  <a:moveTo>
                    <a:pt x="1" y="8"/>
                  </a:moveTo>
                  <a:cubicBezTo>
                    <a:pt x="5" y="5"/>
                    <a:pt x="9" y="3"/>
                    <a:pt x="13" y="1"/>
                  </a:cubicBezTo>
                  <a:cubicBezTo>
                    <a:pt x="14" y="1"/>
                    <a:pt x="13" y="0"/>
                    <a:pt x="13" y="0"/>
                  </a:cubicBezTo>
                  <a:cubicBezTo>
                    <a:pt x="9" y="2"/>
                    <a:pt x="5" y="5"/>
                    <a:pt x="1" y="7"/>
                  </a:cubicBezTo>
                  <a:cubicBezTo>
                    <a:pt x="0" y="7"/>
                    <a:pt x="1" y="8"/>
                    <a:pt x="1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4" name="Freeform 9289">
              <a:extLst>
                <a:ext uri="{FF2B5EF4-FFF2-40B4-BE49-F238E27FC236}">
                  <a16:creationId xmlns="" xmlns:a16="http://schemas.microsoft.com/office/drawing/2014/main" id="{485A5EAB-BE06-46C4-81BE-886B18159E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75" y="219075"/>
              <a:ext cx="146050" cy="71438"/>
            </a:xfrm>
            <a:custGeom>
              <a:avLst/>
              <a:gdLst>
                <a:gd name="T0" fmla="*/ 1 w 39"/>
                <a:gd name="T1" fmla="*/ 19 h 19"/>
                <a:gd name="T2" fmla="*/ 38 w 39"/>
                <a:gd name="T3" fmla="*/ 1 h 19"/>
                <a:gd name="T4" fmla="*/ 38 w 39"/>
                <a:gd name="T5" fmla="*/ 0 h 19"/>
                <a:gd name="T6" fmla="*/ 1 w 39"/>
                <a:gd name="T7" fmla="*/ 18 h 19"/>
                <a:gd name="T8" fmla="*/ 1 w 39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19">
                  <a:moveTo>
                    <a:pt x="1" y="19"/>
                  </a:moveTo>
                  <a:cubicBezTo>
                    <a:pt x="14" y="13"/>
                    <a:pt x="26" y="7"/>
                    <a:pt x="38" y="1"/>
                  </a:cubicBezTo>
                  <a:cubicBezTo>
                    <a:pt x="39" y="0"/>
                    <a:pt x="38" y="0"/>
                    <a:pt x="38" y="0"/>
                  </a:cubicBezTo>
                  <a:cubicBezTo>
                    <a:pt x="25" y="7"/>
                    <a:pt x="13" y="13"/>
                    <a:pt x="1" y="18"/>
                  </a:cubicBezTo>
                  <a:cubicBezTo>
                    <a:pt x="0" y="19"/>
                    <a:pt x="1" y="19"/>
                    <a:pt x="1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5" name="Freeform 9290">
              <a:extLst>
                <a:ext uri="{FF2B5EF4-FFF2-40B4-BE49-F238E27FC236}">
                  <a16:creationId xmlns="" xmlns:a16="http://schemas.microsoft.com/office/drawing/2014/main" id="{7D355255-8E2D-4787-BF99-8835C87C1ADD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13" y="211137"/>
              <a:ext cx="98425" cy="52388"/>
            </a:xfrm>
            <a:custGeom>
              <a:avLst/>
              <a:gdLst>
                <a:gd name="T0" fmla="*/ 25 w 26"/>
                <a:gd name="T1" fmla="*/ 0 h 14"/>
                <a:gd name="T2" fmla="*/ 1 w 26"/>
                <a:gd name="T3" fmla="*/ 13 h 14"/>
                <a:gd name="T4" fmla="*/ 2 w 26"/>
                <a:gd name="T5" fmla="*/ 13 h 14"/>
                <a:gd name="T6" fmla="*/ 26 w 26"/>
                <a:gd name="T7" fmla="*/ 0 h 14"/>
                <a:gd name="T8" fmla="*/ 25 w 26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4">
                  <a:moveTo>
                    <a:pt x="25" y="0"/>
                  </a:moveTo>
                  <a:cubicBezTo>
                    <a:pt x="17" y="5"/>
                    <a:pt x="9" y="9"/>
                    <a:pt x="1" y="13"/>
                  </a:cubicBezTo>
                  <a:cubicBezTo>
                    <a:pt x="0" y="14"/>
                    <a:pt x="2" y="13"/>
                    <a:pt x="2" y="13"/>
                  </a:cubicBezTo>
                  <a:cubicBezTo>
                    <a:pt x="10" y="9"/>
                    <a:pt x="18" y="5"/>
                    <a:pt x="26" y="0"/>
                  </a:cubicBezTo>
                  <a:cubicBezTo>
                    <a:pt x="26" y="0"/>
                    <a:pt x="25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6" name="Freeform 9291">
              <a:extLst>
                <a:ext uri="{FF2B5EF4-FFF2-40B4-BE49-F238E27FC236}">
                  <a16:creationId xmlns="" xmlns:a16="http://schemas.microsoft.com/office/drawing/2014/main" id="{A16EDA8A-A882-432E-8736-56C5145A4B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325" y="117475"/>
              <a:ext cx="96838" cy="63500"/>
            </a:xfrm>
            <a:custGeom>
              <a:avLst/>
              <a:gdLst>
                <a:gd name="T0" fmla="*/ 25 w 26"/>
                <a:gd name="T1" fmla="*/ 0 h 17"/>
                <a:gd name="T2" fmla="*/ 0 w 26"/>
                <a:gd name="T3" fmla="*/ 16 h 17"/>
                <a:gd name="T4" fmla="*/ 1 w 26"/>
                <a:gd name="T5" fmla="*/ 16 h 17"/>
                <a:gd name="T6" fmla="*/ 26 w 26"/>
                <a:gd name="T7" fmla="*/ 1 h 17"/>
                <a:gd name="T8" fmla="*/ 25 w 26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7">
                  <a:moveTo>
                    <a:pt x="25" y="0"/>
                  </a:moveTo>
                  <a:cubicBezTo>
                    <a:pt x="16" y="5"/>
                    <a:pt x="8" y="10"/>
                    <a:pt x="0" y="16"/>
                  </a:cubicBezTo>
                  <a:cubicBezTo>
                    <a:pt x="0" y="16"/>
                    <a:pt x="1" y="17"/>
                    <a:pt x="1" y="16"/>
                  </a:cubicBezTo>
                  <a:cubicBezTo>
                    <a:pt x="9" y="11"/>
                    <a:pt x="17" y="6"/>
                    <a:pt x="26" y="1"/>
                  </a:cubicBezTo>
                  <a:cubicBezTo>
                    <a:pt x="26" y="0"/>
                    <a:pt x="25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7" name="Freeform 9292">
              <a:extLst>
                <a:ext uri="{FF2B5EF4-FFF2-40B4-BE49-F238E27FC236}">
                  <a16:creationId xmlns="" xmlns:a16="http://schemas.microsoft.com/office/drawing/2014/main" id="{236F200F-E494-4DF3-8B21-7F10701FE00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538" y="42862"/>
              <a:ext cx="52388" cy="28575"/>
            </a:xfrm>
            <a:custGeom>
              <a:avLst/>
              <a:gdLst>
                <a:gd name="T0" fmla="*/ 13 w 14"/>
                <a:gd name="T1" fmla="*/ 0 h 8"/>
                <a:gd name="T2" fmla="*/ 1 w 14"/>
                <a:gd name="T3" fmla="*/ 7 h 8"/>
                <a:gd name="T4" fmla="*/ 2 w 14"/>
                <a:gd name="T5" fmla="*/ 7 h 8"/>
                <a:gd name="T6" fmla="*/ 13 w 14"/>
                <a:gd name="T7" fmla="*/ 1 h 8"/>
                <a:gd name="T8" fmla="*/ 13 w 14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8">
                  <a:moveTo>
                    <a:pt x="13" y="0"/>
                  </a:moveTo>
                  <a:cubicBezTo>
                    <a:pt x="9" y="2"/>
                    <a:pt x="5" y="4"/>
                    <a:pt x="1" y="7"/>
                  </a:cubicBezTo>
                  <a:cubicBezTo>
                    <a:pt x="0" y="7"/>
                    <a:pt x="1" y="8"/>
                    <a:pt x="2" y="7"/>
                  </a:cubicBezTo>
                  <a:cubicBezTo>
                    <a:pt x="5" y="5"/>
                    <a:pt x="9" y="3"/>
                    <a:pt x="13" y="1"/>
                  </a:cubicBezTo>
                  <a:cubicBezTo>
                    <a:pt x="14" y="1"/>
                    <a:pt x="13" y="0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8" name="Freeform 9293">
              <a:extLst>
                <a:ext uri="{FF2B5EF4-FFF2-40B4-BE49-F238E27FC236}">
                  <a16:creationId xmlns="" xmlns:a16="http://schemas.microsoft.com/office/drawing/2014/main" id="{1AB17CC2-BCC7-4351-958A-EB40A9579293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538" y="42862"/>
              <a:ext cx="49213" cy="22225"/>
            </a:xfrm>
            <a:custGeom>
              <a:avLst/>
              <a:gdLst>
                <a:gd name="T0" fmla="*/ 2 w 13"/>
                <a:gd name="T1" fmla="*/ 6 h 6"/>
                <a:gd name="T2" fmla="*/ 12 w 13"/>
                <a:gd name="T3" fmla="*/ 1 h 6"/>
                <a:gd name="T4" fmla="*/ 11 w 13"/>
                <a:gd name="T5" fmla="*/ 0 h 6"/>
                <a:gd name="T6" fmla="*/ 1 w 13"/>
                <a:gd name="T7" fmla="*/ 5 h 6"/>
                <a:gd name="T8" fmla="*/ 2 w 13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6">
                  <a:moveTo>
                    <a:pt x="2" y="6"/>
                  </a:moveTo>
                  <a:cubicBezTo>
                    <a:pt x="5" y="4"/>
                    <a:pt x="8" y="2"/>
                    <a:pt x="12" y="1"/>
                  </a:cubicBezTo>
                  <a:cubicBezTo>
                    <a:pt x="13" y="0"/>
                    <a:pt x="12" y="0"/>
                    <a:pt x="11" y="0"/>
                  </a:cubicBezTo>
                  <a:cubicBezTo>
                    <a:pt x="8" y="2"/>
                    <a:pt x="4" y="3"/>
                    <a:pt x="1" y="5"/>
                  </a:cubicBezTo>
                  <a:cubicBezTo>
                    <a:pt x="0" y="6"/>
                    <a:pt x="1" y="6"/>
                    <a:pt x="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9" name="Freeform 9294">
              <a:extLst>
                <a:ext uri="{FF2B5EF4-FFF2-40B4-BE49-F238E27FC236}">
                  <a16:creationId xmlns="" xmlns:a16="http://schemas.microsoft.com/office/drawing/2014/main" id="{06BB4938-D1F2-46A1-B665-57E82B0E5E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275" y="101600"/>
              <a:ext cx="120650" cy="71438"/>
            </a:xfrm>
            <a:custGeom>
              <a:avLst/>
              <a:gdLst>
                <a:gd name="T0" fmla="*/ 1 w 32"/>
                <a:gd name="T1" fmla="*/ 18 h 19"/>
                <a:gd name="T2" fmla="*/ 31 w 32"/>
                <a:gd name="T3" fmla="*/ 2 h 19"/>
                <a:gd name="T4" fmla="*/ 31 w 32"/>
                <a:gd name="T5" fmla="*/ 1 h 19"/>
                <a:gd name="T6" fmla="*/ 0 w 32"/>
                <a:gd name="T7" fmla="*/ 18 h 19"/>
                <a:gd name="T8" fmla="*/ 1 w 32"/>
                <a:gd name="T9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9">
                  <a:moveTo>
                    <a:pt x="1" y="18"/>
                  </a:moveTo>
                  <a:cubicBezTo>
                    <a:pt x="11" y="13"/>
                    <a:pt x="21" y="7"/>
                    <a:pt x="31" y="2"/>
                  </a:cubicBezTo>
                  <a:cubicBezTo>
                    <a:pt x="32" y="1"/>
                    <a:pt x="31" y="0"/>
                    <a:pt x="31" y="1"/>
                  </a:cubicBezTo>
                  <a:cubicBezTo>
                    <a:pt x="21" y="6"/>
                    <a:pt x="10" y="12"/>
                    <a:pt x="0" y="18"/>
                  </a:cubicBezTo>
                  <a:cubicBezTo>
                    <a:pt x="0" y="18"/>
                    <a:pt x="0" y="19"/>
                    <a:pt x="1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0" name="Freeform 9295">
              <a:extLst>
                <a:ext uri="{FF2B5EF4-FFF2-40B4-BE49-F238E27FC236}">
                  <a16:creationId xmlns="" xmlns:a16="http://schemas.microsoft.com/office/drawing/2014/main" id="{2F1949A2-BCBF-4ABD-88B8-76E402F64AF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63" y="200025"/>
              <a:ext cx="88900" cy="52388"/>
            </a:xfrm>
            <a:custGeom>
              <a:avLst/>
              <a:gdLst>
                <a:gd name="T0" fmla="*/ 2 w 24"/>
                <a:gd name="T1" fmla="*/ 13 h 14"/>
                <a:gd name="T2" fmla="*/ 24 w 24"/>
                <a:gd name="T3" fmla="*/ 1 h 14"/>
                <a:gd name="T4" fmla="*/ 23 w 24"/>
                <a:gd name="T5" fmla="*/ 1 h 14"/>
                <a:gd name="T6" fmla="*/ 1 w 24"/>
                <a:gd name="T7" fmla="*/ 13 h 14"/>
                <a:gd name="T8" fmla="*/ 2 w 24"/>
                <a:gd name="T9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4">
                  <a:moveTo>
                    <a:pt x="2" y="13"/>
                  </a:moveTo>
                  <a:cubicBezTo>
                    <a:pt x="9" y="9"/>
                    <a:pt x="16" y="5"/>
                    <a:pt x="24" y="1"/>
                  </a:cubicBezTo>
                  <a:cubicBezTo>
                    <a:pt x="24" y="0"/>
                    <a:pt x="23" y="1"/>
                    <a:pt x="23" y="1"/>
                  </a:cubicBezTo>
                  <a:cubicBezTo>
                    <a:pt x="15" y="5"/>
                    <a:pt x="8" y="9"/>
                    <a:pt x="1" y="13"/>
                  </a:cubicBezTo>
                  <a:cubicBezTo>
                    <a:pt x="0" y="14"/>
                    <a:pt x="1" y="13"/>
                    <a:pt x="2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1" name="Freeform 9296">
              <a:extLst>
                <a:ext uri="{FF2B5EF4-FFF2-40B4-BE49-F238E27FC236}">
                  <a16:creationId xmlns="" xmlns:a16="http://schemas.microsoft.com/office/drawing/2014/main" id="{C219D1F5-DB0E-423D-855F-5CAEB8998FB9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13" y="166687"/>
              <a:ext cx="52388" cy="33338"/>
            </a:xfrm>
            <a:custGeom>
              <a:avLst/>
              <a:gdLst>
                <a:gd name="T0" fmla="*/ 13 w 14"/>
                <a:gd name="T1" fmla="*/ 0 h 9"/>
                <a:gd name="T2" fmla="*/ 1 w 14"/>
                <a:gd name="T3" fmla="*/ 8 h 9"/>
                <a:gd name="T4" fmla="*/ 1 w 14"/>
                <a:gd name="T5" fmla="*/ 9 h 9"/>
                <a:gd name="T6" fmla="*/ 14 w 14"/>
                <a:gd name="T7" fmla="*/ 1 h 9"/>
                <a:gd name="T8" fmla="*/ 13 w 14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9">
                  <a:moveTo>
                    <a:pt x="13" y="0"/>
                  </a:moveTo>
                  <a:cubicBezTo>
                    <a:pt x="9" y="3"/>
                    <a:pt x="5" y="6"/>
                    <a:pt x="1" y="8"/>
                  </a:cubicBezTo>
                  <a:cubicBezTo>
                    <a:pt x="0" y="9"/>
                    <a:pt x="1" y="9"/>
                    <a:pt x="1" y="9"/>
                  </a:cubicBezTo>
                  <a:cubicBezTo>
                    <a:pt x="5" y="6"/>
                    <a:pt x="10" y="4"/>
                    <a:pt x="14" y="1"/>
                  </a:cubicBezTo>
                  <a:cubicBezTo>
                    <a:pt x="14" y="0"/>
                    <a:pt x="13" y="0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2" name="Freeform 9297">
              <a:extLst>
                <a:ext uri="{FF2B5EF4-FFF2-40B4-BE49-F238E27FC236}">
                  <a16:creationId xmlns="" xmlns:a16="http://schemas.microsoft.com/office/drawing/2014/main" id="{637B08B1-2C5A-46CC-8D7A-A61C6FEBBAB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000" y="19050"/>
              <a:ext cx="225425" cy="123825"/>
            </a:xfrm>
            <a:custGeom>
              <a:avLst/>
              <a:gdLst>
                <a:gd name="T0" fmla="*/ 59 w 60"/>
                <a:gd name="T1" fmla="*/ 0 h 33"/>
                <a:gd name="T2" fmla="*/ 1 w 60"/>
                <a:gd name="T3" fmla="*/ 32 h 33"/>
                <a:gd name="T4" fmla="*/ 1 w 60"/>
                <a:gd name="T5" fmla="*/ 33 h 33"/>
                <a:gd name="T6" fmla="*/ 60 w 60"/>
                <a:gd name="T7" fmla="*/ 0 h 33"/>
                <a:gd name="T8" fmla="*/ 59 w 60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33">
                  <a:moveTo>
                    <a:pt x="59" y="0"/>
                  </a:moveTo>
                  <a:cubicBezTo>
                    <a:pt x="39" y="10"/>
                    <a:pt x="20" y="21"/>
                    <a:pt x="1" y="32"/>
                  </a:cubicBezTo>
                  <a:cubicBezTo>
                    <a:pt x="0" y="33"/>
                    <a:pt x="1" y="33"/>
                    <a:pt x="1" y="33"/>
                  </a:cubicBezTo>
                  <a:cubicBezTo>
                    <a:pt x="20" y="21"/>
                    <a:pt x="40" y="11"/>
                    <a:pt x="60" y="0"/>
                  </a:cubicBezTo>
                  <a:cubicBezTo>
                    <a:pt x="60" y="0"/>
                    <a:pt x="59" y="0"/>
                    <a:pt x="5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3" name="Freeform 9298">
              <a:extLst>
                <a:ext uri="{FF2B5EF4-FFF2-40B4-BE49-F238E27FC236}">
                  <a16:creationId xmlns="" xmlns:a16="http://schemas.microsoft.com/office/drawing/2014/main" id="{442D1B76-7CBD-40EB-9A36-78A5F03B11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825" y="15875"/>
              <a:ext cx="225425" cy="123825"/>
            </a:xfrm>
            <a:custGeom>
              <a:avLst/>
              <a:gdLst>
                <a:gd name="T0" fmla="*/ 2 w 60"/>
                <a:gd name="T1" fmla="*/ 33 h 33"/>
                <a:gd name="T2" fmla="*/ 59 w 60"/>
                <a:gd name="T3" fmla="*/ 1 h 33"/>
                <a:gd name="T4" fmla="*/ 58 w 60"/>
                <a:gd name="T5" fmla="*/ 0 h 33"/>
                <a:gd name="T6" fmla="*/ 1 w 60"/>
                <a:gd name="T7" fmla="*/ 32 h 33"/>
                <a:gd name="T8" fmla="*/ 2 w 60"/>
                <a:gd name="T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33">
                  <a:moveTo>
                    <a:pt x="2" y="33"/>
                  </a:moveTo>
                  <a:cubicBezTo>
                    <a:pt x="21" y="21"/>
                    <a:pt x="40" y="11"/>
                    <a:pt x="59" y="1"/>
                  </a:cubicBezTo>
                  <a:cubicBezTo>
                    <a:pt x="60" y="0"/>
                    <a:pt x="59" y="0"/>
                    <a:pt x="58" y="0"/>
                  </a:cubicBezTo>
                  <a:cubicBezTo>
                    <a:pt x="39" y="11"/>
                    <a:pt x="20" y="21"/>
                    <a:pt x="1" y="32"/>
                  </a:cubicBezTo>
                  <a:cubicBezTo>
                    <a:pt x="0" y="33"/>
                    <a:pt x="2" y="33"/>
                    <a:pt x="2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4" name="Freeform 9299">
              <a:extLst>
                <a:ext uri="{FF2B5EF4-FFF2-40B4-BE49-F238E27FC236}">
                  <a16:creationId xmlns="" xmlns:a16="http://schemas.microsoft.com/office/drawing/2014/main" id="{B5ECD76E-E472-40A9-AC5C-1CFFC7B43A2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75" y="161925"/>
              <a:ext cx="44450" cy="26988"/>
            </a:xfrm>
            <a:custGeom>
              <a:avLst/>
              <a:gdLst>
                <a:gd name="T0" fmla="*/ 2 w 12"/>
                <a:gd name="T1" fmla="*/ 7 h 7"/>
                <a:gd name="T2" fmla="*/ 11 w 12"/>
                <a:gd name="T3" fmla="*/ 1 h 7"/>
                <a:gd name="T4" fmla="*/ 11 w 12"/>
                <a:gd name="T5" fmla="*/ 1 h 7"/>
                <a:gd name="T6" fmla="*/ 1 w 12"/>
                <a:gd name="T7" fmla="*/ 6 h 7"/>
                <a:gd name="T8" fmla="*/ 2 w 12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7">
                  <a:moveTo>
                    <a:pt x="2" y="7"/>
                  </a:moveTo>
                  <a:cubicBezTo>
                    <a:pt x="5" y="5"/>
                    <a:pt x="8" y="3"/>
                    <a:pt x="11" y="1"/>
                  </a:cubicBezTo>
                  <a:cubicBezTo>
                    <a:pt x="12" y="1"/>
                    <a:pt x="11" y="0"/>
                    <a:pt x="11" y="1"/>
                  </a:cubicBezTo>
                  <a:cubicBezTo>
                    <a:pt x="7" y="2"/>
                    <a:pt x="4" y="4"/>
                    <a:pt x="1" y="6"/>
                  </a:cubicBezTo>
                  <a:cubicBezTo>
                    <a:pt x="0" y="7"/>
                    <a:pt x="1" y="7"/>
                    <a:pt x="2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95" name="Group 106">
            <a:extLst>
              <a:ext uri="{FF2B5EF4-FFF2-40B4-BE49-F238E27FC236}">
                <a16:creationId xmlns="" xmlns:a16="http://schemas.microsoft.com/office/drawing/2014/main" id="{0F73BAD1-578F-4D97-B864-3EA5B7B10F55}"/>
              </a:ext>
            </a:extLst>
          </p:cNvPr>
          <p:cNvGrpSpPr>
            <a:grpSpLocks/>
          </p:cNvGrpSpPr>
          <p:nvPr/>
        </p:nvGrpSpPr>
        <p:grpSpPr bwMode="auto">
          <a:xfrm>
            <a:off x="8281454" y="2311646"/>
            <a:ext cx="513366" cy="656004"/>
            <a:chOff x="0" y="0"/>
            <a:chExt cx="650875" cy="831850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96" name="Freeform 9375">
              <a:extLst>
                <a:ext uri="{FF2B5EF4-FFF2-40B4-BE49-F238E27FC236}">
                  <a16:creationId xmlns="" xmlns:a16="http://schemas.microsoft.com/office/drawing/2014/main" id="{A0490146-58E2-4FA9-9179-4EB3EDB2F17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0" y="3175"/>
              <a:ext cx="650875" cy="828675"/>
            </a:xfrm>
            <a:custGeom>
              <a:avLst/>
              <a:gdLst>
                <a:gd name="T0" fmla="*/ 166 w 173"/>
                <a:gd name="T1" fmla="*/ 128 h 220"/>
                <a:gd name="T2" fmla="*/ 160 w 173"/>
                <a:gd name="T3" fmla="*/ 68 h 220"/>
                <a:gd name="T4" fmla="*/ 145 w 173"/>
                <a:gd name="T5" fmla="*/ 69 h 220"/>
                <a:gd name="T6" fmla="*/ 133 w 173"/>
                <a:gd name="T7" fmla="*/ 71 h 220"/>
                <a:gd name="T8" fmla="*/ 106 w 173"/>
                <a:gd name="T9" fmla="*/ 70 h 220"/>
                <a:gd name="T10" fmla="*/ 158 w 173"/>
                <a:gd name="T11" fmla="*/ 72 h 220"/>
                <a:gd name="T12" fmla="*/ 163 w 173"/>
                <a:gd name="T13" fmla="*/ 78 h 220"/>
                <a:gd name="T14" fmla="*/ 163 w 173"/>
                <a:gd name="T15" fmla="*/ 95 h 220"/>
                <a:gd name="T16" fmla="*/ 163 w 173"/>
                <a:gd name="T17" fmla="*/ 121 h 220"/>
                <a:gd name="T18" fmla="*/ 163 w 173"/>
                <a:gd name="T19" fmla="*/ 128 h 220"/>
                <a:gd name="T20" fmla="*/ 163 w 173"/>
                <a:gd name="T21" fmla="*/ 143 h 220"/>
                <a:gd name="T22" fmla="*/ 163 w 173"/>
                <a:gd name="T23" fmla="*/ 158 h 220"/>
                <a:gd name="T24" fmla="*/ 163 w 173"/>
                <a:gd name="T25" fmla="*/ 188 h 220"/>
                <a:gd name="T26" fmla="*/ 161 w 173"/>
                <a:gd name="T27" fmla="*/ 200 h 220"/>
                <a:gd name="T28" fmla="*/ 161 w 173"/>
                <a:gd name="T29" fmla="*/ 201 h 220"/>
                <a:gd name="T30" fmla="*/ 153 w 173"/>
                <a:gd name="T31" fmla="*/ 209 h 220"/>
                <a:gd name="T32" fmla="*/ 123 w 173"/>
                <a:gd name="T33" fmla="*/ 210 h 220"/>
                <a:gd name="T34" fmla="*/ 58 w 173"/>
                <a:gd name="T35" fmla="*/ 211 h 220"/>
                <a:gd name="T36" fmla="*/ 35 w 173"/>
                <a:gd name="T37" fmla="*/ 213 h 220"/>
                <a:gd name="T38" fmla="*/ 36 w 173"/>
                <a:gd name="T39" fmla="*/ 212 h 220"/>
                <a:gd name="T40" fmla="*/ 7 w 173"/>
                <a:gd name="T41" fmla="*/ 197 h 220"/>
                <a:gd name="T42" fmla="*/ 8 w 173"/>
                <a:gd name="T43" fmla="*/ 188 h 220"/>
                <a:gd name="T44" fmla="*/ 9 w 173"/>
                <a:gd name="T45" fmla="*/ 75 h 220"/>
                <a:gd name="T46" fmla="*/ 24 w 173"/>
                <a:gd name="T47" fmla="*/ 9 h 220"/>
                <a:gd name="T48" fmla="*/ 35 w 173"/>
                <a:gd name="T49" fmla="*/ 10 h 220"/>
                <a:gd name="T50" fmla="*/ 53 w 173"/>
                <a:gd name="T51" fmla="*/ 10 h 220"/>
                <a:gd name="T52" fmla="*/ 101 w 173"/>
                <a:gd name="T53" fmla="*/ 57 h 220"/>
                <a:gd name="T54" fmla="*/ 100 w 173"/>
                <a:gd name="T55" fmla="*/ 61 h 220"/>
                <a:gd name="T56" fmla="*/ 102 w 173"/>
                <a:gd name="T57" fmla="*/ 60 h 220"/>
                <a:gd name="T58" fmla="*/ 102 w 173"/>
                <a:gd name="T59" fmla="*/ 58 h 220"/>
                <a:gd name="T60" fmla="*/ 102 w 173"/>
                <a:gd name="T61" fmla="*/ 58 h 220"/>
                <a:gd name="T62" fmla="*/ 105 w 173"/>
                <a:gd name="T63" fmla="*/ 54 h 220"/>
                <a:gd name="T64" fmla="*/ 106 w 173"/>
                <a:gd name="T65" fmla="*/ 28 h 220"/>
                <a:gd name="T66" fmla="*/ 101 w 173"/>
                <a:gd name="T67" fmla="*/ 7 h 220"/>
                <a:gd name="T68" fmla="*/ 101 w 173"/>
                <a:gd name="T69" fmla="*/ 7 h 220"/>
                <a:gd name="T70" fmla="*/ 70 w 173"/>
                <a:gd name="T71" fmla="*/ 6 h 220"/>
                <a:gd name="T72" fmla="*/ 63 w 173"/>
                <a:gd name="T73" fmla="*/ 6 h 220"/>
                <a:gd name="T74" fmla="*/ 47 w 173"/>
                <a:gd name="T75" fmla="*/ 4 h 220"/>
                <a:gd name="T76" fmla="*/ 44 w 173"/>
                <a:gd name="T77" fmla="*/ 5 h 220"/>
                <a:gd name="T78" fmla="*/ 2 w 173"/>
                <a:gd name="T79" fmla="*/ 46 h 220"/>
                <a:gd name="T80" fmla="*/ 3 w 173"/>
                <a:gd name="T81" fmla="*/ 115 h 220"/>
                <a:gd name="T82" fmla="*/ 23 w 173"/>
                <a:gd name="T83" fmla="*/ 219 h 220"/>
                <a:gd name="T84" fmla="*/ 149 w 173"/>
                <a:gd name="T85" fmla="*/ 215 h 220"/>
                <a:gd name="T86" fmla="*/ 168 w 173"/>
                <a:gd name="T87" fmla="*/ 157 h 220"/>
                <a:gd name="T88" fmla="*/ 32 w 173"/>
                <a:gd name="T89" fmla="*/ 10 h 220"/>
                <a:gd name="T90" fmla="*/ 32 w 173"/>
                <a:gd name="T91" fmla="*/ 10 h 220"/>
                <a:gd name="T92" fmla="*/ 101 w 173"/>
                <a:gd name="T93" fmla="*/ 59 h 220"/>
                <a:gd name="T94" fmla="*/ 101 w 173"/>
                <a:gd name="T95" fmla="*/ 59 h 220"/>
                <a:gd name="T96" fmla="*/ 26 w 173"/>
                <a:gd name="T97" fmla="*/ 5 h 220"/>
                <a:gd name="T98" fmla="*/ 21 w 173"/>
                <a:gd name="T99" fmla="*/ 5 h 220"/>
                <a:gd name="T100" fmla="*/ 20 w 173"/>
                <a:gd name="T101" fmla="*/ 5 h 220"/>
                <a:gd name="T102" fmla="*/ 155 w 173"/>
                <a:gd name="T103" fmla="*/ 209 h 220"/>
                <a:gd name="T104" fmla="*/ 155 w 173"/>
                <a:gd name="T105" fmla="*/ 209 h 220"/>
                <a:gd name="T106" fmla="*/ 163 w 173"/>
                <a:gd name="T107" fmla="*/ 189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73" h="220">
                  <a:moveTo>
                    <a:pt x="166" y="138"/>
                  </a:moveTo>
                  <a:cubicBezTo>
                    <a:pt x="166" y="138"/>
                    <a:pt x="166" y="130"/>
                    <a:pt x="166" y="128"/>
                  </a:cubicBezTo>
                  <a:cubicBezTo>
                    <a:pt x="166" y="128"/>
                    <a:pt x="167" y="129"/>
                    <a:pt x="167" y="130"/>
                  </a:cubicBezTo>
                  <a:cubicBezTo>
                    <a:pt x="167" y="119"/>
                    <a:pt x="170" y="71"/>
                    <a:pt x="160" y="68"/>
                  </a:cubicBezTo>
                  <a:cubicBezTo>
                    <a:pt x="164" y="72"/>
                    <a:pt x="158" y="69"/>
                    <a:pt x="157" y="69"/>
                  </a:cubicBezTo>
                  <a:cubicBezTo>
                    <a:pt x="148" y="69"/>
                    <a:pt x="153" y="69"/>
                    <a:pt x="145" y="69"/>
                  </a:cubicBezTo>
                  <a:cubicBezTo>
                    <a:pt x="152" y="67"/>
                    <a:pt x="145" y="69"/>
                    <a:pt x="144" y="68"/>
                  </a:cubicBezTo>
                  <a:cubicBezTo>
                    <a:pt x="140" y="68"/>
                    <a:pt x="137" y="69"/>
                    <a:pt x="133" y="71"/>
                  </a:cubicBezTo>
                  <a:cubicBezTo>
                    <a:pt x="134" y="70"/>
                    <a:pt x="113" y="70"/>
                    <a:pt x="107" y="69"/>
                  </a:cubicBezTo>
                  <a:cubicBezTo>
                    <a:pt x="108" y="69"/>
                    <a:pt x="107" y="70"/>
                    <a:pt x="106" y="70"/>
                  </a:cubicBezTo>
                  <a:cubicBezTo>
                    <a:pt x="110" y="74"/>
                    <a:pt x="127" y="69"/>
                    <a:pt x="128" y="73"/>
                  </a:cubicBezTo>
                  <a:cubicBezTo>
                    <a:pt x="128" y="70"/>
                    <a:pt x="158" y="72"/>
                    <a:pt x="158" y="72"/>
                  </a:cubicBezTo>
                  <a:cubicBezTo>
                    <a:pt x="161" y="71"/>
                    <a:pt x="165" y="78"/>
                    <a:pt x="165" y="79"/>
                  </a:cubicBezTo>
                  <a:cubicBezTo>
                    <a:pt x="162" y="76"/>
                    <a:pt x="165" y="83"/>
                    <a:pt x="163" y="78"/>
                  </a:cubicBezTo>
                  <a:cubicBezTo>
                    <a:pt x="163" y="80"/>
                    <a:pt x="163" y="81"/>
                    <a:pt x="163" y="81"/>
                  </a:cubicBezTo>
                  <a:cubicBezTo>
                    <a:pt x="163" y="85"/>
                    <a:pt x="162" y="90"/>
                    <a:pt x="163" y="95"/>
                  </a:cubicBezTo>
                  <a:cubicBezTo>
                    <a:pt x="164" y="104"/>
                    <a:pt x="164" y="114"/>
                    <a:pt x="163" y="123"/>
                  </a:cubicBezTo>
                  <a:cubicBezTo>
                    <a:pt x="162" y="121"/>
                    <a:pt x="162" y="124"/>
                    <a:pt x="163" y="121"/>
                  </a:cubicBezTo>
                  <a:cubicBezTo>
                    <a:pt x="162" y="124"/>
                    <a:pt x="162" y="127"/>
                    <a:pt x="162" y="130"/>
                  </a:cubicBezTo>
                  <a:cubicBezTo>
                    <a:pt x="162" y="129"/>
                    <a:pt x="162" y="128"/>
                    <a:pt x="163" y="128"/>
                  </a:cubicBezTo>
                  <a:cubicBezTo>
                    <a:pt x="163" y="133"/>
                    <a:pt x="164" y="140"/>
                    <a:pt x="162" y="145"/>
                  </a:cubicBezTo>
                  <a:cubicBezTo>
                    <a:pt x="162" y="144"/>
                    <a:pt x="163" y="144"/>
                    <a:pt x="163" y="143"/>
                  </a:cubicBezTo>
                  <a:cubicBezTo>
                    <a:pt x="163" y="146"/>
                    <a:pt x="166" y="158"/>
                    <a:pt x="165" y="160"/>
                  </a:cubicBezTo>
                  <a:cubicBezTo>
                    <a:pt x="164" y="159"/>
                    <a:pt x="164" y="158"/>
                    <a:pt x="163" y="158"/>
                  </a:cubicBezTo>
                  <a:cubicBezTo>
                    <a:pt x="162" y="156"/>
                    <a:pt x="163" y="163"/>
                    <a:pt x="164" y="162"/>
                  </a:cubicBezTo>
                  <a:cubicBezTo>
                    <a:pt x="163" y="167"/>
                    <a:pt x="163" y="182"/>
                    <a:pt x="163" y="188"/>
                  </a:cubicBezTo>
                  <a:cubicBezTo>
                    <a:pt x="163" y="188"/>
                    <a:pt x="163" y="189"/>
                    <a:pt x="162" y="188"/>
                  </a:cubicBezTo>
                  <a:cubicBezTo>
                    <a:pt x="162" y="191"/>
                    <a:pt x="162" y="197"/>
                    <a:pt x="161" y="200"/>
                  </a:cubicBezTo>
                  <a:cubicBezTo>
                    <a:pt x="161" y="199"/>
                    <a:pt x="162" y="198"/>
                    <a:pt x="162" y="197"/>
                  </a:cubicBezTo>
                  <a:cubicBezTo>
                    <a:pt x="163" y="198"/>
                    <a:pt x="163" y="200"/>
                    <a:pt x="161" y="201"/>
                  </a:cubicBezTo>
                  <a:cubicBezTo>
                    <a:pt x="161" y="203"/>
                    <a:pt x="155" y="206"/>
                    <a:pt x="152" y="208"/>
                  </a:cubicBezTo>
                  <a:cubicBezTo>
                    <a:pt x="153" y="209"/>
                    <a:pt x="157" y="206"/>
                    <a:pt x="153" y="209"/>
                  </a:cubicBezTo>
                  <a:cubicBezTo>
                    <a:pt x="149" y="210"/>
                    <a:pt x="142" y="210"/>
                    <a:pt x="140" y="210"/>
                  </a:cubicBezTo>
                  <a:cubicBezTo>
                    <a:pt x="144" y="211"/>
                    <a:pt x="118" y="211"/>
                    <a:pt x="123" y="210"/>
                  </a:cubicBezTo>
                  <a:cubicBezTo>
                    <a:pt x="112" y="210"/>
                    <a:pt x="95" y="208"/>
                    <a:pt x="85" y="211"/>
                  </a:cubicBezTo>
                  <a:cubicBezTo>
                    <a:pt x="83" y="211"/>
                    <a:pt x="58" y="213"/>
                    <a:pt x="58" y="211"/>
                  </a:cubicBezTo>
                  <a:cubicBezTo>
                    <a:pt x="59" y="211"/>
                    <a:pt x="60" y="211"/>
                    <a:pt x="60" y="211"/>
                  </a:cubicBezTo>
                  <a:cubicBezTo>
                    <a:pt x="54" y="207"/>
                    <a:pt x="41" y="213"/>
                    <a:pt x="35" y="213"/>
                  </a:cubicBezTo>
                  <a:cubicBezTo>
                    <a:pt x="37" y="213"/>
                    <a:pt x="39" y="212"/>
                    <a:pt x="41" y="211"/>
                  </a:cubicBezTo>
                  <a:cubicBezTo>
                    <a:pt x="40" y="212"/>
                    <a:pt x="37" y="212"/>
                    <a:pt x="36" y="212"/>
                  </a:cubicBezTo>
                  <a:cubicBezTo>
                    <a:pt x="35" y="212"/>
                    <a:pt x="26" y="213"/>
                    <a:pt x="22" y="212"/>
                  </a:cubicBezTo>
                  <a:cubicBezTo>
                    <a:pt x="16" y="210"/>
                    <a:pt x="5" y="205"/>
                    <a:pt x="7" y="197"/>
                  </a:cubicBezTo>
                  <a:cubicBezTo>
                    <a:pt x="9" y="198"/>
                    <a:pt x="8" y="190"/>
                    <a:pt x="7" y="195"/>
                  </a:cubicBezTo>
                  <a:cubicBezTo>
                    <a:pt x="7" y="194"/>
                    <a:pt x="7" y="183"/>
                    <a:pt x="8" y="188"/>
                  </a:cubicBezTo>
                  <a:cubicBezTo>
                    <a:pt x="5" y="159"/>
                    <a:pt x="16" y="124"/>
                    <a:pt x="9" y="97"/>
                  </a:cubicBezTo>
                  <a:cubicBezTo>
                    <a:pt x="12" y="93"/>
                    <a:pt x="9" y="80"/>
                    <a:pt x="9" y="75"/>
                  </a:cubicBezTo>
                  <a:cubicBezTo>
                    <a:pt x="8" y="66"/>
                    <a:pt x="10" y="58"/>
                    <a:pt x="9" y="49"/>
                  </a:cubicBezTo>
                  <a:cubicBezTo>
                    <a:pt x="7" y="38"/>
                    <a:pt x="1" y="3"/>
                    <a:pt x="24" y="9"/>
                  </a:cubicBezTo>
                  <a:cubicBezTo>
                    <a:pt x="22" y="9"/>
                    <a:pt x="20" y="10"/>
                    <a:pt x="19" y="10"/>
                  </a:cubicBezTo>
                  <a:cubicBezTo>
                    <a:pt x="21" y="10"/>
                    <a:pt x="31" y="12"/>
                    <a:pt x="35" y="10"/>
                  </a:cubicBezTo>
                  <a:cubicBezTo>
                    <a:pt x="34" y="10"/>
                    <a:pt x="31" y="9"/>
                    <a:pt x="30" y="9"/>
                  </a:cubicBezTo>
                  <a:cubicBezTo>
                    <a:pt x="35" y="7"/>
                    <a:pt x="50" y="12"/>
                    <a:pt x="53" y="10"/>
                  </a:cubicBezTo>
                  <a:cubicBezTo>
                    <a:pt x="65" y="7"/>
                    <a:pt x="81" y="5"/>
                    <a:pt x="94" y="9"/>
                  </a:cubicBezTo>
                  <a:cubicBezTo>
                    <a:pt x="104" y="13"/>
                    <a:pt x="105" y="45"/>
                    <a:pt x="101" y="57"/>
                  </a:cubicBezTo>
                  <a:cubicBezTo>
                    <a:pt x="101" y="57"/>
                    <a:pt x="101" y="57"/>
                    <a:pt x="100" y="57"/>
                  </a:cubicBezTo>
                  <a:cubicBezTo>
                    <a:pt x="100" y="57"/>
                    <a:pt x="99" y="59"/>
                    <a:pt x="100" y="61"/>
                  </a:cubicBezTo>
                  <a:cubicBezTo>
                    <a:pt x="100" y="61"/>
                    <a:pt x="100" y="60"/>
                    <a:pt x="101" y="60"/>
                  </a:cubicBezTo>
                  <a:cubicBezTo>
                    <a:pt x="101" y="62"/>
                    <a:pt x="101" y="62"/>
                    <a:pt x="102" y="60"/>
                  </a:cubicBezTo>
                  <a:cubicBezTo>
                    <a:pt x="101" y="60"/>
                    <a:pt x="101" y="59"/>
                    <a:pt x="101" y="59"/>
                  </a:cubicBezTo>
                  <a:cubicBezTo>
                    <a:pt x="102" y="59"/>
                    <a:pt x="102" y="58"/>
                    <a:pt x="102" y="58"/>
                  </a:cubicBezTo>
                  <a:cubicBezTo>
                    <a:pt x="102" y="58"/>
                    <a:pt x="102" y="58"/>
                    <a:pt x="102" y="58"/>
                  </a:cubicBezTo>
                  <a:cubicBezTo>
                    <a:pt x="102" y="58"/>
                    <a:pt x="102" y="58"/>
                    <a:pt x="102" y="58"/>
                  </a:cubicBezTo>
                  <a:cubicBezTo>
                    <a:pt x="102" y="57"/>
                    <a:pt x="102" y="57"/>
                    <a:pt x="102" y="57"/>
                  </a:cubicBezTo>
                  <a:cubicBezTo>
                    <a:pt x="103" y="57"/>
                    <a:pt x="105" y="56"/>
                    <a:pt x="105" y="54"/>
                  </a:cubicBezTo>
                  <a:cubicBezTo>
                    <a:pt x="105" y="55"/>
                    <a:pt x="106" y="47"/>
                    <a:pt x="106" y="47"/>
                  </a:cubicBezTo>
                  <a:cubicBezTo>
                    <a:pt x="104" y="41"/>
                    <a:pt x="105" y="33"/>
                    <a:pt x="106" y="28"/>
                  </a:cubicBezTo>
                  <a:cubicBezTo>
                    <a:pt x="106" y="28"/>
                    <a:pt x="104" y="11"/>
                    <a:pt x="102" y="8"/>
                  </a:cubicBezTo>
                  <a:cubicBezTo>
                    <a:pt x="102" y="8"/>
                    <a:pt x="101" y="7"/>
                    <a:pt x="101" y="7"/>
                  </a:cubicBezTo>
                  <a:cubicBezTo>
                    <a:pt x="101" y="7"/>
                    <a:pt x="102" y="7"/>
                    <a:pt x="102" y="7"/>
                  </a:cubicBezTo>
                  <a:cubicBezTo>
                    <a:pt x="102" y="7"/>
                    <a:pt x="101" y="7"/>
                    <a:pt x="101" y="7"/>
                  </a:cubicBezTo>
                  <a:cubicBezTo>
                    <a:pt x="97" y="6"/>
                    <a:pt x="89" y="1"/>
                    <a:pt x="91" y="3"/>
                  </a:cubicBezTo>
                  <a:cubicBezTo>
                    <a:pt x="85" y="2"/>
                    <a:pt x="73" y="7"/>
                    <a:pt x="70" y="6"/>
                  </a:cubicBezTo>
                  <a:cubicBezTo>
                    <a:pt x="70" y="6"/>
                    <a:pt x="71" y="4"/>
                    <a:pt x="71" y="4"/>
                  </a:cubicBezTo>
                  <a:cubicBezTo>
                    <a:pt x="68" y="5"/>
                    <a:pt x="66" y="5"/>
                    <a:pt x="63" y="6"/>
                  </a:cubicBezTo>
                  <a:cubicBezTo>
                    <a:pt x="63" y="5"/>
                    <a:pt x="69" y="4"/>
                    <a:pt x="68" y="4"/>
                  </a:cubicBezTo>
                  <a:cubicBezTo>
                    <a:pt x="64" y="5"/>
                    <a:pt x="46" y="6"/>
                    <a:pt x="47" y="4"/>
                  </a:cubicBezTo>
                  <a:cubicBezTo>
                    <a:pt x="45" y="5"/>
                    <a:pt x="43" y="5"/>
                    <a:pt x="41" y="5"/>
                  </a:cubicBezTo>
                  <a:cubicBezTo>
                    <a:pt x="42" y="5"/>
                    <a:pt x="43" y="5"/>
                    <a:pt x="44" y="5"/>
                  </a:cubicBezTo>
                  <a:cubicBezTo>
                    <a:pt x="34" y="0"/>
                    <a:pt x="15" y="2"/>
                    <a:pt x="7" y="9"/>
                  </a:cubicBezTo>
                  <a:cubicBezTo>
                    <a:pt x="0" y="20"/>
                    <a:pt x="2" y="33"/>
                    <a:pt x="2" y="46"/>
                  </a:cubicBezTo>
                  <a:cubicBezTo>
                    <a:pt x="2" y="69"/>
                    <a:pt x="2" y="91"/>
                    <a:pt x="2" y="113"/>
                  </a:cubicBezTo>
                  <a:cubicBezTo>
                    <a:pt x="2" y="110"/>
                    <a:pt x="3" y="115"/>
                    <a:pt x="3" y="115"/>
                  </a:cubicBezTo>
                  <a:cubicBezTo>
                    <a:pt x="0" y="138"/>
                    <a:pt x="1" y="168"/>
                    <a:pt x="1" y="193"/>
                  </a:cubicBezTo>
                  <a:cubicBezTo>
                    <a:pt x="1" y="207"/>
                    <a:pt x="8" y="218"/>
                    <a:pt x="23" y="219"/>
                  </a:cubicBezTo>
                  <a:cubicBezTo>
                    <a:pt x="30" y="219"/>
                    <a:pt x="57" y="218"/>
                    <a:pt x="57" y="218"/>
                  </a:cubicBezTo>
                  <a:cubicBezTo>
                    <a:pt x="87" y="212"/>
                    <a:pt x="119" y="220"/>
                    <a:pt x="149" y="215"/>
                  </a:cubicBezTo>
                  <a:cubicBezTo>
                    <a:pt x="149" y="215"/>
                    <a:pt x="149" y="215"/>
                    <a:pt x="149" y="216"/>
                  </a:cubicBezTo>
                  <a:cubicBezTo>
                    <a:pt x="173" y="208"/>
                    <a:pt x="170" y="174"/>
                    <a:pt x="168" y="157"/>
                  </a:cubicBezTo>
                  <a:cubicBezTo>
                    <a:pt x="167" y="161"/>
                    <a:pt x="165" y="142"/>
                    <a:pt x="166" y="138"/>
                  </a:cubicBezTo>
                  <a:close/>
                  <a:moveTo>
                    <a:pt x="32" y="10"/>
                  </a:moveTo>
                  <a:cubicBezTo>
                    <a:pt x="30" y="10"/>
                    <a:pt x="31" y="10"/>
                    <a:pt x="31" y="10"/>
                  </a:cubicBezTo>
                  <a:cubicBezTo>
                    <a:pt x="30" y="10"/>
                    <a:pt x="33" y="10"/>
                    <a:pt x="32" y="10"/>
                  </a:cubicBezTo>
                  <a:close/>
                  <a:moveTo>
                    <a:pt x="101" y="59"/>
                  </a:moveTo>
                  <a:cubicBezTo>
                    <a:pt x="101" y="59"/>
                    <a:pt x="101" y="59"/>
                    <a:pt x="101" y="59"/>
                  </a:cubicBezTo>
                  <a:cubicBezTo>
                    <a:pt x="101" y="59"/>
                    <a:pt x="101" y="58"/>
                    <a:pt x="101" y="58"/>
                  </a:cubicBezTo>
                  <a:cubicBezTo>
                    <a:pt x="101" y="59"/>
                    <a:pt x="101" y="59"/>
                    <a:pt x="101" y="59"/>
                  </a:cubicBezTo>
                  <a:close/>
                  <a:moveTo>
                    <a:pt x="26" y="5"/>
                  </a:moveTo>
                  <a:cubicBezTo>
                    <a:pt x="29" y="4"/>
                    <a:pt x="27" y="4"/>
                    <a:pt x="26" y="5"/>
                  </a:cubicBezTo>
                  <a:close/>
                  <a:moveTo>
                    <a:pt x="23" y="5"/>
                  </a:moveTo>
                  <a:cubicBezTo>
                    <a:pt x="23" y="5"/>
                    <a:pt x="21" y="5"/>
                    <a:pt x="21" y="5"/>
                  </a:cubicBezTo>
                  <a:cubicBezTo>
                    <a:pt x="21" y="5"/>
                    <a:pt x="22" y="5"/>
                    <a:pt x="23" y="5"/>
                  </a:cubicBezTo>
                  <a:close/>
                  <a:moveTo>
                    <a:pt x="20" y="5"/>
                  </a:moveTo>
                  <a:cubicBezTo>
                    <a:pt x="21" y="5"/>
                    <a:pt x="21" y="5"/>
                    <a:pt x="20" y="5"/>
                  </a:cubicBezTo>
                  <a:close/>
                  <a:moveTo>
                    <a:pt x="155" y="209"/>
                  </a:moveTo>
                  <a:cubicBezTo>
                    <a:pt x="156" y="208"/>
                    <a:pt x="157" y="208"/>
                    <a:pt x="158" y="207"/>
                  </a:cubicBezTo>
                  <a:cubicBezTo>
                    <a:pt x="158" y="208"/>
                    <a:pt x="157" y="208"/>
                    <a:pt x="155" y="209"/>
                  </a:cubicBezTo>
                  <a:close/>
                  <a:moveTo>
                    <a:pt x="163" y="190"/>
                  </a:moveTo>
                  <a:cubicBezTo>
                    <a:pt x="163" y="189"/>
                    <a:pt x="163" y="189"/>
                    <a:pt x="163" y="189"/>
                  </a:cubicBezTo>
                  <a:cubicBezTo>
                    <a:pt x="163" y="189"/>
                    <a:pt x="163" y="190"/>
                    <a:pt x="163" y="1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7" name="Freeform 9376">
              <a:extLst>
                <a:ext uri="{FF2B5EF4-FFF2-40B4-BE49-F238E27FC236}">
                  <a16:creationId xmlns="" xmlns:a16="http://schemas.microsoft.com/office/drawing/2014/main" id="{3689E0B9-A91B-49F1-A768-A759A83EA15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8463" y="0"/>
              <a:ext cx="244475" cy="252413"/>
            </a:xfrm>
            <a:custGeom>
              <a:avLst/>
              <a:gdLst>
                <a:gd name="T0" fmla="*/ 5 w 65"/>
                <a:gd name="T1" fmla="*/ 30 h 67"/>
                <a:gd name="T2" fmla="*/ 12 w 65"/>
                <a:gd name="T3" fmla="*/ 58 h 67"/>
                <a:gd name="T4" fmla="*/ 6 w 65"/>
                <a:gd name="T5" fmla="*/ 39 h 67"/>
                <a:gd name="T6" fmla="*/ 8 w 65"/>
                <a:gd name="T7" fmla="*/ 39 h 67"/>
                <a:gd name="T8" fmla="*/ 10 w 65"/>
                <a:gd name="T9" fmla="*/ 33 h 67"/>
                <a:gd name="T10" fmla="*/ 8 w 65"/>
                <a:gd name="T11" fmla="*/ 32 h 67"/>
                <a:gd name="T12" fmla="*/ 9 w 65"/>
                <a:gd name="T13" fmla="*/ 24 h 67"/>
                <a:gd name="T14" fmla="*/ 8 w 65"/>
                <a:gd name="T15" fmla="*/ 17 h 67"/>
                <a:gd name="T16" fmla="*/ 9 w 65"/>
                <a:gd name="T17" fmla="*/ 12 h 67"/>
                <a:gd name="T18" fmla="*/ 13 w 65"/>
                <a:gd name="T19" fmla="*/ 16 h 67"/>
                <a:gd name="T20" fmla="*/ 18 w 65"/>
                <a:gd name="T21" fmla="*/ 21 h 67"/>
                <a:gd name="T22" fmla="*/ 23 w 65"/>
                <a:gd name="T23" fmla="*/ 31 h 67"/>
                <a:gd name="T24" fmla="*/ 50 w 65"/>
                <a:gd name="T25" fmla="*/ 55 h 67"/>
                <a:gd name="T26" fmla="*/ 49 w 65"/>
                <a:gd name="T27" fmla="*/ 56 h 67"/>
                <a:gd name="T28" fmla="*/ 50 w 65"/>
                <a:gd name="T29" fmla="*/ 57 h 67"/>
                <a:gd name="T30" fmla="*/ 54 w 65"/>
                <a:gd name="T31" fmla="*/ 59 h 67"/>
                <a:gd name="T32" fmla="*/ 52 w 65"/>
                <a:gd name="T33" fmla="*/ 59 h 67"/>
                <a:gd name="T34" fmla="*/ 49 w 65"/>
                <a:gd name="T35" fmla="*/ 57 h 67"/>
                <a:gd name="T36" fmla="*/ 47 w 65"/>
                <a:gd name="T37" fmla="*/ 57 h 67"/>
                <a:gd name="T38" fmla="*/ 48 w 65"/>
                <a:gd name="T39" fmla="*/ 59 h 67"/>
                <a:gd name="T40" fmla="*/ 20 w 65"/>
                <a:gd name="T41" fmla="*/ 57 h 67"/>
                <a:gd name="T42" fmla="*/ 18 w 65"/>
                <a:gd name="T43" fmla="*/ 59 h 67"/>
                <a:gd name="T44" fmla="*/ 13 w 65"/>
                <a:gd name="T45" fmla="*/ 59 h 67"/>
                <a:gd name="T46" fmla="*/ 17 w 65"/>
                <a:gd name="T47" fmla="*/ 60 h 67"/>
                <a:gd name="T48" fmla="*/ 20 w 65"/>
                <a:gd name="T49" fmla="*/ 62 h 67"/>
                <a:gd name="T50" fmla="*/ 32 w 65"/>
                <a:gd name="T51" fmla="*/ 62 h 67"/>
                <a:gd name="T52" fmla="*/ 34 w 65"/>
                <a:gd name="T53" fmla="*/ 65 h 67"/>
                <a:gd name="T54" fmla="*/ 41 w 65"/>
                <a:gd name="T55" fmla="*/ 62 h 67"/>
                <a:gd name="T56" fmla="*/ 40 w 65"/>
                <a:gd name="T57" fmla="*/ 64 h 67"/>
                <a:gd name="T58" fmla="*/ 48 w 65"/>
                <a:gd name="T59" fmla="*/ 63 h 67"/>
                <a:gd name="T60" fmla="*/ 47 w 65"/>
                <a:gd name="T61" fmla="*/ 63 h 67"/>
                <a:gd name="T62" fmla="*/ 65 w 65"/>
                <a:gd name="T63" fmla="*/ 63 h 67"/>
                <a:gd name="T64" fmla="*/ 4 w 65"/>
                <a:gd name="T65" fmla="*/ 0 h 67"/>
                <a:gd name="T66" fmla="*/ 4 w 65"/>
                <a:gd name="T67" fmla="*/ 23 h 67"/>
                <a:gd name="T68" fmla="*/ 5 w 65"/>
                <a:gd name="T69" fmla="*/ 30 h 67"/>
                <a:gd name="T70" fmla="*/ 18 w 65"/>
                <a:gd name="T71" fmla="*/ 61 h 67"/>
                <a:gd name="T72" fmla="*/ 18 w 65"/>
                <a:gd name="T73" fmla="*/ 60 h 67"/>
                <a:gd name="T74" fmla="*/ 18 w 65"/>
                <a:gd name="T75" fmla="*/ 60 h 67"/>
                <a:gd name="T76" fmla="*/ 18 w 65"/>
                <a:gd name="T77" fmla="*/ 61 h 67"/>
                <a:gd name="T78" fmla="*/ 23 w 65"/>
                <a:gd name="T79" fmla="*/ 61 h 67"/>
                <a:gd name="T80" fmla="*/ 23 w 65"/>
                <a:gd name="T81" fmla="*/ 61 h 67"/>
                <a:gd name="T82" fmla="*/ 23 w 65"/>
                <a:gd name="T83" fmla="*/ 61 h 67"/>
                <a:gd name="T84" fmla="*/ 23 w 65"/>
                <a:gd name="T85" fmla="*/ 61 h 67"/>
                <a:gd name="T86" fmla="*/ 23 w 65"/>
                <a:gd name="T87" fmla="*/ 61 h 67"/>
                <a:gd name="T88" fmla="*/ 55 w 65"/>
                <a:gd name="T89" fmla="*/ 62 h 67"/>
                <a:gd name="T90" fmla="*/ 55 w 65"/>
                <a:gd name="T91" fmla="*/ 62 h 67"/>
                <a:gd name="T92" fmla="*/ 9 w 65"/>
                <a:gd name="T93" fmla="*/ 24 h 67"/>
                <a:gd name="T94" fmla="*/ 7 w 65"/>
                <a:gd name="T95" fmla="*/ 25 h 67"/>
                <a:gd name="T96" fmla="*/ 9 w 65"/>
                <a:gd name="T97" fmla="*/ 2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5" h="67">
                  <a:moveTo>
                    <a:pt x="5" y="30"/>
                  </a:moveTo>
                  <a:cubicBezTo>
                    <a:pt x="0" y="32"/>
                    <a:pt x="3" y="52"/>
                    <a:pt x="12" y="58"/>
                  </a:cubicBezTo>
                  <a:cubicBezTo>
                    <a:pt x="13" y="55"/>
                    <a:pt x="7" y="42"/>
                    <a:pt x="6" y="39"/>
                  </a:cubicBezTo>
                  <a:cubicBezTo>
                    <a:pt x="7" y="39"/>
                    <a:pt x="8" y="38"/>
                    <a:pt x="8" y="39"/>
                  </a:cubicBezTo>
                  <a:cubicBezTo>
                    <a:pt x="7" y="36"/>
                    <a:pt x="7" y="35"/>
                    <a:pt x="10" y="33"/>
                  </a:cubicBezTo>
                  <a:cubicBezTo>
                    <a:pt x="9" y="33"/>
                    <a:pt x="8" y="32"/>
                    <a:pt x="8" y="32"/>
                  </a:cubicBezTo>
                  <a:cubicBezTo>
                    <a:pt x="8" y="31"/>
                    <a:pt x="10" y="26"/>
                    <a:pt x="9" y="24"/>
                  </a:cubicBezTo>
                  <a:cubicBezTo>
                    <a:pt x="10" y="22"/>
                    <a:pt x="7" y="19"/>
                    <a:pt x="8" y="17"/>
                  </a:cubicBezTo>
                  <a:cubicBezTo>
                    <a:pt x="9" y="19"/>
                    <a:pt x="9" y="15"/>
                    <a:pt x="9" y="12"/>
                  </a:cubicBezTo>
                  <a:cubicBezTo>
                    <a:pt x="10" y="16"/>
                    <a:pt x="12" y="16"/>
                    <a:pt x="13" y="16"/>
                  </a:cubicBezTo>
                  <a:cubicBezTo>
                    <a:pt x="13" y="20"/>
                    <a:pt x="14" y="19"/>
                    <a:pt x="18" y="21"/>
                  </a:cubicBezTo>
                  <a:cubicBezTo>
                    <a:pt x="14" y="20"/>
                    <a:pt x="22" y="26"/>
                    <a:pt x="23" y="31"/>
                  </a:cubicBezTo>
                  <a:cubicBezTo>
                    <a:pt x="31" y="35"/>
                    <a:pt x="42" y="54"/>
                    <a:pt x="50" y="55"/>
                  </a:cubicBezTo>
                  <a:cubicBezTo>
                    <a:pt x="50" y="55"/>
                    <a:pt x="49" y="56"/>
                    <a:pt x="49" y="56"/>
                  </a:cubicBezTo>
                  <a:cubicBezTo>
                    <a:pt x="49" y="56"/>
                    <a:pt x="54" y="58"/>
                    <a:pt x="50" y="57"/>
                  </a:cubicBezTo>
                  <a:cubicBezTo>
                    <a:pt x="52" y="57"/>
                    <a:pt x="53" y="58"/>
                    <a:pt x="54" y="59"/>
                  </a:cubicBezTo>
                  <a:cubicBezTo>
                    <a:pt x="53" y="58"/>
                    <a:pt x="51" y="58"/>
                    <a:pt x="52" y="59"/>
                  </a:cubicBezTo>
                  <a:cubicBezTo>
                    <a:pt x="46" y="55"/>
                    <a:pt x="53" y="59"/>
                    <a:pt x="49" y="57"/>
                  </a:cubicBezTo>
                  <a:cubicBezTo>
                    <a:pt x="49" y="57"/>
                    <a:pt x="47" y="57"/>
                    <a:pt x="47" y="57"/>
                  </a:cubicBezTo>
                  <a:cubicBezTo>
                    <a:pt x="47" y="57"/>
                    <a:pt x="48" y="59"/>
                    <a:pt x="48" y="59"/>
                  </a:cubicBezTo>
                  <a:cubicBezTo>
                    <a:pt x="46" y="56"/>
                    <a:pt x="25" y="58"/>
                    <a:pt x="20" y="57"/>
                  </a:cubicBezTo>
                  <a:cubicBezTo>
                    <a:pt x="19" y="58"/>
                    <a:pt x="18" y="58"/>
                    <a:pt x="18" y="59"/>
                  </a:cubicBezTo>
                  <a:cubicBezTo>
                    <a:pt x="17" y="57"/>
                    <a:pt x="14" y="58"/>
                    <a:pt x="13" y="59"/>
                  </a:cubicBezTo>
                  <a:cubicBezTo>
                    <a:pt x="14" y="60"/>
                    <a:pt x="16" y="60"/>
                    <a:pt x="17" y="60"/>
                  </a:cubicBezTo>
                  <a:cubicBezTo>
                    <a:pt x="16" y="62"/>
                    <a:pt x="18" y="62"/>
                    <a:pt x="20" y="62"/>
                  </a:cubicBezTo>
                  <a:cubicBezTo>
                    <a:pt x="23" y="65"/>
                    <a:pt x="29" y="67"/>
                    <a:pt x="32" y="62"/>
                  </a:cubicBezTo>
                  <a:cubicBezTo>
                    <a:pt x="32" y="66"/>
                    <a:pt x="32" y="62"/>
                    <a:pt x="34" y="65"/>
                  </a:cubicBezTo>
                  <a:cubicBezTo>
                    <a:pt x="38" y="65"/>
                    <a:pt x="38" y="60"/>
                    <a:pt x="41" y="62"/>
                  </a:cubicBezTo>
                  <a:cubicBezTo>
                    <a:pt x="42" y="63"/>
                    <a:pt x="40" y="62"/>
                    <a:pt x="40" y="64"/>
                  </a:cubicBezTo>
                  <a:cubicBezTo>
                    <a:pt x="42" y="65"/>
                    <a:pt x="44" y="61"/>
                    <a:pt x="48" y="63"/>
                  </a:cubicBezTo>
                  <a:cubicBezTo>
                    <a:pt x="47" y="63"/>
                    <a:pt x="47" y="63"/>
                    <a:pt x="47" y="63"/>
                  </a:cubicBezTo>
                  <a:cubicBezTo>
                    <a:pt x="49" y="65"/>
                    <a:pt x="65" y="64"/>
                    <a:pt x="65" y="63"/>
                  </a:cubicBezTo>
                  <a:cubicBezTo>
                    <a:pt x="42" y="46"/>
                    <a:pt x="27" y="19"/>
                    <a:pt x="4" y="0"/>
                  </a:cubicBezTo>
                  <a:cubicBezTo>
                    <a:pt x="6" y="8"/>
                    <a:pt x="3" y="13"/>
                    <a:pt x="4" y="23"/>
                  </a:cubicBezTo>
                  <a:cubicBezTo>
                    <a:pt x="1" y="19"/>
                    <a:pt x="2" y="29"/>
                    <a:pt x="5" y="30"/>
                  </a:cubicBezTo>
                  <a:close/>
                  <a:moveTo>
                    <a:pt x="18" y="61"/>
                  </a:moveTo>
                  <a:cubicBezTo>
                    <a:pt x="18" y="61"/>
                    <a:pt x="18" y="60"/>
                    <a:pt x="18" y="60"/>
                  </a:cubicBezTo>
                  <a:cubicBezTo>
                    <a:pt x="18" y="60"/>
                    <a:pt x="18" y="60"/>
                    <a:pt x="18" y="60"/>
                  </a:cubicBezTo>
                  <a:cubicBezTo>
                    <a:pt x="18" y="60"/>
                    <a:pt x="18" y="61"/>
                    <a:pt x="18" y="61"/>
                  </a:cubicBezTo>
                  <a:close/>
                  <a:moveTo>
                    <a:pt x="23" y="61"/>
                  </a:moveTo>
                  <a:cubicBezTo>
                    <a:pt x="23" y="61"/>
                    <a:pt x="23" y="61"/>
                    <a:pt x="23" y="61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1"/>
                    <a:pt x="23" y="61"/>
                    <a:pt x="23" y="61"/>
                  </a:cubicBezTo>
                  <a:close/>
                  <a:moveTo>
                    <a:pt x="55" y="62"/>
                  </a:moveTo>
                  <a:cubicBezTo>
                    <a:pt x="54" y="62"/>
                    <a:pt x="53" y="61"/>
                    <a:pt x="55" y="62"/>
                  </a:cubicBezTo>
                  <a:close/>
                  <a:moveTo>
                    <a:pt x="9" y="24"/>
                  </a:moveTo>
                  <a:cubicBezTo>
                    <a:pt x="9" y="26"/>
                    <a:pt x="9" y="25"/>
                    <a:pt x="7" y="25"/>
                  </a:cubicBezTo>
                  <a:cubicBezTo>
                    <a:pt x="8" y="25"/>
                    <a:pt x="8" y="25"/>
                    <a:pt x="9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8" name="Freeform 9377">
              <a:extLst>
                <a:ext uri="{FF2B5EF4-FFF2-40B4-BE49-F238E27FC236}">
                  <a16:creationId xmlns="" xmlns:a16="http://schemas.microsoft.com/office/drawing/2014/main" id="{0E0A1217-AB14-47DD-94A3-5C372085EC1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350" y="785813"/>
              <a:ext cx="68263" cy="26988"/>
            </a:xfrm>
            <a:custGeom>
              <a:avLst/>
              <a:gdLst>
                <a:gd name="T0" fmla="*/ 2 w 18"/>
                <a:gd name="T1" fmla="*/ 7 h 7"/>
                <a:gd name="T2" fmla="*/ 13 w 18"/>
                <a:gd name="T3" fmla="*/ 2 h 7"/>
                <a:gd name="T4" fmla="*/ 16 w 18"/>
                <a:gd name="T5" fmla="*/ 1 h 7"/>
                <a:gd name="T6" fmla="*/ 14 w 18"/>
                <a:gd name="T7" fmla="*/ 3 h 7"/>
                <a:gd name="T8" fmla="*/ 8 w 18"/>
                <a:gd name="T9" fmla="*/ 7 h 7"/>
                <a:gd name="T10" fmla="*/ 9 w 18"/>
                <a:gd name="T11" fmla="*/ 7 h 7"/>
                <a:gd name="T12" fmla="*/ 18 w 18"/>
                <a:gd name="T13" fmla="*/ 1 h 7"/>
                <a:gd name="T14" fmla="*/ 17 w 18"/>
                <a:gd name="T15" fmla="*/ 0 h 7"/>
                <a:gd name="T16" fmla="*/ 1 w 18"/>
                <a:gd name="T17" fmla="*/ 7 h 7"/>
                <a:gd name="T18" fmla="*/ 2 w 18"/>
                <a:gd name="T1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7">
                  <a:moveTo>
                    <a:pt x="2" y="7"/>
                  </a:moveTo>
                  <a:cubicBezTo>
                    <a:pt x="6" y="5"/>
                    <a:pt x="9" y="4"/>
                    <a:pt x="13" y="2"/>
                  </a:cubicBezTo>
                  <a:cubicBezTo>
                    <a:pt x="14" y="2"/>
                    <a:pt x="15" y="1"/>
                    <a:pt x="16" y="1"/>
                  </a:cubicBezTo>
                  <a:cubicBezTo>
                    <a:pt x="15" y="1"/>
                    <a:pt x="15" y="2"/>
                    <a:pt x="14" y="3"/>
                  </a:cubicBezTo>
                  <a:cubicBezTo>
                    <a:pt x="12" y="4"/>
                    <a:pt x="10" y="6"/>
                    <a:pt x="8" y="7"/>
                  </a:cubicBezTo>
                  <a:cubicBezTo>
                    <a:pt x="8" y="7"/>
                    <a:pt x="9" y="7"/>
                    <a:pt x="9" y="7"/>
                  </a:cubicBezTo>
                  <a:cubicBezTo>
                    <a:pt x="12" y="5"/>
                    <a:pt x="15" y="3"/>
                    <a:pt x="18" y="1"/>
                  </a:cubicBezTo>
                  <a:cubicBezTo>
                    <a:pt x="18" y="0"/>
                    <a:pt x="17" y="0"/>
                    <a:pt x="17" y="0"/>
                  </a:cubicBezTo>
                  <a:cubicBezTo>
                    <a:pt x="12" y="2"/>
                    <a:pt x="6" y="5"/>
                    <a:pt x="1" y="7"/>
                  </a:cubicBezTo>
                  <a:cubicBezTo>
                    <a:pt x="0" y="7"/>
                    <a:pt x="2" y="7"/>
                    <a:pt x="2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9" name="Freeform 9378">
              <a:extLst>
                <a:ext uri="{FF2B5EF4-FFF2-40B4-BE49-F238E27FC236}">
                  <a16:creationId xmlns="" xmlns:a16="http://schemas.microsoft.com/office/drawing/2014/main" id="{C53442C1-F600-4F02-8018-CA074D17FD6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950" y="711200"/>
              <a:ext cx="131763" cy="96838"/>
            </a:xfrm>
            <a:custGeom>
              <a:avLst/>
              <a:gdLst>
                <a:gd name="T0" fmla="*/ 34 w 35"/>
                <a:gd name="T1" fmla="*/ 0 h 26"/>
                <a:gd name="T2" fmla="*/ 1 w 35"/>
                <a:gd name="T3" fmla="*/ 25 h 26"/>
                <a:gd name="T4" fmla="*/ 2 w 35"/>
                <a:gd name="T5" fmla="*/ 26 h 26"/>
                <a:gd name="T6" fmla="*/ 35 w 35"/>
                <a:gd name="T7" fmla="*/ 1 h 26"/>
                <a:gd name="T8" fmla="*/ 34 w 35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26">
                  <a:moveTo>
                    <a:pt x="34" y="0"/>
                  </a:moveTo>
                  <a:cubicBezTo>
                    <a:pt x="23" y="9"/>
                    <a:pt x="12" y="17"/>
                    <a:pt x="1" y="25"/>
                  </a:cubicBezTo>
                  <a:cubicBezTo>
                    <a:pt x="0" y="26"/>
                    <a:pt x="2" y="26"/>
                    <a:pt x="2" y="26"/>
                  </a:cubicBezTo>
                  <a:cubicBezTo>
                    <a:pt x="13" y="17"/>
                    <a:pt x="24" y="10"/>
                    <a:pt x="35" y="1"/>
                  </a:cubicBezTo>
                  <a:cubicBezTo>
                    <a:pt x="35" y="1"/>
                    <a:pt x="34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0" name="Freeform 9379">
              <a:extLst>
                <a:ext uri="{FF2B5EF4-FFF2-40B4-BE49-F238E27FC236}">
                  <a16:creationId xmlns="" xmlns:a16="http://schemas.microsoft.com/office/drawing/2014/main" id="{D32D5F01-8BEB-4F20-A348-B6262153CB68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363" y="669925"/>
              <a:ext cx="255588" cy="138113"/>
            </a:xfrm>
            <a:custGeom>
              <a:avLst/>
              <a:gdLst>
                <a:gd name="T0" fmla="*/ 2 w 68"/>
                <a:gd name="T1" fmla="*/ 37 h 37"/>
                <a:gd name="T2" fmla="*/ 67 w 68"/>
                <a:gd name="T3" fmla="*/ 1 h 37"/>
                <a:gd name="T4" fmla="*/ 67 w 68"/>
                <a:gd name="T5" fmla="*/ 1 h 37"/>
                <a:gd name="T6" fmla="*/ 1 w 68"/>
                <a:gd name="T7" fmla="*/ 36 h 37"/>
                <a:gd name="T8" fmla="*/ 2 w 68"/>
                <a:gd name="T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37">
                  <a:moveTo>
                    <a:pt x="2" y="37"/>
                  </a:moveTo>
                  <a:cubicBezTo>
                    <a:pt x="24" y="26"/>
                    <a:pt x="43" y="8"/>
                    <a:pt x="67" y="1"/>
                  </a:cubicBezTo>
                  <a:cubicBezTo>
                    <a:pt x="68" y="1"/>
                    <a:pt x="67" y="0"/>
                    <a:pt x="67" y="1"/>
                  </a:cubicBezTo>
                  <a:cubicBezTo>
                    <a:pt x="42" y="7"/>
                    <a:pt x="24" y="25"/>
                    <a:pt x="1" y="36"/>
                  </a:cubicBezTo>
                  <a:cubicBezTo>
                    <a:pt x="0" y="37"/>
                    <a:pt x="2" y="37"/>
                    <a:pt x="2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1" name="Freeform 9380">
              <a:extLst>
                <a:ext uri="{FF2B5EF4-FFF2-40B4-BE49-F238E27FC236}">
                  <a16:creationId xmlns="" xmlns:a16="http://schemas.microsoft.com/office/drawing/2014/main" id="{A87C1FD6-80DC-4E3F-848B-21131D94A82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188" y="639763"/>
              <a:ext cx="255588" cy="168275"/>
            </a:xfrm>
            <a:custGeom>
              <a:avLst/>
              <a:gdLst>
                <a:gd name="T0" fmla="*/ 67 w 68"/>
                <a:gd name="T1" fmla="*/ 1 h 45"/>
                <a:gd name="T2" fmla="*/ 0 w 68"/>
                <a:gd name="T3" fmla="*/ 44 h 45"/>
                <a:gd name="T4" fmla="*/ 2 w 68"/>
                <a:gd name="T5" fmla="*/ 44 h 45"/>
                <a:gd name="T6" fmla="*/ 68 w 68"/>
                <a:gd name="T7" fmla="*/ 1 h 45"/>
                <a:gd name="T8" fmla="*/ 67 w 68"/>
                <a:gd name="T9" fmla="*/ 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45">
                  <a:moveTo>
                    <a:pt x="67" y="1"/>
                  </a:moveTo>
                  <a:cubicBezTo>
                    <a:pt x="44" y="15"/>
                    <a:pt x="20" y="26"/>
                    <a:pt x="0" y="44"/>
                  </a:cubicBezTo>
                  <a:cubicBezTo>
                    <a:pt x="0" y="45"/>
                    <a:pt x="1" y="45"/>
                    <a:pt x="2" y="44"/>
                  </a:cubicBezTo>
                  <a:cubicBezTo>
                    <a:pt x="21" y="26"/>
                    <a:pt x="46" y="15"/>
                    <a:pt x="68" y="1"/>
                  </a:cubicBezTo>
                  <a:cubicBezTo>
                    <a:pt x="68" y="0"/>
                    <a:pt x="67" y="0"/>
                    <a:pt x="6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2" name="Freeform 9381">
              <a:extLst>
                <a:ext uri="{FF2B5EF4-FFF2-40B4-BE49-F238E27FC236}">
                  <a16:creationId xmlns="" xmlns:a16="http://schemas.microsoft.com/office/drawing/2014/main" id="{C1DCD495-CC04-42A9-800F-DC40388C197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513" y="612775"/>
              <a:ext cx="322263" cy="192088"/>
            </a:xfrm>
            <a:custGeom>
              <a:avLst/>
              <a:gdLst>
                <a:gd name="T0" fmla="*/ 2 w 86"/>
                <a:gd name="T1" fmla="*/ 51 h 51"/>
                <a:gd name="T2" fmla="*/ 85 w 86"/>
                <a:gd name="T3" fmla="*/ 0 h 51"/>
                <a:gd name="T4" fmla="*/ 85 w 86"/>
                <a:gd name="T5" fmla="*/ 0 h 51"/>
                <a:gd name="T6" fmla="*/ 1 w 86"/>
                <a:gd name="T7" fmla="*/ 50 h 51"/>
                <a:gd name="T8" fmla="*/ 2 w 86"/>
                <a:gd name="T9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51">
                  <a:moveTo>
                    <a:pt x="2" y="51"/>
                  </a:moveTo>
                  <a:cubicBezTo>
                    <a:pt x="30" y="34"/>
                    <a:pt x="57" y="16"/>
                    <a:pt x="85" y="0"/>
                  </a:cubicBezTo>
                  <a:cubicBezTo>
                    <a:pt x="86" y="0"/>
                    <a:pt x="85" y="0"/>
                    <a:pt x="85" y="0"/>
                  </a:cubicBezTo>
                  <a:cubicBezTo>
                    <a:pt x="56" y="15"/>
                    <a:pt x="29" y="34"/>
                    <a:pt x="1" y="50"/>
                  </a:cubicBezTo>
                  <a:cubicBezTo>
                    <a:pt x="0" y="51"/>
                    <a:pt x="2" y="51"/>
                    <a:pt x="2" y="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3" name="Freeform 9382">
              <a:extLst>
                <a:ext uri="{FF2B5EF4-FFF2-40B4-BE49-F238E27FC236}">
                  <a16:creationId xmlns="" xmlns:a16="http://schemas.microsoft.com/office/drawing/2014/main" id="{D5939940-C2CD-4C96-990D-DF57C5AB452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350" y="582613"/>
              <a:ext cx="349250" cy="222250"/>
            </a:xfrm>
            <a:custGeom>
              <a:avLst/>
              <a:gdLst>
                <a:gd name="T0" fmla="*/ 92 w 93"/>
                <a:gd name="T1" fmla="*/ 0 h 59"/>
                <a:gd name="T2" fmla="*/ 1 w 93"/>
                <a:gd name="T3" fmla="*/ 58 h 59"/>
                <a:gd name="T4" fmla="*/ 2 w 93"/>
                <a:gd name="T5" fmla="*/ 59 h 59"/>
                <a:gd name="T6" fmla="*/ 92 w 93"/>
                <a:gd name="T7" fmla="*/ 0 h 59"/>
                <a:gd name="T8" fmla="*/ 92 w 93"/>
                <a:gd name="T9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59">
                  <a:moveTo>
                    <a:pt x="92" y="0"/>
                  </a:moveTo>
                  <a:cubicBezTo>
                    <a:pt x="62" y="21"/>
                    <a:pt x="30" y="38"/>
                    <a:pt x="1" y="58"/>
                  </a:cubicBezTo>
                  <a:cubicBezTo>
                    <a:pt x="0" y="59"/>
                    <a:pt x="1" y="59"/>
                    <a:pt x="2" y="59"/>
                  </a:cubicBezTo>
                  <a:cubicBezTo>
                    <a:pt x="31" y="38"/>
                    <a:pt x="63" y="21"/>
                    <a:pt x="92" y="0"/>
                  </a:cubicBezTo>
                  <a:cubicBezTo>
                    <a:pt x="93" y="0"/>
                    <a:pt x="92" y="0"/>
                    <a:pt x="9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4" name="Freeform 9383">
              <a:extLst>
                <a:ext uri="{FF2B5EF4-FFF2-40B4-BE49-F238E27FC236}">
                  <a16:creationId xmlns="" xmlns:a16="http://schemas.microsoft.com/office/drawing/2014/main" id="{F49105DB-5C0D-46B4-A6D4-6F615AC594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150" y="560388"/>
              <a:ext cx="428625" cy="247650"/>
            </a:xfrm>
            <a:custGeom>
              <a:avLst/>
              <a:gdLst>
                <a:gd name="T0" fmla="*/ 1 w 114"/>
                <a:gd name="T1" fmla="*/ 66 h 66"/>
                <a:gd name="T2" fmla="*/ 54 w 114"/>
                <a:gd name="T3" fmla="*/ 34 h 66"/>
                <a:gd name="T4" fmla="*/ 113 w 114"/>
                <a:gd name="T5" fmla="*/ 1 h 66"/>
                <a:gd name="T6" fmla="*/ 112 w 114"/>
                <a:gd name="T7" fmla="*/ 0 h 66"/>
                <a:gd name="T8" fmla="*/ 71 w 114"/>
                <a:gd name="T9" fmla="*/ 23 h 66"/>
                <a:gd name="T10" fmla="*/ 0 w 114"/>
                <a:gd name="T11" fmla="*/ 65 h 66"/>
                <a:gd name="T12" fmla="*/ 1 w 114"/>
                <a:gd name="T13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66">
                  <a:moveTo>
                    <a:pt x="1" y="66"/>
                  </a:moveTo>
                  <a:cubicBezTo>
                    <a:pt x="19" y="55"/>
                    <a:pt x="37" y="45"/>
                    <a:pt x="54" y="34"/>
                  </a:cubicBezTo>
                  <a:cubicBezTo>
                    <a:pt x="73" y="23"/>
                    <a:pt x="91" y="8"/>
                    <a:pt x="113" y="1"/>
                  </a:cubicBezTo>
                  <a:cubicBezTo>
                    <a:pt x="114" y="0"/>
                    <a:pt x="113" y="0"/>
                    <a:pt x="112" y="0"/>
                  </a:cubicBezTo>
                  <a:cubicBezTo>
                    <a:pt x="97" y="6"/>
                    <a:pt x="84" y="14"/>
                    <a:pt x="71" y="23"/>
                  </a:cubicBezTo>
                  <a:cubicBezTo>
                    <a:pt x="48" y="38"/>
                    <a:pt x="24" y="51"/>
                    <a:pt x="0" y="65"/>
                  </a:cubicBezTo>
                  <a:cubicBezTo>
                    <a:pt x="0" y="66"/>
                    <a:pt x="1" y="66"/>
                    <a:pt x="1" y="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5" name="Freeform 9384">
              <a:extLst>
                <a:ext uri="{FF2B5EF4-FFF2-40B4-BE49-F238E27FC236}">
                  <a16:creationId xmlns="" xmlns:a16="http://schemas.microsoft.com/office/drawing/2014/main" id="{6734E4B5-B3E7-4CCF-AF1C-EC1A143504C7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88" y="477838"/>
              <a:ext cx="558800" cy="346075"/>
            </a:xfrm>
            <a:custGeom>
              <a:avLst/>
              <a:gdLst>
                <a:gd name="T0" fmla="*/ 147 w 149"/>
                <a:gd name="T1" fmla="*/ 0 h 92"/>
                <a:gd name="T2" fmla="*/ 3 w 149"/>
                <a:gd name="T3" fmla="*/ 89 h 92"/>
                <a:gd name="T4" fmla="*/ 3 w 149"/>
                <a:gd name="T5" fmla="*/ 90 h 92"/>
                <a:gd name="T6" fmla="*/ 121 w 149"/>
                <a:gd name="T7" fmla="*/ 24 h 92"/>
                <a:gd name="T8" fmla="*/ 133 w 149"/>
                <a:gd name="T9" fmla="*/ 19 h 92"/>
                <a:gd name="T10" fmla="*/ 126 w 149"/>
                <a:gd name="T11" fmla="*/ 27 h 92"/>
                <a:gd name="T12" fmla="*/ 94 w 149"/>
                <a:gd name="T13" fmla="*/ 47 h 92"/>
                <a:gd name="T14" fmla="*/ 30 w 149"/>
                <a:gd name="T15" fmla="*/ 88 h 92"/>
                <a:gd name="T16" fmla="*/ 31 w 149"/>
                <a:gd name="T17" fmla="*/ 88 h 92"/>
                <a:gd name="T18" fmla="*/ 146 w 149"/>
                <a:gd name="T19" fmla="*/ 15 h 92"/>
                <a:gd name="T20" fmla="*/ 146 w 149"/>
                <a:gd name="T21" fmla="*/ 14 h 92"/>
                <a:gd name="T22" fmla="*/ 21 w 149"/>
                <a:gd name="T23" fmla="*/ 80 h 92"/>
                <a:gd name="T24" fmla="*/ 16 w 149"/>
                <a:gd name="T25" fmla="*/ 81 h 92"/>
                <a:gd name="T26" fmla="*/ 34 w 149"/>
                <a:gd name="T27" fmla="*/ 69 h 92"/>
                <a:gd name="T28" fmla="*/ 72 w 149"/>
                <a:gd name="T29" fmla="*/ 46 h 92"/>
                <a:gd name="T30" fmla="*/ 148 w 149"/>
                <a:gd name="T31" fmla="*/ 1 h 92"/>
                <a:gd name="T32" fmla="*/ 147 w 149"/>
                <a:gd name="T33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9" h="92">
                  <a:moveTo>
                    <a:pt x="147" y="0"/>
                  </a:moveTo>
                  <a:cubicBezTo>
                    <a:pt x="100" y="31"/>
                    <a:pt x="49" y="56"/>
                    <a:pt x="3" y="89"/>
                  </a:cubicBezTo>
                  <a:cubicBezTo>
                    <a:pt x="2" y="90"/>
                    <a:pt x="3" y="90"/>
                    <a:pt x="3" y="90"/>
                  </a:cubicBezTo>
                  <a:cubicBezTo>
                    <a:pt x="44" y="70"/>
                    <a:pt x="80" y="43"/>
                    <a:pt x="121" y="24"/>
                  </a:cubicBezTo>
                  <a:cubicBezTo>
                    <a:pt x="125" y="23"/>
                    <a:pt x="129" y="21"/>
                    <a:pt x="133" y="19"/>
                  </a:cubicBezTo>
                  <a:cubicBezTo>
                    <a:pt x="149" y="13"/>
                    <a:pt x="127" y="26"/>
                    <a:pt x="126" y="27"/>
                  </a:cubicBezTo>
                  <a:cubicBezTo>
                    <a:pt x="116" y="34"/>
                    <a:pt x="105" y="41"/>
                    <a:pt x="94" y="47"/>
                  </a:cubicBezTo>
                  <a:cubicBezTo>
                    <a:pt x="73" y="61"/>
                    <a:pt x="51" y="74"/>
                    <a:pt x="30" y="88"/>
                  </a:cubicBezTo>
                  <a:cubicBezTo>
                    <a:pt x="29" y="88"/>
                    <a:pt x="30" y="89"/>
                    <a:pt x="31" y="88"/>
                  </a:cubicBezTo>
                  <a:cubicBezTo>
                    <a:pt x="69" y="63"/>
                    <a:pt x="108" y="40"/>
                    <a:pt x="146" y="15"/>
                  </a:cubicBezTo>
                  <a:cubicBezTo>
                    <a:pt x="147" y="14"/>
                    <a:pt x="146" y="14"/>
                    <a:pt x="146" y="14"/>
                  </a:cubicBezTo>
                  <a:cubicBezTo>
                    <a:pt x="101" y="29"/>
                    <a:pt x="62" y="57"/>
                    <a:pt x="21" y="80"/>
                  </a:cubicBezTo>
                  <a:cubicBezTo>
                    <a:pt x="18" y="81"/>
                    <a:pt x="0" y="92"/>
                    <a:pt x="16" y="81"/>
                  </a:cubicBezTo>
                  <a:cubicBezTo>
                    <a:pt x="22" y="77"/>
                    <a:pt x="28" y="73"/>
                    <a:pt x="34" y="69"/>
                  </a:cubicBezTo>
                  <a:cubicBezTo>
                    <a:pt x="47" y="61"/>
                    <a:pt x="59" y="54"/>
                    <a:pt x="72" y="46"/>
                  </a:cubicBezTo>
                  <a:cubicBezTo>
                    <a:pt x="97" y="31"/>
                    <a:pt x="123" y="17"/>
                    <a:pt x="148" y="1"/>
                  </a:cubicBezTo>
                  <a:cubicBezTo>
                    <a:pt x="149" y="0"/>
                    <a:pt x="147" y="0"/>
                    <a:pt x="14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6" name="Freeform 9385">
              <a:extLst>
                <a:ext uri="{FF2B5EF4-FFF2-40B4-BE49-F238E27FC236}">
                  <a16:creationId xmlns="" xmlns:a16="http://schemas.microsoft.com/office/drawing/2014/main" id="{1343C94E-E2E8-4C91-83BF-25A724051C3D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63" y="439738"/>
              <a:ext cx="593725" cy="350838"/>
            </a:xfrm>
            <a:custGeom>
              <a:avLst/>
              <a:gdLst>
                <a:gd name="T0" fmla="*/ 156 w 158"/>
                <a:gd name="T1" fmla="*/ 1 h 93"/>
                <a:gd name="T2" fmla="*/ 1 w 158"/>
                <a:gd name="T3" fmla="*/ 92 h 93"/>
                <a:gd name="T4" fmla="*/ 2 w 158"/>
                <a:gd name="T5" fmla="*/ 93 h 93"/>
                <a:gd name="T6" fmla="*/ 156 w 158"/>
                <a:gd name="T7" fmla="*/ 8 h 93"/>
                <a:gd name="T8" fmla="*/ 155 w 158"/>
                <a:gd name="T9" fmla="*/ 8 h 93"/>
                <a:gd name="T10" fmla="*/ 8 w 158"/>
                <a:gd name="T11" fmla="*/ 89 h 93"/>
                <a:gd name="T12" fmla="*/ 37 w 158"/>
                <a:gd name="T13" fmla="*/ 68 h 93"/>
                <a:gd name="T14" fmla="*/ 74 w 158"/>
                <a:gd name="T15" fmla="*/ 46 h 93"/>
                <a:gd name="T16" fmla="*/ 157 w 158"/>
                <a:gd name="T17" fmla="*/ 1 h 93"/>
                <a:gd name="T18" fmla="*/ 156 w 158"/>
                <a:gd name="T19" fmla="*/ 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8" h="93">
                  <a:moveTo>
                    <a:pt x="156" y="1"/>
                  </a:moveTo>
                  <a:cubicBezTo>
                    <a:pt x="103" y="30"/>
                    <a:pt x="49" y="56"/>
                    <a:pt x="1" y="92"/>
                  </a:cubicBezTo>
                  <a:cubicBezTo>
                    <a:pt x="0" y="93"/>
                    <a:pt x="1" y="93"/>
                    <a:pt x="2" y="93"/>
                  </a:cubicBezTo>
                  <a:cubicBezTo>
                    <a:pt x="56" y="69"/>
                    <a:pt x="102" y="32"/>
                    <a:pt x="156" y="8"/>
                  </a:cubicBezTo>
                  <a:cubicBezTo>
                    <a:pt x="157" y="8"/>
                    <a:pt x="156" y="7"/>
                    <a:pt x="155" y="8"/>
                  </a:cubicBezTo>
                  <a:cubicBezTo>
                    <a:pt x="104" y="31"/>
                    <a:pt x="59" y="66"/>
                    <a:pt x="8" y="89"/>
                  </a:cubicBezTo>
                  <a:cubicBezTo>
                    <a:pt x="17" y="85"/>
                    <a:pt x="28" y="74"/>
                    <a:pt x="37" y="68"/>
                  </a:cubicBezTo>
                  <a:cubicBezTo>
                    <a:pt x="50" y="60"/>
                    <a:pt x="62" y="53"/>
                    <a:pt x="74" y="46"/>
                  </a:cubicBezTo>
                  <a:cubicBezTo>
                    <a:pt x="102" y="30"/>
                    <a:pt x="129" y="16"/>
                    <a:pt x="157" y="1"/>
                  </a:cubicBezTo>
                  <a:cubicBezTo>
                    <a:pt x="158" y="1"/>
                    <a:pt x="156" y="0"/>
                    <a:pt x="15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7" name="Freeform 9386">
              <a:extLst>
                <a:ext uri="{FF2B5EF4-FFF2-40B4-BE49-F238E27FC236}">
                  <a16:creationId xmlns="" xmlns:a16="http://schemas.microsoft.com/office/drawing/2014/main" id="{2EB4214E-1C88-4263-B137-7B843998DC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00" y="406400"/>
              <a:ext cx="608013" cy="304800"/>
            </a:xfrm>
            <a:custGeom>
              <a:avLst/>
              <a:gdLst>
                <a:gd name="T0" fmla="*/ 2 w 162"/>
                <a:gd name="T1" fmla="*/ 81 h 81"/>
                <a:gd name="T2" fmla="*/ 161 w 162"/>
                <a:gd name="T3" fmla="*/ 1 h 81"/>
                <a:gd name="T4" fmla="*/ 161 w 162"/>
                <a:gd name="T5" fmla="*/ 0 h 81"/>
                <a:gd name="T6" fmla="*/ 1 w 162"/>
                <a:gd name="T7" fmla="*/ 80 h 81"/>
                <a:gd name="T8" fmla="*/ 2 w 162"/>
                <a:gd name="T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2" h="81">
                  <a:moveTo>
                    <a:pt x="2" y="81"/>
                  </a:moveTo>
                  <a:cubicBezTo>
                    <a:pt x="56" y="55"/>
                    <a:pt x="106" y="24"/>
                    <a:pt x="161" y="1"/>
                  </a:cubicBezTo>
                  <a:cubicBezTo>
                    <a:pt x="162" y="0"/>
                    <a:pt x="161" y="0"/>
                    <a:pt x="161" y="0"/>
                  </a:cubicBezTo>
                  <a:cubicBezTo>
                    <a:pt x="106" y="24"/>
                    <a:pt x="55" y="55"/>
                    <a:pt x="1" y="80"/>
                  </a:cubicBezTo>
                  <a:cubicBezTo>
                    <a:pt x="0" y="81"/>
                    <a:pt x="1" y="81"/>
                    <a:pt x="2" y="8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8" name="Freeform 9387">
              <a:extLst>
                <a:ext uri="{FF2B5EF4-FFF2-40B4-BE49-F238E27FC236}">
                  <a16:creationId xmlns="" xmlns:a16="http://schemas.microsoft.com/office/drawing/2014/main" id="{37CCB0AA-EF92-4D96-8E7E-E412BD800F7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00" y="338138"/>
              <a:ext cx="608013" cy="357188"/>
            </a:xfrm>
            <a:custGeom>
              <a:avLst/>
              <a:gdLst>
                <a:gd name="T0" fmla="*/ 161 w 162"/>
                <a:gd name="T1" fmla="*/ 0 h 95"/>
                <a:gd name="T2" fmla="*/ 0 w 162"/>
                <a:gd name="T3" fmla="*/ 94 h 95"/>
                <a:gd name="T4" fmla="*/ 1 w 162"/>
                <a:gd name="T5" fmla="*/ 95 h 95"/>
                <a:gd name="T6" fmla="*/ 162 w 162"/>
                <a:gd name="T7" fmla="*/ 1 h 95"/>
                <a:gd name="T8" fmla="*/ 161 w 162"/>
                <a:gd name="T9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2" h="95">
                  <a:moveTo>
                    <a:pt x="161" y="0"/>
                  </a:moveTo>
                  <a:cubicBezTo>
                    <a:pt x="107" y="31"/>
                    <a:pt x="51" y="59"/>
                    <a:pt x="0" y="94"/>
                  </a:cubicBezTo>
                  <a:cubicBezTo>
                    <a:pt x="0" y="95"/>
                    <a:pt x="1" y="95"/>
                    <a:pt x="1" y="95"/>
                  </a:cubicBezTo>
                  <a:cubicBezTo>
                    <a:pt x="52" y="59"/>
                    <a:pt x="108" y="32"/>
                    <a:pt x="162" y="1"/>
                  </a:cubicBezTo>
                  <a:cubicBezTo>
                    <a:pt x="162" y="1"/>
                    <a:pt x="162" y="0"/>
                    <a:pt x="16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9" name="Freeform 9388">
              <a:extLst>
                <a:ext uri="{FF2B5EF4-FFF2-40B4-BE49-F238E27FC236}">
                  <a16:creationId xmlns="" xmlns:a16="http://schemas.microsoft.com/office/drawing/2014/main" id="{1F721392-1958-4B61-82DB-102B4AF8BDA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13" y="315913"/>
              <a:ext cx="600075" cy="307975"/>
            </a:xfrm>
            <a:custGeom>
              <a:avLst/>
              <a:gdLst>
                <a:gd name="T0" fmla="*/ 1 w 160"/>
                <a:gd name="T1" fmla="*/ 82 h 82"/>
                <a:gd name="T2" fmla="*/ 159 w 160"/>
                <a:gd name="T3" fmla="*/ 1 h 82"/>
                <a:gd name="T4" fmla="*/ 159 w 160"/>
                <a:gd name="T5" fmla="*/ 0 h 82"/>
                <a:gd name="T6" fmla="*/ 1 w 160"/>
                <a:gd name="T7" fmla="*/ 81 h 82"/>
                <a:gd name="T8" fmla="*/ 1 w 160"/>
                <a:gd name="T9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0" h="82">
                  <a:moveTo>
                    <a:pt x="1" y="82"/>
                  </a:moveTo>
                  <a:cubicBezTo>
                    <a:pt x="56" y="58"/>
                    <a:pt x="105" y="24"/>
                    <a:pt x="159" y="1"/>
                  </a:cubicBezTo>
                  <a:cubicBezTo>
                    <a:pt x="160" y="1"/>
                    <a:pt x="160" y="0"/>
                    <a:pt x="159" y="0"/>
                  </a:cubicBezTo>
                  <a:cubicBezTo>
                    <a:pt x="104" y="23"/>
                    <a:pt x="55" y="58"/>
                    <a:pt x="1" y="81"/>
                  </a:cubicBezTo>
                  <a:cubicBezTo>
                    <a:pt x="0" y="82"/>
                    <a:pt x="0" y="82"/>
                    <a:pt x="1" y="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0" name="Freeform 9389">
              <a:extLst>
                <a:ext uri="{FF2B5EF4-FFF2-40B4-BE49-F238E27FC236}">
                  <a16:creationId xmlns="" xmlns:a16="http://schemas.microsoft.com/office/drawing/2014/main" id="{1D00FC35-1792-4F1C-A167-33BE5228CF29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13" y="271463"/>
              <a:ext cx="585788" cy="330200"/>
            </a:xfrm>
            <a:custGeom>
              <a:avLst/>
              <a:gdLst>
                <a:gd name="T0" fmla="*/ 155 w 156"/>
                <a:gd name="T1" fmla="*/ 0 h 88"/>
                <a:gd name="T2" fmla="*/ 0 w 156"/>
                <a:gd name="T3" fmla="*/ 87 h 88"/>
                <a:gd name="T4" fmla="*/ 1 w 156"/>
                <a:gd name="T5" fmla="*/ 88 h 88"/>
                <a:gd name="T6" fmla="*/ 155 w 156"/>
                <a:gd name="T7" fmla="*/ 1 h 88"/>
                <a:gd name="T8" fmla="*/ 155 w 156"/>
                <a:gd name="T9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" h="88">
                  <a:moveTo>
                    <a:pt x="155" y="0"/>
                  </a:moveTo>
                  <a:cubicBezTo>
                    <a:pt x="104" y="31"/>
                    <a:pt x="48" y="52"/>
                    <a:pt x="0" y="87"/>
                  </a:cubicBezTo>
                  <a:cubicBezTo>
                    <a:pt x="0" y="88"/>
                    <a:pt x="1" y="88"/>
                    <a:pt x="1" y="88"/>
                  </a:cubicBezTo>
                  <a:cubicBezTo>
                    <a:pt x="48" y="53"/>
                    <a:pt x="105" y="32"/>
                    <a:pt x="155" y="1"/>
                  </a:cubicBezTo>
                  <a:cubicBezTo>
                    <a:pt x="156" y="1"/>
                    <a:pt x="155" y="0"/>
                    <a:pt x="15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1" name="Freeform 9390">
              <a:extLst>
                <a:ext uri="{FF2B5EF4-FFF2-40B4-BE49-F238E27FC236}">
                  <a16:creationId xmlns="" xmlns:a16="http://schemas.microsoft.com/office/drawing/2014/main" id="{81695790-6615-49B9-B013-5A97DCEB2F8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88" y="266700"/>
              <a:ext cx="544513" cy="266700"/>
            </a:xfrm>
            <a:custGeom>
              <a:avLst/>
              <a:gdLst>
                <a:gd name="T0" fmla="*/ 2 w 145"/>
                <a:gd name="T1" fmla="*/ 71 h 71"/>
                <a:gd name="T2" fmla="*/ 145 w 145"/>
                <a:gd name="T3" fmla="*/ 1 h 71"/>
                <a:gd name="T4" fmla="*/ 144 w 145"/>
                <a:gd name="T5" fmla="*/ 0 h 71"/>
                <a:gd name="T6" fmla="*/ 1 w 145"/>
                <a:gd name="T7" fmla="*/ 70 h 71"/>
                <a:gd name="T8" fmla="*/ 2 w 145"/>
                <a:gd name="T9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" h="71">
                  <a:moveTo>
                    <a:pt x="2" y="71"/>
                  </a:moveTo>
                  <a:cubicBezTo>
                    <a:pt x="50" y="49"/>
                    <a:pt x="96" y="21"/>
                    <a:pt x="145" y="1"/>
                  </a:cubicBezTo>
                  <a:cubicBezTo>
                    <a:pt x="145" y="0"/>
                    <a:pt x="145" y="0"/>
                    <a:pt x="144" y="0"/>
                  </a:cubicBezTo>
                  <a:cubicBezTo>
                    <a:pt x="95" y="21"/>
                    <a:pt x="49" y="48"/>
                    <a:pt x="1" y="70"/>
                  </a:cubicBezTo>
                  <a:cubicBezTo>
                    <a:pt x="0" y="71"/>
                    <a:pt x="1" y="71"/>
                    <a:pt x="2" y="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2" name="Freeform 9391">
              <a:extLst>
                <a:ext uri="{FF2B5EF4-FFF2-40B4-BE49-F238E27FC236}">
                  <a16:creationId xmlns="" xmlns:a16="http://schemas.microsoft.com/office/drawing/2014/main" id="{3E5F8D85-58DE-41EC-87C7-FECA2F2A3D2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88" y="266700"/>
              <a:ext cx="423863" cy="249238"/>
            </a:xfrm>
            <a:custGeom>
              <a:avLst/>
              <a:gdLst>
                <a:gd name="T0" fmla="*/ 112 w 113"/>
                <a:gd name="T1" fmla="*/ 0 h 66"/>
                <a:gd name="T2" fmla="*/ 1 w 113"/>
                <a:gd name="T3" fmla="*/ 65 h 66"/>
                <a:gd name="T4" fmla="*/ 2 w 113"/>
                <a:gd name="T5" fmla="*/ 65 h 66"/>
                <a:gd name="T6" fmla="*/ 113 w 113"/>
                <a:gd name="T7" fmla="*/ 1 h 66"/>
                <a:gd name="T8" fmla="*/ 112 w 113"/>
                <a:gd name="T9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66">
                  <a:moveTo>
                    <a:pt x="112" y="0"/>
                  </a:moveTo>
                  <a:cubicBezTo>
                    <a:pt x="73" y="19"/>
                    <a:pt x="37" y="42"/>
                    <a:pt x="1" y="65"/>
                  </a:cubicBezTo>
                  <a:cubicBezTo>
                    <a:pt x="0" y="65"/>
                    <a:pt x="1" y="66"/>
                    <a:pt x="2" y="65"/>
                  </a:cubicBezTo>
                  <a:cubicBezTo>
                    <a:pt x="38" y="42"/>
                    <a:pt x="74" y="20"/>
                    <a:pt x="113" y="1"/>
                  </a:cubicBezTo>
                  <a:cubicBezTo>
                    <a:pt x="113" y="0"/>
                    <a:pt x="113" y="0"/>
                    <a:pt x="11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3" name="Freeform 9392">
              <a:extLst>
                <a:ext uri="{FF2B5EF4-FFF2-40B4-BE49-F238E27FC236}">
                  <a16:creationId xmlns="" xmlns:a16="http://schemas.microsoft.com/office/drawing/2014/main" id="{A80E6642-314A-476C-8575-3EC3065B7A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513" y="192088"/>
              <a:ext cx="38100" cy="25400"/>
            </a:xfrm>
            <a:custGeom>
              <a:avLst/>
              <a:gdLst>
                <a:gd name="T0" fmla="*/ 9 w 10"/>
                <a:gd name="T1" fmla="*/ 1 h 7"/>
                <a:gd name="T2" fmla="*/ 0 w 10"/>
                <a:gd name="T3" fmla="*/ 6 h 7"/>
                <a:gd name="T4" fmla="*/ 1 w 10"/>
                <a:gd name="T5" fmla="*/ 6 h 7"/>
                <a:gd name="T6" fmla="*/ 9 w 10"/>
                <a:gd name="T7" fmla="*/ 2 h 7"/>
                <a:gd name="T8" fmla="*/ 9 w 10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7">
                  <a:moveTo>
                    <a:pt x="9" y="1"/>
                  </a:moveTo>
                  <a:cubicBezTo>
                    <a:pt x="6" y="2"/>
                    <a:pt x="3" y="4"/>
                    <a:pt x="0" y="6"/>
                  </a:cubicBezTo>
                  <a:cubicBezTo>
                    <a:pt x="0" y="6"/>
                    <a:pt x="0" y="7"/>
                    <a:pt x="1" y="6"/>
                  </a:cubicBezTo>
                  <a:cubicBezTo>
                    <a:pt x="4" y="5"/>
                    <a:pt x="6" y="3"/>
                    <a:pt x="9" y="2"/>
                  </a:cubicBezTo>
                  <a:cubicBezTo>
                    <a:pt x="10" y="1"/>
                    <a:pt x="9" y="0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4" name="Freeform 9393">
              <a:extLst>
                <a:ext uri="{FF2B5EF4-FFF2-40B4-BE49-F238E27FC236}">
                  <a16:creationId xmlns="" xmlns:a16="http://schemas.microsoft.com/office/drawing/2014/main" id="{FCC69A8A-6B2B-4815-98E6-9BEFC20AD54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063" y="184150"/>
              <a:ext cx="68263" cy="26988"/>
            </a:xfrm>
            <a:custGeom>
              <a:avLst/>
              <a:gdLst>
                <a:gd name="T0" fmla="*/ 2 w 18"/>
                <a:gd name="T1" fmla="*/ 7 h 7"/>
                <a:gd name="T2" fmla="*/ 17 w 18"/>
                <a:gd name="T3" fmla="*/ 1 h 7"/>
                <a:gd name="T4" fmla="*/ 17 w 18"/>
                <a:gd name="T5" fmla="*/ 0 h 7"/>
                <a:gd name="T6" fmla="*/ 1 w 18"/>
                <a:gd name="T7" fmla="*/ 7 h 7"/>
                <a:gd name="T8" fmla="*/ 2 w 18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7">
                  <a:moveTo>
                    <a:pt x="2" y="7"/>
                  </a:moveTo>
                  <a:cubicBezTo>
                    <a:pt x="7" y="5"/>
                    <a:pt x="12" y="3"/>
                    <a:pt x="17" y="1"/>
                  </a:cubicBezTo>
                  <a:cubicBezTo>
                    <a:pt x="18" y="0"/>
                    <a:pt x="18" y="0"/>
                    <a:pt x="17" y="0"/>
                  </a:cubicBezTo>
                  <a:cubicBezTo>
                    <a:pt x="12" y="2"/>
                    <a:pt x="6" y="5"/>
                    <a:pt x="1" y="7"/>
                  </a:cubicBezTo>
                  <a:cubicBezTo>
                    <a:pt x="0" y="7"/>
                    <a:pt x="2" y="7"/>
                    <a:pt x="2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5" name="Freeform 9394">
              <a:extLst>
                <a:ext uri="{FF2B5EF4-FFF2-40B4-BE49-F238E27FC236}">
                  <a16:creationId xmlns="" xmlns:a16="http://schemas.microsoft.com/office/drawing/2014/main" id="{CFFD7A6D-A6D5-4FE5-B416-374D5F0E276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25" y="266700"/>
              <a:ext cx="363538" cy="188913"/>
            </a:xfrm>
            <a:custGeom>
              <a:avLst/>
              <a:gdLst>
                <a:gd name="T0" fmla="*/ 2 w 97"/>
                <a:gd name="T1" fmla="*/ 50 h 50"/>
                <a:gd name="T2" fmla="*/ 96 w 97"/>
                <a:gd name="T3" fmla="*/ 0 h 50"/>
                <a:gd name="T4" fmla="*/ 95 w 97"/>
                <a:gd name="T5" fmla="*/ 0 h 50"/>
                <a:gd name="T6" fmla="*/ 1 w 97"/>
                <a:gd name="T7" fmla="*/ 50 h 50"/>
                <a:gd name="T8" fmla="*/ 2 w 97"/>
                <a:gd name="T9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50">
                  <a:moveTo>
                    <a:pt x="2" y="50"/>
                  </a:moveTo>
                  <a:cubicBezTo>
                    <a:pt x="34" y="35"/>
                    <a:pt x="65" y="17"/>
                    <a:pt x="96" y="0"/>
                  </a:cubicBezTo>
                  <a:cubicBezTo>
                    <a:pt x="97" y="0"/>
                    <a:pt x="96" y="0"/>
                    <a:pt x="95" y="0"/>
                  </a:cubicBezTo>
                  <a:cubicBezTo>
                    <a:pt x="64" y="16"/>
                    <a:pt x="34" y="35"/>
                    <a:pt x="1" y="50"/>
                  </a:cubicBezTo>
                  <a:cubicBezTo>
                    <a:pt x="0" y="50"/>
                    <a:pt x="2" y="50"/>
                    <a:pt x="2" y="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6" name="Freeform 9395">
              <a:extLst>
                <a:ext uri="{FF2B5EF4-FFF2-40B4-BE49-F238E27FC236}">
                  <a16:creationId xmlns="" xmlns:a16="http://schemas.microsoft.com/office/drawing/2014/main" id="{F09F2A10-2598-4357-9FEC-AF16D9EC2D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00" y="241300"/>
              <a:ext cx="338138" cy="179388"/>
            </a:xfrm>
            <a:custGeom>
              <a:avLst/>
              <a:gdLst>
                <a:gd name="T0" fmla="*/ 89 w 90"/>
                <a:gd name="T1" fmla="*/ 0 h 48"/>
                <a:gd name="T2" fmla="*/ 1 w 90"/>
                <a:gd name="T3" fmla="*/ 48 h 48"/>
                <a:gd name="T4" fmla="*/ 2 w 90"/>
                <a:gd name="T5" fmla="*/ 48 h 48"/>
                <a:gd name="T6" fmla="*/ 89 w 90"/>
                <a:gd name="T7" fmla="*/ 0 h 48"/>
                <a:gd name="T8" fmla="*/ 89 w 90"/>
                <a:gd name="T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8">
                  <a:moveTo>
                    <a:pt x="89" y="0"/>
                  </a:moveTo>
                  <a:cubicBezTo>
                    <a:pt x="59" y="16"/>
                    <a:pt x="28" y="29"/>
                    <a:pt x="1" y="48"/>
                  </a:cubicBezTo>
                  <a:cubicBezTo>
                    <a:pt x="0" y="48"/>
                    <a:pt x="1" y="48"/>
                    <a:pt x="2" y="48"/>
                  </a:cubicBezTo>
                  <a:cubicBezTo>
                    <a:pt x="29" y="29"/>
                    <a:pt x="60" y="16"/>
                    <a:pt x="89" y="0"/>
                  </a:cubicBezTo>
                  <a:cubicBezTo>
                    <a:pt x="90" y="0"/>
                    <a:pt x="89" y="0"/>
                    <a:pt x="8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7" name="Freeform 9396">
              <a:extLst>
                <a:ext uri="{FF2B5EF4-FFF2-40B4-BE49-F238E27FC236}">
                  <a16:creationId xmlns="" xmlns:a16="http://schemas.microsoft.com/office/drawing/2014/main" id="{C00557DB-FB3C-4359-BB18-7FC18CD112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500" y="150813"/>
              <a:ext cx="100013" cy="52388"/>
            </a:xfrm>
            <a:custGeom>
              <a:avLst/>
              <a:gdLst>
                <a:gd name="T0" fmla="*/ 26 w 27"/>
                <a:gd name="T1" fmla="*/ 0 h 14"/>
                <a:gd name="T2" fmla="*/ 0 w 27"/>
                <a:gd name="T3" fmla="*/ 14 h 14"/>
                <a:gd name="T4" fmla="*/ 1 w 27"/>
                <a:gd name="T5" fmla="*/ 14 h 14"/>
                <a:gd name="T6" fmla="*/ 27 w 27"/>
                <a:gd name="T7" fmla="*/ 0 h 14"/>
                <a:gd name="T8" fmla="*/ 26 w 27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4">
                  <a:moveTo>
                    <a:pt x="26" y="0"/>
                  </a:moveTo>
                  <a:cubicBezTo>
                    <a:pt x="17" y="5"/>
                    <a:pt x="9" y="9"/>
                    <a:pt x="0" y="14"/>
                  </a:cubicBezTo>
                  <a:cubicBezTo>
                    <a:pt x="0" y="14"/>
                    <a:pt x="1" y="14"/>
                    <a:pt x="1" y="14"/>
                  </a:cubicBezTo>
                  <a:cubicBezTo>
                    <a:pt x="10" y="9"/>
                    <a:pt x="18" y="5"/>
                    <a:pt x="27" y="0"/>
                  </a:cubicBezTo>
                  <a:cubicBezTo>
                    <a:pt x="27" y="0"/>
                    <a:pt x="26" y="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8" name="Freeform 9397">
              <a:extLst>
                <a:ext uri="{FF2B5EF4-FFF2-40B4-BE49-F238E27FC236}">
                  <a16:creationId xmlns="" xmlns:a16="http://schemas.microsoft.com/office/drawing/2014/main" id="{4CE01B74-811B-4FD6-BAC2-4ACAE55F812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625" y="134938"/>
              <a:ext cx="104775" cy="52388"/>
            </a:xfrm>
            <a:custGeom>
              <a:avLst/>
              <a:gdLst>
                <a:gd name="T0" fmla="*/ 2 w 28"/>
                <a:gd name="T1" fmla="*/ 13 h 14"/>
                <a:gd name="T2" fmla="*/ 27 w 28"/>
                <a:gd name="T3" fmla="*/ 1 h 14"/>
                <a:gd name="T4" fmla="*/ 27 w 28"/>
                <a:gd name="T5" fmla="*/ 1 h 14"/>
                <a:gd name="T6" fmla="*/ 1 w 28"/>
                <a:gd name="T7" fmla="*/ 13 h 14"/>
                <a:gd name="T8" fmla="*/ 2 w 28"/>
                <a:gd name="T9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4">
                  <a:moveTo>
                    <a:pt x="2" y="13"/>
                  </a:moveTo>
                  <a:cubicBezTo>
                    <a:pt x="10" y="9"/>
                    <a:pt x="19" y="5"/>
                    <a:pt x="27" y="1"/>
                  </a:cubicBezTo>
                  <a:cubicBezTo>
                    <a:pt x="28" y="1"/>
                    <a:pt x="27" y="0"/>
                    <a:pt x="27" y="1"/>
                  </a:cubicBezTo>
                  <a:cubicBezTo>
                    <a:pt x="18" y="4"/>
                    <a:pt x="10" y="9"/>
                    <a:pt x="1" y="13"/>
                  </a:cubicBezTo>
                  <a:cubicBezTo>
                    <a:pt x="0" y="13"/>
                    <a:pt x="1" y="14"/>
                    <a:pt x="2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9" name="Freeform 9398">
              <a:extLst>
                <a:ext uri="{FF2B5EF4-FFF2-40B4-BE49-F238E27FC236}">
                  <a16:creationId xmlns="" xmlns:a16="http://schemas.microsoft.com/office/drawing/2014/main" id="{9318907E-C10D-4D67-86F1-023C3ECF0F4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00" y="211138"/>
              <a:ext cx="341313" cy="184150"/>
            </a:xfrm>
            <a:custGeom>
              <a:avLst/>
              <a:gdLst>
                <a:gd name="T0" fmla="*/ 2 w 91"/>
                <a:gd name="T1" fmla="*/ 49 h 49"/>
                <a:gd name="T2" fmla="*/ 91 w 91"/>
                <a:gd name="T3" fmla="*/ 1 h 49"/>
                <a:gd name="T4" fmla="*/ 90 w 91"/>
                <a:gd name="T5" fmla="*/ 0 h 49"/>
                <a:gd name="T6" fmla="*/ 1 w 91"/>
                <a:gd name="T7" fmla="*/ 48 h 49"/>
                <a:gd name="T8" fmla="*/ 2 w 91"/>
                <a:gd name="T9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49">
                  <a:moveTo>
                    <a:pt x="2" y="49"/>
                  </a:moveTo>
                  <a:cubicBezTo>
                    <a:pt x="32" y="33"/>
                    <a:pt x="61" y="16"/>
                    <a:pt x="91" y="1"/>
                  </a:cubicBezTo>
                  <a:cubicBezTo>
                    <a:pt x="91" y="0"/>
                    <a:pt x="90" y="0"/>
                    <a:pt x="90" y="0"/>
                  </a:cubicBezTo>
                  <a:cubicBezTo>
                    <a:pt x="60" y="16"/>
                    <a:pt x="31" y="33"/>
                    <a:pt x="1" y="48"/>
                  </a:cubicBezTo>
                  <a:cubicBezTo>
                    <a:pt x="0" y="49"/>
                    <a:pt x="1" y="49"/>
                    <a:pt x="2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0" name="Freeform 9399">
              <a:extLst>
                <a:ext uri="{FF2B5EF4-FFF2-40B4-BE49-F238E27FC236}">
                  <a16:creationId xmlns="" xmlns:a16="http://schemas.microsoft.com/office/drawing/2014/main" id="{C45E74EC-264D-4898-810C-05E006B81EA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75" y="165100"/>
              <a:ext cx="338138" cy="192088"/>
            </a:xfrm>
            <a:custGeom>
              <a:avLst/>
              <a:gdLst>
                <a:gd name="T0" fmla="*/ 89 w 90"/>
                <a:gd name="T1" fmla="*/ 0 h 51"/>
                <a:gd name="T2" fmla="*/ 1 w 90"/>
                <a:gd name="T3" fmla="*/ 50 h 51"/>
                <a:gd name="T4" fmla="*/ 2 w 90"/>
                <a:gd name="T5" fmla="*/ 51 h 51"/>
                <a:gd name="T6" fmla="*/ 90 w 90"/>
                <a:gd name="T7" fmla="*/ 1 h 51"/>
                <a:gd name="T8" fmla="*/ 89 w 90"/>
                <a:gd name="T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51">
                  <a:moveTo>
                    <a:pt x="89" y="0"/>
                  </a:moveTo>
                  <a:cubicBezTo>
                    <a:pt x="59" y="17"/>
                    <a:pt x="30" y="33"/>
                    <a:pt x="1" y="50"/>
                  </a:cubicBezTo>
                  <a:cubicBezTo>
                    <a:pt x="0" y="51"/>
                    <a:pt x="1" y="51"/>
                    <a:pt x="2" y="51"/>
                  </a:cubicBezTo>
                  <a:cubicBezTo>
                    <a:pt x="31" y="33"/>
                    <a:pt x="60" y="17"/>
                    <a:pt x="90" y="1"/>
                  </a:cubicBezTo>
                  <a:cubicBezTo>
                    <a:pt x="90" y="0"/>
                    <a:pt x="89" y="0"/>
                    <a:pt x="8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1" name="Freeform 9400">
              <a:extLst>
                <a:ext uri="{FF2B5EF4-FFF2-40B4-BE49-F238E27FC236}">
                  <a16:creationId xmlns="" xmlns:a16="http://schemas.microsoft.com/office/drawing/2014/main" id="{E6F76A4C-A25F-4238-9B6B-5A002D62785F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625" y="98425"/>
              <a:ext cx="63500" cy="36513"/>
            </a:xfrm>
            <a:custGeom>
              <a:avLst/>
              <a:gdLst>
                <a:gd name="T0" fmla="*/ 16 w 17"/>
                <a:gd name="T1" fmla="*/ 1 h 10"/>
                <a:gd name="T2" fmla="*/ 1 w 17"/>
                <a:gd name="T3" fmla="*/ 9 h 10"/>
                <a:gd name="T4" fmla="*/ 2 w 17"/>
                <a:gd name="T5" fmla="*/ 10 h 10"/>
                <a:gd name="T6" fmla="*/ 17 w 17"/>
                <a:gd name="T7" fmla="*/ 1 h 10"/>
                <a:gd name="T8" fmla="*/ 16 w 17"/>
                <a:gd name="T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0">
                  <a:moveTo>
                    <a:pt x="16" y="1"/>
                  </a:moveTo>
                  <a:cubicBezTo>
                    <a:pt x="11" y="4"/>
                    <a:pt x="6" y="6"/>
                    <a:pt x="1" y="9"/>
                  </a:cubicBezTo>
                  <a:cubicBezTo>
                    <a:pt x="0" y="10"/>
                    <a:pt x="2" y="10"/>
                    <a:pt x="2" y="10"/>
                  </a:cubicBezTo>
                  <a:cubicBezTo>
                    <a:pt x="7" y="7"/>
                    <a:pt x="12" y="4"/>
                    <a:pt x="17" y="1"/>
                  </a:cubicBezTo>
                  <a:cubicBezTo>
                    <a:pt x="17" y="1"/>
                    <a:pt x="16" y="0"/>
                    <a:pt x="1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2" name="Freeform 9401">
              <a:extLst>
                <a:ext uri="{FF2B5EF4-FFF2-40B4-BE49-F238E27FC236}">
                  <a16:creationId xmlns="" xmlns:a16="http://schemas.microsoft.com/office/drawing/2014/main" id="{8E7930F8-0DC5-46A7-9CF9-36CFA7901E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800" y="85725"/>
              <a:ext cx="49213" cy="26988"/>
            </a:xfrm>
            <a:custGeom>
              <a:avLst/>
              <a:gdLst>
                <a:gd name="T0" fmla="*/ 1 w 13"/>
                <a:gd name="T1" fmla="*/ 7 h 7"/>
                <a:gd name="T2" fmla="*/ 13 w 13"/>
                <a:gd name="T3" fmla="*/ 1 h 7"/>
                <a:gd name="T4" fmla="*/ 12 w 13"/>
                <a:gd name="T5" fmla="*/ 0 h 7"/>
                <a:gd name="T6" fmla="*/ 0 w 13"/>
                <a:gd name="T7" fmla="*/ 6 h 7"/>
                <a:gd name="T8" fmla="*/ 1 w 13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7">
                  <a:moveTo>
                    <a:pt x="1" y="7"/>
                  </a:moveTo>
                  <a:cubicBezTo>
                    <a:pt x="5" y="5"/>
                    <a:pt x="9" y="3"/>
                    <a:pt x="13" y="1"/>
                  </a:cubicBezTo>
                  <a:cubicBezTo>
                    <a:pt x="13" y="1"/>
                    <a:pt x="13" y="0"/>
                    <a:pt x="12" y="0"/>
                  </a:cubicBezTo>
                  <a:cubicBezTo>
                    <a:pt x="8" y="2"/>
                    <a:pt x="4" y="4"/>
                    <a:pt x="0" y="6"/>
                  </a:cubicBezTo>
                  <a:cubicBezTo>
                    <a:pt x="0" y="6"/>
                    <a:pt x="0" y="7"/>
                    <a:pt x="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3" name="Freeform 9402">
              <a:extLst>
                <a:ext uri="{FF2B5EF4-FFF2-40B4-BE49-F238E27FC236}">
                  <a16:creationId xmlns="" xmlns:a16="http://schemas.microsoft.com/office/drawing/2014/main" id="{ACDDCB8A-A21D-45EF-88E6-425E5296077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25" y="139700"/>
              <a:ext cx="349250" cy="179388"/>
            </a:xfrm>
            <a:custGeom>
              <a:avLst/>
              <a:gdLst>
                <a:gd name="T0" fmla="*/ 2 w 93"/>
                <a:gd name="T1" fmla="*/ 48 h 48"/>
                <a:gd name="T2" fmla="*/ 92 w 93"/>
                <a:gd name="T3" fmla="*/ 0 h 48"/>
                <a:gd name="T4" fmla="*/ 91 w 93"/>
                <a:gd name="T5" fmla="*/ 0 h 48"/>
                <a:gd name="T6" fmla="*/ 1 w 93"/>
                <a:gd name="T7" fmla="*/ 47 h 48"/>
                <a:gd name="T8" fmla="*/ 2 w 93"/>
                <a:gd name="T9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48">
                  <a:moveTo>
                    <a:pt x="2" y="48"/>
                  </a:moveTo>
                  <a:cubicBezTo>
                    <a:pt x="32" y="32"/>
                    <a:pt x="62" y="16"/>
                    <a:pt x="92" y="0"/>
                  </a:cubicBezTo>
                  <a:cubicBezTo>
                    <a:pt x="93" y="0"/>
                    <a:pt x="92" y="0"/>
                    <a:pt x="91" y="0"/>
                  </a:cubicBezTo>
                  <a:cubicBezTo>
                    <a:pt x="61" y="16"/>
                    <a:pt x="31" y="32"/>
                    <a:pt x="1" y="47"/>
                  </a:cubicBezTo>
                  <a:cubicBezTo>
                    <a:pt x="0" y="48"/>
                    <a:pt x="2" y="48"/>
                    <a:pt x="2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4" name="Freeform 9403">
              <a:extLst>
                <a:ext uri="{FF2B5EF4-FFF2-40B4-BE49-F238E27FC236}">
                  <a16:creationId xmlns="" xmlns:a16="http://schemas.microsoft.com/office/drawing/2014/main" id="{EBDBBD14-93FE-4C68-BA28-FF8FBAFEDE1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88" y="101600"/>
              <a:ext cx="352425" cy="200025"/>
            </a:xfrm>
            <a:custGeom>
              <a:avLst/>
              <a:gdLst>
                <a:gd name="T0" fmla="*/ 92 w 94"/>
                <a:gd name="T1" fmla="*/ 0 h 53"/>
                <a:gd name="T2" fmla="*/ 1 w 94"/>
                <a:gd name="T3" fmla="*/ 52 h 53"/>
                <a:gd name="T4" fmla="*/ 2 w 94"/>
                <a:gd name="T5" fmla="*/ 53 h 53"/>
                <a:gd name="T6" fmla="*/ 93 w 94"/>
                <a:gd name="T7" fmla="*/ 0 h 53"/>
                <a:gd name="T8" fmla="*/ 92 w 94"/>
                <a:gd name="T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53">
                  <a:moveTo>
                    <a:pt x="92" y="0"/>
                  </a:moveTo>
                  <a:cubicBezTo>
                    <a:pt x="62" y="18"/>
                    <a:pt x="31" y="34"/>
                    <a:pt x="1" y="52"/>
                  </a:cubicBezTo>
                  <a:cubicBezTo>
                    <a:pt x="0" y="53"/>
                    <a:pt x="1" y="53"/>
                    <a:pt x="2" y="53"/>
                  </a:cubicBezTo>
                  <a:cubicBezTo>
                    <a:pt x="32" y="35"/>
                    <a:pt x="63" y="19"/>
                    <a:pt x="93" y="0"/>
                  </a:cubicBezTo>
                  <a:cubicBezTo>
                    <a:pt x="94" y="0"/>
                    <a:pt x="93" y="0"/>
                    <a:pt x="9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5" name="Freeform 9404">
              <a:extLst>
                <a:ext uri="{FF2B5EF4-FFF2-40B4-BE49-F238E27FC236}">
                  <a16:creationId xmlns="" xmlns:a16="http://schemas.microsoft.com/office/drawing/2014/main" id="{78B5BB3C-4D7B-4D01-963D-6DDCE4B7597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13" y="71438"/>
              <a:ext cx="352425" cy="180975"/>
            </a:xfrm>
            <a:custGeom>
              <a:avLst/>
              <a:gdLst>
                <a:gd name="T0" fmla="*/ 2 w 94"/>
                <a:gd name="T1" fmla="*/ 47 h 48"/>
                <a:gd name="T2" fmla="*/ 93 w 94"/>
                <a:gd name="T3" fmla="*/ 1 h 48"/>
                <a:gd name="T4" fmla="*/ 93 w 94"/>
                <a:gd name="T5" fmla="*/ 1 h 48"/>
                <a:gd name="T6" fmla="*/ 1 w 94"/>
                <a:gd name="T7" fmla="*/ 47 h 48"/>
                <a:gd name="T8" fmla="*/ 2 w 94"/>
                <a:gd name="T9" fmla="*/ 4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48">
                  <a:moveTo>
                    <a:pt x="2" y="47"/>
                  </a:moveTo>
                  <a:cubicBezTo>
                    <a:pt x="32" y="32"/>
                    <a:pt x="61" y="14"/>
                    <a:pt x="93" y="1"/>
                  </a:cubicBezTo>
                  <a:cubicBezTo>
                    <a:pt x="94" y="1"/>
                    <a:pt x="93" y="0"/>
                    <a:pt x="93" y="1"/>
                  </a:cubicBezTo>
                  <a:cubicBezTo>
                    <a:pt x="61" y="13"/>
                    <a:pt x="32" y="31"/>
                    <a:pt x="1" y="47"/>
                  </a:cubicBezTo>
                  <a:cubicBezTo>
                    <a:pt x="0" y="47"/>
                    <a:pt x="1" y="48"/>
                    <a:pt x="2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6" name="Freeform 9405">
              <a:extLst>
                <a:ext uri="{FF2B5EF4-FFF2-40B4-BE49-F238E27FC236}">
                  <a16:creationId xmlns="" xmlns:a16="http://schemas.microsoft.com/office/drawing/2014/main" id="{01317E7A-D15D-4E8A-8E86-D5467C33734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13" y="38100"/>
              <a:ext cx="333375" cy="179388"/>
            </a:xfrm>
            <a:custGeom>
              <a:avLst/>
              <a:gdLst>
                <a:gd name="T0" fmla="*/ 88 w 89"/>
                <a:gd name="T1" fmla="*/ 1 h 48"/>
                <a:gd name="T2" fmla="*/ 1 w 89"/>
                <a:gd name="T3" fmla="*/ 48 h 48"/>
                <a:gd name="T4" fmla="*/ 2 w 89"/>
                <a:gd name="T5" fmla="*/ 48 h 48"/>
                <a:gd name="T6" fmla="*/ 88 w 89"/>
                <a:gd name="T7" fmla="*/ 2 h 48"/>
                <a:gd name="T8" fmla="*/ 88 w 89"/>
                <a:gd name="T9" fmla="*/ 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48">
                  <a:moveTo>
                    <a:pt x="88" y="1"/>
                  </a:moveTo>
                  <a:cubicBezTo>
                    <a:pt x="59" y="16"/>
                    <a:pt x="29" y="30"/>
                    <a:pt x="1" y="48"/>
                  </a:cubicBezTo>
                  <a:cubicBezTo>
                    <a:pt x="0" y="48"/>
                    <a:pt x="1" y="48"/>
                    <a:pt x="2" y="48"/>
                  </a:cubicBezTo>
                  <a:cubicBezTo>
                    <a:pt x="30" y="31"/>
                    <a:pt x="59" y="17"/>
                    <a:pt x="88" y="2"/>
                  </a:cubicBezTo>
                  <a:cubicBezTo>
                    <a:pt x="89" y="1"/>
                    <a:pt x="88" y="0"/>
                    <a:pt x="8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7" name="Freeform 9406">
              <a:extLst>
                <a:ext uri="{FF2B5EF4-FFF2-40B4-BE49-F238E27FC236}">
                  <a16:creationId xmlns="" xmlns:a16="http://schemas.microsoft.com/office/drawing/2014/main" id="{811B7669-5E37-4009-8722-34685C1B5D5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13" y="30163"/>
              <a:ext cx="333375" cy="169863"/>
            </a:xfrm>
            <a:custGeom>
              <a:avLst/>
              <a:gdLst>
                <a:gd name="T0" fmla="*/ 2 w 89"/>
                <a:gd name="T1" fmla="*/ 44 h 45"/>
                <a:gd name="T2" fmla="*/ 88 w 89"/>
                <a:gd name="T3" fmla="*/ 1 h 45"/>
                <a:gd name="T4" fmla="*/ 87 w 89"/>
                <a:gd name="T5" fmla="*/ 1 h 45"/>
                <a:gd name="T6" fmla="*/ 1 w 89"/>
                <a:gd name="T7" fmla="*/ 44 h 45"/>
                <a:gd name="T8" fmla="*/ 2 w 89"/>
                <a:gd name="T9" fmla="*/ 4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45">
                  <a:moveTo>
                    <a:pt x="2" y="44"/>
                  </a:moveTo>
                  <a:cubicBezTo>
                    <a:pt x="32" y="32"/>
                    <a:pt x="59" y="14"/>
                    <a:pt x="88" y="1"/>
                  </a:cubicBezTo>
                  <a:cubicBezTo>
                    <a:pt x="89" y="0"/>
                    <a:pt x="87" y="0"/>
                    <a:pt x="87" y="1"/>
                  </a:cubicBezTo>
                  <a:cubicBezTo>
                    <a:pt x="58" y="14"/>
                    <a:pt x="31" y="32"/>
                    <a:pt x="1" y="44"/>
                  </a:cubicBezTo>
                  <a:cubicBezTo>
                    <a:pt x="0" y="44"/>
                    <a:pt x="1" y="45"/>
                    <a:pt x="2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8" name="Freeform 9407">
              <a:extLst>
                <a:ext uri="{FF2B5EF4-FFF2-40B4-BE49-F238E27FC236}">
                  <a16:creationId xmlns="" xmlns:a16="http://schemas.microsoft.com/office/drawing/2014/main" id="{64F636DD-2D02-47F4-B470-805E8A19BAC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13" y="26988"/>
              <a:ext cx="254000" cy="142875"/>
            </a:xfrm>
            <a:custGeom>
              <a:avLst/>
              <a:gdLst>
                <a:gd name="T0" fmla="*/ 67 w 68"/>
                <a:gd name="T1" fmla="*/ 0 h 38"/>
                <a:gd name="T2" fmla="*/ 1 w 68"/>
                <a:gd name="T3" fmla="*/ 37 h 38"/>
                <a:gd name="T4" fmla="*/ 2 w 68"/>
                <a:gd name="T5" fmla="*/ 37 h 38"/>
                <a:gd name="T6" fmla="*/ 68 w 68"/>
                <a:gd name="T7" fmla="*/ 1 h 38"/>
                <a:gd name="T8" fmla="*/ 67 w 68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38">
                  <a:moveTo>
                    <a:pt x="67" y="0"/>
                  </a:moveTo>
                  <a:cubicBezTo>
                    <a:pt x="46" y="14"/>
                    <a:pt x="23" y="24"/>
                    <a:pt x="1" y="37"/>
                  </a:cubicBezTo>
                  <a:cubicBezTo>
                    <a:pt x="0" y="38"/>
                    <a:pt x="1" y="38"/>
                    <a:pt x="2" y="37"/>
                  </a:cubicBezTo>
                  <a:cubicBezTo>
                    <a:pt x="24" y="25"/>
                    <a:pt x="47" y="15"/>
                    <a:pt x="68" y="1"/>
                  </a:cubicBezTo>
                  <a:cubicBezTo>
                    <a:pt x="68" y="0"/>
                    <a:pt x="67" y="0"/>
                    <a:pt x="6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9" name="Freeform 9408">
              <a:extLst>
                <a:ext uri="{FF2B5EF4-FFF2-40B4-BE49-F238E27FC236}">
                  <a16:creationId xmlns="" xmlns:a16="http://schemas.microsoft.com/office/drawing/2014/main" id="{29C7790E-FE23-49D1-9171-284CB3F0DB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75" y="30163"/>
              <a:ext cx="209550" cy="109538"/>
            </a:xfrm>
            <a:custGeom>
              <a:avLst/>
              <a:gdLst>
                <a:gd name="T0" fmla="*/ 2 w 56"/>
                <a:gd name="T1" fmla="*/ 29 h 29"/>
                <a:gd name="T2" fmla="*/ 55 w 56"/>
                <a:gd name="T3" fmla="*/ 1 h 29"/>
                <a:gd name="T4" fmla="*/ 54 w 56"/>
                <a:gd name="T5" fmla="*/ 0 h 29"/>
                <a:gd name="T6" fmla="*/ 1 w 56"/>
                <a:gd name="T7" fmla="*/ 28 h 29"/>
                <a:gd name="T8" fmla="*/ 2 w 56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29">
                  <a:moveTo>
                    <a:pt x="2" y="29"/>
                  </a:moveTo>
                  <a:cubicBezTo>
                    <a:pt x="20" y="20"/>
                    <a:pt x="37" y="9"/>
                    <a:pt x="55" y="1"/>
                  </a:cubicBezTo>
                  <a:cubicBezTo>
                    <a:pt x="56" y="1"/>
                    <a:pt x="55" y="0"/>
                    <a:pt x="54" y="0"/>
                  </a:cubicBezTo>
                  <a:cubicBezTo>
                    <a:pt x="36" y="9"/>
                    <a:pt x="19" y="19"/>
                    <a:pt x="1" y="28"/>
                  </a:cubicBezTo>
                  <a:cubicBezTo>
                    <a:pt x="0" y="28"/>
                    <a:pt x="1" y="29"/>
                    <a:pt x="2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0" name="Freeform 9409">
              <a:extLst>
                <a:ext uri="{FF2B5EF4-FFF2-40B4-BE49-F238E27FC236}">
                  <a16:creationId xmlns="" xmlns:a16="http://schemas.microsoft.com/office/drawing/2014/main" id="{4EC930B7-9A76-4D0D-9C79-C5F00B93F05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00" y="26988"/>
              <a:ext cx="146050" cy="82550"/>
            </a:xfrm>
            <a:custGeom>
              <a:avLst/>
              <a:gdLst>
                <a:gd name="T0" fmla="*/ 38 w 39"/>
                <a:gd name="T1" fmla="*/ 0 h 22"/>
                <a:gd name="T2" fmla="*/ 1 w 39"/>
                <a:gd name="T3" fmla="*/ 21 h 22"/>
                <a:gd name="T4" fmla="*/ 1 w 39"/>
                <a:gd name="T5" fmla="*/ 22 h 22"/>
                <a:gd name="T6" fmla="*/ 38 w 39"/>
                <a:gd name="T7" fmla="*/ 1 h 22"/>
                <a:gd name="T8" fmla="*/ 38 w 39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22">
                  <a:moveTo>
                    <a:pt x="38" y="0"/>
                  </a:moveTo>
                  <a:cubicBezTo>
                    <a:pt x="25" y="7"/>
                    <a:pt x="13" y="14"/>
                    <a:pt x="1" y="21"/>
                  </a:cubicBezTo>
                  <a:cubicBezTo>
                    <a:pt x="0" y="22"/>
                    <a:pt x="1" y="22"/>
                    <a:pt x="1" y="22"/>
                  </a:cubicBezTo>
                  <a:cubicBezTo>
                    <a:pt x="13" y="14"/>
                    <a:pt x="26" y="8"/>
                    <a:pt x="38" y="1"/>
                  </a:cubicBezTo>
                  <a:cubicBezTo>
                    <a:pt x="39" y="1"/>
                    <a:pt x="38" y="0"/>
                    <a:pt x="3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1" name="Freeform 9410">
              <a:extLst>
                <a:ext uri="{FF2B5EF4-FFF2-40B4-BE49-F238E27FC236}">
                  <a16:creationId xmlns="" xmlns:a16="http://schemas.microsoft.com/office/drawing/2014/main" id="{AE7AE66E-C98D-412C-8956-307A35BD435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3" y="26988"/>
              <a:ext cx="138113" cy="74613"/>
            </a:xfrm>
            <a:custGeom>
              <a:avLst/>
              <a:gdLst>
                <a:gd name="T0" fmla="*/ 2 w 37"/>
                <a:gd name="T1" fmla="*/ 19 h 20"/>
                <a:gd name="T2" fmla="*/ 36 w 37"/>
                <a:gd name="T3" fmla="*/ 0 h 20"/>
                <a:gd name="T4" fmla="*/ 36 w 37"/>
                <a:gd name="T5" fmla="*/ 0 h 20"/>
                <a:gd name="T6" fmla="*/ 1 w 37"/>
                <a:gd name="T7" fmla="*/ 19 h 20"/>
                <a:gd name="T8" fmla="*/ 2 w 37"/>
                <a:gd name="T9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20">
                  <a:moveTo>
                    <a:pt x="2" y="19"/>
                  </a:moveTo>
                  <a:cubicBezTo>
                    <a:pt x="13" y="13"/>
                    <a:pt x="25" y="6"/>
                    <a:pt x="36" y="0"/>
                  </a:cubicBezTo>
                  <a:cubicBezTo>
                    <a:pt x="37" y="0"/>
                    <a:pt x="36" y="0"/>
                    <a:pt x="36" y="0"/>
                  </a:cubicBezTo>
                  <a:cubicBezTo>
                    <a:pt x="24" y="6"/>
                    <a:pt x="13" y="12"/>
                    <a:pt x="1" y="19"/>
                  </a:cubicBezTo>
                  <a:cubicBezTo>
                    <a:pt x="0" y="20"/>
                    <a:pt x="2" y="20"/>
                    <a:pt x="2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32" name="组合 131">
            <a:extLst>
              <a:ext uri="{FF2B5EF4-FFF2-40B4-BE49-F238E27FC236}">
                <a16:creationId xmlns="" xmlns:a16="http://schemas.microsoft.com/office/drawing/2014/main" id="{4FDBB779-A1B2-4CB0-B9CC-B312B78E7E1B}"/>
              </a:ext>
            </a:extLst>
          </p:cNvPr>
          <p:cNvGrpSpPr/>
          <p:nvPr/>
        </p:nvGrpSpPr>
        <p:grpSpPr>
          <a:xfrm>
            <a:off x="2518852" y="3066630"/>
            <a:ext cx="2057162" cy="2115797"/>
            <a:chOff x="2671251" y="3358881"/>
            <a:chExt cx="2057162" cy="2115797"/>
          </a:xfrm>
        </p:grpSpPr>
        <p:pic>
          <p:nvPicPr>
            <p:cNvPr id="133" name="图片 132">
              <a:extLst>
                <a:ext uri="{FF2B5EF4-FFF2-40B4-BE49-F238E27FC236}">
                  <a16:creationId xmlns="" xmlns:a16="http://schemas.microsoft.com/office/drawing/2014/main" id="{3C24DD9D-4607-4A01-A742-797E77E4FCD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71251" y="3772408"/>
              <a:ext cx="2057162" cy="1702270"/>
            </a:xfrm>
            <a:prstGeom prst="rect">
              <a:avLst/>
            </a:prstGeom>
          </p:spPr>
        </p:pic>
        <p:sp>
          <p:nvSpPr>
            <p:cNvPr id="134" name="文本框 133">
              <a:extLst>
                <a:ext uri="{FF2B5EF4-FFF2-40B4-BE49-F238E27FC236}">
                  <a16:creationId xmlns="" xmlns:a16="http://schemas.microsoft.com/office/drawing/2014/main" id="{A4471811-65D6-4AF8-A0CC-6A04FC025377}"/>
                </a:ext>
              </a:extLst>
            </p:cNvPr>
            <p:cNvSpPr txBox="1"/>
            <p:nvPr/>
          </p:nvSpPr>
          <p:spPr>
            <a:xfrm>
              <a:off x="2954726" y="3358881"/>
              <a:ext cx="148399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点击添加标题</a:t>
              </a:r>
            </a:p>
          </p:txBody>
        </p:sp>
        <p:sp>
          <p:nvSpPr>
            <p:cNvPr id="135" name="矩形 134">
              <a:extLst>
                <a:ext uri="{FF2B5EF4-FFF2-40B4-BE49-F238E27FC236}">
                  <a16:creationId xmlns="" xmlns:a16="http://schemas.microsoft.com/office/drawing/2014/main" id="{C6DCEA6D-B5AC-4B45-AAC7-0F2D30D0C768}"/>
                </a:ext>
              </a:extLst>
            </p:cNvPr>
            <p:cNvSpPr/>
            <p:nvPr/>
          </p:nvSpPr>
          <p:spPr>
            <a:xfrm>
              <a:off x="3015691" y="3946697"/>
              <a:ext cx="1386125" cy="13619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单击此处可编辑内容，根据您的需要自由拉伸文本框宽度。需要自由拉伸文本框宽度。</a:t>
              </a:r>
            </a:p>
          </p:txBody>
        </p:sp>
      </p:grpSp>
      <p:grpSp>
        <p:nvGrpSpPr>
          <p:cNvPr id="136" name="组合 135">
            <a:extLst>
              <a:ext uri="{FF2B5EF4-FFF2-40B4-BE49-F238E27FC236}">
                <a16:creationId xmlns="" xmlns:a16="http://schemas.microsoft.com/office/drawing/2014/main" id="{46A5945E-680A-4698-AF22-ADCDBACD7955}"/>
              </a:ext>
            </a:extLst>
          </p:cNvPr>
          <p:cNvGrpSpPr/>
          <p:nvPr/>
        </p:nvGrpSpPr>
        <p:grpSpPr>
          <a:xfrm>
            <a:off x="5035459" y="3445303"/>
            <a:ext cx="2057162" cy="2115797"/>
            <a:chOff x="2671251" y="3358881"/>
            <a:chExt cx="2057162" cy="2115797"/>
          </a:xfrm>
        </p:grpSpPr>
        <p:pic>
          <p:nvPicPr>
            <p:cNvPr id="137" name="图片 136">
              <a:extLst>
                <a:ext uri="{FF2B5EF4-FFF2-40B4-BE49-F238E27FC236}">
                  <a16:creationId xmlns="" xmlns:a16="http://schemas.microsoft.com/office/drawing/2014/main" id="{2AD13B49-AB71-4E23-BB22-85B407C201C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71251" y="3772408"/>
              <a:ext cx="2057162" cy="1702270"/>
            </a:xfrm>
            <a:prstGeom prst="rect">
              <a:avLst/>
            </a:prstGeom>
          </p:spPr>
        </p:pic>
        <p:sp>
          <p:nvSpPr>
            <p:cNvPr id="138" name="文本框 137">
              <a:extLst>
                <a:ext uri="{FF2B5EF4-FFF2-40B4-BE49-F238E27FC236}">
                  <a16:creationId xmlns="" xmlns:a16="http://schemas.microsoft.com/office/drawing/2014/main" id="{C9271877-40AD-4B1A-98A5-EFC69F1F95D5}"/>
                </a:ext>
              </a:extLst>
            </p:cNvPr>
            <p:cNvSpPr txBox="1"/>
            <p:nvPr/>
          </p:nvSpPr>
          <p:spPr>
            <a:xfrm>
              <a:off x="2954726" y="3358881"/>
              <a:ext cx="148399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点击添加标题</a:t>
              </a:r>
            </a:p>
          </p:txBody>
        </p:sp>
        <p:sp>
          <p:nvSpPr>
            <p:cNvPr id="139" name="矩形 138">
              <a:extLst>
                <a:ext uri="{FF2B5EF4-FFF2-40B4-BE49-F238E27FC236}">
                  <a16:creationId xmlns="" xmlns:a16="http://schemas.microsoft.com/office/drawing/2014/main" id="{23B02F1D-36D4-4AC7-ABDF-D813F1D7CFFC}"/>
                </a:ext>
              </a:extLst>
            </p:cNvPr>
            <p:cNvSpPr/>
            <p:nvPr/>
          </p:nvSpPr>
          <p:spPr>
            <a:xfrm>
              <a:off x="3015691" y="3946697"/>
              <a:ext cx="1386125" cy="13619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单击此处可编辑内容，根据您的需要自由拉伸文本框宽度。需要自由拉伸文本框宽度。</a:t>
              </a:r>
            </a:p>
          </p:txBody>
        </p:sp>
      </p:grpSp>
      <p:grpSp>
        <p:nvGrpSpPr>
          <p:cNvPr id="140" name="组合 139">
            <a:extLst>
              <a:ext uri="{FF2B5EF4-FFF2-40B4-BE49-F238E27FC236}">
                <a16:creationId xmlns="" xmlns:a16="http://schemas.microsoft.com/office/drawing/2014/main" id="{82152C90-99BE-4A4D-A36C-92FB32A5399B}"/>
              </a:ext>
            </a:extLst>
          </p:cNvPr>
          <p:cNvGrpSpPr/>
          <p:nvPr/>
        </p:nvGrpSpPr>
        <p:grpSpPr>
          <a:xfrm>
            <a:off x="7552067" y="3066630"/>
            <a:ext cx="2057162" cy="2115797"/>
            <a:chOff x="2671251" y="3358881"/>
            <a:chExt cx="2057162" cy="2115797"/>
          </a:xfrm>
        </p:grpSpPr>
        <p:pic>
          <p:nvPicPr>
            <p:cNvPr id="141" name="图片 140">
              <a:extLst>
                <a:ext uri="{FF2B5EF4-FFF2-40B4-BE49-F238E27FC236}">
                  <a16:creationId xmlns="" xmlns:a16="http://schemas.microsoft.com/office/drawing/2014/main" id="{82AD0F3C-10AC-4B25-A85D-2ADBAFEE66E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71251" y="3772408"/>
              <a:ext cx="2057162" cy="1702270"/>
            </a:xfrm>
            <a:prstGeom prst="rect">
              <a:avLst/>
            </a:prstGeom>
          </p:spPr>
        </p:pic>
        <p:sp>
          <p:nvSpPr>
            <p:cNvPr id="142" name="文本框 141">
              <a:extLst>
                <a:ext uri="{FF2B5EF4-FFF2-40B4-BE49-F238E27FC236}">
                  <a16:creationId xmlns="" xmlns:a16="http://schemas.microsoft.com/office/drawing/2014/main" id="{A8DAA183-6A69-43C9-BD1F-EAA6E093222A}"/>
                </a:ext>
              </a:extLst>
            </p:cNvPr>
            <p:cNvSpPr txBox="1"/>
            <p:nvPr/>
          </p:nvSpPr>
          <p:spPr>
            <a:xfrm>
              <a:off x="2954726" y="3358881"/>
              <a:ext cx="148399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点击添加标题</a:t>
              </a:r>
            </a:p>
          </p:txBody>
        </p:sp>
        <p:sp>
          <p:nvSpPr>
            <p:cNvPr id="143" name="矩形 142">
              <a:extLst>
                <a:ext uri="{FF2B5EF4-FFF2-40B4-BE49-F238E27FC236}">
                  <a16:creationId xmlns="" xmlns:a16="http://schemas.microsoft.com/office/drawing/2014/main" id="{54C00652-F008-4F74-BD93-10B9775E7B06}"/>
                </a:ext>
              </a:extLst>
            </p:cNvPr>
            <p:cNvSpPr/>
            <p:nvPr/>
          </p:nvSpPr>
          <p:spPr>
            <a:xfrm>
              <a:off x="3015691" y="3946697"/>
              <a:ext cx="1386125" cy="13619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单击此处可编辑内容，根据您的需要自由拉伸文本框宽度。需要自由拉伸文本框宽度。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00374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4C0636B6-B07A-4F32-81D8-7544C712FA81}"/>
              </a:ext>
            </a:extLst>
          </p:cNvPr>
          <p:cNvSpPr txBox="1"/>
          <p:nvPr/>
        </p:nvSpPr>
        <p:spPr>
          <a:xfrm>
            <a:off x="2372002" y="2401237"/>
            <a:ext cx="762991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800" dirty="0">
                <a:solidFill>
                  <a:srgbClr val="FFC000"/>
                </a:solidFill>
                <a:effectLst>
                  <a:outerShdw dist="63500" dir="2700000" algn="tl" rotWithShape="0">
                    <a:prstClr val="black"/>
                  </a:outerShdw>
                </a:effectLst>
                <a:latin typeface="江西拙楷" panose="02010600040101010101" pitchFamily="2" charset="-122"/>
                <a:ea typeface="江西拙楷" panose="02010600040101010101" pitchFamily="2" charset="-122"/>
                <a:cs typeface="+mn-ea"/>
                <a:sym typeface="+mn-lt"/>
              </a:rPr>
              <a:t>谢谢观看</a:t>
            </a: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1D33AA9-D858-42EE-88E8-8903DDD78B18}"/>
              </a:ext>
            </a:extLst>
          </p:cNvPr>
          <p:cNvSpPr/>
          <p:nvPr/>
        </p:nvSpPr>
        <p:spPr>
          <a:xfrm>
            <a:off x="5072834" y="4145788"/>
            <a:ext cx="394053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>
                <a:cs typeface="+mn-ea"/>
                <a:sym typeface="+mn-lt"/>
              </a:rPr>
              <a:t>培训时间：</a:t>
            </a:r>
            <a:r>
              <a:rPr lang="en-US" altLang="zh-CN" sz="2400" dirty="0" smtClean="0">
                <a:cs typeface="+mn-ea"/>
                <a:sym typeface="+mn-lt"/>
              </a:rPr>
              <a:t>202X</a:t>
            </a:r>
            <a:r>
              <a:rPr lang="zh-CN" altLang="en-US" sz="2400" dirty="0" smtClean="0">
                <a:cs typeface="+mn-ea"/>
                <a:sym typeface="+mn-lt"/>
              </a:rPr>
              <a:t>年</a:t>
            </a:r>
            <a:r>
              <a:rPr lang="en-US" altLang="zh-CN" sz="2400" dirty="0" smtClean="0">
                <a:cs typeface="+mn-ea"/>
                <a:sym typeface="+mn-lt"/>
              </a:rPr>
              <a:t>X</a:t>
            </a:r>
            <a:r>
              <a:rPr lang="zh-CN" altLang="en-US" sz="2400" dirty="0" smtClean="0">
                <a:cs typeface="+mn-ea"/>
                <a:sym typeface="+mn-lt"/>
              </a:rPr>
              <a:t>月</a:t>
            </a:r>
            <a:r>
              <a:rPr lang="en-US" altLang="zh-CN" sz="2400" dirty="0" smtClean="0">
                <a:cs typeface="+mn-ea"/>
                <a:sym typeface="+mn-lt"/>
              </a:rPr>
              <a:t>X</a:t>
            </a:r>
            <a:r>
              <a:rPr lang="zh-CN" altLang="en-US" sz="2400" dirty="0" smtClean="0">
                <a:cs typeface="+mn-ea"/>
                <a:sym typeface="+mn-lt"/>
              </a:rPr>
              <a:t>日</a:t>
            </a:r>
            <a:endParaRPr lang="zh-CN" altLang="en-US" sz="2400" dirty="0">
              <a:cs typeface="+mn-ea"/>
              <a:sym typeface="+mn-lt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663BA6D9-90CE-4904-9B84-F0DE6AB6056D}"/>
              </a:ext>
            </a:extLst>
          </p:cNvPr>
          <p:cNvPicPr>
            <a:picLocks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6074" y="4038856"/>
            <a:ext cx="670807" cy="675531"/>
          </a:xfrm>
          <a:prstGeom prst="rect">
            <a:avLst/>
          </a:prstGeom>
        </p:spPr>
      </p:pic>
      <p:grpSp>
        <p:nvGrpSpPr>
          <p:cNvPr id="11" name="PA_组合 38">
            <a:extLst>
              <a:ext uri="{FF2B5EF4-FFF2-40B4-BE49-F238E27FC236}">
                <a16:creationId xmlns="" xmlns:a16="http://schemas.microsoft.com/office/drawing/2014/main" id="{C6CCA30D-0115-48F9-91F7-B2953E83FB56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8685223" y="1603612"/>
            <a:ext cx="882960" cy="884113"/>
            <a:chOff x="9407171" y="3074670"/>
            <a:chExt cx="769526" cy="731450"/>
          </a:xfrm>
        </p:grpSpPr>
        <p:pic>
          <p:nvPicPr>
            <p:cNvPr id="12" name="图片 11">
              <a:extLst>
                <a:ext uri="{FF2B5EF4-FFF2-40B4-BE49-F238E27FC236}">
                  <a16:creationId xmlns="" xmlns:a16="http://schemas.microsoft.com/office/drawing/2014/main" id="{3BDB68F2-2964-45A7-8C47-D7906AA5262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9407171" y="3078626"/>
              <a:ext cx="769526" cy="727494"/>
            </a:xfrm>
            <a:prstGeom prst="rect">
              <a:avLst/>
            </a:prstGeom>
          </p:spPr>
        </p:pic>
        <p:pic>
          <p:nvPicPr>
            <p:cNvPr id="13" name="图片 12">
              <a:extLst>
                <a:ext uri="{FF2B5EF4-FFF2-40B4-BE49-F238E27FC236}">
                  <a16:creationId xmlns="" xmlns:a16="http://schemas.microsoft.com/office/drawing/2014/main" id="{795842A3-59F6-44F0-970F-BEADC73F70A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9407171" y="3074670"/>
              <a:ext cx="769526" cy="7274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981228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95090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A-文本框 12">
            <a:extLst>
              <a:ext uri="{FF2B5EF4-FFF2-40B4-BE49-F238E27FC236}">
                <a16:creationId xmlns="" xmlns:a16="http://schemas.microsoft.com/office/drawing/2014/main" id="{7AE938FC-154D-457D-AAC4-1AE16EE99F2E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5157805" y="1739081"/>
            <a:ext cx="1492520" cy="993775"/>
          </a:xfrm>
          <a:prstGeom prst="snip1Rect">
            <a:avLst/>
          </a:prstGeom>
          <a:solidFill>
            <a:srgbClr val="FFC000"/>
          </a:solidFill>
          <a:ln w="28575">
            <a:solidFill>
              <a:srgbClr val="6B4C0E"/>
            </a:solidFill>
          </a:ln>
        </p:spPr>
        <p:txBody>
          <a:bodyPr wrap="square" rtlCol="0" anchor="ctr" anchorCtr="1">
            <a:noAutofit/>
          </a:bodyPr>
          <a:lstStyle/>
          <a:p>
            <a:pPr algn="ctr"/>
            <a:r>
              <a:rPr lang="en-US" altLang="zh-CN" sz="6600" dirty="0">
                <a:cs typeface="+mn-ea"/>
                <a:sym typeface="+mn-lt"/>
              </a:rPr>
              <a:t>01</a:t>
            </a:r>
            <a:endParaRPr lang="zh-CN" altLang="en-US" sz="6600" dirty="0">
              <a:cs typeface="+mn-ea"/>
              <a:sym typeface="+mn-lt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58ABA099-86F8-45EF-9E02-55541744828C}"/>
              </a:ext>
            </a:extLst>
          </p:cNvPr>
          <p:cNvSpPr txBox="1"/>
          <p:nvPr/>
        </p:nvSpPr>
        <p:spPr>
          <a:xfrm>
            <a:off x="1958934" y="3167243"/>
            <a:ext cx="7890262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500" dirty="0">
                <a:solidFill>
                  <a:srgbClr val="FFC000"/>
                </a:solidFill>
                <a:effectLst>
                  <a:outerShdw dist="63500" dir="2700000" algn="tl" rotWithShape="0">
                    <a:prstClr val="black"/>
                  </a:outerShdw>
                </a:effectLst>
                <a:latin typeface="江西拙楷" panose="02010600040101010101" pitchFamily="2" charset="-122"/>
                <a:ea typeface="江西拙楷" panose="02010600040101010101" pitchFamily="2" charset="-122"/>
                <a:cs typeface="+mn-ea"/>
                <a:sym typeface="+mn-lt"/>
              </a:rPr>
              <a:t>教学说课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B2757EE9-E09C-43EF-8586-B7962F06C0C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9349" y="1455600"/>
            <a:ext cx="2900262" cy="1243277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3D89683E-37B6-40BD-988E-9C11E86368B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83078" y="560270"/>
            <a:ext cx="3351395" cy="3351395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A400F3D7-F133-43AB-84CA-6B3277A590F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2936" y="1375698"/>
            <a:ext cx="834903" cy="615741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074A0D1C-BBF8-4974-AAFF-86FFD756E5C5}"/>
              </a:ext>
            </a:extLst>
          </p:cNvPr>
          <p:cNvPicPr>
            <a:picLocks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433" y="5275324"/>
            <a:ext cx="463845" cy="495467"/>
          </a:xfrm>
          <a:prstGeom prst="rect">
            <a:avLst/>
          </a:prstGeom>
        </p:spPr>
      </p:pic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1DCBA505-0AA0-41AA-A79D-0FCFA30F87FD}"/>
              </a:ext>
            </a:extLst>
          </p:cNvPr>
          <p:cNvSpPr/>
          <p:nvPr/>
        </p:nvSpPr>
        <p:spPr>
          <a:xfrm>
            <a:off x="5592936" y="5353848"/>
            <a:ext cx="264664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cs typeface="+mn-ea"/>
                <a:sym typeface="+mn-lt"/>
              </a:rPr>
              <a:t>The part one</a:t>
            </a:r>
            <a:endParaRPr lang="zh-CN" altLang="en-US" sz="2000" dirty="0"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606858" y="5450889"/>
            <a:ext cx="21127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FFFFF"/>
                </a:solidFill>
              </a:rPr>
              <a:t>https://www.ypppt.com/</a:t>
            </a:r>
            <a:endParaRPr lang="zh-CN" altLang="en-US" sz="1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71641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12">
            <a:extLst>
              <a:ext uri="{FF2B5EF4-FFF2-40B4-BE49-F238E27FC236}">
                <a16:creationId xmlns="" xmlns:a16="http://schemas.microsoft.com/office/drawing/2014/main" id="{AE35C2B7-BAF7-483F-BD48-E5DB705624E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565112" y="1213382"/>
            <a:ext cx="3061777" cy="507015"/>
          </a:xfrm>
          <a:prstGeom prst="roundRect">
            <a:avLst>
              <a:gd name="adj" fmla="val 0"/>
            </a:avLst>
          </a:prstGeom>
          <a:solidFill>
            <a:srgbClr val="FFC000"/>
          </a:solidFill>
          <a:ln w="28575">
            <a:solidFill>
              <a:srgbClr val="6B4C0E"/>
            </a:solidFill>
          </a:ln>
        </p:spPr>
        <p:txBody>
          <a:bodyPr wrap="square" rtlCol="0" anchor="ctr" anchorCtr="1">
            <a:noAutofit/>
          </a:bodyPr>
          <a:lstStyle/>
          <a:p>
            <a:pPr algn="ctr"/>
            <a:r>
              <a:rPr lang="zh-CN" altLang="en-US" sz="3600" dirty="0">
                <a:cs typeface="+mn-ea"/>
                <a:sym typeface="+mn-lt"/>
              </a:rPr>
              <a:t>教学说课</a:t>
            </a:r>
          </a:p>
        </p:txBody>
      </p: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3C19C3AB-E941-49D3-B4DB-C54A7AE48E53}"/>
              </a:ext>
            </a:extLst>
          </p:cNvPr>
          <p:cNvGrpSpPr/>
          <p:nvPr/>
        </p:nvGrpSpPr>
        <p:grpSpPr>
          <a:xfrm flipH="1">
            <a:off x="1308205" y="2101894"/>
            <a:ext cx="3317659" cy="3632822"/>
            <a:chOff x="830244" y="840038"/>
            <a:chExt cx="4422638" cy="5210025"/>
          </a:xfrm>
        </p:grpSpPr>
        <p:grpSp>
          <p:nvGrpSpPr>
            <p:cNvPr id="4" name="组合 3">
              <a:extLst>
                <a:ext uri="{FF2B5EF4-FFF2-40B4-BE49-F238E27FC236}">
                  <a16:creationId xmlns="" xmlns:a16="http://schemas.microsoft.com/office/drawing/2014/main" id="{4B6C372B-FA4B-4CFD-A492-C26366E8A4CF}"/>
                </a:ext>
              </a:extLst>
            </p:cNvPr>
            <p:cNvGrpSpPr/>
            <p:nvPr/>
          </p:nvGrpSpPr>
          <p:grpSpPr>
            <a:xfrm>
              <a:off x="830244" y="840038"/>
              <a:ext cx="4422638" cy="5210025"/>
              <a:chOff x="3214260" y="12154"/>
              <a:chExt cx="2359748" cy="2779867"/>
            </a:xfrm>
          </p:grpSpPr>
          <p:sp>
            <p:nvSpPr>
              <p:cNvPr id="45" name="Freeform 161">
                <a:extLst>
                  <a:ext uri="{FF2B5EF4-FFF2-40B4-BE49-F238E27FC236}">
                    <a16:creationId xmlns="" xmlns:a16="http://schemas.microsoft.com/office/drawing/2014/main" id="{F0C7BA2A-8DEB-4B07-A889-2A38E2552CA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214260" y="2478139"/>
                <a:ext cx="2224538" cy="267202"/>
              </a:xfrm>
              <a:custGeom>
                <a:avLst/>
                <a:gdLst>
                  <a:gd name="T0" fmla="*/ 145 w 1016"/>
                  <a:gd name="T1" fmla="*/ 117 h 122"/>
                  <a:gd name="T2" fmla="*/ 278 w 1016"/>
                  <a:gd name="T3" fmla="*/ 117 h 122"/>
                  <a:gd name="T4" fmla="*/ 846 w 1016"/>
                  <a:gd name="T5" fmla="*/ 118 h 122"/>
                  <a:gd name="T6" fmla="*/ 125 w 1016"/>
                  <a:gd name="T7" fmla="*/ 113 h 122"/>
                  <a:gd name="T8" fmla="*/ 105 w 1016"/>
                  <a:gd name="T9" fmla="*/ 113 h 122"/>
                  <a:gd name="T10" fmla="*/ 168 w 1016"/>
                  <a:gd name="T11" fmla="*/ 117 h 122"/>
                  <a:gd name="T12" fmla="*/ 277 w 1016"/>
                  <a:gd name="T13" fmla="*/ 113 h 122"/>
                  <a:gd name="T14" fmla="*/ 286 w 1016"/>
                  <a:gd name="T15" fmla="*/ 113 h 122"/>
                  <a:gd name="T16" fmla="*/ 942 w 1016"/>
                  <a:gd name="T17" fmla="*/ 111 h 122"/>
                  <a:gd name="T18" fmla="*/ 944 w 1016"/>
                  <a:gd name="T19" fmla="*/ 111 h 122"/>
                  <a:gd name="T20" fmla="*/ 37 w 1016"/>
                  <a:gd name="T21" fmla="*/ 114 h 122"/>
                  <a:gd name="T22" fmla="*/ 787 w 1016"/>
                  <a:gd name="T23" fmla="*/ 104 h 122"/>
                  <a:gd name="T24" fmla="*/ 743 w 1016"/>
                  <a:gd name="T25" fmla="*/ 104 h 122"/>
                  <a:gd name="T26" fmla="*/ 318 w 1016"/>
                  <a:gd name="T27" fmla="*/ 112 h 122"/>
                  <a:gd name="T28" fmla="*/ 723 w 1016"/>
                  <a:gd name="T29" fmla="*/ 105 h 122"/>
                  <a:gd name="T30" fmla="*/ 689 w 1016"/>
                  <a:gd name="T31" fmla="*/ 104 h 122"/>
                  <a:gd name="T32" fmla="*/ 278 w 1016"/>
                  <a:gd name="T33" fmla="*/ 102 h 122"/>
                  <a:gd name="T34" fmla="*/ 145 w 1016"/>
                  <a:gd name="T35" fmla="*/ 100 h 122"/>
                  <a:gd name="T36" fmla="*/ 125 w 1016"/>
                  <a:gd name="T37" fmla="*/ 100 h 122"/>
                  <a:gd name="T38" fmla="*/ 37 w 1016"/>
                  <a:gd name="T39" fmla="*/ 114 h 122"/>
                  <a:gd name="T40" fmla="*/ 37 w 1016"/>
                  <a:gd name="T41" fmla="*/ 106 h 122"/>
                  <a:gd name="T42" fmla="*/ 105 w 1016"/>
                  <a:gd name="T43" fmla="*/ 113 h 122"/>
                  <a:gd name="T44" fmla="*/ 125 w 1016"/>
                  <a:gd name="T45" fmla="*/ 100 h 122"/>
                  <a:gd name="T46" fmla="*/ 37 w 1016"/>
                  <a:gd name="T47" fmla="*/ 101 h 122"/>
                  <a:gd name="T48" fmla="*/ 38 w 1016"/>
                  <a:gd name="T49" fmla="*/ 93 h 122"/>
                  <a:gd name="T50" fmla="*/ 115 w 1016"/>
                  <a:gd name="T51" fmla="*/ 88 h 122"/>
                  <a:gd name="T52" fmla="*/ 38 w 1016"/>
                  <a:gd name="T53" fmla="*/ 87 h 122"/>
                  <a:gd name="T54" fmla="*/ 927 w 1016"/>
                  <a:gd name="T55" fmla="*/ 92 h 122"/>
                  <a:gd name="T56" fmla="*/ 895 w 1016"/>
                  <a:gd name="T57" fmla="*/ 91 h 122"/>
                  <a:gd name="T58" fmla="*/ 870 w 1016"/>
                  <a:gd name="T59" fmla="*/ 101 h 122"/>
                  <a:gd name="T60" fmla="*/ 895 w 1016"/>
                  <a:gd name="T61" fmla="*/ 91 h 122"/>
                  <a:gd name="T62" fmla="*/ 927 w 1016"/>
                  <a:gd name="T63" fmla="*/ 84 h 122"/>
                  <a:gd name="T64" fmla="*/ 926 w 1016"/>
                  <a:gd name="T65" fmla="*/ 76 h 122"/>
                  <a:gd name="T66" fmla="*/ 37 w 1016"/>
                  <a:gd name="T67" fmla="*/ 93 h 122"/>
                  <a:gd name="T68" fmla="*/ 941 w 1016"/>
                  <a:gd name="T69" fmla="*/ 62 h 122"/>
                  <a:gd name="T70" fmla="*/ 928 w 1016"/>
                  <a:gd name="T71" fmla="*/ 65 h 122"/>
                  <a:gd name="T72" fmla="*/ 927 w 1016"/>
                  <a:gd name="T73" fmla="*/ 76 h 122"/>
                  <a:gd name="T74" fmla="*/ 943 w 1016"/>
                  <a:gd name="T75" fmla="*/ 96 h 122"/>
                  <a:gd name="T76" fmla="*/ 1016 w 1016"/>
                  <a:gd name="T77" fmla="*/ 39 h 122"/>
                  <a:gd name="T78" fmla="*/ 36 w 1016"/>
                  <a:gd name="T79" fmla="*/ 29 h 122"/>
                  <a:gd name="T80" fmla="*/ 39 w 1016"/>
                  <a:gd name="T81" fmla="*/ 29 h 122"/>
                  <a:gd name="T82" fmla="*/ 124 w 1016"/>
                  <a:gd name="T83" fmla="*/ 25 h 122"/>
                  <a:gd name="T84" fmla="*/ 1016 w 1016"/>
                  <a:gd name="T85" fmla="*/ 24 h 122"/>
                  <a:gd name="T86" fmla="*/ 924 w 1016"/>
                  <a:gd name="T87" fmla="*/ 8 h 122"/>
                  <a:gd name="T88" fmla="*/ 918 w 1016"/>
                  <a:gd name="T89" fmla="*/ 9 h 122"/>
                  <a:gd name="T90" fmla="*/ 725 w 1016"/>
                  <a:gd name="T91" fmla="*/ 18 h 122"/>
                  <a:gd name="T92" fmla="*/ 707 w 1016"/>
                  <a:gd name="T93" fmla="*/ 20 h 122"/>
                  <a:gd name="T94" fmla="*/ 51 w 1016"/>
                  <a:gd name="T95" fmla="*/ 11 h 122"/>
                  <a:gd name="T96" fmla="*/ 9 w 1016"/>
                  <a:gd name="T97" fmla="*/ 36 h 122"/>
                  <a:gd name="T98" fmla="*/ 12 w 1016"/>
                  <a:gd name="T99" fmla="*/ 93 h 122"/>
                  <a:gd name="T100" fmla="*/ 19 w 1016"/>
                  <a:gd name="T101" fmla="*/ 93 h 122"/>
                  <a:gd name="T102" fmla="*/ 20 w 1016"/>
                  <a:gd name="T103" fmla="*/ 73 h 122"/>
                  <a:gd name="T104" fmla="*/ 10 w 1016"/>
                  <a:gd name="T105" fmla="*/ 34 h 122"/>
                  <a:gd name="T106" fmla="*/ 37 w 1016"/>
                  <a:gd name="T107" fmla="*/ 33 h 122"/>
                  <a:gd name="T108" fmla="*/ 37 w 1016"/>
                  <a:gd name="T109" fmla="*/ 29 h 122"/>
                  <a:gd name="T110" fmla="*/ 304 w 1016"/>
                  <a:gd name="T111" fmla="*/ 23 h 122"/>
                  <a:gd name="T112" fmla="*/ 924 w 1016"/>
                  <a:gd name="T113" fmla="*/ 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016" h="122">
                    <a:moveTo>
                      <a:pt x="145" y="117"/>
                    </a:moveTo>
                    <a:cubicBezTo>
                      <a:pt x="145" y="118"/>
                      <a:pt x="145" y="119"/>
                      <a:pt x="145" y="120"/>
                    </a:cubicBezTo>
                    <a:cubicBezTo>
                      <a:pt x="145" y="120"/>
                      <a:pt x="145" y="120"/>
                      <a:pt x="145" y="120"/>
                    </a:cubicBezTo>
                    <a:cubicBezTo>
                      <a:pt x="145" y="120"/>
                      <a:pt x="145" y="120"/>
                      <a:pt x="145" y="120"/>
                    </a:cubicBezTo>
                    <a:cubicBezTo>
                      <a:pt x="145" y="120"/>
                      <a:pt x="145" y="120"/>
                      <a:pt x="145" y="120"/>
                    </a:cubicBezTo>
                    <a:cubicBezTo>
                      <a:pt x="145" y="120"/>
                      <a:pt x="145" y="120"/>
                      <a:pt x="145" y="120"/>
                    </a:cubicBezTo>
                    <a:cubicBezTo>
                      <a:pt x="145" y="119"/>
                      <a:pt x="145" y="118"/>
                      <a:pt x="145" y="117"/>
                    </a:cubicBezTo>
                    <a:cubicBezTo>
                      <a:pt x="145" y="117"/>
                      <a:pt x="145" y="117"/>
                      <a:pt x="145" y="117"/>
                    </a:cubicBezTo>
                    <a:moveTo>
                      <a:pt x="278" y="115"/>
                    </a:moveTo>
                    <a:cubicBezTo>
                      <a:pt x="277" y="115"/>
                      <a:pt x="278" y="116"/>
                      <a:pt x="278" y="117"/>
                    </a:cubicBezTo>
                    <a:cubicBezTo>
                      <a:pt x="278" y="117"/>
                      <a:pt x="278" y="117"/>
                      <a:pt x="278" y="117"/>
                    </a:cubicBezTo>
                    <a:cubicBezTo>
                      <a:pt x="278" y="117"/>
                      <a:pt x="278" y="117"/>
                      <a:pt x="278" y="117"/>
                    </a:cubicBezTo>
                    <a:cubicBezTo>
                      <a:pt x="278" y="117"/>
                      <a:pt x="278" y="117"/>
                      <a:pt x="278" y="117"/>
                    </a:cubicBezTo>
                    <a:cubicBezTo>
                      <a:pt x="278" y="117"/>
                      <a:pt x="278" y="117"/>
                      <a:pt x="278" y="117"/>
                    </a:cubicBezTo>
                    <a:cubicBezTo>
                      <a:pt x="278" y="117"/>
                      <a:pt x="278" y="117"/>
                      <a:pt x="278" y="117"/>
                    </a:cubicBezTo>
                    <a:cubicBezTo>
                      <a:pt x="278" y="117"/>
                      <a:pt x="278" y="117"/>
                      <a:pt x="278" y="117"/>
                    </a:cubicBezTo>
                    <a:cubicBezTo>
                      <a:pt x="278" y="115"/>
                      <a:pt x="278" y="115"/>
                      <a:pt x="278" y="115"/>
                    </a:cubicBezTo>
                    <a:moveTo>
                      <a:pt x="869" y="114"/>
                    </a:moveTo>
                    <a:cubicBezTo>
                      <a:pt x="843" y="115"/>
                      <a:pt x="821" y="116"/>
                      <a:pt x="791" y="117"/>
                    </a:cubicBezTo>
                    <a:cubicBezTo>
                      <a:pt x="786" y="118"/>
                      <a:pt x="771" y="119"/>
                      <a:pt x="758" y="119"/>
                    </a:cubicBezTo>
                    <a:cubicBezTo>
                      <a:pt x="788" y="119"/>
                      <a:pt x="815" y="119"/>
                      <a:pt x="846" y="118"/>
                    </a:cubicBezTo>
                    <a:cubicBezTo>
                      <a:pt x="853" y="118"/>
                      <a:pt x="861" y="118"/>
                      <a:pt x="869" y="118"/>
                    </a:cubicBezTo>
                    <a:cubicBezTo>
                      <a:pt x="869" y="118"/>
                      <a:pt x="869" y="118"/>
                      <a:pt x="869" y="118"/>
                    </a:cubicBezTo>
                    <a:cubicBezTo>
                      <a:pt x="869" y="118"/>
                      <a:pt x="869" y="118"/>
                      <a:pt x="869" y="118"/>
                    </a:cubicBezTo>
                    <a:cubicBezTo>
                      <a:pt x="869" y="118"/>
                      <a:pt x="869" y="116"/>
                      <a:pt x="869" y="114"/>
                    </a:cubicBezTo>
                    <a:moveTo>
                      <a:pt x="145" y="113"/>
                    </a:moveTo>
                    <a:cubicBezTo>
                      <a:pt x="138" y="113"/>
                      <a:pt x="132" y="113"/>
                      <a:pt x="127" y="113"/>
                    </a:cubicBezTo>
                    <a:cubicBezTo>
                      <a:pt x="126" y="113"/>
                      <a:pt x="125" y="113"/>
                      <a:pt x="125" y="113"/>
                    </a:cubicBezTo>
                    <a:cubicBezTo>
                      <a:pt x="125" y="114"/>
                      <a:pt x="125" y="114"/>
                      <a:pt x="125" y="115"/>
                    </a:cubicBezTo>
                    <a:cubicBezTo>
                      <a:pt x="125" y="116"/>
                      <a:pt x="125" y="117"/>
                      <a:pt x="125" y="117"/>
                    </a:cubicBezTo>
                    <a:cubicBezTo>
                      <a:pt x="125" y="117"/>
                      <a:pt x="125" y="117"/>
                      <a:pt x="125" y="117"/>
                    </a:cubicBezTo>
                    <a:cubicBezTo>
                      <a:pt x="127" y="117"/>
                      <a:pt x="127" y="117"/>
                      <a:pt x="127" y="117"/>
                    </a:cubicBezTo>
                    <a:cubicBezTo>
                      <a:pt x="133" y="117"/>
                      <a:pt x="139" y="117"/>
                      <a:pt x="145" y="117"/>
                    </a:cubicBezTo>
                    <a:cubicBezTo>
                      <a:pt x="145" y="116"/>
                      <a:pt x="145" y="115"/>
                      <a:pt x="145" y="113"/>
                    </a:cubicBezTo>
                    <a:moveTo>
                      <a:pt x="105" y="113"/>
                    </a:moveTo>
                    <a:cubicBezTo>
                      <a:pt x="104" y="113"/>
                      <a:pt x="103" y="113"/>
                      <a:pt x="101" y="113"/>
                    </a:cubicBezTo>
                    <a:cubicBezTo>
                      <a:pt x="103" y="113"/>
                      <a:pt x="104" y="113"/>
                      <a:pt x="105" y="113"/>
                    </a:cubicBezTo>
                    <a:cubicBezTo>
                      <a:pt x="105" y="113"/>
                      <a:pt x="105" y="113"/>
                      <a:pt x="105" y="113"/>
                    </a:cubicBezTo>
                    <a:moveTo>
                      <a:pt x="277" y="113"/>
                    </a:moveTo>
                    <a:cubicBezTo>
                      <a:pt x="230" y="113"/>
                      <a:pt x="179" y="113"/>
                      <a:pt x="145" y="113"/>
                    </a:cubicBezTo>
                    <a:cubicBezTo>
                      <a:pt x="145" y="115"/>
                      <a:pt x="145" y="116"/>
                      <a:pt x="145" y="117"/>
                    </a:cubicBezTo>
                    <a:cubicBezTo>
                      <a:pt x="153" y="117"/>
                      <a:pt x="161" y="117"/>
                      <a:pt x="168" y="117"/>
                    </a:cubicBezTo>
                    <a:cubicBezTo>
                      <a:pt x="171" y="117"/>
                      <a:pt x="174" y="117"/>
                      <a:pt x="176" y="117"/>
                    </a:cubicBezTo>
                    <a:cubicBezTo>
                      <a:pt x="202" y="117"/>
                      <a:pt x="228" y="117"/>
                      <a:pt x="253" y="117"/>
                    </a:cubicBezTo>
                    <a:cubicBezTo>
                      <a:pt x="262" y="117"/>
                      <a:pt x="270" y="117"/>
                      <a:pt x="278" y="117"/>
                    </a:cubicBezTo>
                    <a:cubicBezTo>
                      <a:pt x="277" y="116"/>
                      <a:pt x="277" y="115"/>
                      <a:pt x="277" y="113"/>
                    </a:cubicBezTo>
                    <a:cubicBezTo>
                      <a:pt x="277" y="113"/>
                      <a:pt x="277" y="113"/>
                      <a:pt x="277" y="113"/>
                    </a:cubicBezTo>
                    <a:cubicBezTo>
                      <a:pt x="277" y="115"/>
                      <a:pt x="277" y="116"/>
                      <a:pt x="277" y="116"/>
                    </a:cubicBezTo>
                    <a:cubicBezTo>
                      <a:pt x="277" y="116"/>
                      <a:pt x="277" y="114"/>
                      <a:pt x="277" y="113"/>
                    </a:cubicBezTo>
                    <a:moveTo>
                      <a:pt x="318" y="112"/>
                    </a:moveTo>
                    <a:cubicBezTo>
                      <a:pt x="305" y="112"/>
                      <a:pt x="292" y="112"/>
                      <a:pt x="278" y="112"/>
                    </a:cubicBezTo>
                    <a:cubicBezTo>
                      <a:pt x="278" y="113"/>
                      <a:pt x="278" y="113"/>
                      <a:pt x="278" y="113"/>
                    </a:cubicBezTo>
                    <a:cubicBezTo>
                      <a:pt x="278" y="113"/>
                      <a:pt x="278" y="113"/>
                      <a:pt x="278" y="113"/>
                    </a:cubicBezTo>
                    <a:cubicBezTo>
                      <a:pt x="278" y="113"/>
                      <a:pt x="278" y="113"/>
                      <a:pt x="278" y="113"/>
                    </a:cubicBezTo>
                    <a:cubicBezTo>
                      <a:pt x="280" y="113"/>
                      <a:pt x="280" y="113"/>
                      <a:pt x="280" y="113"/>
                    </a:cubicBezTo>
                    <a:cubicBezTo>
                      <a:pt x="286" y="113"/>
                      <a:pt x="286" y="113"/>
                      <a:pt x="286" y="113"/>
                    </a:cubicBezTo>
                    <a:cubicBezTo>
                      <a:pt x="299" y="113"/>
                      <a:pt x="299" y="113"/>
                      <a:pt x="299" y="113"/>
                    </a:cubicBezTo>
                    <a:cubicBezTo>
                      <a:pt x="318" y="112"/>
                      <a:pt x="318" y="112"/>
                      <a:pt x="318" y="112"/>
                    </a:cubicBezTo>
                    <a:moveTo>
                      <a:pt x="942" y="111"/>
                    </a:moveTo>
                    <a:cubicBezTo>
                      <a:pt x="940" y="111"/>
                      <a:pt x="940" y="111"/>
                      <a:pt x="940" y="111"/>
                    </a:cubicBezTo>
                    <a:cubicBezTo>
                      <a:pt x="940" y="111"/>
                      <a:pt x="940" y="111"/>
                      <a:pt x="940" y="111"/>
                    </a:cubicBezTo>
                    <a:cubicBezTo>
                      <a:pt x="941" y="111"/>
                      <a:pt x="941" y="111"/>
                      <a:pt x="941" y="111"/>
                    </a:cubicBezTo>
                    <a:cubicBezTo>
                      <a:pt x="942" y="111"/>
                      <a:pt x="942" y="111"/>
                      <a:pt x="942" y="111"/>
                    </a:cubicBezTo>
                    <a:cubicBezTo>
                      <a:pt x="942" y="111"/>
                      <a:pt x="942" y="111"/>
                      <a:pt x="942" y="111"/>
                    </a:cubicBezTo>
                    <a:cubicBezTo>
                      <a:pt x="942" y="111"/>
                      <a:pt x="942" y="111"/>
                      <a:pt x="942" y="111"/>
                    </a:cubicBezTo>
                    <a:cubicBezTo>
                      <a:pt x="942" y="111"/>
                      <a:pt x="942" y="111"/>
                      <a:pt x="942" y="111"/>
                    </a:cubicBezTo>
                    <a:moveTo>
                      <a:pt x="944" y="111"/>
                    </a:moveTo>
                    <a:cubicBezTo>
                      <a:pt x="944" y="111"/>
                      <a:pt x="944" y="111"/>
                      <a:pt x="944" y="111"/>
                    </a:cubicBezTo>
                    <a:cubicBezTo>
                      <a:pt x="944" y="112"/>
                      <a:pt x="944" y="113"/>
                      <a:pt x="944" y="113"/>
                    </a:cubicBezTo>
                    <a:cubicBezTo>
                      <a:pt x="944" y="113"/>
                      <a:pt x="944" y="112"/>
                      <a:pt x="944" y="111"/>
                    </a:cubicBezTo>
                    <a:moveTo>
                      <a:pt x="37" y="106"/>
                    </a:moveTo>
                    <a:cubicBezTo>
                      <a:pt x="37" y="107"/>
                      <a:pt x="37" y="107"/>
                      <a:pt x="37" y="107"/>
                    </a:cubicBezTo>
                    <a:cubicBezTo>
                      <a:pt x="37" y="107"/>
                      <a:pt x="37" y="107"/>
                      <a:pt x="37" y="107"/>
                    </a:cubicBezTo>
                    <a:cubicBezTo>
                      <a:pt x="37" y="107"/>
                      <a:pt x="37" y="108"/>
                      <a:pt x="37" y="109"/>
                    </a:cubicBezTo>
                    <a:cubicBezTo>
                      <a:pt x="37" y="111"/>
                      <a:pt x="37" y="112"/>
                      <a:pt x="37" y="114"/>
                    </a:cubicBezTo>
                    <a:cubicBezTo>
                      <a:pt x="38" y="114"/>
                      <a:pt x="38" y="114"/>
                      <a:pt x="38" y="114"/>
                    </a:cubicBezTo>
                    <a:cubicBezTo>
                      <a:pt x="37" y="114"/>
                      <a:pt x="37" y="114"/>
                      <a:pt x="37" y="114"/>
                    </a:cubicBezTo>
                    <a:cubicBezTo>
                      <a:pt x="37" y="114"/>
                      <a:pt x="37" y="114"/>
                      <a:pt x="37" y="114"/>
                    </a:cubicBezTo>
                    <a:cubicBezTo>
                      <a:pt x="37" y="108"/>
                      <a:pt x="37" y="106"/>
                      <a:pt x="37" y="106"/>
                    </a:cubicBezTo>
                    <a:moveTo>
                      <a:pt x="784" y="104"/>
                    </a:moveTo>
                    <a:cubicBezTo>
                      <a:pt x="770" y="105"/>
                      <a:pt x="757" y="105"/>
                      <a:pt x="743" y="105"/>
                    </a:cubicBezTo>
                    <a:cubicBezTo>
                      <a:pt x="743" y="107"/>
                      <a:pt x="743" y="108"/>
                      <a:pt x="743" y="109"/>
                    </a:cubicBezTo>
                    <a:cubicBezTo>
                      <a:pt x="767" y="108"/>
                      <a:pt x="792" y="107"/>
                      <a:pt x="817" y="105"/>
                    </a:cubicBezTo>
                    <a:cubicBezTo>
                      <a:pt x="807" y="105"/>
                      <a:pt x="797" y="104"/>
                      <a:pt x="787" y="104"/>
                    </a:cubicBezTo>
                    <a:cubicBezTo>
                      <a:pt x="786" y="104"/>
                      <a:pt x="785" y="104"/>
                      <a:pt x="784" y="104"/>
                    </a:cubicBezTo>
                    <a:moveTo>
                      <a:pt x="743" y="104"/>
                    </a:moveTo>
                    <a:cubicBezTo>
                      <a:pt x="743" y="104"/>
                      <a:pt x="743" y="105"/>
                      <a:pt x="743" y="105"/>
                    </a:cubicBezTo>
                    <a:cubicBezTo>
                      <a:pt x="757" y="105"/>
                      <a:pt x="770" y="105"/>
                      <a:pt x="784" y="104"/>
                    </a:cubicBezTo>
                    <a:cubicBezTo>
                      <a:pt x="771" y="104"/>
                      <a:pt x="757" y="104"/>
                      <a:pt x="743" y="104"/>
                    </a:cubicBezTo>
                    <a:moveTo>
                      <a:pt x="743" y="104"/>
                    </a:moveTo>
                    <a:cubicBezTo>
                      <a:pt x="743" y="104"/>
                      <a:pt x="743" y="104"/>
                      <a:pt x="743" y="104"/>
                    </a:cubicBezTo>
                    <a:cubicBezTo>
                      <a:pt x="743" y="105"/>
                      <a:pt x="743" y="105"/>
                      <a:pt x="743" y="105"/>
                    </a:cubicBezTo>
                    <a:cubicBezTo>
                      <a:pt x="743" y="105"/>
                      <a:pt x="743" y="105"/>
                      <a:pt x="743" y="104"/>
                    </a:cubicBezTo>
                    <a:cubicBezTo>
                      <a:pt x="743" y="104"/>
                      <a:pt x="743" y="104"/>
                      <a:pt x="743" y="104"/>
                    </a:cubicBezTo>
                    <a:moveTo>
                      <a:pt x="278" y="102"/>
                    </a:moveTo>
                    <a:cubicBezTo>
                      <a:pt x="278" y="105"/>
                      <a:pt x="278" y="107"/>
                      <a:pt x="278" y="110"/>
                    </a:cubicBezTo>
                    <a:cubicBezTo>
                      <a:pt x="278" y="111"/>
                      <a:pt x="278" y="112"/>
                      <a:pt x="278" y="112"/>
                    </a:cubicBezTo>
                    <a:cubicBezTo>
                      <a:pt x="292" y="112"/>
                      <a:pt x="305" y="112"/>
                      <a:pt x="318" y="112"/>
                    </a:cubicBezTo>
                    <a:cubicBezTo>
                      <a:pt x="325" y="112"/>
                      <a:pt x="325" y="112"/>
                      <a:pt x="325" y="112"/>
                    </a:cubicBezTo>
                    <a:cubicBezTo>
                      <a:pt x="359" y="111"/>
                      <a:pt x="392" y="110"/>
                      <a:pt x="425" y="110"/>
                    </a:cubicBezTo>
                    <a:cubicBezTo>
                      <a:pt x="481" y="109"/>
                      <a:pt x="535" y="108"/>
                      <a:pt x="589" y="108"/>
                    </a:cubicBezTo>
                    <a:cubicBezTo>
                      <a:pt x="596" y="108"/>
                      <a:pt x="604" y="108"/>
                      <a:pt x="612" y="108"/>
                    </a:cubicBezTo>
                    <a:cubicBezTo>
                      <a:pt x="586" y="108"/>
                      <a:pt x="601" y="108"/>
                      <a:pt x="637" y="107"/>
                    </a:cubicBezTo>
                    <a:cubicBezTo>
                      <a:pt x="655" y="107"/>
                      <a:pt x="678" y="106"/>
                      <a:pt x="703" y="105"/>
                    </a:cubicBezTo>
                    <a:cubicBezTo>
                      <a:pt x="723" y="105"/>
                      <a:pt x="723" y="105"/>
                      <a:pt x="723" y="105"/>
                    </a:cubicBezTo>
                    <a:cubicBezTo>
                      <a:pt x="733" y="105"/>
                      <a:pt x="733" y="105"/>
                      <a:pt x="733" y="105"/>
                    </a:cubicBezTo>
                    <a:cubicBezTo>
                      <a:pt x="738" y="104"/>
                      <a:pt x="738" y="104"/>
                      <a:pt x="738" y="104"/>
                    </a:cubicBezTo>
                    <a:cubicBezTo>
                      <a:pt x="741" y="104"/>
                      <a:pt x="741" y="104"/>
                      <a:pt x="741" y="104"/>
                    </a:cubicBezTo>
                    <a:cubicBezTo>
                      <a:pt x="742" y="104"/>
                      <a:pt x="742" y="104"/>
                      <a:pt x="742" y="104"/>
                    </a:cubicBezTo>
                    <a:cubicBezTo>
                      <a:pt x="743" y="104"/>
                      <a:pt x="743" y="104"/>
                      <a:pt x="743" y="104"/>
                    </a:cubicBezTo>
                    <a:cubicBezTo>
                      <a:pt x="743" y="104"/>
                      <a:pt x="743" y="104"/>
                      <a:pt x="743" y="104"/>
                    </a:cubicBezTo>
                    <a:cubicBezTo>
                      <a:pt x="725" y="104"/>
                      <a:pt x="707" y="104"/>
                      <a:pt x="689" y="104"/>
                    </a:cubicBezTo>
                    <a:cubicBezTo>
                      <a:pt x="680" y="104"/>
                      <a:pt x="671" y="104"/>
                      <a:pt x="662" y="104"/>
                    </a:cubicBezTo>
                    <a:cubicBezTo>
                      <a:pt x="652" y="104"/>
                      <a:pt x="641" y="104"/>
                      <a:pt x="630" y="104"/>
                    </a:cubicBezTo>
                    <a:cubicBezTo>
                      <a:pt x="630" y="104"/>
                      <a:pt x="629" y="104"/>
                      <a:pt x="629" y="104"/>
                    </a:cubicBezTo>
                    <a:cubicBezTo>
                      <a:pt x="591" y="105"/>
                      <a:pt x="554" y="105"/>
                      <a:pt x="518" y="105"/>
                    </a:cubicBezTo>
                    <a:cubicBezTo>
                      <a:pt x="473" y="105"/>
                      <a:pt x="430" y="104"/>
                      <a:pt x="392" y="103"/>
                    </a:cubicBezTo>
                    <a:cubicBezTo>
                      <a:pt x="392" y="103"/>
                      <a:pt x="345" y="103"/>
                      <a:pt x="280" y="102"/>
                    </a:cubicBezTo>
                    <a:cubicBezTo>
                      <a:pt x="279" y="102"/>
                      <a:pt x="278" y="102"/>
                      <a:pt x="278" y="102"/>
                    </a:cubicBezTo>
                    <a:moveTo>
                      <a:pt x="145" y="100"/>
                    </a:moveTo>
                    <a:cubicBezTo>
                      <a:pt x="145" y="105"/>
                      <a:pt x="145" y="109"/>
                      <a:pt x="145" y="113"/>
                    </a:cubicBezTo>
                    <a:cubicBezTo>
                      <a:pt x="179" y="113"/>
                      <a:pt x="230" y="113"/>
                      <a:pt x="277" y="113"/>
                    </a:cubicBezTo>
                    <a:cubicBezTo>
                      <a:pt x="277" y="111"/>
                      <a:pt x="277" y="110"/>
                      <a:pt x="277" y="108"/>
                    </a:cubicBezTo>
                    <a:cubicBezTo>
                      <a:pt x="277" y="106"/>
                      <a:pt x="277" y="103"/>
                      <a:pt x="277" y="102"/>
                    </a:cubicBezTo>
                    <a:cubicBezTo>
                      <a:pt x="245" y="102"/>
                      <a:pt x="208" y="101"/>
                      <a:pt x="169" y="101"/>
                    </a:cubicBezTo>
                    <a:cubicBezTo>
                      <a:pt x="145" y="100"/>
                      <a:pt x="145" y="100"/>
                      <a:pt x="145" y="100"/>
                    </a:cubicBezTo>
                    <a:moveTo>
                      <a:pt x="125" y="100"/>
                    </a:moveTo>
                    <a:cubicBezTo>
                      <a:pt x="125" y="105"/>
                      <a:pt x="125" y="109"/>
                      <a:pt x="125" y="113"/>
                    </a:cubicBezTo>
                    <a:cubicBezTo>
                      <a:pt x="125" y="113"/>
                      <a:pt x="126" y="113"/>
                      <a:pt x="127" y="113"/>
                    </a:cubicBezTo>
                    <a:cubicBezTo>
                      <a:pt x="132" y="113"/>
                      <a:pt x="138" y="113"/>
                      <a:pt x="145" y="113"/>
                    </a:cubicBezTo>
                    <a:cubicBezTo>
                      <a:pt x="145" y="108"/>
                      <a:pt x="145" y="104"/>
                      <a:pt x="145" y="100"/>
                    </a:cubicBezTo>
                    <a:cubicBezTo>
                      <a:pt x="140" y="100"/>
                      <a:pt x="140" y="100"/>
                      <a:pt x="140" y="100"/>
                    </a:cubicBezTo>
                    <a:cubicBezTo>
                      <a:pt x="125" y="100"/>
                      <a:pt x="125" y="100"/>
                      <a:pt x="125" y="100"/>
                    </a:cubicBezTo>
                    <a:moveTo>
                      <a:pt x="38" y="93"/>
                    </a:moveTo>
                    <a:cubicBezTo>
                      <a:pt x="38" y="94"/>
                      <a:pt x="38" y="95"/>
                      <a:pt x="38" y="95"/>
                    </a:cubicBezTo>
                    <a:cubicBezTo>
                      <a:pt x="38" y="95"/>
                      <a:pt x="38" y="94"/>
                      <a:pt x="38" y="93"/>
                    </a:cubicBezTo>
                    <a:cubicBezTo>
                      <a:pt x="38" y="93"/>
                      <a:pt x="38" y="93"/>
                      <a:pt x="38" y="93"/>
                    </a:cubicBezTo>
                    <a:moveTo>
                      <a:pt x="37" y="93"/>
                    </a:moveTo>
                    <a:cubicBezTo>
                      <a:pt x="37" y="107"/>
                      <a:pt x="37" y="115"/>
                      <a:pt x="37" y="119"/>
                    </a:cubicBezTo>
                    <a:cubicBezTo>
                      <a:pt x="37" y="118"/>
                      <a:pt x="37" y="116"/>
                      <a:pt x="37" y="114"/>
                    </a:cubicBezTo>
                    <a:cubicBezTo>
                      <a:pt x="37" y="110"/>
                      <a:pt x="37" y="106"/>
                      <a:pt x="37" y="106"/>
                    </a:cubicBezTo>
                    <a:cubicBezTo>
                      <a:pt x="37" y="106"/>
                      <a:pt x="37" y="107"/>
                      <a:pt x="37" y="109"/>
                    </a:cubicBezTo>
                    <a:cubicBezTo>
                      <a:pt x="37" y="108"/>
                      <a:pt x="37" y="107"/>
                      <a:pt x="37" y="107"/>
                    </a:cubicBezTo>
                    <a:cubicBezTo>
                      <a:pt x="37" y="107"/>
                      <a:pt x="37" y="107"/>
                      <a:pt x="37" y="107"/>
                    </a:cubicBezTo>
                    <a:cubicBezTo>
                      <a:pt x="37" y="107"/>
                      <a:pt x="37" y="107"/>
                      <a:pt x="37" y="107"/>
                    </a:cubicBezTo>
                    <a:cubicBezTo>
                      <a:pt x="37" y="107"/>
                      <a:pt x="37" y="107"/>
                      <a:pt x="37" y="107"/>
                    </a:cubicBezTo>
                    <a:cubicBezTo>
                      <a:pt x="37" y="106"/>
                      <a:pt x="37" y="106"/>
                      <a:pt x="37" y="106"/>
                    </a:cubicBezTo>
                    <a:cubicBezTo>
                      <a:pt x="37" y="106"/>
                      <a:pt x="37" y="108"/>
                      <a:pt x="37" y="114"/>
                    </a:cubicBezTo>
                    <a:cubicBezTo>
                      <a:pt x="37" y="114"/>
                      <a:pt x="37" y="114"/>
                      <a:pt x="37" y="114"/>
                    </a:cubicBezTo>
                    <a:cubicBezTo>
                      <a:pt x="38" y="114"/>
                      <a:pt x="38" y="114"/>
                      <a:pt x="38" y="114"/>
                    </a:cubicBezTo>
                    <a:cubicBezTo>
                      <a:pt x="41" y="114"/>
                      <a:pt x="41" y="114"/>
                      <a:pt x="41" y="114"/>
                    </a:cubicBezTo>
                    <a:cubicBezTo>
                      <a:pt x="50" y="114"/>
                      <a:pt x="50" y="114"/>
                      <a:pt x="50" y="114"/>
                    </a:cubicBezTo>
                    <a:cubicBezTo>
                      <a:pt x="68" y="114"/>
                      <a:pt x="85" y="113"/>
                      <a:pt x="101" y="113"/>
                    </a:cubicBezTo>
                    <a:cubicBezTo>
                      <a:pt x="103" y="113"/>
                      <a:pt x="104" y="113"/>
                      <a:pt x="105" y="113"/>
                    </a:cubicBezTo>
                    <a:cubicBezTo>
                      <a:pt x="105" y="113"/>
                      <a:pt x="105" y="113"/>
                      <a:pt x="105" y="113"/>
                    </a:cubicBezTo>
                    <a:cubicBezTo>
                      <a:pt x="106" y="113"/>
                      <a:pt x="108" y="113"/>
                      <a:pt x="110" y="113"/>
                    </a:cubicBezTo>
                    <a:cubicBezTo>
                      <a:pt x="115" y="113"/>
                      <a:pt x="120" y="113"/>
                      <a:pt x="125" y="113"/>
                    </a:cubicBezTo>
                    <a:cubicBezTo>
                      <a:pt x="125" y="110"/>
                      <a:pt x="125" y="105"/>
                      <a:pt x="125" y="100"/>
                    </a:cubicBezTo>
                    <a:cubicBezTo>
                      <a:pt x="125" y="100"/>
                      <a:pt x="125" y="100"/>
                      <a:pt x="125" y="100"/>
                    </a:cubicBezTo>
                    <a:cubicBezTo>
                      <a:pt x="125" y="101"/>
                      <a:pt x="125" y="101"/>
                      <a:pt x="125" y="101"/>
                    </a:cubicBezTo>
                    <a:cubicBezTo>
                      <a:pt x="125" y="101"/>
                      <a:pt x="125" y="101"/>
                      <a:pt x="125" y="100"/>
                    </a:cubicBezTo>
                    <a:cubicBezTo>
                      <a:pt x="116" y="100"/>
                      <a:pt x="107" y="100"/>
                      <a:pt x="97" y="100"/>
                    </a:cubicBezTo>
                    <a:cubicBezTo>
                      <a:pt x="82" y="100"/>
                      <a:pt x="66" y="101"/>
                      <a:pt x="49" y="101"/>
                    </a:cubicBezTo>
                    <a:cubicBezTo>
                      <a:pt x="43" y="101"/>
                      <a:pt x="43" y="101"/>
                      <a:pt x="43" y="101"/>
                    </a:cubicBezTo>
                    <a:cubicBezTo>
                      <a:pt x="40" y="101"/>
                      <a:pt x="40" y="101"/>
                      <a:pt x="40" y="101"/>
                    </a:cubicBezTo>
                    <a:cubicBezTo>
                      <a:pt x="38" y="101"/>
                      <a:pt x="38" y="101"/>
                      <a:pt x="38" y="101"/>
                    </a:cubicBezTo>
                    <a:cubicBezTo>
                      <a:pt x="38" y="101"/>
                      <a:pt x="38" y="101"/>
                      <a:pt x="38" y="101"/>
                    </a:cubicBezTo>
                    <a:cubicBezTo>
                      <a:pt x="37" y="101"/>
                      <a:pt x="37" y="101"/>
                      <a:pt x="37" y="101"/>
                    </a:cubicBezTo>
                    <a:cubicBezTo>
                      <a:pt x="37" y="102"/>
                      <a:pt x="37" y="102"/>
                      <a:pt x="37" y="102"/>
                    </a:cubicBezTo>
                    <a:cubicBezTo>
                      <a:pt x="37" y="102"/>
                      <a:pt x="37" y="98"/>
                      <a:pt x="37" y="93"/>
                    </a:cubicBezTo>
                    <a:cubicBezTo>
                      <a:pt x="37" y="93"/>
                      <a:pt x="37" y="93"/>
                      <a:pt x="37" y="93"/>
                    </a:cubicBezTo>
                    <a:moveTo>
                      <a:pt x="38" y="87"/>
                    </a:moveTo>
                    <a:cubicBezTo>
                      <a:pt x="38" y="88"/>
                      <a:pt x="38" y="88"/>
                      <a:pt x="38" y="88"/>
                    </a:cubicBezTo>
                    <a:cubicBezTo>
                      <a:pt x="38" y="90"/>
                      <a:pt x="38" y="92"/>
                      <a:pt x="38" y="93"/>
                    </a:cubicBezTo>
                    <a:cubicBezTo>
                      <a:pt x="38" y="93"/>
                      <a:pt x="38" y="93"/>
                      <a:pt x="38" y="93"/>
                    </a:cubicBezTo>
                    <a:cubicBezTo>
                      <a:pt x="38" y="92"/>
                      <a:pt x="38" y="90"/>
                      <a:pt x="38" y="88"/>
                    </a:cubicBezTo>
                    <a:cubicBezTo>
                      <a:pt x="38" y="88"/>
                      <a:pt x="38" y="88"/>
                      <a:pt x="38" y="88"/>
                    </a:cubicBezTo>
                    <a:cubicBezTo>
                      <a:pt x="40" y="88"/>
                      <a:pt x="40" y="88"/>
                      <a:pt x="40" y="88"/>
                    </a:cubicBezTo>
                    <a:cubicBezTo>
                      <a:pt x="65" y="88"/>
                      <a:pt x="90" y="88"/>
                      <a:pt x="117" y="89"/>
                    </a:cubicBezTo>
                    <a:cubicBezTo>
                      <a:pt x="120" y="89"/>
                      <a:pt x="122" y="89"/>
                      <a:pt x="125" y="89"/>
                    </a:cubicBezTo>
                    <a:cubicBezTo>
                      <a:pt x="125" y="88"/>
                      <a:pt x="125" y="88"/>
                      <a:pt x="125" y="88"/>
                    </a:cubicBezTo>
                    <a:cubicBezTo>
                      <a:pt x="121" y="88"/>
                      <a:pt x="118" y="88"/>
                      <a:pt x="115" y="88"/>
                    </a:cubicBezTo>
                    <a:cubicBezTo>
                      <a:pt x="92" y="88"/>
                      <a:pt x="68" y="88"/>
                      <a:pt x="44" y="88"/>
                    </a:cubicBezTo>
                    <a:cubicBezTo>
                      <a:pt x="40" y="87"/>
                      <a:pt x="40" y="87"/>
                      <a:pt x="40" y="87"/>
                    </a:cubicBezTo>
                    <a:cubicBezTo>
                      <a:pt x="39" y="87"/>
                      <a:pt x="39" y="87"/>
                      <a:pt x="39" y="87"/>
                    </a:cubicBezTo>
                    <a:cubicBezTo>
                      <a:pt x="39" y="87"/>
                      <a:pt x="39" y="87"/>
                      <a:pt x="39" y="87"/>
                    </a:cubicBezTo>
                    <a:cubicBezTo>
                      <a:pt x="39" y="88"/>
                      <a:pt x="39" y="88"/>
                      <a:pt x="39" y="88"/>
                    </a:cubicBezTo>
                    <a:cubicBezTo>
                      <a:pt x="39" y="88"/>
                      <a:pt x="39" y="88"/>
                      <a:pt x="39" y="87"/>
                    </a:cubicBezTo>
                    <a:cubicBezTo>
                      <a:pt x="38" y="87"/>
                      <a:pt x="38" y="87"/>
                      <a:pt x="38" y="87"/>
                    </a:cubicBezTo>
                    <a:cubicBezTo>
                      <a:pt x="38" y="87"/>
                      <a:pt x="38" y="87"/>
                      <a:pt x="38" y="87"/>
                    </a:cubicBezTo>
                    <a:cubicBezTo>
                      <a:pt x="38" y="87"/>
                      <a:pt x="38" y="87"/>
                      <a:pt x="38" y="87"/>
                    </a:cubicBezTo>
                    <a:moveTo>
                      <a:pt x="927" y="84"/>
                    </a:moveTo>
                    <a:cubicBezTo>
                      <a:pt x="927" y="84"/>
                      <a:pt x="927" y="84"/>
                      <a:pt x="927" y="84"/>
                    </a:cubicBezTo>
                    <a:cubicBezTo>
                      <a:pt x="927" y="84"/>
                      <a:pt x="927" y="84"/>
                      <a:pt x="927" y="84"/>
                    </a:cubicBezTo>
                    <a:cubicBezTo>
                      <a:pt x="927" y="84"/>
                      <a:pt x="927" y="86"/>
                      <a:pt x="927" y="92"/>
                    </a:cubicBezTo>
                    <a:cubicBezTo>
                      <a:pt x="927" y="92"/>
                      <a:pt x="927" y="92"/>
                      <a:pt x="927" y="92"/>
                    </a:cubicBezTo>
                    <a:cubicBezTo>
                      <a:pt x="927" y="92"/>
                      <a:pt x="927" y="92"/>
                      <a:pt x="927" y="92"/>
                    </a:cubicBezTo>
                    <a:cubicBezTo>
                      <a:pt x="927" y="92"/>
                      <a:pt x="927" y="92"/>
                      <a:pt x="927" y="92"/>
                    </a:cubicBezTo>
                    <a:cubicBezTo>
                      <a:pt x="927" y="92"/>
                      <a:pt x="927" y="92"/>
                      <a:pt x="927" y="92"/>
                    </a:cubicBezTo>
                    <a:cubicBezTo>
                      <a:pt x="926" y="92"/>
                      <a:pt x="926" y="92"/>
                      <a:pt x="926" y="92"/>
                    </a:cubicBezTo>
                    <a:cubicBezTo>
                      <a:pt x="926" y="92"/>
                      <a:pt x="926" y="92"/>
                      <a:pt x="926" y="92"/>
                    </a:cubicBezTo>
                    <a:cubicBezTo>
                      <a:pt x="926" y="92"/>
                      <a:pt x="926" y="92"/>
                      <a:pt x="926" y="92"/>
                    </a:cubicBezTo>
                    <a:cubicBezTo>
                      <a:pt x="915" y="91"/>
                      <a:pt x="905" y="91"/>
                      <a:pt x="895" y="91"/>
                    </a:cubicBezTo>
                    <a:cubicBezTo>
                      <a:pt x="884" y="90"/>
                      <a:pt x="873" y="90"/>
                      <a:pt x="863" y="90"/>
                    </a:cubicBezTo>
                    <a:cubicBezTo>
                      <a:pt x="863" y="92"/>
                      <a:pt x="863" y="94"/>
                      <a:pt x="863" y="96"/>
                    </a:cubicBezTo>
                    <a:cubicBezTo>
                      <a:pt x="868" y="96"/>
                      <a:pt x="868" y="96"/>
                      <a:pt x="868" y="96"/>
                    </a:cubicBezTo>
                    <a:cubicBezTo>
                      <a:pt x="869" y="96"/>
                      <a:pt x="869" y="96"/>
                      <a:pt x="869" y="96"/>
                    </a:cubicBezTo>
                    <a:cubicBezTo>
                      <a:pt x="869" y="96"/>
                      <a:pt x="869" y="96"/>
                      <a:pt x="869" y="96"/>
                    </a:cubicBezTo>
                    <a:cubicBezTo>
                      <a:pt x="869" y="96"/>
                      <a:pt x="869" y="95"/>
                      <a:pt x="869" y="95"/>
                    </a:cubicBezTo>
                    <a:cubicBezTo>
                      <a:pt x="869" y="95"/>
                      <a:pt x="869" y="98"/>
                      <a:pt x="870" y="101"/>
                    </a:cubicBezTo>
                    <a:cubicBezTo>
                      <a:pt x="879" y="101"/>
                      <a:pt x="888" y="100"/>
                      <a:pt x="898" y="99"/>
                    </a:cubicBezTo>
                    <a:cubicBezTo>
                      <a:pt x="927" y="97"/>
                      <a:pt x="927" y="97"/>
                      <a:pt x="927" y="97"/>
                    </a:cubicBezTo>
                    <a:cubicBezTo>
                      <a:pt x="927" y="84"/>
                      <a:pt x="927" y="84"/>
                      <a:pt x="927" y="84"/>
                    </a:cubicBezTo>
                    <a:moveTo>
                      <a:pt x="863" y="73"/>
                    </a:moveTo>
                    <a:cubicBezTo>
                      <a:pt x="863" y="74"/>
                      <a:pt x="863" y="75"/>
                      <a:pt x="863" y="75"/>
                    </a:cubicBezTo>
                    <a:cubicBezTo>
                      <a:pt x="863" y="80"/>
                      <a:pt x="863" y="85"/>
                      <a:pt x="863" y="90"/>
                    </a:cubicBezTo>
                    <a:cubicBezTo>
                      <a:pt x="873" y="90"/>
                      <a:pt x="884" y="90"/>
                      <a:pt x="895" y="91"/>
                    </a:cubicBezTo>
                    <a:cubicBezTo>
                      <a:pt x="905" y="91"/>
                      <a:pt x="915" y="91"/>
                      <a:pt x="926" y="92"/>
                    </a:cubicBezTo>
                    <a:cubicBezTo>
                      <a:pt x="926" y="92"/>
                      <a:pt x="926" y="92"/>
                      <a:pt x="926" y="92"/>
                    </a:cubicBezTo>
                    <a:cubicBezTo>
                      <a:pt x="926" y="92"/>
                      <a:pt x="926" y="92"/>
                      <a:pt x="926" y="92"/>
                    </a:cubicBezTo>
                    <a:cubicBezTo>
                      <a:pt x="927" y="92"/>
                      <a:pt x="927" y="92"/>
                      <a:pt x="927" y="92"/>
                    </a:cubicBezTo>
                    <a:cubicBezTo>
                      <a:pt x="927" y="92"/>
                      <a:pt x="927" y="92"/>
                      <a:pt x="927" y="92"/>
                    </a:cubicBezTo>
                    <a:cubicBezTo>
                      <a:pt x="927" y="86"/>
                      <a:pt x="927" y="84"/>
                      <a:pt x="927" y="84"/>
                    </a:cubicBezTo>
                    <a:cubicBezTo>
                      <a:pt x="927" y="84"/>
                      <a:pt x="927" y="84"/>
                      <a:pt x="927" y="84"/>
                    </a:cubicBezTo>
                    <a:cubicBezTo>
                      <a:pt x="927" y="84"/>
                      <a:pt x="927" y="84"/>
                      <a:pt x="927" y="84"/>
                    </a:cubicBezTo>
                    <a:cubicBezTo>
                      <a:pt x="927" y="84"/>
                      <a:pt x="927" y="84"/>
                      <a:pt x="927" y="84"/>
                    </a:cubicBezTo>
                    <a:cubicBezTo>
                      <a:pt x="927" y="84"/>
                      <a:pt x="927" y="84"/>
                      <a:pt x="927" y="84"/>
                    </a:cubicBezTo>
                    <a:cubicBezTo>
                      <a:pt x="927" y="97"/>
                      <a:pt x="927" y="97"/>
                      <a:pt x="927" y="97"/>
                    </a:cubicBezTo>
                    <a:cubicBezTo>
                      <a:pt x="927" y="97"/>
                      <a:pt x="927" y="97"/>
                      <a:pt x="927" y="97"/>
                    </a:cubicBezTo>
                    <a:cubicBezTo>
                      <a:pt x="927" y="94"/>
                      <a:pt x="927" y="87"/>
                      <a:pt x="927" y="76"/>
                    </a:cubicBezTo>
                    <a:cubicBezTo>
                      <a:pt x="926" y="76"/>
                      <a:pt x="926" y="76"/>
                      <a:pt x="926" y="76"/>
                    </a:cubicBezTo>
                    <a:cubicBezTo>
                      <a:pt x="924" y="76"/>
                      <a:pt x="924" y="76"/>
                      <a:pt x="924" y="76"/>
                    </a:cubicBezTo>
                    <a:cubicBezTo>
                      <a:pt x="921" y="75"/>
                      <a:pt x="921" y="75"/>
                      <a:pt x="921" y="75"/>
                    </a:cubicBezTo>
                    <a:cubicBezTo>
                      <a:pt x="914" y="75"/>
                      <a:pt x="914" y="75"/>
                      <a:pt x="914" y="75"/>
                    </a:cubicBezTo>
                    <a:cubicBezTo>
                      <a:pt x="899" y="75"/>
                      <a:pt x="899" y="75"/>
                      <a:pt x="899" y="75"/>
                    </a:cubicBezTo>
                    <a:cubicBezTo>
                      <a:pt x="887" y="74"/>
                      <a:pt x="875" y="74"/>
                      <a:pt x="863" y="73"/>
                    </a:cubicBezTo>
                    <a:moveTo>
                      <a:pt x="37" y="73"/>
                    </a:moveTo>
                    <a:cubicBezTo>
                      <a:pt x="37" y="81"/>
                      <a:pt x="37" y="87"/>
                      <a:pt x="37" y="93"/>
                    </a:cubicBezTo>
                    <a:cubicBezTo>
                      <a:pt x="37" y="93"/>
                      <a:pt x="37" y="93"/>
                      <a:pt x="37" y="93"/>
                    </a:cubicBezTo>
                    <a:cubicBezTo>
                      <a:pt x="37" y="88"/>
                      <a:pt x="37" y="81"/>
                      <a:pt x="37" y="73"/>
                    </a:cubicBezTo>
                    <a:cubicBezTo>
                      <a:pt x="37" y="73"/>
                      <a:pt x="37" y="73"/>
                      <a:pt x="37" y="73"/>
                    </a:cubicBezTo>
                    <a:moveTo>
                      <a:pt x="942" y="55"/>
                    </a:moveTo>
                    <a:cubicBezTo>
                      <a:pt x="942" y="55"/>
                      <a:pt x="942" y="55"/>
                      <a:pt x="942" y="55"/>
                    </a:cubicBezTo>
                    <a:cubicBezTo>
                      <a:pt x="942" y="56"/>
                      <a:pt x="942" y="58"/>
                      <a:pt x="942" y="62"/>
                    </a:cubicBezTo>
                    <a:cubicBezTo>
                      <a:pt x="941" y="62"/>
                      <a:pt x="941" y="62"/>
                      <a:pt x="941" y="62"/>
                    </a:cubicBezTo>
                    <a:cubicBezTo>
                      <a:pt x="938" y="62"/>
                      <a:pt x="938" y="62"/>
                      <a:pt x="938" y="62"/>
                    </a:cubicBezTo>
                    <a:cubicBezTo>
                      <a:pt x="928" y="62"/>
                      <a:pt x="928" y="62"/>
                      <a:pt x="928" y="62"/>
                    </a:cubicBezTo>
                    <a:cubicBezTo>
                      <a:pt x="928" y="62"/>
                      <a:pt x="928" y="62"/>
                      <a:pt x="928" y="62"/>
                    </a:cubicBezTo>
                    <a:cubicBezTo>
                      <a:pt x="928" y="63"/>
                      <a:pt x="928" y="64"/>
                      <a:pt x="928" y="65"/>
                    </a:cubicBezTo>
                    <a:cubicBezTo>
                      <a:pt x="928" y="65"/>
                      <a:pt x="928" y="65"/>
                      <a:pt x="928" y="65"/>
                    </a:cubicBezTo>
                    <a:cubicBezTo>
                      <a:pt x="928" y="69"/>
                      <a:pt x="928" y="71"/>
                      <a:pt x="928" y="71"/>
                    </a:cubicBezTo>
                    <a:cubicBezTo>
                      <a:pt x="928" y="71"/>
                      <a:pt x="928" y="69"/>
                      <a:pt x="928" y="65"/>
                    </a:cubicBezTo>
                    <a:cubicBezTo>
                      <a:pt x="928" y="65"/>
                      <a:pt x="928" y="65"/>
                      <a:pt x="928" y="65"/>
                    </a:cubicBezTo>
                    <a:cubicBezTo>
                      <a:pt x="927" y="65"/>
                      <a:pt x="927" y="65"/>
                      <a:pt x="927" y="65"/>
                    </a:cubicBezTo>
                    <a:cubicBezTo>
                      <a:pt x="928" y="77"/>
                      <a:pt x="928" y="81"/>
                      <a:pt x="928" y="81"/>
                    </a:cubicBezTo>
                    <a:cubicBezTo>
                      <a:pt x="928" y="81"/>
                      <a:pt x="928" y="78"/>
                      <a:pt x="928" y="76"/>
                    </a:cubicBezTo>
                    <a:cubicBezTo>
                      <a:pt x="928" y="73"/>
                      <a:pt x="928" y="71"/>
                      <a:pt x="928" y="71"/>
                    </a:cubicBezTo>
                    <a:cubicBezTo>
                      <a:pt x="928" y="71"/>
                      <a:pt x="928" y="72"/>
                      <a:pt x="928" y="76"/>
                    </a:cubicBezTo>
                    <a:cubicBezTo>
                      <a:pt x="927" y="76"/>
                      <a:pt x="927" y="76"/>
                      <a:pt x="927" y="76"/>
                    </a:cubicBezTo>
                    <a:cubicBezTo>
                      <a:pt x="927" y="76"/>
                      <a:pt x="927" y="76"/>
                      <a:pt x="927" y="76"/>
                    </a:cubicBezTo>
                    <a:cubicBezTo>
                      <a:pt x="927" y="76"/>
                      <a:pt x="927" y="76"/>
                      <a:pt x="927" y="76"/>
                    </a:cubicBezTo>
                    <a:cubicBezTo>
                      <a:pt x="927" y="87"/>
                      <a:pt x="927" y="94"/>
                      <a:pt x="927" y="97"/>
                    </a:cubicBezTo>
                    <a:cubicBezTo>
                      <a:pt x="937" y="96"/>
                      <a:pt x="937" y="96"/>
                      <a:pt x="937" y="96"/>
                    </a:cubicBezTo>
                    <a:cubicBezTo>
                      <a:pt x="942" y="96"/>
                      <a:pt x="942" y="96"/>
                      <a:pt x="942" y="96"/>
                    </a:cubicBezTo>
                    <a:cubicBezTo>
                      <a:pt x="943" y="96"/>
                      <a:pt x="943" y="96"/>
                      <a:pt x="943" y="96"/>
                    </a:cubicBezTo>
                    <a:cubicBezTo>
                      <a:pt x="943" y="96"/>
                      <a:pt x="943" y="96"/>
                      <a:pt x="943" y="96"/>
                    </a:cubicBezTo>
                    <a:cubicBezTo>
                      <a:pt x="943" y="96"/>
                      <a:pt x="943" y="96"/>
                      <a:pt x="943" y="96"/>
                    </a:cubicBezTo>
                    <a:cubicBezTo>
                      <a:pt x="943" y="96"/>
                      <a:pt x="943" y="86"/>
                      <a:pt x="943" y="75"/>
                    </a:cubicBezTo>
                    <a:cubicBezTo>
                      <a:pt x="942" y="66"/>
                      <a:pt x="942" y="58"/>
                      <a:pt x="942" y="55"/>
                    </a:cubicBezTo>
                    <a:moveTo>
                      <a:pt x="1016" y="39"/>
                    </a:moveTo>
                    <a:cubicBezTo>
                      <a:pt x="1016" y="39"/>
                      <a:pt x="1016" y="39"/>
                      <a:pt x="1016" y="39"/>
                    </a:cubicBezTo>
                    <a:cubicBezTo>
                      <a:pt x="1016" y="43"/>
                      <a:pt x="1016" y="46"/>
                      <a:pt x="1016" y="49"/>
                    </a:cubicBezTo>
                    <a:cubicBezTo>
                      <a:pt x="1016" y="49"/>
                      <a:pt x="1016" y="44"/>
                      <a:pt x="1016" y="39"/>
                    </a:cubicBezTo>
                    <a:moveTo>
                      <a:pt x="10" y="35"/>
                    </a:moveTo>
                    <a:cubicBezTo>
                      <a:pt x="10" y="37"/>
                      <a:pt x="10" y="37"/>
                      <a:pt x="10" y="37"/>
                    </a:cubicBezTo>
                    <a:cubicBezTo>
                      <a:pt x="10" y="37"/>
                      <a:pt x="10" y="37"/>
                      <a:pt x="10" y="35"/>
                    </a:cubicBezTo>
                    <a:cubicBezTo>
                      <a:pt x="10" y="35"/>
                      <a:pt x="10" y="35"/>
                      <a:pt x="10" y="35"/>
                    </a:cubicBezTo>
                    <a:moveTo>
                      <a:pt x="37" y="29"/>
                    </a:moveTo>
                    <a:cubicBezTo>
                      <a:pt x="37" y="29"/>
                      <a:pt x="37" y="29"/>
                      <a:pt x="37" y="29"/>
                    </a:cubicBezTo>
                    <a:cubicBezTo>
                      <a:pt x="36" y="29"/>
                      <a:pt x="36" y="29"/>
                      <a:pt x="36" y="29"/>
                    </a:cubicBezTo>
                    <a:cubicBezTo>
                      <a:pt x="36" y="30"/>
                      <a:pt x="37" y="31"/>
                      <a:pt x="37" y="33"/>
                    </a:cubicBezTo>
                    <a:cubicBezTo>
                      <a:pt x="37" y="32"/>
                      <a:pt x="37" y="32"/>
                      <a:pt x="37" y="32"/>
                    </a:cubicBezTo>
                    <a:cubicBezTo>
                      <a:pt x="37" y="30"/>
                      <a:pt x="37" y="29"/>
                      <a:pt x="37" y="29"/>
                    </a:cubicBezTo>
                    <a:moveTo>
                      <a:pt x="124" y="25"/>
                    </a:moveTo>
                    <a:cubicBezTo>
                      <a:pt x="117" y="26"/>
                      <a:pt x="109" y="26"/>
                      <a:pt x="102" y="26"/>
                    </a:cubicBezTo>
                    <a:cubicBezTo>
                      <a:pt x="87" y="27"/>
                      <a:pt x="72" y="27"/>
                      <a:pt x="59" y="28"/>
                    </a:cubicBezTo>
                    <a:cubicBezTo>
                      <a:pt x="52" y="28"/>
                      <a:pt x="45" y="28"/>
                      <a:pt x="39" y="29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29"/>
                      <a:pt x="37" y="30"/>
                      <a:pt x="37" y="32"/>
                    </a:cubicBezTo>
                    <a:cubicBezTo>
                      <a:pt x="37" y="32"/>
                      <a:pt x="37" y="32"/>
                      <a:pt x="37" y="32"/>
                    </a:cubicBezTo>
                    <a:cubicBezTo>
                      <a:pt x="39" y="32"/>
                      <a:pt x="41" y="32"/>
                      <a:pt x="42" y="32"/>
                    </a:cubicBezTo>
                    <a:cubicBezTo>
                      <a:pt x="63" y="31"/>
                      <a:pt x="89" y="30"/>
                      <a:pt x="110" y="29"/>
                    </a:cubicBezTo>
                    <a:cubicBezTo>
                      <a:pt x="115" y="29"/>
                      <a:pt x="120" y="28"/>
                      <a:pt x="124" y="28"/>
                    </a:cubicBezTo>
                    <a:cubicBezTo>
                      <a:pt x="124" y="27"/>
                      <a:pt x="124" y="26"/>
                      <a:pt x="124" y="25"/>
                    </a:cubicBezTo>
                    <a:moveTo>
                      <a:pt x="1015" y="22"/>
                    </a:moveTo>
                    <a:cubicBezTo>
                      <a:pt x="1015" y="22"/>
                      <a:pt x="1015" y="22"/>
                      <a:pt x="1015" y="24"/>
                    </a:cubicBezTo>
                    <a:cubicBezTo>
                      <a:pt x="1015" y="24"/>
                      <a:pt x="1015" y="24"/>
                      <a:pt x="1015" y="24"/>
                    </a:cubicBezTo>
                    <a:cubicBezTo>
                      <a:pt x="1015" y="23"/>
                      <a:pt x="1015" y="22"/>
                      <a:pt x="1015" y="22"/>
                    </a:cubicBezTo>
                    <a:moveTo>
                      <a:pt x="1016" y="19"/>
                    </a:moveTo>
                    <a:cubicBezTo>
                      <a:pt x="1016" y="19"/>
                      <a:pt x="1016" y="21"/>
                      <a:pt x="1016" y="24"/>
                    </a:cubicBezTo>
                    <a:cubicBezTo>
                      <a:pt x="1016" y="24"/>
                      <a:pt x="1016" y="24"/>
                      <a:pt x="1016" y="24"/>
                    </a:cubicBezTo>
                    <a:cubicBezTo>
                      <a:pt x="1016" y="24"/>
                      <a:pt x="1016" y="24"/>
                      <a:pt x="1016" y="24"/>
                    </a:cubicBezTo>
                    <a:cubicBezTo>
                      <a:pt x="1016" y="21"/>
                      <a:pt x="1016" y="19"/>
                      <a:pt x="1016" y="19"/>
                    </a:cubicBezTo>
                    <a:moveTo>
                      <a:pt x="902" y="10"/>
                    </a:moveTo>
                    <a:cubicBezTo>
                      <a:pt x="887" y="11"/>
                      <a:pt x="887" y="11"/>
                      <a:pt x="887" y="11"/>
                    </a:cubicBezTo>
                    <a:cubicBezTo>
                      <a:pt x="889" y="11"/>
                      <a:pt x="891" y="11"/>
                      <a:pt x="893" y="11"/>
                    </a:cubicBezTo>
                    <a:cubicBezTo>
                      <a:pt x="902" y="10"/>
                      <a:pt x="902" y="10"/>
                      <a:pt x="902" y="10"/>
                    </a:cubicBezTo>
                    <a:moveTo>
                      <a:pt x="924" y="8"/>
                    </a:moveTo>
                    <a:cubicBezTo>
                      <a:pt x="924" y="8"/>
                      <a:pt x="924" y="8"/>
                      <a:pt x="924" y="8"/>
                    </a:cubicBezTo>
                    <a:cubicBezTo>
                      <a:pt x="924" y="12"/>
                      <a:pt x="924" y="16"/>
                      <a:pt x="924" y="16"/>
                    </a:cubicBezTo>
                    <a:cubicBezTo>
                      <a:pt x="924" y="16"/>
                      <a:pt x="924" y="14"/>
                      <a:pt x="924" y="8"/>
                    </a:cubicBezTo>
                    <a:cubicBezTo>
                      <a:pt x="924" y="8"/>
                      <a:pt x="924" y="8"/>
                      <a:pt x="924" y="8"/>
                    </a:cubicBezTo>
                    <a:cubicBezTo>
                      <a:pt x="924" y="8"/>
                      <a:pt x="924" y="8"/>
                      <a:pt x="924" y="8"/>
                    </a:cubicBezTo>
                    <a:cubicBezTo>
                      <a:pt x="922" y="8"/>
                      <a:pt x="922" y="8"/>
                      <a:pt x="922" y="8"/>
                    </a:cubicBezTo>
                    <a:cubicBezTo>
                      <a:pt x="918" y="9"/>
                      <a:pt x="918" y="9"/>
                      <a:pt x="918" y="9"/>
                    </a:cubicBezTo>
                    <a:cubicBezTo>
                      <a:pt x="910" y="9"/>
                      <a:pt x="910" y="9"/>
                      <a:pt x="910" y="9"/>
                    </a:cubicBezTo>
                    <a:cubicBezTo>
                      <a:pt x="902" y="10"/>
                      <a:pt x="902" y="10"/>
                      <a:pt x="902" y="10"/>
                    </a:cubicBezTo>
                    <a:cubicBezTo>
                      <a:pt x="893" y="11"/>
                      <a:pt x="893" y="11"/>
                      <a:pt x="893" y="11"/>
                    </a:cubicBezTo>
                    <a:cubicBezTo>
                      <a:pt x="891" y="11"/>
                      <a:pt x="889" y="11"/>
                      <a:pt x="887" y="11"/>
                    </a:cubicBezTo>
                    <a:cubicBezTo>
                      <a:pt x="879" y="12"/>
                      <a:pt x="879" y="12"/>
                      <a:pt x="879" y="12"/>
                    </a:cubicBezTo>
                    <a:cubicBezTo>
                      <a:pt x="836" y="15"/>
                      <a:pt x="792" y="17"/>
                      <a:pt x="745" y="18"/>
                    </a:cubicBezTo>
                    <a:cubicBezTo>
                      <a:pt x="741" y="18"/>
                      <a:pt x="734" y="18"/>
                      <a:pt x="725" y="18"/>
                    </a:cubicBezTo>
                    <a:cubicBezTo>
                      <a:pt x="703" y="19"/>
                      <a:pt x="684" y="19"/>
                      <a:pt x="673" y="20"/>
                    </a:cubicBezTo>
                    <a:cubicBezTo>
                      <a:pt x="638" y="20"/>
                      <a:pt x="603" y="20"/>
                      <a:pt x="568" y="20"/>
                    </a:cubicBezTo>
                    <a:cubicBezTo>
                      <a:pt x="568" y="20"/>
                      <a:pt x="442" y="21"/>
                      <a:pt x="304" y="23"/>
                    </a:cubicBezTo>
                    <a:cubicBezTo>
                      <a:pt x="243" y="23"/>
                      <a:pt x="180" y="24"/>
                      <a:pt x="124" y="25"/>
                    </a:cubicBezTo>
                    <a:cubicBezTo>
                      <a:pt x="124" y="26"/>
                      <a:pt x="124" y="27"/>
                      <a:pt x="124" y="28"/>
                    </a:cubicBezTo>
                    <a:cubicBezTo>
                      <a:pt x="286" y="22"/>
                      <a:pt x="438" y="21"/>
                      <a:pt x="604" y="21"/>
                    </a:cubicBezTo>
                    <a:cubicBezTo>
                      <a:pt x="633" y="20"/>
                      <a:pt x="687" y="20"/>
                      <a:pt x="707" y="20"/>
                    </a:cubicBezTo>
                    <a:cubicBezTo>
                      <a:pt x="728" y="19"/>
                      <a:pt x="756" y="19"/>
                      <a:pt x="784" y="19"/>
                    </a:cubicBezTo>
                    <a:cubicBezTo>
                      <a:pt x="832" y="20"/>
                      <a:pt x="879" y="20"/>
                      <a:pt x="925" y="21"/>
                    </a:cubicBezTo>
                    <a:cubicBezTo>
                      <a:pt x="924" y="16"/>
                      <a:pt x="924" y="11"/>
                      <a:pt x="924" y="8"/>
                    </a:cubicBezTo>
                    <a:moveTo>
                      <a:pt x="288" y="5"/>
                    </a:moveTo>
                    <a:cubicBezTo>
                      <a:pt x="261" y="5"/>
                      <a:pt x="230" y="5"/>
                      <a:pt x="197" y="5"/>
                    </a:cubicBezTo>
                    <a:cubicBezTo>
                      <a:pt x="164" y="6"/>
                      <a:pt x="132" y="7"/>
                      <a:pt x="99" y="9"/>
                    </a:cubicBezTo>
                    <a:cubicBezTo>
                      <a:pt x="83" y="10"/>
                      <a:pt x="67" y="10"/>
                      <a:pt x="51" y="11"/>
                    </a:cubicBezTo>
                    <a:cubicBezTo>
                      <a:pt x="28" y="13"/>
                      <a:pt x="28" y="13"/>
                      <a:pt x="28" y="13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9" y="21"/>
                      <a:pt x="9" y="28"/>
                      <a:pt x="9" y="35"/>
                    </a:cubicBezTo>
                    <a:cubicBezTo>
                      <a:pt x="3" y="35"/>
                      <a:pt x="0" y="36"/>
                      <a:pt x="4" y="36"/>
                    </a:cubicBezTo>
                    <a:cubicBezTo>
                      <a:pt x="6" y="36"/>
                      <a:pt x="8" y="36"/>
                      <a:pt x="9" y="36"/>
                    </a:cubicBezTo>
                    <a:cubicBezTo>
                      <a:pt x="10" y="87"/>
                      <a:pt x="10" y="100"/>
                      <a:pt x="10" y="100"/>
                    </a:cubicBezTo>
                    <a:cubicBezTo>
                      <a:pt x="10" y="100"/>
                      <a:pt x="10" y="96"/>
                      <a:pt x="10" y="93"/>
                    </a:cubicBezTo>
                    <a:cubicBezTo>
                      <a:pt x="10" y="89"/>
                      <a:pt x="10" y="86"/>
                      <a:pt x="10" y="86"/>
                    </a:cubicBezTo>
                    <a:cubicBezTo>
                      <a:pt x="10" y="86"/>
                      <a:pt x="10" y="88"/>
                      <a:pt x="10" y="93"/>
                    </a:cubicBezTo>
                    <a:cubicBezTo>
                      <a:pt x="11" y="93"/>
                      <a:pt x="11" y="93"/>
                      <a:pt x="11" y="93"/>
                    </a:cubicBezTo>
                    <a:cubicBezTo>
                      <a:pt x="11" y="93"/>
                      <a:pt x="11" y="93"/>
                      <a:pt x="11" y="93"/>
                    </a:cubicBezTo>
                    <a:cubicBezTo>
                      <a:pt x="12" y="93"/>
                      <a:pt x="12" y="93"/>
                      <a:pt x="12" y="93"/>
                    </a:cubicBezTo>
                    <a:cubicBezTo>
                      <a:pt x="15" y="93"/>
                      <a:pt x="15" y="93"/>
                      <a:pt x="15" y="93"/>
                    </a:cubicBezTo>
                    <a:cubicBezTo>
                      <a:pt x="23" y="93"/>
                      <a:pt x="30" y="93"/>
                      <a:pt x="37" y="93"/>
                    </a:cubicBezTo>
                    <a:cubicBezTo>
                      <a:pt x="37" y="115"/>
                      <a:pt x="37" y="122"/>
                      <a:pt x="37" y="122"/>
                    </a:cubicBezTo>
                    <a:cubicBezTo>
                      <a:pt x="37" y="122"/>
                      <a:pt x="37" y="121"/>
                      <a:pt x="37" y="119"/>
                    </a:cubicBezTo>
                    <a:cubicBezTo>
                      <a:pt x="37" y="115"/>
                      <a:pt x="37" y="107"/>
                      <a:pt x="37" y="93"/>
                    </a:cubicBezTo>
                    <a:cubicBezTo>
                      <a:pt x="28" y="93"/>
                      <a:pt x="22" y="93"/>
                      <a:pt x="19" y="93"/>
                    </a:cubicBezTo>
                    <a:cubicBezTo>
                      <a:pt x="19" y="93"/>
                      <a:pt x="19" y="93"/>
                      <a:pt x="19" y="93"/>
                    </a:cubicBezTo>
                    <a:cubicBezTo>
                      <a:pt x="18" y="93"/>
                      <a:pt x="17" y="93"/>
                      <a:pt x="17" y="93"/>
                    </a:cubicBezTo>
                    <a:cubicBezTo>
                      <a:pt x="17" y="93"/>
                      <a:pt x="18" y="93"/>
                      <a:pt x="19" y="93"/>
                    </a:cubicBezTo>
                    <a:cubicBezTo>
                      <a:pt x="19" y="93"/>
                      <a:pt x="19" y="93"/>
                      <a:pt x="19" y="93"/>
                    </a:cubicBezTo>
                    <a:cubicBezTo>
                      <a:pt x="22" y="93"/>
                      <a:pt x="28" y="93"/>
                      <a:pt x="37" y="93"/>
                    </a:cubicBezTo>
                    <a:cubicBezTo>
                      <a:pt x="37" y="87"/>
                      <a:pt x="37" y="81"/>
                      <a:pt x="37" y="73"/>
                    </a:cubicBezTo>
                    <a:cubicBezTo>
                      <a:pt x="35" y="73"/>
                      <a:pt x="34" y="73"/>
                      <a:pt x="33" y="73"/>
                    </a:cubicBezTo>
                    <a:cubicBezTo>
                      <a:pt x="20" y="73"/>
                      <a:pt x="20" y="73"/>
                      <a:pt x="20" y="73"/>
                    </a:cubicBezTo>
                    <a:cubicBezTo>
                      <a:pt x="14" y="73"/>
                      <a:pt x="14" y="73"/>
                      <a:pt x="14" y="73"/>
                    </a:cubicBezTo>
                    <a:cubicBezTo>
                      <a:pt x="11" y="73"/>
                      <a:pt x="11" y="73"/>
                      <a:pt x="11" y="73"/>
                    </a:cubicBezTo>
                    <a:cubicBezTo>
                      <a:pt x="10" y="52"/>
                      <a:pt x="10" y="41"/>
                      <a:pt x="10" y="35"/>
                    </a:cubicBezTo>
                    <a:cubicBezTo>
                      <a:pt x="10" y="35"/>
                      <a:pt x="10" y="35"/>
                      <a:pt x="9" y="35"/>
                    </a:cubicBezTo>
                    <a:cubicBezTo>
                      <a:pt x="6" y="35"/>
                      <a:pt x="7" y="35"/>
                      <a:pt x="10" y="35"/>
                    </a:cubicBezTo>
                    <a:cubicBezTo>
                      <a:pt x="10" y="31"/>
                      <a:pt x="10" y="30"/>
                      <a:pt x="10" y="30"/>
                    </a:cubicBezTo>
                    <a:cubicBezTo>
                      <a:pt x="10" y="30"/>
                      <a:pt x="10" y="32"/>
                      <a:pt x="10" y="34"/>
                    </a:cubicBezTo>
                    <a:cubicBezTo>
                      <a:pt x="10" y="34"/>
                      <a:pt x="10" y="34"/>
                      <a:pt x="10" y="35"/>
                    </a:cubicBezTo>
                    <a:cubicBezTo>
                      <a:pt x="10" y="35"/>
                      <a:pt x="10" y="35"/>
                      <a:pt x="10" y="35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1" y="34"/>
                      <a:pt x="11" y="34"/>
                      <a:pt x="11" y="34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37" y="33"/>
                      <a:pt x="37" y="33"/>
                      <a:pt x="37" y="33"/>
                    </a:cubicBezTo>
                    <a:cubicBezTo>
                      <a:pt x="37" y="31"/>
                      <a:pt x="36" y="30"/>
                      <a:pt x="36" y="29"/>
                    </a:cubicBezTo>
                    <a:cubicBezTo>
                      <a:pt x="36" y="29"/>
                      <a:pt x="36" y="29"/>
                      <a:pt x="36" y="29"/>
                    </a:cubicBezTo>
                    <a:cubicBezTo>
                      <a:pt x="36" y="29"/>
                      <a:pt x="36" y="29"/>
                      <a:pt x="36" y="29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29"/>
                      <a:pt x="37" y="28"/>
                      <a:pt x="37" y="28"/>
                    </a:cubicBezTo>
                    <a:cubicBezTo>
                      <a:pt x="37" y="28"/>
                      <a:pt x="37" y="29"/>
                      <a:pt x="37" y="29"/>
                    </a:cubicBezTo>
                    <a:cubicBezTo>
                      <a:pt x="39" y="29"/>
                      <a:pt x="39" y="29"/>
                      <a:pt x="39" y="29"/>
                    </a:cubicBezTo>
                    <a:cubicBezTo>
                      <a:pt x="45" y="28"/>
                      <a:pt x="52" y="28"/>
                      <a:pt x="59" y="28"/>
                    </a:cubicBezTo>
                    <a:cubicBezTo>
                      <a:pt x="72" y="27"/>
                      <a:pt x="87" y="27"/>
                      <a:pt x="102" y="26"/>
                    </a:cubicBezTo>
                    <a:cubicBezTo>
                      <a:pt x="109" y="26"/>
                      <a:pt x="117" y="26"/>
                      <a:pt x="124" y="25"/>
                    </a:cubicBezTo>
                    <a:cubicBezTo>
                      <a:pt x="124" y="21"/>
                      <a:pt x="124" y="18"/>
                      <a:pt x="124" y="18"/>
                    </a:cubicBezTo>
                    <a:cubicBezTo>
                      <a:pt x="124" y="18"/>
                      <a:pt x="124" y="20"/>
                      <a:pt x="124" y="25"/>
                    </a:cubicBezTo>
                    <a:cubicBezTo>
                      <a:pt x="180" y="24"/>
                      <a:pt x="243" y="23"/>
                      <a:pt x="304" y="23"/>
                    </a:cubicBezTo>
                    <a:cubicBezTo>
                      <a:pt x="442" y="21"/>
                      <a:pt x="568" y="20"/>
                      <a:pt x="568" y="20"/>
                    </a:cubicBezTo>
                    <a:cubicBezTo>
                      <a:pt x="603" y="20"/>
                      <a:pt x="638" y="20"/>
                      <a:pt x="673" y="20"/>
                    </a:cubicBezTo>
                    <a:cubicBezTo>
                      <a:pt x="684" y="19"/>
                      <a:pt x="703" y="19"/>
                      <a:pt x="725" y="18"/>
                    </a:cubicBezTo>
                    <a:cubicBezTo>
                      <a:pt x="697" y="19"/>
                      <a:pt x="650" y="20"/>
                      <a:pt x="614" y="20"/>
                    </a:cubicBezTo>
                    <a:cubicBezTo>
                      <a:pt x="603" y="19"/>
                      <a:pt x="591" y="19"/>
                      <a:pt x="580" y="18"/>
                    </a:cubicBezTo>
                    <a:cubicBezTo>
                      <a:pt x="503" y="13"/>
                      <a:pt x="441" y="5"/>
                      <a:pt x="288" y="5"/>
                    </a:cubicBezTo>
                    <a:moveTo>
                      <a:pt x="924" y="0"/>
                    </a:moveTo>
                    <a:cubicBezTo>
                      <a:pt x="924" y="0"/>
                      <a:pt x="924" y="4"/>
                      <a:pt x="924" y="8"/>
                    </a:cubicBezTo>
                    <a:cubicBezTo>
                      <a:pt x="924" y="8"/>
                      <a:pt x="924" y="8"/>
                      <a:pt x="924" y="8"/>
                    </a:cubicBezTo>
                    <a:cubicBezTo>
                      <a:pt x="924" y="8"/>
                      <a:pt x="924" y="8"/>
                      <a:pt x="924" y="8"/>
                    </a:cubicBezTo>
                    <a:cubicBezTo>
                      <a:pt x="924" y="3"/>
                      <a:pt x="924" y="0"/>
                      <a:pt x="924" y="0"/>
                    </a:cubicBezTo>
                  </a:path>
                </a:pathLst>
              </a:custGeom>
              <a:solidFill>
                <a:srgbClr val="ECED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6" name="Freeform 162">
                <a:extLst>
                  <a:ext uri="{FF2B5EF4-FFF2-40B4-BE49-F238E27FC236}">
                    <a16:creationId xmlns="" xmlns:a16="http://schemas.microsoft.com/office/drawing/2014/main" id="{138531CD-47EC-42C7-BE1D-C83A02B20D0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39201" y="2524819"/>
                <a:ext cx="197987" cy="6439"/>
              </a:xfrm>
              <a:custGeom>
                <a:avLst/>
                <a:gdLst>
                  <a:gd name="T0" fmla="*/ 90 w 90"/>
                  <a:gd name="T1" fmla="*/ 3 h 3"/>
                  <a:gd name="T2" fmla="*/ 90 w 90"/>
                  <a:gd name="T3" fmla="*/ 3 h 3"/>
                  <a:gd name="T4" fmla="*/ 90 w 90"/>
                  <a:gd name="T5" fmla="*/ 3 h 3"/>
                  <a:gd name="T6" fmla="*/ 90 w 90"/>
                  <a:gd name="T7" fmla="*/ 3 h 3"/>
                  <a:gd name="T8" fmla="*/ 90 w 90"/>
                  <a:gd name="T9" fmla="*/ 3 h 3"/>
                  <a:gd name="T10" fmla="*/ 0 w 90"/>
                  <a:gd name="T11" fmla="*/ 0 h 3"/>
                  <a:gd name="T12" fmla="*/ 0 w 90"/>
                  <a:gd name="T13" fmla="*/ 0 h 3"/>
                  <a:gd name="T14" fmla="*/ 8 w 90"/>
                  <a:gd name="T15" fmla="*/ 1 h 3"/>
                  <a:gd name="T16" fmla="*/ 82 w 90"/>
                  <a:gd name="T17" fmla="*/ 3 h 3"/>
                  <a:gd name="T18" fmla="*/ 87 w 90"/>
                  <a:gd name="T19" fmla="*/ 3 h 3"/>
                  <a:gd name="T20" fmla="*/ 89 w 90"/>
                  <a:gd name="T21" fmla="*/ 3 h 3"/>
                  <a:gd name="T22" fmla="*/ 90 w 90"/>
                  <a:gd name="T23" fmla="*/ 3 h 3"/>
                  <a:gd name="T24" fmla="*/ 90 w 90"/>
                  <a:gd name="T25" fmla="*/ 3 h 3"/>
                  <a:gd name="T26" fmla="*/ 88 w 90"/>
                  <a:gd name="T27" fmla="*/ 3 h 3"/>
                  <a:gd name="T28" fmla="*/ 13 w 90"/>
                  <a:gd name="T29" fmla="*/ 1 h 3"/>
                  <a:gd name="T30" fmla="*/ 0 w 90"/>
                  <a:gd name="T31" fmla="*/ 0 h 3"/>
                  <a:gd name="T32" fmla="*/ 0 w 90"/>
                  <a:gd name="T33" fmla="*/ 0 h 3"/>
                  <a:gd name="T34" fmla="*/ 0 w 90"/>
                  <a:gd name="T35" fmla="*/ 0 h 3"/>
                  <a:gd name="T36" fmla="*/ 0 w 90"/>
                  <a:gd name="T37" fmla="*/ 0 h 3"/>
                  <a:gd name="T38" fmla="*/ 0 w 90"/>
                  <a:gd name="T39" fmla="*/ 0 h 3"/>
                  <a:gd name="T40" fmla="*/ 0 w 90"/>
                  <a:gd name="T4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0" h="3">
                    <a:moveTo>
                      <a:pt x="90" y="3"/>
                    </a:moveTo>
                    <a:cubicBezTo>
                      <a:pt x="90" y="3"/>
                      <a:pt x="90" y="3"/>
                      <a:pt x="90" y="3"/>
                    </a:cubicBezTo>
                    <a:cubicBezTo>
                      <a:pt x="90" y="3"/>
                      <a:pt x="90" y="3"/>
                      <a:pt x="90" y="3"/>
                    </a:cubicBezTo>
                    <a:cubicBezTo>
                      <a:pt x="90" y="3"/>
                      <a:pt x="90" y="3"/>
                      <a:pt x="90" y="3"/>
                    </a:cubicBezTo>
                    <a:cubicBezTo>
                      <a:pt x="90" y="3"/>
                      <a:pt x="90" y="3"/>
                      <a:pt x="90" y="3"/>
                    </a:cubicBezTo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3" y="0"/>
                      <a:pt x="5" y="1"/>
                      <a:pt x="8" y="1"/>
                    </a:cubicBezTo>
                    <a:cubicBezTo>
                      <a:pt x="33" y="1"/>
                      <a:pt x="58" y="2"/>
                      <a:pt x="82" y="3"/>
                    </a:cubicBezTo>
                    <a:cubicBezTo>
                      <a:pt x="87" y="3"/>
                      <a:pt x="87" y="3"/>
                      <a:pt x="87" y="3"/>
                    </a:cubicBezTo>
                    <a:cubicBezTo>
                      <a:pt x="89" y="3"/>
                      <a:pt x="89" y="3"/>
                      <a:pt x="89" y="3"/>
                    </a:cubicBezTo>
                    <a:cubicBezTo>
                      <a:pt x="90" y="3"/>
                      <a:pt x="90" y="3"/>
                      <a:pt x="90" y="3"/>
                    </a:cubicBezTo>
                    <a:cubicBezTo>
                      <a:pt x="90" y="3"/>
                      <a:pt x="90" y="3"/>
                      <a:pt x="90" y="3"/>
                    </a:cubicBezTo>
                    <a:cubicBezTo>
                      <a:pt x="88" y="3"/>
                      <a:pt x="88" y="3"/>
                      <a:pt x="88" y="3"/>
                    </a:cubicBezTo>
                    <a:cubicBezTo>
                      <a:pt x="63" y="2"/>
                      <a:pt x="38" y="1"/>
                      <a:pt x="13" y="1"/>
                    </a:cubicBezTo>
                    <a:cubicBezTo>
                      <a:pt x="9" y="1"/>
                      <a:pt x="4" y="0"/>
                      <a:pt x="0" y="0"/>
                    </a:cubicBezTo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4D5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7" name="Freeform 163">
                <a:extLst>
                  <a:ext uri="{FF2B5EF4-FFF2-40B4-BE49-F238E27FC236}">
                    <a16:creationId xmlns="" xmlns:a16="http://schemas.microsoft.com/office/drawing/2014/main" id="{F92B18D3-C1E8-44D6-9D2A-0B50B64D78D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06010" y="2519990"/>
                <a:ext cx="2131178" cy="28974"/>
              </a:xfrm>
              <a:custGeom>
                <a:avLst/>
                <a:gdLst>
                  <a:gd name="T0" fmla="*/ 82 w 973"/>
                  <a:gd name="T1" fmla="*/ 9 h 13"/>
                  <a:gd name="T2" fmla="*/ 68 w 973"/>
                  <a:gd name="T3" fmla="*/ 10 h 13"/>
                  <a:gd name="T4" fmla="*/ 0 w 973"/>
                  <a:gd name="T5" fmla="*/ 13 h 13"/>
                  <a:gd name="T6" fmla="*/ 82 w 973"/>
                  <a:gd name="T7" fmla="*/ 10 h 13"/>
                  <a:gd name="T8" fmla="*/ 82 w 973"/>
                  <a:gd name="T9" fmla="*/ 9 h 13"/>
                  <a:gd name="T10" fmla="*/ 82 w 973"/>
                  <a:gd name="T11" fmla="*/ 10 h 13"/>
                  <a:gd name="T12" fmla="*/ 82 w 973"/>
                  <a:gd name="T13" fmla="*/ 10 h 13"/>
                  <a:gd name="T14" fmla="*/ 82 w 973"/>
                  <a:gd name="T15" fmla="*/ 9 h 13"/>
                  <a:gd name="T16" fmla="*/ 883 w 973"/>
                  <a:gd name="T17" fmla="*/ 2 h 13"/>
                  <a:gd name="T18" fmla="*/ 883 w 973"/>
                  <a:gd name="T19" fmla="*/ 5 h 13"/>
                  <a:gd name="T20" fmla="*/ 884 w 973"/>
                  <a:gd name="T21" fmla="*/ 5 h 13"/>
                  <a:gd name="T22" fmla="*/ 884 w 973"/>
                  <a:gd name="T23" fmla="*/ 7 h 13"/>
                  <a:gd name="T24" fmla="*/ 923 w 973"/>
                  <a:gd name="T25" fmla="*/ 9 h 13"/>
                  <a:gd name="T26" fmla="*/ 941 w 973"/>
                  <a:gd name="T27" fmla="*/ 9 h 13"/>
                  <a:gd name="T28" fmla="*/ 958 w 973"/>
                  <a:gd name="T29" fmla="*/ 9 h 13"/>
                  <a:gd name="T30" fmla="*/ 971 w 973"/>
                  <a:gd name="T31" fmla="*/ 9 h 13"/>
                  <a:gd name="T32" fmla="*/ 972 w 973"/>
                  <a:gd name="T33" fmla="*/ 9 h 13"/>
                  <a:gd name="T34" fmla="*/ 972 w 973"/>
                  <a:gd name="T35" fmla="*/ 9 h 13"/>
                  <a:gd name="T36" fmla="*/ 973 w 973"/>
                  <a:gd name="T37" fmla="*/ 9 h 13"/>
                  <a:gd name="T38" fmla="*/ 973 w 973"/>
                  <a:gd name="T39" fmla="*/ 9 h 13"/>
                  <a:gd name="T40" fmla="*/ 973 w 973"/>
                  <a:gd name="T41" fmla="*/ 5 h 13"/>
                  <a:gd name="T42" fmla="*/ 973 w 973"/>
                  <a:gd name="T43" fmla="*/ 5 h 13"/>
                  <a:gd name="T44" fmla="*/ 973 w 973"/>
                  <a:gd name="T45" fmla="*/ 5 h 13"/>
                  <a:gd name="T46" fmla="*/ 973 w 973"/>
                  <a:gd name="T47" fmla="*/ 5 h 13"/>
                  <a:gd name="T48" fmla="*/ 973 w 973"/>
                  <a:gd name="T49" fmla="*/ 5 h 13"/>
                  <a:gd name="T50" fmla="*/ 972 w 973"/>
                  <a:gd name="T51" fmla="*/ 5 h 13"/>
                  <a:gd name="T52" fmla="*/ 970 w 973"/>
                  <a:gd name="T53" fmla="*/ 5 h 13"/>
                  <a:gd name="T54" fmla="*/ 965 w 973"/>
                  <a:gd name="T55" fmla="*/ 5 h 13"/>
                  <a:gd name="T56" fmla="*/ 891 w 973"/>
                  <a:gd name="T57" fmla="*/ 3 h 13"/>
                  <a:gd name="T58" fmla="*/ 883 w 973"/>
                  <a:gd name="T59" fmla="*/ 2 h 13"/>
                  <a:gd name="T60" fmla="*/ 742 w 973"/>
                  <a:gd name="T61" fmla="*/ 0 h 13"/>
                  <a:gd name="T62" fmla="*/ 665 w 973"/>
                  <a:gd name="T63" fmla="*/ 1 h 13"/>
                  <a:gd name="T64" fmla="*/ 562 w 973"/>
                  <a:gd name="T65" fmla="*/ 2 h 13"/>
                  <a:gd name="T66" fmla="*/ 82 w 973"/>
                  <a:gd name="T67" fmla="*/ 9 h 13"/>
                  <a:gd name="T68" fmla="*/ 82 w 973"/>
                  <a:gd name="T69" fmla="*/ 10 h 13"/>
                  <a:gd name="T70" fmla="*/ 208 w 973"/>
                  <a:gd name="T71" fmla="*/ 7 h 13"/>
                  <a:gd name="T72" fmla="*/ 237 w 973"/>
                  <a:gd name="T73" fmla="*/ 7 h 13"/>
                  <a:gd name="T74" fmla="*/ 273 w 973"/>
                  <a:gd name="T75" fmla="*/ 7 h 13"/>
                  <a:gd name="T76" fmla="*/ 448 w 973"/>
                  <a:gd name="T77" fmla="*/ 8 h 13"/>
                  <a:gd name="T78" fmla="*/ 640 w 973"/>
                  <a:gd name="T79" fmla="*/ 4 h 13"/>
                  <a:gd name="T80" fmla="*/ 643 w 973"/>
                  <a:gd name="T81" fmla="*/ 4 h 13"/>
                  <a:gd name="T82" fmla="*/ 649 w 973"/>
                  <a:gd name="T83" fmla="*/ 4 h 13"/>
                  <a:gd name="T84" fmla="*/ 657 w 973"/>
                  <a:gd name="T85" fmla="*/ 4 h 13"/>
                  <a:gd name="T86" fmla="*/ 864 w 973"/>
                  <a:gd name="T87" fmla="*/ 7 h 13"/>
                  <a:gd name="T88" fmla="*/ 883 w 973"/>
                  <a:gd name="T89" fmla="*/ 5 h 13"/>
                  <a:gd name="T90" fmla="*/ 883 w 973"/>
                  <a:gd name="T91" fmla="*/ 2 h 13"/>
                  <a:gd name="T92" fmla="*/ 883 w 973"/>
                  <a:gd name="T93" fmla="*/ 2 h 13"/>
                  <a:gd name="T94" fmla="*/ 883 w 973"/>
                  <a:gd name="T95" fmla="*/ 2 h 13"/>
                  <a:gd name="T96" fmla="*/ 742 w 973"/>
                  <a:gd name="T97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73" h="13">
                    <a:moveTo>
                      <a:pt x="82" y="9"/>
                    </a:moveTo>
                    <a:cubicBezTo>
                      <a:pt x="78" y="9"/>
                      <a:pt x="73" y="10"/>
                      <a:pt x="68" y="10"/>
                    </a:cubicBezTo>
                    <a:cubicBezTo>
                      <a:pt x="47" y="11"/>
                      <a:pt x="21" y="12"/>
                      <a:pt x="0" y="13"/>
                    </a:cubicBezTo>
                    <a:cubicBezTo>
                      <a:pt x="30" y="12"/>
                      <a:pt x="57" y="10"/>
                      <a:pt x="82" y="10"/>
                    </a:cubicBezTo>
                    <a:cubicBezTo>
                      <a:pt x="82" y="9"/>
                      <a:pt x="82" y="9"/>
                      <a:pt x="82" y="9"/>
                    </a:cubicBezTo>
                    <a:cubicBezTo>
                      <a:pt x="82" y="9"/>
                      <a:pt x="82" y="9"/>
                      <a:pt x="82" y="10"/>
                    </a:cubicBezTo>
                    <a:cubicBezTo>
                      <a:pt x="82" y="10"/>
                      <a:pt x="82" y="10"/>
                      <a:pt x="82" y="10"/>
                    </a:cubicBezTo>
                    <a:cubicBezTo>
                      <a:pt x="82" y="9"/>
                      <a:pt x="82" y="9"/>
                      <a:pt x="82" y="9"/>
                    </a:cubicBezTo>
                    <a:moveTo>
                      <a:pt x="883" y="2"/>
                    </a:moveTo>
                    <a:cubicBezTo>
                      <a:pt x="883" y="3"/>
                      <a:pt x="883" y="4"/>
                      <a:pt x="883" y="5"/>
                    </a:cubicBezTo>
                    <a:cubicBezTo>
                      <a:pt x="883" y="5"/>
                      <a:pt x="884" y="5"/>
                      <a:pt x="884" y="5"/>
                    </a:cubicBezTo>
                    <a:cubicBezTo>
                      <a:pt x="884" y="6"/>
                      <a:pt x="884" y="7"/>
                      <a:pt x="884" y="7"/>
                    </a:cubicBezTo>
                    <a:cubicBezTo>
                      <a:pt x="897" y="8"/>
                      <a:pt x="910" y="8"/>
                      <a:pt x="923" y="9"/>
                    </a:cubicBezTo>
                    <a:cubicBezTo>
                      <a:pt x="929" y="9"/>
                      <a:pt x="935" y="9"/>
                      <a:pt x="941" y="9"/>
                    </a:cubicBezTo>
                    <a:cubicBezTo>
                      <a:pt x="947" y="9"/>
                      <a:pt x="952" y="9"/>
                      <a:pt x="958" y="9"/>
                    </a:cubicBezTo>
                    <a:cubicBezTo>
                      <a:pt x="971" y="9"/>
                      <a:pt x="971" y="9"/>
                      <a:pt x="971" y="9"/>
                    </a:cubicBezTo>
                    <a:cubicBezTo>
                      <a:pt x="972" y="9"/>
                      <a:pt x="972" y="9"/>
                      <a:pt x="972" y="9"/>
                    </a:cubicBezTo>
                    <a:cubicBezTo>
                      <a:pt x="972" y="9"/>
                      <a:pt x="972" y="9"/>
                      <a:pt x="972" y="9"/>
                    </a:cubicBezTo>
                    <a:cubicBezTo>
                      <a:pt x="973" y="9"/>
                      <a:pt x="973" y="9"/>
                      <a:pt x="973" y="9"/>
                    </a:cubicBezTo>
                    <a:cubicBezTo>
                      <a:pt x="973" y="9"/>
                      <a:pt x="973" y="9"/>
                      <a:pt x="973" y="9"/>
                    </a:cubicBezTo>
                    <a:cubicBezTo>
                      <a:pt x="973" y="7"/>
                      <a:pt x="973" y="6"/>
                      <a:pt x="973" y="5"/>
                    </a:cubicBezTo>
                    <a:cubicBezTo>
                      <a:pt x="973" y="5"/>
                      <a:pt x="973" y="5"/>
                      <a:pt x="973" y="5"/>
                    </a:cubicBezTo>
                    <a:cubicBezTo>
                      <a:pt x="973" y="5"/>
                      <a:pt x="973" y="5"/>
                      <a:pt x="973" y="5"/>
                    </a:cubicBezTo>
                    <a:cubicBezTo>
                      <a:pt x="973" y="5"/>
                      <a:pt x="973" y="5"/>
                      <a:pt x="973" y="5"/>
                    </a:cubicBezTo>
                    <a:cubicBezTo>
                      <a:pt x="973" y="5"/>
                      <a:pt x="973" y="5"/>
                      <a:pt x="973" y="5"/>
                    </a:cubicBezTo>
                    <a:cubicBezTo>
                      <a:pt x="972" y="5"/>
                      <a:pt x="972" y="5"/>
                      <a:pt x="972" y="5"/>
                    </a:cubicBezTo>
                    <a:cubicBezTo>
                      <a:pt x="970" y="5"/>
                      <a:pt x="970" y="5"/>
                      <a:pt x="970" y="5"/>
                    </a:cubicBezTo>
                    <a:cubicBezTo>
                      <a:pt x="965" y="5"/>
                      <a:pt x="965" y="5"/>
                      <a:pt x="965" y="5"/>
                    </a:cubicBezTo>
                    <a:cubicBezTo>
                      <a:pt x="941" y="4"/>
                      <a:pt x="916" y="3"/>
                      <a:pt x="891" y="3"/>
                    </a:cubicBezTo>
                    <a:cubicBezTo>
                      <a:pt x="888" y="3"/>
                      <a:pt x="886" y="2"/>
                      <a:pt x="883" y="2"/>
                    </a:cubicBezTo>
                    <a:moveTo>
                      <a:pt x="742" y="0"/>
                    </a:moveTo>
                    <a:cubicBezTo>
                      <a:pt x="714" y="0"/>
                      <a:pt x="686" y="0"/>
                      <a:pt x="665" y="1"/>
                    </a:cubicBezTo>
                    <a:cubicBezTo>
                      <a:pt x="645" y="1"/>
                      <a:pt x="591" y="1"/>
                      <a:pt x="562" y="2"/>
                    </a:cubicBezTo>
                    <a:cubicBezTo>
                      <a:pt x="396" y="2"/>
                      <a:pt x="244" y="3"/>
                      <a:pt x="82" y="9"/>
                    </a:cubicBezTo>
                    <a:cubicBezTo>
                      <a:pt x="82" y="9"/>
                      <a:pt x="82" y="9"/>
                      <a:pt x="82" y="10"/>
                    </a:cubicBezTo>
                    <a:cubicBezTo>
                      <a:pt x="137" y="8"/>
                      <a:pt x="181" y="7"/>
                      <a:pt x="208" y="7"/>
                    </a:cubicBezTo>
                    <a:cubicBezTo>
                      <a:pt x="222" y="7"/>
                      <a:pt x="231" y="7"/>
                      <a:pt x="237" y="7"/>
                    </a:cubicBezTo>
                    <a:cubicBezTo>
                      <a:pt x="237" y="7"/>
                      <a:pt x="250" y="7"/>
                      <a:pt x="273" y="7"/>
                    </a:cubicBezTo>
                    <a:cubicBezTo>
                      <a:pt x="310" y="7"/>
                      <a:pt x="375" y="7"/>
                      <a:pt x="448" y="8"/>
                    </a:cubicBezTo>
                    <a:cubicBezTo>
                      <a:pt x="511" y="6"/>
                      <a:pt x="588" y="5"/>
                      <a:pt x="640" y="4"/>
                    </a:cubicBezTo>
                    <a:cubicBezTo>
                      <a:pt x="640" y="4"/>
                      <a:pt x="641" y="4"/>
                      <a:pt x="643" y="4"/>
                    </a:cubicBezTo>
                    <a:cubicBezTo>
                      <a:pt x="645" y="4"/>
                      <a:pt x="647" y="4"/>
                      <a:pt x="649" y="4"/>
                    </a:cubicBezTo>
                    <a:cubicBezTo>
                      <a:pt x="651" y="4"/>
                      <a:pt x="654" y="4"/>
                      <a:pt x="657" y="4"/>
                    </a:cubicBezTo>
                    <a:cubicBezTo>
                      <a:pt x="689" y="4"/>
                      <a:pt x="764" y="5"/>
                      <a:pt x="864" y="7"/>
                    </a:cubicBezTo>
                    <a:cubicBezTo>
                      <a:pt x="870" y="6"/>
                      <a:pt x="876" y="6"/>
                      <a:pt x="883" y="5"/>
                    </a:cubicBezTo>
                    <a:cubicBezTo>
                      <a:pt x="883" y="4"/>
                      <a:pt x="883" y="3"/>
                      <a:pt x="883" y="2"/>
                    </a:cubicBezTo>
                    <a:cubicBezTo>
                      <a:pt x="883" y="2"/>
                      <a:pt x="883" y="2"/>
                      <a:pt x="883" y="2"/>
                    </a:cubicBezTo>
                    <a:cubicBezTo>
                      <a:pt x="883" y="2"/>
                      <a:pt x="883" y="2"/>
                      <a:pt x="883" y="2"/>
                    </a:cubicBezTo>
                    <a:cubicBezTo>
                      <a:pt x="837" y="1"/>
                      <a:pt x="790" y="1"/>
                      <a:pt x="742" y="0"/>
                    </a:cubicBezTo>
                  </a:path>
                </a:pathLst>
              </a:custGeom>
              <a:solidFill>
                <a:srgbClr val="D2D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8" name="Freeform 164">
                <a:extLst>
                  <a:ext uri="{FF2B5EF4-FFF2-40B4-BE49-F238E27FC236}">
                    <a16:creationId xmlns="" xmlns:a16="http://schemas.microsoft.com/office/drawing/2014/main" id="{33050711-AD15-4E1A-B471-DB63C58FD4D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76223" y="2531258"/>
                <a:ext cx="162575" cy="67605"/>
              </a:xfrm>
              <a:custGeom>
                <a:avLst/>
                <a:gdLst>
                  <a:gd name="T0" fmla="*/ 74 w 74"/>
                  <a:gd name="T1" fmla="*/ 25 h 31"/>
                  <a:gd name="T2" fmla="*/ 73 w 74"/>
                  <a:gd name="T3" fmla="*/ 25 h 31"/>
                  <a:gd name="T4" fmla="*/ 73 w 74"/>
                  <a:gd name="T5" fmla="*/ 25 h 31"/>
                  <a:gd name="T6" fmla="*/ 64 w 74"/>
                  <a:gd name="T7" fmla="*/ 25 h 31"/>
                  <a:gd name="T8" fmla="*/ 45 w 74"/>
                  <a:gd name="T9" fmla="*/ 26 h 31"/>
                  <a:gd name="T10" fmla="*/ 9 w 74"/>
                  <a:gd name="T11" fmla="*/ 27 h 31"/>
                  <a:gd name="T12" fmla="*/ 0 w 74"/>
                  <a:gd name="T13" fmla="*/ 28 h 31"/>
                  <a:gd name="T14" fmla="*/ 0 w 74"/>
                  <a:gd name="T15" fmla="*/ 28 h 31"/>
                  <a:gd name="T16" fmla="*/ 4 w 74"/>
                  <a:gd name="T17" fmla="*/ 28 h 31"/>
                  <a:gd name="T18" fmla="*/ 40 w 74"/>
                  <a:gd name="T19" fmla="*/ 26 h 31"/>
                  <a:gd name="T20" fmla="*/ 59 w 74"/>
                  <a:gd name="T21" fmla="*/ 26 h 31"/>
                  <a:gd name="T22" fmla="*/ 68 w 74"/>
                  <a:gd name="T23" fmla="*/ 25 h 31"/>
                  <a:gd name="T24" fmla="*/ 72 w 74"/>
                  <a:gd name="T25" fmla="*/ 25 h 31"/>
                  <a:gd name="T26" fmla="*/ 74 w 74"/>
                  <a:gd name="T27" fmla="*/ 25 h 31"/>
                  <a:gd name="T28" fmla="*/ 74 w 74"/>
                  <a:gd name="T29" fmla="*/ 25 h 31"/>
                  <a:gd name="T30" fmla="*/ 74 w 74"/>
                  <a:gd name="T31" fmla="*/ 31 h 31"/>
                  <a:gd name="T32" fmla="*/ 74 w 74"/>
                  <a:gd name="T33" fmla="*/ 25 h 31"/>
                  <a:gd name="T34" fmla="*/ 74 w 74"/>
                  <a:gd name="T35" fmla="*/ 25 h 31"/>
                  <a:gd name="T36" fmla="*/ 74 w 74"/>
                  <a:gd name="T37" fmla="*/ 25 h 31"/>
                  <a:gd name="T38" fmla="*/ 73 w 74"/>
                  <a:gd name="T39" fmla="*/ 0 h 31"/>
                  <a:gd name="T40" fmla="*/ 73 w 74"/>
                  <a:gd name="T41" fmla="*/ 0 h 31"/>
                  <a:gd name="T42" fmla="*/ 74 w 74"/>
                  <a:gd name="T43" fmla="*/ 0 h 31"/>
                  <a:gd name="T44" fmla="*/ 74 w 74"/>
                  <a:gd name="T45" fmla="*/ 0 h 31"/>
                  <a:gd name="T46" fmla="*/ 74 w 74"/>
                  <a:gd name="T47" fmla="*/ 0 h 31"/>
                  <a:gd name="T48" fmla="*/ 73 w 74"/>
                  <a:gd name="T49" fmla="*/ 0 h 31"/>
                  <a:gd name="T50" fmla="*/ 73 w 74"/>
                  <a:gd name="T51" fmla="*/ 0 h 31"/>
                  <a:gd name="T52" fmla="*/ 73 w 74"/>
                  <a:gd name="T53" fmla="*/ 0 h 31"/>
                  <a:gd name="T54" fmla="*/ 74 w 74"/>
                  <a:gd name="T55" fmla="*/ 0 h 31"/>
                  <a:gd name="T56" fmla="*/ 74 w 74"/>
                  <a:gd name="T57" fmla="*/ 0 h 31"/>
                  <a:gd name="T58" fmla="*/ 74 w 74"/>
                  <a:gd name="T59" fmla="*/ 10 h 31"/>
                  <a:gd name="T60" fmla="*/ 74 w 74"/>
                  <a:gd name="T61" fmla="*/ 15 h 31"/>
                  <a:gd name="T62" fmla="*/ 74 w 74"/>
                  <a:gd name="T63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74" h="31">
                    <a:moveTo>
                      <a:pt x="74" y="25"/>
                    </a:moveTo>
                    <a:cubicBezTo>
                      <a:pt x="73" y="25"/>
                      <a:pt x="73" y="25"/>
                      <a:pt x="73" y="25"/>
                    </a:cubicBezTo>
                    <a:cubicBezTo>
                      <a:pt x="73" y="25"/>
                      <a:pt x="73" y="25"/>
                      <a:pt x="73" y="25"/>
                    </a:cubicBezTo>
                    <a:cubicBezTo>
                      <a:pt x="64" y="25"/>
                      <a:pt x="64" y="25"/>
                      <a:pt x="64" y="25"/>
                    </a:cubicBezTo>
                    <a:cubicBezTo>
                      <a:pt x="45" y="26"/>
                      <a:pt x="45" y="26"/>
                      <a:pt x="45" y="26"/>
                    </a:cubicBezTo>
                    <a:cubicBezTo>
                      <a:pt x="9" y="27"/>
                      <a:pt x="9" y="27"/>
                      <a:pt x="9" y="27"/>
                    </a:cubicBezTo>
                    <a:cubicBezTo>
                      <a:pt x="6" y="27"/>
                      <a:pt x="3" y="27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2" y="28"/>
                      <a:pt x="3" y="28"/>
                      <a:pt x="4" y="28"/>
                    </a:cubicBezTo>
                    <a:cubicBezTo>
                      <a:pt x="16" y="27"/>
                      <a:pt x="28" y="27"/>
                      <a:pt x="40" y="26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8" y="25"/>
                      <a:pt x="68" y="25"/>
                      <a:pt x="68" y="25"/>
                    </a:cubicBezTo>
                    <a:cubicBezTo>
                      <a:pt x="72" y="25"/>
                      <a:pt x="72" y="25"/>
                      <a:pt x="72" y="25"/>
                    </a:cubicBezTo>
                    <a:cubicBezTo>
                      <a:pt x="74" y="25"/>
                      <a:pt x="74" y="25"/>
                      <a:pt x="74" y="25"/>
                    </a:cubicBezTo>
                    <a:cubicBezTo>
                      <a:pt x="74" y="25"/>
                      <a:pt x="74" y="25"/>
                      <a:pt x="74" y="25"/>
                    </a:cubicBezTo>
                    <a:cubicBezTo>
                      <a:pt x="74" y="29"/>
                      <a:pt x="74" y="31"/>
                      <a:pt x="74" y="31"/>
                    </a:cubicBezTo>
                    <a:cubicBezTo>
                      <a:pt x="74" y="31"/>
                      <a:pt x="74" y="28"/>
                      <a:pt x="74" y="25"/>
                    </a:cubicBezTo>
                    <a:cubicBezTo>
                      <a:pt x="74" y="25"/>
                      <a:pt x="74" y="25"/>
                      <a:pt x="74" y="25"/>
                    </a:cubicBezTo>
                    <a:cubicBezTo>
                      <a:pt x="74" y="25"/>
                      <a:pt x="74" y="25"/>
                      <a:pt x="74" y="25"/>
                    </a:cubicBezTo>
                    <a:moveTo>
                      <a:pt x="73" y="0"/>
                    </a:moveTo>
                    <a:cubicBezTo>
                      <a:pt x="73" y="0"/>
                      <a:pt x="73" y="0"/>
                      <a:pt x="73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73" y="0"/>
                      <a:pt x="73" y="0"/>
                      <a:pt x="73" y="0"/>
                    </a:cubicBezTo>
                    <a:moveTo>
                      <a:pt x="74" y="0"/>
                    </a:moveTo>
                    <a:cubicBezTo>
                      <a:pt x="74" y="0"/>
                      <a:pt x="74" y="0"/>
                      <a:pt x="74" y="0"/>
                    </a:cubicBezTo>
                    <a:cubicBezTo>
                      <a:pt x="74" y="3"/>
                      <a:pt x="74" y="7"/>
                      <a:pt x="74" y="10"/>
                    </a:cubicBezTo>
                    <a:cubicBezTo>
                      <a:pt x="74" y="12"/>
                      <a:pt x="74" y="13"/>
                      <a:pt x="74" y="15"/>
                    </a:cubicBezTo>
                    <a:cubicBezTo>
                      <a:pt x="74" y="7"/>
                      <a:pt x="74" y="0"/>
                      <a:pt x="74" y="0"/>
                    </a:cubicBezTo>
                  </a:path>
                </a:pathLst>
              </a:custGeom>
              <a:solidFill>
                <a:srgbClr val="D4D5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9" name="Freeform 165">
                <a:extLst>
                  <a:ext uri="{FF2B5EF4-FFF2-40B4-BE49-F238E27FC236}">
                    <a16:creationId xmlns="" xmlns:a16="http://schemas.microsoft.com/office/drawing/2014/main" id="{D68E3412-578A-4140-9C68-BFA0739DF37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227137" y="2531258"/>
                <a:ext cx="2211661" cy="140040"/>
              </a:xfrm>
              <a:custGeom>
                <a:avLst/>
                <a:gdLst>
                  <a:gd name="T0" fmla="*/ 33 w 1010"/>
                  <a:gd name="T1" fmla="*/ 63 h 64"/>
                  <a:gd name="T2" fmla="*/ 33 w 1010"/>
                  <a:gd name="T3" fmla="*/ 64 h 64"/>
                  <a:gd name="T4" fmla="*/ 33 w 1010"/>
                  <a:gd name="T5" fmla="*/ 63 h 64"/>
                  <a:gd name="T6" fmla="*/ 33 w 1010"/>
                  <a:gd name="T7" fmla="*/ 63 h 64"/>
                  <a:gd name="T8" fmla="*/ 161 w 1010"/>
                  <a:gd name="T9" fmla="*/ 28 h 64"/>
                  <a:gd name="T10" fmla="*/ 128 w 1010"/>
                  <a:gd name="T11" fmla="*/ 29 h 64"/>
                  <a:gd name="T12" fmla="*/ 135 w 1010"/>
                  <a:gd name="T13" fmla="*/ 29 h 64"/>
                  <a:gd name="T14" fmla="*/ 161 w 1010"/>
                  <a:gd name="T15" fmla="*/ 28 h 64"/>
                  <a:gd name="T16" fmla="*/ 4 w 1010"/>
                  <a:gd name="T17" fmla="*/ 11 h 64"/>
                  <a:gd name="T18" fmla="*/ 3 w 1010"/>
                  <a:gd name="T19" fmla="*/ 11 h 64"/>
                  <a:gd name="T20" fmla="*/ 4 w 1010"/>
                  <a:gd name="T21" fmla="*/ 11 h 64"/>
                  <a:gd name="T22" fmla="*/ 4 w 1010"/>
                  <a:gd name="T23" fmla="*/ 11 h 64"/>
                  <a:gd name="T24" fmla="*/ 4 w 1010"/>
                  <a:gd name="T25" fmla="*/ 11 h 64"/>
                  <a:gd name="T26" fmla="*/ 4 w 1010"/>
                  <a:gd name="T27" fmla="*/ 11 h 64"/>
                  <a:gd name="T28" fmla="*/ 4 w 1010"/>
                  <a:gd name="T29" fmla="*/ 11 h 64"/>
                  <a:gd name="T30" fmla="*/ 4 w 1010"/>
                  <a:gd name="T31" fmla="*/ 11 h 64"/>
                  <a:gd name="T32" fmla="*/ 4 w 1010"/>
                  <a:gd name="T33" fmla="*/ 11 h 64"/>
                  <a:gd name="T34" fmla="*/ 1010 w 1010"/>
                  <a:gd name="T35" fmla="*/ 0 h 64"/>
                  <a:gd name="T36" fmla="*/ 1010 w 1010"/>
                  <a:gd name="T37" fmla="*/ 0 h 64"/>
                  <a:gd name="T38" fmla="*/ 1010 w 1010"/>
                  <a:gd name="T39" fmla="*/ 0 h 64"/>
                  <a:gd name="T40" fmla="*/ 1010 w 1010"/>
                  <a:gd name="T41" fmla="*/ 0 h 64"/>
                  <a:gd name="T42" fmla="*/ 1010 w 1010"/>
                  <a:gd name="T43" fmla="*/ 0 h 64"/>
                  <a:gd name="T44" fmla="*/ 1009 w 1010"/>
                  <a:gd name="T45" fmla="*/ 0 h 64"/>
                  <a:gd name="T46" fmla="*/ 1009 w 1010"/>
                  <a:gd name="T47" fmla="*/ 5 h 64"/>
                  <a:gd name="T48" fmla="*/ 1009 w 1010"/>
                  <a:gd name="T49" fmla="*/ 5 h 64"/>
                  <a:gd name="T50" fmla="*/ 1009 w 1010"/>
                  <a:gd name="T51" fmla="*/ 7 h 64"/>
                  <a:gd name="T52" fmla="*/ 1009 w 1010"/>
                  <a:gd name="T53" fmla="*/ 5 h 64"/>
                  <a:gd name="T54" fmla="*/ 1009 w 1010"/>
                  <a:gd name="T55" fmla="*/ 4 h 64"/>
                  <a:gd name="T56" fmla="*/ 1010 w 1010"/>
                  <a:gd name="T57" fmla="*/ 20 h 64"/>
                  <a:gd name="T58" fmla="*/ 1009 w 1010"/>
                  <a:gd name="T59" fmla="*/ 20 h 64"/>
                  <a:gd name="T60" fmla="*/ 1009 w 1010"/>
                  <a:gd name="T61" fmla="*/ 22 h 64"/>
                  <a:gd name="T62" fmla="*/ 1009 w 1010"/>
                  <a:gd name="T63" fmla="*/ 21 h 64"/>
                  <a:gd name="T64" fmla="*/ 1007 w 1010"/>
                  <a:gd name="T65" fmla="*/ 21 h 64"/>
                  <a:gd name="T66" fmla="*/ 1004 w 1010"/>
                  <a:gd name="T67" fmla="*/ 21 h 64"/>
                  <a:gd name="T68" fmla="*/ 997 w 1010"/>
                  <a:gd name="T69" fmla="*/ 21 h 64"/>
                  <a:gd name="T70" fmla="*/ 994 w 1010"/>
                  <a:gd name="T71" fmla="*/ 21 h 64"/>
                  <a:gd name="T72" fmla="*/ 936 w 1010"/>
                  <a:gd name="T73" fmla="*/ 23 h 64"/>
                  <a:gd name="T74" fmla="*/ 936 w 1010"/>
                  <a:gd name="T75" fmla="*/ 28 h 64"/>
                  <a:gd name="T76" fmla="*/ 945 w 1010"/>
                  <a:gd name="T77" fmla="*/ 27 h 64"/>
                  <a:gd name="T78" fmla="*/ 981 w 1010"/>
                  <a:gd name="T79" fmla="*/ 26 h 64"/>
                  <a:gd name="T80" fmla="*/ 1000 w 1010"/>
                  <a:gd name="T81" fmla="*/ 25 h 64"/>
                  <a:gd name="T82" fmla="*/ 1009 w 1010"/>
                  <a:gd name="T83" fmla="*/ 25 h 64"/>
                  <a:gd name="T84" fmla="*/ 1009 w 1010"/>
                  <a:gd name="T85" fmla="*/ 25 h 64"/>
                  <a:gd name="T86" fmla="*/ 1010 w 1010"/>
                  <a:gd name="T87" fmla="*/ 25 h 64"/>
                  <a:gd name="T88" fmla="*/ 1010 w 1010"/>
                  <a:gd name="T89" fmla="*/ 25 h 64"/>
                  <a:gd name="T90" fmla="*/ 1010 w 1010"/>
                  <a:gd name="T91" fmla="*/ 25 h 64"/>
                  <a:gd name="T92" fmla="*/ 1010 w 1010"/>
                  <a:gd name="T93" fmla="*/ 15 h 64"/>
                  <a:gd name="T94" fmla="*/ 1010 w 1010"/>
                  <a:gd name="T95" fmla="*/ 15 h 64"/>
                  <a:gd name="T96" fmla="*/ 1010 w 1010"/>
                  <a:gd name="T97" fmla="*/ 10 h 64"/>
                  <a:gd name="T98" fmla="*/ 1010 w 1010"/>
                  <a:gd name="T99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010" h="64">
                    <a:moveTo>
                      <a:pt x="33" y="63"/>
                    </a:moveTo>
                    <a:cubicBezTo>
                      <a:pt x="33" y="64"/>
                      <a:pt x="33" y="64"/>
                      <a:pt x="33" y="64"/>
                    </a:cubicBezTo>
                    <a:cubicBezTo>
                      <a:pt x="33" y="64"/>
                      <a:pt x="33" y="64"/>
                      <a:pt x="33" y="63"/>
                    </a:cubicBezTo>
                    <a:cubicBezTo>
                      <a:pt x="33" y="63"/>
                      <a:pt x="33" y="63"/>
                      <a:pt x="33" y="63"/>
                    </a:cubicBezTo>
                    <a:moveTo>
                      <a:pt x="161" y="28"/>
                    </a:moveTo>
                    <a:cubicBezTo>
                      <a:pt x="150" y="28"/>
                      <a:pt x="139" y="28"/>
                      <a:pt x="128" y="29"/>
                    </a:cubicBezTo>
                    <a:cubicBezTo>
                      <a:pt x="130" y="29"/>
                      <a:pt x="133" y="29"/>
                      <a:pt x="135" y="29"/>
                    </a:cubicBezTo>
                    <a:cubicBezTo>
                      <a:pt x="144" y="28"/>
                      <a:pt x="152" y="28"/>
                      <a:pt x="161" y="28"/>
                    </a:cubicBezTo>
                    <a:moveTo>
                      <a:pt x="4" y="11"/>
                    </a:moveTo>
                    <a:cubicBezTo>
                      <a:pt x="1" y="11"/>
                      <a:pt x="0" y="11"/>
                      <a:pt x="3" y="11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4" y="11"/>
                      <a:pt x="4" y="11"/>
                      <a:pt x="4" y="11"/>
                    </a:cubicBezTo>
                    <a:moveTo>
                      <a:pt x="4" y="11"/>
                    </a:moveTo>
                    <a:cubicBezTo>
                      <a:pt x="4" y="11"/>
                      <a:pt x="4" y="11"/>
                      <a:pt x="4" y="11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4" y="11"/>
                      <a:pt x="4" y="11"/>
                      <a:pt x="4" y="11"/>
                    </a:cubicBezTo>
                    <a:moveTo>
                      <a:pt x="1010" y="0"/>
                    </a:moveTo>
                    <a:cubicBezTo>
                      <a:pt x="1010" y="0"/>
                      <a:pt x="1010" y="0"/>
                      <a:pt x="1010" y="0"/>
                    </a:cubicBezTo>
                    <a:cubicBezTo>
                      <a:pt x="1010" y="0"/>
                      <a:pt x="1010" y="0"/>
                      <a:pt x="1010" y="0"/>
                    </a:cubicBezTo>
                    <a:cubicBezTo>
                      <a:pt x="1010" y="0"/>
                      <a:pt x="1010" y="0"/>
                      <a:pt x="1010" y="0"/>
                    </a:cubicBezTo>
                    <a:cubicBezTo>
                      <a:pt x="1010" y="0"/>
                      <a:pt x="1010" y="0"/>
                      <a:pt x="1010" y="0"/>
                    </a:cubicBezTo>
                    <a:cubicBezTo>
                      <a:pt x="1009" y="0"/>
                      <a:pt x="1009" y="0"/>
                      <a:pt x="1009" y="0"/>
                    </a:cubicBezTo>
                    <a:cubicBezTo>
                      <a:pt x="1009" y="1"/>
                      <a:pt x="1009" y="3"/>
                      <a:pt x="1009" y="5"/>
                    </a:cubicBezTo>
                    <a:cubicBezTo>
                      <a:pt x="1009" y="5"/>
                      <a:pt x="1009" y="5"/>
                      <a:pt x="1009" y="5"/>
                    </a:cubicBezTo>
                    <a:cubicBezTo>
                      <a:pt x="1009" y="6"/>
                      <a:pt x="1009" y="7"/>
                      <a:pt x="1009" y="7"/>
                    </a:cubicBezTo>
                    <a:cubicBezTo>
                      <a:pt x="1009" y="7"/>
                      <a:pt x="1009" y="6"/>
                      <a:pt x="1009" y="5"/>
                    </a:cubicBezTo>
                    <a:cubicBezTo>
                      <a:pt x="1009" y="5"/>
                      <a:pt x="1009" y="4"/>
                      <a:pt x="1009" y="4"/>
                    </a:cubicBezTo>
                    <a:cubicBezTo>
                      <a:pt x="1009" y="4"/>
                      <a:pt x="1009" y="7"/>
                      <a:pt x="1010" y="20"/>
                    </a:cubicBezTo>
                    <a:cubicBezTo>
                      <a:pt x="1009" y="20"/>
                      <a:pt x="1009" y="20"/>
                      <a:pt x="1009" y="20"/>
                    </a:cubicBezTo>
                    <a:cubicBezTo>
                      <a:pt x="1009" y="21"/>
                      <a:pt x="1009" y="22"/>
                      <a:pt x="1009" y="22"/>
                    </a:cubicBezTo>
                    <a:cubicBezTo>
                      <a:pt x="1009" y="22"/>
                      <a:pt x="1009" y="22"/>
                      <a:pt x="1009" y="21"/>
                    </a:cubicBezTo>
                    <a:cubicBezTo>
                      <a:pt x="1007" y="21"/>
                      <a:pt x="1007" y="21"/>
                      <a:pt x="1007" y="21"/>
                    </a:cubicBezTo>
                    <a:cubicBezTo>
                      <a:pt x="1004" y="21"/>
                      <a:pt x="1004" y="21"/>
                      <a:pt x="1004" y="21"/>
                    </a:cubicBezTo>
                    <a:cubicBezTo>
                      <a:pt x="997" y="21"/>
                      <a:pt x="997" y="21"/>
                      <a:pt x="997" y="21"/>
                    </a:cubicBezTo>
                    <a:cubicBezTo>
                      <a:pt x="996" y="21"/>
                      <a:pt x="995" y="21"/>
                      <a:pt x="994" y="21"/>
                    </a:cubicBezTo>
                    <a:cubicBezTo>
                      <a:pt x="975" y="21"/>
                      <a:pt x="956" y="22"/>
                      <a:pt x="936" y="23"/>
                    </a:cubicBezTo>
                    <a:cubicBezTo>
                      <a:pt x="936" y="24"/>
                      <a:pt x="936" y="26"/>
                      <a:pt x="936" y="28"/>
                    </a:cubicBezTo>
                    <a:cubicBezTo>
                      <a:pt x="939" y="27"/>
                      <a:pt x="942" y="27"/>
                      <a:pt x="945" y="27"/>
                    </a:cubicBezTo>
                    <a:cubicBezTo>
                      <a:pt x="981" y="26"/>
                      <a:pt x="981" y="26"/>
                      <a:pt x="981" y="26"/>
                    </a:cubicBezTo>
                    <a:cubicBezTo>
                      <a:pt x="1000" y="25"/>
                      <a:pt x="1000" y="25"/>
                      <a:pt x="1000" y="25"/>
                    </a:cubicBezTo>
                    <a:cubicBezTo>
                      <a:pt x="1009" y="25"/>
                      <a:pt x="1009" y="25"/>
                      <a:pt x="1009" y="25"/>
                    </a:cubicBezTo>
                    <a:cubicBezTo>
                      <a:pt x="1009" y="25"/>
                      <a:pt x="1009" y="25"/>
                      <a:pt x="1009" y="25"/>
                    </a:cubicBezTo>
                    <a:cubicBezTo>
                      <a:pt x="1010" y="25"/>
                      <a:pt x="1010" y="25"/>
                      <a:pt x="1010" y="25"/>
                    </a:cubicBezTo>
                    <a:cubicBezTo>
                      <a:pt x="1010" y="25"/>
                      <a:pt x="1010" y="25"/>
                      <a:pt x="1010" y="25"/>
                    </a:cubicBezTo>
                    <a:cubicBezTo>
                      <a:pt x="1010" y="25"/>
                      <a:pt x="1010" y="25"/>
                      <a:pt x="1010" y="25"/>
                    </a:cubicBezTo>
                    <a:cubicBezTo>
                      <a:pt x="1010" y="22"/>
                      <a:pt x="1010" y="19"/>
                      <a:pt x="1010" y="15"/>
                    </a:cubicBezTo>
                    <a:cubicBezTo>
                      <a:pt x="1010" y="15"/>
                      <a:pt x="1010" y="15"/>
                      <a:pt x="1010" y="15"/>
                    </a:cubicBezTo>
                    <a:cubicBezTo>
                      <a:pt x="1010" y="13"/>
                      <a:pt x="1010" y="12"/>
                      <a:pt x="1010" y="10"/>
                    </a:cubicBezTo>
                    <a:cubicBezTo>
                      <a:pt x="1010" y="7"/>
                      <a:pt x="1010" y="3"/>
                      <a:pt x="1010" y="0"/>
                    </a:cubicBezTo>
                  </a:path>
                </a:pathLst>
              </a:custGeom>
              <a:solidFill>
                <a:srgbClr val="D2D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0" name="Freeform 166">
                <a:extLst>
                  <a:ext uri="{FF2B5EF4-FFF2-40B4-BE49-F238E27FC236}">
                    <a16:creationId xmlns="" xmlns:a16="http://schemas.microsoft.com/office/drawing/2014/main" id="{050717D4-7905-4113-9F96-3D0737A2982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235185" y="2529648"/>
                <a:ext cx="2203612" cy="141649"/>
              </a:xfrm>
              <a:custGeom>
                <a:avLst/>
                <a:gdLst>
                  <a:gd name="T0" fmla="*/ 853 w 1006"/>
                  <a:gd name="T1" fmla="*/ 62 h 65"/>
                  <a:gd name="T2" fmla="*/ 852 w 1006"/>
                  <a:gd name="T3" fmla="*/ 50 h 65"/>
                  <a:gd name="T4" fmla="*/ 802 w 1006"/>
                  <a:gd name="T5" fmla="*/ 49 h 65"/>
                  <a:gd name="T6" fmla="*/ 917 w 1006"/>
                  <a:gd name="T7" fmla="*/ 42 h 65"/>
                  <a:gd name="T8" fmla="*/ 918 w 1006"/>
                  <a:gd name="T9" fmla="*/ 42 h 65"/>
                  <a:gd name="T10" fmla="*/ 852 w 1006"/>
                  <a:gd name="T11" fmla="*/ 40 h 65"/>
                  <a:gd name="T12" fmla="*/ 899 w 1006"/>
                  <a:gd name="T13" fmla="*/ 39 h 65"/>
                  <a:gd name="T14" fmla="*/ 911 w 1006"/>
                  <a:gd name="T15" fmla="*/ 41 h 65"/>
                  <a:gd name="T16" fmla="*/ 917 w 1006"/>
                  <a:gd name="T17" fmla="*/ 39 h 65"/>
                  <a:gd name="T18" fmla="*/ 917 w 1006"/>
                  <a:gd name="T19" fmla="*/ 42 h 65"/>
                  <a:gd name="T20" fmla="*/ 918 w 1006"/>
                  <a:gd name="T21" fmla="*/ 42 h 65"/>
                  <a:gd name="T22" fmla="*/ 94 w 1006"/>
                  <a:gd name="T23" fmla="*/ 30 h 65"/>
                  <a:gd name="T24" fmla="*/ 29 w 1006"/>
                  <a:gd name="T25" fmla="*/ 32 h 65"/>
                  <a:gd name="T26" fmla="*/ 28 w 1006"/>
                  <a:gd name="T27" fmla="*/ 52 h 65"/>
                  <a:gd name="T28" fmla="*/ 28 w 1006"/>
                  <a:gd name="T29" fmla="*/ 64 h 65"/>
                  <a:gd name="T30" fmla="*/ 30 w 1006"/>
                  <a:gd name="T31" fmla="*/ 64 h 65"/>
                  <a:gd name="T32" fmla="*/ 114 w 1006"/>
                  <a:gd name="T33" fmla="*/ 61 h 65"/>
                  <a:gd name="T34" fmla="*/ 114 w 1006"/>
                  <a:gd name="T35" fmla="*/ 54 h 65"/>
                  <a:gd name="T36" fmla="*/ 256 w 1006"/>
                  <a:gd name="T37" fmla="*/ 29 h 65"/>
                  <a:gd name="T38" fmla="*/ 124 w 1006"/>
                  <a:gd name="T39" fmla="*/ 30 h 65"/>
                  <a:gd name="T40" fmla="*/ 115 w 1006"/>
                  <a:gd name="T41" fmla="*/ 39 h 65"/>
                  <a:gd name="T42" fmla="*/ 118 w 1006"/>
                  <a:gd name="T43" fmla="*/ 39 h 65"/>
                  <a:gd name="T44" fmla="*/ 379 w 1006"/>
                  <a:gd name="T45" fmla="*/ 46 h 65"/>
                  <a:gd name="T46" fmla="*/ 402 w 1006"/>
                  <a:gd name="T47" fmla="*/ 40 h 65"/>
                  <a:gd name="T48" fmla="*/ 256 w 1006"/>
                  <a:gd name="T49" fmla="*/ 29 h 65"/>
                  <a:gd name="T50" fmla="*/ 817 w 1006"/>
                  <a:gd name="T51" fmla="*/ 20 h 65"/>
                  <a:gd name="T52" fmla="*/ 851 w 1006"/>
                  <a:gd name="T53" fmla="*/ 21 h 65"/>
                  <a:gd name="T54" fmla="*/ 903 w 1006"/>
                  <a:gd name="T55" fmla="*/ 22 h 65"/>
                  <a:gd name="T56" fmla="*/ 915 w 1006"/>
                  <a:gd name="T57" fmla="*/ 12 h 65"/>
                  <a:gd name="T58" fmla="*/ 27 w 1006"/>
                  <a:gd name="T59" fmla="*/ 9 h 65"/>
                  <a:gd name="T60" fmla="*/ 27 w 1006"/>
                  <a:gd name="T61" fmla="*/ 42 h 65"/>
                  <a:gd name="T62" fmla="*/ 0 w 1006"/>
                  <a:gd name="T63" fmla="*/ 12 h 65"/>
                  <a:gd name="T64" fmla="*/ 23 w 1006"/>
                  <a:gd name="T65" fmla="*/ 50 h 65"/>
                  <a:gd name="T66" fmla="*/ 2 w 1006"/>
                  <a:gd name="T67" fmla="*/ 11 h 65"/>
                  <a:gd name="T68" fmla="*/ 0 w 1006"/>
                  <a:gd name="T69" fmla="*/ 12 h 65"/>
                  <a:gd name="T70" fmla="*/ 0 w 1006"/>
                  <a:gd name="T71" fmla="*/ 11 h 65"/>
                  <a:gd name="T72" fmla="*/ 27 w 1006"/>
                  <a:gd name="T73" fmla="*/ 9 h 65"/>
                  <a:gd name="T74" fmla="*/ 28 w 1006"/>
                  <a:gd name="T75" fmla="*/ 19 h 65"/>
                  <a:gd name="T76" fmla="*/ 114 w 1006"/>
                  <a:gd name="T77" fmla="*/ 6 h 65"/>
                  <a:gd name="T78" fmla="*/ 114 w 1006"/>
                  <a:gd name="T79" fmla="*/ 15 h 65"/>
                  <a:gd name="T80" fmla="*/ 1005 w 1006"/>
                  <a:gd name="T81" fmla="*/ 1 h 65"/>
                  <a:gd name="T82" fmla="*/ 1004 w 1006"/>
                  <a:gd name="T83" fmla="*/ 5 h 65"/>
                  <a:gd name="T84" fmla="*/ 955 w 1006"/>
                  <a:gd name="T85" fmla="*/ 5 h 65"/>
                  <a:gd name="T86" fmla="*/ 917 w 1006"/>
                  <a:gd name="T87" fmla="*/ 12 h 65"/>
                  <a:gd name="T88" fmla="*/ 931 w 1006"/>
                  <a:gd name="T89" fmla="*/ 23 h 65"/>
                  <a:gd name="T90" fmla="*/ 932 w 1006"/>
                  <a:gd name="T91" fmla="*/ 24 h 65"/>
                  <a:gd name="T92" fmla="*/ 1003 w 1006"/>
                  <a:gd name="T93" fmla="*/ 22 h 65"/>
                  <a:gd name="T94" fmla="*/ 1006 w 1006"/>
                  <a:gd name="T95" fmla="*/ 21 h 65"/>
                  <a:gd name="T96" fmla="*/ 1005 w 1006"/>
                  <a:gd name="T97" fmla="*/ 6 h 65"/>
                  <a:gd name="T98" fmla="*/ 1005 w 1006"/>
                  <a:gd name="T99" fmla="*/ 1 h 65"/>
                  <a:gd name="T100" fmla="*/ 269 w 1006"/>
                  <a:gd name="T101" fmla="*/ 3 h 65"/>
                  <a:gd name="T102" fmla="*/ 115 w 1006"/>
                  <a:gd name="T103" fmla="*/ 14 h 65"/>
                  <a:gd name="T104" fmla="*/ 662 w 1006"/>
                  <a:gd name="T105" fmla="*/ 11 h 65"/>
                  <a:gd name="T106" fmla="*/ 896 w 1006"/>
                  <a:gd name="T107" fmla="*/ 3 h 65"/>
                  <a:gd name="T108" fmla="*/ 672 w 1006"/>
                  <a:gd name="T109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006" h="65">
                    <a:moveTo>
                      <a:pt x="852" y="50"/>
                    </a:moveTo>
                    <a:cubicBezTo>
                      <a:pt x="852" y="55"/>
                      <a:pt x="852" y="59"/>
                      <a:pt x="852" y="62"/>
                    </a:cubicBezTo>
                    <a:cubicBezTo>
                      <a:pt x="852" y="62"/>
                      <a:pt x="852" y="62"/>
                      <a:pt x="852" y="62"/>
                    </a:cubicBezTo>
                    <a:cubicBezTo>
                      <a:pt x="853" y="62"/>
                      <a:pt x="853" y="62"/>
                      <a:pt x="853" y="62"/>
                    </a:cubicBezTo>
                    <a:cubicBezTo>
                      <a:pt x="853" y="62"/>
                      <a:pt x="853" y="62"/>
                      <a:pt x="853" y="62"/>
                    </a:cubicBezTo>
                    <a:cubicBezTo>
                      <a:pt x="853" y="63"/>
                      <a:pt x="853" y="63"/>
                      <a:pt x="853" y="63"/>
                    </a:cubicBezTo>
                    <a:cubicBezTo>
                      <a:pt x="853" y="63"/>
                      <a:pt x="853" y="57"/>
                      <a:pt x="853" y="50"/>
                    </a:cubicBezTo>
                    <a:cubicBezTo>
                      <a:pt x="852" y="50"/>
                      <a:pt x="852" y="50"/>
                      <a:pt x="852" y="50"/>
                    </a:cubicBezTo>
                    <a:moveTo>
                      <a:pt x="802" y="49"/>
                    </a:moveTo>
                    <a:cubicBezTo>
                      <a:pt x="799" y="49"/>
                      <a:pt x="795" y="50"/>
                      <a:pt x="790" y="51"/>
                    </a:cubicBezTo>
                    <a:cubicBezTo>
                      <a:pt x="833" y="50"/>
                      <a:pt x="833" y="50"/>
                      <a:pt x="833" y="50"/>
                    </a:cubicBezTo>
                    <a:cubicBezTo>
                      <a:pt x="823" y="49"/>
                      <a:pt x="813" y="49"/>
                      <a:pt x="802" y="49"/>
                    </a:cubicBezTo>
                    <a:moveTo>
                      <a:pt x="852" y="46"/>
                    </a:moveTo>
                    <a:cubicBezTo>
                      <a:pt x="852" y="47"/>
                      <a:pt x="852" y="48"/>
                      <a:pt x="852" y="49"/>
                    </a:cubicBezTo>
                    <a:cubicBezTo>
                      <a:pt x="852" y="49"/>
                      <a:pt x="852" y="48"/>
                      <a:pt x="852" y="46"/>
                    </a:cubicBezTo>
                    <a:moveTo>
                      <a:pt x="917" y="42"/>
                    </a:moveTo>
                    <a:cubicBezTo>
                      <a:pt x="917" y="42"/>
                      <a:pt x="917" y="42"/>
                      <a:pt x="917" y="42"/>
                    </a:cubicBezTo>
                    <a:cubicBezTo>
                      <a:pt x="918" y="42"/>
                      <a:pt x="918" y="42"/>
                      <a:pt x="918" y="42"/>
                    </a:cubicBezTo>
                    <a:cubicBezTo>
                      <a:pt x="918" y="42"/>
                      <a:pt x="918" y="42"/>
                      <a:pt x="918" y="42"/>
                    </a:cubicBezTo>
                    <a:cubicBezTo>
                      <a:pt x="918" y="42"/>
                      <a:pt x="918" y="42"/>
                      <a:pt x="918" y="42"/>
                    </a:cubicBezTo>
                    <a:cubicBezTo>
                      <a:pt x="917" y="42"/>
                      <a:pt x="917" y="42"/>
                      <a:pt x="917" y="42"/>
                    </a:cubicBezTo>
                    <a:moveTo>
                      <a:pt x="853" y="40"/>
                    </a:moveTo>
                    <a:cubicBezTo>
                      <a:pt x="852" y="40"/>
                      <a:pt x="852" y="40"/>
                      <a:pt x="852" y="40"/>
                    </a:cubicBezTo>
                    <a:cubicBezTo>
                      <a:pt x="852" y="40"/>
                      <a:pt x="852" y="40"/>
                      <a:pt x="852" y="40"/>
                    </a:cubicBezTo>
                    <a:cubicBezTo>
                      <a:pt x="852" y="40"/>
                      <a:pt x="852" y="40"/>
                      <a:pt x="853" y="40"/>
                    </a:cubicBezTo>
                    <a:cubicBezTo>
                      <a:pt x="853" y="40"/>
                      <a:pt x="853" y="40"/>
                      <a:pt x="853" y="40"/>
                    </a:cubicBezTo>
                    <a:moveTo>
                      <a:pt x="916" y="39"/>
                    </a:moveTo>
                    <a:cubicBezTo>
                      <a:pt x="899" y="39"/>
                      <a:pt x="899" y="39"/>
                      <a:pt x="899" y="39"/>
                    </a:cubicBezTo>
                    <a:cubicBezTo>
                      <a:pt x="883" y="39"/>
                      <a:pt x="868" y="40"/>
                      <a:pt x="853" y="40"/>
                    </a:cubicBezTo>
                    <a:cubicBezTo>
                      <a:pt x="853" y="40"/>
                      <a:pt x="853" y="40"/>
                      <a:pt x="853" y="40"/>
                    </a:cubicBezTo>
                    <a:cubicBezTo>
                      <a:pt x="867" y="41"/>
                      <a:pt x="881" y="41"/>
                      <a:pt x="896" y="41"/>
                    </a:cubicBezTo>
                    <a:cubicBezTo>
                      <a:pt x="911" y="41"/>
                      <a:pt x="911" y="41"/>
                      <a:pt x="911" y="41"/>
                    </a:cubicBezTo>
                    <a:cubicBezTo>
                      <a:pt x="915" y="42"/>
                      <a:pt x="915" y="42"/>
                      <a:pt x="915" y="42"/>
                    </a:cubicBezTo>
                    <a:cubicBezTo>
                      <a:pt x="916" y="42"/>
                      <a:pt x="916" y="42"/>
                      <a:pt x="916" y="42"/>
                    </a:cubicBezTo>
                    <a:cubicBezTo>
                      <a:pt x="916" y="41"/>
                      <a:pt x="916" y="40"/>
                      <a:pt x="916" y="39"/>
                    </a:cubicBezTo>
                    <a:moveTo>
                      <a:pt x="917" y="39"/>
                    </a:moveTo>
                    <a:cubicBezTo>
                      <a:pt x="916" y="39"/>
                      <a:pt x="916" y="39"/>
                      <a:pt x="916" y="39"/>
                    </a:cubicBezTo>
                    <a:cubicBezTo>
                      <a:pt x="916" y="40"/>
                      <a:pt x="916" y="41"/>
                      <a:pt x="916" y="42"/>
                    </a:cubicBezTo>
                    <a:cubicBezTo>
                      <a:pt x="917" y="42"/>
                      <a:pt x="917" y="42"/>
                      <a:pt x="917" y="42"/>
                    </a:cubicBezTo>
                    <a:cubicBezTo>
                      <a:pt x="917" y="42"/>
                      <a:pt x="917" y="42"/>
                      <a:pt x="917" y="42"/>
                    </a:cubicBezTo>
                    <a:cubicBezTo>
                      <a:pt x="917" y="41"/>
                      <a:pt x="917" y="40"/>
                      <a:pt x="917" y="39"/>
                    </a:cubicBezTo>
                    <a:moveTo>
                      <a:pt x="918" y="39"/>
                    </a:moveTo>
                    <a:cubicBezTo>
                      <a:pt x="918" y="39"/>
                      <a:pt x="918" y="39"/>
                      <a:pt x="918" y="39"/>
                    </a:cubicBezTo>
                    <a:cubicBezTo>
                      <a:pt x="918" y="40"/>
                      <a:pt x="918" y="41"/>
                      <a:pt x="918" y="42"/>
                    </a:cubicBezTo>
                    <a:cubicBezTo>
                      <a:pt x="918" y="42"/>
                      <a:pt x="918" y="42"/>
                      <a:pt x="918" y="42"/>
                    </a:cubicBezTo>
                    <a:cubicBezTo>
                      <a:pt x="918" y="41"/>
                      <a:pt x="918" y="40"/>
                      <a:pt x="918" y="39"/>
                    </a:cubicBezTo>
                    <a:moveTo>
                      <a:pt x="114" y="30"/>
                    </a:moveTo>
                    <a:cubicBezTo>
                      <a:pt x="108" y="30"/>
                      <a:pt x="101" y="30"/>
                      <a:pt x="94" y="30"/>
                    </a:cubicBezTo>
                    <a:cubicBezTo>
                      <a:pt x="83" y="30"/>
                      <a:pt x="72" y="31"/>
                      <a:pt x="60" y="31"/>
                    </a:cubicBezTo>
                    <a:cubicBezTo>
                      <a:pt x="43" y="31"/>
                      <a:pt x="43" y="31"/>
                      <a:pt x="43" y="31"/>
                    </a:cubicBezTo>
                    <a:cubicBezTo>
                      <a:pt x="34" y="32"/>
                      <a:pt x="34" y="32"/>
                      <a:pt x="34" y="32"/>
                    </a:cubicBezTo>
                    <a:cubicBezTo>
                      <a:pt x="29" y="32"/>
                      <a:pt x="29" y="32"/>
                      <a:pt x="29" y="32"/>
                    </a:cubicBezTo>
                    <a:cubicBezTo>
                      <a:pt x="28" y="32"/>
                      <a:pt x="28" y="32"/>
                      <a:pt x="28" y="32"/>
                    </a:cubicBezTo>
                    <a:cubicBezTo>
                      <a:pt x="27" y="32"/>
                      <a:pt x="27" y="32"/>
                      <a:pt x="27" y="32"/>
                    </a:cubicBezTo>
                    <a:cubicBezTo>
                      <a:pt x="27" y="31"/>
                      <a:pt x="27" y="31"/>
                      <a:pt x="27" y="31"/>
                    </a:cubicBezTo>
                    <a:cubicBezTo>
                      <a:pt x="27" y="31"/>
                      <a:pt x="27" y="42"/>
                      <a:pt x="28" y="52"/>
                    </a:cubicBezTo>
                    <a:cubicBezTo>
                      <a:pt x="28" y="56"/>
                      <a:pt x="28" y="61"/>
                      <a:pt x="28" y="65"/>
                    </a:cubicBezTo>
                    <a:cubicBezTo>
                      <a:pt x="28" y="65"/>
                      <a:pt x="28" y="65"/>
                      <a:pt x="28" y="64"/>
                    </a:cubicBezTo>
                    <a:cubicBezTo>
                      <a:pt x="28" y="64"/>
                      <a:pt x="28" y="64"/>
                      <a:pt x="28" y="64"/>
                    </a:cubicBezTo>
                    <a:cubicBezTo>
                      <a:pt x="28" y="64"/>
                      <a:pt x="28" y="64"/>
                      <a:pt x="28" y="64"/>
                    </a:cubicBezTo>
                    <a:cubicBezTo>
                      <a:pt x="29" y="64"/>
                      <a:pt x="29" y="64"/>
                      <a:pt x="29" y="64"/>
                    </a:cubicBezTo>
                    <a:cubicBezTo>
                      <a:pt x="29" y="64"/>
                      <a:pt x="29" y="64"/>
                      <a:pt x="29" y="64"/>
                    </a:cubicBezTo>
                    <a:cubicBezTo>
                      <a:pt x="29" y="64"/>
                      <a:pt x="29" y="64"/>
                      <a:pt x="29" y="64"/>
                    </a:cubicBezTo>
                    <a:cubicBezTo>
                      <a:pt x="30" y="64"/>
                      <a:pt x="30" y="64"/>
                      <a:pt x="30" y="64"/>
                    </a:cubicBezTo>
                    <a:cubicBezTo>
                      <a:pt x="34" y="65"/>
                      <a:pt x="34" y="65"/>
                      <a:pt x="34" y="65"/>
                    </a:cubicBezTo>
                    <a:cubicBezTo>
                      <a:pt x="58" y="65"/>
                      <a:pt x="82" y="65"/>
                      <a:pt x="105" y="65"/>
                    </a:cubicBezTo>
                    <a:cubicBezTo>
                      <a:pt x="108" y="65"/>
                      <a:pt x="111" y="65"/>
                      <a:pt x="115" y="65"/>
                    </a:cubicBezTo>
                    <a:cubicBezTo>
                      <a:pt x="114" y="64"/>
                      <a:pt x="114" y="62"/>
                      <a:pt x="114" y="61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1"/>
                      <a:pt x="114" y="59"/>
                      <a:pt x="114" y="57"/>
                    </a:cubicBezTo>
                    <a:cubicBezTo>
                      <a:pt x="114" y="56"/>
                      <a:pt x="114" y="55"/>
                      <a:pt x="114" y="54"/>
                    </a:cubicBezTo>
                    <a:cubicBezTo>
                      <a:pt x="114" y="54"/>
                      <a:pt x="114" y="54"/>
                      <a:pt x="114" y="54"/>
                    </a:cubicBezTo>
                    <a:cubicBezTo>
                      <a:pt x="114" y="46"/>
                      <a:pt x="114" y="39"/>
                      <a:pt x="114" y="34"/>
                    </a:cubicBezTo>
                    <a:cubicBezTo>
                      <a:pt x="114" y="33"/>
                      <a:pt x="114" y="31"/>
                      <a:pt x="114" y="30"/>
                    </a:cubicBezTo>
                    <a:moveTo>
                      <a:pt x="256" y="29"/>
                    </a:moveTo>
                    <a:cubicBezTo>
                      <a:pt x="242" y="29"/>
                      <a:pt x="226" y="29"/>
                      <a:pt x="206" y="29"/>
                    </a:cubicBezTo>
                    <a:cubicBezTo>
                      <a:pt x="191" y="29"/>
                      <a:pt x="175" y="29"/>
                      <a:pt x="157" y="29"/>
                    </a:cubicBezTo>
                    <a:cubicBezTo>
                      <a:pt x="148" y="29"/>
                      <a:pt x="140" y="29"/>
                      <a:pt x="131" y="30"/>
                    </a:cubicBezTo>
                    <a:cubicBezTo>
                      <a:pt x="129" y="30"/>
                      <a:pt x="126" y="30"/>
                      <a:pt x="124" y="30"/>
                    </a:cubicBezTo>
                    <a:cubicBezTo>
                      <a:pt x="121" y="30"/>
                      <a:pt x="118" y="30"/>
                      <a:pt x="114" y="30"/>
                    </a:cubicBezTo>
                    <a:cubicBezTo>
                      <a:pt x="114" y="30"/>
                      <a:pt x="114" y="30"/>
                      <a:pt x="114" y="30"/>
                    </a:cubicBezTo>
                    <a:cubicBezTo>
                      <a:pt x="114" y="30"/>
                      <a:pt x="114" y="30"/>
                      <a:pt x="114" y="30"/>
                    </a:cubicBezTo>
                    <a:cubicBezTo>
                      <a:pt x="114" y="30"/>
                      <a:pt x="114" y="33"/>
                      <a:pt x="115" y="39"/>
                    </a:cubicBezTo>
                    <a:cubicBezTo>
                      <a:pt x="115" y="39"/>
                      <a:pt x="115" y="39"/>
                      <a:pt x="115" y="39"/>
                    </a:cubicBezTo>
                    <a:cubicBezTo>
                      <a:pt x="115" y="39"/>
                      <a:pt x="115" y="39"/>
                      <a:pt x="115" y="39"/>
                    </a:cubicBezTo>
                    <a:cubicBezTo>
                      <a:pt x="116" y="39"/>
                      <a:pt x="116" y="39"/>
                      <a:pt x="116" y="39"/>
                    </a:cubicBezTo>
                    <a:cubicBezTo>
                      <a:pt x="118" y="39"/>
                      <a:pt x="118" y="39"/>
                      <a:pt x="118" y="39"/>
                    </a:cubicBezTo>
                    <a:cubicBezTo>
                      <a:pt x="122" y="39"/>
                      <a:pt x="122" y="39"/>
                      <a:pt x="122" y="39"/>
                    </a:cubicBezTo>
                    <a:cubicBezTo>
                      <a:pt x="129" y="39"/>
                      <a:pt x="129" y="39"/>
                      <a:pt x="129" y="39"/>
                    </a:cubicBezTo>
                    <a:cubicBezTo>
                      <a:pt x="149" y="39"/>
                      <a:pt x="170" y="40"/>
                      <a:pt x="189" y="40"/>
                    </a:cubicBezTo>
                    <a:cubicBezTo>
                      <a:pt x="268" y="42"/>
                      <a:pt x="341" y="44"/>
                      <a:pt x="379" y="46"/>
                    </a:cubicBezTo>
                    <a:cubicBezTo>
                      <a:pt x="379" y="46"/>
                      <a:pt x="379" y="46"/>
                      <a:pt x="379" y="46"/>
                    </a:cubicBezTo>
                    <a:cubicBezTo>
                      <a:pt x="381" y="46"/>
                      <a:pt x="382" y="46"/>
                      <a:pt x="384" y="46"/>
                    </a:cubicBezTo>
                    <a:cubicBezTo>
                      <a:pt x="407" y="45"/>
                      <a:pt x="432" y="44"/>
                      <a:pt x="456" y="43"/>
                    </a:cubicBezTo>
                    <a:cubicBezTo>
                      <a:pt x="420" y="43"/>
                      <a:pt x="392" y="41"/>
                      <a:pt x="402" y="40"/>
                    </a:cubicBezTo>
                    <a:cubicBezTo>
                      <a:pt x="416" y="36"/>
                      <a:pt x="321" y="34"/>
                      <a:pt x="287" y="31"/>
                    </a:cubicBezTo>
                    <a:cubicBezTo>
                      <a:pt x="283" y="30"/>
                      <a:pt x="292" y="29"/>
                      <a:pt x="296" y="29"/>
                    </a:cubicBezTo>
                    <a:cubicBezTo>
                      <a:pt x="294" y="29"/>
                      <a:pt x="292" y="29"/>
                      <a:pt x="290" y="29"/>
                    </a:cubicBezTo>
                    <a:cubicBezTo>
                      <a:pt x="282" y="29"/>
                      <a:pt x="271" y="29"/>
                      <a:pt x="256" y="29"/>
                    </a:cubicBezTo>
                    <a:moveTo>
                      <a:pt x="915" y="12"/>
                    </a:moveTo>
                    <a:cubicBezTo>
                      <a:pt x="909" y="13"/>
                      <a:pt x="909" y="13"/>
                      <a:pt x="909" y="13"/>
                    </a:cubicBezTo>
                    <a:cubicBezTo>
                      <a:pt x="899" y="14"/>
                      <a:pt x="888" y="15"/>
                      <a:pt x="878" y="16"/>
                    </a:cubicBezTo>
                    <a:cubicBezTo>
                      <a:pt x="858" y="18"/>
                      <a:pt x="838" y="19"/>
                      <a:pt x="817" y="20"/>
                    </a:cubicBezTo>
                    <a:cubicBezTo>
                      <a:pt x="815" y="21"/>
                      <a:pt x="812" y="21"/>
                      <a:pt x="809" y="21"/>
                    </a:cubicBezTo>
                    <a:cubicBezTo>
                      <a:pt x="824" y="21"/>
                      <a:pt x="838" y="21"/>
                      <a:pt x="851" y="21"/>
                    </a:cubicBezTo>
                    <a:cubicBezTo>
                      <a:pt x="851" y="19"/>
                      <a:pt x="851" y="19"/>
                      <a:pt x="851" y="19"/>
                    </a:cubicBezTo>
                    <a:cubicBezTo>
                      <a:pt x="851" y="19"/>
                      <a:pt x="851" y="20"/>
                      <a:pt x="851" y="21"/>
                    </a:cubicBezTo>
                    <a:cubicBezTo>
                      <a:pt x="852" y="21"/>
                      <a:pt x="852" y="21"/>
                      <a:pt x="852" y="21"/>
                    </a:cubicBezTo>
                    <a:cubicBezTo>
                      <a:pt x="852" y="21"/>
                      <a:pt x="852" y="21"/>
                      <a:pt x="852" y="21"/>
                    </a:cubicBezTo>
                    <a:cubicBezTo>
                      <a:pt x="852" y="21"/>
                      <a:pt x="852" y="21"/>
                      <a:pt x="853" y="21"/>
                    </a:cubicBezTo>
                    <a:cubicBezTo>
                      <a:pt x="870" y="22"/>
                      <a:pt x="887" y="22"/>
                      <a:pt x="903" y="22"/>
                    </a:cubicBezTo>
                    <a:cubicBezTo>
                      <a:pt x="916" y="22"/>
                      <a:pt x="916" y="22"/>
                      <a:pt x="916" y="22"/>
                    </a:cubicBezTo>
                    <a:cubicBezTo>
                      <a:pt x="915" y="19"/>
                      <a:pt x="915" y="16"/>
                      <a:pt x="915" y="12"/>
                    </a:cubicBezTo>
                    <a:moveTo>
                      <a:pt x="916" y="12"/>
                    </a:moveTo>
                    <a:cubicBezTo>
                      <a:pt x="915" y="12"/>
                      <a:pt x="915" y="12"/>
                      <a:pt x="915" y="12"/>
                    </a:cubicBezTo>
                    <a:cubicBezTo>
                      <a:pt x="915" y="16"/>
                      <a:pt x="915" y="19"/>
                      <a:pt x="916" y="22"/>
                    </a:cubicBezTo>
                    <a:cubicBezTo>
                      <a:pt x="917" y="22"/>
                      <a:pt x="917" y="22"/>
                      <a:pt x="917" y="22"/>
                    </a:cubicBezTo>
                    <a:cubicBezTo>
                      <a:pt x="917" y="19"/>
                      <a:pt x="917" y="16"/>
                      <a:pt x="916" y="12"/>
                    </a:cubicBezTo>
                    <a:moveTo>
                      <a:pt x="27" y="9"/>
                    </a:moveTo>
                    <a:cubicBezTo>
                      <a:pt x="27" y="10"/>
                      <a:pt x="27" y="10"/>
                      <a:pt x="27" y="10"/>
                    </a:cubicBezTo>
                    <a:cubicBezTo>
                      <a:pt x="27" y="26"/>
                      <a:pt x="27" y="39"/>
                      <a:pt x="27" y="50"/>
                    </a:cubicBezTo>
                    <a:cubicBezTo>
                      <a:pt x="27" y="50"/>
                      <a:pt x="27" y="50"/>
                      <a:pt x="27" y="50"/>
                    </a:cubicBezTo>
                    <a:cubicBezTo>
                      <a:pt x="27" y="48"/>
                      <a:pt x="27" y="45"/>
                      <a:pt x="27" y="42"/>
                    </a:cubicBezTo>
                    <a:cubicBezTo>
                      <a:pt x="27" y="29"/>
                      <a:pt x="27" y="16"/>
                      <a:pt x="27" y="9"/>
                    </a:cubicBezTo>
                    <a:moveTo>
                      <a:pt x="0" y="7"/>
                    </a:moveTo>
                    <a:cubicBezTo>
                      <a:pt x="0" y="7"/>
                      <a:pt x="0" y="8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8"/>
                      <a:pt x="0" y="29"/>
                      <a:pt x="1" y="50"/>
                    </a:cubicBezTo>
                    <a:cubicBezTo>
                      <a:pt x="4" y="50"/>
                      <a:pt x="4" y="50"/>
                      <a:pt x="4" y="50"/>
                    </a:cubicBezTo>
                    <a:cubicBezTo>
                      <a:pt x="10" y="50"/>
                      <a:pt x="10" y="50"/>
                      <a:pt x="10" y="50"/>
                    </a:cubicBezTo>
                    <a:cubicBezTo>
                      <a:pt x="23" y="50"/>
                      <a:pt x="23" y="50"/>
                      <a:pt x="23" y="50"/>
                    </a:cubicBezTo>
                    <a:cubicBezTo>
                      <a:pt x="24" y="50"/>
                      <a:pt x="25" y="50"/>
                      <a:pt x="27" y="50"/>
                    </a:cubicBezTo>
                    <a:cubicBezTo>
                      <a:pt x="27" y="39"/>
                      <a:pt x="27" y="26"/>
                      <a:pt x="27" y="10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9"/>
                      <a:pt x="0" y="7"/>
                      <a:pt x="0" y="7"/>
                    </a:cubicBezTo>
                    <a:moveTo>
                      <a:pt x="114" y="6"/>
                    </a:moveTo>
                    <a:cubicBezTo>
                      <a:pt x="89" y="6"/>
                      <a:pt x="62" y="8"/>
                      <a:pt x="32" y="9"/>
                    </a:cubicBezTo>
                    <a:cubicBezTo>
                      <a:pt x="31" y="9"/>
                      <a:pt x="29" y="9"/>
                      <a:pt x="27" y="9"/>
                    </a:cubicBezTo>
                    <a:cubicBezTo>
                      <a:pt x="27" y="9"/>
                      <a:pt x="27" y="9"/>
                      <a:pt x="27" y="9"/>
                    </a:cubicBezTo>
                    <a:cubicBezTo>
                      <a:pt x="27" y="12"/>
                      <a:pt x="27" y="15"/>
                      <a:pt x="27" y="19"/>
                    </a:cubicBezTo>
                    <a:cubicBezTo>
                      <a:pt x="27" y="19"/>
                      <a:pt x="27" y="19"/>
                      <a:pt x="27" y="19"/>
                    </a:cubicBezTo>
                    <a:cubicBezTo>
                      <a:pt x="28" y="19"/>
                      <a:pt x="28" y="19"/>
                      <a:pt x="28" y="19"/>
                    </a:cubicBezTo>
                    <a:cubicBezTo>
                      <a:pt x="41" y="18"/>
                      <a:pt x="41" y="18"/>
                      <a:pt x="41" y="18"/>
                    </a:cubicBezTo>
                    <a:cubicBezTo>
                      <a:pt x="50" y="17"/>
                      <a:pt x="60" y="17"/>
                      <a:pt x="69" y="16"/>
                    </a:cubicBezTo>
                    <a:cubicBezTo>
                      <a:pt x="70" y="16"/>
                      <a:pt x="86" y="15"/>
                      <a:pt x="114" y="15"/>
                    </a:cubicBezTo>
                    <a:cubicBezTo>
                      <a:pt x="114" y="10"/>
                      <a:pt x="114" y="6"/>
                      <a:pt x="114" y="6"/>
                    </a:cubicBezTo>
                    <a:moveTo>
                      <a:pt x="114" y="6"/>
                    </a:moveTo>
                    <a:cubicBezTo>
                      <a:pt x="114" y="6"/>
                      <a:pt x="114" y="6"/>
                      <a:pt x="114" y="6"/>
                    </a:cubicBezTo>
                    <a:cubicBezTo>
                      <a:pt x="114" y="6"/>
                      <a:pt x="114" y="9"/>
                      <a:pt x="114" y="15"/>
                    </a:cubicBezTo>
                    <a:cubicBezTo>
                      <a:pt x="114" y="15"/>
                      <a:pt x="114" y="15"/>
                      <a:pt x="114" y="15"/>
                    </a:cubicBezTo>
                    <a:cubicBezTo>
                      <a:pt x="114" y="11"/>
                      <a:pt x="114" y="8"/>
                      <a:pt x="114" y="6"/>
                    </a:cubicBezTo>
                    <a:moveTo>
                      <a:pt x="1005" y="1"/>
                    </a:moveTo>
                    <a:cubicBezTo>
                      <a:pt x="1005" y="1"/>
                      <a:pt x="1005" y="1"/>
                      <a:pt x="1005" y="1"/>
                    </a:cubicBezTo>
                    <a:cubicBezTo>
                      <a:pt x="1005" y="1"/>
                      <a:pt x="1005" y="1"/>
                      <a:pt x="1005" y="1"/>
                    </a:cubicBezTo>
                    <a:cubicBezTo>
                      <a:pt x="1005" y="2"/>
                      <a:pt x="1005" y="3"/>
                      <a:pt x="1005" y="5"/>
                    </a:cubicBezTo>
                    <a:cubicBezTo>
                      <a:pt x="1005" y="5"/>
                      <a:pt x="1005" y="5"/>
                      <a:pt x="1005" y="5"/>
                    </a:cubicBezTo>
                    <a:cubicBezTo>
                      <a:pt x="1004" y="5"/>
                      <a:pt x="1004" y="5"/>
                      <a:pt x="1004" y="5"/>
                    </a:cubicBezTo>
                    <a:cubicBezTo>
                      <a:pt x="1004" y="5"/>
                      <a:pt x="1004" y="5"/>
                      <a:pt x="1004" y="5"/>
                    </a:cubicBezTo>
                    <a:cubicBezTo>
                      <a:pt x="1003" y="5"/>
                      <a:pt x="1003" y="5"/>
                      <a:pt x="1003" y="5"/>
                    </a:cubicBezTo>
                    <a:cubicBezTo>
                      <a:pt x="990" y="5"/>
                      <a:pt x="990" y="5"/>
                      <a:pt x="990" y="5"/>
                    </a:cubicBezTo>
                    <a:cubicBezTo>
                      <a:pt x="984" y="5"/>
                      <a:pt x="979" y="5"/>
                      <a:pt x="973" y="5"/>
                    </a:cubicBezTo>
                    <a:cubicBezTo>
                      <a:pt x="967" y="5"/>
                      <a:pt x="961" y="5"/>
                      <a:pt x="955" y="5"/>
                    </a:cubicBezTo>
                    <a:cubicBezTo>
                      <a:pt x="942" y="4"/>
                      <a:pt x="929" y="4"/>
                      <a:pt x="916" y="3"/>
                    </a:cubicBezTo>
                    <a:cubicBezTo>
                      <a:pt x="916" y="6"/>
                      <a:pt x="916" y="9"/>
                      <a:pt x="916" y="12"/>
                    </a:cubicBezTo>
                    <a:cubicBezTo>
                      <a:pt x="917" y="12"/>
                      <a:pt x="917" y="12"/>
                      <a:pt x="917" y="12"/>
                    </a:cubicBezTo>
                    <a:cubicBezTo>
                      <a:pt x="917" y="12"/>
                      <a:pt x="917" y="12"/>
                      <a:pt x="917" y="12"/>
                    </a:cubicBezTo>
                    <a:cubicBezTo>
                      <a:pt x="917" y="12"/>
                      <a:pt x="917" y="12"/>
                      <a:pt x="917" y="12"/>
                    </a:cubicBezTo>
                    <a:cubicBezTo>
                      <a:pt x="917" y="12"/>
                      <a:pt x="917" y="16"/>
                      <a:pt x="918" y="22"/>
                    </a:cubicBezTo>
                    <a:cubicBezTo>
                      <a:pt x="925" y="23"/>
                      <a:pt x="925" y="23"/>
                      <a:pt x="925" y="23"/>
                    </a:cubicBezTo>
                    <a:cubicBezTo>
                      <a:pt x="931" y="23"/>
                      <a:pt x="931" y="23"/>
                      <a:pt x="931" y="23"/>
                    </a:cubicBezTo>
                    <a:cubicBezTo>
                      <a:pt x="932" y="23"/>
                      <a:pt x="932" y="23"/>
                      <a:pt x="932" y="23"/>
                    </a:cubicBezTo>
                    <a:cubicBezTo>
                      <a:pt x="932" y="23"/>
                      <a:pt x="932" y="23"/>
                      <a:pt x="932" y="23"/>
                    </a:cubicBezTo>
                    <a:cubicBezTo>
                      <a:pt x="932" y="12"/>
                      <a:pt x="932" y="8"/>
                      <a:pt x="932" y="8"/>
                    </a:cubicBezTo>
                    <a:cubicBezTo>
                      <a:pt x="932" y="8"/>
                      <a:pt x="932" y="15"/>
                      <a:pt x="932" y="24"/>
                    </a:cubicBezTo>
                    <a:cubicBezTo>
                      <a:pt x="952" y="23"/>
                      <a:pt x="971" y="22"/>
                      <a:pt x="990" y="22"/>
                    </a:cubicBezTo>
                    <a:cubicBezTo>
                      <a:pt x="991" y="22"/>
                      <a:pt x="992" y="22"/>
                      <a:pt x="993" y="22"/>
                    </a:cubicBezTo>
                    <a:cubicBezTo>
                      <a:pt x="1000" y="22"/>
                      <a:pt x="1000" y="22"/>
                      <a:pt x="1000" y="22"/>
                    </a:cubicBezTo>
                    <a:cubicBezTo>
                      <a:pt x="1003" y="22"/>
                      <a:pt x="1003" y="22"/>
                      <a:pt x="1003" y="22"/>
                    </a:cubicBezTo>
                    <a:cubicBezTo>
                      <a:pt x="1005" y="22"/>
                      <a:pt x="1005" y="22"/>
                      <a:pt x="1005" y="22"/>
                    </a:cubicBezTo>
                    <a:cubicBezTo>
                      <a:pt x="1005" y="23"/>
                      <a:pt x="1005" y="23"/>
                      <a:pt x="1005" y="23"/>
                    </a:cubicBezTo>
                    <a:cubicBezTo>
                      <a:pt x="1005" y="23"/>
                      <a:pt x="1005" y="22"/>
                      <a:pt x="1005" y="21"/>
                    </a:cubicBezTo>
                    <a:cubicBezTo>
                      <a:pt x="1006" y="21"/>
                      <a:pt x="1006" y="21"/>
                      <a:pt x="1006" y="21"/>
                    </a:cubicBezTo>
                    <a:cubicBezTo>
                      <a:pt x="1005" y="8"/>
                      <a:pt x="1005" y="5"/>
                      <a:pt x="1005" y="5"/>
                    </a:cubicBezTo>
                    <a:cubicBezTo>
                      <a:pt x="1005" y="5"/>
                      <a:pt x="1005" y="6"/>
                      <a:pt x="1005" y="6"/>
                    </a:cubicBezTo>
                    <a:cubicBezTo>
                      <a:pt x="1005" y="7"/>
                      <a:pt x="1005" y="8"/>
                      <a:pt x="1005" y="8"/>
                    </a:cubicBezTo>
                    <a:cubicBezTo>
                      <a:pt x="1005" y="8"/>
                      <a:pt x="1005" y="7"/>
                      <a:pt x="1005" y="6"/>
                    </a:cubicBezTo>
                    <a:cubicBezTo>
                      <a:pt x="1005" y="6"/>
                      <a:pt x="1005" y="6"/>
                      <a:pt x="1005" y="6"/>
                    </a:cubicBezTo>
                    <a:cubicBezTo>
                      <a:pt x="1005" y="4"/>
                      <a:pt x="1005" y="2"/>
                      <a:pt x="1005" y="1"/>
                    </a:cubicBezTo>
                    <a:cubicBezTo>
                      <a:pt x="1005" y="1"/>
                      <a:pt x="1005" y="1"/>
                      <a:pt x="1005" y="1"/>
                    </a:cubicBezTo>
                    <a:cubicBezTo>
                      <a:pt x="1005" y="1"/>
                      <a:pt x="1005" y="1"/>
                      <a:pt x="1005" y="1"/>
                    </a:cubicBezTo>
                    <a:moveTo>
                      <a:pt x="672" y="0"/>
                    </a:moveTo>
                    <a:cubicBezTo>
                      <a:pt x="620" y="1"/>
                      <a:pt x="543" y="2"/>
                      <a:pt x="480" y="4"/>
                    </a:cubicBezTo>
                    <a:cubicBezTo>
                      <a:pt x="407" y="3"/>
                      <a:pt x="342" y="3"/>
                      <a:pt x="305" y="3"/>
                    </a:cubicBezTo>
                    <a:cubicBezTo>
                      <a:pt x="282" y="3"/>
                      <a:pt x="269" y="3"/>
                      <a:pt x="269" y="3"/>
                    </a:cubicBezTo>
                    <a:cubicBezTo>
                      <a:pt x="263" y="3"/>
                      <a:pt x="254" y="3"/>
                      <a:pt x="240" y="3"/>
                    </a:cubicBezTo>
                    <a:cubicBezTo>
                      <a:pt x="213" y="3"/>
                      <a:pt x="169" y="4"/>
                      <a:pt x="114" y="6"/>
                    </a:cubicBezTo>
                    <a:cubicBezTo>
                      <a:pt x="114" y="8"/>
                      <a:pt x="114" y="11"/>
                      <a:pt x="114" y="14"/>
                    </a:cubicBezTo>
                    <a:cubicBezTo>
                      <a:pt x="115" y="14"/>
                      <a:pt x="115" y="14"/>
                      <a:pt x="115" y="14"/>
                    </a:cubicBezTo>
                    <a:cubicBezTo>
                      <a:pt x="115" y="14"/>
                      <a:pt x="115" y="14"/>
                      <a:pt x="115" y="14"/>
                    </a:cubicBezTo>
                    <a:cubicBezTo>
                      <a:pt x="121" y="14"/>
                      <a:pt x="126" y="14"/>
                      <a:pt x="131" y="14"/>
                    </a:cubicBezTo>
                    <a:cubicBezTo>
                      <a:pt x="226" y="12"/>
                      <a:pt x="413" y="10"/>
                      <a:pt x="556" y="10"/>
                    </a:cubicBezTo>
                    <a:cubicBezTo>
                      <a:pt x="596" y="10"/>
                      <a:pt x="632" y="10"/>
                      <a:pt x="662" y="11"/>
                    </a:cubicBezTo>
                    <a:cubicBezTo>
                      <a:pt x="662" y="11"/>
                      <a:pt x="694" y="11"/>
                      <a:pt x="746" y="10"/>
                    </a:cubicBezTo>
                    <a:cubicBezTo>
                      <a:pt x="771" y="9"/>
                      <a:pt x="802" y="8"/>
                      <a:pt x="836" y="7"/>
                    </a:cubicBezTo>
                    <a:cubicBezTo>
                      <a:pt x="853" y="6"/>
                      <a:pt x="870" y="5"/>
                      <a:pt x="888" y="3"/>
                    </a:cubicBezTo>
                    <a:cubicBezTo>
                      <a:pt x="891" y="3"/>
                      <a:pt x="893" y="3"/>
                      <a:pt x="896" y="3"/>
                    </a:cubicBezTo>
                    <a:cubicBezTo>
                      <a:pt x="796" y="1"/>
                      <a:pt x="721" y="0"/>
                      <a:pt x="689" y="0"/>
                    </a:cubicBezTo>
                    <a:cubicBezTo>
                      <a:pt x="686" y="0"/>
                      <a:pt x="683" y="0"/>
                      <a:pt x="681" y="0"/>
                    </a:cubicBezTo>
                    <a:cubicBezTo>
                      <a:pt x="679" y="0"/>
                      <a:pt x="677" y="0"/>
                      <a:pt x="675" y="0"/>
                    </a:cubicBezTo>
                    <a:cubicBezTo>
                      <a:pt x="673" y="0"/>
                      <a:pt x="672" y="0"/>
                      <a:pt x="672" y="0"/>
                    </a:cubicBezTo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1" name="Freeform 167">
                <a:extLst>
                  <a:ext uri="{FF2B5EF4-FFF2-40B4-BE49-F238E27FC236}">
                    <a16:creationId xmlns="" xmlns:a16="http://schemas.microsoft.com/office/drawing/2014/main" id="{788392BC-8A3E-4D12-9A0E-9D771DC6849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294742" y="2531258"/>
                <a:ext cx="1950897" cy="177062"/>
              </a:xfrm>
              <a:custGeom>
                <a:avLst/>
                <a:gdLst>
                  <a:gd name="T0" fmla="*/ 481 w 891"/>
                  <a:gd name="T1" fmla="*/ 81 h 81"/>
                  <a:gd name="T2" fmla="*/ 241 w 891"/>
                  <a:gd name="T3" fmla="*/ 77 h 81"/>
                  <a:gd name="T4" fmla="*/ 108 w 891"/>
                  <a:gd name="T5" fmla="*/ 69 h 81"/>
                  <a:gd name="T6" fmla="*/ 108 w 891"/>
                  <a:gd name="T7" fmla="*/ 69 h 81"/>
                  <a:gd name="T8" fmla="*/ 1 w 891"/>
                  <a:gd name="T9" fmla="*/ 77 h 81"/>
                  <a:gd name="T10" fmla="*/ 88 w 891"/>
                  <a:gd name="T11" fmla="*/ 76 h 81"/>
                  <a:gd name="T12" fmla="*/ 65 w 891"/>
                  <a:gd name="T13" fmla="*/ 69 h 81"/>
                  <a:gd name="T14" fmla="*/ 706 w 891"/>
                  <a:gd name="T15" fmla="*/ 63 h 81"/>
                  <a:gd name="T16" fmla="*/ 826 w 891"/>
                  <a:gd name="T17" fmla="*/ 66 h 81"/>
                  <a:gd name="T18" fmla="*/ 223 w 891"/>
                  <a:gd name="T19" fmla="*/ 68 h 81"/>
                  <a:gd name="T20" fmla="*/ 240 w 891"/>
                  <a:gd name="T21" fmla="*/ 77 h 81"/>
                  <a:gd name="T22" fmla="*/ 240 w 891"/>
                  <a:gd name="T23" fmla="*/ 70 h 81"/>
                  <a:gd name="T24" fmla="*/ 241 w 891"/>
                  <a:gd name="T25" fmla="*/ 69 h 81"/>
                  <a:gd name="T26" fmla="*/ 378 w 891"/>
                  <a:gd name="T27" fmla="*/ 69 h 81"/>
                  <a:gd name="T28" fmla="*/ 530 w 891"/>
                  <a:gd name="T29" fmla="*/ 63 h 81"/>
                  <a:gd name="T30" fmla="*/ 559 w 891"/>
                  <a:gd name="T31" fmla="*/ 58 h 81"/>
                  <a:gd name="T32" fmla="*/ 889 w 891"/>
                  <a:gd name="T33" fmla="*/ 41 h 81"/>
                  <a:gd name="T34" fmla="*/ 891 w 891"/>
                  <a:gd name="T35" fmla="*/ 47 h 81"/>
                  <a:gd name="T36" fmla="*/ 890 w 891"/>
                  <a:gd name="T37" fmla="*/ 41 h 81"/>
                  <a:gd name="T38" fmla="*/ 826 w 891"/>
                  <a:gd name="T39" fmla="*/ 62 h 81"/>
                  <a:gd name="T40" fmla="*/ 763 w 891"/>
                  <a:gd name="T41" fmla="*/ 50 h 81"/>
                  <a:gd name="T42" fmla="*/ 825 w 891"/>
                  <a:gd name="T43" fmla="*/ 45 h 81"/>
                  <a:gd name="T44" fmla="*/ 825 w 891"/>
                  <a:gd name="T45" fmla="*/ 39 h 81"/>
                  <a:gd name="T46" fmla="*/ 479 w 891"/>
                  <a:gd name="T47" fmla="*/ 43 h 81"/>
                  <a:gd name="T48" fmla="*/ 649 w 891"/>
                  <a:gd name="T49" fmla="*/ 52 h 81"/>
                  <a:gd name="T50" fmla="*/ 706 w 891"/>
                  <a:gd name="T51" fmla="*/ 54 h 81"/>
                  <a:gd name="T52" fmla="*/ 706 w 891"/>
                  <a:gd name="T53" fmla="*/ 63 h 81"/>
                  <a:gd name="T54" fmla="*/ 826 w 891"/>
                  <a:gd name="T55" fmla="*/ 49 h 81"/>
                  <a:gd name="T56" fmla="*/ 889 w 891"/>
                  <a:gd name="T57" fmla="*/ 52 h 81"/>
                  <a:gd name="T58" fmla="*/ 869 w 891"/>
                  <a:gd name="T59" fmla="*/ 40 h 81"/>
                  <a:gd name="T60" fmla="*/ 890 w 891"/>
                  <a:gd name="T61" fmla="*/ 41 h 81"/>
                  <a:gd name="T62" fmla="*/ 891 w 891"/>
                  <a:gd name="T63" fmla="*/ 38 h 81"/>
                  <a:gd name="T64" fmla="*/ 87 w 891"/>
                  <a:gd name="T65" fmla="*/ 60 h 81"/>
                  <a:gd name="T66" fmla="*/ 80 w 891"/>
                  <a:gd name="T67" fmla="*/ 65 h 81"/>
                  <a:gd name="T68" fmla="*/ 65 w 891"/>
                  <a:gd name="T69" fmla="*/ 69 h 81"/>
                  <a:gd name="T70" fmla="*/ 87 w 891"/>
                  <a:gd name="T71" fmla="*/ 29 h 81"/>
                  <a:gd name="T72" fmla="*/ 107 w 891"/>
                  <a:gd name="T73" fmla="*/ 53 h 81"/>
                  <a:gd name="T74" fmla="*/ 107 w 891"/>
                  <a:gd name="T75" fmla="*/ 47 h 81"/>
                  <a:gd name="T76" fmla="*/ 107 w 891"/>
                  <a:gd name="T77" fmla="*/ 42 h 81"/>
                  <a:gd name="T78" fmla="*/ 162 w 891"/>
                  <a:gd name="T79" fmla="*/ 39 h 81"/>
                  <a:gd name="T80" fmla="*/ 88 w 891"/>
                  <a:gd name="T81" fmla="*/ 38 h 81"/>
                  <a:gd name="T82" fmla="*/ 825 w 891"/>
                  <a:gd name="T83" fmla="*/ 20 h 81"/>
                  <a:gd name="T84" fmla="*/ 97 w 891"/>
                  <a:gd name="T85" fmla="*/ 29 h 81"/>
                  <a:gd name="T86" fmla="*/ 269 w 891"/>
                  <a:gd name="T87" fmla="*/ 28 h 81"/>
                  <a:gd name="T88" fmla="*/ 91 w 891"/>
                  <a:gd name="T89" fmla="*/ 21 h 81"/>
                  <a:gd name="T90" fmla="*/ 87 w 891"/>
                  <a:gd name="T91" fmla="*/ 20 h 81"/>
                  <a:gd name="T92" fmla="*/ 87 w 891"/>
                  <a:gd name="T93" fmla="*/ 14 h 81"/>
                  <a:gd name="T94" fmla="*/ 890 w 891"/>
                  <a:gd name="T95" fmla="*/ 11 h 81"/>
                  <a:gd name="T96" fmla="*/ 890 w 891"/>
                  <a:gd name="T97" fmla="*/ 11 h 81"/>
                  <a:gd name="T98" fmla="*/ 0 w 891"/>
                  <a:gd name="T99" fmla="*/ 49 h 81"/>
                  <a:gd name="T100" fmla="*/ 0 w 891"/>
                  <a:gd name="T101" fmla="*/ 30 h 81"/>
                  <a:gd name="T102" fmla="*/ 16 w 891"/>
                  <a:gd name="T103" fmla="*/ 30 h 81"/>
                  <a:gd name="T104" fmla="*/ 42 w 891"/>
                  <a:gd name="T105" fmla="*/ 15 h 81"/>
                  <a:gd name="T106" fmla="*/ 0 w 891"/>
                  <a:gd name="T107" fmla="*/ 8 h 81"/>
                  <a:gd name="T108" fmla="*/ 0 w 891"/>
                  <a:gd name="T109" fmla="*/ 4 h 81"/>
                  <a:gd name="T110" fmla="*/ 719 w 891"/>
                  <a:gd name="T111" fmla="*/ 9 h 81"/>
                  <a:gd name="T112" fmla="*/ 559 w 891"/>
                  <a:gd name="T113" fmla="*/ 18 h 81"/>
                  <a:gd name="T114" fmla="*/ 882 w 891"/>
                  <a:gd name="T115" fmla="*/ 12 h 81"/>
                  <a:gd name="T116" fmla="*/ 888 w 891"/>
                  <a:gd name="T117" fmla="*/ 11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891" h="81">
                    <a:moveTo>
                      <a:pt x="241" y="77"/>
                    </a:moveTo>
                    <a:cubicBezTo>
                      <a:pt x="241" y="78"/>
                      <a:pt x="241" y="78"/>
                      <a:pt x="241" y="78"/>
                    </a:cubicBezTo>
                    <a:cubicBezTo>
                      <a:pt x="241" y="78"/>
                      <a:pt x="242" y="78"/>
                      <a:pt x="243" y="78"/>
                    </a:cubicBezTo>
                    <a:cubicBezTo>
                      <a:pt x="308" y="79"/>
                      <a:pt x="355" y="79"/>
                      <a:pt x="355" y="79"/>
                    </a:cubicBezTo>
                    <a:cubicBezTo>
                      <a:pt x="393" y="80"/>
                      <a:pt x="436" y="81"/>
                      <a:pt x="481" y="81"/>
                    </a:cubicBezTo>
                    <a:cubicBezTo>
                      <a:pt x="517" y="81"/>
                      <a:pt x="554" y="81"/>
                      <a:pt x="592" y="80"/>
                    </a:cubicBezTo>
                    <a:cubicBezTo>
                      <a:pt x="497" y="80"/>
                      <a:pt x="398" y="78"/>
                      <a:pt x="299" y="78"/>
                    </a:cubicBezTo>
                    <a:cubicBezTo>
                      <a:pt x="280" y="78"/>
                      <a:pt x="262" y="77"/>
                      <a:pt x="245" y="77"/>
                    </a:cubicBezTo>
                    <a:cubicBezTo>
                      <a:pt x="241" y="77"/>
                      <a:pt x="241" y="77"/>
                      <a:pt x="241" y="77"/>
                    </a:cubicBezTo>
                    <a:cubicBezTo>
                      <a:pt x="241" y="77"/>
                      <a:pt x="241" y="77"/>
                      <a:pt x="241" y="77"/>
                    </a:cubicBezTo>
                    <a:moveTo>
                      <a:pt x="241" y="74"/>
                    </a:moveTo>
                    <a:cubicBezTo>
                      <a:pt x="241" y="74"/>
                      <a:pt x="241" y="74"/>
                      <a:pt x="241" y="74"/>
                    </a:cubicBezTo>
                    <a:cubicBezTo>
                      <a:pt x="241" y="74"/>
                      <a:pt x="241" y="74"/>
                      <a:pt x="241" y="74"/>
                    </a:cubicBezTo>
                    <a:cubicBezTo>
                      <a:pt x="241" y="74"/>
                      <a:pt x="241" y="74"/>
                      <a:pt x="241" y="74"/>
                    </a:cubicBezTo>
                    <a:moveTo>
                      <a:pt x="108" y="69"/>
                    </a:moveTo>
                    <a:cubicBezTo>
                      <a:pt x="101" y="69"/>
                      <a:pt x="94" y="69"/>
                      <a:pt x="88" y="69"/>
                    </a:cubicBezTo>
                    <a:cubicBezTo>
                      <a:pt x="88" y="71"/>
                      <a:pt x="88" y="74"/>
                      <a:pt x="88" y="76"/>
                    </a:cubicBezTo>
                    <a:cubicBezTo>
                      <a:pt x="103" y="76"/>
                      <a:pt x="103" y="76"/>
                      <a:pt x="103" y="76"/>
                    </a:cubicBezTo>
                    <a:cubicBezTo>
                      <a:pt x="108" y="76"/>
                      <a:pt x="108" y="76"/>
                      <a:pt x="108" y="76"/>
                    </a:cubicBezTo>
                    <a:cubicBezTo>
                      <a:pt x="108" y="74"/>
                      <a:pt x="108" y="71"/>
                      <a:pt x="108" y="69"/>
                    </a:cubicBezTo>
                    <a:moveTo>
                      <a:pt x="0" y="69"/>
                    </a:moveTo>
                    <a:cubicBezTo>
                      <a:pt x="0" y="74"/>
                      <a:pt x="0" y="78"/>
                      <a:pt x="0" y="78"/>
                    </a:cubicBezTo>
                    <a:cubicBezTo>
                      <a:pt x="0" y="78"/>
                      <a:pt x="0" y="78"/>
                      <a:pt x="0" y="77"/>
                    </a:cubicBezTo>
                    <a:cubicBezTo>
                      <a:pt x="1" y="77"/>
                      <a:pt x="1" y="77"/>
                      <a:pt x="1" y="77"/>
                    </a:cubicBezTo>
                    <a:cubicBezTo>
                      <a:pt x="1" y="77"/>
                      <a:pt x="1" y="77"/>
                      <a:pt x="1" y="77"/>
                    </a:cubicBezTo>
                    <a:cubicBezTo>
                      <a:pt x="3" y="77"/>
                      <a:pt x="3" y="77"/>
                      <a:pt x="3" y="77"/>
                    </a:cubicBezTo>
                    <a:cubicBezTo>
                      <a:pt x="6" y="77"/>
                      <a:pt x="6" y="77"/>
                      <a:pt x="6" y="77"/>
                    </a:cubicBezTo>
                    <a:cubicBezTo>
                      <a:pt x="12" y="77"/>
                      <a:pt x="12" y="77"/>
                      <a:pt x="12" y="77"/>
                    </a:cubicBezTo>
                    <a:cubicBezTo>
                      <a:pt x="29" y="77"/>
                      <a:pt x="45" y="76"/>
                      <a:pt x="60" y="76"/>
                    </a:cubicBezTo>
                    <a:cubicBezTo>
                      <a:pt x="70" y="76"/>
                      <a:pt x="79" y="76"/>
                      <a:pt x="88" y="76"/>
                    </a:cubicBezTo>
                    <a:cubicBezTo>
                      <a:pt x="88" y="77"/>
                      <a:pt x="88" y="77"/>
                      <a:pt x="88" y="77"/>
                    </a:cubicBezTo>
                    <a:cubicBezTo>
                      <a:pt x="88" y="77"/>
                      <a:pt x="88" y="77"/>
                      <a:pt x="88" y="76"/>
                    </a:cubicBezTo>
                    <a:cubicBezTo>
                      <a:pt x="88" y="76"/>
                      <a:pt x="88" y="76"/>
                      <a:pt x="88" y="76"/>
                    </a:cubicBezTo>
                    <a:cubicBezTo>
                      <a:pt x="88" y="74"/>
                      <a:pt x="88" y="72"/>
                      <a:pt x="88" y="69"/>
                    </a:cubicBezTo>
                    <a:cubicBezTo>
                      <a:pt x="80" y="69"/>
                      <a:pt x="72" y="69"/>
                      <a:pt x="65" y="69"/>
                    </a:cubicBezTo>
                    <a:cubicBezTo>
                      <a:pt x="37" y="69"/>
                      <a:pt x="16" y="69"/>
                      <a:pt x="1" y="69"/>
                    </a:cubicBezTo>
                    <a:cubicBezTo>
                      <a:pt x="1" y="70"/>
                      <a:pt x="1" y="71"/>
                      <a:pt x="1" y="71"/>
                    </a:cubicBezTo>
                    <a:cubicBezTo>
                      <a:pt x="1" y="71"/>
                      <a:pt x="1" y="70"/>
                      <a:pt x="1" y="69"/>
                    </a:cubicBezTo>
                    <a:cubicBezTo>
                      <a:pt x="1" y="69"/>
                      <a:pt x="0" y="69"/>
                      <a:pt x="0" y="69"/>
                    </a:cubicBezTo>
                    <a:moveTo>
                      <a:pt x="706" y="63"/>
                    </a:moveTo>
                    <a:cubicBezTo>
                      <a:pt x="706" y="65"/>
                      <a:pt x="706" y="67"/>
                      <a:pt x="706" y="68"/>
                    </a:cubicBezTo>
                    <a:cubicBezTo>
                      <a:pt x="729" y="69"/>
                      <a:pt x="751" y="69"/>
                      <a:pt x="773" y="70"/>
                    </a:cubicBezTo>
                    <a:cubicBezTo>
                      <a:pt x="820" y="71"/>
                      <a:pt x="820" y="71"/>
                      <a:pt x="820" y="71"/>
                    </a:cubicBezTo>
                    <a:cubicBezTo>
                      <a:pt x="826" y="72"/>
                      <a:pt x="826" y="72"/>
                      <a:pt x="826" y="72"/>
                    </a:cubicBezTo>
                    <a:cubicBezTo>
                      <a:pt x="826" y="70"/>
                      <a:pt x="826" y="68"/>
                      <a:pt x="826" y="66"/>
                    </a:cubicBezTo>
                    <a:cubicBezTo>
                      <a:pt x="818" y="65"/>
                      <a:pt x="811" y="65"/>
                      <a:pt x="804" y="65"/>
                    </a:cubicBezTo>
                    <a:cubicBezTo>
                      <a:pt x="773" y="64"/>
                      <a:pt x="753" y="64"/>
                      <a:pt x="753" y="64"/>
                    </a:cubicBezTo>
                    <a:cubicBezTo>
                      <a:pt x="737" y="63"/>
                      <a:pt x="722" y="63"/>
                      <a:pt x="706" y="63"/>
                    </a:cubicBezTo>
                    <a:moveTo>
                      <a:pt x="530" y="63"/>
                    </a:moveTo>
                    <a:cubicBezTo>
                      <a:pt x="417" y="64"/>
                      <a:pt x="311" y="67"/>
                      <a:pt x="223" y="68"/>
                    </a:cubicBezTo>
                    <a:cubicBezTo>
                      <a:pt x="180" y="68"/>
                      <a:pt x="141" y="69"/>
                      <a:pt x="108" y="69"/>
                    </a:cubicBezTo>
                    <a:cubicBezTo>
                      <a:pt x="108" y="72"/>
                      <a:pt x="108" y="74"/>
                      <a:pt x="108" y="76"/>
                    </a:cubicBezTo>
                    <a:cubicBezTo>
                      <a:pt x="132" y="77"/>
                      <a:pt x="132" y="77"/>
                      <a:pt x="132" y="77"/>
                    </a:cubicBezTo>
                    <a:cubicBezTo>
                      <a:pt x="171" y="77"/>
                      <a:pt x="208" y="78"/>
                      <a:pt x="240" y="78"/>
                    </a:cubicBezTo>
                    <a:cubicBezTo>
                      <a:pt x="240" y="77"/>
                      <a:pt x="240" y="77"/>
                      <a:pt x="240" y="77"/>
                    </a:cubicBezTo>
                    <a:cubicBezTo>
                      <a:pt x="240" y="77"/>
                      <a:pt x="240" y="77"/>
                      <a:pt x="240" y="77"/>
                    </a:cubicBezTo>
                    <a:cubicBezTo>
                      <a:pt x="240" y="77"/>
                      <a:pt x="240" y="77"/>
                      <a:pt x="240" y="77"/>
                    </a:cubicBezTo>
                    <a:cubicBezTo>
                      <a:pt x="240" y="76"/>
                      <a:pt x="240" y="75"/>
                      <a:pt x="240" y="74"/>
                    </a:cubicBezTo>
                    <a:cubicBezTo>
                      <a:pt x="240" y="74"/>
                      <a:pt x="240" y="74"/>
                      <a:pt x="240" y="74"/>
                    </a:cubicBezTo>
                    <a:cubicBezTo>
                      <a:pt x="240" y="71"/>
                      <a:pt x="240" y="70"/>
                      <a:pt x="240" y="70"/>
                    </a:cubicBezTo>
                    <a:cubicBezTo>
                      <a:pt x="240" y="70"/>
                      <a:pt x="240" y="71"/>
                      <a:pt x="240" y="72"/>
                    </a:cubicBezTo>
                    <a:cubicBezTo>
                      <a:pt x="240" y="70"/>
                      <a:pt x="240" y="68"/>
                      <a:pt x="240" y="68"/>
                    </a:cubicBezTo>
                    <a:cubicBezTo>
                      <a:pt x="240" y="68"/>
                      <a:pt x="240" y="69"/>
                      <a:pt x="240" y="69"/>
                    </a:cubicBezTo>
                    <a:cubicBezTo>
                      <a:pt x="241" y="69"/>
                      <a:pt x="241" y="69"/>
                      <a:pt x="241" y="69"/>
                    </a:cubicBezTo>
                    <a:cubicBezTo>
                      <a:pt x="241" y="69"/>
                      <a:pt x="241" y="69"/>
                      <a:pt x="241" y="69"/>
                    </a:cubicBezTo>
                    <a:cubicBezTo>
                      <a:pt x="243" y="69"/>
                      <a:pt x="243" y="69"/>
                      <a:pt x="243" y="69"/>
                    </a:cubicBezTo>
                    <a:cubicBezTo>
                      <a:pt x="249" y="69"/>
                      <a:pt x="249" y="69"/>
                      <a:pt x="249" y="69"/>
                    </a:cubicBezTo>
                    <a:cubicBezTo>
                      <a:pt x="259" y="69"/>
                      <a:pt x="269" y="69"/>
                      <a:pt x="279" y="69"/>
                    </a:cubicBezTo>
                    <a:cubicBezTo>
                      <a:pt x="283" y="69"/>
                      <a:pt x="287" y="69"/>
                      <a:pt x="291" y="69"/>
                    </a:cubicBezTo>
                    <a:cubicBezTo>
                      <a:pt x="320" y="69"/>
                      <a:pt x="349" y="69"/>
                      <a:pt x="378" y="69"/>
                    </a:cubicBezTo>
                    <a:cubicBezTo>
                      <a:pt x="400" y="69"/>
                      <a:pt x="422" y="69"/>
                      <a:pt x="444" y="69"/>
                    </a:cubicBezTo>
                    <a:cubicBezTo>
                      <a:pt x="447" y="69"/>
                      <a:pt x="450" y="69"/>
                      <a:pt x="453" y="69"/>
                    </a:cubicBezTo>
                    <a:cubicBezTo>
                      <a:pt x="451" y="69"/>
                      <a:pt x="450" y="69"/>
                      <a:pt x="449" y="69"/>
                    </a:cubicBezTo>
                    <a:cubicBezTo>
                      <a:pt x="451" y="68"/>
                      <a:pt x="445" y="67"/>
                      <a:pt x="455" y="67"/>
                    </a:cubicBezTo>
                    <a:cubicBezTo>
                      <a:pt x="500" y="66"/>
                      <a:pt x="518" y="64"/>
                      <a:pt x="530" y="63"/>
                    </a:cubicBezTo>
                    <a:moveTo>
                      <a:pt x="107" y="53"/>
                    </a:moveTo>
                    <a:cubicBezTo>
                      <a:pt x="108" y="59"/>
                      <a:pt x="108" y="64"/>
                      <a:pt x="108" y="69"/>
                    </a:cubicBezTo>
                    <a:cubicBezTo>
                      <a:pt x="141" y="69"/>
                      <a:pt x="180" y="68"/>
                      <a:pt x="223" y="68"/>
                    </a:cubicBezTo>
                    <a:cubicBezTo>
                      <a:pt x="311" y="67"/>
                      <a:pt x="417" y="64"/>
                      <a:pt x="530" y="63"/>
                    </a:cubicBezTo>
                    <a:cubicBezTo>
                      <a:pt x="540" y="61"/>
                      <a:pt x="546" y="60"/>
                      <a:pt x="559" y="58"/>
                    </a:cubicBezTo>
                    <a:cubicBezTo>
                      <a:pt x="550" y="58"/>
                      <a:pt x="258" y="57"/>
                      <a:pt x="147" y="54"/>
                    </a:cubicBezTo>
                    <a:cubicBezTo>
                      <a:pt x="116" y="54"/>
                      <a:pt x="116" y="54"/>
                      <a:pt x="116" y="54"/>
                    </a:cubicBezTo>
                    <a:cubicBezTo>
                      <a:pt x="108" y="53"/>
                      <a:pt x="108" y="53"/>
                      <a:pt x="108" y="53"/>
                    </a:cubicBezTo>
                    <a:cubicBezTo>
                      <a:pt x="107" y="53"/>
                      <a:pt x="107" y="53"/>
                      <a:pt x="107" y="53"/>
                    </a:cubicBezTo>
                    <a:moveTo>
                      <a:pt x="889" y="41"/>
                    </a:moveTo>
                    <a:cubicBezTo>
                      <a:pt x="889" y="45"/>
                      <a:pt x="890" y="48"/>
                      <a:pt x="890" y="52"/>
                    </a:cubicBezTo>
                    <a:cubicBezTo>
                      <a:pt x="890" y="52"/>
                      <a:pt x="890" y="52"/>
                      <a:pt x="890" y="52"/>
                    </a:cubicBezTo>
                    <a:cubicBezTo>
                      <a:pt x="890" y="52"/>
                      <a:pt x="890" y="52"/>
                      <a:pt x="890" y="52"/>
                    </a:cubicBezTo>
                    <a:cubicBezTo>
                      <a:pt x="891" y="52"/>
                      <a:pt x="891" y="52"/>
                      <a:pt x="891" y="52"/>
                    </a:cubicBezTo>
                    <a:cubicBezTo>
                      <a:pt x="891" y="48"/>
                      <a:pt x="891" y="47"/>
                      <a:pt x="891" y="47"/>
                    </a:cubicBezTo>
                    <a:cubicBezTo>
                      <a:pt x="891" y="47"/>
                      <a:pt x="891" y="49"/>
                      <a:pt x="891" y="52"/>
                    </a:cubicBezTo>
                    <a:cubicBezTo>
                      <a:pt x="891" y="54"/>
                      <a:pt x="891" y="57"/>
                      <a:pt x="891" y="57"/>
                    </a:cubicBezTo>
                    <a:cubicBezTo>
                      <a:pt x="891" y="57"/>
                      <a:pt x="891" y="53"/>
                      <a:pt x="890" y="41"/>
                    </a:cubicBezTo>
                    <a:cubicBezTo>
                      <a:pt x="890" y="41"/>
                      <a:pt x="890" y="41"/>
                      <a:pt x="890" y="41"/>
                    </a:cubicBezTo>
                    <a:cubicBezTo>
                      <a:pt x="890" y="41"/>
                      <a:pt x="890" y="41"/>
                      <a:pt x="890" y="41"/>
                    </a:cubicBezTo>
                    <a:cubicBezTo>
                      <a:pt x="889" y="41"/>
                      <a:pt x="889" y="41"/>
                      <a:pt x="889" y="41"/>
                    </a:cubicBezTo>
                    <a:moveTo>
                      <a:pt x="825" y="61"/>
                    </a:moveTo>
                    <a:cubicBezTo>
                      <a:pt x="825" y="58"/>
                      <a:pt x="825" y="54"/>
                      <a:pt x="825" y="49"/>
                    </a:cubicBezTo>
                    <a:cubicBezTo>
                      <a:pt x="825" y="49"/>
                      <a:pt x="825" y="49"/>
                      <a:pt x="826" y="49"/>
                    </a:cubicBezTo>
                    <a:cubicBezTo>
                      <a:pt x="826" y="56"/>
                      <a:pt x="826" y="62"/>
                      <a:pt x="826" y="62"/>
                    </a:cubicBezTo>
                    <a:cubicBezTo>
                      <a:pt x="826" y="62"/>
                      <a:pt x="826" y="62"/>
                      <a:pt x="826" y="61"/>
                    </a:cubicBezTo>
                    <a:cubicBezTo>
                      <a:pt x="826" y="61"/>
                      <a:pt x="826" y="61"/>
                      <a:pt x="826" y="61"/>
                    </a:cubicBezTo>
                    <a:cubicBezTo>
                      <a:pt x="825" y="61"/>
                      <a:pt x="825" y="61"/>
                      <a:pt x="825" y="61"/>
                    </a:cubicBezTo>
                    <a:cubicBezTo>
                      <a:pt x="825" y="61"/>
                      <a:pt x="825" y="61"/>
                      <a:pt x="825" y="61"/>
                    </a:cubicBezTo>
                    <a:moveTo>
                      <a:pt x="763" y="50"/>
                    </a:moveTo>
                    <a:cubicBezTo>
                      <a:pt x="768" y="49"/>
                      <a:pt x="772" y="48"/>
                      <a:pt x="775" y="48"/>
                    </a:cubicBezTo>
                    <a:cubicBezTo>
                      <a:pt x="786" y="48"/>
                      <a:pt x="796" y="48"/>
                      <a:pt x="806" y="49"/>
                    </a:cubicBezTo>
                    <a:cubicBezTo>
                      <a:pt x="763" y="50"/>
                      <a:pt x="763" y="50"/>
                      <a:pt x="763" y="50"/>
                    </a:cubicBezTo>
                    <a:moveTo>
                      <a:pt x="825" y="48"/>
                    </a:moveTo>
                    <a:cubicBezTo>
                      <a:pt x="825" y="47"/>
                      <a:pt x="825" y="46"/>
                      <a:pt x="825" y="45"/>
                    </a:cubicBezTo>
                    <a:cubicBezTo>
                      <a:pt x="825" y="47"/>
                      <a:pt x="825" y="48"/>
                      <a:pt x="825" y="48"/>
                    </a:cubicBezTo>
                    <a:moveTo>
                      <a:pt x="826" y="39"/>
                    </a:moveTo>
                    <a:cubicBezTo>
                      <a:pt x="826" y="39"/>
                      <a:pt x="826" y="39"/>
                      <a:pt x="826" y="39"/>
                    </a:cubicBezTo>
                    <a:cubicBezTo>
                      <a:pt x="826" y="39"/>
                      <a:pt x="826" y="39"/>
                      <a:pt x="826" y="39"/>
                    </a:cubicBezTo>
                    <a:cubicBezTo>
                      <a:pt x="825" y="39"/>
                      <a:pt x="825" y="39"/>
                      <a:pt x="825" y="39"/>
                    </a:cubicBezTo>
                    <a:cubicBezTo>
                      <a:pt x="825" y="39"/>
                      <a:pt x="825" y="39"/>
                      <a:pt x="825" y="39"/>
                    </a:cubicBezTo>
                    <a:cubicBezTo>
                      <a:pt x="814" y="39"/>
                      <a:pt x="804" y="39"/>
                      <a:pt x="794" y="39"/>
                    </a:cubicBezTo>
                    <a:cubicBezTo>
                      <a:pt x="743" y="40"/>
                      <a:pt x="695" y="41"/>
                      <a:pt x="652" y="41"/>
                    </a:cubicBezTo>
                    <a:cubicBezTo>
                      <a:pt x="575" y="43"/>
                      <a:pt x="514" y="43"/>
                      <a:pt x="487" y="43"/>
                    </a:cubicBezTo>
                    <a:cubicBezTo>
                      <a:pt x="484" y="43"/>
                      <a:pt x="481" y="43"/>
                      <a:pt x="479" y="43"/>
                    </a:cubicBezTo>
                    <a:cubicBezTo>
                      <a:pt x="463" y="43"/>
                      <a:pt x="445" y="43"/>
                      <a:pt x="429" y="42"/>
                    </a:cubicBezTo>
                    <a:cubicBezTo>
                      <a:pt x="405" y="43"/>
                      <a:pt x="380" y="44"/>
                      <a:pt x="357" y="45"/>
                    </a:cubicBezTo>
                    <a:cubicBezTo>
                      <a:pt x="355" y="45"/>
                      <a:pt x="354" y="45"/>
                      <a:pt x="352" y="45"/>
                    </a:cubicBezTo>
                    <a:cubicBezTo>
                      <a:pt x="450" y="46"/>
                      <a:pt x="542" y="48"/>
                      <a:pt x="585" y="50"/>
                    </a:cubicBezTo>
                    <a:cubicBezTo>
                      <a:pt x="607" y="51"/>
                      <a:pt x="628" y="51"/>
                      <a:pt x="649" y="52"/>
                    </a:cubicBezTo>
                    <a:cubicBezTo>
                      <a:pt x="680" y="53"/>
                      <a:pt x="680" y="53"/>
                      <a:pt x="680" y="53"/>
                    </a:cubicBezTo>
                    <a:cubicBezTo>
                      <a:pt x="696" y="54"/>
                      <a:pt x="696" y="54"/>
                      <a:pt x="696" y="54"/>
                    </a:cubicBezTo>
                    <a:cubicBezTo>
                      <a:pt x="704" y="54"/>
                      <a:pt x="704" y="54"/>
                      <a:pt x="704" y="54"/>
                    </a:cubicBezTo>
                    <a:cubicBezTo>
                      <a:pt x="706" y="54"/>
                      <a:pt x="706" y="54"/>
                      <a:pt x="706" y="54"/>
                    </a:cubicBezTo>
                    <a:cubicBezTo>
                      <a:pt x="706" y="54"/>
                      <a:pt x="706" y="54"/>
                      <a:pt x="706" y="54"/>
                    </a:cubicBezTo>
                    <a:cubicBezTo>
                      <a:pt x="706" y="54"/>
                      <a:pt x="706" y="54"/>
                      <a:pt x="706" y="54"/>
                    </a:cubicBezTo>
                    <a:cubicBezTo>
                      <a:pt x="706" y="49"/>
                      <a:pt x="706" y="47"/>
                      <a:pt x="706" y="47"/>
                    </a:cubicBezTo>
                    <a:cubicBezTo>
                      <a:pt x="706" y="47"/>
                      <a:pt x="706" y="50"/>
                      <a:pt x="706" y="54"/>
                    </a:cubicBezTo>
                    <a:cubicBezTo>
                      <a:pt x="706" y="54"/>
                      <a:pt x="706" y="54"/>
                      <a:pt x="706" y="54"/>
                    </a:cubicBezTo>
                    <a:cubicBezTo>
                      <a:pt x="706" y="57"/>
                      <a:pt x="706" y="60"/>
                      <a:pt x="706" y="63"/>
                    </a:cubicBezTo>
                    <a:cubicBezTo>
                      <a:pt x="722" y="63"/>
                      <a:pt x="737" y="63"/>
                      <a:pt x="753" y="64"/>
                    </a:cubicBezTo>
                    <a:cubicBezTo>
                      <a:pt x="753" y="64"/>
                      <a:pt x="773" y="64"/>
                      <a:pt x="804" y="65"/>
                    </a:cubicBezTo>
                    <a:cubicBezTo>
                      <a:pt x="811" y="65"/>
                      <a:pt x="818" y="65"/>
                      <a:pt x="826" y="66"/>
                    </a:cubicBezTo>
                    <a:cubicBezTo>
                      <a:pt x="826" y="61"/>
                      <a:pt x="826" y="56"/>
                      <a:pt x="826" y="51"/>
                    </a:cubicBezTo>
                    <a:cubicBezTo>
                      <a:pt x="826" y="51"/>
                      <a:pt x="826" y="50"/>
                      <a:pt x="826" y="49"/>
                    </a:cubicBezTo>
                    <a:cubicBezTo>
                      <a:pt x="838" y="50"/>
                      <a:pt x="850" y="50"/>
                      <a:pt x="862" y="51"/>
                    </a:cubicBezTo>
                    <a:cubicBezTo>
                      <a:pt x="877" y="51"/>
                      <a:pt x="877" y="51"/>
                      <a:pt x="877" y="51"/>
                    </a:cubicBezTo>
                    <a:cubicBezTo>
                      <a:pt x="884" y="51"/>
                      <a:pt x="884" y="51"/>
                      <a:pt x="884" y="51"/>
                    </a:cubicBezTo>
                    <a:cubicBezTo>
                      <a:pt x="887" y="52"/>
                      <a:pt x="887" y="52"/>
                      <a:pt x="887" y="52"/>
                    </a:cubicBezTo>
                    <a:cubicBezTo>
                      <a:pt x="889" y="52"/>
                      <a:pt x="889" y="52"/>
                      <a:pt x="889" y="52"/>
                    </a:cubicBezTo>
                    <a:cubicBezTo>
                      <a:pt x="890" y="52"/>
                      <a:pt x="890" y="52"/>
                      <a:pt x="890" y="52"/>
                    </a:cubicBezTo>
                    <a:cubicBezTo>
                      <a:pt x="890" y="48"/>
                      <a:pt x="889" y="45"/>
                      <a:pt x="889" y="41"/>
                    </a:cubicBezTo>
                    <a:cubicBezTo>
                      <a:pt x="888" y="41"/>
                      <a:pt x="888" y="41"/>
                      <a:pt x="888" y="41"/>
                    </a:cubicBezTo>
                    <a:cubicBezTo>
                      <a:pt x="884" y="40"/>
                      <a:pt x="884" y="40"/>
                      <a:pt x="884" y="40"/>
                    </a:cubicBezTo>
                    <a:cubicBezTo>
                      <a:pt x="869" y="40"/>
                      <a:pt x="869" y="40"/>
                      <a:pt x="869" y="40"/>
                    </a:cubicBezTo>
                    <a:cubicBezTo>
                      <a:pt x="854" y="40"/>
                      <a:pt x="840" y="40"/>
                      <a:pt x="826" y="39"/>
                    </a:cubicBezTo>
                    <a:cubicBezTo>
                      <a:pt x="826" y="39"/>
                      <a:pt x="826" y="39"/>
                      <a:pt x="826" y="39"/>
                    </a:cubicBezTo>
                    <a:moveTo>
                      <a:pt x="891" y="38"/>
                    </a:moveTo>
                    <a:cubicBezTo>
                      <a:pt x="890" y="38"/>
                      <a:pt x="890" y="38"/>
                      <a:pt x="890" y="38"/>
                    </a:cubicBezTo>
                    <a:cubicBezTo>
                      <a:pt x="890" y="39"/>
                      <a:pt x="890" y="40"/>
                      <a:pt x="890" y="41"/>
                    </a:cubicBezTo>
                    <a:cubicBezTo>
                      <a:pt x="891" y="41"/>
                      <a:pt x="891" y="41"/>
                      <a:pt x="891" y="41"/>
                    </a:cubicBezTo>
                    <a:cubicBezTo>
                      <a:pt x="891" y="41"/>
                      <a:pt x="891" y="41"/>
                      <a:pt x="891" y="41"/>
                    </a:cubicBezTo>
                    <a:cubicBezTo>
                      <a:pt x="891" y="45"/>
                      <a:pt x="891" y="47"/>
                      <a:pt x="891" y="47"/>
                    </a:cubicBezTo>
                    <a:cubicBezTo>
                      <a:pt x="891" y="47"/>
                      <a:pt x="891" y="45"/>
                      <a:pt x="891" y="41"/>
                    </a:cubicBezTo>
                    <a:cubicBezTo>
                      <a:pt x="891" y="40"/>
                      <a:pt x="891" y="39"/>
                      <a:pt x="891" y="38"/>
                    </a:cubicBezTo>
                    <a:moveTo>
                      <a:pt x="87" y="33"/>
                    </a:moveTo>
                    <a:cubicBezTo>
                      <a:pt x="87" y="38"/>
                      <a:pt x="87" y="45"/>
                      <a:pt x="87" y="53"/>
                    </a:cubicBezTo>
                    <a:cubicBezTo>
                      <a:pt x="87" y="53"/>
                      <a:pt x="87" y="53"/>
                      <a:pt x="87" y="53"/>
                    </a:cubicBezTo>
                    <a:cubicBezTo>
                      <a:pt x="87" y="54"/>
                      <a:pt x="87" y="55"/>
                      <a:pt x="87" y="56"/>
                    </a:cubicBezTo>
                    <a:cubicBezTo>
                      <a:pt x="87" y="58"/>
                      <a:pt x="87" y="60"/>
                      <a:pt x="87" y="60"/>
                    </a:cubicBezTo>
                    <a:cubicBezTo>
                      <a:pt x="87" y="60"/>
                      <a:pt x="87" y="60"/>
                      <a:pt x="87" y="60"/>
                    </a:cubicBezTo>
                    <a:cubicBezTo>
                      <a:pt x="87" y="60"/>
                      <a:pt x="87" y="60"/>
                      <a:pt x="87" y="60"/>
                    </a:cubicBezTo>
                    <a:cubicBezTo>
                      <a:pt x="87" y="61"/>
                      <a:pt x="87" y="63"/>
                      <a:pt x="88" y="64"/>
                    </a:cubicBezTo>
                    <a:cubicBezTo>
                      <a:pt x="88" y="64"/>
                      <a:pt x="88" y="64"/>
                      <a:pt x="88" y="65"/>
                    </a:cubicBezTo>
                    <a:cubicBezTo>
                      <a:pt x="85" y="65"/>
                      <a:pt x="83" y="65"/>
                      <a:pt x="80" y="65"/>
                    </a:cubicBezTo>
                    <a:cubicBezTo>
                      <a:pt x="53" y="64"/>
                      <a:pt x="28" y="64"/>
                      <a:pt x="3" y="64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1" y="66"/>
                      <a:pt x="1" y="68"/>
                      <a:pt x="1" y="69"/>
                    </a:cubicBezTo>
                    <a:cubicBezTo>
                      <a:pt x="16" y="69"/>
                      <a:pt x="37" y="69"/>
                      <a:pt x="65" y="69"/>
                    </a:cubicBezTo>
                    <a:cubicBezTo>
                      <a:pt x="72" y="69"/>
                      <a:pt x="80" y="69"/>
                      <a:pt x="88" y="69"/>
                    </a:cubicBezTo>
                    <a:cubicBezTo>
                      <a:pt x="88" y="63"/>
                      <a:pt x="88" y="56"/>
                      <a:pt x="88" y="49"/>
                    </a:cubicBezTo>
                    <a:cubicBezTo>
                      <a:pt x="87" y="44"/>
                      <a:pt x="87" y="38"/>
                      <a:pt x="87" y="33"/>
                    </a:cubicBezTo>
                    <a:moveTo>
                      <a:pt x="87" y="29"/>
                    </a:moveTo>
                    <a:cubicBezTo>
                      <a:pt x="87" y="29"/>
                      <a:pt x="87" y="29"/>
                      <a:pt x="87" y="29"/>
                    </a:cubicBezTo>
                    <a:cubicBezTo>
                      <a:pt x="87" y="35"/>
                      <a:pt x="88" y="42"/>
                      <a:pt x="88" y="48"/>
                    </a:cubicBezTo>
                    <a:cubicBezTo>
                      <a:pt x="88" y="55"/>
                      <a:pt x="88" y="62"/>
                      <a:pt x="88" y="69"/>
                    </a:cubicBezTo>
                    <a:cubicBezTo>
                      <a:pt x="94" y="69"/>
                      <a:pt x="101" y="69"/>
                      <a:pt x="108" y="69"/>
                    </a:cubicBezTo>
                    <a:cubicBezTo>
                      <a:pt x="107" y="54"/>
                      <a:pt x="107" y="49"/>
                      <a:pt x="107" y="49"/>
                    </a:cubicBezTo>
                    <a:cubicBezTo>
                      <a:pt x="107" y="49"/>
                      <a:pt x="107" y="51"/>
                      <a:pt x="107" y="53"/>
                    </a:cubicBezTo>
                    <a:cubicBezTo>
                      <a:pt x="107" y="55"/>
                      <a:pt x="107" y="57"/>
                      <a:pt x="107" y="57"/>
                    </a:cubicBezTo>
                    <a:cubicBezTo>
                      <a:pt x="107" y="57"/>
                      <a:pt x="107" y="56"/>
                      <a:pt x="107" y="53"/>
                    </a:cubicBezTo>
                    <a:cubicBezTo>
                      <a:pt x="107" y="53"/>
                      <a:pt x="107" y="53"/>
                      <a:pt x="107" y="53"/>
                    </a:cubicBezTo>
                    <a:cubicBezTo>
                      <a:pt x="107" y="49"/>
                      <a:pt x="107" y="46"/>
                      <a:pt x="107" y="46"/>
                    </a:cubicBezTo>
                    <a:cubicBezTo>
                      <a:pt x="107" y="46"/>
                      <a:pt x="107" y="46"/>
                      <a:pt x="107" y="47"/>
                    </a:cubicBezTo>
                    <a:cubicBezTo>
                      <a:pt x="107" y="47"/>
                      <a:pt x="107" y="47"/>
                      <a:pt x="107" y="47"/>
                    </a:cubicBezTo>
                    <a:cubicBezTo>
                      <a:pt x="107" y="45"/>
                      <a:pt x="107" y="44"/>
                      <a:pt x="107" y="44"/>
                    </a:cubicBezTo>
                    <a:cubicBezTo>
                      <a:pt x="107" y="44"/>
                      <a:pt x="107" y="44"/>
                      <a:pt x="107" y="45"/>
                    </a:cubicBezTo>
                    <a:cubicBezTo>
                      <a:pt x="107" y="45"/>
                      <a:pt x="107" y="45"/>
                      <a:pt x="107" y="45"/>
                    </a:cubicBezTo>
                    <a:cubicBezTo>
                      <a:pt x="107" y="44"/>
                      <a:pt x="107" y="43"/>
                      <a:pt x="107" y="42"/>
                    </a:cubicBezTo>
                    <a:cubicBezTo>
                      <a:pt x="109" y="42"/>
                      <a:pt x="109" y="42"/>
                      <a:pt x="109" y="42"/>
                    </a:cubicBezTo>
                    <a:cubicBezTo>
                      <a:pt x="111" y="42"/>
                      <a:pt x="111" y="42"/>
                      <a:pt x="111" y="42"/>
                    </a:cubicBezTo>
                    <a:cubicBezTo>
                      <a:pt x="161" y="43"/>
                      <a:pt x="222" y="43"/>
                      <a:pt x="283" y="44"/>
                    </a:cubicBezTo>
                    <a:cubicBezTo>
                      <a:pt x="306" y="44"/>
                      <a:pt x="329" y="45"/>
                      <a:pt x="352" y="45"/>
                    </a:cubicBezTo>
                    <a:cubicBezTo>
                      <a:pt x="314" y="43"/>
                      <a:pt x="241" y="41"/>
                      <a:pt x="162" y="39"/>
                    </a:cubicBezTo>
                    <a:cubicBezTo>
                      <a:pt x="143" y="39"/>
                      <a:pt x="122" y="38"/>
                      <a:pt x="102" y="38"/>
                    </a:cubicBezTo>
                    <a:cubicBezTo>
                      <a:pt x="95" y="38"/>
                      <a:pt x="95" y="38"/>
                      <a:pt x="95" y="38"/>
                    </a:cubicBezTo>
                    <a:cubicBezTo>
                      <a:pt x="91" y="38"/>
                      <a:pt x="91" y="38"/>
                      <a:pt x="91" y="38"/>
                    </a:cubicBezTo>
                    <a:cubicBezTo>
                      <a:pt x="89" y="38"/>
                      <a:pt x="89" y="38"/>
                      <a:pt x="89" y="38"/>
                    </a:cubicBezTo>
                    <a:cubicBezTo>
                      <a:pt x="88" y="38"/>
                      <a:pt x="88" y="38"/>
                      <a:pt x="88" y="38"/>
                    </a:cubicBezTo>
                    <a:cubicBezTo>
                      <a:pt x="88" y="38"/>
                      <a:pt x="88" y="38"/>
                      <a:pt x="88" y="38"/>
                    </a:cubicBezTo>
                    <a:cubicBezTo>
                      <a:pt x="88" y="38"/>
                      <a:pt x="88" y="38"/>
                      <a:pt x="88" y="38"/>
                    </a:cubicBezTo>
                    <a:cubicBezTo>
                      <a:pt x="87" y="32"/>
                      <a:pt x="87" y="29"/>
                      <a:pt x="87" y="29"/>
                    </a:cubicBezTo>
                    <a:moveTo>
                      <a:pt x="825" y="20"/>
                    </a:moveTo>
                    <a:cubicBezTo>
                      <a:pt x="825" y="20"/>
                      <a:pt x="825" y="20"/>
                      <a:pt x="825" y="20"/>
                    </a:cubicBezTo>
                    <a:cubicBezTo>
                      <a:pt x="825" y="20"/>
                      <a:pt x="825" y="20"/>
                      <a:pt x="826" y="20"/>
                    </a:cubicBezTo>
                    <a:cubicBezTo>
                      <a:pt x="825" y="20"/>
                      <a:pt x="825" y="20"/>
                      <a:pt x="825" y="20"/>
                    </a:cubicBezTo>
                    <a:moveTo>
                      <a:pt x="87" y="20"/>
                    </a:moveTo>
                    <a:cubicBezTo>
                      <a:pt x="87" y="22"/>
                      <a:pt x="87" y="26"/>
                      <a:pt x="87" y="29"/>
                    </a:cubicBezTo>
                    <a:cubicBezTo>
                      <a:pt x="91" y="29"/>
                      <a:pt x="94" y="29"/>
                      <a:pt x="97" y="29"/>
                    </a:cubicBezTo>
                    <a:cubicBezTo>
                      <a:pt x="108" y="28"/>
                      <a:pt x="119" y="28"/>
                      <a:pt x="130" y="28"/>
                    </a:cubicBezTo>
                    <a:cubicBezTo>
                      <a:pt x="148" y="28"/>
                      <a:pt x="164" y="28"/>
                      <a:pt x="179" y="28"/>
                    </a:cubicBezTo>
                    <a:cubicBezTo>
                      <a:pt x="199" y="28"/>
                      <a:pt x="215" y="28"/>
                      <a:pt x="229" y="28"/>
                    </a:cubicBezTo>
                    <a:cubicBezTo>
                      <a:pt x="244" y="28"/>
                      <a:pt x="255" y="28"/>
                      <a:pt x="263" y="28"/>
                    </a:cubicBezTo>
                    <a:cubicBezTo>
                      <a:pt x="265" y="28"/>
                      <a:pt x="267" y="28"/>
                      <a:pt x="269" y="28"/>
                    </a:cubicBezTo>
                    <a:cubicBezTo>
                      <a:pt x="271" y="27"/>
                      <a:pt x="272" y="27"/>
                      <a:pt x="270" y="27"/>
                    </a:cubicBezTo>
                    <a:cubicBezTo>
                      <a:pt x="242" y="24"/>
                      <a:pt x="188" y="21"/>
                      <a:pt x="126" y="21"/>
                    </a:cubicBezTo>
                    <a:cubicBezTo>
                      <a:pt x="106" y="21"/>
                      <a:pt x="106" y="21"/>
                      <a:pt x="106" y="21"/>
                    </a:cubicBezTo>
                    <a:cubicBezTo>
                      <a:pt x="96" y="21"/>
                      <a:pt x="96" y="21"/>
                      <a:pt x="96" y="21"/>
                    </a:cubicBezTo>
                    <a:cubicBezTo>
                      <a:pt x="91" y="21"/>
                      <a:pt x="91" y="21"/>
                      <a:pt x="91" y="21"/>
                    </a:cubicBezTo>
                    <a:cubicBezTo>
                      <a:pt x="88" y="21"/>
                      <a:pt x="88" y="21"/>
                      <a:pt x="88" y="21"/>
                    </a:cubicBezTo>
                    <a:cubicBezTo>
                      <a:pt x="88" y="21"/>
                      <a:pt x="88" y="21"/>
                      <a:pt x="88" y="21"/>
                    </a:cubicBezTo>
                    <a:cubicBezTo>
                      <a:pt x="87" y="21"/>
                      <a:pt x="87" y="21"/>
                      <a:pt x="87" y="21"/>
                    </a:cubicBezTo>
                    <a:cubicBezTo>
                      <a:pt x="87" y="21"/>
                      <a:pt x="87" y="21"/>
                      <a:pt x="87" y="21"/>
                    </a:cubicBezTo>
                    <a:cubicBezTo>
                      <a:pt x="87" y="20"/>
                      <a:pt x="87" y="20"/>
                      <a:pt x="87" y="20"/>
                    </a:cubicBezTo>
                    <a:moveTo>
                      <a:pt x="824" y="18"/>
                    </a:moveTo>
                    <a:cubicBezTo>
                      <a:pt x="824" y="18"/>
                      <a:pt x="824" y="18"/>
                      <a:pt x="824" y="20"/>
                    </a:cubicBezTo>
                    <a:cubicBezTo>
                      <a:pt x="824" y="20"/>
                      <a:pt x="824" y="20"/>
                      <a:pt x="824" y="20"/>
                    </a:cubicBezTo>
                    <a:cubicBezTo>
                      <a:pt x="824" y="19"/>
                      <a:pt x="824" y="18"/>
                      <a:pt x="824" y="18"/>
                    </a:cubicBezTo>
                    <a:moveTo>
                      <a:pt x="87" y="14"/>
                    </a:moveTo>
                    <a:cubicBezTo>
                      <a:pt x="87" y="14"/>
                      <a:pt x="87" y="14"/>
                      <a:pt x="87" y="14"/>
                    </a:cubicBezTo>
                    <a:cubicBezTo>
                      <a:pt x="87" y="15"/>
                      <a:pt x="87" y="17"/>
                      <a:pt x="87" y="20"/>
                    </a:cubicBezTo>
                    <a:cubicBezTo>
                      <a:pt x="87" y="18"/>
                      <a:pt x="87" y="15"/>
                      <a:pt x="87" y="14"/>
                    </a:cubicBezTo>
                    <a:moveTo>
                      <a:pt x="890" y="11"/>
                    </a:moveTo>
                    <a:cubicBezTo>
                      <a:pt x="890" y="11"/>
                      <a:pt x="890" y="11"/>
                      <a:pt x="890" y="11"/>
                    </a:cubicBezTo>
                    <a:cubicBezTo>
                      <a:pt x="890" y="11"/>
                      <a:pt x="890" y="11"/>
                      <a:pt x="890" y="11"/>
                    </a:cubicBezTo>
                    <a:cubicBezTo>
                      <a:pt x="889" y="11"/>
                      <a:pt x="889" y="11"/>
                      <a:pt x="889" y="11"/>
                    </a:cubicBezTo>
                    <a:cubicBezTo>
                      <a:pt x="890" y="15"/>
                      <a:pt x="890" y="18"/>
                      <a:pt x="890" y="21"/>
                    </a:cubicBezTo>
                    <a:cubicBezTo>
                      <a:pt x="891" y="21"/>
                      <a:pt x="891" y="21"/>
                      <a:pt x="891" y="21"/>
                    </a:cubicBezTo>
                    <a:cubicBezTo>
                      <a:pt x="890" y="15"/>
                      <a:pt x="890" y="11"/>
                      <a:pt x="890" y="11"/>
                    </a:cubicBezTo>
                    <a:moveTo>
                      <a:pt x="0" y="5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6"/>
                      <a:pt x="0" y="8"/>
                    </a:cubicBezTo>
                    <a:cubicBezTo>
                      <a:pt x="0" y="15"/>
                      <a:pt x="0" y="28"/>
                      <a:pt x="0" y="41"/>
                    </a:cubicBezTo>
                    <a:cubicBezTo>
                      <a:pt x="0" y="44"/>
                      <a:pt x="0" y="47"/>
                      <a:pt x="0" y="49"/>
                    </a:cubicBezTo>
                    <a:cubicBezTo>
                      <a:pt x="0" y="57"/>
                      <a:pt x="0" y="64"/>
                      <a:pt x="0" y="69"/>
                    </a:cubicBezTo>
                    <a:cubicBezTo>
                      <a:pt x="0" y="69"/>
                      <a:pt x="1" y="69"/>
                      <a:pt x="1" y="69"/>
                    </a:cubicBezTo>
                    <a:cubicBezTo>
                      <a:pt x="1" y="68"/>
                      <a:pt x="1" y="66"/>
                      <a:pt x="1" y="64"/>
                    </a:cubicBezTo>
                    <a:cubicBezTo>
                      <a:pt x="1" y="60"/>
                      <a:pt x="1" y="55"/>
                      <a:pt x="1" y="51"/>
                    </a:cubicBezTo>
                    <a:cubicBezTo>
                      <a:pt x="0" y="41"/>
                      <a:pt x="0" y="30"/>
                      <a:pt x="0" y="30"/>
                    </a:cubicBezTo>
                    <a:cubicBezTo>
                      <a:pt x="0" y="30"/>
                      <a:pt x="0" y="30"/>
                      <a:pt x="0" y="31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2" y="31"/>
                      <a:pt x="2" y="31"/>
                      <a:pt x="2" y="31"/>
                    </a:cubicBezTo>
                    <a:cubicBezTo>
                      <a:pt x="7" y="31"/>
                      <a:pt x="7" y="31"/>
                      <a:pt x="7" y="31"/>
                    </a:cubicBezTo>
                    <a:cubicBezTo>
                      <a:pt x="16" y="30"/>
                      <a:pt x="16" y="30"/>
                      <a:pt x="16" y="30"/>
                    </a:cubicBezTo>
                    <a:cubicBezTo>
                      <a:pt x="33" y="30"/>
                      <a:pt x="33" y="30"/>
                      <a:pt x="33" y="30"/>
                    </a:cubicBezTo>
                    <a:cubicBezTo>
                      <a:pt x="45" y="30"/>
                      <a:pt x="56" y="29"/>
                      <a:pt x="67" y="29"/>
                    </a:cubicBezTo>
                    <a:cubicBezTo>
                      <a:pt x="74" y="29"/>
                      <a:pt x="81" y="29"/>
                      <a:pt x="87" y="29"/>
                    </a:cubicBezTo>
                    <a:cubicBezTo>
                      <a:pt x="87" y="23"/>
                      <a:pt x="87" y="18"/>
                      <a:pt x="87" y="14"/>
                    </a:cubicBezTo>
                    <a:cubicBezTo>
                      <a:pt x="59" y="14"/>
                      <a:pt x="43" y="15"/>
                      <a:pt x="42" y="15"/>
                    </a:cubicBezTo>
                    <a:cubicBezTo>
                      <a:pt x="33" y="16"/>
                      <a:pt x="23" y="16"/>
                      <a:pt x="14" y="17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4"/>
                      <a:pt x="0" y="11"/>
                      <a:pt x="0" y="8"/>
                    </a:cubicBezTo>
                    <a:cubicBezTo>
                      <a:pt x="0" y="6"/>
                      <a:pt x="0" y="5"/>
                      <a:pt x="0" y="5"/>
                    </a:cubicBezTo>
                    <a:moveTo>
                      <a:pt x="0" y="4"/>
                    </a:moveTo>
                    <a:cubicBezTo>
                      <a:pt x="0" y="4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4"/>
                      <a:pt x="0" y="4"/>
                    </a:cubicBezTo>
                    <a:moveTo>
                      <a:pt x="888" y="0"/>
                    </a:moveTo>
                    <a:cubicBezTo>
                      <a:pt x="881" y="1"/>
                      <a:pt x="875" y="1"/>
                      <a:pt x="869" y="2"/>
                    </a:cubicBezTo>
                    <a:cubicBezTo>
                      <a:pt x="866" y="2"/>
                      <a:pt x="864" y="2"/>
                      <a:pt x="861" y="2"/>
                    </a:cubicBezTo>
                    <a:cubicBezTo>
                      <a:pt x="843" y="4"/>
                      <a:pt x="826" y="5"/>
                      <a:pt x="809" y="6"/>
                    </a:cubicBezTo>
                    <a:cubicBezTo>
                      <a:pt x="775" y="7"/>
                      <a:pt x="744" y="8"/>
                      <a:pt x="719" y="9"/>
                    </a:cubicBezTo>
                    <a:cubicBezTo>
                      <a:pt x="667" y="10"/>
                      <a:pt x="635" y="10"/>
                      <a:pt x="635" y="10"/>
                    </a:cubicBezTo>
                    <a:cubicBezTo>
                      <a:pt x="605" y="9"/>
                      <a:pt x="569" y="9"/>
                      <a:pt x="529" y="9"/>
                    </a:cubicBezTo>
                    <a:cubicBezTo>
                      <a:pt x="386" y="9"/>
                      <a:pt x="199" y="11"/>
                      <a:pt x="104" y="13"/>
                    </a:cubicBezTo>
                    <a:cubicBezTo>
                      <a:pt x="114" y="13"/>
                      <a:pt x="123" y="13"/>
                      <a:pt x="132" y="14"/>
                    </a:cubicBezTo>
                    <a:cubicBezTo>
                      <a:pt x="252" y="16"/>
                      <a:pt x="407" y="17"/>
                      <a:pt x="559" y="18"/>
                    </a:cubicBezTo>
                    <a:cubicBezTo>
                      <a:pt x="634" y="18"/>
                      <a:pt x="709" y="19"/>
                      <a:pt x="778" y="20"/>
                    </a:cubicBezTo>
                    <a:cubicBezTo>
                      <a:pt x="779" y="20"/>
                      <a:pt x="781" y="20"/>
                      <a:pt x="782" y="20"/>
                    </a:cubicBezTo>
                    <a:cubicBezTo>
                      <a:pt x="785" y="20"/>
                      <a:pt x="788" y="20"/>
                      <a:pt x="790" y="19"/>
                    </a:cubicBezTo>
                    <a:cubicBezTo>
                      <a:pt x="811" y="18"/>
                      <a:pt x="831" y="17"/>
                      <a:pt x="851" y="15"/>
                    </a:cubicBezTo>
                    <a:cubicBezTo>
                      <a:pt x="861" y="14"/>
                      <a:pt x="872" y="13"/>
                      <a:pt x="882" y="12"/>
                    </a:cubicBezTo>
                    <a:cubicBezTo>
                      <a:pt x="888" y="11"/>
                      <a:pt x="888" y="11"/>
                      <a:pt x="888" y="11"/>
                    </a:cubicBezTo>
                    <a:cubicBezTo>
                      <a:pt x="888" y="8"/>
                      <a:pt x="888" y="4"/>
                      <a:pt x="888" y="0"/>
                    </a:cubicBezTo>
                    <a:moveTo>
                      <a:pt x="889" y="0"/>
                    </a:moveTo>
                    <a:cubicBezTo>
                      <a:pt x="889" y="0"/>
                      <a:pt x="888" y="0"/>
                      <a:pt x="888" y="0"/>
                    </a:cubicBezTo>
                    <a:cubicBezTo>
                      <a:pt x="888" y="4"/>
                      <a:pt x="888" y="8"/>
                      <a:pt x="888" y="11"/>
                    </a:cubicBezTo>
                    <a:cubicBezTo>
                      <a:pt x="889" y="11"/>
                      <a:pt x="889" y="11"/>
                      <a:pt x="889" y="11"/>
                    </a:cubicBezTo>
                    <a:cubicBezTo>
                      <a:pt x="889" y="8"/>
                      <a:pt x="889" y="5"/>
                      <a:pt x="889" y="2"/>
                    </a:cubicBezTo>
                    <a:cubicBezTo>
                      <a:pt x="889" y="2"/>
                      <a:pt x="889" y="1"/>
                      <a:pt x="889" y="0"/>
                    </a:cubicBezTo>
                  </a:path>
                </a:pathLst>
              </a:custGeom>
              <a:solidFill>
                <a:srgbClr val="E3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2" name="Freeform 168">
                <a:extLst>
                  <a:ext uri="{FF2B5EF4-FFF2-40B4-BE49-F238E27FC236}">
                    <a16:creationId xmlns="" xmlns:a16="http://schemas.microsoft.com/office/drawing/2014/main" id="{5F78DB06-7D72-45C9-A976-408F5920FDD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484681" y="2518380"/>
                <a:ext cx="1796371" cy="273641"/>
              </a:xfrm>
              <a:custGeom>
                <a:avLst/>
                <a:gdLst>
                  <a:gd name="T0" fmla="*/ 207 w 820"/>
                  <a:gd name="T1" fmla="*/ 114 h 125"/>
                  <a:gd name="T2" fmla="*/ 746 w 820"/>
                  <a:gd name="T3" fmla="*/ 111 h 125"/>
                  <a:gd name="T4" fmla="*/ 619 w 820"/>
                  <a:gd name="T5" fmla="*/ 107 h 125"/>
                  <a:gd name="T6" fmla="*/ 327 w 820"/>
                  <a:gd name="T7" fmla="*/ 109 h 125"/>
                  <a:gd name="T8" fmla="*/ 619 w 820"/>
                  <a:gd name="T9" fmla="*/ 106 h 125"/>
                  <a:gd name="T10" fmla="*/ 490 w 820"/>
                  <a:gd name="T11" fmla="*/ 109 h 125"/>
                  <a:gd name="T12" fmla="*/ 619 w 820"/>
                  <a:gd name="T13" fmla="*/ 106 h 125"/>
                  <a:gd name="T14" fmla="*/ 166 w 820"/>
                  <a:gd name="T15" fmla="*/ 103 h 125"/>
                  <a:gd name="T16" fmla="*/ 207 w 820"/>
                  <a:gd name="T17" fmla="*/ 102 h 125"/>
                  <a:gd name="T18" fmla="*/ 1 w 820"/>
                  <a:gd name="T19" fmla="*/ 99 h 125"/>
                  <a:gd name="T20" fmla="*/ 6 w 820"/>
                  <a:gd name="T21" fmla="*/ 107 h 125"/>
                  <a:gd name="T22" fmla="*/ 21 w 820"/>
                  <a:gd name="T23" fmla="*/ 102 h 125"/>
                  <a:gd name="T24" fmla="*/ 154 w 820"/>
                  <a:gd name="T25" fmla="*/ 99 h 125"/>
                  <a:gd name="T26" fmla="*/ 44 w 820"/>
                  <a:gd name="T27" fmla="*/ 99 h 125"/>
                  <a:gd name="T28" fmla="*/ 21 w 820"/>
                  <a:gd name="T29" fmla="*/ 108 h 125"/>
                  <a:gd name="T30" fmla="*/ 1 w 820"/>
                  <a:gd name="T31" fmla="*/ 95 h 125"/>
                  <a:gd name="T32" fmla="*/ 21 w 820"/>
                  <a:gd name="T33" fmla="*/ 95 h 125"/>
                  <a:gd name="T34" fmla="*/ 153 w 820"/>
                  <a:gd name="T35" fmla="*/ 98 h 125"/>
                  <a:gd name="T36" fmla="*/ 259 w 820"/>
                  <a:gd name="T37" fmla="*/ 94 h 125"/>
                  <a:gd name="T38" fmla="*/ 154 w 820"/>
                  <a:gd name="T39" fmla="*/ 95 h 125"/>
                  <a:gd name="T40" fmla="*/ 197 w 820"/>
                  <a:gd name="T41" fmla="*/ 99 h 125"/>
                  <a:gd name="T42" fmla="*/ 615 w 820"/>
                  <a:gd name="T43" fmla="*/ 101 h 125"/>
                  <a:gd name="T44" fmla="*/ 619 w 820"/>
                  <a:gd name="T45" fmla="*/ 87 h 125"/>
                  <a:gd name="T46" fmla="*/ 153 w 820"/>
                  <a:gd name="T47" fmla="*/ 83 h 125"/>
                  <a:gd name="T48" fmla="*/ 745 w 820"/>
                  <a:gd name="T49" fmla="*/ 100 h 125"/>
                  <a:gd name="T50" fmla="*/ 660 w 820"/>
                  <a:gd name="T51" fmla="*/ 86 h 125"/>
                  <a:gd name="T52" fmla="*/ 733 w 820"/>
                  <a:gd name="T53" fmla="*/ 104 h 125"/>
                  <a:gd name="T54" fmla="*/ 745 w 820"/>
                  <a:gd name="T55" fmla="*/ 85 h 125"/>
                  <a:gd name="T56" fmla="*/ 619 w 820"/>
                  <a:gd name="T57" fmla="*/ 87 h 125"/>
                  <a:gd name="T58" fmla="*/ 154 w 820"/>
                  <a:gd name="T59" fmla="*/ 83 h 125"/>
                  <a:gd name="T60" fmla="*/ 619 w 820"/>
                  <a:gd name="T61" fmla="*/ 86 h 125"/>
                  <a:gd name="T62" fmla="*/ 579 w 820"/>
                  <a:gd name="T63" fmla="*/ 87 h 125"/>
                  <a:gd name="T64" fmla="*/ 259 w 820"/>
                  <a:gd name="T65" fmla="*/ 94 h 125"/>
                  <a:gd name="T66" fmla="*/ 332 w 820"/>
                  <a:gd name="T67" fmla="*/ 81 h 125"/>
                  <a:gd name="T68" fmla="*/ 153 w 820"/>
                  <a:gd name="T69" fmla="*/ 80 h 125"/>
                  <a:gd name="T70" fmla="*/ 153 w 820"/>
                  <a:gd name="T71" fmla="*/ 80 h 125"/>
                  <a:gd name="T72" fmla="*/ 1 w 820"/>
                  <a:gd name="T73" fmla="*/ 82 h 125"/>
                  <a:gd name="T74" fmla="*/ 21 w 820"/>
                  <a:gd name="T75" fmla="*/ 75 h 125"/>
                  <a:gd name="T76" fmla="*/ 443 w 820"/>
                  <a:gd name="T77" fmla="*/ 69 h 125"/>
                  <a:gd name="T78" fmla="*/ 619 w 820"/>
                  <a:gd name="T79" fmla="*/ 74 h 125"/>
                  <a:gd name="T80" fmla="*/ 20 w 820"/>
                  <a:gd name="T81" fmla="*/ 59 h 125"/>
                  <a:gd name="T82" fmla="*/ 619 w 820"/>
                  <a:gd name="T83" fmla="*/ 53 h 125"/>
                  <a:gd name="T84" fmla="*/ 443 w 820"/>
                  <a:gd name="T85" fmla="*/ 69 h 125"/>
                  <a:gd name="T86" fmla="*/ 613 w 820"/>
                  <a:gd name="T87" fmla="*/ 65 h 125"/>
                  <a:gd name="T88" fmla="*/ 30 w 820"/>
                  <a:gd name="T89" fmla="*/ 53 h 125"/>
                  <a:gd name="T90" fmla="*/ 20 w 820"/>
                  <a:gd name="T91" fmla="*/ 53 h 125"/>
                  <a:gd name="T92" fmla="*/ 818 w 820"/>
                  <a:gd name="T93" fmla="*/ 28 h 125"/>
                  <a:gd name="T94" fmla="*/ 803 w 820"/>
                  <a:gd name="T95" fmla="*/ 44 h 125"/>
                  <a:gd name="T96" fmla="*/ 818 w 820"/>
                  <a:gd name="T97" fmla="*/ 37 h 125"/>
                  <a:gd name="T98" fmla="*/ 818 w 820"/>
                  <a:gd name="T99" fmla="*/ 78 h 125"/>
                  <a:gd name="T100" fmla="*/ 803 w 820"/>
                  <a:gd name="T101" fmla="*/ 79 h 125"/>
                  <a:gd name="T102" fmla="*/ 816 w 820"/>
                  <a:gd name="T103" fmla="*/ 93 h 125"/>
                  <a:gd name="T104" fmla="*/ 820 w 820"/>
                  <a:gd name="T105" fmla="*/ 94 h 125"/>
                  <a:gd name="T106" fmla="*/ 0 w 820"/>
                  <a:gd name="T107" fmla="*/ 11 h 125"/>
                  <a:gd name="T108" fmla="*/ 1 w 820"/>
                  <a:gd name="T109" fmla="*/ 54 h 125"/>
                  <a:gd name="T110" fmla="*/ 0 w 820"/>
                  <a:gd name="T111" fmla="*/ 7 h 125"/>
                  <a:gd name="T112" fmla="*/ 0 w 820"/>
                  <a:gd name="T113" fmla="*/ 27 h 125"/>
                  <a:gd name="T114" fmla="*/ 183 w 820"/>
                  <a:gd name="T115" fmla="*/ 33 h 125"/>
                  <a:gd name="T116" fmla="*/ 565 w 820"/>
                  <a:gd name="T117" fmla="*/ 47 h 125"/>
                  <a:gd name="T118" fmla="*/ 802 w 820"/>
                  <a:gd name="T119" fmla="*/ 27 h 125"/>
                  <a:gd name="T120" fmla="*/ 691 w 820"/>
                  <a:gd name="T121" fmla="*/ 26 h 125"/>
                  <a:gd name="T122" fmla="*/ 0 w 820"/>
                  <a:gd name="T123" fmla="*/ 11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820" h="125">
                    <a:moveTo>
                      <a:pt x="21" y="116"/>
                    </a:moveTo>
                    <a:cubicBezTo>
                      <a:pt x="21" y="121"/>
                      <a:pt x="21" y="125"/>
                      <a:pt x="21" y="125"/>
                    </a:cubicBezTo>
                    <a:cubicBezTo>
                      <a:pt x="21" y="125"/>
                      <a:pt x="21" y="124"/>
                      <a:pt x="21" y="121"/>
                    </a:cubicBezTo>
                    <a:cubicBezTo>
                      <a:pt x="21" y="122"/>
                      <a:pt x="21" y="122"/>
                      <a:pt x="21" y="122"/>
                    </a:cubicBezTo>
                    <a:cubicBezTo>
                      <a:pt x="21" y="122"/>
                      <a:pt x="21" y="119"/>
                      <a:pt x="21" y="116"/>
                    </a:cubicBezTo>
                    <a:moveTo>
                      <a:pt x="207" y="114"/>
                    </a:moveTo>
                    <a:cubicBezTo>
                      <a:pt x="207" y="114"/>
                      <a:pt x="207" y="114"/>
                      <a:pt x="207" y="114"/>
                    </a:cubicBezTo>
                    <a:cubicBezTo>
                      <a:pt x="207" y="115"/>
                      <a:pt x="207" y="116"/>
                      <a:pt x="207" y="116"/>
                    </a:cubicBezTo>
                    <a:cubicBezTo>
                      <a:pt x="207" y="116"/>
                      <a:pt x="207" y="116"/>
                      <a:pt x="207" y="114"/>
                    </a:cubicBezTo>
                    <a:cubicBezTo>
                      <a:pt x="207" y="114"/>
                      <a:pt x="207" y="114"/>
                      <a:pt x="207" y="114"/>
                    </a:cubicBezTo>
                    <a:cubicBezTo>
                      <a:pt x="207" y="114"/>
                      <a:pt x="207" y="114"/>
                      <a:pt x="207" y="114"/>
                    </a:cubicBezTo>
                    <a:moveTo>
                      <a:pt x="746" y="110"/>
                    </a:moveTo>
                    <a:cubicBezTo>
                      <a:pt x="746" y="110"/>
                      <a:pt x="746" y="110"/>
                      <a:pt x="746" y="110"/>
                    </a:cubicBezTo>
                    <a:cubicBezTo>
                      <a:pt x="746" y="111"/>
                      <a:pt x="746" y="111"/>
                      <a:pt x="746" y="111"/>
                    </a:cubicBezTo>
                    <a:cubicBezTo>
                      <a:pt x="746" y="111"/>
                      <a:pt x="746" y="111"/>
                      <a:pt x="746" y="110"/>
                    </a:cubicBezTo>
                    <a:moveTo>
                      <a:pt x="21" y="109"/>
                    </a:moveTo>
                    <a:cubicBezTo>
                      <a:pt x="21" y="109"/>
                      <a:pt x="21" y="109"/>
                      <a:pt x="21" y="109"/>
                    </a:cubicBezTo>
                    <a:cubicBezTo>
                      <a:pt x="21" y="110"/>
                      <a:pt x="21" y="110"/>
                      <a:pt x="21" y="111"/>
                    </a:cubicBezTo>
                    <a:cubicBezTo>
                      <a:pt x="21" y="111"/>
                      <a:pt x="21" y="111"/>
                      <a:pt x="21" y="111"/>
                    </a:cubicBezTo>
                    <a:cubicBezTo>
                      <a:pt x="21" y="110"/>
                      <a:pt x="21" y="110"/>
                      <a:pt x="21" y="109"/>
                    </a:cubicBezTo>
                    <a:moveTo>
                      <a:pt x="619" y="107"/>
                    </a:moveTo>
                    <a:cubicBezTo>
                      <a:pt x="619" y="107"/>
                      <a:pt x="619" y="107"/>
                      <a:pt x="619" y="107"/>
                    </a:cubicBezTo>
                    <a:cubicBezTo>
                      <a:pt x="619" y="109"/>
                      <a:pt x="619" y="109"/>
                      <a:pt x="619" y="109"/>
                    </a:cubicBezTo>
                    <a:cubicBezTo>
                      <a:pt x="619" y="109"/>
                      <a:pt x="619" y="109"/>
                      <a:pt x="619" y="107"/>
                    </a:cubicBezTo>
                    <a:moveTo>
                      <a:pt x="208" y="107"/>
                    </a:moveTo>
                    <a:cubicBezTo>
                      <a:pt x="207" y="107"/>
                      <a:pt x="207" y="108"/>
                      <a:pt x="207" y="110"/>
                    </a:cubicBezTo>
                    <a:cubicBezTo>
                      <a:pt x="213" y="110"/>
                      <a:pt x="219" y="110"/>
                      <a:pt x="224" y="110"/>
                    </a:cubicBezTo>
                    <a:cubicBezTo>
                      <a:pt x="259" y="110"/>
                      <a:pt x="293" y="110"/>
                      <a:pt x="327" y="109"/>
                    </a:cubicBezTo>
                    <a:cubicBezTo>
                      <a:pt x="310" y="109"/>
                      <a:pt x="292" y="109"/>
                      <a:pt x="275" y="109"/>
                    </a:cubicBezTo>
                    <a:cubicBezTo>
                      <a:pt x="257" y="108"/>
                      <a:pt x="240" y="108"/>
                      <a:pt x="224" y="108"/>
                    </a:cubicBezTo>
                    <a:cubicBezTo>
                      <a:pt x="212" y="107"/>
                      <a:pt x="212" y="107"/>
                      <a:pt x="212" y="107"/>
                    </a:cubicBezTo>
                    <a:cubicBezTo>
                      <a:pt x="211" y="108"/>
                      <a:pt x="211" y="108"/>
                      <a:pt x="211" y="108"/>
                    </a:cubicBezTo>
                    <a:cubicBezTo>
                      <a:pt x="210" y="108"/>
                      <a:pt x="210" y="108"/>
                      <a:pt x="210" y="107"/>
                    </a:cubicBezTo>
                    <a:cubicBezTo>
                      <a:pt x="209" y="107"/>
                      <a:pt x="209" y="107"/>
                      <a:pt x="208" y="107"/>
                    </a:cubicBezTo>
                    <a:moveTo>
                      <a:pt x="619" y="106"/>
                    </a:moveTo>
                    <a:cubicBezTo>
                      <a:pt x="619" y="106"/>
                      <a:pt x="619" y="106"/>
                      <a:pt x="619" y="106"/>
                    </a:cubicBezTo>
                    <a:cubicBezTo>
                      <a:pt x="618" y="106"/>
                      <a:pt x="618" y="106"/>
                      <a:pt x="618" y="106"/>
                    </a:cubicBezTo>
                    <a:cubicBezTo>
                      <a:pt x="614" y="106"/>
                      <a:pt x="614" y="106"/>
                      <a:pt x="614" y="106"/>
                    </a:cubicBezTo>
                    <a:cubicBezTo>
                      <a:pt x="613" y="106"/>
                      <a:pt x="611" y="106"/>
                      <a:pt x="610" y="106"/>
                    </a:cubicBezTo>
                    <a:cubicBezTo>
                      <a:pt x="597" y="106"/>
                      <a:pt x="584" y="106"/>
                      <a:pt x="572" y="106"/>
                    </a:cubicBezTo>
                    <a:cubicBezTo>
                      <a:pt x="559" y="106"/>
                      <a:pt x="547" y="107"/>
                      <a:pt x="535" y="107"/>
                    </a:cubicBezTo>
                    <a:cubicBezTo>
                      <a:pt x="523" y="107"/>
                      <a:pt x="508" y="108"/>
                      <a:pt x="490" y="109"/>
                    </a:cubicBezTo>
                    <a:cubicBezTo>
                      <a:pt x="481" y="109"/>
                      <a:pt x="471" y="110"/>
                      <a:pt x="461" y="110"/>
                    </a:cubicBezTo>
                    <a:cubicBezTo>
                      <a:pt x="492" y="110"/>
                      <a:pt x="522" y="109"/>
                      <a:pt x="555" y="109"/>
                    </a:cubicBezTo>
                    <a:cubicBezTo>
                      <a:pt x="577" y="108"/>
                      <a:pt x="598" y="108"/>
                      <a:pt x="619" y="107"/>
                    </a:cubicBezTo>
                    <a:cubicBezTo>
                      <a:pt x="619" y="107"/>
                      <a:pt x="619" y="107"/>
                      <a:pt x="619" y="106"/>
                    </a:cubicBezTo>
                    <a:moveTo>
                      <a:pt x="619" y="102"/>
                    </a:moveTo>
                    <a:cubicBezTo>
                      <a:pt x="619" y="102"/>
                      <a:pt x="619" y="103"/>
                      <a:pt x="619" y="106"/>
                    </a:cubicBezTo>
                    <a:cubicBezTo>
                      <a:pt x="619" y="106"/>
                      <a:pt x="619" y="106"/>
                      <a:pt x="619" y="106"/>
                    </a:cubicBezTo>
                    <a:cubicBezTo>
                      <a:pt x="619" y="107"/>
                      <a:pt x="619" y="107"/>
                      <a:pt x="619" y="107"/>
                    </a:cubicBezTo>
                    <a:cubicBezTo>
                      <a:pt x="619" y="107"/>
                      <a:pt x="619" y="107"/>
                      <a:pt x="620" y="107"/>
                    </a:cubicBezTo>
                    <a:cubicBezTo>
                      <a:pt x="620" y="107"/>
                      <a:pt x="620" y="107"/>
                      <a:pt x="620" y="106"/>
                    </a:cubicBezTo>
                    <a:cubicBezTo>
                      <a:pt x="619" y="104"/>
                      <a:pt x="619" y="102"/>
                      <a:pt x="619" y="102"/>
                    </a:cubicBezTo>
                    <a:moveTo>
                      <a:pt x="207" y="102"/>
                    </a:moveTo>
                    <a:cubicBezTo>
                      <a:pt x="199" y="102"/>
                      <a:pt x="192" y="102"/>
                      <a:pt x="186" y="103"/>
                    </a:cubicBezTo>
                    <a:cubicBezTo>
                      <a:pt x="166" y="103"/>
                      <a:pt x="166" y="103"/>
                      <a:pt x="166" y="103"/>
                    </a:cubicBezTo>
                    <a:cubicBezTo>
                      <a:pt x="156" y="104"/>
                      <a:pt x="156" y="104"/>
                      <a:pt x="156" y="104"/>
                    </a:cubicBezTo>
                    <a:cubicBezTo>
                      <a:pt x="154" y="104"/>
                      <a:pt x="154" y="104"/>
                      <a:pt x="154" y="104"/>
                    </a:cubicBezTo>
                    <a:cubicBezTo>
                      <a:pt x="154" y="104"/>
                      <a:pt x="154" y="104"/>
                      <a:pt x="154" y="104"/>
                    </a:cubicBezTo>
                    <a:cubicBezTo>
                      <a:pt x="154" y="104"/>
                      <a:pt x="154" y="104"/>
                      <a:pt x="154" y="104"/>
                    </a:cubicBezTo>
                    <a:cubicBezTo>
                      <a:pt x="154" y="107"/>
                      <a:pt x="154" y="109"/>
                      <a:pt x="154" y="110"/>
                    </a:cubicBezTo>
                    <a:cubicBezTo>
                      <a:pt x="171" y="110"/>
                      <a:pt x="189" y="110"/>
                      <a:pt x="207" y="110"/>
                    </a:cubicBezTo>
                    <a:cubicBezTo>
                      <a:pt x="207" y="108"/>
                      <a:pt x="207" y="105"/>
                      <a:pt x="207" y="102"/>
                    </a:cubicBezTo>
                    <a:moveTo>
                      <a:pt x="238" y="102"/>
                    </a:moveTo>
                    <a:cubicBezTo>
                      <a:pt x="235" y="102"/>
                      <a:pt x="231" y="102"/>
                      <a:pt x="228" y="102"/>
                    </a:cubicBezTo>
                    <a:cubicBezTo>
                      <a:pt x="292" y="104"/>
                      <a:pt x="350" y="106"/>
                      <a:pt x="410" y="108"/>
                    </a:cubicBezTo>
                    <a:cubicBezTo>
                      <a:pt x="436" y="108"/>
                      <a:pt x="461" y="107"/>
                      <a:pt x="486" y="106"/>
                    </a:cubicBezTo>
                    <a:cubicBezTo>
                      <a:pt x="405" y="105"/>
                      <a:pt x="324" y="103"/>
                      <a:pt x="241" y="102"/>
                    </a:cubicBezTo>
                    <a:cubicBezTo>
                      <a:pt x="240" y="102"/>
                      <a:pt x="239" y="102"/>
                      <a:pt x="238" y="102"/>
                    </a:cubicBezTo>
                    <a:moveTo>
                      <a:pt x="1" y="99"/>
                    </a:moveTo>
                    <a:cubicBezTo>
                      <a:pt x="1" y="105"/>
                      <a:pt x="1" y="108"/>
                      <a:pt x="1" y="108"/>
                    </a:cubicBezTo>
                    <a:cubicBezTo>
                      <a:pt x="1" y="108"/>
                      <a:pt x="1" y="108"/>
                      <a:pt x="1" y="107"/>
                    </a:cubicBezTo>
                    <a:cubicBezTo>
                      <a:pt x="1" y="107"/>
                      <a:pt x="1" y="107"/>
                      <a:pt x="1" y="107"/>
                    </a:cubicBezTo>
                    <a:cubicBezTo>
                      <a:pt x="1" y="107"/>
                      <a:pt x="1" y="107"/>
                      <a:pt x="1" y="107"/>
                    </a:cubicBezTo>
                    <a:cubicBezTo>
                      <a:pt x="1" y="107"/>
                      <a:pt x="1" y="107"/>
                      <a:pt x="1" y="107"/>
                    </a:cubicBezTo>
                    <a:cubicBezTo>
                      <a:pt x="3" y="107"/>
                      <a:pt x="3" y="107"/>
                      <a:pt x="3" y="107"/>
                    </a:cubicBezTo>
                    <a:cubicBezTo>
                      <a:pt x="6" y="107"/>
                      <a:pt x="6" y="107"/>
                      <a:pt x="6" y="107"/>
                    </a:cubicBezTo>
                    <a:cubicBezTo>
                      <a:pt x="12" y="107"/>
                      <a:pt x="12" y="107"/>
                      <a:pt x="12" y="107"/>
                    </a:cubicBezTo>
                    <a:cubicBezTo>
                      <a:pt x="21" y="107"/>
                      <a:pt x="21" y="107"/>
                      <a:pt x="21" y="107"/>
                    </a:cubicBezTo>
                    <a:cubicBezTo>
                      <a:pt x="21" y="105"/>
                      <a:pt x="21" y="104"/>
                      <a:pt x="21" y="102"/>
                    </a:cubicBezTo>
                    <a:cubicBezTo>
                      <a:pt x="21" y="102"/>
                      <a:pt x="21" y="102"/>
                      <a:pt x="21" y="102"/>
                    </a:cubicBezTo>
                    <a:cubicBezTo>
                      <a:pt x="21" y="102"/>
                      <a:pt x="21" y="102"/>
                      <a:pt x="21" y="102"/>
                    </a:cubicBezTo>
                    <a:cubicBezTo>
                      <a:pt x="21" y="102"/>
                      <a:pt x="21" y="102"/>
                      <a:pt x="21" y="102"/>
                    </a:cubicBezTo>
                    <a:cubicBezTo>
                      <a:pt x="21" y="102"/>
                      <a:pt x="21" y="102"/>
                      <a:pt x="21" y="102"/>
                    </a:cubicBezTo>
                    <a:cubicBezTo>
                      <a:pt x="21" y="101"/>
                      <a:pt x="21" y="100"/>
                      <a:pt x="21" y="99"/>
                    </a:cubicBezTo>
                    <a:cubicBezTo>
                      <a:pt x="15" y="99"/>
                      <a:pt x="9" y="99"/>
                      <a:pt x="3" y="99"/>
                    </a:cubicBezTo>
                    <a:cubicBezTo>
                      <a:pt x="1" y="99"/>
                      <a:pt x="1" y="99"/>
                      <a:pt x="1" y="99"/>
                    </a:cubicBezTo>
                    <a:cubicBezTo>
                      <a:pt x="1" y="99"/>
                      <a:pt x="1" y="99"/>
                      <a:pt x="1" y="99"/>
                    </a:cubicBezTo>
                    <a:cubicBezTo>
                      <a:pt x="1" y="99"/>
                      <a:pt x="1" y="99"/>
                      <a:pt x="1" y="99"/>
                    </a:cubicBezTo>
                    <a:moveTo>
                      <a:pt x="154" y="99"/>
                    </a:moveTo>
                    <a:cubicBezTo>
                      <a:pt x="154" y="99"/>
                      <a:pt x="154" y="99"/>
                      <a:pt x="154" y="99"/>
                    </a:cubicBezTo>
                    <a:cubicBezTo>
                      <a:pt x="154" y="99"/>
                      <a:pt x="154" y="99"/>
                      <a:pt x="154" y="99"/>
                    </a:cubicBezTo>
                    <a:cubicBezTo>
                      <a:pt x="154" y="99"/>
                      <a:pt x="154" y="99"/>
                      <a:pt x="154" y="99"/>
                    </a:cubicBezTo>
                    <a:cubicBezTo>
                      <a:pt x="154" y="100"/>
                      <a:pt x="154" y="100"/>
                      <a:pt x="154" y="100"/>
                    </a:cubicBezTo>
                    <a:cubicBezTo>
                      <a:pt x="154" y="100"/>
                      <a:pt x="154" y="100"/>
                      <a:pt x="154" y="99"/>
                    </a:cubicBezTo>
                    <a:cubicBezTo>
                      <a:pt x="146" y="99"/>
                      <a:pt x="138" y="99"/>
                      <a:pt x="129" y="99"/>
                    </a:cubicBezTo>
                    <a:cubicBezTo>
                      <a:pt x="104" y="99"/>
                      <a:pt x="78" y="99"/>
                      <a:pt x="52" y="99"/>
                    </a:cubicBezTo>
                    <a:cubicBezTo>
                      <a:pt x="50" y="99"/>
                      <a:pt x="47" y="99"/>
                      <a:pt x="44" y="99"/>
                    </a:cubicBezTo>
                    <a:cubicBezTo>
                      <a:pt x="37" y="99"/>
                      <a:pt x="29" y="99"/>
                      <a:pt x="21" y="99"/>
                    </a:cubicBezTo>
                    <a:cubicBezTo>
                      <a:pt x="21" y="110"/>
                      <a:pt x="21" y="116"/>
                      <a:pt x="21" y="118"/>
                    </a:cubicBezTo>
                    <a:cubicBezTo>
                      <a:pt x="21" y="116"/>
                      <a:pt x="21" y="114"/>
                      <a:pt x="21" y="111"/>
                    </a:cubicBezTo>
                    <a:cubicBezTo>
                      <a:pt x="21" y="111"/>
                      <a:pt x="21" y="111"/>
                      <a:pt x="21" y="111"/>
                    </a:cubicBezTo>
                    <a:cubicBezTo>
                      <a:pt x="21" y="111"/>
                      <a:pt x="21" y="110"/>
                      <a:pt x="21" y="109"/>
                    </a:cubicBezTo>
                    <a:cubicBezTo>
                      <a:pt x="21" y="109"/>
                      <a:pt x="21" y="109"/>
                      <a:pt x="21" y="109"/>
                    </a:cubicBezTo>
                    <a:cubicBezTo>
                      <a:pt x="21" y="108"/>
                      <a:pt x="21" y="108"/>
                      <a:pt x="21" y="108"/>
                    </a:cubicBezTo>
                    <a:cubicBezTo>
                      <a:pt x="21" y="108"/>
                      <a:pt x="21" y="108"/>
                      <a:pt x="21" y="109"/>
                    </a:cubicBezTo>
                    <a:cubicBezTo>
                      <a:pt x="22" y="109"/>
                      <a:pt x="22" y="109"/>
                      <a:pt x="22" y="109"/>
                    </a:cubicBezTo>
                    <a:cubicBezTo>
                      <a:pt x="33" y="109"/>
                      <a:pt x="44" y="109"/>
                      <a:pt x="54" y="109"/>
                    </a:cubicBezTo>
                    <a:cubicBezTo>
                      <a:pt x="94" y="109"/>
                      <a:pt x="127" y="110"/>
                      <a:pt x="149" y="110"/>
                    </a:cubicBezTo>
                    <a:cubicBezTo>
                      <a:pt x="150" y="110"/>
                      <a:pt x="152" y="110"/>
                      <a:pt x="154" y="110"/>
                    </a:cubicBezTo>
                    <a:cubicBezTo>
                      <a:pt x="154" y="109"/>
                      <a:pt x="154" y="104"/>
                      <a:pt x="154" y="99"/>
                    </a:cubicBezTo>
                    <a:moveTo>
                      <a:pt x="1" y="95"/>
                    </a:moveTo>
                    <a:cubicBezTo>
                      <a:pt x="1" y="99"/>
                      <a:pt x="1" y="100"/>
                      <a:pt x="1" y="100"/>
                    </a:cubicBezTo>
                    <a:cubicBezTo>
                      <a:pt x="1" y="100"/>
                      <a:pt x="1" y="100"/>
                      <a:pt x="1" y="99"/>
                    </a:cubicBezTo>
                    <a:cubicBezTo>
                      <a:pt x="1" y="99"/>
                      <a:pt x="1" y="99"/>
                      <a:pt x="1" y="99"/>
                    </a:cubicBezTo>
                    <a:cubicBezTo>
                      <a:pt x="1" y="99"/>
                      <a:pt x="1" y="98"/>
                      <a:pt x="1" y="97"/>
                    </a:cubicBezTo>
                    <a:cubicBezTo>
                      <a:pt x="1" y="96"/>
                      <a:pt x="1" y="96"/>
                      <a:pt x="1" y="95"/>
                    </a:cubicBezTo>
                    <a:cubicBezTo>
                      <a:pt x="1" y="95"/>
                      <a:pt x="1" y="95"/>
                      <a:pt x="1" y="95"/>
                    </a:cubicBezTo>
                    <a:moveTo>
                      <a:pt x="21" y="95"/>
                    </a:moveTo>
                    <a:cubicBezTo>
                      <a:pt x="21" y="95"/>
                      <a:pt x="21" y="95"/>
                      <a:pt x="21" y="95"/>
                    </a:cubicBezTo>
                    <a:cubicBezTo>
                      <a:pt x="21" y="97"/>
                      <a:pt x="21" y="98"/>
                      <a:pt x="21" y="99"/>
                    </a:cubicBezTo>
                    <a:cubicBezTo>
                      <a:pt x="21" y="99"/>
                      <a:pt x="21" y="99"/>
                      <a:pt x="21" y="99"/>
                    </a:cubicBezTo>
                    <a:cubicBezTo>
                      <a:pt x="21" y="98"/>
                      <a:pt x="21" y="97"/>
                      <a:pt x="21" y="95"/>
                    </a:cubicBezTo>
                    <a:moveTo>
                      <a:pt x="153" y="95"/>
                    </a:moveTo>
                    <a:cubicBezTo>
                      <a:pt x="153" y="95"/>
                      <a:pt x="153" y="95"/>
                      <a:pt x="153" y="95"/>
                    </a:cubicBezTo>
                    <a:cubicBezTo>
                      <a:pt x="153" y="96"/>
                      <a:pt x="153" y="98"/>
                      <a:pt x="153" y="98"/>
                    </a:cubicBezTo>
                    <a:cubicBezTo>
                      <a:pt x="153" y="98"/>
                      <a:pt x="153" y="97"/>
                      <a:pt x="153" y="95"/>
                    </a:cubicBezTo>
                    <a:cubicBezTo>
                      <a:pt x="153" y="95"/>
                      <a:pt x="153" y="95"/>
                      <a:pt x="153" y="95"/>
                    </a:cubicBezTo>
                    <a:cubicBezTo>
                      <a:pt x="153" y="95"/>
                      <a:pt x="153" y="95"/>
                      <a:pt x="153" y="95"/>
                    </a:cubicBezTo>
                    <a:moveTo>
                      <a:pt x="619" y="87"/>
                    </a:moveTo>
                    <a:cubicBezTo>
                      <a:pt x="437" y="92"/>
                      <a:pt x="294" y="94"/>
                      <a:pt x="269" y="94"/>
                    </a:cubicBezTo>
                    <a:cubicBezTo>
                      <a:pt x="266" y="94"/>
                      <a:pt x="265" y="94"/>
                      <a:pt x="265" y="94"/>
                    </a:cubicBezTo>
                    <a:cubicBezTo>
                      <a:pt x="263" y="94"/>
                      <a:pt x="261" y="94"/>
                      <a:pt x="259" y="94"/>
                    </a:cubicBezTo>
                    <a:cubicBezTo>
                      <a:pt x="246" y="94"/>
                      <a:pt x="222" y="94"/>
                      <a:pt x="194" y="94"/>
                    </a:cubicBezTo>
                    <a:cubicBezTo>
                      <a:pt x="175" y="95"/>
                      <a:pt x="175" y="95"/>
                      <a:pt x="175" y="95"/>
                    </a:cubicBezTo>
                    <a:cubicBezTo>
                      <a:pt x="162" y="95"/>
                      <a:pt x="162" y="95"/>
                      <a:pt x="162" y="95"/>
                    </a:cubicBezTo>
                    <a:cubicBezTo>
                      <a:pt x="156" y="95"/>
                      <a:pt x="156" y="95"/>
                      <a:pt x="156" y="95"/>
                    </a:cubicBezTo>
                    <a:cubicBezTo>
                      <a:pt x="154" y="95"/>
                      <a:pt x="154" y="95"/>
                      <a:pt x="154" y="95"/>
                    </a:cubicBezTo>
                    <a:cubicBezTo>
                      <a:pt x="154" y="95"/>
                      <a:pt x="154" y="95"/>
                      <a:pt x="154" y="95"/>
                    </a:cubicBezTo>
                    <a:cubicBezTo>
                      <a:pt x="154" y="95"/>
                      <a:pt x="154" y="95"/>
                      <a:pt x="154" y="95"/>
                    </a:cubicBezTo>
                    <a:cubicBezTo>
                      <a:pt x="154" y="96"/>
                      <a:pt x="154" y="98"/>
                      <a:pt x="154" y="99"/>
                    </a:cubicBezTo>
                    <a:cubicBezTo>
                      <a:pt x="154" y="99"/>
                      <a:pt x="154" y="99"/>
                      <a:pt x="154" y="99"/>
                    </a:cubicBezTo>
                    <a:cubicBezTo>
                      <a:pt x="154" y="99"/>
                      <a:pt x="154" y="99"/>
                      <a:pt x="154" y="99"/>
                    </a:cubicBezTo>
                    <a:cubicBezTo>
                      <a:pt x="155" y="99"/>
                      <a:pt x="155" y="99"/>
                      <a:pt x="155" y="99"/>
                    </a:cubicBezTo>
                    <a:cubicBezTo>
                      <a:pt x="157" y="99"/>
                      <a:pt x="157" y="99"/>
                      <a:pt x="157" y="99"/>
                    </a:cubicBezTo>
                    <a:cubicBezTo>
                      <a:pt x="176" y="99"/>
                      <a:pt x="176" y="99"/>
                      <a:pt x="176" y="99"/>
                    </a:cubicBezTo>
                    <a:cubicBezTo>
                      <a:pt x="183" y="99"/>
                      <a:pt x="190" y="99"/>
                      <a:pt x="197" y="99"/>
                    </a:cubicBezTo>
                    <a:cubicBezTo>
                      <a:pt x="203" y="99"/>
                      <a:pt x="209" y="99"/>
                      <a:pt x="216" y="99"/>
                    </a:cubicBezTo>
                    <a:cubicBezTo>
                      <a:pt x="259" y="98"/>
                      <a:pt x="304" y="98"/>
                      <a:pt x="344" y="98"/>
                    </a:cubicBezTo>
                    <a:cubicBezTo>
                      <a:pt x="371" y="98"/>
                      <a:pt x="395" y="98"/>
                      <a:pt x="415" y="98"/>
                    </a:cubicBezTo>
                    <a:cubicBezTo>
                      <a:pt x="463" y="100"/>
                      <a:pt x="511" y="101"/>
                      <a:pt x="562" y="101"/>
                    </a:cubicBezTo>
                    <a:cubicBezTo>
                      <a:pt x="563" y="101"/>
                      <a:pt x="564" y="101"/>
                      <a:pt x="565" y="101"/>
                    </a:cubicBezTo>
                    <a:cubicBezTo>
                      <a:pt x="578" y="101"/>
                      <a:pt x="592" y="101"/>
                      <a:pt x="605" y="101"/>
                    </a:cubicBezTo>
                    <a:cubicBezTo>
                      <a:pt x="615" y="101"/>
                      <a:pt x="615" y="101"/>
                      <a:pt x="615" y="101"/>
                    </a:cubicBezTo>
                    <a:cubicBezTo>
                      <a:pt x="618" y="101"/>
                      <a:pt x="618" y="101"/>
                      <a:pt x="618" y="101"/>
                    </a:cubicBezTo>
                    <a:cubicBezTo>
                      <a:pt x="619" y="101"/>
                      <a:pt x="619" y="101"/>
                      <a:pt x="619" y="101"/>
                    </a:cubicBezTo>
                    <a:cubicBezTo>
                      <a:pt x="619" y="101"/>
                      <a:pt x="619" y="101"/>
                      <a:pt x="619" y="101"/>
                    </a:cubicBezTo>
                    <a:cubicBezTo>
                      <a:pt x="619" y="101"/>
                      <a:pt x="619" y="101"/>
                      <a:pt x="619" y="101"/>
                    </a:cubicBezTo>
                    <a:cubicBezTo>
                      <a:pt x="619" y="103"/>
                      <a:pt x="619" y="105"/>
                      <a:pt x="619" y="106"/>
                    </a:cubicBezTo>
                    <a:cubicBezTo>
                      <a:pt x="619" y="106"/>
                      <a:pt x="619" y="106"/>
                      <a:pt x="619" y="106"/>
                    </a:cubicBezTo>
                    <a:cubicBezTo>
                      <a:pt x="619" y="102"/>
                      <a:pt x="619" y="95"/>
                      <a:pt x="619" y="87"/>
                    </a:cubicBezTo>
                    <a:moveTo>
                      <a:pt x="153" y="83"/>
                    </a:moveTo>
                    <a:cubicBezTo>
                      <a:pt x="153" y="83"/>
                      <a:pt x="153" y="83"/>
                      <a:pt x="153" y="84"/>
                    </a:cubicBezTo>
                    <a:cubicBezTo>
                      <a:pt x="153" y="85"/>
                      <a:pt x="153" y="88"/>
                      <a:pt x="153" y="90"/>
                    </a:cubicBezTo>
                    <a:cubicBezTo>
                      <a:pt x="153" y="92"/>
                      <a:pt x="153" y="93"/>
                      <a:pt x="153" y="95"/>
                    </a:cubicBezTo>
                    <a:cubicBezTo>
                      <a:pt x="153" y="95"/>
                      <a:pt x="153" y="95"/>
                      <a:pt x="153" y="95"/>
                    </a:cubicBezTo>
                    <a:cubicBezTo>
                      <a:pt x="153" y="92"/>
                      <a:pt x="153" y="88"/>
                      <a:pt x="153" y="83"/>
                    </a:cubicBezTo>
                    <a:cubicBezTo>
                      <a:pt x="153" y="83"/>
                      <a:pt x="153" y="83"/>
                      <a:pt x="153" y="83"/>
                    </a:cubicBezTo>
                    <a:cubicBezTo>
                      <a:pt x="153" y="83"/>
                      <a:pt x="153" y="83"/>
                      <a:pt x="153" y="83"/>
                    </a:cubicBezTo>
                    <a:moveTo>
                      <a:pt x="634" y="101"/>
                    </a:moveTo>
                    <a:cubicBezTo>
                      <a:pt x="647" y="101"/>
                      <a:pt x="662" y="100"/>
                      <a:pt x="667" y="99"/>
                    </a:cubicBezTo>
                    <a:cubicBezTo>
                      <a:pt x="697" y="98"/>
                      <a:pt x="719" y="97"/>
                      <a:pt x="745" y="96"/>
                    </a:cubicBezTo>
                    <a:cubicBezTo>
                      <a:pt x="745" y="98"/>
                      <a:pt x="745" y="100"/>
                      <a:pt x="745" y="100"/>
                    </a:cubicBezTo>
                    <a:cubicBezTo>
                      <a:pt x="745" y="100"/>
                      <a:pt x="745" y="100"/>
                      <a:pt x="745" y="100"/>
                    </a:cubicBezTo>
                    <a:cubicBezTo>
                      <a:pt x="745" y="100"/>
                      <a:pt x="745" y="100"/>
                      <a:pt x="745" y="100"/>
                    </a:cubicBezTo>
                    <a:cubicBezTo>
                      <a:pt x="737" y="100"/>
                      <a:pt x="729" y="100"/>
                      <a:pt x="722" y="100"/>
                    </a:cubicBezTo>
                    <a:cubicBezTo>
                      <a:pt x="691" y="101"/>
                      <a:pt x="664" y="101"/>
                      <a:pt x="634" y="101"/>
                    </a:cubicBezTo>
                    <a:moveTo>
                      <a:pt x="619" y="82"/>
                    </a:moveTo>
                    <a:cubicBezTo>
                      <a:pt x="619" y="83"/>
                      <a:pt x="619" y="85"/>
                      <a:pt x="619" y="86"/>
                    </a:cubicBezTo>
                    <a:cubicBezTo>
                      <a:pt x="633" y="86"/>
                      <a:pt x="647" y="86"/>
                      <a:pt x="660" y="86"/>
                    </a:cubicBezTo>
                    <a:cubicBezTo>
                      <a:pt x="673" y="86"/>
                      <a:pt x="687" y="86"/>
                      <a:pt x="700" y="85"/>
                    </a:cubicBezTo>
                    <a:cubicBezTo>
                      <a:pt x="687" y="86"/>
                      <a:pt x="673" y="86"/>
                      <a:pt x="660" y="86"/>
                    </a:cubicBezTo>
                    <a:cubicBezTo>
                      <a:pt x="661" y="86"/>
                      <a:pt x="662" y="86"/>
                      <a:pt x="663" y="86"/>
                    </a:cubicBezTo>
                    <a:cubicBezTo>
                      <a:pt x="673" y="86"/>
                      <a:pt x="683" y="87"/>
                      <a:pt x="693" y="87"/>
                    </a:cubicBezTo>
                    <a:cubicBezTo>
                      <a:pt x="668" y="89"/>
                      <a:pt x="643" y="90"/>
                      <a:pt x="619" y="91"/>
                    </a:cubicBezTo>
                    <a:cubicBezTo>
                      <a:pt x="619" y="99"/>
                      <a:pt x="620" y="104"/>
                      <a:pt x="620" y="107"/>
                    </a:cubicBezTo>
                    <a:cubicBezTo>
                      <a:pt x="641" y="107"/>
                      <a:pt x="663" y="106"/>
                      <a:pt x="685" y="106"/>
                    </a:cubicBezTo>
                    <a:cubicBezTo>
                      <a:pt x="717" y="104"/>
                      <a:pt x="717" y="104"/>
                      <a:pt x="717" y="104"/>
                    </a:cubicBezTo>
                    <a:cubicBezTo>
                      <a:pt x="733" y="104"/>
                      <a:pt x="733" y="104"/>
                      <a:pt x="733" y="104"/>
                    </a:cubicBezTo>
                    <a:cubicBezTo>
                      <a:pt x="741" y="103"/>
                      <a:pt x="741" y="103"/>
                      <a:pt x="741" y="103"/>
                    </a:cubicBezTo>
                    <a:cubicBezTo>
                      <a:pt x="745" y="103"/>
                      <a:pt x="745" y="103"/>
                      <a:pt x="745" y="103"/>
                    </a:cubicBezTo>
                    <a:cubicBezTo>
                      <a:pt x="745" y="103"/>
                      <a:pt x="745" y="103"/>
                      <a:pt x="745" y="103"/>
                    </a:cubicBezTo>
                    <a:cubicBezTo>
                      <a:pt x="745" y="87"/>
                      <a:pt x="745" y="83"/>
                      <a:pt x="745" y="83"/>
                    </a:cubicBezTo>
                    <a:cubicBezTo>
                      <a:pt x="745" y="83"/>
                      <a:pt x="745" y="84"/>
                      <a:pt x="745" y="85"/>
                    </a:cubicBezTo>
                    <a:cubicBezTo>
                      <a:pt x="745" y="86"/>
                      <a:pt x="745" y="86"/>
                      <a:pt x="745" y="86"/>
                    </a:cubicBezTo>
                    <a:cubicBezTo>
                      <a:pt x="745" y="86"/>
                      <a:pt x="745" y="86"/>
                      <a:pt x="745" y="85"/>
                    </a:cubicBezTo>
                    <a:cubicBezTo>
                      <a:pt x="745" y="85"/>
                      <a:pt x="745" y="85"/>
                      <a:pt x="745" y="85"/>
                    </a:cubicBezTo>
                    <a:cubicBezTo>
                      <a:pt x="745" y="85"/>
                      <a:pt x="745" y="85"/>
                      <a:pt x="745" y="85"/>
                    </a:cubicBezTo>
                    <a:cubicBezTo>
                      <a:pt x="744" y="85"/>
                      <a:pt x="744" y="85"/>
                      <a:pt x="744" y="85"/>
                    </a:cubicBezTo>
                    <a:cubicBezTo>
                      <a:pt x="742" y="85"/>
                      <a:pt x="742" y="85"/>
                      <a:pt x="742" y="85"/>
                    </a:cubicBezTo>
                    <a:cubicBezTo>
                      <a:pt x="677" y="83"/>
                      <a:pt x="677" y="83"/>
                      <a:pt x="677" y="83"/>
                    </a:cubicBezTo>
                    <a:cubicBezTo>
                      <a:pt x="658" y="82"/>
                      <a:pt x="639" y="82"/>
                      <a:pt x="619" y="82"/>
                    </a:cubicBezTo>
                    <a:moveTo>
                      <a:pt x="619" y="87"/>
                    </a:moveTo>
                    <a:cubicBezTo>
                      <a:pt x="619" y="87"/>
                      <a:pt x="619" y="87"/>
                      <a:pt x="619" y="86"/>
                    </a:cubicBezTo>
                    <a:cubicBezTo>
                      <a:pt x="619" y="86"/>
                      <a:pt x="619" y="86"/>
                      <a:pt x="619" y="86"/>
                    </a:cubicBezTo>
                    <a:cubicBezTo>
                      <a:pt x="619" y="86"/>
                      <a:pt x="619" y="86"/>
                      <a:pt x="619" y="86"/>
                    </a:cubicBezTo>
                    <a:cubicBezTo>
                      <a:pt x="619" y="87"/>
                      <a:pt x="619" y="87"/>
                      <a:pt x="619" y="87"/>
                    </a:cubicBezTo>
                    <a:moveTo>
                      <a:pt x="153" y="80"/>
                    </a:moveTo>
                    <a:cubicBezTo>
                      <a:pt x="153" y="81"/>
                      <a:pt x="153" y="82"/>
                      <a:pt x="154" y="83"/>
                    </a:cubicBezTo>
                    <a:cubicBezTo>
                      <a:pt x="154" y="83"/>
                      <a:pt x="154" y="83"/>
                      <a:pt x="154" y="83"/>
                    </a:cubicBezTo>
                    <a:cubicBezTo>
                      <a:pt x="158" y="83"/>
                      <a:pt x="158" y="83"/>
                      <a:pt x="158" y="83"/>
                    </a:cubicBezTo>
                    <a:cubicBezTo>
                      <a:pt x="175" y="83"/>
                      <a:pt x="193" y="84"/>
                      <a:pt x="212" y="84"/>
                    </a:cubicBezTo>
                    <a:cubicBezTo>
                      <a:pt x="311" y="84"/>
                      <a:pt x="410" y="86"/>
                      <a:pt x="505" y="86"/>
                    </a:cubicBezTo>
                    <a:cubicBezTo>
                      <a:pt x="505" y="86"/>
                      <a:pt x="506" y="86"/>
                      <a:pt x="506" y="86"/>
                    </a:cubicBezTo>
                    <a:cubicBezTo>
                      <a:pt x="517" y="86"/>
                      <a:pt x="528" y="86"/>
                      <a:pt x="538" y="86"/>
                    </a:cubicBezTo>
                    <a:cubicBezTo>
                      <a:pt x="547" y="86"/>
                      <a:pt x="556" y="86"/>
                      <a:pt x="565" y="86"/>
                    </a:cubicBezTo>
                    <a:cubicBezTo>
                      <a:pt x="583" y="86"/>
                      <a:pt x="601" y="86"/>
                      <a:pt x="619" y="86"/>
                    </a:cubicBezTo>
                    <a:cubicBezTo>
                      <a:pt x="619" y="86"/>
                      <a:pt x="619" y="86"/>
                      <a:pt x="619" y="86"/>
                    </a:cubicBezTo>
                    <a:cubicBezTo>
                      <a:pt x="618" y="86"/>
                      <a:pt x="618" y="86"/>
                      <a:pt x="618" y="86"/>
                    </a:cubicBezTo>
                    <a:cubicBezTo>
                      <a:pt x="617" y="86"/>
                      <a:pt x="617" y="86"/>
                      <a:pt x="617" y="86"/>
                    </a:cubicBezTo>
                    <a:cubicBezTo>
                      <a:pt x="614" y="86"/>
                      <a:pt x="614" y="86"/>
                      <a:pt x="614" y="86"/>
                    </a:cubicBezTo>
                    <a:cubicBezTo>
                      <a:pt x="609" y="87"/>
                      <a:pt x="609" y="87"/>
                      <a:pt x="609" y="87"/>
                    </a:cubicBezTo>
                    <a:cubicBezTo>
                      <a:pt x="599" y="87"/>
                      <a:pt x="599" y="87"/>
                      <a:pt x="599" y="87"/>
                    </a:cubicBezTo>
                    <a:cubicBezTo>
                      <a:pt x="579" y="87"/>
                      <a:pt x="579" y="87"/>
                      <a:pt x="579" y="87"/>
                    </a:cubicBezTo>
                    <a:cubicBezTo>
                      <a:pt x="554" y="88"/>
                      <a:pt x="531" y="89"/>
                      <a:pt x="513" y="89"/>
                    </a:cubicBezTo>
                    <a:cubicBezTo>
                      <a:pt x="477" y="90"/>
                      <a:pt x="462" y="90"/>
                      <a:pt x="488" y="90"/>
                    </a:cubicBezTo>
                    <a:cubicBezTo>
                      <a:pt x="480" y="90"/>
                      <a:pt x="472" y="90"/>
                      <a:pt x="465" y="90"/>
                    </a:cubicBezTo>
                    <a:cubicBezTo>
                      <a:pt x="411" y="90"/>
                      <a:pt x="357" y="91"/>
                      <a:pt x="301" y="92"/>
                    </a:cubicBezTo>
                    <a:cubicBezTo>
                      <a:pt x="268" y="92"/>
                      <a:pt x="235" y="93"/>
                      <a:pt x="201" y="94"/>
                    </a:cubicBezTo>
                    <a:cubicBezTo>
                      <a:pt x="194" y="94"/>
                      <a:pt x="194" y="94"/>
                      <a:pt x="194" y="94"/>
                    </a:cubicBezTo>
                    <a:cubicBezTo>
                      <a:pt x="222" y="94"/>
                      <a:pt x="246" y="94"/>
                      <a:pt x="259" y="94"/>
                    </a:cubicBezTo>
                    <a:cubicBezTo>
                      <a:pt x="261" y="94"/>
                      <a:pt x="263" y="94"/>
                      <a:pt x="265" y="94"/>
                    </a:cubicBezTo>
                    <a:cubicBezTo>
                      <a:pt x="265" y="94"/>
                      <a:pt x="266" y="94"/>
                      <a:pt x="269" y="94"/>
                    </a:cubicBezTo>
                    <a:cubicBezTo>
                      <a:pt x="294" y="94"/>
                      <a:pt x="437" y="92"/>
                      <a:pt x="619" y="87"/>
                    </a:cubicBezTo>
                    <a:cubicBezTo>
                      <a:pt x="619" y="87"/>
                      <a:pt x="619" y="87"/>
                      <a:pt x="619" y="87"/>
                    </a:cubicBezTo>
                    <a:cubicBezTo>
                      <a:pt x="619" y="85"/>
                      <a:pt x="619" y="83"/>
                      <a:pt x="619" y="82"/>
                    </a:cubicBezTo>
                    <a:cubicBezTo>
                      <a:pt x="553" y="81"/>
                      <a:pt x="487" y="80"/>
                      <a:pt x="420" y="80"/>
                    </a:cubicBezTo>
                    <a:cubicBezTo>
                      <a:pt x="395" y="81"/>
                      <a:pt x="364" y="81"/>
                      <a:pt x="332" y="81"/>
                    </a:cubicBezTo>
                    <a:cubicBezTo>
                      <a:pt x="277" y="81"/>
                      <a:pt x="217" y="81"/>
                      <a:pt x="168" y="80"/>
                    </a:cubicBezTo>
                    <a:cubicBezTo>
                      <a:pt x="159" y="80"/>
                      <a:pt x="159" y="80"/>
                      <a:pt x="159" y="80"/>
                    </a:cubicBezTo>
                    <a:cubicBezTo>
                      <a:pt x="154" y="80"/>
                      <a:pt x="154" y="80"/>
                      <a:pt x="154" y="80"/>
                    </a:cubicBezTo>
                    <a:cubicBezTo>
                      <a:pt x="154" y="80"/>
                      <a:pt x="154" y="80"/>
                      <a:pt x="154" y="80"/>
                    </a:cubicBezTo>
                    <a:cubicBezTo>
                      <a:pt x="154" y="80"/>
                      <a:pt x="154" y="80"/>
                      <a:pt x="154" y="80"/>
                    </a:cubicBezTo>
                    <a:cubicBezTo>
                      <a:pt x="154" y="80"/>
                      <a:pt x="154" y="80"/>
                      <a:pt x="154" y="80"/>
                    </a:cubicBezTo>
                    <a:cubicBezTo>
                      <a:pt x="153" y="80"/>
                      <a:pt x="153" y="80"/>
                      <a:pt x="153" y="80"/>
                    </a:cubicBezTo>
                    <a:moveTo>
                      <a:pt x="803" y="79"/>
                    </a:moveTo>
                    <a:cubicBezTo>
                      <a:pt x="803" y="79"/>
                      <a:pt x="803" y="79"/>
                      <a:pt x="803" y="79"/>
                    </a:cubicBezTo>
                    <a:cubicBezTo>
                      <a:pt x="804" y="81"/>
                      <a:pt x="804" y="81"/>
                      <a:pt x="804" y="81"/>
                    </a:cubicBezTo>
                    <a:cubicBezTo>
                      <a:pt x="804" y="81"/>
                      <a:pt x="804" y="81"/>
                      <a:pt x="804" y="81"/>
                    </a:cubicBezTo>
                    <a:cubicBezTo>
                      <a:pt x="804" y="81"/>
                      <a:pt x="804" y="81"/>
                      <a:pt x="803" y="79"/>
                    </a:cubicBezTo>
                    <a:moveTo>
                      <a:pt x="153" y="76"/>
                    </a:moveTo>
                    <a:cubicBezTo>
                      <a:pt x="153" y="76"/>
                      <a:pt x="153" y="77"/>
                      <a:pt x="153" y="80"/>
                    </a:cubicBezTo>
                    <a:cubicBezTo>
                      <a:pt x="153" y="80"/>
                      <a:pt x="153" y="80"/>
                      <a:pt x="153" y="80"/>
                    </a:cubicBezTo>
                    <a:cubicBezTo>
                      <a:pt x="153" y="80"/>
                      <a:pt x="153" y="80"/>
                      <a:pt x="153" y="80"/>
                    </a:cubicBezTo>
                    <a:cubicBezTo>
                      <a:pt x="153" y="79"/>
                      <a:pt x="153" y="78"/>
                      <a:pt x="153" y="78"/>
                    </a:cubicBezTo>
                    <a:cubicBezTo>
                      <a:pt x="153" y="77"/>
                      <a:pt x="153" y="76"/>
                      <a:pt x="153" y="76"/>
                    </a:cubicBezTo>
                    <a:moveTo>
                      <a:pt x="1" y="75"/>
                    </a:moveTo>
                    <a:cubicBezTo>
                      <a:pt x="1" y="75"/>
                      <a:pt x="1" y="75"/>
                      <a:pt x="1" y="75"/>
                    </a:cubicBezTo>
                    <a:cubicBezTo>
                      <a:pt x="1" y="78"/>
                      <a:pt x="1" y="80"/>
                      <a:pt x="1" y="82"/>
                    </a:cubicBezTo>
                    <a:cubicBezTo>
                      <a:pt x="1" y="87"/>
                      <a:pt x="1" y="92"/>
                      <a:pt x="1" y="95"/>
                    </a:cubicBezTo>
                    <a:cubicBezTo>
                      <a:pt x="1" y="95"/>
                      <a:pt x="1" y="95"/>
                      <a:pt x="1" y="95"/>
                    </a:cubicBezTo>
                    <a:cubicBezTo>
                      <a:pt x="1" y="95"/>
                      <a:pt x="1" y="95"/>
                      <a:pt x="1" y="95"/>
                    </a:cubicBezTo>
                    <a:cubicBezTo>
                      <a:pt x="1" y="91"/>
                      <a:pt x="1" y="87"/>
                      <a:pt x="1" y="82"/>
                    </a:cubicBezTo>
                    <a:cubicBezTo>
                      <a:pt x="1" y="80"/>
                      <a:pt x="1" y="77"/>
                      <a:pt x="1" y="75"/>
                    </a:cubicBezTo>
                    <a:moveTo>
                      <a:pt x="21" y="75"/>
                    </a:moveTo>
                    <a:cubicBezTo>
                      <a:pt x="21" y="75"/>
                      <a:pt x="21" y="75"/>
                      <a:pt x="21" y="75"/>
                    </a:cubicBezTo>
                    <a:cubicBezTo>
                      <a:pt x="21" y="77"/>
                      <a:pt x="21" y="80"/>
                      <a:pt x="21" y="82"/>
                    </a:cubicBezTo>
                    <a:cubicBezTo>
                      <a:pt x="21" y="86"/>
                      <a:pt x="21" y="90"/>
                      <a:pt x="21" y="95"/>
                    </a:cubicBezTo>
                    <a:cubicBezTo>
                      <a:pt x="21" y="95"/>
                      <a:pt x="21" y="95"/>
                      <a:pt x="21" y="95"/>
                    </a:cubicBezTo>
                    <a:cubicBezTo>
                      <a:pt x="21" y="92"/>
                      <a:pt x="21" y="90"/>
                      <a:pt x="21" y="87"/>
                    </a:cubicBezTo>
                    <a:cubicBezTo>
                      <a:pt x="21" y="83"/>
                      <a:pt x="21" y="79"/>
                      <a:pt x="21" y="75"/>
                    </a:cubicBezTo>
                    <a:moveTo>
                      <a:pt x="524" y="68"/>
                    </a:moveTo>
                    <a:cubicBezTo>
                      <a:pt x="497" y="68"/>
                      <a:pt x="470" y="68"/>
                      <a:pt x="443" y="69"/>
                    </a:cubicBezTo>
                    <a:cubicBezTo>
                      <a:pt x="431" y="70"/>
                      <a:pt x="413" y="72"/>
                      <a:pt x="368" y="73"/>
                    </a:cubicBezTo>
                    <a:cubicBezTo>
                      <a:pt x="358" y="73"/>
                      <a:pt x="364" y="74"/>
                      <a:pt x="362" y="75"/>
                    </a:cubicBezTo>
                    <a:cubicBezTo>
                      <a:pt x="363" y="75"/>
                      <a:pt x="364" y="75"/>
                      <a:pt x="366" y="75"/>
                    </a:cubicBezTo>
                    <a:cubicBezTo>
                      <a:pt x="398" y="75"/>
                      <a:pt x="429" y="75"/>
                      <a:pt x="458" y="75"/>
                    </a:cubicBezTo>
                    <a:cubicBezTo>
                      <a:pt x="492" y="74"/>
                      <a:pt x="523" y="74"/>
                      <a:pt x="557" y="74"/>
                    </a:cubicBezTo>
                    <a:cubicBezTo>
                      <a:pt x="568" y="74"/>
                      <a:pt x="580" y="74"/>
                      <a:pt x="592" y="74"/>
                    </a:cubicBezTo>
                    <a:cubicBezTo>
                      <a:pt x="601" y="74"/>
                      <a:pt x="610" y="74"/>
                      <a:pt x="619" y="74"/>
                    </a:cubicBezTo>
                    <a:cubicBezTo>
                      <a:pt x="619" y="72"/>
                      <a:pt x="619" y="70"/>
                      <a:pt x="619" y="69"/>
                    </a:cubicBezTo>
                    <a:cubicBezTo>
                      <a:pt x="587" y="68"/>
                      <a:pt x="556" y="68"/>
                      <a:pt x="524" y="68"/>
                    </a:cubicBezTo>
                    <a:moveTo>
                      <a:pt x="20" y="55"/>
                    </a:moveTo>
                    <a:cubicBezTo>
                      <a:pt x="20" y="55"/>
                      <a:pt x="20" y="60"/>
                      <a:pt x="21" y="75"/>
                    </a:cubicBezTo>
                    <a:cubicBezTo>
                      <a:pt x="21" y="75"/>
                      <a:pt x="21" y="75"/>
                      <a:pt x="21" y="75"/>
                    </a:cubicBezTo>
                    <a:cubicBezTo>
                      <a:pt x="21" y="69"/>
                      <a:pt x="20" y="63"/>
                      <a:pt x="20" y="59"/>
                    </a:cubicBezTo>
                    <a:cubicBezTo>
                      <a:pt x="20" y="59"/>
                      <a:pt x="20" y="59"/>
                      <a:pt x="20" y="59"/>
                    </a:cubicBezTo>
                    <a:cubicBezTo>
                      <a:pt x="20" y="62"/>
                      <a:pt x="20" y="63"/>
                      <a:pt x="20" y="63"/>
                    </a:cubicBezTo>
                    <a:cubicBezTo>
                      <a:pt x="20" y="63"/>
                      <a:pt x="20" y="61"/>
                      <a:pt x="20" y="59"/>
                    </a:cubicBezTo>
                    <a:cubicBezTo>
                      <a:pt x="20" y="57"/>
                      <a:pt x="20" y="55"/>
                      <a:pt x="20" y="55"/>
                    </a:cubicBezTo>
                    <a:moveTo>
                      <a:pt x="619" y="53"/>
                    </a:moveTo>
                    <a:cubicBezTo>
                      <a:pt x="619" y="53"/>
                      <a:pt x="619" y="55"/>
                      <a:pt x="619" y="60"/>
                    </a:cubicBezTo>
                    <a:cubicBezTo>
                      <a:pt x="619" y="60"/>
                      <a:pt x="619" y="60"/>
                      <a:pt x="619" y="60"/>
                    </a:cubicBezTo>
                    <a:cubicBezTo>
                      <a:pt x="619" y="56"/>
                      <a:pt x="619" y="53"/>
                      <a:pt x="619" y="53"/>
                    </a:cubicBezTo>
                    <a:moveTo>
                      <a:pt x="20" y="53"/>
                    </a:moveTo>
                    <a:cubicBezTo>
                      <a:pt x="20" y="55"/>
                      <a:pt x="20" y="57"/>
                      <a:pt x="20" y="59"/>
                    </a:cubicBezTo>
                    <a:cubicBezTo>
                      <a:pt x="21" y="59"/>
                      <a:pt x="21" y="59"/>
                      <a:pt x="21" y="59"/>
                    </a:cubicBezTo>
                    <a:cubicBezTo>
                      <a:pt x="29" y="60"/>
                      <a:pt x="29" y="60"/>
                      <a:pt x="29" y="60"/>
                    </a:cubicBezTo>
                    <a:cubicBezTo>
                      <a:pt x="60" y="60"/>
                      <a:pt x="60" y="60"/>
                      <a:pt x="60" y="60"/>
                    </a:cubicBezTo>
                    <a:cubicBezTo>
                      <a:pt x="171" y="63"/>
                      <a:pt x="463" y="64"/>
                      <a:pt x="472" y="64"/>
                    </a:cubicBezTo>
                    <a:cubicBezTo>
                      <a:pt x="459" y="66"/>
                      <a:pt x="453" y="67"/>
                      <a:pt x="443" y="69"/>
                    </a:cubicBezTo>
                    <a:cubicBezTo>
                      <a:pt x="470" y="68"/>
                      <a:pt x="497" y="68"/>
                      <a:pt x="524" y="68"/>
                    </a:cubicBezTo>
                    <a:cubicBezTo>
                      <a:pt x="556" y="68"/>
                      <a:pt x="587" y="68"/>
                      <a:pt x="619" y="69"/>
                    </a:cubicBezTo>
                    <a:cubicBezTo>
                      <a:pt x="619" y="66"/>
                      <a:pt x="619" y="65"/>
                      <a:pt x="619" y="65"/>
                    </a:cubicBezTo>
                    <a:cubicBezTo>
                      <a:pt x="619" y="65"/>
                      <a:pt x="619" y="65"/>
                      <a:pt x="619" y="65"/>
                    </a:cubicBezTo>
                    <a:cubicBezTo>
                      <a:pt x="619" y="65"/>
                      <a:pt x="619" y="65"/>
                      <a:pt x="619" y="65"/>
                    </a:cubicBezTo>
                    <a:cubicBezTo>
                      <a:pt x="618" y="65"/>
                      <a:pt x="618" y="65"/>
                      <a:pt x="618" y="65"/>
                    </a:cubicBezTo>
                    <a:cubicBezTo>
                      <a:pt x="613" y="65"/>
                      <a:pt x="613" y="65"/>
                      <a:pt x="613" y="65"/>
                    </a:cubicBezTo>
                    <a:cubicBezTo>
                      <a:pt x="592" y="64"/>
                      <a:pt x="592" y="64"/>
                      <a:pt x="592" y="64"/>
                    </a:cubicBezTo>
                    <a:cubicBezTo>
                      <a:pt x="565" y="63"/>
                      <a:pt x="536" y="62"/>
                      <a:pt x="506" y="61"/>
                    </a:cubicBezTo>
                    <a:cubicBezTo>
                      <a:pt x="458" y="59"/>
                      <a:pt x="331" y="57"/>
                      <a:pt x="203" y="55"/>
                    </a:cubicBezTo>
                    <a:cubicBezTo>
                      <a:pt x="171" y="54"/>
                      <a:pt x="139" y="54"/>
                      <a:pt x="108" y="54"/>
                    </a:cubicBezTo>
                    <a:cubicBezTo>
                      <a:pt x="92" y="53"/>
                      <a:pt x="77" y="53"/>
                      <a:pt x="62" y="53"/>
                    </a:cubicBezTo>
                    <a:cubicBezTo>
                      <a:pt x="41" y="53"/>
                      <a:pt x="41" y="53"/>
                      <a:pt x="41" y="53"/>
                    </a:cubicBezTo>
                    <a:cubicBezTo>
                      <a:pt x="30" y="53"/>
                      <a:pt x="30" y="53"/>
                      <a:pt x="30" y="53"/>
                    </a:cubicBezTo>
                    <a:cubicBezTo>
                      <a:pt x="25" y="53"/>
                      <a:pt x="25" y="53"/>
                      <a:pt x="25" y="53"/>
                    </a:cubicBezTo>
                    <a:cubicBezTo>
                      <a:pt x="22" y="53"/>
                      <a:pt x="22" y="53"/>
                      <a:pt x="22" y="53"/>
                    </a:cubicBezTo>
                    <a:cubicBezTo>
                      <a:pt x="21" y="53"/>
                      <a:pt x="21" y="53"/>
                      <a:pt x="21" y="53"/>
                    </a:cubicBezTo>
                    <a:cubicBezTo>
                      <a:pt x="21" y="53"/>
                      <a:pt x="21" y="53"/>
                      <a:pt x="21" y="53"/>
                    </a:cubicBezTo>
                    <a:cubicBezTo>
                      <a:pt x="20" y="53"/>
                      <a:pt x="20" y="53"/>
                      <a:pt x="20" y="53"/>
                    </a:cubicBezTo>
                    <a:moveTo>
                      <a:pt x="20" y="50"/>
                    </a:moveTo>
                    <a:cubicBezTo>
                      <a:pt x="20" y="50"/>
                      <a:pt x="20" y="51"/>
                      <a:pt x="20" y="53"/>
                    </a:cubicBezTo>
                    <a:cubicBezTo>
                      <a:pt x="20" y="53"/>
                      <a:pt x="20" y="53"/>
                      <a:pt x="20" y="53"/>
                    </a:cubicBezTo>
                    <a:cubicBezTo>
                      <a:pt x="20" y="52"/>
                      <a:pt x="20" y="51"/>
                      <a:pt x="20" y="51"/>
                    </a:cubicBezTo>
                    <a:cubicBezTo>
                      <a:pt x="20" y="51"/>
                      <a:pt x="20" y="51"/>
                      <a:pt x="20" y="51"/>
                    </a:cubicBezTo>
                    <a:cubicBezTo>
                      <a:pt x="20" y="50"/>
                      <a:pt x="20" y="50"/>
                      <a:pt x="20" y="50"/>
                    </a:cubicBezTo>
                    <a:moveTo>
                      <a:pt x="818" y="13"/>
                    </a:moveTo>
                    <a:cubicBezTo>
                      <a:pt x="818" y="13"/>
                      <a:pt x="818" y="17"/>
                      <a:pt x="818" y="28"/>
                    </a:cubicBezTo>
                    <a:cubicBezTo>
                      <a:pt x="818" y="28"/>
                      <a:pt x="818" y="28"/>
                      <a:pt x="818" y="28"/>
                    </a:cubicBezTo>
                    <a:cubicBezTo>
                      <a:pt x="817" y="28"/>
                      <a:pt x="817" y="28"/>
                      <a:pt x="817" y="28"/>
                    </a:cubicBezTo>
                    <a:cubicBezTo>
                      <a:pt x="811" y="28"/>
                      <a:pt x="811" y="28"/>
                      <a:pt x="811" y="28"/>
                    </a:cubicBezTo>
                    <a:cubicBezTo>
                      <a:pt x="804" y="27"/>
                      <a:pt x="804" y="27"/>
                      <a:pt x="804" y="27"/>
                    </a:cubicBezTo>
                    <a:cubicBezTo>
                      <a:pt x="803" y="27"/>
                      <a:pt x="803" y="27"/>
                      <a:pt x="803" y="27"/>
                    </a:cubicBezTo>
                    <a:cubicBezTo>
                      <a:pt x="802" y="27"/>
                      <a:pt x="802" y="27"/>
                      <a:pt x="802" y="27"/>
                    </a:cubicBezTo>
                    <a:cubicBezTo>
                      <a:pt x="802" y="34"/>
                      <a:pt x="802" y="39"/>
                      <a:pt x="802" y="44"/>
                    </a:cubicBezTo>
                    <a:cubicBezTo>
                      <a:pt x="803" y="44"/>
                      <a:pt x="803" y="44"/>
                      <a:pt x="803" y="44"/>
                    </a:cubicBezTo>
                    <a:cubicBezTo>
                      <a:pt x="804" y="44"/>
                      <a:pt x="804" y="44"/>
                      <a:pt x="804" y="44"/>
                    </a:cubicBezTo>
                    <a:cubicBezTo>
                      <a:pt x="804" y="44"/>
                      <a:pt x="804" y="44"/>
                      <a:pt x="804" y="44"/>
                    </a:cubicBezTo>
                    <a:cubicBezTo>
                      <a:pt x="804" y="44"/>
                      <a:pt x="804" y="44"/>
                      <a:pt x="804" y="44"/>
                    </a:cubicBezTo>
                    <a:cubicBezTo>
                      <a:pt x="814" y="44"/>
                      <a:pt x="814" y="44"/>
                      <a:pt x="814" y="44"/>
                    </a:cubicBezTo>
                    <a:cubicBezTo>
                      <a:pt x="817" y="44"/>
                      <a:pt x="817" y="44"/>
                      <a:pt x="817" y="44"/>
                    </a:cubicBezTo>
                    <a:cubicBezTo>
                      <a:pt x="818" y="44"/>
                      <a:pt x="818" y="44"/>
                      <a:pt x="818" y="44"/>
                    </a:cubicBezTo>
                    <a:cubicBezTo>
                      <a:pt x="818" y="40"/>
                      <a:pt x="818" y="38"/>
                      <a:pt x="818" y="37"/>
                    </a:cubicBezTo>
                    <a:cubicBezTo>
                      <a:pt x="818" y="36"/>
                      <a:pt x="818" y="36"/>
                      <a:pt x="818" y="36"/>
                    </a:cubicBezTo>
                    <a:cubicBezTo>
                      <a:pt x="818" y="36"/>
                      <a:pt x="818" y="36"/>
                      <a:pt x="818" y="37"/>
                    </a:cubicBezTo>
                    <a:cubicBezTo>
                      <a:pt x="818" y="40"/>
                      <a:pt x="818" y="48"/>
                      <a:pt x="819" y="57"/>
                    </a:cubicBezTo>
                    <a:cubicBezTo>
                      <a:pt x="819" y="68"/>
                      <a:pt x="819" y="78"/>
                      <a:pt x="819" y="78"/>
                    </a:cubicBezTo>
                    <a:cubicBezTo>
                      <a:pt x="819" y="78"/>
                      <a:pt x="819" y="78"/>
                      <a:pt x="819" y="78"/>
                    </a:cubicBezTo>
                    <a:cubicBezTo>
                      <a:pt x="819" y="78"/>
                      <a:pt x="819" y="78"/>
                      <a:pt x="819" y="78"/>
                    </a:cubicBezTo>
                    <a:cubicBezTo>
                      <a:pt x="818" y="78"/>
                      <a:pt x="818" y="78"/>
                      <a:pt x="818" y="78"/>
                    </a:cubicBezTo>
                    <a:cubicBezTo>
                      <a:pt x="813" y="78"/>
                      <a:pt x="813" y="78"/>
                      <a:pt x="813" y="78"/>
                    </a:cubicBezTo>
                    <a:cubicBezTo>
                      <a:pt x="803" y="79"/>
                      <a:pt x="803" y="79"/>
                      <a:pt x="803" y="79"/>
                    </a:cubicBezTo>
                    <a:cubicBezTo>
                      <a:pt x="804" y="81"/>
                      <a:pt x="804" y="81"/>
                      <a:pt x="804" y="81"/>
                    </a:cubicBezTo>
                    <a:cubicBezTo>
                      <a:pt x="804" y="81"/>
                      <a:pt x="804" y="81"/>
                      <a:pt x="804" y="81"/>
                    </a:cubicBezTo>
                    <a:cubicBezTo>
                      <a:pt x="804" y="81"/>
                      <a:pt x="804" y="81"/>
                      <a:pt x="804" y="81"/>
                    </a:cubicBezTo>
                    <a:cubicBezTo>
                      <a:pt x="804" y="81"/>
                      <a:pt x="804" y="81"/>
                      <a:pt x="804" y="81"/>
                    </a:cubicBezTo>
                    <a:cubicBezTo>
                      <a:pt x="803" y="79"/>
                      <a:pt x="803" y="79"/>
                      <a:pt x="803" y="79"/>
                    </a:cubicBezTo>
                    <a:cubicBezTo>
                      <a:pt x="774" y="81"/>
                      <a:pt x="774" y="81"/>
                      <a:pt x="774" y="81"/>
                    </a:cubicBezTo>
                    <a:cubicBezTo>
                      <a:pt x="764" y="82"/>
                      <a:pt x="755" y="83"/>
                      <a:pt x="746" y="83"/>
                    </a:cubicBezTo>
                    <a:cubicBezTo>
                      <a:pt x="746" y="87"/>
                      <a:pt x="746" y="91"/>
                      <a:pt x="746" y="96"/>
                    </a:cubicBezTo>
                    <a:cubicBezTo>
                      <a:pt x="752" y="96"/>
                      <a:pt x="758" y="96"/>
                      <a:pt x="764" y="95"/>
                    </a:cubicBezTo>
                    <a:cubicBezTo>
                      <a:pt x="777" y="95"/>
                      <a:pt x="791" y="94"/>
                      <a:pt x="805" y="94"/>
                    </a:cubicBezTo>
                    <a:cubicBezTo>
                      <a:pt x="816" y="93"/>
                      <a:pt x="816" y="93"/>
                      <a:pt x="816" y="93"/>
                    </a:cubicBezTo>
                    <a:cubicBezTo>
                      <a:pt x="816" y="93"/>
                      <a:pt x="816" y="93"/>
                      <a:pt x="816" y="93"/>
                    </a:cubicBezTo>
                    <a:cubicBezTo>
                      <a:pt x="818" y="93"/>
                      <a:pt x="818" y="93"/>
                      <a:pt x="818" y="93"/>
                    </a:cubicBezTo>
                    <a:cubicBezTo>
                      <a:pt x="819" y="93"/>
                      <a:pt x="819" y="93"/>
                      <a:pt x="819" y="93"/>
                    </a:cubicBezTo>
                    <a:cubicBezTo>
                      <a:pt x="820" y="93"/>
                      <a:pt x="820" y="93"/>
                      <a:pt x="820" y="93"/>
                    </a:cubicBezTo>
                    <a:cubicBezTo>
                      <a:pt x="820" y="93"/>
                      <a:pt x="820" y="93"/>
                      <a:pt x="820" y="93"/>
                    </a:cubicBezTo>
                    <a:cubicBezTo>
                      <a:pt x="820" y="93"/>
                      <a:pt x="820" y="93"/>
                      <a:pt x="820" y="93"/>
                    </a:cubicBezTo>
                    <a:cubicBezTo>
                      <a:pt x="820" y="93"/>
                      <a:pt x="820" y="93"/>
                      <a:pt x="820" y="93"/>
                    </a:cubicBezTo>
                    <a:cubicBezTo>
                      <a:pt x="820" y="94"/>
                      <a:pt x="820" y="94"/>
                      <a:pt x="820" y="94"/>
                    </a:cubicBezTo>
                    <a:cubicBezTo>
                      <a:pt x="820" y="94"/>
                      <a:pt x="820" y="74"/>
                      <a:pt x="819" y="54"/>
                    </a:cubicBezTo>
                    <a:cubicBezTo>
                      <a:pt x="819" y="47"/>
                      <a:pt x="818" y="40"/>
                      <a:pt x="818" y="34"/>
                    </a:cubicBezTo>
                    <a:cubicBezTo>
                      <a:pt x="818" y="34"/>
                      <a:pt x="818" y="34"/>
                      <a:pt x="818" y="34"/>
                    </a:cubicBezTo>
                    <a:cubicBezTo>
                      <a:pt x="818" y="32"/>
                      <a:pt x="818" y="30"/>
                      <a:pt x="818" y="29"/>
                    </a:cubicBezTo>
                    <a:cubicBezTo>
                      <a:pt x="818" y="20"/>
                      <a:pt x="818" y="13"/>
                      <a:pt x="818" y="13"/>
                    </a:cubicBezTo>
                    <a:moveTo>
                      <a:pt x="0" y="10"/>
                    </a:moveTo>
                    <a:cubicBezTo>
                      <a:pt x="0" y="10"/>
                      <a:pt x="0" y="10"/>
                      <a:pt x="0" y="11"/>
                    </a:cubicBezTo>
                    <a:cubicBezTo>
                      <a:pt x="0" y="11"/>
                      <a:pt x="0" y="15"/>
                      <a:pt x="0" y="20"/>
                    </a:cubicBezTo>
                    <a:cubicBezTo>
                      <a:pt x="0" y="24"/>
                      <a:pt x="0" y="29"/>
                      <a:pt x="0" y="35"/>
                    </a:cubicBezTo>
                    <a:cubicBezTo>
                      <a:pt x="0" y="36"/>
                      <a:pt x="0" y="38"/>
                      <a:pt x="0" y="39"/>
                    </a:cubicBezTo>
                    <a:cubicBezTo>
                      <a:pt x="0" y="44"/>
                      <a:pt x="0" y="50"/>
                      <a:pt x="1" y="55"/>
                    </a:cubicBezTo>
                    <a:cubicBezTo>
                      <a:pt x="1" y="62"/>
                      <a:pt x="1" y="69"/>
                      <a:pt x="1" y="75"/>
                    </a:cubicBezTo>
                    <a:cubicBezTo>
                      <a:pt x="1" y="75"/>
                      <a:pt x="1" y="75"/>
                      <a:pt x="1" y="75"/>
                    </a:cubicBezTo>
                    <a:cubicBezTo>
                      <a:pt x="1" y="68"/>
                      <a:pt x="1" y="61"/>
                      <a:pt x="1" y="54"/>
                    </a:cubicBezTo>
                    <a:cubicBezTo>
                      <a:pt x="1" y="48"/>
                      <a:pt x="0" y="41"/>
                      <a:pt x="0" y="35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32"/>
                      <a:pt x="0" y="28"/>
                      <a:pt x="0" y="26"/>
                    </a:cubicBezTo>
                    <a:cubicBezTo>
                      <a:pt x="0" y="23"/>
                      <a:pt x="0" y="21"/>
                      <a:pt x="0" y="20"/>
                    </a:cubicBezTo>
                    <a:cubicBezTo>
                      <a:pt x="0" y="14"/>
                      <a:pt x="0" y="11"/>
                      <a:pt x="0" y="11"/>
                    </a:cubicBezTo>
                    <a:cubicBezTo>
                      <a:pt x="0" y="10"/>
                      <a:pt x="0" y="10"/>
                      <a:pt x="0" y="10"/>
                    </a:cubicBezTo>
                    <a:moveTo>
                      <a:pt x="0" y="7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0" y="8"/>
                      <a:pt x="0" y="9"/>
                      <a:pt x="0" y="10"/>
                    </a:cubicBezTo>
                    <a:cubicBezTo>
                      <a:pt x="0" y="10"/>
                      <a:pt x="0" y="10"/>
                      <a:pt x="0" y="11"/>
                    </a:cubicBezTo>
                    <a:cubicBezTo>
                      <a:pt x="0" y="13"/>
                      <a:pt x="0" y="16"/>
                      <a:pt x="0" y="20"/>
                    </a:cubicBezTo>
                    <a:cubicBezTo>
                      <a:pt x="0" y="21"/>
                      <a:pt x="0" y="24"/>
                      <a:pt x="0" y="26"/>
                    </a:cubicBezTo>
                    <a:cubicBezTo>
                      <a:pt x="0" y="26"/>
                      <a:pt x="0" y="26"/>
                      <a:pt x="0" y="27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4" y="27"/>
                      <a:pt x="4" y="27"/>
                      <a:pt x="4" y="27"/>
                    </a:cubicBezTo>
                    <a:cubicBezTo>
                      <a:pt x="9" y="27"/>
                      <a:pt x="9" y="27"/>
                      <a:pt x="9" y="27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39" y="27"/>
                      <a:pt x="39" y="27"/>
                      <a:pt x="39" y="27"/>
                    </a:cubicBezTo>
                    <a:cubicBezTo>
                      <a:pt x="101" y="27"/>
                      <a:pt x="155" y="30"/>
                      <a:pt x="183" y="33"/>
                    </a:cubicBezTo>
                    <a:cubicBezTo>
                      <a:pt x="185" y="33"/>
                      <a:pt x="184" y="33"/>
                      <a:pt x="182" y="34"/>
                    </a:cubicBezTo>
                    <a:cubicBezTo>
                      <a:pt x="178" y="34"/>
                      <a:pt x="169" y="35"/>
                      <a:pt x="173" y="36"/>
                    </a:cubicBezTo>
                    <a:cubicBezTo>
                      <a:pt x="207" y="39"/>
                      <a:pt x="302" y="41"/>
                      <a:pt x="288" y="45"/>
                    </a:cubicBezTo>
                    <a:cubicBezTo>
                      <a:pt x="278" y="46"/>
                      <a:pt x="306" y="48"/>
                      <a:pt x="342" y="48"/>
                    </a:cubicBezTo>
                    <a:cubicBezTo>
                      <a:pt x="358" y="49"/>
                      <a:pt x="376" y="49"/>
                      <a:pt x="392" y="49"/>
                    </a:cubicBezTo>
                    <a:cubicBezTo>
                      <a:pt x="394" y="49"/>
                      <a:pt x="397" y="49"/>
                      <a:pt x="400" y="49"/>
                    </a:cubicBezTo>
                    <a:cubicBezTo>
                      <a:pt x="427" y="49"/>
                      <a:pt x="488" y="49"/>
                      <a:pt x="565" y="47"/>
                    </a:cubicBezTo>
                    <a:cubicBezTo>
                      <a:pt x="608" y="47"/>
                      <a:pt x="656" y="46"/>
                      <a:pt x="707" y="45"/>
                    </a:cubicBezTo>
                    <a:cubicBezTo>
                      <a:pt x="717" y="45"/>
                      <a:pt x="727" y="45"/>
                      <a:pt x="738" y="45"/>
                    </a:cubicBezTo>
                    <a:cubicBezTo>
                      <a:pt x="738" y="45"/>
                      <a:pt x="738" y="45"/>
                      <a:pt x="739" y="45"/>
                    </a:cubicBezTo>
                    <a:cubicBezTo>
                      <a:pt x="739" y="45"/>
                      <a:pt x="739" y="45"/>
                      <a:pt x="739" y="45"/>
                    </a:cubicBezTo>
                    <a:cubicBezTo>
                      <a:pt x="754" y="45"/>
                      <a:pt x="769" y="44"/>
                      <a:pt x="785" y="44"/>
                    </a:cubicBezTo>
                    <a:cubicBezTo>
                      <a:pt x="802" y="44"/>
                      <a:pt x="802" y="44"/>
                      <a:pt x="802" y="44"/>
                    </a:cubicBezTo>
                    <a:cubicBezTo>
                      <a:pt x="802" y="39"/>
                      <a:pt x="802" y="34"/>
                      <a:pt x="802" y="27"/>
                    </a:cubicBezTo>
                    <a:cubicBezTo>
                      <a:pt x="789" y="27"/>
                      <a:pt x="789" y="27"/>
                      <a:pt x="789" y="27"/>
                    </a:cubicBezTo>
                    <a:cubicBezTo>
                      <a:pt x="773" y="27"/>
                      <a:pt x="756" y="27"/>
                      <a:pt x="739" y="26"/>
                    </a:cubicBezTo>
                    <a:cubicBezTo>
                      <a:pt x="738" y="26"/>
                      <a:pt x="738" y="26"/>
                      <a:pt x="738" y="26"/>
                    </a:cubicBezTo>
                    <a:cubicBezTo>
                      <a:pt x="738" y="26"/>
                      <a:pt x="738" y="26"/>
                      <a:pt x="737" y="26"/>
                    </a:cubicBezTo>
                    <a:cubicBezTo>
                      <a:pt x="737" y="26"/>
                      <a:pt x="737" y="26"/>
                      <a:pt x="737" y="26"/>
                    </a:cubicBezTo>
                    <a:cubicBezTo>
                      <a:pt x="724" y="26"/>
                      <a:pt x="710" y="26"/>
                      <a:pt x="695" y="26"/>
                    </a:cubicBezTo>
                    <a:cubicBezTo>
                      <a:pt x="694" y="26"/>
                      <a:pt x="692" y="26"/>
                      <a:pt x="691" y="26"/>
                    </a:cubicBezTo>
                    <a:cubicBezTo>
                      <a:pt x="622" y="25"/>
                      <a:pt x="547" y="24"/>
                      <a:pt x="472" y="24"/>
                    </a:cubicBezTo>
                    <a:cubicBezTo>
                      <a:pt x="320" y="23"/>
                      <a:pt x="165" y="22"/>
                      <a:pt x="45" y="20"/>
                    </a:cubicBezTo>
                    <a:cubicBezTo>
                      <a:pt x="36" y="19"/>
                      <a:pt x="27" y="19"/>
                      <a:pt x="17" y="19"/>
                    </a:cubicBezTo>
                    <a:cubicBezTo>
                      <a:pt x="12" y="19"/>
                      <a:pt x="7" y="19"/>
                      <a:pt x="1" y="19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6"/>
                      <a:pt x="0" y="13"/>
                      <a:pt x="0" y="11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9"/>
                      <a:pt x="0" y="8"/>
                      <a:pt x="0" y="7"/>
                    </a:cubicBezTo>
                    <a:moveTo>
                      <a:pt x="0" y="0"/>
                    </a:moveTo>
                    <a:cubicBezTo>
                      <a:pt x="0" y="0"/>
                      <a:pt x="0" y="3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2"/>
                      <a:pt x="0" y="0"/>
                      <a:pt x="0" y="0"/>
                    </a:cubicBezTo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3" name="Freeform 169">
                <a:extLst>
                  <a:ext uri="{FF2B5EF4-FFF2-40B4-BE49-F238E27FC236}">
                    <a16:creationId xmlns="" xmlns:a16="http://schemas.microsoft.com/office/drawing/2014/main" id="{7A3D3884-81ED-48F3-8B49-ABD5DD4DE23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251282" y="2495845"/>
                <a:ext cx="1994358" cy="249496"/>
              </a:xfrm>
              <a:custGeom>
                <a:avLst/>
                <a:gdLst>
                  <a:gd name="T0" fmla="*/ 20 w 911"/>
                  <a:gd name="T1" fmla="*/ 114 h 114"/>
                  <a:gd name="T2" fmla="*/ 20 w 911"/>
                  <a:gd name="T3" fmla="*/ 114 h 114"/>
                  <a:gd name="T4" fmla="*/ 20 w 911"/>
                  <a:gd name="T5" fmla="*/ 114 h 114"/>
                  <a:gd name="T6" fmla="*/ 128 w 911"/>
                  <a:gd name="T7" fmla="*/ 105 h 114"/>
                  <a:gd name="T8" fmla="*/ 20 w 911"/>
                  <a:gd name="T9" fmla="*/ 99 h 114"/>
                  <a:gd name="T10" fmla="*/ 20 w 911"/>
                  <a:gd name="T11" fmla="*/ 99 h 114"/>
                  <a:gd name="T12" fmla="*/ 20 w 911"/>
                  <a:gd name="T13" fmla="*/ 99 h 114"/>
                  <a:gd name="T14" fmla="*/ 20 w 911"/>
                  <a:gd name="T15" fmla="*/ 98 h 114"/>
                  <a:gd name="T16" fmla="*/ 21 w 911"/>
                  <a:gd name="T17" fmla="*/ 106 h 114"/>
                  <a:gd name="T18" fmla="*/ 84 w 911"/>
                  <a:gd name="T19" fmla="*/ 105 h 114"/>
                  <a:gd name="T20" fmla="*/ 108 w 911"/>
                  <a:gd name="T21" fmla="*/ 105 h 114"/>
                  <a:gd name="T22" fmla="*/ 128 w 911"/>
                  <a:gd name="T23" fmla="*/ 105 h 114"/>
                  <a:gd name="T24" fmla="*/ 108 w 911"/>
                  <a:gd name="T25" fmla="*/ 105 h 114"/>
                  <a:gd name="T26" fmla="*/ 35 w 911"/>
                  <a:gd name="T27" fmla="*/ 106 h 114"/>
                  <a:gd name="T28" fmla="*/ 21 w 911"/>
                  <a:gd name="T29" fmla="*/ 106 h 114"/>
                  <a:gd name="T30" fmla="*/ 726 w 911"/>
                  <a:gd name="T31" fmla="*/ 97 h 114"/>
                  <a:gd name="T32" fmla="*/ 301 w 911"/>
                  <a:gd name="T33" fmla="*/ 104 h 114"/>
                  <a:gd name="T34" fmla="*/ 366 w 911"/>
                  <a:gd name="T35" fmla="*/ 104 h 114"/>
                  <a:gd name="T36" fmla="*/ 726 w 911"/>
                  <a:gd name="T37" fmla="*/ 97 h 114"/>
                  <a:gd name="T38" fmla="*/ 726 w 911"/>
                  <a:gd name="T39" fmla="*/ 97 h 114"/>
                  <a:gd name="T40" fmla="*/ 0 w 911"/>
                  <a:gd name="T41" fmla="*/ 85 h 114"/>
                  <a:gd name="T42" fmla="*/ 909 w 911"/>
                  <a:gd name="T43" fmla="*/ 84 h 114"/>
                  <a:gd name="T44" fmla="*/ 824 w 911"/>
                  <a:gd name="T45" fmla="*/ 81 h 114"/>
                  <a:gd name="T46" fmla="*/ 878 w 911"/>
                  <a:gd name="T47" fmla="*/ 83 h 114"/>
                  <a:gd name="T48" fmla="*/ 726 w 911"/>
                  <a:gd name="T49" fmla="*/ 79 h 114"/>
                  <a:gd name="T50" fmla="*/ 128 w 911"/>
                  <a:gd name="T51" fmla="*/ 85 h 114"/>
                  <a:gd name="T52" fmla="*/ 631 w 911"/>
                  <a:gd name="T53" fmla="*/ 78 h 114"/>
                  <a:gd name="T54" fmla="*/ 910 w 911"/>
                  <a:gd name="T55" fmla="*/ 76 h 114"/>
                  <a:gd name="T56" fmla="*/ 909 w 911"/>
                  <a:gd name="T57" fmla="*/ 84 h 114"/>
                  <a:gd name="T58" fmla="*/ 910 w 911"/>
                  <a:gd name="T59" fmla="*/ 84 h 114"/>
                  <a:gd name="T60" fmla="*/ 910 w 911"/>
                  <a:gd name="T61" fmla="*/ 76 h 114"/>
                  <a:gd name="T62" fmla="*/ 910 w 911"/>
                  <a:gd name="T63" fmla="*/ 76 h 114"/>
                  <a:gd name="T64" fmla="*/ 911 w 911"/>
                  <a:gd name="T65" fmla="*/ 91 h 114"/>
                  <a:gd name="T66" fmla="*/ 910 w 911"/>
                  <a:gd name="T67" fmla="*/ 89 h 114"/>
                  <a:gd name="T68" fmla="*/ 20 w 911"/>
                  <a:gd name="T69" fmla="*/ 25 h 114"/>
                  <a:gd name="T70" fmla="*/ 2 w 911"/>
                  <a:gd name="T71" fmla="*/ 85 h 114"/>
                  <a:gd name="T72" fmla="*/ 20 w 911"/>
                  <a:gd name="T73" fmla="*/ 114 h 114"/>
                  <a:gd name="T74" fmla="*/ 20 w 911"/>
                  <a:gd name="T75" fmla="*/ 111 h 114"/>
                  <a:gd name="T76" fmla="*/ 21 w 911"/>
                  <a:gd name="T77" fmla="*/ 85 h 114"/>
                  <a:gd name="T78" fmla="*/ 128 w 911"/>
                  <a:gd name="T79" fmla="*/ 85 h 114"/>
                  <a:gd name="T80" fmla="*/ 108 w 911"/>
                  <a:gd name="T81" fmla="*/ 85 h 114"/>
                  <a:gd name="T82" fmla="*/ 21 w 911"/>
                  <a:gd name="T83" fmla="*/ 85 h 114"/>
                  <a:gd name="T84" fmla="*/ 20 w 911"/>
                  <a:gd name="T85" fmla="*/ 25 h 114"/>
                  <a:gd name="T86" fmla="*/ 907 w 911"/>
                  <a:gd name="T87" fmla="*/ 0 h 114"/>
                  <a:gd name="T88" fmla="*/ 901 w 911"/>
                  <a:gd name="T89" fmla="*/ 1 h 114"/>
                  <a:gd name="T90" fmla="*/ 870 w 911"/>
                  <a:gd name="T91" fmla="*/ 3 h 114"/>
                  <a:gd name="T92" fmla="*/ 287 w 911"/>
                  <a:gd name="T93" fmla="*/ 15 h 114"/>
                  <a:gd name="T94" fmla="*/ 42 w 911"/>
                  <a:gd name="T95" fmla="*/ 20 h 114"/>
                  <a:gd name="T96" fmla="*/ 20 w 911"/>
                  <a:gd name="T97" fmla="*/ 21 h 114"/>
                  <a:gd name="T98" fmla="*/ 20 w 911"/>
                  <a:gd name="T99" fmla="*/ 21 h 114"/>
                  <a:gd name="T100" fmla="*/ 85 w 911"/>
                  <a:gd name="T101" fmla="*/ 18 h 114"/>
                  <a:gd name="T102" fmla="*/ 551 w 911"/>
                  <a:gd name="T103" fmla="*/ 12 h 114"/>
                  <a:gd name="T104" fmla="*/ 876 w 911"/>
                  <a:gd name="T105" fmla="*/ 3 h 114"/>
                  <a:gd name="T106" fmla="*/ 905 w 911"/>
                  <a:gd name="T107" fmla="*/ 0 h 114"/>
                  <a:gd name="T108" fmla="*/ 907 w 911"/>
                  <a:gd name="T109" fmla="*/ 0 h 114"/>
                  <a:gd name="T110" fmla="*/ 908 w 911"/>
                  <a:gd name="T111" fmla="*/ 16 h 114"/>
                  <a:gd name="T112" fmla="*/ 909 w 911"/>
                  <a:gd name="T113" fmla="*/ 57 h 114"/>
                  <a:gd name="T114" fmla="*/ 911 w 911"/>
                  <a:gd name="T115" fmla="*/ 91 h 114"/>
                  <a:gd name="T116" fmla="*/ 909 w 911"/>
                  <a:gd name="T117" fmla="*/ 54 h 114"/>
                  <a:gd name="T118" fmla="*/ 908 w 911"/>
                  <a:gd name="T119" fmla="*/ 13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911" h="114">
                    <a:moveTo>
                      <a:pt x="20" y="114"/>
                    </a:moveTo>
                    <a:cubicBezTo>
                      <a:pt x="20" y="114"/>
                      <a:pt x="20" y="114"/>
                      <a:pt x="20" y="114"/>
                    </a:cubicBezTo>
                    <a:cubicBezTo>
                      <a:pt x="20" y="114"/>
                      <a:pt x="20" y="114"/>
                      <a:pt x="20" y="114"/>
                    </a:cubicBezTo>
                    <a:moveTo>
                      <a:pt x="20" y="114"/>
                    </a:moveTo>
                    <a:cubicBezTo>
                      <a:pt x="20" y="114"/>
                      <a:pt x="20" y="114"/>
                      <a:pt x="20" y="114"/>
                    </a:cubicBezTo>
                    <a:cubicBezTo>
                      <a:pt x="20" y="114"/>
                      <a:pt x="20" y="114"/>
                      <a:pt x="20" y="114"/>
                    </a:cubicBezTo>
                    <a:moveTo>
                      <a:pt x="20" y="114"/>
                    </a:moveTo>
                    <a:cubicBezTo>
                      <a:pt x="20" y="114"/>
                      <a:pt x="20" y="114"/>
                      <a:pt x="20" y="114"/>
                    </a:cubicBezTo>
                    <a:cubicBezTo>
                      <a:pt x="20" y="114"/>
                      <a:pt x="20" y="114"/>
                      <a:pt x="20" y="114"/>
                    </a:cubicBezTo>
                    <a:moveTo>
                      <a:pt x="20" y="114"/>
                    </a:moveTo>
                    <a:cubicBezTo>
                      <a:pt x="20" y="114"/>
                      <a:pt x="20" y="114"/>
                      <a:pt x="20" y="114"/>
                    </a:cubicBezTo>
                    <a:cubicBezTo>
                      <a:pt x="20" y="114"/>
                      <a:pt x="20" y="114"/>
                      <a:pt x="20" y="114"/>
                    </a:cubicBezTo>
                    <a:moveTo>
                      <a:pt x="260" y="105"/>
                    </a:moveTo>
                    <a:cubicBezTo>
                      <a:pt x="260" y="105"/>
                      <a:pt x="260" y="105"/>
                      <a:pt x="260" y="105"/>
                    </a:cubicBezTo>
                    <a:cubicBezTo>
                      <a:pt x="213" y="105"/>
                      <a:pt x="162" y="105"/>
                      <a:pt x="128" y="105"/>
                    </a:cubicBezTo>
                    <a:cubicBezTo>
                      <a:pt x="128" y="105"/>
                      <a:pt x="128" y="105"/>
                      <a:pt x="128" y="105"/>
                    </a:cubicBezTo>
                    <a:cubicBezTo>
                      <a:pt x="162" y="105"/>
                      <a:pt x="213" y="105"/>
                      <a:pt x="260" y="105"/>
                    </a:cubicBezTo>
                    <a:cubicBezTo>
                      <a:pt x="260" y="105"/>
                      <a:pt x="260" y="105"/>
                      <a:pt x="260" y="105"/>
                    </a:cubicBezTo>
                    <a:cubicBezTo>
                      <a:pt x="260" y="105"/>
                      <a:pt x="260" y="105"/>
                      <a:pt x="260" y="105"/>
                    </a:cubicBezTo>
                    <a:moveTo>
                      <a:pt x="20" y="99"/>
                    </a:moveTo>
                    <a:cubicBezTo>
                      <a:pt x="20" y="99"/>
                      <a:pt x="20" y="100"/>
                      <a:pt x="20" y="101"/>
                    </a:cubicBezTo>
                    <a:cubicBezTo>
                      <a:pt x="20" y="105"/>
                      <a:pt x="20" y="112"/>
                      <a:pt x="20" y="114"/>
                    </a:cubicBezTo>
                    <a:cubicBezTo>
                      <a:pt x="20" y="112"/>
                      <a:pt x="20" y="105"/>
                      <a:pt x="20" y="101"/>
                    </a:cubicBezTo>
                    <a:cubicBezTo>
                      <a:pt x="20" y="100"/>
                      <a:pt x="20" y="99"/>
                      <a:pt x="20" y="99"/>
                    </a:cubicBezTo>
                    <a:moveTo>
                      <a:pt x="20" y="99"/>
                    </a:moveTo>
                    <a:cubicBezTo>
                      <a:pt x="20" y="99"/>
                      <a:pt x="20" y="99"/>
                      <a:pt x="20" y="99"/>
                    </a:cubicBezTo>
                    <a:cubicBezTo>
                      <a:pt x="20" y="99"/>
                      <a:pt x="20" y="99"/>
                      <a:pt x="20" y="99"/>
                    </a:cubicBezTo>
                    <a:cubicBezTo>
                      <a:pt x="20" y="99"/>
                      <a:pt x="20" y="99"/>
                      <a:pt x="20" y="99"/>
                    </a:cubicBezTo>
                    <a:moveTo>
                      <a:pt x="20" y="98"/>
                    </a:moveTo>
                    <a:cubicBezTo>
                      <a:pt x="20" y="99"/>
                      <a:pt x="20" y="99"/>
                      <a:pt x="20" y="99"/>
                    </a:cubicBezTo>
                    <a:cubicBezTo>
                      <a:pt x="20" y="99"/>
                      <a:pt x="20" y="99"/>
                      <a:pt x="20" y="99"/>
                    </a:cubicBezTo>
                    <a:cubicBezTo>
                      <a:pt x="20" y="98"/>
                      <a:pt x="20" y="98"/>
                      <a:pt x="20" y="98"/>
                    </a:cubicBezTo>
                    <a:cubicBezTo>
                      <a:pt x="20" y="98"/>
                      <a:pt x="20" y="100"/>
                      <a:pt x="20" y="106"/>
                    </a:cubicBezTo>
                    <a:cubicBezTo>
                      <a:pt x="20" y="106"/>
                      <a:pt x="20" y="106"/>
                      <a:pt x="20" y="106"/>
                    </a:cubicBezTo>
                    <a:cubicBezTo>
                      <a:pt x="21" y="106"/>
                      <a:pt x="21" y="106"/>
                      <a:pt x="21" y="106"/>
                    </a:cubicBezTo>
                    <a:cubicBezTo>
                      <a:pt x="21" y="106"/>
                      <a:pt x="21" y="106"/>
                      <a:pt x="21" y="106"/>
                    </a:cubicBezTo>
                    <a:cubicBezTo>
                      <a:pt x="22" y="106"/>
                      <a:pt x="22" y="106"/>
                      <a:pt x="22" y="106"/>
                    </a:cubicBezTo>
                    <a:cubicBezTo>
                      <a:pt x="27" y="106"/>
                      <a:pt x="27" y="106"/>
                      <a:pt x="27" y="106"/>
                    </a:cubicBezTo>
                    <a:cubicBezTo>
                      <a:pt x="35" y="106"/>
                      <a:pt x="35" y="106"/>
                      <a:pt x="35" y="106"/>
                    </a:cubicBezTo>
                    <a:cubicBezTo>
                      <a:pt x="56" y="106"/>
                      <a:pt x="73" y="106"/>
                      <a:pt x="84" y="105"/>
                    </a:cubicBezTo>
                    <a:cubicBezTo>
                      <a:pt x="86" y="105"/>
                      <a:pt x="87" y="105"/>
                      <a:pt x="88" y="105"/>
                    </a:cubicBezTo>
                    <a:cubicBezTo>
                      <a:pt x="88" y="105"/>
                      <a:pt x="88" y="105"/>
                      <a:pt x="88" y="105"/>
                    </a:cubicBezTo>
                    <a:cubicBezTo>
                      <a:pt x="89" y="105"/>
                      <a:pt x="96" y="105"/>
                      <a:pt x="108" y="105"/>
                    </a:cubicBezTo>
                    <a:cubicBezTo>
                      <a:pt x="108" y="105"/>
                      <a:pt x="108" y="105"/>
                      <a:pt x="108" y="105"/>
                    </a:cubicBezTo>
                    <a:cubicBezTo>
                      <a:pt x="108" y="105"/>
                      <a:pt x="109" y="105"/>
                      <a:pt x="110" y="105"/>
                    </a:cubicBezTo>
                    <a:cubicBezTo>
                      <a:pt x="115" y="105"/>
                      <a:pt x="121" y="105"/>
                      <a:pt x="128" y="105"/>
                    </a:cubicBezTo>
                    <a:cubicBezTo>
                      <a:pt x="128" y="105"/>
                      <a:pt x="128" y="105"/>
                      <a:pt x="128" y="105"/>
                    </a:cubicBezTo>
                    <a:cubicBezTo>
                      <a:pt x="128" y="105"/>
                      <a:pt x="128" y="105"/>
                      <a:pt x="128" y="105"/>
                    </a:cubicBezTo>
                    <a:cubicBezTo>
                      <a:pt x="128" y="105"/>
                      <a:pt x="128" y="105"/>
                      <a:pt x="128" y="105"/>
                    </a:cubicBezTo>
                    <a:cubicBezTo>
                      <a:pt x="121" y="105"/>
                      <a:pt x="115" y="105"/>
                      <a:pt x="110" y="105"/>
                    </a:cubicBezTo>
                    <a:cubicBezTo>
                      <a:pt x="109" y="105"/>
                      <a:pt x="108" y="105"/>
                      <a:pt x="108" y="105"/>
                    </a:cubicBezTo>
                    <a:cubicBezTo>
                      <a:pt x="108" y="105"/>
                      <a:pt x="108" y="105"/>
                      <a:pt x="108" y="105"/>
                    </a:cubicBezTo>
                    <a:cubicBezTo>
                      <a:pt x="96" y="105"/>
                      <a:pt x="89" y="105"/>
                      <a:pt x="88" y="105"/>
                    </a:cubicBezTo>
                    <a:cubicBezTo>
                      <a:pt x="88" y="105"/>
                      <a:pt x="88" y="105"/>
                      <a:pt x="88" y="105"/>
                    </a:cubicBezTo>
                    <a:cubicBezTo>
                      <a:pt x="87" y="105"/>
                      <a:pt x="86" y="105"/>
                      <a:pt x="84" y="105"/>
                    </a:cubicBezTo>
                    <a:cubicBezTo>
                      <a:pt x="73" y="106"/>
                      <a:pt x="56" y="106"/>
                      <a:pt x="35" y="106"/>
                    </a:cubicBezTo>
                    <a:cubicBezTo>
                      <a:pt x="27" y="106"/>
                      <a:pt x="27" y="106"/>
                      <a:pt x="27" y="106"/>
                    </a:cubicBezTo>
                    <a:cubicBezTo>
                      <a:pt x="22" y="106"/>
                      <a:pt x="22" y="106"/>
                      <a:pt x="22" y="106"/>
                    </a:cubicBezTo>
                    <a:cubicBezTo>
                      <a:pt x="21" y="106"/>
                      <a:pt x="21" y="106"/>
                      <a:pt x="21" y="106"/>
                    </a:cubicBezTo>
                    <a:cubicBezTo>
                      <a:pt x="21" y="106"/>
                      <a:pt x="21" y="106"/>
                      <a:pt x="21" y="106"/>
                    </a:cubicBezTo>
                    <a:cubicBezTo>
                      <a:pt x="20" y="106"/>
                      <a:pt x="20" y="106"/>
                      <a:pt x="20" y="106"/>
                    </a:cubicBezTo>
                    <a:cubicBezTo>
                      <a:pt x="20" y="106"/>
                      <a:pt x="20" y="106"/>
                      <a:pt x="20" y="106"/>
                    </a:cubicBezTo>
                    <a:cubicBezTo>
                      <a:pt x="20" y="100"/>
                      <a:pt x="20" y="98"/>
                      <a:pt x="20" y="98"/>
                    </a:cubicBezTo>
                    <a:moveTo>
                      <a:pt x="726" y="97"/>
                    </a:moveTo>
                    <a:cubicBezTo>
                      <a:pt x="544" y="102"/>
                      <a:pt x="401" y="104"/>
                      <a:pt x="376" y="104"/>
                    </a:cubicBezTo>
                    <a:cubicBezTo>
                      <a:pt x="373" y="104"/>
                      <a:pt x="372" y="104"/>
                      <a:pt x="372" y="104"/>
                    </a:cubicBezTo>
                    <a:cubicBezTo>
                      <a:pt x="370" y="104"/>
                      <a:pt x="368" y="104"/>
                      <a:pt x="366" y="104"/>
                    </a:cubicBezTo>
                    <a:cubicBezTo>
                      <a:pt x="353" y="104"/>
                      <a:pt x="329" y="104"/>
                      <a:pt x="301" y="104"/>
                    </a:cubicBezTo>
                    <a:cubicBezTo>
                      <a:pt x="288" y="104"/>
                      <a:pt x="275" y="104"/>
                      <a:pt x="261" y="104"/>
                    </a:cubicBezTo>
                    <a:cubicBezTo>
                      <a:pt x="261" y="104"/>
                      <a:pt x="261" y="104"/>
                      <a:pt x="261" y="104"/>
                    </a:cubicBezTo>
                    <a:cubicBezTo>
                      <a:pt x="275" y="104"/>
                      <a:pt x="288" y="104"/>
                      <a:pt x="301" y="104"/>
                    </a:cubicBezTo>
                    <a:cubicBezTo>
                      <a:pt x="329" y="104"/>
                      <a:pt x="353" y="104"/>
                      <a:pt x="366" y="104"/>
                    </a:cubicBezTo>
                    <a:cubicBezTo>
                      <a:pt x="368" y="104"/>
                      <a:pt x="370" y="104"/>
                      <a:pt x="372" y="104"/>
                    </a:cubicBezTo>
                    <a:cubicBezTo>
                      <a:pt x="372" y="104"/>
                      <a:pt x="373" y="104"/>
                      <a:pt x="376" y="104"/>
                    </a:cubicBezTo>
                    <a:cubicBezTo>
                      <a:pt x="401" y="104"/>
                      <a:pt x="544" y="102"/>
                      <a:pt x="726" y="97"/>
                    </a:cubicBezTo>
                    <a:cubicBezTo>
                      <a:pt x="726" y="97"/>
                      <a:pt x="726" y="97"/>
                      <a:pt x="726" y="97"/>
                    </a:cubicBezTo>
                    <a:moveTo>
                      <a:pt x="807" y="95"/>
                    </a:moveTo>
                    <a:cubicBezTo>
                      <a:pt x="794" y="96"/>
                      <a:pt x="780" y="96"/>
                      <a:pt x="767" y="96"/>
                    </a:cubicBezTo>
                    <a:cubicBezTo>
                      <a:pt x="753" y="97"/>
                      <a:pt x="740" y="97"/>
                      <a:pt x="726" y="97"/>
                    </a:cubicBezTo>
                    <a:cubicBezTo>
                      <a:pt x="726" y="97"/>
                      <a:pt x="726" y="97"/>
                      <a:pt x="726" y="97"/>
                    </a:cubicBezTo>
                    <a:cubicBezTo>
                      <a:pt x="740" y="97"/>
                      <a:pt x="753" y="97"/>
                      <a:pt x="767" y="96"/>
                    </a:cubicBezTo>
                    <a:cubicBezTo>
                      <a:pt x="780" y="96"/>
                      <a:pt x="794" y="96"/>
                      <a:pt x="807" y="95"/>
                    </a:cubicBezTo>
                    <a:moveTo>
                      <a:pt x="2" y="85"/>
                    </a:moveTo>
                    <a:cubicBezTo>
                      <a:pt x="1" y="85"/>
                      <a:pt x="0" y="85"/>
                      <a:pt x="0" y="85"/>
                    </a:cubicBezTo>
                    <a:cubicBezTo>
                      <a:pt x="0" y="85"/>
                      <a:pt x="1" y="85"/>
                      <a:pt x="2" y="85"/>
                    </a:cubicBezTo>
                    <a:moveTo>
                      <a:pt x="909" y="84"/>
                    </a:moveTo>
                    <a:cubicBezTo>
                      <a:pt x="909" y="84"/>
                      <a:pt x="909" y="84"/>
                      <a:pt x="909" y="84"/>
                    </a:cubicBezTo>
                    <a:cubicBezTo>
                      <a:pt x="909" y="84"/>
                      <a:pt x="909" y="84"/>
                      <a:pt x="909" y="84"/>
                    </a:cubicBezTo>
                    <a:moveTo>
                      <a:pt x="726" y="79"/>
                    </a:moveTo>
                    <a:cubicBezTo>
                      <a:pt x="726" y="79"/>
                      <a:pt x="726" y="79"/>
                      <a:pt x="726" y="79"/>
                    </a:cubicBezTo>
                    <a:cubicBezTo>
                      <a:pt x="742" y="79"/>
                      <a:pt x="757" y="79"/>
                      <a:pt x="773" y="80"/>
                    </a:cubicBezTo>
                    <a:cubicBezTo>
                      <a:pt x="773" y="80"/>
                      <a:pt x="793" y="80"/>
                      <a:pt x="824" y="81"/>
                    </a:cubicBezTo>
                    <a:cubicBezTo>
                      <a:pt x="831" y="81"/>
                      <a:pt x="838" y="81"/>
                      <a:pt x="846" y="82"/>
                    </a:cubicBezTo>
                    <a:cubicBezTo>
                      <a:pt x="856" y="82"/>
                      <a:pt x="867" y="82"/>
                      <a:pt x="878" y="83"/>
                    </a:cubicBezTo>
                    <a:cubicBezTo>
                      <a:pt x="888" y="83"/>
                      <a:pt x="898" y="83"/>
                      <a:pt x="909" y="84"/>
                    </a:cubicBezTo>
                    <a:cubicBezTo>
                      <a:pt x="898" y="83"/>
                      <a:pt x="888" y="83"/>
                      <a:pt x="878" y="83"/>
                    </a:cubicBezTo>
                    <a:cubicBezTo>
                      <a:pt x="867" y="82"/>
                      <a:pt x="856" y="82"/>
                      <a:pt x="846" y="82"/>
                    </a:cubicBezTo>
                    <a:cubicBezTo>
                      <a:pt x="838" y="81"/>
                      <a:pt x="831" y="81"/>
                      <a:pt x="824" y="81"/>
                    </a:cubicBezTo>
                    <a:cubicBezTo>
                      <a:pt x="793" y="80"/>
                      <a:pt x="773" y="80"/>
                      <a:pt x="773" y="80"/>
                    </a:cubicBezTo>
                    <a:cubicBezTo>
                      <a:pt x="757" y="79"/>
                      <a:pt x="742" y="79"/>
                      <a:pt x="726" y="79"/>
                    </a:cubicBezTo>
                    <a:moveTo>
                      <a:pt x="631" y="78"/>
                    </a:moveTo>
                    <a:cubicBezTo>
                      <a:pt x="604" y="78"/>
                      <a:pt x="577" y="78"/>
                      <a:pt x="550" y="79"/>
                    </a:cubicBezTo>
                    <a:cubicBezTo>
                      <a:pt x="437" y="80"/>
                      <a:pt x="331" y="83"/>
                      <a:pt x="243" y="84"/>
                    </a:cubicBezTo>
                    <a:cubicBezTo>
                      <a:pt x="200" y="84"/>
                      <a:pt x="161" y="85"/>
                      <a:pt x="128" y="85"/>
                    </a:cubicBezTo>
                    <a:cubicBezTo>
                      <a:pt x="128" y="85"/>
                      <a:pt x="128" y="85"/>
                      <a:pt x="128" y="85"/>
                    </a:cubicBezTo>
                    <a:cubicBezTo>
                      <a:pt x="161" y="85"/>
                      <a:pt x="200" y="84"/>
                      <a:pt x="243" y="84"/>
                    </a:cubicBezTo>
                    <a:cubicBezTo>
                      <a:pt x="331" y="83"/>
                      <a:pt x="437" y="80"/>
                      <a:pt x="550" y="79"/>
                    </a:cubicBezTo>
                    <a:cubicBezTo>
                      <a:pt x="577" y="78"/>
                      <a:pt x="604" y="78"/>
                      <a:pt x="631" y="78"/>
                    </a:cubicBezTo>
                    <a:cubicBezTo>
                      <a:pt x="663" y="78"/>
                      <a:pt x="694" y="78"/>
                      <a:pt x="726" y="79"/>
                    </a:cubicBezTo>
                    <a:cubicBezTo>
                      <a:pt x="726" y="79"/>
                      <a:pt x="726" y="79"/>
                      <a:pt x="726" y="79"/>
                    </a:cubicBezTo>
                    <a:cubicBezTo>
                      <a:pt x="694" y="78"/>
                      <a:pt x="663" y="78"/>
                      <a:pt x="631" y="78"/>
                    </a:cubicBezTo>
                    <a:moveTo>
                      <a:pt x="910" y="76"/>
                    </a:moveTo>
                    <a:cubicBezTo>
                      <a:pt x="910" y="76"/>
                      <a:pt x="910" y="78"/>
                      <a:pt x="910" y="84"/>
                    </a:cubicBezTo>
                    <a:cubicBezTo>
                      <a:pt x="910" y="84"/>
                      <a:pt x="910" y="84"/>
                      <a:pt x="910" y="84"/>
                    </a:cubicBezTo>
                    <a:cubicBezTo>
                      <a:pt x="909" y="84"/>
                      <a:pt x="909" y="84"/>
                      <a:pt x="909" y="84"/>
                    </a:cubicBezTo>
                    <a:cubicBezTo>
                      <a:pt x="909" y="84"/>
                      <a:pt x="909" y="84"/>
                      <a:pt x="909" y="84"/>
                    </a:cubicBezTo>
                    <a:cubicBezTo>
                      <a:pt x="909" y="84"/>
                      <a:pt x="909" y="84"/>
                      <a:pt x="909" y="84"/>
                    </a:cubicBezTo>
                    <a:cubicBezTo>
                      <a:pt x="910" y="84"/>
                      <a:pt x="910" y="84"/>
                      <a:pt x="910" y="84"/>
                    </a:cubicBezTo>
                    <a:cubicBezTo>
                      <a:pt x="910" y="84"/>
                      <a:pt x="910" y="84"/>
                      <a:pt x="910" y="84"/>
                    </a:cubicBezTo>
                    <a:cubicBezTo>
                      <a:pt x="910" y="84"/>
                      <a:pt x="910" y="84"/>
                      <a:pt x="910" y="84"/>
                    </a:cubicBezTo>
                    <a:cubicBezTo>
                      <a:pt x="910" y="84"/>
                      <a:pt x="910" y="84"/>
                      <a:pt x="910" y="84"/>
                    </a:cubicBezTo>
                    <a:cubicBezTo>
                      <a:pt x="910" y="78"/>
                      <a:pt x="910" y="76"/>
                      <a:pt x="910" y="76"/>
                    </a:cubicBezTo>
                    <a:moveTo>
                      <a:pt x="910" y="76"/>
                    </a:moveTo>
                    <a:cubicBezTo>
                      <a:pt x="910" y="76"/>
                      <a:pt x="910" y="76"/>
                      <a:pt x="910" y="76"/>
                    </a:cubicBezTo>
                    <a:cubicBezTo>
                      <a:pt x="910" y="76"/>
                      <a:pt x="910" y="76"/>
                      <a:pt x="910" y="76"/>
                    </a:cubicBezTo>
                    <a:cubicBezTo>
                      <a:pt x="910" y="76"/>
                      <a:pt x="910" y="76"/>
                      <a:pt x="910" y="76"/>
                    </a:cubicBezTo>
                    <a:moveTo>
                      <a:pt x="910" y="76"/>
                    </a:moveTo>
                    <a:cubicBezTo>
                      <a:pt x="910" y="76"/>
                      <a:pt x="910" y="76"/>
                      <a:pt x="910" y="76"/>
                    </a:cubicBezTo>
                    <a:cubicBezTo>
                      <a:pt x="910" y="76"/>
                      <a:pt x="910" y="76"/>
                      <a:pt x="910" y="76"/>
                    </a:cubicBezTo>
                    <a:cubicBezTo>
                      <a:pt x="910" y="76"/>
                      <a:pt x="910" y="76"/>
                      <a:pt x="910" y="76"/>
                    </a:cubicBezTo>
                    <a:cubicBezTo>
                      <a:pt x="910" y="89"/>
                      <a:pt x="910" y="89"/>
                      <a:pt x="910" y="89"/>
                    </a:cubicBezTo>
                    <a:cubicBezTo>
                      <a:pt x="911" y="91"/>
                      <a:pt x="911" y="91"/>
                      <a:pt x="911" y="91"/>
                    </a:cubicBezTo>
                    <a:cubicBezTo>
                      <a:pt x="911" y="91"/>
                      <a:pt x="911" y="91"/>
                      <a:pt x="911" y="91"/>
                    </a:cubicBezTo>
                    <a:cubicBezTo>
                      <a:pt x="911" y="91"/>
                      <a:pt x="911" y="91"/>
                      <a:pt x="911" y="91"/>
                    </a:cubicBezTo>
                    <a:cubicBezTo>
                      <a:pt x="911" y="91"/>
                      <a:pt x="911" y="91"/>
                      <a:pt x="911" y="91"/>
                    </a:cubicBezTo>
                    <a:cubicBezTo>
                      <a:pt x="910" y="89"/>
                      <a:pt x="910" y="89"/>
                      <a:pt x="910" y="89"/>
                    </a:cubicBezTo>
                    <a:cubicBezTo>
                      <a:pt x="910" y="76"/>
                      <a:pt x="910" y="76"/>
                      <a:pt x="910" y="76"/>
                    </a:cubicBezTo>
                    <a:moveTo>
                      <a:pt x="19" y="21"/>
                    </a:moveTo>
                    <a:cubicBezTo>
                      <a:pt x="19" y="21"/>
                      <a:pt x="19" y="21"/>
                      <a:pt x="19" y="21"/>
                    </a:cubicBezTo>
                    <a:cubicBezTo>
                      <a:pt x="19" y="22"/>
                      <a:pt x="20" y="23"/>
                      <a:pt x="20" y="25"/>
                    </a:cubicBezTo>
                    <a:cubicBezTo>
                      <a:pt x="20" y="41"/>
                      <a:pt x="20" y="54"/>
                      <a:pt x="20" y="65"/>
                    </a:cubicBezTo>
                    <a:cubicBezTo>
                      <a:pt x="20" y="73"/>
                      <a:pt x="20" y="79"/>
                      <a:pt x="20" y="85"/>
                    </a:cubicBezTo>
                    <a:cubicBezTo>
                      <a:pt x="11" y="85"/>
                      <a:pt x="5" y="85"/>
                      <a:pt x="2" y="85"/>
                    </a:cubicBezTo>
                    <a:cubicBezTo>
                      <a:pt x="2" y="85"/>
                      <a:pt x="2" y="85"/>
                      <a:pt x="2" y="85"/>
                    </a:cubicBezTo>
                    <a:cubicBezTo>
                      <a:pt x="2" y="85"/>
                      <a:pt x="2" y="85"/>
                      <a:pt x="2" y="85"/>
                    </a:cubicBezTo>
                    <a:cubicBezTo>
                      <a:pt x="5" y="85"/>
                      <a:pt x="11" y="85"/>
                      <a:pt x="20" y="85"/>
                    </a:cubicBezTo>
                    <a:cubicBezTo>
                      <a:pt x="20" y="99"/>
                      <a:pt x="20" y="107"/>
                      <a:pt x="20" y="111"/>
                    </a:cubicBezTo>
                    <a:cubicBezTo>
                      <a:pt x="20" y="113"/>
                      <a:pt x="20" y="114"/>
                      <a:pt x="20" y="114"/>
                    </a:cubicBezTo>
                    <a:cubicBezTo>
                      <a:pt x="20" y="114"/>
                      <a:pt x="20" y="114"/>
                      <a:pt x="20" y="114"/>
                    </a:cubicBezTo>
                    <a:cubicBezTo>
                      <a:pt x="20" y="114"/>
                      <a:pt x="20" y="114"/>
                      <a:pt x="20" y="114"/>
                    </a:cubicBezTo>
                    <a:cubicBezTo>
                      <a:pt x="20" y="114"/>
                      <a:pt x="20" y="114"/>
                      <a:pt x="20" y="114"/>
                    </a:cubicBezTo>
                    <a:cubicBezTo>
                      <a:pt x="20" y="114"/>
                      <a:pt x="20" y="113"/>
                      <a:pt x="20" y="111"/>
                    </a:cubicBezTo>
                    <a:cubicBezTo>
                      <a:pt x="20" y="107"/>
                      <a:pt x="20" y="99"/>
                      <a:pt x="20" y="85"/>
                    </a:cubicBezTo>
                    <a:cubicBezTo>
                      <a:pt x="20" y="85"/>
                      <a:pt x="20" y="85"/>
                      <a:pt x="20" y="85"/>
                    </a:cubicBezTo>
                    <a:cubicBezTo>
                      <a:pt x="20" y="85"/>
                      <a:pt x="21" y="85"/>
                      <a:pt x="21" y="85"/>
                    </a:cubicBezTo>
                    <a:cubicBezTo>
                      <a:pt x="21" y="85"/>
                      <a:pt x="21" y="85"/>
                      <a:pt x="21" y="85"/>
                    </a:cubicBezTo>
                    <a:cubicBezTo>
                      <a:pt x="36" y="85"/>
                      <a:pt x="57" y="85"/>
                      <a:pt x="85" y="85"/>
                    </a:cubicBezTo>
                    <a:cubicBezTo>
                      <a:pt x="92" y="85"/>
                      <a:pt x="100" y="85"/>
                      <a:pt x="108" y="85"/>
                    </a:cubicBezTo>
                    <a:cubicBezTo>
                      <a:pt x="108" y="85"/>
                      <a:pt x="108" y="85"/>
                      <a:pt x="108" y="85"/>
                    </a:cubicBezTo>
                    <a:cubicBezTo>
                      <a:pt x="114" y="85"/>
                      <a:pt x="121" y="85"/>
                      <a:pt x="128" y="85"/>
                    </a:cubicBezTo>
                    <a:cubicBezTo>
                      <a:pt x="128" y="85"/>
                      <a:pt x="128" y="85"/>
                      <a:pt x="128" y="85"/>
                    </a:cubicBezTo>
                    <a:cubicBezTo>
                      <a:pt x="128" y="85"/>
                      <a:pt x="128" y="85"/>
                      <a:pt x="128" y="85"/>
                    </a:cubicBezTo>
                    <a:cubicBezTo>
                      <a:pt x="128" y="85"/>
                      <a:pt x="128" y="85"/>
                      <a:pt x="128" y="85"/>
                    </a:cubicBezTo>
                    <a:cubicBezTo>
                      <a:pt x="121" y="85"/>
                      <a:pt x="114" y="85"/>
                      <a:pt x="108" y="85"/>
                    </a:cubicBezTo>
                    <a:cubicBezTo>
                      <a:pt x="108" y="85"/>
                      <a:pt x="108" y="85"/>
                      <a:pt x="108" y="85"/>
                    </a:cubicBezTo>
                    <a:cubicBezTo>
                      <a:pt x="100" y="85"/>
                      <a:pt x="92" y="85"/>
                      <a:pt x="85" y="85"/>
                    </a:cubicBezTo>
                    <a:cubicBezTo>
                      <a:pt x="57" y="85"/>
                      <a:pt x="36" y="85"/>
                      <a:pt x="21" y="85"/>
                    </a:cubicBezTo>
                    <a:cubicBezTo>
                      <a:pt x="21" y="85"/>
                      <a:pt x="21" y="85"/>
                      <a:pt x="21" y="85"/>
                    </a:cubicBezTo>
                    <a:cubicBezTo>
                      <a:pt x="21" y="85"/>
                      <a:pt x="20" y="85"/>
                      <a:pt x="20" y="85"/>
                    </a:cubicBezTo>
                    <a:cubicBezTo>
                      <a:pt x="20" y="85"/>
                      <a:pt x="20" y="85"/>
                      <a:pt x="20" y="85"/>
                    </a:cubicBezTo>
                    <a:cubicBezTo>
                      <a:pt x="20" y="79"/>
                      <a:pt x="20" y="73"/>
                      <a:pt x="20" y="65"/>
                    </a:cubicBezTo>
                    <a:cubicBezTo>
                      <a:pt x="20" y="54"/>
                      <a:pt x="20" y="41"/>
                      <a:pt x="20" y="25"/>
                    </a:cubicBezTo>
                    <a:cubicBezTo>
                      <a:pt x="20" y="23"/>
                      <a:pt x="19" y="22"/>
                      <a:pt x="19" y="21"/>
                    </a:cubicBezTo>
                    <a:moveTo>
                      <a:pt x="907" y="0"/>
                    </a:moveTo>
                    <a:cubicBezTo>
                      <a:pt x="907" y="0"/>
                      <a:pt x="907" y="0"/>
                      <a:pt x="907" y="0"/>
                    </a:cubicBezTo>
                    <a:cubicBezTo>
                      <a:pt x="907" y="0"/>
                      <a:pt x="907" y="0"/>
                      <a:pt x="907" y="0"/>
                    </a:cubicBezTo>
                    <a:cubicBezTo>
                      <a:pt x="907" y="0"/>
                      <a:pt x="907" y="0"/>
                      <a:pt x="907" y="0"/>
                    </a:cubicBezTo>
                    <a:cubicBezTo>
                      <a:pt x="906" y="0"/>
                      <a:pt x="906" y="0"/>
                      <a:pt x="906" y="0"/>
                    </a:cubicBezTo>
                    <a:cubicBezTo>
                      <a:pt x="905" y="0"/>
                      <a:pt x="905" y="0"/>
                      <a:pt x="905" y="0"/>
                    </a:cubicBezTo>
                    <a:cubicBezTo>
                      <a:pt x="901" y="1"/>
                      <a:pt x="901" y="1"/>
                      <a:pt x="901" y="1"/>
                    </a:cubicBezTo>
                    <a:cubicBezTo>
                      <a:pt x="893" y="1"/>
                      <a:pt x="893" y="1"/>
                      <a:pt x="893" y="1"/>
                    </a:cubicBezTo>
                    <a:cubicBezTo>
                      <a:pt x="885" y="2"/>
                      <a:pt x="885" y="2"/>
                      <a:pt x="885" y="2"/>
                    </a:cubicBezTo>
                    <a:cubicBezTo>
                      <a:pt x="876" y="3"/>
                      <a:pt x="876" y="3"/>
                      <a:pt x="876" y="3"/>
                    </a:cubicBezTo>
                    <a:cubicBezTo>
                      <a:pt x="874" y="3"/>
                      <a:pt x="872" y="3"/>
                      <a:pt x="870" y="3"/>
                    </a:cubicBezTo>
                    <a:cubicBezTo>
                      <a:pt x="813" y="7"/>
                      <a:pt x="753" y="9"/>
                      <a:pt x="708" y="10"/>
                    </a:cubicBezTo>
                    <a:cubicBezTo>
                      <a:pt x="686" y="11"/>
                      <a:pt x="667" y="11"/>
                      <a:pt x="656" y="12"/>
                    </a:cubicBezTo>
                    <a:cubicBezTo>
                      <a:pt x="621" y="12"/>
                      <a:pt x="586" y="12"/>
                      <a:pt x="551" y="12"/>
                    </a:cubicBezTo>
                    <a:cubicBezTo>
                      <a:pt x="551" y="12"/>
                      <a:pt x="425" y="13"/>
                      <a:pt x="287" y="15"/>
                    </a:cubicBezTo>
                    <a:cubicBezTo>
                      <a:pt x="226" y="15"/>
                      <a:pt x="163" y="16"/>
                      <a:pt x="107" y="17"/>
                    </a:cubicBezTo>
                    <a:cubicBezTo>
                      <a:pt x="107" y="17"/>
                      <a:pt x="107" y="17"/>
                      <a:pt x="107" y="17"/>
                    </a:cubicBezTo>
                    <a:cubicBezTo>
                      <a:pt x="100" y="18"/>
                      <a:pt x="92" y="18"/>
                      <a:pt x="85" y="18"/>
                    </a:cubicBezTo>
                    <a:cubicBezTo>
                      <a:pt x="70" y="19"/>
                      <a:pt x="55" y="19"/>
                      <a:pt x="42" y="20"/>
                    </a:cubicBezTo>
                    <a:cubicBezTo>
                      <a:pt x="35" y="20"/>
                      <a:pt x="28" y="20"/>
                      <a:pt x="22" y="21"/>
                    </a:cubicBezTo>
                    <a:cubicBezTo>
                      <a:pt x="20" y="21"/>
                      <a:pt x="20" y="21"/>
                      <a:pt x="20" y="21"/>
                    </a:cubicBezTo>
                    <a:cubicBezTo>
                      <a:pt x="20" y="21"/>
                      <a:pt x="20" y="21"/>
                      <a:pt x="20" y="21"/>
                    </a:cubicBezTo>
                    <a:cubicBezTo>
                      <a:pt x="20" y="21"/>
                      <a:pt x="20" y="21"/>
                      <a:pt x="20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20" y="21"/>
                      <a:pt x="20" y="21"/>
                      <a:pt x="20" y="21"/>
                    </a:cubicBezTo>
                    <a:cubicBezTo>
                      <a:pt x="20" y="21"/>
                      <a:pt x="20" y="21"/>
                      <a:pt x="20" y="21"/>
                    </a:cubicBezTo>
                    <a:cubicBezTo>
                      <a:pt x="20" y="21"/>
                      <a:pt x="20" y="21"/>
                      <a:pt x="20" y="21"/>
                    </a:cubicBezTo>
                    <a:cubicBezTo>
                      <a:pt x="22" y="21"/>
                      <a:pt x="22" y="21"/>
                      <a:pt x="22" y="21"/>
                    </a:cubicBezTo>
                    <a:cubicBezTo>
                      <a:pt x="28" y="20"/>
                      <a:pt x="35" y="20"/>
                      <a:pt x="42" y="20"/>
                    </a:cubicBezTo>
                    <a:cubicBezTo>
                      <a:pt x="55" y="19"/>
                      <a:pt x="70" y="19"/>
                      <a:pt x="85" y="18"/>
                    </a:cubicBezTo>
                    <a:cubicBezTo>
                      <a:pt x="92" y="18"/>
                      <a:pt x="100" y="18"/>
                      <a:pt x="107" y="17"/>
                    </a:cubicBezTo>
                    <a:cubicBezTo>
                      <a:pt x="107" y="17"/>
                      <a:pt x="107" y="17"/>
                      <a:pt x="107" y="17"/>
                    </a:cubicBezTo>
                    <a:cubicBezTo>
                      <a:pt x="163" y="16"/>
                      <a:pt x="226" y="15"/>
                      <a:pt x="287" y="15"/>
                    </a:cubicBezTo>
                    <a:cubicBezTo>
                      <a:pt x="425" y="13"/>
                      <a:pt x="551" y="12"/>
                      <a:pt x="551" y="12"/>
                    </a:cubicBezTo>
                    <a:cubicBezTo>
                      <a:pt x="586" y="12"/>
                      <a:pt x="621" y="12"/>
                      <a:pt x="656" y="12"/>
                    </a:cubicBezTo>
                    <a:cubicBezTo>
                      <a:pt x="667" y="11"/>
                      <a:pt x="686" y="11"/>
                      <a:pt x="708" y="10"/>
                    </a:cubicBezTo>
                    <a:cubicBezTo>
                      <a:pt x="753" y="9"/>
                      <a:pt x="813" y="7"/>
                      <a:pt x="870" y="3"/>
                    </a:cubicBezTo>
                    <a:cubicBezTo>
                      <a:pt x="872" y="3"/>
                      <a:pt x="874" y="3"/>
                      <a:pt x="876" y="3"/>
                    </a:cubicBezTo>
                    <a:cubicBezTo>
                      <a:pt x="885" y="2"/>
                      <a:pt x="885" y="2"/>
                      <a:pt x="885" y="2"/>
                    </a:cubicBezTo>
                    <a:cubicBezTo>
                      <a:pt x="893" y="1"/>
                      <a:pt x="893" y="1"/>
                      <a:pt x="893" y="1"/>
                    </a:cubicBezTo>
                    <a:cubicBezTo>
                      <a:pt x="901" y="1"/>
                      <a:pt x="901" y="1"/>
                      <a:pt x="901" y="1"/>
                    </a:cubicBezTo>
                    <a:cubicBezTo>
                      <a:pt x="905" y="0"/>
                      <a:pt x="905" y="0"/>
                      <a:pt x="905" y="0"/>
                    </a:cubicBezTo>
                    <a:cubicBezTo>
                      <a:pt x="906" y="0"/>
                      <a:pt x="906" y="0"/>
                      <a:pt x="906" y="0"/>
                    </a:cubicBezTo>
                    <a:cubicBezTo>
                      <a:pt x="907" y="0"/>
                      <a:pt x="907" y="0"/>
                      <a:pt x="907" y="0"/>
                    </a:cubicBezTo>
                    <a:cubicBezTo>
                      <a:pt x="907" y="0"/>
                      <a:pt x="907" y="0"/>
                      <a:pt x="907" y="0"/>
                    </a:cubicBezTo>
                    <a:cubicBezTo>
                      <a:pt x="907" y="0"/>
                      <a:pt x="907" y="0"/>
                      <a:pt x="907" y="0"/>
                    </a:cubicBezTo>
                    <a:cubicBezTo>
                      <a:pt x="907" y="0"/>
                      <a:pt x="907" y="0"/>
                      <a:pt x="907" y="0"/>
                    </a:cubicBezTo>
                    <a:cubicBezTo>
                      <a:pt x="907" y="5"/>
                      <a:pt x="908" y="9"/>
                      <a:pt x="908" y="13"/>
                    </a:cubicBezTo>
                    <a:cubicBezTo>
                      <a:pt x="908" y="13"/>
                      <a:pt x="908" y="13"/>
                      <a:pt x="908" y="13"/>
                    </a:cubicBezTo>
                    <a:cubicBezTo>
                      <a:pt x="908" y="14"/>
                      <a:pt x="908" y="15"/>
                      <a:pt x="908" y="16"/>
                    </a:cubicBezTo>
                    <a:cubicBezTo>
                      <a:pt x="908" y="20"/>
                      <a:pt x="908" y="24"/>
                      <a:pt x="908" y="27"/>
                    </a:cubicBezTo>
                    <a:cubicBezTo>
                      <a:pt x="908" y="31"/>
                      <a:pt x="908" y="34"/>
                      <a:pt x="909" y="37"/>
                    </a:cubicBezTo>
                    <a:cubicBezTo>
                      <a:pt x="909" y="44"/>
                      <a:pt x="909" y="49"/>
                      <a:pt x="909" y="54"/>
                    </a:cubicBezTo>
                    <a:cubicBezTo>
                      <a:pt x="909" y="55"/>
                      <a:pt x="909" y="56"/>
                      <a:pt x="909" y="57"/>
                    </a:cubicBezTo>
                    <a:cubicBezTo>
                      <a:pt x="909" y="61"/>
                      <a:pt x="910" y="64"/>
                      <a:pt x="910" y="68"/>
                    </a:cubicBezTo>
                    <a:cubicBezTo>
                      <a:pt x="910" y="79"/>
                      <a:pt x="910" y="86"/>
                      <a:pt x="910" y="89"/>
                    </a:cubicBezTo>
                    <a:cubicBezTo>
                      <a:pt x="911" y="91"/>
                      <a:pt x="911" y="91"/>
                      <a:pt x="911" y="91"/>
                    </a:cubicBezTo>
                    <a:cubicBezTo>
                      <a:pt x="911" y="91"/>
                      <a:pt x="911" y="91"/>
                      <a:pt x="911" y="91"/>
                    </a:cubicBezTo>
                    <a:cubicBezTo>
                      <a:pt x="911" y="91"/>
                      <a:pt x="911" y="91"/>
                      <a:pt x="910" y="89"/>
                    </a:cubicBezTo>
                    <a:cubicBezTo>
                      <a:pt x="910" y="86"/>
                      <a:pt x="910" y="79"/>
                      <a:pt x="910" y="68"/>
                    </a:cubicBezTo>
                    <a:cubicBezTo>
                      <a:pt x="910" y="64"/>
                      <a:pt x="909" y="61"/>
                      <a:pt x="909" y="57"/>
                    </a:cubicBezTo>
                    <a:cubicBezTo>
                      <a:pt x="909" y="56"/>
                      <a:pt x="909" y="55"/>
                      <a:pt x="909" y="54"/>
                    </a:cubicBezTo>
                    <a:cubicBezTo>
                      <a:pt x="909" y="49"/>
                      <a:pt x="909" y="44"/>
                      <a:pt x="909" y="37"/>
                    </a:cubicBezTo>
                    <a:cubicBezTo>
                      <a:pt x="908" y="34"/>
                      <a:pt x="908" y="31"/>
                      <a:pt x="908" y="27"/>
                    </a:cubicBezTo>
                    <a:cubicBezTo>
                      <a:pt x="908" y="24"/>
                      <a:pt x="908" y="20"/>
                      <a:pt x="908" y="16"/>
                    </a:cubicBezTo>
                    <a:cubicBezTo>
                      <a:pt x="908" y="15"/>
                      <a:pt x="908" y="14"/>
                      <a:pt x="908" y="13"/>
                    </a:cubicBezTo>
                    <a:cubicBezTo>
                      <a:pt x="908" y="13"/>
                      <a:pt x="908" y="13"/>
                      <a:pt x="908" y="13"/>
                    </a:cubicBezTo>
                    <a:cubicBezTo>
                      <a:pt x="908" y="9"/>
                      <a:pt x="907" y="5"/>
                      <a:pt x="907" y="0"/>
                    </a:cubicBezTo>
                  </a:path>
                </a:pathLst>
              </a:custGeom>
              <a:solidFill>
                <a:srgbClr val="E1E1E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4" name="Freeform 170">
                <a:extLst>
                  <a:ext uri="{FF2B5EF4-FFF2-40B4-BE49-F238E27FC236}">
                    <a16:creationId xmlns="" xmlns:a16="http://schemas.microsoft.com/office/drawing/2014/main" id="{5B92A4C3-12B6-47E6-937A-6B63181DB48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529752" y="2623008"/>
                <a:ext cx="1588726" cy="162575"/>
              </a:xfrm>
              <a:custGeom>
                <a:avLst/>
                <a:gdLst>
                  <a:gd name="T0" fmla="*/ 1 w 726"/>
                  <a:gd name="T1" fmla="*/ 72 h 74"/>
                  <a:gd name="T2" fmla="*/ 1 w 726"/>
                  <a:gd name="T3" fmla="*/ 61 h 74"/>
                  <a:gd name="T4" fmla="*/ 599 w 726"/>
                  <a:gd name="T5" fmla="*/ 59 h 74"/>
                  <a:gd name="T6" fmla="*/ 133 w 726"/>
                  <a:gd name="T7" fmla="*/ 32 h 74"/>
                  <a:gd name="T8" fmla="*/ 134 w 726"/>
                  <a:gd name="T9" fmla="*/ 51 h 74"/>
                  <a:gd name="T10" fmla="*/ 134 w 726"/>
                  <a:gd name="T11" fmla="*/ 51 h 74"/>
                  <a:gd name="T12" fmla="*/ 134 w 726"/>
                  <a:gd name="T13" fmla="*/ 47 h 74"/>
                  <a:gd name="T14" fmla="*/ 134 w 726"/>
                  <a:gd name="T15" fmla="*/ 35 h 74"/>
                  <a:gd name="T16" fmla="*/ 1 w 726"/>
                  <a:gd name="T17" fmla="*/ 27 h 74"/>
                  <a:gd name="T18" fmla="*/ 1 w 726"/>
                  <a:gd name="T19" fmla="*/ 51 h 74"/>
                  <a:gd name="T20" fmla="*/ 1 w 726"/>
                  <a:gd name="T21" fmla="*/ 73 h 74"/>
                  <a:gd name="T22" fmla="*/ 1 w 726"/>
                  <a:gd name="T23" fmla="*/ 47 h 74"/>
                  <a:gd name="T24" fmla="*/ 0 w 726"/>
                  <a:gd name="T25" fmla="*/ 5 h 74"/>
                  <a:gd name="T26" fmla="*/ 188 w 726"/>
                  <a:gd name="T27" fmla="*/ 59 h 74"/>
                  <a:gd name="T28" fmla="*/ 255 w 726"/>
                  <a:gd name="T29" fmla="*/ 61 h 74"/>
                  <a:gd name="T30" fmla="*/ 134 w 726"/>
                  <a:gd name="T31" fmla="*/ 56 h 74"/>
                  <a:gd name="T32" fmla="*/ 166 w 726"/>
                  <a:gd name="T33" fmla="*/ 55 h 74"/>
                  <a:gd name="T34" fmla="*/ 218 w 726"/>
                  <a:gd name="T35" fmla="*/ 54 h 74"/>
                  <a:gd name="T36" fmla="*/ 599 w 726"/>
                  <a:gd name="T37" fmla="*/ 38 h 74"/>
                  <a:gd name="T38" fmla="*/ 725 w 726"/>
                  <a:gd name="T39" fmla="*/ 37 h 74"/>
                  <a:gd name="T40" fmla="*/ 725 w 726"/>
                  <a:gd name="T41" fmla="*/ 35 h 74"/>
                  <a:gd name="T42" fmla="*/ 697 w 726"/>
                  <a:gd name="T43" fmla="*/ 56 h 74"/>
                  <a:gd name="T44" fmla="*/ 599 w 726"/>
                  <a:gd name="T45" fmla="*/ 39 h 74"/>
                  <a:gd name="T46" fmla="*/ 1 w 726"/>
                  <a:gd name="T47" fmla="*/ 5 h 74"/>
                  <a:gd name="T48" fmla="*/ 21 w 726"/>
                  <a:gd name="T49" fmla="*/ 5 h 74"/>
                  <a:gd name="T50" fmla="*/ 572 w 726"/>
                  <a:gd name="T51" fmla="*/ 16 h 74"/>
                  <a:gd name="T52" fmla="*/ 599 w 726"/>
                  <a:gd name="T53" fmla="*/ 17 h 74"/>
                  <a:gd name="T54" fmla="*/ 537 w 726"/>
                  <a:gd name="T55" fmla="*/ 26 h 74"/>
                  <a:gd name="T56" fmla="*/ 184 w 726"/>
                  <a:gd name="T57" fmla="*/ 27 h 74"/>
                  <a:gd name="T58" fmla="*/ 134 w 726"/>
                  <a:gd name="T59" fmla="*/ 27 h 74"/>
                  <a:gd name="T60" fmla="*/ 134 w 726"/>
                  <a:gd name="T61" fmla="*/ 32 h 74"/>
                  <a:gd name="T62" fmla="*/ 312 w 726"/>
                  <a:gd name="T63" fmla="*/ 33 h 74"/>
                  <a:gd name="T64" fmla="*/ 599 w 726"/>
                  <a:gd name="T65" fmla="*/ 39 h 74"/>
                  <a:gd name="T66" fmla="*/ 600 w 726"/>
                  <a:gd name="T67" fmla="*/ 59 h 74"/>
                  <a:gd name="T68" fmla="*/ 441 w 726"/>
                  <a:gd name="T69" fmla="*/ 62 h 74"/>
                  <a:gd name="T70" fmla="*/ 594 w 726"/>
                  <a:gd name="T71" fmla="*/ 58 h 74"/>
                  <a:gd name="T72" fmla="*/ 599 w 726"/>
                  <a:gd name="T73" fmla="*/ 53 h 74"/>
                  <a:gd name="T74" fmla="*/ 545 w 726"/>
                  <a:gd name="T75" fmla="*/ 53 h 74"/>
                  <a:gd name="T76" fmla="*/ 177 w 726"/>
                  <a:gd name="T77" fmla="*/ 51 h 74"/>
                  <a:gd name="T78" fmla="*/ 134 w 726"/>
                  <a:gd name="T79" fmla="*/ 51 h 74"/>
                  <a:gd name="T80" fmla="*/ 2 w 726"/>
                  <a:gd name="T81" fmla="*/ 61 h 74"/>
                  <a:gd name="T82" fmla="*/ 2 w 726"/>
                  <a:gd name="T83" fmla="*/ 66 h 74"/>
                  <a:gd name="T84" fmla="*/ 33 w 726"/>
                  <a:gd name="T85" fmla="*/ 65 h 74"/>
                  <a:gd name="T86" fmla="*/ 187 w 726"/>
                  <a:gd name="T87" fmla="*/ 66 h 74"/>
                  <a:gd name="T88" fmla="*/ 187 w 726"/>
                  <a:gd name="T89" fmla="*/ 69 h 74"/>
                  <a:gd name="T90" fmla="*/ 194 w 726"/>
                  <a:gd name="T91" fmla="*/ 70 h 74"/>
                  <a:gd name="T92" fmla="*/ 692 w 726"/>
                  <a:gd name="T93" fmla="*/ 63 h 74"/>
                  <a:gd name="T94" fmla="*/ 726 w 726"/>
                  <a:gd name="T95" fmla="*/ 62 h 74"/>
                  <a:gd name="T96" fmla="*/ 726 w 726"/>
                  <a:gd name="T97" fmla="*/ 48 h 74"/>
                  <a:gd name="T98" fmla="*/ 724 w 726"/>
                  <a:gd name="T99" fmla="*/ 30 h 74"/>
                  <a:gd name="T100" fmla="*/ 599 w 726"/>
                  <a:gd name="T101" fmla="*/ 21 h 74"/>
                  <a:gd name="T102" fmla="*/ 599 w 726"/>
                  <a:gd name="T103" fmla="*/ 12 h 74"/>
                  <a:gd name="T104" fmla="*/ 542 w 726"/>
                  <a:gd name="T105" fmla="*/ 10 h 74"/>
                  <a:gd name="T106" fmla="*/ 4 w 726"/>
                  <a:gd name="T107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726" h="74">
                    <a:moveTo>
                      <a:pt x="1" y="61"/>
                    </a:moveTo>
                    <a:cubicBezTo>
                      <a:pt x="1" y="61"/>
                      <a:pt x="1" y="61"/>
                      <a:pt x="1" y="61"/>
                    </a:cubicBezTo>
                    <a:cubicBezTo>
                      <a:pt x="1" y="62"/>
                      <a:pt x="1" y="63"/>
                      <a:pt x="1" y="63"/>
                    </a:cubicBezTo>
                    <a:cubicBezTo>
                      <a:pt x="1" y="67"/>
                      <a:pt x="1" y="69"/>
                      <a:pt x="1" y="71"/>
                    </a:cubicBezTo>
                    <a:cubicBezTo>
                      <a:pt x="1" y="72"/>
                      <a:pt x="1" y="72"/>
                      <a:pt x="1" y="72"/>
                    </a:cubicBezTo>
                    <a:cubicBezTo>
                      <a:pt x="1" y="72"/>
                      <a:pt x="1" y="69"/>
                      <a:pt x="1" y="66"/>
                    </a:cubicBezTo>
                    <a:cubicBezTo>
                      <a:pt x="1" y="65"/>
                      <a:pt x="1" y="64"/>
                      <a:pt x="1" y="63"/>
                    </a:cubicBezTo>
                    <a:cubicBezTo>
                      <a:pt x="1" y="62"/>
                      <a:pt x="1" y="62"/>
                      <a:pt x="1" y="61"/>
                    </a:cubicBezTo>
                    <a:moveTo>
                      <a:pt x="1" y="60"/>
                    </a:moveTo>
                    <a:cubicBezTo>
                      <a:pt x="1" y="60"/>
                      <a:pt x="1" y="60"/>
                      <a:pt x="1" y="61"/>
                    </a:cubicBezTo>
                    <a:cubicBezTo>
                      <a:pt x="1" y="61"/>
                      <a:pt x="1" y="61"/>
                      <a:pt x="1" y="61"/>
                    </a:cubicBezTo>
                    <a:cubicBezTo>
                      <a:pt x="1" y="60"/>
                      <a:pt x="1" y="60"/>
                      <a:pt x="1" y="60"/>
                    </a:cubicBezTo>
                    <a:moveTo>
                      <a:pt x="599" y="58"/>
                    </a:moveTo>
                    <a:cubicBezTo>
                      <a:pt x="599" y="58"/>
                      <a:pt x="599" y="58"/>
                      <a:pt x="599" y="58"/>
                    </a:cubicBezTo>
                    <a:cubicBezTo>
                      <a:pt x="599" y="59"/>
                      <a:pt x="599" y="59"/>
                      <a:pt x="599" y="59"/>
                    </a:cubicBezTo>
                    <a:cubicBezTo>
                      <a:pt x="599" y="59"/>
                      <a:pt x="599" y="59"/>
                      <a:pt x="599" y="59"/>
                    </a:cubicBezTo>
                    <a:cubicBezTo>
                      <a:pt x="599" y="59"/>
                      <a:pt x="599" y="59"/>
                      <a:pt x="599" y="58"/>
                    </a:cubicBezTo>
                    <a:moveTo>
                      <a:pt x="133" y="32"/>
                    </a:moveTo>
                    <a:cubicBezTo>
                      <a:pt x="133" y="32"/>
                      <a:pt x="133" y="32"/>
                      <a:pt x="133" y="32"/>
                    </a:cubicBezTo>
                    <a:cubicBezTo>
                      <a:pt x="133" y="32"/>
                      <a:pt x="133" y="32"/>
                      <a:pt x="133" y="32"/>
                    </a:cubicBezTo>
                    <a:cubicBezTo>
                      <a:pt x="133" y="33"/>
                      <a:pt x="133" y="34"/>
                      <a:pt x="133" y="35"/>
                    </a:cubicBezTo>
                    <a:cubicBezTo>
                      <a:pt x="133" y="40"/>
                      <a:pt x="133" y="44"/>
                      <a:pt x="133" y="47"/>
                    </a:cubicBezTo>
                    <a:cubicBezTo>
                      <a:pt x="133" y="47"/>
                      <a:pt x="133" y="47"/>
                      <a:pt x="133" y="47"/>
                    </a:cubicBezTo>
                    <a:cubicBezTo>
                      <a:pt x="133" y="47"/>
                      <a:pt x="133" y="47"/>
                      <a:pt x="133" y="47"/>
                    </a:cubicBezTo>
                    <a:cubicBezTo>
                      <a:pt x="133" y="49"/>
                      <a:pt x="133" y="50"/>
                      <a:pt x="134" y="51"/>
                    </a:cubicBezTo>
                    <a:cubicBezTo>
                      <a:pt x="134" y="52"/>
                      <a:pt x="134" y="52"/>
                      <a:pt x="134" y="52"/>
                    </a:cubicBezTo>
                    <a:cubicBezTo>
                      <a:pt x="134" y="52"/>
                      <a:pt x="134" y="52"/>
                      <a:pt x="134" y="51"/>
                    </a:cubicBezTo>
                    <a:cubicBezTo>
                      <a:pt x="134" y="51"/>
                      <a:pt x="134" y="51"/>
                      <a:pt x="134" y="51"/>
                    </a:cubicBezTo>
                    <a:cubicBezTo>
                      <a:pt x="134" y="50"/>
                      <a:pt x="133" y="49"/>
                      <a:pt x="134" y="49"/>
                    </a:cubicBezTo>
                    <a:cubicBezTo>
                      <a:pt x="134" y="49"/>
                      <a:pt x="134" y="49"/>
                      <a:pt x="134" y="51"/>
                    </a:cubicBezTo>
                    <a:cubicBezTo>
                      <a:pt x="134" y="51"/>
                      <a:pt x="134" y="51"/>
                      <a:pt x="134" y="51"/>
                    </a:cubicBezTo>
                    <a:cubicBezTo>
                      <a:pt x="134" y="51"/>
                      <a:pt x="134" y="51"/>
                      <a:pt x="134" y="51"/>
                    </a:cubicBezTo>
                    <a:cubicBezTo>
                      <a:pt x="134" y="51"/>
                      <a:pt x="134" y="51"/>
                      <a:pt x="134" y="51"/>
                    </a:cubicBezTo>
                    <a:cubicBezTo>
                      <a:pt x="134" y="51"/>
                      <a:pt x="134" y="51"/>
                      <a:pt x="134" y="51"/>
                    </a:cubicBezTo>
                    <a:cubicBezTo>
                      <a:pt x="134" y="50"/>
                      <a:pt x="134" y="48"/>
                      <a:pt x="134" y="47"/>
                    </a:cubicBezTo>
                    <a:cubicBezTo>
                      <a:pt x="134" y="47"/>
                      <a:pt x="134" y="47"/>
                      <a:pt x="134" y="46"/>
                    </a:cubicBezTo>
                    <a:cubicBezTo>
                      <a:pt x="134" y="46"/>
                      <a:pt x="134" y="46"/>
                      <a:pt x="134" y="46"/>
                    </a:cubicBezTo>
                    <a:cubicBezTo>
                      <a:pt x="134" y="46"/>
                      <a:pt x="134" y="45"/>
                      <a:pt x="134" y="44"/>
                    </a:cubicBezTo>
                    <a:cubicBezTo>
                      <a:pt x="134" y="41"/>
                      <a:pt x="134" y="39"/>
                      <a:pt x="134" y="36"/>
                    </a:cubicBezTo>
                    <a:cubicBezTo>
                      <a:pt x="134" y="36"/>
                      <a:pt x="134" y="36"/>
                      <a:pt x="134" y="35"/>
                    </a:cubicBezTo>
                    <a:cubicBezTo>
                      <a:pt x="133" y="34"/>
                      <a:pt x="133" y="33"/>
                      <a:pt x="133" y="32"/>
                    </a:cubicBezTo>
                    <a:cubicBezTo>
                      <a:pt x="133" y="32"/>
                      <a:pt x="133" y="32"/>
                      <a:pt x="133" y="32"/>
                    </a:cubicBezTo>
                    <a:moveTo>
                      <a:pt x="0" y="4"/>
                    </a:moveTo>
                    <a:cubicBezTo>
                      <a:pt x="0" y="4"/>
                      <a:pt x="0" y="7"/>
                      <a:pt x="0" y="11"/>
                    </a:cubicBezTo>
                    <a:cubicBezTo>
                      <a:pt x="0" y="15"/>
                      <a:pt x="1" y="21"/>
                      <a:pt x="1" y="27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1" y="31"/>
                      <a:pt x="1" y="35"/>
                      <a:pt x="1" y="39"/>
                    </a:cubicBezTo>
                    <a:cubicBezTo>
                      <a:pt x="1" y="42"/>
                      <a:pt x="1" y="44"/>
                      <a:pt x="1" y="47"/>
                    </a:cubicBezTo>
                    <a:cubicBezTo>
                      <a:pt x="1" y="47"/>
                      <a:pt x="1" y="47"/>
                      <a:pt x="1" y="47"/>
                    </a:cubicBezTo>
                    <a:cubicBezTo>
                      <a:pt x="1" y="49"/>
                      <a:pt x="1" y="50"/>
                      <a:pt x="1" y="51"/>
                    </a:cubicBezTo>
                    <a:cubicBezTo>
                      <a:pt x="1" y="52"/>
                      <a:pt x="1" y="53"/>
                      <a:pt x="1" y="54"/>
                    </a:cubicBezTo>
                    <a:cubicBezTo>
                      <a:pt x="1" y="56"/>
                      <a:pt x="1" y="57"/>
                      <a:pt x="1" y="59"/>
                    </a:cubicBezTo>
                    <a:cubicBezTo>
                      <a:pt x="1" y="62"/>
                      <a:pt x="1" y="65"/>
                      <a:pt x="1" y="68"/>
                    </a:cubicBezTo>
                    <a:cubicBezTo>
                      <a:pt x="1" y="71"/>
                      <a:pt x="1" y="74"/>
                      <a:pt x="1" y="74"/>
                    </a:cubicBezTo>
                    <a:cubicBezTo>
                      <a:pt x="1" y="74"/>
                      <a:pt x="1" y="74"/>
                      <a:pt x="1" y="73"/>
                    </a:cubicBezTo>
                    <a:cubicBezTo>
                      <a:pt x="1" y="73"/>
                      <a:pt x="1" y="72"/>
                      <a:pt x="1" y="71"/>
                    </a:cubicBezTo>
                    <a:cubicBezTo>
                      <a:pt x="1" y="71"/>
                      <a:pt x="1" y="71"/>
                      <a:pt x="1" y="70"/>
                    </a:cubicBezTo>
                    <a:cubicBezTo>
                      <a:pt x="1" y="68"/>
                      <a:pt x="1" y="62"/>
                      <a:pt x="1" y="51"/>
                    </a:cubicBezTo>
                    <a:cubicBezTo>
                      <a:pt x="1" y="50"/>
                      <a:pt x="1" y="49"/>
                      <a:pt x="1" y="47"/>
                    </a:cubicBezTo>
                    <a:cubicBezTo>
                      <a:pt x="1" y="47"/>
                      <a:pt x="1" y="47"/>
                      <a:pt x="1" y="47"/>
                    </a:cubicBezTo>
                    <a:cubicBezTo>
                      <a:pt x="1" y="43"/>
                      <a:pt x="1" y="39"/>
                      <a:pt x="1" y="34"/>
                    </a:cubicBezTo>
                    <a:cubicBezTo>
                      <a:pt x="1" y="32"/>
                      <a:pt x="1" y="30"/>
                      <a:pt x="1" y="27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1" y="22"/>
                      <a:pt x="1" y="17"/>
                      <a:pt x="0" y="11"/>
                    </a:cubicBezTo>
                    <a:cubicBezTo>
                      <a:pt x="0" y="9"/>
                      <a:pt x="0" y="7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4"/>
                      <a:pt x="0" y="4"/>
                      <a:pt x="0" y="4"/>
                    </a:cubicBezTo>
                    <a:moveTo>
                      <a:pt x="187" y="62"/>
                    </a:moveTo>
                    <a:cubicBezTo>
                      <a:pt x="187" y="60"/>
                      <a:pt x="187" y="59"/>
                      <a:pt x="188" y="59"/>
                    </a:cubicBezTo>
                    <a:cubicBezTo>
                      <a:pt x="189" y="59"/>
                      <a:pt x="189" y="59"/>
                      <a:pt x="190" y="59"/>
                    </a:cubicBezTo>
                    <a:cubicBezTo>
                      <a:pt x="190" y="60"/>
                      <a:pt x="190" y="60"/>
                      <a:pt x="191" y="60"/>
                    </a:cubicBezTo>
                    <a:cubicBezTo>
                      <a:pt x="191" y="60"/>
                      <a:pt x="191" y="60"/>
                      <a:pt x="192" y="59"/>
                    </a:cubicBezTo>
                    <a:cubicBezTo>
                      <a:pt x="204" y="60"/>
                      <a:pt x="204" y="60"/>
                      <a:pt x="204" y="60"/>
                    </a:cubicBezTo>
                    <a:cubicBezTo>
                      <a:pt x="220" y="60"/>
                      <a:pt x="237" y="60"/>
                      <a:pt x="255" y="61"/>
                    </a:cubicBezTo>
                    <a:cubicBezTo>
                      <a:pt x="272" y="61"/>
                      <a:pt x="290" y="61"/>
                      <a:pt x="307" y="61"/>
                    </a:cubicBezTo>
                    <a:cubicBezTo>
                      <a:pt x="273" y="62"/>
                      <a:pt x="239" y="62"/>
                      <a:pt x="204" y="62"/>
                    </a:cubicBezTo>
                    <a:cubicBezTo>
                      <a:pt x="199" y="62"/>
                      <a:pt x="193" y="62"/>
                      <a:pt x="187" y="62"/>
                    </a:cubicBezTo>
                    <a:moveTo>
                      <a:pt x="134" y="62"/>
                    </a:moveTo>
                    <a:cubicBezTo>
                      <a:pt x="134" y="61"/>
                      <a:pt x="134" y="59"/>
                      <a:pt x="134" y="56"/>
                    </a:cubicBezTo>
                    <a:cubicBezTo>
                      <a:pt x="134" y="56"/>
                      <a:pt x="134" y="56"/>
                      <a:pt x="134" y="56"/>
                    </a:cubicBezTo>
                    <a:cubicBezTo>
                      <a:pt x="134" y="56"/>
                      <a:pt x="134" y="56"/>
                      <a:pt x="134" y="56"/>
                    </a:cubicBezTo>
                    <a:cubicBezTo>
                      <a:pt x="136" y="56"/>
                      <a:pt x="136" y="56"/>
                      <a:pt x="136" y="56"/>
                    </a:cubicBezTo>
                    <a:cubicBezTo>
                      <a:pt x="146" y="55"/>
                      <a:pt x="146" y="55"/>
                      <a:pt x="146" y="55"/>
                    </a:cubicBezTo>
                    <a:cubicBezTo>
                      <a:pt x="166" y="55"/>
                      <a:pt x="166" y="55"/>
                      <a:pt x="166" y="55"/>
                    </a:cubicBezTo>
                    <a:cubicBezTo>
                      <a:pt x="172" y="54"/>
                      <a:pt x="179" y="54"/>
                      <a:pt x="187" y="54"/>
                    </a:cubicBezTo>
                    <a:cubicBezTo>
                      <a:pt x="187" y="57"/>
                      <a:pt x="187" y="60"/>
                      <a:pt x="187" y="62"/>
                    </a:cubicBezTo>
                    <a:cubicBezTo>
                      <a:pt x="169" y="62"/>
                      <a:pt x="151" y="62"/>
                      <a:pt x="134" y="62"/>
                    </a:cubicBezTo>
                    <a:moveTo>
                      <a:pt x="208" y="54"/>
                    </a:moveTo>
                    <a:cubicBezTo>
                      <a:pt x="211" y="54"/>
                      <a:pt x="215" y="54"/>
                      <a:pt x="218" y="54"/>
                    </a:cubicBezTo>
                    <a:cubicBezTo>
                      <a:pt x="219" y="54"/>
                      <a:pt x="220" y="54"/>
                      <a:pt x="221" y="54"/>
                    </a:cubicBezTo>
                    <a:cubicBezTo>
                      <a:pt x="304" y="55"/>
                      <a:pt x="385" y="57"/>
                      <a:pt x="466" y="58"/>
                    </a:cubicBezTo>
                    <a:cubicBezTo>
                      <a:pt x="441" y="59"/>
                      <a:pt x="416" y="60"/>
                      <a:pt x="390" y="60"/>
                    </a:cubicBezTo>
                    <a:cubicBezTo>
                      <a:pt x="330" y="58"/>
                      <a:pt x="272" y="56"/>
                      <a:pt x="208" y="54"/>
                    </a:cubicBezTo>
                    <a:moveTo>
                      <a:pt x="599" y="38"/>
                    </a:moveTo>
                    <a:cubicBezTo>
                      <a:pt x="599" y="37"/>
                      <a:pt x="599" y="35"/>
                      <a:pt x="599" y="34"/>
                    </a:cubicBezTo>
                    <a:cubicBezTo>
                      <a:pt x="619" y="34"/>
                      <a:pt x="638" y="34"/>
                      <a:pt x="657" y="35"/>
                    </a:cubicBezTo>
                    <a:cubicBezTo>
                      <a:pt x="722" y="37"/>
                      <a:pt x="722" y="37"/>
                      <a:pt x="722" y="37"/>
                    </a:cubicBezTo>
                    <a:cubicBezTo>
                      <a:pt x="724" y="37"/>
                      <a:pt x="724" y="37"/>
                      <a:pt x="724" y="37"/>
                    </a:cubicBezTo>
                    <a:cubicBezTo>
                      <a:pt x="725" y="37"/>
                      <a:pt x="725" y="37"/>
                      <a:pt x="725" y="37"/>
                    </a:cubicBezTo>
                    <a:cubicBezTo>
                      <a:pt x="725" y="37"/>
                      <a:pt x="725" y="37"/>
                      <a:pt x="725" y="37"/>
                    </a:cubicBezTo>
                    <a:cubicBezTo>
                      <a:pt x="725" y="37"/>
                      <a:pt x="725" y="37"/>
                      <a:pt x="725" y="37"/>
                    </a:cubicBezTo>
                    <a:cubicBezTo>
                      <a:pt x="725" y="38"/>
                      <a:pt x="725" y="38"/>
                      <a:pt x="725" y="38"/>
                    </a:cubicBezTo>
                    <a:cubicBezTo>
                      <a:pt x="725" y="38"/>
                      <a:pt x="725" y="38"/>
                      <a:pt x="725" y="37"/>
                    </a:cubicBezTo>
                    <a:cubicBezTo>
                      <a:pt x="725" y="36"/>
                      <a:pt x="725" y="35"/>
                      <a:pt x="725" y="35"/>
                    </a:cubicBezTo>
                    <a:cubicBezTo>
                      <a:pt x="725" y="35"/>
                      <a:pt x="725" y="39"/>
                      <a:pt x="725" y="55"/>
                    </a:cubicBezTo>
                    <a:cubicBezTo>
                      <a:pt x="725" y="55"/>
                      <a:pt x="725" y="55"/>
                      <a:pt x="725" y="55"/>
                    </a:cubicBezTo>
                    <a:cubicBezTo>
                      <a:pt x="721" y="55"/>
                      <a:pt x="721" y="55"/>
                      <a:pt x="721" y="55"/>
                    </a:cubicBezTo>
                    <a:cubicBezTo>
                      <a:pt x="713" y="56"/>
                      <a:pt x="713" y="56"/>
                      <a:pt x="713" y="56"/>
                    </a:cubicBezTo>
                    <a:cubicBezTo>
                      <a:pt x="697" y="56"/>
                      <a:pt x="697" y="56"/>
                      <a:pt x="697" y="56"/>
                    </a:cubicBezTo>
                    <a:cubicBezTo>
                      <a:pt x="665" y="58"/>
                      <a:pt x="665" y="58"/>
                      <a:pt x="665" y="58"/>
                    </a:cubicBezTo>
                    <a:cubicBezTo>
                      <a:pt x="643" y="58"/>
                      <a:pt x="621" y="59"/>
                      <a:pt x="600" y="59"/>
                    </a:cubicBezTo>
                    <a:cubicBezTo>
                      <a:pt x="600" y="56"/>
                      <a:pt x="599" y="51"/>
                      <a:pt x="599" y="43"/>
                    </a:cubicBezTo>
                    <a:cubicBezTo>
                      <a:pt x="599" y="42"/>
                      <a:pt x="599" y="41"/>
                      <a:pt x="599" y="39"/>
                    </a:cubicBezTo>
                    <a:cubicBezTo>
                      <a:pt x="599" y="39"/>
                      <a:pt x="599" y="39"/>
                      <a:pt x="599" y="39"/>
                    </a:cubicBezTo>
                    <a:cubicBezTo>
                      <a:pt x="599" y="39"/>
                      <a:pt x="599" y="38"/>
                      <a:pt x="599" y="38"/>
                    </a:cubicBezTo>
                    <a:moveTo>
                      <a:pt x="0" y="0"/>
                    </a:moveTo>
                    <a:cubicBezTo>
                      <a:pt x="0" y="1"/>
                      <a:pt x="0" y="2"/>
                      <a:pt x="0" y="3"/>
                    </a:cubicBezTo>
                    <a:cubicBezTo>
                      <a:pt x="0" y="3"/>
                      <a:pt x="0" y="4"/>
                      <a:pt x="0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21" y="5"/>
                      <a:pt x="21" y="5"/>
                      <a:pt x="21" y="5"/>
                    </a:cubicBezTo>
                    <a:cubicBezTo>
                      <a:pt x="42" y="5"/>
                      <a:pt x="42" y="5"/>
                      <a:pt x="42" y="5"/>
                    </a:cubicBezTo>
                    <a:cubicBezTo>
                      <a:pt x="57" y="5"/>
                      <a:pt x="72" y="5"/>
                      <a:pt x="88" y="6"/>
                    </a:cubicBezTo>
                    <a:cubicBezTo>
                      <a:pt x="119" y="6"/>
                      <a:pt x="151" y="6"/>
                      <a:pt x="183" y="7"/>
                    </a:cubicBezTo>
                    <a:cubicBezTo>
                      <a:pt x="311" y="9"/>
                      <a:pt x="438" y="11"/>
                      <a:pt x="486" y="13"/>
                    </a:cubicBezTo>
                    <a:cubicBezTo>
                      <a:pt x="516" y="14"/>
                      <a:pt x="545" y="15"/>
                      <a:pt x="572" y="16"/>
                    </a:cubicBezTo>
                    <a:cubicBezTo>
                      <a:pt x="593" y="17"/>
                      <a:pt x="593" y="17"/>
                      <a:pt x="593" y="17"/>
                    </a:cubicBezTo>
                    <a:cubicBezTo>
                      <a:pt x="598" y="17"/>
                      <a:pt x="598" y="17"/>
                      <a:pt x="598" y="17"/>
                    </a:cubicBezTo>
                    <a:cubicBezTo>
                      <a:pt x="599" y="17"/>
                      <a:pt x="599" y="17"/>
                      <a:pt x="599" y="17"/>
                    </a:cubicBezTo>
                    <a:cubicBezTo>
                      <a:pt x="599" y="17"/>
                      <a:pt x="599" y="17"/>
                      <a:pt x="599" y="17"/>
                    </a:cubicBezTo>
                    <a:cubicBezTo>
                      <a:pt x="599" y="17"/>
                      <a:pt x="599" y="17"/>
                      <a:pt x="599" y="17"/>
                    </a:cubicBezTo>
                    <a:cubicBezTo>
                      <a:pt x="599" y="17"/>
                      <a:pt x="599" y="18"/>
                      <a:pt x="599" y="21"/>
                    </a:cubicBezTo>
                    <a:cubicBezTo>
                      <a:pt x="599" y="21"/>
                      <a:pt x="599" y="21"/>
                      <a:pt x="599" y="21"/>
                    </a:cubicBezTo>
                    <a:cubicBezTo>
                      <a:pt x="599" y="22"/>
                      <a:pt x="599" y="24"/>
                      <a:pt x="599" y="26"/>
                    </a:cubicBezTo>
                    <a:cubicBezTo>
                      <a:pt x="590" y="26"/>
                      <a:pt x="581" y="26"/>
                      <a:pt x="572" y="26"/>
                    </a:cubicBezTo>
                    <a:cubicBezTo>
                      <a:pt x="560" y="26"/>
                      <a:pt x="548" y="26"/>
                      <a:pt x="537" y="26"/>
                    </a:cubicBezTo>
                    <a:cubicBezTo>
                      <a:pt x="503" y="26"/>
                      <a:pt x="472" y="26"/>
                      <a:pt x="438" y="27"/>
                    </a:cubicBezTo>
                    <a:cubicBezTo>
                      <a:pt x="409" y="27"/>
                      <a:pt x="378" y="27"/>
                      <a:pt x="346" y="27"/>
                    </a:cubicBezTo>
                    <a:cubicBezTo>
                      <a:pt x="343" y="27"/>
                      <a:pt x="340" y="27"/>
                      <a:pt x="337" y="27"/>
                    </a:cubicBezTo>
                    <a:cubicBezTo>
                      <a:pt x="315" y="27"/>
                      <a:pt x="293" y="27"/>
                      <a:pt x="271" y="27"/>
                    </a:cubicBezTo>
                    <a:cubicBezTo>
                      <a:pt x="242" y="27"/>
                      <a:pt x="213" y="27"/>
                      <a:pt x="184" y="27"/>
                    </a:cubicBezTo>
                    <a:cubicBezTo>
                      <a:pt x="180" y="27"/>
                      <a:pt x="176" y="27"/>
                      <a:pt x="172" y="27"/>
                    </a:cubicBezTo>
                    <a:cubicBezTo>
                      <a:pt x="162" y="27"/>
                      <a:pt x="152" y="27"/>
                      <a:pt x="142" y="27"/>
                    </a:cubicBezTo>
                    <a:cubicBezTo>
                      <a:pt x="136" y="27"/>
                      <a:pt x="136" y="27"/>
                      <a:pt x="136" y="27"/>
                    </a:cubicBezTo>
                    <a:cubicBezTo>
                      <a:pt x="134" y="27"/>
                      <a:pt x="134" y="27"/>
                      <a:pt x="134" y="27"/>
                    </a:cubicBezTo>
                    <a:cubicBezTo>
                      <a:pt x="134" y="27"/>
                      <a:pt x="134" y="27"/>
                      <a:pt x="134" y="27"/>
                    </a:cubicBezTo>
                    <a:cubicBezTo>
                      <a:pt x="133" y="27"/>
                      <a:pt x="133" y="27"/>
                      <a:pt x="133" y="27"/>
                    </a:cubicBezTo>
                    <a:cubicBezTo>
                      <a:pt x="133" y="27"/>
                      <a:pt x="133" y="26"/>
                      <a:pt x="133" y="26"/>
                    </a:cubicBezTo>
                    <a:cubicBezTo>
                      <a:pt x="133" y="26"/>
                      <a:pt x="133" y="28"/>
                      <a:pt x="133" y="30"/>
                    </a:cubicBezTo>
                    <a:cubicBezTo>
                      <a:pt x="133" y="30"/>
                      <a:pt x="133" y="31"/>
                      <a:pt x="133" y="32"/>
                    </a:cubicBezTo>
                    <a:cubicBezTo>
                      <a:pt x="134" y="32"/>
                      <a:pt x="134" y="32"/>
                      <a:pt x="134" y="32"/>
                    </a:cubicBezTo>
                    <a:cubicBezTo>
                      <a:pt x="134" y="32"/>
                      <a:pt x="134" y="32"/>
                      <a:pt x="134" y="32"/>
                    </a:cubicBezTo>
                    <a:cubicBezTo>
                      <a:pt x="134" y="32"/>
                      <a:pt x="134" y="32"/>
                      <a:pt x="134" y="32"/>
                    </a:cubicBezTo>
                    <a:cubicBezTo>
                      <a:pt x="139" y="32"/>
                      <a:pt x="139" y="32"/>
                      <a:pt x="139" y="32"/>
                    </a:cubicBezTo>
                    <a:cubicBezTo>
                      <a:pt x="148" y="32"/>
                      <a:pt x="148" y="32"/>
                      <a:pt x="148" y="32"/>
                    </a:cubicBezTo>
                    <a:cubicBezTo>
                      <a:pt x="197" y="33"/>
                      <a:pt x="257" y="33"/>
                      <a:pt x="312" y="33"/>
                    </a:cubicBezTo>
                    <a:cubicBezTo>
                      <a:pt x="344" y="33"/>
                      <a:pt x="375" y="33"/>
                      <a:pt x="400" y="32"/>
                    </a:cubicBezTo>
                    <a:cubicBezTo>
                      <a:pt x="467" y="32"/>
                      <a:pt x="533" y="33"/>
                      <a:pt x="599" y="34"/>
                    </a:cubicBezTo>
                    <a:cubicBezTo>
                      <a:pt x="599" y="35"/>
                      <a:pt x="599" y="37"/>
                      <a:pt x="599" y="39"/>
                    </a:cubicBezTo>
                    <a:cubicBezTo>
                      <a:pt x="599" y="39"/>
                      <a:pt x="599" y="39"/>
                      <a:pt x="599" y="39"/>
                    </a:cubicBezTo>
                    <a:cubicBezTo>
                      <a:pt x="599" y="39"/>
                      <a:pt x="599" y="39"/>
                      <a:pt x="599" y="39"/>
                    </a:cubicBezTo>
                    <a:cubicBezTo>
                      <a:pt x="599" y="47"/>
                      <a:pt x="599" y="54"/>
                      <a:pt x="599" y="58"/>
                    </a:cubicBezTo>
                    <a:cubicBezTo>
                      <a:pt x="599" y="58"/>
                      <a:pt x="599" y="58"/>
                      <a:pt x="599" y="58"/>
                    </a:cubicBezTo>
                    <a:cubicBezTo>
                      <a:pt x="599" y="55"/>
                      <a:pt x="599" y="54"/>
                      <a:pt x="599" y="54"/>
                    </a:cubicBezTo>
                    <a:cubicBezTo>
                      <a:pt x="599" y="54"/>
                      <a:pt x="599" y="56"/>
                      <a:pt x="600" y="58"/>
                    </a:cubicBezTo>
                    <a:cubicBezTo>
                      <a:pt x="600" y="59"/>
                      <a:pt x="600" y="59"/>
                      <a:pt x="600" y="59"/>
                    </a:cubicBezTo>
                    <a:cubicBezTo>
                      <a:pt x="599" y="59"/>
                      <a:pt x="599" y="59"/>
                      <a:pt x="599" y="59"/>
                    </a:cubicBezTo>
                    <a:cubicBezTo>
                      <a:pt x="599" y="61"/>
                      <a:pt x="599" y="61"/>
                      <a:pt x="599" y="61"/>
                    </a:cubicBezTo>
                    <a:cubicBezTo>
                      <a:pt x="599" y="61"/>
                      <a:pt x="599" y="61"/>
                      <a:pt x="599" y="59"/>
                    </a:cubicBezTo>
                    <a:cubicBezTo>
                      <a:pt x="578" y="60"/>
                      <a:pt x="557" y="60"/>
                      <a:pt x="535" y="61"/>
                    </a:cubicBezTo>
                    <a:cubicBezTo>
                      <a:pt x="502" y="61"/>
                      <a:pt x="472" y="62"/>
                      <a:pt x="441" y="62"/>
                    </a:cubicBezTo>
                    <a:cubicBezTo>
                      <a:pt x="451" y="62"/>
                      <a:pt x="461" y="61"/>
                      <a:pt x="470" y="61"/>
                    </a:cubicBezTo>
                    <a:cubicBezTo>
                      <a:pt x="488" y="60"/>
                      <a:pt x="503" y="59"/>
                      <a:pt x="515" y="59"/>
                    </a:cubicBezTo>
                    <a:cubicBezTo>
                      <a:pt x="527" y="59"/>
                      <a:pt x="539" y="58"/>
                      <a:pt x="552" y="58"/>
                    </a:cubicBezTo>
                    <a:cubicBezTo>
                      <a:pt x="564" y="58"/>
                      <a:pt x="577" y="58"/>
                      <a:pt x="590" y="58"/>
                    </a:cubicBezTo>
                    <a:cubicBezTo>
                      <a:pt x="591" y="58"/>
                      <a:pt x="593" y="58"/>
                      <a:pt x="594" y="58"/>
                    </a:cubicBezTo>
                    <a:cubicBezTo>
                      <a:pt x="598" y="58"/>
                      <a:pt x="598" y="58"/>
                      <a:pt x="598" y="58"/>
                    </a:cubicBezTo>
                    <a:cubicBezTo>
                      <a:pt x="599" y="58"/>
                      <a:pt x="599" y="58"/>
                      <a:pt x="599" y="58"/>
                    </a:cubicBezTo>
                    <a:cubicBezTo>
                      <a:pt x="599" y="58"/>
                      <a:pt x="599" y="58"/>
                      <a:pt x="599" y="58"/>
                    </a:cubicBezTo>
                    <a:cubicBezTo>
                      <a:pt x="599" y="57"/>
                      <a:pt x="599" y="55"/>
                      <a:pt x="599" y="53"/>
                    </a:cubicBezTo>
                    <a:cubicBezTo>
                      <a:pt x="599" y="53"/>
                      <a:pt x="599" y="53"/>
                      <a:pt x="599" y="53"/>
                    </a:cubicBezTo>
                    <a:cubicBezTo>
                      <a:pt x="599" y="53"/>
                      <a:pt x="599" y="53"/>
                      <a:pt x="599" y="53"/>
                    </a:cubicBezTo>
                    <a:cubicBezTo>
                      <a:pt x="598" y="53"/>
                      <a:pt x="598" y="53"/>
                      <a:pt x="598" y="53"/>
                    </a:cubicBezTo>
                    <a:cubicBezTo>
                      <a:pt x="595" y="53"/>
                      <a:pt x="595" y="53"/>
                      <a:pt x="595" y="53"/>
                    </a:cubicBezTo>
                    <a:cubicBezTo>
                      <a:pt x="585" y="53"/>
                      <a:pt x="585" y="53"/>
                      <a:pt x="585" y="53"/>
                    </a:cubicBezTo>
                    <a:cubicBezTo>
                      <a:pt x="572" y="53"/>
                      <a:pt x="558" y="53"/>
                      <a:pt x="545" y="53"/>
                    </a:cubicBezTo>
                    <a:cubicBezTo>
                      <a:pt x="544" y="53"/>
                      <a:pt x="543" y="53"/>
                      <a:pt x="542" y="53"/>
                    </a:cubicBezTo>
                    <a:cubicBezTo>
                      <a:pt x="491" y="53"/>
                      <a:pt x="443" y="52"/>
                      <a:pt x="395" y="50"/>
                    </a:cubicBezTo>
                    <a:cubicBezTo>
                      <a:pt x="375" y="50"/>
                      <a:pt x="351" y="50"/>
                      <a:pt x="324" y="50"/>
                    </a:cubicBezTo>
                    <a:cubicBezTo>
                      <a:pt x="284" y="50"/>
                      <a:pt x="239" y="50"/>
                      <a:pt x="196" y="51"/>
                    </a:cubicBezTo>
                    <a:cubicBezTo>
                      <a:pt x="189" y="51"/>
                      <a:pt x="183" y="51"/>
                      <a:pt x="177" y="51"/>
                    </a:cubicBezTo>
                    <a:cubicBezTo>
                      <a:pt x="170" y="51"/>
                      <a:pt x="163" y="51"/>
                      <a:pt x="156" y="51"/>
                    </a:cubicBezTo>
                    <a:cubicBezTo>
                      <a:pt x="137" y="51"/>
                      <a:pt x="137" y="51"/>
                      <a:pt x="137" y="51"/>
                    </a:cubicBezTo>
                    <a:cubicBezTo>
                      <a:pt x="135" y="51"/>
                      <a:pt x="135" y="51"/>
                      <a:pt x="135" y="51"/>
                    </a:cubicBezTo>
                    <a:cubicBezTo>
                      <a:pt x="134" y="51"/>
                      <a:pt x="134" y="51"/>
                      <a:pt x="134" y="51"/>
                    </a:cubicBezTo>
                    <a:cubicBezTo>
                      <a:pt x="134" y="51"/>
                      <a:pt x="134" y="51"/>
                      <a:pt x="134" y="51"/>
                    </a:cubicBezTo>
                    <a:cubicBezTo>
                      <a:pt x="134" y="51"/>
                      <a:pt x="134" y="51"/>
                      <a:pt x="134" y="51"/>
                    </a:cubicBezTo>
                    <a:cubicBezTo>
                      <a:pt x="134" y="56"/>
                      <a:pt x="134" y="61"/>
                      <a:pt x="134" y="62"/>
                    </a:cubicBezTo>
                    <a:cubicBezTo>
                      <a:pt x="132" y="62"/>
                      <a:pt x="130" y="62"/>
                      <a:pt x="129" y="62"/>
                    </a:cubicBezTo>
                    <a:cubicBezTo>
                      <a:pt x="107" y="62"/>
                      <a:pt x="74" y="61"/>
                      <a:pt x="34" y="61"/>
                    </a:cubicBezTo>
                    <a:cubicBezTo>
                      <a:pt x="24" y="61"/>
                      <a:pt x="13" y="61"/>
                      <a:pt x="2" y="61"/>
                    </a:cubicBezTo>
                    <a:cubicBezTo>
                      <a:pt x="1" y="61"/>
                      <a:pt x="1" y="61"/>
                      <a:pt x="1" y="61"/>
                    </a:cubicBezTo>
                    <a:cubicBezTo>
                      <a:pt x="1" y="62"/>
                      <a:pt x="1" y="62"/>
                      <a:pt x="1" y="63"/>
                    </a:cubicBezTo>
                    <a:cubicBezTo>
                      <a:pt x="1" y="64"/>
                      <a:pt x="1" y="65"/>
                      <a:pt x="1" y="66"/>
                    </a:cubicBezTo>
                    <a:cubicBezTo>
                      <a:pt x="1" y="66"/>
                      <a:pt x="1" y="66"/>
                      <a:pt x="1" y="66"/>
                    </a:cubicBezTo>
                    <a:cubicBezTo>
                      <a:pt x="2" y="66"/>
                      <a:pt x="2" y="66"/>
                      <a:pt x="2" y="66"/>
                    </a:cubicBezTo>
                    <a:cubicBezTo>
                      <a:pt x="2" y="66"/>
                      <a:pt x="2" y="66"/>
                      <a:pt x="2" y="66"/>
                    </a:cubicBezTo>
                    <a:cubicBezTo>
                      <a:pt x="7" y="66"/>
                      <a:pt x="7" y="66"/>
                      <a:pt x="7" y="66"/>
                    </a:cubicBezTo>
                    <a:cubicBezTo>
                      <a:pt x="16" y="66"/>
                      <a:pt x="16" y="66"/>
                      <a:pt x="16" y="66"/>
                    </a:cubicBezTo>
                    <a:cubicBezTo>
                      <a:pt x="21" y="65"/>
                      <a:pt x="26" y="65"/>
                      <a:pt x="30" y="65"/>
                    </a:cubicBezTo>
                    <a:cubicBezTo>
                      <a:pt x="31" y="65"/>
                      <a:pt x="32" y="65"/>
                      <a:pt x="33" y="65"/>
                    </a:cubicBezTo>
                    <a:cubicBezTo>
                      <a:pt x="33" y="65"/>
                      <a:pt x="33" y="65"/>
                      <a:pt x="34" y="65"/>
                    </a:cubicBezTo>
                    <a:cubicBezTo>
                      <a:pt x="44" y="65"/>
                      <a:pt x="55" y="66"/>
                      <a:pt x="64" y="66"/>
                    </a:cubicBezTo>
                    <a:cubicBezTo>
                      <a:pt x="83" y="66"/>
                      <a:pt x="98" y="66"/>
                      <a:pt x="108" y="66"/>
                    </a:cubicBezTo>
                    <a:cubicBezTo>
                      <a:pt x="135" y="66"/>
                      <a:pt x="160" y="66"/>
                      <a:pt x="183" y="66"/>
                    </a:cubicBezTo>
                    <a:cubicBezTo>
                      <a:pt x="185" y="66"/>
                      <a:pt x="186" y="66"/>
                      <a:pt x="187" y="66"/>
                    </a:cubicBezTo>
                    <a:cubicBezTo>
                      <a:pt x="187" y="66"/>
                      <a:pt x="187" y="66"/>
                      <a:pt x="187" y="66"/>
                    </a:cubicBezTo>
                    <a:cubicBezTo>
                      <a:pt x="187" y="66"/>
                      <a:pt x="187" y="66"/>
                      <a:pt x="187" y="66"/>
                    </a:cubicBezTo>
                    <a:cubicBezTo>
                      <a:pt x="187" y="70"/>
                      <a:pt x="187" y="72"/>
                      <a:pt x="187" y="72"/>
                    </a:cubicBezTo>
                    <a:cubicBezTo>
                      <a:pt x="187" y="72"/>
                      <a:pt x="187" y="71"/>
                      <a:pt x="187" y="70"/>
                    </a:cubicBezTo>
                    <a:cubicBezTo>
                      <a:pt x="187" y="69"/>
                      <a:pt x="187" y="69"/>
                      <a:pt x="187" y="69"/>
                    </a:cubicBezTo>
                    <a:cubicBezTo>
                      <a:pt x="187" y="69"/>
                      <a:pt x="187" y="69"/>
                      <a:pt x="187" y="70"/>
                    </a:cubicBezTo>
                    <a:cubicBezTo>
                      <a:pt x="187" y="70"/>
                      <a:pt x="187" y="70"/>
                      <a:pt x="187" y="70"/>
                    </a:cubicBezTo>
                    <a:cubicBezTo>
                      <a:pt x="188" y="70"/>
                      <a:pt x="188" y="70"/>
                      <a:pt x="188" y="70"/>
                    </a:cubicBezTo>
                    <a:cubicBezTo>
                      <a:pt x="189" y="70"/>
                      <a:pt x="189" y="70"/>
                      <a:pt x="189" y="70"/>
                    </a:cubicBezTo>
                    <a:cubicBezTo>
                      <a:pt x="194" y="70"/>
                      <a:pt x="194" y="70"/>
                      <a:pt x="194" y="70"/>
                    </a:cubicBezTo>
                    <a:cubicBezTo>
                      <a:pt x="215" y="70"/>
                      <a:pt x="215" y="70"/>
                      <a:pt x="215" y="70"/>
                    </a:cubicBezTo>
                    <a:cubicBezTo>
                      <a:pt x="256" y="69"/>
                      <a:pt x="256" y="69"/>
                      <a:pt x="256" y="69"/>
                    </a:cubicBezTo>
                    <a:cubicBezTo>
                      <a:pt x="284" y="69"/>
                      <a:pt x="312" y="68"/>
                      <a:pt x="340" y="68"/>
                    </a:cubicBezTo>
                    <a:cubicBezTo>
                      <a:pt x="396" y="68"/>
                      <a:pt x="454" y="68"/>
                      <a:pt x="513" y="67"/>
                    </a:cubicBezTo>
                    <a:cubicBezTo>
                      <a:pt x="571" y="66"/>
                      <a:pt x="631" y="66"/>
                      <a:pt x="692" y="63"/>
                    </a:cubicBezTo>
                    <a:cubicBezTo>
                      <a:pt x="715" y="63"/>
                      <a:pt x="715" y="63"/>
                      <a:pt x="715" y="63"/>
                    </a:cubicBezTo>
                    <a:cubicBezTo>
                      <a:pt x="721" y="62"/>
                      <a:pt x="721" y="62"/>
                      <a:pt x="721" y="62"/>
                    </a:cubicBezTo>
                    <a:cubicBezTo>
                      <a:pt x="724" y="62"/>
                      <a:pt x="724" y="62"/>
                      <a:pt x="724" y="62"/>
                    </a:cubicBezTo>
                    <a:cubicBezTo>
                      <a:pt x="725" y="62"/>
                      <a:pt x="725" y="62"/>
                      <a:pt x="725" y="62"/>
                    </a:cubicBezTo>
                    <a:cubicBezTo>
                      <a:pt x="726" y="62"/>
                      <a:pt x="726" y="62"/>
                      <a:pt x="726" y="62"/>
                    </a:cubicBezTo>
                    <a:cubicBezTo>
                      <a:pt x="726" y="62"/>
                      <a:pt x="726" y="62"/>
                      <a:pt x="726" y="62"/>
                    </a:cubicBezTo>
                    <a:cubicBezTo>
                      <a:pt x="726" y="62"/>
                      <a:pt x="726" y="62"/>
                      <a:pt x="726" y="62"/>
                    </a:cubicBezTo>
                    <a:cubicBezTo>
                      <a:pt x="726" y="67"/>
                      <a:pt x="726" y="69"/>
                      <a:pt x="726" y="69"/>
                    </a:cubicBezTo>
                    <a:cubicBezTo>
                      <a:pt x="726" y="69"/>
                      <a:pt x="726" y="59"/>
                      <a:pt x="726" y="49"/>
                    </a:cubicBezTo>
                    <a:cubicBezTo>
                      <a:pt x="726" y="49"/>
                      <a:pt x="726" y="48"/>
                      <a:pt x="726" y="48"/>
                    </a:cubicBezTo>
                    <a:cubicBezTo>
                      <a:pt x="726" y="43"/>
                      <a:pt x="726" y="39"/>
                      <a:pt x="726" y="35"/>
                    </a:cubicBezTo>
                    <a:cubicBezTo>
                      <a:pt x="725" y="32"/>
                      <a:pt x="725" y="29"/>
                      <a:pt x="725" y="29"/>
                    </a:cubicBezTo>
                    <a:cubicBezTo>
                      <a:pt x="725" y="29"/>
                      <a:pt x="725" y="30"/>
                      <a:pt x="725" y="30"/>
                    </a:cubicBezTo>
                    <a:cubicBezTo>
                      <a:pt x="725" y="30"/>
                      <a:pt x="725" y="30"/>
                      <a:pt x="725" y="30"/>
                    </a:cubicBezTo>
                    <a:cubicBezTo>
                      <a:pt x="724" y="30"/>
                      <a:pt x="724" y="30"/>
                      <a:pt x="724" y="30"/>
                    </a:cubicBezTo>
                    <a:cubicBezTo>
                      <a:pt x="719" y="30"/>
                      <a:pt x="719" y="30"/>
                      <a:pt x="719" y="30"/>
                    </a:cubicBezTo>
                    <a:cubicBezTo>
                      <a:pt x="713" y="29"/>
                      <a:pt x="713" y="29"/>
                      <a:pt x="713" y="29"/>
                    </a:cubicBezTo>
                    <a:cubicBezTo>
                      <a:pt x="666" y="28"/>
                      <a:pt x="666" y="28"/>
                      <a:pt x="666" y="28"/>
                    </a:cubicBezTo>
                    <a:cubicBezTo>
                      <a:pt x="644" y="27"/>
                      <a:pt x="622" y="27"/>
                      <a:pt x="599" y="26"/>
                    </a:cubicBezTo>
                    <a:cubicBezTo>
                      <a:pt x="599" y="25"/>
                      <a:pt x="599" y="23"/>
                      <a:pt x="599" y="21"/>
                    </a:cubicBezTo>
                    <a:cubicBezTo>
                      <a:pt x="599" y="21"/>
                      <a:pt x="599" y="21"/>
                      <a:pt x="599" y="21"/>
                    </a:cubicBezTo>
                    <a:cubicBezTo>
                      <a:pt x="599" y="18"/>
                      <a:pt x="599" y="15"/>
                      <a:pt x="599" y="12"/>
                    </a:cubicBezTo>
                    <a:cubicBezTo>
                      <a:pt x="599" y="12"/>
                      <a:pt x="599" y="12"/>
                      <a:pt x="599" y="12"/>
                    </a:cubicBezTo>
                    <a:cubicBezTo>
                      <a:pt x="599" y="12"/>
                      <a:pt x="599" y="12"/>
                      <a:pt x="599" y="12"/>
                    </a:cubicBezTo>
                    <a:cubicBezTo>
                      <a:pt x="599" y="12"/>
                      <a:pt x="599" y="12"/>
                      <a:pt x="599" y="12"/>
                    </a:cubicBezTo>
                    <a:cubicBezTo>
                      <a:pt x="599" y="12"/>
                      <a:pt x="599" y="12"/>
                      <a:pt x="599" y="12"/>
                    </a:cubicBezTo>
                    <a:cubicBezTo>
                      <a:pt x="597" y="12"/>
                      <a:pt x="597" y="12"/>
                      <a:pt x="597" y="12"/>
                    </a:cubicBezTo>
                    <a:cubicBezTo>
                      <a:pt x="589" y="12"/>
                      <a:pt x="589" y="12"/>
                      <a:pt x="589" y="12"/>
                    </a:cubicBezTo>
                    <a:cubicBezTo>
                      <a:pt x="573" y="11"/>
                      <a:pt x="573" y="11"/>
                      <a:pt x="573" y="11"/>
                    </a:cubicBezTo>
                    <a:cubicBezTo>
                      <a:pt x="542" y="10"/>
                      <a:pt x="542" y="10"/>
                      <a:pt x="542" y="10"/>
                    </a:cubicBezTo>
                    <a:cubicBezTo>
                      <a:pt x="521" y="9"/>
                      <a:pt x="500" y="9"/>
                      <a:pt x="478" y="8"/>
                    </a:cubicBezTo>
                    <a:cubicBezTo>
                      <a:pt x="435" y="6"/>
                      <a:pt x="343" y="4"/>
                      <a:pt x="245" y="3"/>
                    </a:cubicBezTo>
                    <a:cubicBezTo>
                      <a:pt x="245" y="3"/>
                      <a:pt x="245" y="3"/>
                      <a:pt x="245" y="3"/>
                    </a:cubicBezTo>
                    <a:cubicBezTo>
                      <a:pt x="222" y="3"/>
                      <a:pt x="199" y="2"/>
                      <a:pt x="176" y="2"/>
                    </a:cubicBezTo>
                    <a:cubicBezTo>
                      <a:pt x="115" y="1"/>
                      <a:pt x="54" y="1"/>
                      <a:pt x="4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FBFB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5" name="Freeform 346">
                <a:extLst>
                  <a:ext uri="{FF2B5EF4-FFF2-40B4-BE49-F238E27FC236}">
                    <a16:creationId xmlns="" xmlns:a16="http://schemas.microsoft.com/office/drawing/2014/main" id="{B52E4A92-99C1-47B6-A8DD-55557C97E2AC}"/>
                  </a:ext>
                </a:extLst>
              </p:cNvPr>
              <p:cNvSpPr/>
              <p:nvPr/>
            </p:nvSpPr>
            <p:spPr bwMode="auto">
              <a:xfrm>
                <a:off x="5385679" y="1591222"/>
                <a:ext cx="9658" cy="4829"/>
              </a:xfrm>
              <a:custGeom>
                <a:avLst/>
                <a:gdLst>
                  <a:gd name="T0" fmla="*/ 4 w 4"/>
                  <a:gd name="T1" fmla="*/ 0 h 2"/>
                  <a:gd name="T2" fmla="*/ 2 w 4"/>
                  <a:gd name="T3" fmla="*/ 0 h 2"/>
                  <a:gd name="T4" fmla="*/ 1 w 4"/>
                  <a:gd name="T5" fmla="*/ 2 h 2"/>
                  <a:gd name="T6" fmla="*/ 1 w 4"/>
                  <a:gd name="T7" fmla="*/ 2 h 2"/>
                  <a:gd name="T8" fmla="*/ 4 w 4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">
                    <a:moveTo>
                      <a:pt x="4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2" y="1"/>
                      <a:pt x="0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4" y="0"/>
                      <a:pt x="4" y="0"/>
                      <a:pt x="4" y="0"/>
                    </a:cubicBezTo>
                  </a:path>
                </a:pathLst>
              </a:custGeom>
              <a:solidFill>
                <a:srgbClr val="FBD9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6" name="Freeform 347">
                <a:extLst>
                  <a:ext uri="{FF2B5EF4-FFF2-40B4-BE49-F238E27FC236}">
                    <a16:creationId xmlns="" xmlns:a16="http://schemas.microsoft.com/office/drawing/2014/main" id="{52FD4E0E-DA33-4C0C-9294-167BA1C9987C}"/>
                  </a:ext>
                </a:extLst>
              </p:cNvPr>
              <p:cNvSpPr/>
              <p:nvPr/>
            </p:nvSpPr>
            <p:spPr bwMode="auto">
              <a:xfrm>
                <a:off x="5406605" y="1578345"/>
                <a:ext cx="8048" cy="8048"/>
              </a:xfrm>
              <a:custGeom>
                <a:avLst/>
                <a:gdLst>
                  <a:gd name="T0" fmla="*/ 4 w 4"/>
                  <a:gd name="T1" fmla="*/ 0 h 4"/>
                  <a:gd name="T2" fmla="*/ 0 w 4"/>
                  <a:gd name="T3" fmla="*/ 4 h 4"/>
                  <a:gd name="T4" fmla="*/ 3 w 4"/>
                  <a:gd name="T5" fmla="*/ 3 h 4"/>
                  <a:gd name="T6" fmla="*/ 4 w 4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4">
                    <a:moveTo>
                      <a:pt x="4" y="0"/>
                    </a:moveTo>
                    <a:cubicBezTo>
                      <a:pt x="1" y="2"/>
                      <a:pt x="3" y="2"/>
                      <a:pt x="0" y="4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4" y="0"/>
                      <a:pt x="4" y="0"/>
                      <a:pt x="4" y="0"/>
                    </a:cubicBezTo>
                  </a:path>
                </a:pathLst>
              </a:custGeom>
              <a:solidFill>
                <a:srgbClr val="FBD9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7" name="Freeform 348">
                <a:extLst>
                  <a:ext uri="{FF2B5EF4-FFF2-40B4-BE49-F238E27FC236}">
                    <a16:creationId xmlns="" xmlns:a16="http://schemas.microsoft.com/office/drawing/2014/main" id="{BF23D71B-00D1-4C6B-A432-FB36B6438C78}"/>
                  </a:ext>
                </a:extLst>
              </p:cNvPr>
              <p:cNvSpPr/>
              <p:nvPr/>
            </p:nvSpPr>
            <p:spPr bwMode="auto">
              <a:xfrm>
                <a:off x="5422701" y="1578345"/>
                <a:ext cx="3219" cy="1610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FBD9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8" name="Freeform 349">
                <a:extLst>
                  <a:ext uri="{FF2B5EF4-FFF2-40B4-BE49-F238E27FC236}">
                    <a16:creationId xmlns="" xmlns:a16="http://schemas.microsoft.com/office/drawing/2014/main" id="{BA14832D-DDAE-4141-A31E-4358113035A5}"/>
                  </a:ext>
                </a:extLst>
              </p:cNvPr>
              <p:cNvSpPr/>
              <p:nvPr/>
            </p:nvSpPr>
            <p:spPr bwMode="auto">
              <a:xfrm>
                <a:off x="5419482" y="1573516"/>
                <a:ext cx="8048" cy="6439"/>
              </a:xfrm>
              <a:custGeom>
                <a:avLst/>
                <a:gdLst>
                  <a:gd name="T0" fmla="*/ 4 w 5"/>
                  <a:gd name="T1" fmla="*/ 0 h 4"/>
                  <a:gd name="T2" fmla="*/ 0 w 5"/>
                  <a:gd name="T3" fmla="*/ 4 h 4"/>
                  <a:gd name="T4" fmla="*/ 1 w 5"/>
                  <a:gd name="T5" fmla="*/ 3 h 4"/>
                  <a:gd name="T6" fmla="*/ 4 w 5"/>
                  <a:gd name="T7" fmla="*/ 3 h 4"/>
                  <a:gd name="T8" fmla="*/ 5 w 5"/>
                  <a:gd name="T9" fmla="*/ 2 h 4"/>
                  <a:gd name="T10" fmla="*/ 4 w 5"/>
                  <a:gd name="T11" fmla="*/ 3 h 4"/>
                  <a:gd name="T12" fmla="*/ 4 w 5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4">
                    <a:moveTo>
                      <a:pt x="4" y="0"/>
                    </a:moveTo>
                    <a:lnTo>
                      <a:pt x="0" y="4"/>
                    </a:lnTo>
                    <a:lnTo>
                      <a:pt x="1" y="3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FBD9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9" name="Freeform 350">
                <a:extLst>
                  <a:ext uri="{FF2B5EF4-FFF2-40B4-BE49-F238E27FC236}">
                    <a16:creationId xmlns="" xmlns:a16="http://schemas.microsoft.com/office/drawing/2014/main" id="{AE93A740-9295-4C0A-B540-1FA7FD083C5C}"/>
                  </a:ext>
                </a:extLst>
              </p:cNvPr>
              <p:cNvSpPr/>
              <p:nvPr/>
            </p:nvSpPr>
            <p:spPr bwMode="auto">
              <a:xfrm>
                <a:off x="5419482" y="1573516"/>
                <a:ext cx="8048" cy="6439"/>
              </a:xfrm>
              <a:custGeom>
                <a:avLst/>
                <a:gdLst>
                  <a:gd name="T0" fmla="*/ 4 w 5"/>
                  <a:gd name="T1" fmla="*/ 0 h 4"/>
                  <a:gd name="T2" fmla="*/ 0 w 5"/>
                  <a:gd name="T3" fmla="*/ 4 h 4"/>
                  <a:gd name="T4" fmla="*/ 1 w 5"/>
                  <a:gd name="T5" fmla="*/ 3 h 4"/>
                  <a:gd name="T6" fmla="*/ 4 w 5"/>
                  <a:gd name="T7" fmla="*/ 3 h 4"/>
                  <a:gd name="T8" fmla="*/ 5 w 5"/>
                  <a:gd name="T9" fmla="*/ 2 h 4"/>
                  <a:gd name="T10" fmla="*/ 4 w 5"/>
                  <a:gd name="T11" fmla="*/ 3 h 4"/>
                  <a:gd name="T12" fmla="*/ 4 w 5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4">
                    <a:moveTo>
                      <a:pt x="4" y="0"/>
                    </a:moveTo>
                    <a:lnTo>
                      <a:pt x="0" y="4"/>
                    </a:lnTo>
                    <a:lnTo>
                      <a:pt x="1" y="3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0" name="Freeform 351">
                <a:extLst>
                  <a:ext uri="{FF2B5EF4-FFF2-40B4-BE49-F238E27FC236}">
                    <a16:creationId xmlns="" xmlns:a16="http://schemas.microsoft.com/office/drawing/2014/main" id="{CFF36B87-9E35-42EB-BCD7-66DCB5A091DE}"/>
                  </a:ext>
                </a:extLst>
              </p:cNvPr>
              <p:cNvSpPr/>
              <p:nvPr/>
            </p:nvSpPr>
            <p:spPr bwMode="auto">
              <a:xfrm>
                <a:off x="5429140" y="1573516"/>
                <a:ext cx="3219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BD9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1" name="Freeform 352">
                <a:extLst>
                  <a:ext uri="{FF2B5EF4-FFF2-40B4-BE49-F238E27FC236}">
                    <a16:creationId xmlns="" xmlns:a16="http://schemas.microsoft.com/office/drawing/2014/main" id="{D0BE5A9D-1F2D-4636-AD23-DD56F437B378}"/>
                  </a:ext>
                </a:extLst>
              </p:cNvPr>
              <p:cNvSpPr/>
              <p:nvPr/>
            </p:nvSpPr>
            <p:spPr bwMode="auto">
              <a:xfrm>
                <a:off x="5429140" y="1573516"/>
                <a:ext cx="3219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2" name="Freeform 353">
                <a:extLst>
                  <a:ext uri="{FF2B5EF4-FFF2-40B4-BE49-F238E27FC236}">
                    <a16:creationId xmlns="" xmlns:a16="http://schemas.microsoft.com/office/drawing/2014/main" id="{A7ADBF6C-85CA-4F13-BF41-2CC045492E38}"/>
                  </a:ext>
                </a:extLst>
              </p:cNvPr>
              <p:cNvSpPr/>
              <p:nvPr/>
            </p:nvSpPr>
            <p:spPr bwMode="auto">
              <a:xfrm>
                <a:off x="5432359" y="1565467"/>
                <a:ext cx="19316" cy="8048"/>
              </a:xfrm>
              <a:custGeom>
                <a:avLst/>
                <a:gdLst>
                  <a:gd name="T0" fmla="*/ 9 w 9"/>
                  <a:gd name="T1" fmla="*/ 0 h 4"/>
                  <a:gd name="T2" fmla="*/ 3 w 9"/>
                  <a:gd name="T3" fmla="*/ 3 h 4"/>
                  <a:gd name="T4" fmla="*/ 4 w 9"/>
                  <a:gd name="T5" fmla="*/ 2 h 4"/>
                  <a:gd name="T6" fmla="*/ 0 w 9"/>
                  <a:gd name="T7" fmla="*/ 4 h 4"/>
                  <a:gd name="T8" fmla="*/ 1 w 9"/>
                  <a:gd name="T9" fmla="*/ 4 h 4"/>
                  <a:gd name="T10" fmla="*/ 6 w 9"/>
                  <a:gd name="T11" fmla="*/ 2 h 4"/>
                  <a:gd name="T12" fmla="*/ 6 w 9"/>
                  <a:gd name="T13" fmla="*/ 2 h 4"/>
                  <a:gd name="T14" fmla="*/ 7 w 9"/>
                  <a:gd name="T15" fmla="*/ 1 h 4"/>
                  <a:gd name="T16" fmla="*/ 7 w 9"/>
                  <a:gd name="T17" fmla="*/ 1 h 4"/>
                  <a:gd name="T18" fmla="*/ 8 w 9"/>
                  <a:gd name="T19" fmla="*/ 1 h 4"/>
                  <a:gd name="T20" fmla="*/ 8 w 9"/>
                  <a:gd name="T21" fmla="*/ 1 h 4"/>
                  <a:gd name="T22" fmla="*/ 8 w 9"/>
                  <a:gd name="T23" fmla="*/ 1 h 4"/>
                  <a:gd name="T24" fmla="*/ 9 w 9"/>
                  <a:gd name="T2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" h="4">
                    <a:moveTo>
                      <a:pt x="9" y="0"/>
                    </a:moveTo>
                    <a:cubicBezTo>
                      <a:pt x="5" y="1"/>
                      <a:pt x="6" y="2"/>
                      <a:pt x="3" y="3"/>
                    </a:cubicBezTo>
                    <a:cubicBezTo>
                      <a:pt x="4" y="2"/>
                      <a:pt x="5" y="2"/>
                      <a:pt x="4" y="2"/>
                    </a:cubicBezTo>
                    <a:cubicBezTo>
                      <a:pt x="4" y="2"/>
                      <a:pt x="1" y="4"/>
                      <a:pt x="0" y="4"/>
                    </a:cubicBezTo>
                    <a:cubicBezTo>
                      <a:pt x="0" y="4"/>
                      <a:pt x="1" y="4"/>
                      <a:pt x="1" y="4"/>
                    </a:cubicBezTo>
                    <a:cubicBezTo>
                      <a:pt x="2" y="4"/>
                      <a:pt x="4" y="3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8" y="1"/>
                      <a:pt x="8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7" y="1"/>
                      <a:pt x="9" y="0"/>
                      <a:pt x="9" y="0"/>
                    </a:cubicBezTo>
                  </a:path>
                </a:pathLst>
              </a:custGeom>
              <a:solidFill>
                <a:srgbClr val="FBD9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3" name="Freeform 354">
                <a:extLst>
                  <a:ext uri="{FF2B5EF4-FFF2-40B4-BE49-F238E27FC236}">
                    <a16:creationId xmlns="" xmlns:a16="http://schemas.microsoft.com/office/drawing/2014/main" id="{487E915B-407A-4F13-A63C-0B31D29C2466}"/>
                  </a:ext>
                </a:extLst>
              </p:cNvPr>
              <p:cNvSpPr/>
              <p:nvPr/>
            </p:nvSpPr>
            <p:spPr bwMode="auto">
              <a:xfrm>
                <a:off x="5456504" y="1546151"/>
                <a:ext cx="30583" cy="14487"/>
              </a:xfrm>
              <a:custGeom>
                <a:avLst/>
                <a:gdLst>
                  <a:gd name="T0" fmla="*/ 13 w 14"/>
                  <a:gd name="T1" fmla="*/ 0 h 7"/>
                  <a:gd name="T2" fmla="*/ 12 w 14"/>
                  <a:gd name="T3" fmla="*/ 0 h 7"/>
                  <a:gd name="T4" fmla="*/ 10 w 14"/>
                  <a:gd name="T5" fmla="*/ 3 h 7"/>
                  <a:gd name="T6" fmla="*/ 10 w 14"/>
                  <a:gd name="T7" fmla="*/ 3 h 7"/>
                  <a:gd name="T8" fmla="*/ 8 w 14"/>
                  <a:gd name="T9" fmla="*/ 3 h 7"/>
                  <a:gd name="T10" fmla="*/ 6 w 14"/>
                  <a:gd name="T11" fmla="*/ 4 h 7"/>
                  <a:gd name="T12" fmla="*/ 6 w 14"/>
                  <a:gd name="T13" fmla="*/ 4 h 7"/>
                  <a:gd name="T14" fmla="*/ 3 w 14"/>
                  <a:gd name="T15" fmla="*/ 6 h 7"/>
                  <a:gd name="T16" fmla="*/ 0 w 14"/>
                  <a:gd name="T17" fmla="*/ 7 h 7"/>
                  <a:gd name="T18" fmla="*/ 10 w 14"/>
                  <a:gd name="T19" fmla="*/ 3 h 7"/>
                  <a:gd name="T20" fmla="*/ 8 w 14"/>
                  <a:gd name="T21" fmla="*/ 4 h 7"/>
                  <a:gd name="T22" fmla="*/ 12 w 14"/>
                  <a:gd name="T23" fmla="*/ 3 h 7"/>
                  <a:gd name="T24" fmla="*/ 13 w 14"/>
                  <a:gd name="T2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" h="7">
                    <a:moveTo>
                      <a:pt x="13" y="0"/>
                    </a:moveTo>
                    <a:cubicBezTo>
                      <a:pt x="13" y="0"/>
                      <a:pt x="13" y="0"/>
                      <a:pt x="12" y="0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3"/>
                      <a:pt x="9" y="3"/>
                      <a:pt x="8" y="3"/>
                    </a:cubicBezTo>
                    <a:cubicBezTo>
                      <a:pt x="7" y="3"/>
                      <a:pt x="7" y="4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4" y="4"/>
                      <a:pt x="4" y="5"/>
                      <a:pt x="3" y="6"/>
                    </a:cubicBezTo>
                    <a:cubicBezTo>
                      <a:pt x="2" y="6"/>
                      <a:pt x="1" y="6"/>
                      <a:pt x="0" y="7"/>
                    </a:cubicBezTo>
                    <a:cubicBezTo>
                      <a:pt x="6" y="5"/>
                      <a:pt x="5" y="6"/>
                      <a:pt x="10" y="3"/>
                    </a:cubicBezTo>
                    <a:cubicBezTo>
                      <a:pt x="10" y="4"/>
                      <a:pt x="9" y="4"/>
                      <a:pt x="8" y="4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2"/>
                      <a:pt x="14" y="0"/>
                      <a:pt x="13" y="0"/>
                    </a:cubicBezTo>
                  </a:path>
                </a:pathLst>
              </a:custGeom>
              <a:solidFill>
                <a:srgbClr val="FBD9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4" name="Freeform 355">
                <a:extLst>
                  <a:ext uri="{FF2B5EF4-FFF2-40B4-BE49-F238E27FC236}">
                    <a16:creationId xmlns="" xmlns:a16="http://schemas.microsoft.com/office/drawing/2014/main" id="{375B5B74-3C71-4375-9A15-0E0802FEF076}"/>
                  </a:ext>
                </a:extLst>
              </p:cNvPr>
              <p:cNvSpPr/>
              <p:nvPr/>
            </p:nvSpPr>
            <p:spPr bwMode="auto">
              <a:xfrm>
                <a:off x="5487087" y="1541323"/>
                <a:ext cx="12877" cy="6439"/>
              </a:xfrm>
              <a:custGeom>
                <a:avLst/>
                <a:gdLst>
                  <a:gd name="T0" fmla="*/ 6 w 6"/>
                  <a:gd name="T1" fmla="*/ 0 h 3"/>
                  <a:gd name="T2" fmla="*/ 4 w 6"/>
                  <a:gd name="T3" fmla="*/ 1 h 3"/>
                  <a:gd name="T4" fmla="*/ 3 w 6"/>
                  <a:gd name="T5" fmla="*/ 1 h 3"/>
                  <a:gd name="T6" fmla="*/ 1 w 6"/>
                  <a:gd name="T7" fmla="*/ 3 h 3"/>
                  <a:gd name="T8" fmla="*/ 1 w 6"/>
                  <a:gd name="T9" fmla="*/ 3 h 3"/>
                  <a:gd name="T10" fmla="*/ 6 w 6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3">
                    <a:moveTo>
                      <a:pt x="6" y="0"/>
                    </a:moveTo>
                    <a:cubicBezTo>
                      <a:pt x="5" y="0"/>
                      <a:pt x="4" y="1"/>
                      <a:pt x="4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1" y="2"/>
                      <a:pt x="0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6" y="0"/>
                      <a:pt x="6" y="0"/>
                      <a:pt x="6" y="0"/>
                    </a:cubicBezTo>
                  </a:path>
                </a:pathLst>
              </a:custGeom>
              <a:solidFill>
                <a:srgbClr val="FBD9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5" name="Freeform 356">
                <a:extLst>
                  <a:ext uri="{FF2B5EF4-FFF2-40B4-BE49-F238E27FC236}">
                    <a16:creationId xmlns="" xmlns:a16="http://schemas.microsoft.com/office/drawing/2014/main" id="{69E91A5B-7F2C-4C28-83D5-14AFDE3436B3}"/>
                  </a:ext>
                </a:extLst>
              </p:cNvPr>
              <p:cNvSpPr/>
              <p:nvPr/>
            </p:nvSpPr>
            <p:spPr bwMode="auto">
              <a:xfrm>
                <a:off x="5501574" y="1534884"/>
                <a:ext cx="11268" cy="3219"/>
              </a:xfrm>
              <a:custGeom>
                <a:avLst/>
                <a:gdLst>
                  <a:gd name="T0" fmla="*/ 5 w 5"/>
                  <a:gd name="T1" fmla="*/ 0 h 2"/>
                  <a:gd name="T2" fmla="*/ 3 w 5"/>
                  <a:gd name="T3" fmla="*/ 1 h 2"/>
                  <a:gd name="T4" fmla="*/ 3 w 5"/>
                  <a:gd name="T5" fmla="*/ 1 h 2"/>
                  <a:gd name="T6" fmla="*/ 2 w 5"/>
                  <a:gd name="T7" fmla="*/ 1 h 2"/>
                  <a:gd name="T8" fmla="*/ 0 w 5"/>
                  <a:gd name="T9" fmla="*/ 2 h 2"/>
                  <a:gd name="T10" fmla="*/ 5 w 5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2">
                    <a:moveTo>
                      <a:pt x="5" y="0"/>
                    </a:moveTo>
                    <a:cubicBezTo>
                      <a:pt x="4" y="0"/>
                      <a:pt x="3" y="1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1" y="1"/>
                      <a:pt x="0" y="2"/>
                    </a:cubicBezTo>
                    <a:cubicBezTo>
                      <a:pt x="1" y="1"/>
                      <a:pt x="4" y="2"/>
                      <a:pt x="5" y="0"/>
                    </a:cubicBezTo>
                  </a:path>
                </a:pathLst>
              </a:custGeom>
              <a:solidFill>
                <a:srgbClr val="FBD9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6" name="Freeform 357">
                <a:extLst>
                  <a:ext uri="{FF2B5EF4-FFF2-40B4-BE49-F238E27FC236}">
                    <a16:creationId xmlns="" xmlns:a16="http://schemas.microsoft.com/office/drawing/2014/main" id="{8D96766E-5395-459E-840A-D1C94A39F73A}"/>
                  </a:ext>
                </a:extLst>
              </p:cNvPr>
              <p:cNvSpPr/>
              <p:nvPr/>
            </p:nvSpPr>
            <p:spPr bwMode="auto">
              <a:xfrm>
                <a:off x="5517671" y="1517178"/>
                <a:ext cx="25754" cy="14487"/>
              </a:xfrm>
              <a:custGeom>
                <a:avLst/>
                <a:gdLst>
                  <a:gd name="T0" fmla="*/ 11 w 12"/>
                  <a:gd name="T1" fmla="*/ 0 h 7"/>
                  <a:gd name="T2" fmla="*/ 5 w 12"/>
                  <a:gd name="T3" fmla="*/ 4 h 7"/>
                  <a:gd name="T4" fmla="*/ 0 w 12"/>
                  <a:gd name="T5" fmla="*/ 7 h 7"/>
                  <a:gd name="T6" fmla="*/ 12 w 12"/>
                  <a:gd name="T7" fmla="*/ 1 h 7"/>
                  <a:gd name="T8" fmla="*/ 7 w 12"/>
                  <a:gd name="T9" fmla="*/ 3 h 7"/>
                  <a:gd name="T10" fmla="*/ 11 w 12"/>
                  <a:gd name="T1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7">
                    <a:moveTo>
                      <a:pt x="11" y="0"/>
                    </a:moveTo>
                    <a:cubicBezTo>
                      <a:pt x="6" y="2"/>
                      <a:pt x="8" y="2"/>
                      <a:pt x="5" y="4"/>
                    </a:cubicBezTo>
                    <a:cubicBezTo>
                      <a:pt x="3" y="5"/>
                      <a:pt x="2" y="6"/>
                      <a:pt x="0" y="7"/>
                    </a:cubicBezTo>
                    <a:cubicBezTo>
                      <a:pt x="7" y="3"/>
                      <a:pt x="8" y="5"/>
                      <a:pt x="12" y="1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5" y="2"/>
                      <a:pt x="9" y="1"/>
                      <a:pt x="11" y="0"/>
                    </a:cubicBezTo>
                  </a:path>
                </a:pathLst>
              </a:custGeom>
              <a:solidFill>
                <a:srgbClr val="FBD9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7" name="Freeform 358">
                <a:extLst>
                  <a:ext uri="{FF2B5EF4-FFF2-40B4-BE49-F238E27FC236}">
                    <a16:creationId xmlns="" xmlns:a16="http://schemas.microsoft.com/office/drawing/2014/main" id="{E9C6C51C-34A6-44BA-9636-6CB6C5F7CACF}"/>
                  </a:ext>
                </a:extLst>
              </p:cNvPr>
              <p:cNvSpPr/>
              <p:nvPr/>
            </p:nvSpPr>
            <p:spPr bwMode="auto">
              <a:xfrm>
                <a:off x="5519280" y="1525226"/>
                <a:ext cx="4829" cy="4829"/>
              </a:xfrm>
              <a:custGeom>
                <a:avLst/>
                <a:gdLst>
                  <a:gd name="T0" fmla="*/ 3 w 3"/>
                  <a:gd name="T1" fmla="*/ 0 h 3"/>
                  <a:gd name="T2" fmla="*/ 2 w 3"/>
                  <a:gd name="T3" fmla="*/ 2 h 3"/>
                  <a:gd name="T4" fmla="*/ 0 w 3"/>
                  <a:gd name="T5" fmla="*/ 3 h 3"/>
                  <a:gd name="T6" fmla="*/ 3 w 3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2" y="2"/>
                    </a:lnTo>
                    <a:lnTo>
                      <a:pt x="0" y="3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BD9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8" name="Freeform 359">
                <a:extLst>
                  <a:ext uri="{FF2B5EF4-FFF2-40B4-BE49-F238E27FC236}">
                    <a16:creationId xmlns="" xmlns:a16="http://schemas.microsoft.com/office/drawing/2014/main" id="{87CDB695-6C02-499A-83B3-92C19E0269B2}"/>
                  </a:ext>
                </a:extLst>
              </p:cNvPr>
              <p:cNvSpPr/>
              <p:nvPr/>
            </p:nvSpPr>
            <p:spPr bwMode="auto">
              <a:xfrm>
                <a:off x="5519280" y="1525226"/>
                <a:ext cx="4829" cy="4829"/>
              </a:xfrm>
              <a:custGeom>
                <a:avLst/>
                <a:gdLst>
                  <a:gd name="T0" fmla="*/ 3 w 3"/>
                  <a:gd name="T1" fmla="*/ 0 h 3"/>
                  <a:gd name="T2" fmla="*/ 2 w 3"/>
                  <a:gd name="T3" fmla="*/ 2 h 3"/>
                  <a:gd name="T4" fmla="*/ 0 w 3"/>
                  <a:gd name="T5" fmla="*/ 3 h 3"/>
                  <a:gd name="T6" fmla="*/ 3 w 3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2" y="2"/>
                    </a:lnTo>
                    <a:lnTo>
                      <a:pt x="0" y="3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9" name="Freeform 363">
                <a:extLst>
                  <a:ext uri="{FF2B5EF4-FFF2-40B4-BE49-F238E27FC236}">
                    <a16:creationId xmlns="" xmlns:a16="http://schemas.microsoft.com/office/drawing/2014/main" id="{B33481FF-E888-4F9A-B1B4-7ADCAF980D98}"/>
                  </a:ext>
                </a:extLst>
              </p:cNvPr>
              <p:cNvSpPr/>
              <p:nvPr/>
            </p:nvSpPr>
            <p:spPr bwMode="auto">
              <a:xfrm>
                <a:off x="5549864" y="1510739"/>
                <a:ext cx="3219" cy="1610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0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BD9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0" name="Freeform 364">
                <a:extLst>
                  <a:ext uri="{FF2B5EF4-FFF2-40B4-BE49-F238E27FC236}">
                    <a16:creationId xmlns="" xmlns:a16="http://schemas.microsoft.com/office/drawing/2014/main" id="{E2FDCB22-6116-4FAF-8D59-107D8A724D1D}"/>
                  </a:ext>
                </a:extLst>
              </p:cNvPr>
              <p:cNvSpPr/>
              <p:nvPr/>
            </p:nvSpPr>
            <p:spPr bwMode="auto">
              <a:xfrm>
                <a:off x="5549864" y="1510739"/>
                <a:ext cx="3219" cy="1610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0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1" name="Freeform 420">
                <a:extLst>
                  <a:ext uri="{FF2B5EF4-FFF2-40B4-BE49-F238E27FC236}">
                    <a16:creationId xmlns="" xmlns:a16="http://schemas.microsoft.com/office/drawing/2014/main" id="{44300C22-9C2E-485E-9CEE-885027C0BED5}"/>
                  </a:ext>
                </a:extLst>
              </p:cNvPr>
              <p:cNvSpPr/>
              <p:nvPr/>
            </p:nvSpPr>
            <p:spPr bwMode="auto">
              <a:xfrm>
                <a:off x="5416263" y="1625024"/>
                <a:ext cx="6439" cy="3219"/>
              </a:xfrm>
              <a:custGeom>
                <a:avLst/>
                <a:gdLst>
                  <a:gd name="T0" fmla="*/ 3 w 3"/>
                  <a:gd name="T1" fmla="*/ 0 h 2"/>
                  <a:gd name="T2" fmla="*/ 2 w 3"/>
                  <a:gd name="T3" fmla="*/ 0 h 2"/>
                  <a:gd name="T4" fmla="*/ 0 w 3"/>
                  <a:gd name="T5" fmla="*/ 2 h 2"/>
                  <a:gd name="T6" fmla="*/ 1 w 3"/>
                  <a:gd name="T7" fmla="*/ 2 h 2"/>
                  <a:gd name="T8" fmla="*/ 3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0" y="2"/>
                      <a:pt x="0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solidFill>
                <a:srgbClr val="FBD9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2" name="Freeform 421">
                <a:extLst>
                  <a:ext uri="{FF2B5EF4-FFF2-40B4-BE49-F238E27FC236}">
                    <a16:creationId xmlns="" xmlns:a16="http://schemas.microsoft.com/office/drawing/2014/main" id="{856714A0-4E38-4AF7-A438-3AED486FD4FF}"/>
                  </a:ext>
                </a:extLst>
              </p:cNvPr>
              <p:cNvSpPr/>
              <p:nvPr/>
            </p:nvSpPr>
            <p:spPr bwMode="auto">
              <a:xfrm>
                <a:off x="5437188" y="1610537"/>
                <a:ext cx="8048" cy="6439"/>
              </a:xfrm>
              <a:custGeom>
                <a:avLst/>
                <a:gdLst>
                  <a:gd name="T0" fmla="*/ 4 w 4"/>
                  <a:gd name="T1" fmla="*/ 0 h 3"/>
                  <a:gd name="T2" fmla="*/ 0 w 4"/>
                  <a:gd name="T3" fmla="*/ 3 h 3"/>
                  <a:gd name="T4" fmla="*/ 3 w 4"/>
                  <a:gd name="T5" fmla="*/ 2 h 3"/>
                  <a:gd name="T6" fmla="*/ 4 w 4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3">
                    <a:moveTo>
                      <a:pt x="4" y="0"/>
                    </a:moveTo>
                    <a:cubicBezTo>
                      <a:pt x="1" y="2"/>
                      <a:pt x="3" y="2"/>
                      <a:pt x="0" y="3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4" y="0"/>
                      <a:pt x="4" y="0"/>
                      <a:pt x="4" y="0"/>
                    </a:cubicBezTo>
                  </a:path>
                </a:pathLst>
              </a:custGeom>
              <a:solidFill>
                <a:srgbClr val="FBD9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3" name="Freeform 422">
                <a:extLst>
                  <a:ext uri="{FF2B5EF4-FFF2-40B4-BE49-F238E27FC236}">
                    <a16:creationId xmlns="" xmlns:a16="http://schemas.microsoft.com/office/drawing/2014/main" id="{B59C964E-7572-4D20-A327-58F04B06A013}"/>
                  </a:ext>
                </a:extLst>
              </p:cNvPr>
              <p:cNvSpPr/>
              <p:nvPr/>
            </p:nvSpPr>
            <p:spPr bwMode="auto">
              <a:xfrm>
                <a:off x="5453285" y="1610537"/>
                <a:ext cx="3219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FBD9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4" name="Freeform 423">
                <a:extLst>
                  <a:ext uri="{FF2B5EF4-FFF2-40B4-BE49-F238E27FC236}">
                    <a16:creationId xmlns="" xmlns:a16="http://schemas.microsoft.com/office/drawing/2014/main" id="{118349E7-4F2F-4D88-9970-501E01B9E6DF}"/>
                  </a:ext>
                </a:extLst>
              </p:cNvPr>
              <p:cNvSpPr/>
              <p:nvPr/>
            </p:nvSpPr>
            <p:spPr bwMode="auto">
              <a:xfrm>
                <a:off x="5450066" y="1604099"/>
                <a:ext cx="8048" cy="6439"/>
              </a:xfrm>
              <a:custGeom>
                <a:avLst/>
                <a:gdLst>
                  <a:gd name="T0" fmla="*/ 4 w 5"/>
                  <a:gd name="T1" fmla="*/ 0 h 4"/>
                  <a:gd name="T2" fmla="*/ 0 w 5"/>
                  <a:gd name="T3" fmla="*/ 4 h 4"/>
                  <a:gd name="T4" fmla="*/ 1 w 5"/>
                  <a:gd name="T5" fmla="*/ 4 h 4"/>
                  <a:gd name="T6" fmla="*/ 4 w 5"/>
                  <a:gd name="T7" fmla="*/ 4 h 4"/>
                  <a:gd name="T8" fmla="*/ 5 w 5"/>
                  <a:gd name="T9" fmla="*/ 2 h 4"/>
                  <a:gd name="T10" fmla="*/ 2 w 5"/>
                  <a:gd name="T11" fmla="*/ 3 h 4"/>
                  <a:gd name="T12" fmla="*/ 4 w 5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4">
                    <a:moveTo>
                      <a:pt x="4" y="0"/>
                    </a:moveTo>
                    <a:lnTo>
                      <a:pt x="0" y="4"/>
                    </a:lnTo>
                    <a:lnTo>
                      <a:pt x="1" y="4"/>
                    </a:lnTo>
                    <a:lnTo>
                      <a:pt x="4" y="4"/>
                    </a:lnTo>
                    <a:lnTo>
                      <a:pt x="5" y="2"/>
                    </a:lnTo>
                    <a:lnTo>
                      <a:pt x="2" y="3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FBD9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5" name="Freeform 424">
                <a:extLst>
                  <a:ext uri="{FF2B5EF4-FFF2-40B4-BE49-F238E27FC236}">
                    <a16:creationId xmlns="" xmlns:a16="http://schemas.microsoft.com/office/drawing/2014/main" id="{95EC6E6C-33B4-4242-9CD1-8D3448E5D65B}"/>
                  </a:ext>
                </a:extLst>
              </p:cNvPr>
              <p:cNvSpPr/>
              <p:nvPr/>
            </p:nvSpPr>
            <p:spPr bwMode="auto">
              <a:xfrm>
                <a:off x="5450066" y="1604099"/>
                <a:ext cx="8048" cy="6439"/>
              </a:xfrm>
              <a:custGeom>
                <a:avLst/>
                <a:gdLst>
                  <a:gd name="T0" fmla="*/ 4 w 5"/>
                  <a:gd name="T1" fmla="*/ 0 h 4"/>
                  <a:gd name="T2" fmla="*/ 0 w 5"/>
                  <a:gd name="T3" fmla="*/ 4 h 4"/>
                  <a:gd name="T4" fmla="*/ 1 w 5"/>
                  <a:gd name="T5" fmla="*/ 4 h 4"/>
                  <a:gd name="T6" fmla="*/ 4 w 5"/>
                  <a:gd name="T7" fmla="*/ 4 h 4"/>
                  <a:gd name="T8" fmla="*/ 5 w 5"/>
                  <a:gd name="T9" fmla="*/ 2 h 4"/>
                  <a:gd name="T10" fmla="*/ 2 w 5"/>
                  <a:gd name="T11" fmla="*/ 3 h 4"/>
                  <a:gd name="T12" fmla="*/ 4 w 5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4">
                    <a:moveTo>
                      <a:pt x="4" y="0"/>
                    </a:moveTo>
                    <a:lnTo>
                      <a:pt x="0" y="4"/>
                    </a:lnTo>
                    <a:lnTo>
                      <a:pt x="1" y="4"/>
                    </a:lnTo>
                    <a:lnTo>
                      <a:pt x="4" y="4"/>
                    </a:lnTo>
                    <a:lnTo>
                      <a:pt x="5" y="2"/>
                    </a:lnTo>
                    <a:lnTo>
                      <a:pt x="2" y="3"/>
                    </a:lnTo>
                    <a:lnTo>
                      <a:pt x="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6" name="Freeform 425">
                <a:extLst>
                  <a:ext uri="{FF2B5EF4-FFF2-40B4-BE49-F238E27FC236}">
                    <a16:creationId xmlns="" xmlns:a16="http://schemas.microsoft.com/office/drawing/2014/main" id="{9161626F-F6E1-4874-8010-0FE1D4F5922E}"/>
                  </a:ext>
                </a:extLst>
              </p:cNvPr>
              <p:cNvSpPr/>
              <p:nvPr/>
            </p:nvSpPr>
            <p:spPr bwMode="auto">
              <a:xfrm>
                <a:off x="5461333" y="1604099"/>
                <a:ext cx="1610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BD9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7" name="Freeform 426">
                <a:extLst>
                  <a:ext uri="{FF2B5EF4-FFF2-40B4-BE49-F238E27FC236}">
                    <a16:creationId xmlns="" xmlns:a16="http://schemas.microsoft.com/office/drawing/2014/main" id="{FA3274E8-B1B3-462E-BEC0-B3246A41C891}"/>
                  </a:ext>
                </a:extLst>
              </p:cNvPr>
              <p:cNvSpPr/>
              <p:nvPr/>
            </p:nvSpPr>
            <p:spPr bwMode="auto">
              <a:xfrm>
                <a:off x="5461333" y="1604099"/>
                <a:ext cx="1610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lnTo>
                      <a:pt x="1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8" name="Freeform 427">
                <a:extLst>
                  <a:ext uri="{FF2B5EF4-FFF2-40B4-BE49-F238E27FC236}">
                    <a16:creationId xmlns="" xmlns:a16="http://schemas.microsoft.com/office/drawing/2014/main" id="{E66CB379-6984-403C-808C-65A60AAC9DF4}"/>
                  </a:ext>
                </a:extLst>
              </p:cNvPr>
              <p:cNvSpPr/>
              <p:nvPr/>
            </p:nvSpPr>
            <p:spPr bwMode="auto">
              <a:xfrm>
                <a:off x="5462943" y="1596051"/>
                <a:ext cx="17706" cy="8048"/>
              </a:xfrm>
              <a:custGeom>
                <a:avLst/>
                <a:gdLst>
                  <a:gd name="T0" fmla="*/ 8 w 8"/>
                  <a:gd name="T1" fmla="*/ 0 h 4"/>
                  <a:gd name="T2" fmla="*/ 3 w 8"/>
                  <a:gd name="T3" fmla="*/ 4 h 4"/>
                  <a:gd name="T4" fmla="*/ 4 w 8"/>
                  <a:gd name="T5" fmla="*/ 2 h 4"/>
                  <a:gd name="T6" fmla="*/ 0 w 8"/>
                  <a:gd name="T7" fmla="*/ 4 h 4"/>
                  <a:gd name="T8" fmla="*/ 1 w 8"/>
                  <a:gd name="T9" fmla="*/ 4 h 4"/>
                  <a:gd name="T10" fmla="*/ 6 w 8"/>
                  <a:gd name="T11" fmla="*/ 3 h 4"/>
                  <a:gd name="T12" fmla="*/ 6 w 8"/>
                  <a:gd name="T13" fmla="*/ 2 h 4"/>
                  <a:gd name="T14" fmla="*/ 7 w 8"/>
                  <a:gd name="T15" fmla="*/ 2 h 4"/>
                  <a:gd name="T16" fmla="*/ 7 w 8"/>
                  <a:gd name="T17" fmla="*/ 2 h 4"/>
                  <a:gd name="T18" fmla="*/ 7 w 8"/>
                  <a:gd name="T19" fmla="*/ 2 h 4"/>
                  <a:gd name="T20" fmla="*/ 8 w 8"/>
                  <a:gd name="T21" fmla="*/ 2 h 4"/>
                  <a:gd name="T22" fmla="*/ 8 w 8"/>
                  <a:gd name="T23" fmla="*/ 2 h 4"/>
                  <a:gd name="T24" fmla="*/ 8 w 8"/>
                  <a:gd name="T2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" h="4">
                    <a:moveTo>
                      <a:pt x="8" y="0"/>
                    </a:moveTo>
                    <a:cubicBezTo>
                      <a:pt x="5" y="1"/>
                      <a:pt x="6" y="3"/>
                      <a:pt x="3" y="4"/>
                    </a:cubicBezTo>
                    <a:cubicBezTo>
                      <a:pt x="4" y="3"/>
                      <a:pt x="4" y="2"/>
                      <a:pt x="4" y="2"/>
                    </a:cubicBezTo>
                    <a:cubicBezTo>
                      <a:pt x="4" y="2"/>
                      <a:pt x="1" y="4"/>
                      <a:pt x="0" y="4"/>
                    </a:cubicBezTo>
                    <a:cubicBezTo>
                      <a:pt x="0" y="4"/>
                      <a:pt x="0" y="4"/>
                      <a:pt x="1" y="4"/>
                    </a:cubicBezTo>
                    <a:cubicBezTo>
                      <a:pt x="2" y="4"/>
                      <a:pt x="4" y="4"/>
                      <a:pt x="6" y="3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7" y="2"/>
                      <a:pt x="7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7" y="2"/>
                      <a:pt x="8" y="1"/>
                      <a:pt x="8" y="0"/>
                    </a:cubicBezTo>
                  </a:path>
                </a:pathLst>
              </a:custGeom>
              <a:solidFill>
                <a:srgbClr val="FBD9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9" name="Freeform 428">
                <a:extLst>
                  <a:ext uri="{FF2B5EF4-FFF2-40B4-BE49-F238E27FC236}">
                    <a16:creationId xmlns="" xmlns:a16="http://schemas.microsoft.com/office/drawing/2014/main" id="{7B222A10-46A4-4B0A-B71E-8811E56690A1}"/>
                  </a:ext>
                </a:extLst>
              </p:cNvPr>
              <p:cNvSpPr/>
              <p:nvPr/>
            </p:nvSpPr>
            <p:spPr bwMode="auto">
              <a:xfrm>
                <a:off x="5487088" y="1578344"/>
                <a:ext cx="30583" cy="14487"/>
              </a:xfrm>
              <a:custGeom>
                <a:avLst/>
                <a:gdLst>
                  <a:gd name="T0" fmla="*/ 13 w 14"/>
                  <a:gd name="T1" fmla="*/ 0 h 7"/>
                  <a:gd name="T2" fmla="*/ 12 w 14"/>
                  <a:gd name="T3" fmla="*/ 0 h 7"/>
                  <a:gd name="T4" fmla="*/ 10 w 14"/>
                  <a:gd name="T5" fmla="*/ 2 h 7"/>
                  <a:gd name="T6" fmla="*/ 10 w 14"/>
                  <a:gd name="T7" fmla="*/ 2 h 7"/>
                  <a:gd name="T8" fmla="*/ 8 w 14"/>
                  <a:gd name="T9" fmla="*/ 3 h 7"/>
                  <a:gd name="T10" fmla="*/ 6 w 14"/>
                  <a:gd name="T11" fmla="*/ 3 h 7"/>
                  <a:gd name="T12" fmla="*/ 5 w 14"/>
                  <a:gd name="T13" fmla="*/ 3 h 7"/>
                  <a:gd name="T14" fmla="*/ 3 w 14"/>
                  <a:gd name="T15" fmla="*/ 5 h 7"/>
                  <a:gd name="T16" fmla="*/ 0 w 14"/>
                  <a:gd name="T17" fmla="*/ 7 h 7"/>
                  <a:gd name="T18" fmla="*/ 9 w 14"/>
                  <a:gd name="T19" fmla="*/ 3 h 7"/>
                  <a:gd name="T20" fmla="*/ 8 w 14"/>
                  <a:gd name="T21" fmla="*/ 4 h 7"/>
                  <a:gd name="T22" fmla="*/ 12 w 14"/>
                  <a:gd name="T23" fmla="*/ 2 h 7"/>
                  <a:gd name="T24" fmla="*/ 13 w 14"/>
                  <a:gd name="T2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" h="7">
                    <a:moveTo>
                      <a:pt x="13" y="0"/>
                    </a:moveTo>
                    <a:cubicBezTo>
                      <a:pt x="13" y="0"/>
                      <a:pt x="13" y="0"/>
                      <a:pt x="12" y="0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0" y="2"/>
                      <a:pt x="9" y="2"/>
                      <a:pt x="8" y="3"/>
                    </a:cubicBezTo>
                    <a:cubicBezTo>
                      <a:pt x="7" y="3"/>
                      <a:pt x="6" y="3"/>
                      <a:pt x="6" y="3"/>
                    </a:cubicBezTo>
                    <a:cubicBezTo>
                      <a:pt x="6" y="3"/>
                      <a:pt x="5" y="3"/>
                      <a:pt x="5" y="3"/>
                    </a:cubicBezTo>
                    <a:cubicBezTo>
                      <a:pt x="4" y="4"/>
                      <a:pt x="4" y="4"/>
                      <a:pt x="3" y="5"/>
                    </a:cubicBezTo>
                    <a:cubicBezTo>
                      <a:pt x="2" y="5"/>
                      <a:pt x="1" y="5"/>
                      <a:pt x="0" y="7"/>
                    </a:cubicBezTo>
                    <a:cubicBezTo>
                      <a:pt x="6" y="4"/>
                      <a:pt x="4" y="5"/>
                      <a:pt x="9" y="3"/>
                    </a:cubicBezTo>
                    <a:cubicBezTo>
                      <a:pt x="9" y="3"/>
                      <a:pt x="9" y="3"/>
                      <a:pt x="8" y="4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1" y="1"/>
                      <a:pt x="14" y="0"/>
                      <a:pt x="13" y="0"/>
                    </a:cubicBezTo>
                  </a:path>
                </a:pathLst>
              </a:custGeom>
              <a:solidFill>
                <a:srgbClr val="FBD9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0" name="Freeform 429">
                <a:extLst>
                  <a:ext uri="{FF2B5EF4-FFF2-40B4-BE49-F238E27FC236}">
                    <a16:creationId xmlns="" xmlns:a16="http://schemas.microsoft.com/office/drawing/2014/main" id="{951D4710-4D1A-4311-AE58-8C1968230F93}"/>
                  </a:ext>
                </a:extLst>
              </p:cNvPr>
              <p:cNvSpPr/>
              <p:nvPr/>
            </p:nvSpPr>
            <p:spPr bwMode="auto">
              <a:xfrm>
                <a:off x="5517671" y="1571906"/>
                <a:ext cx="12877" cy="8048"/>
              </a:xfrm>
              <a:custGeom>
                <a:avLst/>
                <a:gdLst>
                  <a:gd name="T0" fmla="*/ 6 w 6"/>
                  <a:gd name="T1" fmla="*/ 0 h 4"/>
                  <a:gd name="T2" fmla="*/ 3 w 6"/>
                  <a:gd name="T3" fmla="*/ 2 h 4"/>
                  <a:gd name="T4" fmla="*/ 3 w 6"/>
                  <a:gd name="T5" fmla="*/ 1 h 4"/>
                  <a:gd name="T6" fmla="*/ 1 w 6"/>
                  <a:gd name="T7" fmla="*/ 4 h 4"/>
                  <a:gd name="T8" fmla="*/ 1 w 6"/>
                  <a:gd name="T9" fmla="*/ 4 h 4"/>
                  <a:gd name="T10" fmla="*/ 6 w 6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4">
                    <a:moveTo>
                      <a:pt x="6" y="0"/>
                    </a:moveTo>
                    <a:cubicBezTo>
                      <a:pt x="5" y="1"/>
                      <a:pt x="4" y="2"/>
                      <a:pt x="3" y="2"/>
                    </a:cubicBezTo>
                    <a:cubicBezTo>
                      <a:pt x="3" y="2"/>
                      <a:pt x="3" y="1"/>
                      <a:pt x="3" y="1"/>
                    </a:cubicBezTo>
                    <a:cubicBezTo>
                      <a:pt x="1" y="2"/>
                      <a:pt x="0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6" y="0"/>
                      <a:pt x="6" y="0"/>
                      <a:pt x="6" y="0"/>
                    </a:cubicBezTo>
                  </a:path>
                </a:pathLst>
              </a:custGeom>
              <a:solidFill>
                <a:srgbClr val="FBD9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1" name="Freeform 430">
                <a:extLst>
                  <a:ext uri="{FF2B5EF4-FFF2-40B4-BE49-F238E27FC236}">
                    <a16:creationId xmlns="" xmlns:a16="http://schemas.microsoft.com/office/drawing/2014/main" id="{7203FB6A-171E-453B-82BF-151D3C751761}"/>
                  </a:ext>
                </a:extLst>
              </p:cNvPr>
              <p:cNvSpPr/>
              <p:nvPr/>
            </p:nvSpPr>
            <p:spPr bwMode="auto">
              <a:xfrm>
                <a:off x="5532158" y="1565467"/>
                <a:ext cx="11268" cy="4829"/>
              </a:xfrm>
              <a:custGeom>
                <a:avLst/>
                <a:gdLst>
                  <a:gd name="T0" fmla="*/ 5 w 5"/>
                  <a:gd name="T1" fmla="*/ 0 h 2"/>
                  <a:gd name="T2" fmla="*/ 3 w 5"/>
                  <a:gd name="T3" fmla="*/ 1 h 2"/>
                  <a:gd name="T4" fmla="*/ 2 w 5"/>
                  <a:gd name="T5" fmla="*/ 1 h 2"/>
                  <a:gd name="T6" fmla="*/ 2 w 5"/>
                  <a:gd name="T7" fmla="*/ 1 h 2"/>
                  <a:gd name="T8" fmla="*/ 0 w 5"/>
                  <a:gd name="T9" fmla="*/ 2 h 2"/>
                  <a:gd name="T10" fmla="*/ 5 w 5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2">
                    <a:moveTo>
                      <a:pt x="5" y="0"/>
                    </a:moveTo>
                    <a:cubicBezTo>
                      <a:pt x="4" y="1"/>
                      <a:pt x="3" y="1"/>
                      <a:pt x="3" y="1"/>
                    </a:cubicBezTo>
                    <a:cubicBezTo>
                      <a:pt x="3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1" y="1"/>
                      <a:pt x="0" y="2"/>
                    </a:cubicBezTo>
                    <a:cubicBezTo>
                      <a:pt x="1" y="2"/>
                      <a:pt x="3" y="2"/>
                      <a:pt x="5" y="0"/>
                    </a:cubicBezTo>
                  </a:path>
                </a:pathLst>
              </a:custGeom>
              <a:solidFill>
                <a:srgbClr val="FBD9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2" name="Freeform 431">
                <a:extLst>
                  <a:ext uri="{FF2B5EF4-FFF2-40B4-BE49-F238E27FC236}">
                    <a16:creationId xmlns="" xmlns:a16="http://schemas.microsoft.com/office/drawing/2014/main" id="{7D6B5597-92BC-4737-9BFC-C4C855ECE928}"/>
                  </a:ext>
                </a:extLst>
              </p:cNvPr>
              <p:cNvSpPr/>
              <p:nvPr/>
            </p:nvSpPr>
            <p:spPr bwMode="auto">
              <a:xfrm>
                <a:off x="5548254" y="1547761"/>
                <a:ext cx="25754" cy="17706"/>
              </a:xfrm>
              <a:custGeom>
                <a:avLst/>
                <a:gdLst>
                  <a:gd name="T0" fmla="*/ 10 w 12"/>
                  <a:gd name="T1" fmla="*/ 0 h 8"/>
                  <a:gd name="T2" fmla="*/ 5 w 12"/>
                  <a:gd name="T3" fmla="*/ 4 h 8"/>
                  <a:gd name="T4" fmla="*/ 0 w 12"/>
                  <a:gd name="T5" fmla="*/ 8 h 8"/>
                  <a:gd name="T6" fmla="*/ 12 w 12"/>
                  <a:gd name="T7" fmla="*/ 1 h 8"/>
                  <a:gd name="T8" fmla="*/ 7 w 12"/>
                  <a:gd name="T9" fmla="*/ 3 h 8"/>
                  <a:gd name="T10" fmla="*/ 10 w 12"/>
                  <a:gd name="T1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8">
                    <a:moveTo>
                      <a:pt x="10" y="0"/>
                    </a:moveTo>
                    <a:cubicBezTo>
                      <a:pt x="6" y="2"/>
                      <a:pt x="7" y="2"/>
                      <a:pt x="5" y="4"/>
                    </a:cubicBezTo>
                    <a:cubicBezTo>
                      <a:pt x="3" y="5"/>
                      <a:pt x="2" y="7"/>
                      <a:pt x="0" y="8"/>
                    </a:cubicBezTo>
                    <a:cubicBezTo>
                      <a:pt x="6" y="3"/>
                      <a:pt x="8" y="6"/>
                      <a:pt x="12" y="1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5" y="3"/>
                      <a:pt x="9" y="2"/>
                      <a:pt x="10" y="0"/>
                    </a:cubicBezTo>
                  </a:path>
                </a:pathLst>
              </a:custGeom>
              <a:solidFill>
                <a:srgbClr val="FBD9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3" name="Freeform 432">
                <a:extLst>
                  <a:ext uri="{FF2B5EF4-FFF2-40B4-BE49-F238E27FC236}">
                    <a16:creationId xmlns="" xmlns:a16="http://schemas.microsoft.com/office/drawing/2014/main" id="{C0197E5C-7C81-48A1-BF01-A49EF377BC6E}"/>
                  </a:ext>
                </a:extLst>
              </p:cNvPr>
              <p:cNvSpPr/>
              <p:nvPr/>
            </p:nvSpPr>
            <p:spPr bwMode="auto">
              <a:xfrm>
                <a:off x="5549864" y="1559029"/>
                <a:ext cx="4829" cy="1610"/>
              </a:xfrm>
              <a:custGeom>
                <a:avLst/>
                <a:gdLst>
                  <a:gd name="T0" fmla="*/ 3 w 3"/>
                  <a:gd name="T1" fmla="*/ 0 h 1"/>
                  <a:gd name="T2" fmla="*/ 0 w 3"/>
                  <a:gd name="T3" fmla="*/ 0 h 1"/>
                  <a:gd name="T4" fmla="*/ 0 w 3"/>
                  <a:gd name="T5" fmla="*/ 1 h 1"/>
                  <a:gd name="T6" fmla="*/ 3 w 3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3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BD9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4" name="Freeform 433">
                <a:extLst>
                  <a:ext uri="{FF2B5EF4-FFF2-40B4-BE49-F238E27FC236}">
                    <a16:creationId xmlns="" xmlns:a16="http://schemas.microsoft.com/office/drawing/2014/main" id="{726B176E-7E81-4CB0-BF58-B9D5232B357D}"/>
                  </a:ext>
                </a:extLst>
              </p:cNvPr>
              <p:cNvSpPr/>
              <p:nvPr/>
            </p:nvSpPr>
            <p:spPr bwMode="auto">
              <a:xfrm>
                <a:off x="5549864" y="1559029"/>
                <a:ext cx="4829" cy="1610"/>
              </a:xfrm>
              <a:custGeom>
                <a:avLst/>
                <a:gdLst>
                  <a:gd name="T0" fmla="*/ 3 w 3"/>
                  <a:gd name="T1" fmla="*/ 0 h 1"/>
                  <a:gd name="T2" fmla="*/ 0 w 3"/>
                  <a:gd name="T3" fmla="*/ 0 h 1"/>
                  <a:gd name="T4" fmla="*/ 0 w 3"/>
                  <a:gd name="T5" fmla="*/ 1 h 1"/>
                  <a:gd name="T6" fmla="*/ 3 w 3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3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5" name="Freeform 1195">
                <a:extLst>
                  <a:ext uri="{FF2B5EF4-FFF2-40B4-BE49-F238E27FC236}">
                    <a16:creationId xmlns="" xmlns:a16="http://schemas.microsoft.com/office/drawing/2014/main" id="{99FB5FF1-B905-4356-BCBA-C1288A352A1B}"/>
                  </a:ext>
                </a:extLst>
              </p:cNvPr>
              <p:cNvSpPr/>
              <p:nvPr/>
            </p:nvSpPr>
            <p:spPr bwMode="auto">
              <a:xfrm>
                <a:off x="3597357" y="606115"/>
                <a:ext cx="48290" cy="51509"/>
              </a:xfrm>
              <a:custGeom>
                <a:avLst/>
                <a:gdLst>
                  <a:gd name="T0" fmla="*/ 15 w 22"/>
                  <a:gd name="T1" fmla="*/ 16 h 24"/>
                  <a:gd name="T2" fmla="*/ 13 w 22"/>
                  <a:gd name="T3" fmla="*/ 15 h 24"/>
                  <a:gd name="T4" fmla="*/ 19 w 22"/>
                  <a:gd name="T5" fmla="*/ 13 h 24"/>
                  <a:gd name="T6" fmla="*/ 22 w 22"/>
                  <a:gd name="T7" fmla="*/ 9 h 24"/>
                  <a:gd name="T8" fmla="*/ 20 w 22"/>
                  <a:gd name="T9" fmla="*/ 6 h 24"/>
                  <a:gd name="T10" fmla="*/ 12 w 22"/>
                  <a:gd name="T11" fmla="*/ 1 h 24"/>
                  <a:gd name="T12" fmla="*/ 7 w 22"/>
                  <a:gd name="T13" fmla="*/ 2 h 24"/>
                  <a:gd name="T14" fmla="*/ 8 w 22"/>
                  <a:gd name="T15" fmla="*/ 8 h 24"/>
                  <a:gd name="T16" fmla="*/ 9 w 22"/>
                  <a:gd name="T17" fmla="*/ 8 h 24"/>
                  <a:gd name="T18" fmla="*/ 3 w 22"/>
                  <a:gd name="T19" fmla="*/ 10 h 24"/>
                  <a:gd name="T20" fmla="*/ 0 w 22"/>
                  <a:gd name="T21" fmla="*/ 14 h 24"/>
                  <a:gd name="T22" fmla="*/ 2 w 22"/>
                  <a:gd name="T23" fmla="*/ 17 h 24"/>
                  <a:gd name="T24" fmla="*/ 11 w 22"/>
                  <a:gd name="T25" fmla="*/ 23 h 24"/>
                  <a:gd name="T26" fmla="*/ 16 w 22"/>
                  <a:gd name="T27" fmla="*/ 21 h 24"/>
                  <a:gd name="T28" fmla="*/ 15 w 22"/>
                  <a:gd name="T29" fmla="*/ 16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2" h="24">
                    <a:moveTo>
                      <a:pt x="15" y="16"/>
                    </a:moveTo>
                    <a:cubicBezTo>
                      <a:pt x="13" y="15"/>
                      <a:pt x="13" y="15"/>
                      <a:pt x="13" y="15"/>
                    </a:cubicBezTo>
                    <a:cubicBezTo>
                      <a:pt x="19" y="13"/>
                      <a:pt x="19" y="13"/>
                      <a:pt x="19" y="13"/>
                    </a:cubicBezTo>
                    <a:cubicBezTo>
                      <a:pt x="21" y="12"/>
                      <a:pt x="22" y="11"/>
                      <a:pt x="22" y="9"/>
                    </a:cubicBezTo>
                    <a:cubicBezTo>
                      <a:pt x="22" y="8"/>
                      <a:pt x="21" y="6"/>
                      <a:pt x="20" y="6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0" y="0"/>
                      <a:pt x="8" y="0"/>
                      <a:pt x="7" y="2"/>
                    </a:cubicBezTo>
                    <a:cubicBezTo>
                      <a:pt x="6" y="4"/>
                      <a:pt x="6" y="6"/>
                      <a:pt x="8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1" y="11"/>
                      <a:pt x="0" y="12"/>
                      <a:pt x="0" y="14"/>
                    </a:cubicBezTo>
                    <a:cubicBezTo>
                      <a:pt x="0" y="15"/>
                      <a:pt x="1" y="17"/>
                      <a:pt x="2" y="17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2" y="24"/>
                      <a:pt x="15" y="23"/>
                      <a:pt x="16" y="21"/>
                    </a:cubicBezTo>
                    <a:cubicBezTo>
                      <a:pt x="17" y="20"/>
                      <a:pt x="17" y="17"/>
                      <a:pt x="15" y="16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6" name="Freeform 1196">
                <a:extLst>
                  <a:ext uri="{FF2B5EF4-FFF2-40B4-BE49-F238E27FC236}">
                    <a16:creationId xmlns="" xmlns:a16="http://schemas.microsoft.com/office/drawing/2014/main" id="{15A1A954-C14E-415D-88D4-A965522C1D41}"/>
                  </a:ext>
                </a:extLst>
              </p:cNvPr>
              <p:cNvSpPr/>
              <p:nvPr/>
            </p:nvSpPr>
            <p:spPr bwMode="auto">
              <a:xfrm>
                <a:off x="3417076" y="527242"/>
                <a:ext cx="661567" cy="352514"/>
              </a:xfrm>
              <a:custGeom>
                <a:avLst/>
                <a:gdLst>
                  <a:gd name="T0" fmla="*/ 5 w 302"/>
                  <a:gd name="T1" fmla="*/ 126 h 161"/>
                  <a:gd name="T2" fmla="*/ 20 w 302"/>
                  <a:gd name="T3" fmla="*/ 106 h 161"/>
                  <a:gd name="T4" fmla="*/ 18 w 302"/>
                  <a:gd name="T5" fmla="*/ 111 h 161"/>
                  <a:gd name="T6" fmla="*/ 29 w 302"/>
                  <a:gd name="T7" fmla="*/ 97 h 161"/>
                  <a:gd name="T8" fmla="*/ 28 w 302"/>
                  <a:gd name="T9" fmla="*/ 101 h 161"/>
                  <a:gd name="T10" fmla="*/ 49 w 302"/>
                  <a:gd name="T11" fmla="*/ 88 h 161"/>
                  <a:gd name="T12" fmla="*/ 125 w 302"/>
                  <a:gd name="T13" fmla="*/ 119 h 161"/>
                  <a:gd name="T14" fmla="*/ 55 w 302"/>
                  <a:gd name="T15" fmla="*/ 76 h 161"/>
                  <a:gd name="T16" fmla="*/ 50 w 302"/>
                  <a:gd name="T17" fmla="*/ 79 h 161"/>
                  <a:gd name="T18" fmla="*/ 140 w 302"/>
                  <a:gd name="T19" fmla="*/ 114 h 161"/>
                  <a:gd name="T20" fmla="*/ 169 w 302"/>
                  <a:gd name="T21" fmla="*/ 110 h 161"/>
                  <a:gd name="T22" fmla="*/ 82 w 302"/>
                  <a:gd name="T23" fmla="*/ 50 h 161"/>
                  <a:gd name="T24" fmla="*/ 185 w 302"/>
                  <a:gd name="T25" fmla="*/ 103 h 161"/>
                  <a:gd name="T26" fmla="*/ 109 w 302"/>
                  <a:gd name="T27" fmla="*/ 57 h 161"/>
                  <a:gd name="T28" fmla="*/ 147 w 302"/>
                  <a:gd name="T29" fmla="*/ 43 h 161"/>
                  <a:gd name="T30" fmla="*/ 144 w 302"/>
                  <a:gd name="T31" fmla="*/ 47 h 161"/>
                  <a:gd name="T32" fmla="*/ 236 w 302"/>
                  <a:gd name="T33" fmla="*/ 78 h 161"/>
                  <a:gd name="T34" fmla="*/ 170 w 302"/>
                  <a:gd name="T35" fmla="*/ 39 h 161"/>
                  <a:gd name="T36" fmla="*/ 238 w 302"/>
                  <a:gd name="T37" fmla="*/ 64 h 161"/>
                  <a:gd name="T38" fmla="*/ 200 w 302"/>
                  <a:gd name="T39" fmla="*/ 29 h 161"/>
                  <a:gd name="T40" fmla="*/ 200 w 302"/>
                  <a:gd name="T41" fmla="*/ 33 h 161"/>
                  <a:gd name="T42" fmla="*/ 218 w 302"/>
                  <a:gd name="T43" fmla="*/ 16 h 161"/>
                  <a:gd name="T44" fmla="*/ 215 w 302"/>
                  <a:gd name="T45" fmla="*/ 19 h 161"/>
                  <a:gd name="T46" fmla="*/ 215 w 302"/>
                  <a:gd name="T47" fmla="*/ 23 h 161"/>
                  <a:gd name="T48" fmla="*/ 234 w 302"/>
                  <a:gd name="T49" fmla="*/ 16 h 161"/>
                  <a:gd name="T50" fmla="*/ 237 w 302"/>
                  <a:gd name="T51" fmla="*/ 18 h 161"/>
                  <a:gd name="T52" fmla="*/ 233 w 302"/>
                  <a:gd name="T53" fmla="*/ 21 h 161"/>
                  <a:gd name="T54" fmla="*/ 254 w 302"/>
                  <a:gd name="T55" fmla="*/ 16 h 161"/>
                  <a:gd name="T56" fmla="*/ 296 w 302"/>
                  <a:gd name="T57" fmla="*/ 29 h 161"/>
                  <a:gd name="T58" fmla="*/ 269 w 302"/>
                  <a:gd name="T59" fmla="*/ 4 h 161"/>
                  <a:gd name="T60" fmla="*/ 266 w 302"/>
                  <a:gd name="T61" fmla="*/ 10 h 161"/>
                  <a:gd name="T62" fmla="*/ 266 w 302"/>
                  <a:gd name="T63" fmla="*/ 6 h 161"/>
                  <a:gd name="T64" fmla="*/ 294 w 302"/>
                  <a:gd name="T65" fmla="*/ 41 h 161"/>
                  <a:gd name="T66" fmla="*/ 288 w 302"/>
                  <a:gd name="T67" fmla="*/ 56 h 161"/>
                  <a:gd name="T68" fmla="*/ 291 w 302"/>
                  <a:gd name="T69" fmla="*/ 57 h 161"/>
                  <a:gd name="T70" fmla="*/ 295 w 302"/>
                  <a:gd name="T71" fmla="*/ 52 h 161"/>
                  <a:gd name="T72" fmla="*/ 285 w 302"/>
                  <a:gd name="T73" fmla="*/ 67 h 161"/>
                  <a:gd name="T74" fmla="*/ 289 w 302"/>
                  <a:gd name="T75" fmla="*/ 68 h 161"/>
                  <a:gd name="T76" fmla="*/ 271 w 302"/>
                  <a:gd name="T77" fmla="*/ 55 h 161"/>
                  <a:gd name="T78" fmla="*/ 271 w 302"/>
                  <a:gd name="T79" fmla="*/ 71 h 161"/>
                  <a:gd name="T80" fmla="*/ 229 w 302"/>
                  <a:gd name="T81" fmla="*/ 68 h 161"/>
                  <a:gd name="T82" fmla="*/ 251 w 302"/>
                  <a:gd name="T83" fmla="*/ 78 h 161"/>
                  <a:gd name="T84" fmla="*/ 163 w 302"/>
                  <a:gd name="T85" fmla="*/ 36 h 161"/>
                  <a:gd name="T86" fmla="*/ 233 w 302"/>
                  <a:gd name="T87" fmla="*/ 78 h 161"/>
                  <a:gd name="T88" fmla="*/ 142 w 302"/>
                  <a:gd name="T89" fmla="*/ 41 h 161"/>
                  <a:gd name="T90" fmla="*/ 212 w 302"/>
                  <a:gd name="T91" fmla="*/ 86 h 161"/>
                  <a:gd name="T92" fmla="*/ 108 w 302"/>
                  <a:gd name="T93" fmla="*/ 56 h 161"/>
                  <a:gd name="T94" fmla="*/ 185 w 302"/>
                  <a:gd name="T95" fmla="*/ 95 h 161"/>
                  <a:gd name="T96" fmla="*/ 170 w 302"/>
                  <a:gd name="T97" fmla="*/ 102 h 161"/>
                  <a:gd name="T98" fmla="*/ 72 w 302"/>
                  <a:gd name="T99" fmla="*/ 58 h 161"/>
                  <a:gd name="T100" fmla="*/ 152 w 302"/>
                  <a:gd name="T101" fmla="*/ 112 h 161"/>
                  <a:gd name="T102" fmla="*/ 134 w 302"/>
                  <a:gd name="T103" fmla="*/ 119 h 161"/>
                  <a:gd name="T104" fmla="*/ 137 w 302"/>
                  <a:gd name="T105" fmla="*/ 116 h 161"/>
                  <a:gd name="T106" fmla="*/ 137 w 302"/>
                  <a:gd name="T107" fmla="*/ 113 h 161"/>
                  <a:gd name="T108" fmla="*/ 67 w 302"/>
                  <a:gd name="T109" fmla="*/ 91 h 161"/>
                  <a:gd name="T110" fmla="*/ 121 w 302"/>
                  <a:gd name="T111" fmla="*/ 119 h 161"/>
                  <a:gd name="T112" fmla="*/ 30 w 302"/>
                  <a:gd name="T113" fmla="*/ 94 h 161"/>
                  <a:gd name="T114" fmla="*/ 88 w 302"/>
                  <a:gd name="T115" fmla="*/ 130 h 161"/>
                  <a:gd name="T116" fmla="*/ 67 w 302"/>
                  <a:gd name="T117" fmla="*/ 144 h 161"/>
                  <a:gd name="T118" fmla="*/ 90 w 302"/>
                  <a:gd name="T119" fmla="*/ 155 h 161"/>
                  <a:gd name="T120" fmla="*/ 94 w 302"/>
                  <a:gd name="T121" fmla="*/ 154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02" h="161">
                    <a:moveTo>
                      <a:pt x="20" y="127"/>
                    </a:moveTo>
                    <a:cubicBezTo>
                      <a:pt x="7" y="119"/>
                      <a:pt x="7" y="119"/>
                      <a:pt x="7" y="119"/>
                    </a:cubicBezTo>
                    <a:cubicBezTo>
                      <a:pt x="5" y="122"/>
                      <a:pt x="5" y="122"/>
                      <a:pt x="5" y="122"/>
                    </a:cubicBezTo>
                    <a:cubicBezTo>
                      <a:pt x="8" y="124"/>
                      <a:pt x="8" y="124"/>
                      <a:pt x="8" y="124"/>
                    </a:cubicBezTo>
                    <a:cubicBezTo>
                      <a:pt x="5" y="122"/>
                      <a:pt x="5" y="122"/>
                      <a:pt x="5" y="122"/>
                    </a:cubicBezTo>
                    <a:cubicBezTo>
                      <a:pt x="7" y="125"/>
                      <a:pt x="7" y="125"/>
                      <a:pt x="7" y="125"/>
                    </a:cubicBezTo>
                    <a:cubicBezTo>
                      <a:pt x="8" y="125"/>
                      <a:pt x="8" y="125"/>
                      <a:pt x="8" y="124"/>
                    </a:cubicBezTo>
                    <a:cubicBezTo>
                      <a:pt x="5" y="122"/>
                      <a:pt x="5" y="122"/>
                      <a:pt x="5" y="122"/>
                    </a:cubicBezTo>
                    <a:cubicBezTo>
                      <a:pt x="7" y="125"/>
                      <a:pt x="7" y="125"/>
                      <a:pt x="7" y="125"/>
                    </a:cubicBezTo>
                    <a:cubicBezTo>
                      <a:pt x="5" y="122"/>
                      <a:pt x="5" y="122"/>
                      <a:pt x="5" y="122"/>
                    </a:cubicBezTo>
                    <a:cubicBezTo>
                      <a:pt x="6" y="126"/>
                      <a:pt x="6" y="126"/>
                      <a:pt x="6" y="126"/>
                    </a:cubicBezTo>
                    <a:cubicBezTo>
                      <a:pt x="6" y="126"/>
                      <a:pt x="7" y="126"/>
                      <a:pt x="7" y="125"/>
                    </a:cubicBezTo>
                    <a:cubicBezTo>
                      <a:pt x="5" y="122"/>
                      <a:pt x="5" y="122"/>
                      <a:pt x="5" y="122"/>
                    </a:cubicBezTo>
                    <a:cubicBezTo>
                      <a:pt x="6" y="126"/>
                      <a:pt x="6" y="126"/>
                      <a:pt x="6" y="126"/>
                    </a:cubicBezTo>
                    <a:cubicBezTo>
                      <a:pt x="5" y="123"/>
                      <a:pt x="5" y="123"/>
                      <a:pt x="5" y="123"/>
                    </a:cubicBezTo>
                    <a:cubicBezTo>
                      <a:pt x="5" y="126"/>
                      <a:pt x="5" y="126"/>
                      <a:pt x="5" y="126"/>
                    </a:cubicBezTo>
                    <a:cubicBezTo>
                      <a:pt x="6" y="126"/>
                      <a:pt x="6" y="126"/>
                      <a:pt x="6" y="126"/>
                    </a:cubicBezTo>
                    <a:cubicBezTo>
                      <a:pt x="5" y="123"/>
                      <a:pt x="5" y="123"/>
                      <a:pt x="5" y="123"/>
                    </a:cubicBezTo>
                    <a:cubicBezTo>
                      <a:pt x="5" y="126"/>
                      <a:pt x="5" y="126"/>
                      <a:pt x="5" y="126"/>
                    </a:cubicBezTo>
                    <a:cubicBezTo>
                      <a:pt x="5" y="125"/>
                      <a:pt x="5" y="125"/>
                      <a:pt x="5" y="125"/>
                    </a:cubicBezTo>
                    <a:cubicBezTo>
                      <a:pt x="5" y="126"/>
                      <a:pt x="5" y="126"/>
                      <a:pt x="5" y="126"/>
                    </a:cubicBezTo>
                    <a:cubicBezTo>
                      <a:pt x="5" y="126"/>
                      <a:pt x="5" y="126"/>
                      <a:pt x="5" y="126"/>
                    </a:cubicBezTo>
                    <a:cubicBezTo>
                      <a:pt x="5" y="125"/>
                      <a:pt x="5" y="125"/>
                      <a:pt x="5" y="125"/>
                    </a:cubicBezTo>
                    <a:cubicBezTo>
                      <a:pt x="5" y="126"/>
                      <a:pt x="5" y="126"/>
                      <a:pt x="5" y="126"/>
                    </a:cubicBezTo>
                    <a:cubicBezTo>
                      <a:pt x="5" y="126"/>
                      <a:pt x="5" y="126"/>
                      <a:pt x="5" y="126"/>
                    </a:cubicBezTo>
                    <a:cubicBezTo>
                      <a:pt x="5" y="126"/>
                      <a:pt x="6" y="126"/>
                      <a:pt x="7" y="126"/>
                    </a:cubicBezTo>
                    <a:cubicBezTo>
                      <a:pt x="11" y="127"/>
                      <a:pt x="18" y="130"/>
                      <a:pt x="26" y="134"/>
                    </a:cubicBezTo>
                    <a:cubicBezTo>
                      <a:pt x="39" y="139"/>
                      <a:pt x="55" y="146"/>
                      <a:pt x="67" y="151"/>
                    </a:cubicBezTo>
                    <a:cubicBezTo>
                      <a:pt x="74" y="154"/>
                      <a:pt x="80" y="156"/>
                      <a:pt x="84" y="158"/>
                    </a:cubicBezTo>
                    <a:cubicBezTo>
                      <a:pt x="86" y="159"/>
                      <a:pt x="88" y="160"/>
                      <a:pt x="89" y="160"/>
                    </a:cubicBezTo>
                    <a:cubicBezTo>
                      <a:pt x="90" y="160"/>
                      <a:pt x="91" y="161"/>
                      <a:pt x="91" y="161"/>
                    </a:cubicBezTo>
                    <a:cubicBezTo>
                      <a:pt x="92" y="161"/>
                      <a:pt x="92" y="161"/>
                      <a:pt x="92" y="161"/>
                    </a:cubicBezTo>
                    <a:cubicBezTo>
                      <a:pt x="92" y="161"/>
                      <a:pt x="93" y="161"/>
                      <a:pt x="93" y="161"/>
                    </a:cubicBezTo>
                    <a:cubicBezTo>
                      <a:pt x="93" y="161"/>
                      <a:pt x="94" y="161"/>
                      <a:pt x="94" y="161"/>
                    </a:cubicBezTo>
                    <a:cubicBezTo>
                      <a:pt x="95" y="161"/>
                      <a:pt x="96" y="160"/>
                      <a:pt x="97" y="159"/>
                    </a:cubicBezTo>
                    <a:cubicBezTo>
                      <a:pt x="97" y="159"/>
                      <a:pt x="97" y="159"/>
                      <a:pt x="97" y="159"/>
                    </a:cubicBezTo>
                    <a:cubicBezTo>
                      <a:pt x="97" y="158"/>
                      <a:pt x="97" y="158"/>
                      <a:pt x="97" y="157"/>
                    </a:cubicBezTo>
                    <a:cubicBezTo>
                      <a:pt x="97" y="156"/>
                      <a:pt x="97" y="155"/>
                      <a:pt x="97" y="155"/>
                    </a:cubicBezTo>
                    <a:cubicBezTo>
                      <a:pt x="96" y="154"/>
                      <a:pt x="96" y="154"/>
                      <a:pt x="96" y="153"/>
                    </a:cubicBezTo>
                    <a:cubicBezTo>
                      <a:pt x="95" y="153"/>
                      <a:pt x="94" y="152"/>
                      <a:pt x="93" y="152"/>
                    </a:cubicBezTo>
                    <a:cubicBezTo>
                      <a:pt x="90" y="149"/>
                      <a:pt x="84" y="145"/>
                      <a:pt x="76" y="140"/>
                    </a:cubicBezTo>
                    <a:cubicBezTo>
                      <a:pt x="54" y="126"/>
                      <a:pt x="20" y="106"/>
                      <a:pt x="20" y="106"/>
                    </a:cubicBezTo>
                    <a:cubicBezTo>
                      <a:pt x="18" y="110"/>
                      <a:pt x="18" y="110"/>
                      <a:pt x="18" y="110"/>
                    </a:cubicBezTo>
                    <a:cubicBezTo>
                      <a:pt x="21" y="112"/>
                      <a:pt x="21" y="112"/>
                      <a:pt x="21" y="112"/>
                    </a:cubicBezTo>
                    <a:cubicBezTo>
                      <a:pt x="18" y="110"/>
                      <a:pt x="18" y="110"/>
                      <a:pt x="18" y="110"/>
                    </a:cubicBezTo>
                    <a:cubicBezTo>
                      <a:pt x="20" y="113"/>
                      <a:pt x="20" y="113"/>
                      <a:pt x="20" y="113"/>
                    </a:cubicBezTo>
                    <a:cubicBezTo>
                      <a:pt x="20" y="113"/>
                      <a:pt x="21" y="113"/>
                      <a:pt x="21" y="112"/>
                    </a:cubicBezTo>
                    <a:cubicBezTo>
                      <a:pt x="18" y="110"/>
                      <a:pt x="18" y="110"/>
                      <a:pt x="18" y="110"/>
                    </a:cubicBezTo>
                    <a:cubicBezTo>
                      <a:pt x="20" y="113"/>
                      <a:pt x="20" y="113"/>
                      <a:pt x="20" y="113"/>
                    </a:cubicBezTo>
                    <a:cubicBezTo>
                      <a:pt x="18" y="110"/>
                      <a:pt x="18" y="110"/>
                      <a:pt x="18" y="110"/>
                    </a:cubicBezTo>
                    <a:cubicBezTo>
                      <a:pt x="18" y="114"/>
                      <a:pt x="18" y="114"/>
                      <a:pt x="18" y="114"/>
                    </a:cubicBezTo>
                    <a:cubicBezTo>
                      <a:pt x="19" y="114"/>
                      <a:pt x="19" y="114"/>
                      <a:pt x="20" y="113"/>
                    </a:cubicBezTo>
                    <a:cubicBezTo>
                      <a:pt x="18" y="110"/>
                      <a:pt x="18" y="110"/>
                      <a:pt x="18" y="110"/>
                    </a:cubicBezTo>
                    <a:cubicBezTo>
                      <a:pt x="18" y="114"/>
                      <a:pt x="18" y="114"/>
                      <a:pt x="18" y="114"/>
                    </a:cubicBezTo>
                    <a:cubicBezTo>
                      <a:pt x="18" y="110"/>
                      <a:pt x="18" y="110"/>
                      <a:pt x="18" y="110"/>
                    </a:cubicBezTo>
                    <a:cubicBezTo>
                      <a:pt x="18" y="114"/>
                      <a:pt x="18" y="114"/>
                      <a:pt x="18" y="114"/>
                    </a:cubicBezTo>
                    <a:cubicBezTo>
                      <a:pt x="18" y="114"/>
                      <a:pt x="18" y="114"/>
                      <a:pt x="18" y="114"/>
                    </a:cubicBezTo>
                    <a:cubicBezTo>
                      <a:pt x="18" y="110"/>
                      <a:pt x="18" y="110"/>
                      <a:pt x="18" y="110"/>
                    </a:cubicBezTo>
                    <a:cubicBezTo>
                      <a:pt x="18" y="114"/>
                      <a:pt x="18" y="114"/>
                      <a:pt x="18" y="114"/>
                    </a:cubicBezTo>
                    <a:cubicBezTo>
                      <a:pt x="18" y="111"/>
                      <a:pt x="18" y="111"/>
                      <a:pt x="18" y="111"/>
                    </a:cubicBezTo>
                    <a:cubicBezTo>
                      <a:pt x="17" y="114"/>
                      <a:pt x="17" y="114"/>
                      <a:pt x="17" y="114"/>
                    </a:cubicBezTo>
                    <a:cubicBezTo>
                      <a:pt x="18" y="114"/>
                      <a:pt x="18" y="114"/>
                      <a:pt x="18" y="114"/>
                    </a:cubicBezTo>
                    <a:cubicBezTo>
                      <a:pt x="18" y="111"/>
                      <a:pt x="18" y="111"/>
                      <a:pt x="18" y="111"/>
                    </a:cubicBezTo>
                    <a:cubicBezTo>
                      <a:pt x="17" y="114"/>
                      <a:pt x="17" y="114"/>
                      <a:pt x="17" y="114"/>
                    </a:cubicBezTo>
                    <a:cubicBezTo>
                      <a:pt x="18" y="113"/>
                      <a:pt x="18" y="113"/>
                      <a:pt x="18" y="113"/>
                    </a:cubicBezTo>
                    <a:cubicBezTo>
                      <a:pt x="17" y="114"/>
                      <a:pt x="17" y="114"/>
                      <a:pt x="17" y="114"/>
                    </a:cubicBezTo>
                    <a:cubicBezTo>
                      <a:pt x="17" y="114"/>
                      <a:pt x="17" y="114"/>
                      <a:pt x="17" y="114"/>
                    </a:cubicBezTo>
                    <a:cubicBezTo>
                      <a:pt x="18" y="113"/>
                      <a:pt x="18" y="113"/>
                      <a:pt x="18" y="113"/>
                    </a:cubicBezTo>
                    <a:cubicBezTo>
                      <a:pt x="17" y="114"/>
                      <a:pt x="17" y="114"/>
                      <a:pt x="17" y="114"/>
                    </a:cubicBezTo>
                    <a:cubicBezTo>
                      <a:pt x="18" y="114"/>
                      <a:pt x="18" y="114"/>
                      <a:pt x="19" y="114"/>
                    </a:cubicBezTo>
                    <a:cubicBezTo>
                      <a:pt x="22" y="115"/>
                      <a:pt x="27" y="117"/>
                      <a:pt x="34" y="119"/>
                    </a:cubicBezTo>
                    <a:cubicBezTo>
                      <a:pt x="44" y="123"/>
                      <a:pt x="57" y="128"/>
                      <a:pt x="68" y="131"/>
                    </a:cubicBezTo>
                    <a:cubicBezTo>
                      <a:pt x="73" y="133"/>
                      <a:pt x="77" y="135"/>
                      <a:pt x="81" y="136"/>
                    </a:cubicBezTo>
                    <a:cubicBezTo>
                      <a:pt x="82" y="137"/>
                      <a:pt x="84" y="137"/>
                      <a:pt x="85" y="138"/>
                    </a:cubicBezTo>
                    <a:cubicBezTo>
                      <a:pt x="85" y="138"/>
                      <a:pt x="86" y="138"/>
                      <a:pt x="86" y="138"/>
                    </a:cubicBezTo>
                    <a:cubicBezTo>
                      <a:pt x="87" y="138"/>
                      <a:pt x="87" y="138"/>
                      <a:pt x="87" y="138"/>
                    </a:cubicBezTo>
                    <a:cubicBezTo>
                      <a:pt x="87" y="138"/>
                      <a:pt x="87" y="138"/>
                      <a:pt x="87" y="138"/>
                    </a:cubicBezTo>
                    <a:cubicBezTo>
                      <a:pt x="87" y="138"/>
                      <a:pt x="87" y="138"/>
                      <a:pt x="88" y="138"/>
                    </a:cubicBezTo>
                    <a:cubicBezTo>
                      <a:pt x="88" y="138"/>
                      <a:pt x="88" y="138"/>
                      <a:pt x="89" y="138"/>
                    </a:cubicBezTo>
                    <a:cubicBezTo>
                      <a:pt x="89" y="138"/>
                      <a:pt x="90" y="138"/>
                      <a:pt x="91" y="137"/>
                    </a:cubicBezTo>
                    <a:cubicBezTo>
                      <a:pt x="92" y="136"/>
                      <a:pt x="92" y="135"/>
                      <a:pt x="92" y="134"/>
                    </a:cubicBezTo>
                    <a:cubicBezTo>
                      <a:pt x="92" y="133"/>
                      <a:pt x="91" y="132"/>
                      <a:pt x="90" y="131"/>
                    </a:cubicBezTo>
                    <a:cubicBezTo>
                      <a:pt x="31" y="94"/>
                      <a:pt x="31" y="94"/>
                      <a:pt x="31" y="94"/>
                    </a:cubicBezTo>
                    <a:cubicBezTo>
                      <a:pt x="29" y="97"/>
                      <a:pt x="29" y="97"/>
                      <a:pt x="29" y="97"/>
                    </a:cubicBezTo>
                    <a:cubicBezTo>
                      <a:pt x="32" y="100"/>
                      <a:pt x="32" y="100"/>
                      <a:pt x="32" y="100"/>
                    </a:cubicBezTo>
                    <a:cubicBezTo>
                      <a:pt x="29" y="97"/>
                      <a:pt x="29" y="97"/>
                      <a:pt x="29" y="97"/>
                    </a:cubicBezTo>
                    <a:cubicBezTo>
                      <a:pt x="31" y="101"/>
                      <a:pt x="31" y="101"/>
                      <a:pt x="31" y="101"/>
                    </a:cubicBezTo>
                    <a:cubicBezTo>
                      <a:pt x="31" y="101"/>
                      <a:pt x="32" y="100"/>
                      <a:pt x="32" y="100"/>
                    </a:cubicBezTo>
                    <a:cubicBezTo>
                      <a:pt x="29" y="97"/>
                      <a:pt x="29" y="97"/>
                      <a:pt x="29" y="97"/>
                    </a:cubicBezTo>
                    <a:cubicBezTo>
                      <a:pt x="31" y="101"/>
                      <a:pt x="31" y="101"/>
                      <a:pt x="31" y="101"/>
                    </a:cubicBezTo>
                    <a:cubicBezTo>
                      <a:pt x="29" y="98"/>
                      <a:pt x="29" y="98"/>
                      <a:pt x="29" y="98"/>
                    </a:cubicBezTo>
                    <a:cubicBezTo>
                      <a:pt x="29" y="101"/>
                      <a:pt x="29" y="101"/>
                      <a:pt x="29" y="101"/>
                    </a:cubicBezTo>
                    <a:cubicBezTo>
                      <a:pt x="30" y="101"/>
                      <a:pt x="30" y="101"/>
                      <a:pt x="31" y="101"/>
                    </a:cubicBezTo>
                    <a:cubicBezTo>
                      <a:pt x="29" y="98"/>
                      <a:pt x="29" y="98"/>
                      <a:pt x="29" y="98"/>
                    </a:cubicBezTo>
                    <a:cubicBezTo>
                      <a:pt x="29" y="101"/>
                      <a:pt x="29" y="101"/>
                      <a:pt x="29" y="101"/>
                    </a:cubicBezTo>
                    <a:cubicBezTo>
                      <a:pt x="29" y="98"/>
                      <a:pt x="29" y="98"/>
                      <a:pt x="29" y="98"/>
                    </a:cubicBezTo>
                    <a:cubicBezTo>
                      <a:pt x="29" y="101"/>
                      <a:pt x="29" y="101"/>
                      <a:pt x="29" y="101"/>
                    </a:cubicBezTo>
                    <a:cubicBezTo>
                      <a:pt x="29" y="101"/>
                      <a:pt x="29" y="101"/>
                      <a:pt x="29" y="101"/>
                    </a:cubicBezTo>
                    <a:cubicBezTo>
                      <a:pt x="29" y="98"/>
                      <a:pt x="29" y="98"/>
                      <a:pt x="29" y="98"/>
                    </a:cubicBezTo>
                    <a:cubicBezTo>
                      <a:pt x="29" y="101"/>
                      <a:pt x="29" y="101"/>
                      <a:pt x="29" y="101"/>
                    </a:cubicBezTo>
                    <a:cubicBezTo>
                      <a:pt x="29" y="99"/>
                      <a:pt x="29" y="99"/>
                      <a:pt x="29" y="99"/>
                    </a:cubicBezTo>
                    <a:cubicBezTo>
                      <a:pt x="28" y="101"/>
                      <a:pt x="28" y="101"/>
                      <a:pt x="28" y="101"/>
                    </a:cubicBezTo>
                    <a:cubicBezTo>
                      <a:pt x="29" y="101"/>
                      <a:pt x="29" y="101"/>
                      <a:pt x="29" y="101"/>
                    </a:cubicBezTo>
                    <a:cubicBezTo>
                      <a:pt x="29" y="99"/>
                      <a:pt x="29" y="99"/>
                      <a:pt x="29" y="99"/>
                    </a:cubicBezTo>
                    <a:cubicBezTo>
                      <a:pt x="28" y="101"/>
                      <a:pt x="28" y="101"/>
                      <a:pt x="28" y="101"/>
                    </a:cubicBezTo>
                    <a:cubicBezTo>
                      <a:pt x="28" y="101"/>
                      <a:pt x="28" y="101"/>
                      <a:pt x="28" y="101"/>
                    </a:cubicBezTo>
                    <a:cubicBezTo>
                      <a:pt x="28" y="101"/>
                      <a:pt x="28" y="101"/>
                      <a:pt x="28" y="101"/>
                    </a:cubicBezTo>
                    <a:cubicBezTo>
                      <a:pt x="28" y="101"/>
                      <a:pt x="28" y="101"/>
                      <a:pt x="28" y="101"/>
                    </a:cubicBezTo>
                    <a:cubicBezTo>
                      <a:pt x="28" y="101"/>
                      <a:pt x="28" y="101"/>
                      <a:pt x="28" y="101"/>
                    </a:cubicBezTo>
                    <a:cubicBezTo>
                      <a:pt x="28" y="101"/>
                      <a:pt x="28" y="101"/>
                      <a:pt x="28" y="101"/>
                    </a:cubicBezTo>
                    <a:cubicBezTo>
                      <a:pt x="28" y="101"/>
                      <a:pt x="29" y="102"/>
                      <a:pt x="30" y="102"/>
                    </a:cubicBezTo>
                    <a:cubicBezTo>
                      <a:pt x="33" y="103"/>
                      <a:pt x="39" y="105"/>
                      <a:pt x="47" y="108"/>
                    </a:cubicBezTo>
                    <a:cubicBezTo>
                      <a:pt x="58" y="112"/>
                      <a:pt x="72" y="118"/>
                      <a:pt x="83" y="123"/>
                    </a:cubicBezTo>
                    <a:cubicBezTo>
                      <a:pt x="89" y="125"/>
                      <a:pt x="94" y="127"/>
                      <a:pt x="98" y="129"/>
                    </a:cubicBezTo>
                    <a:cubicBezTo>
                      <a:pt x="101" y="130"/>
                      <a:pt x="103" y="131"/>
                      <a:pt x="103" y="131"/>
                    </a:cubicBezTo>
                    <a:cubicBezTo>
                      <a:pt x="105" y="132"/>
                      <a:pt x="108" y="131"/>
                      <a:pt x="108" y="129"/>
                    </a:cubicBezTo>
                    <a:cubicBezTo>
                      <a:pt x="109" y="127"/>
                      <a:pt x="109" y="125"/>
                      <a:pt x="107" y="124"/>
                    </a:cubicBezTo>
                    <a:cubicBezTo>
                      <a:pt x="107" y="124"/>
                      <a:pt x="103" y="122"/>
                      <a:pt x="98" y="118"/>
                    </a:cubicBezTo>
                    <a:cubicBezTo>
                      <a:pt x="89" y="113"/>
                      <a:pt x="77" y="106"/>
                      <a:pt x="67" y="100"/>
                    </a:cubicBezTo>
                    <a:cubicBezTo>
                      <a:pt x="61" y="96"/>
                      <a:pt x="57" y="94"/>
                      <a:pt x="53" y="91"/>
                    </a:cubicBezTo>
                    <a:cubicBezTo>
                      <a:pt x="52" y="90"/>
                      <a:pt x="51" y="89"/>
                      <a:pt x="50" y="89"/>
                    </a:cubicBezTo>
                    <a:cubicBezTo>
                      <a:pt x="49" y="88"/>
                      <a:pt x="49" y="88"/>
                      <a:pt x="49" y="88"/>
                    </a:cubicBezTo>
                    <a:cubicBezTo>
                      <a:pt x="49" y="88"/>
                      <a:pt x="49" y="88"/>
                      <a:pt x="49" y="88"/>
                    </a:cubicBezTo>
                    <a:cubicBezTo>
                      <a:pt x="49" y="88"/>
                      <a:pt x="49" y="88"/>
                      <a:pt x="49" y="88"/>
                    </a:cubicBezTo>
                    <a:cubicBezTo>
                      <a:pt x="49" y="88"/>
                      <a:pt x="49" y="88"/>
                      <a:pt x="49" y="88"/>
                    </a:cubicBezTo>
                    <a:cubicBezTo>
                      <a:pt x="49" y="88"/>
                      <a:pt x="49" y="88"/>
                      <a:pt x="49" y="88"/>
                    </a:cubicBezTo>
                    <a:cubicBezTo>
                      <a:pt x="49" y="88"/>
                      <a:pt x="49" y="88"/>
                      <a:pt x="49" y="88"/>
                    </a:cubicBezTo>
                    <a:cubicBezTo>
                      <a:pt x="47" y="90"/>
                      <a:pt x="47" y="90"/>
                      <a:pt x="47" y="90"/>
                    </a:cubicBezTo>
                    <a:cubicBezTo>
                      <a:pt x="49" y="89"/>
                      <a:pt x="49" y="89"/>
                      <a:pt x="49" y="89"/>
                    </a:cubicBezTo>
                    <a:cubicBezTo>
                      <a:pt x="49" y="88"/>
                      <a:pt x="49" y="88"/>
                      <a:pt x="49" y="88"/>
                    </a:cubicBezTo>
                    <a:cubicBezTo>
                      <a:pt x="47" y="90"/>
                      <a:pt x="47" y="90"/>
                      <a:pt x="47" y="90"/>
                    </a:cubicBezTo>
                    <a:cubicBezTo>
                      <a:pt x="49" y="89"/>
                      <a:pt x="49" y="89"/>
                      <a:pt x="49" y="89"/>
                    </a:cubicBezTo>
                    <a:cubicBezTo>
                      <a:pt x="46" y="90"/>
                      <a:pt x="46" y="90"/>
                      <a:pt x="46" y="90"/>
                    </a:cubicBezTo>
                    <a:cubicBezTo>
                      <a:pt x="50" y="90"/>
                      <a:pt x="50" y="90"/>
                      <a:pt x="50" y="90"/>
                    </a:cubicBezTo>
                    <a:cubicBezTo>
                      <a:pt x="50" y="89"/>
                      <a:pt x="49" y="89"/>
                      <a:pt x="49" y="89"/>
                    </a:cubicBezTo>
                    <a:cubicBezTo>
                      <a:pt x="46" y="90"/>
                      <a:pt x="46" y="90"/>
                      <a:pt x="46" y="90"/>
                    </a:cubicBezTo>
                    <a:cubicBezTo>
                      <a:pt x="50" y="90"/>
                      <a:pt x="50" y="90"/>
                      <a:pt x="50" y="90"/>
                    </a:cubicBezTo>
                    <a:cubicBezTo>
                      <a:pt x="46" y="90"/>
                      <a:pt x="46" y="90"/>
                      <a:pt x="46" y="90"/>
                    </a:cubicBezTo>
                    <a:cubicBezTo>
                      <a:pt x="49" y="92"/>
                      <a:pt x="49" y="92"/>
                      <a:pt x="49" y="92"/>
                    </a:cubicBezTo>
                    <a:cubicBezTo>
                      <a:pt x="50" y="92"/>
                      <a:pt x="50" y="91"/>
                      <a:pt x="50" y="90"/>
                    </a:cubicBezTo>
                    <a:cubicBezTo>
                      <a:pt x="46" y="90"/>
                      <a:pt x="46" y="90"/>
                      <a:pt x="46" y="90"/>
                    </a:cubicBezTo>
                    <a:cubicBezTo>
                      <a:pt x="49" y="92"/>
                      <a:pt x="49" y="92"/>
                      <a:pt x="49" y="92"/>
                    </a:cubicBezTo>
                    <a:cubicBezTo>
                      <a:pt x="46" y="90"/>
                      <a:pt x="46" y="90"/>
                      <a:pt x="46" y="90"/>
                    </a:cubicBezTo>
                    <a:cubicBezTo>
                      <a:pt x="44" y="94"/>
                      <a:pt x="44" y="94"/>
                      <a:pt x="44" y="94"/>
                    </a:cubicBezTo>
                    <a:cubicBezTo>
                      <a:pt x="120" y="123"/>
                      <a:pt x="120" y="123"/>
                      <a:pt x="120" y="123"/>
                    </a:cubicBezTo>
                    <a:cubicBezTo>
                      <a:pt x="121" y="124"/>
                      <a:pt x="124" y="123"/>
                      <a:pt x="125" y="122"/>
                    </a:cubicBezTo>
                    <a:cubicBezTo>
                      <a:pt x="125" y="121"/>
                      <a:pt x="125" y="120"/>
                      <a:pt x="125" y="119"/>
                    </a:cubicBezTo>
                    <a:cubicBezTo>
                      <a:pt x="125" y="118"/>
                      <a:pt x="125" y="118"/>
                      <a:pt x="124" y="117"/>
                    </a:cubicBezTo>
                    <a:cubicBezTo>
                      <a:pt x="124" y="117"/>
                      <a:pt x="124" y="117"/>
                      <a:pt x="124" y="116"/>
                    </a:cubicBezTo>
                    <a:cubicBezTo>
                      <a:pt x="123" y="116"/>
                      <a:pt x="123" y="116"/>
                      <a:pt x="123" y="116"/>
                    </a:cubicBezTo>
                    <a:cubicBezTo>
                      <a:pt x="122" y="115"/>
                      <a:pt x="120" y="114"/>
                      <a:pt x="118" y="112"/>
                    </a:cubicBezTo>
                    <a:cubicBezTo>
                      <a:pt x="109" y="107"/>
                      <a:pt x="93" y="98"/>
                      <a:pt x="79" y="89"/>
                    </a:cubicBezTo>
                    <a:cubicBezTo>
                      <a:pt x="72" y="85"/>
                      <a:pt x="66" y="81"/>
                      <a:pt x="61" y="78"/>
                    </a:cubicBezTo>
                    <a:cubicBezTo>
                      <a:pt x="59" y="76"/>
                      <a:pt x="57" y="75"/>
                      <a:pt x="55" y="74"/>
                    </a:cubicBezTo>
                    <a:cubicBezTo>
                      <a:pt x="55" y="74"/>
                      <a:pt x="54" y="73"/>
                      <a:pt x="54" y="73"/>
                    </a:cubicBezTo>
                    <a:cubicBezTo>
                      <a:pt x="54" y="73"/>
                      <a:pt x="54" y="73"/>
                      <a:pt x="54" y="73"/>
                    </a:cubicBezTo>
                    <a:cubicBezTo>
                      <a:pt x="53" y="75"/>
                      <a:pt x="53" y="75"/>
                      <a:pt x="53" y="75"/>
                    </a:cubicBezTo>
                    <a:cubicBezTo>
                      <a:pt x="54" y="74"/>
                      <a:pt x="54" y="74"/>
                      <a:pt x="54" y="74"/>
                    </a:cubicBezTo>
                    <a:cubicBezTo>
                      <a:pt x="54" y="73"/>
                      <a:pt x="54" y="73"/>
                      <a:pt x="54" y="73"/>
                    </a:cubicBezTo>
                    <a:cubicBezTo>
                      <a:pt x="53" y="75"/>
                      <a:pt x="53" y="75"/>
                      <a:pt x="53" y="75"/>
                    </a:cubicBezTo>
                    <a:cubicBezTo>
                      <a:pt x="54" y="74"/>
                      <a:pt x="54" y="74"/>
                      <a:pt x="54" y="74"/>
                    </a:cubicBezTo>
                    <a:cubicBezTo>
                      <a:pt x="52" y="76"/>
                      <a:pt x="52" y="76"/>
                      <a:pt x="52" y="76"/>
                    </a:cubicBezTo>
                    <a:cubicBezTo>
                      <a:pt x="55" y="74"/>
                      <a:pt x="55" y="74"/>
                      <a:pt x="55" y="74"/>
                    </a:cubicBezTo>
                    <a:cubicBezTo>
                      <a:pt x="54" y="74"/>
                      <a:pt x="54" y="74"/>
                      <a:pt x="54" y="74"/>
                    </a:cubicBezTo>
                    <a:cubicBezTo>
                      <a:pt x="52" y="76"/>
                      <a:pt x="52" y="76"/>
                      <a:pt x="52" y="76"/>
                    </a:cubicBezTo>
                    <a:cubicBezTo>
                      <a:pt x="55" y="74"/>
                      <a:pt x="55" y="74"/>
                      <a:pt x="55" y="74"/>
                    </a:cubicBezTo>
                    <a:cubicBezTo>
                      <a:pt x="51" y="76"/>
                      <a:pt x="51" y="76"/>
                      <a:pt x="51" y="76"/>
                    </a:cubicBezTo>
                    <a:cubicBezTo>
                      <a:pt x="55" y="76"/>
                      <a:pt x="55" y="76"/>
                      <a:pt x="55" y="76"/>
                    </a:cubicBezTo>
                    <a:cubicBezTo>
                      <a:pt x="55" y="75"/>
                      <a:pt x="55" y="74"/>
                      <a:pt x="55" y="74"/>
                    </a:cubicBezTo>
                    <a:cubicBezTo>
                      <a:pt x="51" y="76"/>
                      <a:pt x="51" y="76"/>
                      <a:pt x="51" y="76"/>
                    </a:cubicBezTo>
                    <a:cubicBezTo>
                      <a:pt x="55" y="76"/>
                      <a:pt x="55" y="76"/>
                      <a:pt x="55" y="76"/>
                    </a:cubicBezTo>
                    <a:cubicBezTo>
                      <a:pt x="51" y="76"/>
                      <a:pt x="51" y="76"/>
                      <a:pt x="51" y="76"/>
                    </a:cubicBezTo>
                    <a:cubicBezTo>
                      <a:pt x="54" y="78"/>
                      <a:pt x="54" y="78"/>
                      <a:pt x="54" y="78"/>
                    </a:cubicBezTo>
                    <a:cubicBezTo>
                      <a:pt x="55" y="77"/>
                      <a:pt x="55" y="76"/>
                      <a:pt x="55" y="76"/>
                    </a:cubicBezTo>
                    <a:cubicBezTo>
                      <a:pt x="51" y="76"/>
                      <a:pt x="51" y="76"/>
                      <a:pt x="51" y="76"/>
                    </a:cubicBezTo>
                    <a:cubicBezTo>
                      <a:pt x="54" y="78"/>
                      <a:pt x="54" y="78"/>
                      <a:pt x="54" y="78"/>
                    </a:cubicBezTo>
                    <a:cubicBezTo>
                      <a:pt x="55" y="77"/>
                      <a:pt x="55" y="77"/>
                      <a:pt x="55" y="77"/>
                    </a:cubicBezTo>
                    <a:cubicBezTo>
                      <a:pt x="51" y="76"/>
                      <a:pt x="51" y="76"/>
                      <a:pt x="51" y="76"/>
                    </a:cubicBezTo>
                    <a:cubicBezTo>
                      <a:pt x="51" y="80"/>
                      <a:pt x="51" y="80"/>
                      <a:pt x="51" y="80"/>
                    </a:cubicBezTo>
                    <a:cubicBezTo>
                      <a:pt x="52" y="80"/>
                      <a:pt x="54" y="79"/>
                      <a:pt x="55" y="77"/>
                    </a:cubicBezTo>
                    <a:cubicBezTo>
                      <a:pt x="51" y="76"/>
                      <a:pt x="51" y="76"/>
                      <a:pt x="51" y="76"/>
                    </a:cubicBezTo>
                    <a:cubicBezTo>
                      <a:pt x="51" y="80"/>
                      <a:pt x="51" y="80"/>
                      <a:pt x="51" y="80"/>
                    </a:cubicBezTo>
                    <a:cubicBezTo>
                      <a:pt x="51" y="76"/>
                      <a:pt x="51" y="76"/>
                      <a:pt x="51" y="76"/>
                    </a:cubicBezTo>
                    <a:cubicBezTo>
                      <a:pt x="50" y="80"/>
                      <a:pt x="50" y="80"/>
                      <a:pt x="50" y="80"/>
                    </a:cubicBezTo>
                    <a:cubicBezTo>
                      <a:pt x="50" y="80"/>
                      <a:pt x="51" y="80"/>
                      <a:pt x="51" y="80"/>
                    </a:cubicBezTo>
                    <a:cubicBezTo>
                      <a:pt x="51" y="76"/>
                      <a:pt x="51" y="76"/>
                      <a:pt x="51" y="76"/>
                    </a:cubicBezTo>
                    <a:cubicBezTo>
                      <a:pt x="50" y="80"/>
                      <a:pt x="50" y="80"/>
                      <a:pt x="50" y="80"/>
                    </a:cubicBezTo>
                    <a:cubicBezTo>
                      <a:pt x="51" y="76"/>
                      <a:pt x="51" y="76"/>
                      <a:pt x="51" y="76"/>
                    </a:cubicBezTo>
                    <a:cubicBezTo>
                      <a:pt x="50" y="79"/>
                      <a:pt x="50" y="79"/>
                      <a:pt x="50" y="79"/>
                    </a:cubicBezTo>
                    <a:cubicBezTo>
                      <a:pt x="50" y="79"/>
                      <a:pt x="50" y="80"/>
                      <a:pt x="50" y="80"/>
                    </a:cubicBezTo>
                    <a:cubicBezTo>
                      <a:pt x="51" y="76"/>
                      <a:pt x="51" y="76"/>
                      <a:pt x="51" y="76"/>
                    </a:cubicBezTo>
                    <a:cubicBezTo>
                      <a:pt x="50" y="79"/>
                      <a:pt x="50" y="79"/>
                      <a:pt x="50" y="79"/>
                    </a:cubicBezTo>
                    <a:cubicBezTo>
                      <a:pt x="50" y="77"/>
                      <a:pt x="50" y="77"/>
                      <a:pt x="50" y="77"/>
                    </a:cubicBezTo>
                    <a:cubicBezTo>
                      <a:pt x="50" y="79"/>
                      <a:pt x="50" y="79"/>
                      <a:pt x="50" y="79"/>
                    </a:cubicBezTo>
                    <a:cubicBezTo>
                      <a:pt x="50" y="79"/>
                      <a:pt x="50" y="79"/>
                      <a:pt x="50" y="79"/>
                    </a:cubicBezTo>
                    <a:cubicBezTo>
                      <a:pt x="50" y="77"/>
                      <a:pt x="50" y="77"/>
                      <a:pt x="50" y="77"/>
                    </a:cubicBezTo>
                    <a:cubicBezTo>
                      <a:pt x="50" y="79"/>
                      <a:pt x="50" y="79"/>
                      <a:pt x="50" y="79"/>
                    </a:cubicBezTo>
                    <a:cubicBezTo>
                      <a:pt x="50" y="79"/>
                      <a:pt x="50" y="80"/>
                      <a:pt x="51" y="80"/>
                    </a:cubicBezTo>
                    <a:cubicBezTo>
                      <a:pt x="57" y="83"/>
                      <a:pt x="77" y="93"/>
                      <a:pt x="96" y="102"/>
                    </a:cubicBezTo>
                    <a:cubicBezTo>
                      <a:pt x="106" y="107"/>
                      <a:pt x="115" y="111"/>
                      <a:pt x="122" y="115"/>
                    </a:cubicBezTo>
                    <a:cubicBezTo>
                      <a:pt x="126" y="116"/>
                      <a:pt x="129" y="118"/>
                      <a:pt x="131" y="119"/>
                    </a:cubicBezTo>
                    <a:cubicBezTo>
                      <a:pt x="132" y="119"/>
                      <a:pt x="133" y="120"/>
                      <a:pt x="134" y="120"/>
                    </a:cubicBezTo>
                    <a:cubicBezTo>
                      <a:pt x="134" y="120"/>
                      <a:pt x="135" y="120"/>
                      <a:pt x="135" y="120"/>
                    </a:cubicBezTo>
                    <a:cubicBezTo>
                      <a:pt x="135" y="120"/>
                      <a:pt x="135" y="120"/>
                      <a:pt x="135" y="120"/>
                    </a:cubicBezTo>
                    <a:cubicBezTo>
                      <a:pt x="136" y="120"/>
                      <a:pt x="136" y="120"/>
                      <a:pt x="137" y="120"/>
                    </a:cubicBezTo>
                    <a:cubicBezTo>
                      <a:pt x="137" y="120"/>
                      <a:pt x="137" y="120"/>
                      <a:pt x="138" y="120"/>
                    </a:cubicBezTo>
                    <a:cubicBezTo>
                      <a:pt x="138" y="120"/>
                      <a:pt x="139" y="120"/>
                      <a:pt x="140" y="119"/>
                    </a:cubicBezTo>
                    <a:cubicBezTo>
                      <a:pt x="140" y="119"/>
                      <a:pt x="140" y="119"/>
                      <a:pt x="140" y="119"/>
                    </a:cubicBezTo>
                    <a:cubicBezTo>
                      <a:pt x="140" y="118"/>
                      <a:pt x="141" y="117"/>
                      <a:pt x="141" y="116"/>
                    </a:cubicBezTo>
                    <a:cubicBezTo>
                      <a:pt x="141" y="115"/>
                      <a:pt x="140" y="115"/>
                      <a:pt x="140" y="114"/>
                    </a:cubicBezTo>
                    <a:cubicBezTo>
                      <a:pt x="140" y="114"/>
                      <a:pt x="139" y="114"/>
                      <a:pt x="139" y="113"/>
                    </a:cubicBezTo>
                    <a:cubicBezTo>
                      <a:pt x="138" y="113"/>
                      <a:pt x="138" y="113"/>
                      <a:pt x="138" y="113"/>
                    </a:cubicBezTo>
                    <a:cubicBezTo>
                      <a:pt x="137" y="112"/>
                      <a:pt x="135" y="111"/>
                      <a:pt x="133" y="109"/>
                    </a:cubicBezTo>
                    <a:cubicBezTo>
                      <a:pt x="114" y="97"/>
                      <a:pt x="62" y="65"/>
                      <a:pt x="62" y="65"/>
                    </a:cubicBezTo>
                    <a:cubicBezTo>
                      <a:pt x="59" y="68"/>
                      <a:pt x="59" y="68"/>
                      <a:pt x="59" y="68"/>
                    </a:cubicBezTo>
                    <a:cubicBezTo>
                      <a:pt x="58" y="72"/>
                      <a:pt x="58" y="72"/>
                      <a:pt x="58" y="72"/>
                    </a:cubicBezTo>
                    <a:cubicBezTo>
                      <a:pt x="154" y="114"/>
                      <a:pt x="154" y="114"/>
                      <a:pt x="154" y="114"/>
                    </a:cubicBezTo>
                    <a:cubicBezTo>
                      <a:pt x="156" y="114"/>
                      <a:pt x="158" y="114"/>
                      <a:pt x="159" y="112"/>
                    </a:cubicBezTo>
                    <a:cubicBezTo>
                      <a:pt x="159" y="111"/>
                      <a:pt x="159" y="110"/>
                      <a:pt x="159" y="110"/>
                    </a:cubicBezTo>
                    <a:cubicBezTo>
                      <a:pt x="159" y="108"/>
                      <a:pt x="159" y="108"/>
                      <a:pt x="159" y="108"/>
                    </a:cubicBezTo>
                    <a:cubicBezTo>
                      <a:pt x="158" y="107"/>
                      <a:pt x="158" y="107"/>
                      <a:pt x="158" y="107"/>
                    </a:cubicBezTo>
                    <a:cubicBezTo>
                      <a:pt x="157" y="106"/>
                      <a:pt x="157" y="106"/>
                      <a:pt x="157" y="106"/>
                    </a:cubicBezTo>
                    <a:cubicBezTo>
                      <a:pt x="156" y="105"/>
                      <a:pt x="154" y="104"/>
                      <a:pt x="151" y="102"/>
                    </a:cubicBezTo>
                    <a:cubicBezTo>
                      <a:pt x="132" y="90"/>
                      <a:pt x="78" y="57"/>
                      <a:pt x="78" y="57"/>
                    </a:cubicBezTo>
                    <a:cubicBezTo>
                      <a:pt x="76" y="60"/>
                      <a:pt x="76" y="60"/>
                      <a:pt x="76" y="60"/>
                    </a:cubicBezTo>
                    <a:cubicBezTo>
                      <a:pt x="74" y="64"/>
                      <a:pt x="74" y="64"/>
                      <a:pt x="74" y="64"/>
                    </a:cubicBezTo>
                    <a:cubicBezTo>
                      <a:pt x="74" y="64"/>
                      <a:pt x="97" y="75"/>
                      <a:pt x="120" y="87"/>
                    </a:cubicBezTo>
                    <a:cubicBezTo>
                      <a:pt x="131" y="92"/>
                      <a:pt x="143" y="98"/>
                      <a:pt x="152" y="102"/>
                    </a:cubicBezTo>
                    <a:cubicBezTo>
                      <a:pt x="157" y="105"/>
                      <a:pt x="161" y="106"/>
                      <a:pt x="164" y="108"/>
                    </a:cubicBezTo>
                    <a:cubicBezTo>
                      <a:pt x="166" y="108"/>
                      <a:pt x="167" y="109"/>
                      <a:pt x="168" y="109"/>
                    </a:cubicBezTo>
                    <a:cubicBezTo>
                      <a:pt x="168" y="109"/>
                      <a:pt x="169" y="110"/>
                      <a:pt x="169" y="110"/>
                    </a:cubicBezTo>
                    <a:cubicBezTo>
                      <a:pt x="170" y="110"/>
                      <a:pt x="170" y="110"/>
                      <a:pt x="171" y="110"/>
                    </a:cubicBezTo>
                    <a:cubicBezTo>
                      <a:pt x="171" y="110"/>
                      <a:pt x="172" y="110"/>
                      <a:pt x="172" y="110"/>
                    </a:cubicBezTo>
                    <a:cubicBezTo>
                      <a:pt x="173" y="110"/>
                      <a:pt x="174" y="109"/>
                      <a:pt x="175" y="108"/>
                    </a:cubicBezTo>
                    <a:cubicBezTo>
                      <a:pt x="175" y="107"/>
                      <a:pt x="175" y="106"/>
                      <a:pt x="175" y="105"/>
                    </a:cubicBezTo>
                    <a:cubicBezTo>
                      <a:pt x="175" y="104"/>
                      <a:pt x="174" y="103"/>
                      <a:pt x="173" y="103"/>
                    </a:cubicBezTo>
                    <a:cubicBezTo>
                      <a:pt x="173" y="103"/>
                      <a:pt x="168" y="99"/>
                      <a:pt x="159" y="94"/>
                    </a:cubicBezTo>
                    <a:cubicBezTo>
                      <a:pt x="147" y="86"/>
                      <a:pt x="128" y="75"/>
                      <a:pt x="112" y="65"/>
                    </a:cubicBezTo>
                    <a:cubicBezTo>
                      <a:pt x="104" y="60"/>
                      <a:pt x="97" y="56"/>
                      <a:pt x="92" y="53"/>
                    </a:cubicBezTo>
                    <a:cubicBezTo>
                      <a:pt x="90" y="51"/>
                      <a:pt x="88" y="50"/>
                      <a:pt x="86" y="49"/>
                    </a:cubicBezTo>
                    <a:cubicBezTo>
                      <a:pt x="86" y="48"/>
                      <a:pt x="85" y="48"/>
                      <a:pt x="85" y="48"/>
                    </a:cubicBezTo>
                    <a:cubicBezTo>
                      <a:pt x="85" y="48"/>
                      <a:pt x="85" y="48"/>
                      <a:pt x="85" y="48"/>
                    </a:cubicBezTo>
                    <a:cubicBezTo>
                      <a:pt x="85" y="48"/>
                      <a:pt x="85" y="48"/>
                      <a:pt x="85" y="48"/>
                    </a:cubicBezTo>
                    <a:cubicBezTo>
                      <a:pt x="83" y="49"/>
                      <a:pt x="83" y="49"/>
                      <a:pt x="83" y="49"/>
                    </a:cubicBezTo>
                    <a:cubicBezTo>
                      <a:pt x="85" y="48"/>
                      <a:pt x="85" y="48"/>
                      <a:pt x="85" y="48"/>
                    </a:cubicBezTo>
                    <a:cubicBezTo>
                      <a:pt x="85" y="48"/>
                      <a:pt x="85" y="48"/>
                      <a:pt x="85" y="48"/>
                    </a:cubicBezTo>
                    <a:cubicBezTo>
                      <a:pt x="83" y="49"/>
                      <a:pt x="83" y="49"/>
                      <a:pt x="83" y="49"/>
                    </a:cubicBezTo>
                    <a:cubicBezTo>
                      <a:pt x="85" y="48"/>
                      <a:pt x="85" y="48"/>
                      <a:pt x="85" y="48"/>
                    </a:cubicBezTo>
                    <a:cubicBezTo>
                      <a:pt x="82" y="50"/>
                      <a:pt x="82" y="50"/>
                      <a:pt x="82" y="50"/>
                    </a:cubicBezTo>
                    <a:cubicBezTo>
                      <a:pt x="85" y="48"/>
                      <a:pt x="85" y="48"/>
                      <a:pt x="85" y="48"/>
                    </a:cubicBezTo>
                    <a:cubicBezTo>
                      <a:pt x="85" y="48"/>
                      <a:pt x="85" y="48"/>
                      <a:pt x="85" y="48"/>
                    </a:cubicBezTo>
                    <a:cubicBezTo>
                      <a:pt x="82" y="50"/>
                      <a:pt x="82" y="50"/>
                      <a:pt x="82" y="50"/>
                    </a:cubicBezTo>
                    <a:cubicBezTo>
                      <a:pt x="85" y="48"/>
                      <a:pt x="85" y="48"/>
                      <a:pt x="85" y="48"/>
                    </a:cubicBezTo>
                    <a:cubicBezTo>
                      <a:pt x="82" y="50"/>
                      <a:pt x="82" y="50"/>
                      <a:pt x="82" y="50"/>
                    </a:cubicBezTo>
                    <a:cubicBezTo>
                      <a:pt x="86" y="50"/>
                      <a:pt x="86" y="50"/>
                      <a:pt x="86" y="50"/>
                    </a:cubicBezTo>
                    <a:cubicBezTo>
                      <a:pt x="86" y="49"/>
                      <a:pt x="86" y="49"/>
                      <a:pt x="85" y="48"/>
                    </a:cubicBezTo>
                    <a:cubicBezTo>
                      <a:pt x="82" y="50"/>
                      <a:pt x="82" y="50"/>
                      <a:pt x="82" y="50"/>
                    </a:cubicBezTo>
                    <a:cubicBezTo>
                      <a:pt x="86" y="50"/>
                      <a:pt x="86" y="50"/>
                      <a:pt x="86" y="50"/>
                    </a:cubicBezTo>
                    <a:cubicBezTo>
                      <a:pt x="82" y="50"/>
                      <a:pt x="82" y="50"/>
                      <a:pt x="82" y="50"/>
                    </a:cubicBezTo>
                    <a:cubicBezTo>
                      <a:pt x="85" y="53"/>
                      <a:pt x="85" y="53"/>
                      <a:pt x="85" y="53"/>
                    </a:cubicBezTo>
                    <a:cubicBezTo>
                      <a:pt x="86" y="52"/>
                      <a:pt x="86" y="51"/>
                      <a:pt x="86" y="50"/>
                    </a:cubicBezTo>
                    <a:cubicBezTo>
                      <a:pt x="82" y="50"/>
                      <a:pt x="82" y="50"/>
                      <a:pt x="82" y="50"/>
                    </a:cubicBezTo>
                    <a:cubicBezTo>
                      <a:pt x="85" y="53"/>
                      <a:pt x="85" y="53"/>
                      <a:pt x="85" y="53"/>
                    </a:cubicBezTo>
                    <a:cubicBezTo>
                      <a:pt x="82" y="50"/>
                      <a:pt x="82" y="50"/>
                      <a:pt x="82" y="50"/>
                    </a:cubicBezTo>
                    <a:cubicBezTo>
                      <a:pt x="80" y="54"/>
                      <a:pt x="80" y="54"/>
                      <a:pt x="80" y="54"/>
                    </a:cubicBezTo>
                    <a:cubicBezTo>
                      <a:pt x="80" y="54"/>
                      <a:pt x="105" y="66"/>
                      <a:pt x="130" y="78"/>
                    </a:cubicBezTo>
                    <a:cubicBezTo>
                      <a:pt x="142" y="84"/>
                      <a:pt x="155" y="91"/>
                      <a:pt x="165" y="95"/>
                    </a:cubicBezTo>
                    <a:cubicBezTo>
                      <a:pt x="170" y="98"/>
                      <a:pt x="174" y="99"/>
                      <a:pt x="177" y="101"/>
                    </a:cubicBezTo>
                    <a:cubicBezTo>
                      <a:pt x="179" y="102"/>
                      <a:pt x="180" y="102"/>
                      <a:pt x="181" y="102"/>
                    </a:cubicBezTo>
                    <a:cubicBezTo>
                      <a:pt x="181" y="103"/>
                      <a:pt x="182" y="103"/>
                      <a:pt x="182" y="103"/>
                    </a:cubicBezTo>
                    <a:cubicBezTo>
                      <a:pt x="183" y="103"/>
                      <a:pt x="183" y="103"/>
                      <a:pt x="183" y="103"/>
                    </a:cubicBezTo>
                    <a:cubicBezTo>
                      <a:pt x="183" y="103"/>
                      <a:pt x="184" y="103"/>
                      <a:pt x="184" y="103"/>
                    </a:cubicBezTo>
                    <a:cubicBezTo>
                      <a:pt x="185" y="103"/>
                      <a:pt x="185" y="103"/>
                      <a:pt x="185" y="103"/>
                    </a:cubicBezTo>
                    <a:cubicBezTo>
                      <a:pt x="186" y="103"/>
                      <a:pt x="187" y="102"/>
                      <a:pt x="188" y="101"/>
                    </a:cubicBezTo>
                    <a:cubicBezTo>
                      <a:pt x="188" y="101"/>
                      <a:pt x="188" y="99"/>
                      <a:pt x="188" y="98"/>
                    </a:cubicBezTo>
                    <a:cubicBezTo>
                      <a:pt x="188" y="97"/>
                      <a:pt x="187" y="96"/>
                      <a:pt x="186" y="96"/>
                    </a:cubicBezTo>
                    <a:cubicBezTo>
                      <a:pt x="112" y="49"/>
                      <a:pt x="112" y="49"/>
                      <a:pt x="112" y="49"/>
                    </a:cubicBezTo>
                    <a:cubicBezTo>
                      <a:pt x="110" y="53"/>
                      <a:pt x="110" y="53"/>
                      <a:pt x="110" y="53"/>
                    </a:cubicBezTo>
                    <a:cubicBezTo>
                      <a:pt x="113" y="55"/>
                      <a:pt x="113" y="55"/>
                      <a:pt x="113" y="55"/>
                    </a:cubicBezTo>
                    <a:cubicBezTo>
                      <a:pt x="110" y="53"/>
                      <a:pt x="110" y="53"/>
                      <a:pt x="110" y="53"/>
                    </a:cubicBezTo>
                    <a:cubicBezTo>
                      <a:pt x="111" y="57"/>
                      <a:pt x="111" y="57"/>
                      <a:pt x="111" y="57"/>
                    </a:cubicBezTo>
                    <a:cubicBezTo>
                      <a:pt x="112" y="56"/>
                      <a:pt x="113" y="56"/>
                      <a:pt x="113" y="55"/>
                    </a:cubicBezTo>
                    <a:cubicBezTo>
                      <a:pt x="110" y="53"/>
                      <a:pt x="110" y="53"/>
                      <a:pt x="110" y="53"/>
                    </a:cubicBezTo>
                    <a:cubicBezTo>
                      <a:pt x="111" y="57"/>
                      <a:pt x="111" y="57"/>
                      <a:pt x="111" y="57"/>
                    </a:cubicBezTo>
                    <a:cubicBezTo>
                      <a:pt x="110" y="53"/>
                      <a:pt x="110" y="53"/>
                      <a:pt x="110" y="53"/>
                    </a:cubicBezTo>
                    <a:cubicBezTo>
                      <a:pt x="110" y="57"/>
                      <a:pt x="110" y="57"/>
                      <a:pt x="110" y="57"/>
                    </a:cubicBezTo>
                    <a:cubicBezTo>
                      <a:pt x="110" y="57"/>
                      <a:pt x="111" y="57"/>
                      <a:pt x="111" y="57"/>
                    </a:cubicBezTo>
                    <a:cubicBezTo>
                      <a:pt x="110" y="53"/>
                      <a:pt x="110" y="53"/>
                      <a:pt x="110" y="53"/>
                    </a:cubicBezTo>
                    <a:cubicBezTo>
                      <a:pt x="110" y="57"/>
                      <a:pt x="110" y="57"/>
                      <a:pt x="110" y="57"/>
                    </a:cubicBezTo>
                    <a:cubicBezTo>
                      <a:pt x="110" y="54"/>
                      <a:pt x="110" y="54"/>
                      <a:pt x="110" y="54"/>
                    </a:cubicBezTo>
                    <a:cubicBezTo>
                      <a:pt x="109" y="57"/>
                      <a:pt x="109" y="57"/>
                      <a:pt x="109" y="57"/>
                    </a:cubicBezTo>
                    <a:cubicBezTo>
                      <a:pt x="110" y="57"/>
                      <a:pt x="110" y="57"/>
                      <a:pt x="110" y="57"/>
                    </a:cubicBezTo>
                    <a:cubicBezTo>
                      <a:pt x="110" y="54"/>
                      <a:pt x="110" y="54"/>
                      <a:pt x="110" y="54"/>
                    </a:cubicBezTo>
                    <a:cubicBezTo>
                      <a:pt x="109" y="57"/>
                      <a:pt x="109" y="57"/>
                      <a:pt x="109" y="57"/>
                    </a:cubicBezTo>
                    <a:cubicBezTo>
                      <a:pt x="109" y="57"/>
                      <a:pt x="109" y="57"/>
                      <a:pt x="109" y="57"/>
                    </a:cubicBezTo>
                    <a:cubicBezTo>
                      <a:pt x="110" y="57"/>
                      <a:pt x="110" y="57"/>
                      <a:pt x="111" y="58"/>
                    </a:cubicBezTo>
                    <a:cubicBezTo>
                      <a:pt x="115" y="59"/>
                      <a:pt x="122" y="62"/>
                      <a:pt x="131" y="67"/>
                    </a:cubicBezTo>
                    <a:cubicBezTo>
                      <a:pt x="144" y="73"/>
                      <a:pt x="160" y="81"/>
                      <a:pt x="173" y="88"/>
                    </a:cubicBezTo>
                    <a:cubicBezTo>
                      <a:pt x="180" y="91"/>
                      <a:pt x="186" y="94"/>
                      <a:pt x="190" y="96"/>
                    </a:cubicBezTo>
                    <a:cubicBezTo>
                      <a:pt x="194" y="98"/>
                      <a:pt x="196" y="99"/>
                      <a:pt x="196" y="99"/>
                    </a:cubicBezTo>
                    <a:cubicBezTo>
                      <a:pt x="198" y="100"/>
                      <a:pt x="200" y="99"/>
                      <a:pt x="201" y="97"/>
                    </a:cubicBezTo>
                    <a:cubicBezTo>
                      <a:pt x="203" y="96"/>
                      <a:pt x="202" y="93"/>
                      <a:pt x="200" y="92"/>
                    </a:cubicBezTo>
                    <a:cubicBezTo>
                      <a:pt x="168" y="72"/>
                      <a:pt x="168" y="72"/>
                      <a:pt x="168" y="72"/>
                    </a:cubicBezTo>
                    <a:cubicBezTo>
                      <a:pt x="214" y="91"/>
                      <a:pt x="214" y="91"/>
                      <a:pt x="214" y="91"/>
                    </a:cubicBezTo>
                    <a:cubicBezTo>
                      <a:pt x="216" y="92"/>
                      <a:pt x="218" y="91"/>
                      <a:pt x="219" y="90"/>
                    </a:cubicBezTo>
                    <a:cubicBezTo>
                      <a:pt x="220" y="89"/>
                      <a:pt x="220" y="88"/>
                      <a:pt x="220" y="88"/>
                    </a:cubicBezTo>
                    <a:cubicBezTo>
                      <a:pt x="220" y="86"/>
                      <a:pt x="220" y="86"/>
                      <a:pt x="219" y="85"/>
                    </a:cubicBezTo>
                    <a:cubicBezTo>
                      <a:pt x="219" y="85"/>
                      <a:pt x="219" y="84"/>
                      <a:pt x="218" y="84"/>
                    </a:cubicBezTo>
                    <a:cubicBezTo>
                      <a:pt x="218" y="83"/>
                      <a:pt x="217" y="83"/>
                      <a:pt x="216" y="82"/>
                    </a:cubicBezTo>
                    <a:cubicBezTo>
                      <a:pt x="213" y="80"/>
                      <a:pt x="207" y="77"/>
                      <a:pt x="200" y="72"/>
                    </a:cubicBezTo>
                    <a:cubicBezTo>
                      <a:pt x="189" y="66"/>
                      <a:pt x="176" y="59"/>
                      <a:pt x="166" y="52"/>
                    </a:cubicBezTo>
                    <a:cubicBezTo>
                      <a:pt x="160" y="49"/>
                      <a:pt x="156" y="46"/>
                      <a:pt x="153" y="44"/>
                    </a:cubicBezTo>
                    <a:cubicBezTo>
                      <a:pt x="151" y="43"/>
                      <a:pt x="150" y="42"/>
                      <a:pt x="149" y="42"/>
                    </a:cubicBezTo>
                    <a:cubicBezTo>
                      <a:pt x="149" y="42"/>
                      <a:pt x="148" y="41"/>
                      <a:pt x="148" y="41"/>
                    </a:cubicBezTo>
                    <a:cubicBezTo>
                      <a:pt x="147" y="43"/>
                      <a:pt x="147" y="43"/>
                      <a:pt x="147" y="43"/>
                    </a:cubicBezTo>
                    <a:cubicBezTo>
                      <a:pt x="149" y="42"/>
                      <a:pt x="149" y="42"/>
                      <a:pt x="149" y="42"/>
                    </a:cubicBezTo>
                    <a:cubicBezTo>
                      <a:pt x="148" y="41"/>
                      <a:pt x="148" y="41"/>
                      <a:pt x="148" y="41"/>
                    </a:cubicBezTo>
                    <a:cubicBezTo>
                      <a:pt x="147" y="43"/>
                      <a:pt x="147" y="43"/>
                      <a:pt x="147" y="43"/>
                    </a:cubicBezTo>
                    <a:cubicBezTo>
                      <a:pt x="149" y="42"/>
                      <a:pt x="149" y="42"/>
                      <a:pt x="149" y="42"/>
                    </a:cubicBezTo>
                    <a:cubicBezTo>
                      <a:pt x="146" y="43"/>
                      <a:pt x="146" y="43"/>
                      <a:pt x="146" y="43"/>
                    </a:cubicBezTo>
                    <a:cubicBezTo>
                      <a:pt x="149" y="43"/>
                      <a:pt x="149" y="43"/>
                      <a:pt x="149" y="43"/>
                    </a:cubicBezTo>
                    <a:cubicBezTo>
                      <a:pt x="149" y="42"/>
                      <a:pt x="149" y="42"/>
                      <a:pt x="149" y="42"/>
                    </a:cubicBezTo>
                    <a:cubicBezTo>
                      <a:pt x="146" y="43"/>
                      <a:pt x="146" y="43"/>
                      <a:pt x="146" y="43"/>
                    </a:cubicBezTo>
                    <a:cubicBezTo>
                      <a:pt x="149" y="43"/>
                      <a:pt x="149" y="43"/>
                      <a:pt x="149" y="43"/>
                    </a:cubicBezTo>
                    <a:cubicBezTo>
                      <a:pt x="145" y="43"/>
                      <a:pt x="145" y="43"/>
                      <a:pt x="145" y="43"/>
                    </a:cubicBezTo>
                    <a:cubicBezTo>
                      <a:pt x="148" y="46"/>
                      <a:pt x="148" y="46"/>
                      <a:pt x="148" y="46"/>
                    </a:cubicBezTo>
                    <a:cubicBezTo>
                      <a:pt x="149" y="45"/>
                      <a:pt x="149" y="44"/>
                      <a:pt x="149" y="43"/>
                    </a:cubicBezTo>
                    <a:cubicBezTo>
                      <a:pt x="145" y="43"/>
                      <a:pt x="145" y="43"/>
                      <a:pt x="145" y="43"/>
                    </a:cubicBezTo>
                    <a:cubicBezTo>
                      <a:pt x="148" y="46"/>
                      <a:pt x="148" y="46"/>
                      <a:pt x="148" y="46"/>
                    </a:cubicBezTo>
                    <a:cubicBezTo>
                      <a:pt x="145" y="43"/>
                      <a:pt x="145" y="43"/>
                      <a:pt x="145" y="43"/>
                    </a:cubicBezTo>
                    <a:cubicBezTo>
                      <a:pt x="145" y="47"/>
                      <a:pt x="145" y="47"/>
                      <a:pt x="145" y="47"/>
                    </a:cubicBezTo>
                    <a:cubicBezTo>
                      <a:pt x="145" y="43"/>
                      <a:pt x="145" y="43"/>
                      <a:pt x="145" y="43"/>
                    </a:cubicBezTo>
                    <a:cubicBezTo>
                      <a:pt x="144" y="47"/>
                      <a:pt x="144" y="47"/>
                      <a:pt x="144" y="47"/>
                    </a:cubicBezTo>
                    <a:cubicBezTo>
                      <a:pt x="144" y="47"/>
                      <a:pt x="145" y="47"/>
                      <a:pt x="145" y="47"/>
                    </a:cubicBezTo>
                    <a:cubicBezTo>
                      <a:pt x="145" y="43"/>
                      <a:pt x="145" y="43"/>
                      <a:pt x="145" y="43"/>
                    </a:cubicBezTo>
                    <a:cubicBezTo>
                      <a:pt x="144" y="47"/>
                      <a:pt x="144" y="47"/>
                      <a:pt x="144" y="47"/>
                    </a:cubicBezTo>
                    <a:cubicBezTo>
                      <a:pt x="145" y="43"/>
                      <a:pt x="145" y="43"/>
                      <a:pt x="145" y="43"/>
                    </a:cubicBezTo>
                    <a:cubicBezTo>
                      <a:pt x="144" y="47"/>
                      <a:pt x="144" y="47"/>
                      <a:pt x="144" y="47"/>
                    </a:cubicBezTo>
                    <a:cubicBezTo>
                      <a:pt x="144" y="47"/>
                      <a:pt x="144" y="47"/>
                      <a:pt x="144" y="47"/>
                    </a:cubicBezTo>
                    <a:cubicBezTo>
                      <a:pt x="145" y="43"/>
                      <a:pt x="145" y="43"/>
                      <a:pt x="145" y="43"/>
                    </a:cubicBezTo>
                    <a:cubicBezTo>
                      <a:pt x="144" y="47"/>
                      <a:pt x="144" y="47"/>
                      <a:pt x="144" y="47"/>
                    </a:cubicBezTo>
                    <a:cubicBezTo>
                      <a:pt x="145" y="44"/>
                      <a:pt x="145" y="44"/>
                      <a:pt x="145" y="44"/>
                    </a:cubicBezTo>
                    <a:cubicBezTo>
                      <a:pt x="144" y="47"/>
                      <a:pt x="144" y="47"/>
                      <a:pt x="144" y="47"/>
                    </a:cubicBezTo>
                    <a:cubicBezTo>
                      <a:pt x="144" y="47"/>
                      <a:pt x="144" y="47"/>
                      <a:pt x="144" y="47"/>
                    </a:cubicBezTo>
                    <a:cubicBezTo>
                      <a:pt x="145" y="44"/>
                      <a:pt x="145" y="44"/>
                      <a:pt x="145" y="44"/>
                    </a:cubicBezTo>
                    <a:cubicBezTo>
                      <a:pt x="144" y="47"/>
                      <a:pt x="144" y="47"/>
                      <a:pt x="144" y="47"/>
                    </a:cubicBezTo>
                    <a:cubicBezTo>
                      <a:pt x="144" y="47"/>
                      <a:pt x="144" y="47"/>
                      <a:pt x="145" y="48"/>
                    </a:cubicBezTo>
                    <a:cubicBezTo>
                      <a:pt x="150" y="50"/>
                      <a:pt x="170" y="59"/>
                      <a:pt x="190" y="68"/>
                    </a:cubicBezTo>
                    <a:cubicBezTo>
                      <a:pt x="200" y="73"/>
                      <a:pt x="210" y="77"/>
                      <a:pt x="217" y="80"/>
                    </a:cubicBezTo>
                    <a:cubicBezTo>
                      <a:pt x="221" y="82"/>
                      <a:pt x="225" y="83"/>
                      <a:pt x="227" y="84"/>
                    </a:cubicBezTo>
                    <a:cubicBezTo>
                      <a:pt x="229" y="85"/>
                      <a:pt x="230" y="85"/>
                      <a:pt x="231" y="85"/>
                    </a:cubicBezTo>
                    <a:cubicBezTo>
                      <a:pt x="232" y="86"/>
                      <a:pt x="233" y="86"/>
                      <a:pt x="234" y="86"/>
                    </a:cubicBezTo>
                    <a:cubicBezTo>
                      <a:pt x="234" y="86"/>
                      <a:pt x="235" y="86"/>
                      <a:pt x="235" y="86"/>
                    </a:cubicBezTo>
                    <a:cubicBezTo>
                      <a:pt x="236" y="86"/>
                      <a:pt x="236" y="85"/>
                      <a:pt x="236" y="85"/>
                    </a:cubicBezTo>
                    <a:cubicBezTo>
                      <a:pt x="237" y="85"/>
                      <a:pt x="237" y="84"/>
                      <a:pt x="238" y="84"/>
                    </a:cubicBezTo>
                    <a:cubicBezTo>
                      <a:pt x="238" y="83"/>
                      <a:pt x="238" y="82"/>
                      <a:pt x="238" y="81"/>
                    </a:cubicBezTo>
                    <a:cubicBezTo>
                      <a:pt x="238" y="80"/>
                      <a:pt x="237" y="79"/>
                      <a:pt x="236" y="78"/>
                    </a:cubicBezTo>
                    <a:cubicBezTo>
                      <a:pt x="236" y="78"/>
                      <a:pt x="232" y="76"/>
                      <a:pt x="226" y="72"/>
                    </a:cubicBezTo>
                    <a:cubicBezTo>
                      <a:pt x="216" y="66"/>
                      <a:pt x="202" y="57"/>
                      <a:pt x="190" y="50"/>
                    </a:cubicBezTo>
                    <a:cubicBezTo>
                      <a:pt x="184" y="46"/>
                      <a:pt x="178" y="42"/>
                      <a:pt x="174" y="40"/>
                    </a:cubicBezTo>
                    <a:cubicBezTo>
                      <a:pt x="172" y="39"/>
                      <a:pt x="171" y="38"/>
                      <a:pt x="170" y="37"/>
                    </a:cubicBezTo>
                    <a:cubicBezTo>
                      <a:pt x="169" y="37"/>
                      <a:pt x="169" y="36"/>
                      <a:pt x="169" y="36"/>
                    </a:cubicBezTo>
                    <a:cubicBezTo>
                      <a:pt x="169" y="36"/>
                      <a:pt x="169" y="36"/>
                      <a:pt x="169" y="36"/>
                    </a:cubicBezTo>
                    <a:cubicBezTo>
                      <a:pt x="167" y="38"/>
                      <a:pt x="167" y="38"/>
                      <a:pt x="167" y="38"/>
                    </a:cubicBezTo>
                    <a:cubicBezTo>
                      <a:pt x="169" y="36"/>
                      <a:pt x="169" y="36"/>
                      <a:pt x="169" y="36"/>
                    </a:cubicBezTo>
                    <a:cubicBezTo>
                      <a:pt x="169" y="36"/>
                      <a:pt x="169" y="36"/>
                      <a:pt x="169" y="36"/>
                    </a:cubicBezTo>
                    <a:cubicBezTo>
                      <a:pt x="167" y="38"/>
                      <a:pt x="167" y="38"/>
                      <a:pt x="167" y="38"/>
                    </a:cubicBezTo>
                    <a:cubicBezTo>
                      <a:pt x="169" y="36"/>
                      <a:pt x="169" y="36"/>
                      <a:pt x="169" y="36"/>
                    </a:cubicBezTo>
                    <a:cubicBezTo>
                      <a:pt x="166" y="39"/>
                      <a:pt x="166" y="39"/>
                      <a:pt x="166" y="39"/>
                    </a:cubicBezTo>
                    <a:cubicBezTo>
                      <a:pt x="169" y="37"/>
                      <a:pt x="169" y="37"/>
                      <a:pt x="169" y="37"/>
                    </a:cubicBezTo>
                    <a:cubicBezTo>
                      <a:pt x="169" y="36"/>
                      <a:pt x="169" y="36"/>
                      <a:pt x="169" y="36"/>
                    </a:cubicBezTo>
                    <a:cubicBezTo>
                      <a:pt x="166" y="39"/>
                      <a:pt x="166" y="39"/>
                      <a:pt x="166" y="39"/>
                    </a:cubicBezTo>
                    <a:cubicBezTo>
                      <a:pt x="169" y="37"/>
                      <a:pt x="169" y="37"/>
                      <a:pt x="169" y="37"/>
                    </a:cubicBezTo>
                    <a:cubicBezTo>
                      <a:pt x="166" y="39"/>
                      <a:pt x="166" y="39"/>
                      <a:pt x="166" y="39"/>
                    </a:cubicBezTo>
                    <a:cubicBezTo>
                      <a:pt x="170" y="39"/>
                      <a:pt x="170" y="39"/>
                      <a:pt x="170" y="39"/>
                    </a:cubicBezTo>
                    <a:cubicBezTo>
                      <a:pt x="170" y="38"/>
                      <a:pt x="169" y="37"/>
                      <a:pt x="169" y="37"/>
                    </a:cubicBezTo>
                    <a:cubicBezTo>
                      <a:pt x="166" y="39"/>
                      <a:pt x="166" y="39"/>
                      <a:pt x="166" y="39"/>
                    </a:cubicBezTo>
                    <a:cubicBezTo>
                      <a:pt x="170" y="39"/>
                      <a:pt x="170" y="39"/>
                      <a:pt x="170" y="39"/>
                    </a:cubicBezTo>
                    <a:cubicBezTo>
                      <a:pt x="166" y="39"/>
                      <a:pt x="166" y="39"/>
                      <a:pt x="166" y="39"/>
                    </a:cubicBezTo>
                    <a:cubicBezTo>
                      <a:pt x="169" y="41"/>
                      <a:pt x="169" y="41"/>
                      <a:pt x="169" y="41"/>
                    </a:cubicBezTo>
                    <a:cubicBezTo>
                      <a:pt x="170" y="40"/>
                      <a:pt x="170" y="39"/>
                      <a:pt x="170" y="39"/>
                    </a:cubicBezTo>
                    <a:cubicBezTo>
                      <a:pt x="166" y="39"/>
                      <a:pt x="166" y="39"/>
                      <a:pt x="166" y="39"/>
                    </a:cubicBezTo>
                    <a:cubicBezTo>
                      <a:pt x="169" y="41"/>
                      <a:pt x="169" y="41"/>
                      <a:pt x="169" y="41"/>
                    </a:cubicBezTo>
                    <a:cubicBezTo>
                      <a:pt x="166" y="39"/>
                      <a:pt x="166" y="39"/>
                      <a:pt x="166" y="39"/>
                    </a:cubicBezTo>
                    <a:cubicBezTo>
                      <a:pt x="164" y="42"/>
                      <a:pt x="164" y="42"/>
                      <a:pt x="164" y="42"/>
                    </a:cubicBezTo>
                    <a:cubicBezTo>
                      <a:pt x="164" y="42"/>
                      <a:pt x="185" y="53"/>
                      <a:pt x="206" y="63"/>
                    </a:cubicBezTo>
                    <a:cubicBezTo>
                      <a:pt x="217" y="68"/>
                      <a:pt x="228" y="74"/>
                      <a:pt x="236" y="77"/>
                    </a:cubicBezTo>
                    <a:cubicBezTo>
                      <a:pt x="240" y="79"/>
                      <a:pt x="244" y="81"/>
                      <a:pt x="247" y="82"/>
                    </a:cubicBezTo>
                    <a:cubicBezTo>
                      <a:pt x="248" y="83"/>
                      <a:pt x="250" y="83"/>
                      <a:pt x="251" y="84"/>
                    </a:cubicBezTo>
                    <a:cubicBezTo>
                      <a:pt x="251" y="84"/>
                      <a:pt x="252" y="84"/>
                      <a:pt x="252" y="84"/>
                    </a:cubicBezTo>
                    <a:cubicBezTo>
                      <a:pt x="253" y="84"/>
                      <a:pt x="253" y="84"/>
                      <a:pt x="254" y="84"/>
                    </a:cubicBezTo>
                    <a:cubicBezTo>
                      <a:pt x="254" y="84"/>
                      <a:pt x="255" y="84"/>
                      <a:pt x="255" y="84"/>
                    </a:cubicBezTo>
                    <a:cubicBezTo>
                      <a:pt x="256" y="84"/>
                      <a:pt x="257" y="83"/>
                      <a:pt x="258" y="82"/>
                    </a:cubicBezTo>
                    <a:cubicBezTo>
                      <a:pt x="258" y="82"/>
                      <a:pt x="258" y="82"/>
                      <a:pt x="258" y="82"/>
                    </a:cubicBezTo>
                    <a:cubicBezTo>
                      <a:pt x="258" y="82"/>
                      <a:pt x="258" y="81"/>
                      <a:pt x="258" y="80"/>
                    </a:cubicBezTo>
                    <a:cubicBezTo>
                      <a:pt x="258" y="79"/>
                      <a:pt x="258" y="78"/>
                      <a:pt x="258" y="78"/>
                    </a:cubicBezTo>
                    <a:cubicBezTo>
                      <a:pt x="257" y="77"/>
                      <a:pt x="257" y="77"/>
                      <a:pt x="256" y="77"/>
                    </a:cubicBezTo>
                    <a:cubicBezTo>
                      <a:pt x="256" y="76"/>
                      <a:pt x="255" y="76"/>
                      <a:pt x="254" y="75"/>
                    </a:cubicBezTo>
                    <a:cubicBezTo>
                      <a:pt x="251" y="72"/>
                      <a:pt x="245" y="69"/>
                      <a:pt x="238" y="64"/>
                    </a:cubicBezTo>
                    <a:cubicBezTo>
                      <a:pt x="216" y="50"/>
                      <a:pt x="183" y="31"/>
                      <a:pt x="183" y="31"/>
                    </a:cubicBezTo>
                    <a:cubicBezTo>
                      <a:pt x="181" y="34"/>
                      <a:pt x="181" y="34"/>
                      <a:pt x="181" y="34"/>
                    </a:cubicBezTo>
                    <a:cubicBezTo>
                      <a:pt x="179" y="38"/>
                      <a:pt x="179" y="38"/>
                      <a:pt x="179" y="38"/>
                    </a:cubicBezTo>
                    <a:cubicBezTo>
                      <a:pt x="179" y="38"/>
                      <a:pt x="201" y="48"/>
                      <a:pt x="223" y="58"/>
                    </a:cubicBezTo>
                    <a:cubicBezTo>
                      <a:pt x="234" y="63"/>
                      <a:pt x="246" y="68"/>
                      <a:pt x="255" y="72"/>
                    </a:cubicBezTo>
                    <a:cubicBezTo>
                      <a:pt x="259" y="74"/>
                      <a:pt x="263" y="75"/>
                      <a:pt x="266" y="76"/>
                    </a:cubicBezTo>
                    <a:cubicBezTo>
                      <a:pt x="267" y="77"/>
                      <a:pt x="268" y="77"/>
                      <a:pt x="270" y="78"/>
                    </a:cubicBezTo>
                    <a:cubicBezTo>
                      <a:pt x="270" y="78"/>
                      <a:pt x="271" y="78"/>
                      <a:pt x="271" y="78"/>
                    </a:cubicBezTo>
                    <a:cubicBezTo>
                      <a:pt x="271" y="78"/>
                      <a:pt x="272" y="78"/>
                      <a:pt x="273" y="78"/>
                    </a:cubicBezTo>
                    <a:cubicBezTo>
                      <a:pt x="273" y="78"/>
                      <a:pt x="273" y="78"/>
                      <a:pt x="274" y="78"/>
                    </a:cubicBezTo>
                    <a:cubicBezTo>
                      <a:pt x="274" y="78"/>
                      <a:pt x="275" y="78"/>
                      <a:pt x="275" y="78"/>
                    </a:cubicBezTo>
                    <a:cubicBezTo>
                      <a:pt x="275" y="77"/>
                      <a:pt x="276" y="77"/>
                      <a:pt x="276" y="76"/>
                    </a:cubicBezTo>
                    <a:cubicBezTo>
                      <a:pt x="277" y="75"/>
                      <a:pt x="277" y="74"/>
                      <a:pt x="277" y="73"/>
                    </a:cubicBezTo>
                    <a:cubicBezTo>
                      <a:pt x="277" y="72"/>
                      <a:pt x="276" y="71"/>
                      <a:pt x="275" y="71"/>
                    </a:cubicBezTo>
                    <a:cubicBezTo>
                      <a:pt x="202" y="25"/>
                      <a:pt x="202" y="25"/>
                      <a:pt x="202" y="25"/>
                    </a:cubicBezTo>
                    <a:cubicBezTo>
                      <a:pt x="200" y="29"/>
                      <a:pt x="200" y="29"/>
                      <a:pt x="200" y="29"/>
                    </a:cubicBezTo>
                    <a:cubicBezTo>
                      <a:pt x="203" y="31"/>
                      <a:pt x="203" y="31"/>
                      <a:pt x="203" y="31"/>
                    </a:cubicBezTo>
                    <a:cubicBezTo>
                      <a:pt x="200" y="29"/>
                      <a:pt x="200" y="29"/>
                      <a:pt x="200" y="29"/>
                    </a:cubicBezTo>
                    <a:cubicBezTo>
                      <a:pt x="202" y="32"/>
                      <a:pt x="202" y="32"/>
                      <a:pt x="202" y="32"/>
                    </a:cubicBezTo>
                    <a:cubicBezTo>
                      <a:pt x="203" y="32"/>
                      <a:pt x="203" y="31"/>
                      <a:pt x="203" y="31"/>
                    </a:cubicBezTo>
                    <a:cubicBezTo>
                      <a:pt x="200" y="29"/>
                      <a:pt x="200" y="29"/>
                      <a:pt x="200" y="29"/>
                    </a:cubicBezTo>
                    <a:cubicBezTo>
                      <a:pt x="202" y="32"/>
                      <a:pt x="202" y="32"/>
                      <a:pt x="202" y="32"/>
                    </a:cubicBezTo>
                    <a:cubicBezTo>
                      <a:pt x="200" y="29"/>
                      <a:pt x="200" y="29"/>
                      <a:pt x="200" y="29"/>
                    </a:cubicBezTo>
                    <a:cubicBezTo>
                      <a:pt x="201" y="33"/>
                      <a:pt x="201" y="33"/>
                      <a:pt x="201" y="33"/>
                    </a:cubicBezTo>
                    <a:cubicBezTo>
                      <a:pt x="201" y="33"/>
                      <a:pt x="202" y="32"/>
                      <a:pt x="202" y="32"/>
                    </a:cubicBezTo>
                    <a:cubicBezTo>
                      <a:pt x="200" y="29"/>
                      <a:pt x="200" y="29"/>
                      <a:pt x="200" y="29"/>
                    </a:cubicBezTo>
                    <a:cubicBezTo>
                      <a:pt x="201" y="33"/>
                      <a:pt x="201" y="33"/>
                      <a:pt x="201" y="33"/>
                    </a:cubicBezTo>
                    <a:cubicBezTo>
                      <a:pt x="200" y="29"/>
                      <a:pt x="200" y="29"/>
                      <a:pt x="200" y="29"/>
                    </a:cubicBezTo>
                    <a:cubicBezTo>
                      <a:pt x="200" y="33"/>
                      <a:pt x="200" y="33"/>
                      <a:pt x="200" y="33"/>
                    </a:cubicBezTo>
                    <a:cubicBezTo>
                      <a:pt x="201" y="33"/>
                      <a:pt x="201" y="33"/>
                      <a:pt x="201" y="33"/>
                    </a:cubicBezTo>
                    <a:cubicBezTo>
                      <a:pt x="200" y="29"/>
                      <a:pt x="200" y="29"/>
                      <a:pt x="200" y="29"/>
                    </a:cubicBezTo>
                    <a:cubicBezTo>
                      <a:pt x="200" y="33"/>
                      <a:pt x="200" y="33"/>
                      <a:pt x="200" y="33"/>
                    </a:cubicBezTo>
                    <a:cubicBezTo>
                      <a:pt x="200" y="30"/>
                      <a:pt x="200" y="30"/>
                      <a:pt x="200" y="30"/>
                    </a:cubicBezTo>
                    <a:cubicBezTo>
                      <a:pt x="200" y="33"/>
                      <a:pt x="200" y="33"/>
                      <a:pt x="200" y="33"/>
                    </a:cubicBezTo>
                    <a:cubicBezTo>
                      <a:pt x="200" y="33"/>
                      <a:pt x="200" y="33"/>
                      <a:pt x="200" y="33"/>
                    </a:cubicBezTo>
                    <a:cubicBezTo>
                      <a:pt x="200" y="30"/>
                      <a:pt x="200" y="30"/>
                      <a:pt x="200" y="30"/>
                    </a:cubicBezTo>
                    <a:cubicBezTo>
                      <a:pt x="200" y="33"/>
                      <a:pt x="200" y="33"/>
                      <a:pt x="200" y="33"/>
                    </a:cubicBezTo>
                    <a:cubicBezTo>
                      <a:pt x="200" y="32"/>
                      <a:pt x="200" y="32"/>
                      <a:pt x="200" y="32"/>
                    </a:cubicBezTo>
                    <a:cubicBezTo>
                      <a:pt x="200" y="33"/>
                      <a:pt x="200" y="33"/>
                      <a:pt x="200" y="33"/>
                    </a:cubicBezTo>
                    <a:cubicBezTo>
                      <a:pt x="200" y="33"/>
                      <a:pt x="200" y="33"/>
                      <a:pt x="200" y="33"/>
                    </a:cubicBezTo>
                    <a:cubicBezTo>
                      <a:pt x="200" y="32"/>
                      <a:pt x="200" y="32"/>
                      <a:pt x="200" y="32"/>
                    </a:cubicBezTo>
                    <a:cubicBezTo>
                      <a:pt x="200" y="33"/>
                      <a:pt x="200" y="33"/>
                      <a:pt x="200" y="33"/>
                    </a:cubicBezTo>
                    <a:cubicBezTo>
                      <a:pt x="200" y="33"/>
                      <a:pt x="200" y="33"/>
                      <a:pt x="201" y="33"/>
                    </a:cubicBezTo>
                    <a:cubicBezTo>
                      <a:pt x="205" y="35"/>
                      <a:pt x="212" y="38"/>
                      <a:pt x="220" y="42"/>
                    </a:cubicBezTo>
                    <a:cubicBezTo>
                      <a:pt x="233" y="47"/>
                      <a:pt x="250" y="55"/>
                      <a:pt x="264" y="61"/>
                    </a:cubicBezTo>
                    <a:cubicBezTo>
                      <a:pt x="271" y="64"/>
                      <a:pt x="277" y="67"/>
                      <a:pt x="282" y="69"/>
                    </a:cubicBezTo>
                    <a:cubicBezTo>
                      <a:pt x="285" y="70"/>
                      <a:pt x="287" y="70"/>
                      <a:pt x="288" y="71"/>
                    </a:cubicBezTo>
                    <a:cubicBezTo>
                      <a:pt x="289" y="71"/>
                      <a:pt x="290" y="72"/>
                      <a:pt x="291" y="72"/>
                    </a:cubicBezTo>
                    <a:cubicBezTo>
                      <a:pt x="291" y="72"/>
                      <a:pt x="292" y="72"/>
                      <a:pt x="293" y="72"/>
                    </a:cubicBezTo>
                    <a:cubicBezTo>
                      <a:pt x="293" y="72"/>
                      <a:pt x="294" y="72"/>
                      <a:pt x="294" y="72"/>
                    </a:cubicBezTo>
                    <a:cubicBezTo>
                      <a:pt x="295" y="72"/>
                      <a:pt x="296" y="71"/>
                      <a:pt x="297" y="70"/>
                    </a:cubicBezTo>
                    <a:cubicBezTo>
                      <a:pt x="297" y="70"/>
                      <a:pt x="297" y="70"/>
                      <a:pt x="297" y="70"/>
                    </a:cubicBezTo>
                    <a:cubicBezTo>
                      <a:pt x="297" y="69"/>
                      <a:pt x="297" y="69"/>
                      <a:pt x="297" y="68"/>
                    </a:cubicBezTo>
                    <a:cubicBezTo>
                      <a:pt x="297" y="67"/>
                      <a:pt x="297" y="67"/>
                      <a:pt x="297" y="66"/>
                    </a:cubicBezTo>
                    <a:cubicBezTo>
                      <a:pt x="297" y="66"/>
                      <a:pt x="296" y="65"/>
                      <a:pt x="296" y="65"/>
                    </a:cubicBezTo>
                    <a:cubicBezTo>
                      <a:pt x="296" y="65"/>
                      <a:pt x="295" y="64"/>
                      <a:pt x="295" y="64"/>
                    </a:cubicBezTo>
                    <a:cubicBezTo>
                      <a:pt x="294" y="63"/>
                      <a:pt x="292" y="62"/>
                      <a:pt x="289" y="60"/>
                    </a:cubicBezTo>
                    <a:cubicBezTo>
                      <a:pt x="280" y="54"/>
                      <a:pt x="262" y="43"/>
                      <a:pt x="247" y="34"/>
                    </a:cubicBezTo>
                    <a:cubicBezTo>
                      <a:pt x="239" y="29"/>
                      <a:pt x="231" y="25"/>
                      <a:pt x="226" y="21"/>
                    </a:cubicBezTo>
                    <a:cubicBezTo>
                      <a:pt x="224" y="20"/>
                      <a:pt x="221" y="18"/>
                      <a:pt x="220" y="18"/>
                    </a:cubicBezTo>
                    <a:cubicBezTo>
                      <a:pt x="219" y="17"/>
                      <a:pt x="219" y="17"/>
                      <a:pt x="218" y="17"/>
                    </a:cubicBezTo>
                    <a:cubicBezTo>
                      <a:pt x="218" y="16"/>
                      <a:pt x="218" y="16"/>
                      <a:pt x="218" y="16"/>
                    </a:cubicBezTo>
                    <a:cubicBezTo>
                      <a:pt x="218" y="16"/>
                      <a:pt x="218" y="16"/>
                      <a:pt x="218" y="16"/>
                    </a:cubicBezTo>
                    <a:cubicBezTo>
                      <a:pt x="217" y="18"/>
                      <a:pt x="217" y="18"/>
                      <a:pt x="217" y="18"/>
                    </a:cubicBezTo>
                    <a:cubicBezTo>
                      <a:pt x="218" y="16"/>
                      <a:pt x="218" y="16"/>
                      <a:pt x="218" y="16"/>
                    </a:cubicBezTo>
                    <a:cubicBezTo>
                      <a:pt x="218" y="16"/>
                      <a:pt x="218" y="16"/>
                      <a:pt x="218" y="16"/>
                    </a:cubicBezTo>
                    <a:cubicBezTo>
                      <a:pt x="217" y="18"/>
                      <a:pt x="217" y="18"/>
                      <a:pt x="217" y="18"/>
                    </a:cubicBezTo>
                    <a:cubicBezTo>
                      <a:pt x="218" y="16"/>
                      <a:pt x="218" y="16"/>
                      <a:pt x="218" y="16"/>
                    </a:cubicBezTo>
                    <a:cubicBezTo>
                      <a:pt x="216" y="19"/>
                      <a:pt x="216" y="19"/>
                      <a:pt x="216" y="19"/>
                    </a:cubicBezTo>
                    <a:cubicBezTo>
                      <a:pt x="219" y="17"/>
                      <a:pt x="219" y="17"/>
                      <a:pt x="219" y="17"/>
                    </a:cubicBezTo>
                    <a:cubicBezTo>
                      <a:pt x="218" y="16"/>
                      <a:pt x="218" y="16"/>
                      <a:pt x="218" y="16"/>
                    </a:cubicBezTo>
                    <a:cubicBezTo>
                      <a:pt x="216" y="19"/>
                      <a:pt x="216" y="19"/>
                      <a:pt x="216" y="19"/>
                    </a:cubicBezTo>
                    <a:cubicBezTo>
                      <a:pt x="219" y="17"/>
                      <a:pt x="219" y="17"/>
                      <a:pt x="219" y="17"/>
                    </a:cubicBezTo>
                    <a:cubicBezTo>
                      <a:pt x="216" y="19"/>
                      <a:pt x="216" y="19"/>
                      <a:pt x="216" y="19"/>
                    </a:cubicBezTo>
                    <a:cubicBezTo>
                      <a:pt x="219" y="18"/>
                      <a:pt x="219" y="18"/>
                      <a:pt x="219" y="18"/>
                    </a:cubicBezTo>
                    <a:cubicBezTo>
                      <a:pt x="219" y="17"/>
                      <a:pt x="219" y="17"/>
                      <a:pt x="219" y="17"/>
                    </a:cubicBezTo>
                    <a:cubicBezTo>
                      <a:pt x="216" y="19"/>
                      <a:pt x="216" y="19"/>
                      <a:pt x="216" y="19"/>
                    </a:cubicBezTo>
                    <a:cubicBezTo>
                      <a:pt x="219" y="18"/>
                      <a:pt x="219" y="18"/>
                      <a:pt x="219" y="18"/>
                    </a:cubicBezTo>
                    <a:cubicBezTo>
                      <a:pt x="216" y="19"/>
                      <a:pt x="216" y="19"/>
                      <a:pt x="216" y="19"/>
                    </a:cubicBezTo>
                    <a:cubicBezTo>
                      <a:pt x="219" y="19"/>
                      <a:pt x="219" y="19"/>
                      <a:pt x="219" y="19"/>
                    </a:cubicBezTo>
                    <a:cubicBezTo>
                      <a:pt x="219" y="18"/>
                      <a:pt x="219" y="18"/>
                      <a:pt x="219" y="18"/>
                    </a:cubicBezTo>
                    <a:cubicBezTo>
                      <a:pt x="216" y="19"/>
                      <a:pt x="216" y="19"/>
                      <a:pt x="216" y="19"/>
                    </a:cubicBezTo>
                    <a:cubicBezTo>
                      <a:pt x="219" y="19"/>
                      <a:pt x="219" y="19"/>
                      <a:pt x="219" y="19"/>
                    </a:cubicBezTo>
                    <a:cubicBezTo>
                      <a:pt x="215" y="19"/>
                      <a:pt x="215" y="19"/>
                      <a:pt x="215" y="19"/>
                    </a:cubicBezTo>
                    <a:cubicBezTo>
                      <a:pt x="219" y="21"/>
                      <a:pt x="219" y="21"/>
                      <a:pt x="219" y="21"/>
                    </a:cubicBezTo>
                    <a:cubicBezTo>
                      <a:pt x="216" y="19"/>
                      <a:pt x="216" y="19"/>
                      <a:pt x="216" y="19"/>
                    </a:cubicBezTo>
                    <a:cubicBezTo>
                      <a:pt x="217" y="23"/>
                      <a:pt x="217" y="23"/>
                      <a:pt x="217" y="23"/>
                    </a:cubicBezTo>
                    <a:cubicBezTo>
                      <a:pt x="217" y="23"/>
                      <a:pt x="218" y="23"/>
                      <a:pt x="219" y="21"/>
                    </a:cubicBezTo>
                    <a:cubicBezTo>
                      <a:pt x="216" y="19"/>
                      <a:pt x="216" y="19"/>
                      <a:pt x="216" y="19"/>
                    </a:cubicBezTo>
                    <a:cubicBezTo>
                      <a:pt x="217" y="23"/>
                      <a:pt x="217" y="23"/>
                      <a:pt x="217" y="23"/>
                    </a:cubicBezTo>
                    <a:cubicBezTo>
                      <a:pt x="216" y="19"/>
                      <a:pt x="216" y="19"/>
                      <a:pt x="216" y="19"/>
                    </a:cubicBezTo>
                    <a:cubicBezTo>
                      <a:pt x="216" y="23"/>
                      <a:pt x="216" y="23"/>
                      <a:pt x="216" y="23"/>
                    </a:cubicBezTo>
                    <a:cubicBezTo>
                      <a:pt x="216" y="23"/>
                      <a:pt x="216" y="23"/>
                      <a:pt x="217" y="23"/>
                    </a:cubicBezTo>
                    <a:cubicBezTo>
                      <a:pt x="216" y="19"/>
                      <a:pt x="216" y="19"/>
                      <a:pt x="216" y="19"/>
                    </a:cubicBezTo>
                    <a:cubicBezTo>
                      <a:pt x="216" y="23"/>
                      <a:pt x="216" y="23"/>
                      <a:pt x="216" y="23"/>
                    </a:cubicBezTo>
                    <a:cubicBezTo>
                      <a:pt x="216" y="20"/>
                      <a:pt x="216" y="20"/>
                      <a:pt x="216" y="20"/>
                    </a:cubicBezTo>
                    <a:cubicBezTo>
                      <a:pt x="215" y="23"/>
                      <a:pt x="215" y="23"/>
                      <a:pt x="215" y="23"/>
                    </a:cubicBezTo>
                    <a:cubicBezTo>
                      <a:pt x="215" y="23"/>
                      <a:pt x="215" y="23"/>
                      <a:pt x="216" y="23"/>
                    </a:cubicBezTo>
                    <a:cubicBezTo>
                      <a:pt x="216" y="20"/>
                      <a:pt x="216" y="20"/>
                      <a:pt x="216" y="20"/>
                    </a:cubicBezTo>
                    <a:cubicBezTo>
                      <a:pt x="215" y="23"/>
                      <a:pt x="215" y="23"/>
                      <a:pt x="215" y="23"/>
                    </a:cubicBezTo>
                    <a:cubicBezTo>
                      <a:pt x="215" y="22"/>
                      <a:pt x="215" y="22"/>
                      <a:pt x="215" y="22"/>
                    </a:cubicBezTo>
                    <a:cubicBezTo>
                      <a:pt x="215" y="23"/>
                      <a:pt x="215" y="23"/>
                      <a:pt x="215" y="23"/>
                    </a:cubicBezTo>
                    <a:cubicBezTo>
                      <a:pt x="215" y="23"/>
                      <a:pt x="215" y="23"/>
                      <a:pt x="215" y="23"/>
                    </a:cubicBezTo>
                    <a:cubicBezTo>
                      <a:pt x="215" y="22"/>
                      <a:pt x="215" y="22"/>
                      <a:pt x="215" y="22"/>
                    </a:cubicBezTo>
                    <a:cubicBezTo>
                      <a:pt x="215" y="23"/>
                      <a:pt x="215" y="23"/>
                      <a:pt x="215" y="23"/>
                    </a:cubicBezTo>
                    <a:cubicBezTo>
                      <a:pt x="215" y="23"/>
                      <a:pt x="215" y="23"/>
                      <a:pt x="216" y="24"/>
                    </a:cubicBezTo>
                    <a:cubicBezTo>
                      <a:pt x="219" y="25"/>
                      <a:pt x="225" y="28"/>
                      <a:pt x="232" y="31"/>
                    </a:cubicBezTo>
                    <a:cubicBezTo>
                      <a:pt x="244" y="37"/>
                      <a:pt x="258" y="44"/>
                      <a:pt x="270" y="49"/>
                    </a:cubicBezTo>
                    <a:cubicBezTo>
                      <a:pt x="276" y="52"/>
                      <a:pt x="281" y="55"/>
                      <a:pt x="285" y="57"/>
                    </a:cubicBezTo>
                    <a:cubicBezTo>
                      <a:pt x="287" y="57"/>
                      <a:pt x="289" y="58"/>
                      <a:pt x="290" y="59"/>
                    </a:cubicBezTo>
                    <a:cubicBezTo>
                      <a:pt x="291" y="59"/>
                      <a:pt x="292" y="59"/>
                      <a:pt x="292" y="59"/>
                    </a:cubicBezTo>
                    <a:cubicBezTo>
                      <a:pt x="293" y="60"/>
                      <a:pt x="293" y="60"/>
                      <a:pt x="294" y="60"/>
                    </a:cubicBezTo>
                    <a:cubicBezTo>
                      <a:pt x="295" y="60"/>
                      <a:pt x="295" y="60"/>
                      <a:pt x="296" y="59"/>
                    </a:cubicBezTo>
                    <a:cubicBezTo>
                      <a:pt x="296" y="59"/>
                      <a:pt x="297" y="59"/>
                      <a:pt x="298" y="58"/>
                    </a:cubicBezTo>
                    <a:cubicBezTo>
                      <a:pt x="298" y="57"/>
                      <a:pt x="299" y="56"/>
                      <a:pt x="299" y="56"/>
                    </a:cubicBezTo>
                    <a:cubicBezTo>
                      <a:pt x="299" y="55"/>
                      <a:pt x="298" y="54"/>
                      <a:pt x="298" y="54"/>
                    </a:cubicBezTo>
                    <a:cubicBezTo>
                      <a:pt x="298" y="53"/>
                      <a:pt x="298" y="53"/>
                      <a:pt x="298" y="53"/>
                    </a:cubicBezTo>
                    <a:cubicBezTo>
                      <a:pt x="297" y="52"/>
                      <a:pt x="297" y="52"/>
                      <a:pt x="297" y="52"/>
                    </a:cubicBezTo>
                    <a:cubicBezTo>
                      <a:pt x="297" y="52"/>
                      <a:pt x="296" y="52"/>
                      <a:pt x="296" y="51"/>
                    </a:cubicBezTo>
                    <a:cubicBezTo>
                      <a:pt x="293" y="50"/>
                      <a:pt x="288" y="47"/>
                      <a:pt x="282" y="43"/>
                    </a:cubicBezTo>
                    <a:cubicBezTo>
                      <a:pt x="273" y="37"/>
                      <a:pt x="261" y="30"/>
                      <a:pt x="252" y="24"/>
                    </a:cubicBezTo>
                    <a:cubicBezTo>
                      <a:pt x="247" y="21"/>
                      <a:pt x="243" y="19"/>
                      <a:pt x="240" y="17"/>
                    </a:cubicBezTo>
                    <a:cubicBezTo>
                      <a:pt x="238" y="16"/>
                      <a:pt x="237" y="15"/>
                      <a:pt x="236" y="15"/>
                    </a:cubicBezTo>
                    <a:cubicBezTo>
                      <a:pt x="236" y="14"/>
                      <a:pt x="236" y="14"/>
                      <a:pt x="235" y="14"/>
                    </a:cubicBezTo>
                    <a:cubicBezTo>
                      <a:pt x="235" y="14"/>
                      <a:pt x="235" y="14"/>
                      <a:pt x="235" y="14"/>
                    </a:cubicBezTo>
                    <a:cubicBezTo>
                      <a:pt x="234" y="16"/>
                      <a:pt x="234" y="16"/>
                      <a:pt x="234" y="16"/>
                    </a:cubicBezTo>
                    <a:cubicBezTo>
                      <a:pt x="236" y="14"/>
                      <a:pt x="236" y="14"/>
                      <a:pt x="236" y="14"/>
                    </a:cubicBezTo>
                    <a:cubicBezTo>
                      <a:pt x="235" y="14"/>
                      <a:pt x="235" y="14"/>
                      <a:pt x="235" y="14"/>
                    </a:cubicBezTo>
                    <a:cubicBezTo>
                      <a:pt x="234" y="16"/>
                      <a:pt x="234" y="16"/>
                      <a:pt x="234" y="16"/>
                    </a:cubicBezTo>
                    <a:cubicBezTo>
                      <a:pt x="236" y="14"/>
                      <a:pt x="236" y="14"/>
                      <a:pt x="236" y="14"/>
                    </a:cubicBezTo>
                    <a:cubicBezTo>
                      <a:pt x="233" y="17"/>
                      <a:pt x="233" y="17"/>
                      <a:pt x="233" y="17"/>
                    </a:cubicBezTo>
                    <a:cubicBezTo>
                      <a:pt x="236" y="15"/>
                      <a:pt x="236" y="15"/>
                      <a:pt x="236" y="15"/>
                    </a:cubicBezTo>
                    <a:cubicBezTo>
                      <a:pt x="236" y="14"/>
                      <a:pt x="236" y="14"/>
                      <a:pt x="236" y="14"/>
                    </a:cubicBezTo>
                    <a:cubicBezTo>
                      <a:pt x="233" y="17"/>
                      <a:pt x="233" y="17"/>
                      <a:pt x="233" y="17"/>
                    </a:cubicBezTo>
                    <a:cubicBezTo>
                      <a:pt x="236" y="15"/>
                      <a:pt x="236" y="15"/>
                      <a:pt x="236" y="15"/>
                    </a:cubicBezTo>
                    <a:cubicBezTo>
                      <a:pt x="233" y="17"/>
                      <a:pt x="233" y="17"/>
                      <a:pt x="233" y="17"/>
                    </a:cubicBezTo>
                    <a:cubicBezTo>
                      <a:pt x="236" y="15"/>
                      <a:pt x="236" y="15"/>
                      <a:pt x="236" y="15"/>
                    </a:cubicBezTo>
                    <a:cubicBezTo>
                      <a:pt x="236" y="15"/>
                      <a:pt x="236" y="15"/>
                      <a:pt x="236" y="15"/>
                    </a:cubicBezTo>
                    <a:cubicBezTo>
                      <a:pt x="233" y="17"/>
                      <a:pt x="233" y="17"/>
                      <a:pt x="233" y="17"/>
                    </a:cubicBezTo>
                    <a:cubicBezTo>
                      <a:pt x="236" y="15"/>
                      <a:pt x="236" y="15"/>
                      <a:pt x="236" y="15"/>
                    </a:cubicBezTo>
                    <a:cubicBezTo>
                      <a:pt x="233" y="17"/>
                      <a:pt x="233" y="17"/>
                      <a:pt x="233" y="17"/>
                    </a:cubicBezTo>
                    <a:cubicBezTo>
                      <a:pt x="237" y="17"/>
                      <a:pt x="237" y="17"/>
                      <a:pt x="237" y="17"/>
                    </a:cubicBezTo>
                    <a:cubicBezTo>
                      <a:pt x="237" y="16"/>
                      <a:pt x="237" y="16"/>
                      <a:pt x="236" y="15"/>
                    </a:cubicBezTo>
                    <a:cubicBezTo>
                      <a:pt x="233" y="17"/>
                      <a:pt x="233" y="17"/>
                      <a:pt x="233" y="17"/>
                    </a:cubicBezTo>
                    <a:cubicBezTo>
                      <a:pt x="237" y="17"/>
                      <a:pt x="237" y="17"/>
                      <a:pt x="237" y="17"/>
                    </a:cubicBezTo>
                    <a:cubicBezTo>
                      <a:pt x="233" y="17"/>
                      <a:pt x="233" y="17"/>
                      <a:pt x="233" y="17"/>
                    </a:cubicBezTo>
                    <a:cubicBezTo>
                      <a:pt x="237" y="18"/>
                      <a:pt x="237" y="18"/>
                      <a:pt x="237" y="18"/>
                    </a:cubicBezTo>
                    <a:cubicBezTo>
                      <a:pt x="237" y="18"/>
                      <a:pt x="237" y="17"/>
                      <a:pt x="237" y="17"/>
                    </a:cubicBezTo>
                    <a:cubicBezTo>
                      <a:pt x="233" y="17"/>
                      <a:pt x="233" y="17"/>
                      <a:pt x="233" y="17"/>
                    </a:cubicBezTo>
                    <a:cubicBezTo>
                      <a:pt x="237" y="18"/>
                      <a:pt x="237" y="18"/>
                      <a:pt x="237" y="18"/>
                    </a:cubicBezTo>
                    <a:cubicBezTo>
                      <a:pt x="233" y="17"/>
                      <a:pt x="233" y="17"/>
                      <a:pt x="233" y="17"/>
                    </a:cubicBezTo>
                    <a:cubicBezTo>
                      <a:pt x="235" y="20"/>
                      <a:pt x="235" y="20"/>
                      <a:pt x="235" y="20"/>
                    </a:cubicBezTo>
                    <a:cubicBezTo>
                      <a:pt x="236" y="19"/>
                      <a:pt x="236" y="19"/>
                      <a:pt x="237" y="18"/>
                    </a:cubicBezTo>
                    <a:cubicBezTo>
                      <a:pt x="233" y="17"/>
                      <a:pt x="233" y="17"/>
                      <a:pt x="233" y="17"/>
                    </a:cubicBezTo>
                    <a:cubicBezTo>
                      <a:pt x="235" y="20"/>
                      <a:pt x="235" y="20"/>
                      <a:pt x="235" y="20"/>
                    </a:cubicBezTo>
                    <a:cubicBezTo>
                      <a:pt x="235" y="20"/>
                      <a:pt x="236" y="20"/>
                      <a:pt x="236" y="19"/>
                    </a:cubicBezTo>
                    <a:cubicBezTo>
                      <a:pt x="233" y="17"/>
                      <a:pt x="233" y="17"/>
                      <a:pt x="233" y="17"/>
                    </a:cubicBezTo>
                    <a:cubicBezTo>
                      <a:pt x="235" y="20"/>
                      <a:pt x="235" y="20"/>
                      <a:pt x="235" y="20"/>
                    </a:cubicBezTo>
                    <a:cubicBezTo>
                      <a:pt x="235" y="20"/>
                      <a:pt x="236" y="20"/>
                      <a:pt x="236" y="19"/>
                    </a:cubicBezTo>
                    <a:cubicBezTo>
                      <a:pt x="233" y="17"/>
                      <a:pt x="233" y="17"/>
                      <a:pt x="233" y="17"/>
                    </a:cubicBezTo>
                    <a:cubicBezTo>
                      <a:pt x="235" y="20"/>
                      <a:pt x="235" y="20"/>
                      <a:pt x="235" y="20"/>
                    </a:cubicBezTo>
                    <a:cubicBezTo>
                      <a:pt x="233" y="17"/>
                      <a:pt x="233" y="17"/>
                      <a:pt x="233" y="17"/>
                    </a:cubicBezTo>
                    <a:cubicBezTo>
                      <a:pt x="234" y="21"/>
                      <a:pt x="234" y="21"/>
                      <a:pt x="234" y="21"/>
                    </a:cubicBezTo>
                    <a:cubicBezTo>
                      <a:pt x="234" y="21"/>
                      <a:pt x="234" y="21"/>
                      <a:pt x="235" y="20"/>
                    </a:cubicBezTo>
                    <a:cubicBezTo>
                      <a:pt x="233" y="17"/>
                      <a:pt x="233" y="17"/>
                      <a:pt x="233" y="17"/>
                    </a:cubicBezTo>
                    <a:cubicBezTo>
                      <a:pt x="234" y="21"/>
                      <a:pt x="234" y="21"/>
                      <a:pt x="234" y="21"/>
                    </a:cubicBezTo>
                    <a:cubicBezTo>
                      <a:pt x="233" y="18"/>
                      <a:pt x="233" y="18"/>
                      <a:pt x="233" y="18"/>
                    </a:cubicBezTo>
                    <a:cubicBezTo>
                      <a:pt x="233" y="21"/>
                      <a:pt x="233" y="21"/>
                      <a:pt x="233" y="21"/>
                    </a:cubicBezTo>
                    <a:cubicBezTo>
                      <a:pt x="234" y="21"/>
                      <a:pt x="234" y="21"/>
                      <a:pt x="234" y="21"/>
                    </a:cubicBezTo>
                    <a:cubicBezTo>
                      <a:pt x="233" y="18"/>
                      <a:pt x="233" y="18"/>
                      <a:pt x="233" y="18"/>
                    </a:cubicBezTo>
                    <a:cubicBezTo>
                      <a:pt x="233" y="21"/>
                      <a:pt x="233" y="21"/>
                      <a:pt x="233" y="21"/>
                    </a:cubicBezTo>
                    <a:cubicBezTo>
                      <a:pt x="233" y="19"/>
                      <a:pt x="233" y="19"/>
                      <a:pt x="233" y="19"/>
                    </a:cubicBezTo>
                    <a:cubicBezTo>
                      <a:pt x="233" y="21"/>
                      <a:pt x="233" y="21"/>
                      <a:pt x="233" y="21"/>
                    </a:cubicBezTo>
                    <a:cubicBezTo>
                      <a:pt x="233" y="21"/>
                      <a:pt x="233" y="21"/>
                      <a:pt x="233" y="21"/>
                    </a:cubicBezTo>
                    <a:cubicBezTo>
                      <a:pt x="233" y="19"/>
                      <a:pt x="233" y="19"/>
                      <a:pt x="233" y="19"/>
                    </a:cubicBezTo>
                    <a:cubicBezTo>
                      <a:pt x="233" y="21"/>
                      <a:pt x="233" y="21"/>
                      <a:pt x="233" y="21"/>
                    </a:cubicBezTo>
                    <a:cubicBezTo>
                      <a:pt x="233" y="21"/>
                      <a:pt x="233" y="21"/>
                      <a:pt x="233" y="21"/>
                    </a:cubicBezTo>
                    <a:cubicBezTo>
                      <a:pt x="233" y="21"/>
                      <a:pt x="235" y="21"/>
                      <a:pt x="237" y="22"/>
                    </a:cubicBezTo>
                    <a:cubicBezTo>
                      <a:pt x="244" y="25"/>
                      <a:pt x="258" y="31"/>
                      <a:pt x="270" y="36"/>
                    </a:cubicBezTo>
                    <a:cubicBezTo>
                      <a:pt x="276" y="38"/>
                      <a:pt x="282" y="40"/>
                      <a:pt x="286" y="42"/>
                    </a:cubicBezTo>
                    <a:cubicBezTo>
                      <a:pt x="290" y="44"/>
                      <a:pt x="292" y="45"/>
                      <a:pt x="292" y="45"/>
                    </a:cubicBezTo>
                    <a:cubicBezTo>
                      <a:pt x="294" y="46"/>
                      <a:pt x="297" y="45"/>
                      <a:pt x="298" y="43"/>
                    </a:cubicBezTo>
                    <a:cubicBezTo>
                      <a:pt x="299" y="41"/>
                      <a:pt x="298" y="39"/>
                      <a:pt x="296" y="38"/>
                    </a:cubicBezTo>
                    <a:cubicBezTo>
                      <a:pt x="252" y="11"/>
                      <a:pt x="252" y="11"/>
                      <a:pt x="252" y="11"/>
                    </a:cubicBezTo>
                    <a:cubicBezTo>
                      <a:pt x="250" y="14"/>
                      <a:pt x="250" y="14"/>
                      <a:pt x="250" y="14"/>
                    </a:cubicBezTo>
                    <a:cubicBezTo>
                      <a:pt x="254" y="16"/>
                      <a:pt x="254" y="16"/>
                      <a:pt x="254" y="16"/>
                    </a:cubicBezTo>
                    <a:cubicBezTo>
                      <a:pt x="250" y="14"/>
                      <a:pt x="250" y="14"/>
                      <a:pt x="250" y="14"/>
                    </a:cubicBezTo>
                    <a:cubicBezTo>
                      <a:pt x="252" y="18"/>
                      <a:pt x="252" y="18"/>
                      <a:pt x="252" y="18"/>
                    </a:cubicBezTo>
                    <a:cubicBezTo>
                      <a:pt x="252" y="17"/>
                      <a:pt x="253" y="17"/>
                      <a:pt x="254" y="16"/>
                    </a:cubicBezTo>
                    <a:cubicBezTo>
                      <a:pt x="250" y="14"/>
                      <a:pt x="250" y="14"/>
                      <a:pt x="250" y="14"/>
                    </a:cubicBezTo>
                    <a:cubicBezTo>
                      <a:pt x="252" y="18"/>
                      <a:pt x="252" y="18"/>
                      <a:pt x="252" y="18"/>
                    </a:cubicBezTo>
                    <a:cubicBezTo>
                      <a:pt x="250" y="14"/>
                      <a:pt x="250" y="14"/>
                      <a:pt x="250" y="14"/>
                    </a:cubicBezTo>
                    <a:cubicBezTo>
                      <a:pt x="251" y="18"/>
                      <a:pt x="251" y="18"/>
                      <a:pt x="251" y="18"/>
                    </a:cubicBezTo>
                    <a:cubicBezTo>
                      <a:pt x="251" y="18"/>
                      <a:pt x="251" y="18"/>
                      <a:pt x="252" y="18"/>
                    </a:cubicBezTo>
                    <a:cubicBezTo>
                      <a:pt x="250" y="14"/>
                      <a:pt x="250" y="14"/>
                      <a:pt x="250" y="14"/>
                    </a:cubicBezTo>
                    <a:cubicBezTo>
                      <a:pt x="251" y="18"/>
                      <a:pt x="251" y="18"/>
                      <a:pt x="251" y="18"/>
                    </a:cubicBezTo>
                    <a:cubicBezTo>
                      <a:pt x="250" y="14"/>
                      <a:pt x="250" y="14"/>
                      <a:pt x="250" y="14"/>
                    </a:cubicBezTo>
                    <a:cubicBezTo>
                      <a:pt x="250" y="18"/>
                      <a:pt x="250" y="18"/>
                      <a:pt x="250" y="18"/>
                    </a:cubicBezTo>
                    <a:cubicBezTo>
                      <a:pt x="251" y="18"/>
                      <a:pt x="251" y="18"/>
                      <a:pt x="251" y="18"/>
                    </a:cubicBezTo>
                    <a:cubicBezTo>
                      <a:pt x="250" y="14"/>
                      <a:pt x="250" y="14"/>
                      <a:pt x="250" y="14"/>
                    </a:cubicBezTo>
                    <a:cubicBezTo>
                      <a:pt x="250" y="18"/>
                      <a:pt x="250" y="18"/>
                      <a:pt x="250" y="18"/>
                    </a:cubicBezTo>
                    <a:cubicBezTo>
                      <a:pt x="250" y="15"/>
                      <a:pt x="250" y="15"/>
                      <a:pt x="250" y="15"/>
                    </a:cubicBezTo>
                    <a:cubicBezTo>
                      <a:pt x="250" y="18"/>
                      <a:pt x="250" y="18"/>
                      <a:pt x="250" y="18"/>
                    </a:cubicBezTo>
                    <a:cubicBezTo>
                      <a:pt x="250" y="18"/>
                      <a:pt x="250" y="18"/>
                      <a:pt x="250" y="18"/>
                    </a:cubicBezTo>
                    <a:cubicBezTo>
                      <a:pt x="250" y="15"/>
                      <a:pt x="250" y="15"/>
                      <a:pt x="250" y="15"/>
                    </a:cubicBezTo>
                    <a:cubicBezTo>
                      <a:pt x="250" y="18"/>
                      <a:pt x="250" y="18"/>
                      <a:pt x="250" y="18"/>
                    </a:cubicBezTo>
                    <a:cubicBezTo>
                      <a:pt x="250" y="18"/>
                      <a:pt x="250" y="18"/>
                      <a:pt x="250" y="18"/>
                    </a:cubicBezTo>
                    <a:cubicBezTo>
                      <a:pt x="250" y="18"/>
                      <a:pt x="251" y="18"/>
                      <a:pt x="253" y="19"/>
                    </a:cubicBezTo>
                    <a:cubicBezTo>
                      <a:pt x="258" y="20"/>
                      <a:pt x="269" y="22"/>
                      <a:pt x="279" y="25"/>
                    </a:cubicBezTo>
                    <a:cubicBezTo>
                      <a:pt x="288" y="27"/>
                      <a:pt x="296" y="29"/>
                      <a:pt x="296" y="29"/>
                    </a:cubicBezTo>
                    <a:cubicBezTo>
                      <a:pt x="298" y="30"/>
                      <a:pt x="300" y="29"/>
                      <a:pt x="301" y="27"/>
                    </a:cubicBezTo>
                    <a:cubicBezTo>
                      <a:pt x="302" y="25"/>
                      <a:pt x="301" y="23"/>
                      <a:pt x="299" y="22"/>
                    </a:cubicBezTo>
                    <a:cubicBezTo>
                      <a:pt x="299" y="22"/>
                      <a:pt x="297" y="21"/>
                      <a:pt x="295" y="19"/>
                    </a:cubicBezTo>
                    <a:cubicBezTo>
                      <a:pt x="290" y="16"/>
                      <a:pt x="283" y="12"/>
                      <a:pt x="278" y="9"/>
                    </a:cubicBezTo>
                    <a:cubicBezTo>
                      <a:pt x="275" y="7"/>
                      <a:pt x="273" y="6"/>
                      <a:pt x="271" y="4"/>
                    </a:cubicBezTo>
                    <a:cubicBezTo>
                      <a:pt x="270" y="4"/>
                      <a:pt x="269" y="3"/>
                      <a:pt x="269" y="3"/>
                    </a:cubicBezTo>
                    <a:cubicBezTo>
                      <a:pt x="269" y="3"/>
                      <a:pt x="269" y="3"/>
                      <a:pt x="269" y="3"/>
                    </a:cubicBezTo>
                    <a:cubicBezTo>
                      <a:pt x="269" y="3"/>
                      <a:pt x="269" y="3"/>
                      <a:pt x="269" y="3"/>
                    </a:cubicBezTo>
                    <a:cubicBezTo>
                      <a:pt x="267" y="4"/>
                      <a:pt x="267" y="4"/>
                      <a:pt x="267" y="4"/>
                    </a:cubicBezTo>
                    <a:cubicBezTo>
                      <a:pt x="269" y="3"/>
                      <a:pt x="269" y="3"/>
                      <a:pt x="269" y="3"/>
                    </a:cubicBezTo>
                    <a:cubicBezTo>
                      <a:pt x="269" y="3"/>
                      <a:pt x="269" y="3"/>
                      <a:pt x="269" y="3"/>
                    </a:cubicBezTo>
                    <a:cubicBezTo>
                      <a:pt x="267" y="4"/>
                      <a:pt x="267" y="4"/>
                      <a:pt x="267" y="4"/>
                    </a:cubicBezTo>
                    <a:cubicBezTo>
                      <a:pt x="269" y="3"/>
                      <a:pt x="269" y="3"/>
                      <a:pt x="269" y="3"/>
                    </a:cubicBezTo>
                    <a:cubicBezTo>
                      <a:pt x="266" y="5"/>
                      <a:pt x="266" y="5"/>
                      <a:pt x="266" y="5"/>
                    </a:cubicBezTo>
                    <a:cubicBezTo>
                      <a:pt x="269" y="4"/>
                      <a:pt x="269" y="4"/>
                      <a:pt x="269" y="4"/>
                    </a:cubicBezTo>
                    <a:cubicBezTo>
                      <a:pt x="269" y="3"/>
                      <a:pt x="269" y="3"/>
                      <a:pt x="269" y="3"/>
                    </a:cubicBezTo>
                    <a:cubicBezTo>
                      <a:pt x="266" y="5"/>
                      <a:pt x="266" y="5"/>
                      <a:pt x="266" y="5"/>
                    </a:cubicBezTo>
                    <a:cubicBezTo>
                      <a:pt x="269" y="4"/>
                      <a:pt x="269" y="4"/>
                      <a:pt x="269" y="4"/>
                    </a:cubicBezTo>
                    <a:cubicBezTo>
                      <a:pt x="266" y="6"/>
                      <a:pt x="266" y="6"/>
                      <a:pt x="266" y="6"/>
                    </a:cubicBezTo>
                    <a:cubicBezTo>
                      <a:pt x="270" y="6"/>
                      <a:pt x="270" y="6"/>
                      <a:pt x="270" y="6"/>
                    </a:cubicBezTo>
                    <a:cubicBezTo>
                      <a:pt x="270" y="4"/>
                      <a:pt x="269" y="4"/>
                      <a:pt x="269" y="4"/>
                    </a:cubicBezTo>
                    <a:cubicBezTo>
                      <a:pt x="266" y="6"/>
                      <a:pt x="266" y="6"/>
                      <a:pt x="266" y="6"/>
                    </a:cubicBezTo>
                    <a:cubicBezTo>
                      <a:pt x="270" y="6"/>
                      <a:pt x="270" y="6"/>
                      <a:pt x="270" y="6"/>
                    </a:cubicBezTo>
                    <a:cubicBezTo>
                      <a:pt x="266" y="6"/>
                      <a:pt x="266" y="6"/>
                      <a:pt x="266" y="6"/>
                    </a:cubicBezTo>
                    <a:cubicBezTo>
                      <a:pt x="269" y="8"/>
                      <a:pt x="269" y="8"/>
                      <a:pt x="269" y="8"/>
                    </a:cubicBezTo>
                    <a:cubicBezTo>
                      <a:pt x="270" y="7"/>
                      <a:pt x="270" y="6"/>
                      <a:pt x="270" y="6"/>
                    </a:cubicBezTo>
                    <a:cubicBezTo>
                      <a:pt x="266" y="6"/>
                      <a:pt x="266" y="6"/>
                      <a:pt x="266" y="6"/>
                    </a:cubicBezTo>
                    <a:cubicBezTo>
                      <a:pt x="269" y="8"/>
                      <a:pt x="269" y="8"/>
                      <a:pt x="269" y="8"/>
                    </a:cubicBezTo>
                    <a:cubicBezTo>
                      <a:pt x="269" y="8"/>
                      <a:pt x="269" y="8"/>
                      <a:pt x="269" y="8"/>
                    </a:cubicBezTo>
                    <a:cubicBezTo>
                      <a:pt x="266" y="6"/>
                      <a:pt x="266" y="6"/>
                      <a:pt x="266" y="6"/>
                    </a:cubicBezTo>
                    <a:cubicBezTo>
                      <a:pt x="267" y="9"/>
                      <a:pt x="267" y="9"/>
                      <a:pt x="267" y="9"/>
                    </a:cubicBezTo>
                    <a:cubicBezTo>
                      <a:pt x="268" y="9"/>
                      <a:pt x="268" y="9"/>
                      <a:pt x="269" y="8"/>
                    </a:cubicBezTo>
                    <a:cubicBezTo>
                      <a:pt x="266" y="6"/>
                      <a:pt x="266" y="6"/>
                      <a:pt x="266" y="6"/>
                    </a:cubicBezTo>
                    <a:cubicBezTo>
                      <a:pt x="267" y="9"/>
                      <a:pt x="267" y="9"/>
                      <a:pt x="267" y="9"/>
                    </a:cubicBezTo>
                    <a:cubicBezTo>
                      <a:pt x="266" y="6"/>
                      <a:pt x="266" y="6"/>
                      <a:pt x="266" y="6"/>
                    </a:cubicBezTo>
                    <a:cubicBezTo>
                      <a:pt x="266" y="10"/>
                      <a:pt x="266" y="10"/>
                      <a:pt x="266" y="10"/>
                    </a:cubicBezTo>
                    <a:cubicBezTo>
                      <a:pt x="267" y="9"/>
                      <a:pt x="267" y="9"/>
                      <a:pt x="267" y="9"/>
                    </a:cubicBezTo>
                    <a:cubicBezTo>
                      <a:pt x="266" y="6"/>
                      <a:pt x="266" y="6"/>
                      <a:pt x="266" y="6"/>
                    </a:cubicBezTo>
                    <a:cubicBezTo>
                      <a:pt x="266" y="10"/>
                      <a:pt x="266" y="10"/>
                      <a:pt x="266" y="10"/>
                    </a:cubicBezTo>
                    <a:cubicBezTo>
                      <a:pt x="266" y="8"/>
                      <a:pt x="266" y="8"/>
                      <a:pt x="266" y="8"/>
                    </a:cubicBezTo>
                    <a:cubicBezTo>
                      <a:pt x="266" y="10"/>
                      <a:pt x="266" y="10"/>
                      <a:pt x="266" y="10"/>
                    </a:cubicBezTo>
                    <a:cubicBezTo>
                      <a:pt x="266" y="10"/>
                      <a:pt x="266" y="10"/>
                      <a:pt x="266" y="10"/>
                    </a:cubicBezTo>
                    <a:cubicBezTo>
                      <a:pt x="266" y="8"/>
                      <a:pt x="266" y="8"/>
                      <a:pt x="266" y="8"/>
                    </a:cubicBezTo>
                    <a:cubicBezTo>
                      <a:pt x="266" y="10"/>
                      <a:pt x="266" y="10"/>
                      <a:pt x="266" y="10"/>
                    </a:cubicBezTo>
                    <a:cubicBezTo>
                      <a:pt x="266" y="10"/>
                      <a:pt x="267" y="10"/>
                      <a:pt x="268" y="10"/>
                    </a:cubicBezTo>
                    <a:cubicBezTo>
                      <a:pt x="271" y="10"/>
                      <a:pt x="277" y="11"/>
                      <a:pt x="282" y="12"/>
                    </a:cubicBezTo>
                    <a:cubicBezTo>
                      <a:pt x="287" y="13"/>
                      <a:pt x="292" y="14"/>
                      <a:pt x="292" y="14"/>
                    </a:cubicBezTo>
                    <a:cubicBezTo>
                      <a:pt x="293" y="14"/>
                      <a:pt x="295" y="13"/>
                      <a:pt x="296" y="11"/>
                    </a:cubicBezTo>
                    <a:cubicBezTo>
                      <a:pt x="297" y="9"/>
                      <a:pt x="296" y="7"/>
                      <a:pt x="294" y="6"/>
                    </a:cubicBezTo>
                    <a:cubicBezTo>
                      <a:pt x="286" y="1"/>
                      <a:pt x="286" y="1"/>
                      <a:pt x="286" y="1"/>
                    </a:cubicBezTo>
                    <a:cubicBezTo>
                      <a:pt x="284" y="0"/>
                      <a:pt x="281" y="0"/>
                      <a:pt x="280" y="2"/>
                    </a:cubicBezTo>
                    <a:cubicBezTo>
                      <a:pt x="279" y="4"/>
                      <a:pt x="279" y="6"/>
                      <a:pt x="281" y="8"/>
                    </a:cubicBezTo>
                    <a:cubicBezTo>
                      <a:pt x="290" y="13"/>
                      <a:pt x="290" y="13"/>
                      <a:pt x="290" y="13"/>
                    </a:cubicBezTo>
                    <a:cubicBezTo>
                      <a:pt x="292" y="10"/>
                      <a:pt x="292" y="10"/>
                      <a:pt x="292" y="10"/>
                    </a:cubicBezTo>
                    <a:cubicBezTo>
                      <a:pt x="293" y="6"/>
                      <a:pt x="293" y="6"/>
                      <a:pt x="293" y="6"/>
                    </a:cubicBezTo>
                    <a:cubicBezTo>
                      <a:pt x="293" y="6"/>
                      <a:pt x="287" y="5"/>
                      <a:pt x="281" y="4"/>
                    </a:cubicBezTo>
                    <a:cubicBezTo>
                      <a:pt x="278" y="3"/>
                      <a:pt x="275" y="3"/>
                      <a:pt x="272" y="2"/>
                    </a:cubicBezTo>
                    <a:cubicBezTo>
                      <a:pt x="271" y="2"/>
                      <a:pt x="270" y="2"/>
                      <a:pt x="269" y="2"/>
                    </a:cubicBezTo>
                    <a:cubicBezTo>
                      <a:pt x="268" y="2"/>
                      <a:pt x="267" y="2"/>
                      <a:pt x="266" y="2"/>
                    </a:cubicBezTo>
                    <a:cubicBezTo>
                      <a:pt x="266" y="2"/>
                      <a:pt x="266" y="2"/>
                      <a:pt x="265" y="2"/>
                    </a:cubicBezTo>
                    <a:cubicBezTo>
                      <a:pt x="265" y="2"/>
                      <a:pt x="265" y="2"/>
                      <a:pt x="264" y="2"/>
                    </a:cubicBezTo>
                    <a:cubicBezTo>
                      <a:pt x="264" y="2"/>
                      <a:pt x="263" y="2"/>
                      <a:pt x="262" y="3"/>
                    </a:cubicBezTo>
                    <a:cubicBezTo>
                      <a:pt x="266" y="6"/>
                      <a:pt x="266" y="6"/>
                      <a:pt x="266" y="6"/>
                    </a:cubicBezTo>
                    <a:cubicBezTo>
                      <a:pt x="263" y="3"/>
                      <a:pt x="263" y="3"/>
                      <a:pt x="263" y="3"/>
                    </a:cubicBezTo>
                    <a:cubicBezTo>
                      <a:pt x="262" y="4"/>
                      <a:pt x="262" y="5"/>
                      <a:pt x="262" y="6"/>
                    </a:cubicBezTo>
                    <a:cubicBezTo>
                      <a:pt x="262" y="7"/>
                      <a:pt x="262" y="8"/>
                      <a:pt x="262" y="8"/>
                    </a:cubicBezTo>
                    <a:cubicBezTo>
                      <a:pt x="263" y="8"/>
                      <a:pt x="263" y="9"/>
                      <a:pt x="263" y="9"/>
                    </a:cubicBezTo>
                    <a:cubicBezTo>
                      <a:pt x="264" y="9"/>
                      <a:pt x="264" y="9"/>
                      <a:pt x="264" y="10"/>
                    </a:cubicBezTo>
                    <a:cubicBezTo>
                      <a:pt x="266" y="11"/>
                      <a:pt x="269" y="12"/>
                      <a:pt x="272" y="14"/>
                    </a:cubicBezTo>
                    <a:cubicBezTo>
                      <a:pt x="281" y="20"/>
                      <a:pt x="295" y="29"/>
                      <a:pt x="295" y="29"/>
                    </a:cubicBezTo>
                    <a:cubicBezTo>
                      <a:pt x="297" y="25"/>
                      <a:pt x="297" y="25"/>
                      <a:pt x="297" y="25"/>
                    </a:cubicBezTo>
                    <a:cubicBezTo>
                      <a:pt x="298" y="21"/>
                      <a:pt x="298" y="21"/>
                      <a:pt x="298" y="21"/>
                    </a:cubicBezTo>
                    <a:cubicBezTo>
                      <a:pt x="298" y="21"/>
                      <a:pt x="287" y="19"/>
                      <a:pt x="275" y="16"/>
                    </a:cubicBezTo>
                    <a:cubicBezTo>
                      <a:pt x="270" y="14"/>
                      <a:pt x="264" y="13"/>
                      <a:pt x="259" y="12"/>
                    </a:cubicBezTo>
                    <a:cubicBezTo>
                      <a:pt x="257" y="11"/>
                      <a:pt x="255" y="11"/>
                      <a:pt x="254" y="11"/>
                    </a:cubicBezTo>
                    <a:cubicBezTo>
                      <a:pt x="253" y="10"/>
                      <a:pt x="252" y="10"/>
                      <a:pt x="252" y="10"/>
                    </a:cubicBezTo>
                    <a:cubicBezTo>
                      <a:pt x="251" y="10"/>
                      <a:pt x="251" y="10"/>
                      <a:pt x="251" y="10"/>
                    </a:cubicBezTo>
                    <a:cubicBezTo>
                      <a:pt x="251" y="10"/>
                      <a:pt x="251" y="10"/>
                      <a:pt x="250" y="10"/>
                    </a:cubicBezTo>
                    <a:cubicBezTo>
                      <a:pt x="250" y="10"/>
                      <a:pt x="250" y="10"/>
                      <a:pt x="249" y="10"/>
                    </a:cubicBezTo>
                    <a:cubicBezTo>
                      <a:pt x="249" y="10"/>
                      <a:pt x="249" y="10"/>
                      <a:pt x="248" y="10"/>
                    </a:cubicBezTo>
                    <a:cubicBezTo>
                      <a:pt x="248" y="11"/>
                      <a:pt x="247" y="11"/>
                      <a:pt x="247" y="12"/>
                    </a:cubicBezTo>
                    <a:cubicBezTo>
                      <a:pt x="246" y="14"/>
                      <a:pt x="246" y="16"/>
                      <a:pt x="248" y="17"/>
                    </a:cubicBezTo>
                    <a:cubicBezTo>
                      <a:pt x="292" y="45"/>
                      <a:pt x="292" y="45"/>
                      <a:pt x="292" y="45"/>
                    </a:cubicBezTo>
                    <a:cubicBezTo>
                      <a:pt x="294" y="41"/>
                      <a:pt x="294" y="41"/>
                      <a:pt x="294" y="41"/>
                    </a:cubicBezTo>
                    <a:cubicBezTo>
                      <a:pt x="296" y="38"/>
                      <a:pt x="296" y="38"/>
                      <a:pt x="296" y="38"/>
                    </a:cubicBezTo>
                    <a:cubicBezTo>
                      <a:pt x="296" y="38"/>
                      <a:pt x="281" y="32"/>
                      <a:pt x="267" y="25"/>
                    </a:cubicBezTo>
                    <a:cubicBezTo>
                      <a:pt x="259" y="22"/>
                      <a:pt x="252" y="19"/>
                      <a:pt x="246" y="17"/>
                    </a:cubicBezTo>
                    <a:cubicBezTo>
                      <a:pt x="243" y="16"/>
                      <a:pt x="240" y="15"/>
                      <a:pt x="238" y="14"/>
                    </a:cubicBezTo>
                    <a:cubicBezTo>
                      <a:pt x="237" y="14"/>
                      <a:pt x="236" y="13"/>
                      <a:pt x="236" y="13"/>
                    </a:cubicBezTo>
                    <a:cubicBezTo>
                      <a:pt x="235" y="13"/>
                      <a:pt x="235" y="13"/>
                      <a:pt x="234" y="13"/>
                    </a:cubicBezTo>
                    <a:cubicBezTo>
                      <a:pt x="234" y="13"/>
                      <a:pt x="234" y="13"/>
                      <a:pt x="233" y="13"/>
                    </a:cubicBezTo>
                    <a:cubicBezTo>
                      <a:pt x="233" y="13"/>
                      <a:pt x="232" y="13"/>
                      <a:pt x="232" y="13"/>
                    </a:cubicBezTo>
                    <a:cubicBezTo>
                      <a:pt x="231" y="13"/>
                      <a:pt x="231" y="13"/>
                      <a:pt x="231" y="14"/>
                    </a:cubicBezTo>
                    <a:cubicBezTo>
                      <a:pt x="230" y="14"/>
                      <a:pt x="230" y="14"/>
                      <a:pt x="229" y="15"/>
                    </a:cubicBezTo>
                    <a:cubicBezTo>
                      <a:pt x="233" y="17"/>
                      <a:pt x="233" y="17"/>
                      <a:pt x="233" y="17"/>
                    </a:cubicBezTo>
                    <a:cubicBezTo>
                      <a:pt x="231" y="14"/>
                      <a:pt x="231" y="14"/>
                      <a:pt x="231" y="14"/>
                    </a:cubicBezTo>
                    <a:cubicBezTo>
                      <a:pt x="229" y="14"/>
                      <a:pt x="229" y="15"/>
                      <a:pt x="229" y="16"/>
                    </a:cubicBezTo>
                    <a:cubicBezTo>
                      <a:pt x="229" y="16"/>
                      <a:pt x="229" y="17"/>
                      <a:pt x="229" y="17"/>
                    </a:cubicBezTo>
                    <a:cubicBezTo>
                      <a:pt x="229" y="18"/>
                      <a:pt x="229" y="18"/>
                      <a:pt x="229" y="19"/>
                    </a:cubicBezTo>
                    <a:cubicBezTo>
                      <a:pt x="229" y="19"/>
                      <a:pt x="230" y="19"/>
                      <a:pt x="230" y="20"/>
                    </a:cubicBezTo>
                    <a:cubicBezTo>
                      <a:pt x="230" y="20"/>
                      <a:pt x="230" y="20"/>
                      <a:pt x="230" y="20"/>
                    </a:cubicBezTo>
                    <a:cubicBezTo>
                      <a:pt x="231" y="21"/>
                      <a:pt x="231" y="21"/>
                      <a:pt x="232" y="21"/>
                    </a:cubicBezTo>
                    <a:cubicBezTo>
                      <a:pt x="234" y="23"/>
                      <a:pt x="239" y="26"/>
                      <a:pt x="245" y="30"/>
                    </a:cubicBezTo>
                    <a:cubicBezTo>
                      <a:pt x="254" y="35"/>
                      <a:pt x="266" y="43"/>
                      <a:pt x="276" y="48"/>
                    </a:cubicBezTo>
                    <a:cubicBezTo>
                      <a:pt x="281" y="51"/>
                      <a:pt x="285" y="54"/>
                      <a:pt x="288" y="56"/>
                    </a:cubicBezTo>
                    <a:cubicBezTo>
                      <a:pt x="289" y="57"/>
                      <a:pt x="290" y="57"/>
                      <a:pt x="291" y="58"/>
                    </a:cubicBezTo>
                    <a:cubicBezTo>
                      <a:pt x="292" y="58"/>
                      <a:pt x="292" y="58"/>
                      <a:pt x="292" y="59"/>
                    </a:cubicBezTo>
                    <a:cubicBezTo>
                      <a:pt x="292" y="59"/>
                      <a:pt x="292" y="59"/>
                      <a:pt x="292" y="59"/>
                    </a:cubicBezTo>
                    <a:cubicBezTo>
                      <a:pt x="293" y="57"/>
                      <a:pt x="293" y="57"/>
                      <a:pt x="293" y="57"/>
                    </a:cubicBezTo>
                    <a:cubicBezTo>
                      <a:pt x="292" y="58"/>
                      <a:pt x="292" y="58"/>
                      <a:pt x="292" y="58"/>
                    </a:cubicBezTo>
                    <a:cubicBezTo>
                      <a:pt x="292" y="59"/>
                      <a:pt x="292" y="59"/>
                      <a:pt x="292" y="59"/>
                    </a:cubicBezTo>
                    <a:cubicBezTo>
                      <a:pt x="293" y="57"/>
                      <a:pt x="293" y="57"/>
                      <a:pt x="293" y="57"/>
                    </a:cubicBezTo>
                    <a:cubicBezTo>
                      <a:pt x="292" y="58"/>
                      <a:pt x="292" y="58"/>
                      <a:pt x="292" y="58"/>
                    </a:cubicBezTo>
                    <a:cubicBezTo>
                      <a:pt x="294" y="56"/>
                      <a:pt x="294" y="56"/>
                      <a:pt x="294" y="56"/>
                    </a:cubicBezTo>
                    <a:cubicBezTo>
                      <a:pt x="291" y="58"/>
                      <a:pt x="291" y="58"/>
                      <a:pt x="291" y="58"/>
                    </a:cubicBezTo>
                    <a:cubicBezTo>
                      <a:pt x="292" y="58"/>
                      <a:pt x="292" y="58"/>
                      <a:pt x="292" y="58"/>
                    </a:cubicBezTo>
                    <a:cubicBezTo>
                      <a:pt x="294" y="56"/>
                      <a:pt x="294" y="56"/>
                      <a:pt x="294" y="56"/>
                    </a:cubicBezTo>
                    <a:cubicBezTo>
                      <a:pt x="291" y="58"/>
                      <a:pt x="291" y="58"/>
                      <a:pt x="291" y="58"/>
                    </a:cubicBezTo>
                    <a:cubicBezTo>
                      <a:pt x="295" y="56"/>
                      <a:pt x="295" y="56"/>
                      <a:pt x="295" y="56"/>
                    </a:cubicBezTo>
                    <a:cubicBezTo>
                      <a:pt x="291" y="57"/>
                      <a:pt x="291" y="57"/>
                      <a:pt x="291" y="57"/>
                    </a:cubicBezTo>
                    <a:cubicBezTo>
                      <a:pt x="291" y="58"/>
                      <a:pt x="291" y="58"/>
                      <a:pt x="291" y="58"/>
                    </a:cubicBezTo>
                    <a:cubicBezTo>
                      <a:pt x="295" y="56"/>
                      <a:pt x="295" y="56"/>
                      <a:pt x="295" y="56"/>
                    </a:cubicBezTo>
                    <a:cubicBezTo>
                      <a:pt x="291" y="57"/>
                      <a:pt x="291" y="57"/>
                      <a:pt x="291" y="57"/>
                    </a:cubicBezTo>
                    <a:cubicBezTo>
                      <a:pt x="295" y="56"/>
                      <a:pt x="295" y="56"/>
                      <a:pt x="295" y="56"/>
                    </a:cubicBezTo>
                    <a:cubicBezTo>
                      <a:pt x="291" y="56"/>
                      <a:pt x="291" y="56"/>
                      <a:pt x="291" y="56"/>
                    </a:cubicBezTo>
                    <a:cubicBezTo>
                      <a:pt x="291" y="57"/>
                      <a:pt x="291" y="57"/>
                      <a:pt x="291" y="57"/>
                    </a:cubicBezTo>
                    <a:cubicBezTo>
                      <a:pt x="295" y="56"/>
                      <a:pt x="295" y="56"/>
                      <a:pt x="295" y="56"/>
                    </a:cubicBezTo>
                    <a:cubicBezTo>
                      <a:pt x="291" y="56"/>
                      <a:pt x="291" y="56"/>
                      <a:pt x="291" y="56"/>
                    </a:cubicBezTo>
                    <a:cubicBezTo>
                      <a:pt x="295" y="56"/>
                      <a:pt x="295" y="56"/>
                      <a:pt x="295" y="56"/>
                    </a:cubicBezTo>
                    <a:cubicBezTo>
                      <a:pt x="291" y="53"/>
                      <a:pt x="291" y="53"/>
                      <a:pt x="291" y="53"/>
                    </a:cubicBezTo>
                    <a:cubicBezTo>
                      <a:pt x="295" y="56"/>
                      <a:pt x="295" y="56"/>
                      <a:pt x="295" y="56"/>
                    </a:cubicBezTo>
                    <a:cubicBezTo>
                      <a:pt x="293" y="52"/>
                      <a:pt x="293" y="52"/>
                      <a:pt x="293" y="52"/>
                    </a:cubicBezTo>
                    <a:cubicBezTo>
                      <a:pt x="293" y="52"/>
                      <a:pt x="292" y="52"/>
                      <a:pt x="291" y="53"/>
                    </a:cubicBezTo>
                    <a:cubicBezTo>
                      <a:pt x="295" y="56"/>
                      <a:pt x="295" y="56"/>
                      <a:pt x="295" y="56"/>
                    </a:cubicBezTo>
                    <a:cubicBezTo>
                      <a:pt x="293" y="52"/>
                      <a:pt x="293" y="52"/>
                      <a:pt x="293" y="52"/>
                    </a:cubicBezTo>
                    <a:cubicBezTo>
                      <a:pt x="294" y="55"/>
                      <a:pt x="294" y="55"/>
                      <a:pt x="294" y="55"/>
                    </a:cubicBezTo>
                    <a:cubicBezTo>
                      <a:pt x="294" y="52"/>
                      <a:pt x="294" y="52"/>
                      <a:pt x="294" y="52"/>
                    </a:cubicBezTo>
                    <a:cubicBezTo>
                      <a:pt x="294" y="52"/>
                      <a:pt x="294" y="52"/>
                      <a:pt x="293" y="52"/>
                    </a:cubicBezTo>
                    <a:cubicBezTo>
                      <a:pt x="294" y="55"/>
                      <a:pt x="294" y="55"/>
                      <a:pt x="294" y="55"/>
                    </a:cubicBezTo>
                    <a:cubicBezTo>
                      <a:pt x="294" y="52"/>
                      <a:pt x="294" y="52"/>
                      <a:pt x="294" y="52"/>
                    </a:cubicBezTo>
                    <a:cubicBezTo>
                      <a:pt x="294" y="54"/>
                      <a:pt x="294" y="54"/>
                      <a:pt x="294" y="54"/>
                    </a:cubicBezTo>
                    <a:cubicBezTo>
                      <a:pt x="295" y="52"/>
                      <a:pt x="295" y="52"/>
                      <a:pt x="295" y="52"/>
                    </a:cubicBezTo>
                    <a:cubicBezTo>
                      <a:pt x="294" y="52"/>
                      <a:pt x="294" y="52"/>
                      <a:pt x="294" y="52"/>
                    </a:cubicBezTo>
                    <a:cubicBezTo>
                      <a:pt x="294" y="54"/>
                      <a:pt x="294" y="54"/>
                      <a:pt x="294" y="54"/>
                    </a:cubicBezTo>
                    <a:cubicBezTo>
                      <a:pt x="295" y="52"/>
                      <a:pt x="295" y="52"/>
                      <a:pt x="295" y="52"/>
                    </a:cubicBezTo>
                    <a:cubicBezTo>
                      <a:pt x="295" y="52"/>
                      <a:pt x="295" y="52"/>
                      <a:pt x="295" y="52"/>
                    </a:cubicBezTo>
                    <a:cubicBezTo>
                      <a:pt x="295" y="52"/>
                      <a:pt x="295" y="52"/>
                      <a:pt x="295" y="52"/>
                    </a:cubicBezTo>
                    <a:cubicBezTo>
                      <a:pt x="295" y="52"/>
                      <a:pt x="295" y="52"/>
                      <a:pt x="295" y="52"/>
                    </a:cubicBezTo>
                    <a:cubicBezTo>
                      <a:pt x="295" y="52"/>
                      <a:pt x="295" y="52"/>
                      <a:pt x="295" y="52"/>
                    </a:cubicBezTo>
                    <a:cubicBezTo>
                      <a:pt x="295" y="52"/>
                      <a:pt x="295" y="52"/>
                      <a:pt x="295" y="52"/>
                    </a:cubicBezTo>
                    <a:cubicBezTo>
                      <a:pt x="295" y="52"/>
                      <a:pt x="294" y="52"/>
                      <a:pt x="293" y="51"/>
                    </a:cubicBezTo>
                    <a:cubicBezTo>
                      <a:pt x="290" y="50"/>
                      <a:pt x="284" y="47"/>
                      <a:pt x="276" y="44"/>
                    </a:cubicBezTo>
                    <a:cubicBezTo>
                      <a:pt x="265" y="38"/>
                      <a:pt x="251" y="31"/>
                      <a:pt x="239" y="26"/>
                    </a:cubicBezTo>
                    <a:cubicBezTo>
                      <a:pt x="233" y="23"/>
                      <a:pt x="228" y="20"/>
                      <a:pt x="224" y="19"/>
                    </a:cubicBezTo>
                    <a:cubicBezTo>
                      <a:pt x="222" y="18"/>
                      <a:pt x="220" y="17"/>
                      <a:pt x="219" y="16"/>
                    </a:cubicBezTo>
                    <a:cubicBezTo>
                      <a:pt x="219" y="16"/>
                      <a:pt x="218" y="16"/>
                      <a:pt x="218" y="16"/>
                    </a:cubicBezTo>
                    <a:cubicBezTo>
                      <a:pt x="217" y="16"/>
                      <a:pt x="217" y="16"/>
                      <a:pt x="217" y="16"/>
                    </a:cubicBezTo>
                    <a:cubicBezTo>
                      <a:pt x="217" y="15"/>
                      <a:pt x="216" y="15"/>
                      <a:pt x="216" y="15"/>
                    </a:cubicBezTo>
                    <a:cubicBezTo>
                      <a:pt x="215" y="15"/>
                      <a:pt x="215" y="15"/>
                      <a:pt x="214" y="16"/>
                    </a:cubicBezTo>
                    <a:cubicBezTo>
                      <a:pt x="214" y="16"/>
                      <a:pt x="213" y="16"/>
                      <a:pt x="212" y="17"/>
                    </a:cubicBezTo>
                    <a:cubicBezTo>
                      <a:pt x="212" y="18"/>
                      <a:pt x="211" y="19"/>
                      <a:pt x="211" y="19"/>
                    </a:cubicBezTo>
                    <a:cubicBezTo>
                      <a:pt x="212" y="20"/>
                      <a:pt x="212" y="21"/>
                      <a:pt x="212" y="21"/>
                    </a:cubicBezTo>
                    <a:cubicBezTo>
                      <a:pt x="212" y="22"/>
                      <a:pt x="213" y="22"/>
                      <a:pt x="213" y="22"/>
                    </a:cubicBezTo>
                    <a:cubicBezTo>
                      <a:pt x="213" y="23"/>
                      <a:pt x="213" y="23"/>
                      <a:pt x="213" y="23"/>
                    </a:cubicBezTo>
                    <a:cubicBezTo>
                      <a:pt x="214" y="23"/>
                      <a:pt x="214" y="23"/>
                      <a:pt x="215" y="24"/>
                    </a:cubicBezTo>
                    <a:cubicBezTo>
                      <a:pt x="218" y="26"/>
                      <a:pt x="224" y="30"/>
                      <a:pt x="232" y="34"/>
                    </a:cubicBezTo>
                    <a:cubicBezTo>
                      <a:pt x="243" y="41"/>
                      <a:pt x="258" y="50"/>
                      <a:pt x="270" y="57"/>
                    </a:cubicBezTo>
                    <a:cubicBezTo>
                      <a:pt x="276" y="61"/>
                      <a:pt x="281" y="64"/>
                      <a:pt x="285" y="67"/>
                    </a:cubicBezTo>
                    <a:cubicBezTo>
                      <a:pt x="287" y="68"/>
                      <a:pt x="288" y="69"/>
                      <a:pt x="289" y="70"/>
                    </a:cubicBezTo>
                    <a:cubicBezTo>
                      <a:pt x="290" y="70"/>
                      <a:pt x="290" y="70"/>
                      <a:pt x="290" y="70"/>
                    </a:cubicBezTo>
                    <a:cubicBezTo>
                      <a:pt x="290" y="70"/>
                      <a:pt x="290" y="70"/>
                      <a:pt x="290" y="70"/>
                    </a:cubicBezTo>
                    <a:cubicBezTo>
                      <a:pt x="291" y="69"/>
                      <a:pt x="291" y="69"/>
                      <a:pt x="291" y="69"/>
                    </a:cubicBezTo>
                    <a:cubicBezTo>
                      <a:pt x="290" y="70"/>
                      <a:pt x="290" y="70"/>
                      <a:pt x="290" y="70"/>
                    </a:cubicBezTo>
                    <a:cubicBezTo>
                      <a:pt x="290" y="70"/>
                      <a:pt x="290" y="70"/>
                      <a:pt x="290" y="70"/>
                    </a:cubicBezTo>
                    <a:cubicBezTo>
                      <a:pt x="291" y="69"/>
                      <a:pt x="291" y="69"/>
                      <a:pt x="291" y="69"/>
                    </a:cubicBezTo>
                    <a:cubicBezTo>
                      <a:pt x="290" y="70"/>
                      <a:pt x="290" y="70"/>
                      <a:pt x="290" y="70"/>
                    </a:cubicBezTo>
                    <a:cubicBezTo>
                      <a:pt x="293" y="68"/>
                      <a:pt x="293" y="68"/>
                      <a:pt x="293" y="68"/>
                    </a:cubicBezTo>
                    <a:cubicBezTo>
                      <a:pt x="290" y="70"/>
                      <a:pt x="290" y="70"/>
                      <a:pt x="290" y="70"/>
                    </a:cubicBezTo>
                    <a:cubicBezTo>
                      <a:pt x="290" y="70"/>
                      <a:pt x="290" y="70"/>
                      <a:pt x="290" y="70"/>
                    </a:cubicBezTo>
                    <a:cubicBezTo>
                      <a:pt x="293" y="68"/>
                      <a:pt x="293" y="68"/>
                      <a:pt x="293" y="68"/>
                    </a:cubicBezTo>
                    <a:cubicBezTo>
                      <a:pt x="290" y="70"/>
                      <a:pt x="290" y="70"/>
                      <a:pt x="290" y="70"/>
                    </a:cubicBezTo>
                    <a:cubicBezTo>
                      <a:pt x="293" y="68"/>
                      <a:pt x="293" y="68"/>
                      <a:pt x="293" y="68"/>
                    </a:cubicBezTo>
                    <a:cubicBezTo>
                      <a:pt x="289" y="68"/>
                      <a:pt x="289" y="68"/>
                      <a:pt x="289" y="68"/>
                    </a:cubicBezTo>
                    <a:cubicBezTo>
                      <a:pt x="289" y="69"/>
                      <a:pt x="290" y="69"/>
                      <a:pt x="290" y="70"/>
                    </a:cubicBezTo>
                    <a:cubicBezTo>
                      <a:pt x="293" y="68"/>
                      <a:pt x="293" y="68"/>
                      <a:pt x="293" y="68"/>
                    </a:cubicBezTo>
                    <a:cubicBezTo>
                      <a:pt x="289" y="68"/>
                      <a:pt x="289" y="68"/>
                      <a:pt x="289" y="68"/>
                    </a:cubicBezTo>
                    <a:cubicBezTo>
                      <a:pt x="293" y="68"/>
                      <a:pt x="293" y="68"/>
                      <a:pt x="293" y="68"/>
                    </a:cubicBezTo>
                    <a:cubicBezTo>
                      <a:pt x="290" y="66"/>
                      <a:pt x="290" y="66"/>
                      <a:pt x="290" y="66"/>
                    </a:cubicBezTo>
                    <a:cubicBezTo>
                      <a:pt x="289" y="67"/>
                      <a:pt x="289" y="67"/>
                      <a:pt x="289" y="68"/>
                    </a:cubicBezTo>
                    <a:cubicBezTo>
                      <a:pt x="293" y="68"/>
                      <a:pt x="293" y="68"/>
                      <a:pt x="293" y="68"/>
                    </a:cubicBezTo>
                    <a:cubicBezTo>
                      <a:pt x="290" y="66"/>
                      <a:pt x="290" y="66"/>
                      <a:pt x="290" y="66"/>
                    </a:cubicBezTo>
                    <a:cubicBezTo>
                      <a:pt x="293" y="68"/>
                      <a:pt x="293" y="68"/>
                      <a:pt x="293" y="68"/>
                    </a:cubicBezTo>
                    <a:cubicBezTo>
                      <a:pt x="290" y="66"/>
                      <a:pt x="290" y="66"/>
                      <a:pt x="290" y="66"/>
                    </a:cubicBezTo>
                    <a:cubicBezTo>
                      <a:pt x="293" y="68"/>
                      <a:pt x="293" y="68"/>
                      <a:pt x="293" y="68"/>
                    </a:cubicBezTo>
                    <a:cubicBezTo>
                      <a:pt x="292" y="64"/>
                      <a:pt x="292" y="64"/>
                      <a:pt x="292" y="64"/>
                    </a:cubicBezTo>
                    <a:cubicBezTo>
                      <a:pt x="292" y="64"/>
                      <a:pt x="291" y="65"/>
                      <a:pt x="290" y="66"/>
                    </a:cubicBezTo>
                    <a:cubicBezTo>
                      <a:pt x="293" y="68"/>
                      <a:pt x="293" y="68"/>
                      <a:pt x="293" y="68"/>
                    </a:cubicBezTo>
                    <a:cubicBezTo>
                      <a:pt x="292" y="64"/>
                      <a:pt x="292" y="64"/>
                      <a:pt x="292" y="64"/>
                    </a:cubicBezTo>
                    <a:cubicBezTo>
                      <a:pt x="293" y="67"/>
                      <a:pt x="293" y="67"/>
                      <a:pt x="293" y="67"/>
                    </a:cubicBezTo>
                    <a:cubicBezTo>
                      <a:pt x="293" y="64"/>
                      <a:pt x="293" y="64"/>
                      <a:pt x="293" y="64"/>
                    </a:cubicBezTo>
                    <a:cubicBezTo>
                      <a:pt x="293" y="64"/>
                      <a:pt x="292" y="64"/>
                      <a:pt x="292" y="64"/>
                    </a:cubicBezTo>
                    <a:cubicBezTo>
                      <a:pt x="293" y="67"/>
                      <a:pt x="293" y="67"/>
                      <a:pt x="293" y="67"/>
                    </a:cubicBezTo>
                    <a:cubicBezTo>
                      <a:pt x="293" y="64"/>
                      <a:pt x="293" y="64"/>
                      <a:pt x="293" y="64"/>
                    </a:cubicBezTo>
                    <a:cubicBezTo>
                      <a:pt x="293" y="65"/>
                      <a:pt x="293" y="65"/>
                      <a:pt x="293" y="65"/>
                    </a:cubicBezTo>
                    <a:cubicBezTo>
                      <a:pt x="293" y="64"/>
                      <a:pt x="293" y="64"/>
                      <a:pt x="293" y="64"/>
                    </a:cubicBezTo>
                    <a:cubicBezTo>
                      <a:pt x="293" y="64"/>
                      <a:pt x="293" y="64"/>
                      <a:pt x="293" y="64"/>
                    </a:cubicBezTo>
                    <a:cubicBezTo>
                      <a:pt x="293" y="65"/>
                      <a:pt x="293" y="65"/>
                      <a:pt x="293" y="65"/>
                    </a:cubicBezTo>
                    <a:cubicBezTo>
                      <a:pt x="293" y="64"/>
                      <a:pt x="293" y="64"/>
                      <a:pt x="293" y="64"/>
                    </a:cubicBezTo>
                    <a:cubicBezTo>
                      <a:pt x="293" y="64"/>
                      <a:pt x="292" y="64"/>
                      <a:pt x="291" y="64"/>
                    </a:cubicBezTo>
                    <a:cubicBezTo>
                      <a:pt x="288" y="62"/>
                      <a:pt x="280" y="59"/>
                      <a:pt x="271" y="55"/>
                    </a:cubicBezTo>
                    <a:cubicBezTo>
                      <a:pt x="258" y="50"/>
                      <a:pt x="241" y="42"/>
                      <a:pt x="227" y="36"/>
                    </a:cubicBezTo>
                    <a:cubicBezTo>
                      <a:pt x="221" y="33"/>
                      <a:pt x="214" y="30"/>
                      <a:pt x="210" y="28"/>
                    </a:cubicBezTo>
                    <a:cubicBezTo>
                      <a:pt x="208" y="27"/>
                      <a:pt x="206" y="26"/>
                      <a:pt x="204" y="26"/>
                    </a:cubicBezTo>
                    <a:cubicBezTo>
                      <a:pt x="203" y="26"/>
                      <a:pt x="203" y="25"/>
                      <a:pt x="202" y="25"/>
                    </a:cubicBezTo>
                    <a:cubicBezTo>
                      <a:pt x="201" y="25"/>
                      <a:pt x="201" y="25"/>
                      <a:pt x="201" y="25"/>
                    </a:cubicBezTo>
                    <a:cubicBezTo>
                      <a:pt x="201" y="25"/>
                      <a:pt x="201" y="25"/>
                      <a:pt x="200" y="25"/>
                    </a:cubicBezTo>
                    <a:cubicBezTo>
                      <a:pt x="200" y="25"/>
                      <a:pt x="199" y="25"/>
                      <a:pt x="199" y="25"/>
                    </a:cubicBezTo>
                    <a:cubicBezTo>
                      <a:pt x="199" y="25"/>
                      <a:pt x="198" y="25"/>
                      <a:pt x="198" y="25"/>
                    </a:cubicBezTo>
                    <a:cubicBezTo>
                      <a:pt x="197" y="26"/>
                      <a:pt x="197" y="26"/>
                      <a:pt x="197" y="27"/>
                    </a:cubicBezTo>
                    <a:cubicBezTo>
                      <a:pt x="195" y="29"/>
                      <a:pt x="196" y="31"/>
                      <a:pt x="198" y="32"/>
                    </a:cubicBezTo>
                    <a:cubicBezTo>
                      <a:pt x="271" y="78"/>
                      <a:pt x="271" y="78"/>
                      <a:pt x="271" y="78"/>
                    </a:cubicBezTo>
                    <a:cubicBezTo>
                      <a:pt x="273" y="74"/>
                      <a:pt x="273" y="74"/>
                      <a:pt x="273" y="74"/>
                    </a:cubicBezTo>
                    <a:cubicBezTo>
                      <a:pt x="270" y="72"/>
                      <a:pt x="270" y="72"/>
                      <a:pt x="270" y="72"/>
                    </a:cubicBezTo>
                    <a:cubicBezTo>
                      <a:pt x="273" y="74"/>
                      <a:pt x="273" y="74"/>
                      <a:pt x="273" y="74"/>
                    </a:cubicBezTo>
                    <a:cubicBezTo>
                      <a:pt x="271" y="71"/>
                      <a:pt x="271" y="71"/>
                      <a:pt x="271" y="71"/>
                    </a:cubicBezTo>
                    <a:cubicBezTo>
                      <a:pt x="270" y="71"/>
                      <a:pt x="270" y="72"/>
                      <a:pt x="270" y="72"/>
                    </a:cubicBezTo>
                    <a:cubicBezTo>
                      <a:pt x="273" y="74"/>
                      <a:pt x="273" y="74"/>
                      <a:pt x="273" y="74"/>
                    </a:cubicBezTo>
                    <a:cubicBezTo>
                      <a:pt x="271" y="71"/>
                      <a:pt x="271" y="71"/>
                      <a:pt x="271" y="71"/>
                    </a:cubicBezTo>
                    <a:cubicBezTo>
                      <a:pt x="273" y="74"/>
                      <a:pt x="273" y="74"/>
                      <a:pt x="273" y="74"/>
                    </a:cubicBezTo>
                    <a:cubicBezTo>
                      <a:pt x="272" y="70"/>
                      <a:pt x="272" y="70"/>
                      <a:pt x="272" y="70"/>
                    </a:cubicBezTo>
                    <a:cubicBezTo>
                      <a:pt x="272" y="70"/>
                      <a:pt x="271" y="71"/>
                      <a:pt x="271" y="71"/>
                    </a:cubicBezTo>
                    <a:cubicBezTo>
                      <a:pt x="273" y="74"/>
                      <a:pt x="273" y="74"/>
                      <a:pt x="273" y="74"/>
                    </a:cubicBezTo>
                    <a:cubicBezTo>
                      <a:pt x="272" y="70"/>
                      <a:pt x="272" y="70"/>
                      <a:pt x="272" y="70"/>
                    </a:cubicBezTo>
                    <a:cubicBezTo>
                      <a:pt x="273" y="74"/>
                      <a:pt x="273" y="74"/>
                      <a:pt x="273" y="74"/>
                    </a:cubicBezTo>
                    <a:cubicBezTo>
                      <a:pt x="273" y="70"/>
                      <a:pt x="273" y="70"/>
                      <a:pt x="273" y="70"/>
                    </a:cubicBezTo>
                    <a:cubicBezTo>
                      <a:pt x="272" y="70"/>
                      <a:pt x="272" y="70"/>
                      <a:pt x="272" y="70"/>
                    </a:cubicBezTo>
                    <a:cubicBezTo>
                      <a:pt x="273" y="74"/>
                      <a:pt x="273" y="74"/>
                      <a:pt x="273" y="74"/>
                    </a:cubicBezTo>
                    <a:cubicBezTo>
                      <a:pt x="273" y="70"/>
                      <a:pt x="273" y="70"/>
                      <a:pt x="273" y="70"/>
                    </a:cubicBezTo>
                    <a:cubicBezTo>
                      <a:pt x="273" y="72"/>
                      <a:pt x="273" y="72"/>
                      <a:pt x="273" y="72"/>
                    </a:cubicBezTo>
                    <a:cubicBezTo>
                      <a:pt x="273" y="70"/>
                      <a:pt x="273" y="70"/>
                      <a:pt x="273" y="70"/>
                    </a:cubicBezTo>
                    <a:cubicBezTo>
                      <a:pt x="273" y="70"/>
                      <a:pt x="273" y="70"/>
                      <a:pt x="273" y="70"/>
                    </a:cubicBezTo>
                    <a:cubicBezTo>
                      <a:pt x="273" y="72"/>
                      <a:pt x="273" y="72"/>
                      <a:pt x="273" y="72"/>
                    </a:cubicBezTo>
                    <a:cubicBezTo>
                      <a:pt x="273" y="70"/>
                      <a:pt x="273" y="70"/>
                      <a:pt x="273" y="70"/>
                    </a:cubicBezTo>
                    <a:cubicBezTo>
                      <a:pt x="273" y="70"/>
                      <a:pt x="272" y="70"/>
                      <a:pt x="271" y="70"/>
                    </a:cubicBezTo>
                    <a:cubicBezTo>
                      <a:pt x="268" y="69"/>
                      <a:pt x="260" y="66"/>
                      <a:pt x="251" y="62"/>
                    </a:cubicBezTo>
                    <a:cubicBezTo>
                      <a:pt x="238" y="56"/>
                      <a:pt x="220" y="48"/>
                      <a:pt x="207" y="42"/>
                    </a:cubicBezTo>
                    <a:cubicBezTo>
                      <a:pt x="200" y="39"/>
                      <a:pt x="194" y="36"/>
                      <a:pt x="189" y="34"/>
                    </a:cubicBezTo>
                    <a:cubicBezTo>
                      <a:pt x="185" y="32"/>
                      <a:pt x="183" y="31"/>
                      <a:pt x="183" y="31"/>
                    </a:cubicBezTo>
                    <a:cubicBezTo>
                      <a:pt x="181" y="30"/>
                      <a:pt x="178" y="31"/>
                      <a:pt x="177" y="32"/>
                    </a:cubicBezTo>
                    <a:cubicBezTo>
                      <a:pt x="176" y="34"/>
                      <a:pt x="177" y="37"/>
                      <a:pt x="179" y="38"/>
                    </a:cubicBezTo>
                    <a:cubicBezTo>
                      <a:pt x="179" y="38"/>
                      <a:pt x="183" y="40"/>
                      <a:pt x="190" y="45"/>
                    </a:cubicBezTo>
                    <a:cubicBezTo>
                      <a:pt x="201" y="51"/>
                      <a:pt x="216" y="60"/>
                      <a:pt x="229" y="68"/>
                    </a:cubicBezTo>
                    <a:cubicBezTo>
                      <a:pt x="235" y="72"/>
                      <a:pt x="241" y="76"/>
                      <a:pt x="245" y="78"/>
                    </a:cubicBezTo>
                    <a:cubicBezTo>
                      <a:pt x="247" y="80"/>
                      <a:pt x="249" y="81"/>
                      <a:pt x="250" y="82"/>
                    </a:cubicBezTo>
                    <a:cubicBezTo>
                      <a:pt x="251" y="82"/>
                      <a:pt x="251" y="82"/>
                      <a:pt x="251" y="82"/>
                    </a:cubicBezTo>
                    <a:cubicBezTo>
                      <a:pt x="251" y="83"/>
                      <a:pt x="251" y="83"/>
                      <a:pt x="251" y="83"/>
                    </a:cubicBezTo>
                    <a:cubicBezTo>
                      <a:pt x="253" y="81"/>
                      <a:pt x="253" y="81"/>
                      <a:pt x="253" y="81"/>
                    </a:cubicBezTo>
                    <a:cubicBezTo>
                      <a:pt x="251" y="82"/>
                      <a:pt x="251" y="82"/>
                      <a:pt x="251" y="82"/>
                    </a:cubicBezTo>
                    <a:cubicBezTo>
                      <a:pt x="251" y="83"/>
                      <a:pt x="251" y="83"/>
                      <a:pt x="251" y="83"/>
                    </a:cubicBezTo>
                    <a:cubicBezTo>
                      <a:pt x="253" y="81"/>
                      <a:pt x="253" y="81"/>
                      <a:pt x="253" y="81"/>
                    </a:cubicBezTo>
                    <a:cubicBezTo>
                      <a:pt x="251" y="82"/>
                      <a:pt x="251" y="82"/>
                      <a:pt x="251" y="82"/>
                    </a:cubicBezTo>
                    <a:cubicBezTo>
                      <a:pt x="254" y="80"/>
                      <a:pt x="254" y="80"/>
                      <a:pt x="254" y="80"/>
                    </a:cubicBezTo>
                    <a:cubicBezTo>
                      <a:pt x="250" y="80"/>
                      <a:pt x="250" y="80"/>
                      <a:pt x="250" y="80"/>
                    </a:cubicBezTo>
                    <a:cubicBezTo>
                      <a:pt x="250" y="82"/>
                      <a:pt x="251" y="82"/>
                      <a:pt x="251" y="82"/>
                    </a:cubicBezTo>
                    <a:cubicBezTo>
                      <a:pt x="254" y="80"/>
                      <a:pt x="254" y="80"/>
                      <a:pt x="254" y="80"/>
                    </a:cubicBezTo>
                    <a:cubicBezTo>
                      <a:pt x="250" y="80"/>
                      <a:pt x="250" y="80"/>
                      <a:pt x="250" y="80"/>
                    </a:cubicBezTo>
                    <a:cubicBezTo>
                      <a:pt x="254" y="80"/>
                      <a:pt x="254" y="80"/>
                      <a:pt x="254" y="80"/>
                    </a:cubicBezTo>
                    <a:cubicBezTo>
                      <a:pt x="251" y="78"/>
                      <a:pt x="251" y="78"/>
                      <a:pt x="251" y="78"/>
                    </a:cubicBezTo>
                    <a:cubicBezTo>
                      <a:pt x="250" y="79"/>
                      <a:pt x="250" y="80"/>
                      <a:pt x="250" y="80"/>
                    </a:cubicBezTo>
                    <a:cubicBezTo>
                      <a:pt x="254" y="80"/>
                      <a:pt x="254" y="80"/>
                      <a:pt x="254" y="80"/>
                    </a:cubicBezTo>
                    <a:cubicBezTo>
                      <a:pt x="251" y="78"/>
                      <a:pt x="251" y="78"/>
                      <a:pt x="251" y="78"/>
                    </a:cubicBezTo>
                    <a:cubicBezTo>
                      <a:pt x="254" y="80"/>
                      <a:pt x="254" y="80"/>
                      <a:pt x="254" y="80"/>
                    </a:cubicBezTo>
                    <a:cubicBezTo>
                      <a:pt x="251" y="78"/>
                      <a:pt x="251" y="78"/>
                      <a:pt x="251" y="78"/>
                    </a:cubicBezTo>
                    <a:cubicBezTo>
                      <a:pt x="254" y="80"/>
                      <a:pt x="254" y="80"/>
                      <a:pt x="254" y="80"/>
                    </a:cubicBezTo>
                    <a:cubicBezTo>
                      <a:pt x="253" y="76"/>
                      <a:pt x="253" y="76"/>
                      <a:pt x="253" y="76"/>
                    </a:cubicBezTo>
                    <a:cubicBezTo>
                      <a:pt x="252" y="77"/>
                      <a:pt x="252" y="77"/>
                      <a:pt x="251" y="78"/>
                    </a:cubicBezTo>
                    <a:cubicBezTo>
                      <a:pt x="254" y="80"/>
                      <a:pt x="254" y="80"/>
                      <a:pt x="254" y="80"/>
                    </a:cubicBezTo>
                    <a:cubicBezTo>
                      <a:pt x="253" y="76"/>
                      <a:pt x="253" y="76"/>
                      <a:pt x="253" y="76"/>
                    </a:cubicBezTo>
                    <a:cubicBezTo>
                      <a:pt x="254" y="80"/>
                      <a:pt x="254" y="80"/>
                      <a:pt x="254" y="80"/>
                    </a:cubicBezTo>
                    <a:cubicBezTo>
                      <a:pt x="254" y="76"/>
                      <a:pt x="254" y="76"/>
                      <a:pt x="254" y="76"/>
                    </a:cubicBezTo>
                    <a:cubicBezTo>
                      <a:pt x="254" y="76"/>
                      <a:pt x="253" y="76"/>
                      <a:pt x="253" y="76"/>
                    </a:cubicBezTo>
                    <a:cubicBezTo>
                      <a:pt x="254" y="80"/>
                      <a:pt x="254" y="80"/>
                      <a:pt x="254" y="80"/>
                    </a:cubicBezTo>
                    <a:cubicBezTo>
                      <a:pt x="254" y="76"/>
                      <a:pt x="254" y="76"/>
                      <a:pt x="254" y="76"/>
                    </a:cubicBezTo>
                    <a:cubicBezTo>
                      <a:pt x="254" y="78"/>
                      <a:pt x="254" y="78"/>
                      <a:pt x="254" y="78"/>
                    </a:cubicBezTo>
                    <a:cubicBezTo>
                      <a:pt x="254" y="76"/>
                      <a:pt x="254" y="76"/>
                      <a:pt x="254" y="76"/>
                    </a:cubicBezTo>
                    <a:cubicBezTo>
                      <a:pt x="254" y="76"/>
                      <a:pt x="254" y="76"/>
                      <a:pt x="254" y="76"/>
                    </a:cubicBezTo>
                    <a:cubicBezTo>
                      <a:pt x="254" y="78"/>
                      <a:pt x="254" y="78"/>
                      <a:pt x="254" y="78"/>
                    </a:cubicBezTo>
                    <a:cubicBezTo>
                      <a:pt x="254" y="76"/>
                      <a:pt x="254" y="76"/>
                      <a:pt x="254" y="76"/>
                    </a:cubicBezTo>
                    <a:cubicBezTo>
                      <a:pt x="254" y="76"/>
                      <a:pt x="254" y="76"/>
                      <a:pt x="254" y="76"/>
                    </a:cubicBezTo>
                    <a:cubicBezTo>
                      <a:pt x="253" y="76"/>
                      <a:pt x="251" y="75"/>
                      <a:pt x="248" y="74"/>
                    </a:cubicBezTo>
                    <a:cubicBezTo>
                      <a:pt x="238" y="70"/>
                      <a:pt x="217" y="60"/>
                      <a:pt x="200" y="51"/>
                    </a:cubicBezTo>
                    <a:cubicBezTo>
                      <a:pt x="191" y="47"/>
                      <a:pt x="183" y="43"/>
                      <a:pt x="177" y="40"/>
                    </a:cubicBezTo>
                    <a:cubicBezTo>
                      <a:pt x="171" y="37"/>
                      <a:pt x="168" y="35"/>
                      <a:pt x="168" y="35"/>
                    </a:cubicBezTo>
                    <a:cubicBezTo>
                      <a:pt x="166" y="34"/>
                      <a:pt x="164" y="35"/>
                      <a:pt x="163" y="36"/>
                    </a:cubicBezTo>
                    <a:cubicBezTo>
                      <a:pt x="162" y="37"/>
                      <a:pt x="162" y="38"/>
                      <a:pt x="162" y="39"/>
                    </a:cubicBezTo>
                    <a:cubicBezTo>
                      <a:pt x="162" y="40"/>
                      <a:pt x="162" y="40"/>
                      <a:pt x="162" y="41"/>
                    </a:cubicBezTo>
                    <a:cubicBezTo>
                      <a:pt x="163" y="41"/>
                      <a:pt x="163" y="42"/>
                      <a:pt x="163" y="42"/>
                    </a:cubicBezTo>
                    <a:cubicBezTo>
                      <a:pt x="164" y="43"/>
                      <a:pt x="164" y="43"/>
                      <a:pt x="164" y="43"/>
                    </a:cubicBezTo>
                    <a:cubicBezTo>
                      <a:pt x="165" y="43"/>
                      <a:pt x="167" y="45"/>
                      <a:pt x="169" y="46"/>
                    </a:cubicBezTo>
                    <a:cubicBezTo>
                      <a:pt x="185" y="57"/>
                      <a:pt x="232" y="85"/>
                      <a:pt x="232" y="85"/>
                    </a:cubicBezTo>
                    <a:cubicBezTo>
                      <a:pt x="234" y="82"/>
                      <a:pt x="234" y="82"/>
                      <a:pt x="234" y="82"/>
                    </a:cubicBezTo>
                    <a:cubicBezTo>
                      <a:pt x="231" y="80"/>
                      <a:pt x="231" y="80"/>
                      <a:pt x="231" y="80"/>
                    </a:cubicBezTo>
                    <a:cubicBezTo>
                      <a:pt x="234" y="82"/>
                      <a:pt x="234" y="82"/>
                      <a:pt x="234" y="82"/>
                    </a:cubicBezTo>
                    <a:cubicBezTo>
                      <a:pt x="232" y="78"/>
                      <a:pt x="232" y="78"/>
                      <a:pt x="232" y="78"/>
                    </a:cubicBezTo>
                    <a:cubicBezTo>
                      <a:pt x="232" y="79"/>
                      <a:pt x="231" y="79"/>
                      <a:pt x="231" y="80"/>
                    </a:cubicBezTo>
                    <a:cubicBezTo>
                      <a:pt x="234" y="82"/>
                      <a:pt x="234" y="82"/>
                      <a:pt x="234" y="82"/>
                    </a:cubicBezTo>
                    <a:cubicBezTo>
                      <a:pt x="232" y="78"/>
                      <a:pt x="232" y="78"/>
                      <a:pt x="232" y="78"/>
                    </a:cubicBezTo>
                    <a:cubicBezTo>
                      <a:pt x="234" y="81"/>
                      <a:pt x="234" y="81"/>
                      <a:pt x="234" y="81"/>
                    </a:cubicBezTo>
                    <a:cubicBezTo>
                      <a:pt x="233" y="78"/>
                      <a:pt x="233" y="78"/>
                      <a:pt x="233" y="78"/>
                    </a:cubicBezTo>
                    <a:cubicBezTo>
                      <a:pt x="233" y="78"/>
                      <a:pt x="233" y="78"/>
                      <a:pt x="232" y="78"/>
                    </a:cubicBezTo>
                    <a:cubicBezTo>
                      <a:pt x="234" y="81"/>
                      <a:pt x="234" y="81"/>
                      <a:pt x="234" y="81"/>
                    </a:cubicBezTo>
                    <a:cubicBezTo>
                      <a:pt x="233" y="78"/>
                      <a:pt x="233" y="78"/>
                      <a:pt x="233" y="78"/>
                    </a:cubicBezTo>
                    <a:cubicBezTo>
                      <a:pt x="234" y="81"/>
                      <a:pt x="234" y="81"/>
                      <a:pt x="234" y="81"/>
                    </a:cubicBezTo>
                    <a:cubicBezTo>
                      <a:pt x="234" y="78"/>
                      <a:pt x="234" y="78"/>
                      <a:pt x="234" y="78"/>
                    </a:cubicBezTo>
                    <a:cubicBezTo>
                      <a:pt x="233" y="78"/>
                      <a:pt x="233" y="78"/>
                      <a:pt x="233" y="78"/>
                    </a:cubicBezTo>
                    <a:cubicBezTo>
                      <a:pt x="234" y="81"/>
                      <a:pt x="234" y="81"/>
                      <a:pt x="234" y="81"/>
                    </a:cubicBezTo>
                    <a:cubicBezTo>
                      <a:pt x="234" y="78"/>
                      <a:pt x="234" y="78"/>
                      <a:pt x="234" y="78"/>
                    </a:cubicBezTo>
                    <a:cubicBezTo>
                      <a:pt x="234" y="79"/>
                      <a:pt x="234" y="79"/>
                      <a:pt x="234" y="79"/>
                    </a:cubicBezTo>
                    <a:cubicBezTo>
                      <a:pt x="234" y="78"/>
                      <a:pt x="234" y="78"/>
                      <a:pt x="234" y="78"/>
                    </a:cubicBezTo>
                    <a:cubicBezTo>
                      <a:pt x="234" y="78"/>
                      <a:pt x="234" y="78"/>
                      <a:pt x="234" y="78"/>
                    </a:cubicBezTo>
                    <a:cubicBezTo>
                      <a:pt x="234" y="79"/>
                      <a:pt x="234" y="79"/>
                      <a:pt x="234" y="79"/>
                    </a:cubicBezTo>
                    <a:cubicBezTo>
                      <a:pt x="234" y="78"/>
                      <a:pt x="234" y="78"/>
                      <a:pt x="234" y="78"/>
                    </a:cubicBezTo>
                    <a:cubicBezTo>
                      <a:pt x="234" y="78"/>
                      <a:pt x="233" y="78"/>
                      <a:pt x="232" y="77"/>
                    </a:cubicBezTo>
                    <a:cubicBezTo>
                      <a:pt x="228" y="76"/>
                      <a:pt x="221" y="73"/>
                      <a:pt x="212" y="70"/>
                    </a:cubicBezTo>
                    <a:cubicBezTo>
                      <a:pt x="199" y="64"/>
                      <a:pt x="183" y="56"/>
                      <a:pt x="170" y="50"/>
                    </a:cubicBezTo>
                    <a:cubicBezTo>
                      <a:pt x="163" y="47"/>
                      <a:pt x="157" y="45"/>
                      <a:pt x="153" y="43"/>
                    </a:cubicBezTo>
                    <a:cubicBezTo>
                      <a:pt x="151" y="42"/>
                      <a:pt x="150" y="41"/>
                      <a:pt x="149" y="41"/>
                    </a:cubicBezTo>
                    <a:cubicBezTo>
                      <a:pt x="148" y="40"/>
                      <a:pt x="148" y="40"/>
                      <a:pt x="147" y="40"/>
                    </a:cubicBezTo>
                    <a:cubicBezTo>
                      <a:pt x="147" y="40"/>
                      <a:pt x="147" y="40"/>
                      <a:pt x="147" y="40"/>
                    </a:cubicBezTo>
                    <a:cubicBezTo>
                      <a:pt x="147" y="40"/>
                      <a:pt x="147" y="40"/>
                      <a:pt x="147" y="40"/>
                    </a:cubicBezTo>
                    <a:cubicBezTo>
                      <a:pt x="147" y="40"/>
                      <a:pt x="147" y="40"/>
                      <a:pt x="147" y="40"/>
                    </a:cubicBezTo>
                    <a:cubicBezTo>
                      <a:pt x="147" y="40"/>
                      <a:pt x="147" y="40"/>
                      <a:pt x="147" y="40"/>
                    </a:cubicBezTo>
                    <a:cubicBezTo>
                      <a:pt x="146" y="40"/>
                      <a:pt x="146" y="40"/>
                      <a:pt x="146" y="40"/>
                    </a:cubicBezTo>
                    <a:cubicBezTo>
                      <a:pt x="146" y="40"/>
                      <a:pt x="146" y="40"/>
                      <a:pt x="146" y="40"/>
                    </a:cubicBezTo>
                    <a:cubicBezTo>
                      <a:pt x="146" y="39"/>
                      <a:pt x="146" y="39"/>
                      <a:pt x="145" y="39"/>
                    </a:cubicBezTo>
                    <a:cubicBezTo>
                      <a:pt x="144" y="39"/>
                      <a:pt x="142" y="40"/>
                      <a:pt x="142" y="41"/>
                    </a:cubicBezTo>
                    <a:cubicBezTo>
                      <a:pt x="141" y="42"/>
                      <a:pt x="141" y="43"/>
                      <a:pt x="141" y="43"/>
                    </a:cubicBezTo>
                    <a:cubicBezTo>
                      <a:pt x="141" y="44"/>
                      <a:pt x="141" y="45"/>
                      <a:pt x="142" y="45"/>
                    </a:cubicBezTo>
                    <a:cubicBezTo>
                      <a:pt x="142" y="46"/>
                      <a:pt x="142" y="47"/>
                      <a:pt x="143" y="47"/>
                    </a:cubicBezTo>
                    <a:cubicBezTo>
                      <a:pt x="143" y="48"/>
                      <a:pt x="144" y="48"/>
                      <a:pt x="145" y="49"/>
                    </a:cubicBezTo>
                    <a:cubicBezTo>
                      <a:pt x="148" y="51"/>
                      <a:pt x="154" y="55"/>
                      <a:pt x="161" y="59"/>
                    </a:cubicBezTo>
                    <a:cubicBezTo>
                      <a:pt x="172" y="65"/>
                      <a:pt x="185" y="73"/>
                      <a:pt x="195" y="79"/>
                    </a:cubicBezTo>
                    <a:cubicBezTo>
                      <a:pt x="201" y="82"/>
                      <a:pt x="205" y="85"/>
                      <a:pt x="208" y="87"/>
                    </a:cubicBezTo>
                    <a:cubicBezTo>
                      <a:pt x="210" y="88"/>
                      <a:pt x="211" y="89"/>
                      <a:pt x="212" y="89"/>
                    </a:cubicBezTo>
                    <a:cubicBezTo>
                      <a:pt x="212" y="90"/>
                      <a:pt x="213" y="90"/>
                      <a:pt x="213" y="90"/>
                    </a:cubicBezTo>
                    <a:cubicBezTo>
                      <a:pt x="214" y="89"/>
                      <a:pt x="214" y="89"/>
                      <a:pt x="214" y="89"/>
                    </a:cubicBezTo>
                    <a:cubicBezTo>
                      <a:pt x="213" y="90"/>
                      <a:pt x="213" y="90"/>
                      <a:pt x="213" y="90"/>
                    </a:cubicBezTo>
                    <a:cubicBezTo>
                      <a:pt x="213" y="90"/>
                      <a:pt x="213" y="90"/>
                      <a:pt x="213" y="90"/>
                    </a:cubicBezTo>
                    <a:cubicBezTo>
                      <a:pt x="214" y="89"/>
                      <a:pt x="214" y="89"/>
                      <a:pt x="214" y="89"/>
                    </a:cubicBezTo>
                    <a:cubicBezTo>
                      <a:pt x="213" y="90"/>
                      <a:pt x="213" y="90"/>
                      <a:pt x="213" y="90"/>
                    </a:cubicBezTo>
                    <a:cubicBezTo>
                      <a:pt x="215" y="88"/>
                      <a:pt x="215" y="88"/>
                      <a:pt x="215" y="88"/>
                    </a:cubicBezTo>
                    <a:cubicBezTo>
                      <a:pt x="212" y="88"/>
                      <a:pt x="212" y="88"/>
                      <a:pt x="212" y="88"/>
                    </a:cubicBezTo>
                    <a:cubicBezTo>
                      <a:pt x="212" y="89"/>
                      <a:pt x="212" y="89"/>
                      <a:pt x="213" y="90"/>
                    </a:cubicBezTo>
                    <a:cubicBezTo>
                      <a:pt x="215" y="88"/>
                      <a:pt x="215" y="88"/>
                      <a:pt x="215" y="88"/>
                    </a:cubicBezTo>
                    <a:cubicBezTo>
                      <a:pt x="212" y="88"/>
                      <a:pt x="212" y="88"/>
                      <a:pt x="212" y="88"/>
                    </a:cubicBezTo>
                    <a:cubicBezTo>
                      <a:pt x="216" y="88"/>
                      <a:pt x="216" y="88"/>
                      <a:pt x="216" y="88"/>
                    </a:cubicBezTo>
                    <a:cubicBezTo>
                      <a:pt x="212" y="86"/>
                      <a:pt x="212" y="86"/>
                      <a:pt x="212" y="86"/>
                    </a:cubicBezTo>
                    <a:cubicBezTo>
                      <a:pt x="212" y="86"/>
                      <a:pt x="212" y="87"/>
                      <a:pt x="212" y="88"/>
                    </a:cubicBezTo>
                    <a:cubicBezTo>
                      <a:pt x="216" y="88"/>
                      <a:pt x="216" y="88"/>
                      <a:pt x="216" y="88"/>
                    </a:cubicBezTo>
                    <a:cubicBezTo>
                      <a:pt x="212" y="86"/>
                      <a:pt x="212" y="86"/>
                      <a:pt x="212" y="86"/>
                    </a:cubicBezTo>
                    <a:cubicBezTo>
                      <a:pt x="216" y="88"/>
                      <a:pt x="216" y="88"/>
                      <a:pt x="216" y="88"/>
                    </a:cubicBezTo>
                    <a:cubicBezTo>
                      <a:pt x="217" y="84"/>
                      <a:pt x="217" y="84"/>
                      <a:pt x="217" y="84"/>
                    </a:cubicBezTo>
                    <a:cubicBezTo>
                      <a:pt x="126" y="46"/>
                      <a:pt x="126" y="46"/>
                      <a:pt x="126" y="46"/>
                    </a:cubicBezTo>
                    <a:cubicBezTo>
                      <a:pt x="124" y="45"/>
                      <a:pt x="122" y="46"/>
                      <a:pt x="121" y="48"/>
                    </a:cubicBezTo>
                    <a:cubicBezTo>
                      <a:pt x="120" y="50"/>
                      <a:pt x="121" y="52"/>
                      <a:pt x="122" y="53"/>
                    </a:cubicBezTo>
                    <a:cubicBezTo>
                      <a:pt x="196" y="99"/>
                      <a:pt x="196" y="99"/>
                      <a:pt x="196" y="99"/>
                    </a:cubicBezTo>
                    <a:cubicBezTo>
                      <a:pt x="198" y="95"/>
                      <a:pt x="198" y="95"/>
                      <a:pt x="198" y="95"/>
                    </a:cubicBezTo>
                    <a:cubicBezTo>
                      <a:pt x="200" y="92"/>
                      <a:pt x="200" y="92"/>
                      <a:pt x="200" y="92"/>
                    </a:cubicBezTo>
                    <a:cubicBezTo>
                      <a:pt x="200" y="92"/>
                      <a:pt x="179" y="81"/>
                      <a:pt x="157" y="71"/>
                    </a:cubicBezTo>
                    <a:cubicBezTo>
                      <a:pt x="146" y="65"/>
                      <a:pt x="135" y="60"/>
                      <a:pt x="127" y="56"/>
                    </a:cubicBezTo>
                    <a:cubicBezTo>
                      <a:pt x="123" y="54"/>
                      <a:pt x="119" y="52"/>
                      <a:pt x="116" y="51"/>
                    </a:cubicBezTo>
                    <a:cubicBezTo>
                      <a:pt x="115" y="50"/>
                      <a:pt x="114" y="50"/>
                      <a:pt x="113" y="50"/>
                    </a:cubicBezTo>
                    <a:cubicBezTo>
                      <a:pt x="113" y="49"/>
                      <a:pt x="112" y="49"/>
                      <a:pt x="112" y="49"/>
                    </a:cubicBezTo>
                    <a:cubicBezTo>
                      <a:pt x="111" y="49"/>
                      <a:pt x="111" y="49"/>
                      <a:pt x="111" y="49"/>
                    </a:cubicBezTo>
                    <a:cubicBezTo>
                      <a:pt x="111" y="49"/>
                      <a:pt x="111" y="49"/>
                      <a:pt x="110" y="49"/>
                    </a:cubicBezTo>
                    <a:cubicBezTo>
                      <a:pt x="110" y="49"/>
                      <a:pt x="110" y="49"/>
                      <a:pt x="109" y="49"/>
                    </a:cubicBezTo>
                    <a:cubicBezTo>
                      <a:pt x="108" y="49"/>
                      <a:pt x="107" y="50"/>
                      <a:pt x="107" y="51"/>
                    </a:cubicBezTo>
                    <a:cubicBezTo>
                      <a:pt x="106" y="53"/>
                      <a:pt x="106" y="55"/>
                      <a:pt x="108" y="56"/>
                    </a:cubicBezTo>
                    <a:cubicBezTo>
                      <a:pt x="182" y="103"/>
                      <a:pt x="182" y="103"/>
                      <a:pt x="182" y="103"/>
                    </a:cubicBezTo>
                    <a:cubicBezTo>
                      <a:pt x="184" y="99"/>
                      <a:pt x="184" y="99"/>
                      <a:pt x="184" y="99"/>
                    </a:cubicBezTo>
                    <a:cubicBezTo>
                      <a:pt x="181" y="97"/>
                      <a:pt x="181" y="97"/>
                      <a:pt x="181" y="97"/>
                    </a:cubicBezTo>
                    <a:cubicBezTo>
                      <a:pt x="184" y="99"/>
                      <a:pt x="184" y="99"/>
                      <a:pt x="184" y="99"/>
                    </a:cubicBezTo>
                    <a:cubicBezTo>
                      <a:pt x="183" y="95"/>
                      <a:pt x="183" y="95"/>
                      <a:pt x="183" y="95"/>
                    </a:cubicBezTo>
                    <a:cubicBezTo>
                      <a:pt x="183" y="96"/>
                      <a:pt x="182" y="96"/>
                      <a:pt x="181" y="97"/>
                    </a:cubicBezTo>
                    <a:cubicBezTo>
                      <a:pt x="184" y="99"/>
                      <a:pt x="184" y="99"/>
                      <a:pt x="184" y="99"/>
                    </a:cubicBezTo>
                    <a:cubicBezTo>
                      <a:pt x="183" y="95"/>
                      <a:pt x="183" y="95"/>
                      <a:pt x="183" y="95"/>
                    </a:cubicBezTo>
                    <a:cubicBezTo>
                      <a:pt x="184" y="99"/>
                      <a:pt x="184" y="99"/>
                      <a:pt x="184" y="99"/>
                    </a:cubicBezTo>
                    <a:cubicBezTo>
                      <a:pt x="184" y="95"/>
                      <a:pt x="184" y="95"/>
                      <a:pt x="184" y="95"/>
                    </a:cubicBezTo>
                    <a:cubicBezTo>
                      <a:pt x="184" y="95"/>
                      <a:pt x="184" y="95"/>
                      <a:pt x="183" y="95"/>
                    </a:cubicBezTo>
                    <a:cubicBezTo>
                      <a:pt x="184" y="99"/>
                      <a:pt x="184" y="99"/>
                      <a:pt x="184" y="99"/>
                    </a:cubicBezTo>
                    <a:cubicBezTo>
                      <a:pt x="184" y="95"/>
                      <a:pt x="184" y="95"/>
                      <a:pt x="184" y="95"/>
                    </a:cubicBezTo>
                    <a:cubicBezTo>
                      <a:pt x="184" y="98"/>
                      <a:pt x="184" y="98"/>
                      <a:pt x="184" y="98"/>
                    </a:cubicBezTo>
                    <a:cubicBezTo>
                      <a:pt x="185" y="95"/>
                      <a:pt x="185" y="95"/>
                      <a:pt x="185" y="95"/>
                    </a:cubicBezTo>
                    <a:cubicBezTo>
                      <a:pt x="185" y="95"/>
                      <a:pt x="185" y="95"/>
                      <a:pt x="184" y="95"/>
                    </a:cubicBezTo>
                    <a:cubicBezTo>
                      <a:pt x="184" y="98"/>
                      <a:pt x="184" y="98"/>
                      <a:pt x="184" y="98"/>
                    </a:cubicBezTo>
                    <a:cubicBezTo>
                      <a:pt x="185" y="95"/>
                      <a:pt x="185" y="95"/>
                      <a:pt x="185" y="95"/>
                    </a:cubicBezTo>
                    <a:cubicBezTo>
                      <a:pt x="185" y="96"/>
                      <a:pt x="185" y="96"/>
                      <a:pt x="185" y="96"/>
                    </a:cubicBezTo>
                    <a:cubicBezTo>
                      <a:pt x="185" y="95"/>
                      <a:pt x="185" y="95"/>
                      <a:pt x="185" y="95"/>
                    </a:cubicBezTo>
                    <a:cubicBezTo>
                      <a:pt x="185" y="95"/>
                      <a:pt x="185" y="95"/>
                      <a:pt x="185" y="95"/>
                    </a:cubicBezTo>
                    <a:cubicBezTo>
                      <a:pt x="185" y="96"/>
                      <a:pt x="185" y="96"/>
                      <a:pt x="185" y="96"/>
                    </a:cubicBezTo>
                    <a:cubicBezTo>
                      <a:pt x="185" y="95"/>
                      <a:pt x="185" y="95"/>
                      <a:pt x="185" y="95"/>
                    </a:cubicBezTo>
                    <a:cubicBezTo>
                      <a:pt x="185" y="95"/>
                      <a:pt x="184" y="95"/>
                      <a:pt x="183" y="95"/>
                    </a:cubicBezTo>
                    <a:cubicBezTo>
                      <a:pt x="179" y="93"/>
                      <a:pt x="171" y="89"/>
                      <a:pt x="161" y="84"/>
                    </a:cubicBezTo>
                    <a:cubicBezTo>
                      <a:pt x="146" y="77"/>
                      <a:pt x="126" y="68"/>
                      <a:pt x="111" y="60"/>
                    </a:cubicBezTo>
                    <a:cubicBezTo>
                      <a:pt x="103" y="56"/>
                      <a:pt x="96" y="53"/>
                      <a:pt x="91" y="51"/>
                    </a:cubicBezTo>
                    <a:cubicBezTo>
                      <a:pt x="87" y="48"/>
                      <a:pt x="84" y="47"/>
                      <a:pt x="84" y="47"/>
                    </a:cubicBezTo>
                    <a:cubicBezTo>
                      <a:pt x="82" y="46"/>
                      <a:pt x="80" y="46"/>
                      <a:pt x="79" y="48"/>
                    </a:cubicBezTo>
                    <a:cubicBezTo>
                      <a:pt x="78" y="49"/>
                      <a:pt x="78" y="50"/>
                      <a:pt x="78" y="50"/>
                    </a:cubicBezTo>
                    <a:cubicBezTo>
                      <a:pt x="78" y="51"/>
                      <a:pt x="78" y="52"/>
                      <a:pt x="78" y="52"/>
                    </a:cubicBezTo>
                    <a:cubicBezTo>
                      <a:pt x="79" y="53"/>
                      <a:pt x="79" y="53"/>
                      <a:pt x="79" y="53"/>
                    </a:cubicBezTo>
                    <a:cubicBezTo>
                      <a:pt x="80" y="54"/>
                      <a:pt x="80" y="54"/>
                      <a:pt x="80" y="54"/>
                    </a:cubicBezTo>
                    <a:cubicBezTo>
                      <a:pt x="82" y="55"/>
                      <a:pt x="84" y="57"/>
                      <a:pt x="87" y="59"/>
                    </a:cubicBezTo>
                    <a:cubicBezTo>
                      <a:pt x="108" y="72"/>
                      <a:pt x="169" y="109"/>
                      <a:pt x="169" y="109"/>
                    </a:cubicBezTo>
                    <a:cubicBezTo>
                      <a:pt x="171" y="106"/>
                      <a:pt x="171" y="106"/>
                      <a:pt x="171" y="106"/>
                    </a:cubicBezTo>
                    <a:cubicBezTo>
                      <a:pt x="168" y="104"/>
                      <a:pt x="168" y="104"/>
                      <a:pt x="168" y="104"/>
                    </a:cubicBezTo>
                    <a:cubicBezTo>
                      <a:pt x="171" y="106"/>
                      <a:pt x="171" y="106"/>
                      <a:pt x="171" y="106"/>
                    </a:cubicBezTo>
                    <a:cubicBezTo>
                      <a:pt x="170" y="102"/>
                      <a:pt x="170" y="102"/>
                      <a:pt x="170" y="102"/>
                    </a:cubicBezTo>
                    <a:cubicBezTo>
                      <a:pt x="169" y="102"/>
                      <a:pt x="168" y="103"/>
                      <a:pt x="168" y="104"/>
                    </a:cubicBezTo>
                    <a:cubicBezTo>
                      <a:pt x="171" y="106"/>
                      <a:pt x="171" y="106"/>
                      <a:pt x="171" y="106"/>
                    </a:cubicBezTo>
                    <a:cubicBezTo>
                      <a:pt x="170" y="102"/>
                      <a:pt x="170" y="102"/>
                      <a:pt x="170" y="102"/>
                    </a:cubicBezTo>
                    <a:cubicBezTo>
                      <a:pt x="171" y="106"/>
                      <a:pt x="171" y="106"/>
                      <a:pt x="171" y="106"/>
                    </a:cubicBezTo>
                    <a:cubicBezTo>
                      <a:pt x="171" y="102"/>
                      <a:pt x="171" y="102"/>
                      <a:pt x="171" y="102"/>
                    </a:cubicBezTo>
                    <a:cubicBezTo>
                      <a:pt x="171" y="102"/>
                      <a:pt x="170" y="102"/>
                      <a:pt x="170" y="102"/>
                    </a:cubicBezTo>
                    <a:cubicBezTo>
                      <a:pt x="171" y="106"/>
                      <a:pt x="171" y="106"/>
                      <a:pt x="171" y="106"/>
                    </a:cubicBezTo>
                    <a:cubicBezTo>
                      <a:pt x="171" y="102"/>
                      <a:pt x="171" y="102"/>
                      <a:pt x="171" y="102"/>
                    </a:cubicBezTo>
                    <a:cubicBezTo>
                      <a:pt x="171" y="105"/>
                      <a:pt x="171" y="105"/>
                      <a:pt x="171" y="105"/>
                    </a:cubicBezTo>
                    <a:cubicBezTo>
                      <a:pt x="171" y="102"/>
                      <a:pt x="171" y="102"/>
                      <a:pt x="171" y="102"/>
                    </a:cubicBezTo>
                    <a:cubicBezTo>
                      <a:pt x="171" y="102"/>
                      <a:pt x="171" y="102"/>
                      <a:pt x="171" y="102"/>
                    </a:cubicBezTo>
                    <a:cubicBezTo>
                      <a:pt x="171" y="105"/>
                      <a:pt x="171" y="105"/>
                      <a:pt x="171" y="105"/>
                    </a:cubicBezTo>
                    <a:cubicBezTo>
                      <a:pt x="171" y="102"/>
                      <a:pt x="171" y="102"/>
                      <a:pt x="171" y="102"/>
                    </a:cubicBezTo>
                    <a:cubicBezTo>
                      <a:pt x="171" y="102"/>
                      <a:pt x="171" y="102"/>
                      <a:pt x="171" y="102"/>
                    </a:cubicBezTo>
                    <a:cubicBezTo>
                      <a:pt x="171" y="102"/>
                      <a:pt x="171" y="102"/>
                      <a:pt x="171" y="102"/>
                    </a:cubicBezTo>
                    <a:cubicBezTo>
                      <a:pt x="171" y="102"/>
                      <a:pt x="171" y="102"/>
                      <a:pt x="171" y="102"/>
                    </a:cubicBezTo>
                    <a:cubicBezTo>
                      <a:pt x="171" y="102"/>
                      <a:pt x="171" y="102"/>
                      <a:pt x="171" y="102"/>
                    </a:cubicBezTo>
                    <a:cubicBezTo>
                      <a:pt x="171" y="102"/>
                      <a:pt x="171" y="102"/>
                      <a:pt x="171" y="102"/>
                    </a:cubicBezTo>
                    <a:cubicBezTo>
                      <a:pt x="171" y="102"/>
                      <a:pt x="171" y="102"/>
                      <a:pt x="170" y="101"/>
                    </a:cubicBezTo>
                    <a:cubicBezTo>
                      <a:pt x="166" y="100"/>
                      <a:pt x="158" y="96"/>
                      <a:pt x="149" y="92"/>
                    </a:cubicBezTo>
                    <a:cubicBezTo>
                      <a:pt x="134" y="85"/>
                      <a:pt x="117" y="76"/>
                      <a:pt x="102" y="69"/>
                    </a:cubicBezTo>
                    <a:cubicBezTo>
                      <a:pt x="95" y="65"/>
                      <a:pt x="89" y="62"/>
                      <a:pt x="85" y="60"/>
                    </a:cubicBezTo>
                    <a:cubicBezTo>
                      <a:pt x="80" y="58"/>
                      <a:pt x="77" y="56"/>
                      <a:pt x="77" y="56"/>
                    </a:cubicBezTo>
                    <a:cubicBezTo>
                      <a:pt x="75" y="56"/>
                      <a:pt x="73" y="56"/>
                      <a:pt x="72" y="58"/>
                    </a:cubicBezTo>
                    <a:cubicBezTo>
                      <a:pt x="71" y="60"/>
                      <a:pt x="72" y="62"/>
                      <a:pt x="74" y="63"/>
                    </a:cubicBezTo>
                    <a:cubicBezTo>
                      <a:pt x="74" y="63"/>
                      <a:pt x="78" y="67"/>
                      <a:pt x="86" y="71"/>
                    </a:cubicBezTo>
                    <a:cubicBezTo>
                      <a:pt x="97" y="78"/>
                      <a:pt x="114" y="88"/>
                      <a:pt x="128" y="97"/>
                    </a:cubicBezTo>
                    <a:cubicBezTo>
                      <a:pt x="135" y="101"/>
                      <a:pt x="141" y="105"/>
                      <a:pt x="146" y="108"/>
                    </a:cubicBezTo>
                    <a:cubicBezTo>
                      <a:pt x="148" y="110"/>
                      <a:pt x="150" y="111"/>
                      <a:pt x="151" y="112"/>
                    </a:cubicBezTo>
                    <a:cubicBezTo>
                      <a:pt x="152" y="112"/>
                      <a:pt x="152" y="112"/>
                      <a:pt x="152" y="113"/>
                    </a:cubicBezTo>
                    <a:cubicBezTo>
                      <a:pt x="153" y="113"/>
                      <a:pt x="153" y="113"/>
                      <a:pt x="153" y="113"/>
                    </a:cubicBezTo>
                    <a:cubicBezTo>
                      <a:pt x="153" y="113"/>
                      <a:pt x="153" y="113"/>
                      <a:pt x="153" y="113"/>
                    </a:cubicBezTo>
                    <a:cubicBezTo>
                      <a:pt x="154" y="111"/>
                      <a:pt x="154" y="111"/>
                      <a:pt x="154" y="111"/>
                    </a:cubicBezTo>
                    <a:cubicBezTo>
                      <a:pt x="152" y="112"/>
                      <a:pt x="152" y="112"/>
                      <a:pt x="152" y="112"/>
                    </a:cubicBezTo>
                    <a:cubicBezTo>
                      <a:pt x="153" y="113"/>
                      <a:pt x="153" y="113"/>
                      <a:pt x="153" y="113"/>
                    </a:cubicBezTo>
                    <a:cubicBezTo>
                      <a:pt x="154" y="111"/>
                      <a:pt x="154" y="111"/>
                      <a:pt x="154" y="111"/>
                    </a:cubicBezTo>
                    <a:cubicBezTo>
                      <a:pt x="152" y="112"/>
                      <a:pt x="152" y="112"/>
                      <a:pt x="152" y="112"/>
                    </a:cubicBezTo>
                    <a:cubicBezTo>
                      <a:pt x="155" y="110"/>
                      <a:pt x="155" y="110"/>
                      <a:pt x="155" y="110"/>
                    </a:cubicBezTo>
                    <a:cubicBezTo>
                      <a:pt x="152" y="112"/>
                      <a:pt x="152" y="112"/>
                      <a:pt x="152" y="112"/>
                    </a:cubicBezTo>
                    <a:cubicBezTo>
                      <a:pt x="152" y="112"/>
                      <a:pt x="152" y="112"/>
                      <a:pt x="152" y="112"/>
                    </a:cubicBezTo>
                    <a:cubicBezTo>
                      <a:pt x="155" y="110"/>
                      <a:pt x="155" y="110"/>
                      <a:pt x="155" y="110"/>
                    </a:cubicBezTo>
                    <a:cubicBezTo>
                      <a:pt x="152" y="112"/>
                      <a:pt x="152" y="112"/>
                      <a:pt x="152" y="112"/>
                    </a:cubicBezTo>
                    <a:cubicBezTo>
                      <a:pt x="155" y="110"/>
                      <a:pt x="155" y="110"/>
                      <a:pt x="155" y="110"/>
                    </a:cubicBezTo>
                    <a:cubicBezTo>
                      <a:pt x="151" y="110"/>
                      <a:pt x="151" y="110"/>
                      <a:pt x="151" y="110"/>
                    </a:cubicBezTo>
                    <a:cubicBezTo>
                      <a:pt x="151" y="111"/>
                      <a:pt x="152" y="112"/>
                      <a:pt x="152" y="112"/>
                    </a:cubicBezTo>
                    <a:cubicBezTo>
                      <a:pt x="155" y="110"/>
                      <a:pt x="155" y="110"/>
                      <a:pt x="155" y="110"/>
                    </a:cubicBezTo>
                    <a:cubicBezTo>
                      <a:pt x="151" y="110"/>
                      <a:pt x="151" y="110"/>
                      <a:pt x="151" y="110"/>
                    </a:cubicBezTo>
                    <a:cubicBezTo>
                      <a:pt x="155" y="110"/>
                      <a:pt x="155" y="110"/>
                      <a:pt x="155" y="110"/>
                    </a:cubicBezTo>
                    <a:cubicBezTo>
                      <a:pt x="152" y="108"/>
                      <a:pt x="152" y="108"/>
                      <a:pt x="152" y="108"/>
                    </a:cubicBezTo>
                    <a:cubicBezTo>
                      <a:pt x="151" y="109"/>
                      <a:pt x="151" y="109"/>
                      <a:pt x="151" y="110"/>
                    </a:cubicBezTo>
                    <a:cubicBezTo>
                      <a:pt x="155" y="110"/>
                      <a:pt x="155" y="110"/>
                      <a:pt x="155" y="110"/>
                    </a:cubicBezTo>
                    <a:cubicBezTo>
                      <a:pt x="152" y="108"/>
                      <a:pt x="152" y="108"/>
                      <a:pt x="152" y="108"/>
                    </a:cubicBezTo>
                    <a:cubicBezTo>
                      <a:pt x="155" y="110"/>
                      <a:pt x="155" y="110"/>
                      <a:pt x="155" y="110"/>
                    </a:cubicBezTo>
                    <a:cubicBezTo>
                      <a:pt x="157" y="106"/>
                      <a:pt x="157" y="106"/>
                      <a:pt x="157" y="106"/>
                    </a:cubicBezTo>
                    <a:cubicBezTo>
                      <a:pt x="61" y="65"/>
                      <a:pt x="61" y="65"/>
                      <a:pt x="61" y="65"/>
                    </a:cubicBezTo>
                    <a:cubicBezTo>
                      <a:pt x="59" y="64"/>
                      <a:pt x="57" y="65"/>
                      <a:pt x="56" y="66"/>
                    </a:cubicBezTo>
                    <a:cubicBezTo>
                      <a:pt x="55" y="68"/>
                      <a:pt x="56" y="71"/>
                      <a:pt x="57" y="72"/>
                    </a:cubicBezTo>
                    <a:cubicBezTo>
                      <a:pt x="57" y="72"/>
                      <a:pt x="62" y="75"/>
                      <a:pt x="69" y="79"/>
                    </a:cubicBezTo>
                    <a:cubicBezTo>
                      <a:pt x="80" y="86"/>
                      <a:pt x="97" y="96"/>
                      <a:pt x="110" y="104"/>
                    </a:cubicBezTo>
                    <a:cubicBezTo>
                      <a:pt x="117" y="108"/>
                      <a:pt x="123" y="112"/>
                      <a:pt x="127" y="115"/>
                    </a:cubicBezTo>
                    <a:cubicBezTo>
                      <a:pt x="130" y="116"/>
                      <a:pt x="131" y="117"/>
                      <a:pt x="132" y="118"/>
                    </a:cubicBezTo>
                    <a:cubicBezTo>
                      <a:pt x="133" y="119"/>
                      <a:pt x="133" y="119"/>
                      <a:pt x="134" y="119"/>
                    </a:cubicBezTo>
                    <a:cubicBezTo>
                      <a:pt x="134" y="119"/>
                      <a:pt x="134" y="119"/>
                      <a:pt x="134" y="119"/>
                    </a:cubicBezTo>
                    <a:cubicBezTo>
                      <a:pt x="134" y="119"/>
                      <a:pt x="134" y="119"/>
                      <a:pt x="134" y="119"/>
                    </a:cubicBezTo>
                    <a:cubicBezTo>
                      <a:pt x="134" y="119"/>
                      <a:pt x="134" y="119"/>
                      <a:pt x="134" y="119"/>
                    </a:cubicBezTo>
                    <a:cubicBezTo>
                      <a:pt x="134" y="119"/>
                      <a:pt x="134" y="119"/>
                      <a:pt x="134" y="119"/>
                    </a:cubicBezTo>
                    <a:cubicBezTo>
                      <a:pt x="134" y="119"/>
                      <a:pt x="134" y="119"/>
                      <a:pt x="134" y="119"/>
                    </a:cubicBezTo>
                    <a:cubicBezTo>
                      <a:pt x="134" y="119"/>
                      <a:pt x="134" y="119"/>
                      <a:pt x="134" y="119"/>
                    </a:cubicBezTo>
                    <a:cubicBezTo>
                      <a:pt x="136" y="117"/>
                      <a:pt x="136" y="117"/>
                      <a:pt x="136" y="117"/>
                    </a:cubicBezTo>
                    <a:cubicBezTo>
                      <a:pt x="133" y="119"/>
                      <a:pt x="133" y="119"/>
                      <a:pt x="133" y="119"/>
                    </a:cubicBezTo>
                    <a:cubicBezTo>
                      <a:pt x="134" y="119"/>
                      <a:pt x="134" y="119"/>
                      <a:pt x="134" y="119"/>
                    </a:cubicBezTo>
                    <a:cubicBezTo>
                      <a:pt x="136" y="117"/>
                      <a:pt x="136" y="117"/>
                      <a:pt x="136" y="117"/>
                    </a:cubicBezTo>
                    <a:cubicBezTo>
                      <a:pt x="133" y="119"/>
                      <a:pt x="133" y="119"/>
                      <a:pt x="133" y="119"/>
                    </a:cubicBezTo>
                    <a:cubicBezTo>
                      <a:pt x="136" y="117"/>
                      <a:pt x="136" y="117"/>
                      <a:pt x="136" y="117"/>
                    </a:cubicBezTo>
                    <a:cubicBezTo>
                      <a:pt x="133" y="118"/>
                      <a:pt x="133" y="118"/>
                      <a:pt x="133" y="118"/>
                    </a:cubicBezTo>
                    <a:cubicBezTo>
                      <a:pt x="133" y="119"/>
                      <a:pt x="133" y="119"/>
                      <a:pt x="133" y="119"/>
                    </a:cubicBezTo>
                    <a:cubicBezTo>
                      <a:pt x="136" y="117"/>
                      <a:pt x="136" y="117"/>
                      <a:pt x="136" y="117"/>
                    </a:cubicBezTo>
                    <a:cubicBezTo>
                      <a:pt x="133" y="118"/>
                      <a:pt x="133" y="118"/>
                      <a:pt x="133" y="118"/>
                    </a:cubicBezTo>
                    <a:cubicBezTo>
                      <a:pt x="137" y="116"/>
                      <a:pt x="137" y="116"/>
                      <a:pt x="137" y="116"/>
                    </a:cubicBezTo>
                    <a:cubicBezTo>
                      <a:pt x="133" y="116"/>
                      <a:pt x="133" y="116"/>
                      <a:pt x="133" y="116"/>
                    </a:cubicBezTo>
                    <a:cubicBezTo>
                      <a:pt x="133" y="117"/>
                      <a:pt x="133" y="118"/>
                      <a:pt x="133" y="118"/>
                    </a:cubicBezTo>
                    <a:cubicBezTo>
                      <a:pt x="137" y="116"/>
                      <a:pt x="137" y="116"/>
                      <a:pt x="137" y="116"/>
                    </a:cubicBezTo>
                    <a:cubicBezTo>
                      <a:pt x="133" y="116"/>
                      <a:pt x="133" y="116"/>
                      <a:pt x="133" y="116"/>
                    </a:cubicBezTo>
                    <a:cubicBezTo>
                      <a:pt x="137" y="116"/>
                      <a:pt x="137" y="116"/>
                      <a:pt x="137" y="116"/>
                    </a:cubicBezTo>
                    <a:cubicBezTo>
                      <a:pt x="133" y="114"/>
                      <a:pt x="133" y="114"/>
                      <a:pt x="133" y="114"/>
                    </a:cubicBezTo>
                    <a:cubicBezTo>
                      <a:pt x="133" y="115"/>
                      <a:pt x="133" y="116"/>
                      <a:pt x="133" y="116"/>
                    </a:cubicBezTo>
                    <a:cubicBezTo>
                      <a:pt x="137" y="116"/>
                      <a:pt x="137" y="116"/>
                      <a:pt x="137" y="116"/>
                    </a:cubicBezTo>
                    <a:cubicBezTo>
                      <a:pt x="133" y="114"/>
                      <a:pt x="133" y="114"/>
                      <a:pt x="133" y="114"/>
                    </a:cubicBezTo>
                    <a:cubicBezTo>
                      <a:pt x="137" y="116"/>
                      <a:pt x="137" y="116"/>
                      <a:pt x="137" y="116"/>
                    </a:cubicBezTo>
                    <a:cubicBezTo>
                      <a:pt x="133" y="114"/>
                      <a:pt x="133" y="114"/>
                      <a:pt x="133" y="114"/>
                    </a:cubicBezTo>
                    <a:cubicBezTo>
                      <a:pt x="137" y="116"/>
                      <a:pt x="137" y="116"/>
                      <a:pt x="137" y="116"/>
                    </a:cubicBezTo>
                    <a:cubicBezTo>
                      <a:pt x="135" y="113"/>
                      <a:pt x="135" y="113"/>
                      <a:pt x="135" y="113"/>
                    </a:cubicBezTo>
                    <a:cubicBezTo>
                      <a:pt x="135" y="113"/>
                      <a:pt x="134" y="113"/>
                      <a:pt x="133" y="114"/>
                    </a:cubicBezTo>
                    <a:cubicBezTo>
                      <a:pt x="137" y="116"/>
                      <a:pt x="137" y="116"/>
                      <a:pt x="137" y="116"/>
                    </a:cubicBezTo>
                    <a:cubicBezTo>
                      <a:pt x="135" y="113"/>
                      <a:pt x="135" y="113"/>
                      <a:pt x="135" y="113"/>
                    </a:cubicBezTo>
                    <a:cubicBezTo>
                      <a:pt x="137" y="116"/>
                      <a:pt x="137" y="116"/>
                      <a:pt x="137" y="116"/>
                    </a:cubicBezTo>
                    <a:cubicBezTo>
                      <a:pt x="137" y="112"/>
                      <a:pt x="137" y="112"/>
                      <a:pt x="137" y="112"/>
                    </a:cubicBezTo>
                    <a:cubicBezTo>
                      <a:pt x="136" y="112"/>
                      <a:pt x="136" y="112"/>
                      <a:pt x="135" y="113"/>
                    </a:cubicBezTo>
                    <a:cubicBezTo>
                      <a:pt x="137" y="116"/>
                      <a:pt x="137" y="116"/>
                      <a:pt x="137" y="116"/>
                    </a:cubicBezTo>
                    <a:cubicBezTo>
                      <a:pt x="137" y="112"/>
                      <a:pt x="137" y="112"/>
                      <a:pt x="137" y="112"/>
                    </a:cubicBezTo>
                    <a:cubicBezTo>
                      <a:pt x="137" y="116"/>
                      <a:pt x="137" y="116"/>
                      <a:pt x="137" y="116"/>
                    </a:cubicBezTo>
                    <a:cubicBezTo>
                      <a:pt x="137" y="113"/>
                      <a:pt x="137" y="113"/>
                      <a:pt x="137" y="113"/>
                    </a:cubicBezTo>
                    <a:cubicBezTo>
                      <a:pt x="137" y="113"/>
                      <a:pt x="137" y="112"/>
                      <a:pt x="137" y="112"/>
                    </a:cubicBezTo>
                    <a:cubicBezTo>
                      <a:pt x="137" y="116"/>
                      <a:pt x="137" y="116"/>
                      <a:pt x="137" y="116"/>
                    </a:cubicBezTo>
                    <a:cubicBezTo>
                      <a:pt x="137" y="113"/>
                      <a:pt x="137" y="113"/>
                      <a:pt x="137" y="113"/>
                    </a:cubicBezTo>
                    <a:cubicBezTo>
                      <a:pt x="137" y="113"/>
                      <a:pt x="137" y="113"/>
                      <a:pt x="137" y="113"/>
                    </a:cubicBezTo>
                    <a:cubicBezTo>
                      <a:pt x="137" y="113"/>
                      <a:pt x="137" y="113"/>
                      <a:pt x="137" y="113"/>
                    </a:cubicBezTo>
                    <a:cubicBezTo>
                      <a:pt x="137" y="113"/>
                      <a:pt x="137" y="113"/>
                      <a:pt x="137" y="113"/>
                    </a:cubicBezTo>
                    <a:cubicBezTo>
                      <a:pt x="137" y="113"/>
                      <a:pt x="137" y="113"/>
                      <a:pt x="137" y="113"/>
                    </a:cubicBezTo>
                    <a:cubicBezTo>
                      <a:pt x="137" y="113"/>
                      <a:pt x="137" y="113"/>
                      <a:pt x="137" y="113"/>
                    </a:cubicBezTo>
                    <a:cubicBezTo>
                      <a:pt x="137" y="113"/>
                      <a:pt x="136" y="112"/>
                      <a:pt x="136" y="112"/>
                    </a:cubicBezTo>
                    <a:cubicBezTo>
                      <a:pt x="132" y="110"/>
                      <a:pt x="125" y="107"/>
                      <a:pt x="117" y="103"/>
                    </a:cubicBezTo>
                    <a:cubicBezTo>
                      <a:pt x="104" y="97"/>
                      <a:pt x="88" y="89"/>
                      <a:pt x="75" y="83"/>
                    </a:cubicBezTo>
                    <a:cubicBezTo>
                      <a:pt x="69" y="80"/>
                      <a:pt x="63" y="77"/>
                      <a:pt x="59" y="75"/>
                    </a:cubicBezTo>
                    <a:cubicBezTo>
                      <a:pt x="57" y="74"/>
                      <a:pt x="56" y="73"/>
                      <a:pt x="55" y="73"/>
                    </a:cubicBezTo>
                    <a:cubicBezTo>
                      <a:pt x="54" y="73"/>
                      <a:pt x="54" y="72"/>
                      <a:pt x="53" y="72"/>
                    </a:cubicBezTo>
                    <a:cubicBezTo>
                      <a:pt x="53" y="72"/>
                      <a:pt x="53" y="72"/>
                      <a:pt x="53" y="72"/>
                    </a:cubicBezTo>
                    <a:cubicBezTo>
                      <a:pt x="53" y="72"/>
                      <a:pt x="53" y="72"/>
                      <a:pt x="53" y="72"/>
                    </a:cubicBezTo>
                    <a:cubicBezTo>
                      <a:pt x="52" y="72"/>
                      <a:pt x="52" y="72"/>
                      <a:pt x="52" y="72"/>
                    </a:cubicBezTo>
                    <a:cubicBezTo>
                      <a:pt x="52" y="72"/>
                      <a:pt x="52" y="72"/>
                      <a:pt x="52" y="72"/>
                    </a:cubicBezTo>
                    <a:cubicBezTo>
                      <a:pt x="52" y="72"/>
                      <a:pt x="52" y="72"/>
                      <a:pt x="51" y="72"/>
                    </a:cubicBezTo>
                    <a:cubicBezTo>
                      <a:pt x="50" y="72"/>
                      <a:pt x="48" y="72"/>
                      <a:pt x="47" y="74"/>
                    </a:cubicBezTo>
                    <a:cubicBezTo>
                      <a:pt x="51" y="76"/>
                      <a:pt x="51" y="76"/>
                      <a:pt x="51" y="76"/>
                    </a:cubicBezTo>
                    <a:cubicBezTo>
                      <a:pt x="48" y="73"/>
                      <a:pt x="48" y="73"/>
                      <a:pt x="48" y="73"/>
                    </a:cubicBezTo>
                    <a:cubicBezTo>
                      <a:pt x="47" y="74"/>
                      <a:pt x="47" y="75"/>
                      <a:pt x="47" y="76"/>
                    </a:cubicBezTo>
                    <a:cubicBezTo>
                      <a:pt x="47" y="77"/>
                      <a:pt x="48" y="78"/>
                      <a:pt x="48" y="78"/>
                    </a:cubicBezTo>
                    <a:cubicBezTo>
                      <a:pt x="48" y="79"/>
                      <a:pt x="49" y="79"/>
                      <a:pt x="49" y="79"/>
                    </a:cubicBezTo>
                    <a:cubicBezTo>
                      <a:pt x="49" y="80"/>
                      <a:pt x="50" y="80"/>
                      <a:pt x="51" y="81"/>
                    </a:cubicBezTo>
                    <a:cubicBezTo>
                      <a:pt x="54" y="83"/>
                      <a:pt x="60" y="87"/>
                      <a:pt x="67" y="91"/>
                    </a:cubicBezTo>
                    <a:cubicBezTo>
                      <a:pt x="77" y="97"/>
                      <a:pt x="90" y="105"/>
                      <a:pt x="101" y="111"/>
                    </a:cubicBezTo>
                    <a:cubicBezTo>
                      <a:pt x="106" y="115"/>
                      <a:pt x="111" y="117"/>
                      <a:pt x="114" y="119"/>
                    </a:cubicBezTo>
                    <a:cubicBezTo>
                      <a:pt x="115" y="120"/>
                      <a:pt x="117" y="121"/>
                      <a:pt x="118" y="122"/>
                    </a:cubicBezTo>
                    <a:cubicBezTo>
                      <a:pt x="118" y="122"/>
                      <a:pt x="118" y="122"/>
                      <a:pt x="118" y="122"/>
                    </a:cubicBezTo>
                    <a:cubicBezTo>
                      <a:pt x="118" y="122"/>
                      <a:pt x="118" y="122"/>
                      <a:pt x="118" y="122"/>
                    </a:cubicBezTo>
                    <a:cubicBezTo>
                      <a:pt x="120" y="120"/>
                      <a:pt x="120" y="120"/>
                      <a:pt x="120" y="120"/>
                    </a:cubicBezTo>
                    <a:cubicBezTo>
                      <a:pt x="118" y="122"/>
                      <a:pt x="118" y="122"/>
                      <a:pt x="118" y="122"/>
                    </a:cubicBezTo>
                    <a:cubicBezTo>
                      <a:pt x="118" y="122"/>
                      <a:pt x="118" y="122"/>
                      <a:pt x="118" y="122"/>
                    </a:cubicBezTo>
                    <a:cubicBezTo>
                      <a:pt x="120" y="120"/>
                      <a:pt x="120" y="120"/>
                      <a:pt x="120" y="120"/>
                    </a:cubicBezTo>
                    <a:cubicBezTo>
                      <a:pt x="118" y="122"/>
                      <a:pt x="118" y="122"/>
                      <a:pt x="118" y="122"/>
                    </a:cubicBezTo>
                    <a:cubicBezTo>
                      <a:pt x="121" y="120"/>
                      <a:pt x="121" y="120"/>
                      <a:pt x="121" y="120"/>
                    </a:cubicBezTo>
                    <a:cubicBezTo>
                      <a:pt x="118" y="122"/>
                      <a:pt x="118" y="122"/>
                      <a:pt x="118" y="122"/>
                    </a:cubicBezTo>
                    <a:cubicBezTo>
                      <a:pt x="118" y="122"/>
                      <a:pt x="118" y="122"/>
                      <a:pt x="118" y="122"/>
                    </a:cubicBezTo>
                    <a:cubicBezTo>
                      <a:pt x="121" y="120"/>
                      <a:pt x="121" y="120"/>
                      <a:pt x="121" y="120"/>
                    </a:cubicBezTo>
                    <a:cubicBezTo>
                      <a:pt x="118" y="122"/>
                      <a:pt x="118" y="122"/>
                      <a:pt x="118" y="122"/>
                    </a:cubicBezTo>
                    <a:cubicBezTo>
                      <a:pt x="121" y="119"/>
                      <a:pt x="121" y="119"/>
                      <a:pt x="121" y="119"/>
                    </a:cubicBezTo>
                    <a:cubicBezTo>
                      <a:pt x="117" y="119"/>
                      <a:pt x="117" y="119"/>
                      <a:pt x="117" y="119"/>
                    </a:cubicBezTo>
                    <a:cubicBezTo>
                      <a:pt x="117" y="121"/>
                      <a:pt x="118" y="121"/>
                      <a:pt x="118" y="122"/>
                    </a:cubicBezTo>
                    <a:cubicBezTo>
                      <a:pt x="121" y="119"/>
                      <a:pt x="121" y="119"/>
                      <a:pt x="121" y="119"/>
                    </a:cubicBezTo>
                    <a:cubicBezTo>
                      <a:pt x="117" y="119"/>
                      <a:pt x="117" y="119"/>
                      <a:pt x="117" y="119"/>
                    </a:cubicBezTo>
                    <a:cubicBezTo>
                      <a:pt x="121" y="119"/>
                      <a:pt x="121" y="119"/>
                      <a:pt x="121" y="119"/>
                    </a:cubicBezTo>
                    <a:cubicBezTo>
                      <a:pt x="118" y="117"/>
                      <a:pt x="118" y="117"/>
                      <a:pt x="118" y="117"/>
                    </a:cubicBezTo>
                    <a:cubicBezTo>
                      <a:pt x="117" y="118"/>
                      <a:pt x="117" y="119"/>
                      <a:pt x="117" y="119"/>
                    </a:cubicBezTo>
                    <a:cubicBezTo>
                      <a:pt x="121" y="119"/>
                      <a:pt x="121" y="119"/>
                      <a:pt x="121" y="119"/>
                    </a:cubicBezTo>
                    <a:cubicBezTo>
                      <a:pt x="118" y="117"/>
                      <a:pt x="118" y="117"/>
                      <a:pt x="118" y="117"/>
                    </a:cubicBezTo>
                    <a:cubicBezTo>
                      <a:pt x="121" y="119"/>
                      <a:pt x="121" y="119"/>
                      <a:pt x="121" y="119"/>
                    </a:cubicBezTo>
                    <a:cubicBezTo>
                      <a:pt x="123" y="116"/>
                      <a:pt x="123" y="116"/>
                      <a:pt x="123" y="116"/>
                    </a:cubicBezTo>
                    <a:cubicBezTo>
                      <a:pt x="47" y="87"/>
                      <a:pt x="47" y="87"/>
                      <a:pt x="47" y="87"/>
                    </a:cubicBezTo>
                    <a:cubicBezTo>
                      <a:pt x="45" y="86"/>
                      <a:pt x="43" y="87"/>
                      <a:pt x="42" y="88"/>
                    </a:cubicBezTo>
                    <a:cubicBezTo>
                      <a:pt x="42" y="89"/>
                      <a:pt x="42" y="90"/>
                      <a:pt x="42" y="90"/>
                    </a:cubicBezTo>
                    <a:cubicBezTo>
                      <a:pt x="42" y="91"/>
                      <a:pt x="42" y="92"/>
                      <a:pt x="42" y="92"/>
                    </a:cubicBezTo>
                    <a:cubicBezTo>
                      <a:pt x="43" y="93"/>
                      <a:pt x="43" y="93"/>
                      <a:pt x="43" y="94"/>
                    </a:cubicBezTo>
                    <a:cubicBezTo>
                      <a:pt x="44" y="94"/>
                      <a:pt x="44" y="95"/>
                      <a:pt x="45" y="95"/>
                    </a:cubicBezTo>
                    <a:cubicBezTo>
                      <a:pt x="48" y="97"/>
                      <a:pt x="53" y="101"/>
                      <a:pt x="59" y="104"/>
                    </a:cubicBezTo>
                    <a:cubicBezTo>
                      <a:pt x="76" y="115"/>
                      <a:pt x="103" y="131"/>
                      <a:pt x="103" y="131"/>
                    </a:cubicBezTo>
                    <a:cubicBezTo>
                      <a:pt x="105" y="127"/>
                      <a:pt x="105" y="127"/>
                      <a:pt x="105" y="127"/>
                    </a:cubicBezTo>
                    <a:cubicBezTo>
                      <a:pt x="106" y="123"/>
                      <a:pt x="106" y="123"/>
                      <a:pt x="106" y="123"/>
                    </a:cubicBezTo>
                    <a:cubicBezTo>
                      <a:pt x="106" y="123"/>
                      <a:pt x="88" y="116"/>
                      <a:pt x="70" y="109"/>
                    </a:cubicBezTo>
                    <a:cubicBezTo>
                      <a:pt x="60" y="105"/>
                      <a:pt x="51" y="101"/>
                      <a:pt x="44" y="98"/>
                    </a:cubicBezTo>
                    <a:cubicBezTo>
                      <a:pt x="40" y="97"/>
                      <a:pt x="37" y="96"/>
                      <a:pt x="34" y="95"/>
                    </a:cubicBezTo>
                    <a:cubicBezTo>
                      <a:pt x="33" y="94"/>
                      <a:pt x="32" y="94"/>
                      <a:pt x="31" y="94"/>
                    </a:cubicBezTo>
                    <a:cubicBezTo>
                      <a:pt x="31" y="94"/>
                      <a:pt x="31" y="94"/>
                      <a:pt x="30" y="94"/>
                    </a:cubicBezTo>
                    <a:cubicBezTo>
                      <a:pt x="30" y="94"/>
                      <a:pt x="29" y="93"/>
                      <a:pt x="29" y="93"/>
                    </a:cubicBezTo>
                    <a:cubicBezTo>
                      <a:pt x="28" y="93"/>
                      <a:pt x="28" y="93"/>
                      <a:pt x="28" y="94"/>
                    </a:cubicBezTo>
                    <a:cubicBezTo>
                      <a:pt x="27" y="94"/>
                      <a:pt x="27" y="94"/>
                      <a:pt x="26" y="94"/>
                    </a:cubicBezTo>
                    <a:cubicBezTo>
                      <a:pt x="26" y="94"/>
                      <a:pt x="26" y="95"/>
                      <a:pt x="25" y="95"/>
                    </a:cubicBezTo>
                    <a:cubicBezTo>
                      <a:pt x="24" y="97"/>
                      <a:pt x="25" y="100"/>
                      <a:pt x="26" y="101"/>
                    </a:cubicBezTo>
                    <a:cubicBezTo>
                      <a:pt x="86" y="138"/>
                      <a:pt x="86" y="138"/>
                      <a:pt x="86" y="138"/>
                    </a:cubicBezTo>
                    <a:cubicBezTo>
                      <a:pt x="88" y="134"/>
                      <a:pt x="88" y="134"/>
                      <a:pt x="88" y="134"/>
                    </a:cubicBezTo>
                    <a:cubicBezTo>
                      <a:pt x="85" y="132"/>
                      <a:pt x="85" y="132"/>
                      <a:pt x="85" y="132"/>
                    </a:cubicBezTo>
                    <a:cubicBezTo>
                      <a:pt x="88" y="134"/>
                      <a:pt x="88" y="134"/>
                      <a:pt x="88" y="134"/>
                    </a:cubicBezTo>
                    <a:cubicBezTo>
                      <a:pt x="87" y="131"/>
                      <a:pt x="87" y="131"/>
                      <a:pt x="87" y="131"/>
                    </a:cubicBezTo>
                    <a:cubicBezTo>
                      <a:pt x="86" y="131"/>
                      <a:pt x="86" y="131"/>
                      <a:pt x="85" y="132"/>
                    </a:cubicBezTo>
                    <a:cubicBezTo>
                      <a:pt x="88" y="134"/>
                      <a:pt x="88" y="134"/>
                      <a:pt x="88" y="134"/>
                    </a:cubicBezTo>
                    <a:cubicBezTo>
                      <a:pt x="87" y="131"/>
                      <a:pt x="87" y="131"/>
                      <a:pt x="87" y="131"/>
                    </a:cubicBezTo>
                    <a:cubicBezTo>
                      <a:pt x="88" y="134"/>
                      <a:pt x="88" y="134"/>
                      <a:pt x="88" y="134"/>
                    </a:cubicBezTo>
                    <a:cubicBezTo>
                      <a:pt x="88" y="130"/>
                      <a:pt x="88" y="130"/>
                      <a:pt x="88" y="130"/>
                    </a:cubicBezTo>
                    <a:cubicBezTo>
                      <a:pt x="88" y="130"/>
                      <a:pt x="87" y="130"/>
                      <a:pt x="87" y="131"/>
                    </a:cubicBezTo>
                    <a:cubicBezTo>
                      <a:pt x="88" y="134"/>
                      <a:pt x="88" y="134"/>
                      <a:pt x="88" y="134"/>
                    </a:cubicBezTo>
                    <a:cubicBezTo>
                      <a:pt x="88" y="130"/>
                      <a:pt x="88" y="130"/>
                      <a:pt x="88" y="130"/>
                    </a:cubicBezTo>
                    <a:cubicBezTo>
                      <a:pt x="88" y="134"/>
                      <a:pt x="88" y="134"/>
                      <a:pt x="88" y="134"/>
                    </a:cubicBezTo>
                    <a:cubicBezTo>
                      <a:pt x="88" y="130"/>
                      <a:pt x="88" y="130"/>
                      <a:pt x="88" y="130"/>
                    </a:cubicBezTo>
                    <a:cubicBezTo>
                      <a:pt x="88" y="130"/>
                      <a:pt x="88" y="130"/>
                      <a:pt x="88" y="130"/>
                    </a:cubicBezTo>
                    <a:cubicBezTo>
                      <a:pt x="88" y="134"/>
                      <a:pt x="88" y="134"/>
                      <a:pt x="88" y="134"/>
                    </a:cubicBezTo>
                    <a:cubicBezTo>
                      <a:pt x="88" y="130"/>
                      <a:pt x="88" y="130"/>
                      <a:pt x="88" y="130"/>
                    </a:cubicBezTo>
                    <a:cubicBezTo>
                      <a:pt x="88" y="133"/>
                      <a:pt x="88" y="133"/>
                      <a:pt x="88" y="133"/>
                    </a:cubicBezTo>
                    <a:cubicBezTo>
                      <a:pt x="89" y="131"/>
                      <a:pt x="89" y="131"/>
                      <a:pt x="89" y="131"/>
                    </a:cubicBezTo>
                    <a:cubicBezTo>
                      <a:pt x="88" y="130"/>
                      <a:pt x="88" y="130"/>
                      <a:pt x="88" y="130"/>
                    </a:cubicBezTo>
                    <a:cubicBezTo>
                      <a:pt x="88" y="133"/>
                      <a:pt x="88" y="133"/>
                      <a:pt x="88" y="133"/>
                    </a:cubicBezTo>
                    <a:cubicBezTo>
                      <a:pt x="89" y="131"/>
                      <a:pt x="89" y="131"/>
                      <a:pt x="89" y="131"/>
                    </a:cubicBezTo>
                    <a:cubicBezTo>
                      <a:pt x="89" y="131"/>
                      <a:pt x="88" y="130"/>
                      <a:pt x="87" y="130"/>
                    </a:cubicBezTo>
                    <a:cubicBezTo>
                      <a:pt x="82" y="128"/>
                      <a:pt x="66" y="122"/>
                      <a:pt x="51" y="117"/>
                    </a:cubicBezTo>
                    <a:cubicBezTo>
                      <a:pt x="43" y="114"/>
                      <a:pt x="35" y="111"/>
                      <a:pt x="30" y="109"/>
                    </a:cubicBezTo>
                    <a:cubicBezTo>
                      <a:pt x="27" y="108"/>
                      <a:pt x="24" y="108"/>
                      <a:pt x="22" y="107"/>
                    </a:cubicBezTo>
                    <a:cubicBezTo>
                      <a:pt x="22" y="107"/>
                      <a:pt x="21" y="106"/>
                      <a:pt x="20" y="106"/>
                    </a:cubicBezTo>
                    <a:cubicBezTo>
                      <a:pt x="19" y="106"/>
                      <a:pt x="19" y="106"/>
                      <a:pt x="19" y="106"/>
                    </a:cubicBezTo>
                    <a:cubicBezTo>
                      <a:pt x="19" y="106"/>
                      <a:pt x="18" y="106"/>
                      <a:pt x="18" y="106"/>
                    </a:cubicBezTo>
                    <a:cubicBezTo>
                      <a:pt x="18" y="106"/>
                      <a:pt x="17" y="106"/>
                      <a:pt x="17" y="106"/>
                    </a:cubicBezTo>
                    <a:cubicBezTo>
                      <a:pt x="16" y="106"/>
                      <a:pt x="16" y="106"/>
                      <a:pt x="16" y="106"/>
                    </a:cubicBezTo>
                    <a:cubicBezTo>
                      <a:pt x="15" y="107"/>
                      <a:pt x="15" y="107"/>
                      <a:pt x="14" y="108"/>
                    </a:cubicBezTo>
                    <a:cubicBezTo>
                      <a:pt x="14" y="109"/>
                      <a:pt x="14" y="110"/>
                      <a:pt x="14" y="111"/>
                    </a:cubicBezTo>
                    <a:cubicBezTo>
                      <a:pt x="14" y="112"/>
                      <a:pt x="15" y="113"/>
                      <a:pt x="16" y="113"/>
                    </a:cubicBezTo>
                    <a:cubicBezTo>
                      <a:pt x="16" y="113"/>
                      <a:pt x="20" y="116"/>
                      <a:pt x="28" y="120"/>
                    </a:cubicBezTo>
                    <a:cubicBezTo>
                      <a:pt x="38" y="127"/>
                      <a:pt x="54" y="136"/>
                      <a:pt x="67" y="144"/>
                    </a:cubicBezTo>
                    <a:cubicBezTo>
                      <a:pt x="74" y="148"/>
                      <a:pt x="80" y="152"/>
                      <a:pt x="84" y="155"/>
                    </a:cubicBezTo>
                    <a:cubicBezTo>
                      <a:pt x="86" y="156"/>
                      <a:pt x="88" y="157"/>
                      <a:pt x="89" y="158"/>
                    </a:cubicBezTo>
                    <a:cubicBezTo>
                      <a:pt x="90" y="159"/>
                      <a:pt x="90" y="159"/>
                      <a:pt x="90" y="159"/>
                    </a:cubicBezTo>
                    <a:cubicBezTo>
                      <a:pt x="90" y="159"/>
                      <a:pt x="90" y="159"/>
                      <a:pt x="90" y="159"/>
                    </a:cubicBezTo>
                    <a:cubicBezTo>
                      <a:pt x="90" y="159"/>
                      <a:pt x="90" y="159"/>
                      <a:pt x="90" y="159"/>
                    </a:cubicBezTo>
                    <a:cubicBezTo>
                      <a:pt x="90" y="159"/>
                      <a:pt x="90" y="159"/>
                      <a:pt x="90" y="159"/>
                    </a:cubicBezTo>
                    <a:cubicBezTo>
                      <a:pt x="90" y="159"/>
                      <a:pt x="90" y="159"/>
                      <a:pt x="90" y="159"/>
                    </a:cubicBezTo>
                    <a:cubicBezTo>
                      <a:pt x="90" y="159"/>
                      <a:pt x="90" y="159"/>
                      <a:pt x="90" y="159"/>
                    </a:cubicBezTo>
                    <a:cubicBezTo>
                      <a:pt x="90" y="159"/>
                      <a:pt x="90" y="159"/>
                      <a:pt x="90" y="159"/>
                    </a:cubicBezTo>
                    <a:cubicBezTo>
                      <a:pt x="92" y="158"/>
                      <a:pt x="92" y="158"/>
                      <a:pt x="92" y="158"/>
                    </a:cubicBezTo>
                    <a:cubicBezTo>
                      <a:pt x="90" y="159"/>
                      <a:pt x="90" y="159"/>
                      <a:pt x="90" y="159"/>
                    </a:cubicBezTo>
                    <a:cubicBezTo>
                      <a:pt x="90" y="159"/>
                      <a:pt x="90" y="159"/>
                      <a:pt x="90" y="159"/>
                    </a:cubicBezTo>
                    <a:cubicBezTo>
                      <a:pt x="92" y="158"/>
                      <a:pt x="92" y="158"/>
                      <a:pt x="92" y="158"/>
                    </a:cubicBezTo>
                    <a:cubicBezTo>
                      <a:pt x="90" y="159"/>
                      <a:pt x="90" y="159"/>
                      <a:pt x="90" y="159"/>
                    </a:cubicBezTo>
                    <a:cubicBezTo>
                      <a:pt x="93" y="157"/>
                      <a:pt x="93" y="157"/>
                      <a:pt x="93" y="157"/>
                    </a:cubicBezTo>
                    <a:cubicBezTo>
                      <a:pt x="89" y="157"/>
                      <a:pt x="89" y="157"/>
                      <a:pt x="89" y="157"/>
                    </a:cubicBezTo>
                    <a:cubicBezTo>
                      <a:pt x="89" y="158"/>
                      <a:pt x="90" y="158"/>
                      <a:pt x="90" y="159"/>
                    </a:cubicBezTo>
                    <a:cubicBezTo>
                      <a:pt x="93" y="157"/>
                      <a:pt x="93" y="157"/>
                      <a:pt x="93" y="157"/>
                    </a:cubicBezTo>
                    <a:cubicBezTo>
                      <a:pt x="89" y="157"/>
                      <a:pt x="89" y="157"/>
                      <a:pt x="89" y="157"/>
                    </a:cubicBezTo>
                    <a:cubicBezTo>
                      <a:pt x="93" y="157"/>
                      <a:pt x="93" y="157"/>
                      <a:pt x="93" y="157"/>
                    </a:cubicBezTo>
                    <a:cubicBezTo>
                      <a:pt x="90" y="155"/>
                      <a:pt x="90" y="155"/>
                      <a:pt x="90" y="155"/>
                    </a:cubicBezTo>
                    <a:cubicBezTo>
                      <a:pt x="89" y="156"/>
                      <a:pt x="89" y="156"/>
                      <a:pt x="89" y="157"/>
                    </a:cubicBezTo>
                    <a:cubicBezTo>
                      <a:pt x="93" y="157"/>
                      <a:pt x="93" y="157"/>
                      <a:pt x="93" y="157"/>
                    </a:cubicBezTo>
                    <a:cubicBezTo>
                      <a:pt x="90" y="155"/>
                      <a:pt x="90" y="155"/>
                      <a:pt x="90" y="155"/>
                    </a:cubicBezTo>
                    <a:cubicBezTo>
                      <a:pt x="93" y="157"/>
                      <a:pt x="93" y="157"/>
                      <a:pt x="93" y="157"/>
                    </a:cubicBezTo>
                    <a:cubicBezTo>
                      <a:pt x="90" y="155"/>
                      <a:pt x="90" y="155"/>
                      <a:pt x="90" y="155"/>
                    </a:cubicBezTo>
                    <a:cubicBezTo>
                      <a:pt x="93" y="157"/>
                      <a:pt x="93" y="157"/>
                      <a:pt x="93" y="157"/>
                    </a:cubicBezTo>
                    <a:cubicBezTo>
                      <a:pt x="92" y="153"/>
                      <a:pt x="92" y="153"/>
                      <a:pt x="92" y="153"/>
                    </a:cubicBezTo>
                    <a:cubicBezTo>
                      <a:pt x="92" y="153"/>
                      <a:pt x="91" y="154"/>
                      <a:pt x="90" y="155"/>
                    </a:cubicBezTo>
                    <a:cubicBezTo>
                      <a:pt x="93" y="157"/>
                      <a:pt x="93" y="157"/>
                      <a:pt x="93" y="157"/>
                    </a:cubicBezTo>
                    <a:cubicBezTo>
                      <a:pt x="92" y="153"/>
                      <a:pt x="92" y="153"/>
                      <a:pt x="92" y="153"/>
                    </a:cubicBezTo>
                    <a:cubicBezTo>
                      <a:pt x="93" y="157"/>
                      <a:pt x="93" y="157"/>
                      <a:pt x="93" y="157"/>
                    </a:cubicBezTo>
                    <a:cubicBezTo>
                      <a:pt x="93" y="153"/>
                      <a:pt x="93" y="153"/>
                      <a:pt x="93" y="153"/>
                    </a:cubicBezTo>
                    <a:cubicBezTo>
                      <a:pt x="93" y="153"/>
                      <a:pt x="93" y="153"/>
                      <a:pt x="92" y="153"/>
                    </a:cubicBezTo>
                    <a:cubicBezTo>
                      <a:pt x="93" y="157"/>
                      <a:pt x="93" y="157"/>
                      <a:pt x="93" y="157"/>
                    </a:cubicBezTo>
                    <a:cubicBezTo>
                      <a:pt x="93" y="153"/>
                      <a:pt x="93" y="153"/>
                      <a:pt x="93" y="153"/>
                    </a:cubicBezTo>
                    <a:cubicBezTo>
                      <a:pt x="93" y="156"/>
                      <a:pt x="93" y="156"/>
                      <a:pt x="93" y="156"/>
                    </a:cubicBezTo>
                    <a:cubicBezTo>
                      <a:pt x="94" y="153"/>
                      <a:pt x="94" y="153"/>
                      <a:pt x="94" y="153"/>
                    </a:cubicBezTo>
                    <a:cubicBezTo>
                      <a:pt x="94" y="153"/>
                      <a:pt x="94" y="153"/>
                      <a:pt x="93" y="153"/>
                    </a:cubicBezTo>
                    <a:cubicBezTo>
                      <a:pt x="93" y="156"/>
                      <a:pt x="93" y="156"/>
                      <a:pt x="93" y="156"/>
                    </a:cubicBezTo>
                    <a:cubicBezTo>
                      <a:pt x="94" y="153"/>
                      <a:pt x="94" y="153"/>
                      <a:pt x="94" y="153"/>
                    </a:cubicBezTo>
                    <a:cubicBezTo>
                      <a:pt x="94" y="154"/>
                      <a:pt x="94" y="154"/>
                      <a:pt x="94" y="154"/>
                    </a:cubicBezTo>
                    <a:cubicBezTo>
                      <a:pt x="94" y="153"/>
                      <a:pt x="94" y="153"/>
                      <a:pt x="94" y="153"/>
                    </a:cubicBezTo>
                    <a:cubicBezTo>
                      <a:pt x="94" y="153"/>
                      <a:pt x="94" y="153"/>
                      <a:pt x="94" y="153"/>
                    </a:cubicBezTo>
                    <a:cubicBezTo>
                      <a:pt x="94" y="154"/>
                      <a:pt x="94" y="154"/>
                      <a:pt x="94" y="154"/>
                    </a:cubicBezTo>
                    <a:cubicBezTo>
                      <a:pt x="94" y="153"/>
                      <a:pt x="94" y="153"/>
                      <a:pt x="94" y="153"/>
                    </a:cubicBezTo>
                    <a:cubicBezTo>
                      <a:pt x="94" y="153"/>
                      <a:pt x="93" y="153"/>
                      <a:pt x="92" y="153"/>
                    </a:cubicBezTo>
                    <a:cubicBezTo>
                      <a:pt x="89" y="151"/>
                      <a:pt x="82" y="149"/>
                      <a:pt x="74" y="145"/>
                    </a:cubicBezTo>
                    <a:cubicBezTo>
                      <a:pt x="62" y="140"/>
                      <a:pt x="46" y="133"/>
                      <a:pt x="33" y="128"/>
                    </a:cubicBezTo>
                    <a:cubicBezTo>
                      <a:pt x="27" y="125"/>
                      <a:pt x="21" y="123"/>
                      <a:pt x="16" y="121"/>
                    </a:cubicBezTo>
                    <a:cubicBezTo>
                      <a:pt x="13" y="120"/>
                      <a:pt x="11" y="119"/>
                      <a:pt x="10" y="119"/>
                    </a:cubicBezTo>
                    <a:cubicBezTo>
                      <a:pt x="9" y="119"/>
                      <a:pt x="8" y="118"/>
                      <a:pt x="8" y="118"/>
                    </a:cubicBezTo>
                    <a:cubicBezTo>
                      <a:pt x="7" y="118"/>
                      <a:pt x="6" y="118"/>
                      <a:pt x="5" y="118"/>
                    </a:cubicBezTo>
                    <a:cubicBezTo>
                      <a:pt x="5" y="118"/>
                      <a:pt x="5" y="118"/>
                      <a:pt x="4" y="118"/>
                    </a:cubicBezTo>
                    <a:cubicBezTo>
                      <a:pt x="4" y="118"/>
                      <a:pt x="3" y="118"/>
                      <a:pt x="3" y="119"/>
                    </a:cubicBezTo>
                    <a:cubicBezTo>
                      <a:pt x="2" y="119"/>
                      <a:pt x="2" y="119"/>
                      <a:pt x="1" y="120"/>
                    </a:cubicBezTo>
                    <a:cubicBezTo>
                      <a:pt x="0" y="122"/>
                      <a:pt x="1" y="124"/>
                      <a:pt x="3" y="125"/>
                    </a:cubicBezTo>
                    <a:cubicBezTo>
                      <a:pt x="15" y="133"/>
                      <a:pt x="15" y="133"/>
                      <a:pt x="15" y="133"/>
                    </a:cubicBezTo>
                    <a:cubicBezTo>
                      <a:pt x="17" y="134"/>
                      <a:pt x="20" y="134"/>
                      <a:pt x="21" y="132"/>
                    </a:cubicBezTo>
                    <a:cubicBezTo>
                      <a:pt x="22" y="130"/>
                      <a:pt x="21" y="128"/>
                      <a:pt x="20" y="127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7" name="Freeform 1197">
                <a:extLst>
                  <a:ext uri="{FF2B5EF4-FFF2-40B4-BE49-F238E27FC236}">
                    <a16:creationId xmlns="" xmlns:a16="http://schemas.microsoft.com/office/drawing/2014/main" id="{341AF3DF-1D45-472E-8176-855F66431B54}"/>
                  </a:ext>
                </a:extLst>
              </p:cNvPr>
              <p:cNvSpPr/>
              <p:nvPr/>
            </p:nvSpPr>
            <p:spPr bwMode="auto">
              <a:xfrm>
                <a:off x="4043230" y="195654"/>
                <a:ext cx="188329" cy="188329"/>
              </a:xfrm>
              <a:custGeom>
                <a:avLst/>
                <a:gdLst>
                  <a:gd name="T0" fmla="*/ 45 w 86"/>
                  <a:gd name="T1" fmla="*/ 85 h 86"/>
                  <a:gd name="T2" fmla="*/ 48 w 86"/>
                  <a:gd name="T3" fmla="*/ 71 h 86"/>
                  <a:gd name="T4" fmla="*/ 3 w 86"/>
                  <a:gd name="T5" fmla="*/ 32 h 86"/>
                  <a:gd name="T6" fmla="*/ 3 w 86"/>
                  <a:gd name="T7" fmla="*/ 34 h 86"/>
                  <a:gd name="T8" fmla="*/ 69 w 86"/>
                  <a:gd name="T9" fmla="*/ 73 h 86"/>
                  <a:gd name="T10" fmla="*/ 5 w 86"/>
                  <a:gd name="T11" fmla="*/ 28 h 86"/>
                  <a:gd name="T12" fmla="*/ 4 w 86"/>
                  <a:gd name="T13" fmla="*/ 30 h 86"/>
                  <a:gd name="T14" fmla="*/ 4 w 86"/>
                  <a:gd name="T15" fmla="*/ 31 h 86"/>
                  <a:gd name="T16" fmla="*/ 76 w 86"/>
                  <a:gd name="T17" fmla="*/ 69 h 86"/>
                  <a:gd name="T18" fmla="*/ 8 w 86"/>
                  <a:gd name="T19" fmla="*/ 23 h 86"/>
                  <a:gd name="T20" fmla="*/ 7 w 86"/>
                  <a:gd name="T21" fmla="*/ 24 h 86"/>
                  <a:gd name="T22" fmla="*/ 79 w 86"/>
                  <a:gd name="T23" fmla="*/ 65 h 86"/>
                  <a:gd name="T24" fmla="*/ 35 w 86"/>
                  <a:gd name="T25" fmla="*/ 29 h 86"/>
                  <a:gd name="T26" fmla="*/ 13 w 86"/>
                  <a:gd name="T27" fmla="*/ 16 h 86"/>
                  <a:gd name="T28" fmla="*/ 12 w 86"/>
                  <a:gd name="T29" fmla="*/ 17 h 86"/>
                  <a:gd name="T30" fmla="*/ 52 w 86"/>
                  <a:gd name="T31" fmla="*/ 38 h 86"/>
                  <a:gd name="T32" fmla="*/ 85 w 86"/>
                  <a:gd name="T33" fmla="*/ 52 h 86"/>
                  <a:gd name="T34" fmla="*/ 18 w 86"/>
                  <a:gd name="T35" fmla="*/ 11 h 86"/>
                  <a:gd name="T36" fmla="*/ 82 w 86"/>
                  <a:gd name="T37" fmla="*/ 48 h 86"/>
                  <a:gd name="T38" fmla="*/ 28 w 86"/>
                  <a:gd name="T39" fmla="*/ 6 h 86"/>
                  <a:gd name="T40" fmla="*/ 28 w 86"/>
                  <a:gd name="T41" fmla="*/ 7 h 86"/>
                  <a:gd name="T42" fmla="*/ 85 w 86"/>
                  <a:gd name="T43" fmla="*/ 33 h 86"/>
                  <a:gd name="T44" fmla="*/ 35 w 86"/>
                  <a:gd name="T45" fmla="*/ 3 h 86"/>
                  <a:gd name="T46" fmla="*/ 81 w 86"/>
                  <a:gd name="T47" fmla="*/ 24 h 86"/>
                  <a:gd name="T48" fmla="*/ 42 w 86"/>
                  <a:gd name="T49" fmla="*/ 3 h 86"/>
                  <a:gd name="T50" fmla="*/ 42 w 86"/>
                  <a:gd name="T51" fmla="*/ 3 h 86"/>
                  <a:gd name="T52" fmla="*/ 75 w 86"/>
                  <a:gd name="T53" fmla="*/ 15 h 86"/>
                  <a:gd name="T54" fmla="*/ 53 w 86"/>
                  <a:gd name="T55" fmla="*/ 3 h 86"/>
                  <a:gd name="T56" fmla="*/ 54 w 86"/>
                  <a:gd name="T57" fmla="*/ 4 h 86"/>
                  <a:gd name="T58" fmla="*/ 73 w 86"/>
                  <a:gd name="T59" fmla="*/ 17 h 86"/>
                  <a:gd name="T60" fmla="*/ 74 w 86"/>
                  <a:gd name="T61" fmla="*/ 16 h 86"/>
                  <a:gd name="T62" fmla="*/ 74 w 86"/>
                  <a:gd name="T63" fmla="*/ 15 h 86"/>
                  <a:gd name="T64" fmla="*/ 72 w 86"/>
                  <a:gd name="T65" fmla="*/ 14 h 86"/>
                  <a:gd name="T66" fmla="*/ 35 w 86"/>
                  <a:gd name="T67" fmla="*/ 2 h 86"/>
                  <a:gd name="T68" fmla="*/ 32 w 86"/>
                  <a:gd name="T69" fmla="*/ 6 h 86"/>
                  <a:gd name="T70" fmla="*/ 83 w 86"/>
                  <a:gd name="T71" fmla="*/ 48 h 86"/>
                  <a:gd name="T72" fmla="*/ 84 w 86"/>
                  <a:gd name="T73" fmla="*/ 46 h 86"/>
                  <a:gd name="T74" fmla="*/ 17 w 86"/>
                  <a:gd name="T75" fmla="*/ 10 h 86"/>
                  <a:gd name="T76" fmla="*/ 84 w 86"/>
                  <a:gd name="T77" fmla="*/ 54 h 86"/>
                  <a:gd name="T78" fmla="*/ 83 w 86"/>
                  <a:gd name="T79" fmla="*/ 53 h 86"/>
                  <a:gd name="T80" fmla="*/ 84 w 86"/>
                  <a:gd name="T81" fmla="*/ 53 h 86"/>
                  <a:gd name="T82" fmla="*/ 12 w 86"/>
                  <a:gd name="T83" fmla="*/ 14 h 86"/>
                  <a:gd name="T84" fmla="*/ 83 w 86"/>
                  <a:gd name="T85" fmla="*/ 58 h 86"/>
                  <a:gd name="T86" fmla="*/ 79 w 86"/>
                  <a:gd name="T87" fmla="*/ 63 h 86"/>
                  <a:gd name="T88" fmla="*/ 79 w 86"/>
                  <a:gd name="T89" fmla="*/ 62 h 86"/>
                  <a:gd name="T90" fmla="*/ 72 w 86"/>
                  <a:gd name="T91" fmla="*/ 67 h 86"/>
                  <a:gd name="T92" fmla="*/ 75 w 86"/>
                  <a:gd name="T93" fmla="*/ 68 h 86"/>
                  <a:gd name="T94" fmla="*/ 76 w 86"/>
                  <a:gd name="T95" fmla="*/ 66 h 86"/>
                  <a:gd name="T96" fmla="*/ 73 w 86"/>
                  <a:gd name="T97" fmla="*/ 64 h 86"/>
                  <a:gd name="T98" fmla="*/ 14 w 86"/>
                  <a:gd name="T99" fmla="*/ 37 h 86"/>
                  <a:gd name="T100" fmla="*/ 72 w 86"/>
                  <a:gd name="T101" fmla="*/ 72 h 86"/>
                  <a:gd name="T102" fmla="*/ 72 w 86"/>
                  <a:gd name="T103" fmla="*/ 71 h 86"/>
                  <a:gd name="T104" fmla="*/ 3 w 86"/>
                  <a:gd name="T105" fmla="*/ 32 h 86"/>
                  <a:gd name="T106" fmla="*/ 69 w 86"/>
                  <a:gd name="T107" fmla="*/ 75 h 86"/>
                  <a:gd name="T108" fmla="*/ 70 w 86"/>
                  <a:gd name="T109" fmla="*/ 74 h 86"/>
                  <a:gd name="T110" fmla="*/ 2 w 86"/>
                  <a:gd name="T111" fmla="*/ 52 h 86"/>
                  <a:gd name="T112" fmla="*/ 44 w 86"/>
                  <a:gd name="T113" fmla="*/ 84 h 86"/>
                  <a:gd name="T114" fmla="*/ 44 w 86"/>
                  <a:gd name="T115" fmla="*/ 83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86" h="86">
                    <a:moveTo>
                      <a:pt x="29" y="80"/>
                    </a:moveTo>
                    <a:cubicBezTo>
                      <a:pt x="16" y="72"/>
                      <a:pt x="16" y="72"/>
                      <a:pt x="16" y="72"/>
                    </a:cubicBezTo>
                    <a:cubicBezTo>
                      <a:pt x="16" y="73"/>
                      <a:pt x="16" y="73"/>
                      <a:pt x="16" y="73"/>
                    </a:cubicBezTo>
                    <a:cubicBezTo>
                      <a:pt x="15" y="75"/>
                      <a:pt x="15" y="75"/>
                      <a:pt x="15" y="75"/>
                    </a:cubicBezTo>
                    <a:cubicBezTo>
                      <a:pt x="15" y="75"/>
                      <a:pt x="21" y="77"/>
                      <a:pt x="28" y="80"/>
                    </a:cubicBezTo>
                    <a:cubicBezTo>
                      <a:pt x="32" y="81"/>
                      <a:pt x="35" y="83"/>
                      <a:pt x="38" y="84"/>
                    </a:cubicBezTo>
                    <a:cubicBezTo>
                      <a:pt x="39" y="84"/>
                      <a:pt x="40" y="85"/>
                      <a:pt x="41" y="85"/>
                    </a:cubicBezTo>
                    <a:cubicBezTo>
                      <a:pt x="42" y="85"/>
                      <a:pt x="42" y="85"/>
                      <a:pt x="43" y="86"/>
                    </a:cubicBezTo>
                    <a:cubicBezTo>
                      <a:pt x="43" y="86"/>
                      <a:pt x="43" y="86"/>
                      <a:pt x="44" y="86"/>
                    </a:cubicBezTo>
                    <a:cubicBezTo>
                      <a:pt x="44" y="86"/>
                      <a:pt x="44" y="86"/>
                      <a:pt x="44" y="86"/>
                    </a:cubicBezTo>
                    <a:cubicBezTo>
                      <a:pt x="44" y="86"/>
                      <a:pt x="45" y="85"/>
                      <a:pt x="45" y="85"/>
                    </a:cubicBezTo>
                    <a:cubicBezTo>
                      <a:pt x="45" y="85"/>
                      <a:pt x="45" y="84"/>
                      <a:pt x="45" y="84"/>
                    </a:cubicBezTo>
                    <a:cubicBezTo>
                      <a:pt x="45" y="83"/>
                      <a:pt x="45" y="83"/>
                      <a:pt x="45" y="83"/>
                    </a:cubicBezTo>
                    <a:cubicBezTo>
                      <a:pt x="28" y="73"/>
                      <a:pt x="28" y="73"/>
                      <a:pt x="28" y="73"/>
                    </a:cubicBezTo>
                    <a:cubicBezTo>
                      <a:pt x="53" y="84"/>
                      <a:pt x="53" y="84"/>
                      <a:pt x="53" y="84"/>
                    </a:cubicBezTo>
                    <a:cubicBezTo>
                      <a:pt x="54" y="85"/>
                      <a:pt x="55" y="84"/>
                      <a:pt x="55" y="84"/>
                    </a:cubicBezTo>
                    <a:cubicBezTo>
                      <a:pt x="56" y="83"/>
                      <a:pt x="56" y="82"/>
                      <a:pt x="55" y="82"/>
                    </a:cubicBezTo>
                    <a:cubicBezTo>
                      <a:pt x="34" y="69"/>
                      <a:pt x="34" y="69"/>
                      <a:pt x="34" y="69"/>
                    </a:cubicBezTo>
                    <a:cubicBezTo>
                      <a:pt x="60" y="82"/>
                      <a:pt x="60" y="82"/>
                      <a:pt x="60" y="82"/>
                    </a:cubicBezTo>
                    <a:cubicBezTo>
                      <a:pt x="60" y="82"/>
                      <a:pt x="61" y="82"/>
                      <a:pt x="62" y="81"/>
                    </a:cubicBezTo>
                    <a:cubicBezTo>
                      <a:pt x="62" y="81"/>
                      <a:pt x="62" y="80"/>
                      <a:pt x="61" y="79"/>
                    </a:cubicBezTo>
                    <a:cubicBezTo>
                      <a:pt x="48" y="71"/>
                      <a:pt x="48" y="71"/>
                      <a:pt x="48" y="71"/>
                    </a:cubicBezTo>
                    <a:cubicBezTo>
                      <a:pt x="64" y="80"/>
                      <a:pt x="64" y="80"/>
                      <a:pt x="64" y="80"/>
                    </a:cubicBezTo>
                    <a:cubicBezTo>
                      <a:pt x="65" y="81"/>
                      <a:pt x="66" y="80"/>
                      <a:pt x="66" y="80"/>
                    </a:cubicBezTo>
                    <a:cubicBezTo>
                      <a:pt x="67" y="79"/>
                      <a:pt x="67" y="78"/>
                      <a:pt x="66" y="78"/>
                    </a:cubicBezTo>
                    <a:cubicBezTo>
                      <a:pt x="40" y="62"/>
                      <a:pt x="40" y="62"/>
                      <a:pt x="40" y="62"/>
                    </a:cubicBezTo>
                    <a:cubicBezTo>
                      <a:pt x="68" y="77"/>
                      <a:pt x="68" y="77"/>
                      <a:pt x="68" y="77"/>
                    </a:cubicBezTo>
                    <a:cubicBezTo>
                      <a:pt x="69" y="77"/>
                      <a:pt x="70" y="77"/>
                      <a:pt x="70" y="76"/>
                    </a:cubicBezTo>
                    <a:cubicBezTo>
                      <a:pt x="71" y="75"/>
                      <a:pt x="71" y="75"/>
                      <a:pt x="71" y="75"/>
                    </a:cubicBezTo>
                    <a:cubicBezTo>
                      <a:pt x="71" y="74"/>
                      <a:pt x="70" y="74"/>
                      <a:pt x="70" y="74"/>
                    </a:cubicBezTo>
                    <a:cubicBezTo>
                      <a:pt x="70" y="73"/>
                      <a:pt x="69" y="73"/>
                      <a:pt x="68" y="72"/>
                    </a:cubicBezTo>
                    <a:cubicBezTo>
                      <a:pt x="66" y="70"/>
                      <a:pt x="60" y="67"/>
                      <a:pt x="54" y="63"/>
                    </a:cubicBezTo>
                    <a:cubicBezTo>
                      <a:pt x="34" y="50"/>
                      <a:pt x="3" y="32"/>
                      <a:pt x="3" y="32"/>
                    </a:cubicBezTo>
                    <a:cubicBezTo>
                      <a:pt x="3" y="34"/>
                      <a:pt x="3" y="34"/>
                      <a:pt x="3" y="34"/>
                    </a:cubicBezTo>
                    <a:cubicBezTo>
                      <a:pt x="4" y="35"/>
                      <a:pt x="4" y="35"/>
                      <a:pt x="4" y="35"/>
                    </a:cubicBezTo>
                    <a:cubicBezTo>
                      <a:pt x="3" y="34"/>
                      <a:pt x="3" y="34"/>
                      <a:pt x="3" y="34"/>
                    </a:cubicBezTo>
                    <a:cubicBezTo>
                      <a:pt x="3" y="35"/>
                      <a:pt x="3" y="35"/>
                      <a:pt x="3" y="35"/>
                    </a:cubicBezTo>
                    <a:cubicBezTo>
                      <a:pt x="4" y="35"/>
                      <a:pt x="4" y="35"/>
                      <a:pt x="4" y="35"/>
                    </a:cubicBezTo>
                    <a:cubicBezTo>
                      <a:pt x="3" y="34"/>
                      <a:pt x="3" y="34"/>
                      <a:pt x="3" y="34"/>
                    </a:cubicBezTo>
                    <a:cubicBezTo>
                      <a:pt x="3" y="35"/>
                      <a:pt x="3" y="35"/>
                      <a:pt x="3" y="35"/>
                    </a:cubicBezTo>
                    <a:cubicBezTo>
                      <a:pt x="3" y="34"/>
                      <a:pt x="3" y="34"/>
                      <a:pt x="3" y="34"/>
                    </a:cubicBezTo>
                    <a:cubicBezTo>
                      <a:pt x="3" y="35"/>
                      <a:pt x="3" y="35"/>
                      <a:pt x="3" y="35"/>
                    </a:cubicBezTo>
                    <a:cubicBezTo>
                      <a:pt x="3" y="35"/>
                      <a:pt x="3" y="35"/>
                      <a:pt x="3" y="35"/>
                    </a:cubicBezTo>
                    <a:cubicBezTo>
                      <a:pt x="3" y="34"/>
                      <a:pt x="3" y="34"/>
                      <a:pt x="3" y="34"/>
                    </a:cubicBezTo>
                    <a:cubicBezTo>
                      <a:pt x="3" y="35"/>
                      <a:pt x="3" y="35"/>
                      <a:pt x="3" y="35"/>
                    </a:cubicBezTo>
                    <a:cubicBezTo>
                      <a:pt x="3" y="35"/>
                      <a:pt x="3" y="35"/>
                      <a:pt x="3" y="35"/>
                    </a:cubicBezTo>
                    <a:cubicBezTo>
                      <a:pt x="3" y="35"/>
                      <a:pt x="3" y="35"/>
                      <a:pt x="3" y="35"/>
                    </a:cubicBezTo>
                    <a:cubicBezTo>
                      <a:pt x="3" y="35"/>
                      <a:pt x="3" y="35"/>
                      <a:pt x="3" y="35"/>
                    </a:cubicBezTo>
                    <a:cubicBezTo>
                      <a:pt x="3" y="35"/>
                      <a:pt x="3" y="35"/>
                      <a:pt x="3" y="35"/>
                    </a:cubicBezTo>
                    <a:cubicBezTo>
                      <a:pt x="3" y="35"/>
                      <a:pt x="3" y="35"/>
                      <a:pt x="3" y="35"/>
                    </a:cubicBezTo>
                    <a:cubicBezTo>
                      <a:pt x="3" y="35"/>
                      <a:pt x="3" y="35"/>
                      <a:pt x="4" y="36"/>
                    </a:cubicBezTo>
                    <a:cubicBezTo>
                      <a:pt x="6" y="37"/>
                      <a:pt x="12" y="40"/>
                      <a:pt x="19" y="43"/>
                    </a:cubicBezTo>
                    <a:cubicBezTo>
                      <a:pt x="29" y="49"/>
                      <a:pt x="42" y="57"/>
                      <a:pt x="52" y="63"/>
                    </a:cubicBezTo>
                    <a:cubicBezTo>
                      <a:pt x="57" y="66"/>
                      <a:pt x="62" y="68"/>
                      <a:pt x="65" y="70"/>
                    </a:cubicBezTo>
                    <a:cubicBezTo>
                      <a:pt x="67" y="71"/>
                      <a:pt x="68" y="72"/>
                      <a:pt x="69" y="73"/>
                    </a:cubicBezTo>
                    <a:cubicBezTo>
                      <a:pt x="70" y="73"/>
                      <a:pt x="70" y="73"/>
                      <a:pt x="71" y="73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4"/>
                      <a:pt x="71" y="74"/>
                      <a:pt x="71" y="74"/>
                    </a:cubicBezTo>
                    <a:cubicBezTo>
                      <a:pt x="72" y="74"/>
                      <a:pt x="72" y="74"/>
                      <a:pt x="72" y="74"/>
                    </a:cubicBezTo>
                    <a:cubicBezTo>
                      <a:pt x="72" y="74"/>
                      <a:pt x="72" y="74"/>
                      <a:pt x="73" y="73"/>
                    </a:cubicBezTo>
                    <a:cubicBezTo>
                      <a:pt x="73" y="73"/>
                      <a:pt x="73" y="73"/>
                      <a:pt x="73" y="73"/>
                    </a:cubicBezTo>
                    <a:cubicBezTo>
                      <a:pt x="73" y="72"/>
                      <a:pt x="73" y="72"/>
                      <a:pt x="73" y="72"/>
                    </a:cubicBezTo>
                    <a:cubicBezTo>
                      <a:pt x="73" y="71"/>
                      <a:pt x="73" y="71"/>
                      <a:pt x="73" y="71"/>
                    </a:cubicBezTo>
                    <a:cubicBezTo>
                      <a:pt x="72" y="70"/>
                      <a:pt x="72" y="70"/>
                      <a:pt x="71" y="69"/>
                    </a:cubicBezTo>
                    <a:cubicBezTo>
                      <a:pt x="68" y="67"/>
                      <a:pt x="63" y="64"/>
                      <a:pt x="56" y="59"/>
                    </a:cubicBezTo>
                    <a:cubicBezTo>
                      <a:pt x="36" y="47"/>
                      <a:pt x="5" y="28"/>
                      <a:pt x="5" y="28"/>
                    </a:cubicBezTo>
                    <a:cubicBezTo>
                      <a:pt x="4" y="30"/>
                      <a:pt x="4" y="30"/>
                      <a:pt x="4" y="30"/>
                    </a:cubicBezTo>
                    <a:cubicBezTo>
                      <a:pt x="5" y="30"/>
                      <a:pt x="5" y="30"/>
                      <a:pt x="5" y="30"/>
                    </a:cubicBezTo>
                    <a:cubicBezTo>
                      <a:pt x="4" y="30"/>
                      <a:pt x="4" y="30"/>
                      <a:pt x="4" y="30"/>
                    </a:cubicBezTo>
                    <a:cubicBezTo>
                      <a:pt x="4" y="31"/>
                      <a:pt x="4" y="31"/>
                      <a:pt x="4" y="31"/>
                    </a:cubicBezTo>
                    <a:cubicBezTo>
                      <a:pt x="5" y="30"/>
                      <a:pt x="5" y="30"/>
                      <a:pt x="5" y="30"/>
                    </a:cubicBezTo>
                    <a:cubicBezTo>
                      <a:pt x="4" y="30"/>
                      <a:pt x="4" y="30"/>
                      <a:pt x="4" y="30"/>
                    </a:cubicBezTo>
                    <a:cubicBezTo>
                      <a:pt x="4" y="31"/>
                      <a:pt x="4" y="31"/>
                      <a:pt x="4" y="31"/>
                    </a:cubicBezTo>
                    <a:cubicBezTo>
                      <a:pt x="4" y="30"/>
                      <a:pt x="4" y="30"/>
                      <a:pt x="4" y="30"/>
                    </a:cubicBezTo>
                    <a:cubicBezTo>
                      <a:pt x="4" y="31"/>
                      <a:pt x="4" y="31"/>
                      <a:pt x="4" y="31"/>
                    </a:cubicBezTo>
                    <a:cubicBezTo>
                      <a:pt x="4" y="31"/>
                      <a:pt x="4" y="31"/>
                      <a:pt x="4" y="31"/>
                    </a:cubicBezTo>
                    <a:cubicBezTo>
                      <a:pt x="4" y="30"/>
                      <a:pt x="4" y="30"/>
                      <a:pt x="4" y="30"/>
                    </a:cubicBezTo>
                    <a:cubicBezTo>
                      <a:pt x="4" y="31"/>
                      <a:pt x="4" y="31"/>
                      <a:pt x="4" y="31"/>
                    </a:cubicBezTo>
                    <a:cubicBezTo>
                      <a:pt x="4" y="30"/>
                      <a:pt x="4" y="30"/>
                      <a:pt x="4" y="30"/>
                    </a:cubicBezTo>
                    <a:cubicBezTo>
                      <a:pt x="4" y="31"/>
                      <a:pt x="4" y="31"/>
                      <a:pt x="4" y="31"/>
                    </a:cubicBezTo>
                    <a:cubicBezTo>
                      <a:pt x="4" y="31"/>
                      <a:pt x="4" y="31"/>
                      <a:pt x="4" y="31"/>
                    </a:cubicBezTo>
                    <a:cubicBezTo>
                      <a:pt x="4" y="30"/>
                      <a:pt x="4" y="30"/>
                      <a:pt x="4" y="30"/>
                    </a:cubicBezTo>
                    <a:cubicBezTo>
                      <a:pt x="4" y="31"/>
                      <a:pt x="4" y="31"/>
                      <a:pt x="4" y="31"/>
                    </a:cubicBezTo>
                    <a:cubicBezTo>
                      <a:pt x="4" y="31"/>
                      <a:pt x="4" y="31"/>
                      <a:pt x="4" y="31"/>
                    </a:cubicBezTo>
                    <a:cubicBezTo>
                      <a:pt x="4" y="31"/>
                      <a:pt x="4" y="31"/>
                      <a:pt x="4" y="31"/>
                    </a:cubicBezTo>
                    <a:cubicBezTo>
                      <a:pt x="4" y="31"/>
                      <a:pt x="4" y="31"/>
                      <a:pt x="4" y="31"/>
                    </a:cubicBezTo>
                    <a:cubicBezTo>
                      <a:pt x="4" y="31"/>
                      <a:pt x="4" y="31"/>
                      <a:pt x="4" y="31"/>
                    </a:cubicBezTo>
                    <a:cubicBezTo>
                      <a:pt x="4" y="31"/>
                      <a:pt x="4" y="31"/>
                      <a:pt x="4" y="31"/>
                    </a:cubicBezTo>
                    <a:cubicBezTo>
                      <a:pt x="4" y="31"/>
                      <a:pt x="5" y="31"/>
                      <a:pt x="5" y="32"/>
                    </a:cubicBezTo>
                    <a:cubicBezTo>
                      <a:pt x="11" y="34"/>
                      <a:pt x="28" y="43"/>
                      <a:pt x="44" y="52"/>
                    </a:cubicBezTo>
                    <a:cubicBezTo>
                      <a:pt x="52" y="56"/>
                      <a:pt x="60" y="60"/>
                      <a:pt x="66" y="63"/>
                    </a:cubicBezTo>
                    <a:cubicBezTo>
                      <a:pt x="68" y="65"/>
                      <a:pt x="71" y="66"/>
                      <a:pt x="72" y="67"/>
                    </a:cubicBezTo>
                    <a:cubicBezTo>
                      <a:pt x="73" y="68"/>
                      <a:pt x="74" y="68"/>
                      <a:pt x="74" y="68"/>
                    </a:cubicBezTo>
                    <a:cubicBezTo>
                      <a:pt x="75" y="68"/>
                      <a:pt x="75" y="68"/>
                      <a:pt x="75" y="68"/>
                    </a:cubicBezTo>
                    <a:cubicBezTo>
                      <a:pt x="75" y="68"/>
                      <a:pt x="75" y="68"/>
                      <a:pt x="75" y="68"/>
                    </a:cubicBezTo>
                    <a:cubicBezTo>
                      <a:pt x="75" y="69"/>
                      <a:pt x="75" y="69"/>
                      <a:pt x="75" y="69"/>
                    </a:cubicBezTo>
                    <a:cubicBezTo>
                      <a:pt x="75" y="69"/>
                      <a:pt x="75" y="69"/>
                      <a:pt x="75" y="69"/>
                    </a:cubicBezTo>
                    <a:cubicBezTo>
                      <a:pt x="75" y="69"/>
                      <a:pt x="75" y="69"/>
                      <a:pt x="75" y="69"/>
                    </a:cubicBezTo>
                    <a:cubicBezTo>
                      <a:pt x="75" y="69"/>
                      <a:pt x="75" y="69"/>
                      <a:pt x="76" y="69"/>
                    </a:cubicBezTo>
                    <a:cubicBezTo>
                      <a:pt x="76" y="69"/>
                      <a:pt x="77" y="68"/>
                      <a:pt x="77" y="68"/>
                    </a:cubicBezTo>
                    <a:cubicBezTo>
                      <a:pt x="77" y="68"/>
                      <a:pt x="77" y="67"/>
                      <a:pt x="77" y="66"/>
                    </a:cubicBezTo>
                    <a:cubicBezTo>
                      <a:pt x="77" y="66"/>
                      <a:pt x="77" y="66"/>
                      <a:pt x="77" y="66"/>
                    </a:cubicBezTo>
                    <a:cubicBezTo>
                      <a:pt x="76" y="66"/>
                      <a:pt x="76" y="66"/>
                      <a:pt x="76" y="66"/>
                    </a:cubicBezTo>
                    <a:cubicBezTo>
                      <a:pt x="76" y="66"/>
                      <a:pt x="76" y="66"/>
                      <a:pt x="76" y="65"/>
                    </a:cubicBezTo>
                    <a:cubicBezTo>
                      <a:pt x="71" y="63"/>
                      <a:pt x="55" y="52"/>
                      <a:pt x="39" y="43"/>
                    </a:cubicBezTo>
                    <a:cubicBezTo>
                      <a:pt x="31" y="38"/>
                      <a:pt x="23" y="33"/>
                      <a:pt x="17" y="29"/>
                    </a:cubicBezTo>
                    <a:cubicBezTo>
                      <a:pt x="14" y="27"/>
                      <a:pt x="12" y="26"/>
                      <a:pt x="10" y="25"/>
                    </a:cubicBezTo>
                    <a:cubicBezTo>
                      <a:pt x="10" y="24"/>
                      <a:pt x="9" y="24"/>
                      <a:pt x="9" y="24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9" y="24"/>
                      <a:pt x="9" y="24"/>
                      <a:pt x="9" y="24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9" y="24"/>
                      <a:pt x="9" y="24"/>
                      <a:pt x="9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6" y="26"/>
                      <a:pt x="6" y="26"/>
                      <a:pt x="6" y="26"/>
                    </a:cubicBezTo>
                    <a:cubicBezTo>
                      <a:pt x="6" y="26"/>
                      <a:pt x="24" y="36"/>
                      <a:pt x="41" y="45"/>
                    </a:cubicBezTo>
                    <a:cubicBezTo>
                      <a:pt x="50" y="50"/>
                      <a:pt x="59" y="55"/>
                      <a:pt x="66" y="59"/>
                    </a:cubicBezTo>
                    <a:cubicBezTo>
                      <a:pt x="70" y="61"/>
                      <a:pt x="73" y="62"/>
                      <a:pt x="75" y="64"/>
                    </a:cubicBezTo>
                    <a:cubicBezTo>
                      <a:pt x="76" y="64"/>
                      <a:pt x="77" y="65"/>
                      <a:pt x="78" y="65"/>
                    </a:cubicBezTo>
                    <a:cubicBezTo>
                      <a:pt x="78" y="65"/>
                      <a:pt x="79" y="65"/>
                      <a:pt x="79" y="65"/>
                    </a:cubicBezTo>
                    <a:cubicBezTo>
                      <a:pt x="79" y="65"/>
                      <a:pt x="79" y="65"/>
                      <a:pt x="80" y="65"/>
                    </a:cubicBezTo>
                    <a:cubicBezTo>
                      <a:pt x="80" y="65"/>
                      <a:pt x="80" y="65"/>
                      <a:pt x="80" y="65"/>
                    </a:cubicBezTo>
                    <a:cubicBezTo>
                      <a:pt x="81" y="65"/>
                      <a:pt x="81" y="65"/>
                      <a:pt x="81" y="65"/>
                    </a:cubicBezTo>
                    <a:cubicBezTo>
                      <a:pt x="81" y="64"/>
                      <a:pt x="81" y="64"/>
                      <a:pt x="81" y="64"/>
                    </a:cubicBezTo>
                    <a:cubicBezTo>
                      <a:pt x="81" y="63"/>
                      <a:pt x="81" y="63"/>
                      <a:pt x="81" y="63"/>
                    </a:cubicBezTo>
                    <a:cubicBezTo>
                      <a:pt x="49" y="43"/>
                      <a:pt x="49" y="43"/>
                      <a:pt x="49" y="43"/>
                    </a:cubicBezTo>
                    <a:cubicBezTo>
                      <a:pt x="82" y="61"/>
                      <a:pt x="82" y="61"/>
                      <a:pt x="82" y="61"/>
                    </a:cubicBezTo>
                    <a:cubicBezTo>
                      <a:pt x="82" y="61"/>
                      <a:pt x="83" y="61"/>
                      <a:pt x="84" y="60"/>
                    </a:cubicBezTo>
                    <a:cubicBezTo>
                      <a:pt x="84" y="59"/>
                      <a:pt x="84" y="58"/>
                      <a:pt x="83" y="58"/>
                    </a:cubicBezTo>
                    <a:cubicBezTo>
                      <a:pt x="83" y="58"/>
                      <a:pt x="79" y="55"/>
                      <a:pt x="72" y="52"/>
                    </a:cubicBezTo>
                    <a:cubicBezTo>
                      <a:pt x="62" y="46"/>
                      <a:pt x="47" y="37"/>
                      <a:pt x="35" y="29"/>
                    </a:cubicBezTo>
                    <a:cubicBezTo>
                      <a:pt x="29" y="25"/>
                      <a:pt x="23" y="22"/>
                      <a:pt x="19" y="19"/>
                    </a:cubicBezTo>
                    <a:cubicBezTo>
                      <a:pt x="17" y="18"/>
                      <a:pt x="16" y="17"/>
                      <a:pt x="14" y="16"/>
                    </a:cubicBezTo>
                    <a:cubicBezTo>
                      <a:pt x="14" y="15"/>
                      <a:pt x="14" y="15"/>
                      <a:pt x="13" y="15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12" y="17"/>
                      <a:pt x="13" y="17"/>
                      <a:pt x="13" y="17"/>
                    </a:cubicBezTo>
                    <a:cubicBezTo>
                      <a:pt x="19" y="20"/>
                      <a:pt x="36" y="29"/>
                      <a:pt x="52" y="38"/>
                    </a:cubicBezTo>
                    <a:cubicBezTo>
                      <a:pt x="60" y="42"/>
                      <a:pt x="67" y="47"/>
                      <a:pt x="73" y="50"/>
                    </a:cubicBezTo>
                    <a:cubicBezTo>
                      <a:pt x="76" y="52"/>
                      <a:pt x="78" y="53"/>
                      <a:pt x="80" y="54"/>
                    </a:cubicBezTo>
                    <a:cubicBezTo>
                      <a:pt x="81" y="54"/>
                      <a:pt x="82" y="55"/>
                      <a:pt x="82" y="55"/>
                    </a:cubicBezTo>
                    <a:cubicBezTo>
                      <a:pt x="83" y="55"/>
                      <a:pt x="83" y="55"/>
                      <a:pt x="83" y="55"/>
                    </a:cubicBezTo>
                    <a:cubicBezTo>
                      <a:pt x="83" y="55"/>
                      <a:pt x="84" y="55"/>
                      <a:pt x="84" y="55"/>
                    </a:cubicBezTo>
                    <a:cubicBezTo>
                      <a:pt x="85" y="55"/>
                      <a:pt x="85" y="55"/>
                      <a:pt x="85" y="55"/>
                    </a:cubicBezTo>
                    <a:cubicBezTo>
                      <a:pt x="85" y="55"/>
                      <a:pt x="85" y="55"/>
                      <a:pt x="85" y="55"/>
                    </a:cubicBezTo>
                    <a:cubicBezTo>
                      <a:pt x="85" y="55"/>
                      <a:pt x="85" y="55"/>
                      <a:pt x="85" y="55"/>
                    </a:cubicBezTo>
                    <a:cubicBezTo>
                      <a:pt x="86" y="54"/>
                      <a:pt x="86" y="54"/>
                      <a:pt x="86" y="54"/>
                    </a:cubicBezTo>
                    <a:cubicBezTo>
                      <a:pt x="86" y="53"/>
                      <a:pt x="85" y="53"/>
                      <a:pt x="85" y="53"/>
                    </a:cubicBezTo>
                    <a:cubicBezTo>
                      <a:pt x="85" y="52"/>
                      <a:pt x="85" y="52"/>
                      <a:pt x="85" y="52"/>
                    </a:cubicBezTo>
                    <a:cubicBezTo>
                      <a:pt x="84" y="51"/>
                      <a:pt x="82" y="50"/>
                      <a:pt x="80" y="49"/>
                    </a:cubicBezTo>
                    <a:cubicBezTo>
                      <a:pt x="72" y="44"/>
                      <a:pt x="56" y="35"/>
                      <a:pt x="42" y="26"/>
                    </a:cubicBezTo>
                    <a:cubicBezTo>
                      <a:pt x="36" y="22"/>
                      <a:pt x="29" y="19"/>
                      <a:pt x="24" y="16"/>
                    </a:cubicBezTo>
                    <a:cubicBezTo>
                      <a:pt x="22" y="14"/>
                      <a:pt x="20" y="13"/>
                      <a:pt x="19" y="12"/>
                    </a:cubicBezTo>
                    <a:cubicBezTo>
                      <a:pt x="18" y="12"/>
                      <a:pt x="18" y="11"/>
                      <a:pt x="18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7" y="12"/>
                      <a:pt x="17" y="12"/>
                      <a:pt x="17" y="12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7" y="12"/>
                      <a:pt x="17" y="12"/>
                      <a:pt x="17" y="12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15" y="13"/>
                      <a:pt x="31" y="21"/>
                      <a:pt x="47" y="30"/>
                    </a:cubicBezTo>
                    <a:cubicBezTo>
                      <a:pt x="56" y="35"/>
                      <a:pt x="64" y="39"/>
                      <a:pt x="70" y="42"/>
                    </a:cubicBezTo>
                    <a:cubicBezTo>
                      <a:pt x="74" y="44"/>
                      <a:pt x="77" y="46"/>
                      <a:pt x="79" y="46"/>
                    </a:cubicBezTo>
                    <a:cubicBezTo>
                      <a:pt x="80" y="47"/>
                      <a:pt x="81" y="47"/>
                      <a:pt x="82" y="48"/>
                    </a:cubicBezTo>
                    <a:cubicBezTo>
                      <a:pt x="82" y="48"/>
                      <a:pt x="83" y="48"/>
                      <a:pt x="84" y="48"/>
                    </a:cubicBezTo>
                    <a:cubicBezTo>
                      <a:pt x="84" y="48"/>
                      <a:pt x="84" y="48"/>
                      <a:pt x="84" y="48"/>
                    </a:cubicBezTo>
                    <a:cubicBezTo>
                      <a:pt x="85" y="48"/>
                      <a:pt x="85" y="48"/>
                      <a:pt x="85" y="47"/>
                    </a:cubicBezTo>
                    <a:cubicBezTo>
                      <a:pt x="85" y="47"/>
                      <a:pt x="85" y="47"/>
                      <a:pt x="85" y="46"/>
                    </a:cubicBezTo>
                    <a:cubicBezTo>
                      <a:pt x="85" y="46"/>
                      <a:pt x="85" y="46"/>
                      <a:pt x="85" y="45"/>
                    </a:cubicBezTo>
                    <a:cubicBezTo>
                      <a:pt x="60" y="30"/>
                      <a:pt x="60" y="30"/>
                      <a:pt x="60" y="30"/>
                    </a:cubicBezTo>
                    <a:cubicBezTo>
                      <a:pt x="83" y="42"/>
                      <a:pt x="83" y="42"/>
                      <a:pt x="83" y="42"/>
                    </a:cubicBezTo>
                    <a:cubicBezTo>
                      <a:pt x="83" y="42"/>
                      <a:pt x="84" y="42"/>
                      <a:pt x="85" y="41"/>
                    </a:cubicBezTo>
                    <a:cubicBezTo>
                      <a:pt x="85" y="41"/>
                      <a:pt x="85" y="40"/>
                      <a:pt x="84" y="39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8" y="7"/>
                      <a:pt x="29" y="7"/>
                      <a:pt x="29" y="7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8" y="7"/>
                      <a:pt x="29" y="8"/>
                      <a:pt x="31" y="9"/>
                    </a:cubicBezTo>
                    <a:cubicBezTo>
                      <a:pt x="38" y="12"/>
                      <a:pt x="51" y="18"/>
                      <a:pt x="62" y="25"/>
                    </a:cubicBezTo>
                    <a:cubicBezTo>
                      <a:pt x="68" y="28"/>
                      <a:pt x="74" y="30"/>
                      <a:pt x="78" y="33"/>
                    </a:cubicBezTo>
                    <a:cubicBezTo>
                      <a:pt x="81" y="35"/>
                      <a:pt x="84" y="36"/>
                      <a:pt x="84" y="36"/>
                    </a:cubicBezTo>
                    <a:cubicBezTo>
                      <a:pt x="85" y="36"/>
                      <a:pt x="86" y="36"/>
                      <a:pt x="86" y="35"/>
                    </a:cubicBezTo>
                    <a:cubicBezTo>
                      <a:pt x="86" y="35"/>
                      <a:pt x="86" y="34"/>
                      <a:pt x="85" y="33"/>
                    </a:cubicBezTo>
                    <a:cubicBezTo>
                      <a:pt x="85" y="33"/>
                      <a:pt x="82" y="32"/>
                      <a:pt x="78" y="29"/>
                    </a:cubicBezTo>
                    <a:cubicBezTo>
                      <a:pt x="70" y="25"/>
                      <a:pt x="60" y="18"/>
                      <a:pt x="51" y="13"/>
                    </a:cubicBezTo>
                    <a:cubicBezTo>
                      <a:pt x="47" y="10"/>
                      <a:pt x="43" y="7"/>
                      <a:pt x="40" y="6"/>
                    </a:cubicBezTo>
                    <a:cubicBezTo>
                      <a:pt x="38" y="5"/>
                      <a:pt x="37" y="4"/>
                      <a:pt x="36" y="3"/>
                    </a:cubicBezTo>
                    <a:cubicBezTo>
                      <a:pt x="36" y="3"/>
                      <a:pt x="36" y="3"/>
                      <a:pt x="36" y="3"/>
                    </a:cubicBezTo>
                    <a:cubicBezTo>
                      <a:pt x="35" y="2"/>
                      <a:pt x="35" y="2"/>
                      <a:pt x="35" y="2"/>
                    </a:cubicBezTo>
                    <a:cubicBezTo>
                      <a:pt x="35" y="2"/>
                      <a:pt x="35" y="2"/>
                      <a:pt x="35" y="2"/>
                    </a:cubicBezTo>
                    <a:cubicBezTo>
                      <a:pt x="35" y="3"/>
                      <a:pt x="35" y="3"/>
                      <a:pt x="35" y="3"/>
                    </a:cubicBezTo>
                    <a:cubicBezTo>
                      <a:pt x="36" y="3"/>
                      <a:pt x="36" y="3"/>
                      <a:pt x="36" y="3"/>
                    </a:cubicBezTo>
                    <a:cubicBezTo>
                      <a:pt x="36" y="3"/>
                      <a:pt x="35" y="3"/>
                      <a:pt x="35" y="2"/>
                    </a:cubicBezTo>
                    <a:cubicBezTo>
                      <a:pt x="35" y="3"/>
                      <a:pt x="35" y="3"/>
                      <a:pt x="35" y="3"/>
                    </a:cubicBezTo>
                    <a:cubicBezTo>
                      <a:pt x="36" y="3"/>
                      <a:pt x="36" y="3"/>
                      <a:pt x="36" y="3"/>
                    </a:cubicBezTo>
                    <a:cubicBezTo>
                      <a:pt x="34" y="3"/>
                      <a:pt x="34" y="3"/>
                      <a:pt x="34" y="3"/>
                    </a:cubicBezTo>
                    <a:cubicBezTo>
                      <a:pt x="35" y="4"/>
                      <a:pt x="35" y="4"/>
                      <a:pt x="35" y="4"/>
                    </a:cubicBezTo>
                    <a:cubicBezTo>
                      <a:pt x="36" y="3"/>
                      <a:pt x="36" y="3"/>
                      <a:pt x="36" y="3"/>
                    </a:cubicBezTo>
                    <a:cubicBezTo>
                      <a:pt x="34" y="3"/>
                      <a:pt x="34" y="3"/>
                      <a:pt x="34" y="3"/>
                    </a:cubicBezTo>
                    <a:cubicBezTo>
                      <a:pt x="35" y="4"/>
                      <a:pt x="35" y="4"/>
                      <a:pt x="35" y="4"/>
                    </a:cubicBezTo>
                    <a:cubicBezTo>
                      <a:pt x="34" y="3"/>
                      <a:pt x="34" y="3"/>
                      <a:pt x="34" y="3"/>
                    </a:cubicBezTo>
                    <a:cubicBezTo>
                      <a:pt x="34" y="5"/>
                      <a:pt x="34" y="5"/>
                      <a:pt x="34" y="5"/>
                    </a:cubicBezTo>
                    <a:cubicBezTo>
                      <a:pt x="79" y="27"/>
                      <a:pt x="79" y="27"/>
                      <a:pt x="79" y="27"/>
                    </a:cubicBezTo>
                    <a:cubicBezTo>
                      <a:pt x="80" y="27"/>
                      <a:pt x="81" y="27"/>
                      <a:pt x="81" y="26"/>
                    </a:cubicBezTo>
                    <a:cubicBezTo>
                      <a:pt x="81" y="25"/>
                      <a:pt x="81" y="25"/>
                      <a:pt x="81" y="2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2" y="2"/>
                      <a:pt x="42" y="2"/>
                      <a:pt x="42" y="2"/>
                    </a:cubicBezTo>
                    <a:cubicBezTo>
                      <a:pt x="43" y="2"/>
                      <a:pt x="43" y="2"/>
                      <a:pt x="43" y="2"/>
                    </a:cubicBezTo>
                    <a:cubicBezTo>
                      <a:pt x="42" y="2"/>
                      <a:pt x="42" y="2"/>
                      <a:pt x="42" y="2"/>
                    </a:cubicBezTo>
                    <a:cubicBezTo>
                      <a:pt x="42" y="3"/>
                      <a:pt x="42" y="3"/>
                      <a:pt x="42" y="3"/>
                    </a:cubicBezTo>
                    <a:cubicBezTo>
                      <a:pt x="42" y="3"/>
                      <a:pt x="43" y="3"/>
                      <a:pt x="43" y="2"/>
                    </a:cubicBezTo>
                    <a:cubicBezTo>
                      <a:pt x="42" y="2"/>
                      <a:pt x="42" y="2"/>
                      <a:pt x="42" y="2"/>
                    </a:cubicBezTo>
                    <a:cubicBezTo>
                      <a:pt x="42" y="3"/>
                      <a:pt x="42" y="3"/>
                      <a:pt x="42" y="3"/>
                    </a:cubicBezTo>
                    <a:cubicBezTo>
                      <a:pt x="42" y="2"/>
                      <a:pt x="42" y="2"/>
                      <a:pt x="42" y="2"/>
                    </a:cubicBezTo>
                    <a:cubicBezTo>
                      <a:pt x="42" y="3"/>
                      <a:pt x="42" y="3"/>
                      <a:pt x="42" y="3"/>
                    </a:cubicBezTo>
                    <a:cubicBezTo>
                      <a:pt x="42" y="3"/>
                      <a:pt x="42" y="3"/>
                      <a:pt x="42" y="3"/>
                    </a:cubicBezTo>
                    <a:cubicBezTo>
                      <a:pt x="42" y="2"/>
                      <a:pt x="42" y="2"/>
                      <a:pt x="42" y="2"/>
                    </a:cubicBezTo>
                    <a:cubicBezTo>
                      <a:pt x="42" y="3"/>
                      <a:pt x="42" y="3"/>
                      <a:pt x="42" y="3"/>
                    </a:cubicBezTo>
                    <a:cubicBezTo>
                      <a:pt x="42" y="2"/>
                      <a:pt x="42" y="2"/>
                      <a:pt x="42" y="2"/>
                    </a:cubicBezTo>
                    <a:cubicBezTo>
                      <a:pt x="42" y="3"/>
                      <a:pt x="42" y="3"/>
                      <a:pt x="42" y="3"/>
                    </a:cubicBezTo>
                    <a:cubicBezTo>
                      <a:pt x="42" y="3"/>
                      <a:pt x="42" y="3"/>
                      <a:pt x="42" y="3"/>
                    </a:cubicBezTo>
                    <a:cubicBezTo>
                      <a:pt x="42" y="2"/>
                      <a:pt x="42" y="2"/>
                      <a:pt x="42" y="2"/>
                    </a:cubicBezTo>
                    <a:cubicBezTo>
                      <a:pt x="42" y="3"/>
                      <a:pt x="42" y="3"/>
                      <a:pt x="42" y="3"/>
                    </a:cubicBezTo>
                    <a:cubicBezTo>
                      <a:pt x="42" y="3"/>
                      <a:pt x="42" y="3"/>
                      <a:pt x="42" y="3"/>
                    </a:cubicBezTo>
                    <a:cubicBezTo>
                      <a:pt x="42" y="3"/>
                      <a:pt x="42" y="3"/>
                      <a:pt x="42" y="3"/>
                    </a:cubicBezTo>
                    <a:cubicBezTo>
                      <a:pt x="42" y="3"/>
                      <a:pt x="42" y="3"/>
                      <a:pt x="42" y="3"/>
                    </a:cubicBezTo>
                    <a:cubicBezTo>
                      <a:pt x="42" y="3"/>
                      <a:pt x="42" y="3"/>
                      <a:pt x="42" y="3"/>
                    </a:cubicBezTo>
                    <a:cubicBezTo>
                      <a:pt x="42" y="3"/>
                      <a:pt x="42" y="3"/>
                      <a:pt x="42" y="3"/>
                    </a:cubicBezTo>
                    <a:cubicBezTo>
                      <a:pt x="42" y="3"/>
                      <a:pt x="42" y="3"/>
                      <a:pt x="43" y="4"/>
                    </a:cubicBezTo>
                    <a:cubicBezTo>
                      <a:pt x="47" y="5"/>
                      <a:pt x="54" y="9"/>
                      <a:pt x="60" y="12"/>
                    </a:cubicBezTo>
                    <a:cubicBezTo>
                      <a:pt x="64" y="13"/>
                      <a:pt x="67" y="15"/>
                      <a:pt x="69" y="16"/>
                    </a:cubicBezTo>
                    <a:cubicBezTo>
                      <a:pt x="70" y="16"/>
                      <a:pt x="71" y="17"/>
                      <a:pt x="72" y="17"/>
                    </a:cubicBezTo>
                    <a:cubicBezTo>
                      <a:pt x="73" y="17"/>
                      <a:pt x="73" y="17"/>
                      <a:pt x="73" y="18"/>
                    </a:cubicBezTo>
                    <a:cubicBezTo>
                      <a:pt x="74" y="18"/>
                      <a:pt x="74" y="18"/>
                      <a:pt x="74" y="18"/>
                    </a:cubicBezTo>
                    <a:cubicBezTo>
                      <a:pt x="75" y="18"/>
                      <a:pt x="75" y="18"/>
                      <a:pt x="75" y="18"/>
                    </a:cubicBezTo>
                    <a:cubicBezTo>
                      <a:pt x="75" y="18"/>
                      <a:pt x="75" y="17"/>
                      <a:pt x="76" y="17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76" y="16"/>
                      <a:pt x="76" y="15"/>
                      <a:pt x="75" y="15"/>
                    </a:cubicBezTo>
                    <a:cubicBezTo>
                      <a:pt x="75" y="15"/>
                      <a:pt x="75" y="15"/>
                      <a:pt x="75" y="15"/>
                    </a:cubicBezTo>
                    <a:cubicBezTo>
                      <a:pt x="75" y="15"/>
                      <a:pt x="75" y="15"/>
                      <a:pt x="75" y="15"/>
                    </a:cubicBezTo>
                    <a:cubicBezTo>
                      <a:pt x="73" y="14"/>
                      <a:pt x="68" y="11"/>
                      <a:pt x="63" y="8"/>
                    </a:cubicBezTo>
                    <a:cubicBezTo>
                      <a:pt x="61" y="6"/>
                      <a:pt x="58" y="5"/>
                      <a:pt x="56" y="4"/>
                    </a:cubicBezTo>
                    <a:cubicBezTo>
                      <a:pt x="56" y="3"/>
                      <a:pt x="55" y="3"/>
                      <a:pt x="54" y="2"/>
                    </a:cubicBezTo>
                    <a:cubicBezTo>
                      <a:pt x="54" y="2"/>
                      <a:pt x="54" y="2"/>
                      <a:pt x="54" y="2"/>
                    </a:cubicBezTo>
                    <a:cubicBezTo>
                      <a:pt x="54" y="2"/>
                      <a:pt x="54" y="2"/>
                      <a:pt x="54" y="2"/>
                    </a:cubicBezTo>
                    <a:cubicBezTo>
                      <a:pt x="53" y="3"/>
                      <a:pt x="53" y="3"/>
                      <a:pt x="53" y="3"/>
                    </a:cubicBezTo>
                    <a:cubicBezTo>
                      <a:pt x="54" y="2"/>
                      <a:pt x="54" y="2"/>
                      <a:pt x="54" y="2"/>
                    </a:cubicBezTo>
                    <a:cubicBezTo>
                      <a:pt x="54" y="2"/>
                      <a:pt x="54" y="2"/>
                      <a:pt x="54" y="2"/>
                    </a:cubicBezTo>
                    <a:cubicBezTo>
                      <a:pt x="53" y="3"/>
                      <a:pt x="53" y="3"/>
                      <a:pt x="53" y="3"/>
                    </a:cubicBezTo>
                    <a:cubicBezTo>
                      <a:pt x="54" y="2"/>
                      <a:pt x="54" y="2"/>
                      <a:pt x="54" y="2"/>
                    </a:cubicBezTo>
                    <a:cubicBezTo>
                      <a:pt x="53" y="3"/>
                      <a:pt x="53" y="3"/>
                      <a:pt x="53" y="3"/>
                    </a:cubicBezTo>
                    <a:cubicBezTo>
                      <a:pt x="54" y="3"/>
                      <a:pt x="54" y="3"/>
                      <a:pt x="54" y="3"/>
                    </a:cubicBezTo>
                    <a:cubicBezTo>
                      <a:pt x="54" y="2"/>
                      <a:pt x="54" y="2"/>
                      <a:pt x="54" y="2"/>
                    </a:cubicBezTo>
                    <a:cubicBezTo>
                      <a:pt x="53" y="3"/>
                      <a:pt x="53" y="3"/>
                      <a:pt x="53" y="3"/>
                    </a:cubicBezTo>
                    <a:cubicBezTo>
                      <a:pt x="54" y="3"/>
                      <a:pt x="54" y="3"/>
                      <a:pt x="54" y="3"/>
                    </a:cubicBezTo>
                    <a:cubicBezTo>
                      <a:pt x="53" y="3"/>
                      <a:pt x="53" y="3"/>
                      <a:pt x="53" y="3"/>
                    </a:cubicBezTo>
                    <a:cubicBezTo>
                      <a:pt x="54" y="4"/>
                      <a:pt x="54" y="4"/>
                      <a:pt x="54" y="4"/>
                    </a:cubicBezTo>
                    <a:cubicBezTo>
                      <a:pt x="54" y="3"/>
                      <a:pt x="54" y="3"/>
                      <a:pt x="54" y="3"/>
                    </a:cubicBezTo>
                    <a:cubicBezTo>
                      <a:pt x="53" y="3"/>
                      <a:pt x="53" y="3"/>
                      <a:pt x="53" y="3"/>
                    </a:cubicBezTo>
                    <a:cubicBezTo>
                      <a:pt x="54" y="4"/>
                      <a:pt x="54" y="4"/>
                      <a:pt x="54" y="4"/>
                    </a:cubicBezTo>
                    <a:cubicBezTo>
                      <a:pt x="55" y="3"/>
                      <a:pt x="54" y="2"/>
                      <a:pt x="54" y="2"/>
                    </a:cubicBezTo>
                    <a:cubicBezTo>
                      <a:pt x="53" y="1"/>
                      <a:pt x="52" y="1"/>
                      <a:pt x="52" y="2"/>
                    </a:cubicBezTo>
                    <a:cubicBezTo>
                      <a:pt x="51" y="3"/>
                      <a:pt x="51" y="3"/>
                      <a:pt x="51" y="3"/>
                    </a:cubicBezTo>
                    <a:cubicBezTo>
                      <a:pt x="51" y="4"/>
                      <a:pt x="52" y="4"/>
                      <a:pt x="52" y="4"/>
                    </a:cubicBezTo>
                    <a:cubicBezTo>
                      <a:pt x="52" y="5"/>
                      <a:pt x="52" y="5"/>
                      <a:pt x="52" y="5"/>
                    </a:cubicBezTo>
                    <a:cubicBezTo>
                      <a:pt x="53" y="5"/>
                      <a:pt x="55" y="6"/>
                      <a:pt x="57" y="8"/>
                    </a:cubicBezTo>
                    <a:cubicBezTo>
                      <a:pt x="60" y="10"/>
                      <a:pt x="65" y="12"/>
                      <a:pt x="68" y="14"/>
                    </a:cubicBezTo>
                    <a:cubicBezTo>
                      <a:pt x="69" y="15"/>
                      <a:pt x="71" y="16"/>
                      <a:pt x="72" y="16"/>
                    </a:cubicBezTo>
                    <a:cubicBezTo>
                      <a:pt x="72" y="17"/>
                      <a:pt x="73" y="17"/>
                      <a:pt x="73" y="17"/>
                    </a:cubicBezTo>
                    <a:cubicBezTo>
                      <a:pt x="73" y="17"/>
                      <a:pt x="73" y="17"/>
                      <a:pt x="73" y="17"/>
                    </a:cubicBezTo>
                    <a:cubicBezTo>
                      <a:pt x="73" y="17"/>
                      <a:pt x="73" y="17"/>
                      <a:pt x="73" y="17"/>
                    </a:cubicBezTo>
                    <a:cubicBezTo>
                      <a:pt x="74" y="17"/>
                      <a:pt x="74" y="17"/>
                      <a:pt x="74" y="17"/>
                    </a:cubicBezTo>
                    <a:cubicBezTo>
                      <a:pt x="73" y="17"/>
                      <a:pt x="73" y="17"/>
                      <a:pt x="73" y="17"/>
                    </a:cubicBezTo>
                    <a:cubicBezTo>
                      <a:pt x="73" y="17"/>
                      <a:pt x="73" y="17"/>
                      <a:pt x="73" y="17"/>
                    </a:cubicBezTo>
                    <a:cubicBezTo>
                      <a:pt x="74" y="17"/>
                      <a:pt x="74" y="17"/>
                      <a:pt x="74" y="17"/>
                    </a:cubicBezTo>
                    <a:cubicBezTo>
                      <a:pt x="73" y="17"/>
                      <a:pt x="73" y="17"/>
                      <a:pt x="73" y="17"/>
                    </a:cubicBezTo>
                    <a:cubicBezTo>
                      <a:pt x="74" y="16"/>
                      <a:pt x="74" y="16"/>
                      <a:pt x="74" y="16"/>
                    </a:cubicBezTo>
                    <a:cubicBezTo>
                      <a:pt x="73" y="17"/>
                      <a:pt x="73" y="17"/>
                      <a:pt x="73" y="17"/>
                    </a:cubicBezTo>
                    <a:cubicBezTo>
                      <a:pt x="73" y="17"/>
                      <a:pt x="73" y="17"/>
                      <a:pt x="73" y="17"/>
                    </a:cubicBezTo>
                    <a:cubicBezTo>
                      <a:pt x="74" y="16"/>
                      <a:pt x="74" y="16"/>
                      <a:pt x="74" y="16"/>
                    </a:cubicBezTo>
                    <a:cubicBezTo>
                      <a:pt x="73" y="17"/>
                      <a:pt x="73" y="17"/>
                      <a:pt x="73" y="17"/>
                    </a:cubicBezTo>
                    <a:cubicBezTo>
                      <a:pt x="74" y="16"/>
                      <a:pt x="74" y="16"/>
                      <a:pt x="74" y="16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7"/>
                      <a:pt x="73" y="17"/>
                      <a:pt x="73" y="17"/>
                    </a:cubicBezTo>
                    <a:cubicBezTo>
                      <a:pt x="74" y="16"/>
                      <a:pt x="74" y="16"/>
                      <a:pt x="74" y="16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4" y="16"/>
                      <a:pt x="74" y="16"/>
                      <a:pt x="74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4" y="16"/>
                      <a:pt x="74" y="16"/>
                      <a:pt x="74" y="16"/>
                    </a:cubicBezTo>
                    <a:cubicBezTo>
                      <a:pt x="74" y="15"/>
                      <a:pt x="74" y="15"/>
                      <a:pt x="74" y="15"/>
                    </a:cubicBezTo>
                    <a:cubicBezTo>
                      <a:pt x="74" y="15"/>
                      <a:pt x="73" y="15"/>
                      <a:pt x="73" y="15"/>
                    </a:cubicBezTo>
                    <a:cubicBezTo>
                      <a:pt x="74" y="16"/>
                      <a:pt x="74" y="16"/>
                      <a:pt x="74" y="16"/>
                    </a:cubicBezTo>
                    <a:cubicBezTo>
                      <a:pt x="74" y="15"/>
                      <a:pt x="74" y="15"/>
                      <a:pt x="74" y="15"/>
                    </a:cubicBezTo>
                    <a:cubicBezTo>
                      <a:pt x="74" y="16"/>
                      <a:pt x="74" y="16"/>
                      <a:pt x="74" y="16"/>
                    </a:cubicBezTo>
                    <a:cubicBezTo>
                      <a:pt x="74" y="15"/>
                      <a:pt x="74" y="15"/>
                      <a:pt x="74" y="15"/>
                    </a:cubicBezTo>
                    <a:cubicBezTo>
                      <a:pt x="74" y="15"/>
                      <a:pt x="74" y="15"/>
                      <a:pt x="74" y="15"/>
                    </a:cubicBezTo>
                    <a:cubicBezTo>
                      <a:pt x="74" y="16"/>
                      <a:pt x="74" y="16"/>
                      <a:pt x="74" y="16"/>
                    </a:cubicBezTo>
                    <a:cubicBezTo>
                      <a:pt x="74" y="15"/>
                      <a:pt x="74" y="15"/>
                      <a:pt x="74" y="15"/>
                    </a:cubicBezTo>
                    <a:cubicBezTo>
                      <a:pt x="74" y="15"/>
                      <a:pt x="74" y="15"/>
                      <a:pt x="74" y="15"/>
                    </a:cubicBezTo>
                    <a:cubicBezTo>
                      <a:pt x="74" y="15"/>
                      <a:pt x="74" y="15"/>
                      <a:pt x="74" y="15"/>
                    </a:cubicBezTo>
                    <a:cubicBezTo>
                      <a:pt x="74" y="15"/>
                      <a:pt x="74" y="15"/>
                      <a:pt x="74" y="15"/>
                    </a:cubicBezTo>
                    <a:cubicBezTo>
                      <a:pt x="74" y="15"/>
                      <a:pt x="74" y="15"/>
                      <a:pt x="74" y="15"/>
                    </a:cubicBezTo>
                    <a:cubicBezTo>
                      <a:pt x="74" y="15"/>
                      <a:pt x="74" y="15"/>
                      <a:pt x="74" y="15"/>
                    </a:cubicBezTo>
                    <a:cubicBezTo>
                      <a:pt x="74" y="15"/>
                      <a:pt x="73" y="15"/>
                      <a:pt x="72" y="14"/>
                    </a:cubicBezTo>
                    <a:cubicBezTo>
                      <a:pt x="69" y="13"/>
                      <a:pt x="61" y="9"/>
                      <a:pt x="55" y="6"/>
                    </a:cubicBezTo>
                    <a:cubicBezTo>
                      <a:pt x="52" y="5"/>
                      <a:pt x="49" y="3"/>
                      <a:pt x="46" y="2"/>
                    </a:cubicBezTo>
                    <a:cubicBezTo>
                      <a:pt x="45" y="1"/>
                      <a:pt x="44" y="1"/>
                      <a:pt x="44" y="1"/>
                    </a:cubicBezTo>
                    <a:cubicBezTo>
                      <a:pt x="43" y="1"/>
                      <a:pt x="43" y="0"/>
                      <a:pt x="43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41" y="0"/>
                      <a:pt x="41" y="0"/>
                      <a:pt x="40" y="1"/>
                    </a:cubicBezTo>
                    <a:cubicBezTo>
                      <a:pt x="40" y="2"/>
                      <a:pt x="40" y="2"/>
                      <a:pt x="41" y="3"/>
                    </a:cubicBezTo>
                    <a:cubicBezTo>
                      <a:pt x="55" y="12"/>
                      <a:pt x="55" y="12"/>
                      <a:pt x="55" y="12"/>
                    </a:cubicBezTo>
                    <a:cubicBezTo>
                      <a:pt x="35" y="2"/>
                      <a:pt x="35" y="2"/>
                      <a:pt x="35" y="2"/>
                    </a:cubicBezTo>
                    <a:cubicBezTo>
                      <a:pt x="34" y="2"/>
                      <a:pt x="33" y="2"/>
                      <a:pt x="33" y="2"/>
                    </a:cubicBezTo>
                    <a:cubicBezTo>
                      <a:pt x="33" y="3"/>
                      <a:pt x="33" y="3"/>
                      <a:pt x="33" y="3"/>
                    </a:cubicBezTo>
                    <a:cubicBezTo>
                      <a:pt x="33" y="4"/>
                      <a:pt x="33" y="4"/>
                      <a:pt x="33" y="4"/>
                    </a:cubicBezTo>
                    <a:cubicBezTo>
                      <a:pt x="34" y="5"/>
                      <a:pt x="34" y="5"/>
                      <a:pt x="34" y="5"/>
                    </a:cubicBezTo>
                    <a:cubicBezTo>
                      <a:pt x="34" y="5"/>
                      <a:pt x="35" y="6"/>
                      <a:pt x="37" y="7"/>
                    </a:cubicBezTo>
                    <a:cubicBezTo>
                      <a:pt x="49" y="15"/>
                      <a:pt x="84" y="36"/>
                      <a:pt x="84" y="36"/>
                    </a:cubicBezTo>
                    <a:cubicBezTo>
                      <a:pt x="85" y="35"/>
                      <a:pt x="85" y="35"/>
                      <a:pt x="85" y="35"/>
                    </a:cubicBezTo>
                    <a:cubicBezTo>
                      <a:pt x="85" y="33"/>
                      <a:pt x="85" y="33"/>
                      <a:pt x="85" y="33"/>
                    </a:cubicBezTo>
                    <a:cubicBezTo>
                      <a:pt x="85" y="33"/>
                      <a:pt x="72" y="26"/>
                      <a:pt x="58" y="19"/>
                    </a:cubicBezTo>
                    <a:cubicBezTo>
                      <a:pt x="51" y="15"/>
                      <a:pt x="44" y="12"/>
                      <a:pt x="39" y="9"/>
                    </a:cubicBezTo>
                    <a:cubicBezTo>
                      <a:pt x="36" y="8"/>
                      <a:pt x="34" y="6"/>
                      <a:pt x="32" y="6"/>
                    </a:cubicBezTo>
                    <a:cubicBezTo>
                      <a:pt x="31" y="5"/>
                      <a:pt x="30" y="5"/>
                      <a:pt x="29" y="5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28" y="4"/>
                      <a:pt x="28" y="4"/>
                      <a:pt x="28" y="4"/>
                    </a:cubicBezTo>
                    <a:cubicBezTo>
                      <a:pt x="27" y="4"/>
                      <a:pt x="27" y="4"/>
                      <a:pt x="27" y="4"/>
                    </a:cubicBezTo>
                    <a:cubicBezTo>
                      <a:pt x="27" y="4"/>
                      <a:pt x="27" y="5"/>
                      <a:pt x="26" y="5"/>
                    </a:cubicBezTo>
                    <a:cubicBezTo>
                      <a:pt x="26" y="6"/>
                      <a:pt x="26" y="7"/>
                      <a:pt x="27" y="7"/>
                    </a:cubicBezTo>
                    <a:cubicBezTo>
                      <a:pt x="47" y="20"/>
                      <a:pt x="47" y="20"/>
                      <a:pt x="47" y="20"/>
                    </a:cubicBezTo>
                    <a:cubicBezTo>
                      <a:pt x="24" y="8"/>
                      <a:pt x="24" y="8"/>
                      <a:pt x="24" y="8"/>
                    </a:cubicBezTo>
                    <a:cubicBezTo>
                      <a:pt x="24" y="7"/>
                      <a:pt x="23" y="7"/>
                      <a:pt x="22" y="8"/>
                    </a:cubicBezTo>
                    <a:cubicBezTo>
                      <a:pt x="22" y="9"/>
                      <a:pt x="22" y="10"/>
                      <a:pt x="23" y="10"/>
                    </a:cubicBezTo>
                    <a:cubicBezTo>
                      <a:pt x="83" y="48"/>
                      <a:pt x="83" y="48"/>
                      <a:pt x="83" y="48"/>
                    </a:cubicBezTo>
                    <a:cubicBezTo>
                      <a:pt x="84" y="47"/>
                      <a:pt x="84" y="47"/>
                      <a:pt x="84" y="47"/>
                    </a:cubicBezTo>
                    <a:cubicBezTo>
                      <a:pt x="83" y="46"/>
                      <a:pt x="83" y="46"/>
                      <a:pt x="83" y="46"/>
                    </a:cubicBezTo>
                    <a:cubicBezTo>
                      <a:pt x="84" y="46"/>
                      <a:pt x="84" y="46"/>
                      <a:pt x="84" y="46"/>
                    </a:cubicBezTo>
                    <a:cubicBezTo>
                      <a:pt x="83" y="45"/>
                      <a:pt x="83" y="45"/>
                      <a:pt x="83" y="45"/>
                    </a:cubicBezTo>
                    <a:cubicBezTo>
                      <a:pt x="83" y="46"/>
                      <a:pt x="83" y="46"/>
                      <a:pt x="83" y="46"/>
                    </a:cubicBezTo>
                    <a:cubicBezTo>
                      <a:pt x="84" y="46"/>
                      <a:pt x="84" y="46"/>
                      <a:pt x="84" y="46"/>
                    </a:cubicBezTo>
                    <a:cubicBezTo>
                      <a:pt x="83" y="45"/>
                      <a:pt x="83" y="45"/>
                      <a:pt x="83" y="45"/>
                    </a:cubicBezTo>
                    <a:cubicBezTo>
                      <a:pt x="84" y="46"/>
                      <a:pt x="84" y="46"/>
                      <a:pt x="84" y="46"/>
                    </a:cubicBezTo>
                    <a:cubicBezTo>
                      <a:pt x="84" y="45"/>
                      <a:pt x="84" y="45"/>
                      <a:pt x="84" y="45"/>
                    </a:cubicBezTo>
                    <a:cubicBezTo>
                      <a:pt x="83" y="45"/>
                      <a:pt x="83" y="45"/>
                      <a:pt x="83" y="45"/>
                    </a:cubicBezTo>
                    <a:cubicBezTo>
                      <a:pt x="84" y="46"/>
                      <a:pt x="84" y="46"/>
                      <a:pt x="84" y="46"/>
                    </a:cubicBezTo>
                    <a:cubicBezTo>
                      <a:pt x="84" y="45"/>
                      <a:pt x="84" y="45"/>
                      <a:pt x="84" y="45"/>
                    </a:cubicBezTo>
                    <a:cubicBezTo>
                      <a:pt x="84" y="45"/>
                      <a:pt x="84" y="45"/>
                      <a:pt x="84" y="45"/>
                    </a:cubicBezTo>
                    <a:cubicBezTo>
                      <a:pt x="84" y="45"/>
                      <a:pt x="84" y="45"/>
                      <a:pt x="84" y="45"/>
                    </a:cubicBezTo>
                    <a:cubicBezTo>
                      <a:pt x="84" y="45"/>
                      <a:pt x="84" y="45"/>
                      <a:pt x="84" y="45"/>
                    </a:cubicBezTo>
                    <a:cubicBezTo>
                      <a:pt x="84" y="45"/>
                      <a:pt x="84" y="45"/>
                      <a:pt x="84" y="45"/>
                    </a:cubicBezTo>
                    <a:cubicBezTo>
                      <a:pt x="84" y="45"/>
                      <a:pt x="84" y="45"/>
                      <a:pt x="84" y="45"/>
                    </a:cubicBezTo>
                    <a:cubicBezTo>
                      <a:pt x="84" y="45"/>
                      <a:pt x="83" y="45"/>
                      <a:pt x="82" y="45"/>
                    </a:cubicBezTo>
                    <a:cubicBezTo>
                      <a:pt x="80" y="44"/>
                      <a:pt x="74" y="41"/>
                      <a:pt x="67" y="38"/>
                    </a:cubicBezTo>
                    <a:cubicBezTo>
                      <a:pt x="57" y="32"/>
                      <a:pt x="45" y="25"/>
                      <a:pt x="35" y="20"/>
                    </a:cubicBezTo>
                    <a:cubicBezTo>
                      <a:pt x="30" y="17"/>
                      <a:pt x="25" y="15"/>
                      <a:pt x="22" y="13"/>
                    </a:cubicBezTo>
                    <a:cubicBezTo>
                      <a:pt x="19" y="11"/>
                      <a:pt x="17" y="10"/>
                      <a:pt x="17" y="10"/>
                    </a:cubicBezTo>
                    <a:cubicBezTo>
                      <a:pt x="16" y="10"/>
                      <a:pt x="15" y="10"/>
                      <a:pt x="15" y="10"/>
                    </a:cubicBezTo>
                    <a:cubicBezTo>
                      <a:pt x="15" y="11"/>
                      <a:pt x="15" y="11"/>
                      <a:pt x="15" y="11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16" y="14"/>
                      <a:pt x="18" y="15"/>
                      <a:pt x="20" y="16"/>
                    </a:cubicBezTo>
                    <a:cubicBezTo>
                      <a:pt x="28" y="22"/>
                      <a:pt x="44" y="31"/>
                      <a:pt x="58" y="39"/>
                    </a:cubicBezTo>
                    <a:cubicBezTo>
                      <a:pt x="65" y="43"/>
                      <a:pt x="71" y="47"/>
                      <a:pt x="76" y="50"/>
                    </a:cubicBezTo>
                    <a:cubicBezTo>
                      <a:pt x="78" y="51"/>
                      <a:pt x="80" y="52"/>
                      <a:pt x="81" y="53"/>
                    </a:cubicBezTo>
                    <a:cubicBezTo>
                      <a:pt x="82" y="54"/>
                      <a:pt x="82" y="54"/>
                      <a:pt x="83" y="54"/>
                    </a:cubicBezTo>
                    <a:cubicBezTo>
                      <a:pt x="83" y="54"/>
                      <a:pt x="83" y="54"/>
                      <a:pt x="83" y="54"/>
                    </a:cubicBezTo>
                    <a:cubicBezTo>
                      <a:pt x="84" y="54"/>
                      <a:pt x="84" y="54"/>
                      <a:pt x="84" y="54"/>
                    </a:cubicBezTo>
                    <a:cubicBezTo>
                      <a:pt x="83" y="54"/>
                      <a:pt x="83" y="54"/>
                      <a:pt x="83" y="54"/>
                    </a:cubicBezTo>
                    <a:cubicBezTo>
                      <a:pt x="83" y="54"/>
                      <a:pt x="83" y="54"/>
                      <a:pt x="83" y="54"/>
                    </a:cubicBezTo>
                    <a:cubicBezTo>
                      <a:pt x="84" y="54"/>
                      <a:pt x="84" y="54"/>
                      <a:pt x="84" y="54"/>
                    </a:cubicBezTo>
                    <a:cubicBezTo>
                      <a:pt x="83" y="54"/>
                      <a:pt x="83" y="54"/>
                      <a:pt x="83" y="54"/>
                    </a:cubicBezTo>
                    <a:cubicBezTo>
                      <a:pt x="84" y="54"/>
                      <a:pt x="84" y="54"/>
                      <a:pt x="84" y="54"/>
                    </a:cubicBezTo>
                    <a:cubicBezTo>
                      <a:pt x="83" y="53"/>
                      <a:pt x="83" y="53"/>
                      <a:pt x="83" y="53"/>
                    </a:cubicBezTo>
                    <a:cubicBezTo>
                      <a:pt x="83" y="54"/>
                      <a:pt x="83" y="54"/>
                      <a:pt x="83" y="54"/>
                    </a:cubicBezTo>
                    <a:cubicBezTo>
                      <a:pt x="84" y="54"/>
                      <a:pt x="84" y="54"/>
                      <a:pt x="84" y="54"/>
                    </a:cubicBezTo>
                    <a:cubicBezTo>
                      <a:pt x="83" y="53"/>
                      <a:pt x="83" y="53"/>
                      <a:pt x="83" y="53"/>
                    </a:cubicBezTo>
                    <a:cubicBezTo>
                      <a:pt x="84" y="54"/>
                      <a:pt x="84" y="54"/>
                      <a:pt x="84" y="54"/>
                    </a:cubicBezTo>
                    <a:cubicBezTo>
                      <a:pt x="83" y="53"/>
                      <a:pt x="83" y="53"/>
                      <a:pt x="83" y="53"/>
                    </a:cubicBezTo>
                    <a:cubicBezTo>
                      <a:pt x="84" y="54"/>
                      <a:pt x="84" y="54"/>
                      <a:pt x="84" y="54"/>
                    </a:cubicBezTo>
                    <a:cubicBezTo>
                      <a:pt x="84" y="52"/>
                      <a:pt x="84" y="52"/>
                      <a:pt x="84" y="52"/>
                    </a:cubicBezTo>
                    <a:cubicBezTo>
                      <a:pt x="83" y="53"/>
                      <a:pt x="83" y="53"/>
                      <a:pt x="83" y="53"/>
                    </a:cubicBezTo>
                    <a:cubicBezTo>
                      <a:pt x="84" y="54"/>
                      <a:pt x="84" y="54"/>
                      <a:pt x="84" y="54"/>
                    </a:cubicBezTo>
                    <a:cubicBezTo>
                      <a:pt x="84" y="52"/>
                      <a:pt x="84" y="52"/>
                      <a:pt x="84" y="52"/>
                    </a:cubicBezTo>
                    <a:cubicBezTo>
                      <a:pt x="84" y="54"/>
                      <a:pt x="84" y="54"/>
                      <a:pt x="84" y="54"/>
                    </a:cubicBezTo>
                    <a:cubicBezTo>
                      <a:pt x="84" y="52"/>
                      <a:pt x="84" y="52"/>
                      <a:pt x="84" y="52"/>
                    </a:cubicBezTo>
                    <a:cubicBezTo>
                      <a:pt x="84" y="52"/>
                      <a:pt x="84" y="52"/>
                      <a:pt x="84" y="52"/>
                    </a:cubicBezTo>
                    <a:cubicBezTo>
                      <a:pt x="84" y="54"/>
                      <a:pt x="84" y="54"/>
                      <a:pt x="84" y="54"/>
                    </a:cubicBezTo>
                    <a:cubicBezTo>
                      <a:pt x="84" y="52"/>
                      <a:pt x="84" y="52"/>
                      <a:pt x="84" y="52"/>
                    </a:cubicBezTo>
                    <a:cubicBezTo>
                      <a:pt x="84" y="53"/>
                      <a:pt x="84" y="53"/>
                      <a:pt x="84" y="53"/>
                    </a:cubicBezTo>
                    <a:cubicBezTo>
                      <a:pt x="84" y="52"/>
                      <a:pt x="84" y="52"/>
                      <a:pt x="84" y="52"/>
                    </a:cubicBezTo>
                    <a:cubicBezTo>
                      <a:pt x="84" y="52"/>
                      <a:pt x="84" y="52"/>
                      <a:pt x="84" y="52"/>
                    </a:cubicBezTo>
                    <a:cubicBezTo>
                      <a:pt x="84" y="53"/>
                      <a:pt x="84" y="53"/>
                      <a:pt x="84" y="53"/>
                    </a:cubicBezTo>
                    <a:cubicBezTo>
                      <a:pt x="84" y="52"/>
                      <a:pt x="84" y="52"/>
                      <a:pt x="84" y="52"/>
                    </a:cubicBezTo>
                    <a:cubicBezTo>
                      <a:pt x="84" y="52"/>
                      <a:pt x="84" y="52"/>
                      <a:pt x="83" y="52"/>
                    </a:cubicBezTo>
                    <a:cubicBezTo>
                      <a:pt x="78" y="49"/>
                      <a:pt x="61" y="40"/>
                      <a:pt x="45" y="31"/>
                    </a:cubicBezTo>
                    <a:cubicBezTo>
                      <a:pt x="37" y="26"/>
                      <a:pt x="30" y="22"/>
                      <a:pt x="24" y="19"/>
                    </a:cubicBezTo>
                    <a:cubicBezTo>
                      <a:pt x="21" y="17"/>
                      <a:pt x="18" y="16"/>
                      <a:pt x="16" y="15"/>
                    </a:cubicBezTo>
                    <a:cubicBezTo>
                      <a:pt x="15" y="15"/>
                      <a:pt x="14" y="14"/>
                      <a:pt x="14" y="14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13" y="14"/>
                      <a:pt x="12" y="14"/>
                      <a:pt x="12" y="14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10" y="16"/>
                      <a:pt x="11" y="16"/>
                      <a:pt x="11" y="17"/>
                    </a:cubicBezTo>
                    <a:cubicBezTo>
                      <a:pt x="11" y="17"/>
                      <a:pt x="12" y="18"/>
                      <a:pt x="13" y="18"/>
                    </a:cubicBezTo>
                    <a:cubicBezTo>
                      <a:pt x="15" y="20"/>
                      <a:pt x="21" y="24"/>
                      <a:pt x="28" y="28"/>
                    </a:cubicBezTo>
                    <a:cubicBezTo>
                      <a:pt x="49" y="42"/>
                      <a:pt x="82" y="61"/>
                      <a:pt x="82" y="61"/>
                    </a:cubicBezTo>
                    <a:cubicBezTo>
                      <a:pt x="82" y="59"/>
                      <a:pt x="82" y="59"/>
                      <a:pt x="82" y="59"/>
                    </a:cubicBezTo>
                    <a:cubicBezTo>
                      <a:pt x="83" y="58"/>
                      <a:pt x="83" y="58"/>
                      <a:pt x="83" y="5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9" y="18"/>
                      <a:pt x="8" y="18"/>
                      <a:pt x="8" y="19"/>
                    </a:cubicBezTo>
                    <a:cubicBezTo>
                      <a:pt x="7" y="20"/>
                      <a:pt x="7" y="20"/>
                      <a:pt x="8" y="21"/>
                    </a:cubicBezTo>
                    <a:cubicBezTo>
                      <a:pt x="79" y="65"/>
                      <a:pt x="79" y="65"/>
                      <a:pt x="79" y="65"/>
                    </a:cubicBezTo>
                    <a:cubicBezTo>
                      <a:pt x="80" y="64"/>
                      <a:pt x="80" y="64"/>
                      <a:pt x="80" y="64"/>
                    </a:cubicBezTo>
                    <a:cubicBezTo>
                      <a:pt x="79" y="63"/>
                      <a:pt x="79" y="63"/>
                      <a:pt x="79" y="63"/>
                    </a:cubicBezTo>
                    <a:cubicBezTo>
                      <a:pt x="80" y="64"/>
                      <a:pt x="80" y="64"/>
                      <a:pt x="80" y="64"/>
                    </a:cubicBezTo>
                    <a:cubicBezTo>
                      <a:pt x="79" y="63"/>
                      <a:pt x="79" y="63"/>
                      <a:pt x="79" y="63"/>
                    </a:cubicBezTo>
                    <a:cubicBezTo>
                      <a:pt x="79" y="63"/>
                      <a:pt x="79" y="63"/>
                      <a:pt x="79" y="63"/>
                    </a:cubicBezTo>
                    <a:cubicBezTo>
                      <a:pt x="80" y="64"/>
                      <a:pt x="80" y="64"/>
                      <a:pt x="80" y="64"/>
                    </a:cubicBezTo>
                    <a:cubicBezTo>
                      <a:pt x="79" y="63"/>
                      <a:pt x="79" y="63"/>
                      <a:pt x="79" y="63"/>
                    </a:cubicBezTo>
                    <a:cubicBezTo>
                      <a:pt x="80" y="64"/>
                      <a:pt x="80" y="64"/>
                      <a:pt x="80" y="64"/>
                    </a:cubicBezTo>
                    <a:cubicBezTo>
                      <a:pt x="80" y="62"/>
                      <a:pt x="80" y="62"/>
                      <a:pt x="80" y="62"/>
                    </a:cubicBezTo>
                    <a:cubicBezTo>
                      <a:pt x="79" y="63"/>
                      <a:pt x="79" y="63"/>
                      <a:pt x="79" y="63"/>
                    </a:cubicBezTo>
                    <a:cubicBezTo>
                      <a:pt x="80" y="64"/>
                      <a:pt x="80" y="64"/>
                      <a:pt x="80" y="64"/>
                    </a:cubicBezTo>
                    <a:cubicBezTo>
                      <a:pt x="80" y="62"/>
                      <a:pt x="80" y="62"/>
                      <a:pt x="80" y="62"/>
                    </a:cubicBezTo>
                    <a:cubicBezTo>
                      <a:pt x="80" y="63"/>
                      <a:pt x="80" y="63"/>
                      <a:pt x="80" y="63"/>
                    </a:cubicBezTo>
                    <a:cubicBezTo>
                      <a:pt x="80" y="62"/>
                      <a:pt x="80" y="62"/>
                      <a:pt x="80" y="62"/>
                    </a:cubicBezTo>
                    <a:cubicBezTo>
                      <a:pt x="80" y="62"/>
                      <a:pt x="80" y="62"/>
                      <a:pt x="80" y="62"/>
                    </a:cubicBezTo>
                    <a:cubicBezTo>
                      <a:pt x="80" y="63"/>
                      <a:pt x="80" y="63"/>
                      <a:pt x="80" y="63"/>
                    </a:cubicBezTo>
                    <a:cubicBezTo>
                      <a:pt x="80" y="62"/>
                      <a:pt x="80" y="62"/>
                      <a:pt x="80" y="62"/>
                    </a:cubicBezTo>
                    <a:cubicBezTo>
                      <a:pt x="80" y="62"/>
                      <a:pt x="79" y="62"/>
                      <a:pt x="79" y="62"/>
                    </a:cubicBezTo>
                    <a:cubicBezTo>
                      <a:pt x="73" y="59"/>
                      <a:pt x="55" y="50"/>
                      <a:pt x="39" y="41"/>
                    </a:cubicBezTo>
                    <a:cubicBezTo>
                      <a:pt x="31" y="36"/>
                      <a:pt x="23" y="32"/>
                      <a:pt x="17" y="28"/>
                    </a:cubicBezTo>
                    <a:cubicBezTo>
                      <a:pt x="11" y="25"/>
                      <a:pt x="8" y="23"/>
                      <a:pt x="8" y="23"/>
                    </a:cubicBezTo>
                    <a:cubicBezTo>
                      <a:pt x="7" y="23"/>
                      <a:pt x="7" y="23"/>
                      <a:pt x="6" y="23"/>
                    </a:cubicBezTo>
                    <a:cubicBezTo>
                      <a:pt x="6" y="23"/>
                      <a:pt x="6" y="24"/>
                      <a:pt x="6" y="24"/>
                    </a:cubicBezTo>
                    <a:cubicBezTo>
                      <a:pt x="6" y="25"/>
                      <a:pt x="6" y="25"/>
                      <a:pt x="6" y="25"/>
                    </a:cubicBezTo>
                    <a:cubicBezTo>
                      <a:pt x="6" y="26"/>
                      <a:pt x="6" y="26"/>
                      <a:pt x="6" y="26"/>
                    </a:cubicBezTo>
                    <a:cubicBezTo>
                      <a:pt x="6" y="26"/>
                      <a:pt x="7" y="26"/>
                      <a:pt x="8" y="27"/>
                    </a:cubicBezTo>
                    <a:cubicBezTo>
                      <a:pt x="12" y="30"/>
                      <a:pt x="29" y="40"/>
                      <a:pt x="45" y="50"/>
                    </a:cubicBezTo>
                    <a:cubicBezTo>
                      <a:pt x="53" y="55"/>
                      <a:pt x="60" y="59"/>
                      <a:pt x="66" y="63"/>
                    </a:cubicBezTo>
                    <a:cubicBezTo>
                      <a:pt x="68" y="65"/>
                      <a:pt x="71" y="66"/>
                      <a:pt x="72" y="67"/>
                    </a:cubicBezTo>
                    <a:cubicBezTo>
                      <a:pt x="73" y="67"/>
                      <a:pt x="74" y="68"/>
                      <a:pt x="74" y="68"/>
                    </a:cubicBezTo>
                    <a:cubicBezTo>
                      <a:pt x="75" y="68"/>
                      <a:pt x="75" y="68"/>
                      <a:pt x="75" y="68"/>
                    </a:cubicBezTo>
                    <a:cubicBezTo>
                      <a:pt x="75" y="68"/>
                      <a:pt x="75" y="68"/>
                      <a:pt x="75" y="68"/>
                    </a:cubicBezTo>
                    <a:cubicBezTo>
                      <a:pt x="75" y="68"/>
                      <a:pt x="75" y="68"/>
                      <a:pt x="75" y="68"/>
                    </a:cubicBezTo>
                    <a:cubicBezTo>
                      <a:pt x="75" y="67"/>
                      <a:pt x="75" y="67"/>
                      <a:pt x="75" y="67"/>
                    </a:cubicBezTo>
                    <a:cubicBezTo>
                      <a:pt x="75" y="68"/>
                      <a:pt x="75" y="68"/>
                      <a:pt x="75" y="68"/>
                    </a:cubicBezTo>
                    <a:cubicBezTo>
                      <a:pt x="75" y="68"/>
                      <a:pt x="75" y="68"/>
                      <a:pt x="75" y="68"/>
                    </a:cubicBezTo>
                    <a:cubicBezTo>
                      <a:pt x="75" y="67"/>
                      <a:pt x="75" y="67"/>
                      <a:pt x="75" y="67"/>
                    </a:cubicBezTo>
                    <a:cubicBezTo>
                      <a:pt x="75" y="68"/>
                      <a:pt x="75" y="68"/>
                      <a:pt x="75" y="68"/>
                    </a:cubicBezTo>
                    <a:cubicBezTo>
                      <a:pt x="76" y="67"/>
                      <a:pt x="76" y="67"/>
                      <a:pt x="76" y="67"/>
                    </a:cubicBezTo>
                    <a:cubicBezTo>
                      <a:pt x="75" y="68"/>
                      <a:pt x="75" y="68"/>
                      <a:pt x="75" y="68"/>
                    </a:cubicBezTo>
                    <a:cubicBezTo>
                      <a:pt x="75" y="68"/>
                      <a:pt x="75" y="68"/>
                      <a:pt x="75" y="68"/>
                    </a:cubicBezTo>
                    <a:cubicBezTo>
                      <a:pt x="76" y="67"/>
                      <a:pt x="76" y="67"/>
                      <a:pt x="76" y="67"/>
                    </a:cubicBezTo>
                    <a:cubicBezTo>
                      <a:pt x="75" y="68"/>
                      <a:pt x="75" y="68"/>
                      <a:pt x="75" y="68"/>
                    </a:cubicBezTo>
                    <a:cubicBezTo>
                      <a:pt x="76" y="67"/>
                      <a:pt x="76" y="67"/>
                      <a:pt x="76" y="67"/>
                    </a:cubicBezTo>
                    <a:cubicBezTo>
                      <a:pt x="75" y="68"/>
                      <a:pt x="75" y="68"/>
                      <a:pt x="75" y="68"/>
                    </a:cubicBezTo>
                    <a:cubicBezTo>
                      <a:pt x="75" y="68"/>
                      <a:pt x="75" y="68"/>
                      <a:pt x="75" y="68"/>
                    </a:cubicBezTo>
                    <a:cubicBezTo>
                      <a:pt x="76" y="67"/>
                      <a:pt x="76" y="67"/>
                      <a:pt x="76" y="67"/>
                    </a:cubicBezTo>
                    <a:cubicBezTo>
                      <a:pt x="75" y="68"/>
                      <a:pt x="75" y="68"/>
                      <a:pt x="75" y="68"/>
                    </a:cubicBezTo>
                    <a:cubicBezTo>
                      <a:pt x="76" y="67"/>
                      <a:pt x="76" y="67"/>
                      <a:pt x="76" y="67"/>
                    </a:cubicBezTo>
                    <a:cubicBezTo>
                      <a:pt x="76" y="67"/>
                      <a:pt x="76" y="67"/>
                      <a:pt x="76" y="67"/>
                    </a:cubicBezTo>
                    <a:cubicBezTo>
                      <a:pt x="76" y="66"/>
                      <a:pt x="76" y="66"/>
                      <a:pt x="76" y="66"/>
                    </a:cubicBezTo>
                    <a:cubicBezTo>
                      <a:pt x="76" y="67"/>
                      <a:pt x="76" y="67"/>
                      <a:pt x="76" y="67"/>
                    </a:cubicBezTo>
                    <a:cubicBezTo>
                      <a:pt x="76" y="66"/>
                      <a:pt x="76" y="66"/>
                      <a:pt x="76" y="66"/>
                    </a:cubicBezTo>
                    <a:cubicBezTo>
                      <a:pt x="76" y="66"/>
                      <a:pt x="76" y="66"/>
                      <a:pt x="76" y="66"/>
                    </a:cubicBezTo>
                    <a:cubicBezTo>
                      <a:pt x="76" y="67"/>
                      <a:pt x="76" y="67"/>
                      <a:pt x="76" y="67"/>
                    </a:cubicBezTo>
                    <a:cubicBezTo>
                      <a:pt x="76" y="66"/>
                      <a:pt x="76" y="66"/>
                      <a:pt x="76" y="66"/>
                    </a:cubicBezTo>
                    <a:cubicBezTo>
                      <a:pt x="76" y="67"/>
                      <a:pt x="76" y="67"/>
                      <a:pt x="76" y="67"/>
                    </a:cubicBezTo>
                    <a:cubicBezTo>
                      <a:pt x="76" y="66"/>
                      <a:pt x="76" y="66"/>
                      <a:pt x="76" y="66"/>
                    </a:cubicBezTo>
                    <a:cubicBezTo>
                      <a:pt x="76" y="66"/>
                      <a:pt x="76" y="66"/>
                      <a:pt x="76" y="66"/>
                    </a:cubicBezTo>
                    <a:cubicBezTo>
                      <a:pt x="76" y="67"/>
                      <a:pt x="76" y="67"/>
                      <a:pt x="76" y="67"/>
                    </a:cubicBezTo>
                    <a:cubicBezTo>
                      <a:pt x="76" y="66"/>
                      <a:pt x="76" y="66"/>
                      <a:pt x="76" y="66"/>
                    </a:cubicBezTo>
                    <a:cubicBezTo>
                      <a:pt x="76" y="66"/>
                      <a:pt x="75" y="65"/>
                      <a:pt x="73" y="64"/>
                    </a:cubicBezTo>
                    <a:cubicBezTo>
                      <a:pt x="66" y="60"/>
                      <a:pt x="50" y="51"/>
                      <a:pt x="35" y="43"/>
                    </a:cubicBezTo>
                    <a:cubicBezTo>
                      <a:pt x="27" y="39"/>
                      <a:pt x="20" y="36"/>
                      <a:pt x="15" y="33"/>
                    </a:cubicBezTo>
                    <a:cubicBezTo>
                      <a:pt x="12" y="31"/>
                      <a:pt x="10" y="30"/>
                      <a:pt x="8" y="30"/>
                    </a:cubicBezTo>
                    <a:cubicBezTo>
                      <a:pt x="7" y="29"/>
                      <a:pt x="6" y="29"/>
                      <a:pt x="6" y="29"/>
                    </a:cubicBezTo>
                    <a:cubicBezTo>
                      <a:pt x="5" y="28"/>
                      <a:pt x="5" y="28"/>
                      <a:pt x="5" y="28"/>
                    </a:cubicBezTo>
                    <a:cubicBezTo>
                      <a:pt x="5" y="28"/>
                      <a:pt x="4" y="28"/>
                      <a:pt x="4" y="28"/>
                    </a:cubicBezTo>
                    <a:cubicBezTo>
                      <a:pt x="3" y="28"/>
                      <a:pt x="3" y="28"/>
                      <a:pt x="3" y="28"/>
                    </a:cubicBezTo>
                    <a:cubicBezTo>
                      <a:pt x="3" y="28"/>
                      <a:pt x="3" y="29"/>
                      <a:pt x="3" y="29"/>
                    </a:cubicBezTo>
                    <a:cubicBezTo>
                      <a:pt x="2" y="29"/>
                      <a:pt x="2" y="30"/>
                      <a:pt x="2" y="30"/>
                    </a:cubicBezTo>
                    <a:cubicBezTo>
                      <a:pt x="3" y="30"/>
                      <a:pt x="3" y="31"/>
                      <a:pt x="3" y="31"/>
                    </a:cubicBezTo>
                    <a:cubicBezTo>
                      <a:pt x="3" y="31"/>
                      <a:pt x="7" y="33"/>
                      <a:pt x="14" y="37"/>
                    </a:cubicBezTo>
                    <a:cubicBezTo>
                      <a:pt x="23" y="43"/>
                      <a:pt x="38" y="51"/>
                      <a:pt x="50" y="59"/>
                    </a:cubicBezTo>
                    <a:cubicBezTo>
                      <a:pt x="55" y="62"/>
                      <a:pt x="61" y="66"/>
                      <a:pt x="65" y="68"/>
                    </a:cubicBezTo>
                    <a:cubicBezTo>
                      <a:pt x="67" y="70"/>
                      <a:pt x="68" y="71"/>
                      <a:pt x="69" y="72"/>
                    </a:cubicBezTo>
                    <a:cubicBezTo>
                      <a:pt x="70" y="72"/>
                      <a:pt x="70" y="72"/>
                      <a:pt x="70" y="72"/>
                    </a:cubicBezTo>
                    <a:cubicBezTo>
                      <a:pt x="70" y="73"/>
                      <a:pt x="70" y="73"/>
                      <a:pt x="70" y="73"/>
                    </a:cubicBezTo>
                    <a:cubicBezTo>
                      <a:pt x="71" y="72"/>
                      <a:pt x="71" y="72"/>
                      <a:pt x="71" y="72"/>
                    </a:cubicBezTo>
                    <a:cubicBezTo>
                      <a:pt x="70" y="72"/>
                      <a:pt x="70" y="72"/>
                      <a:pt x="70" y="72"/>
                    </a:cubicBezTo>
                    <a:cubicBezTo>
                      <a:pt x="70" y="73"/>
                      <a:pt x="70" y="73"/>
                      <a:pt x="70" y="73"/>
                    </a:cubicBezTo>
                    <a:cubicBezTo>
                      <a:pt x="71" y="72"/>
                      <a:pt x="71" y="72"/>
                      <a:pt x="71" y="72"/>
                    </a:cubicBezTo>
                    <a:cubicBezTo>
                      <a:pt x="70" y="72"/>
                      <a:pt x="70" y="72"/>
                      <a:pt x="70" y="72"/>
                    </a:cubicBezTo>
                    <a:cubicBezTo>
                      <a:pt x="72" y="72"/>
                      <a:pt x="72" y="72"/>
                      <a:pt x="72" y="72"/>
                    </a:cubicBezTo>
                    <a:cubicBezTo>
                      <a:pt x="71" y="71"/>
                      <a:pt x="71" y="71"/>
                      <a:pt x="71" y="71"/>
                    </a:cubicBezTo>
                    <a:cubicBezTo>
                      <a:pt x="70" y="72"/>
                      <a:pt x="70" y="72"/>
                      <a:pt x="70" y="72"/>
                    </a:cubicBezTo>
                    <a:cubicBezTo>
                      <a:pt x="72" y="72"/>
                      <a:pt x="72" y="72"/>
                      <a:pt x="72" y="72"/>
                    </a:cubicBezTo>
                    <a:cubicBezTo>
                      <a:pt x="71" y="71"/>
                      <a:pt x="71" y="71"/>
                      <a:pt x="71" y="71"/>
                    </a:cubicBezTo>
                    <a:cubicBezTo>
                      <a:pt x="72" y="72"/>
                      <a:pt x="72" y="72"/>
                      <a:pt x="72" y="72"/>
                    </a:cubicBezTo>
                    <a:cubicBezTo>
                      <a:pt x="71" y="71"/>
                      <a:pt x="71" y="71"/>
                      <a:pt x="71" y="71"/>
                    </a:cubicBezTo>
                    <a:cubicBezTo>
                      <a:pt x="72" y="72"/>
                      <a:pt x="72" y="72"/>
                      <a:pt x="72" y="72"/>
                    </a:cubicBezTo>
                    <a:cubicBezTo>
                      <a:pt x="72" y="71"/>
                      <a:pt x="72" y="71"/>
                      <a:pt x="72" y="71"/>
                    </a:cubicBezTo>
                    <a:cubicBezTo>
                      <a:pt x="72" y="71"/>
                      <a:pt x="71" y="71"/>
                      <a:pt x="71" y="71"/>
                    </a:cubicBezTo>
                    <a:cubicBezTo>
                      <a:pt x="72" y="72"/>
                      <a:pt x="72" y="72"/>
                      <a:pt x="72" y="72"/>
                    </a:cubicBezTo>
                    <a:cubicBezTo>
                      <a:pt x="72" y="71"/>
                      <a:pt x="72" y="71"/>
                      <a:pt x="72" y="71"/>
                    </a:cubicBezTo>
                    <a:cubicBezTo>
                      <a:pt x="72" y="72"/>
                      <a:pt x="72" y="72"/>
                      <a:pt x="72" y="72"/>
                    </a:cubicBezTo>
                    <a:cubicBezTo>
                      <a:pt x="72" y="71"/>
                      <a:pt x="72" y="71"/>
                      <a:pt x="72" y="71"/>
                    </a:cubicBezTo>
                    <a:cubicBezTo>
                      <a:pt x="72" y="71"/>
                      <a:pt x="72" y="71"/>
                      <a:pt x="72" y="71"/>
                    </a:cubicBezTo>
                    <a:cubicBezTo>
                      <a:pt x="72" y="72"/>
                      <a:pt x="72" y="72"/>
                      <a:pt x="72" y="72"/>
                    </a:cubicBezTo>
                    <a:cubicBezTo>
                      <a:pt x="72" y="71"/>
                      <a:pt x="72" y="71"/>
                      <a:pt x="72" y="71"/>
                    </a:cubicBezTo>
                    <a:cubicBezTo>
                      <a:pt x="72" y="71"/>
                      <a:pt x="72" y="71"/>
                      <a:pt x="71" y="70"/>
                    </a:cubicBezTo>
                    <a:cubicBezTo>
                      <a:pt x="66" y="68"/>
                      <a:pt x="50" y="58"/>
                      <a:pt x="35" y="49"/>
                    </a:cubicBezTo>
                    <a:cubicBezTo>
                      <a:pt x="28" y="45"/>
                      <a:pt x="20" y="41"/>
                      <a:pt x="14" y="38"/>
                    </a:cubicBezTo>
                    <a:cubicBezTo>
                      <a:pt x="11" y="36"/>
                      <a:pt x="9" y="35"/>
                      <a:pt x="7" y="34"/>
                    </a:cubicBezTo>
                    <a:cubicBezTo>
                      <a:pt x="6" y="33"/>
                      <a:pt x="5" y="33"/>
                      <a:pt x="5" y="33"/>
                    </a:cubicBezTo>
                    <a:cubicBezTo>
                      <a:pt x="4" y="32"/>
                      <a:pt x="3" y="32"/>
                      <a:pt x="3" y="32"/>
                    </a:cubicBezTo>
                    <a:cubicBezTo>
                      <a:pt x="2" y="32"/>
                      <a:pt x="2" y="32"/>
                      <a:pt x="2" y="32"/>
                    </a:cubicBezTo>
                    <a:cubicBezTo>
                      <a:pt x="2" y="32"/>
                      <a:pt x="2" y="33"/>
                      <a:pt x="1" y="33"/>
                    </a:cubicBezTo>
                    <a:cubicBezTo>
                      <a:pt x="1" y="33"/>
                      <a:pt x="1" y="34"/>
                      <a:pt x="1" y="34"/>
                    </a:cubicBezTo>
                    <a:cubicBezTo>
                      <a:pt x="1" y="35"/>
                      <a:pt x="1" y="35"/>
                      <a:pt x="2" y="35"/>
                    </a:cubicBezTo>
                    <a:cubicBezTo>
                      <a:pt x="2" y="35"/>
                      <a:pt x="6" y="37"/>
                      <a:pt x="12" y="41"/>
                    </a:cubicBezTo>
                    <a:cubicBezTo>
                      <a:pt x="22" y="47"/>
                      <a:pt x="36" y="55"/>
                      <a:pt x="47" y="62"/>
                    </a:cubicBezTo>
                    <a:cubicBezTo>
                      <a:pt x="53" y="66"/>
                      <a:pt x="58" y="69"/>
                      <a:pt x="62" y="72"/>
                    </a:cubicBezTo>
                    <a:cubicBezTo>
                      <a:pt x="64" y="73"/>
                      <a:pt x="66" y="74"/>
                      <a:pt x="67" y="75"/>
                    </a:cubicBezTo>
                    <a:cubicBezTo>
                      <a:pt x="67" y="75"/>
                      <a:pt x="67" y="75"/>
                      <a:pt x="68" y="76"/>
                    </a:cubicBezTo>
                    <a:cubicBezTo>
                      <a:pt x="68" y="76"/>
                      <a:pt x="68" y="76"/>
                      <a:pt x="68" y="76"/>
                    </a:cubicBezTo>
                    <a:cubicBezTo>
                      <a:pt x="69" y="75"/>
                      <a:pt x="69" y="75"/>
                      <a:pt x="69" y="75"/>
                    </a:cubicBezTo>
                    <a:cubicBezTo>
                      <a:pt x="68" y="75"/>
                      <a:pt x="68" y="75"/>
                      <a:pt x="68" y="75"/>
                    </a:cubicBezTo>
                    <a:cubicBezTo>
                      <a:pt x="68" y="76"/>
                      <a:pt x="68" y="76"/>
                      <a:pt x="68" y="76"/>
                    </a:cubicBezTo>
                    <a:cubicBezTo>
                      <a:pt x="69" y="75"/>
                      <a:pt x="69" y="75"/>
                      <a:pt x="69" y="75"/>
                    </a:cubicBezTo>
                    <a:cubicBezTo>
                      <a:pt x="68" y="75"/>
                      <a:pt x="68" y="75"/>
                      <a:pt x="68" y="75"/>
                    </a:cubicBezTo>
                    <a:cubicBezTo>
                      <a:pt x="69" y="75"/>
                      <a:pt x="69" y="75"/>
                      <a:pt x="69" y="75"/>
                    </a:cubicBezTo>
                    <a:cubicBezTo>
                      <a:pt x="68" y="75"/>
                      <a:pt x="68" y="75"/>
                      <a:pt x="68" y="75"/>
                    </a:cubicBezTo>
                    <a:cubicBezTo>
                      <a:pt x="68" y="75"/>
                      <a:pt x="68" y="75"/>
                      <a:pt x="68" y="75"/>
                    </a:cubicBezTo>
                    <a:cubicBezTo>
                      <a:pt x="69" y="75"/>
                      <a:pt x="69" y="75"/>
                      <a:pt x="69" y="75"/>
                    </a:cubicBezTo>
                    <a:cubicBezTo>
                      <a:pt x="68" y="75"/>
                      <a:pt x="68" y="75"/>
                      <a:pt x="68" y="75"/>
                    </a:cubicBezTo>
                    <a:cubicBezTo>
                      <a:pt x="69" y="75"/>
                      <a:pt x="69" y="75"/>
                      <a:pt x="69" y="75"/>
                    </a:cubicBezTo>
                    <a:cubicBezTo>
                      <a:pt x="70" y="74"/>
                      <a:pt x="70" y="74"/>
                      <a:pt x="70" y="74"/>
                    </a:cubicBezTo>
                    <a:cubicBezTo>
                      <a:pt x="4" y="39"/>
                      <a:pt x="4" y="39"/>
                      <a:pt x="4" y="39"/>
                    </a:cubicBezTo>
                    <a:cubicBezTo>
                      <a:pt x="4" y="39"/>
                      <a:pt x="3" y="39"/>
                      <a:pt x="2" y="40"/>
                    </a:cubicBezTo>
                    <a:cubicBezTo>
                      <a:pt x="2" y="41"/>
                      <a:pt x="2" y="41"/>
                      <a:pt x="3" y="42"/>
                    </a:cubicBezTo>
                    <a:cubicBezTo>
                      <a:pt x="19" y="52"/>
                      <a:pt x="19" y="52"/>
                      <a:pt x="19" y="52"/>
                    </a:cubicBezTo>
                    <a:cubicBezTo>
                      <a:pt x="2" y="43"/>
                      <a:pt x="2" y="43"/>
                      <a:pt x="2" y="43"/>
                    </a:cubicBezTo>
                    <a:cubicBezTo>
                      <a:pt x="1" y="42"/>
                      <a:pt x="0" y="42"/>
                      <a:pt x="0" y="43"/>
                    </a:cubicBezTo>
                    <a:cubicBezTo>
                      <a:pt x="0" y="44"/>
                      <a:pt x="0" y="45"/>
                      <a:pt x="1" y="45"/>
                    </a:cubicBezTo>
                    <a:cubicBezTo>
                      <a:pt x="29" y="63"/>
                      <a:pt x="29" y="63"/>
                      <a:pt x="29" y="63"/>
                    </a:cubicBezTo>
                    <a:cubicBezTo>
                      <a:pt x="3" y="50"/>
                      <a:pt x="3" y="50"/>
                      <a:pt x="3" y="50"/>
                    </a:cubicBezTo>
                    <a:cubicBezTo>
                      <a:pt x="3" y="49"/>
                      <a:pt x="2" y="50"/>
                      <a:pt x="1" y="50"/>
                    </a:cubicBezTo>
                    <a:cubicBezTo>
                      <a:pt x="1" y="51"/>
                      <a:pt x="1" y="52"/>
                      <a:pt x="2" y="52"/>
                    </a:cubicBezTo>
                    <a:cubicBezTo>
                      <a:pt x="33" y="72"/>
                      <a:pt x="33" y="72"/>
                      <a:pt x="33" y="72"/>
                    </a:cubicBezTo>
                    <a:cubicBezTo>
                      <a:pt x="8" y="60"/>
                      <a:pt x="8" y="60"/>
                      <a:pt x="8" y="60"/>
                    </a:cubicBezTo>
                    <a:cubicBezTo>
                      <a:pt x="8" y="60"/>
                      <a:pt x="7" y="60"/>
                      <a:pt x="6" y="61"/>
                    </a:cubicBezTo>
                    <a:cubicBezTo>
                      <a:pt x="6" y="62"/>
                      <a:pt x="6" y="62"/>
                      <a:pt x="7" y="63"/>
                    </a:cubicBezTo>
                    <a:cubicBezTo>
                      <a:pt x="43" y="85"/>
                      <a:pt x="43" y="85"/>
                      <a:pt x="43" y="85"/>
                    </a:cubicBezTo>
                    <a:cubicBezTo>
                      <a:pt x="44" y="84"/>
                      <a:pt x="44" y="84"/>
                      <a:pt x="44" y="84"/>
                    </a:cubicBezTo>
                    <a:cubicBezTo>
                      <a:pt x="43" y="83"/>
                      <a:pt x="43" y="83"/>
                      <a:pt x="43" y="83"/>
                    </a:cubicBezTo>
                    <a:cubicBezTo>
                      <a:pt x="44" y="84"/>
                      <a:pt x="44" y="84"/>
                      <a:pt x="44" y="84"/>
                    </a:cubicBezTo>
                    <a:cubicBezTo>
                      <a:pt x="43" y="83"/>
                      <a:pt x="43" y="83"/>
                      <a:pt x="43" y="83"/>
                    </a:cubicBezTo>
                    <a:cubicBezTo>
                      <a:pt x="43" y="83"/>
                      <a:pt x="43" y="83"/>
                      <a:pt x="43" y="83"/>
                    </a:cubicBezTo>
                    <a:cubicBezTo>
                      <a:pt x="44" y="84"/>
                      <a:pt x="44" y="84"/>
                      <a:pt x="44" y="84"/>
                    </a:cubicBezTo>
                    <a:cubicBezTo>
                      <a:pt x="43" y="83"/>
                      <a:pt x="43" y="83"/>
                      <a:pt x="43" y="83"/>
                    </a:cubicBezTo>
                    <a:cubicBezTo>
                      <a:pt x="44" y="84"/>
                      <a:pt x="44" y="84"/>
                      <a:pt x="44" y="84"/>
                    </a:cubicBezTo>
                    <a:cubicBezTo>
                      <a:pt x="44" y="83"/>
                      <a:pt x="44" y="83"/>
                      <a:pt x="44" y="83"/>
                    </a:cubicBezTo>
                    <a:cubicBezTo>
                      <a:pt x="43" y="83"/>
                      <a:pt x="43" y="83"/>
                      <a:pt x="43" y="83"/>
                    </a:cubicBezTo>
                    <a:cubicBezTo>
                      <a:pt x="44" y="84"/>
                      <a:pt x="44" y="84"/>
                      <a:pt x="44" y="84"/>
                    </a:cubicBezTo>
                    <a:cubicBezTo>
                      <a:pt x="44" y="83"/>
                      <a:pt x="44" y="83"/>
                      <a:pt x="44" y="83"/>
                    </a:cubicBezTo>
                    <a:cubicBezTo>
                      <a:pt x="44" y="83"/>
                      <a:pt x="44" y="83"/>
                      <a:pt x="44" y="83"/>
                    </a:cubicBezTo>
                    <a:cubicBezTo>
                      <a:pt x="44" y="83"/>
                      <a:pt x="44" y="83"/>
                      <a:pt x="44" y="83"/>
                    </a:cubicBezTo>
                    <a:cubicBezTo>
                      <a:pt x="44" y="83"/>
                      <a:pt x="44" y="83"/>
                      <a:pt x="44" y="83"/>
                    </a:cubicBezTo>
                    <a:cubicBezTo>
                      <a:pt x="44" y="83"/>
                      <a:pt x="44" y="83"/>
                      <a:pt x="44" y="83"/>
                    </a:cubicBezTo>
                    <a:cubicBezTo>
                      <a:pt x="44" y="83"/>
                      <a:pt x="44" y="83"/>
                      <a:pt x="44" y="83"/>
                    </a:cubicBezTo>
                    <a:cubicBezTo>
                      <a:pt x="43" y="83"/>
                      <a:pt x="41" y="82"/>
                      <a:pt x="38" y="81"/>
                    </a:cubicBezTo>
                    <a:cubicBezTo>
                      <a:pt x="34" y="79"/>
                      <a:pt x="28" y="77"/>
                      <a:pt x="24" y="75"/>
                    </a:cubicBezTo>
                    <a:cubicBezTo>
                      <a:pt x="20" y="73"/>
                      <a:pt x="16" y="72"/>
                      <a:pt x="16" y="72"/>
                    </a:cubicBezTo>
                    <a:cubicBezTo>
                      <a:pt x="15" y="72"/>
                      <a:pt x="15" y="72"/>
                      <a:pt x="14" y="73"/>
                    </a:cubicBezTo>
                    <a:cubicBezTo>
                      <a:pt x="14" y="73"/>
                      <a:pt x="14" y="74"/>
                      <a:pt x="15" y="75"/>
                    </a:cubicBezTo>
                    <a:cubicBezTo>
                      <a:pt x="27" y="82"/>
                      <a:pt x="27" y="82"/>
                      <a:pt x="27" y="82"/>
                    </a:cubicBezTo>
                    <a:cubicBezTo>
                      <a:pt x="28" y="83"/>
                      <a:pt x="29" y="83"/>
                      <a:pt x="29" y="82"/>
                    </a:cubicBezTo>
                    <a:cubicBezTo>
                      <a:pt x="30" y="81"/>
                      <a:pt x="29" y="80"/>
                      <a:pt x="29" y="8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8" name="Freeform 1198">
                <a:extLst>
                  <a:ext uri="{FF2B5EF4-FFF2-40B4-BE49-F238E27FC236}">
                    <a16:creationId xmlns="" xmlns:a16="http://schemas.microsoft.com/office/drawing/2014/main" id="{DB3E5E79-5D81-4573-8DA5-675DDBA24D31}"/>
                  </a:ext>
                </a:extLst>
              </p:cNvPr>
              <p:cNvSpPr/>
              <p:nvPr/>
            </p:nvSpPr>
            <p:spPr bwMode="auto">
              <a:xfrm>
                <a:off x="4151077" y="189216"/>
                <a:ext cx="86921" cy="103018"/>
              </a:xfrm>
              <a:custGeom>
                <a:avLst/>
                <a:gdLst>
                  <a:gd name="T0" fmla="*/ 35 w 40"/>
                  <a:gd name="T1" fmla="*/ 44 h 47"/>
                  <a:gd name="T2" fmla="*/ 34 w 40"/>
                  <a:gd name="T3" fmla="*/ 44 h 47"/>
                  <a:gd name="T4" fmla="*/ 33 w 40"/>
                  <a:gd name="T5" fmla="*/ 45 h 47"/>
                  <a:gd name="T6" fmla="*/ 34 w 40"/>
                  <a:gd name="T7" fmla="*/ 47 h 47"/>
                  <a:gd name="T8" fmla="*/ 38 w 40"/>
                  <a:gd name="T9" fmla="*/ 44 h 47"/>
                  <a:gd name="T10" fmla="*/ 39 w 40"/>
                  <a:gd name="T11" fmla="*/ 43 h 47"/>
                  <a:gd name="T12" fmla="*/ 38 w 40"/>
                  <a:gd name="T13" fmla="*/ 42 h 47"/>
                  <a:gd name="T14" fmla="*/ 37 w 40"/>
                  <a:gd name="T15" fmla="*/ 41 h 47"/>
                  <a:gd name="T16" fmla="*/ 39 w 40"/>
                  <a:gd name="T17" fmla="*/ 40 h 47"/>
                  <a:gd name="T18" fmla="*/ 40 w 40"/>
                  <a:gd name="T19" fmla="*/ 39 h 47"/>
                  <a:gd name="T20" fmla="*/ 40 w 40"/>
                  <a:gd name="T21" fmla="*/ 38 h 47"/>
                  <a:gd name="T22" fmla="*/ 34 w 40"/>
                  <a:gd name="T23" fmla="*/ 34 h 47"/>
                  <a:gd name="T24" fmla="*/ 37 w 40"/>
                  <a:gd name="T25" fmla="*/ 30 h 47"/>
                  <a:gd name="T26" fmla="*/ 37 w 40"/>
                  <a:gd name="T27" fmla="*/ 29 h 47"/>
                  <a:gd name="T28" fmla="*/ 37 w 40"/>
                  <a:gd name="T29" fmla="*/ 28 h 47"/>
                  <a:gd name="T30" fmla="*/ 28 w 40"/>
                  <a:gd name="T31" fmla="*/ 23 h 47"/>
                  <a:gd name="T32" fmla="*/ 31 w 40"/>
                  <a:gd name="T33" fmla="*/ 20 h 47"/>
                  <a:gd name="T34" fmla="*/ 31 w 40"/>
                  <a:gd name="T35" fmla="*/ 19 h 47"/>
                  <a:gd name="T36" fmla="*/ 30 w 40"/>
                  <a:gd name="T37" fmla="*/ 18 h 47"/>
                  <a:gd name="T38" fmla="*/ 2 w 40"/>
                  <a:gd name="T39" fmla="*/ 1 h 47"/>
                  <a:gd name="T40" fmla="*/ 0 w 40"/>
                  <a:gd name="T41" fmla="*/ 1 h 47"/>
                  <a:gd name="T42" fmla="*/ 0 w 40"/>
                  <a:gd name="T43" fmla="*/ 3 h 47"/>
                  <a:gd name="T44" fmla="*/ 27 w 40"/>
                  <a:gd name="T45" fmla="*/ 20 h 47"/>
                  <a:gd name="T46" fmla="*/ 25 w 40"/>
                  <a:gd name="T47" fmla="*/ 23 h 47"/>
                  <a:gd name="T48" fmla="*/ 25 w 40"/>
                  <a:gd name="T49" fmla="*/ 24 h 47"/>
                  <a:gd name="T50" fmla="*/ 25 w 40"/>
                  <a:gd name="T51" fmla="*/ 25 h 47"/>
                  <a:gd name="T52" fmla="*/ 34 w 40"/>
                  <a:gd name="T53" fmla="*/ 30 h 47"/>
                  <a:gd name="T54" fmla="*/ 31 w 40"/>
                  <a:gd name="T55" fmla="*/ 34 h 47"/>
                  <a:gd name="T56" fmla="*/ 31 w 40"/>
                  <a:gd name="T57" fmla="*/ 35 h 47"/>
                  <a:gd name="T58" fmla="*/ 31 w 40"/>
                  <a:gd name="T59" fmla="*/ 36 h 47"/>
                  <a:gd name="T60" fmla="*/ 34 w 40"/>
                  <a:gd name="T61" fmla="*/ 38 h 47"/>
                  <a:gd name="T62" fmla="*/ 32 w 40"/>
                  <a:gd name="T63" fmla="*/ 38 h 47"/>
                  <a:gd name="T64" fmla="*/ 31 w 40"/>
                  <a:gd name="T65" fmla="*/ 39 h 47"/>
                  <a:gd name="T66" fmla="*/ 31 w 40"/>
                  <a:gd name="T67" fmla="*/ 41 h 47"/>
                  <a:gd name="T68" fmla="*/ 35 w 40"/>
                  <a:gd name="T69" fmla="*/ 43 h 47"/>
                  <a:gd name="T70" fmla="*/ 33 w 40"/>
                  <a:gd name="T71" fmla="*/ 44 h 47"/>
                  <a:gd name="T72" fmla="*/ 32 w 40"/>
                  <a:gd name="T73" fmla="*/ 45 h 47"/>
                  <a:gd name="T74" fmla="*/ 32 w 40"/>
                  <a:gd name="T75" fmla="*/ 46 h 47"/>
                  <a:gd name="T76" fmla="*/ 33 w 40"/>
                  <a:gd name="T77" fmla="*/ 47 h 47"/>
                  <a:gd name="T78" fmla="*/ 35 w 40"/>
                  <a:gd name="T79" fmla="*/ 46 h 47"/>
                  <a:gd name="T80" fmla="*/ 35 w 40"/>
                  <a:gd name="T81" fmla="*/ 44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0" h="47">
                    <a:moveTo>
                      <a:pt x="35" y="44"/>
                    </a:moveTo>
                    <a:cubicBezTo>
                      <a:pt x="34" y="44"/>
                      <a:pt x="34" y="44"/>
                      <a:pt x="34" y="44"/>
                    </a:cubicBezTo>
                    <a:cubicBezTo>
                      <a:pt x="33" y="45"/>
                      <a:pt x="33" y="45"/>
                      <a:pt x="33" y="45"/>
                    </a:cubicBezTo>
                    <a:cubicBezTo>
                      <a:pt x="34" y="47"/>
                      <a:pt x="34" y="47"/>
                      <a:pt x="34" y="47"/>
                    </a:cubicBezTo>
                    <a:cubicBezTo>
                      <a:pt x="38" y="44"/>
                      <a:pt x="38" y="44"/>
                      <a:pt x="38" y="44"/>
                    </a:cubicBezTo>
                    <a:cubicBezTo>
                      <a:pt x="39" y="44"/>
                      <a:pt x="39" y="44"/>
                      <a:pt x="39" y="43"/>
                    </a:cubicBezTo>
                    <a:cubicBezTo>
                      <a:pt x="39" y="43"/>
                      <a:pt x="39" y="42"/>
                      <a:pt x="38" y="42"/>
                    </a:cubicBezTo>
                    <a:cubicBezTo>
                      <a:pt x="37" y="41"/>
                      <a:pt x="37" y="41"/>
                      <a:pt x="37" y="41"/>
                    </a:cubicBezTo>
                    <a:cubicBezTo>
                      <a:pt x="39" y="40"/>
                      <a:pt x="39" y="40"/>
                      <a:pt x="39" y="40"/>
                    </a:cubicBezTo>
                    <a:cubicBezTo>
                      <a:pt x="40" y="40"/>
                      <a:pt x="40" y="40"/>
                      <a:pt x="40" y="39"/>
                    </a:cubicBezTo>
                    <a:cubicBezTo>
                      <a:pt x="40" y="39"/>
                      <a:pt x="40" y="38"/>
                      <a:pt x="40" y="38"/>
                    </a:cubicBezTo>
                    <a:cubicBezTo>
                      <a:pt x="34" y="34"/>
                      <a:pt x="34" y="34"/>
                      <a:pt x="34" y="34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0"/>
                      <a:pt x="37" y="30"/>
                      <a:pt x="37" y="29"/>
                    </a:cubicBezTo>
                    <a:cubicBezTo>
                      <a:pt x="37" y="29"/>
                      <a:pt x="37" y="28"/>
                      <a:pt x="37" y="28"/>
                    </a:cubicBezTo>
                    <a:cubicBezTo>
                      <a:pt x="28" y="23"/>
                      <a:pt x="28" y="23"/>
                      <a:pt x="28" y="23"/>
                    </a:cubicBezTo>
                    <a:cubicBezTo>
                      <a:pt x="31" y="20"/>
                      <a:pt x="31" y="20"/>
                      <a:pt x="31" y="20"/>
                    </a:cubicBezTo>
                    <a:cubicBezTo>
                      <a:pt x="31" y="20"/>
                      <a:pt x="31" y="20"/>
                      <a:pt x="31" y="19"/>
                    </a:cubicBezTo>
                    <a:cubicBezTo>
                      <a:pt x="31" y="19"/>
                      <a:pt x="31" y="18"/>
                      <a:pt x="30" y="18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2"/>
                      <a:pt x="0" y="3"/>
                      <a:pt x="0" y="3"/>
                    </a:cubicBezTo>
                    <a:cubicBezTo>
                      <a:pt x="27" y="20"/>
                      <a:pt x="27" y="20"/>
                      <a:pt x="27" y="20"/>
                    </a:cubicBezTo>
                    <a:cubicBezTo>
                      <a:pt x="25" y="23"/>
                      <a:pt x="25" y="23"/>
                      <a:pt x="25" y="23"/>
                    </a:cubicBezTo>
                    <a:cubicBezTo>
                      <a:pt x="25" y="23"/>
                      <a:pt x="25" y="23"/>
                      <a:pt x="25" y="24"/>
                    </a:cubicBezTo>
                    <a:cubicBezTo>
                      <a:pt x="25" y="24"/>
                      <a:pt x="25" y="25"/>
                      <a:pt x="25" y="25"/>
                    </a:cubicBezTo>
                    <a:cubicBezTo>
                      <a:pt x="34" y="30"/>
                      <a:pt x="34" y="30"/>
                      <a:pt x="34" y="30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31" y="34"/>
                      <a:pt x="30" y="34"/>
                      <a:pt x="31" y="35"/>
                    </a:cubicBezTo>
                    <a:cubicBezTo>
                      <a:pt x="31" y="35"/>
                      <a:pt x="31" y="36"/>
                      <a:pt x="31" y="36"/>
                    </a:cubicBezTo>
                    <a:cubicBezTo>
                      <a:pt x="34" y="38"/>
                      <a:pt x="34" y="38"/>
                      <a:pt x="34" y="38"/>
                    </a:cubicBezTo>
                    <a:cubicBezTo>
                      <a:pt x="32" y="38"/>
                      <a:pt x="32" y="38"/>
                      <a:pt x="32" y="38"/>
                    </a:cubicBezTo>
                    <a:cubicBezTo>
                      <a:pt x="31" y="38"/>
                      <a:pt x="31" y="39"/>
                      <a:pt x="31" y="39"/>
                    </a:cubicBezTo>
                    <a:cubicBezTo>
                      <a:pt x="30" y="40"/>
                      <a:pt x="31" y="40"/>
                      <a:pt x="31" y="41"/>
                    </a:cubicBezTo>
                    <a:cubicBezTo>
                      <a:pt x="35" y="43"/>
                      <a:pt x="35" y="43"/>
                      <a:pt x="35" y="43"/>
                    </a:cubicBezTo>
                    <a:cubicBezTo>
                      <a:pt x="33" y="44"/>
                      <a:pt x="33" y="44"/>
                      <a:pt x="33" y="44"/>
                    </a:cubicBezTo>
                    <a:cubicBezTo>
                      <a:pt x="32" y="44"/>
                      <a:pt x="32" y="45"/>
                      <a:pt x="32" y="45"/>
                    </a:cubicBezTo>
                    <a:cubicBezTo>
                      <a:pt x="32" y="46"/>
                      <a:pt x="32" y="46"/>
                      <a:pt x="32" y="46"/>
                    </a:cubicBezTo>
                    <a:cubicBezTo>
                      <a:pt x="33" y="47"/>
                      <a:pt x="33" y="47"/>
                      <a:pt x="33" y="47"/>
                    </a:cubicBezTo>
                    <a:cubicBezTo>
                      <a:pt x="34" y="47"/>
                      <a:pt x="35" y="47"/>
                      <a:pt x="35" y="46"/>
                    </a:cubicBezTo>
                    <a:cubicBezTo>
                      <a:pt x="36" y="46"/>
                      <a:pt x="35" y="45"/>
                      <a:pt x="35" y="44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9" name="Freeform 1199">
                <a:extLst>
                  <a:ext uri="{FF2B5EF4-FFF2-40B4-BE49-F238E27FC236}">
                    <a16:creationId xmlns="" xmlns:a16="http://schemas.microsoft.com/office/drawing/2014/main" id="{E92B2107-BD72-4015-A346-A9A725A233CE}"/>
                  </a:ext>
                </a:extLst>
              </p:cNvPr>
              <p:cNvSpPr/>
              <p:nvPr/>
            </p:nvSpPr>
            <p:spPr bwMode="auto">
              <a:xfrm>
                <a:off x="4040011" y="189216"/>
                <a:ext cx="135211" cy="169013"/>
              </a:xfrm>
              <a:custGeom>
                <a:avLst/>
                <a:gdLst>
                  <a:gd name="T0" fmla="*/ 12 w 62"/>
                  <a:gd name="T1" fmla="*/ 62 h 77"/>
                  <a:gd name="T2" fmla="*/ 8 w 62"/>
                  <a:gd name="T3" fmla="*/ 56 h 77"/>
                  <a:gd name="T4" fmla="*/ 6 w 62"/>
                  <a:gd name="T5" fmla="*/ 52 h 77"/>
                  <a:gd name="T6" fmla="*/ 8 w 62"/>
                  <a:gd name="T7" fmla="*/ 47 h 77"/>
                  <a:gd name="T8" fmla="*/ 10 w 62"/>
                  <a:gd name="T9" fmla="*/ 42 h 77"/>
                  <a:gd name="T10" fmla="*/ 8 w 62"/>
                  <a:gd name="T11" fmla="*/ 38 h 77"/>
                  <a:gd name="T12" fmla="*/ 6 w 62"/>
                  <a:gd name="T13" fmla="*/ 34 h 77"/>
                  <a:gd name="T14" fmla="*/ 10 w 62"/>
                  <a:gd name="T15" fmla="*/ 31 h 77"/>
                  <a:gd name="T16" fmla="*/ 12 w 62"/>
                  <a:gd name="T17" fmla="*/ 28 h 77"/>
                  <a:gd name="T18" fmla="*/ 15 w 62"/>
                  <a:gd name="T19" fmla="*/ 26 h 77"/>
                  <a:gd name="T20" fmla="*/ 15 w 62"/>
                  <a:gd name="T21" fmla="*/ 23 h 77"/>
                  <a:gd name="T22" fmla="*/ 18 w 62"/>
                  <a:gd name="T23" fmla="*/ 20 h 77"/>
                  <a:gd name="T24" fmla="*/ 21 w 62"/>
                  <a:gd name="T25" fmla="*/ 17 h 77"/>
                  <a:gd name="T26" fmla="*/ 26 w 62"/>
                  <a:gd name="T27" fmla="*/ 15 h 77"/>
                  <a:gd name="T28" fmla="*/ 26 w 62"/>
                  <a:gd name="T29" fmla="*/ 11 h 77"/>
                  <a:gd name="T30" fmla="*/ 33 w 62"/>
                  <a:gd name="T31" fmla="*/ 9 h 77"/>
                  <a:gd name="T32" fmla="*/ 40 w 62"/>
                  <a:gd name="T33" fmla="*/ 9 h 77"/>
                  <a:gd name="T34" fmla="*/ 46 w 62"/>
                  <a:gd name="T35" fmla="*/ 8 h 77"/>
                  <a:gd name="T36" fmla="*/ 40 w 62"/>
                  <a:gd name="T37" fmla="*/ 1 h 77"/>
                  <a:gd name="T38" fmla="*/ 39 w 62"/>
                  <a:gd name="T39" fmla="*/ 3 h 77"/>
                  <a:gd name="T40" fmla="*/ 39 w 62"/>
                  <a:gd name="T41" fmla="*/ 3 h 77"/>
                  <a:gd name="T42" fmla="*/ 39 w 62"/>
                  <a:gd name="T43" fmla="*/ 4 h 77"/>
                  <a:gd name="T44" fmla="*/ 39 w 62"/>
                  <a:gd name="T45" fmla="*/ 4 h 77"/>
                  <a:gd name="T46" fmla="*/ 39 w 62"/>
                  <a:gd name="T47" fmla="*/ 4 h 77"/>
                  <a:gd name="T48" fmla="*/ 40 w 62"/>
                  <a:gd name="T49" fmla="*/ 5 h 77"/>
                  <a:gd name="T50" fmla="*/ 59 w 62"/>
                  <a:gd name="T51" fmla="*/ 12 h 77"/>
                  <a:gd name="T52" fmla="*/ 61 w 62"/>
                  <a:gd name="T53" fmla="*/ 12 h 77"/>
                  <a:gd name="T54" fmla="*/ 61 w 62"/>
                  <a:gd name="T55" fmla="*/ 9 h 77"/>
                  <a:gd name="T56" fmla="*/ 45 w 62"/>
                  <a:gd name="T57" fmla="*/ 3 h 77"/>
                  <a:gd name="T58" fmla="*/ 59 w 62"/>
                  <a:gd name="T59" fmla="*/ 10 h 77"/>
                  <a:gd name="T60" fmla="*/ 59 w 62"/>
                  <a:gd name="T61" fmla="*/ 10 h 77"/>
                  <a:gd name="T62" fmla="*/ 60 w 62"/>
                  <a:gd name="T63" fmla="*/ 10 h 77"/>
                  <a:gd name="T64" fmla="*/ 60 w 62"/>
                  <a:gd name="T65" fmla="*/ 10 h 77"/>
                  <a:gd name="T66" fmla="*/ 60 w 62"/>
                  <a:gd name="T67" fmla="*/ 9 h 77"/>
                  <a:gd name="T68" fmla="*/ 60 w 62"/>
                  <a:gd name="T69" fmla="*/ 9 h 77"/>
                  <a:gd name="T70" fmla="*/ 42 w 62"/>
                  <a:gd name="T71" fmla="*/ 2 h 77"/>
                  <a:gd name="T72" fmla="*/ 39 w 62"/>
                  <a:gd name="T73" fmla="*/ 1 h 77"/>
                  <a:gd name="T74" fmla="*/ 38 w 62"/>
                  <a:gd name="T75" fmla="*/ 4 h 77"/>
                  <a:gd name="T76" fmla="*/ 30 w 62"/>
                  <a:gd name="T77" fmla="*/ 4 h 77"/>
                  <a:gd name="T78" fmla="*/ 26 w 62"/>
                  <a:gd name="T79" fmla="*/ 5 h 77"/>
                  <a:gd name="T80" fmla="*/ 26 w 62"/>
                  <a:gd name="T81" fmla="*/ 8 h 77"/>
                  <a:gd name="T82" fmla="*/ 19 w 62"/>
                  <a:gd name="T83" fmla="*/ 11 h 77"/>
                  <a:gd name="T84" fmla="*/ 14 w 62"/>
                  <a:gd name="T85" fmla="*/ 13 h 77"/>
                  <a:gd name="T86" fmla="*/ 12 w 62"/>
                  <a:gd name="T87" fmla="*/ 17 h 77"/>
                  <a:gd name="T88" fmla="*/ 12 w 62"/>
                  <a:gd name="T89" fmla="*/ 20 h 77"/>
                  <a:gd name="T90" fmla="*/ 9 w 62"/>
                  <a:gd name="T91" fmla="*/ 22 h 77"/>
                  <a:gd name="T92" fmla="*/ 5 w 62"/>
                  <a:gd name="T93" fmla="*/ 26 h 77"/>
                  <a:gd name="T94" fmla="*/ 4 w 62"/>
                  <a:gd name="T95" fmla="*/ 28 h 77"/>
                  <a:gd name="T96" fmla="*/ 5 w 62"/>
                  <a:gd name="T97" fmla="*/ 31 h 77"/>
                  <a:gd name="T98" fmla="*/ 1 w 62"/>
                  <a:gd name="T99" fmla="*/ 35 h 77"/>
                  <a:gd name="T100" fmla="*/ 1 w 62"/>
                  <a:gd name="T101" fmla="*/ 38 h 77"/>
                  <a:gd name="T102" fmla="*/ 2 w 62"/>
                  <a:gd name="T103" fmla="*/ 44 h 77"/>
                  <a:gd name="T104" fmla="*/ 5 w 62"/>
                  <a:gd name="T105" fmla="*/ 48 h 77"/>
                  <a:gd name="T106" fmla="*/ 2 w 62"/>
                  <a:gd name="T107" fmla="*/ 54 h 77"/>
                  <a:gd name="T108" fmla="*/ 0 w 62"/>
                  <a:gd name="T109" fmla="*/ 56 h 77"/>
                  <a:gd name="T110" fmla="*/ 6 w 62"/>
                  <a:gd name="T111" fmla="*/ 66 h 77"/>
                  <a:gd name="T112" fmla="*/ 22 w 62"/>
                  <a:gd name="T113" fmla="*/ 76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62" h="77">
                    <a:moveTo>
                      <a:pt x="22" y="74"/>
                    </a:moveTo>
                    <a:cubicBezTo>
                      <a:pt x="10" y="67"/>
                      <a:pt x="10" y="67"/>
                      <a:pt x="10" y="67"/>
                    </a:cubicBezTo>
                    <a:cubicBezTo>
                      <a:pt x="12" y="62"/>
                      <a:pt x="12" y="62"/>
                      <a:pt x="12" y="62"/>
                    </a:cubicBezTo>
                    <a:cubicBezTo>
                      <a:pt x="12" y="62"/>
                      <a:pt x="12" y="61"/>
                      <a:pt x="12" y="60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8" y="56"/>
                      <a:pt x="8" y="56"/>
                      <a:pt x="8" y="56"/>
                    </a:cubicBezTo>
                    <a:cubicBezTo>
                      <a:pt x="8" y="56"/>
                      <a:pt x="9" y="56"/>
                      <a:pt x="9" y="55"/>
                    </a:cubicBezTo>
                    <a:cubicBezTo>
                      <a:pt x="9" y="54"/>
                      <a:pt x="8" y="54"/>
                      <a:pt x="8" y="53"/>
                    </a:cubicBezTo>
                    <a:cubicBezTo>
                      <a:pt x="6" y="52"/>
                      <a:pt x="6" y="52"/>
                      <a:pt x="6" y="52"/>
                    </a:cubicBezTo>
                    <a:cubicBezTo>
                      <a:pt x="8" y="49"/>
                      <a:pt x="8" y="49"/>
                      <a:pt x="8" y="49"/>
                    </a:cubicBezTo>
                    <a:cubicBezTo>
                      <a:pt x="9" y="49"/>
                      <a:pt x="9" y="48"/>
                      <a:pt x="9" y="48"/>
                    </a:cubicBezTo>
                    <a:cubicBezTo>
                      <a:pt x="9" y="47"/>
                      <a:pt x="8" y="47"/>
                      <a:pt x="8" y="47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9" y="43"/>
                      <a:pt x="9" y="43"/>
                      <a:pt x="9" y="43"/>
                    </a:cubicBezTo>
                    <a:cubicBezTo>
                      <a:pt x="9" y="43"/>
                      <a:pt x="10" y="42"/>
                      <a:pt x="10" y="42"/>
                    </a:cubicBezTo>
                    <a:cubicBezTo>
                      <a:pt x="10" y="41"/>
                      <a:pt x="9" y="41"/>
                      <a:pt x="9" y="40"/>
                    </a:cubicBezTo>
                    <a:cubicBezTo>
                      <a:pt x="6" y="39"/>
                      <a:pt x="6" y="39"/>
                      <a:pt x="6" y="39"/>
                    </a:cubicBezTo>
                    <a:cubicBezTo>
                      <a:pt x="8" y="38"/>
                      <a:pt x="8" y="38"/>
                      <a:pt x="8" y="38"/>
                    </a:cubicBezTo>
                    <a:cubicBezTo>
                      <a:pt x="9" y="38"/>
                      <a:pt x="9" y="38"/>
                      <a:pt x="9" y="37"/>
                    </a:cubicBezTo>
                    <a:cubicBezTo>
                      <a:pt x="9" y="36"/>
                      <a:pt x="9" y="36"/>
                      <a:pt x="9" y="36"/>
                    </a:cubicBezTo>
                    <a:cubicBezTo>
                      <a:pt x="6" y="34"/>
                      <a:pt x="6" y="34"/>
                      <a:pt x="6" y="34"/>
                    </a:cubicBezTo>
                    <a:cubicBezTo>
                      <a:pt x="9" y="34"/>
                      <a:pt x="9" y="34"/>
                      <a:pt x="9" y="34"/>
                    </a:cubicBezTo>
                    <a:cubicBezTo>
                      <a:pt x="10" y="33"/>
                      <a:pt x="10" y="33"/>
                      <a:pt x="10" y="32"/>
                    </a:cubicBezTo>
                    <a:cubicBezTo>
                      <a:pt x="10" y="32"/>
                      <a:pt x="10" y="31"/>
                      <a:pt x="10" y="31"/>
                    </a:cubicBezTo>
                    <a:cubicBezTo>
                      <a:pt x="8" y="30"/>
                      <a:pt x="8" y="30"/>
                      <a:pt x="8" y="30"/>
                    </a:cubicBezTo>
                    <a:cubicBezTo>
                      <a:pt x="10" y="29"/>
                      <a:pt x="10" y="29"/>
                      <a:pt x="10" y="29"/>
                    </a:cubicBezTo>
                    <a:cubicBezTo>
                      <a:pt x="11" y="29"/>
                      <a:pt x="11" y="29"/>
                      <a:pt x="12" y="28"/>
                    </a:cubicBezTo>
                    <a:cubicBezTo>
                      <a:pt x="12" y="28"/>
                      <a:pt x="11" y="27"/>
                      <a:pt x="11" y="27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6" y="26"/>
                      <a:pt x="16" y="25"/>
                      <a:pt x="16" y="25"/>
                    </a:cubicBezTo>
                    <a:cubicBezTo>
                      <a:pt x="16" y="24"/>
                      <a:pt x="16" y="23"/>
                      <a:pt x="16" y="23"/>
                    </a:cubicBezTo>
                    <a:cubicBezTo>
                      <a:pt x="15" y="23"/>
                      <a:pt x="15" y="23"/>
                      <a:pt x="15" y="23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18" y="23"/>
                      <a:pt x="19" y="22"/>
                      <a:pt x="19" y="22"/>
                    </a:cubicBezTo>
                    <a:cubicBezTo>
                      <a:pt x="19" y="21"/>
                      <a:pt x="19" y="20"/>
                      <a:pt x="18" y="20"/>
                    </a:cubicBezTo>
                    <a:cubicBezTo>
                      <a:pt x="16" y="19"/>
                      <a:pt x="16" y="19"/>
                      <a:pt x="16" y="19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21" y="18"/>
                      <a:pt x="21" y="17"/>
                      <a:pt x="21" y="17"/>
                    </a:cubicBezTo>
                    <a:cubicBezTo>
                      <a:pt x="21" y="16"/>
                      <a:pt x="21" y="15"/>
                      <a:pt x="20" y="15"/>
                    </a:cubicBezTo>
                    <a:cubicBezTo>
                      <a:pt x="20" y="15"/>
                      <a:pt x="20" y="15"/>
                      <a:pt x="20" y="15"/>
                    </a:cubicBezTo>
                    <a:cubicBezTo>
                      <a:pt x="26" y="15"/>
                      <a:pt x="26" y="15"/>
                      <a:pt x="26" y="15"/>
                    </a:cubicBezTo>
                    <a:cubicBezTo>
                      <a:pt x="26" y="15"/>
                      <a:pt x="27" y="14"/>
                      <a:pt x="27" y="14"/>
                    </a:cubicBezTo>
                    <a:cubicBezTo>
                      <a:pt x="27" y="13"/>
                      <a:pt x="27" y="12"/>
                      <a:pt x="27" y="12"/>
                    </a:cubicBezTo>
                    <a:cubicBezTo>
                      <a:pt x="26" y="11"/>
                      <a:pt x="26" y="11"/>
                      <a:pt x="26" y="11"/>
                    </a:cubicBezTo>
                    <a:cubicBezTo>
                      <a:pt x="33" y="12"/>
                      <a:pt x="33" y="12"/>
                      <a:pt x="33" y="12"/>
                    </a:cubicBezTo>
                    <a:cubicBezTo>
                      <a:pt x="33" y="12"/>
                      <a:pt x="34" y="12"/>
                      <a:pt x="34" y="11"/>
                    </a:cubicBezTo>
                    <a:cubicBezTo>
                      <a:pt x="34" y="10"/>
                      <a:pt x="34" y="10"/>
                      <a:pt x="33" y="9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9" y="10"/>
                      <a:pt x="39" y="10"/>
                      <a:pt x="39" y="10"/>
                    </a:cubicBezTo>
                    <a:cubicBezTo>
                      <a:pt x="39" y="10"/>
                      <a:pt x="40" y="10"/>
                      <a:pt x="40" y="9"/>
                    </a:cubicBezTo>
                    <a:cubicBezTo>
                      <a:pt x="40" y="9"/>
                      <a:pt x="40" y="8"/>
                      <a:pt x="40" y="7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46" y="8"/>
                      <a:pt x="46" y="8"/>
                      <a:pt x="46" y="8"/>
                    </a:cubicBezTo>
                    <a:cubicBezTo>
                      <a:pt x="46" y="8"/>
                      <a:pt x="47" y="8"/>
                      <a:pt x="47" y="7"/>
                    </a:cubicBezTo>
                    <a:cubicBezTo>
                      <a:pt x="47" y="7"/>
                      <a:pt x="47" y="6"/>
                      <a:pt x="47" y="6"/>
                    </a:cubicBezTo>
                    <a:cubicBezTo>
                      <a:pt x="40" y="1"/>
                      <a:pt x="40" y="1"/>
                      <a:pt x="40" y="1"/>
                    </a:cubicBezTo>
                    <a:cubicBezTo>
                      <a:pt x="39" y="3"/>
                      <a:pt x="39" y="3"/>
                      <a:pt x="39" y="3"/>
                    </a:cubicBezTo>
                    <a:cubicBezTo>
                      <a:pt x="40" y="3"/>
                      <a:pt x="40" y="3"/>
                      <a:pt x="40" y="3"/>
                    </a:cubicBezTo>
                    <a:cubicBezTo>
                      <a:pt x="39" y="3"/>
                      <a:pt x="39" y="3"/>
                      <a:pt x="39" y="3"/>
                    </a:cubicBezTo>
                    <a:cubicBezTo>
                      <a:pt x="40" y="4"/>
                      <a:pt x="40" y="4"/>
                      <a:pt x="40" y="4"/>
                    </a:cubicBezTo>
                    <a:cubicBezTo>
                      <a:pt x="40" y="4"/>
                      <a:pt x="40" y="4"/>
                      <a:pt x="40" y="3"/>
                    </a:cubicBezTo>
                    <a:cubicBezTo>
                      <a:pt x="39" y="3"/>
                      <a:pt x="39" y="3"/>
                      <a:pt x="39" y="3"/>
                    </a:cubicBezTo>
                    <a:cubicBezTo>
                      <a:pt x="40" y="4"/>
                      <a:pt x="40" y="4"/>
                      <a:pt x="40" y="4"/>
                    </a:cubicBezTo>
                    <a:cubicBezTo>
                      <a:pt x="39" y="3"/>
                      <a:pt x="39" y="3"/>
                      <a:pt x="39" y="3"/>
                    </a:cubicBezTo>
                    <a:cubicBezTo>
                      <a:pt x="39" y="4"/>
                      <a:pt x="39" y="4"/>
                      <a:pt x="39" y="4"/>
                    </a:cubicBezTo>
                    <a:cubicBezTo>
                      <a:pt x="40" y="4"/>
                      <a:pt x="40" y="4"/>
                      <a:pt x="40" y="4"/>
                    </a:cubicBezTo>
                    <a:cubicBezTo>
                      <a:pt x="39" y="3"/>
                      <a:pt x="39" y="3"/>
                      <a:pt x="39" y="3"/>
                    </a:cubicBezTo>
                    <a:cubicBezTo>
                      <a:pt x="39" y="4"/>
                      <a:pt x="39" y="4"/>
                      <a:pt x="39" y="4"/>
                    </a:cubicBezTo>
                    <a:cubicBezTo>
                      <a:pt x="39" y="3"/>
                      <a:pt x="39" y="3"/>
                      <a:pt x="39" y="3"/>
                    </a:cubicBezTo>
                    <a:cubicBezTo>
                      <a:pt x="39" y="4"/>
                      <a:pt x="39" y="4"/>
                      <a:pt x="39" y="4"/>
                    </a:cubicBezTo>
                    <a:cubicBezTo>
                      <a:pt x="39" y="4"/>
                      <a:pt x="39" y="4"/>
                      <a:pt x="39" y="4"/>
                    </a:cubicBezTo>
                    <a:cubicBezTo>
                      <a:pt x="39" y="3"/>
                      <a:pt x="39" y="3"/>
                      <a:pt x="39" y="3"/>
                    </a:cubicBezTo>
                    <a:cubicBezTo>
                      <a:pt x="39" y="4"/>
                      <a:pt x="39" y="4"/>
                      <a:pt x="39" y="4"/>
                    </a:cubicBezTo>
                    <a:cubicBezTo>
                      <a:pt x="39" y="4"/>
                      <a:pt x="40" y="4"/>
                      <a:pt x="40" y="5"/>
                    </a:cubicBezTo>
                    <a:cubicBezTo>
                      <a:pt x="43" y="5"/>
                      <a:pt x="47" y="7"/>
                      <a:pt x="51" y="9"/>
                    </a:cubicBezTo>
                    <a:cubicBezTo>
                      <a:pt x="53" y="10"/>
                      <a:pt x="55" y="10"/>
                      <a:pt x="57" y="11"/>
                    </a:cubicBezTo>
                    <a:cubicBezTo>
                      <a:pt x="58" y="11"/>
                      <a:pt x="58" y="11"/>
                      <a:pt x="59" y="12"/>
                    </a:cubicBezTo>
                    <a:cubicBezTo>
                      <a:pt x="59" y="12"/>
                      <a:pt x="59" y="12"/>
                      <a:pt x="59" y="12"/>
                    </a:cubicBezTo>
                    <a:cubicBezTo>
                      <a:pt x="60" y="12"/>
                      <a:pt x="60" y="12"/>
                      <a:pt x="60" y="12"/>
                    </a:cubicBezTo>
                    <a:cubicBezTo>
                      <a:pt x="61" y="12"/>
                      <a:pt x="61" y="12"/>
                      <a:pt x="61" y="12"/>
                    </a:cubicBezTo>
                    <a:cubicBezTo>
                      <a:pt x="61" y="12"/>
                      <a:pt x="61" y="12"/>
                      <a:pt x="61" y="11"/>
                    </a:cubicBezTo>
                    <a:cubicBezTo>
                      <a:pt x="62" y="11"/>
                      <a:pt x="62" y="11"/>
                      <a:pt x="62" y="10"/>
                    </a:cubicBezTo>
                    <a:cubicBezTo>
                      <a:pt x="62" y="10"/>
                      <a:pt x="61" y="9"/>
                      <a:pt x="61" y="9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6" y="0"/>
                      <a:pt x="45" y="0"/>
                      <a:pt x="45" y="1"/>
                    </a:cubicBezTo>
                    <a:cubicBezTo>
                      <a:pt x="44" y="2"/>
                      <a:pt x="45" y="3"/>
                      <a:pt x="45" y="3"/>
                    </a:cubicBezTo>
                    <a:cubicBezTo>
                      <a:pt x="59" y="12"/>
                      <a:pt x="59" y="12"/>
                      <a:pt x="59" y="12"/>
                    </a:cubicBezTo>
                    <a:cubicBezTo>
                      <a:pt x="60" y="10"/>
                      <a:pt x="60" y="10"/>
                      <a:pt x="60" y="10"/>
                    </a:cubicBezTo>
                    <a:cubicBezTo>
                      <a:pt x="59" y="10"/>
                      <a:pt x="59" y="10"/>
                      <a:pt x="59" y="10"/>
                    </a:cubicBezTo>
                    <a:cubicBezTo>
                      <a:pt x="60" y="10"/>
                      <a:pt x="60" y="10"/>
                      <a:pt x="60" y="10"/>
                    </a:cubicBezTo>
                    <a:cubicBezTo>
                      <a:pt x="60" y="9"/>
                      <a:pt x="60" y="9"/>
                      <a:pt x="60" y="9"/>
                    </a:cubicBezTo>
                    <a:cubicBezTo>
                      <a:pt x="60" y="9"/>
                      <a:pt x="59" y="9"/>
                      <a:pt x="59" y="10"/>
                    </a:cubicBezTo>
                    <a:cubicBezTo>
                      <a:pt x="60" y="10"/>
                      <a:pt x="60" y="10"/>
                      <a:pt x="60" y="10"/>
                    </a:cubicBezTo>
                    <a:cubicBezTo>
                      <a:pt x="60" y="9"/>
                      <a:pt x="60" y="9"/>
                      <a:pt x="60" y="9"/>
                    </a:cubicBezTo>
                    <a:cubicBezTo>
                      <a:pt x="60" y="10"/>
                      <a:pt x="60" y="10"/>
                      <a:pt x="60" y="10"/>
                    </a:cubicBezTo>
                    <a:cubicBezTo>
                      <a:pt x="60" y="9"/>
                      <a:pt x="60" y="9"/>
                      <a:pt x="60" y="9"/>
                    </a:cubicBezTo>
                    <a:cubicBezTo>
                      <a:pt x="60" y="9"/>
                      <a:pt x="60" y="9"/>
                      <a:pt x="60" y="9"/>
                    </a:cubicBezTo>
                    <a:cubicBezTo>
                      <a:pt x="60" y="10"/>
                      <a:pt x="60" y="10"/>
                      <a:pt x="60" y="10"/>
                    </a:cubicBezTo>
                    <a:cubicBezTo>
                      <a:pt x="60" y="9"/>
                      <a:pt x="60" y="9"/>
                      <a:pt x="60" y="9"/>
                    </a:cubicBezTo>
                    <a:cubicBezTo>
                      <a:pt x="60" y="10"/>
                      <a:pt x="60" y="10"/>
                      <a:pt x="60" y="10"/>
                    </a:cubicBezTo>
                    <a:cubicBezTo>
                      <a:pt x="60" y="9"/>
                      <a:pt x="60" y="9"/>
                      <a:pt x="60" y="9"/>
                    </a:cubicBezTo>
                    <a:cubicBezTo>
                      <a:pt x="60" y="9"/>
                      <a:pt x="60" y="9"/>
                      <a:pt x="60" y="9"/>
                    </a:cubicBezTo>
                    <a:cubicBezTo>
                      <a:pt x="60" y="10"/>
                      <a:pt x="60" y="10"/>
                      <a:pt x="60" y="10"/>
                    </a:cubicBezTo>
                    <a:cubicBezTo>
                      <a:pt x="60" y="9"/>
                      <a:pt x="60" y="9"/>
                      <a:pt x="60" y="9"/>
                    </a:cubicBezTo>
                    <a:cubicBezTo>
                      <a:pt x="60" y="9"/>
                      <a:pt x="60" y="9"/>
                      <a:pt x="59" y="9"/>
                    </a:cubicBezTo>
                    <a:cubicBezTo>
                      <a:pt x="57" y="8"/>
                      <a:pt x="52" y="6"/>
                      <a:pt x="48" y="4"/>
                    </a:cubicBezTo>
                    <a:cubicBezTo>
                      <a:pt x="46" y="4"/>
                      <a:pt x="44" y="3"/>
                      <a:pt x="42" y="2"/>
                    </a:cubicBezTo>
                    <a:cubicBezTo>
                      <a:pt x="42" y="2"/>
                      <a:pt x="41" y="2"/>
                      <a:pt x="41" y="2"/>
                    </a:cubicBezTo>
                    <a:cubicBezTo>
                      <a:pt x="40" y="1"/>
                      <a:pt x="40" y="1"/>
                      <a:pt x="40" y="1"/>
                    </a:cubicBezTo>
                    <a:cubicBezTo>
                      <a:pt x="40" y="1"/>
                      <a:pt x="40" y="1"/>
                      <a:pt x="39" y="1"/>
                    </a:cubicBezTo>
                    <a:cubicBezTo>
                      <a:pt x="39" y="1"/>
                      <a:pt x="39" y="1"/>
                      <a:pt x="39" y="1"/>
                    </a:cubicBezTo>
                    <a:cubicBezTo>
                      <a:pt x="39" y="1"/>
                      <a:pt x="38" y="1"/>
                      <a:pt x="38" y="2"/>
                    </a:cubicBezTo>
                    <a:cubicBezTo>
                      <a:pt x="37" y="3"/>
                      <a:pt x="38" y="4"/>
                      <a:pt x="38" y="4"/>
                    </a:cubicBezTo>
                    <a:cubicBezTo>
                      <a:pt x="39" y="4"/>
                      <a:pt x="39" y="4"/>
                      <a:pt x="39" y="4"/>
                    </a:cubicBezTo>
                    <a:cubicBezTo>
                      <a:pt x="32" y="3"/>
                      <a:pt x="32" y="3"/>
                      <a:pt x="32" y="3"/>
                    </a:cubicBezTo>
                    <a:cubicBezTo>
                      <a:pt x="31" y="3"/>
                      <a:pt x="31" y="3"/>
                      <a:pt x="30" y="4"/>
                    </a:cubicBezTo>
                    <a:cubicBezTo>
                      <a:pt x="30" y="4"/>
                      <a:pt x="30" y="5"/>
                      <a:pt x="31" y="6"/>
                    </a:cubicBezTo>
                    <a:cubicBezTo>
                      <a:pt x="31" y="6"/>
                      <a:pt x="31" y="6"/>
                      <a:pt x="31" y="6"/>
                    </a:cubicBezTo>
                    <a:cubicBezTo>
                      <a:pt x="26" y="5"/>
                      <a:pt x="26" y="5"/>
                      <a:pt x="26" y="5"/>
                    </a:cubicBezTo>
                    <a:cubicBezTo>
                      <a:pt x="25" y="5"/>
                      <a:pt x="25" y="5"/>
                      <a:pt x="24" y="6"/>
                    </a:cubicBezTo>
                    <a:cubicBezTo>
                      <a:pt x="24" y="6"/>
                      <a:pt x="24" y="7"/>
                      <a:pt x="25" y="8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19" y="8"/>
                      <a:pt x="18" y="8"/>
                      <a:pt x="18" y="9"/>
                    </a:cubicBezTo>
                    <a:cubicBezTo>
                      <a:pt x="18" y="9"/>
                      <a:pt x="18" y="10"/>
                      <a:pt x="19" y="11"/>
                    </a:cubicBezTo>
                    <a:cubicBezTo>
                      <a:pt x="21" y="12"/>
                      <a:pt x="21" y="12"/>
                      <a:pt x="21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4" y="12"/>
                      <a:pt x="14" y="12"/>
                      <a:pt x="14" y="13"/>
                    </a:cubicBezTo>
                    <a:cubicBezTo>
                      <a:pt x="13" y="14"/>
                      <a:pt x="14" y="14"/>
                      <a:pt x="14" y="15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12" y="17"/>
                      <a:pt x="11" y="17"/>
                      <a:pt x="11" y="18"/>
                    </a:cubicBezTo>
                    <a:cubicBezTo>
                      <a:pt x="11" y="19"/>
                      <a:pt x="11" y="19"/>
                      <a:pt x="12" y="19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9" y="20"/>
                      <a:pt x="8" y="20"/>
                      <a:pt x="8" y="21"/>
                    </a:cubicBezTo>
                    <a:cubicBezTo>
                      <a:pt x="8" y="21"/>
                      <a:pt x="8" y="22"/>
                      <a:pt x="9" y="22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6" y="24"/>
                      <a:pt x="5" y="25"/>
                      <a:pt x="5" y="26"/>
                    </a:cubicBezTo>
                    <a:cubicBezTo>
                      <a:pt x="5" y="26"/>
                      <a:pt x="5" y="27"/>
                      <a:pt x="6" y="27"/>
                    </a:cubicBezTo>
                    <a:cubicBezTo>
                      <a:pt x="6" y="27"/>
                      <a:pt x="6" y="27"/>
                      <a:pt x="6" y="27"/>
                    </a:cubicBezTo>
                    <a:cubicBezTo>
                      <a:pt x="4" y="28"/>
                      <a:pt x="4" y="28"/>
                      <a:pt x="4" y="28"/>
                    </a:cubicBezTo>
                    <a:cubicBezTo>
                      <a:pt x="4" y="28"/>
                      <a:pt x="3" y="29"/>
                      <a:pt x="3" y="29"/>
                    </a:cubicBezTo>
                    <a:cubicBezTo>
                      <a:pt x="3" y="30"/>
                      <a:pt x="3" y="30"/>
                      <a:pt x="4" y="31"/>
                    </a:cubicBezTo>
                    <a:cubicBezTo>
                      <a:pt x="5" y="31"/>
                      <a:pt x="5" y="31"/>
                      <a:pt x="5" y="31"/>
                    </a:cubicBezTo>
                    <a:cubicBezTo>
                      <a:pt x="2" y="32"/>
                      <a:pt x="2" y="32"/>
                      <a:pt x="2" y="32"/>
                    </a:cubicBezTo>
                    <a:cubicBezTo>
                      <a:pt x="1" y="32"/>
                      <a:pt x="1" y="32"/>
                      <a:pt x="1" y="33"/>
                    </a:cubicBezTo>
                    <a:cubicBezTo>
                      <a:pt x="1" y="34"/>
                      <a:pt x="1" y="34"/>
                      <a:pt x="1" y="35"/>
                    </a:cubicBezTo>
                    <a:cubicBezTo>
                      <a:pt x="4" y="36"/>
                      <a:pt x="4" y="36"/>
                      <a:pt x="4" y="36"/>
                    </a:cubicBezTo>
                    <a:cubicBezTo>
                      <a:pt x="2" y="36"/>
                      <a:pt x="2" y="36"/>
                      <a:pt x="2" y="36"/>
                    </a:cubicBezTo>
                    <a:cubicBezTo>
                      <a:pt x="1" y="37"/>
                      <a:pt x="1" y="37"/>
                      <a:pt x="1" y="38"/>
                    </a:cubicBezTo>
                    <a:cubicBezTo>
                      <a:pt x="1" y="38"/>
                      <a:pt x="1" y="39"/>
                      <a:pt x="1" y="39"/>
                    </a:cubicBezTo>
                    <a:cubicBezTo>
                      <a:pt x="5" y="42"/>
                      <a:pt x="5" y="42"/>
                      <a:pt x="5" y="42"/>
                    </a:cubicBezTo>
                    <a:cubicBezTo>
                      <a:pt x="2" y="44"/>
                      <a:pt x="2" y="44"/>
                      <a:pt x="2" y="44"/>
                    </a:cubicBezTo>
                    <a:cubicBezTo>
                      <a:pt x="2" y="44"/>
                      <a:pt x="1" y="45"/>
                      <a:pt x="1" y="45"/>
                    </a:cubicBezTo>
                    <a:cubicBezTo>
                      <a:pt x="1" y="46"/>
                      <a:pt x="2" y="46"/>
                      <a:pt x="2" y="46"/>
                    </a:cubicBezTo>
                    <a:cubicBezTo>
                      <a:pt x="5" y="48"/>
                      <a:pt x="5" y="48"/>
                      <a:pt x="5" y="48"/>
                    </a:cubicBezTo>
                    <a:cubicBezTo>
                      <a:pt x="2" y="51"/>
                      <a:pt x="2" y="51"/>
                      <a:pt x="2" y="51"/>
                    </a:cubicBezTo>
                    <a:cubicBezTo>
                      <a:pt x="2" y="52"/>
                      <a:pt x="2" y="52"/>
                      <a:pt x="2" y="53"/>
                    </a:cubicBezTo>
                    <a:cubicBezTo>
                      <a:pt x="2" y="53"/>
                      <a:pt x="2" y="53"/>
                      <a:pt x="2" y="54"/>
                    </a:cubicBezTo>
                    <a:cubicBezTo>
                      <a:pt x="3" y="54"/>
                      <a:pt x="3" y="54"/>
                      <a:pt x="3" y="54"/>
                    </a:cubicBezTo>
                    <a:cubicBezTo>
                      <a:pt x="1" y="55"/>
                      <a:pt x="1" y="55"/>
                      <a:pt x="1" y="55"/>
                    </a:cubicBezTo>
                    <a:cubicBezTo>
                      <a:pt x="1" y="55"/>
                      <a:pt x="0" y="55"/>
                      <a:pt x="0" y="56"/>
                    </a:cubicBezTo>
                    <a:cubicBezTo>
                      <a:pt x="0" y="56"/>
                      <a:pt x="1" y="57"/>
                      <a:pt x="1" y="57"/>
                    </a:cubicBezTo>
                    <a:cubicBezTo>
                      <a:pt x="9" y="62"/>
                      <a:pt x="9" y="62"/>
                      <a:pt x="9" y="62"/>
                    </a:cubicBezTo>
                    <a:cubicBezTo>
                      <a:pt x="6" y="66"/>
                      <a:pt x="6" y="66"/>
                      <a:pt x="6" y="66"/>
                    </a:cubicBezTo>
                    <a:cubicBezTo>
                      <a:pt x="6" y="67"/>
                      <a:pt x="6" y="68"/>
                      <a:pt x="7" y="68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1" y="77"/>
                      <a:pt x="22" y="77"/>
                      <a:pt x="22" y="76"/>
                    </a:cubicBezTo>
                    <a:cubicBezTo>
                      <a:pt x="23" y="76"/>
                      <a:pt x="22" y="75"/>
                      <a:pt x="22" y="74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0" name="Freeform 1200">
                <a:extLst>
                  <a:ext uri="{FF2B5EF4-FFF2-40B4-BE49-F238E27FC236}">
                    <a16:creationId xmlns="" xmlns:a16="http://schemas.microsoft.com/office/drawing/2014/main" id="{FDF6FE58-3D80-478E-9F72-839DAE3B603E}"/>
                  </a:ext>
                </a:extLst>
              </p:cNvPr>
              <p:cNvSpPr/>
              <p:nvPr/>
            </p:nvSpPr>
            <p:spPr bwMode="auto">
              <a:xfrm>
                <a:off x="4070594" y="287404"/>
                <a:ext cx="165794" cy="103018"/>
              </a:xfrm>
              <a:custGeom>
                <a:avLst/>
                <a:gdLst>
                  <a:gd name="T0" fmla="*/ 2 w 76"/>
                  <a:gd name="T1" fmla="*/ 34 h 47"/>
                  <a:gd name="T2" fmla="*/ 25 w 76"/>
                  <a:gd name="T3" fmla="*/ 45 h 47"/>
                  <a:gd name="T4" fmla="*/ 30 w 76"/>
                  <a:gd name="T5" fmla="*/ 47 h 47"/>
                  <a:gd name="T6" fmla="*/ 32 w 76"/>
                  <a:gd name="T7" fmla="*/ 45 h 47"/>
                  <a:gd name="T8" fmla="*/ 41 w 76"/>
                  <a:gd name="T9" fmla="*/ 46 h 47"/>
                  <a:gd name="T10" fmla="*/ 41 w 76"/>
                  <a:gd name="T11" fmla="*/ 42 h 47"/>
                  <a:gd name="T12" fmla="*/ 49 w 76"/>
                  <a:gd name="T13" fmla="*/ 41 h 47"/>
                  <a:gd name="T14" fmla="*/ 41 w 76"/>
                  <a:gd name="T15" fmla="*/ 39 h 47"/>
                  <a:gd name="T16" fmla="*/ 54 w 76"/>
                  <a:gd name="T17" fmla="*/ 39 h 47"/>
                  <a:gd name="T18" fmla="*/ 58 w 76"/>
                  <a:gd name="T19" fmla="*/ 37 h 47"/>
                  <a:gd name="T20" fmla="*/ 60 w 76"/>
                  <a:gd name="T21" fmla="*/ 36 h 47"/>
                  <a:gd name="T22" fmla="*/ 59 w 76"/>
                  <a:gd name="T23" fmla="*/ 32 h 47"/>
                  <a:gd name="T24" fmla="*/ 65 w 76"/>
                  <a:gd name="T25" fmla="*/ 28 h 47"/>
                  <a:gd name="T26" fmla="*/ 61 w 76"/>
                  <a:gd name="T27" fmla="*/ 28 h 47"/>
                  <a:gd name="T28" fmla="*/ 70 w 76"/>
                  <a:gd name="T29" fmla="*/ 25 h 47"/>
                  <a:gd name="T30" fmla="*/ 73 w 76"/>
                  <a:gd name="T31" fmla="*/ 22 h 47"/>
                  <a:gd name="T32" fmla="*/ 74 w 76"/>
                  <a:gd name="T33" fmla="*/ 18 h 47"/>
                  <a:gd name="T34" fmla="*/ 71 w 76"/>
                  <a:gd name="T35" fmla="*/ 13 h 47"/>
                  <a:gd name="T36" fmla="*/ 75 w 76"/>
                  <a:gd name="T37" fmla="*/ 9 h 47"/>
                  <a:gd name="T38" fmla="*/ 76 w 76"/>
                  <a:gd name="T39" fmla="*/ 4 h 47"/>
                  <a:gd name="T40" fmla="*/ 70 w 76"/>
                  <a:gd name="T41" fmla="*/ 1 h 47"/>
                  <a:gd name="T42" fmla="*/ 70 w 76"/>
                  <a:gd name="T43" fmla="*/ 7 h 47"/>
                  <a:gd name="T44" fmla="*/ 71 w 76"/>
                  <a:gd name="T45" fmla="*/ 10 h 47"/>
                  <a:gd name="T46" fmla="*/ 67 w 76"/>
                  <a:gd name="T47" fmla="*/ 14 h 47"/>
                  <a:gd name="T48" fmla="*/ 64 w 76"/>
                  <a:gd name="T49" fmla="*/ 17 h 47"/>
                  <a:gd name="T50" fmla="*/ 63 w 76"/>
                  <a:gd name="T51" fmla="*/ 21 h 47"/>
                  <a:gd name="T52" fmla="*/ 64 w 76"/>
                  <a:gd name="T53" fmla="*/ 25 h 47"/>
                  <a:gd name="T54" fmla="*/ 60 w 76"/>
                  <a:gd name="T55" fmla="*/ 28 h 47"/>
                  <a:gd name="T56" fmla="*/ 53 w 76"/>
                  <a:gd name="T57" fmla="*/ 31 h 47"/>
                  <a:gd name="T58" fmla="*/ 51 w 76"/>
                  <a:gd name="T59" fmla="*/ 32 h 47"/>
                  <a:gd name="T60" fmla="*/ 52 w 76"/>
                  <a:gd name="T61" fmla="*/ 36 h 47"/>
                  <a:gd name="T62" fmla="*/ 47 w 76"/>
                  <a:gd name="T63" fmla="*/ 39 h 47"/>
                  <a:gd name="T64" fmla="*/ 53 w 76"/>
                  <a:gd name="T65" fmla="*/ 39 h 47"/>
                  <a:gd name="T66" fmla="*/ 40 w 76"/>
                  <a:gd name="T67" fmla="*/ 39 h 47"/>
                  <a:gd name="T68" fmla="*/ 32 w 76"/>
                  <a:gd name="T69" fmla="*/ 39 h 47"/>
                  <a:gd name="T70" fmla="*/ 41 w 76"/>
                  <a:gd name="T71" fmla="*/ 44 h 47"/>
                  <a:gd name="T72" fmla="*/ 18 w 76"/>
                  <a:gd name="T73" fmla="*/ 38 h 47"/>
                  <a:gd name="T74" fmla="*/ 31 w 76"/>
                  <a:gd name="T75" fmla="*/ 45 h 47"/>
                  <a:gd name="T76" fmla="*/ 30 w 76"/>
                  <a:gd name="T77" fmla="*/ 44 h 47"/>
                  <a:gd name="T78" fmla="*/ 30 w 76"/>
                  <a:gd name="T79" fmla="*/ 44 h 47"/>
                  <a:gd name="T80" fmla="*/ 30 w 76"/>
                  <a:gd name="T81" fmla="*/ 44 h 47"/>
                  <a:gd name="T82" fmla="*/ 30 w 76"/>
                  <a:gd name="T83" fmla="*/ 44 h 47"/>
                  <a:gd name="T84" fmla="*/ 30 w 76"/>
                  <a:gd name="T85" fmla="*/ 44 h 47"/>
                  <a:gd name="T86" fmla="*/ 11 w 76"/>
                  <a:gd name="T87" fmla="*/ 36 h 47"/>
                  <a:gd name="T88" fmla="*/ 1 w 76"/>
                  <a:gd name="T89" fmla="*/ 35 h 47"/>
                  <a:gd name="T90" fmla="*/ 15 w 76"/>
                  <a:gd name="T91" fmla="*/ 4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76" h="47">
                    <a:moveTo>
                      <a:pt x="15" y="41"/>
                    </a:moveTo>
                    <a:cubicBezTo>
                      <a:pt x="3" y="33"/>
                      <a:pt x="3" y="33"/>
                      <a:pt x="3" y="33"/>
                    </a:cubicBezTo>
                    <a:cubicBezTo>
                      <a:pt x="2" y="34"/>
                      <a:pt x="2" y="34"/>
                      <a:pt x="2" y="34"/>
                    </a:cubicBezTo>
                    <a:cubicBezTo>
                      <a:pt x="2" y="36"/>
                      <a:pt x="2" y="36"/>
                      <a:pt x="2" y="36"/>
                    </a:cubicBezTo>
                    <a:cubicBezTo>
                      <a:pt x="2" y="36"/>
                      <a:pt x="8" y="38"/>
                      <a:pt x="15" y="41"/>
                    </a:cubicBezTo>
                    <a:cubicBezTo>
                      <a:pt x="18" y="42"/>
                      <a:pt x="22" y="44"/>
                      <a:pt x="25" y="45"/>
                    </a:cubicBezTo>
                    <a:cubicBezTo>
                      <a:pt x="26" y="45"/>
                      <a:pt x="27" y="46"/>
                      <a:pt x="28" y="46"/>
                    </a:cubicBezTo>
                    <a:cubicBezTo>
                      <a:pt x="29" y="46"/>
                      <a:pt x="29" y="46"/>
                      <a:pt x="29" y="47"/>
                    </a:cubicBezTo>
                    <a:cubicBezTo>
                      <a:pt x="30" y="47"/>
                      <a:pt x="30" y="47"/>
                      <a:pt x="30" y="47"/>
                    </a:cubicBezTo>
                    <a:cubicBezTo>
                      <a:pt x="31" y="47"/>
                      <a:pt x="31" y="47"/>
                      <a:pt x="31" y="47"/>
                    </a:cubicBezTo>
                    <a:cubicBezTo>
                      <a:pt x="31" y="47"/>
                      <a:pt x="31" y="46"/>
                      <a:pt x="32" y="46"/>
                    </a:cubicBezTo>
                    <a:cubicBezTo>
                      <a:pt x="32" y="46"/>
                      <a:pt x="32" y="45"/>
                      <a:pt x="32" y="45"/>
                    </a:cubicBezTo>
                    <a:cubicBezTo>
                      <a:pt x="32" y="44"/>
                      <a:pt x="32" y="44"/>
                      <a:pt x="31" y="44"/>
                    </a:cubicBezTo>
                    <a:cubicBezTo>
                      <a:pt x="29" y="42"/>
                      <a:pt x="29" y="42"/>
                      <a:pt x="29" y="42"/>
                    </a:cubicBezTo>
                    <a:cubicBezTo>
                      <a:pt x="41" y="46"/>
                      <a:pt x="41" y="46"/>
                      <a:pt x="41" y="46"/>
                    </a:cubicBezTo>
                    <a:cubicBezTo>
                      <a:pt x="42" y="46"/>
                      <a:pt x="42" y="46"/>
                      <a:pt x="43" y="45"/>
                    </a:cubicBezTo>
                    <a:cubicBezTo>
                      <a:pt x="43" y="44"/>
                      <a:pt x="43" y="43"/>
                      <a:pt x="42" y="43"/>
                    </a:cubicBezTo>
                    <a:cubicBezTo>
                      <a:pt x="41" y="42"/>
                      <a:pt x="41" y="42"/>
                      <a:pt x="41" y="42"/>
                    </a:cubicBezTo>
                    <a:cubicBezTo>
                      <a:pt x="47" y="44"/>
                      <a:pt x="47" y="44"/>
                      <a:pt x="47" y="44"/>
                    </a:cubicBezTo>
                    <a:cubicBezTo>
                      <a:pt x="48" y="44"/>
                      <a:pt x="49" y="43"/>
                      <a:pt x="49" y="43"/>
                    </a:cubicBezTo>
                    <a:cubicBezTo>
                      <a:pt x="49" y="42"/>
                      <a:pt x="49" y="41"/>
                      <a:pt x="49" y="41"/>
                    </a:cubicBezTo>
                    <a:cubicBezTo>
                      <a:pt x="42" y="37"/>
                      <a:pt x="42" y="37"/>
                      <a:pt x="42" y="37"/>
                    </a:cubicBezTo>
                    <a:cubicBezTo>
                      <a:pt x="41" y="38"/>
                      <a:pt x="41" y="38"/>
                      <a:pt x="41" y="38"/>
                    </a:cubicBezTo>
                    <a:cubicBezTo>
                      <a:pt x="41" y="39"/>
                      <a:pt x="41" y="39"/>
                      <a:pt x="41" y="39"/>
                    </a:cubicBezTo>
                    <a:cubicBezTo>
                      <a:pt x="52" y="42"/>
                      <a:pt x="52" y="42"/>
                      <a:pt x="52" y="42"/>
                    </a:cubicBezTo>
                    <a:cubicBezTo>
                      <a:pt x="53" y="42"/>
                      <a:pt x="54" y="42"/>
                      <a:pt x="54" y="41"/>
                    </a:cubicBezTo>
                    <a:cubicBezTo>
                      <a:pt x="54" y="40"/>
                      <a:pt x="54" y="40"/>
                      <a:pt x="54" y="39"/>
                    </a:cubicBezTo>
                    <a:cubicBezTo>
                      <a:pt x="53" y="39"/>
                      <a:pt x="53" y="39"/>
                      <a:pt x="53" y="39"/>
                    </a:cubicBezTo>
                    <a:cubicBezTo>
                      <a:pt x="57" y="39"/>
                      <a:pt x="57" y="39"/>
                      <a:pt x="57" y="39"/>
                    </a:cubicBezTo>
                    <a:cubicBezTo>
                      <a:pt x="58" y="39"/>
                      <a:pt x="58" y="38"/>
                      <a:pt x="58" y="37"/>
                    </a:cubicBezTo>
                    <a:cubicBezTo>
                      <a:pt x="59" y="37"/>
                      <a:pt x="58" y="36"/>
                      <a:pt x="58" y="36"/>
                    </a:cubicBezTo>
                    <a:cubicBezTo>
                      <a:pt x="57" y="35"/>
                      <a:pt x="57" y="35"/>
                      <a:pt x="57" y="35"/>
                    </a:cubicBezTo>
                    <a:cubicBezTo>
                      <a:pt x="60" y="36"/>
                      <a:pt x="60" y="36"/>
                      <a:pt x="60" y="36"/>
                    </a:cubicBezTo>
                    <a:cubicBezTo>
                      <a:pt x="61" y="36"/>
                      <a:pt x="61" y="35"/>
                      <a:pt x="61" y="34"/>
                    </a:cubicBezTo>
                    <a:cubicBezTo>
                      <a:pt x="62" y="34"/>
                      <a:pt x="61" y="33"/>
                      <a:pt x="61" y="33"/>
                    </a:cubicBezTo>
                    <a:cubicBezTo>
                      <a:pt x="59" y="32"/>
                      <a:pt x="59" y="32"/>
                      <a:pt x="59" y="32"/>
                    </a:cubicBezTo>
                    <a:cubicBezTo>
                      <a:pt x="64" y="31"/>
                      <a:pt x="64" y="31"/>
                      <a:pt x="64" y="31"/>
                    </a:cubicBezTo>
                    <a:cubicBezTo>
                      <a:pt x="65" y="31"/>
                      <a:pt x="65" y="30"/>
                      <a:pt x="66" y="30"/>
                    </a:cubicBezTo>
                    <a:cubicBezTo>
                      <a:pt x="66" y="29"/>
                      <a:pt x="65" y="28"/>
                      <a:pt x="65" y="28"/>
                    </a:cubicBezTo>
                    <a:cubicBezTo>
                      <a:pt x="61" y="26"/>
                      <a:pt x="61" y="26"/>
                      <a:pt x="61" y="26"/>
                    </a:cubicBezTo>
                    <a:cubicBezTo>
                      <a:pt x="60" y="27"/>
                      <a:pt x="60" y="27"/>
                      <a:pt x="60" y="27"/>
                    </a:cubicBezTo>
                    <a:cubicBezTo>
                      <a:pt x="61" y="28"/>
                      <a:pt x="61" y="28"/>
                      <a:pt x="61" y="28"/>
                    </a:cubicBezTo>
                    <a:cubicBezTo>
                      <a:pt x="69" y="28"/>
                      <a:pt x="69" y="28"/>
                      <a:pt x="69" y="28"/>
                    </a:cubicBezTo>
                    <a:cubicBezTo>
                      <a:pt x="70" y="28"/>
                      <a:pt x="70" y="27"/>
                      <a:pt x="70" y="27"/>
                    </a:cubicBezTo>
                    <a:cubicBezTo>
                      <a:pt x="70" y="26"/>
                      <a:pt x="70" y="25"/>
                      <a:pt x="70" y="25"/>
                    </a:cubicBezTo>
                    <a:cubicBezTo>
                      <a:pt x="67" y="24"/>
                      <a:pt x="67" y="24"/>
                      <a:pt x="67" y="24"/>
                    </a:cubicBezTo>
                    <a:cubicBezTo>
                      <a:pt x="72" y="23"/>
                      <a:pt x="72" y="23"/>
                      <a:pt x="72" y="23"/>
                    </a:cubicBezTo>
                    <a:cubicBezTo>
                      <a:pt x="72" y="23"/>
                      <a:pt x="73" y="23"/>
                      <a:pt x="73" y="22"/>
                    </a:cubicBezTo>
                    <a:cubicBezTo>
                      <a:pt x="73" y="22"/>
                      <a:pt x="73" y="21"/>
                      <a:pt x="72" y="21"/>
                    </a:cubicBezTo>
                    <a:cubicBezTo>
                      <a:pt x="69" y="19"/>
                      <a:pt x="69" y="19"/>
                      <a:pt x="69" y="19"/>
                    </a:cubicBezTo>
                    <a:cubicBezTo>
                      <a:pt x="74" y="18"/>
                      <a:pt x="74" y="18"/>
                      <a:pt x="74" y="18"/>
                    </a:cubicBezTo>
                    <a:cubicBezTo>
                      <a:pt x="75" y="18"/>
                      <a:pt x="75" y="18"/>
                      <a:pt x="75" y="17"/>
                    </a:cubicBezTo>
                    <a:cubicBezTo>
                      <a:pt x="75" y="16"/>
                      <a:pt x="75" y="16"/>
                      <a:pt x="75" y="15"/>
                    </a:cubicBezTo>
                    <a:cubicBezTo>
                      <a:pt x="71" y="13"/>
                      <a:pt x="71" y="13"/>
                      <a:pt x="71" y="13"/>
                    </a:cubicBezTo>
                    <a:cubicBezTo>
                      <a:pt x="75" y="11"/>
                      <a:pt x="75" y="11"/>
                      <a:pt x="75" y="11"/>
                    </a:cubicBezTo>
                    <a:cubicBezTo>
                      <a:pt x="75" y="11"/>
                      <a:pt x="76" y="11"/>
                      <a:pt x="76" y="10"/>
                    </a:cubicBezTo>
                    <a:cubicBezTo>
                      <a:pt x="76" y="9"/>
                      <a:pt x="76" y="9"/>
                      <a:pt x="75" y="9"/>
                    </a:cubicBezTo>
                    <a:cubicBezTo>
                      <a:pt x="73" y="7"/>
                      <a:pt x="73" y="7"/>
                      <a:pt x="73" y="7"/>
                    </a:cubicBezTo>
                    <a:cubicBezTo>
                      <a:pt x="75" y="5"/>
                      <a:pt x="75" y="5"/>
                      <a:pt x="75" y="5"/>
                    </a:cubicBezTo>
                    <a:cubicBezTo>
                      <a:pt x="76" y="5"/>
                      <a:pt x="76" y="4"/>
                      <a:pt x="76" y="4"/>
                    </a:cubicBezTo>
                    <a:cubicBezTo>
                      <a:pt x="75" y="3"/>
                      <a:pt x="75" y="3"/>
                      <a:pt x="75" y="3"/>
                    </a:cubicBezTo>
                    <a:cubicBezTo>
                      <a:pt x="72" y="1"/>
                      <a:pt x="72" y="1"/>
                      <a:pt x="72" y="1"/>
                    </a:cubicBezTo>
                    <a:cubicBezTo>
                      <a:pt x="71" y="0"/>
                      <a:pt x="70" y="1"/>
                      <a:pt x="70" y="1"/>
                    </a:cubicBezTo>
                    <a:cubicBezTo>
                      <a:pt x="69" y="2"/>
                      <a:pt x="69" y="3"/>
                      <a:pt x="70" y="3"/>
                    </a:cubicBezTo>
                    <a:cubicBezTo>
                      <a:pt x="72" y="4"/>
                      <a:pt x="72" y="4"/>
                      <a:pt x="72" y="4"/>
                    </a:cubicBezTo>
                    <a:cubicBezTo>
                      <a:pt x="70" y="7"/>
                      <a:pt x="70" y="7"/>
                      <a:pt x="70" y="7"/>
                    </a:cubicBezTo>
                    <a:cubicBezTo>
                      <a:pt x="70" y="7"/>
                      <a:pt x="70" y="8"/>
                      <a:pt x="70" y="8"/>
                    </a:cubicBezTo>
                    <a:cubicBezTo>
                      <a:pt x="70" y="9"/>
                      <a:pt x="70" y="9"/>
                      <a:pt x="70" y="9"/>
                    </a:cubicBezTo>
                    <a:cubicBezTo>
                      <a:pt x="71" y="10"/>
                      <a:pt x="71" y="10"/>
                      <a:pt x="71" y="10"/>
                    </a:cubicBezTo>
                    <a:cubicBezTo>
                      <a:pt x="67" y="11"/>
                      <a:pt x="67" y="11"/>
                      <a:pt x="67" y="11"/>
                    </a:cubicBezTo>
                    <a:cubicBezTo>
                      <a:pt x="66" y="12"/>
                      <a:pt x="66" y="12"/>
                      <a:pt x="66" y="13"/>
                    </a:cubicBezTo>
                    <a:cubicBezTo>
                      <a:pt x="66" y="13"/>
                      <a:pt x="66" y="14"/>
                      <a:pt x="67" y="14"/>
                    </a:cubicBezTo>
                    <a:cubicBezTo>
                      <a:pt x="69" y="16"/>
                      <a:pt x="69" y="16"/>
                      <a:pt x="69" y="16"/>
                    </a:cubicBezTo>
                    <a:cubicBezTo>
                      <a:pt x="65" y="16"/>
                      <a:pt x="65" y="16"/>
                      <a:pt x="65" y="16"/>
                    </a:cubicBezTo>
                    <a:cubicBezTo>
                      <a:pt x="64" y="16"/>
                      <a:pt x="64" y="17"/>
                      <a:pt x="64" y="17"/>
                    </a:cubicBezTo>
                    <a:cubicBezTo>
                      <a:pt x="64" y="18"/>
                      <a:pt x="64" y="19"/>
                      <a:pt x="64" y="19"/>
                    </a:cubicBezTo>
                    <a:cubicBezTo>
                      <a:pt x="67" y="21"/>
                      <a:pt x="67" y="21"/>
                      <a:pt x="67" y="21"/>
                    </a:cubicBezTo>
                    <a:cubicBezTo>
                      <a:pt x="63" y="21"/>
                      <a:pt x="63" y="21"/>
                      <a:pt x="63" y="21"/>
                    </a:cubicBezTo>
                    <a:cubicBezTo>
                      <a:pt x="62" y="21"/>
                      <a:pt x="62" y="22"/>
                      <a:pt x="61" y="22"/>
                    </a:cubicBezTo>
                    <a:cubicBezTo>
                      <a:pt x="61" y="23"/>
                      <a:pt x="61" y="23"/>
                      <a:pt x="62" y="24"/>
                    </a:cubicBezTo>
                    <a:cubicBezTo>
                      <a:pt x="64" y="25"/>
                      <a:pt x="64" y="25"/>
                      <a:pt x="64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25"/>
                      <a:pt x="59" y="26"/>
                      <a:pt x="59" y="27"/>
                    </a:cubicBezTo>
                    <a:cubicBezTo>
                      <a:pt x="59" y="27"/>
                      <a:pt x="59" y="28"/>
                      <a:pt x="60" y="28"/>
                    </a:cubicBezTo>
                    <a:cubicBezTo>
                      <a:pt x="60" y="28"/>
                      <a:pt x="60" y="28"/>
                      <a:pt x="60" y="28"/>
                    </a:cubicBezTo>
                    <a:cubicBezTo>
                      <a:pt x="55" y="29"/>
                      <a:pt x="55" y="29"/>
                      <a:pt x="55" y="29"/>
                    </a:cubicBezTo>
                    <a:cubicBezTo>
                      <a:pt x="54" y="29"/>
                      <a:pt x="53" y="30"/>
                      <a:pt x="53" y="31"/>
                    </a:cubicBezTo>
                    <a:cubicBezTo>
                      <a:pt x="53" y="31"/>
                      <a:pt x="54" y="32"/>
                      <a:pt x="54" y="32"/>
                    </a:cubicBezTo>
                    <a:cubicBezTo>
                      <a:pt x="54" y="32"/>
                      <a:pt x="54" y="32"/>
                      <a:pt x="54" y="32"/>
                    </a:cubicBezTo>
                    <a:cubicBezTo>
                      <a:pt x="51" y="32"/>
                      <a:pt x="51" y="32"/>
                      <a:pt x="51" y="32"/>
                    </a:cubicBezTo>
                    <a:cubicBezTo>
                      <a:pt x="51" y="32"/>
                      <a:pt x="50" y="32"/>
                      <a:pt x="50" y="33"/>
                    </a:cubicBezTo>
                    <a:cubicBezTo>
                      <a:pt x="50" y="34"/>
                      <a:pt x="50" y="34"/>
                      <a:pt x="50" y="35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48" y="36"/>
                      <a:pt x="48" y="36"/>
                      <a:pt x="48" y="36"/>
                    </a:cubicBezTo>
                    <a:cubicBezTo>
                      <a:pt x="47" y="36"/>
                      <a:pt x="46" y="36"/>
                      <a:pt x="46" y="37"/>
                    </a:cubicBezTo>
                    <a:cubicBezTo>
                      <a:pt x="46" y="37"/>
                      <a:pt x="46" y="38"/>
                      <a:pt x="47" y="39"/>
                    </a:cubicBezTo>
                    <a:cubicBezTo>
                      <a:pt x="52" y="42"/>
                      <a:pt x="52" y="42"/>
                      <a:pt x="52" y="42"/>
                    </a:cubicBezTo>
                    <a:cubicBezTo>
                      <a:pt x="53" y="41"/>
                      <a:pt x="53" y="41"/>
                      <a:pt x="53" y="41"/>
                    </a:cubicBezTo>
                    <a:cubicBezTo>
                      <a:pt x="53" y="39"/>
                      <a:pt x="53" y="39"/>
                      <a:pt x="53" y="39"/>
                    </a:cubicBezTo>
                    <a:cubicBezTo>
                      <a:pt x="41" y="36"/>
                      <a:pt x="41" y="36"/>
                      <a:pt x="41" y="36"/>
                    </a:cubicBezTo>
                    <a:cubicBezTo>
                      <a:pt x="41" y="36"/>
                      <a:pt x="40" y="37"/>
                      <a:pt x="40" y="37"/>
                    </a:cubicBezTo>
                    <a:cubicBezTo>
                      <a:pt x="39" y="38"/>
                      <a:pt x="40" y="39"/>
                      <a:pt x="40" y="39"/>
                    </a:cubicBezTo>
                    <a:cubicBezTo>
                      <a:pt x="40" y="39"/>
                      <a:pt x="40" y="39"/>
                      <a:pt x="40" y="39"/>
                    </a:cubicBezTo>
                    <a:cubicBezTo>
                      <a:pt x="34" y="38"/>
                      <a:pt x="34" y="38"/>
                      <a:pt x="34" y="38"/>
                    </a:cubicBezTo>
                    <a:cubicBezTo>
                      <a:pt x="33" y="38"/>
                      <a:pt x="32" y="38"/>
                      <a:pt x="32" y="39"/>
                    </a:cubicBezTo>
                    <a:cubicBezTo>
                      <a:pt x="32" y="39"/>
                      <a:pt x="32" y="40"/>
                      <a:pt x="33" y="41"/>
                    </a:cubicBezTo>
                    <a:cubicBezTo>
                      <a:pt x="41" y="46"/>
                      <a:pt x="41" y="46"/>
                      <a:pt x="41" y="46"/>
                    </a:cubicBezTo>
                    <a:cubicBezTo>
                      <a:pt x="41" y="44"/>
                      <a:pt x="41" y="44"/>
                      <a:pt x="41" y="44"/>
                    </a:cubicBezTo>
                    <a:cubicBezTo>
                      <a:pt x="42" y="43"/>
                      <a:pt x="42" y="43"/>
                      <a:pt x="42" y="43"/>
                    </a:cubicBezTo>
                    <a:cubicBezTo>
                      <a:pt x="20" y="37"/>
                      <a:pt x="20" y="37"/>
                      <a:pt x="20" y="37"/>
                    </a:cubicBezTo>
                    <a:cubicBezTo>
                      <a:pt x="19" y="37"/>
                      <a:pt x="18" y="37"/>
                      <a:pt x="18" y="38"/>
                    </a:cubicBezTo>
                    <a:cubicBezTo>
                      <a:pt x="18" y="38"/>
                      <a:pt x="18" y="39"/>
                      <a:pt x="19" y="40"/>
                    </a:cubicBezTo>
                    <a:cubicBezTo>
                      <a:pt x="30" y="46"/>
                      <a:pt x="30" y="46"/>
                      <a:pt x="30" y="46"/>
                    </a:cubicBezTo>
                    <a:cubicBezTo>
                      <a:pt x="31" y="45"/>
                      <a:pt x="31" y="45"/>
                      <a:pt x="31" y="45"/>
                    </a:cubicBezTo>
                    <a:cubicBezTo>
                      <a:pt x="29" y="44"/>
                      <a:pt x="29" y="44"/>
                      <a:pt x="29" y="44"/>
                    </a:cubicBezTo>
                    <a:cubicBezTo>
                      <a:pt x="30" y="45"/>
                      <a:pt x="30" y="45"/>
                      <a:pt x="30" y="45"/>
                    </a:cubicBezTo>
                    <a:cubicBezTo>
                      <a:pt x="30" y="44"/>
                      <a:pt x="30" y="44"/>
                      <a:pt x="30" y="44"/>
                    </a:cubicBezTo>
                    <a:cubicBezTo>
                      <a:pt x="30" y="44"/>
                      <a:pt x="30" y="44"/>
                      <a:pt x="29" y="44"/>
                    </a:cubicBezTo>
                    <a:cubicBezTo>
                      <a:pt x="30" y="45"/>
                      <a:pt x="30" y="45"/>
                      <a:pt x="30" y="45"/>
                    </a:cubicBezTo>
                    <a:cubicBezTo>
                      <a:pt x="30" y="44"/>
                      <a:pt x="30" y="44"/>
                      <a:pt x="30" y="44"/>
                    </a:cubicBezTo>
                    <a:cubicBezTo>
                      <a:pt x="30" y="45"/>
                      <a:pt x="30" y="45"/>
                      <a:pt x="30" y="45"/>
                    </a:cubicBezTo>
                    <a:cubicBezTo>
                      <a:pt x="30" y="44"/>
                      <a:pt x="30" y="44"/>
                      <a:pt x="30" y="44"/>
                    </a:cubicBezTo>
                    <a:cubicBezTo>
                      <a:pt x="30" y="44"/>
                      <a:pt x="30" y="44"/>
                      <a:pt x="30" y="44"/>
                    </a:cubicBezTo>
                    <a:cubicBezTo>
                      <a:pt x="30" y="45"/>
                      <a:pt x="30" y="45"/>
                      <a:pt x="30" y="45"/>
                    </a:cubicBezTo>
                    <a:cubicBezTo>
                      <a:pt x="30" y="44"/>
                      <a:pt x="30" y="44"/>
                      <a:pt x="30" y="44"/>
                    </a:cubicBezTo>
                    <a:cubicBezTo>
                      <a:pt x="30" y="44"/>
                      <a:pt x="30" y="44"/>
                      <a:pt x="30" y="44"/>
                    </a:cubicBezTo>
                    <a:cubicBezTo>
                      <a:pt x="30" y="44"/>
                      <a:pt x="30" y="44"/>
                      <a:pt x="30" y="44"/>
                    </a:cubicBezTo>
                    <a:cubicBezTo>
                      <a:pt x="30" y="44"/>
                      <a:pt x="30" y="44"/>
                      <a:pt x="30" y="44"/>
                    </a:cubicBezTo>
                    <a:cubicBezTo>
                      <a:pt x="30" y="44"/>
                      <a:pt x="30" y="44"/>
                      <a:pt x="30" y="44"/>
                    </a:cubicBezTo>
                    <a:cubicBezTo>
                      <a:pt x="30" y="44"/>
                      <a:pt x="30" y="44"/>
                      <a:pt x="30" y="44"/>
                    </a:cubicBezTo>
                    <a:cubicBezTo>
                      <a:pt x="30" y="44"/>
                      <a:pt x="28" y="43"/>
                      <a:pt x="25" y="42"/>
                    </a:cubicBezTo>
                    <a:cubicBezTo>
                      <a:pt x="21" y="40"/>
                      <a:pt x="15" y="38"/>
                      <a:pt x="11" y="36"/>
                    </a:cubicBezTo>
                    <a:cubicBezTo>
                      <a:pt x="6" y="34"/>
                      <a:pt x="3" y="33"/>
                      <a:pt x="3" y="33"/>
                    </a:cubicBezTo>
                    <a:cubicBezTo>
                      <a:pt x="2" y="33"/>
                      <a:pt x="1" y="33"/>
                      <a:pt x="1" y="34"/>
                    </a:cubicBezTo>
                    <a:cubicBezTo>
                      <a:pt x="0" y="34"/>
                      <a:pt x="1" y="35"/>
                      <a:pt x="1" y="35"/>
                    </a:cubicBezTo>
                    <a:cubicBezTo>
                      <a:pt x="14" y="43"/>
                      <a:pt x="14" y="43"/>
                      <a:pt x="14" y="43"/>
                    </a:cubicBezTo>
                    <a:cubicBezTo>
                      <a:pt x="15" y="44"/>
                      <a:pt x="15" y="44"/>
                      <a:pt x="16" y="43"/>
                    </a:cubicBezTo>
                    <a:cubicBezTo>
                      <a:pt x="16" y="42"/>
                      <a:pt x="16" y="41"/>
                      <a:pt x="15" y="4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1" name="Freeform 1201">
                <a:extLst>
                  <a:ext uri="{FF2B5EF4-FFF2-40B4-BE49-F238E27FC236}">
                    <a16:creationId xmlns="" xmlns:a16="http://schemas.microsoft.com/office/drawing/2014/main" id="{121C9D12-4A1B-431C-A1EA-63B7A56AD204}"/>
                  </a:ext>
                </a:extLst>
              </p:cNvPr>
              <p:cNvSpPr/>
              <p:nvPr/>
            </p:nvSpPr>
            <p:spPr bwMode="auto">
              <a:xfrm>
                <a:off x="3426734" y="607725"/>
                <a:ext cx="202816" cy="189939"/>
              </a:xfrm>
              <a:custGeom>
                <a:avLst/>
                <a:gdLst>
                  <a:gd name="T0" fmla="*/ 2 w 93"/>
                  <a:gd name="T1" fmla="*/ 85 h 87"/>
                  <a:gd name="T2" fmla="*/ 10 w 93"/>
                  <a:gd name="T3" fmla="*/ 81 h 87"/>
                  <a:gd name="T4" fmla="*/ 12 w 93"/>
                  <a:gd name="T5" fmla="*/ 77 h 87"/>
                  <a:gd name="T6" fmla="*/ 16 w 93"/>
                  <a:gd name="T7" fmla="*/ 73 h 87"/>
                  <a:gd name="T8" fmla="*/ 19 w 93"/>
                  <a:gd name="T9" fmla="*/ 69 h 87"/>
                  <a:gd name="T10" fmla="*/ 21 w 93"/>
                  <a:gd name="T11" fmla="*/ 65 h 87"/>
                  <a:gd name="T12" fmla="*/ 29 w 93"/>
                  <a:gd name="T13" fmla="*/ 65 h 87"/>
                  <a:gd name="T14" fmla="*/ 32 w 93"/>
                  <a:gd name="T15" fmla="*/ 60 h 87"/>
                  <a:gd name="T16" fmla="*/ 27 w 93"/>
                  <a:gd name="T17" fmla="*/ 59 h 87"/>
                  <a:gd name="T18" fmla="*/ 35 w 93"/>
                  <a:gd name="T19" fmla="*/ 54 h 87"/>
                  <a:gd name="T20" fmla="*/ 41 w 93"/>
                  <a:gd name="T21" fmla="*/ 50 h 87"/>
                  <a:gd name="T22" fmla="*/ 44 w 93"/>
                  <a:gd name="T23" fmla="*/ 44 h 87"/>
                  <a:gd name="T24" fmla="*/ 51 w 93"/>
                  <a:gd name="T25" fmla="*/ 44 h 87"/>
                  <a:gd name="T26" fmla="*/ 53 w 93"/>
                  <a:gd name="T27" fmla="*/ 41 h 87"/>
                  <a:gd name="T28" fmla="*/ 50 w 93"/>
                  <a:gd name="T29" fmla="*/ 41 h 87"/>
                  <a:gd name="T30" fmla="*/ 56 w 93"/>
                  <a:gd name="T31" fmla="*/ 35 h 87"/>
                  <a:gd name="T32" fmla="*/ 61 w 93"/>
                  <a:gd name="T33" fmla="*/ 32 h 87"/>
                  <a:gd name="T34" fmla="*/ 64 w 93"/>
                  <a:gd name="T35" fmla="*/ 27 h 87"/>
                  <a:gd name="T36" fmla="*/ 67 w 93"/>
                  <a:gd name="T37" fmla="*/ 21 h 87"/>
                  <a:gd name="T38" fmla="*/ 75 w 93"/>
                  <a:gd name="T39" fmla="*/ 21 h 87"/>
                  <a:gd name="T40" fmla="*/ 77 w 93"/>
                  <a:gd name="T41" fmla="*/ 17 h 87"/>
                  <a:gd name="T42" fmla="*/ 73 w 93"/>
                  <a:gd name="T43" fmla="*/ 17 h 87"/>
                  <a:gd name="T44" fmla="*/ 82 w 93"/>
                  <a:gd name="T45" fmla="*/ 12 h 87"/>
                  <a:gd name="T46" fmla="*/ 85 w 93"/>
                  <a:gd name="T47" fmla="*/ 8 h 87"/>
                  <a:gd name="T48" fmla="*/ 85 w 93"/>
                  <a:gd name="T49" fmla="*/ 3 h 87"/>
                  <a:gd name="T50" fmla="*/ 93 w 93"/>
                  <a:gd name="T51" fmla="*/ 4 h 87"/>
                  <a:gd name="T52" fmla="*/ 87 w 93"/>
                  <a:gd name="T53" fmla="*/ 3 h 87"/>
                  <a:gd name="T54" fmla="*/ 83 w 93"/>
                  <a:gd name="T55" fmla="*/ 6 h 87"/>
                  <a:gd name="T56" fmla="*/ 81 w 93"/>
                  <a:gd name="T57" fmla="*/ 6 h 87"/>
                  <a:gd name="T58" fmla="*/ 78 w 93"/>
                  <a:gd name="T59" fmla="*/ 10 h 87"/>
                  <a:gd name="T60" fmla="*/ 72 w 93"/>
                  <a:gd name="T61" fmla="*/ 14 h 87"/>
                  <a:gd name="T62" fmla="*/ 70 w 93"/>
                  <a:gd name="T63" fmla="*/ 17 h 87"/>
                  <a:gd name="T64" fmla="*/ 66 w 93"/>
                  <a:gd name="T65" fmla="*/ 21 h 87"/>
                  <a:gd name="T66" fmla="*/ 68 w 93"/>
                  <a:gd name="T67" fmla="*/ 24 h 87"/>
                  <a:gd name="T68" fmla="*/ 61 w 93"/>
                  <a:gd name="T69" fmla="*/ 28 h 87"/>
                  <a:gd name="T70" fmla="*/ 56 w 93"/>
                  <a:gd name="T71" fmla="*/ 32 h 87"/>
                  <a:gd name="T72" fmla="*/ 51 w 93"/>
                  <a:gd name="T73" fmla="*/ 33 h 87"/>
                  <a:gd name="T74" fmla="*/ 49 w 93"/>
                  <a:gd name="T75" fmla="*/ 38 h 87"/>
                  <a:gd name="T76" fmla="*/ 52 w 93"/>
                  <a:gd name="T77" fmla="*/ 40 h 87"/>
                  <a:gd name="T78" fmla="*/ 46 w 93"/>
                  <a:gd name="T79" fmla="*/ 43 h 87"/>
                  <a:gd name="T80" fmla="*/ 42 w 93"/>
                  <a:gd name="T81" fmla="*/ 47 h 87"/>
                  <a:gd name="T82" fmla="*/ 37 w 93"/>
                  <a:gd name="T83" fmla="*/ 48 h 87"/>
                  <a:gd name="T84" fmla="*/ 41 w 93"/>
                  <a:gd name="T85" fmla="*/ 52 h 87"/>
                  <a:gd name="T86" fmla="*/ 30 w 93"/>
                  <a:gd name="T87" fmla="*/ 54 h 87"/>
                  <a:gd name="T88" fmla="*/ 26 w 93"/>
                  <a:gd name="T89" fmla="*/ 59 h 87"/>
                  <a:gd name="T90" fmla="*/ 22 w 93"/>
                  <a:gd name="T91" fmla="*/ 63 h 87"/>
                  <a:gd name="T92" fmla="*/ 20 w 93"/>
                  <a:gd name="T93" fmla="*/ 67 h 87"/>
                  <a:gd name="T94" fmla="*/ 15 w 93"/>
                  <a:gd name="T95" fmla="*/ 67 h 87"/>
                  <a:gd name="T96" fmla="*/ 18 w 93"/>
                  <a:gd name="T97" fmla="*/ 71 h 87"/>
                  <a:gd name="T98" fmla="*/ 11 w 93"/>
                  <a:gd name="T99" fmla="*/ 73 h 87"/>
                  <a:gd name="T100" fmla="*/ 7 w 93"/>
                  <a:gd name="T101" fmla="*/ 78 h 87"/>
                  <a:gd name="T102" fmla="*/ 5 w 93"/>
                  <a:gd name="T103" fmla="*/ 81 h 87"/>
                  <a:gd name="T104" fmla="*/ 1 w 93"/>
                  <a:gd name="T105" fmla="*/ 85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93" h="87">
                    <a:moveTo>
                      <a:pt x="4" y="84"/>
                    </a:moveTo>
                    <a:cubicBezTo>
                      <a:pt x="2" y="83"/>
                      <a:pt x="2" y="83"/>
                      <a:pt x="2" y="83"/>
                    </a:cubicBezTo>
                    <a:cubicBezTo>
                      <a:pt x="1" y="84"/>
                      <a:pt x="1" y="84"/>
                      <a:pt x="1" y="84"/>
                    </a:cubicBezTo>
                    <a:cubicBezTo>
                      <a:pt x="2" y="85"/>
                      <a:pt x="2" y="85"/>
                      <a:pt x="2" y="85"/>
                    </a:cubicBezTo>
                    <a:cubicBezTo>
                      <a:pt x="10" y="84"/>
                      <a:pt x="10" y="84"/>
                      <a:pt x="10" y="84"/>
                    </a:cubicBezTo>
                    <a:cubicBezTo>
                      <a:pt x="10" y="83"/>
                      <a:pt x="11" y="83"/>
                      <a:pt x="11" y="82"/>
                    </a:cubicBezTo>
                    <a:cubicBezTo>
                      <a:pt x="11" y="82"/>
                      <a:pt x="11" y="81"/>
                      <a:pt x="10" y="81"/>
                    </a:cubicBezTo>
                    <a:cubicBezTo>
                      <a:pt x="10" y="81"/>
                      <a:pt x="10" y="81"/>
                      <a:pt x="10" y="81"/>
                    </a:cubicBezTo>
                    <a:cubicBezTo>
                      <a:pt x="12" y="80"/>
                      <a:pt x="12" y="80"/>
                      <a:pt x="12" y="80"/>
                    </a:cubicBezTo>
                    <a:cubicBezTo>
                      <a:pt x="12" y="80"/>
                      <a:pt x="13" y="80"/>
                      <a:pt x="13" y="79"/>
                    </a:cubicBezTo>
                    <a:cubicBezTo>
                      <a:pt x="13" y="79"/>
                      <a:pt x="13" y="78"/>
                      <a:pt x="12" y="78"/>
                    </a:cubicBezTo>
                    <a:cubicBezTo>
                      <a:pt x="12" y="77"/>
                      <a:pt x="12" y="77"/>
                      <a:pt x="12" y="77"/>
                    </a:cubicBezTo>
                    <a:cubicBezTo>
                      <a:pt x="17" y="76"/>
                      <a:pt x="17" y="76"/>
                      <a:pt x="17" y="76"/>
                    </a:cubicBezTo>
                    <a:cubicBezTo>
                      <a:pt x="17" y="76"/>
                      <a:pt x="18" y="75"/>
                      <a:pt x="18" y="75"/>
                    </a:cubicBezTo>
                    <a:cubicBezTo>
                      <a:pt x="18" y="74"/>
                      <a:pt x="18" y="74"/>
                      <a:pt x="17" y="73"/>
                    </a:cubicBezTo>
                    <a:cubicBezTo>
                      <a:pt x="16" y="73"/>
                      <a:pt x="16" y="73"/>
                      <a:pt x="16" y="73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20" y="72"/>
                      <a:pt x="20" y="71"/>
                    </a:cubicBezTo>
                    <a:cubicBezTo>
                      <a:pt x="20" y="70"/>
                      <a:pt x="20" y="70"/>
                      <a:pt x="19" y="69"/>
                    </a:cubicBezTo>
                    <a:cubicBezTo>
                      <a:pt x="19" y="69"/>
                      <a:pt x="19" y="69"/>
                      <a:pt x="19" y="69"/>
                    </a:cubicBezTo>
                    <a:cubicBezTo>
                      <a:pt x="22" y="68"/>
                      <a:pt x="22" y="68"/>
                      <a:pt x="22" y="68"/>
                    </a:cubicBezTo>
                    <a:cubicBezTo>
                      <a:pt x="23" y="68"/>
                      <a:pt x="23" y="67"/>
                      <a:pt x="23" y="67"/>
                    </a:cubicBezTo>
                    <a:cubicBezTo>
                      <a:pt x="23" y="66"/>
                      <a:pt x="23" y="66"/>
                      <a:pt x="23" y="65"/>
                    </a:cubicBezTo>
                    <a:cubicBezTo>
                      <a:pt x="21" y="65"/>
                      <a:pt x="21" y="65"/>
                      <a:pt x="21" y="65"/>
                    </a:cubicBezTo>
                    <a:cubicBezTo>
                      <a:pt x="21" y="66"/>
                      <a:pt x="21" y="66"/>
                      <a:pt x="21" y="66"/>
                    </a:cubicBezTo>
                    <a:cubicBezTo>
                      <a:pt x="21" y="67"/>
                      <a:pt x="21" y="67"/>
                      <a:pt x="21" y="67"/>
                    </a:cubicBezTo>
                    <a:cubicBezTo>
                      <a:pt x="28" y="66"/>
                      <a:pt x="28" y="66"/>
                      <a:pt x="28" y="66"/>
                    </a:cubicBezTo>
                    <a:cubicBezTo>
                      <a:pt x="28" y="66"/>
                      <a:pt x="29" y="66"/>
                      <a:pt x="29" y="65"/>
                    </a:cubicBezTo>
                    <a:cubicBezTo>
                      <a:pt x="29" y="65"/>
                      <a:pt x="29" y="64"/>
                      <a:pt x="28" y="64"/>
                    </a:cubicBezTo>
                    <a:cubicBezTo>
                      <a:pt x="26" y="62"/>
                      <a:pt x="26" y="62"/>
                      <a:pt x="26" y="62"/>
                    </a:cubicBezTo>
                    <a:cubicBezTo>
                      <a:pt x="31" y="61"/>
                      <a:pt x="31" y="61"/>
                      <a:pt x="31" y="61"/>
                    </a:cubicBezTo>
                    <a:cubicBezTo>
                      <a:pt x="31" y="61"/>
                      <a:pt x="32" y="61"/>
                      <a:pt x="32" y="60"/>
                    </a:cubicBezTo>
                    <a:cubicBezTo>
                      <a:pt x="32" y="59"/>
                      <a:pt x="32" y="59"/>
                      <a:pt x="31" y="59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27" y="58"/>
                      <a:pt x="27" y="58"/>
                      <a:pt x="27" y="58"/>
                    </a:cubicBezTo>
                    <a:cubicBezTo>
                      <a:pt x="27" y="59"/>
                      <a:pt x="27" y="59"/>
                      <a:pt x="27" y="59"/>
                    </a:cubicBezTo>
                    <a:cubicBezTo>
                      <a:pt x="36" y="58"/>
                      <a:pt x="36" y="58"/>
                      <a:pt x="36" y="58"/>
                    </a:cubicBezTo>
                    <a:cubicBezTo>
                      <a:pt x="37" y="58"/>
                      <a:pt x="38" y="57"/>
                      <a:pt x="38" y="57"/>
                    </a:cubicBezTo>
                    <a:cubicBezTo>
                      <a:pt x="38" y="56"/>
                      <a:pt x="38" y="55"/>
                      <a:pt x="37" y="55"/>
                    </a:cubicBezTo>
                    <a:cubicBezTo>
                      <a:pt x="35" y="54"/>
                      <a:pt x="35" y="54"/>
                      <a:pt x="35" y="54"/>
                    </a:cubicBezTo>
                    <a:cubicBezTo>
                      <a:pt x="41" y="53"/>
                      <a:pt x="41" y="53"/>
                      <a:pt x="41" y="53"/>
                    </a:cubicBezTo>
                    <a:cubicBezTo>
                      <a:pt x="42" y="53"/>
                      <a:pt x="42" y="52"/>
                      <a:pt x="42" y="52"/>
                    </a:cubicBezTo>
                    <a:cubicBezTo>
                      <a:pt x="42" y="51"/>
                      <a:pt x="42" y="51"/>
                      <a:pt x="41" y="50"/>
                    </a:cubicBezTo>
                    <a:cubicBezTo>
                      <a:pt x="41" y="50"/>
                      <a:pt x="41" y="50"/>
                      <a:pt x="41" y="50"/>
                    </a:cubicBezTo>
                    <a:cubicBezTo>
                      <a:pt x="45" y="48"/>
                      <a:pt x="45" y="48"/>
                      <a:pt x="45" y="48"/>
                    </a:cubicBezTo>
                    <a:cubicBezTo>
                      <a:pt x="45" y="48"/>
                      <a:pt x="46" y="47"/>
                      <a:pt x="46" y="47"/>
                    </a:cubicBezTo>
                    <a:cubicBezTo>
                      <a:pt x="46" y="46"/>
                      <a:pt x="45" y="46"/>
                      <a:pt x="45" y="45"/>
                    </a:cubicBezTo>
                    <a:cubicBezTo>
                      <a:pt x="44" y="44"/>
                      <a:pt x="44" y="44"/>
                      <a:pt x="44" y="44"/>
                    </a:cubicBezTo>
                    <a:cubicBezTo>
                      <a:pt x="43" y="46"/>
                      <a:pt x="43" y="46"/>
                      <a:pt x="43" y="46"/>
                    </a:cubicBezTo>
                    <a:cubicBezTo>
                      <a:pt x="43" y="47"/>
                      <a:pt x="43" y="47"/>
                      <a:pt x="43" y="47"/>
                    </a:cubicBezTo>
                    <a:cubicBezTo>
                      <a:pt x="50" y="45"/>
                      <a:pt x="50" y="45"/>
                      <a:pt x="50" y="45"/>
                    </a:cubicBezTo>
                    <a:cubicBezTo>
                      <a:pt x="51" y="45"/>
                      <a:pt x="51" y="44"/>
                      <a:pt x="51" y="44"/>
                    </a:cubicBezTo>
                    <a:cubicBezTo>
                      <a:pt x="51" y="43"/>
                      <a:pt x="51" y="43"/>
                      <a:pt x="51" y="42"/>
                    </a:cubicBezTo>
                    <a:cubicBezTo>
                      <a:pt x="50" y="42"/>
                      <a:pt x="50" y="42"/>
                      <a:pt x="50" y="42"/>
                    </a:cubicBezTo>
                    <a:cubicBezTo>
                      <a:pt x="52" y="42"/>
                      <a:pt x="52" y="42"/>
                      <a:pt x="52" y="42"/>
                    </a:cubicBezTo>
                    <a:cubicBezTo>
                      <a:pt x="53" y="42"/>
                      <a:pt x="53" y="41"/>
                      <a:pt x="53" y="41"/>
                    </a:cubicBezTo>
                    <a:cubicBezTo>
                      <a:pt x="53" y="40"/>
                      <a:pt x="53" y="39"/>
                      <a:pt x="53" y="39"/>
                    </a:cubicBezTo>
                    <a:cubicBezTo>
                      <a:pt x="51" y="38"/>
                      <a:pt x="51" y="38"/>
                      <a:pt x="51" y="38"/>
                    </a:cubicBezTo>
                    <a:cubicBezTo>
                      <a:pt x="50" y="39"/>
                      <a:pt x="50" y="39"/>
                      <a:pt x="50" y="39"/>
                    </a:cubicBezTo>
                    <a:cubicBezTo>
                      <a:pt x="50" y="41"/>
                      <a:pt x="50" y="41"/>
                      <a:pt x="50" y="41"/>
                    </a:cubicBezTo>
                    <a:cubicBezTo>
                      <a:pt x="56" y="38"/>
                      <a:pt x="56" y="38"/>
                      <a:pt x="56" y="38"/>
                    </a:cubicBezTo>
                    <a:cubicBezTo>
                      <a:pt x="57" y="38"/>
                      <a:pt x="57" y="38"/>
                      <a:pt x="57" y="37"/>
                    </a:cubicBezTo>
                    <a:cubicBezTo>
                      <a:pt x="57" y="37"/>
                      <a:pt x="57" y="36"/>
                      <a:pt x="57" y="36"/>
                    </a:cubicBezTo>
                    <a:cubicBezTo>
                      <a:pt x="56" y="35"/>
                      <a:pt x="56" y="35"/>
                      <a:pt x="56" y="35"/>
                    </a:cubicBezTo>
                    <a:cubicBezTo>
                      <a:pt x="61" y="35"/>
                      <a:pt x="61" y="35"/>
                      <a:pt x="61" y="35"/>
                    </a:cubicBezTo>
                    <a:cubicBezTo>
                      <a:pt x="61" y="35"/>
                      <a:pt x="62" y="34"/>
                      <a:pt x="62" y="33"/>
                    </a:cubicBezTo>
                    <a:cubicBezTo>
                      <a:pt x="62" y="33"/>
                      <a:pt x="62" y="32"/>
                      <a:pt x="61" y="32"/>
                    </a:cubicBezTo>
                    <a:cubicBezTo>
                      <a:pt x="61" y="32"/>
                      <a:pt x="61" y="32"/>
                      <a:pt x="61" y="32"/>
                    </a:cubicBezTo>
                    <a:cubicBezTo>
                      <a:pt x="65" y="31"/>
                      <a:pt x="65" y="31"/>
                      <a:pt x="65" y="31"/>
                    </a:cubicBezTo>
                    <a:cubicBezTo>
                      <a:pt x="66" y="30"/>
                      <a:pt x="66" y="30"/>
                      <a:pt x="66" y="29"/>
                    </a:cubicBezTo>
                    <a:cubicBezTo>
                      <a:pt x="66" y="29"/>
                      <a:pt x="66" y="28"/>
                      <a:pt x="66" y="28"/>
                    </a:cubicBezTo>
                    <a:cubicBezTo>
                      <a:pt x="64" y="27"/>
                      <a:pt x="64" y="27"/>
                      <a:pt x="64" y="27"/>
                    </a:cubicBezTo>
                    <a:cubicBezTo>
                      <a:pt x="68" y="25"/>
                      <a:pt x="68" y="25"/>
                      <a:pt x="68" y="25"/>
                    </a:cubicBezTo>
                    <a:cubicBezTo>
                      <a:pt x="69" y="25"/>
                      <a:pt x="69" y="24"/>
                      <a:pt x="69" y="24"/>
                    </a:cubicBezTo>
                    <a:cubicBezTo>
                      <a:pt x="69" y="23"/>
                      <a:pt x="69" y="23"/>
                      <a:pt x="68" y="22"/>
                    </a:cubicBezTo>
                    <a:cubicBezTo>
                      <a:pt x="67" y="21"/>
                      <a:pt x="67" y="21"/>
                      <a:pt x="67" y="21"/>
                    </a:cubicBezTo>
                    <a:cubicBezTo>
                      <a:pt x="66" y="23"/>
                      <a:pt x="66" y="23"/>
                      <a:pt x="66" y="23"/>
                    </a:cubicBezTo>
                    <a:cubicBezTo>
                      <a:pt x="66" y="24"/>
                      <a:pt x="66" y="24"/>
                      <a:pt x="66" y="24"/>
                    </a:cubicBezTo>
                    <a:cubicBezTo>
                      <a:pt x="74" y="22"/>
                      <a:pt x="74" y="22"/>
                      <a:pt x="74" y="22"/>
                    </a:cubicBezTo>
                    <a:cubicBezTo>
                      <a:pt x="75" y="22"/>
                      <a:pt x="75" y="22"/>
                      <a:pt x="75" y="21"/>
                    </a:cubicBezTo>
                    <a:cubicBezTo>
                      <a:pt x="75" y="21"/>
                      <a:pt x="75" y="20"/>
                      <a:pt x="75" y="20"/>
                    </a:cubicBezTo>
                    <a:cubicBezTo>
                      <a:pt x="74" y="19"/>
                      <a:pt x="74" y="19"/>
                      <a:pt x="74" y="19"/>
                    </a:cubicBezTo>
                    <a:cubicBezTo>
                      <a:pt x="76" y="18"/>
                      <a:pt x="76" y="18"/>
                      <a:pt x="76" y="18"/>
                    </a:cubicBezTo>
                    <a:cubicBezTo>
                      <a:pt x="76" y="18"/>
                      <a:pt x="76" y="18"/>
                      <a:pt x="77" y="17"/>
                    </a:cubicBezTo>
                    <a:cubicBezTo>
                      <a:pt x="77" y="16"/>
                      <a:pt x="76" y="16"/>
                      <a:pt x="76" y="16"/>
                    </a:cubicBezTo>
                    <a:cubicBezTo>
                      <a:pt x="73" y="14"/>
                      <a:pt x="73" y="14"/>
                      <a:pt x="73" y="14"/>
                    </a:cubicBezTo>
                    <a:cubicBezTo>
                      <a:pt x="72" y="15"/>
                      <a:pt x="72" y="15"/>
                      <a:pt x="72" y="15"/>
                    </a:cubicBezTo>
                    <a:cubicBezTo>
                      <a:pt x="73" y="17"/>
                      <a:pt x="73" y="17"/>
                      <a:pt x="73" y="17"/>
                    </a:cubicBezTo>
                    <a:cubicBezTo>
                      <a:pt x="82" y="15"/>
                      <a:pt x="82" y="15"/>
                      <a:pt x="82" y="15"/>
                    </a:cubicBezTo>
                    <a:cubicBezTo>
                      <a:pt x="82" y="15"/>
                      <a:pt x="83" y="14"/>
                      <a:pt x="83" y="14"/>
                    </a:cubicBezTo>
                    <a:cubicBezTo>
                      <a:pt x="83" y="13"/>
                      <a:pt x="83" y="12"/>
                      <a:pt x="82" y="12"/>
                    </a:cubicBezTo>
                    <a:cubicBezTo>
                      <a:pt x="82" y="12"/>
                      <a:pt x="82" y="12"/>
                      <a:pt x="82" y="12"/>
                    </a:cubicBezTo>
                    <a:cubicBezTo>
                      <a:pt x="85" y="11"/>
                      <a:pt x="85" y="11"/>
                      <a:pt x="85" y="11"/>
                    </a:cubicBezTo>
                    <a:cubicBezTo>
                      <a:pt x="85" y="11"/>
                      <a:pt x="86" y="11"/>
                      <a:pt x="86" y="10"/>
                    </a:cubicBezTo>
                    <a:cubicBezTo>
                      <a:pt x="86" y="9"/>
                      <a:pt x="86" y="9"/>
                      <a:pt x="85" y="9"/>
                    </a:cubicBezTo>
                    <a:cubicBezTo>
                      <a:pt x="85" y="8"/>
                      <a:pt x="85" y="8"/>
                      <a:pt x="85" y="8"/>
                    </a:cubicBezTo>
                    <a:cubicBezTo>
                      <a:pt x="87" y="7"/>
                      <a:pt x="87" y="7"/>
                      <a:pt x="87" y="7"/>
                    </a:cubicBezTo>
                    <a:cubicBezTo>
                      <a:pt x="87" y="7"/>
                      <a:pt x="88" y="7"/>
                      <a:pt x="88" y="6"/>
                    </a:cubicBezTo>
                    <a:cubicBezTo>
                      <a:pt x="88" y="6"/>
                      <a:pt x="88" y="5"/>
                      <a:pt x="87" y="5"/>
                    </a:cubicBezTo>
                    <a:cubicBezTo>
                      <a:pt x="85" y="3"/>
                      <a:pt x="85" y="3"/>
                      <a:pt x="85" y="3"/>
                    </a:cubicBezTo>
                    <a:cubicBezTo>
                      <a:pt x="84" y="5"/>
                      <a:pt x="84" y="5"/>
                      <a:pt x="84" y="5"/>
                    </a:cubicBezTo>
                    <a:cubicBezTo>
                      <a:pt x="84" y="6"/>
                      <a:pt x="84" y="6"/>
                      <a:pt x="84" y="6"/>
                    </a:cubicBezTo>
                    <a:cubicBezTo>
                      <a:pt x="91" y="5"/>
                      <a:pt x="91" y="5"/>
                      <a:pt x="91" y="5"/>
                    </a:cubicBezTo>
                    <a:cubicBezTo>
                      <a:pt x="92" y="5"/>
                      <a:pt x="92" y="5"/>
                      <a:pt x="93" y="4"/>
                    </a:cubicBezTo>
                    <a:cubicBezTo>
                      <a:pt x="93" y="3"/>
                      <a:pt x="92" y="3"/>
                      <a:pt x="92" y="3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88" y="0"/>
                      <a:pt x="87" y="0"/>
                      <a:pt x="86" y="1"/>
                    </a:cubicBezTo>
                    <a:cubicBezTo>
                      <a:pt x="86" y="1"/>
                      <a:pt x="86" y="2"/>
                      <a:pt x="87" y="3"/>
                    </a:cubicBezTo>
                    <a:cubicBezTo>
                      <a:pt x="87" y="3"/>
                      <a:pt x="87" y="3"/>
                      <a:pt x="87" y="3"/>
                    </a:cubicBezTo>
                    <a:cubicBezTo>
                      <a:pt x="84" y="3"/>
                      <a:pt x="84" y="3"/>
                      <a:pt x="84" y="3"/>
                    </a:cubicBezTo>
                    <a:cubicBezTo>
                      <a:pt x="83" y="3"/>
                      <a:pt x="83" y="4"/>
                      <a:pt x="83" y="4"/>
                    </a:cubicBezTo>
                    <a:cubicBezTo>
                      <a:pt x="83" y="5"/>
                      <a:pt x="83" y="6"/>
                      <a:pt x="83" y="6"/>
                    </a:cubicBezTo>
                    <a:cubicBezTo>
                      <a:pt x="85" y="7"/>
                      <a:pt x="85" y="7"/>
                      <a:pt x="85" y="7"/>
                    </a:cubicBezTo>
                    <a:cubicBezTo>
                      <a:pt x="86" y="6"/>
                      <a:pt x="86" y="6"/>
                      <a:pt x="86" y="6"/>
                    </a:cubicBezTo>
                    <a:cubicBezTo>
                      <a:pt x="86" y="5"/>
                      <a:pt x="86" y="5"/>
                      <a:pt x="86" y="5"/>
                    </a:cubicBezTo>
                    <a:cubicBezTo>
                      <a:pt x="81" y="6"/>
                      <a:pt x="81" y="6"/>
                      <a:pt x="81" y="6"/>
                    </a:cubicBezTo>
                    <a:cubicBezTo>
                      <a:pt x="80" y="6"/>
                      <a:pt x="80" y="7"/>
                      <a:pt x="79" y="7"/>
                    </a:cubicBezTo>
                    <a:cubicBezTo>
                      <a:pt x="79" y="8"/>
                      <a:pt x="80" y="8"/>
                      <a:pt x="80" y="9"/>
                    </a:cubicBezTo>
                    <a:cubicBezTo>
                      <a:pt x="81" y="9"/>
                      <a:pt x="81" y="9"/>
                      <a:pt x="81" y="9"/>
                    </a:cubicBezTo>
                    <a:cubicBezTo>
                      <a:pt x="78" y="10"/>
                      <a:pt x="78" y="10"/>
                      <a:pt x="78" y="10"/>
                    </a:cubicBezTo>
                    <a:cubicBezTo>
                      <a:pt x="77" y="10"/>
                      <a:pt x="77" y="11"/>
                      <a:pt x="77" y="11"/>
                    </a:cubicBezTo>
                    <a:cubicBezTo>
                      <a:pt x="77" y="12"/>
                      <a:pt x="77" y="12"/>
                      <a:pt x="77" y="13"/>
                    </a:cubicBezTo>
                    <a:cubicBezTo>
                      <a:pt x="77" y="13"/>
                      <a:pt x="77" y="13"/>
                      <a:pt x="77" y="13"/>
                    </a:cubicBezTo>
                    <a:cubicBezTo>
                      <a:pt x="72" y="14"/>
                      <a:pt x="72" y="14"/>
                      <a:pt x="72" y="14"/>
                    </a:cubicBezTo>
                    <a:cubicBezTo>
                      <a:pt x="71" y="14"/>
                      <a:pt x="71" y="14"/>
                      <a:pt x="71" y="15"/>
                    </a:cubicBezTo>
                    <a:cubicBezTo>
                      <a:pt x="71" y="15"/>
                      <a:pt x="71" y="16"/>
                      <a:pt x="72" y="16"/>
                    </a:cubicBezTo>
                    <a:cubicBezTo>
                      <a:pt x="72" y="16"/>
                      <a:pt x="72" y="16"/>
                      <a:pt x="72" y="16"/>
                    </a:cubicBezTo>
                    <a:cubicBezTo>
                      <a:pt x="70" y="17"/>
                      <a:pt x="70" y="17"/>
                      <a:pt x="70" y="17"/>
                    </a:cubicBezTo>
                    <a:cubicBezTo>
                      <a:pt x="69" y="17"/>
                      <a:pt x="69" y="18"/>
                      <a:pt x="69" y="18"/>
                    </a:cubicBezTo>
                    <a:cubicBezTo>
                      <a:pt x="69" y="19"/>
                      <a:pt x="69" y="19"/>
                      <a:pt x="69" y="20"/>
                    </a:cubicBezTo>
                    <a:cubicBezTo>
                      <a:pt x="70" y="20"/>
                      <a:pt x="70" y="20"/>
                      <a:pt x="70" y="20"/>
                    </a:cubicBezTo>
                    <a:cubicBezTo>
                      <a:pt x="66" y="21"/>
                      <a:pt x="66" y="21"/>
                      <a:pt x="66" y="21"/>
                    </a:cubicBezTo>
                    <a:cubicBezTo>
                      <a:pt x="65" y="21"/>
                      <a:pt x="65" y="22"/>
                      <a:pt x="65" y="22"/>
                    </a:cubicBezTo>
                    <a:cubicBezTo>
                      <a:pt x="65" y="23"/>
                      <a:pt x="65" y="24"/>
                      <a:pt x="65" y="24"/>
                    </a:cubicBezTo>
                    <a:cubicBezTo>
                      <a:pt x="67" y="25"/>
                      <a:pt x="67" y="25"/>
                      <a:pt x="67" y="25"/>
                    </a:cubicBezTo>
                    <a:cubicBezTo>
                      <a:pt x="68" y="24"/>
                      <a:pt x="68" y="24"/>
                      <a:pt x="68" y="24"/>
                    </a:cubicBezTo>
                    <a:cubicBezTo>
                      <a:pt x="67" y="22"/>
                      <a:pt x="67" y="22"/>
                      <a:pt x="67" y="22"/>
                    </a:cubicBezTo>
                    <a:cubicBezTo>
                      <a:pt x="61" y="26"/>
                      <a:pt x="61" y="26"/>
                      <a:pt x="61" y="26"/>
                    </a:cubicBezTo>
                    <a:cubicBezTo>
                      <a:pt x="60" y="26"/>
                      <a:pt x="60" y="26"/>
                      <a:pt x="60" y="27"/>
                    </a:cubicBezTo>
                    <a:cubicBezTo>
                      <a:pt x="60" y="27"/>
                      <a:pt x="60" y="28"/>
                      <a:pt x="61" y="28"/>
                    </a:cubicBezTo>
                    <a:cubicBezTo>
                      <a:pt x="61" y="29"/>
                      <a:pt x="61" y="29"/>
                      <a:pt x="61" y="29"/>
                    </a:cubicBezTo>
                    <a:cubicBezTo>
                      <a:pt x="57" y="30"/>
                      <a:pt x="57" y="30"/>
                      <a:pt x="57" y="30"/>
                    </a:cubicBezTo>
                    <a:cubicBezTo>
                      <a:pt x="56" y="30"/>
                      <a:pt x="56" y="30"/>
                      <a:pt x="56" y="31"/>
                    </a:cubicBezTo>
                    <a:cubicBezTo>
                      <a:pt x="56" y="32"/>
                      <a:pt x="56" y="32"/>
                      <a:pt x="56" y="32"/>
                    </a:cubicBezTo>
                    <a:cubicBezTo>
                      <a:pt x="60" y="34"/>
                      <a:pt x="60" y="34"/>
                      <a:pt x="60" y="34"/>
                    </a:cubicBezTo>
                    <a:cubicBezTo>
                      <a:pt x="60" y="33"/>
                      <a:pt x="60" y="33"/>
                      <a:pt x="60" y="33"/>
                    </a:cubicBezTo>
                    <a:cubicBezTo>
                      <a:pt x="60" y="32"/>
                      <a:pt x="60" y="32"/>
                      <a:pt x="60" y="32"/>
                    </a:cubicBezTo>
                    <a:cubicBezTo>
                      <a:pt x="51" y="33"/>
                      <a:pt x="51" y="33"/>
                      <a:pt x="51" y="33"/>
                    </a:cubicBezTo>
                    <a:cubicBezTo>
                      <a:pt x="51" y="33"/>
                      <a:pt x="50" y="33"/>
                      <a:pt x="50" y="34"/>
                    </a:cubicBezTo>
                    <a:cubicBezTo>
                      <a:pt x="50" y="35"/>
                      <a:pt x="50" y="35"/>
                      <a:pt x="51" y="36"/>
                    </a:cubicBezTo>
                    <a:cubicBezTo>
                      <a:pt x="53" y="37"/>
                      <a:pt x="53" y="37"/>
                      <a:pt x="53" y="37"/>
                    </a:cubicBezTo>
                    <a:cubicBezTo>
                      <a:pt x="49" y="38"/>
                      <a:pt x="49" y="38"/>
                      <a:pt x="49" y="38"/>
                    </a:cubicBezTo>
                    <a:cubicBezTo>
                      <a:pt x="49" y="38"/>
                      <a:pt x="49" y="38"/>
                      <a:pt x="48" y="39"/>
                    </a:cubicBezTo>
                    <a:cubicBezTo>
                      <a:pt x="48" y="40"/>
                      <a:pt x="49" y="40"/>
                      <a:pt x="49" y="40"/>
                    </a:cubicBezTo>
                    <a:cubicBezTo>
                      <a:pt x="51" y="42"/>
                      <a:pt x="51" y="42"/>
                      <a:pt x="51" y="42"/>
                    </a:cubicBezTo>
                    <a:cubicBezTo>
                      <a:pt x="52" y="40"/>
                      <a:pt x="52" y="40"/>
                      <a:pt x="52" y="40"/>
                    </a:cubicBezTo>
                    <a:cubicBezTo>
                      <a:pt x="51" y="39"/>
                      <a:pt x="51" y="39"/>
                      <a:pt x="51" y="39"/>
                    </a:cubicBezTo>
                    <a:cubicBezTo>
                      <a:pt x="46" y="40"/>
                      <a:pt x="46" y="40"/>
                      <a:pt x="46" y="40"/>
                    </a:cubicBezTo>
                    <a:cubicBezTo>
                      <a:pt x="45" y="40"/>
                      <a:pt x="45" y="41"/>
                      <a:pt x="45" y="41"/>
                    </a:cubicBezTo>
                    <a:cubicBezTo>
                      <a:pt x="45" y="42"/>
                      <a:pt x="45" y="42"/>
                      <a:pt x="46" y="43"/>
                    </a:cubicBezTo>
                    <a:cubicBezTo>
                      <a:pt x="46" y="43"/>
                      <a:pt x="46" y="43"/>
                      <a:pt x="46" y="43"/>
                    </a:cubicBezTo>
                    <a:cubicBezTo>
                      <a:pt x="43" y="44"/>
                      <a:pt x="43" y="44"/>
                      <a:pt x="43" y="44"/>
                    </a:cubicBezTo>
                    <a:cubicBezTo>
                      <a:pt x="42" y="44"/>
                      <a:pt x="42" y="45"/>
                      <a:pt x="41" y="46"/>
                    </a:cubicBezTo>
                    <a:cubicBezTo>
                      <a:pt x="41" y="46"/>
                      <a:pt x="42" y="47"/>
                      <a:pt x="42" y="47"/>
                    </a:cubicBezTo>
                    <a:cubicBezTo>
                      <a:pt x="43" y="48"/>
                      <a:pt x="43" y="48"/>
                      <a:pt x="43" y="48"/>
                    </a:cubicBezTo>
                    <a:cubicBezTo>
                      <a:pt x="44" y="46"/>
                      <a:pt x="44" y="46"/>
                      <a:pt x="44" y="46"/>
                    </a:cubicBezTo>
                    <a:cubicBezTo>
                      <a:pt x="44" y="45"/>
                      <a:pt x="44" y="45"/>
                      <a:pt x="44" y="45"/>
                    </a:cubicBezTo>
                    <a:cubicBezTo>
                      <a:pt x="37" y="48"/>
                      <a:pt x="37" y="48"/>
                      <a:pt x="37" y="48"/>
                    </a:cubicBezTo>
                    <a:cubicBezTo>
                      <a:pt x="36" y="48"/>
                      <a:pt x="36" y="49"/>
                      <a:pt x="36" y="49"/>
                    </a:cubicBezTo>
                    <a:cubicBezTo>
                      <a:pt x="36" y="50"/>
                      <a:pt x="36" y="51"/>
                      <a:pt x="37" y="51"/>
                    </a:cubicBezTo>
                    <a:cubicBezTo>
                      <a:pt x="40" y="53"/>
                      <a:pt x="40" y="53"/>
                      <a:pt x="40" y="53"/>
                    </a:cubicBezTo>
                    <a:cubicBezTo>
                      <a:pt x="41" y="52"/>
                      <a:pt x="41" y="52"/>
                      <a:pt x="41" y="52"/>
                    </a:cubicBezTo>
                    <a:cubicBezTo>
                      <a:pt x="40" y="50"/>
                      <a:pt x="40" y="50"/>
                      <a:pt x="40" y="50"/>
                    </a:cubicBezTo>
                    <a:cubicBezTo>
                      <a:pt x="31" y="52"/>
                      <a:pt x="31" y="52"/>
                      <a:pt x="31" y="52"/>
                    </a:cubicBezTo>
                    <a:cubicBezTo>
                      <a:pt x="30" y="52"/>
                      <a:pt x="30" y="52"/>
                      <a:pt x="30" y="53"/>
                    </a:cubicBezTo>
                    <a:cubicBezTo>
                      <a:pt x="30" y="54"/>
                      <a:pt x="30" y="54"/>
                      <a:pt x="30" y="54"/>
                    </a:cubicBezTo>
                    <a:cubicBezTo>
                      <a:pt x="32" y="55"/>
                      <a:pt x="32" y="55"/>
                      <a:pt x="32" y="55"/>
                    </a:cubicBezTo>
                    <a:cubicBezTo>
                      <a:pt x="27" y="56"/>
                      <a:pt x="27" y="56"/>
                      <a:pt x="27" y="56"/>
                    </a:cubicBezTo>
                    <a:cubicBezTo>
                      <a:pt x="26" y="56"/>
                      <a:pt x="26" y="57"/>
                      <a:pt x="26" y="57"/>
                    </a:cubicBezTo>
                    <a:cubicBezTo>
                      <a:pt x="26" y="58"/>
                      <a:pt x="26" y="59"/>
                      <a:pt x="26" y="59"/>
                    </a:cubicBezTo>
                    <a:cubicBezTo>
                      <a:pt x="27" y="59"/>
                      <a:pt x="27" y="59"/>
                      <a:pt x="27" y="59"/>
                    </a:cubicBezTo>
                    <a:cubicBezTo>
                      <a:pt x="22" y="60"/>
                      <a:pt x="22" y="60"/>
                      <a:pt x="22" y="60"/>
                    </a:cubicBezTo>
                    <a:cubicBezTo>
                      <a:pt x="22" y="61"/>
                      <a:pt x="21" y="61"/>
                      <a:pt x="21" y="62"/>
                    </a:cubicBezTo>
                    <a:cubicBezTo>
                      <a:pt x="21" y="62"/>
                      <a:pt x="21" y="63"/>
                      <a:pt x="22" y="63"/>
                    </a:cubicBezTo>
                    <a:cubicBezTo>
                      <a:pt x="23" y="64"/>
                      <a:pt x="23" y="64"/>
                      <a:pt x="23" y="64"/>
                    </a:cubicBezTo>
                    <a:cubicBezTo>
                      <a:pt x="20" y="64"/>
                      <a:pt x="20" y="64"/>
                      <a:pt x="20" y="64"/>
                    </a:cubicBezTo>
                    <a:cubicBezTo>
                      <a:pt x="20" y="64"/>
                      <a:pt x="19" y="65"/>
                      <a:pt x="19" y="66"/>
                    </a:cubicBezTo>
                    <a:cubicBezTo>
                      <a:pt x="19" y="66"/>
                      <a:pt x="19" y="67"/>
                      <a:pt x="20" y="67"/>
                    </a:cubicBezTo>
                    <a:cubicBezTo>
                      <a:pt x="21" y="68"/>
                      <a:pt x="21" y="68"/>
                      <a:pt x="21" y="68"/>
                    </a:cubicBezTo>
                    <a:cubicBezTo>
                      <a:pt x="22" y="67"/>
                      <a:pt x="22" y="67"/>
                      <a:pt x="22" y="67"/>
                    </a:cubicBezTo>
                    <a:cubicBezTo>
                      <a:pt x="21" y="65"/>
                      <a:pt x="21" y="65"/>
                      <a:pt x="21" y="65"/>
                    </a:cubicBezTo>
                    <a:cubicBezTo>
                      <a:pt x="15" y="67"/>
                      <a:pt x="15" y="67"/>
                      <a:pt x="15" y="67"/>
                    </a:cubicBezTo>
                    <a:cubicBezTo>
                      <a:pt x="14" y="67"/>
                      <a:pt x="14" y="68"/>
                      <a:pt x="14" y="69"/>
                    </a:cubicBezTo>
                    <a:cubicBezTo>
                      <a:pt x="14" y="69"/>
                      <a:pt x="14" y="70"/>
                      <a:pt x="14" y="70"/>
                    </a:cubicBezTo>
                    <a:cubicBezTo>
                      <a:pt x="18" y="72"/>
                      <a:pt x="18" y="72"/>
                      <a:pt x="18" y="72"/>
                    </a:cubicBezTo>
                    <a:cubicBezTo>
                      <a:pt x="18" y="71"/>
                      <a:pt x="18" y="71"/>
                      <a:pt x="18" y="71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2" y="70"/>
                      <a:pt x="12" y="70"/>
                      <a:pt x="12" y="70"/>
                    </a:cubicBezTo>
                    <a:cubicBezTo>
                      <a:pt x="11" y="70"/>
                      <a:pt x="11" y="71"/>
                      <a:pt x="10" y="71"/>
                    </a:cubicBezTo>
                    <a:cubicBezTo>
                      <a:pt x="10" y="72"/>
                      <a:pt x="11" y="73"/>
                      <a:pt x="11" y="73"/>
                    </a:cubicBezTo>
                    <a:cubicBezTo>
                      <a:pt x="13" y="74"/>
                      <a:pt x="13" y="74"/>
                      <a:pt x="13" y="74"/>
                    </a:cubicBezTo>
                    <a:cubicBezTo>
                      <a:pt x="8" y="75"/>
                      <a:pt x="8" y="75"/>
                      <a:pt x="8" y="75"/>
                    </a:cubicBezTo>
                    <a:cubicBezTo>
                      <a:pt x="7" y="75"/>
                      <a:pt x="6" y="76"/>
                      <a:pt x="6" y="76"/>
                    </a:cubicBezTo>
                    <a:cubicBezTo>
                      <a:pt x="6" y="77"/>
                      <a:pt x="7" y="78"/>
                      <a:pt x="7" y="78"/>
                    </a:cubicBezTo>
                    <a:cubicBezTo>
                      <a:pt x="7" y="78"/>
                      <a:pt x="7" y="78"/>
                      <a:pt x="7" y="78"/>
                    </a:cubicBezTo>
                    <a:cubicBezTo>
                      <a:pt x="5" y="78"/>
                      <a:pt x="5" y="78"/>
                      <a:pt x="5" y="78"/>
                    </a:cubicBezTo>
                    <a:cubicBezTo>
                      <a:pt x="5" y="78"/>
                      <a:pt x="4" y="79"/>
                      <a:pt x="4" y="80"/>
                    </a:cubicBezTo>
                    <a:cubicBezTo>
                      <a:pt x="4" y="80"/>
                      <a:pt x="4" y="81"/>
                      <a:pt x="5" y="81"/>
                    </a:cubicBezTo>
                    <a:cubicBezTo>
                      <a:pt x="6" y="82"/>
                      <a:pt x="6" y="82"/>
                      <a:pt x="6" y="82"/>
                    </a:cubicBezTo>
                    <a:cubicBezTo>
                      <a:pt x="1" y="83"/>
                      <a:pt x="1" y="83"/>
                      <a:pt x="1" y="83"/>
                    </a:cubicBezTo>
                    <a:cubicBezTo>
                      <a:pt x="0" y="83"/>
                      <a:pt x="0" y="83"/>
                      <a:pt x="0" y="84"/>
                    </a:cubicBezTo>
                    <a:cubicBezTo>
                      <a:pt x="0" y="84"/>
                      <a:pt x="0" y="85"/>
                      <a:pt x="1" y="85"/>
                    </a:cubicBezTo>
                    <a:cubicBezTo>
                      <a:pt x="2" y="86"/>
                      <a:pt x="2" y="86"/>
                      <a:pt x="2" y="86"/>
                    </a:cubicBezTo>
                    <a:cubicBezTo>
                      <a:pt x="3" y="87"/>
                      <a:pt x="4" y="87"/>
                      <a:pt x="4" y="86"/>
                    </a:cubicBezTo>
                    <a:cubicBezTo>
                      <a:pt x="5" y="85"/>
                      <a:pt x="4" y="84"/>
                      <a:pt x="4" y="84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2" name="Freeform 1202">
                <a:extLst>
                  <a:ext uri="{FF2B5EF4-FFF2-40B4-BE49-F238E27FC236}">
                    <a16:creationId xmlns="" xmlns:a16="http://schemas.microsoft.com/office/drawing/2014/main" id="{D63862DC-4EA9-4C09-8225-4FA63786A47D}"/>
                  </a:ext>
                </a:extLst>
              </p:cNvPr>
              <p:cNvSpPr/>
              <p:nvPr/>
            </p:nvSpPr>
            <p:spPr bwMode="auto">
              <a:xfrm>
                <a:off x="3616673" y="588409"/>
                <a:ext cx="25754" cy="61167"/>
              </a:xfrm>
              <a:custGeom>
                <a:avLst/>
                <a:gdLst>
                  <a:gd name="T0" fmla="*/ 8 w 12"/>
                  <a:gd name="T1" fmla="*/ 25 h 28"/>
                  <a:gd name="T2" fmla="*/ 6 w 12"/>
                  <a:gd name="T3" fmla="*/ 24 h 28"/>
                  <a:gd name="T4" fmla="*/ 9 w 12"/>
                  <a:gd name="T5" fmla="*/ 22 h 28"/>
                  <a:gd name="T6" fmla="*/ 9 w 12"/>
                  <a:gd name="T7" fmla="*/ 21 h 28"/>
                  <a:gd name="T8" fmla="*/ 9 w 12"/>
                  <a:gd name="T9" fmla="*/ 19 h 28"/>
                  <a:gd name="T10" fmla="*/ 7 w 12"/>
                  <a:gd name="T11" fmla="*/ 18 h 28"/>
                  <a:gd name="T12" fmla="*/ 10 w 12"/>
                  <a:gd name="T13" fmla="*/ 15 h 28"/>
                  <a:gd name="T14" fmla="*/ 11 w 12"/>
                  <a:gd name="T15" fmla="*/ 14 h 28"/>
                  <a:gd name="T16" fmla="*/ 10 w 12"/>
                  <a:gd name="T17" fmla="*/ 13 h 28"/>
                  <a:gd name="T18" fmla="*/ 5 w 12"/>
                  <a:gd name="T19" fmla="*/ 10 h 28"/>
                  <a:gd name="T20" fmla="*/ 10 w 12"/>
                  <a:gd name="T21" fmla="*/ 9 h 28"/>
                  <a:gd name="T22" fmla="*/ 11 w 12"/>
                  <a:gd name="T23" fmla="*/ 7 h 28"/>
                  <a:gd name="T24" fmla="*/ 10 w 12"/>
                  <a:gd name="T25" fmla="*/ 6 h 28"/>
                  <a:gd name="T26" fmla="*/ 8 w 12"/>
                  <a:gd name="T27" fmla="*/ 5 h 28"/>
                  <a:gd name="T28" fmla="*/ 11 w 12"/>
                  <a:gd name="T29" fmla="*/ 4 h 28"/>
                  <a:gd name="T30" fmla="*/ 12 w 12"/>
                  <a:gd name="T31" fmla="*/ 3 h 28"/>
                  <a:gd name="T32" fmla="*/ 11 w 12"/>
                  <a:gd name="T33" fmla="*/ 1 h 28"/>
                  <a:gd name="T34" fmla="*/ 9 w 12"/>
                  <a:gd name="T35" fmla="*/ 0 h 28"/>
                  <a:gd name="T36" fmla="*/ 7 w 12"/>
                  <a:gd name="T37" fmla="*/ 0 h 28"/>
                  <a:gd name="T38" fmla="*/ 7 w 12"/>
                  <a:gd name="T39" fmla="*/ 2 h 28"/>
                  <a:gd name="T40" fmla="*/ 10 w 12"/>
                  <a:gd name="T41" fmla="*/ 4 h 28"/>
                  <a:gd name="T42" fmla="*/ 11 w 12"/>
                  <a:gd name="T43" fmla="*/ 3 h 28"/>
                  <a:gd name="T44" fmla="*/ 10 w 12"/>
                  <a:gd name="T45" fmla="*/ 1 h 28"/>
                  <a:gd name="T46" fmla="*/ 5 w 12"/>
                  <a:gd name="T47" fmla="*/ 3 h 28"/>
                  <a:gd name="T48" fmla="*/ 4 w 12"/>
                  <a:gd name="T49" fmla="*/ 4 h 28"/>
                  <a:gd name="T50" fmla="*/ 4 w 12"/>
                  <a:gd name="T51" fmla="*/ 6 h 28"/>
                  <a:gd name="T52" fmla="*/ 6 w 12"/>
                  <a:gd name="T53" fmla="*/ 7 h 28"/>
                  <a:gd name="T54" fmla="*/ 1 w 12"/>
                  <a:gd name="T55" fmla="*/ 8 h 28"/>
                  <a:gd name="T56" fmla="*/ 0 w 12"/>
                  <a:gd name="T57" fmla="*/ 9 h 28"/>
                  <a:gd name="T58" fmla="*/ 1 w 12"/>
                  <a:gd name="T59" fmla="*/ 11 h 28"/>
                  <a:gd name="T60" fmla="*/ 7 w 12"/>
                  <a:gd name="T61" fmla="*/ 14 h 28"/>
                  <a:gd name="T62" fmla="*/ 3 w 12"/>
                  <a:gd name="T63" fmla="*/ 17 h 28"/>
                  <a:gd name="T64" fmla="*/ 3 w 12"/>
                  <a:gd name="T65" fmla="*/ 19 h 28"/>
                  <a:gd name="T66" fmla="*/ 3 w 12"/>
                  <a:gd name="T67" fmla="*/ 20 h 28"/>
                  <a:gd name="T68" fmla="*/ 5 w 12"/>
                  <a:gd name="T69" fmla="*/ 21 h 28"/>
                  <a:gd name="T70" fmla="*/ 2 w 12"/>
                  <a:gd name="T71" fmla="*/ 22 h 28"/>
                  <a:gd name="T72" fmla="*/ 1 w 12"/>
                  <a:gd name="T73" fmla="*/ 24 h 28"/>
                  <a:gd name="T74" fmla="*/ 2 w 12"/>
                  <a:gd name="T75" fmla="*/ 25 h 28"/>
                  <a:gd name="T76" fmla="*/ 7 w 12"/>
                  <a:gd name="T77" fmla="*/ 28 h 28"/>
                  <a:gd name="T78" fmla="*/ 9 w 12"/>
                  <a:gd name="T79" fmla="*/ 27 h 28"/>
                  <a:gd name="T80" fmla="*/ 8 w 12"/>
                  <a:gd name="T81" fmla="*/ 25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2" h="28">
                    <a:moveTo>
                      <a:pt x="8" y="25"/>
                    </a:moveTo>
                    <a:cubicBezTo>
                      <a:pt x="6" y="24"/>
                      <a:pt x="6" y="24"/>
                      <a:pt x="6" y="24"/>
                    </a:cubicBezTo>
                    <a:cubicBezTo>
                      <a:pt x="9" y="22"/>
                      <a:pt x="9" y="22"/>
                      <a:pt x="9" y="22"/>
                    </a:cubicBezTo>
                    <a:cubicBezTo>
                      <a:pt x="9" y="22"/>
                      <a:pt x="9" y="21"/>
                      <a:pt x="9" y="21"/>
                    </a:cubicBezTo>
                    <a:cubicBezTo>
                      <a:pt x="9" y="20"/>
                      <a:pt x="9" y="20"/>
                      <a:pt x="9" y="19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11" y="15"/>
                      <a:pt x="11" y="14"/>
                      <a:pt x="11" y="14"/>
                    </a:cubicBezTo>
                    <a:cubicBezTo>
                      <a:pt x="11" y="14"/>
                      <a:pt x="10" y="13"/>
                      <a:pt x="10" y="13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10" y="8"/>
                      <a:pt x="11" y="8"/>
                      <a:pt x="11" y="7"/>
                    </a:cubicBezTo>
                    <a:cubicBezTo>
                      <a:pt x="11" y="7"/>
                      <a:pt x="10" y="6"/>
                      <a:pt x="10" y="6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2" y="4"/>
                      <a:pt x="12" y="3"/>
                      <a:pt x="12" y="3"/>
                    </a:cubicBezTo>
                    <a:cubicBezTo>
                      <a:pt x="12" y="2"/>
                      <a:pt x="12" y="2"/>
                      <a:pt x="11" y="1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8" y="0"/>
                      <a:pt x="7" y="0"/>
                      <a:pt x="7" y="0"/>
                    </a:cubicBezTo>
                    <a:cubicBezTo>
                      <a:pt x="6" y="1"/>
                      <a:pt x="7" y="2"/>
                      <a:pt x="7" y="2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4" y="3"/>
                      <a:pt x="4" y="4"/>
                      <a:pt x="4" y="4"/>
                    </a:cubicBezTo>
                    <a:cubicBezTo>
                      <a:pt x="4" y="5"/>
                      <a:pt x="4" y="6"/>
                      <a:pt x="4" y="6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8"/>
                      <a:pt x="0" y="9"/>
                      <a:pt x="0" y="9"/>
                    </a:cubicBezTo>
                    <a:cubicBezTo>
                      <a:pt x="0" y="10"/>
                      <a:pt x="1" y="10"/>
                      <a:pt x="1" y="11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3" y="17"/>
                      <a:pt x="3" y="17"/>
                      <a:pt x="3" y="17"/>
                    </a:cubicBezTo>
                    <a:cubicBezTo>
                      <a:pt x="3" y="18"/>
                      <a:pt x="3" y="18"/>
                      <a:pt x="3" y="19"/>
                    </a:cubicBezTo>
                    <a:cubicBezTo>
                      <a:pt x="3" y="19"/>
                      <a:pt x="3" y="19"/>
                      <a:pt x="3" y="20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2" y="22"/>
                      <a:pt x="2" y="22"/>
                      <a:pt x="2" y="22"/>
                    </a:cubicBezTo>
                    <a:cubicBezTo>
                      <a:pt x="2" y="23"/>
                      <a:pt x="1" y="23"/>
                      <a:pt x="1" y="24"/>
                    </a:cubicBezTo>
                    <a:cubicBezTo>
                      <a:pt x="1" y="24"/>
                      <a:pt x="2" y="25"/>
                      <a:pt x="2" y="25"/>
                    </a:cubicBezTo>
                    <a:cubicBezTo>
                      <a:pt x="7" y="28"/>
                      <a:pt x="7" y="28"/>
                      <a:pt x="7" y="28"/>
                    </a:cubicBezTo>
                    <a:cubicBezTo>
                      <a:pt x="8" y="28"/>
                      <a:pt x="8" y="28"/>
                      <a:pt x="9" y="27"/>
                    </a:cubicBezTo>
                    <a:cubicBezTo>
                      <a:pt x="9" y="27"/>
                      <a:pt x="9" y="26"/>
                      <a:pt x="8" y="25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3" name="Freeform 1203">
                <a:extLst>
                  <a:ext uri="{FF2B5EF4-FFF2-40B4-BE49-F238E27FC236}">
                    <a16:creationId xmlns="" xmlns:a16="http://schemas.microsoft.com/office/drawing/2014/main" id="{E687CB5B-E9E2-4724-86CF-47FF955DC10C}"/>
                  </a:ext>
                </a:extLst>
              </p:cNvPr>
              <p:cNvSpPr/>
              <p:nvPr/>
            </p:nvSpPr>
            <p:spPr bwMode="auto">
              <a:xfrm>
                <a:off x="3618282" y="517584"/>
                <a:ext cx="442654" cy="146478"/>
              </a:xfrm>
              <a:custGeom>
                <a:avLst/>
                <a:gdLst>
                  <a:gd name="T0" fmla="*/ 9 w 202"/>
                  <a:gd name="T1" fmla="*/ 63 h 67"/>
                  <a:gd name="T2" fmla="*/ 13 w 202"/>
                  <a:gd name="T3" fmla="*/ 57 h 67"/>
                  <a:gd name="T4" fmla="*/ 18 w 202"/>
                  <a:gd name="T5" fmla="*/ 54 h 67"/>
                  <a:gd name="T6" fmla="*/ 32 w 202"/>
                  <a:gd name="T7" fmla="*/ 56 h 67"/>
                  <a:gd name="T8" fmla="*/ 33 w 202"/>
                  <a:gd name="T9" fmla="*/ 54 h 67"/>
                  <a:gd name="T10" fmla="*/ 52 w 202"/>
                  <a:gd name="T11" fmla="*/ 51 h 67"/>
                  <a:gd name="T12" fmla="*/ 59 w 202"/>
                  <a:gd name="T13" fmla="*/ 49 h 67"/>
                  <a:gd name="T14" fmla="*/ 66 w 202"/>
                  <a:gd name="T15" fmla="*/ 44 h 67"/>
                  <a:gd name="T16" fmla="*/ 70 w 202"/>
                  <a:gd name="T17" fmla="*/ 43 h 67"/>
                  <a:gd name="T18" fmla="*/ 75 w 202"/>
                  <a:gd name="T19" fmla="*/ 40 h 67"/>
                  <a:gd name="T20" fmla="*/ 82 w 202"/>
                  <a:gd name="T21" fmla="*/ 39 h 67"/>
                  <a:gd name="T22" fmla="*/ 99 w 202"/>
                  <a:gd name="T23" fmla="*/ 36 h 67"/>
                  <a:gd name="T24" fmla="*/ 103 w 202"/>
                  <a:gd name="T25" fmla="*/ 30 h 67"/>
                  <a:gd name="T26" fmla="*/ 109 w 202"/>
                  <a:gd name="T27" fmla="*/ 26 h 67"/>
                  <a:gd name="T28" fmla="*/ 116 w 202"/>
                  <a:gd name="T29" fmla="*/ 26 h 67"/>
                  <a:gd name="T30" fmla="*/ 127 w 202"/>
                  <a:gd name="T31" fmla="*/ 26 h 67"/>
                  <a:gd name="T32" fmla="*/ 129 w 202"/>
                  <a:gd name="T33" fmla="*/ 23 h 67"/>
                  <a:gd name="T34" fmla="*/ 137 w 202"/>
                  <a:gd name="T35" fmla="*/ 21 h 67"/>
                  <a:gd name="T36" fmla="*/ 143 w 202"/>
                  <a:gd name="T37" fmla="*/ 20 h 67"/>
                  <a:gd name="T38" fmla="*/ 149 w 202"/>
                  <a:gd name="T39" fmla="*/ 18 h 67"/>
                  <a:gd name="T40" fmla="*/ 156 w 202"/>
                  <a:gd name="T41" fmla="*/ 16 h 67"/>
                  <a:gd name="T42" fmla="*/ 174 w 202"/>
                  <a:gd name="T43" fmla="*/ 13 h 67"/>
                  <a:gd name="T44" fmla="*/ 180 w 202"/>
                  <a:gd name="T45" fmla="*/ 11 h 67"/>
                  <a:gd name="T46" fmla="*/ 186 w 202"/>
                  <a:gd name="T47" fmla="*/ 8 h 67"/>
                  <a:gd name="T48" fmla="*/ 192 w 202"/>
                  <a:gd name="T49" fmla="*/ 6 h 67"/>
                  <a:gd name="T50" fmla="*/ 201 w 202"/>
                  <a:gd name="T51" fmla="*/ 4 h 67"/>
                  <a:gd name="T52" fmla="*/ 200 w 202"/>
                  <a:gd name="T53" fmla="*/ 4 h 67"/>
                  <a:gd name="T54" fmla="*/ 191 w 202"/>
                  <a:gd name="T55" fmla="*/ 6 h 67"/>
                  <a:gd name="T56" fmla="*/ 184 w 202"/>
                  <a:gd name="T57" fmla="*/ 8 h 67"/>
                  <a:gd name="T58" fmla="*/ 179 w 202"/>
                  <a:gd name="T59" fmla="*/ 10 h 67"/>
                  <a:gd name="T60" fmla="*/ 172 w 202"/>
                  <a:gd name="T61" fmla="*/ 12 h 67"/>
                  <a:gd name="T62" fmla="*/ 156 w 202"/>
                  <a:gd name="T63" fmla="*/ 13 h 67"/>
                  <a:gd name="T64" fmla="*/ 149 w 202"/>
                  <a:gd name="T65" fmla="*/ 15 h 67"/>
                  <a:gd name="T66" fmla="*/ 143 w 202"/>
                  <a:gd name="T67" fmla="*/ 17 h 67"/>
                  <a:gd name="T68" fmla="*/ 137 w 202"/>
                  <a:gd name="T69" fmla="*/ 18 h 67"/>
                  <a:gd name="T70" fmla="*/ 129 w 202"/>
                  <a:gd name="T71" fmla="*/ 20 h 67"/>
                  <a:gd name="T72" fmla="*/ 122 w 202"/>
                  <a:gd name="T73" fmla="*/ 24 h 67"/>
                  <a:gd name="T74" fmla="*/ 115 w 202"/>
                  <a:gd name="T75" fmla="*/ 25 h 67"/>
                  <a:gd name="T76" fmla="*/ 109 w 202"/>
                  <a:gd name="T77" fmla="*/ 26 h 67"/>
                  <a:gd name="T78" fmla="*/ 101 w 202"/>
                  <a:gd name="T79" fmla="*/ 32 h 67"/>
                  <a:gd name="T80" fmla="*/ 92 w 202"/>
                  <a:gd name="T81" fmla="*/ 33 h 67"/>
                  <a:gd name="T82" fmla="*/ 92 w 202"/>
                  <a:gd name="T83" fmla="*/ 38 h 67"/>
                  <a:gd name="T84" fmla="*/ 86 w 202"/>
                  <a:gd name="T85" fmla="*/ 40 h 67"/>
                  <a:gd name="T86" fmla="*/ 80 w 202"/>
                  <a:gd name="T87" fmla="*/ 41 h 67"/>
                  <a:gd name="T88" fmla="*/ 73 w 202"/>
                  <a:gd name="T89" fmla="*/ 43 h 67"/>
                  <a:gd name="T90" fmla="*/ 52 w 202"/>
                  <a:gd name="T91" fmla="*/ 44 h 67"/>
                  <a:gd name="T92" fmla="*/ 46 w 202"/>
                  <a:gd name="T93" fmla="*/ 45 h 67"/>
                  <a:gd name="T94" fmla="*/ 40 w 202"/>
                  <a:gd name="T95" fmla="*/ 51 h 67"/>
                  <a:gd name="T96" fmla="*/ 36 w 202"/>
                  <a:gd name="T97" fmla="*/ 54 h 67"/>
                  <a:gd name="T98" fmla="*/ 31 w 202"/>
                  <a:gd name="T99" fmla="*/ 57 h 67"/>
                  <a:gd name="T100" fmla="*/ 13 w 202"/>
                  <a:gd name="T101" fmla="*/ 57 h 67"/>
                  <a:gd name="T102" fmla="*/ 2 w 202"/>
                  <a:gd name="T103" fmla="*/ 58 h 67"/>
                  <a:gd name="T104" fmla="*/ 1 w 202"/>
                  <a:gd name="T105" fmla="*/ 66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02" h="67">
                    <a:moveTo>
                      <a:pt x="3" y="64"/>
                    </a:moveTo>
                    <a:cubicBezTo>
                      <a:pt x="3" y="64"/>
                      <a:pt x="3" y="64"/>
                      <a:pt x="3" y="64"/>
                    </a:cubicBezTo>
                    <a:cubicBezTo>
                      <a:pt x="2" y="65"/>
                      <a:pt x="2" y="65"/>
                      <a:pt x="2" y="65"/>
                    </a:cubicBezTo>
                    <a:cubicBezTo>
                      <a:pt x="3" y="66"/>
                      <a:pt x="3" y="66"/>
                      <a:pt x="3" y="66"/>
                    </a:cubicBezTo>
                    <a:cubicBezTo>
                      <a:pt x="8" y="64"/>
                      <a:pt x="8" y="64"/>
                      <a:pt x="8" y="64"/>
                    </a:cubicBezTo>
                    <a:cubicBezTo>
                      <a:pt x="8" y="64"/>
                      <a:pt x="9" y="63"/>
                      <a:pt x="9" y="63"/>
                    </a:cubicBezTo>
                    <a:cubicBezTo>
                      <a:pt x="9" y="62"/>
                      <a:pt x="9" y="62"/>
                      <a:pt x="8" y="61"/>
                    </a:cubicBezTo>
                    <a:cubicBezTo>
                      <a:pt x="8" y="61"/>
                      <a:pt x="8" y="61"/>
                      <a:pt x="8" y="61"/>
                    </a:cubicBezTo>
                    <a:cubicBezTo>
                      <a:pt x="15" y="62"/>
                      <a:pt x="15" y="62"/>
                      <a:pt x="15" y="62"/>
                    </a:cubicBezTo>
                    <a:cubicBezTo>
                      <a:pt x="16" y="62"/>
                      <a:pt x="16" y="61"/>
                      <a:pt x="17" y="61"/>
                    </a:cubicBezTo>
                    <a:cubicBezTo>
                      <a:pt x="17" y="60"/>
                      <a:pt x="17" y="59"/>
                      <a:pt x="16" y="59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13" y="59"/>
                      <a:pt x="13" y="59"/>
                      <a:pt x="13" y="59"/>
                    </a:cubicBezTo>
                    <a:cubicBezTo>
                      <a:pt x="13" y="60"/>
                      <a:pt x="13" y="60"/>
                      <a:pt x="13" y="60"/>
                    </a:cubicBezTo>
                    <a:cubicBezTo>
                      <a:pt x="23" y="60"/>
                      <a:pt x="23" y="60"/>
                      <a:pt x="23" y="60"/>
                    </a:cubicBezTo>
                    <a:cubicBezTo>
                      <a:pt x="23" y="60"/>
                      <a:pt x="24" y="60"/>
                      <a:pt x="24" y="59"/>
                    </a:cubicBezTo>
                    <a:cubicBezTo>
                      <a:pt x="24" y="59"/>
                      <a:pt x="24" y="58"/>
                      <a:pt x="23" y="58"/>
                    </a:cubicBezTo>
                    <a:cubicBezTo>
                      <a:pt x="18" y="54"/>
                      <a:pt x="18" y="54"/>
                      <a:pt x="18" y="54"/>
                    </a:cubicBezTo>
                    <a:cubicBezTo>
                      <a:pt x="18" y="56"/>
                      <a:pt x="18" y="56"/>
                      <a:pt x="18" y="56"/>
                    </a:cubicBezTo>
                    <a:cubicBezTo>
                      <a:pt x="18" y="57"/>
                      <a:pt x="18" y="57"/>
                      <a:pt x="18" y="57"/>
                    </a:cubicBezTo>
                    <a:cubicBezTo>
                      <a:pt x="31" y="59"/>
                      <a:pt x="31" y="59"/>
                      <a:pt x="31" y="59"/>
                    </a:cubicBezTo>
                    <a:cubicBezTo>
                      <a:pt x="32" y="59"/>
                      <a:pt x="32" y="58"/>
                      <a:pt x="33" y="58"/>
                    </a:cubicBezTo>
                    <a:cubicBezTo>
                      <a:pt x="33" y="57"/>
                      <a:pt x="33" y="56"/>
                      <a:pt x="32" y="56"/>
                    </a:cubicBezTo>
                    <a:cubicBezTo>
                      <a:pt x="32" y="56"/>
                      <a:pt x="32" y="56"/>
                      <a:pt x="32" y="56"/>
                    </a:cubicBezTo>
                    <a:cubicBezTo>
                      <a:pt x="36" y="55"/>
                      <a:pt x="36" y="55"/>
                      <a:pt x="36" y="55"/>
                    </a:cubicBezTo>
                    <a:cubicBezTo>
                      <a:pt x="36" y="55"/>
                      <a:pt x="37" y="55"/>
                      <a:pt x="37" y="54"/>
                    </a:cubicBezTo>
                    <a:cubicBezTo>
                      <a:pt x="37" y="53"/>
                      <a:pt x="37" y="53"/>
                      <a:pt x="36" y="52"/>
                    </a:cubicBezTo>
                    <a:cubicBezTo>
                      <a:pt x="34" y="51"/>
                      <a:pt x="34" y="51"/>
                      <a:pt x="34" y="51"/>
                    </a:cubicBezTo>
                    <a:cubicBezTo>
                      <a:pt x="33" y="52"/>
                      <a:pt x="33" y="52"/>
                      <a:pt x="33" y="52"/>
                    </a:cubicBezTo>
                    <a:cubicBezTo>
                      <a:pt x="33" y="54"/>
                      <a:pt x="33" y="54"/>
                      <a:pt x="33" y="54"/>
                    </a:cubicBezTo>
                    <a:cubicBezTo>
                      <a:pt x="46" y="54"/>
                      <a:pt x="46" y="54"/>
                      <a:pt x="46" y="54"/>
                    </a:cubicBezTo>
                    <a:cubicBezTo>
                      <a:pt x="46" y="54"/>
                      <a:pt x="47" y="54"/>
                      <a:pt x="47" y="53"/>
                    </a:cubicBezTo>
                    <a:cubicBezTo>
                      <a:pt x="47" y="52"/>
                      <a:pt x="47" y="52"/>
                      <a:pt x="47" y="51"/>
                    </a:cubicBezTo>
                    <a:cubicBezTo>
                      <a:pt x="46" y="51"/>
                      <a:pt x="46" y="51"/>
                      <a:pt x="46" y="51"/>
                    </a:cubicBezTo>
                    <a:cubicBezTo>
                      <a:pt x="50" y="52"/>
                      <a:pt x="50" y="52"/>
                      <a:pt x="50" y="52"/>
                    </a:cubicBezTo>
                    <a:cubicBezTo>
                      <a:pt x="51" y="52"/>
                      <a:pt x="52" y="51"/>
                      <a:pt x="52" y="51"/>
                    </a:cubicBezTo>
                    <a:cubicBezTo>
                      <a:pt x="52" y="50"/>
                      <a:pt x="52" y="49"/>
                      <a:pt x="51" y="49"/>
                    </a:cubicBezTo>
                    <a:cubicBezTo>
                      <a:pt x="46" y="46"/>
                      <a:pt x="46" y="46"/>
                      <a:pt x="46" y="46"/>
                    </a:cubicBezTo>
                    <a:cubicBezTo>
                      <a:pt x="45" y="47"/>
                      <a:pt x="45" y="47"/>
                      <a:pt x="45" y="47"/>
                    </a:cubicBezTo>
                    <a:cubicBezTo>
                      <a:pt x="45" y="48"/>
                      <a:pt x="45" y="48"/>
                      <a:pt x="45" y="48"/>
                    </a:cubicBezTo>
                    <a:cubicBezTo>
                      <a:pt x="57" y="50"/>
                      <a:pt x="57" y="50"/>
                      <a:pt x="57" y="50"/>
                    </a:cubicBezTo>
                    <a:cubicBezTo>
                      <a:pt x="58" y="50"/>
                      <a:pt x="58" y="50"/>
                      <a:pt x="59" y="49"/>
                    </a:cubicBezTo>
                    <a:cubicBezTo>
                      <a:pt x="59" y="48"/>
                      <a:pt x="59" y="48"/>
                      <a:pt x="58" y="47"/>
                    </a:cubicBezTo>
                    <a:cubicBezTo>
                      <a:pt x="57" y="47"/>
                      <a:pt x="57" y="47"/>
                      <a:pt x="57" y="47"/>
                    </a:cubicBezTo>
                    <a:cubicBezTo>
                      <a:pt x="65" y="47"/>
                      <a:pt x="65" y="47"/>
                      <a:pt x="65" y="47"/>
                    </a:cubicBezTo>
                    <a:cubicBezTo>
                      <a:pt x="66" y="47"/>
                      <a:pt x="66" y="47"/>
                      <a:pt x="66" y="46"/>
                    </a:cubicBezTo>
                    <a:cubicBezTo>
                      <a:pt x="67" y="46"/>
                      <a:pt x="66" y="45"/>
                      <a:pt x="66" y="45"/>
                    </a:cubicBezTo>
                    <a:cubicBezTo>
                      <a:pt x="66" y="44"/>
                      <a:pt x="66" y="44"/>
                      <a:pt x="66" y="44"/>
                    </a:cubicBezTo>
                    <a:cubicBezTo>
                      <a:pt x="73" y="45"/>
                      <a:pt x="73" y="45"/>
                      <a:pt x="73" y="45"/>
                    </a:cubicBezTo>
                    <a:cubicBezTo>
                      <a:pt x="73" y="45"/>
                      <a:pt x="74" y="44"/>
                      <a:pt x="74" y="43"/>
                    </a:cubicBezTo>
                    <a:cubicBezTo>
                      <a:pt x="74" y="43"/>
                      <a:pt x="74" y="42"/>
                      <a:pt x="74" y="42"/>
                    </a:cubicBezTo>
                    <a:cubicBezTo>
                      <a:pt x="70" y="40"/>
                      <a:pt x="70" y="40"/>
                      <a:pt x="70" y="40"/>
                    </a:cubicBezTo>
                    <a:cubicBezTo>
                      <a:pt x="70" y="41"/>
                      <a:pt x="70" y="41"/>
                      <a:pt x="70" y="41"/>
                    </a:cubicBezTo>
                    <a:cubicBezTo>
                      <a:pt x="70" y="43"/>
                      <a:pt x="70" y="43"/>
                      <a:pt x="70" y="43"/>
                    </a:cubicBezTo>
                    <a:cubicBezTo>
                      <a:pt x="80" y="42"/>
                      <a:pt x="80" y="42"/>
                      <a:pt x="80" y="42"/>
                    </a:cubicBezTo>
                    <a:cubicBezTo>
                      <a:pt x="80" y="42"/>
                      <a:pt x="81" y="42"/>
                      <a:pt x="81" y="41"/>
                    </a:cubicBezTo>
                    <a:cubicBezTo>
                      <a:pt x="81" y="40"/>
                      <a:pt x="81" y="40"/>
                      <a:pt x="80" y="39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6" y="38"/>
                      <a:pt x="76" y="38"/>
                      <a:pt x="76" y="38"/>
                    </a:cubicBezTo>
                    <a:cubicBezTo>
                      <a:pt x="75" y="40"/>
                      <a:pt x="75" y="40"/>
                      <a:pt x="75" y="40"/>
                    </a:cubicBezTo>
                    <a:cubicBezTo>
                      <a:pt x="86" y="41"/>
                      <a:pt x="86" y="41"/>
                      <a:pt x="86" y="41"/>
                    </a:cubicBezTo>
                    <a:cubicBezTo>
                      <a:pt x="87" y="41"/>
                      <a:pt x="88" y="41"/>
                      <a:pt x="88" y="40"/>
                    </a:cubicBezTo>
                    <a:cubicBezTo>
                      <a:pt x="88" y="40"/>
                      <a:pt x="88" y="39"/>
                      <a:pt x="87" y="38"/>
                    </a:cubicBezTo>
                    <a:cubicBezTo>
                      <a:pt x="83" y="36"/>
                      <a:pt x="83" y="36"/>
                      <a:pt x="83" y="36"/>
                    </a:cubicBezTo>
                    <a:cubicBezTo>
                      <a:pt x="82" y="37"/>
                      <a:pt x="82" y="37"/>
                      <a:pt x="82" y="37"/>
                    </a:cubicBezTo>
                    <a:cubicBezTo>
                      <a:pt x="82" y="39"/>
                      <a:pt x="82" y="39"/>
                      <a:pt x="82" y="39"/>
                    </a:cubicBezTo>
                    <a:cubicBezTo>
                      <a:pt x="91" y="40"/>
                      <a:pt x="91" y="40"/>
                      <a:pt x="91" y="40"/>
                    </a:cubicBezTo>
                    <a:cubicBezTo>
                      <a:pt x="92" y="40"/>
                      <a:pt x="93" y="39"/>
                      <a:pt x="93" y="39"/>
                    </a:cubicBezTo>
                    <a:cubicBezTo>
                      <a:pt x="93" y="38"/>
                      <a:pt x="93" y="37"/>
                      <a:pt x="92" y="37"/>
                    </a:cubicBezTo>
                    <a:cubicBezTo>
                      <a:pt x="92" y="37"/>
                      <a:pt x="92" y="37"/>
                      <a:pt x="92" y="37"/>
                    </a:cubicBezTo>
                    <a:cubicBezTo>
                      <a:pt x="98" y="37"/>
                      <a:pt x="98" y="37"/>
                      <a:pt x="98" y="37"/>
                    </a:cubicBezTo>
                    <a:cubicBezTo>
                      <a:pt x="98" y="37"/>
                      <a:pt x="99" y="36"/>
                      <a:pt x="99" y="36"/>
                    </a:cubicBezTo>
                    <a:cubicBezTo>
                      <a:pt x="99" y="35"/>
                      <a:pt x="99" y="35"/>
                      <a:pt x="98" y="34"/>
                    </a:cubicBezTo>
                    <a:cubicBezTo>
                      <a:pt x="98" y="34"/>
                      <a:pt x="98" y="34"/>
                      <a:pt x="98" y="34"/>
                    </a:cubicBezTo>
                    <a:cubicBezTo>
                      <a:pt x="104" y="34"/>
                      <a:pt x="104" y="34"/>
                      <a:pt x="104" y="34"/>
                    </a:cubicBezTo>
                    <a:cubicBezTo>
                      <a:pt x="105" y="34"/>
                      <a:pt x="106" y="33"/>
                      <a:pt x="106" y="33"/>
                    </a:cubicBezTo>
                    <a:cubicBezTo>
                      <a:pt x="106" y="32"/>
                      <a:pt x="106" y="32"/>
                      <a:pt x="105" y="31"/>
                    </a:cubicBezTo>
                    <a:cubicBezTo>
                      <a:pt x="103" y="30"/>
                      <a:pt x="103" y="30"/>
                      <a:pt x="103" y="30"/>
                    </a:cubicBezTo>
                    <a:cubicBezTo>
                      <a:pt x="102" y="31"/>
                      <a:pt x="102" y="31"/>
                      <a:pt x="102" y="31"/>
                    </a:cubicBezTo>
                    <a:cubicBezTo>
                      <a:pt x="102" y="32"/>
                      <a:pt x="102" y="32"/>
                      <a:pt x="102" y="32"/>
                    </a:cubicBezTo>
                    <a:cubicBezTo>
                      <a:pt x="113" y="32"/>
                      <a:pt x="113" y="32"/>
                      <a:pt x="113" y="32"/>
                    </a:cubicBezTo>
                    <a:cubicBezTo>
                      <a:pt x="114" y="32"/>
                      <a:pt x="114" y="31"/>
                      <a:pt x="114" y="30"/>
                    </a:cubicBezTo>
                    <a:cubicBezTo>
                      <a:pt x="114" y="30"/>
                      <a:pt x="114" y="29"/>
                      <a:pt x="114" y="29"/>
                    </a:cubicBezTo>
                    <a:cubicBezTo>
                      <a:pt x="109" y="26"/>
                      <a:pt x="109" y="26"/>
                      <a:pt x="109" y="26"/>
                    </a:cubicBezTo>
                    <a:cubicBezTo>
                      <a:pt x="108" y="27"/>
                      <a:pt x="108" y="27"/>
                      <a:pt x="108" y="27"/>
                    </a:cubicBezTo>
                    <a:cubicBezTo>
                      <a:pt x="108" y="29"/>
                      <a:pt x="108" y="29"/>
                      <a:pt x="108" y="29"/>
                    </a:cubicBezTo>
                    <a:cubicBezTo>
                      <a:pt x="119" y="31"/>
                      <a:pt x="119" y="31"/>
                      <a:pt x="119" y="31"/>
                    </a:cubicBezTo>
                    <a:cubicBezTo>
                      <a:pt x="120" y="31"/>
                      <a:pt x="121" y="31"/>
                      <a:pt x="121" y="30"/>
                    </a:cubicBezTo>
                    <a:cubicBezTo>
                      <a:pt x="121" y="30"/>
                      <a:pt x="121" y="29"/>
                      <a:pt x="121" y="29"/>
                    </a:cubicBezTo>
                    <a:cubicBezTo>
                      <a:pt x="116" y="26"/>
                      <a:pt x="116" y="26"/>
                      <a:pt x="116" y="26"/>
                    </a:cubicBezTo>
                    <a:cubicBezTo>
                      <a:pt x="115" y="27"/>
                      <a:pt x="115" y="27"/>
                      <a:pt x="115" y="27"/>
                    </a:cubicBezTo>
                    <a:cubicBezTo>
                      <a:pt x="115" y="28"/>
                      <a:pt x="115" y="28"/>
                      <a:pt x="115" y="28"/>
                    </a:cubicBezTo>
                    <a:cubicBezTo>
                      <a:pt x="126" y="29"/>
                      <a:pt x="126" y="29"/>
                      <a:pt x="126" y="29"/>
                    </a:cubicBezTo>
                    <a:cubicBezTo>
                      <a:pt x="127" y="29"/>
                      <a:pt x="127" y="29"/>
                      <a:pt x="128" y="28"/>
                    </a:cubicBezTo>
                    <a:cubicBezTo>
                      <a:pt x="128" y="27"/>
                      <a:pt x="127" y="27"/>
                      <a:pt x="127" y="26"/>
                    </a:cubicBezTo>
                    <a:cubicBezTo>
                      <a:pt x="127" y="26"/>
                      <a:pt x="127" y="26"/>
                      <a:pt x="127" y="26"/>
                    </a:cubicBezTo>
                    <a:cubicBezTo>
                      <a:pt x="132" y="25"/>
                      <a:pt x="132" y="25"/>
                      <a:pt x="132" y="25"/>
                    </a:cubicBezTo>
                    <a:cubicBezTo>
                      <a:pt x="133" y="25"/>
                      <a:pt x="134" y="25"/>
                      <a:pt x="134" y="24"/>
                    </a:cubicBezTo>
                    <a:cubicBezTo>
                      <a:pt x="134" y="24"/>
                      <a:pt x="134" y="23"/>
                      <a:pt x="133" y="23"/>
                    </a:cubicBezTo>
                    <a:cubicBezTo>
                      <a:pt x="130" y="21"/>
                      <a:pt x="130" y="21"/>
                      <a:pt x="130" y="21"/>
                    </a:cubicBezTo>
                    <a:cubicBezTo>
                      <a:pt x="129" y="22"/>
                      <a:pt x="129" y="22"/>
                      <a:pt x="129" y="22"/>
                    </a:cubicBezTo>
                    <a:cubicBezTo>
                      <a:pt x="129" y="23"/>
                      <a:pt x="129" y="23"/>
                      <a:pt x="129" y="23"/>
                    </a:cubicBezTo>
                    <a:cubicBezTo>
                      <a:pt x="140" y="23"/>
                      <a:pt x="140" y="23"/>
                      <a:pt x="140" y="23"/>
                    </a:cubicBezTo>
                    <a:cubicBezTo>
                      <a:pt x="141" y="23"/>
                      <a:pt x="142" y="23"/>
                      <a:pt x="142" y="22"/>
                    </a:cubicBezTo>
                    <a:cubicBezTo>
                      <a:pt x="142" y="22"/>
                      <a:pt x="142" y="21"/>
                      <a:pt x="141" y="21"/>
                    </a:cubicBezTo>
                    <a:cubicBezTo>
                      <a:pt x="138" y="19"/>
                      <a:pt x="138" y="19"/>
                      <a:pt x="138" y="19"/>
                    </a:cubicBezTo>
                    <a:cubicBezTo>
                      <a:pt x="137" y="20"/>
                      <a:pt x="137" y="20"/>
                      <a:pt x="137" y="20"/>
                    </a:cubicBezTo>
                    <a:cubicBezTo>
                      <a:pt x="137" y="21"/>
                      <a:pt x="137" y="21"/>
                      <a:pt x="137" y="21"/>
                    </a:cubicBezTo>
                    <a:cubicBezTo>
                      <a:pt x="147" y="22"/>
                      <a:pt x="147" y="22"/>
                      <a:pt x="147" y="22"/>
                    </a:cubicBezTo>
                    <a:cubicBezTo>
                      <a:pt x="148" y="22"/>
                      <a:pt x="148" y="22"/>
                      <a:pt x="148" y="21"/>
                    </a:cubicBezTo>
                    <a:cubicBezTo>
                      <a:pt x="149" y="20"/>
                      <a:pt x="148" y="20"/>
                      <a:pt x="148" y="19"/>
                    </a:cubicBezTo>
                    <a:cubicBezTo>
                      <a:pt x="144" y="17"/>
                      <a:pt x="144" y="17"/>
                      <a:pt x="144" y="17"/>
                    </a:cubicBezTo>
                    <a:cubicBezTo>
                      <a:pt x="143" y="18"/>
                      <a:pt x="143" y="18"/>
                      <a:pt x="143" y="18"/>
                    </a:cubicBezTo>
                    <a:cubicBezTo>
                      <a:pt x="143" y="20"/>
                      <a:pt x="143" y="20"/>
                      <a:pt x="143" y="20"/>
                    </a:cubicBezTo>
                    <a:cubicBezTo>
                      <a:pt x="154" y="21"/>
                      <a:pt x="154" y="21"/>
                      <a:pt x="154" y="21"/>
                    </a:cubicBezTo>
                    <a:cubicBezTo>
                      <a:pt x="154" y="21"/>
                      <a:pt x="155" y="20"/>
                      <a:pt x="155" y="20"/>
                    </a:cubicBezTo>
                    <a:cubicBezTo>
                      <a:pt x="156" y="19"/>
                      <a:pt x="155" y="18"/>
                      <a:pt x="155" y="18"/>
                    </a:cubicBezTo>
                    <a:cubicBezTo>
                      <a:pt x="150" y="15"/>
                      <a:pt x="150" y="15"/>
                      <a:pt x="150" y="15"/>
                    </a:cubicBezTo>
                    <a:cubicBezTo>
                      <a:pt x="149" y="16"/>
                      <a:pt x="149" y="16"/>
                      <a:pt x="149" y="16"/>
                    </a:cubicBezTo>
                    <a:cubicBezTo>
                      <a:pt x="149" y="18"/>
                      <a:pt x="149" y="18"/>
                      <a:pt x="149" y="18"/>
                    </a:cubicBezTo>
                    <a:cubicBezTo>
                      <a:pt x="160" y="18"/>
                      <a:pt x="160" y="18"/>
                      <a:pt x="160" y="18"/>
                    </a:cubicBezTo>
                    <a:cubicBezTo>
                      <a:pt x="161" y="18"/>
                      <a:pt x="161" y="18"/>
                      <a:pt x="161" y="17"/>
                    </a:cubicBezTo>
                    <a:cubicBezTo>
                      <a:pt x="162" y="16"/>
                      <a:pt x="161" y="16"/>
                      <a:pt x="161" y="15"/>
                    </a:cubicBezTo>
                    <a:cubicBezTo>
                      <a:pt x="157" y="13"/>
                      <a:pt x="157" y="13"/>
                      <a:pt x="157" y="13"/>
                    </a:cubicBezTo>
                    <a:cubicBezTo>
                      <a:pt x="156" y="14"/>
                      <a:pt x="156" y="14"/>
                      <a:pt x="156" y="14"/>
                    </a:cubicBezTo>
                    <a:cubicBezTo>
                      <a:pt x="156" y="16"/>
                      <a:pt x="156" y="16"/>
                      <a:pt x="156" y="16"/>
                    </a:cubicBezTo>
                    <a:cubicBezTo>
                      <a:pt x="166" y="16"/>
                      <a:pt x="166" y="16"/>
                      <a:pt x="166" y="16"/>
                    </a:cubicBezTo>
                    <a:cubicBezTo>
                      <a:pt x="166" y="16"/>
                      <a:pt x="167" y="16"/>
                      <a:pt x="167" y="15"/>
                    </a:cubicBezTo>
                    <a:cubicBezTo>
                      <a:pt x="167" y="14"/>
                      <a:pt x="167" y="14"/>
                      <a:pt x="166" y="13"/>
                    </a:cubicBezTo>
                    <a:cubicBezTo>
                      <a:pt x="166" y="13"/>
                      <a:pt x="166" y="13"/>
                      <a:pt x="166" y="13"/>
                    </a:cubicBezTo>
                    <a:cubicBezTo>
                      <a:pt x="172" y="14"/>
                      <a:pt x="172" y="14"/>
                      <a:pt x="172" y="14"/>
                    </a:cubicBezTo>
                    <a:cubicBezTo>
                      <a:pt x="173" y="14"/>
                      <a:pt x="173" y="13"/>
                      <a:pt x="174" y="13"/>
                    </a:cubicBezTo>
                    <a:cubicBezTo>
                      <a:pt x="174" y="12"/>
                      <a:pt x="174" y="11"/>
                      <a:pt x="173" y="11"/>
                    </a:cubicBezTo>
                    <a:cubicBezTo>
                      <a:pt x="170" y="9"/>
                      <a:pt x="170" y="9"/>
                      <a:pt x="170" y="9"/>
                    </a:cubicBezTo>
                    <a:cubicBezTo>
                      <a:pt x="169" y="10"/>
                      <a:pt x="169" y="10"/>
                      <a:pt x="169" y="10"/>
                    </a:cubicBezTo>
                    <a:cubicBezTo>
                      <a:pt x="169" y="12"/>
                      <a:pt x="169" y="12"/>
                      <a:pt x="169" y="12"/>
                    </a:cubicBezTo>
                    <a:cubicBezTo>
                      <a:pt x="179" y="12"/>
                      <a:pt x="179" y="12"/>
                      <a:pt x="179" y="12"/>
                    </a:cubicBezTo>
                    <a:cubicBezTo>
                      <a:pt x="179" y="12"/>
                      <a:pt x="180" y="12"/>
                      <a:pt x="180" y="11"/>
                    </a:cubicBezTo>
                    <a:cubicBezTo>
                      <a:pt x="180" y="10"/>
                      <a:pt x="180" y="10"/>
                      <a:pt x="179" y="9"/>
                    </a:cubicBezTo>
                    <a:cubicBezTo>
                      <a:pt x="175" y="7"/>
                      <a:pt x="175" y="7"/>
                      <a:pt x="175" y="7"/>
                    </a:cubicBezTo>
                    <a:cubicBezTo>
                      <a:pt x="174" y="8"/>
                      <a:pt x="174" y="8"/>
                      <a:pt x="174" y="8"/>
                    </a:cubicBezTo>
                    <a:cubicBezTo>
                      <a:pt x="174" y="9"/>
                      <a:pt x="174" y="9"/>
                      <a:pt x="174" y="9"/>
                    </a:cubicBezTo>
                    <a:cubicBezTo>
                      <a:pt x="184" y="9"/>
                      <a:pt x="184" y="9"/>
                      <a:pt x="184" y="9"/>
                    </a:cubicBezTo>
                    <a:cubicBezTo>
                      <a:pt x="185" y="9"/>
                      <a:pt x="185" y="9"/>
                      <a:pt x="186" y="8"/>
                    </a:cubicBezTo>
                    <a:cubicBezTo>
                      <a:pt x="186" y="7"/>
                      <a:pt x="186" y="7"/>
                      <a:pt x="185" y="6"/>
                    </a:cubicBezTo>
                    <a:cubicBezTo>
                      <a:pt x="181" y="4"/>
                      <a:pt x="181" y="4"/>
                      <a:pt x="181" y="4"/>
                    </a:cubicBezTo>
                    <a:cubicBezTo>
                      <a:pt x="180" y="5"/>
                      <a:pt x="180" y="5"/>
                      <a:pt x="180" y="5"/>
                    </a:cubicBezTo>
                    <a:cubicBezTo>
                      <a:pt x="180" y="7"/>
                      <a:pt x="180" y="7"/>
                      <a:pt x="180" y="7"/>
                    </a:cubicBezTo>
                    <a:cubicBezTo>
                      <a:pt x="191" y="7"/>
                      <a:pt x="191" y="7"/>
                      <a:pt x="191" y="7"/>
                    </a:cubicBezTo>
                    <a:cubicBezTo>
                      <a:pt x="191" y="7"/>
                      <a:pt x="192" y="7"/>
                      <a:pt x="192" y="6"/>
                    </a:cubicBezTo>
                    <a:cubicBezTo>
                      <a:pt x="192" y="5"/>
                      <a:pt x="192" y="5"/>
                      <a:pt x="192" y="4"/>
                    </a:cubicBezTo>
                    <a:cubicBezTo>
                      <a:pt x="189" y="3"/>
                      <a:pt x="189" y="3"/>
                      <a:pt x="189" y="3"/>
                    </a:cubicBezTo>
                    <a:cubicBezTo>
                      <a:pt x="188" y="4"/>
                      <a:pt x="188" y="4"/>
                      <a:pt x="188" y="4"/>
                    </a:cubicBezTo>
                    <a:cubicBezTo>
                      <a:pt x="188" y="6"/>
                      <a:pt x="188" y="6"/>
                      <a:pt x="188" y="6"/>
                    </a:cubicBezTo>
                    <a:cubicBezTo>
                      <a:pt x="200" y="5"/>
                      <a:pt x="200" y="5"/>
                      <a:pt x="200" y="5"/>
                    </a:cubicBezTo>
                    <a:cubicBezTo>
                      <a:pt x="201" y="5"/>
                      <a:pt x="201" y="5"/>
                      <a:pt x="201" y="4"/>
                    </a:cubicBezTo>
                    <a:cubicBezTo>
                      <a:pt x="202" y="4"/>
                      <a:pt x="201" y="3"/>
                      <a:pt x="201" y="3"/>
                    </a:cubicBezTo>
                    <a:cubicBezTo>
                      <a:pt x="198" y="1"/>
                      <a:pt x="198" y="1"/>
                      <a:pt x="198" y="1"/>
                    </a:cubicBezTo>
                    <a:cubicBezTo>
                      <a:pt x="197" y="0"/>
                      <a:pt x="196" y="1"/>
                      <a:pt x="196" y="1"/>
                    </a:cubicBezTo>
                    <a:cubicBezTo>
                      <a:pt x="195" y="2"/>
                      <a:pt x="195" y="3"/>
                      <a:pt x="196" y="3"/>
                    </a:cubicBezTo>
                    <a:cubicBezTo>
                      <a:pt x="199" y="5"/>
                      <a:pt x="199" y="5"/>
                      <a:pt x="199" y="5"/>
                    </a:cubicBezTo>
                    <a:cubicBezTo>
                      <a:pt x="200" y="4"/>
                      <a:pt x="200" y="4"/>
                      <a:pt x="200" y="4"/>
                    </a:cubicBezTo>
                    <a:cubicBezTo>
                      <a:pt x="200" y="2"/>
                      <a:pt x="200" y="2"/>
                      <a:pt x="200" y="2"/>
                    </a:cubicBezTo>
                    <a:cubicBezTo>
                      <a:pt x="188" y="3"/>
                      <a:pt x="188" y="3"/>
                      <a:pt x="188" y="3"/>
                    </a:cubicBezTo>
                    <a:cubicBezTo>
                      <a:pt x="188" y="3"/>
                      <a:pt x="187" y="3"/>
                      <a:pt x="187" y="4"/>
                    </a:cubicBezTo>
                    <a:cubicBezTo>
                      <a:pt x="187" y="4"/>
                      <a:pt x="187" y="5"/>
                      <a:pt x="187" y="5"/>
                    </a:cubicBezTo>
                    <a:cubicBezTo>
                      <a:pt x="190" y="7"/>
                      <a:pt x="190" y="7"/>
                      <a:pt x="190" y="7"/>
                    </a:cubicBezTo>
                    <a:cubicBezTo>
                      <a:pt x="191" y="6"/>
                      <a:pt x="191" y="6"/>
                      <a:pt x="191" y="6"/>
                    </a:cubicBezTo>
                    <a:cubicBezTo>
                      <a:pt x="191" y="4"/>
                      <a:pt x="191" y="4"/>
                      <a:pt x="191" y="4"/>
                    </a:cubicBezTo>
                    <a:cubicBezTo>
                      <a:pt x="180" y="4"/>
                      <a:pt x="180" y="4"/>
                      <a:pt x="180" y="4"/>
                    </a:cubicBezTo>
                    <a:cubicBezTo>
                      <a:pt x="180" y="4"/>
                      <a:pt x="179" y="4"/>
                      <a:pt x="179" y="5"/>
                    </a:cubicBezTo>
                    <a:cubicBezTo>
                      <a:pt x="179" y="5"/>
                      <a:pt x="179" y="6"/>
                      <a:pt x="180" y="6"/>
                    </a:cubicBezTo>
                    <a:cubicBezTo>
                      <a:pt x="183" y="9"/>
                      <a:pt x="183" y="9"/>
                      <a:pt x="183" y="9"/>
                    </a:cubicBezTo>
                    <a:cubicBezTo>
                      <a:pt x="184" y="8"/>
                      <a:pt x="184" y="8"/>
                      <a:pt x="184" y="8"/>
                    </a:cubicBezTo>
                    <a:cubicBezTo>
                      <a:pt x="184" y="6"/>
                      <a:pt x="184" y="6"/>
                      <a:pt x="184" y="6"/>
                    </a:cubicBezTo>
                    <a:cubicBezTo>
                      <a:pt x="174" y="6"/>
                      <a:pt x="174" y="6"/>
                      <a:pt x="174" y="6"/>
                    </a:cubicBezTo>
                    <a:cubicBezTo>
                      <a:pt x="174" y="6"/>
                      <a:pt x="173" y="7"/>
                      <a:pt x="173" y="8"/>
                    </a:cubicBezTo>
                    <a:cubicBezTo>
                      <a:pt x="173" y="8"/>
                      <a:pt x="173" y="9"/>
                      <a:pt x="174" y="9"/>
                    </a:cubicBezTo>
                    <a:cubicBezTo>
                      <a:pt x="178" y="12"/>
                      <a:pt x="178" y="12"/>
                      <a:pt x="178" y="12"/>
                    </a:cubicBezTo>
                    <a:cubicBezTo>
                      <a:pt x="179" y="10"/>
                      <a:pt x="179" y="10"/>
                      <a:pt x="179" y="10"/>
                    </a:cubicBezTo>
                    <a:cubicBezTo>
                      <a:pt x="179" y="9"/>
                      <a:pt x="179" y="9"/>
                      <a:pt x="179" y="9"/>
                    </a:cubicBezTo>
                    <a:cubicBezTo>
                      <a:pt x="169" y="9"/>
                      <a:pt x="169" y="9"/>
                      <a:pt x="169" y="9"/>
                    </a:cubicBezTo>
                    <a:cubicBezTo>
                      <a:pt x="168" y="9"/>
                      <a:pt x="168" y="9"/>
                      <a:pt x="168" y="10"/>
                    </a:cubicBezTo>
                    <a:cubicBezTo>
                      <a:pt x="167" y="10"/>
                      <a:pt x="168" y="11"/>
                      <a:pt x="168" y="11"/>
                    </a:cubicBezTo>
                    <a:cubicBezTo>
                      <a:pt x="171" y="13"/>
                      <a:pt x="171" y="13"/>
                      <a:pt x="171" y="13"/>
                    </a:cubicBezTo>
                    <a:cubicBezTo>
                      <a:pt x="172" y="12"/>
                      <a:pt x="172" y="12"/>
                      <a:pt x="172" y="12"/>
                    </a:cubicBezTo>
                    <a:cubicBezTo>
                      <a:pt x="172" y="11"/>
                      <a:pt x="172" y="11"/>
                      <a:pt x="172" y="11"/>
                    </a:cubicBezTo>
                    <a:cubicBezTo>
                      <a:pt x="161" y="10"/>
                      <a:pt x="161" y="10"/>
                      <a:pt x="161" y="10"/>
                    </a:cubicBezTo>
                    <a:cubicBezTo>
                      <a:pt x="160" y="10"/>
                      <a:pt x="159" y="10"/>
                      <a:pt x="159" y="11"/>
                    </a:cubicBezTo>
                    <a:cubicBezTo>
                      <a:pt x="159" y="12"/>
                      <a:pt x="159" y="12"/>
                      <a:pt x="160" y="13"/>
                    </a:cubicBezTo>
                    <a:cubicBezTo>
                      <a:pt x="160" y="13"/>
                      <a:pt x="160" y="13"/>
                      <a:pt x="160" y="13"/>
                    </a:cubicBezTo>
                    <a:cubicBezTo>
                      <a:pt x="156" y="13"/>
                      <a:pt x="156" y="13"/>
                      <a:pt x="156" y="13"/>
                    </a:cubicBezTo>
                    <a:cubicBezTo>
                      <a:pt x="156" y="13"/>
                      <a:pt x="155" y="13"/>
                      <a:pt x="155" y="14"/>
                    </a:cubicBezTo>
                    <a:cubicBezTo>
                      <a:pt x="155" y="15"/>
                      <a:pt x="155" y="15"/>
                      <a:pt x="155" y="16"/>
                    </a:cubicBezTo>
                    <a:cubicBezTo>
                      <a:pt x="159" y="18"/>
                      <a:pt x="159" y="18"/>
                      <a:pt x="159" y="18"/>
                    </a:cubicBezTo>
                    <a:cubicBezTo>
                      <a:pt x="160" y="17"/>
                      <a:pt x="160" y="17"/>
                      <a:pt x="160" y="17"/>
                    </a:cubicBezTo>
                    <a:cubicBezTo>
                      <a:pt x="160" y="15"/>
                      <a:pt x="160" y="15"/>
                      <a:pt x="160" y="15"/>
                    </a:cubicBezTo>
                    <a:cubicBezTo>
                      <a:pt x="149" y="15"/>
                      <a:pt x="149" y="15"/>
                      <a:pt x="149" y="15"/>
                    </a:cubicBezTo>
                    <a:cubicBezTo>
                      <a:pt x="149" y="15"/>
                      <a:pt x="148" y="15"/>
                      <a:pt x="148" y="16"/>
                    </a:cubicBezTo>
                    <a:cubicBezTo>
                      <a:pt x="148" y="16"/>
                      <a:pt x="148" y="17"/>
                      <a:pt x="148" y="17"/>
                    </a:cubicBezTo>
                    <a:cubicBezTo>
                      <a:pt x="153" y="20"/>
                      <a:pt x="153" y="20"/>
                      <a:pt x="153" y="20"/>
                    </a:cubicBezTo>
                    <a:cubicBezTo>
                      <a:pt x="154" y="19"/>
                      <a:pt x="154" y="19"/>
                      <a:pt x="154" y="19"/>
                    </a:cubicBezTo>
                    <a:cubicBezTo>
                      <a:pt x="154" y="18"/>
                      <a:pt x="154" y="18"/>
                      <a:pt x="154" y="18"/>
                    </a:cubicBezTo>
                    <a:cubicBezTo>
                      <a:pt x="143" y="17"/>
                      <a:pt x="143" y="17"/>
                      <a:pt x="143" y="17"/>
                    </a:cubicBezTo>
                    <a:cubicBezTo>
                      <a:pt x="143" y="17"/>
                      <a:pt x="142" y="17"/>
                      <a:pt x="142" y="18"/>
                    </a:cubicBezTo>
                    <a:cubicBezTo>
                      <a:pt x="142" y="18"/>
                      <a:pt x="142" y="19"/>
                      <a:pt x="143" y="20"/>
                    </a:cubicBezTo>
                    <a:cubicBezTo>
                      <a:pt x="146" y="22"/>
                      <a:pt x="146" y="22"/>
                      <a:pt x="146" y="22"/>
                    </a:cubicBezTo>
                    <a:cubicBezTo>
                      <a:pt x="147" y="21"/>
                      <a:pt x="147" y="21"/>
                      <a:pt x="147" y="21"/>
                    </a:cubicBezTo>
                    <a:cubicBezTo>
                      <a:pt x="147" y="19"/>
                      <a:pt x="147" y="19"/>
                      <a:pt x="147" y="19"/>
                    </a:cubicBezTo>
                    <a:cubicBezTo>
                      <a:pt x="137" y="18"/>
                      <a:pt x="137" y="18"/>
                      <a:pt x="137" y="18"/>
                    </a:cubicBezTo>
                    <a:cubicBezTo>
                      <a:pt x="136" y="18"/>
                      <a:pt x="136" y="19"/>
                      <a:pt x="135" y="19"/>
                    </a:cubicBezTo>
                    <a:cubicBezTo>
                      <a:pt x="135" y="20"/>
                      <a:pt x="136" y="21"/>
                      <a:pt x="136" y="21"/>
                    </a:cubicBezTo>
                    <a:cubicBezTo>
                      <a:pt x="140" y="23"/>
                      <a:pt x="140" y="23"/>
                      <a:pt x="140" y="23"/>
                    </a:cubicBezTo>
                    <a:cubicBezTo>
                      <a:pt x="140" y="22"/>
                      <a:pt x="140" y="22"/>
                      <a:pt x="140" y="22"/>
                    </a:cubicBezTo>
                    <a:cubicBezTo>
                      <a:pt x="140" y="21"/>
                      <a:pt x="140" y="21"/>
                      <a:pt x="140" y="21"/>
                    </a:cubicBezTo>
                    <a:cubicBezTo>
                      <a:pt x="129" y="20"/>
                      <a:pt x="129" y="20"/>
                      <a:pt x="129" y="20"/>
                    </a:cubicBezTo>
                    <a:cubicBezTo>
                      <a:pt x="128" y="20"/>
                      <a:pt x="128" y="21"/>
                      <a:pt x="128" y="22"/>
                    </a:cubicBezTo>
                    <a:cubicBezTo>
                      <a:pt x="127" y="22"/>
                      <a:pt x="128" y="23"/>
                      <a:pt x="128" y="23"/>
                    </a:cubicBezTo>
                    <a:cubicBezTo>
                      <a:pt x="131" y="25"/>
                      <a:pt x="131" y="25"/>
                      <a:pt x="131" y="25"/>
                    </a:cubicBezTo>
                    <a:cubicBezTo>
                      <a:pt x="132" y="24"/>
                      <a:pt x="132" y="24"/>
                      <a:pt x="132" y="24"/>
                    </a:cubicBezTo>
                    <a:cubicBezTo>
                      <a:pt x="132" y="22"/>
                      <a:pt x="132" y="22"/>
                      <a:pt x="132" y="22"/>
                    </a:cubicBezTo>
                    <a:cubicBezTo>
                      <a:pt x="122" y="24"/>
                      <a:pt x="122" y="24"/>
                      <a:pt x="122" y="24"/>
                    </a:cubicBezTo>
                    <a:cubicBezTo>
                      <a:pt x="121" y="24"/>
                      <a:pt x="121" y="24"/>
                      <a:pt x="121" y="25"/>
                    </a:cubicBezTo>
                    <a:cubicBezTo>
                      <a:pt x="121" y="25"/>
                      <a:pt x="121" y="26"/>
                      <a:pt x="121" y="26"/>
                    </a:cubicBezTo>
                    <a:cubicBezTo>
                      <a:pt x="125" y="29"/>
                      <a:pt x="125" y="29"/>
                      <a:pt x="125" y="29"/>
                    </a:cubicBezTo>
                    <a:cubicBezTo>
                      <a:pt x="126" y="28"/>
                      <a:pt x="126" y="28"/>
                      <a:pt x="126" y="28"/>
                    </a:cubicBezTo>
                    <a:cubicBezTo>
                      <a:pt x="126" y="26"/>
                      <a:pt x="126" y="26"/>
                      <a:pt x="126" y="26"/>
                    </a:cubicBezTo>
                    <a:cubicBezTo>
                      <a:pt x="115" y="25"/>
                      <a:pt x="115" y="25"/>
                      <a:pt x="115" y="25"/>
                    </a:cubicBezTo>
                    <a:cubicBezTo>
                      <a:pt x="114" y="25"/>
                      <a:pt x="114" y="26"/>
                      <a:pt x="113" y="26"/>
                    </a:cubicBezTo>
                    <a:cubicBezTo>
                      <a:pt x="113" y="27"/>
                      <a:pt x="113" y="28"/>
                      <a:pt x="114" y="28"/>
                    </a:cubicBezTo>
                    <a:cubicBezTo>
                      <a:pt x="119" y="31"/>
                      <a:pt x="119" y="31"/>
                      <a:pt x="119" y="31"/>
                    </a:cubicBezTo>
                    <a:cubicBezTo>
                      <a:pt x="120" y="30"/>
                      <a:pt x="120" y="30"/>
                      <a:pt x="120" y="30"/>
                    </a:cubicBezTo>
                    <a:cubicBezTo>
                      <a:pt x="120" y="28"/>
                      <a:pt x="120" y="28"/>
                      <a:pt x="120" y="28"/>
                    </a:cubicBezTo>
                    <a:cubicBezTo>
                      <a:pt x="109" y="26"/>
                      <a:pt x="109" y="26"/>
                      <a:pt x="109" y="26"/>
                    </a:cubicBezTo>
                    <a:cubicBezTo>
                      <a:pt x="108" y="26"/>
                      <a:pt x="107" y="26"/>
                      <a:pt x="107" y="27"/>
                    </a:cubicBezTo>
                    <a:cubicBezTo>
                      <a:pt x="107" y="27"/>
                      <a:pt x="107" y="28"/>
                      <a:pt x="108" y="29"/>
                    </a:cubicBezTo>
                    <a:cubicBezTo>
                      <a:pt x="108" y="29"/>
                      <a:pt x="108" y="29"/>
                      <a:pt x="108" y="29"/>
                    </a:cubicBezTo>
                    <a:cubicBezTo>
                      <a:pt x="102" y="30"/>
                      <a:pt x="102" y="30"/>
                      <a:pt x="102" y="30"/>
                    </a:cubicBezTo>
                    <a:cubicBezTo>
                      <a:pt x="101" y="30"/>
                      <a:pt x="101" y="30"/>
                      <a:pt x="101" y="31"/>
                    </a:cubicBezTo>
                    <a:cubicBezTo>
                      <a:pt x="101" y="31"/>
                      <a:pt x="101" y="32"/>
                      <a:pt x="101" y="32"/>
                    </a:cubicBezTo>
                    <a:cubicBezTo>
                      <a:pt x="104" y="34"/>
                      <a:pt x="104" y="34"/>
                      <a:pt x="104" y="34"/>
                    </a:cubicBezTo>
                    <a:cubicBezTo>
                      <a:pt x="104" y="32"/>
                      <a:pt x="104" y="32"/>
                      <a:pt x="104" y="32"/>
                    </a:cubicBezTo>
                    <a:cubicBezTo>
                      <a:pt x="104" y="31"/>
                      <a:pt x="104" y="31"/>
                      <a:pt x="104" y="31"/>
                    </a:cubicBezTo>
                    <a:cubicBezTo>
                      <a:pt x="93" y="31"/>
                      <a:pt x="93" y="31"/>
                      <a:pt x="93" y="31"/>
                    </a:cubicBezTo>
                    <a:cubicBezTo>
                      <a:pt x="92" y="31"/>
                      <a:pt x="91" y="31"/>
                      <a:pt x="91" y="32"/>
                    </a:cubicBezTo>
                    <a:cubicBezTo>
                      <a:pt x="91" y="32"/>
                      <a:pt x="91" y="33"/>
                      <a:pt x="92" y="33"/>
                    </a:cubicBezTo>
                    <a:cubicBezTo>
                      <a:pt x="92" y="34"/>
                      <a:pt x="92" y="34"/>
                      <a:pt x="92" y="34"/>
                    </a:cubicBezTo>
                    <a:cubicBezTo>
                      <a:pt x="86" y="33"/>
                      <a:pt x="86" y="33"/>
                      <a:pt x="86" y="33"/>
                    </a:cubicBezTo>
                    <a:cubicBezTo>
                      <a:pt x="86" y="33"/>
                      <a:pt x="85" y="34"/>
                      <a:pt x="85" y="34"/>
                    </a:cubicBezTo>
                    <a:cubicBezTo>
                      <a:pt x="85" y="35"/>
                      <a:pt x="85" y="36"/>
                      <a:pt x="85" y="36"/>
                    </a:cubicBezTo>
                    <a:cubicBezTo>
                      <a:pt x="91" y="40"/>
                      <a:pt x="91" y="40"/>
                      <a:pt x="91" y="40"/>
                    </a:cubicBezTo>
                    <a:cubicBezTo>
                      <a:pt x="92" y="38"/>
                      <a:pt x="92" y="38"/>
                      <a:pt x="92" y="38"/>
                    </a:cubicBezTo>
                    <a:cubicBezTo>
                      <a:pt x="92" y="37"/>
                      <a:pt x="92" y="37"/>
                      <a:pt x="92" y="37"/>
                    </a:cubicBezTo>
                    <a:cubicBezTo>
                      <a:pt x="82" y="36"/>
                      <a:pt x="82" y="36"/>
                      <a:pt x="82" y="36"/>
                    </a:cubicBezTo>
                    <a:cubicBezTo>
                      <a:pt x="82" y="36"/>
                      <a:pt x="81" y="36"/>
                      <a:pt x="81" y="37"/>
                    </a:cubicBezTo>
                    <a:cubicBezTo>
                      <a:pt x="81" y="37"/>
                      <a:pt x="81" y="38"/>
                      <a:pt x="81" y="38"/>
                    </a:cubicBezTo>
                    <a:cubicBezTo>
                      <a:pt x="86" y="41"/>
                      <a:pt x="86" y="41"/>
                      <a:pt x="86" y="41"/>
                    </a:cubicBezTo>
                    <a:cubicBezTo>
                      <a:pt x="86" y="40"/>
                      <a:pt x="86" y="40"/>
                      <a:pt x="86" y="40"/>
                    </a:cubicBezTo>
                    <a:cubicBezTo>
                      <a:pt x="87" y="38"/>
                      <a:pt x="87" y="38"/>
                      <a:pt x="87" y="38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5" y="37"/>
                      <a:pt x="75" y="37"/>
                      <a:pt x="74" y="38"/>
                    </a:cubicBezTo>
                    <a:cubicBezTo>
                      <a:pt x="74" y="38"/>
                      <a:pt x="74" y="39"/>
                      <a:pt x="75" y="40"/>
                    </a:cubicBezTo>
                    <a:cubicBezTo>
                      <a:pt x="79" y="42"/>
                      <a:pt x="79" y="42"/>
                      <a:pt x="79" y="42"/>
                    </a:cubicBezTo>
                    <a:cubicBezTo>
                      <a:pt x="80" y="41"/>
                      <a:pt x="80" y="41"/>
                      <a:pt x="80" y="41"/>
                    </a:cubicBezTo>
                    <a:cubicBezTo>
                      <a:pt x="79" y="39"/>
                      <a:pt x="79" y="39"/>
                      <a:pt x="79" y="39"/>
                    </a:cubicBezTo>
                    <a:cubicBezTo>
                      <a:pt x="70" y="40"/>
                      <a:pt x="70" y="40"/>
                      <a:pt x="70" y="40"/>
                    </a:cubicBezTo>
                    <a:cubicBezTo>
                      <a:pt x="69" y="40"/>
                      <a:pt x="68" y="40"/>
                      <a:pt x="68" y="41"/>
                    </a:cubicBezTo>
                    <a:cubicBezTo>
                      <a:pt x="68" y="41"/>
                      <a:pt x="68" y="42"/>
                      <a:pt x="69" y="42"/>
                    </a:cubicBezTo>
                    <a:cubicBezTo>
                      <a:pt x="72" y="44"/>
                      <a:pt x="72" y="44"/>
                      <a:pt x="72" y="44"/>
                    </a:cubicBezTo>
                    <a:cubicBezTo>
                      <a:pt x="73" y="43"/>
                      <a:pt x="73" y="43"/>
                      <a:pt x="73" y="43"/>
                    </a:cubicBezTo>
                    <a:cubicBezTo>
                      <a:pt x="73" y="42"/>
                      <a:pt x="73" y="42"/>
                      <a:pt x="73" y="42"/>
                    </a:cubicBezTo>
                    <a:cubicBezTo>
                      <a:pt x="60" y="41"/>
                      <a:pt x="60" y="41"/>
                      <a:pt x="60" y="41"/>
                    </a:cubicBezTo>
                    <a:cubicBezTo>
                      <a:pt x="60" y="41"/>
                      <a:pt x="59" y="42"/>
                      <a:pt x="59" y="42"/>
                    </a:cubicBezTo>
                    <a:cubicBezTo>
                      <a:pt x="59" y="43"/>
                      <a:pt x="59" y="44"/>
                      <a:pt x="59" y="44"/>
                    </a:cubicBezTo>
                    <a:cubicBezTo>
                      <a:pt x="59" y="44"/>
                      <a:pt x="59" y="44"/>
                      <a:pt x="59" y="44"/>
                    </a:cubicBezTo>
                    <a:cubicBezTo>
                      <a:pt x="52" y="44"/>
                      <a:pt x="52" y="44"/>
                      <a:pt x="52" y="44"/>
                    </a:cubicBezTo>
                    <a:cubicBezTo>
                      <a:pt x="51" y="44"/>
                      <a:pt x="51" y="44"/>
                      <a:pt x="50" y="45"/>
                    </a:cubicBezTo>
                    <a:cubicBezTo>
                      <a:pt x="50" y="45"/>
                      <a:pt x="51" y="46"/>
                      <a:pt x="51" y="46"/>
                    </a:cubicBezTo>
                    <a:cubicBezTo>
                      <a:pt x="57" y="50"/>
                      <a:pt x="57" y="50"/>
                      <a:pt x="57" y="50"/>
                    </a:cubicBezTo>
                    <a:cubicBezTo>
                      <a:pt x="57" y="49"/>
                      <a:pt x="57" y="49"/>
                      <a:pt x="57" y="49"/>
                    </a:cubicBezTo>
                    <a:cubicBezTo>
                      <a:pt x="58" y="47"/>
                      <a:pt x="58" y="47"/>
                      <a:pt x="58" y="47"/>
                    </a:cubicBezTo>
                    <a:cubicBezTo>
                      <a:pt x="46" y="45"/>
                      <a:pt x="46" y="45"/>
                      <a:pt x="46" y="45"/>
                    </a:cubicBezTo>
                    <a:cubicBezTo>
                      <a:pt x="45" y="45"/>
                      <a:pt x="44" y="46"/>
                      <a:pt x="44" y="46"/>
                    </a:cubicBezTo>
                    <a:cubicBezTo>
                      <a:pt x="44" y="47"/>
                      <a:pt x="44" y="48"/>
                      <a:pt x="45" y="48"/>
                    </a:cubicBezTo>
                    <a:cubicBezTo>
                      <a:pt x="45" y="48"/>
                      <a:pt x="45" y="48"/>
                      <a:pt x="45" y="48"/>
                    </a:cubicBezTo>
                    <a:cubicBezTo>
                      <a:pt x="41" y="48"/>
                      <a:pt x="41" y="48"/>
                      <a:pt x="41" y="48"/>
                    </a:cubicBezTo>
                    <a:cubicBezTo>
                      <a:pt x="40" y="48"/>
                      <a:pt x="39" y="48"/>
                      <a:pt x="39" y="49"/>
                    </a:cubicBezTo>
                    <a:cubicBezTo>
                      <a:pt x="39" y="50"/>
                      <a:pt x="39" y="50"/>
                      <a:pt x="40" y="51"/>
                    </a:cubicBezTo>
                    <a:cubicBezTo>
                      <a:pt x="40" y="51"/>
                      <a:pt x="40" y="51"/>
                      <a:pt x="40" y="51"/>
                    </a:cubicBezTo>
                    <a:cubicBezTo>
                      <a:pt x="34" y="51"/>
                      <a:pt x="34" y="51"/>
                      <a:pt x="34" y="51"/>
                    </a:cubicBezTo>
                    <a:cubicBezTo>
                      <a:pt x="33" y="51"/>
                      <a:pt x="32" y="51"/>
                      <a:pt x="32" y="52"/>
                    </a:cubicBezTo>
                    <a:cubicBezTo>
                      <a:pt x="32" y="53"/>
                      <a:pt x="32" y="53"/>
                      <a:pt x="33" y="54"/>
                    </a:cubicBezTo>
                    <a:cubicBezTo>
                      <a:pt x="35" y="55"/>
                      <a:pt x="35" y="55"/>
                      <a:pt x="35" y="55"/>
                    </a:cubicBezTo>
                    <a:cubicBezTo>
                      <a:pt x="36" y="54"/>
                      <a:pt x="36" y="54"/>
                      <a:pt x="36" y="54"/>
                    </a:cubicBezTo>
                    <a:cubicBezTo>
                      <a:pt x="36" y="52"/>
                      <a:pt x="36" y="52"/>
                      <a:pt x="36" y="52"/>
                    </a:cubicBezTo>
                    <a:cubicBezTo>
                      <a:pt x="27" y="53"/>
                      <a:pt x="27" y="53"/>
                      <a:pt x="27" y="53"/>
                    </a:cubicBezTo>
                    <a:cubicBezTo>
                      <a:pt x="26" y="53"/>
                      <a:pt x="26" y="53"/>
                      <a:pt x="25" y="54"/>
                    </a:cubicBezTo>
                    <a:cubicBezTo>
                      <a:pt x="25" y="55"/>
                      <a:pt x="26" y="55"/>
                      <a:pt x="26" y="56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31" y="57"/>
                      <a:pt x="31" y="57"/>
                      <a:pt x="31" y="57"/>
                    </a:cubicBezTo>
                    <a:cubicBezTo>
                      <a:pt x="31" y="56"/>
                      <a:pt x="31" y="56"/>
                      <a:pt x="31" y="56"/>
                    </a:cubicBezTo>
                    <a:cubicBezTo>
                      <a:pt x="18" y="54"/>
                      <a:pt x="18" y="54"/>
                      <a:pt x="18" y="54"/>
                    </a:cubicBezTo>
                    <a:cubicBezTo>
                      <a:pt x="17" y="54"/>
                      <a:pt x="17" y="55"/>
                      <a:pt x="16" y="55"/>
                    </a:cubicBezTo>
                    <a:cubicBezTo>
                      <a:pt x="16" y="56"/>
                      <a:pt x="16" y="57"/>
                      <a:pt x="17" y="57"/>
                    </a:cubicBezTo>
                    <a:cubicBezTo>
                      <a:pt x="17" y="57"/>
                      <a:pt x="17" y="57"/>
                      <a:pt x="17" y="57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12" y="57"/>
                      <a:pt x="11" y="58"/>
                      <a:pt x="11" y="58"/>
                    </a:cubicBezTo>
                    <a:cubicBezTo>
                      <a:pt x="11" y="59"/>
                      <a:pt x="11" y="60"/>
                      <a:pt x="12" y="60"/>
                    </a:cubicBezTo>
                    <a:cubicBezTo>
                      <a:pt x="14" y="62"/>
                      <a:pt x="14" y="62"/>
                      <a:pt x="14" y="62"/>
                    </a:cubicBezTo>
                    <a:cubicBezTo>
                      <a:pt x="15" y="60"/>
                      <a:pt x="15" y="60"/>
                      <a:pt x="15" y="60"/>
                    </a:cubicBezTo>
                    <a:cubicBezTo>
                      <a:pt x="15" y="59"/>
                      <a:pt x="15" y="59"/>
                      <a:pt x="15" y="59"/>
                    </a:cubicBezTo>
                    <a:cubicBezTo>
                      <a:pt x="2" y="58"/>
                      <a:pt x="2" y="58"/>
                      <a:pt x="2" y="58"/>
                    </a:cubicBezTo>
                    <a:cubicBezTo>
                      <a:pt x="2" y="58"/>
                      <a:pt x="1" y="58"/>
                      <a:pt x="1" y="59"/>
                    </a:cubicBezTo>
                    <a:cubicBezTo>
                      <a:pt x="0" y="60"/>
                      <a:pt x="1" y="60"/>
                      <a:pt x="1" y="61"/>
                    </a:cubicBezTo>
                    <a:cubicBezTo>
                      <a:pt x="4" y="62"/>
                      <a:pt x="4" y="62"/>
                      <a:pt x="4" y="62"/>
                    </a:cubicBezTo>
                    <a:cubicBezTo>
                      <a:pt x="2" y="64"/>
                      <a:pt x="2" y="64"/>
                      <a:pt x="2" y="64"/>
                    </a:cubicBezTo>
                    <a:cubicBezTo>
                      <a:pt x="1" y="64"/>
                      <a:pt x="1" y="64"/>
                      <a:pt x="1" y="65"/>
                    </a:cubicBezTo>
                    <a:cubicBezTo>
                      <a:pt x="1" y="65"/>
                      <a:pt x="1" y="66"/>
                      <a:pt x="1" y="66"/>
                    </a:cubicBezTo>
                    <a:cubicBezTo>
                      <a:pt x="2" y="66"/>
                      <a:pt x="2" y="66"/>
                      <a:pt x="2" y="66"/>
                    </a:cubicBezTo>
                    <a:cubicBezTo>
                      <a:pt x="2" y="67"/>
                      <a:pt x="3" y="67"/>
                      <a:pt x="4" y="66"/>
                    </a:cubicBezTo>
                    <a:cubicBezTo>
                      <a:pt x="4" y="65"/>
                      <a:pt x="4" y="64"/>
                      <a:pt x="3" y="64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4" name="Freeform 1204">
                <a:extLst>
                  <a:ext uri="{FF2B5EF4-FFF2-40B4-BE49-F238E27FC236}">
                    <a16:creationId xmlns="" xmlns:a16="http://schemas.microsoft.com/office/drawing/2014/main" id="{6FE469A5-F7EF-4432-A8CB-D66B8952FA36}"/>
                  </a:ext>
                </a:extLst>
              </p:cNvPr>
              <p:cNvSpPr/>
              <p:nvPr/>
            </p:nvSpPr>
            <p:spPr bwMode="auto">
              <a:xfrm>
                <a:off x="3415466" y="512756"/>
                <a:ext cx="663176" cy="371829"/>
              </a:xfrm>
              <a:custGeom>
                <a:avLst/>
                <a:gdLst>
                  <a:gd name="T0" fmla="*/ 4 w 303"/>
                  <a:gd name="T1" fmla="*/ 128 h 169"/>
                  <a:gd name="T2" fmla="*/ 87 w 303"/>
                  <a:gd name="T3" fmla="*/ 168 h 169"/>
                  <a:gd name="T4" fmla="*/ 76 w 303"/>
                  <a:gd name="T5" fmla="*/ 158 h 169"/>
                  <a:gd name="T6" fmla="*/ 68 w 303"/>
                  <a:gd name="T7" fmla="*/ 154 h 169"/>
                  <a:gd name="T8" fmla="*/ 68 w 303"/>
                  <a:gd name="T9" fmla="*/ 154 h 169"/>
                  <a:gd name="T10" fmla="*/ 68 w 303"/>
                  <a:gd name="T11" fmla="*/ 154 h 169"/>
                  <a:gd name="T12" fmla="*/ 98 w 303"/>
                  <a:gd name="T13" fmla="*/ 166 h 169"/>
                  <a:gd name="T14" fmla="*/ 97 w 303"/>
                  <a:gd name="T15" fmla="*/ 147 h 169"/>
                  <a:gd name="T16" fmla="*/ 95 w 303"/>
                  <a:gd name="T17" fmla="*/ 133 h 169"/>
                  <a:gd name="T18" fmla="*/ 115 w 303"/>
                  <a:gd name="T19" fmla="*/ 133 h 169"/>
                  <a:gd name="T20" fmla="*/ 123 w 303"/>
                  <a:gd name="T21" fmla="*/ 131 h 169"/>
                  <a:gd name="T22" fmla="*/ 133 w 303"/>
                  <a:gd name="T23" fmla="*/ 127 h 169"/>
                  <a:gd name="T24" fmla="*/ 137 w 303"/>
                  <a:gd name="T25" fmla="*/ 122 h 169"/>
                  <a:gd name="T26" fmla="*/ 155 w 303"/>
                  <a:gd name="T27" fmla="*/ 119 h 169"/>
                  <a:gd name="T28" fmla="*/ 170 w 303"/>
                  <a:gd name="T29" fmla="*/ 113 h 169"/>
                  <a:gd name="T30" fmla="*/ 182 w 303"/>
                  <a:gd name="T31" fmla="*/ 112 h 169"/>
                  <a:gd name="T32" fmla="*/ 183 w 303"/>
                  <a:gd name="T33" fmla="*/ 105 h 169"/>
                  <a:gd name="T34" fmla="*/ 204 w 303"/>
                  <a:gd name="T35" fmla="*/ 102 h 169"/>
                  <a:gd name="T36" fmla="*/ 217 w 303"/>
                  <a:gd name="T37" fmla="*/ 101 h 169"/>
                  <a:gd name="T38" fmla="*/ 229 w 303"/>
                  <a:gd name="T39" fmla="*/ 94 h 169"/>
                  <a:gd name="T40" fmla="*/ 243 w 303"/>
                  <a:gd name="T41" fmla="*/ 92 h 169"/>
                  <a:gd name="T42" fmla="*/ 246 w 303"/>
                  <a:gd name="T43" fmla="*/ 86 h 169"/>
                  <a:gd name="T44" fmla="*/ 265 w 303"/>
                  <a:gd name="T45" fmla="*/ 86 h 169"/>
                  <a:gd name="T46" fmla="*/ 267 w 303"/>
                  <a:gd name="T47" fmla="*/ 79 h 169"/>
                  <a:gd name="T48" fmla="*/ 281 w 303"/>
                  <a:gd name="T49" fmla="*/ 75 h 169"/>
                  <a:gd name="T50" fmla="*/ 302 w 303"/>
                  <a:gd name="T51" fmla="*/ 71 h 169"/>
                  <a:gd name="T52" fmla="*/ 300 w 303"/>
                  <a:gd name="T53" fmla="*/ 51 h 169"/>
                  <a:gd name="T54" fmla="*/ 298 w 303"/>
                  <a:gd name="T55" fmla="*/ 37 h 169"/>
                  <a:gd name="T56" fmla="*/ 296 w 303"/>
                  <a:gd name="T57" fmla="*/ 15 h 169"/>
                  <a:gd name="T58" fmla="*/ 293 w 303"/>
                  <a:gd name="T59" fmla="*/ 8 h 169"/>
                  <a:gd name="T60" fmla="*/ 295 w 303"/>
                  <a:gd name="T61" fmla="*/ 32 h 169"/>
                  <a:gd name="T62" fmla="*/ 294 w 303"/>
                  <a:gd name="T63" fmla="*/ 48 h 169"/>
                  <a:gd name="T64" fmla="*/ 299 w 303"/>
                  <a:gd name="T65" fmla="*/ 66 h 169"/>
                  <a:gd name="T66" fmla="*/ 292 w 303"/>
                  <a:gd name="T67" fmla="*/ 76 h 169"/>
                  <a:gd name="T68" fmla="*/ 271 w 303"/>
                  <a:gd name="T69" fmla="*/ 76 h 169"/>
                  <a:gd name="T70" fmla="*/ 271 w 303"/>
                  <a:gd name="T71" fmla="*/ 80 h 169"/>
                  <a:gd name="T72" fmla="*/ 265 w 303"/>
                  <a:gd name="T73" fmla="*/ 84 h 169"/>
                  <a:gd name="T74" fmla="*/ 265 w 303"/>
                  <a:gd name="T75" fmla="*/ 83 h 169"/>
                  <a:gd name="T76" fmla="*/ 246 w 303"/>
                  <a:gd name="T77" fmla="*/ 87 h 169"/>
                  <a:gd name="T78" fmla="*/ 232 w 303"/>
                  <a:gd name="T79" fmla="*/ 90 h 169"/>
                  <a:gd name="T80" fmla="*/ 229 w 303"/>
                  <a:gd name="T81" fmla="*/ 95 h 169"/>
                  <a:gd name="T82" fmla="*/ 210 w 303"/>
                  <a:gd name="T83" fmla="*/ 97 h 169"/>
                  <a:gd name="T84" fmla="*/ 198 w 303"/>
                  <a:gd name="T85" fmla="*/ 102 h 169"/>
                  <a:gd name="T86" fmla="*/ 183 w 303"/>
                  <a:gd name="T87" fmla="*/ 104 h 169"/>
                  <a:gd name="T88" fmla="*/ 170 w 303"/>
                  <a:gd name="T89" fmla="*/ 109 h 169"/>
                  <a:gd name="T90" fmla="*/ 169 w 303"/>
                  <a:gd name="T91" fmla="*/ 115 h 169"/>
                  <a:gd name="T92" fmla="*/ 149 w 303"/>
                  <a:gd name="T93" fmla="*/ 118 h 169"/>
                  <a:gd name="T94" fmla="*/ 136 w 303"/>
                  <a:gd name="T95" fmla="*/ 120 h 169"/>
                  <a:gd name="T96" fmla="*/ 133 w 303"/>
                  <a:gd name="T97" fmla="*/ 125 h 169"/>
                  <a:gd name="T98" fmla="*/ 115 w 303"/>
                  <a:gd name="T99" fmla="*/ 128 h 169"/>
                  <a:gd name="T100" fmla="*/ 121 w 303"/>
                  <a:gd name="T101" fmla="*/ 129 h 169"/>
                  <a:gd name="T102" fmla="*/ 114 w 303"/>
                  <a:gd name="T103" fmla="*/ 128 h 169"/>
                  <a:gd name="T104" fmla="*/ 107 w 303"/>
                  <a:gd name="T105" fmla="*/ 134 h 169"/>
                  <a:gd name="T106" fmla="*/ 89 w 303"/>
                  <a:gd name="T107" fmla="*/ 144 h 169"/>
                  <a:gd name="T108" fmla="*/ 95 w 303"/>
                  <a:gd name="T109" fmla="*/ 158 h 169"/>
                  <a:gd name="T110" fmla="*/ 96 w 303"/>
                  <a:gd name="T111" fmla="*/ 167 h 169"/>
                  <a:gd name="T112" fmla="*/ 97 w 303"/>
                  <a:gd name="T113" fmla="*/ 166 h 169"/>
                  <a:gd name="T114" fmla="*/ 67 w 303"/>
                  <a:gd name="T115" fmla="*/ 155 h 169"/>
                  <a:gd name="T116" fmla="*/ 87 w 303"/>
                  <a:gd name="T117" fmla="*/ 168 h 169"/>
                  <a:gd name="T118" fmla="*/ 87 w 303"/>
                  <a:gd name="T119" fmla="*/ 167 h 169"/>
                  <a:gd name="T120" fmla="*/ 88 w 303"/>
                  <a:gd name="T121" fmla="*/ 166 h 169"/>
                  <a:gd name="T122" fmla="*/ 85 w 303"/>
                  <a:gd name="T123" fmla="*/ 164 h 169"/>
                  <a:gd name="T124" fmla="*/ 3 w 303"/>
                  <a:gd name="T125" fmla="*/ 126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03" h="169">
                    <a:moveTo>
                      <a:pt x="6" y="131"/>
                    </a:moveTo>
                    <a:cubicBezTo>
                      <a:pt x="2" y="128"/>
                      <a:pt x="2" y="128"/>
                      <a:pt x="2" y="128"/>
                    </a:cubicBezTo>
                    <a:cubicBezTo>
                      <a:pt x="1" y="130"/>
                      <a:pt x="1" y="130"/>
                      <a:pt x="1" y="130"/>
                    </a:cubicBezTo>
                    <a:cubicBezTo>
                      <a:pt x="1" y="131"/>
                      <a:pt x="1" y="131"/>
                      <a:pt x="1" y="131"/>
                    </a:cubicBezTo>
                    <a:cubicBezTo>
                      <a:pt x="28" y="144"/>
                      <a:pt x="28" y="144"/>
                      <a:pt x="28" y="144"/>
                    </a:cubicBezTo>
                    <a:cubicBezTo>
                      <a:pt x="29" y="144"/>
                      <a:pt x="30" y="144"/>
                      <a:pt x="30" y="143"/>
                    </a:cubicBezTo>
                    <a:cubicBezTo>
                      <a:pt x="30" y="142"/>
                      <a:pt x="30" y="141"/>
                      <a:pt x="30" y="141"/>
                    </a:cubicBezTo>
                    <a:cubicBezTo>
                      <a:pt x="5" y="126"/>
                      <a:pt x="5" y="126"/>
                      <a:pt x="5" y="126"/>
                    </a:cubicBezTo>
                    <a:cubicBezTo>
                      <a:pt x="5" y="127"/>
                      <a:pt x="5" y="127"/>
                      <a:pt x="5" y="127"/>
                    </a:cubicBezTo>
                    <a:cubicBezTo>
                      <a:pt x="4" y="128"/>
                      <a:pt x="4" y="128"/>
                      <a:pt x="4" y="128"/>
                    </a:cubicBezTo>
                    <a:cubicBezTo>
                      <a:pt x="61" y="157"/>
                      <a:pt x="61" y="157"/>
                      <a:pt x="61" y="157"/>
                    </a:cubicBezTo>
                    <a:cubicBezTo>
                      <a:pt x="62" y="157"/>
                      <a:pt x="63" y="157"/>
                      <a:pt x="63" y="156"/>
                    </a:cubicBezTo>
                    <a:cubicBezTo>
                      <a:pt x="64" y="156"/>
                      <a:pt x="63" y="155"/>
                      <a:pt x="63" y="155"/>
                    </a:cubicBezTo>
                    <a:cubicBezTo>
                      <a:pt x="42" y="141"/>
                      <a:pt x="42" y="141"/>
                      <a:pt x="42" y="141"/>
                    </a:cubicBezTo>
                    <a:cubicBezTo>
                      <a:pt x="41" y="143"/>
                      <a:pt x="41" y="143"/>
                      <a:pt x="41" y="143"/>
                    </a:cubicBezTo>
                    <a:cubicBezTo>
                      <a:pt x="40" y="144"/>
                      <a:pt x="40" y="144"/>
                      <a:pt x="40" y="144"/>
                    </a:cubicBezTo>
                    <a:cubicBezTo>
                      <a:pt x="40" y="144"/>
                      <a:pt x="51" y="150"/>
                      <a:pt x="63" y="156"/>
                    </a:cubicBezTo>
                    <a:cubicBezTo>
                      <a:pt x="68" y="159"/>
                      <a:pt x="74" y="162"/>
                      <a:pt x="79" y="164"/>
                    </a:cubicBezTo>
                    <a:cubicBezTo>
                      <a:pt x="81" y="165"/>
                      <a:pt x="83" y="166"/>
                      <a:pt x="85" y="167"/>
                    </a:cubicBezTo>
                    <a:cubicBezTo>
                      <a:pt x="85" y="167"/>
                      <a:pt x="86" y="168"/>
                      <a:pt x="87" y="168"/>
                    </a:cubicBezTo>
                    <a:cubicBezTo>
                      <a:pt x="87" y="168"/>
                      <a:pt x="87" y="168"/>
                      <a:pt x="87" y="168"/>
                    </a:cubicBezTo>
                    <a:cubicBezTo>
                      <a:pt x="88" y="168"/>
                      <a:pt x="88" y="168"/>
                      <a:pt x="88" y="168"/>
                    </a:cubicBezTo>
                    <a:cubicBezTo>
                      <a:pt x="89" y="168"/>
                      <a:pt x="89" y="168"/>
                      <a:pt x="89" y="168"/>
                    </a:cubicBezTo>
                    <a:cubicBezTo>
                      <a:pt x="89" y="168"/>
                      <a:pt x="89" y="168"/>
                      <a:pt x="89" y="167"/>
                    </a:cubicBezTo>
                    <a:cubicBezTo>
                      <a:pt x="89" y="167"/>
                      <a:pt x="89" y="167"/>
                      <a:pt x="89" y="167"/>
                    </a:cubicBezTo>
                    <a:cubicBezTo>
                      <a:pt x="90" y="167"/>
                      <a:pt x="90" y="167"/>
                      <a:pt x="90" y="167"/>
                    </a:cubicBezTo>
                    <a:cubicBezTo>
                      <a:pt x="90" y="166"/>
                      <a:pt x="89" y="166"/>
                      <a:pt x="89" y="166"/>
                    </a:cubicBezTo>
                    <a:cubicBezTo>
                      <a:pt x="89" y="165"/>
                      <a:pt x="89" y="165"/>
                      <a:pt x="89" y="165"/>
                    </a:cubicBezTo>
                    <a:cubicBezTo>
                      <a:pt x="89" y="165"/>
                      <a:pt x="88" y="165"/>
                      <a:pt x="87" y="164"/>
                    </a:cubicBezTo>
                    <a:cubicBezTo>
                      <a:pt x="85" y="163"/>
                      <a:pt x="80" y="160"/>
                      <a:pt x="76" y="158"/>
                    </a:cubicBezTo>
                    <a:cubicBezTo>
                      <a:pt x="74" y="156"/>
                      <a:pt x="72" y="155"/>
                      <a:pt x="71" y="154"/>
                    </a:cubicBezTo>
                    <a:cubicBezTo>
                      <a:pt x="70" y="154"/>
                      <a:pt x="70" y="154"/>
                      <a:pt x="69" y="153"/>
                    </a:cubicBezTo>
                    <a:cubicBezTo>
                      <a:pt x="69" y="153"/>
                      <a:pt x="69" y="153"/>
                      <a:pt x="69" y="153"/>
                    </a:cubicBezTo>
                    <a:cubicBezTo>
                      <a:pt x="69" y="153"/>
                      <a:pt x="69" y="153"/>
                      <a:pt x="69" y="153"/>
                    </a:cubicBezTo>
                    <a:cubicBezTo>
                      <a:pt x="69" y="154"/>
                      <a:pt x="69" y="154"/>
                      <a:pt x="69" y="154"/>
                    </a:cubicBezTo>
                    <a:cubicBezTo>
                      <a:pt x="69" y="153"/>
                      <a:pt x="69" y="153"/>
                      <a:pt x="69" y="153"/>
                    </a:cubicBezTo>
                    <a:cubicBezTo>
                      <a:pt x="69" y="153"/>
                      <a:pt x="69" y="153"/>
                      <a:pt x="69" y="153"/>
                    </a:cubicBezTo>
                    <a:cubicBezTo>
                      <a:pt x="69" y="154"/>
                      <a:pt x="69" y="154"/>
                      <a:pt x="69" y="154"/>
                    </a:cubicBezTo>
                    <a:cubicBezTo>
                      <a:pt x="69" y="153"/>
                      <a:pt x="69" y="153"/>
                      <a:pt x="69" y="153"/>
                    </a:cubicBezTo>
                    <a:cubicBezTo>
                      <a:pt x="68" y="154"/>
                      <a:pt x="68" y="154"/>
                      <a:pt x="68" y="154"/>
                    </a:cubicBezTo>
                    <a:cubicBezTo>
                      <a:pt x="69" y="153"/>
                      <a:pt x="69" y="153"/>
                      <a:pt x="69" y="153"/>
                    </a:cubicBezTo>
                    <a:cubicBezTo>
                      <a:pt x="69" y="153"/>
                      <a:pt x="69" y="153"/>
                      <a:pt x="69" y="153"/>
                    </a:cubicBezTo>
                    <a:cubicBezTo>
                      <a:pt x="68" y="154"/>
                      <a:pt x="68" y="154"/>
                      <a:pt x="68" y="154"/>
                    </a:cubicBezTo>
                    <a:cubicBezTo>
                      <a:pt x="69" y="153"/>
                      <a:pt x="69" y="153"/>
                      <a:pt x="69" y="153"/>
                    </a:cubicBezTo>
                    <a:cubicBezTo>
                      <a:pt x="68" y="154"/>
                      <a:pt x="68" y="154"/>
                      <a:pt x="68" y="154"/>
                    </a:cubicBezTo>
                    <a:cubicBezTo>
                      <a:pt x="70" y="154"/>
                      <a:pt x="70" y="154"/>
                      <a:pt x="70" y="154"/>
                    </a:cubicBezTo>
                    <a:cubicBezTo>
                      <a:pt x="69" y="154"/>
                      <a:pt x="69" y="153"/>
                      <a:pt x="69" y="153"/>
                    </a:cubicBezTo>
                    <a:cubicBezTo>
                      <a:pt x="68" y="154"/>
                      <a:pt x="68" y="154"/>
                      <a:pt x="68" y="154"/>
                    </a:cubicBezTo>
                    <a:cubicBezTo>
                      <a:pt x="70" y="154"/>
                      <a:pt x="70" y="154"/>
                      <a:pt x="70" y="154"/>
                    </a:cubicBezTo>
                    <a:cubicBezTo>
                      <a:pt x="68" y="154"/>
                      <a:pt x="68" y="154"/>
                      <a:pt x="68" y="154"/>
                    </a:cubicBezTo>
                    <a:cubicBezTo>
                      <a:pt x="69" y="154"/>
                      <a:pt x="69" y="154"/>
                      <a:pt x="69" y="154"/>
                    </a:cubicBezTo>
                    <a:cubicBezTo>
                      <a:pt x="70" y="154"/>
                      <a:pt x="70" y="154"/>
                      <a:pt x="70" y="154"/>
                    </a:cubicBezTo>
                    <a:cubicBezTo>
                      <a:pt x="68" y="154"/>
                      <a:pt x="68" y="154"/>
                      <a:pt x="68" y="154"/>
                    </a:cubicBezTo>
                    <a:cubicBezTo>
                      <a:pt x="69" y="154"/>
                      <a:pt x="69" y="154"/>
                      <a:pt x="69" y="154"/>
                    </a:cubicBezTo>
                    <a:cubicBezTo>
                      <a:pt x="68" y="154"/>
                      <a:pt x="68" y="154"/>
                      <a:pt x="68" y="154"/>
                    </a:cubicBezTo>
                    <a:cubicBezTo>
                      <a:pt x="69" y="155"/>
                      <a:pt x="69" y="155"/>
                      <a:pt x="69" y="155"/>
                    </a:cubicBezTo>
                    <a:cubicBezTo>
                      <a:pt x="69" y="154"/>
                      <a:pt x="69" y="154"/>
                      <a:pt x="69" y="154"/>
                    </a:cubicBezTo>
                    <a:cubicBezTo>
                      <a:pt x="68" y="154"/>
                      <a:pt x="68" y="154"/>
                      <a:pt x="68" y="154"/>
                    </a:cubicBezTo>
                    <a:cubicBezTo>
                      <a:pt x="69" y="155"/>
                      <a:pt x="69" y="155"/>
                      <a:pt x="69" y="155"/>
                    </a:cubicBezTo>
                    <a:cubicBezTo>
                      <a:pt x="68" y="154"/>
                      <a:pt x="68" y="154"/>
                      <a:pt x="68" y="154"/>
                    </a:cubicBezTo>
                    <a:cubicBezTo>
                      <a:pt x="67" y="155"/>
                      <a:pt x="67" y="155"/>
                      <a:pt x="67" y="155"/>
                    </a:cubicBezTo>
                    <a:cubicBezTo>
                      <a:pt x="67" y="155"/>
                      <a:pt x="74" y="159"/>
                      <a:pt x="81" y="162"/>
                    </a:cubicBezTo>
                    <a:cubicBezTo>
                      <a:pt x="85" y="164"/>
                      <a:pt x="88" y="165"/>
                      <a:pt x="91" y="167"/>
                    </a:cubicBezTo>
                    <a:cubicBezTo>
                      <a:pt x="93" y="167"/>
                      <a:pt x="94" y="168"/>
                      <a:pt x="95" y="168"/>
                    </a:cubicBezTo>
                    <a:cubicBezTo>
                      <a:pt x="95" y="168"/>
                      <a:pt x="96" y="169"/>
                      <a:pt x="96" y="169"/>
                    </a:cubicBezTo>
                    <a:cubicBezTo>
                      <a:pt x="96" y="169"/>
                      <a:pt x="97" y="169"/>
                      <a:pt x="97" y="169"/>
                    </a:cubicBezTo>
                    <a:cubicBezTo>
                      <a:pt x="98" y="169"/>
                      <a:pt x="98" y="169"/>
                      <a:pt x="98" y="169"/>
                    </a:cubicBezTo>
                    <a:cubicBezTo>
                      <a:pt x="98" y="169"/>
                      <a:pt x="98" y="169"/>
                      <a:pt x="98" y="168"/>
                    </a:cubicBezTo>
                    <a:cubicBezTo>
                      <a:pt x="99" y="168"/>
                      <a:pt x="99" y="167"/>
                      <a:pt x="99" y="167"/>
                    </a:cubicBezTo>
                    <a:cubicBezTo>
                      <a:pt x="99" y="167"/>
                      <a:pt x="98" y="166"/>
                      <a:pt x="98" y="166"/>
                    </a:cubicBezTo>
                    <a:cubicBezTo>
                      <a:pt x="93" y="163"/>
                      <a:pt x="93" y="163"/>
                      <a:pt x="93" y="163"/>
                    </a:cubicBezTo>
                    <a:cubicBezTo>
                      <a:pt x="96" y="159"/>
                      <a:pt x="96" y="159"/>
                      <a:pt x="96" y="159"/>
                    </a:cubicBezTo>
                    <a:cubicBezTo>
                      <a:pt x="96" y="159"/>
                      <a:pt x="96" y="158"/>
                      <a:pt x="96" y="158"/>
                    </a:cubicBezTo>
                    <a:cubicBezTo>
                      <a:pt x="96" y="158"/>
                      <a:pt x="96" y="157"/>
                      <a:pt x="96" y="157"/>
                    </a:cubicBezTo>
                    <a:cubicBezTo>
                      <a:pt x="96" y="157"/>
                      <a:pt x="96" y="157"/>
                      <a:pt x="96" y="157"/>
                    </a:cubicBezTo>
                    <a:cubicBezTo>
                      <a:pt x="98" y="153"/>
                      <a:pt x="98" y="153"/>
                      <a:pt x="98" y="153"/>
                    </a:cubicBezTo>
                    <a:cubicBezTo>
                      <a:pt x="98" y="153"/>
                      <a:pt x="98" y="152"/>
                      <a:pt x="97" y="151"/>
                    </a:cubicBezTo>
                    <a:cubicBezTo>
                      <a:pt x="94" y="149"/>
                      <a:pt x="94" y="149"/>
                      <a:pt x="94" y="149"/>
                    </a:cubicBezTo>
                    <a:cubicBezTo>
                      <a:pt x="96" y="148"/>
                      <a:pt x="96" y="148"/>
                      <a:pt x="96" y="148"/>
                    </a:cubicBezTo>
                    <a:cubicBezTo>
                      <a:pt x="96" y="148"/>
                      <a:pt x="97" y="147"/>
                      <a:pt x="97" y="147"/>
                    </a:cubicBezTo>
                    <a:cubicBezTo>
                      <a:pt x="97" y="146"/>
                      <a:pt x="96" y="146"/>
                      <a:pt x="96" y="145"/>
                    </a:cubicBezTo>
                    <a:cubicBezTo>
                      <a:pt x="93" y="144"/>
                      <a:pt x="93" y="144"/>
                      <a:pt x="93" y="144"/>
                    </a:cubicBezTo>
                    <a:cubicBezTo>
                      <a:pt x="96" y="143"/>
                      <a:pt x="96" y="143"/>
                      <a:pt x="96" y="143"/>
                    </a:cubicBezTo>
                    <a:cubicBezTo>
                      <a:pt x="96" y="143"/>
                      <a:pt x="96" y="142"/>
                      <a:pt x="97" y="142"/>
                    </a:cubicBezTo>
                    <a:cubicBezTo>
                      <a:pt x="97" y="141"/>
                      <a:pt x="96" y="141"/>
                      <a:pt x="96" y="140"/>
                    </a:cubicBezTo>
                    <a:cubicBezTo>
                      <a:pt x="95" y="140"/>
                      <a:pt x="95" y="140"/>
                      <a:pt x="95" y="140"/>
                    </a:cubicBezTo>
                    <a:cubicBezTo>
                      <a:pt x="98" y="138"/>
                      <a:pt x="98" y="138"/>
                      <a:pt x="98" y="138"/>
                    </a:cubicBezTo>
                    <a:cubicBezTo>
                      <a:pt x="99" y="138"/>
                      <a:pt x="99" y="138"/>
                      <a:pt x="99" y="137"/>
                    </a:cubicBezTo>
                    <a:cubicBezTo>
                      <a:pt x="99" y="137"/>
                      <a:pt x="99" y="136"/>
                      <a:pt x="98" y="136"/>
                    </a:cubicBezTo>
                    <a:cubicBezTo>
                      <a:pt x="95" y="133"/>
                      <a:pt x="95" y="133"/>
                      <a:pt x="95" y="133"/>
                    </a:cubicBezTo>
                    <a:cubicBezTo>
                      <a:pt x="94" y="135"/>
                      <a:pt x="94" y="135"/>
                      <a:pt x="94" y="135"/>
                    </a:cubicBezTo>
                    <a:cubicBezTo>
                      <a:pt x="94" y="136"/>
                      <a:pt x="94" y="136"/>
                      <a:pt x="94" y="136"/>
                    </a:cubicBezTo>
                    <a:cubicBezTo>
                      <a:pt x="107" y="137"/>
                      <a:pt x="107" y="137"/>
                      <a:pt x="107" y="137"/>
                    </a:cubicBezTo>
                    <a:cubicBezTo>
                      <a:pt x="107" y="137"/>
                      <a:pt x="108" y="136"/>
                      <a:pt x="108" y="136"/>
                    </a:cubicBezTo>
                    <a:cubicBezTo>
                      <a:pt x="108" y="135"/>
                      <a:pt x="108" y="134"/>
                      <a:pt x="108" y="134"/>
                    </a:cubicBezTo>
                    <a:cubicBezTo>
                      <a:pt x="103" y="131"/>
                      <a:pt x="103" y="131"/>
                      <a:pt x="103" y="131"/>
                    </a:cubicBezTo>
                    <a:cubicBezTo>
                      <a:pt x="102" y="132"/>
                      <a:pt x="102" y="132"/>
                      <a:pt x="102" y="132"/>
                    </a:cubicBezTo>
                    <a:cubicBezTo>
                      <a:pt x="102" y="134"/>
                      <a:pt x="102" y="134"/>
                      <a:pt x="102" y="134"/>
                    </a:cubicBezTo>
                    <a:cubicBezTo>
                      <a:pt x="114" y="134"/>
                      <a:pt x="114" y="134"/>
                      <a:pt x="114" y="134"/>
                    </a:cubicBezTo>
                    <a:cubicBezTo>
                      <a:pt x="115" y="134"/>
                      <a:pt x="115" y="134"/>
                      <a:pt x="115" y="133"/>
                    </a:cubicBezTo>
                    <a:cubicBezTo>
                      <a:pt x="116" y="133"/>
                      <a:pt x="115" y="132"/>
                      <a:pt x="115" y="132"/>
                    </a:cubicBezTo>
                    <a:cubicBezTo>
                      <a:pt x="109" y="128"/>
                      <a:pt x="109" y="128"/>
                      <a:pt x="109" y="128"/>
                    </a:cubicBezTo>
                    <a:cubicBezTo>
                      <a:pt x="108" y="129"/>
                      <a:pt x="108" y="129"/>
                      <a:pt x="108" y="129"/>
                    </a:cubicBezTo>
                    <a:cubicBezTo>
                      <a:pt x="108" y="131"/>
                      <a:pt x="108" y="131"/>
                      <a:pt x="108" y="131"/>
                    </a:cubicBezTo>
                    <a:cubicBezTo>
                      <a:pt x="108" y="131"/>
                      <a:pt x="111" y="131"/>
                      <a:pt x="113" y="131"/>
                    </a:cubicBezTo>
                    <a:cubicBezTo>
                      <a:pt x="116" y="132"/>
                      <a:pt x="119" y="132"/>
                      <a:pt x="121" y="132"/>
                    </a:cubicBezTo>
                    <a:cubicBezTo>
                      <a:pt x="121" y="132"/>
                      <a:pt x="121" y="132"/>
                      <a:pt x="121" y="132"/>
                    </a:cubicBezTo>
                    <a:cubicBezTo>
                      <a:pt x="122" y="132"/>
                      <a:pt x="122" y="132"/>
                      <a:pt x="122" y="132"/>
                    </a:cubicBezTo>
                    <a:cubicBezTo>
                      <a:pt x="122" y="132"/>
                      <a:pt x="122" y="132"/>
                      <a:pt x="122" y="132"/>
                    </a:cubicBezTo>
                    <a:cubicBezTo>
                      <a:pt x="123" y="131"/>
                      <a:pt x="123" y="131"/>
                      <a:pt x="123" y="131"/>
                    </a:cubicBezTo>
                    <a:cubicBezTo>
                      <a:pt x="123" y="131"/>
                      <a:pt x="123" y="130"/>
                      <a:pt x="123" y="130"/>
                    </a:cubicBezTo>
                    <a:cubicBezTo>
                      <a:pt x="123" y="130"/>
                      <a:pt x="122" y="129"/>
                      <a:pt x="122" y="129"/>
                    </a:cubicBezTo>
                    <a:cubicBezTo>
                      <a:pt x="116" y="125"/>
                      <a:pt x="116" y="125"/>
                      <a:pt x="116" y="125"/>
                    </a:cubicBezTo>
                    <a:cubicBezTo>
                      <a:pt x="116" y="127"/>
                      <a:pt x="116" y="127"/>
                      <a:pt x="116" y="127"/>
                    </a:cubicBezTo>
                    <a:cubicBezTo>
                      <a:pt x="115" y="128"/>
                      <a:pt x="115" y="128"/>
                      <a:pt x="115" y="128"/>
                    </a:cubicBezTo>
                    <a:cubicBezTo>
                      <a:pt x="127" y="130"/>
                      <a:pt x="127" y="130"/>
                      <a:pt x="127" y="130"/>
                    </a:cubicBezTo>
                    <a:cubicBezTo>
                      <a:pt x="128" y="130"/>
                      <a:pt x="129" y="130"/>
                      <a:pt x="129" y="129"/>
                    </a:cubicBezTo>
                    <a:cubicBezTo>
                      <a:pt x="129" y="128"/>
                      <a:pt x="129" y="128"/>
                      <a:pt x="128" y="127"/>
                    </a:cubicBezTo>
                    <a:cubicBezTo>
                      <a:pt x="127" y="127"/>
                      <a:pt x="127" y="127"/>
                      <a:pt x="127" y="127"/>
                    </a:cubicBezTo>
                    <a:cubicBezTo>
                      <a:pt x="133" y="127"/>
                      <a:pt x="133" y="127"/>
                      <a:pt x="133" y="127"/>
                    </a:cubicBezTo>
                    <a:cubicBezTo>
                      <a:pt x="134" y="127"/>
                      <a:pt x="134" y="126"/>
                      <a:pt x="134" y="126"/>
                    </a:cubicBezTo>
                    <a:cubicBezTo>
                      <a:pt x="134" y="125"/>
                      <a:pt x="134" y="124"/>
                      <a:pt x="134" y="124"/>
                    </a:cubicBezTo>
                    <a:cubicBezTo>
                      <a:pt x="131" y="122"/>
                      <a:pt x="131" y="122"/>
                      <a:pt x="131" y="122"/>
                    </a:cubicBezTo>
                    <a:cubicBezTo>
                      <a:pt x="130" y="123"/>
                      <a:pt x="130" y="123"/>
                      <a:pt x="130" y="123"/>
                    </a:cubicBezTo>
                    <a:cubicBezTo>
                      <a:pt x="130" y="125"/>
                      <a:pt x="130" y="125"/>
                      <a:pt x="130" y="125"/>
                    </a:cubicBezTo>
                    <a:cubicBezTo>
                      <a:pt x="139" y="125"/>
                      <a:pt x="139" y="125"/>
                      <a:pt x="139" y="125"/>
                    </a:cubicBezTo>
                    <a:cubicBezTo>
                      <a:pt x="139" y="124"/>
                      <a:pt x="140" y="124"/>
                      <a:pt x="140" y="123"/>
                    </a:cubicBezTo>
                    <a:cubicBezTo>
                      <a:pt x="140" y="123"/>
                      <a:pt x="140" y="122"/>
                      <a:pt x="139" y="122"/>
                    </a:cubicBezTo>
                    <a:cubicBezTo>
                      <a:pt x="137" y="120"/>
                      <a:pt x="137" y="120"/>
                      <a:pt x="137" y="120"/>
                    </a:cubicBezTo>
                    <a:cubicBezTo>
                      <a:pt x="137" y="122"/>
                      <a:pt x="137" y="122"/>
                      <a:pt x="137" y="122"/>
                    </a:cubicBezTo>
                    <a:cubicBezTo>
                      <a:pt x="137" y="123"/>
                      <a:pt x="137" y="123"/>
                      <a:pt x="137" y="123"/>
                    </a:cubicBezTo>
                    <a:cubicBezTo>
                      <a:pt x="145" y="122"/>
                      <a:pt x="145" y="122"/>
                      <a:pt x="145" y="122"/>
                    </a:cubicBezTo>
                    <a:cubicBezTo>
                      <a:pt x="146" y="122"/>
                      <a:pt x="147" y="122"/>
                      <a:pt x="147" y="121"/>
                    </a:cubicBezTo>
                    <a:cubicBezTo>
                      <a:pt x="147" y="121"/>
                      <a:pt x="147" y="120"/>
                      <a:pt x="146" y="120"/>
                    </a:cubicBezTo>
                    <a:cubicBezTo>
                      <a:pt x="144" y="118"/>
                      <a:pt x="144" y="118"/>
                      <a:pt x="144" y="118"/>
                    </a:cubicBezTo>
                    <a:cubicBezTo>
                      <a:pt x="143" y="119"/>
                      <a:pt x="143" y="119"/>
                      <a:pt x="143" y="119"/>
                    </a:cubicBezTo>
                    <a:cubicBezTo>
                      <a:pt x="143" y="121"/>
                      <a:pt x="143" y="121"/>
                      <a:pt x="143" y="121"/>
                    </a:cubicBezTo>
                    <a:cubicBezTo>
                      <a:pt x="154" y="121"/>
                      <a:pt x="154" y="121"/>
                      <a:pt x="154" y="121"/>
                    </a:cubicBezTo>
                    <a:cubicBezTo>
                      <a:pt x="155" y="122"/>
                      <a:pt x="156" y="121"/>
                      <a:pt x="156" y="120"/>
                    </a:cubicBezTo>
                    <a:cubicBezTo>
                      <a:pt x="156" y="120"/>
                      <a:pt x="156" y="119"/>
                      <a:pt x="155" y="119"/>
                    </a:cubicBezTo>
                    <a:cubicBezTo>
                      <a:pt x="154" y="118"/>
                      <a:pt x="154" y="118"/>
                      <a:pt x="154" y="118"/>
                    </a:cubicBezTo>
                    <a:cubicBezTo>
                      <a:pt x="160" y="118"/>
                      <a:pt x="160" y="118"/>
                      <a:pt x="160" y="118"/>
                    </a:cubicBezTo>
                    <a:cubicBezTo>
                      <a:pt x="160" y="118"/>
                      <a:pt x="161" y="117"/>
                      <a:pt x="161" y="117"/>
                    </a:cubicBezTo>
                    <a:cubicBezTo>
                      <a:pt x="161" y="116"/>
                      <a:pt x="161" y="115"/>
                      <a:pt x="161" y="115"/>
                    </a:cubicBezTo>
                    <a:cubicBezTo>
                      <a:pt x="158" y="114"/>
                      <a:pt x="158" y="114"/>
                      <a:pt x="158" y="114"/>
                    </a:cubicBezTo>
                    <a:cubicBezTo>
                      <a:pt x="157" y="115"/>
                      <a:pt x="157" y="115"/>
                      <a:pt x="157" y="115"/>
                    </a:cubicBezTo>
                    <a:cubicBezTo>
                      <a:pt x="157" y="116"/>
                      <a:pt x="157" y="116"/>
                      <a:pt x="157" y="116"/>
                    </a:cubicBezTo>
                    <a:cubicBezTo>
                      <a:pt x="169" y="116"/>
                      <a:pt x="169" y="116"/>
                      <a:pt x="169" y="116"/>
                    </a:cubicBezTo>
                    <a:cubicBezTo>
                      <a:pt x="170" y="116"/>
                      <a:pt x="170" y="116"/>
                      <a:pt x="170" y="115"/>
                    </a:cubicBezTo>
                    <a:cubicBezTo>
                      <a:pt x="171" y="114"/>
                      <a:pt x="170" y="114"/>
                      <a:pt x="170" y="113"/>
                    </a:cubicBezTo>
                    <a:cubicBezTo>
                      <a:pt x="166" y="111"/>
                      <a:pt x="166" y="111"/>
                      <a:pt x="166" y="111"/>
                    </a:cubicBezTo>
                    <a:cubicBezTo>
                      <a:pt x="166" y="112"/>
                      <a:pt x="166" y="112"/>
                      <a:pt x="166" y="112"/>
                    </a:cubicBezTo>
                    <a:cubicBezTo>
                      <a:pt x="165" y="114"/>
                      <a:pt x="165" y="114"/>
                      <a:pt x="165" y="114"/>
                    </a:cubicBezTo>
                    <a:cubicBezTo>
                      <a:pt x="174" y="114"/>
                      <a:pt x="174" y="114"/>
                      <a:pt x="174" y="114"/>
                    </a:cubicBezTo>
                    <a:cubicBezTo>
                      <a:pt x="174" y="115"/>
                      <a:pt x="175" y="114"/>
                      <a:pt x="175" y="113"/>
                    </a:cubicBezTo>
                    <a:cubicBezTo>
                      <a:pt x="176" y="113"/>
                      <a:pt x="175" y="112"/>
                      <a:pt x="175" y="112"/>
                    </a:cubicBezTo>
                    <a:cubicBezTo>
                      <a:pt x="171" y="109"/>
                      <a:pt x="171" y="109"/>
                      <a:pt x="171" y="109"/>
                    </a:cubicBezTo>
                    <a:cubicBezTo>
                      <a:pt x="170" y="111"/>
                      <a:pt x="170" y="111"/>
                      <a:pt x="170" y="111"/>
                    </a:cubicBezTo>
                    <a:cubicBezTo>
                      <a:pt x="170" y="112"/>
                      <a:pt x="170" y="112"/>
                      <a:pt x="170" y="112"/>
                    </a:cubicBezTo>
                    <a:cubicBezTo>
                      <a:pt x="182" y="112"/>
                      <a:pt x="182" y="112"/>
                      <a:pt x="182" y="112"/>
                    </a:cubicBezTo>
                    <a:cubicBezTo>
                      <a:pt x="183" y="112"/>
                      <a:pt x="183" y="112"/>
                      <a:pt x="184" y="111"/>
                    </a:cubicBezTo>
                    <a:cubicBezTo>
                      <a:pt x="184" y="111"/>
                      <a:pt x="184" y="110"/>
                      <a:pt x="183" y="110"/>
                    </a:cubicBezTo>
                    <a:cubicBezTo>
                      <a:pt x="179" y="107"/>
                      <a:pt x="179" y="107"/>
                      <a:pt x="179" y="107"/>
                    </a:cubicBezTo>
                    <a:cubicBezTo>
                      <a:pt x="179" y="109"/>
                      <a:pt x="179" y="109"/>
                      <a:pt x="179" y="109"/>
                    </a:cubicBezTo>
                    <a:cubicBezTo>
                      <a:pt x="179" y="110"/>
                      <a:pt x="179" y="110"/>
                      <a:pt x="179" y="110"/>
                    </a:cubicBezTo>
                    <a:cubicBezTo>
                      <a:pt x="188" y="109"/>
                      <a:pt x="188" y="109"/>
                      <a:pt x="188" y="109"/>
                    </a:cubicBezTo>
                    <a:cubicBezTo>
                      <a:pt x="188" y="109"/>
                      <a:pt x="189" y="109"/>
                      <a:pt x="189" y="108"/>
                    </a:cubicBezTo>
                    <a:cubicBezTo>
                      <a:pt x="189" y="108"/>
                      <a:pt x="189" y="107"/>
                      <a:pt x="188" y="107"/>
                    </a:cubicBezTo>
                    <a:cubicBezTo>
                      <a:pt x="184" y="104"/>
                      <a:pt x="184" y="104"/>
                      <a:pt x="184" y="104"/>
                    </a:cubicBezTo>
                    <a:cubicBezTo>
                      <a:pt x="183" y="105"/>
                      <a:pt x="183" y="105"/>
                      <a:pt x="183" y="105"/>
                    </a:cubicBezTo>
                    <a:cubicBezTo>
                      <a:pt x="183" y="107"/>
                      <a:pt x="183" y="107"/>
                      <a:pt x="183" y="107"/>
                    </a:cubicBezTo>
                    <a:cubicBezTo>
                      <a:pt x="195" y="107"/>
                      <a:pt x="195" y="107"/>
                      <a:pt x="195" y="107"/>
                    </a:cubicBezTo>
                    <a:cubicBezTo>
                      <a:pt x="195" y="107"/>
                      <a:pt x="196" y="106"/>
                      <a:pt x="196" y="106"/>
                    </a:cubicBezTo>
                    <a:cubicBezTo>
                      <a:pt x="196" y="105"/>
                      <a:pt x="196" y="104"/>
                      <a:pt x="195" y="104"/>
                    </a:cubicBezTo>
                    <a:cubicBezTo>
                      <a:pt x="191" y="101"/>
                      <a:pt x="191" y="101"/>
                      <a:pt x="191" y="101"/>
                    </a:cubicBezTo>
                    <a:cubicBezTo>
                      <a:pt x="190" y="103"/>
                      <a:pt x="190" y="103"/>
                      <a:pt x="190" y="103"/>
                    </a:cubicBezTo>
                    <a:cubicBezTo>
                      <a:pt x="190" y="104"/>
                      <a:pt x="190" y="104"/>
                      <a:pt x="190" y="104"/>
                    </a:cubicBezTo>
                    <a:cubicBezTo>
                      <a:pt x="203" y="105"/>
                      <a:pt x="203" y="105"/>
                      <a:pt x="203" y="105"/>
                    </a:cubicBezTo>
                    <a:cubicBezTo>
                      <a:pt x="203" y="105"/>
                      <a:pt x="204" y="104"/>
                      <a:pt x="204" y="104"/>
                    </a:cubicBezTo>
                    <a:cubicBezTo>
                      <a:pt x="204" y="103"/>
                      <a:pt x="204" y="102"/>
                      <a:pt x="204" y="102"/>
                    </a:cubicBezTo>
                    <a:cubicBezTo>
                      <a:pt x="200" y="100"/>
                      <a:pt x="200" y="100"/>
                      <a:pt x="200" y="100"/>
                    </a:cubicBezTo>
                    <a:cubicBezTo>
                      <a:pt x="199" y="101"/>
                      <a:pt x="199" y="101"/>
                      <a:pt x="199" y="101"/>
                    </a:cubicBezTo>
                    <a:cubicBezTo>
                      <a:pt x="199" y="102"/>
                      <a:pt x="199" y="102"/>
                      <a:pt x="199" y="102"/>
                    </a:cubicBezTo>
                    <a:cubicBezTo>
                      <a:pt x="211" y="102"/>
                      <a:pt x="211" y="102"/>
                      <a:pt x="211" y="102"/>
                    </a:cubicBezTo>
                    <a:cubicBezTo>
                      <a:pt x="212" y="102"/>
                      <a:pt x="212" y="102"/>
                      <a:pt x="212" y="101"/>
                    </a:cubicBezTo>
                    <a:cubicBezTo>
                      <a:pt x="212" y="101"/>
                      <a:pt x="212" y="100"/>
                      <a:pt x="212" y="100"/>
                    </a:cubicBezTo>
                    <a:cubicBezTo>
                      <a:pt x="209" y="98"/>
                      <a:pt x="209" y="98"/>
                      <a:pt x="209" y="98"/>
                    </a:cubicBezTo>
                    <a:cubicBezTo>
                      <a:pt x="208" y="99"/>
                      <a:pt x="208" y="99"/>
                      <a:pt x="208" y="99"/>
                    </a:cubicBezTo>
                    <a:cubicBezTo>
                      <a:pt x="208" y="100"/>
                      <a:pt x="208" y="100"/>
                      <a:pt x="208" y="100"/>
                    </a:cubicBezTo>
                    <a:cubicBezTo>
                      <a:pt x="217" y="101"/>
                      <a:pt x="217" y="101"/>
                      <a:pt x="217" y="101"/>
                    </a:cubicBezTo>
                    <a:cubicBezTo>
                      <a:pt x="218" y="102"/>
                      <a:pt x="218" y="101"/>
                      <a:pt x="219" y="100"/>
                    </a:cubicBezTo>
                    <a:cubicBezTo>
                      <a:pt x="219" y="100"/>
                      <a:pt x="219" y="99"/>
                      <a:pt x="218" y="99"/>
                    </a:cubicBezTo>
                    <a:cubicBezTo>
                      <a:pt x="218" y="99"/>
                      <a:pt x="218" y="99"/>
                      <a:pt x="218" y="99"/>
                    </a:cubicBezTo>
                    <a:cubicBezTo>
                      <a:pt x="221" y="99"/>
                      <a:pt x="221" y="99"/>
                      <a:pt x="221" y="99"/>
                    </a:cubicBezTo>
                    <a:cubicBezTo>
                      <a:pt x="222" y="99"/>
                      <a:pt x="223" y="99"/>
                      <a:pt x="223" y="98"/>
                    </a:cubicBezTo>
                    <a:cubicBezTo>
                      <a:pt x="223" y="98"/>
                      <a:pt x="223" y="97"/>
                      <a:pt x="223" y="96"/>
                    </a:cubicBezTo>
                    <a:cubicBezTo>
                      <a:pt x="222" y="96"/>
                      <a:pt x="222" y="96"/>
                      <a:pt x="222" y="96"/>
                    </a:cubicBezTo>
                    <a:cubicBezTo>
                      <a:pt x="229" y="96"/>
                      <a:pt x="229" y="96"/>
                      <a:pt x="229" y="96"/>
                    </a:cubicBezTo>
                    <a:cubicBezTo>
                      <a:pt x="229" y="96"/>
                      <a:pt x="230" y="96"/>
                      <a:pt x="230" y="95"/>
                    </a:cubicBezTo>
                    <a:cubicBezTo>
                      <a:pt x="230" y="95"/>
                      <a:pt x="230" y="94"/>
                      <a:pt x="229" y="94"/>
                    </a:cubicBezTo>
                    <a:cubicBezTo>
                      <a:pt x="226" y="92"/>
                      <a:pt x="226" y="92"/>
                      <a:pt x="226" y="92"/>
                    </a:cubicBezTo>
                    <a:cubicBezTo>
                      <a:pt x="225" y="93"/>
                      <a:pt x="225" y="93"/>
                      <a:pt x="225" y="93"/>
                    </a:cubicBezTo>
                    <a:cubicBezTo>
                      <a:pt x="225" y="94"/>
                      <a:pt x="225" y="94"/>
                      <a:pt x="225" y="94"/>
                    </a:cubicBezTo>
                    <a:cubicBezTo>
                      <a:pt x="235" y="95"/>
                      <a:pt x="235" y="95"/>
                      <a:pt x="235" y="95"/>
                    </a:cubicBezTo>
                    <a:cubicBezTo>
                      <a:pt x="235" y="95"/>
                      <a:pt x="236" y="94"/>
                      <a:pt x="236" y="94"/>
                    </a:cubicBezTo>
                    <a:cubicBezTo>
                      <a:pt x="236" y="93"/>
                      <a:pt x="236" y="92"/>
                      <a:pt x="235" y="92"/>
                    </a:cubicBezTo>
                    <a:cubicBezTo>
                      <a:pt x="232" y="90"/>
                      <a:pt x="232" y="90"/>
                      <a:pt x="232" y="90"/>
                    </a:cubicBezTo>
                    <a:cubicBezTo>
                      <a:pt x="232" y="91"/>
                      <a:pt x="232" y="91"/>
                      <a:pt x="232" y="91"/>
                    </a:cubicBezTo>
                    <a:cubicBezTo>
                      <a:pt x="232" y="93"/>
                      <a:pt x="232" y="93"/>
                      <a:pt x="232" y="93"/>
                    </a:cubicBezTo>
                    <a:cubicBezTo>
                      <a:pt x="243" y="92"/>
                      <a:pt x="243" y="92"/>
                      <a:pt x="243" y="92"/>
                    </a:cubicBezTo>
                    <a:cubicBezTo>
                      <a:pt x="244" y="92"/>
                      <a:pt x="245" y="92"/>
                      <a:pt x="245" y="91"/>
                    </a:cubicBezTo>
                    <a:cubicBezTo>
                      <a:pt x="245" y="91"/>
                      <a:pt x="245" y="90"/>
                      <a:pt x="244" y="90"/>
                    </a:cubicBezTo>
                    <a:cubicBezTo>
                      <a:pt x="240" y="87"/>
                      <a:pt x="240" y="87"/>
                      <a:pt x="240" y="87"/>
                    </a:cubicBezTo>
                    <a:cubicBezTo>
                      <a:pt x="240" y="89"/>
                      <a:pt x="240" y="89"/>
                      <a:pt x="240" y="89"/>
                    </a:cubicBezTo>
                    <a:cubicBezTo>
                      <a:pt x="240" y="90"/>
                      <a:pt x="240" y="90"/>
                      <a:pt x="240" y="90"/>
                    </a:cubicBezTo>
                    <a:cubicBezTo>
                      <a:pt x="250" y="89"/>
                      <a:pt x="250" y="89"/>
                      <a:pt x="250" y="89"/>
                    </a:cubicBezTo>
                    <a:cubicBezTo>
                      <a:pt x="251" y="89"/>
                      <a:pt x="251" y="89"/>
                      <a:pt x="251" y="88"/>
                    </a:cubicBezTo>
                    <a:cubicBezTo>
                      <a:pt x="252" y="88"/>
                      <a:pt x="251" y="87"/>
                      <a:pt x="251" y="87"/>
                    </a:cubicBezTo>
                    <a:cubicBezTo>
                      <a:pt x="247" y="85"/>
                      <a:pt x="247" y="85"/>
                      <a:pt x="247" y="85"/>
                    </a:cubicBezTo>
                    <a:cubicBezTo>
                      <a:pt x="246" y="86"/>
                      <a:pt x="246" y="86"/>
                      <a:pt x="246" y="86"/>
                    </a:cubicBezTo>
                    <a:cubicBezTo>
                      <a:pt x="246" y="87"/>
                      <a:pt x="246" y="87"/>
                      <a:pt x="246" y="87"/>
                    </a:cubicBezTo>
                    <a:cubicBezTo>
                      <a:pt x="257" y="88"/>
                      <a:pt x="257" y="88"/>
                      <a:pt x="257" y="88"/>
                    </a:cubicBezTo>
                    <a:cubicBezTo>
                      <a:pt x="258" y="88"/>
                      <a:pt x="258" y="88"/>
                      <a:pt x="259" y="87"/>
                    </a:cubicBezTo>
                    <a:cubicBezTo>
                      <a:pt x="259" y="87"/>
                      <a:pt x="259" y="86"/>
                      <a:pt x="258" y="86"/>
                    </a:cubicBezTo>
                    <a:cubicBezTo>
                      <a:pt x="252" y="82"/>
                      <a:pt x="252" y="82"/>
                      <a:pt x="252" y="82"/>
                    </a:cubicBezTo>
                    <a:cubicBezTo>
                      <a:pt x="251" y="83"/>
                      <a:pt x="251" y="83"/>
                      <a:pt x="251" y="83"/>
                    </a:cubicBezTo>
                    <a:cubicBezTo>
                      <a:pt x="251" y="85"/>
                      <a:pt x="251" y="85"/>
                      <a:pt x="251" y="85"/>
                    </a:cubicBezTo>
                    <a:cubicBezTo>
                      <a:pt x="251" y="85"/>
                      <a:pt x="254" y="85"/>
                      <a:pt x="257" y="85"/>
                    </a:cubicBezTo>
                    <a:cubicBezTo>
                      <a:pt x="260" y="86"/>
                      <a:pt x="263" y="86"/>
                      <a:pt x="265" y="86"/>
                    </a:cubicBezTo>
                    <a:cubicBezTo>
                      <a:pt x="265" y="86"/>
                      <a:pt x="265" y="86"/>
                      <a:pt x="265" y="86"/>
                    </a:cubicBezTo>
                    <a:cubicBezTo>
                      <a:pt x="266" y="86"/>
                      <a:pt x="266" y="86"/>
                      <a:pt x="266" y="86"/>
                    </a:cubicBezTo>
                    <a:cubicBezTo>
                      <a:pt x="266" y="86"/>
                      <a:pt x="266" y="86"/>
                      <a:pt x="267" y="85"/>
                    </a:cubicBezTo>
                    <a:cubicBezTo>
                      <a:pt x="267" y="85"/>
                      <a:pt x="267" y="84"/>
                      <a:pt x="267" y="84"/>
                    </a:cubicBezTo>
                    <a:cubicBezTo>
                      <a:pt x="267" y="84"/>
                      <a:pt x="266" y="83"/>
                      <a:pt x="266" y="83"/>
                    </a:cubicBezTo>
                    <a:cubicBezTo>
                      <a:pt x="266" y="83"/>
                      <a:pt x="266" y="83"/>
                      <a:pt x="266" y="83"/>
                    </a:cubicBezTo>
                    <a:cubicBezTo>
                      <a:pt x="271" y="83"/>
                      <a:pt x="271" y="83"/>
                      <a:pt x="271" y="83"/>
                    </a:cubicBezTo>
                    <a:cubicBezTo>
                      <a:pt x="272" y="83"/>
                      <a:pt x="273" y="83"/>
                      <a:pt x="273" y="82"/>
                    </a:cubicBezTo>
                    <a:cubicBezTo>
                      <a:pt x="273" y="81"/>
                      <a:pt x="273" y="81"/>
                      <a:pt x="272" y="80"/>
                    </a:cubicBezTo>
                    <a:cubicBezTo>
                      <a:pt x="268" y="78"/>
                      <a:pt x="268" y="78"/>
                      <a:pt x="268" y="78"/>
                    </a:cubicBezTo>
                    <a:cubicBezTo>
                      <a:pt x="267" y="79"/>
                      <a:pt x="267" y="79"/>
                      <a:pt x="267" y="79"/>
                    </a:cubicBezTo>
                    <a:cubicBezTo>
                      <a:pt x="267" y="80"/>
                      <a:pt x="267" y="80"/>
                      <a:pt x="267" y="80"/>
                    </a:cubicBezTo>
                    <a:cubicBezTo>
                      <a:pt x="278" y="81"/>
                      <a:pt x="278" y="81"/>
                      <a:pt x="278" y="81"/>
                    </a:cubicBezTo>
                    <a:cubicBezTo>
                      <a:pt x="278" y="81"/>
                      <a:pt x="279" y="81"/>
                      <a:pt x="279" y="80"/>
                    </a:cubicBezTo>
                    <a:cubicBezTo>
                      <a:pt x="279" y="79"/>
                      <a:pt x="279" y="79"/>
                      <a:pt x="279" y="78"/>
                    </a:cubicBezTo>
                    <a:cubicBezTo>
                      <a:pt x="278" y="78"/>
                      <a:pt x="278" y="78"/>
                      <a:pt x="278" y="78"/>
                    </a:cubicBezTo>
                    <a:cubicBezTo>
                      <a:pt x="285" y="78"/>
                      <a:pt x="285" y="78"/>
                      <a:pt x="285" y="78"/>
                    </a:cubicBezTo>
                    <a:cubicBezTo>
                      <a:pt x="285" y="78"/>
                      <a:pt x="286" y="78"/>
                      <a:pt x="286" y="77"/>
                    </a:cubicBezTo>
                    <a:cubicBezTo>
                      <a:pt x="286" y="77"/>
                      <a:pt x="286" y="76"/>
                      <a:pt x="286" y="76"/>
                    </a:cubicBezTo>
                    <a:cubicBezTo>
                      <a:pt x="282" y="73"/>
                      <a:pt x="282" y="73"/>
                      <a:pt x="282" y="73"/>
                    </a:cubicBezTo>
                    <a:cubicBezTo>
                      <a:pt x="281" y="75"/>
                      <a:pt x="281" y="75"/>
                      <a:pt x="281" y="75"/>
                    </a:cubicBezTo>
                    <a:cubicBezTo>
                      <a:pt x="281" y="76"/>
                      <a:pt x="281" y="76"/>
                      <a:pt x="281" y="76"/>
                    </a:cubicBezTo>
                    <a:cubicBezTo>
                      <a:pt x="293" y="76"/>
                      <a:pt x="293" y="76"/>
                      <a:pt x="293" y="76"/>
                    </a:cubicBezTo>
                    <a:cubicBezTo>
                      <a:pt x="294" y="76"/>
                      <a:pt x="294" y="76"/>
                      <a:pt x="294" y="75"/>
                    </a:cubicBezTo>
                    <a:cubicBezTo>
                      <a:pt x="295" y="74"/>
                      <a:pt x="294" y="74"/>
                      <a:pt x="294" y="73"/>
                    </a:cubicBezTo>
                    <a:cubicBezTo>
                      <a:pt x="291" y="71"/>
                      <a:pt x="291" y="71"/>
                      <a:pt x="291" y="71"/>
                    </a:cubicBezTo>
                    <a:cubicBezTo>
                      <a:pt x="290" y="73"/>
                      <a:pt x="290" y="73"/>
                      <a:pt x="290" y="73"/>
                    </a:cubicBezTo>
                    <a:cubicBezTo>
                      <a:pt x="290" y="74"/>
                      <a:pt x="290" y="74"/>
                      <a:pt x="290" y="74"/>
                    </a:cubicBezTo>
                    <a:cubicBezTo>
                      <a:pt x="301" y="74"/>
                      <a:pt x="301" y="74"/>
                      <a:pt x="301" y="74"/>
                    </a:cubicBezTo>
                    <a:cubicBezTo>
                      <a:pt x="302" y="74"/>
                      <a:pt x="302" y="73"/>
                      <a:pt x="302" y="73"/>
                    </a:cubicBezTo>
                    <a:cubicBezTo>
                      <a:pt x="303" y="72"/>
                      <a:pt x="302" y="71"/>
                      <a:pt x="302" y="71"/>
                    </a:cubicBezTo>
                    <a:cubicBezTo>
                      <a:pt x="300" y="70"/>
                      <a:pt x="300" y="70"/>
                      <a:pt x="300" y="70"/>
                    </a:cubicBezTo>
                    <a:cubicBezTo>
                      <a:pt x="302" y="67"/>
                      <a:pt x="302" y="67"/>
                      <a:pt x="302" y="67"/>
                    </a:cubicBezTo>
                    <a:cubicBezTo>
                      <a:pt x="302" y="67"/>
                      <a:pt x="302" y="66"/>
                      <a:pt x="302" y="66"/>
                    </a:cubicBezTo>
                    <a:cubicBezTo>
                      <a:pt x="302" y="65"/>
                      <a:pt x="302" y="65"/>
                      <a:pt x="302" y="65"/>
                    </a:cubicBezTo>
                    <a:cubicBezTo>
                      <a:pt x="298" y="63"/>
                      <a:pt x="298" y="63"/>
                      <a:pt x="298" y="63"/>
                    </a:cubicBezTo>
                    <a:cubicBezTo>
                      <a:pt x="301" y="60"/>
                      <a:pt x="301" y="60"/>
                      <a:pt x="301" y="60"/>
                    </a:cubicBezTo>
                    <a:cubicBezTo>
                      <a:pt x="302" y="59"/>
                      <a:pt x="302" y="59"/>
                      <a:pt x="302" y="58"/>
                    </a:cubicBezTo>
                    <a:cubicBezTo>
                      <a:pt x="302" y="58"/>
                      <a:pt x="301" y="58"/>
                      <a:pt x="301" y="57"/>
                    </a:cubicBezTo>
                    <a:cubicBezTo>
                      <a:pt x="297" y="55"/>
                      <a:pt x="297" y="55"/>
                      <a:pt x="297" y="55"/>
                    </a:cubicBezTo>
                    <a:cubicBezTo>
                      <a:pt x="300" y="51"/>
                      <a:pt x="300" y="51"/>
                      <a:pt x="300" y="51"/>
                    </a:cubicBezTo>
                    <a:cubicBezTo>
                      <a:pt x="300" y="51"/>
                      <a:pt x="300" y="51"/>
                      <a:pt x="300" y="50"/>
                    </a:cubicBezTo>
                    <a:cubicBezTo>
                      <a:pt x="300" y="50"/>
                      <a:pt x="300" y="49"/>
                      <a:pt x="299" y="49"/>
                    </a:cubicBezTo>
                    <a:cubicBezTo>
                      <a:pt x="298" y="49"/>
                      <a:pt x="298" y="49"/>
                      <a:pt x="298" y="49"/>
                    </a:cubicBezTo>
                    <a:cubicBezTo>
                      <a:pt x="301" y="47"/>
                      <a:pt x="301" y="47"/>
                      <a:pt x="301" y="47"/>
                    </a:cubicBezTo>
                    <a:cubicBezTo>
                      <a:pt x="301" y="47"/>
                      <a:pt x="302" y="47"/>
                      <a:pt x="302" y="46"/>
                    </a:cubicBezTo>
                    <a:cubicBezTo>
                      <a:pt x="302" y="46"/>
                      <a:pt x="301" y="45"/>
                      <a:pt x="301" y="45"/>
                    </a:cubicBezTo>
                    <a:cubicBezTo>
                      <a:pt x="299" y="43"/>
                      <a:pt x="299" y="43"/>
                      <a:pt x="299" y="43"/>
                    </a:cubicBezTo>
                    <a:cubicBezTo>
                      <a:pt x="300" y="39"/>
                      <a:pt x="300" y="39"/>
                      <a:pt x="300" y="39"/>
                    </a:cubicBezTo>
                    <a:cubicBezTo>
                      <a:pt x="300" y="39"/>
                      <a:pt x="299" y="38"/>
                      <a:pt x="299" y="38"/>
                    </a:cubicBezTo>
                    <a:cubicBezTo>
                      <a:pt x="298" y="37"/>
                      <a:pt x="298" y="37"/>
                      <a:pt x="298" y="37"/>
                    </a:cubicBezTo>
                    <a:cubicBezTo>
                      <a:pt x="300" y="34"/>
                      <a:pt x="300" y="34"/>
                      <a:pt x="300" y="34"/>
                    </a:cubicBezTo>
                    <a:cubicBezTo>
                      <a:pt x="300" y="34"/>
                      <a:pt x="301" y="33"/>
                      <a:pt x="300" y="33"/>
                    </a:cubicBezTo>
                    <a:cubicBezTo>
                      <a:pt x="300" y="33"/>
                      <a:pt x="300" y="32"/>
                      <a:pt x="300" y="32"/>
                    </a:cubicBezTo>
                    <a:cubicBezTo>
                      <a:pt x="298" y="31"/>
                      <a:pt x="298" y="31"/>
                      <a:pt x="298" y="31"/>
                    </a:cubicBezTo>
                    <a:cubicBezTo>
                      <a:pt x="300" y="27"/>
                      <a:pt x="300" y="27"/>
                      <a:pt x="300" y="27"/>
                    </a:cubicBezTo>
                    <a:cubicBezTo>
                      <a:pt x="301" y="26"/>
                      <a:pt x="300" y="25"/>
                      <a:pt x="300" y="25"/>
                    </a:cubicBezTo>
                    <a:cubicBezTo>
                      <a:pt x="297" y="23"/>
                      <a:pt x="297" y="23"/>
                      <a:pt x="297" y="23"/>
                    </a:cubicBezTo>
                    <a:cubicBezTo>
                      <a:pt x="299" y="19"/>
                      <a:pt x="299" y="19"/>
                      <a:pt x="299" y="19"/>
                    </a:cubicBezTo>
                    <a:cubicBezTo>
                      <a:pt x="300" y="18"/>
                      <a:pt x="299" y="17"/>
                      <a:pt x="299" y="17"/>
                    </a:cubicBezTo>
                    <a:cubicBezTo>
                      <a:pt x="296" y="15"/>
                      <a:pt x="296" y="15"/>
                      <a:pt x="296" y="15"/>
                    </a:cubicBezTo>
                    <a:cubicBezTo>
                      <a:pt x="298" y="11"/>
                      <a:pt x="298" y="11"/>
                      <a:pt x="298" y="11"/>
                    </a:cubicBezTo>
                    <a:cubicBezTo>
                      <a:pt x="299" y="10"/>
                      <a:pt x="299" y="9"/>
                      <a:pt x="298" y="9"/>
                    </a:cubicBezTo>
                    <a:cubicBezTo>
                      <a:pt x="297" y="8"/>
                      <a:pt x="297" y="8"/>
                      <a:pt x="297" y="8"/>
                    </a:cubicBezTo>
                    <a:cubicBezTo>
                      <a:pt x="299" y="5"/>
                      <a:pt x="299" y="5"/>
                      <a:pt x="299" y="5"/>
                    </a:cubicBezTo>
                    <a:cubicBezTo>
                      <a:pt x="299" y="4"/>
                      <a:pt x="299" y="3"/>
                      <a:pt x="298" y="3"/>
                    </a:cubicBezTo>
                    <a:cubicBezTo>
                      <a:pt x="294" y="0"/>
                      <a:pt x="294" y="0"/>
                      <a:pt x="294" y="0"/>
                    </a:cubicBezTo>
                    <a:cubicBezTo>
                      <a:pt x="294" y="0"/>
                      <a:pt x="293" y="0"/>
                      <a:pt x="292" y="1"/>
                    </a:cubicBezTo>
                    <a:cubicBezTo>
                      <a:pt x="292" y="1"/>
                      <a:pt x="292" y="2"/>
                      <a:pt x="293" y="3"/>
                    </a:cubicBezTo>
                    <a:cubicBezTo>
                      <a:pt x="296" y="4"/>
                      <a:pt x="296" y="4"/>
                      <a:pt x="296" y="4"/>
                    </a:cubicBezTo>
                    <a:cubicBezTo>
                      <a:pt x="293" y="8"/>
                      <a:pt x="293" y="8"/>
                      <a:pt x="293" y="8"/>
                    </a:cubicBezTo>
                    <a:cubicBezTo>
                      <a:pt x="293" y="8"/>
                      <a:pt x="293" y="9"/>
                      <a:pt x="294" y="10"/>
                    </a:cubicBezTo>
                    <a:cubicBezTo>
                      <a:pt x="295" y="11"/>
                      <a:pt x="295" y="11"/>
                      <a:pt x="295" y="11"/>
                    </a:cubicBezTo>
                    <a:cubicBezTo>
                      <a:pt x="293" y="15"/>
                      <a:pt x="293" y="15"/>
                      <a:pt x="293" y="15"/>
                    </a:cubicBezTo>
                    <a:cubicBezTo>
                      <a:pt x="292" y="16"/>
                      <a:pt x="293" y="17"/>
                      <a:pt x="293" y="17"/>
                    </a:cubicBezTo>
                    <a:cubicBezTo>
                      <a:pt x="296" y="19"/>
                      <a:pt x="296" y="19"/>
                      <a:pt x="296" y="19"/>
                    </a:cubicBezTo>
                    <a:cubicBezTo>
                      <a:pt x="294" y="23"/>
                      <a:pt x="294" y="23"/>
                      <a:pt x="294" y="23"/>
                    </a:cubicBezTo>
                    <a:cubicBezTo>
                      <a:pt x="293" y="24"/>
                      <a:pt x="294" y="24"/>
                      <a:pt x="294" y="25"/>
                    </a:cubicBezTo>
                    <a:cubicBezTo>
                      <a:pt x="297" y="27"/>
                      <a:pt x="297" y="27"/>
                      <a:pt x="297" y="27"/>
                    </a:cubicBezTo>
                    <a:cubicBezTo>
                      <a:pt x="295" y="31"/>
                      <a:pt x="295" y="31"/>
                      <a:pt x="295" y="31"/>
                    </a:cubicBezTo>
                    <a:cubicBezTo>
                      <a:pt x="294" y="31"/>
                      <a:pt x="294" y="32"/>
                      <a:pt x="295" y="32"/>
                    </a:cubicBezTo>
                    <a:cubicBezTo>
                      <a:pt x="297" y="33"/>
                      <a:pt x="297" y="33"/>
                      <a:pt x="297" y="33"/>
                    </a:cubicBezTo>
                    <a:cubicBezTo>
                      <a:pt x="294" y="36"/>
                      <a:pt x="294" y="36"/>
                      <a:pt x="294" y="36"/>
                    </a:cubicBezTo>
                    <a:cubicBezTo>
                      <a:pt x="294" y="36"/>
                      <a:pt x="294" y="37"/>
                      <a:pt x="294" y="37"/>
                    </a:cubicBezTo>
                    <a:cubicBezTo>
                      <a:pt x="294" y="38"/>
                      <a:pt x="294" y="38"/>
                      <a:pt x="295" y="38"/>
                    </a:cubicBezTo>
                    <a:cubicBezTo>
                      <a:pt x="296" y="40"/>
                      <a:pt x="296" y="40"/>
                      <a:pt x="296" y="40"/>
                    </a:cubicBezTo>
                    <a:cubicBezTo>
                      <a:pt x="296" y="44"/>
                      <a:pt x="296" y="44"/>
                      <a:pt x="296" y="44"/>
                    </a:cubicBezTo>
                    <a:cubicBezTo>
                      <a:pt x="295" y="44"/>
                      <a:pt x="296" y="45"/>
                      <a:pt x="296" y="45"/>
                    </a:cubicBezTo>
                    <a:cubicBezTo>
                      <a:pt x="297" y="46"/>
                      <a:pt x="297" y="46"/>
                      <a:pt x="297" y="46"/>
                    </a:cubicBezTo>
                    <a:cubicBezTo>
                      <a:pt x="294" y="47"/>
                      <a:pt x="294" y="47"/>
                      <a:pt x="294" y="47"/>
                    </a:cubicBezTo>
                    <a:cubicBezTo>
                      <a:pt x="294" y="47"/>
                      <a:pt x="294" y="48"/>
                      <a:pt x="294" y="48"/>
                    </a:cubicBezTo>
                    <a:cubicBezTo>
                      <a:pt x="294" y="49"/>
                      <a:pt x="294" y="49"/>
                      <a:pt x="294" y="50"/>
                    </a:cubicBezTo>
                    <a:cubicBezTo>
                      <a:pt x="296" y="51"/>
                      <a:pt x="296" y="51"/>
                      <a:pt x="296" y="51"/>
                    </a:cubicBezTo>
                    <a:cubicBezTo>
                      <a:pt x="294" y="55"/>
                      <a:pt x="294" y="55"/>
                      <a:pt x="294" y="55"/>
                    </a:cubicBezTo>
                    <a:cubicBezTo>
                      <a:pt x="294" y="55"/>
                      <a:pt x="294" y="55"/>
                      <a:pt x="294" y="56"/>
                    </a:cubicBezTo>
                    <a:cubicBezTo>
                      <a:pt x="294" y="56"/>
                      <a:pt x="294" y="56"/>
                      <a:pt x="294" y="57"/>
                    </a:cubicBezTo>
                    <a:cubicBezTo>
                      <a:pt x="298" y="59"/>
                      <a:pt x="298" y="59"/>
                      <a:pt x="298" y="59"/>
                    </a:cubicBezTo>
                    <a:cubicBezTo>
                      <a:pt x="295" y="62"/>
                      <a:pt x="295" y="62"/>
                      <a:pt x="295" y="62"/>
                    </a:cubicBezTo>
                    <a:cubicBezTo>
                      <a:pt x="294" y="62"/>
                      <a:pt x="294" y="63"/>
                      <a:pt x="294" y="63"/>
                    </a:cubicBezTo>
                    <a:cubicBezTo>
                      <a:pt x="294" y="63"/>
                      <a:pt x="295" y="64"/>
                      <a:pt x="295" y="64"/>
                    </a:cubicBezTo>
                    <a:cubicBezTo>
                      <a:pt x="299" y="66"/>
                      <a:pt x="299" y="66"/>
                      <a:pt x="299" y="66"/>
                    </a:cubicBezTo>
                    <a:cubicBezTo>
                      <a:pt x="297" y="69"/>
                      <a:pt x="297" y="69"/>
                      <a:pt x="297" y="69"/>
                    </a:cubicBezTo>
                    <a:cubicBezTo>
                      <a:pt x="296" y="70"/>
                      <a:pt x="296" y="70"/>
                      <a:pt x="296" y="71"/>
                    </a:cubicBezTo>
                    <a:cubicBezTo>
                      <a:pt x="296" y="71"/>
                      <a:pt x="297" y="71"/>
                      <a:pt x="297" y="72"/>
                    </a:cubicBezTo>
                    <a:cubicBezTo>
                      <a:pt x="300" y="73"/>
                      <a:pt x="300" y="73"/>
                      <a:pt x="300" y="73"/>
                    </a:cubicBezTo>
                    <a:cubicBezTo>
                      <a:pt x="301" y="72"/>
                      <a:pt x="301" y="72"/>
                      <a:pt x="301" y="72"/>
                    </a:cubicBezTo>
                    <a:cubicBezTo>
                      <a:pt x="301" y="71"/>
                      <a:pt x="301" y="71"/>
                      <a:pt x="301" y="71"/>
                    </a:cubicBezTo>
                    <a:cubicBezTo>
                      <a:pt x="290" y="71"/>
                      <a:pt x="290" y="71"/>
                      <a:pt x="290" y="71"/>
                    </a:cubicBezTo>
                    <a:cubicBezTo>
                      <a:pt x="289" y="71"/>
                      <a:pt x="289" y="72"/>
                      <a:pt x="288" y="72"/>
                    </a:cubicBezTo>
                    <a:cubicBezTo>
                      <a:pt x="288" y="73"/>
                      <a:pt x="289" y="74"/>
                      <a:pt x="289" y="74"/>
                    </a:cubicBezTo>
                    <a:cubicBezTo>
                      <a:pt x="292" y="76"/>
                      <a:pt x="292" y="76"/>
                      <a:pt x="292" y="76"/>
                    </a:cubicBezTo>
                    <a:cubicBezTo>
                      <a:pt x="293" y="75"/>
                      <a:pt x="293" y="75"/>
                      <a:pt x="293" y="75"/>
                    </a:cubicBezTo>
                    <a:cubicBezTo>
                      <a:pt x="293" y="73"/>
                      <a:pt x="293" y="73"/>
                      <a:pt x="293" y="73"/>
                    </a:cubicBezTo>
                    <a:cubicBezTo>
                      <a:pt x="281" y="73"/>
                      <a:pt x="281" y="73"/>
                      <a:pt x="281" y="73"/>
                    </a:cubicBezTo>
                    <a:cubicBezTo>
                      <a:pt x="280" y="73"/>
                      <a:pt x="280" y="73"/>
                      <a:pt x="280" y="74"/>
                    </a:cubicBezTo>
                    <a:cubicBezTo>
                      <a:pt x="279" y="75"/>
                      <a:pt x="280" y="75"/>
                      <a:pt x="280" y="76"/>
                    </a:cubicBezTo>
                    <a:cubicBezTo>
                      <a:pt x="284" y="78"/>
                      <a:pt x="284" y="78"/>
                      <a:pt x="284" y="78"/>
                    </a:cubicBezTo>
                    <a:cubicBezTo>
                      <a:pt x="285" y="77"/>
                      <a:pt x="285" y="77"/>
                      <a:pt x="285" y="77"/>
                    </a:cubicBezTo>
                    <a:cubicBezTo>
                      <a:pt x="285" y="75"/>
                      <a:pt x="285" y="75"/>
                      <a:pt x="285" y="75"/>
                    </a:cubicBezTo>
                    <a:cubicBezTo>
                      <a:pt x="273" y="75"/>
                      <a:pt x="273" y="75"/>
                      <a:pt x="273" y="75"/>
                    </a:cubicBezTo>
                    <a:cubicBezTo>
                      <a:pt x="272" y="75"/>
                      <a:pt x="272" y="75"/>
                      <a:pt x="271" y="76"/>
                    </a:cubicBezTo>
                    <a:cubicBezTo>
                      <a:pt x="271" y="77"/>
                      <a:pt x="271" y="77"/>
                      <a:pt x="272" y="78"/>
                    </a:cubicBezTo>
                    <a:cubicBezTo>
                      <a:pt x="277" y="81"/>
                      <a:pt x="277" y="81"/>
                      <a:pt x="277" y="81"/>
                    </a:cubicBezTo>
                    <a:cubicBezTo>
                      <a:pt x="278" y="80"/>
                      <a:pt x="278" y="80"/>
                      <a:pt x="278" y="80"/>
                    </a:cubicBezTo>
                    <a:cubicBezTo>
                      <a:pt x="278" y="78"/>
                      <a:pt x="278" y="78"/>
                      <a:pt x="278" y="78"/>
                    </a:cubicBezTo>
                    <a:cubicBezTo>
                      <a:pt x="267" y="77"/>
                      <a:pt x="267" y="77"/>
                      <a:pt x="267" y="77"/>
                    </a:cubicBezTo>
                    <a:cubicBezTo>
                      <a:pt x="266" y="77"/>
                      <a:pt x="266" y="78"/>
                      <a:pt x="266" y="78"/>
                    </a:cubicBezTo>
                    <a:cubicBezTo>
                      <a:pt x="265" y="79"/>
                      <a:pt x="266" y="80"/>
                      <a:pt x="266" y="80"/>
                    </a:cubicBezTo>
                    <a:cubicBezTo>
                      <a:pt x="271" y="83"/>
                      <a:pt x="271" y="83"/>
                      <a:pt x="271" y="83"/>
                    </a:cubicBezTo>
                    <a:cubicBezTo>
                      <a:pt x="271" y="82"/>
                      <a:pt x="271" y="82"/>
                      <a:pt x="271" y="82"/>
                    </a:cubicBezTo>
                    <a:cubicBezTo>
                      <a:pt x="271" y="80"/>
                      <a:pt x="271" y="80"/>
                      <a:pt x="271" y="80"/>
                    </a:cubicBezTo>
                    <a:cubicBezTo>
                      <a:pt x="261" y="80"/>
                      <a:pt x="261" y="80"/>
                      <a:pt x="261" y="80"/>
                    </a:cubicBezTo>
                    <a:cubicBezTo>
                      <a:pt x="260" y="80"/>
                      <a:pt x="259" y="80"/>
                      <a:pt x="259" y="81"/>
                    </a:cubicBezTo>
                    <a:cubicBezTo>
                      <a:pt x="259" y="82"/>
                      <a:pt x="259" y="82"/>
                      <a:pt x="260" y="83"/>
                    </a:cubicBezTo>
                    <a:cubicBezTo>
                      <a:pt x="265" y="86"/>
                      <a:pt x="265" y="86"/>
                      <a:pt x="265" y="86"/>
                    </a:cubicBezTo>
                    <a:cubicBezTo>
                      <a:pt x="265" y="84"/>
                      <a:pt x="265" y="84"/>
                      <a:pt x="265" y="84"/>
                    </a:cubicBezTo>
                    <a:cubicBezTo>
                      <a:pt x="264" y="83"/>
                      <a:pt x="264" y="83"/>
                      <a:pt x="264" y="83"/>
                    </a:cubicBezTo>
                    <a:cubicBezTo>
                      <a:pt x="265" y="84"/>
                      <a:pt x="265" y="84"/>
                      <a:pt x="265" y="84"/>
                    </a:cubicBezTo>
                    <a:cubicBezTo>
                      <a:pt x="265" y="83"/>
                      <a:pt x="265" y="83"/>
                      <a:pt x="265" y="83"/>
                    </a:cubicBezTo>
                    <a:cubicBezTo>
                      <a:pt x="265" y="83"/>
                      <a:pt x="264" y="83"/>
                      <a:pt x="264" y="83"/>
                    </a:cubicBezTo>
                    <a:cubicBezTo>
                      <a:pt x="265" y="84"/>
                      <a:pt x="265" y="84"/>
                      <a:pt x="265" y="84"/>
                    </a:cubicBezTo>
                    <a:cubicBezTo>
                      <a:pt x="265" y="83"/>
                      <a:pt x="265" y="83"/>
                      <a:pt x="265" y="83"/>
                    </a:cubicBezTo>
                    <a:cubicBezTo>
                      <a:pt x="265" y="84"/>
                      <a:pt x="265" y="84"/>
                      <a:pt x="265" y="84"/>
                    </a:cubicBezTo>
                    <a:cubicBezTo>
                      <a:pt x="265" y="83"/>
                      <a:pt x="265" y="83"/>
                      <a:pt x="265" y="83"/>
                    </a:cubicBezTo>
                    <a:cubicBezTo>
                      <a:pt x="265" y="83"/>
                      <a:pt x="265" y="83"/>
                      <a:pt x="265" y="83"/>
                    </a:cubicBezTo>
                    <a:cubicBezTo>
                      <a:pt x="265" y="84"/>
                      <a:pt x="265" y="84"/>
                      <a:pt x="265" y="84"/>
                    </a:cubicBezTo>
                    <a:cubicBezTo>
                      <a:pt x="265" y="83"/>
                      <a:pt x="265" y="83"/>
                      <a:pt x="265" y="83"/>
                    </a:cubicBezTo>
                    <a:cubicBezTo>
                      <a:pt x="265" y="83"/>
                      <a:pt x="265" y="83"/>
                      <a:pt x="265" y="83"/>
                    </a:cubicBezTo>
                    <a:cubicBezTo>
                      <a:pt x="265" y="83"/>
                      <a:pt x="265" y="83"/>
                      <a:pt x="265" y="83"/>
                    </a:cubicBezTo>
                    <a:cubicBezTo>
                      <a:pt x="265" y="83"/>
                      <a:pt x="265" y="83"/>
                      <a:pt x="265" y="83"/>
                    </a:cubicBezTo>
                    <a:cubicBezTo>
                      <a:pt x="265" y="83"/>
                      <a:pt x="265" y="83"/>
                      <a:pt x="265" y="83"/>
                    </a:cubicBezTo>
                    <a:cubicBezTo>
                      <a:pt x="265" y="83"/>
                      <a:pt x="265" y="83"/>
                      <a:pt x="265" y="83"/>
                    </a:cubicBezTo>
                    <a:cubicBezTo>
                      <a:pt x="265" y="83"/>
                      <a:pt x="265" y="83"/>
                      <a:pt x="265" y="83"/>
                    </a:cubicBezTo>
                    <a:cubicBezTo>
                      <a:pt x="264" y="83"/>
                      <a:pt x="260" y="83"/>
                      <a:pt x="257" y="82"/>
                    </a:cubicBezTo>
                    <a:cubicBezTo>
                      <a:pt x="254" y="82"/>
                      <a:pt x="251" y="82"/>
                      <a:pt x="251" y="82"/>
                    </a:cubicBezTo>
                    <a:cubicBezTo>
                      <a:pt x="251" y="82"/>
                      <a:pt x="250" y="82"/>
                      <a:pt x="250" y="83"/>
                    </a:cubicBezTo>
                    <a:cubicBezTo>
                      <a:pt x="250" y="83"/>
                      <a:pt x="250" y="84"/>
                      <a:pt x="250" y="84"/>
                    </a:cubicBezTo>
                    <a:cubicBezTo>
                      <a:pt x="251" y="85"/>
                      <a:pt x="251" y="85"/>
                      <a:pt x="251" y="85"/>
                    </a:cubicBezTo>
                    <a:cubicBezTo>
                      <a:pt x="247" y="84"/>
                      <a:pt x="247" y="84"/>
                      <a:pt x="247" y="84"/>
                    </a:cubicBezTo>
                    <a:cubicBezTo>
                      <a:pt x="246" y="84"/>
                      <a:pt x="245" y="85"/>
                      <a:pt x="245" y="85"/>
                    </a:cubicBezTo>
                    <a:cubicBezTo>
                      <a:pt x="245" y="86"/>
                      <a:pt x="245" y="87"/>
                      <a:pt x="246" y="87"/>
                    </a:cubicBezTo>
                    <a:cubicBezTo>
                      <a:pt x="249" y="89"/>
                      <a:pt x="249" y="89"/>
                      <a:pt x="249" y="89"/>
                    </a:cubicBezTo>
                    <a:cubicBezTo>
                      <a:pt x="250" y="88"/>
                      <a:pt x="250" y="88"/>
                      <a:pt x="250" y="88"/>
                    </a:cubicBezTo>
                    <a:cubicBezTo>
                      <a:pt x="250" y="86"/>
                      <a:pt x="250" y="86"/>
                      <a:pt x="250" y="86"/>
                    </a:cubicBezTo>
                    <a:cubicBezTo>
                      <a:pt x="240" y="87"/>
                      <a:pt x="240" y="87"/>
                      <a:pt x="240" y="87"/>
                    </a:cubicBezTo>
                    <a:cubicBezTo>
                      <a:pt x="239" y="87"/>
                      <a:pt x="238" y="88"/>
                      <a:pt x="238" y="88"/>
                    </a:cubicBezTo>
                    <a:cubicBezTo>
                      <a:pt x="238" y="89"/>
                      <a:pt x="238" y="90"/>
                      <a:pt x="239" y="90"/>
                    </a:cubicBezTo>
                    <a:cubicBezTo>
                      <a:pt x="243" y="92"/>
                      <a:pt x="243" y="92"/>
                      <a:pt x="243" y="92"/>
                    </a:cubicBezTo>
                    <a:cubicBezTo>
                      <a:pt x="243" y="91"/>
                      <a:pt x="243" y="91"/>
                      <a:pt x="243" y="91"/>
                    </a:cubicBezTo>
                    <a:cubicBezTo>
                      <a:pt x="243" y="89"/>
                      <a:pt x="243" y="89"/>
                      <a:pt x="243" y="89"/>
                    </a:cubicBezTo>
                    <a:cubicBezTo>
                      <a:pt x="232" y="90"/>
                      <a:pt x="232" y="90"/>
                      <a:pt x="232" y="90"/>
                    </a:cubicBezTo>
                    <a:cubicBezTo>
                      <a:pt x="231" y="90"/>
                      <a:pt x="230" y="90"/>
                      <a:pt x="230" y="91"/>
                    </a:cubicBezTo>
                    <a:cubicBezTo>
                      <a:pt x="230" y="92"/>
                      <a:pt x="230" y="92"/>
                      <a:pt x="231" y="93"/>
                    </a:cubicBezTo>
                    <a:cubicBezTo>
                      <a:pt x="234" y="94"/>
                      <a:pt x="234" y="94"/>
                      <a:pt x="234" y="94"/>
                    </a:cubicBezTo>
                    <a:cubicBezTo>
                      <a:pt x="235" y="93"/>
                      <a:pt x="235" y="93"/>
                      <a:pt x="235" y="93"/>
                    </a:cubicBezTo>
                    <a:cubicBezTo>
                      <a:pt x="235" y="92"/>
                      <a:pt x="235" y="92"/>
                      <a:pt x="235" y="92"/>
                    </a:cubicBezTo>
                    <a:cubicBezTo>
                      <a:pt x="226" y="91"/>
                      <a:pt x="226" y="91"/>
                      <a:pt x="226" y="91"/>
                    </a:cubicBezTo>
                    <a:cubicBezTo>
                      <a:pt x="225" y="91"/>
                      <a:pt x="224" y="92"/>
                      <a:pt x="224" y="92"/>
                    </a:cubicBezTo>
                    <a:cubicBezTo>
                      <a:pt x="224" y="93"/>
                      <a:pt x="224" y="94"/>
                      <a:pt x="225" y="94"/>
                    </a:cubicBezTo>
                    <a:cubicBezTo>
                      <a:pt x="228" y="96"/>
                      <a:pt x="228" y="96"/>
                      <a:pt x="228" y="96"/>
                    </a:cubicBezTo>
                    <a:cubicBezTo>
                      <a:pt x="229" y="95"/>
                      <a:pt x="229" y="95"/>
                      <a:pt x="229" y="95"/>
                    </a:cubicBezTo>
                    <a:cubicBezTo>
                      <a:pt x="229" y="93"/>
                      <a:pt x="229" y="93"/>
                      <a:pt x="229" y="93"/>
                    </a:cubicBezTo>
                    <a:cubicBezTo>
                      <a:pt x="217" y="93"/>
                      <a:pt x="217" y="93"/>
                      <a:pt x="217" y="93"/>
                    </a:cubicBezTo>
                    <a:cubicBezTo>
                      <a:pt x="216" y="93"/>
                      <a:pt x="216" y="94"/>
                      <a:pt x="216" y="94"/>
                    </a:cubicBezTo>
                    <a:cubicBezTo>
                      <a:pt x="215" y="95"/>
                      <a:pt x="216" y="96"/>
                      <a:pt x="216" y="96"/>
                    </a:cubicBezTo>
                    <a:cubicBezTo>
                      <a:pt x="221" y="99"/>
                      <a:pt x="221" y="99"/>
                      <a:pt x="221" y="99"/>
                    </a:cubicBezTo>
                    <a:cubicBezTo>
                      <a:pt x="222" y="98"/>
                      <a:pt x="222" y="98"/>
                      <a:pt x="222" y="98"/>
                    </a:cubicBezTo>
                    <a:cubicBezTo>
                      <a:pt x="222" y="96"/>
                      <a:pt x="222" y="96"/>
                      <a:pt x="222" y="96"/>
                    </a:cubicBezTo>
                    <a:cubicBezTo>
                      <a:pt x="211" y="95"/>
                      <a:pt x="211" y="95"/>
                      <a:pt x="211" y="95"/>
                    </a:cubicBezTo>
                    <a:cubicBezTo>
                      <a:pt x="210" y="94"/>
                      <a:pt x="210" y="95"/>
                      <a:pt x="209" y="95"/>
                    </a:cubicBezTo>
                    <a:cubicBezTo>
                      <a:pt x="209" y="96"/>
                      <a:pt x="209" y="97"/>
                      <a:pt x="210" y="97"/>
                    </a:cubicBezTo>
                    <a:cubicBezTo>
                      <a:pt x="211" y="98"/>
                      <a:pt x="211" y="98"/>
                      <a:pt x="211" y="98"/>
                    </a:cubicBezTo>
                    <a:cubicBezTo>
                      <a:pt x="208" y="97"/>
                      <a:pt x="208" y="97"/>
                      <a:pt x="208" y="97"/>
                    </a:cubicBezTo>
                    <a:cubicBezTo>
                      <a:pt x="207" y="97"/>
                      <a:pt x="207" y="98"/>
                      <a:pt x="206" y="98"/>
                    </a:cubicBezTo>
                    <a:cubicBezTo>
                      <a:pt x="206" y="99"/>
                      <a:pt x="206" y="100"/>
                      <a:pt x="207" y="100"/>
                    </a:cubicBezTo>
                    <a:cubicBezTo>
                      <a:pt x="210" y="102"/>
                      <a:pt x="210" y="102"/>
                      <a:pt x="210" y="102"/>
                    </a:cubicBezTo>
                    <a:cubicBezTo>
                      <a:pt x="211" y="101"/>
                      <a:pt x="211" y="101"/>
                      <a:pt x="211" y="101"/>
                    </a:cubicBezTo>
                    <a:cubicBezTo>
                      <a:pt x="211" y="99"/>
                      <a:pt x="211" y="99"/>
                      <a:pt x="211" y="99"/>
                    </a:cubicBezTo>
                    <a:cubicBezTo>
                      <a:pt x="199" y="99"/>
                      <a:pt x="199" y="99"/>
                      <a:pt x="199" y="99"/>
                    </a:cubicBezTo>
                    <a:cubicBezTo>
                      <a:pt x="198" y="99"/>
                      <a:pt x="198" y="100"/>
                      <a:pt x="198" y="101"/>
                    </a:cubicBezTo>
                    <a:cubicBezTo>
                      <a:pt x="197" y="101"/>
                      <a:pt x="198" y="102"/>
                      <a:pt x="198" y="102"/>
                    </a:cubicBezTo>
                    <a:cubicBezTo>
                      <a:pt x="202" y="105"/>
                      <a:pt x="202" y="105"/>
                      <a:pt x="202" y="105"/>
                    </a:cubicBezTo>
                    <a:cubicBezTo>
                      <a:pt x="203" y="103"/>
                      <a:pt x="203" y="103"/>
                      <a:pt x="203" y="103"/>
                    </a:cubicBezTo>
                    <a:cubicBezTo>
                      <a:pt x="203" y="102"/>
                      <a:pt x="203" y="102"/>
                      <a:pt x="203" y="102"/>
                    </a:cubicBezTo>
                    <a:cubicBezTo>
                      <a:pt x="190" y="101"/>
                      <a:pt x="190" y="101"/>
                      <a:pt x="190" y="101"/>
                    </a:cubicBezTo>
                    <a:cubicBezTo>
                      <a:pt x="190" y="101"/>
                      <a:pt x="189" y="101"/>
                      <a:pt x="189" y="102"/>
                    </a:cubicBezTo>
                    <a:cubicBezTo>
                      <a:pt x="189" y="103"/>
                      <a:pt x="189" y="103"/>
                      <a:pt x="189" y="104"/>
                    </a:cubicBezTo>
                    <a:cubicBezTo>
                      <a:pt x="194" y="107"/>
                      <a:pt x="194" y="107"/>
                      <a:pt x="194" y="107"/>
                    </a:cubicBezTo>
                    <a:cubicBezTo>
                      <a:pt x="195" y="105"/>
                      <a:pt x="195" y="105"/>
                      <a:pt x="195" y="105"/>
                    </a:cubicBezTo>
                    <a:cubicBezTo>
                      <a:pt x="195" y="104"/>
                      <a:pt x="195" y="104"/>
                      <a:pt x="195" y="104"/>
                    </a:cubicBezTo>
                    <a:cubicBezTo>
                      <a:pt x="183" y="104"/>
                      <a:pt x="183" y="104"/>
                      <a:pt x="183" y="104"/>
                    </a:cubicBezTo>
                    <a:cubicBezTo>
                      <a:pt x="183" y="104"/>
                      <a:pt x="182" y="104"/>
                      <a:pt x="182" y="105"/>
                    </a:cubicBezTo>
                    <a:cubicBezTo>
                      <a:pt x="182" y="106"/>
                      <a:pt x="182" y="106"/>
                      <a:pt x="182" y="107"/>
                    </a:cubicBezTo>
                    <a:cubicBezTo>
                      <a:pt x="183" y="107"/>
                      <a:pt x="183" y="107"/>
                      <a:pt x="183" y="107"/>
                    </a:cubicBezTo>
                    <a:cubicBezTo>
                      <a:pt x="178" y="107"/>
                      <a:pt x="178" y="107"/>
                      <a:pt x="178" y="107"/>
                    </a:cubicBezTo>
                    <a:cubicBezTo>
                      <a:pt x="178" y="107"/>
                      <a:pt x="177" y="108"/>
                      <a:pt x="177" y="108"/>
                    </a:cubicBezTo>
                    <a:cubicBezTo>
                      <a:pt x="177" y="109"/>
                      <a:pt x="177" y="109"/>
                      <a:pt x="178" y="110"/>
                    </a:cubicBezTo>
                    <a:cubicBezTo>
                      <a:pt x="181" y="112"/>
                      <a:pt x="181" y="112"/>
                      <a:pt x="181" y="112"/>
                    </a:cubicBezTo>
                    <a:cubicBezTo>
                      <a:pt x="182" y="111"/>
                      <a:pt x="182" y="111"/>
                      <a:pt x="182" y="111"/>
                    </a:cubicBezTo>
                    <a:cubicBezTo>
                      <a:pt x="182" y="109"/>
                      <a:pt x="182" y="109"/>
                      <a:pt x="182" y="109"/>
                    </a:cubicBezTo>
                    <a:cubicBezTo>
                      <a:pt x="170" y="109"/>
                      <a:pt x="170" y="109"/>
                      <a:pt x="170" y="109"/>
                    </a:cubicBezTo>
                    <a:cubicBezTo>
                      <a:pt x="169" y="109"/>
                      <a:pt x="169" y="109"/>
                      <a:pt x="169" y="110"/>
                    </a:cubicBezTo>
                    <a:cubicBezTo>
                      <a:pt x="168" y="111"/>
                      <a:pt x="169" y="111"/>
                      <a:pt x="169" y="112"/>
                    </a:cubicBezTo>
                    <a:cubicBezTo>
                      <a:pt x="173" y="114"/>
                      <a:pt x="173" y="114"/>
                      <a:pt x="173" y="114"/>
                    </a:cubicBezTo>
                    <a:cubicBezTo>
                      <a:pt x="174" y="113"/>
                      <a:pt x="174" y="113"/>
                      <a:pt x="174" y="113"/>
                    </a:cubicBezTo>
                    <a:cubicBezTo>
                      <a:pt x="174" y="112"/>
                      <a:pt x="174" y="112"/>
                      <a:pt x="174" y="112"/>
                    </a:cubicBezTo>
                    <a:cubicBezTo>
                      <a:pt x="166" y="111"/>
                      <a:pt x="166" y="111"/>
                      <a:pt x="166" y="111"/>
                    </a:cubicBezTo>
                    <a:cubicBezTo>
                      <a:pt x="165" y="111"/>
                      <a:pt x="164" y="111"/>
                      <a:pt x="164" y="112"/>
                    </a:cubicBezTo>
                    <a:cubicBezTo>
                      <a:pt x="164" y="113"/>
                      <a:pt x="164" y="113"/>
                      <a:pt x="165" y="114"/>
                    </a:cubicBezTo>
                    <a:cubicBezTo>
                      <a:pt x="168" y="116"/>
                      <a:pt x="168" y="116"/>
                      <a:pt x="168" y="116"/>
                    </a:cubicBezTo>
                    <a:cubicBezTo>
                      <a:pt x="169" y="115"/>
                      <a:pt x="169" y="115"/>
                      <a:pt x="169" y="115"/>
                    </a:cubicBezTo>
                    <a:cubicBezTo>
                      <a:pt x="169" y="113"/>
                      <a:pt x="169" y="113"/>
                      <a:pt x="169" y="113"/>
                    </a:cubicBezTo>
                    <a:cubicBezTo>
                      <a:pt x="157" y="113"/>
                      <a:pt x="157" y="113"/>
                      <a:pt x="157" y="113"/>
                    </a:cubicBezTo>
                    <a:cubicBezTo>
                      <a:pt x="157" y="113"/>
                      <a:pt x="156" y="114"/>
                      <a:pt x="156" y="114"/>
                    </a:cubicBezTo>
                    <a:cubicBezTo>
                      <a:pt x="156" y="115"/>
                      <a:pt x="156" y="116"/>
                      <a:pt x="156" y="116"/>
                    </a:cubicBezTo>
                    <a:cubicBezTo>
                      <a:pt x="159" y="118"/>
                      <a:pt x="159" y="118"/>
                      <a:pt x="159" y="118"/>
                    </a:cubicBezTo>
                    <a:cubicBezTo>
                      <a:pt x="160" y="116"/>
                      <a:pt x="160" y="116"/>
                      <a:pt x="160" y="116"/>
                    </a:cubicBezTo>
                    <a:cubicBezTo>
                      <a:pt x="160" y="115"/>
                      <a:pt x="160" y="115"/>
                      <a:pt x="160" y="115"/>
                    </a:cubicBezTo>
                    <a:cubicBezTo>
                      <a:pt x="150" y="116"/>
                      <a:pt x="150" y="116"/>
                      <a:pt x="150" y="116"/>
                    </a:cubicBezTo>
                    <a:cubicBezTo>
                      <a:pt x="149" y="116"/>
                      <a:pt x="148" y="116"/>
                      <a:pt x="148" y="117"/>
                    </a:cubicBezTo>
                    <a:cubicBezTo>
                      <a:pt x="148" y="117"/>
                      <a:pt x="148" y="118"/>
                      <a:pt x="149" y="118"/>
                    </a:cubicBezTo>
                    <a:cubicBezTo>
                      <a:pt x="154" y="121"/>
                      <a:pt x="154" y="121"/>
                      <a:pt x="154" y="121"/>
                    </a:cubicBezTo>
                    <a:cubicBezTo>
                      <a:pt x="154" y="120"/>
                      <a:pt x="154" y="120"/>
                      <a:pt x="154" y="120"/>
                    </a:cubicBezTo>
                    <a:cubicBezTo>
                      <a:pt x="154" y="119"/>
                      <a:pt x="154" y="119"/>
                      <a:pt x="154" y="119"/>
                    </a:cubicBezTo>
                    <a:cubicBezTo>
                      <a:pt x="143" y="118"/>
                      <a:pt x="143" y="118"/>
                      <a:pt x="143" y="118"/>
                    </a:cubicBezTo>
                    <a:cubicBezTo>
                      <a:pt x="142" y="118"/>
                      <a:pt x="142" y="118"/>
                      <a:pt x="141" y="119"/>
                    </a:cubicBezTo>
                    <a:cubicBezTo>
                      <a:pt x="141" y="120"/>
                      <a:pt x="141" y="120"/>
                      <a:pt x="142" y="121"/>
                    </a:cubicBezTo>
                    <a:cubicBezTo>
                      <a:pt x="144" y="122"/>
                      <a:pt x="144" y="122"/>
                      <a:pt x="144" y="122"/>
                    </a:cubicBezTo>
                    <a:cubicBezTo>
                      <a:pt x="145" y="121"/>
                      <a:pt x="145" y="121"/>
                      <a:pt x="145" y="121"/>
                    </a:cubicBezTo>
                    <a:cubicBezTo>
                      <a:pt x="145" y="119"/>
                      <a:pt x="145" y="119"/>
                      <a:pt x="145" y="119"/>
                    </a:cubicBezTo>
                    <a:cubicBezTo>
                      <a:pt x="136" y="120"/>
                      <a:pt x="136" y="120"/>
                      <a:pt x="136" y="120"/>
                    </a:cubicBezTo>
                    <a:cubicBezTo>
                      <a:pt x="136" y="120"/>
                      <a:pt x="135" y="121"/>
                      <a:pt x="135" y="121"/>
                    </a:cubicBezTo>
                    <a:cubicBezTo>
                      <a:pt x="135" y="122"/>
                      <a:pt x="135" y="123"/>
                      <a:pt x="136" y="123"/>
                    </a:cubicBezTo>
                    <a:cubicBezTo>
                      <a:pt x="138" y="124"/>
                      <a:pt x="138" y="124"/>
                      <a:pt x="138" y="124"/>
                    </a:cubicBezTo>
                    <a:cubicBezTo>
                      <a:pt x="139" y="123"/>
                      <a:pt x="139" y="123"/>
                      <a:pt x="139" y="123"/>
                    </a:cubicBezTo>
                    <a:cubicBezTo>
                      <a:pt x="139" y="122"/>
                      <a:pt x="139" y="122"/>
                      <a:pt x="139" y="122"/>
                    </a:cubicBezTo>
                    <a:cubicBezTo>
                      <a:pt x="130" y="122"/>
                      <a:pt x="130" y="122"/>
                      <a:pt x="130" y="122"/>
                    </a:cubicBezTo>
                    <a:cubicBezTo>
                      <a:pt x="129" y="122"/>
                      <a:pt x="129" y="122"/>
                      <a:pt x="129" y="123"/>
                    </a:cubicBezTo>
                    <a:cubicBezTo>
                      <a:pt x="129" y="124"/>
                      <a:pt x="129" y="124"/>
                      <a:pt x="129" y="125"/>
                    </a:cubicBezTo>
                    <a:cubicBezTo>
                      <a:pt x="132" y="126"/>
                      <a:pt x="132" y="126"/>
                      <a:pt x="132" y="126"/>
                    </a:cubicBezTo>
                    <a:cubicBezTo>
                      <a:pt x="133" y="125"/>
                      <a:pt x="133" y="125"/>
                      <a:pt x="133" y="125"/>
                    </a:cubicBezTo>
                    <a:cubicBezTo>
                      <a:pt x="133" y="124"/>
                      <a:pt x="133" y="124"/>
                      <a:pt x="133" y="124"/>
                    </a:cubicBezTo>
                    <a:cubicBezTo>
                      <a:pt x="122" y="124"/>
                      <a:pt x="122" y="124"/>
                      <a:pt x="122" y="124"/>
                    </a:cubicBezTo>
                    <a:cubicBezTo>
                      <a:pt x="122" y="124"/>
                      <a:pt x="121" y="124"/>
                      <a:pt x="121" y="125"/>
                    </a:cubicBezTo>
                    <a:cubicBezTo>
                      <a:pt x="121" y="126"/>
                      <a:pt x="121" y="126"/>
                      <a:pt x="122" y="127"/>
                    </a:cubicBezTo>
                    <a:cubicBezTo>
                      <a:pt x="127" y="130"/>
                      <a:pt x="127" y="130"/>
                      <a:pt x="127" y="130"/>
                    </a:cubicBezTo>
                    <a:cubicBezTo>
                      <a:pt x="127" y="128"/>
                      <a:pt x="127" y="128"/>
                      <a:pt x="127" y="128"/>
                    </a:cubicBezTo>
                    <a:cubicBezTo>
                      <a:pt x="128" y="127"/>
                      <a:pt x="128" y="127"/>
                      <a:pt x="128" y="127"/>
                    </a:cubicBezTo>
                    <a:cubicBezTo>
                      <a:pt x="116" y="125"/>
                      <a:pt x="116" y="125"/>
                      <a:pt x="116" y="125"/>
                    </a:cubicBezTo>
                    <a:cubicBezTo>
                      <a:pt x="115" y="125"/>
                      <a:pt x="114" y="126"/>
                      <a:pt x="114" y="126"/>
                    </a:cubicBezTo>
                    <a:cubicBezTo>
                      <a:pt x="114" y="127"/>
                      <a:pt x="114" y="128"/>
                      <a:pt x="115" y="128"/>
                    </a:cubicBezTo>
                    <a:cubicBezTo>
                      <a:pt x="121" y="132"/>
                      <a:pt x="121" y="132"/>
                      <a:pt x="121" y="132"/>
                    </a:cubicBezTo>
                    <a:cubicBezTo>
                      <a:pt x="121" y="130"/>
                      <a:pt x="121" y="130"/>
                      <a:pt x="121" y="130"/>
                    </a:cubicBezTo>
                    <a:cubicBezTo>
                      <a:pt x="120" y="130"/>
                      <a:pt x="120" y="130"/>
                      <a:pt x="120" y="130"/>
                    </a:cubicBezTo>
                    <a:cubicBezTo>
                      <a:pt x="121" y="130"/>
                      <a:pt x="121" y="130"/>
                      <a:pt x="121" y="130"/>
                    </a:cubicBezTo>
                    <a:cubicBezTo>
                      <a:pt x="121" y="129"/>
                      <a:pt x="121" y="129"/>
                      <a:pt x="121" y="129"/>
                    </a:cubicBezTo>
                    <a:cubicBezTo>
                      <a:pt x="120" y="130"/>
                      <a:pt x="120" y="130"/>
                      <a:pt x="120" y="130"/>
                    </a:cubicBezTo>
                    <a:cubicBezTo>
                      <a:pt x="121" y="130"/>
                      <a:pt x="121" y="130"/>
                      <a:pt x="121" y="130"/>
                    </a:cubicBezTo>
                    <a:cubicBezTo>
                      <a:pt x="121" y="129"/>
                      <a:pt x="121" y="129"/>
                      <a:pt x="121" y="129"/>
                    </a:cubicBezTo>
                    <a:cubicBezTo>
                      <a:pt x="121" y="130"/>
                      <a:pt x="121" y="130"/>
                      <a:pt x="121" y="130"/>
                    </a:cubicBezTo>
                    <a:cubicBezTo>
                      <a:pt x="121" y="129"/>
                      <a:pt x="121" y="129"/>
                      <a:pt x="121" y="129"/>
                    </a:cubicBezTo>
                    <a:cubicBezTo>
                      <a:pt x="121" y="129"/>
                      <a:pt x="121" y="129"/>
                      <a:pt x="121" y="129"/>
                    </a:cubicBezTo>
                    <a:cubicBezTo>
                      <a:pt x="121" y="130"/>
                      <a:pt x="121" y="130"/>
                      <a:pt x="121" y="130"/>
                    </a:cubicBezTo>
                    <a:cubicBezTo>
                      <a:pt x="121" y="129"/>
                      <a:pt x="121" y="129"/>
                      <a:pt x="121" y="129"/>
                    </a:cubicBezTo>
                    <a:cubicBezTo>
                      <a:pt x="121" y="129"/>
                      <a:pt x="121" y="129"/>
                      <a:pt x="121" y="129"/>
                    </a:cubicBezTo>
                    <a:cubicBezTo>
                      <a:pt x="121" y="129"/>
                      <a:pt x="121" y="129"/>
                      <a:pt x="121" y="129"/>
                    </a:cubicBezTo>
                    <a:cubicBezTo>
                      <a:pt x="121" y="129"/>
                      <a:pt x="121" y="129"/>
                      <a:pt x="121" y="129"/>
                    </a:cubicBezTo>
                    <a:cubicBezTo>
                      <a:pt x="121" y="129"/>
                      <a:pt x="121" y="129"/>
                      <a:pt x="121" y="129"/>
                    </a:cubicBezTo>
                    <a:cubicBezTo>
                      <a:pt x="121" y="129"/>
                      <a:pt x="121" y="129"/>
                      <a:pt x="121" y="129"/>
                    </a:cubicBezTo>
                    <a:cubicBezTo>
                      <a:pt x="121" y="129"/>
                      <a:pt x="121" y="129"/>
                      <a:pt x="121" y="129"/>
                    </a:cubicBezTo>
                    <a:cubicBezTo>
                      <a:pt x="120" y="129"/>
                      <a:pt x="117" y="129"/>
                      <a:pt x="114" y="128"/>
                    </a:cubicBezTo>
                    <a:cubicBezTo>
                      <a:pt x="111" y="128"/>
                      <a:pt x="108" y="128"/>
                      <a:pt x="108" y="128"/>
                    </a:cubicBezTo>
                    <a:cubicBezTo>
                      <a:pt x="108" y="128"/>
                      <a:pt x="107" y="128"/>
                      <a:pt x="107" y="129"/>
                    </a:cubicBezTo>
                    <a:cubicBezTo>
                      <a:pt x="107" y="130"/>
                      <a:pt x="107" y="130"/>
                      <a:pt x="107" y="131"/>
                    </a:cubicBezTo>
                    <a:cubicBezTo>
                      <a:pt x="108" y="131"/>
                      <a:pt x="108" y="131"/>
                      <a:pt x="108" y="131"/>
                    </a:cubicBezTo>
                    <a:cubicBezTo>
                      <a:pt x="102" y="131"/>
                      <a:pt x="102" y="131"/>
                      <a:pt x="102" y="131"/>
                    </a:cubicBezTo>
                    <a:cubicBezTo>
                      <a:pt x="102" y="131"/>
                      <a:pt x="101" y="131"/>
                      <a:pt x="101" y="132"/>
                    </a:cubicBezTo>
                    <a:cubicBezTo>
                      <a:pt x="101" y="133"/>
                      <a:pt x="101" y="133"/>
                      <a:pt x="102" y="134"/>
                    </a:cubicBezTo>
                    <a:cubicBezTo>
                      <a:pt x="106" y="136"/>
                      <a:pt x="106" y="136"/>
                      <a:pt x="106" y="136"/>
                    </a:cubicBezTo>
                    <a:cubicBezTo>
                      <a:pt x="107" y="135"/>
                      <a:pt x="107" y="135"/>
                      <a:pt x="107" y="135"/>
                    </a:cubicBezTo>
                    <a:cubicBezTo>
                      <a:pt x="107" y="134"/>
                      <a:pt x="107" y="134"/>
                      <a:pt x="107" y="134"/>
                    </a:cubicBezTo>
                    <a:cubicBezTo>
                      <a:pt x="94" y="133"/>
                      <a:pt x="94" y="133"/>
                      <a:pt x="94" y="133"/>
                    </a:cubicBezTo>
                    <a:cubicBezTo>
                      <a:pt x="93" y="133"/>
                      <a:pt x="93" y="134"/>
                      <a:pt x="92" y="134"/>
                    </a:cubicBezTo>
                    <a:cubicBezTo>
                      <a:pt x="92" y="135"/>
                      <a:pt x="92" y="136"/>
                      <a:pt x="93" y="136"/>
                    </a:cubicBezTo>
                    <a:cubicBezTo>
                      <a:pt x="94" y="137"/>
                      <a:pt x="94" y="137"/>
                      <a:pt x="94" y="137"/>
                    </a:cubicBezTo>
                    <a:cubicBezTo>
                      <a:pt x="91" y="138"/>
                      <a:pt x="91" y="138"/>
                      <a:pt x="91" y="138"/>
                    </a:cubicBezTo>
                    <a:cubicBezTo>
                      <a:pt x="91" y="138"/>
                      <a:pt x="90" y="139"/>
                      <a:pt x="90" y="140"/>
                    </a:cubicBezTo>
                    <a:cubicBezTo>
                      <a:pt x="90" y="140"/>
                      <a:pt x="91" y="141"/>
                      <a:pt x="91" y="141"/>
                    </a:cubicBezTo>
                    <a:cubicBezTo>
                      <a:pt x="92" y="141"/>
                      <a:pt x="92" y="141"/>
                      <a:pt x="92" y="141"/>
                    </a:cubicBezTo>
                    <a:cubicBezTo>
                      <a:pt x="90" y="142"/>
                      <a:pt x="90" y="142"/>
                      <a:pt x="90" y="142"/>
                    </a:cubicBezTo>
                    <a:cubicBezTo>
                      <a:pt x="89" y="142"/>
                      <a:pt x="89" y="143"/>
                      <a:pt x="89" y="144"/>
                    </a:cubicBezTo>
                    <a:cubicBezTo>
                      <a:pt x="89" y="144"/>
                      <a:pt x="89" y="145"/>
                      <a:pt x="89" y="145"/>
                    </a:cubicBezTo>
                    <a:cubicBezTo>
                      <a:pt x="92" y="147"/>
                      <a:pt x="92" y="147"/>
                      <a:pt x="92" y="147"/>
                    </a:cubicBezTo>
                    <a:cubicBezTo>
                      <a:pt x="90" y="148"/>
                      <a:pt x="90" y="148"/>
                      <a:pt x="90" y="148"/>
                    </a:cubicBezTo>
                    <a:cubicBezTo>
                      <a:pt x="90" y="148"/>
                      <a:pt x="90" y="149"/>
                      <a:pt x="90" y="149"/>
                    </a:cubicBezTo>
                    <a:cubicBezTo>
                      <a:pt x="90" y="150"/>
                      <a:pt x="90" y="150"/>
                      <a:pt x="90" y="150"/>
                    </a:cubicBezTo>
                    <a:cubicBezTo>
                      <a:pt x="95" y="153"/>
                      <a:pt x="95" y="153"/>
                      <a:pt x="95" y="153"/>
                    </a:cubicBezTo>
                    <a:cubicBezTo>
                      <a:pt x="92" y="157"/>
                      <a:pt x="92" y="157"/>
                      <a:pt x="92" y="157"/>
                    </a:cubicBezTo>
                    <a:cubicBezTo>
                      <a:pt x="92" y="157"/>
                      <a:pt x="92" y="158"/>
                      <a:pt x="93" y="159"/>
                    </a:cubicBezTo>
                    <a:cubicBezTo>
                      <a:pt x="94" y="160"/>
                      <a:pt x="94" y="160"/>
                      <a:pt x="94" y="160"/>
                    </a:cubicBezTo>
                    <a:cubicBezTo>
                      <a:pt x="95" y="158"/>
                      <a:pt x="95" y="158"/>
                      <a:pt x="95" y="158"/>
                    </a:cubicBezTo>
                    <a:cubicBezTo>
                      <a:pt x="94" y="157"/>
                      <a:pt x="94" y="157"/>
                      <a:pt x="94" y="157"/>
                    </a:cubicBezTo>
                    <a:cubicBezTo>
                      <a:pt x="90" y="163"/>
                      <a:pt x="90" y="163"/>
                      <a:pt x="90" y="163"/>
                    </a:cubicBezTo>
                    <a:cubicBezTo>
                      <a:pt x="90" y="163"/>
                      <a:pt x="89" y="163"/>
                      <a:pt x="90" y="164"/>
                    </a:cubicBezTo>
                    <a:cubicBezTo>
                      <a:pt x="90" y="164"/>
                      <a:pt x="90" y="165"/>
                      <a:pt x="90" y="165"/>
                    </a:cubicBezTo>
                    <a:cubicBezTo>
                      <a:pt x="96" y="169"/>
                      <a:pt x="96" y="169"/>
                      <a:pt x="96" y="169"/>
                    </a:cubicBezTo>
                    <a:cubicBezTo>
                      <a:pt x="97" y="167"/>
                      <a:pt x="97" y="167"/>
                      <a:pt x="97" y="167"/>
                    </a:cubicBezTo>
                    <a:cubicBezTo>
                      <a:pt x="96" y="167"/>
                      <a:pt x="96" y="167"/>
                      <a:pt x="96" y="167"/>
                    </a:cubicBezTo>
                    <a:cubicBezTo>
                      <a:pt x="97" y="167"/>
                      <a:pt x="97" y="167"/>
                      <a:pt x="97" y="167"/>
                    </a:cubicBezTo>
                    <a:cubicBezTo>
                      <a:pt x="97" y="166"/>
                      <a:pt x="97" y="166"/>
                      <a:pt x="97" y="166"/>
                    </a:cubicBezTo>
                    <a:cubicBezTo>
                      <a:pt x="96" y="166"/>
                      <a:pt x="96" y="166"/>
                      <a:pt x="96" y="167"/>
                    </a:cubicBezTo>
                    <a:cubicBezTo>
                      <a:pt x="97" y="167"/>
                      <a:pt x="97" y="167"/>
                      <a:pt x="97" y="167"/>
                    </a:cubicBezTo>
                    <a:cubicBezTo>
                      <a:pt x="97" y="166"/>
                      <a:pt x="97" y="166"/>
                      <a:pt x="97" y="166"/>
                    </a:cubicBezTo>
                    <a:cubicBezTo>
                      <a:pt x="97" y="167"/>
                      <a:pt x="97" y="167"/>
                      <a:pt x="97" y="167"/>
                    </a:cubicBezTo>
                    <a:cubicBezTo>
                      <a:pt x="97" y="166"/>
                      <a:pt x="97" y="166"/>
                      <a:pt x="97" y="166"/>
                    </a:cubicBezTo>
                    <a:cubicBezTo>
                      <a:pt x="97" y="166"/>
                      <a:pt x="97" y="166"/>
                      <a:pt x="97" y="166"/>
                    </a:cubicBezTo>
                    <a:cubicBezTo>
                      <a:pt x="97" y="167"/>
                      <a:pt x="97" y="167"/>
                      <a:pt x="97" y="167"/>
                    </a:cubicBezTo>
                    <a:cubicBezTo>
                      <a:pt x="97" y="166"/>
                      <a:pt x="97" y="166"/>
                      <a:pt x="97" y="166"/>
                    </a:cubicBezTo>
                    <a:cubicBezTo>
                      <a:pt x="97" y="167"/>
                      <a:pt x="97" y="167"/>
                      <a:pt x="97" y="167"/>
                    </a:cubicBezTo>
                    <a:cubicBezTo>
                      <a:pt x="97" y="166"/>
                      <a:pt x="97" y="166"/>
                      <a:pt x="97" y="166"/>
                    </a:cubicBezTo>
                    <a:cubicBezTo>
                      <a:pt x="97" y="166"/>
                      <a:pt x="97" y="166"/>
                      <a:pt x="97" y="166"/>
                    </a:cubicBezTo>
                    <a:cubicBezTo>
                      <a:pt x="97" y="167"/>
                      <a:pt x="97" y="167"/>
                      <a:pt x="97" y="167"/>
                    </a:cubicBezTo>
                    <a:cubicBezTo>
                      <a:pt x="97" y="166"/>
                      <a:pt x="97" y="166"/>
                      <a:pt x="97" y="166"/>
                    </a:cubicBezTo>
                    <a:cubicBezTo>
                      <a:pt x="97" y="166"/>
                      <a:pt x="97" y="166"/>
                      <a:pt x="97" y="166"/>
                    </a:cubicBezTo>
                    <a:cubicBezTo>
                      <a:pt x="97" y="166"/>
                      <a:pt x="96" y="166"/>
                      <a:pt x="95" y="165"/>
                    </a:cubicBezTo>
                    <a:cubicBezTo>
                      <a:pt x="92" y="164"/>
                      <a:pt x="85" y="161"/>
                      <a:pt x="79" y="158"/>
                    </a:cubicBezTo>
                    <a:cubicBezTo>
                      <a:pt x="74" y="155"/>
                      <a:pt x="69" y="153"/>
                      <a:pt x="69" y="153"/>
                    </a:cubicBezTo>
                    <a:cubicBezTo>
                      <a:pt x="68" y="152"/>
                      <a:pt x="68" y="153"/>
                      <a:pt x="67" y="153"/>
                    </a:cubicBezTo>
                    <a:cubicBezTo>
                      <a:pt x="67" y="154"/>
                      <a:pt x="67" y="154"/>
                      <a:pt x="67" y="154"/>
                    </a:cubicBezTo>
                    <a:cubicBezTo>
                      <a:pt x="67" y="154"/>
                      <a:pt x="67" y="154"/>
                      <a:pt x="67" y="154"/>
                    </a:cubicBezTo>
                    <a:cubicBezTo>
                      <a:pt x="67" y="155"/>
                      <a:pt x="67" y="155"/>
                      <a:pt x="67" y="155"/>
                    </a:cubicBezTo>
                    <a:cubicBezTo>
                      <a:pt x="67" y="155"/>
                      <a:pt x="67" y="155"/>
                      <a:pt x="67" y="155"/>
                    </a:cubicBezTo>
                    <a:cubicBezTo>
                      <a:pt x="68" y="156"/>
                      <a:pt x="68" y="156"/>
                      <a:pt x="69" y="156"/>
                    </a:cubicBezTo>
                    <a:cubicBezTo>
                      <a:pt x="71" y="158"/>
                      <a:pt x="76" y="161"/>
                      <a:pt x="80" y="163"/>
                    </a:cubicBezTo>
                    <a:cubicBezTo>
                      <a:pt x="82" y="164"/>
                      <a:pt x="84" y="165"/>
                      <a:pt x="85" y="166"/>
                    </a:cubicBezTo>
                    <a:cubicBezTo>
                      <a:pt x="86" y="167"/>
                      <a:pt x="86" y="167"/>
                      <a:pt x="87" y="167"/>
                    </a:cubicBezTo>
                    <a:cubicBezTo>
                      <a:pt x="87" y="168"/>
                      <a:pt x="87" y="168"/>
                      <a:pt x="87" y="168"/>
                    </a:cubicBezTo>
                    <a:cubicBezTo>
                      <a:pt x="87" y="168"/>
                      <a:pt x="87" y="168"/>
                      <a:pt x="87" y="168"/>
                    </a:cubicBezTo>
                    <a:cubicBezTo>
                      <a:pt x="88" y="167"/>
                      <a:pt x="88" y="167"/>
                      <a:pt x="88" y="167"/>
                    </a:cubicBezTo>
                    <a:cubicBezTo>
                      <a:pt x="87" y="167"/>
                      <a:pt x="87" y="167"/>
                      <a:pt x="87" y="167"/>
                    </a:cubicBezTo>
                    <a:cubicBezTo>
                      <a:pt x="87" y="168"/>
                      <a:pt x="87" y="168"/>
                      <a:pt x="87" y="168"/>
                    </a:cubicBezTo>
                    <a:cubicBezTo>
                      <a:pt x="88" y="167"/>
                      <a:pt x="88" y="167"/>
                      <a:pt x="88" y="167"/>
                    </a:cubicBezTo>
                    <a:cubicBezTo>
                      <a:pt x="87" y="167"/>
                      <a:pt x="87" y="167"/>
                      <a:pt x="87" y="167"/>
                    </a:cubicBezTo>
                    <a:cubicBezTo>
                      <a:pt x="88" y="167"/>
                      <a:pt x="88" y="167"/>
                      <a:pt x="88" y="167"/>
                    </a:cubicBezTo>
                    <a:cubicBezTo>
                      <a:pt x="87" y="167"/>
                      <a:pt x="87" y="167"/>
                      <a:pt x="87" y="167"/>
                    </a:cubicBezTo>
                    <a:cubicBezTo>
                      <a:pt x="87" y="167"/>
                      <a:pt x="87" y="167"/>
                      <a:pt x="87" y="167"/>
                    </a:cubicBezTo>
                    <a:cubicBezTo>
                      <a:pt x="88" y="167"/>
                      <a:pt x="88" y="167"/>
                      <a:pt x="88" y="167"/>
                    </a:cubicBezTo>
                    <a:cubicBezTo>
                      <a:pt x="87" y="167"/>
                      <a:pt x="87" y="167"/>
                      <a:pt x="87" y="167"/>
                    </a:cubicBezTo>
                    <a:cubicBezTo>
                      <a:pt x="88" y="167"/>
                      <a:pt x="88" y="167"/>
                      <a:pt x="88" y="167"/>
                    </a:cubicBezTo>
                    <a:cubicBezTo>
                      <a:pt x="87" y="166"/>
                      <a:pt x="87" y="166"/>
                      <a:pt x="87" y="166"/>
                    </a:cubicBezTo>
                    <a:cubicBezTo>
                      <a:pt x="87" y="167"/>
                      <a:pt x="87" y="167"/>
                      <a:pt x="87" y="167"/>
                    </a:cubicBezTo>
                    <a:cubicBezTo>
                      <a:pt x="88" y="167"/>
                      <a:pt x="88" y="167"/>
                      <a:pt x="88" y="167"/>
                    </a:cubicBezTo>
                    <a:cubicBezTo>
                      <a:pt x="87" y="166"/>
                      <a:pt x="87" y="166"/>
                      <a:pt x="87" y="166"/>
                    </a:cubicBezTo>
                    <a:cubicBezTo>
                      <a:pt x="88" y="167"/>
                      <a:pt x="88" y="167"/>
                      <a:pt x="88" y="167"/>
                    </a:cubicBezTo>
                    <a:cubicBezTo>
                      <a:pt x="87" y="166"/>
                      <a:pt x="87" y="166"/>
                      <a:pt x="87" y="166"/>
                    </a:cubicBezTo>
                    <a:cubicBezTo>
                      <a:pt x="88" y="167"/>
                      <a:pt x="88" y="167"/>
                      <a:pt x="88" y="167"/>
                    </a:cubicBezTo>
                    <a:cubicBezTo>
                      <a:pt x="88" y="165"/>
                      <a:pt x="88" y="165"/>
                      <a:pt x="88" y="165"/>
                    </a:cubicBezTo>
                    <a:cubicBezTo>
                      <a:pt x="87" y="166"/>
                      <a:pt x="87" y="166"/>
                      <a:pt x="87" y="166"/>
                    </a:cubicBezTo>
                    <a:cubicBezTo>
                      <a:pt x="88" y="167"/>
                      <a:pt x="88" y="167"/>
                      <a:pt x="88" y="167"/>
                    </a:cubicBezTo>
                    <a:cubicBezTo>
                      <a:pt x="88" y="165"/>
                      <a:pt x="88" y="165"/>
                      <a:pt x="88" y="165"/>
                    </a:cubicBezTo>
                    <a:cubicBezTo>
                      <a:pt x="88" y="166"/>
                      <a:pt x="88" y="166"/>
                      <a:pt x="88" y="166"/>
                    </a:cubicBezTo>
                    <a:cubicBezTo>
                      <a:pt x="88" y="165"/>
                      <a:pt x="88" y="165"/>
                      <a:pt x="88" y="165"/>
                    </a:cubicBezTo>
                    <a:cubicBezTo>
                      <a:pt x="88" y="165"/>
                      <a:pt x="88" y="165"/>
                      <a:pt x="88" y="165"/>
                    </a:cubicBezTo>
                    <a:cubicBezTo>
                      <a:pt x="88" y="166"/>
                      <a:pt x="88" y="166"/>
                      <a:pt x="88" y="166"/>
                    </a:cubicBezTo>
                    <a:cubicBezTo>
                      <a:pt x="88" y="165"/>
                      <a:pt x="88" y="165"/>
                      <a:pt x="88" y="165"/>
                    </a:cubicBezTo>
                    <a:cubicBezTo>
                      <a:pt x="88" y="166"/>
                      <a:pt x="88" y="166"/>
                      <a:pt x="88" y="166"/>
                    </a:cubicBezTo>
                    <a:cubicBezTo>
                      <a:pt x="88" y="165"/>
                      <a:pt x="88" y="165"/>
                      <a:pt x="88" y="165"/>
                    </a:cubicBezTo>
                    <a:cubicBezTo>
                      <a:pt x="88" y="165"/>
                      <a:pt x="88" y="165"/>
                      <a:pt x="88" y="165"/>
                    </a:cubicBezTo>
                    <a:cubicBezTo>
                      <a:pt x="88" y="166"/>
                      <a:pt x="88" y="166"/>
                      <a:pt x="88" y="166"/>
                    </a:cubicBezTo>
                    <a:cubicBezTo>
                      <a:pt x="88" y="165"/>
                      <a:pt x="88" y="165"/>
                      <a:pt x="88" y="165"/>
                    </a:cubicBezTo>
                    <a:cubicBezTo>
                      <a:pt x="88" y="165"/>
                      <a:pt x="87" y="165"/>
                      <a:pt x="85" y="164"/>
                    </a:cubicBezTo>
                    <a:cubicBezTo>
                      <a:pt x="80" y="162"/>
                      <a:pt x="69" y="156"/>
                      <a:pt x="59" y="151"/>
                    </a:cubicBezTo>
                    <a:cubicBezTo>
                      <a:pt x="55" y="148"/>
                      <a:pt x="50" y="146"/>
                      <a:pt x="47" y="144"/>
                    </a:cubicBezTo>
                    <a:cubicBezTo>
                      <a:pt x="44" y="142"/>
                      <a:pt x="42" y="141"/>
                      <a:pt x="42" y="141"/>
                    </a:cubicBezTo>
                    <a:cubicBezTo>
                      <a:pt x="41" y="141"/>
                      <a:pt x="40" y="141"/>
                      <a:pt x="40" y="142"/>
                    </a:cubicBezTo>
                    <a:cubicBezTo>
                      <a:pt x="39" y="143"/>
                      <a:pt x="39" y="144"/>
                      <a:pt x="40" y="144"/>
                    </a:cubicBezTo>
                    <a:cubicBezTo>
                      <a:pt x="61" y="157"/>
                      <a:pt x="61" y="157"/>
                      <a:pt x="61" y="157"/>
                    </a:cubicBezTo>
                    <a:cubicBezTo>
                      <a:pt x="62" y="156"/>
                      <a:pt x="62" y="156"/>
                      <a:pt x="62" y="156"/>
                    </a:cubicBezTo>
                    <a:cubicBezTo>
                      <a:pt x="63" y="154"/>
                      <a:pt x="63" y="154"/>
                      <a:pt x="63" y="154"/>
                    </a:cubicBezTo>
                    <a:cubicBezTo>
                      <a:pt x="5" y="126"/>
                      <a:pt x="5" y="126"/>
                      <a:pt x="5" y="126"/>
                    </a:cubicBezTo>
                    <a:cubicBezTo>
                      <a:pt x="4" y="125"/>
                      <a:pt x="4" y="126"/>
                      <a:pt x="3" y="126"/>
                    </a:cubicBezTo>
                    <a:cubicBezTo>
                      <a:pt x="3" y="127"/>
                      <a:pt x="3" y="128"/>
                      <a:pt x="4" y="128"/>
                    </a:cubicBezTo>
                    <a:cubicBezTo>
                      <a:pt x="9" y="132"/>
                      <a:pt x="9" y="132"/>
                      <a:pt x="9" y="132"/>
                    </a:cubicBezTo>
                    <a:cubicBezTo>
                      <a:pt x="2" y="128"/>
                      <a:pt x="2" y="128"/>
                      <a:pt x="2" y="128"/>
                    </a:cubicBezTo>
                    <a:cubicBezTo>
                      <a:pt x="1" y="128"/>
                      <a:pt x="0" y="128"/>
                      <a:pt x="0" y="129"/>
                    </a:cubicBezTo>
                    <a:cubicBezTo>
                      <a:pt x="0" y="130"/>
                      <a:pt x="0" y="131"/>
                      <a:pt x="0" y="131"/>
                    </a:cubicBezTo>
                    <a:cubicBezTo>
                      <a:pt x="5" y="134"/>
                      <a:pt x="5" y="134"/>
                      <a:pt x="5" y="134"/>
                    </a:cubicBezTo>
                    <a:cubicBezTo>
                      <a:pt x="5" y="134"/>
                      <a:pt x="6" y="134"/>
                      <a:pt x="7" y="133"/>
                    </a:cubicBezTo>
                    <a:cubicBezTo>
                      <a:pt x="7" y="133"/>
                      <a:pt x="7" y="132"/>
                      <a:pt x="6" y="13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5" name="Freeform 1205">
                <a:extLst>
                  <a:ext uri="{FF2B5EF4-FFF2-40B4-BE49-F238E27FC236}">
                    <a16:creationId xmlns="" xmlns:a16="http://schemas.microsoft.com/office/drawing/2014/main" id="{D859158C-C26C-4B57-A679-AB55631A2758}"/>
                  </a:ext>
                </a:extLst>
              </p:cNvPr>
              <p:cNvSpPr/>
              <p:nvPr/>
            </p:nvSpPr>
            <p:spPr bwMode="auto">
              <a:xfrm>
                <a:off x="4163954" y="224628"/>
                <a:ext cx="946475" cy="453922"/>
              </a:xfrm>
              <a:custGeom>
                <a:avLst/>
                <a:gdLst>
                  <a:gd name="T0" fmla="*/ 7 w 588"/>
                  <a:gd name="T1" fmla="*/ 156 h 282"/>
                  <a:gd name="T2" fmla="*/ 8 w 588"/>
                  <a:gd name="T3" fmla="*/ 163 h 282"/>
                  <a:gd name="T4" fmla="*/ 355 w 588"/>
                  <a:gd name="T5" fmla="*/ 64 h 282"/>
                  <a:gd name="T6" fmla="*/ 358 w 588"/>
                  <a:gd name="T7" fmla="*/ 16 h 282"/>
                  <a:gd name="T8" fmla="*/ 557 w 588"/>
                  <a:gd name="T9" fmla="*/ 54 h 282"/>
                  <a:gd name="T10" fmla="*/ 376 w 588"/>
                  <a:gd name="T11" fmla="*/ 207 h 282"/>
                  <a:gd name="T12" fmla="*/ 370 w 588"/>
                  <a:gd name="T13" fmla="*/ 166 h 282"/>
                  <a:gd name="T14" fmla="*/ 14 w 588"/>
                  <a:gd name="T15" fmla="*/ 264 h 282"/>
                  <a:gd name="T16" fmla="*/ 14 w 588"/>
                  <a:gd name="T17" fmla="*/ 156 h 282"/>
                  <a:gd name="T18" fmla="*/ 7 w 588"/>
                  <a:gd name="T19" fmla="*/ 156 h 282"/>
                  <a:gd name="T20" fmla="*/ 8 w 588"/>
                  <a:gd name="T21" fmla="*/ 163 h 282"/>
                  <a:gd name="T22" fmla="*/ 7 w 588"/>
                  <a:gd name="T23" fmla="*/ 156 h 282"/>
                  <a:gd name="T24" fmla="*/ 0 w 588"/>
                  <a:gd name="T25" fmla="*/ 156 h 282"/>
                  <a:gd name="T26" fmla="*/ 0 w 588"/>
                  <a:gd name="T27" fmla="*/ 282 h 282"/>
                  <a:gd name="T28" fmla="*/ 358 w 588"/>
                  <a:gd name="T29" fmla="*/ 184 h 282"/>
                  <a:gd name="T30" fmla="*/ 365 w 588"/>
                  <a:gd name="T31" fmla="*/ 233 h 282"/>
                  <a:gd name="T32" fmla="*/ 588 w 588"/>
                  <a:gd name="T33" fmla="*/ 46 h 282"/>
                  <a:gd name="T34" fmla="*/ 346 w 588"/>
                  <a:gd name="T35" fmla="*/ 0 h 282"/>
                  <a:gd name="T36" fmla="*/ 343 w 588"/>
                  <a:gd name="T37" fmla="*/ 53 h 282"/>
                  <a:gd name="T38" fmla="*/ 0 w 588"/>
                  <a:gd name="T39" fmla="*/ 152 h 282"/>
                  <a:gd name="T40" fmla="*/ 0 w 588"/>
                  <a:gd name="T41" fmla="*/ 156 h 282"/>
                  <a:gd name="T42" fmla="*/ 7 w 588"/>
                  <a:gd name="T43" fmla="*/ 156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88" h="282">
                    <a:moveTo>
                      <a:pt x="7" y="156"/>
                    </a:moveTo>
                    <a:lnTo>
                      <a:pt x="8" y="163"/>
                    </a:lnTo>
                    <a:lnTo>
                      <a:pt x="355" y="64"/>
                    </a:lnTo>
                    <a:lnTo>
                      <a:pt x="358" y="16"/>
                    </a:lnTo>
                    <a:lnTo>
                      <a:pt x="557" y="54"/>
                    </a:lnTo>
                    <a:lnTo>
                      <a:pt x="376" y="207"/>
                    </a:lnTo>
                    <a:lnTo>
                      <a:pt x="370" y="166"/>
                    </a:lnTo>
                    <a:lnTo>
                      <a:pt x="14" y="264"/>
                    </a:lnTo>
                    <a:lnTo>
                      <a:pt x="14" y="156"/>
                    </a:lnTo>
                    <a:lnTo>
                      <a:pt x="7" y="156"/>
                    </a:lnTo>
                    <a:lnTo>
                      <a:pt x="8" y="163"/>
                    </a:lnTo>
                    <a:lnTo>
                      <a:pt x="7" y="156"/>
                    </a:lnTo>
                    <a:lnTo>
                      <a:pt x="0" y="156"/>
                    </a:lnTo>
                    <a:lnTo>
                      <a:pt x="0" y="282"/>
                    </a:lnTo>
                    <a:lnTo>
                      <a:pt x="358" y="184"/>
                    </a:lnTo>
                    <a:lnTo>
                      <a:pt x="365" y="233"/>
                    </a:lnTo>
                    <a:lnTo>
                      <a:pt x="588" y="46"/>
                    </a:lnTo>
                    <a:lnTo>
                      <a:pt x="346" y="0"/>
                    </a:lnTo>
                    <a:lnTo>
                      <a:pt x="343" y="53"/>
                    </a:lnTo>
                    <a:lnTo>
                      <a:pt x="0" y="152"/>
                    </a:lnTo>
                    <a:lnTo>
                      <a:pt x="0" y="156"/>
                    </a:lnTo>
                    <a:lnTo>
                      <a:pt x="7" y="156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6" name="Freeform 1206">
                <a:extLst>
                  <a:ext uri="{FF2B5EF4-FFF2-40B4-BE49-F238E27FC236}">
                    <a16:creationId xmlns="" xmlns:a16="http://schemas.microsoft.com/office/drawing/2014/main" id="{0B6BD185-0B1B-4600-B9B3-271D7C9FDD71}"/>
                  </a:ext>
                </a:extLst>
              </p:cNvPr>
              <p:cNvSpPr/>
              <p:nvPr/>
            </p:nvSpPr>
            <p:spPr bwMode="auto">
              <a:xfrm>
                <a:off x="3404199" y="12154"/>
                <a:ext cx="721124" cy="658347"/>
              </a:xfrm>
              <a:custGeom>
                <a:avLst/>
                <a:gdLst>
                  <a:gd name="T0" fmla="*/ 434 w 448"/>
                  <a:gd name="T1" fmla="*/ 283 h 409"/>
                  <a:gd name="T2" fmla="*/ 438 w 448"/>
                  <a:gd name="T3" fmla="*/ 277 h 409"/>
                  <a:gd name="T4" fmla="*/ 199 w 448"/>
                  <a:gd name="T5" fmla="*/ 77 h 409"/>
                  <a:gd name="T6" fmla="*/ 196 w 448"/>
                  <a:gd name="T7" fmla="*/ 32 h 409"/>
                  <a:gd name="T8" fmla="*/ 0 w 448"/>
                  <a:gd name="T9" fmla="*/ 0 h 409"/>
                  <a:gd name="T10" fmla="*/ 178 w 448"/>
                  <a:gd name="T11" fmla="*/ 279 h 409"/>
                  <a:gd name="T12" fmla="*/ 186 w 448"/>
                  <a:gd name="T13" fmla="*/ 227 h 409"/>
                  <a:gd name="T14" fmla="*/ 448 w 448"/>
                  <a:gd name="T15" fmla="*/ 409 h 409"/>
                  <a:gd name="T16" fmla="*/ 441 w 448"/>
                  <a:gd name="T17" fmla="*/ 280 h 409"/>
                  <a:gd name="T18" fmla="*/ 438 w 448"/>
                  <a:gd name="T19" fmla="*/ 277 h 409"/>
                  <a:gd name="T20" fmla="*/ 434 w 448"/>
                  <a:gd name="T21" fmla="*/ 283 h 409"/>
                  <a:gd name="T22" fmla="*/ 427 w 448"/>
                  <a:gd name="T23" fmla="*/ 283 h 409"/>
                  <a:gd name="T24" fmla="*/ 433 w 448"/>
                  <a:gd name="T25" fmla="*/ 382 h 409"/>
                  <a:gd name="T26" fmla="*/ 176 w 448"/>
                  <a:gd name="T27" fmla="*/ 203 h 409"/>
                  <a:gd name="T28" fmla="*/ 170 w 448"/>
                  <a:gd name="T29" fmla="*/ 239 h 409"/>
                  <a:gd name="T30" fmla="*/ 29 w 448"/>
                  <a:gd name="T31" fmla="*/ 19 h 409"/>
                  <a:gd name="T32" fmla="*/ 182 w 448"/>
                  <a:gd name="T33" fmla="*/ 45 h 409"/>
                  <a:gd name="T34" fmla="*/ 186 w 448"/>
                  <a:gd name="T35" fmla="*/ 84 h 409"/>
                  <a:gd name="T36" fmla="*/ 430 w 448"/>
                  <a:gd name="T37" fmla="*/ 288 h 409"/>
                  <a:gd name="T38" fmla="*/ 434 w 448"/>
                  <a:gd name="T39" fmla="*/ 283 h 409"/>
                  <a:gd name="T40" fmla="*/ 427 w 448"/>
                  <a:gd name="T41" fmla="*/ 283 h 409"/>
                  <a:gd name="T42" fmla="*/ 434 w 448"/>
                  <a:gd name="T43" fmla="*/ 283 h 4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48" h="409">
                    <a:moveTo>
                      <a:pt x="434" y="283"/>
                    </a:moveTo>
                    <a:lnTo>
                      <a:pt x="438" y="277"/>
                    </a:lnTo>
                    <a:lnTo>
                      <a:pt x="199" y="77"/>
                    </a:lnTo>
                    <a:lnTo>
                      <a:pt x="196" y="32"/>
                    </a:lnTo>
                    <a:lnTo>
                      <a:pt x="0" y="0"/>
                    </a:lnTo>
                    <a:lnTo>
                      <a:pt x="178" y="279"/>
                    </a:lnTo>
                    <a:lnTo>
                      <a:pt x="186" y="227"/>
                    </a:lnTo>
                    <a:lnTo>
                      <a:pt x="448" y="409"/>
                    </a:lnTo>
                    <a:lnTo>
                      <a:pt x="441" y="280"/>
                    </a:lnTo>
                    <a:lnTo>
                      <a:pt x="438" y="277"/>
                    </a:lnTo>
                    <a:lnTo>
                      <a:pt x="434" y="283"/>
                    </a:lnTo>
                    <a:lnTo>
                      <a:pt x="427" y="283"/>
                    </a:lnTo>
                    <a:lnTo>
                      <a:pt x="433" y="382"/>
                    </a:lnTo>
                    <a:lnTo>
                      <a:pt x="176" y="203"/>
                    </a:lnTo>
                    <a:lnTo>
                      <a:pt x="170" y="239"/>
                    </a:lnTo>
                    <a:lnTo>
                      <a:pt x="29" y="19"/>
                    </a:lnTo>
                    <a:lnTo>
                      <a:pt x="182" y="45"/>
                    </a:lnTo>
                    <a:lnTo>
                      <a:pt x="186" y="84"/>
                    </a:lnTo>
                    <a:lnTo>
                      <a:pt x="430" y="288"/>
                    </a:lnTo>
                    <a:lnTo>
                      <a:pt x="434" y="283"/>
                    </a:lnTo>
                    <a:lnTo>
                      <a:pt x="427" y="283"/>
                    </a:lnTo>
                    <a:lnTo>
                      <a:pt x="434" y="28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97" name="Freeform 1207">
                <a:extLst>
                  <a:ext uri="{FF2B5EF4-FFF2-40B4-BE49-F238E27FC236}">
                    <a16:creationId xmlns="" xmlns:a16="http://schemas.microsoft.com/office/drawing/2014/main" id="{F821EA24-5BC9-448D-BF8B-66D38A19865D}"/>
                  </a:ext>
                </a:extLst>
              </p:cNvPr>
              <p:cNvSpPr/>
              <p:nvPr/>
            </p:nvSpPr>
            <p:spPr bwMode="auto">
              <a:xfrm>
                <a:off x="3421905" y="23422"/>
                <a:ext cx="693760" cy="626154"/>
              </a:xfrm>
              <a:custGeom>
                <a:avLst/>
                <a:gdLst>
                  <a:gd name="T0" fmla="*/ 217 w 317"/>
                  <a:gd name="T1" fmla="*/ 215 h 286"/>
                  <a:gd name="T2" fmla="*/ 298 w 317"/>
                  <a:gd name="T3" fmla="*/ 265 h 286"/>
                  <a:gd name="T4" fmla="*/ 126 w 317"/>
                  <a:gd name="T5" fmla="*/ 153 h 286"/>
                  <a:gd name="T6" fmla="*/ 126 w 317"/>
                  <a:gd name="T7" fmla="*/ 155 h 286"/>
                  <a:gd name="T8" fmla="*/ 78 w 317"/>
                  <a:gd name="T9" fmla="*/ 118 h 286"/>
                  <a:gd name="T10" fmla="*/ 78 w 317"/>
                  <a:gd name="T11" fmla="*/ 112 h 286"/>
                  <a:gd name="T12" fmla="*/ 313 w 317"/>
                  <a:gd name="T13" fmla="*/ 251 h 286"/>
                  <a:gd name="T14" fmla="*/ 64 w 317"/>
                  <a:gd name="T15" fmla="*/ 98 h 286"/>
                  <a:gd name="T16" fmla="*/ 56 w 317"/>
                  <a:gd name="T17" fmla="*/ 85 h 286"/>
                  <a:gd name="T18" fmla="*/ 49 w 317"/>
                  <a:gd name="T19" fmla="*/ 73 h 286"/>
                  <a:gd name="T20" fmla="*/ 304 w 317"/>
                  <a:gd name="T21" fmla="*/ 228 h 286"/>
                  <a:gd name="T22" fmla="*/ 313 w 317"/>
                  <a:gd name="T23" fmla="*/ 217 h 286"/>
                  <a:gd name="T24" fmla="*/ 27 w 317"/>
                  <a:gd name="T25" fmla="*/ 40 h 286"/>
                  <a:gd name="T26" fmla="*/ 311 w 317"/>
                  <a:gd name="T27" fmla="*/ 210 h 286"/>
                  <a:gd name="T28" fmla="*/ 14 w 317"/>
                  <a:gd name="T29" fmla="*/ 20 h 286"/>
                  <a:gd name="T30" fmla="*/ 10 w 317"/>
                  <a:gd name="T31" fmla="*/ 14 h 286"/>
                  <a:gd name="T32" fmla="*/ 275 w 317"/>
                  <a:gd name="T33" fmla="*/ 171 h 286"/>
                  <a:gd name="T34" fmla="*/ 13 w 317"/>
                  <a:gd name="T35" fmla="*/ 3 h 286"/>
                  <a:gd name="T36" fmla="*/ 34 w 317"/>
                  <a:gd name="T37" fmla="*/ 11 h 286"/>
                  <a:gd name="T38" fmla="*/ 190 w 317"/>
                  <a:gd name="T39" fmla="*/ 104 h 286"/>
                  <a:gd name="T40" fmla="*/ 41 w 317"/>
                  <a:gd name="T41" fmla="*/ 9 h 286"/>
                  <a:gd name="T42" fmla="*/ 98 w 317"/>
                  <a:gd name="T43" fmla="*/ 37 h 286"/>
                  <a:gd name="T44" fmla="*/ 55 w 317"/>
                  <a:gd name="T45" fmla="*/ 11 h 286"/>
                  <a:gd name="T46" fmla="*/ 135 w 317"/>
                  <a:gd name="T47" fmla="*/ 54 h 286"/>
                  <a:gd name="T48" fmla="*/ 67 w 317"/>
                  <a:gd name="T49" fmla="*/ 13 h 286"/>
                  <a:gd name="T50" fmla="*/ 80 w 317"/>
                  <a:gd name="T51" fmla="*/ 14 h 286"/>
                  <a:gd name="T52" fmla="*/ 79 w 317"/>
                  <a:gd name="T53" fmla="*/ 16 h 286"/>
                  <a:gd name="T54" fmla="*/ 94 w 317"/>
                  <a:gd name="T55" fmla="*/ 19 h 286"/>
                  <a:gd name="T56" fmla="*/ 133 w 317"/>
                  <a:gd name="T57" fmla="*/ 30 h 286"/>
                  <a:gd name="T58" fmla="*/ 130 w 317"/>
                  <a:gd name="T59" fmla="*/ 26 h 286"/>
                  <a:gd name="T60" fmla="*/ 131 w 317"/>
                  <a:gd name="T61" fmla="*/ 23 h 286"/>
                  <a:gd name="T62" fmla="*/ 130 w 317"/>
                  <a:gd name="T63" fmla="*/ 35 h 286"/>
                  <a:gd name="T64" fmla="*/ 95 w 317"/>
                  <a:gd name="T65" fmla="*/ 16 h 286"/>
                  <a:gd name="T66" fmla="*/ 132 w 317"/>
                  <a:gd name="T67" fmla="*/ 41 h 286"/>
                  <a:gd name="T68" fmla="*/ 133 w 317"/>
                  <a:gd name="T69" fmla="*/ 48 h 286"/>
                  <a:gd name="T70" fmla="*/ 133 w 317"/>
                  <a:gd name="T71" fmla="*/ 48 h 286"/>
                  <a:gd name="T72" fmla="*/ 133 w 317"/>
                  <a:gd name="T73" fmla="*/ 55 h 286"/>
                  <a:gd name="T74" fmla="*/ 134 w 317"/>
                  <a:gd name="T75" fmla="*/ 54 h 286"/>
                  <a:gd name="T76" fmla="*/ 158 w 317"/>
                  <a:gd name="T77" fmla="*/ 74 h 286"/>
                  <a:gd name="T78" fmla="*/ 190 w 317"/>
                  <a:gd name="T79" fmla="*/ 102 h 286"/>
                  <a:gd name="T80" fmla="*/ 24 w 317"/>
                  <a:gd name="T81" fmla="*/ 6 h 286"/>
                  <a:gd name="T82" fmla="*/ 218 w 317"/>
                  <a:gd name="T83" fmla="*/ 127 h 286"/>
                  <a:gd name="T84" fmla="*/ 271 w 317"/>
                  <a:gd name="T85" fmla="*/ 171 h 286"/>
                  <a:gd name="T86" fmla="*/ 273 w 317"/>
                  <a:gd name="T87" fmla="*/ 170 h 286"/>
                  <a:gd name="T88" fmla="*/ 297 w 317"/>
                  <a:gd name="T89" fmla="*/ 191 h 286"/>
                  <a:gd name="T90" fmla="*/ 190 w 317"/>
                  <a:gd name="T91" fmla="*/ 133 h 286"/>
                  <a:gd name="T92" fmla="*/ 310 w 317"/>
                  <a:gd name="T93" fmla="*/ 209 h 286"/>
                  <a:gd name="T94" fmla="*/ 26 w 317"/>
                  <a:gd name="T95" fmla="*/ 39 h 286"/>
                  <a:gd name="T96" fmla="*/ 311 w 317"/>
                  <a:gd name="T97" fmla="*/ 218 h 286"/>
                  <a:gd name="T98" fmla="*/ 313 w 317"/>
                  <a:gd name="T99" fmla="*/ 232 h 286"/>
                  <a:gd name="T100" fmla="*/ 313 w 317"/>
                  <a:gd name="T101" fmla="*/ 232 h 286"/>
                  <a:gd name="T102" fmla="*/ 62 w 317"/>
                  <a:gd name="T103" fmla="*/ 85 h 286"/>
                  <a:gd name="T104" fmla="*/ 312 w 317"/>
                  <a:gd name="T105" fmla="*/ 245 h 286"/>
                  <a:gd name="T106" fmla="*/ 312 w 317"/>
                  <a:gd name="T107" fmla="*/ 244 h 286"/>
                  <a:gd name="T108" fmla="*/ 312 w 317"/>
                  <a:gd name="T109" fmla="*/ 253 h 286"/>
                  <a:gd name="T110" fmla="*/ 307 w 317"/>
                  <a:gd name="T111" fmla="*/ 255 h 286"/>
                  <a:gd name="T112" fmla="*/ 94 w 317"/>
                  <a:gd name="T113" fmla="*/ 132 h 286"/>
                  <a:gd name="T114" fmla="*/ 313 w 317"/>
                  <a:gd name="T115" fmla="*/ 271 h 286"/>
                  <a:gd name="T116" fmla="*/ 314 w 317"/>
                  <a:gd name="T117" fmla="*/ 270 h 286"/>
                  <a:gd name="T118" fmla="*/ 215 w 317"/>
                  <a:gd name="T119" fmla="*/ 218 h 286"/>
                  <a:gd name="T120" fmla="*/ 314 w 317"/>
                  <a:gd name="T121" fmla="*/ 279 h 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17" h="286">
                    <a:moveTo>
                      <a:pt x="314" y="283"/>
                    </a:moveTo>
                    <a:cubicBezTo>
                      <a:pt x="309" y="280"/>
                      <a:pt x="309" y="280"/>
                      <a:pt x="309" y="280"/>
                    </a:cubicBezTo>
                    <a:cubicBezTo>
                      <a:pt x="315" y="280"/>
                      <a:pt x="315" y="280"/>
                      <a:pt x="315" y="280"/>
                    </a:cubicBezTo>
                    <a:cubicBezTo>
                      <a:pt x="316" y="280"/>
                      <a:pt x="317" y="279"/>
                      <a:pt x="317" y="278"/>
                    </a:cubicBezTo>
                    <a:cubicBezTo>
                      <a:pt x="317" y="278"/>
                      <a:pt x="316" y="278"/>
                      <a:pt x="316" y="278"/>
                    </a:cubicBezTo>
                    <a:cubicBezTo>
                      <a:pt x="316" y="277"/>
                      <a:pt x="316" y="277"/>
                      <a:pt x="316" y="277"/>
                    </a:cubicBezTo>
                    <a:cubicBezTo>
                      <a:pt x="316" y="277"/>
                      <a:pt x="316" y="277"/>
                      <a:pt x="316" y="277"/>
                    </a:cubicBezTo>
                    <a:cubicBezTo>
                      <a:pt x="315" y="276"/>
                      <a:pt x="308" y="272"/>
                      <a:pt x="299" y="266"/>
                    </a:cubicBezTo>
                    <a:cubicBezTo>
                      <a:pt x="284" y="257"/>
                      <a:pt x="264" y="245"/>
                      <a:pt x="247" y="234"/>
                    </a:cubicBezTo>
                    <a:cubicBezTo>
                      <a:pt x="238" y="229"/>
                      <a:pt x="231" y="224"/>
                      <a:pt x="225" y="221"/>
                    </a:cubicBezTo>
                    <a:cubicBezTo>
                      <a:pt x="222" y="219"/>
                      <a:pt x="220" y="217"/>
                      <a:pt x="219" y="216"/>
                    </a:cubicBezTo>
                    <a:cubicBezTo>
                      <a:pt x="218" y="216"/>
                      <a:pt x="217" y="216"/>
                      <a:pt x="217" y="215"/>
                    </a:cubicBezTo>
                    <a:cubicBezTo>
                      <a:pt x="216" y="215"/>
                      <a:pt x="216" y="215"/>
                      <a:pt x="216" y="215"/>
                    </a:cubicBezTo>
                    <a:cubicBezTo>
                      <a:pt x="216" y="215"/>
                      <a:pt x="216" y="215"/>
                      <a:pt x="216" y="215"/>
                    </a:cubicBezTo>
                    <a:cubicBezTo>
                      <a:pt x="216" y="216"/>
                      <a:pt x="216" y="216"/>
                      <a:pt x="216" y="216"/>
                    </a:cubicBezTo>
                    <a:cubicBezTo>
                      <a:pt x="217" y="215"/>
                      <a:pt x="217" y="215"/>
                      <a:pt x="217" y="215"/>
                    </a:cubicBezTo>
                    <a:cubicBezTo>
                      <a:pt x="216" y="215"/>
                      <a:pt x="216" y="215"/>
                      <a:pt x="216" y="215"/>
                    </a:cubicBezTo>
                    <a:cubicBezTo>
                      <a:pt x="216" y="216"/>
                      <a:pt x="216" y="216"/>
                      <a:pt x="216" y="216"/>
                    </a:cubicBezTo>
                    <a:cubicBezTo>
                      <a:pt x="217" y="215"/>
                      <a:pt x="217" y="215"/>
                      <a:pt x="217" y="215"/>
                    </a:cubicBezTo>
                    <a:cubicBezTo>
                      <a:pt x="216" y="216"/>
                      <a:pt x="216" y="216"/>
                      <a:pt x="216" y="216"/>
                    </a:cubicBezTo>
                    <a:cubicBezTo>
                      <a:pt x="217" y="215"/>
                      <a:pt x="217" y="215"/>
                      <a:pt x="217" y="215"/>
                    </a:cubicBezTo>
                    <a:cubicBezTo>
                      <a:pt x="217" y="215"/>
                      <a:pt x="217" y="215"/>
                      <a:pt x="217" y="215"/>
                    </a:cubicBezTo>
                    <a:cubicBezTo>
                      <a:pt x="216" y="216"/>
                      <a:pt x="216" y="216"/>
                      <a:pt x="216" y="216"/>
                    </a:cubicBezTo>
                    <a:cubicBezTo>
                      <a:pt x="217" y="215"/>
                      <a:pt x="217" y="215"/>
                      <a:pt x="217" y="215"/>
                    </a:cubicBezTo>
                    <a:cubicBezTo>
                      <a:pt x="215" y="216"/>
                      <a:pt x="215" y="216"/>
                      <a:pt x="215" y="216"/>
                    </a:cubicBezTo>
                    <a:cubicBezTo>
                      <a:pt x="217" y="216"/>
                      <a:pt x="217" y="216"/>
                      <a:pt x="217" y="216"/>
                    </a:cubicBezTo>
                    <a:cubicBezTo>
                      <a:pt x="217" y="216"/>
                      <a:pt x="217" y="215"/>
                      <a:pt x="217" y="215"/>
                    </a:cubicBezTo>
                    <a:cubicBezTo>
                      <a:pt x="215" y="216"/>
                      <a:pt x="215" y="216"/>
                      <a:pt x="215" y="216"/>
                    </a:cubicBezTo>
                    <a:cubicBezTo>
                      <a:pt x="217" y="216"/>
                      <a:pt x="217" y="216"/>
                      <a:pt x="217" y="216"/>
                    </a:cubicBezTo>
                    <a:cubicBezTo>
                      <a:pt x="215" y="216"/>
                      <a:pt x="215" y="216"/>
                      <a:pt x="215" y="216"/>
                    </a:cubicBezTo>
                    <a:cubicBezTo>
                      <a:pt x="215" y="218"/>
                      <a:pt x="215" y="218"/>
                      <a:pt x="215" y="218"/>
                    </a:cubicBezTo>
                    <a:cubicBezTo>
                      <a:pt x="215" y="216"/>
                      <a:pt x="215" y="216"/>
                      <a:pt x="215" y="216"/>
                    </a:cubicBezTo>
                    <a:cubicBezTo>
                      <a:pt x="215" y="217"/>
                      <a:pt x="215" y="217"/>
                      <a:pt x="215" y="217"/>
                    </a:cubicBezTo>
                    <a:cubicBezTo>
                      <a:pt x="215" y="217"/>
                      <a:pt x="215" y="218"/>
                      <a:pt x="215" y="218"/>
                    </a:cubicBezTo>
                    <a:cubicBezTo>
                      <a:pt x="215" y="216"/>
                      <a:pt x="215" y="216"/>
                      <a:pt x="215" y="216"/>
                    </a:cubicBezTo>
                    <a:cubicBezTo>
                      <a:pt x="215" y="217"/>
                      <a:pt x="215" y="217"/>
                      <a:pt x="215" y="217"/>
                    </a:cubicBezTo>
                    <a:cubicBezTo>
                      <a:pt x="215" y="217"/>
                      <a:pt x="215" y="217"/>
                      <a:pt x="215" y="217"/>
                    </a:cubicBezTo>
                    <a:cubicBezTo>
                      <a:pt x="215" y="217"/>
                      <a:pt x="215" y="217"/>
                      <a:pt x="215" y="217"/>
                    </a:cubicBezTo>
                    <a:cubicBezTo>
                      <a:pt x="215" y="217"/>
                      <a:pt x="215" y="217"/>
                      <a:pt x="215" y="217"/>
                    </a:cubicBezTo>
                    <a:cubicBezTo>
                      <a:pt x="215" y="217"/>
                      <a:pt x="215" y="217"/>
                      <a:pt x="215" y="217"/>
                    </a:cubicBezTo>
                    <a:cubicBezTo>
                      <a:pt x="215" y="217"/>
                      <a:pt x="215" y="217"/>
                      <a:pt x="215" y="217"/>
                    </a:cubicBezTo>
                    <a:cubicBezTo>
                      <a:pt x="215" y="217"/>
                      <a:pt x="215" y="218"/>
                      <a:pt x="216" y="218"/>
                    </a:cubicBezTo>
                    <a:cubicBezTo>
                      <a:pt x="222" y="222"/>
                      <a:pt x="245" y="235"/>
                      <a:pt x="267" y="248"/>
                    </a:cubicBezTo>
                    <a:cubicBezTo>
                      <a:pt x="278" y="255"/>
                      <a:pt x="289" y="261"/>
                      <a:pt x="298" y="265"/>
                    </a:cubicBezTo>
                    <a:cubicBezTo>
                      <a:pt x="302" y="268"/>
                      <a:pt x="306" y="270"/>
                      <a:pt x="308" y="271"/>
                    </a:cubicBezTo>
                    <a:cubicBezTo>
                      <a:pt x="310" y="272"/>
                      <a:pt x="311" y="272"/>
                      <a:pt x="312" y="272"/>
                    </a:cubicBezTo>
                    <a:cubicBezTo>
                      <a:pt x="313" y="273"/>
                      <a:pt x="314" y="273"/>
                      <a:pt x="314" y="273"/>
                    </a:cubicBezTo>
                    <a:cubicBezTo>
                      <a:pt x="315" y="273"/>
                      <a:pt x="315" y="273"/>
                      <a:pt x="315" y="273"/>
                    </a:cubicBezTo>
                    <a:cubicBezTo>
                      <a:pt x="315" y="273"/>
                      <a:pt x="316" y="273"/>
                      <a:pt x="316" y="272"/>
                    </a:cubicBezTo>
                    <a:cubicBezTo>
                      <a:pt x="316" y="272"/>
                      <a:pt x="316" y="272"/>
                      <a:pt x="316" y="272"/>
                    </a:cubicBezTo>
                    <a:cubicBezTo>
                      <a:pt x="316" y="271"/>
                      <a:pt x="316" y="271"/>
                      <a:pt x="316" y="271"/>
                    </a:cubicBezTo>
                    <a:cubicBezTo>
                      <a:pt x="316" y="270"/>
                      <a:pt x="316" y="270"/>
                      <a:pt x="315" y="269"/>
                    </a:cubicBezTo>
                    <a:cubicBezTo>
                      <a:pt x="315" y="268"/>
                      <a:pt x="313" y="267"/>
                      <a:pt x="311" y="266"/>
                    </a:cubicBezTo>
                    <a:cubicBezTo>
                      <a:pt x="304" y="260"/>
                      <a:pt x="289" y="250"/>
                      <a:pt x="270" y="239"/>
                    </a:cubicBezTo>
                    <a:cubicBezTo>
                      <a:pt x="242" y="221"/>
                      <a:pt x="206" y="200"/>
                      <a:pt x="177" y="183"/>
                    </a:cubicBezTo>
                    <a:cubicBezTo>
                      <a:pt x="163" y="175"/>
                      <a:pt x="150" y="167"/>
                      <a:pt x="141" y="161"/>
                    </a:cubicBezTo>
                    <a:cubicBezTo>
                      <a:pt x="137" y="159"/>
                      <a:pt x="133" y="156"/>
                      <a:pt x="130" y="155"/>
                    </a:cubicBezTo>
                    <a:cubicBezTo>
                      <a:pt x="129" y="154"/>
                      <a:pt x="128" y="153"/>
                      <a:pt x="128" y="153"/>
                    </a:cubicBezTo>
                    <a:cubicBezTo>
                      <a:pt x="127" y="153"/>
                      <a:pt x="127" y="153"/>
                      <a:pt x="127" y="153"/>
                    </a:cubicBezTo>
                    <a:cubicBezTo>
                      <a:pt x="127" y="152"/>
                      <a:pt x="127" y="152"/>
                      <a:pt x="127" y="152"/>
                    </a:cubicBezTo>
                    <a:cubicBezTo>
                      <a:pt x="126" y="153"/>
                      <a:pt x="126" y="153"/>
                      <a:pt x="126" y="153"/>
                    </a:cubicBezTo>
                    <a:cubicBezTo>
                      <a:pt x="127" y="153"/>
                      <a:pt x="127" y="153"/>
                      <a:pt x="127" y="153"/>
                    </a:cubicBezTo>
                    <a:cubicBezTo>
                      <a:pt x="127" y="152"/>
                      <a:pt x="127" y="152"/>
                      <a:pt x="127" y="152"/>
                    </a:cubicBezTo>
                    <a:cubicBezTo>
                      <a:pt x="126" y="153"/>
                      <a:pt x="126" y="153"/>
                      <a:pt x="126" y="153"/>
                    </a:cubicBezTo>
                    <a:cubicBezTo>
                      <a:pt x="127" y="153"/>
                      <a:pt x="127" y="153"/>
                      <a:pt x="127" y="153"/>
                    </a:cubicBezTo>
                    <a:cubicBezTo>
                      <a:pt x="126" y="153"/>
                      <a:pt x="126" y="153"/>
                      <a:pt x="126" y="153"/>
                    </a:cubicBezTo>
                    <a:cubicBezTo>
                      <a:pt x="127" y="153"/>
                      <a:pt x="127" y="153"/>
                      <a:pt x="127" y="153"/>
                    </a:cubicBezTo>
                    <a:cubicBezTo>
                      <a:pt x="127" y="153"/>
                      <a:pt x="127" y="153"/>
                      <a:pt x="127" y="153"/>
                    </a:cubicBezTo>
                    <a:cubicBezTo>
                      <a:pt x="126" y="153"/>
                      <a:pt x="126" y="153"/>
                      <a:pt x="126" y="153"/>
                    </a:cubicBezTo>
                    <a:cubicBezTo>
                      <a:pt x="127" y="153"/>
                      <a:pt x="127" y="153"/>
                      <a:pt x="127" y="153"/>
                    </a:cubicBezTo>
                    <a:cubicBezTo>
                      <a:pt x="126" y="153"/>
                      <a:pt x="126" y="153"/>
                      <a:pt x="126" y="153"/>
                    </a:cubicBezTo>
                    <a:cubicBezTo>
                      <a:pt x="127" y="154"/>
                      <a:pt x="127" y="154"/>
                      <a:pt x="127" y="154"/>
                    </a:cubicBezTo>
                    <a:cubicBezTo>
                      <a:pt x="127" y="153"/>
                      <a:pt x="127" y="153"/>
                      <a:pt x="127" y="153"/>
                    </a:cubicBezTo>
                    <a:cubicBezTo>
                      <a:pt x="126" y="153"/>
                      <a:pt x="126" y="153"/>
                      <a:pt x="126" y="153"/>
                    </a:cubicBezTo>
                    <a:cubicBezTo>
                      <a:pt x="127" y="154"/>
                      <a:pt x="127" y="154"/>
                      <a:pt x="127" y="154"/>
                    </a:cubicBezTo>
                    <a:cubicBezTo>
                      <a:pt x="127" y="154"/>
                      <a:pt x="127" y="154"/>
                      <a:pt x="127" y="154"/>
                    </a:cubicBezTo>
                    <a:cubicBezTo>
                      <a:pt x="126" y="153"/>
                      <a:pt x="126" y="153"/>
                      <a:pt x="126" y="153"/>
                    </a:cubicBezTo>
                    <a:cubicBezTo>
                      <a:pt x="126" y="155"/>
                      <a:pt x="126" y="155"/>
                      <a:pt x="126" y="155"/>
                    </a:cubicBezTo>
                    <a:cubicBezTo>
                      <a:pt x="127" y="154"/>
                      <a:pt x="127" y="154"/>
                      <a:pt x="127" y="154"/>
                    </a:cubicBezTo>
                    <a:cubicBezTo>
                      <a:pt x="126" y="153"/>
                      <a:pt x="126" y="153"/>
                      <a:pt x="126" y="153"/>
                    </a:cubicBezTo>
                    <a:cubicBezTo>
                      <a:pt x="126" y="155"/>
                      <a:pt x="126" y="155"/>
                      <a:pt x="126" y="155"/>
                    </a:cubicBezTo>
                    <a:cubicBezTo>
                      <a:pt x="126" y="154"/>
                      <a:pt x="126" y="154"/>
                      <a:pt x="126" y="154"/>
                    </a:cubicBezTo>
                    <a:cubicBezTo>
                      <a:pt x="126" y="155"/>
                      <a:pt x="126" y="155"/>
                      <a:pt x="126" y="155"/>
                    </a:cubicBezTo>
                    <a:cubicBezTo>
                      <a:pt x="126" y="155"/>
                      <a:pt x="126" y="155"/>
                      <a:pt x="126" y="155"/>
                    </a:cubicBezTo>
                    <a:cubicBezTo>
                      <a:pt x="126" y="154"/>
                      <a:pt x="126" y="154"/>
                      <a:pt x="126" y="154"/>
                    </a:cubicBezTo>
                    <a:cubicBezTo>
                      <a:pt x="126" y="155"/>
                      <a:pt x="126" y="155"/>
                      <a:pt x="126" y="155"/>
                    </a:cubicBezTo>
                    <a:cubicBezTo>
                      <a:pt x="126" y="155"/>
                      <a:pt x="126" y="155"/>
                      <a:pt x="126" y="155"/>
                    </a:cubicBezTo>
                    <a:cubicBezTo>
                      <a:pt x="126" y="155"/>
                      <a:pt x="126" y="155"/>
                      <a:pt x="126" y="155"/>
                    </a:cubicBezTo>
                    <a:cubicBezTo>
                      <a:pt x="126" y="155"/>
                      <a:pt x="126" y="155"/>
                      <a:pt x="126" y="155"/>
                    </a:cubicBezTo>
                    <a:cubicBezTo>
                      <a:pt x="126" y="155"/>
                      <a:pt x="126" y="155"/>
                      <a:pt x="126" y="155"/>
                    </a:cubicBezTo>
                    <a:cubicBezTo>
                      <a:pt x="126" y="155"/>
                      <a:pt x="126" y="155"/>
                      <a:pt x="126" y="155"/>
                    </a:cubicBezTo>
                    <a:cubicBezTo>
                      <a:pt x="126" y="155"/>
                      <a:pt x="126" y="155"/>
                      <a:pt x="127" y="155"/>
                    </a:cubicBezTo>
                    <a:cubicBezTo>
                      <a:pt x="129" y="156"/>
                      <a:pt x="134" y="158"/>
                      <a:pt x="141" y="162"/>
                    </a:cubicBezTo>
                    <a:cubicBezTo>
                      <a:pt x="163" y="174"/>
                      <a:pt x="206" y="200"/>
                      <a:pt x="244" y="224"/>
                    </a:cubicBezTo>
                    <a:cubicBezTo>
                      <a:pt x="262" y="235"/>
                      <a:pt x="280" y="246"/>
                      <a:pt x="292" y="254"/>
                    </a:cubicBezTo>
                    <a:cubicBezTo>
                      <a:pt x="299" y="258"/>
                      <a:pt x="304" y="261"/>
                      <a:pt x="307" y="263"/>
                    </a:cubicBezTo>
                    <a:cubicBezTo>
                      <a:pt x="311" y="265"/>
                      <a:pt x="313" y="267"/>
                      <a:pt x="313" y="267"/>
                    </a:cubicBezTo>
                    <a:cubicBezTo>
                      <a:pt x="314" y="265"/>
                      <a:pt x="314" y="265"/>
                      <a:pt x="314" y="265"/>
                    </a:cubicBezTo>
                    <a:cubicBezTo>
                      <a:pt x="314" y="264"/>
                      <a:pt x="314" y="264"/>
                      <a:pt x="314" y="264"/>
                    </a:cubicBezTo>
                    <a:cubicBezTo>
                      <a:pt x="314" y="264"/>
                      <a:pt x="311" y="262"/>
                      <a:pt x="304" y="258"/>
                    </a:cubicBezTo>
                    <a:cubicBezTo>
                      <a:pt x="282" y="244"/>
                      <a:pt x="225" y="210"/>
                      <a:pt x="174" y="179"/>
                    </a:cubicBezTo>
                    <a:cubicBezTo>
                      <a:pt x="149" y="163"/>
                      <a:pt x="125" y="148"/>
                      <a:pt x="107" y="137"/>
                    </a:cubicBezTo>
                    <a:cubicBezTo>
                      <a:pt x="98" y="131"/>
                      <a:pt x="91" y="127"/>
                      <a:pt x="86" y="123"/>
                    </a:cubicBezTo>
                    <a:cubicBezTo>
                      <a:pt x="84" y="121"/>
                      <a:pt x="82" y="120"/>
                      <a:pt x="80" y="119"/>
                    </a:cubicBezTo>
                    <a:cubicBezTo>
                      <a:pt x="80" y="118"/>
                      <a:pt x="79" y="118"/>
                      <a:pt x="79" y="118"/>
                    </a:cubicBezTo>
                    <a:cubicBezTo>
                      <a:pt x="79" y="117"/>
                      <a:pt x="79" y="117"/>
                      <a:pt x="79" y="117"/>
                    </a:cubicBezTo>
                    <a:cubicBezTo>
                      <a:pt x="78" y="118"/>
                      <a:pt x="78" y="118"/>
                      <a:pt x="78" y="118"/>
                    </a:cubicBezTo>
                    <a:cubicBezTo>
                      <a:pt x="79" y="118"/>
                      <a:pt x="79" y="118"/>
                      <a:pt x="79" y="118"/>
                    </a:cubicBezTo>
                    <a:cubicBezTo>
                      <a:pt x="79" y="117"/>
                      <a:pt x="79" y="117"/>
                      <a:pt x="79" y="117"/>
                    </a:cubicBezTo>
                    <a:cubicBezTo>
                      <a:pt x="78" y="118"/>
                      <a:pt x="78" y="118"/>
                      <a:pt x="78" y="118"/>
                    </a:cubicBezTo>
                    <a:cubicBezTo>
                      <a:pt x="79" y="118"/>
                      <a:pt x="79" y="118"/>
                      <a:pt x="79" y="118"/>
                    </a:cubicBezTo>
                    <a:cubicBezTo>
                      <a:pt x="78" y="118"/>
                      <a:pt x="78" y="118"/>
                      <a:pt x="78" y="118"/>
                    </a:cubicBezTo>
                    <a:cubicBezTo>
                      <a:pt x="79" y="118"/>
                      <a:pt x="79" y="118"/>
                      <a:pt x="79" y="118"/>
                    </a:cubicBezTo>
                    <a:cubicBezTo>
                      <a:pt x="79" y="118"/>
                      <a:pt x="79" y="118"/>
                      <a:pt x="79" y="118"/>
                    </a:cubicBezTo>
                    <a:cubicBezTo>
                      <a:pt x="78" y="118"/>
                      <a:pt x="78" y="118"/>
                      <a:pt x="78" y="118"/>
                    </a:cubicBezTo>
                    <a:cubicBezTo>
                      <a:pt x="79" y="118"/>
                      <a:pt x="79" y="118"/>
                      <a:pt x="79" y="118"/>
                    </a:cubicBezTo>
                    <a:cubicBezTo>
                      <a:pt x="78" y="118"/>
                      <a:pt x="78" y="118"/>
                      <a:pt x="78" y="118"/>
                    </a:cubicBezTo>
                    <a:cubicBezTo>
                      <a:pt x="79" y="119"/>
                      <a:pt x="79" y="119"/>
                      <a:pt x="79" y="119"/>
                    </a:cubicBezTo>
                    <a:cubicBezTo>
                      <a:pt x="79" y="118"/>
                      <a:pt x="79" y="118"/>
                      <a:pt x="79" y="118"/>
                    </a:cubicBezTo>
                    <a:cubicBezTo>
                      <a:pt x="78" y="118"/>
                      <a:pt x="78" y="118"/>
                      <a:pt x="78" y="118"/>
                    </a:cubicBezTo>
                    <a:cubicBezTo>
                      <a:pt x="79" y="119"/>
                      <a:pt x="79" y="119"/>
                      <a:pt x="79" y="119"/>
                    </a:cubicBezTo>
                    <a:cubicBezTo>
                      <a:pt x="78" y="118"/>
                      <a:pt x="78" y="118"/>
                      <a:pt x="78" y="118"/>
                    </a:cubicBezTo>
                    <a:cubicBezTo>
                      <a:pt x="77" y="119"/>
                      <a:pt x="77" y="119"/>
                      <a:pt x="77" y="119"/>
                    </a:cubicBezTo>
                    <a:cubicBezTo>
                      <a:pt x="312" y="259"/>
                      <a:pt x="312" y="259"/>
                      <a:pt x="312" y="259"/>
                    </a:cubicBezTo>
                    <a:cubicBezTo>
                      <a:pt x="312" y="259"/>
                      <a:pt x="313" y="259"/>
                      <a:pt x="314" y="258"/>
                    </a:cubicBezTo>
                    <a:cubicBezTo>
                      <a:pt x="314" y="258"/>
                      <a:pt x="314" y="258"/>
                      <a:pt x="314" y="258"/>
                    </a:cubicBezTo>
                    <a:cubicBezTo>
                      <a:pt x="314" y="257"/>
                      <a:pt x="314" y="257"/>
                      <a:pt x="314" y="256"/>
                    </a:cubicBezTo>
                    <a:cubicBezTo>
                      <a:pt x="313" y="256"/>
                      <a:pt x="313" y="255"/>
                      <a:pt x="312" y="255"/>
                    </a:cubicBezTo>
                    <a:cubicBezTo>
                      <a:pt x="309" y="253"/>
                      <a:pt x="304" y="249"/>
                      <a:pt x="296" y="244"/>
                    </a:cubicBezTo>
                    <a:cubicBezTo>
                      <a:pt x="267" y="227"/>
                      <a:pt x="211" y="194"/>
                      <a:pt x="162" y="165"/>
                    </a:cubicBezTo>
                    <a:cubicBezTo>
                      <a:pt x="137" y="150"/>
                      <a:pt x="114" y="136"/>
                      <a:pt x="97" y="125"/>
                    </a:cubicBezTo>
                    <a:cubicBezTo>
                      <a:pt x="89" y="120"/>
                      <a:pt x="82" y="115"/>
                      <a:pt x="78" y="112"/>
                    </a:cubicBezTo>
                    <a:cubicBezTo>
                      <a:pt x="75" y="110"/>
                      <a:pt x="73" y="109"/>
                      <a:pt x="72" y="107"/>
                    </a:cubicBezTo>
                    <a:cubicBezTo>
                      <a:pt x="72" y="107"/>
                      <a:pt x="71" y="106"/>
                      <a:pt x="71" y="106"/>
                    </a:cubicBezTo>
                    <a:cubicBezTo>
                      <a:pt x="71" y="106"/>
                      <a:pt x="71" y="106"/>
                      <a:pt x="71" y="106"/>
                    </a:cubicBezTo>
                    <a:cubicBezTo>
                      <a:pt x="71" y="106"/>
                      <a:pt x="71" y="106"/>
                      <a:pt x="71" y="106"/>
                    </a:cubicBezTo>
                    <a:cubicBezTo>
                      <a:pt x="70" y="106"/>
                      <a:pt x="70" y="106"/>
                      <a:pt x="70" y="106"/>
                    </a:cubicBezTo>
                    <a:cubicBezTo>
                      <a:pt x="71" y="106"/>
                      <a:pt x="71" y="106"/>
                      <a:pt x="71" y="106"/>
                    </a:cubicBezTo>
                    <a:cubicBezTo>
                      <a:pt x="71" y="106"/>
                      <a:pt x="71" y="106"/>
                      <a:pt x="71" y="106"/>
                    </a:cubicBezTo>
                    <a:cubicBezTo>
                      <a:pt x="70" y="106"/>
                      <a:pt x="70" y="106"/>
                      <a:pt x="70" y="106"/>
                    </a:cubicBezTo>
                    <a:cubicBezTo>
                      <a:pt x="71" y="106"/>
                      <a:pt x="71" y="106"/>
                      <a:pt x="71" y="106"/>
                    </a:cubicBezTo>
                    <a:cubicBezTo>
                      <a:pt x="70" y="106"/>
                      <a:pt x="70" y="106"/>
                      <a:pt x="70" y="106"/>
                    </a:cubicBezTo>
                    <a:cubicBezTo>
                      <a:pt x="71" y="106"/>
                      <a:pt x="71" y="106"/>
                      <a:pt x="71" y="106"/>
                    </a:cubicBezTo>
                    <a:cubicBezTo>
                      <a:pt x="71" y="106"/>
                      <a:pt x="71" y="106"/>
                      <a:pt x="71" y="106"/>
                    </a:cubicBezTo>
                    <a:cubicBezTo>
                      <a:pt x="70" y="106"/>
                      <a:pt x="70" y="106"/>
                      <a:pt x="70" y="106"/>
                    </a:cubicBezTo>
                    <a:cubicBezTo>
                      <a:pt x="71" y="106"/>
                      <a:pt x="71" y="106"/>
                      <a:pt x="71" y="106"/>
                    </a:cubicBezTo>
                    <a:cubicBezTo>
                      <a:pt x="69" y="106"/>
                      <a:pt x="69" y="106"/>
                      <a:pt x="69" y="106"/>
                    </a:cubicBezTo>
                    <a:cubicBezTo>
                      <a:pt x="69" y="107"/>
                      <a:pt x="69" y="107"/>
                      <a:pt x="69" y="107"/>
                    </a:cubicBezTo>
                    <a:cubicBezTo>
                      <a:pt x="312" y="254"/>
                      <a:pt x="312" y="254"/>
                      <a:pt x="312" y="254"/>
                    </a:cubicBezTo>
                    <a:cubicBezTo>
                      <a:pt x="312" y="254"/>
                      <a:pt x="312" y="254"/>
                      <a:pt x="313" y="254"/>
                    </a:cubicBezTo>
                    <a:cubicBezTo>
                      <a:pt x="313" y="254"/>
                      <a:pt x="313" y="254"/>
                      <a:pt x="314" y="253"/>
                    </a:cubicBezTo>
                    <a:cubicBezTo>
                      <a:pt x="314" y="253"/>
                      <a:pt x="314" y="253"/>
                      <a:pt x="314" y="253"/>
                    </a:cubicBezTo>
                    <a:cubicBezTo>
                      <a:pt x="314" y="252"/>
                      <a:pt x="314" y="252"/>
                      <a:pt x="313" y="252"/>
                    </a:cubicBezTo>
                    <a:cubicBezTo>
                      <a:pt x="313" y="251"/>
                      <a:pt x="313" y="251"/>
                      <a:pt x="313" y="251"/>
                    </a:cubicBezTo>
                    <a:cubicBezTo>
                      <a:pt x="312" y="250"/>
                      <a:pt x="311" y="249"/>
                      <a:pt x="308" y="248"/>
                    </a:cubicBezTo>
                    <a:cubicBezTo>
                      <a:pt x="290" y="236"/>
                      <a:pt x="229" y="199"/>
                      <a:pt x="173" y="165"/>
                    </a:cubicBezTo>
                    <a:cubicBezTo>
                      <a:pt x="144" y="148"/>
                      <a:pt x="117" y="131"/>
                      <a:pt x="97" y="118"/>
                    </a:cubicBezTo>
                    <a:cubicBezTo>
                      <a:pt x="87" y="112"/>
                      <a:pt x="79" y="107"/>
                      <a:pt x="73" y="103"/>
                    </a:cubicBezTo>
                    <a:cubicBezTo>
                      <a:pt x="70" y="101"/>
                      <a:pt x="68" y="99"/>
                      <a:pt x="66" y="98"/>
                    </a:cubicBezTo>
                    <a:cubicBezTo>
                      <a:pt x="66" y="97"/>
                      <a:pt x="65" y="97"/>
                      <a:pt x="65" y="97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64" y="97"/>
                      <a:pt x="64" y="97"/>
                      <a:pt x="64" y="97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64" y="97"/>
                      <a:pt x="64" y="97"/>
                      <a:pt x="64" y="97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63" y="97"/>
                      <a:pt x="63" y="97"/>
                      <a:pt x="63" y="97"/>
                    </a:cubicBezTo>
                    <a:cubicBezTo>
                      <a:pt x="65" y="97"/>
                      <a:pt x="65" y="97"/>
                      <a:pt x="65" y="97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63" y="97"/>
                      <a:pt x="63" y="97"/>
                      <a:pt x="63" y="97"/>
                    </a:cubicBezTo>
                    <a:cubicBezTo>
                      <a:pt x="65" y="97"/>
                      <a:pt x="65" y="97"/>
                      <a:pt x="65" y="97"/>
                    </a:cubicBezTo>
                    <a:cubicBezTo>
                      <a:pt x="63" y="97"/>
                      <a:pt x="63" y="97"/>
                      <a:pt x="63" y="97"/>
                    </a:cubicBezTo>
                    <a:cubicBezTo>
                      <a:pt x="64" y="98"/>
                      <a:pt x="64" y="98"/>
                      <a:pt x="64" y="98"/>
                    </a:cubicBezTo>
                    <a:cubicBezTo>
                      <a:pt x="65" y="97"/>
                      <a:pt x="65" y="97"/>
                      <a:pt x="65" y="97"/>
                    </a:cubicBezTo>
                    <a:cubicBezTo>
                      <a:pt x="63" y="97"/>
                      <a:pt x="63" y="97"/>
                      <a:pt x="63" y="97"/>
                    </a:cubicBezTo>
                    <a:cubicBezTo>
                      <a:pt x="64" y="98"/>
                      <a:pt x="64" y="98"/>
                      <a:pt x="64" y="98"/>
                    </a:cubicBezTo>
                    <a:cubicBezTo>
                      <a:pt x="63" y="97"/>
                      <a:pt x="63" y="97"/>
                      <a:pt x="63" y="97"/>
                    </a:cubicBezTo>
                    <a:cubicBezTo>
                      <a:pt x="62" y="98"/>
                      <a:pt x="62" y="98"/>
                      <a:pt x="62" y="98"/>
                    </a:cubicBezTo>
                    <a:cubicBezTo>
                      <a:pt x="62" y="98"/>
                      <a:pt x="122" y="135"/>
                      <a:pt x="184" y="172"/>
                    </a:cubicBezTo>
                    <a:cubicBezTo>
                      <a:pt x="214" y="191"/>
                      <a:pt x="245" y="209"/>
                      <a:pt x="269" y="223"/>
                    </a:cubicBezTo>
                    <a:cubicBezTo>
                      <a:pt x="281" y="230"/>
                      <a:pt x="291" y="236"/>
                      <a:pt x="298" y="240"/>
                    </a:cubicBezTo>
                    <a:cubicBezTo>
                      <a:pt x="302" y="242"/>
                      <a:pt x="305" y="244"/>
                      <a:pt x="307" y="245"/>
                    </a:cubicBezTo>
                    <a:cubicBezTo>
                      <a:pt x="308" y="245"/>
                      <a:pt x="309" y="246"/>
                      <a:pt x="310" y="246"/>
                    </a:cubicBezTo>
                    <a:cubicBezTo>
                      <a:pt x="311" y="246"/>
                      <a:pt x="311" y="247"/>
                      <a:pt x="312" y="247"/>
                    </a:cubicBezTo>
                    <a:cubicBezTo>
                      <a:pt x="313" y="247"/>
                      <a:pt x="313" y="247"/>
                      <a:pt x="313" y="247"/>
                    </a:cubicBezTo>
                    <a:cubicBezTo>
                      <a:pt x="313" y="246"/>
                      <a:pt x="313" y="246"/>
                      <a:pt x="314" y="246"/>
                    </a:cubicBezTo>
                    <a:cubicBezTo>
                      <a:pt x="314" y="246"/>
                      <a:pt x="314" y="246"/>
                      <a:pt x="314" y="246"/>
                    </a:cubicBezTo>
                    <a:cubicBezTo>
                      <a:pt x="314" y="245"/>
                      <a:pt x="314" y="245"/>
                      <a:pt x="314" y="245"/>
                    </a:cubicBezTo>
                    <a:cubicBezTo>
                      <a:pt x="314" y="245"/>
                      <a:pt x="314" y="244"/>
                      <a:pt x="314" y="244"/>
                    </a:cubicBezTo>
                    <a:cubicBezTo>
                      <a:pt x="313" y="244"/>
                      <a:pt x="313" y="243"/>
                      <a:pt x="312" y="243"/>
                    </a:cubicBezTo>
                    <a:cubicBezTo>
                      <a:pt x="310" y="241"/>
                      <a:pt x="304" y="237"/>
                      <a:pt x="296" y="231"/>
                    </a:cubicBezTo>
                    <a:cubicBezTo>
                      <a:pt x="238" y="193"/>
                      <a:pt x="56" y="83"/>
                      <a:pt x="56" y="83"/>
                    </a:cubicBezTo>
                    <a:cubicBezTo>
                      <a:pt x="56" y="85"/>
                      <a:pt x="56" y="85"/>
                      <a:pt x="56" y="85"/>
                    </a:cubicBezTo>
                    <a:cubicBezTo>
                      <a:pt x="57" y="85"/>
                      <a:pt x="57" y="85"/>
                      <a:pt x="57" y="85"/>
                    </a:cubicBezTo>
                    <a:cubicBezTo>
                      <a:pt x="56" y="85"/>
                      <a:pt x="56" y="85"/>
                      <a:pt x="56" y="85"/>
                    </a:cubicBezTo>
                    <a:cubicBezTo>
                      <a:pt x="56" y="86"/>
                      <a:pt x="56" y="86"/>
                      <a:pt x="56" y="86"/>
                    </a:cubicBezTo>
                    <a:cubicBezTo>
                      <a:pt x="57" y="85"/>
                      <a:pt x="57" y="85"/>
                      <a:pt x="57" y="85"/>
                    </a:cubicBezTo>
                    <a:cubicBezTo>
                      <a:pt x="56" y="85"/>
                      <a:pt x="56" y="85"/>
                      <a:pt x="56" y="85"/>
                    </a:cubicBezTo>
                    <a:cubicBezTo>
                      <a:pt x="56" y="86"/>
                      <a:pt x="56" y="86"/>
                      <a:pt x="56" y="86"/>
                    </a:cubicBezTo>
                    <a:cubicBezTo>
                      <a:pt x="56" y="85"/>
                      <a:pt x="56" y="85"/>
                      <a:pt x="56" y="85"/>
                    </a:cubicBezTo>
                    <a:cubicBezTo>
                      <a:pt x="56" y="86"/>
                      <a:pt x="56" y="86"/>
                      <a:pt x="56" y="86"/>
                    </a:cubicBezTo>
                    <a:cubicBezTo>
                      <a:pt x="56" y="86"/>
                      <a:pt x="56" y="86"/>
                      <a:pt x="56" y="86"/>
                    </a:cubicBezTo>
                    <a:cubicBezTo>
                      <a:pt x="56" y="85"/>
                      <a:pt x="56" y="85"/>
                      <a:pt x="56" y="85"/>
                    </a:cubicBezTo>
                    <a:cubicBezTo>
                      <a:pt x="56" y="86"/>
                      <a:pt x="56" y="86"/>
                      <a:pt x="56" y="86"/>
                    </a:cubicBezTo>
                    <a:cubicBezTo>
                      <a:pt x="56" y="86"/>
                      <a:pt x="57" y="86"/>
                      <a:pt x="58" y="86"/>
                    </a:cubicBezTo>
                    <a:cubicBezTo>
                      <a:pt x="61" y="87"/>
                      <a:pt x="67" y="91"/>
                      <a:pt x="76" y="95"/>
                    </a:cubicBezTo>
                    <a:cubicBezTo>
                      <a:pt x="106" y="112"/>
                      <a:pt x="165" y="148"/>
                      <a:pt x="217" y="180"/>
                    </a:cubicBezTo>
                    <a:cubicBezTo>
                      <a:pt x="242" y="196"/>
                      <a:pt x="266" y="210"/>
                      <a:pt x="284" y="221"/>
                    </a:cubicBezTo>
                    <a:cubicBezTo>
                      <a:pt x="292" y="227"/>
                      <a:pt x="299" y="231"/>
                      <a:pt x="304" y="234"/>
                    </a:cubicBezTo>
                    <a:cubicBezTo>
                      <a:pt x="309" y="237"/>
                      <a:pt x="312" y="239"/>
                      <a:pt x="312" y="239"/>
                    </a:cubicBezTo>
                    <a:cubicBezTo>
                      <a:pt x="312" y="239"/>
                      <a:pt x="313" y="239"/>
                      <a:pt x="313" y="239"/>
                    </a:cubicBezTo>
                    <a:cubicBezTo>
                      <a:pt x="313" y="239"/>
                      <a:pt x="314" y="239"/>
                      <a:pt x="314" y="239"/>
                    </a:cubicBezTo>
                    <a:cubicBezTo>
                      <a:pt x="314" y="238"/>
                      <a:pt x="314" y="238"/>
                      <a:pt x="314" y="237"/>
                    </a:cubicBezTo>
                    <a:cubicBezTo>
                      <a:pt x="314" y="237"/>
                      <a:pt x="314" y="237"/>
                      <a:pt x="313" y="237"/>
                    </a:cubicBezTo>
                    <a:cubicBezTo>
                      <a:pt x="48" y="71"/>
                      <a:pt x="48" y="71"/>
                      <a:pt x="48" y="71"/>
                    </a:cubicBezTo>
                    <a:cubicBezTo>
                      <a:pt x="47" y="72"/>
                      <a:pt x="47" y="72"/>
                      <a:pt x="47" y="72"/>
                    </a:cubicBezTo>
                    <a:cubicBezTo>
                      <a:pt x="49" y="73"/>
                      <a:pt x="49" y="73"/>
                      <a:pt x="49" y="73"/>
                    </a:cubicBezTo>
                    <a:cubicBezTo>
                      <a:pt x="47" y="72"/>
                      <a:pt x="47" y="72"/>
                      <a:pt x="47" y="72"/>
                    </a:cubicBezTo>
                    <a:cubicBezTo>
                      <a:pt x="48" y="73"/>
                      <a:pt x="48" y="73"/>
                      <a:pt x="48" y="73"/>
                    </a:cubicBezTo>
                    <a:cubicBezTo>
                      <a:pt x="49" y="73"/>
                      <a:pt x="49" y="73"/>
                      <a:pt x="49" y="73"/>
                    </a:cubicBezTo>
                    <a:cubicBezTo>
                      <a:pt x="47" y="72"/>
                      <a:pt x="47" y="72"/>
                      <a:pt x="47" y="72"/>
                    </a:cubicBezTo>
                    <a:cubicBezTo>
                      <a:pt x="48" y="73"/>
                      <a:pt x="48" y="73"/>
                      <a:pt x="48" y="73"/>
                    </a:cubicBezTo>
                    <a:cubicBezTo>
                      <a:pt x="48" y="72"/>
                      <a:pt x="48" y="72"/>
                      <a:pt x="48" y="72"/>
                    </a:cubicBezTo>
                    <a:cubicBezTo>
                      <a:pt x="48" y="73"/>
                      <a:pt x="48" y="73"/>
                      <a:pt x="48" y="73"/>
                    </a:cubicBezTo>
                    <a:cubicBezTo>
                      <a:pt x="48" y="73"/>
                      <a:pt x="48" y="73"/>
                      <a:pt x="48" y="73"/>
                    </a:cubicBezTo>
                    <a:cubicBezTo>
                      <a:pt x="48" y="72"/>
                      <a:pt x="48" y="72"/>
                      <a:pt x="48" y="72"/>
                    </a:cubicBezTo>
                    <a:cubicBezTo>
                      <a:pt x="48" y="73"/>
                      <a:pt x="48" y="73"/>
                      <a:pt x="48" y="73"/>
                    </a:cubicBezTo>
                    <a:cubicBezTo>
                      <a:pt x="48" y="73"/>
                      <a:pt x="48" y="73"/>
                      <a:pt x="48" y="73"/>
                    </a:cubicBezTo>
                    <a:cubicBezTo>
                      <a:pt x="47" y="73"/>
                      <a:pt x="47" y="73"/>
                      <a:pt x="47" y="73"/>
                    </a:cubicBezTo>
                    <a:cubicBezTo>
                      <a:pt x="48" y="73"/>
                      <a:pt x="48" y="73"/>
                      <a:pt x="48" y="73"/>
                    </a:cubicBezTo>
                    <a:cubicBezTo>
                      <a:pt x="48" y="73"/>
                      <a:pt x="48" y="73"/>
                      <a:pt x="48" y="73"/>
                    </a:cubicBezTo>
                    <a:cubicBezTo>
                      <a:pt x="47" y="73"/>
                      <a:pt x="47" y="73"/>
                      <a:pt x="47" y="73"/>
                    </a:cubicBezTo>
                    <a:cubicBezTo>
                      <a:pt x="47" y="73"/>
                      <a:pt x="47" y="73"/>
                      <a:pt x="47" y="73"/>
                    </a:cubicBezTo>
                    <a:cubicBezTo>
                      <a:pt x="47" y="73"/>
                      <a:pt x="47" y="73"/>
                      <a:pt x="47" y="73"/>
                    </a:cubicBezTo>
                    <a:cubicBezTo>
                      <a:pt x="47" y="73"/>
                      <a:pt x="47" y="73"/>
                      <a:pt x="47" y="73"/>
                    </a:cubicBezTo>
                    <a:cubicBezTo>
                      <a:pt x="47" y="73"/>
                      <a:pt x="47" y="73"/>
                      <a:pt x="47" y="73"/>
                    </a:cubicBezTo>
                    <a:cubicBezTo>
                      <a:pt x="47" y="73"/>
                      <a:pt x="47" y="73"/>
                      <a:pt x="47" y="73"/>
                    </a:cubicBezTo>
                    <a:cubicBezTo>
                      <a:pt x="48" y="74"/>
                      <a:pt x="48" y="74"/>
                      <a:pt x="49" y="74"/>
                    </a:cubicBezTo>
                    <a:cubicBezTo>
                      <a:pt x="52" y="75"/>
                      <a:pt x="58" y="79"/>
                      <a:pt x="67" y="84"/>
                    </a:cubicBezTo>
                    <a:cubicBezTo>
                      <a:pt x="98" y="102"/>
                      <a:pt x="159" y="139"/>
                      <a:pt x="212" y="172"/>
                    </a:cubicBezTo>
                    <a:cubicBezTo>
                      <a:pt x="239" y="189"/>
                      <a:pt x="263" y="204"/>
                      <a:pt x="282" y="215"/>
                    </a:cubicBezTo>
                    <a:cubicBezTo>
                      <a:pt x="291" y="221"/>
                      <a:pt x="298" y="225"/>
                      <a:pt x="304" y="228"/>
                    </a:cubicBezTo>
                    <a:cubicBezTo>
                      <a:pt x="306" y="230"/>
                      <a:pt x="308" y="231"/>
                      <a:pt x="310" y="232"/>
                    </a:cubicBezTo>
                    <a:cubicBezTo>
                      <a:pt x="311" y="233"/>
                      <a:pt x="311" y="233"/>
                      <a:pt x="312" y="233"/>
                    </a:cubicBezTo>
                    <a:cubicBezTo>
                      <a:pt x="312" y="233"/>
                      <a:pt x="312" y="233"/>
                      <a:pt x="312" y="233"/>
                    </a:cubicBezTo>
                    <a:cubicBezTo>
                      <a:pt x="312" y="234"/>
                      <a:pt x="312" y="234"/>
                      <a:pt x="312" y="234"/>
                    </a:cubicBezTo>
                    <a:cubicBezTo>
                      <a:pt x="312" y="234"/>
                      <a:pt x="313" y="234"/>
                      <a:pt x="313" y="234"/>
                    </a:cubicBezTo>
                    <a:cubicBezTo>
                      <a:pt x="313" y="234"/>
                      <a:pt x="313" y="234"/>
                      <a:pt x="313" y="234"/>
                    </a:cubicBezTo>
                    <a:cubicBezTo>
                      <a:pt x="314" y="233"/>
                      <a:pt x="314" y="233"/>
                      <a:pt x="314" y="233"/>
                    </a:cubicBezTo>
                    <a:cubicBezTo>
                      <a:pt x="314" y="232"/>
                      <a:pt x="314" y="232"/>
                      <a:pt x="314" y="232"/>
                    </a:cubicBezTo>
                    <a:cubicBezTo>
                      <a:pt x="314" y="232"/>
                      <a:pt x="314" y="231"/>
                      <a:pt x="314" y="231"/>
                    </a:cubicBezTo>
                    <a:cubicBezTo>
                      <a:pt x="314" y="231"/>
                      <a:pt x="314" y="231"/>
                      <a:pt x="314" y="231"/>
                    </a:cubicBezTo>
                    <a:cubicBezTo>
                      <a:pt x="313" y="231"/>
                      <a:pt x="313" y="231"/>
                      <a:pt x="313" y="231"/>
                    </a:cubicBezTo>
                    <a:cubicBezTo>
                      <a:pt x="312" y="230"/>
                      <a:pt x="307" y="226"/>
                      <a:pt x="299" y="221"/>
                    </a:cubicBezTo>
                    <a:cubicBezTo>
                      <a:pt x="242" y="185"/>
                      <a:pt x="43" y="62"/>
                      <a:pt x="43" y="62"/>
                    </a:cubicBezTo>
                    <a:cubicBezTo>
                      <a:pt x="42" y="63"/>
                      <a:pt x="42" y="63"/>
                      <a:pt x="42" y="63"/>
                    </a:cubicBezTo>
                    <a:cubicBezTo>
                      <a:pt x="41" y="64"/>
                      <a:pt x="41" y="64"/>
                      <a:pt x="41" y="64"/>
                    </a:cubicBezTo>
                    <a:cubicBezTo>
                      <a:pt x="311" y="227"/>
                      <a:pt x="311" y="227"/>
                      <a:pt x="311" y="227"/>
                    </a:cubicBezTo>
                    <a:cubicBezTo>
                      <a:pt x="312" y="227"/>
                      <a:pt x="313" y="227"/>
                      <a:pt x="313" y="226"/>
                    </a:cubicBezTo>
                    <a:cubicBezTo>
                      <a:pt x="313" y="225"/>
                      <a:pt x="313" y="225"/>
                      <a:pt x="312" y="224"/>
                    </a:cubicBezTo>
                    <a:cubicBezTo>
                      <a:pt x="163" y="131"/>
                      <a:pt x="163" y="131"/>
                      <a:pt x="163" y="131"/>
                    </a:cubicBezTo>
                    <a:cubicBezTo>
                      <a:pt x="310" y="219"/>
                      <a:pt x="310" y="219"/>
                      <a:pt x="310" y="219"/>
                    </a:cubicBezTo>
                    <a:cubicBezTo>
                      <a:pt x="311" y="219"/>
                      <a:pt x="312" y="219"/>
                      <a:pt x="312" y="218"/>
                    </a:cubicBezTo>
                    <a:cubicBezTo>
                      <a:pt x="313" y="217"/>
                      <a:pt x="313" y="217"/>
                      <a:pt x="313" y="217"/>
                    </a:cubicBezTo>
                    <a:cubicBezTo>
                      <a:pt x="313" y="217"/>
                      <a:pt x="313" y="216"/>
                      <a:pt x="312" y="216"/>
                    </a:cubicBezTo>
                    <a:cubicBezTo>
                      <a:pt x="312" y="215"/>
                      <a:pt x="310" y="213"/>
                      <a:pt x="307" y="211"/>
                    </a:cubicBezTo>
                    <a:cubicBezTo>
                      <a:pt x="298" y="203"/>
                      <a:pt x="276" y="189"/>
                      <a:pt x="248" y="172"/>
                    </a:cubicBezTo>
                    <a:cubicBezTo>
                      <a:pt x="206" y="146"/>
                      <a:pt x="151" y="114"/>
                      <a:pt x="106" y="87"/>
                    </a:cubicBezTo>
                    <a:cubicBezTo>
                      <a:pt x="84" y="74"/>
                      <a:pt x="64" y="62"/>
                      <a:pt x="50" y="54"/>
                    </a:cubicBezTo>
                    <a:cubicBezTo>
                      <a:pt x="43" y="49"/>
                      <a:pt x="38" y="46"/>
                      <a:pt x="34" y="43"/>
                    </a:cubicBezTo>
                    <a:cubicBezTo>
                      <a:pt x="32" y="42"/>
                      <a:pt x="30" y="41"/>
                      <a:pt x="29" y="40"/>
                    </a:cubicBezTo>
                    <a:cubicBezTo>
                      <a:pt x="29" y="40"/>
                      <a:pt x="28" y="40"/>
                      <a:pt x="28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27" y="40"/>
                      <a:pt x="27" y="40"/>
                      <a:pt x="27" y="40"/>
                    </a:cubicBezTo>
                    <a:cubicBezTo>
                      <a:pt x="28" y="40"/>
                      <a:pt x="28" y="40"/>
                      <a:pt x="28" y="40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27" y="40"/>
                      <a:pt x="27" y="40"/>
                      <a:pt x="27" y="40"/>
                    </a:cubicBezTo>
                    <a:cubicBezTo>
                      <a:pt x="28" y="40"/>
                      <a:pt x="28" y="40"/>
                      <a:pt x="28" y="40"/>
                    </a:cubicBezTo>
                    <a:cubicBezTo>
                      <a:pt x="27" y="40"/>
                      <a:pt x="27" y="40"/>
                      <a:pt x="27" y="40"/>
                    </a:cubicBezTo>
                    <a:cubicBezTo>
                      <a:pt x="28" y="41"/>
                      <a:pt x="28" y="41"/>
                      <a:pt x="28" y="41"/>
                    </a:cubicBezTo>
                    <a:cubicBezTo>
                      <a:pt x="28" y="40"/>
                      <a:pt x="28" y="40"/>
                      <a:pt x="28" y="40"/>
                    </a:cubicBezTo>
                    <a:cubicBezTo>
                      <a:pt x="27" y="40"/>
                      <a:pt x="27" y="40"/>
                      <a:pt x="27" y="40"/>
                    </a:cubicBezTo>
                    <a:cubicBezTo>
                      <a:pt x="28" y="41"/>
                      <a:pt x="28" y="41"/>
                      <a:pt x="28" y="41"/>
                    </a:cubicBezTo>
                    <a:cubicBezTo>
                      <a:pt x="28" y="41"/>
                      <a:pt x="28" y="41"/>
                      <a:pt x="28" y="41"/>
                    </a:cubicBezTo>
                    <a:cubicBezTo>
                      <a:pt x="27" y="40"/>
                      <a:pt x="27" y="40"/>
                      <a:pt x="27" y="40"/>
                    </a:cubicBezTo>
                    <a:cubicBezTo>
                      <a:pt x="28" y="41"/>
                      <a:pt x="28" y="41"/>
                      <a:pt x="28" y="41"/>
                    </a:cubicBezTo>
                    <a:cubicBezTo>
                      <a:pt x="28" y="41"/>
                      <a:pt x="28" y="41"/>
                      <a:pt x="28" y="41"/>
                    </a:cubicBezTo>
                    <a:cubicBezTo>
                      <a:pt x="27" y="40"/>
                      <a:pt x="27" y="40"/>
                      <a:pt x="27" y="40"/>
                    </a:cubicBezTo>
                    <a:cubicBezTo>
                      <a:pt x="28" y="41"/>
                      <a:pt x="28" y="41"/>
                      <a:pt x="28" y="41"/>
                    </a:cubicBezTo>
                    <a:cubicBezTo>
                      <a:pt x="28" y="41"/>
                      <a:pt x="28" y="41"/>
                      <a:pt x="28" y="41"/>
                    </a:cubicBezTo>
                    <a:cubicBezTo>
                      <a:pt x="28" y="41"/>
                      <a:pt x="28" y="41"/>
                      <a:pt x="28" y="41"/>
                    </a:cubicBezTo>
                    <a:cubicBezTo>
                      <a:pt x="28" y="41"/>
                      <a:pt x="28" y="41"/>
                      <a:pt x="28" y="41"/>
                    </a:cubicBezTo>
                    <a:cubicBezTo>
                      <a:pt x="28" y="41"/>
                      <a:pt x="28" y="41"/>
                      <a:pt x="28" y="41"/>
                    </a:cubicBezTo>
                    <a:cubicBezTo>
                      <a:pt x="28" y="41"/>
                      <a:pt x="28" y="41"/>
                      <a:pt x="28" y="41"/>
                    </a:cubicBezTo>
                    <a:cubicBezTo>
                      <a:pt x="28" y="41"/>
                      <a:pt x="28" y="41"/>
                      <a:pt x="28" y="41"/>
                    </a:cubicBezTo>
                    <a:cubicBezTo>
                      <a:pt x="29" y="41"/>
                      <a:pt x="31" y="42"/>
                      <a:pt x="33" y="43"/>
                    </a:cubicBezTo>
                    <a:cubicBezTo>
                      <a:pt x="44" y="47"/>
                      <a:pt x="67" y="60"/>
                      <a:pt x="94" y="77"/>
                    </a:cubicBezTo>
                    <a:cubicBezTo>
                      <a:pt x="135" y="102"/>
                      <a:pt x="188" y="135"/>
                      <a:pt x="231" y="162"/>
                    </a:cubicBezTo>
                    <a:cubicBezTo>
                      <a:pt x="253" y="176"/>
                      <a:pt x="272" y="188"/>
                      <a:pt x="285" y="196"/>
                    </a:cubicBezTo>
                    <a:cubicBezTo>
                      <a:pt x="292" y="201"/>
                      <a:pt x="298" y="204"/>
                      <a:pt x="302" y="207"/>
                    </a:cubicBezTo>
                    <a:cubicBezTo>
                      <a:pt x="304" y="208"/>
                      <a:pt x="306" y="209"/>
                      <a:pt x="307" y="209"/>
                    </a:cubicBezTo>
                    <a:cubicBezTo>
                      <a:pt x="308" y="210"/>
                      <a:pt x="308" y="210"/>
                      <a:pt x="308" y="210"/>
                    </a:cubicBezTo>
                    <a:cubicBezTo>
                      <a:pt x="309" y="210"/>
                      <a:pt x="309" y="210"/>
                      <a:pt x="309" y="210"/>
                    </a:cubicBezTo>
                    <a:cubicBezTo>
                      <a:pt x="309" y="211"/>
                      <a:pt x="309" y="211"/>
                      <a:pt x="310" y="211"/>
                    </a:cubicBezTo>
                    <a:cubicBezTo>
                      <a:pt x="310" y="210"/>
                      <a:pt x="310" y="210"/>
                      <a:pt x="310" y="210"/>
                    </a:cubicBezTo>
                    <a:cubicBezTo>
                      <a:pt x="311" y="210"/>
                      <a:pt x="311" y="210"/>
                      <a:pt x="311" y="210"/>
                    </a:cubicBezTo>
                    <a:cubicBezTo>
                      <a:pt x="311" y="210"/>
                      <a:pt x="311" y="210"/>
                      <a:pt x="311" y="210"/>
                    </a:cubicBezTo>
                    <a:cubicBezTo>
                      <a:pt x="311" y="209"/>
                      <a:pt x="311" y="209"/>
                      <a:pt x="311" y="209"/>
                    </a:cubicBezTo>
                    <a:cubicBezTo>
                      <a:pt x="311" y="208"/>
                      <a:pt x="311" y="208"/>
                      <a:pt x="311" y="208"/>
                    </a:cubicBezTo>
                    <a:cubicBezTo>
                      <a:pt x="310" y="207"/>
                      <a:pt x="310" y="206"/>
                      <a:pt x="309" y="206"/>
                    </a:cubicBezTo>
                    <a:cubicBezTo>
                      <a:pt x="306" y="203"/>
                      <a:pt x="299" y="198"/>
                      <a:pt x="289" y="192"/>
                    </a:cubicBezTo>
                    <a:cubicBezTo>
                      <a:pt x="222" y="147"/>
                      <a:pt x="19" y="25"/>
                      <a:pt x="19" y="25"/>
                    </a:cubicBezTo>
                    <a:cubicBezTo>
                      <a:pt x="18" y="25"/>
                      <a:pt x="17" y="25"/>
                      <a:pt x="17" y="26"/>
                    </a:cubicBezTo>
                    <a:cubicBezTo>
                      <a:pt x="16" y="27"/>
                      <a:pt x="17" y="28"/>
                      <a:pt x="17" y="28"/>
                    </a:cubicBezTo>
                    <a:cubicBezTo>
                      <a:pt x="309" y="205"/>
                      <a:pt x="309" y="205"/>
                      <a:pt x="309" y="205"/>
                    </a:cubicBezTo>
                    <a:cubicBezTo>
                      <a:pt x="310" y="206"/>
                      <a:pt x="310" y="206"/>
                      <a:pt x="311" y="205"/>
                    </a:cubicBezTo>
                    <a:cubicBezTo>
                      <a:pt x="311" y="204"/>
                      <a:pt x="311" y="203"/>
                      <a:pt x="310" y="203"/>
                    </a:cubicBezTo>
                    <a:cubicBezTo>
                      <a:pt x="14" y="18"/>
                      <a:pt x="14" y="18"/>
                      <a:pt x="14" y="18"/>
                    </a:cubicBezTo>
                    <a:cubicBezTo>
                      <a:pt x="13" y="19"/>
                      <a:pt x="13" y="19"/>
                      <a:pt x="13" y="19"/>
                    </a:cubicBezTo>
                    <a:cubicBezTo>
                      <a:pt x="14" y="20"/>
                      <a:pt x="14" y="20"/>
                      <a:pt x="14" y="20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4" y="20"/>
                      <a:pt x="14" y="20"/>
                      <a:pt x="14" y="20"/>
                    </a:cubicBezTo>
                    <a:cubicBezTo>
                      <a:pt x="14" y="20"/>
                      <a:pt x="14" y="20"/>
                      <a:pt x="14" y="20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4" y="20"/>
                      <a:pt x="14" y="20"/>
                      <a:pt x="14" y="20"/>
                    </a:cubicBezTo>
                    <a:cubicBezTo>
                      <a:pt x="14" y="20"/>
                      <a:pt x="14" y="20"/>
                      <a:pt x="14" y="20"/>
                    </a:cubicBezTo>
                    <a:cubicBezTo>
                      <a:pt x="14" y="20"/>
                      <a:pt x="14" y="20"/>
                      <a:pt x="14" y="20"/>
                    </a:cubicBezTo>
                    <a:cubicBezTo>
                      <a:pt x="14" y="20"/>
                      <a:pt x="14" y="20"/>
                      <a:pt x="14" y="20"/>
                    </a:cubicBezTo>
                    <a:cubicBezTo>
                      <a:pt x="14" y="20"/>
                      <a:pt x="14" y="20"/>
                      <a:pt x="14" y="20"/>
                    </a:cubicBezTo>
                    <a:cubicBezTo>
                      <a:pt x="14" y="20"/>
                      <a:pt x="14" y="20"/>
                      <a:pt x="14" y="20"/>
                    </a:cubicBezTo>
                    <a:cubicBezTo>
                      <a:pt x="14" y="20"/>
                      <a:pt x="14" y="20"/>
                      <a:pt x="14" y="20"/>
                    </a:cubicBezTo>
                    <a:cubicBezTo>
                      <a:pt x="14" y="20"/>
                      <a:pt x="15" y="20"/>
                      <a:pt x="16" y="21"/>
                    </a:cubicBezTo>
                    <a:cubicBezTo>
                      <a:pt x="19" y="22"/>
                      <a:pt x="26" y="25"/>
                      <a:pt x="36" y="31"/>
                    </a:cubicBezTo>
                    <a:cubicBezTo>
                      <a:pt x="68" y="50"/>
                      <a:pt x="131" y="90"/>
                      <a:pt x="187" y="126"/>
                    </a:cubicBezTo>
                    <a:cubicBezTo>
                      <a:pt x="214" y="144"/>
                      <a:pt x="240" y="161"/>
                      <a:pt x="260" y="173"/>
                    </a:cubicBezTo>
                    <a:cubicBezTo>
                      <a:pt x="270" y="180"/>
                      <a:pt x="279" y="185"/>
                      <a:pt x="285" y="188"/>
                    </a:cubicBezTo>
                    <a:cubicBezTo>
                      <a:pt x="288" y="190"/>
                      <a:pt x="290" y="191"/>
                      <a:pt x="292" y="192"/>
                    </a:cubicBezTo>
                    <a:cubicBezTo>
                      <a:pt x="294" y="193"/>
                      <a:pt x="294" y="193"/>
                      <a:pt x="295" y="193"/>
                    </a:cubicBezTo>
                    <a:cubicBezTo>
                      <a:pt x="296" y="193"/>
                      <a:pt x="296" y="194"/>
                      <a:pt x="297" y="194"/>
                    </a:cubicBezTo>
                    <a:cubicBezTo>
                      <a:pt x="298" y="194"/>
                      <a:pt x="298" y="194"/>
                      <a:pt x="298" y="194"/>
                    </a:cubicBezTo>
                    <a:cubicBezTo>
                      <a:pt x="298" y="193"/>
                      <a:pt x="299" y="193"/>
                      <a:pt x="299" y="193"/>
                    </a:cubicBezTo>
                    <a:cubicBezTo>
                      <a:pt x="299" y="192"/>
                      <a:pt x="299" y="192"/>
                      <a:pt x="299" y="192"/>
                    </a:cubicBezTo>
                    <a:cubicBezTo>
                      <a:pt x="299" y="191"/>
                      <a:pt x="299" y="191"/>
                      <a:pt x="298" y="191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14"/>
                      <a:pt x="10" y="14"/>
                      <a:pt x="11" y="14"/>
                    </a:cubicBezTo>
                    <a:cubicBezTo>
                      <a:pt x="17" y="17"/>
                      <a:pt x="36" y="28"/>
                      <a:pt x="61" y="44"/>
                    </a:cubicBezTo>
                    <a:cubicBezTo>
                      <a:pt x="99" y="67"/>
                      <a:pt x="151" y="99"/>
                      <a:pt x="194" y="125"/>
                    </a:cubicBezTo>
                    <a:cubicBezTo>
                      <a:pt x="216" y="139"/>
                      <a:pt x="235" y="150"/>
                      <a:pt x="249" y="159"/>
                    </a:cubicBezTo>
                    <a:cubicBezTo>
                      <a:pt x="256" y="163"/>
                      <a:pt x="262" y="167"/>
                      <a:pt x="266" y="169"/>
                    </a:cubicBezTo>
                    <a:cubicBezTo>
                      <a:pt x="268" y="170"/>
                      <a:pt x="269" y="171"/>
                      <a:pt x="270" y="172"/>
                    </a:cubicBezTo>
                    <a:cubicBezTo>
                      <a:pt x="271" y="172"/>
                      <a:pt x="271" y="172"/>
                      <a:pt x="272" y="172"/>
                    </a:cubicBezTo>
                    <a:cubicBezTo>
                      <a:pt x="272" y="173"/>
                      <a:pt x="272" y="173"/>
                      <a:pt x="272" y="173"/>
                    </a:cubicBezTo>
                    <a:cubicBezTo>
                      <a:pt x="272" y="173"/>
                      <a:pt x="272" y="173"/>
                      <a:pt x="273" y="173"/>
                    </a:cubicBezTo>
                    <a:cubicBezTo>
                      <a:pt x="273" y="173"/>
                      <a:pt x="274" y="173"/>
                      <a:pt x="274" y="172"/>
                    </a:cubicBezTo>
                    <a:cubicBezTo>
                      <a:pt x="274" y="172"/>
                      <a:pt x="274" y="172"/>
                      <a:pt x="274" y="172"/>
                    </a:cubicBezTo>
                    <a:cubicBezTo>
                      <a:pt x="275" y="171"/>
                      <a:pt x="275" y="171"/>
                      <a:pt x="275" y="171"/>
                    </a:cubicBezTo>
                    <a:cubicBezTo>
                      <a:pt x="275" y="170"/>
                      <a:pt x="274" y="170"/>
                      <a:pt x="274" y="170"/>
                    </a:cubicBezTo>
                    <a:cubicBezTo>
                      <a:pt x="273" y="168"/>
                      <a:pt x="272" y="167"/>
                      <a:pt x="269" y="165"/>
                    </a:cubicBezTo>
                    <a:cubicBezTo>
                      <a:pt x="260" y="158"/>
                      <a:pt x="239" y="144"/>
                      <a:pt x="213" y="127"/>
                    </a:cubicBezTo>
                    <a:cubicBezTo>
                      <a:pt x="133" y="77"/>
                      <a:pt x="3" y="1"/>
                      <a:pt x="3" y="1"/>
                    </a:cubicBezTo>
                    <a:cubicBezTo>
                      <a:pt x="2" y="0"/>
                      <a:pt x="1" y="0"/>
                      <a:pt x="1" y="1"/>
                    </a:cubicBezTo>
                    <a:cubicBezTo>
                      <a:pt x="0" y="2"/>
                      <a:pt x="0" y="3"/>
                      <a:pt x="1" y="3"/>
                    </a:cubicBezTo>
                    <a:cubicBezTo>
                      <a:pt x="246" y="151"/>
                      <a:pt x="246" y="151"/>
                      <a:pt x="246" y="151"/>
                    </a:cubicBezTo>
                    <a:cubicBezTo>
                      <a:pt x="246" y="151"/>
                      <a:pt x="247" y="151"/>
                      <a:pt x="247" y="151"/>
                    </a:cubicBezTo>
                    <a:cubicBezTo>
                      <a:pt x="247" y="151"/>
                      <a:pt x="248" y="151"/>
                      <a:pt x="248" y="150"/>
                    </a:cubicBezTo>
                    <a:cubicBezTo>
                      <a:pt x="248" y="150"/>
                      <a:pt x="248" y="150"/>
                      <a:pt x="248" y="149"/>
                    </a:cubicBezTo>
                    <a:cubicBezTo>
                      <a:pt x="248" y="149"/>
                      <a:pt x="248" y="149"/>
                      <a:pt x="247" y="148"/>
                    </a:cubicBezTo>
                    <a:cubicBezTo>
                      <a:pt x="247" y="148"/>
                      <a:pt x="244" y="146"/>
                      <a:pt x="237" y="142"/>
                    </a:cubicBezTo>
                    <a:cubicBezTo>
                      <a:pt x="215" y="129"/>
                      <a:pt x="159" y="95"/>
                      <a:pt x="108" y="64"/>
                    </a:cubicBezTo>
                    <a:cubicBezTo>
                      <a:pt x="83" y="49"/>
                      <a:pt x="59" y="34"/>
                      <a:pt x="42" y="23"/>
                    </a:cubicBezTo>
                    <a:cubicBezTo>
                      <a:pt x="33" y="17"/>
                      <a:pt x="26" y="12"/>
                      <a:pt x="21" y="9"/>
                    </a:cubicBezTo>
                    <a:cubicBezTo>
                      <a:pt x="18" y="7"/>
                      <a:pt x="17" y="5"/>
                      <a:pt x="15" y="4"/>
                    </a:cubicBezTo>
                    <a:cubicBezTo>
                      <a:pt x="15" y="4"/>
                      <a:pt x="14" y="3"/>
                      <a:pt x="14" y="3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218" y="127"/>
                      <a:pt x="218" y="127"/>
                      <a:pt x="218" y="127"/>
                    </a:cubicBezTo>
                    <a:cubicBezTo>
                      <a:pt x="219" y="128"/>
                      <a:pt x="219" y="128"/>
                      <a:pt x="220" y="127"/>
                    </a:cubicBezTo>
                    <a:cubicBezTo>
                      <a:pt x="220" y="127"/>
                      <a:pt x="221" y="127"/>
                      <a:pt x="221" y="126"/>
                    </a:cubicBezTo>
                    <a:cubicBezTo>
                      <a:pt x="221" y="125"/>
                      <a:pt x="220" y="125"/>
                      <a:pt x="220" y="125"/>
                    </a:cubicBezTo>
                    <a:cubicBezTo>
                      <a:pt x="220" y="125"/>
                      <a:pt x="220" y="125"/>
                      <a:pt x="220" y="125"/>
                    </a:cubicBezTo>
                    <a:cubicBezTo>
                      <a:pt x="220" y="125"/>
                      <a:pt x="219" y="125"/>
                      <a:pt x="219" y="124"/>
                    </a:cubicBezTo>
                    <a:cubicBezTo>
                      <a:pt x="211" y="119"/>
                      <a:pt x="163" y="91"/>
                      <a:pt x="117" y="63"/>
                    </a:cubicBezTo>
                    <a:cubicBezTo>
                      <a:pt x="94" y="49"/>
                      <a:pt x="71" y="36"/>
                      <a:pt x="54" y="25"/>
                    </a:cubicBezTo>
                    <a:cubicBezTo>
                      <a:pt x="46" y="19"/>
                      <a:pt x="39" y="15"/>
                      <a:pt x="34" y="11"/>
                    </a:cubicBezTo>
                    <a:cubicBezTo>
                      <a:pt x="32" y="9"/>
                      <a:pt x="30" y="8"/>
                      <a:pt x="29" y="7"/>
                    </a:cubicBezTo>
                    <a:cubicBezTo>
                      <a:pt x="28" y="6"/>
                      <a:pt x="28" y="6"/>
                      <a:pt x="27" y="6"/>
                    </a:cubicBezTo>
                    <a:cubicBezTo>
                      <a:pt x="27" y="5"/>
                      <a:pt x="27" y="5"/>
                      <a:pt x="27" y="5"/>
                    </a:cubicBezTo>
                    <a:cubicBezTo>
                      <a:pt x="27" y="5"/>
                      <a:pt x="27" y="5"/>
                      <a:pt x="27" y="5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7" y="5"/>
                      <a:pt x="27" y="5"/>
                      <a:pt x="27" y="5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6" y="6"/>
                      <a:pt x="26" y="6"/>
                      <a:pt x="26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6" y="6"/>
                      <a:pt x="26" y="6"/>
                      <a:pt x="26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6" y="5"/>
                      <a:pt x="26" y="5"/>
                      <a:pt x="26" y="5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5" y="7"/>
                      <a:pt x="66" y="31"/>
                      <a:pt x="107" y="55"/>
                    </a:cubicBezTo>
                    <a:cubicBezTo>
                      <a:pt x="128" y="67"/>
                      <a:pt x="148" y="80"/>
                      <a:pt x="164" y="89"/>
                    </a:cubicBezTo>
                    <a:cubicBezTo>
                      <a:pt x="171" y="93"/>
                      <a:pt x="178" y="97"/>
                      <a:pt x="183" y="100"/>
                    </a:cubicBezTo>
                    <a:cubicBezTo>
                      <a:pt x="185" y="101"/>
                      <a:pt x="187" y="102"/>
                      <a:pt x="188" y="103"/>
                    </a:cubicBezTo>
                    <a:cubicBezTo>
                      <a:pt x="189" y="103"/>
                      <a:pt x="189" y="104"/>
                      <a:pt x="190" y="104"/>
                    </a:cubicBezTo>
                    <a:cubicBezTo>
                      <a:pt x="190" y="104"/>
                      <a:pt x="190" y="104"/>
                      <a:pt x="190" y="104"/>
                    </a:cubicBezTo>
                    <a:cubicBezTo>
                      <a:pt x="191" y="104"/>
                      <a:pt x="191" y="104"/>
                      <a:pt x="191" y="104"/>
                    </a:cubicBezTo>
                    <a:cubicBezTo>
                      <a:pt x="191" y="104"/>
                      <a:pt x="191" y="104"/>
                      <a:pt x="191" y="104"/>
                    </a:cubicBezTo>
                    <a:cubicBezTo>
                      <a:pt x="191" y="104"/>
                      <a:pt x="192" y="104"/>
                      <a:pt x="192" y="104"/>
                    </a:cubicBezTo>
                    <a:cubicBezTo>
                      <a:pt x="193" y="103"/>
                      <a:pt x="193" y="103"/>
                      <a:pt x="193" y="102"/>
                    </a:cubicBezTo>
                    <a:cubicBezTo>
                      <a:pt x="193" y="102"/>
                      <a:pt x="192" y="102"/>
                      <a:pt x="192" y="101"/>
                    </a:cubicBezTo>
                    <a:cubicBezTo>
                      <a:pt x="42" y="8"/>
                      <a:pt x="42" y="8"/>
                      <a:pt x="42" y="8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2" y="10"/>
                      <a:pt x="42" y="10"/>
                      <a:pt x="42" y="10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2" y="10"/>
                      <a:pt x="42" y="10"/>
                      <a:pt x="42" y="10"/>
                    </a:cubicBezTo>
                    <a:cubicBezTo>
                      <a:pt x="42" y="10"/>
                      <a:pt x="42" y="10"/>
                      <a:pt x="42" y="10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2" y="10"/>
                      <a:pt x="42" y="10"/>
                      <a:pt x="42" y="10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11"/>
                      <a:pt x="41" y="11"/>
                      <a:pt x="41" y="11"/>
                    </a:cubicBezTo>
                    <a:cubicBezTo>
                      <a:pt x="42" y="10"/>
                      <a:pt x="42" y="10"/>
                      <a:pt x="42" y="10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11"/>
                      <a:pt x="41" y="11"/>
                      <a:pt x="41" y="11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1"/>
                      <a:pt x="41" y="11"/>
                      <a:pt x="41" y="11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2" y="11"/>
                      <a:pt x="43" y="11"/>
                    </a:cubicBezTo>
                    <a:cubicBezTo>
                      <a:pt x="50" y="16"/>
                      <a:pt x="79" y="32"/>
                      <a:pt x="106" y="47"/>
                    </a:cubicBezTo>
                    <a:cubicBezTo>
                      <a:pt x="119" y="55"/>
                      <a:pt x="132" y="62"/>
                      <a:pt x="142" y="68"/>
                    </a:cubicBezTo>
                    <a:cubicBezTo>
                      <a:pt x="146" y="70"/>
                      <a:pt x="150" y="73"/>
                      <a:pt x="153" y="74"/>
                    </a:cubicBezTo>
                    <a:cubicBezTo>
                      <a:pt x="154" y="75"/>
                      <a:pt x="155" y="76"/>
                      <a:pt x="156" y="76"/>
                    </a:cubicBezTo>
                    <a:cubicBezTo>
                      <a:pt x="157" y="76"/>
                      <a:pt x="157" y="76"/>
                      <a:pt x="157" y="76"/>
                    </a:cubicBezTo>
                    <a:cubicBezTo>
                      <a:pt x="157" y="77"/>
                      <a:pt x="157" y="77"/>
                      <a:pt x="157" y="77"/>
                    </a:cubicBezTo>
                    <a:cubicBezTo>
                      <a:pt x="157" y="77"/>
                      <a:pt x="157" y="77"/>
                      <a:pt x="157" y="77"/>
                    </a:cubicBezTo>
                    <a:cubicBezTo>
                      <a:pt x="157" y="77"/>
                      <a:pt x="157" y="77"/>
                      <a:pt x="157" y="77"/>
                    </a:cubicBezTo>
                    <a:cubicBezTo>
                      <a:pt x="157" y="77"/>
                      <a:pt x="157" y="77"/>
                      <a:pt x="157" y="77"/>
                    </a:cubicBezTo>
                    <a:cubicBezTo>
                      <a:pt x="158" y="77"/>
                      <a:pt x="158" y="77"/>
                      <a:pt x="158" y="77"/>
                    </a:cubicBezTo>
                    <a:cubicBezTo>
                      <a:pt x="158" y="77"/>
                      <a:pt x="158" y="77"/>
                      <a:pt x="158" y="77"/>
                    </a:cubicBezTo>
                    <a:cubicBezTo>
                      <a:pt x="159" y="77"/>
                      <a:pt x="159" y="76"/>
                      <a:pt x="159" y="76"/>
                    </a:cubicBezTo>
                    <a:cubicBezTo>
                      <a:pt x="160" y="75"/>
                      <a:pt x="159" y="74"/>
                      <a:pt x="159" y="74"/>
                    </a:cubicBezTo>
                    <a:cubicBezTo>
                      <a:pt x="159" y="74"/>
                      <a:pt x="157" y="73"/>
                      <a:pt x="154" y="71"/>
                    </a:cubicBezTo>
                    <a:cubicBezTo>
                      <a:pt x="145" y="66"/>
                      <a:pt x="120" y="51"/>
                      <a:pt x="98" y="37"/>
                    </a:cubicBezTo>
                    <a:cubicBezTo>
                      <a:pt x="87" y="30"/>
                      <a:pt x="76" y="24"/>
                      <a:pt x="69" y="19"/>
                    </a:cubicBezTo>
                    <a:cubicBezTo>
                      <a:pt x="65" y="16"/>
                      <a:pt x="62" y="14"/>
                      <a:pt x="59" y="13"/>
                    </a:cubicBezTo>
                    <a:cubicBezTo>
                      <a:pt x="58" y="12"/>
                      <a:pt x="57" y="11"/>
                      <a:pt x="57" y="11"/>
                    </a:cubicBezTo>
                    <a:cubicBezTo>
                      <a:pt x="56" y="10"/>
                      <a:pt x="56" y="10"/>
                      <a:pt x="56" y="10"/>
                    </a:cubicBezTo>
                    <a:cubicBezTo>
                      <a:pt x="56" y="10"/>
                      <a:pt x="56" y="10"/>
                      <a:pt x="56" y="10"/>
                    </a:cubicBezTo>
                    <a:cubicBezTo>
                      <a:pt x="55" y="11"/>
                      <a:pt x="55" y="11"/>
                      <a:pt x="55" y="11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57" y="11"/>
                      <a:pt x="56" y="10"/>
                      <a:pt x="56" y="10"/>
                    </a:cubicBezTo>
                    <a:cubicBezTo>
                      <a:pt x="55" y="11"/>
                      <a:pt x="55" y="11"/>
                      <a:pt x="55" y="11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55" y="11"/>
                      <a:pt x="55" y="11"/>
                      <a:pt x="55" y="11"/>
                    </a:cubicBezTo>
                    <a:cubicBezTo>
                      <a:pt x="56" y="12"/>
                      <a:pt x="56" y="12"/>
                      <a:pt x="56" y="12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55" y="11"/>
                      <a:pt x="55" y="11"/>
                      <a:pt x="55" y="11"/>
                    </a:cubicBezTo>
                    <a:cubicBezTo>
                      <a:pt x="56" y="12"/>
                      <a:pt x="56" y="12"/>
                      <a:pt x="56" y="12"/>
                    </a:cubicBezTo>
                    <a:cubicBezTo>
                      <a:pt x="56" y="12"/>
                      <a:pt x="56" y="12"/>
                      <a:pt x="56" y="12"/>
                    </a:cubicBezTo>
                    <a:cubicBezTo>
                      <a:pt x="55" y="11"/>
                      <a:pt x="55" y="11"/>
                      <a:pt x="55" y="11"/>
                    </a:cubicBezTo>
                    <a:cubicBezTo>
                      <a:pt x="56" y="12"/>
                      <a:pt x="56" y="12"/>
                      <a:pt x="56" y="12"/>
                    </a:cubicBezTo>
                    <a:cubicBezTo>
                      <a:pt x="56" y="12"/>
                      <a:pt x="56" y="12"/>
                      <a:pt x="56" y="12"/>
                    </a:cubicBezTo>
                    <a:cubicBezTo>
                      <a:pt x="55" y="11"/>
                      <a:pt x="55" y="11"/>
                      <a:pt x="55" y="11"/>
                    </a:cubicBezTo>
                    <a:cubicBezTo>
                      <a:pt x="56" y="12"/>
                      <a:pt x="56" y="12"/>
                      <a:pt x="56" y="12"/>
                    </a:cubicBezTo>
                    <a:cubicBezTo>
                      <a:pt x="55" y="11"/>
                      <a:pt x="55" y="11"/>
                      <a:pt x="55" y="11"/>
                    </a:cubicBezTo>
                    <a:cubicBezTo>
                      <a:pt x="55" y="12"/>
                      <a:pt x="55" y="12"/>
                      <a:pt x="55" y="12"/>
                    </a:cubicBezTo>
                    <a:cubicBezTo>
                      <a:pt x="56" y="12"/>
                      <a:pt x="56" y="12"/>
                      <a:pt x="56" y="12"/>
                    </a:cubicBezTo>
                    <a:cubicBezTo>
                      <a:pt x="55" y="11"/>
                      <a:pt x="55" y="11"/>
                      <a:pt x="55" y="11"/>
                    </a:cubicBezTo>
                    <a:cubicBezTo>
                      <a:pt x="55" y="12"/>
                      <a:pt x="55" y="12"/>
                      <a:pt x="55" y="12"/>
                    </a:cubicBezTo>
                    <a:cubicBezTo>
                      <a:pt x="55" y="12"/>
                      <a:pt x="55" y="12"/>
                      <a:pt x="55" y="12"/>
                    </a:cubicBezTo>
                    <a:cubicBezTo>
                      <a:pt x="55" y="12"/>
                      <a:pt x="55" y="12"/>
                      <a:pt x="55" y="12"/>
                    </a:cubicBezTo>
                    <a:cubicBezTo>
                      <a:pt x="55" y="12"/>
                      <a:pt x="55" y="12"/>
                      <a:pt x="55" y="12"/>
                    </a:cubicBezTo>
                    <a:cubicBezTo>
                      <a:pt x="55" y="12"/>
                      <a:pt x="55" y="12"/>
                      <a:pt x="55" y="12"/>
                    </a:cubicBezTo>
                    <a:cubicBezTo>
                      <a:pt x="55" y="12"/>
                      <a:pt x="55" y="12"/>
                      <a:pt x="55" y="12"/>
                    </a:cubicBezTo>
                    <a:cubicBezTo>
                      <a:pt x="55" y="12"/>
                      <a:pt x="56" y="13"/>
                      <a:pt x="57" y="13"/>
                    </a:cubicBezTo>
                    <a:cubicBezTo>
                      <a:pt x="60" y="14"/>
                      <a:pt x="66" y="18"/>
                      <a:pt x="73" y="22"/>
                    </a:cubicBezTo>
                    <a:cubicBezTo>
                      <a:pt x="85" y="28"/>
                      <a:pt x="100" y="37"/>
                      <a:pt x="111" y="44"/>
                    </a:cubicBezTo>
                    <a:cubicBezTo>
                      <a:pt x="117" y="47"/>
                      <a:pt x="123" y="50"/>
                      <a:pt x="126" y="52"/>
                    </a:cubicBezTo>
                    <a:cubicBezTo>
                      <a:pt x="128" y="53"/>
                      <a:pt x="130" y="54"/>
                      <a:pt x="131" y="55"/>
                    </a:cubicBezTo>
                    <a:cubicBezTo>
                      <a:pt x="131" y="55"/>
                      <a:pt x="132" y="55"/>
                      <a:pt x="132" y="56"/>
                    </a:cubicBezTo>
                    <a:cubicBezTo>
                      <a:pt x="133" y="56"/>
                      <a:pt x="133" y="56"/>
                      <a:pt x="133" y="56"/>
                    </a:cubicBezTo>
                    <a:cubicBezTo>
                      <a:pt x="133" y="56"/>
                      <a:pt x="133" y="56"/>
                      <a:pt x="133" y="56"/>
                    </a:cubicBezTo>
                    <a:cubicBezTo>
                      <a:pt x="133" y="56"/>
                      <a:pt x="133" y="56"/>
                      <a:pt x="133" y="56"/>
                    </a:cubicBezTo>
                    <a:cubicBezTo>
                      <a:pt x="134" y="56"/>
                      <a:pt x="134" y="56"/>
                      <a:pt x="134" y="56"/>
                    </a:cubicBezTo>
                    <a:cubicBezTo>
                      <a:pt x="135" y="55"/>
                      <a:pt x="135" y="55"/>
                      <a:pt x="135" y="55"/>
                    </a:cubicBezTo>
                    <a:cubicBezTo>
                      <a:pt x="135" y="55"/>
                      <a:pt x="135" y="55"/>
                      <a:pt x="135" y="55"/>
                    </a:cubicBezTo>
                    <a:cubicBezTo>
                      <a:pt x="135" y="54"/>
                      <a:pt x="135" y="54"/>
                      <a:pt x="135" y="54"/>
                    </a:cubicBezTo>
                    <a:cubicBezTo>
                      <a:pt x="134" y="53"/>
                      <a:pt x="134" y="53"/>
                      <a:pt x="134" y="53"/>
                    </a:cubicBezTo>
                    <a:cubicBezTo>
                      <a:pt x="133" y="52"/>
                      <a:pt x="132" y="51"/>
                      <a:pt x="129" y="49"/>
                    </a:cubicBezTo>
                    <a:cubicBezTo>
                      <a:pt x="121" y="44"/>
                      <a:pt x="106" y="35"/>
                      <a:pt x="92" y="27"/>
                    </a:cubicBezTo>
                    <a:cubicBezTo>
                      <a:pt x="85" y="23"/>
                      <a:pt x="79" y="19"/>
                      <a:pt x="74" y="16"/>
                    </a:cubicBezTo>
                    <a:cubicBezTo>
                      <a:pt x="72" y="15"/>
                      <a:pt x="70" y="14"/>
                      <a:pt x="69" y="13"/>
                    </a:cubicBezTo>
                    <a:cubicBezTo>
                      <a:pt x="68" y="12"/>
                      <a:pt x="68" y="12"/>
                      <a:pt x="68" y="12"/>
                    </a:cubicBezTo>
                    <a:cubicBezTo>
                      <a:pt x="67" y="12"/>
                      <a:pt x="67" y="12"/>
                      <a:pt x="67" y="12"/>
                    </a:cubicBezTo>
                    <a:cubicBezTo>
                      <a:pt x="67" y="12"/>
                      <a:pt x="67" y="12"/>
                      <a:pt x="67" y="12"/>
                    </a:cubicBezTo>
                    <a:cubicBezTo>
                      <a:pt x="67" y="12"/>
                      <a:pt x="67" y="12"/>
                      <a:pt x="67" y="12"/>
                    </a:cubicBezTo>
                    <a:cubicBezTo>
                      <a:pt x="67" y="12"/>
                      <a:pt x="67" y="12"/>
                      <a:pt x="67" y="12"/>
                    </a:cubicBezTo>
                    <a:cubicBezTo>
                      <a:pt x="67" y="12"/>
                      <a:pt x="67" y="12"/>
                      <a:pt x="67" y="12"/>
                    </a:cubicBezTo>
                    <a:cubicBezTo>
                      <a:pt x="67" y="12"/>
                      <a:pt x="67" y="12"/>
                      <a:pt x="67" y="12"/>
                    </a:cubicBezTo>
                    <a:cubicBezTo>
                      <a:pt x="66" y="13"/>
                      <a:pt x="66" y="13"/>
                      <a:pt x="66" y="13"/>
                    </a:cubicBezTo>
                    <a:cubicBezTo>
                      <a:pt x="68" y="13"/>
                      <a:pt x="68" y="13"/>
                      <a:pt x="68" y="13"/>
                    </a:cubicBezTo>
                    <a:cubicBezTo>
                      <a:pt x="68" y="12"/>
                      <a:pt x="67" y="12"/>
                      <a:pt x="67" y="12"/>
                    </a:cubicBezTo>
                    <a:cubicBezTo>
                      <a:pt x="66" y="13"/>
                      <a:pt x="66" y="13"/>
                      <a:pt x="66" y="13"/>
                    </a:cubicBezTo>
                    <a:cubicBezTo>
                      <a:pt x="68" y="13"/>
                      <a:pt x="68" y="13"/>
                      <a:pt x="68" y="13"/>
                    </a:cubicBezTo>
                    <a:cubicBezTo>
                      <a:pt x="66" y="13"/>
                      <a:pt x="66" y="13"/>
                      <a:pt x="66" y="13"/>
                    </a:cubicBezTo>
                    <a:cubicBezTo>
                      <a:pt x="67" y="13"/>
                      <a:pt x="67" y="13"/>
                      <a:pt x="67" y="13"/>
                    </a:cubicBezTo>
                    <a:cubicBezTo>
                      <a:pt x="68" y="13"/>
                      <a:pt x="68" y="13"/>
                      <a:pt x="68" y="13"/>
                    </a:cubicBezTo>
                    <a:cubicBezTo>
                      <a:pt x="66" y="13"/>
                      <a:pt x="66" y="13"/>
                      <a:pt x="66" y="13"/>
                    </a:cubicBezTo>
                    <a:cubicBezTo>
                      <a:pt x="67" y="13"/>
                      <a:pt x="67" y="13"/>
                      <a:pt x="67" y="13"/>
                    </a:cubicBezTo>
                    <a:cubicBezTo>
                      <a:pt x="66" y="13"/>
                      <a:pt x="66" y="13"/>
                      <a:pt x="66" y="13"/>
                    </a:cubicBezTo>
                    <a:cubicBezTo>
                      <a:pt x="65" y="14"/>
                      <a:pt x="65" y="14"/>
                      <a:pt x="65" y="14"/>
                    </a:cubicBezTo>
                    <a:cubicBezTo>
                      <a:pt x="65" y="14"/>
                      <a:pt x="82" y="23"/>
                      <a:pt x="98" y="32"/>
                    </a:cubicBezTo>
                    <a:cubicBezTo>
                      <a:pt x="107" y="36"/>
                      <a:pt x="115" y="41"/>
                      <a:pt x="121" y="44"/>
                    </a:cubicBezTo>
                    <a:cubicBezTo>
                      <a:pt x="124" y="46"/>
                      <a:pt x="127" y="47"/>
                      <a:pt x="129" y="48"/>
                    </a:cubicBezTo>
                    <a:cubicBezTo>
                      <a:pt x="130" y="49"/>
                      <a:pt x="131" y="49"/>
                      <a:pt x="131" y="49"/>
                    </a:cubicBezTo>
                    <a:cubicBezTo>
                      <a:pt x="132" y="50"/>
                      <a:pt x="132" y="50"/>
                      <a:pt x="132" y="50"/>
                    </a:cubicBezTo>
                    <a:cubicBezTo>
                      <a:pt x="133" y="50"/>
                      <a:pt x="133" y="50"/>
                      <a:pt x="133" y="50"/>
                    </a:cubicBezTo>
                    <a:cubicBezTo>
                      <a:pt x="133" y="50"/>
                      <a:pt x="133" y="50"/>
                      <a:pt x="133" y="50"/>
                    </a:cubicBezTo>
                    <a:cubicBezTo>
                      <a:pt x="134" y="50"/>
                      <a:pt x="134" y="50"/>
                      <a:pt x="134" y="50"/>
                    </a:cubicBezTo>
                    <a:cubicBezTo>
                      <a:pt x="134" y="49"/>
                      <a:pt x="134" y="49"/>
                      <a:pt x="134" y="49"/>
                    </a:cubicBezTo>
                    <a:cubicBezTo>
                      <a:pt x="134" y="49"/>
                      <a:pt x="134" y="49"/>
                      <a:pt x="134" y="49"/>
                    </a:cubicBezTo>
                    <a:cubicBezTo>
                      <a:pt x="135" y="48"/>
                      <a:pt x="135" y="48"/>
                      <a:pt x="135" y="48"/>
                    </a:cubicBezTo>
                    <a:cubicBezTo>
                      <a:pt x="135" y="48"/>
                      <a:pt x="134" y="48"/>
                      <a:pt x="134" y="48"/>
                    </a:cubicBezTo>
                    <a:cubicBezTo>
                      <a:pt x="134" y="47"/>
                      <a:pt x="134" y="47"/>
                      <a:pt x="134" y="47"/>
                    </a:cubicBezTo>
                    <a:cubicBezTo>
                      <a:pt x="133" y="46"/>
                      <a:pt x="132" y="46"/>
                      <a:pt x="130" y="44"/>
                    </a:cubicBezTo>
                    <a:cubicBezTo>
                      <a:pt x="124" y="41"/>
                      <a:pt x="112" y="33"/>
                      <a:pt x="101" y="26"/>
                    </a:cubicBezTo>
                    <a:cubicBezTo>
                      <a:pt x="95" y="23"/>
                      <a:pt x="90" y="20"/>
                      <a:pt x="86" y="17"/>
                    </a:cubicBezTo>
                    <a:cubicBezTo>
                      <a:pt x="84" y="16"/>
                      <a:pt x="83" y="15"/>
                      <a:pt x="82" y="15"/>
                    </a:cubicBezTo>
                    <a:cubicBezTo>
                      <a:pt x="81" y="14"/>
                      <a:pt x="81" y="14"/>
                      <a:pt x="81" y="14"/>
                    </a:cubicBezTo>
                    <a:cubicBezTo>
                      <a:pt x="80" y="14"/>
                      <a:pt x="80" y="14"/>
                      <a:pt x="80" y="14"/>
                    </a:cubicBezTo>
                    <a:cubicBezTo>
                      <a:pt x="80" y="14"/>
                      <a:pt x="80" y="14"/>
                      <a:pt x="80" y="14"/>
                    </a:cubicBezTo>
                    <a:cubicBezTo>
                      <a:pt x="80" y="14"/>
                      <a:pt x="80" y="14"/>
                      <a:pt x="80" y="14"/>
                    </a:cubicBezTo>
                    <a:cubicBezTo>
                      <a:pt x="80" y="14"/>
                      <a:pt x="80" y="14"/>
                      <a:pt x="80" y="14"/>
                    </a:cubicBezTo>
                    <a:cubicBezTo>
                      <a:pt x="80" y="14"/>
                      <a:pt x="80" y="14"/>
                      <a:pt x="80" y="14"/>
                    </a:cubicBezTo>
                    <a:cubicBezTo>
                      <a:pt x="80" y="14"/>
                      <a:pt x="80" y="14"/>
                      <a:pt x="80" y="14"/>
                    </a:cubicBezTo>
                    <a:cubicBezTo>
                      <a:pt x="80" y="14"/>
                      <a:pt x="80" y="14"/>
                      <a:pt x="80" y="14"/>
                    </a:cubicBezTo>
                    <a:cubicBezTo>
                      <a:pt x="79" y="15"/>
                      <a:pt x="79" y="15"/>
                      <a:pt x="79" y="15"/>
                    </a:cubicBezTo>
                    <a:cubicBezTo>
                      <a:pt x="80" y="14"/>
                      <a:pt x="80" y="14"/>
                      <a:pt x="80" y="14"/>
                    </a:cubicBezTo>
                    <a:cubicBezTo>
                      <a:pt x="80" y="14"/>
                      <a:pt x="80" y="14"/>
                      <a:pt x="80" y="14"/>
                    </a:cubicBezTo>
                    <a:cubicBezTo>
                      <a:pt x="79" y="15"/>
                      <a:pt x="79" y="15"/>
                      <a:pt x="79" y="15"/>
                    </a:cubicBezTo>
                    <a:cubicBezTo>
                      <a:pt x="80" y="14"/>
                      <a:pt x="80" y="14"/>
                      <a:pt x="80" y="14"/>
                    </a:cubicBezTo>
                    <a:cubicBezTo>
                      <a:pt x="79" y="15"/>
                      <a:pt x="79" y="15"/>
                      <a:pt x="79" y="15"/>
                    </a:cubicBezTo>
                    <a:cubicBezTo>
                      <a:pt x="81" y="14"/>
                      <a:pt x="81" y="14"/>
                      <a:pt x="81" y="14"/>
                    </a:cubicBezTo>
                    <a:cubicBezTo>
                      <a:pt x="80" y="14"/>
                      <a:pt x="80" y="14"/>
                      <a:pt x="80" y="14"/>
                    </a:cubicBezTo>
                    <a:cubicBezTo>
                      <a:pt x="79" y="15"/>
                      <a:pt x="79" y="15"/>
                      <a:pt x="79" y="15"/>
                    </a:cubicBezTo>
                    <a:cubicBezTo>
                      <a:pt x="81" y="14"/>
                      <a:pt x="81" y="14"/>
                      <a:pt x="81" y="14"/>
                    </a:cubicBezTo>
                    <a:cubicBezTo>
                      <a:pt x="79" y="15"/>
                      <a:pt x="79" y="15"/>
                      <a:pt x="79" y="15"/>
                    </a:cubicBezTo>
                    <a:cubicBezTo>
                      <a:pt x="81" y="15"/>
                      <a:pt x="81" y="15"/>
                      <a:pt x="81" y="15"/>
                    </a:cubicBezTo>
                    <a:cubicBezTo>
                      <a:pt x="81" y="14"/>
                      <a:pt x="81" y="14"/>
                      <a:pt x="81" y="14"/>
                    </a:cubicBezTo>
                    <a:cubicBezTo>
                      <a:pt x="79" y="15"/>
                      <a:pt x="79" y="15"/>
                      <a:pt x="79" y="15"/>
                    </a:cubicBezTo>
                    <a:cubicBezTo>
                      <a:pt x="81" y="15"/>
                      <a:pt x="81" y="15"/>
                      <a:pt x="81" y="15"/>
                    </a:cubicBezTo>
                    <a:cubicBezTo>
                      <a:pt x="79" y="15"/>
                      <a:pt x="79" y="15"/>
                      <a:pt x="79" y="15"/>
                    </a:cubicBezTo>
                    <a:cubicBezTo>
                      <a:pt x="79" y="16"/>
                      <a:pt x="79" y="16"/>
                      <a:pt x="79" y="16"/>
                    </a:cubicBezTo>
                    <a:cubicBezTo>
                      <a:pt x="79" y="16"/>
                      <a:pt x="91" y="23"/>
                      <a:pt x="105" y="30"/>
                    </a:cubicBezTo>
                    <a:cubicBezTo>
                      <a:pt x="111" y="33"/>
                      <a:pt x="118" y="36"/>
                      <a:pt x="123" y="39"/>
                    </a:cubicBezTo>
                    <a:cubicBezTo>
                      <a:pt x="125" y="40"/>
                      <a:pt x="127" y="41"/>
                      <a:pt x="129" y="42"/>
                    </a:cubicBezTo>
                    <a:cubicBezTo>
                      <a:pt x="130" y="42"/>
                      <a:pt x="130" y="43"/>
                      <a:pt x="131" y="43"/>
                    </a:cubicBezTo>
                    <a:cubicBezTo>
                      <a:pt x="131" y="43"/>
                      <a:pt x="131" y="43"/>
                      <a:pt x="131" y="43"/>
                    </a:cubicBezTo>
                    <a:cubicBezTo>
                      <a:pt x="132" y="43"/>
                      <a:pt x="132" y="43"/>
                      <a:pt x="132" y="43"/>
                    </a:cubicBezTo>
                    <a:cubicBezTo>
                      <a:pt x="132" y="43"/>
                      <a:pt x="132" y="43"/>
                      <a:pt x="132" y="43"/>
                    </a:cubicBezTo>
                    <a:cubicBezTo>
                      <a:pt x="133" y="43"/>
                      <a:pt x="133" y="43"/>
                      <a:pt x="133" y="43"/>
                    </a:cubicBezTo>
                    <a:cubicBezTo>
                      <a:pt x="133" y="43"/>
                      <a:pt x="133" y="43"/>
                      <a:pt x="133" y="43"/>
                    </a:cubicBezTo>
                    <a:cubicBezTo>
                      <a:pt x="134" y="42"/>
                      <a:pt x="134" y="42"/>
                      <a:pt x="134" y="41"/>
                    </a:cubicBezTo>
                    <a:cubicBezTo>
                      <a:pt x="134" y="41"/>
                      <a:pt x="133" y="41"/>
                      <a:pt x="133" y="40"/>
                    </a:cubicBezTo>
                    <a:cubicBezTo>
                      <a:pt x="95" y="16"/>
                      <a:pt x="95" y="16"/>
                      <a:pt x="95" y="16"/>
                    </a:cubicBezTo>
                    <a:cubicBezTo>
                      <a:pt x="94" y="18"/>
                      <a:pt x="94" y="18"/>
                      <a:pt x="94" y="18"/>
                    </a:cubicBezTo>
                    <a:cubicBezTo>
                      <a:pt x="95" y="18"/>
                      <a:pt x="95" y="18"/>
                      <a:pt x="95" y="18"/>
                    </a:cubicBezTo>
                    <a:cubicBezTo>
                      <a:pt x="94" y="18"/>
                      <a:pt x="94" y="18"/>
                      <a:pt x="94" y="18"/>
                    </a:cubicBezTo>
                    <a:cubicBezTo>
                      <a:pt x="94" y="19"/>
                      <a:pt x="94" y="19"/>
                      <a:pt x="94" y="19"/>
                    </a:cubicBezTo>
                    <a:cubicBezTo>
                      <a:pt x="94" y="19"/>
                      <a:pt x="95" y="19"/>
                      <a:pt x="95" y="18"/>
                    </a:cubicBezTo>
                    <a:cubicBezTo>
                      <a:pt x="94" y="18"/>
                      <a:pt x="94" y="18"/>
                      <a:pt x="94" y="18"/>
                    </a:cubicBezTo>
                    <a:cubicBezTo>
                      <a:pt x="94" y="19"/>
                      <a:pt x="94" y="19"/>
                      <a:pt x="94" y="19"/>
                    </a:cubicBezTo>
                    <a:cubicBezTo>
                      <a:pt x="94" y="18"/>
                      <a:pt x="94" y="18"/>
                      <a:pt x="94" y="18"/>
                    </a:cubicBezTo>
                    <a:cubicBezTo>
                      <a:pt x="94" y="19"/>
                      <a:pt x="94" y="19"/>
                      <a:pt x="94" y="19"/>
                    </a:cubicBezTo>
                    <a:cubicBezTo>
                      <a:pt x="94" y="19"/>
                      <a:pt x="94" y="19"/>
                      <a:pt x="94" y="19"/>
                    </a:cubicBezTo>
                    <a:cubicBezTo>
                      <a:pt x="94" y="18"/>
                      <a:pt x="94" y="18"/>
                      <a:pt x="94" y="18"/>
                    </a:cubicBezTo>
                    <a:cubicBezTo>
                      <a:pt x="94" y="19"/>
                      <a:pt x="94" y="19"/>
                      <a:pt x="94" y="19"/>
                    </a:cubicBezTo>
                    <a:cubicBezTo>
                      <a:pt x="94" y="19"/>
                      <a:pt x="94" y="19"/>
                      <a:pt x="94" y="19"/>
                    </a:cubicBezTo>
                    <a:cubicBezTo>
                      <a:pt x="94" y="19"/>
                      <a:pt x="94" y="19"/>
                      <a:pt x="94" y="19"/>
                    </a:cubicBezTo>
                    <a:cubicBezTo>
                      <a:pt x="94" y="19"/>
                      <a:pt x="94" y="19"/>
                      <a:pt x="94" y="19"/>
                    </a:cubicBezTo>
                    <a:cubicBezTo>
                      <a:pt x="94" y="19"/>
                      <a:pt x="94" y="19"/>
                      <a:pt x="94" y="19"/>
                    </a:cubicBezTo>
                    <a:cubicBezTo>
                      <a:pt x="94" y="19"/>
                      <a:pt x="94" y="19"/>
                      <a:pt x="94" y="19"/>
                    </a:cubicBezTo>
                    <a:cubicBezTo>
                      <a:pt x="94" y="19"/>
                      <a:pt x="95" y="19"/>
                      <a:pt x="96" y="20"/>
                    </a:cubicBezTo>
                    <a:cubicBezTo>
                      <a:pt x="100" y="22"/>
                      <a:pt x="109" y="26"/>
                      <a:pt x="116" y="29"/>
                    </a:cubicBezTo>
                    <a:cubicBezTo>
                      <a:pt x="120" y="31"/>
                      <a:pt x="123" y="33"/>
                      <a:pt x="125" y="34"/>
                    </a:cubicBezTo>
                    <a:cubicBezTo>
                      <a:pt x="127" y="35"/>
                      <a:pt x="128" y="35"/>
                      <a:pt x="129" y="35"/>
                    </a:cubicBezTo>
                    <a:cubicBezTo>
                      <a:pt x="129" y="36"/>
                      <a:pt x="129" y="36"/>
                      <a:pt x="130" y="36"/>
                    </a:cubicBezTo>
                    <a:cubicBezTo>
                      <a:pt x="130" y="36"/>
                      <a:pt x="130" y="36"/>
                      <a:pt x="130" y="36"/>
                    </a:cubicBezTo>
                    <a:cubicBezTo>
                      <a:pt x="130" y="36"/>
                      <a:pt x="130" y="36"/>
                      <a:pt x="130" y="36"/>
                    </a:cubicBezTo>
                    <a:cubicBezTo>
                      <a:pt x="130" y="36"/>
                      <a:pt x="130" y="36"/>
                      <a:pt x="130" y="36"/>
                    </a:cubicBezTo>
                    <a:cubicBezTo>
                      <a:pt x="131" y="36"/>
                      <a:pt x="131" y="36"/>
                      <a:pt x="131" y="36"/>
                    </a:cubicBezTo>
                    <a:cubicBezTo>
                      <a:pt x="132" y="36"/>
                      <a:pt x="132" y="36"/>
                      <a:pt x="132" y="36"/>
                    </a:cubicBezTo>
                    <a:cubicBezTo>
                      <a:pt x="132" y="35"/>
                      <a:pt x="132" y="35"/>
                      <a:pt x="132" y="34"/>
                    </a:cubicBezTo>
                    <a:cubicBezTo>
                      <a:pt x="132" y="34"/>
                      <a:pt x="132" y="34"/>
                      <a:pt x="131" y="33"/>
                    </a:cubicBezTo>
                    <a:cubicBezTo>
                      <a:pt x="121" y="27"/>
                      <a:pt x="121" y="27"/>
                      <a:pt x="121" y="27"/>
                    </a:cubicBezTo>
                    <a:cubicBezTo>
                      <a:pt x="131" y="31"/>
                      <a:pt x="131" y="31"/>
                      <a:pt x="131" y="31"/>
                    </a:cubicBezTo>
                    <a:cubicBezTo>
                      <a:pt x="132" y="31"/>
                      <a:pt x="133" y="31"/>
                      <a:pt x="133" y="30"/>
                    </a:cubicBezTo>
                    <a:cubicBezTo>
                      <a:pt x="134" y="30"/>
                      <a:pt x="133" y="29"/>
                      <a:pt x="133" y="28"/>
                    </a:cubicBezTo>
                    <a:cubicBezTo>
                      <a:pt x="119" y="20"/>
                      <a:pt x="119" y="20"/>
                      <a:pt x="119" y="20"/>
                    </a:cubicBezTo>
                    <a:cubicBezTo>
                      <a:pt x="119" y="21"/>
                      <a:pt x="119" y="21"/>
                      <a:pt x="119" y="21"/>
                    </a:cubicBezTo>
                    <a:cubicBezTo>
                      <a:pt x="120" y="22"/>
                      <a:pt x="120" y="22"/>
                      <a:pt x="120" y="22"/>
                    </a:cubicBezTo>
                    <a:cubicBezTo>
                      <a:pt x="119" y="21"/>
                      <a:pt x="119" y="21"/>
                      <a:pt x="119" y="21"/>
                    </a:cubicBezTo>
                    <a:cubicBezTo>
                      <a:pt x="119" y="23"/>
                      <a:pt x="119" y="23"/>
                      <a:pt x="119" y="23"/>
                    </a:cubicBezTo>
                    <a:cubicBezTo>
                      <a:pt x="119" y="23"/>
                      <a:pt x="120" y="23"/>
                      <a:pt x="120" y="22"/>
                    </a:cubicBezTo>
                    <a:cubicBezTo>
                      <a:pt x="119" y="21"/>
                      <a:pt x="119" y="21"/>
                      <a:pt x="119" y="21"/>
                    </a:cubicBezTo>
                    <a:cubicBezTo>
                      <a:pt x="119" y="23"/>
                      <a:pt x="119" y="23"/>
                      <a:pt x="119" y="23"/>
                    </a:cubicBezTo>
                    <a:cubicBezTo>
                      <a:pt x="119" y="21"/>
                      <a:pt x="119" y="21"/>
                      <a:pt x="119" y="21"/>
                    </a:cubicBezTo>
                    <a:cubicBezTo>
                      <a:pt x="119" y="23"/>
                      <a:pt x="119" y="23"/>
                      <a:pt x="119" y="23"/>
                    </a:cubicBezTo>
                    <a:cubicBezTo>
                      <a:pt x="119" y="23"/>
                      <a:pt x="119" y="23"/>
                      <a:pt x="119" y="23"/>
                    </a:cubicBezTo>
                    <a:cubicBezTo>
                      <a:pt x="119" y="21"/>
                      <a:pt x="119" y="21"/>
                      <a:pt x="119" y="21"/>
                    </a:cubicBezTo>
                    <a:cubicBezTo>
                      <a:pt x="119" y="23"/>
                      <a:pt x="119" y="23"/>
                      <a:pt x="119" y="23"/>
                    </a:cubicBezTo>
                    <a:cubicBezTo>
                      <a:pt x="119" y="22"/>
                      <a:pt x="119" y="22"/>
                      <a:pt x="119" y="22"/>
                    </a:cubicBezTo>
                    <a:cubicBezTo>
                      <a:pt x="118" y="23"/>
                      <a:pt x="118" y="23"/>
                      <a:pt x="118" y="23"/>
                    </a:cubicBezTo>
                    <a:cubicBezTo>
                      <a:pt x="119" y="23"/>
                      <a:pt x="119" y="23"/>
                      <a:pt x="119" y="23"/>
                    </a:cubicBezTo>
                    <a:cubicBezTo>
                      <a:pt x="119" y="22"/>
                      <a:pt x="119" y="22"/>
                      <a:pt x="119" y="22"/>
                    </a:cubicBezTo>
                    <a:cubicBezTo>
                      <a:pt x="118" y="23"/>
                      <a:pt x="118" y="23"/>
                      <a:pt x="118" y="23"/>
                    </a:cubicBezTo>
                    <a:cubicBezTo>
                      <a:pt x="119" y="23"/>
                      <a:pt x="119" y="23"/>
                      <a:pt x="121" y="23"/>
                    </a:cubicBezTo>
                    <a:cubicBezTo>
                      <a:pt x="122" y="24"/>
                      <a:pt x="125" y="25"/>
                      <a:pt x="127" y="25"/>
                    </a:cubicBezTo>
                    <a:cubicBezTo>
                      <a:pt x="128" y="25"/>
                      <a:pt x="129" y="26"/>
                      <a:pt x="130" y="26"/>
                    </a:cubicBezTo>
                    <a:cubicBezTo>
                      <a:pt x="130" y="26"/>
                      <a:pt x="130" y="26"/>
                      <a:pt x="131" y="26"/>
                    </a:cubicBezTo>
                    <a:cubicBezTo>
                      <a:pt x="131" y="26"/>
                      <a:pt x="131" y="26"/>
                      <a:pt x="131" y="26"/>
                    </a:cubicBezTo>
                    <a:cubicBezTo>
                      <a:pt x="132" y="26"/>
                      <a:pt x="132" y="26"/>
                      <a:pt x="132" y="26"/>
                    </a:cubicBezTo>
                    <a:cubicBezTo>
                      <a:pt x="132" y="26"/>
                      <a:pt x="132" y="26"/>
                      <a:pt x="133" y="25"/>
                    </a:cubicBezTo>
                    <a:cubicBezTo>
                      <a:pt x="133" y="25"/>
                      <a:pt x="133" y="25"/>
                      <a:pt x="133" y="24"/>
                    </a:cubicBezTo>
                    <a:cubicBezTo>
                      <a:pt x="133" y="24"/>
                      <a:pt x="133" y="24"/>
                      <a:pt x="132" y="23"/>
                    </a:cubicBezTo>
                    <a:cubicBezTo>
                      <a:pt x="129" y="22"/>
                      <a:pt x="129" y="22"/>
                      <a:pt x="129" y="22"/>
                    </a:cubicBezTo>
                    <a:cubicBezTo>
                      <a:pt x="129" y="21"/>
                      <a:pt x="128" y="21"/>
                      <a:pt x="127" y="22"/>
                    </a:cubicBezTo>
                    <a:cubicBezTo>
                      <a:pt x="127" y="23"/>
                      <a:pt x="127" y="24"/>
                      <a:pt x="128" y="24"/>
                    </a:cubicBezTo>
                    <a:cubicBezTo>
                      <a:pt x="131" y="26"/>
                      <a:pt x="131" y="26"/>
                      <a:pt x="131" y="26"/>
                    </a:cubicBezTo>
                    <a:cubicBezTo>
                      <a:pt x="132" y="25"/>
                      <a:pt x="132" y="25"/>
                      <a:pt x="132" y="25"/>
                    </a:cubicBezTo>
                    <a:cubicBezTo>
                      <a:pt x="130" y="24"/>
                      <a:pt x="130" y="24"/>
                      <a:pt x="130" y="24"/>
                    </a:cubicBezTo>
                    <a:cubicBezTo>
                      <a:pt x="131" y="25"/>
                      <a:pt x="131" y="25"/>
                      <a:pt x="131" y="25"/>
                    </a:cubicBezTo>
                    <a:cubicBezTo>
                      <a:pt x="131" y="23"/>
                      <a:pt x="131" y="23"/>
                      <a:pt x="131" y="23"/>
                    </a:cubicBezTo>
                    <a:cubicBezTo>
                      <a:pt x="131" y="23"/>
                      <a:pt x="131" y="23"/>
                      <a:pt x="130" y="24"/>
                    </a:cubicBezTo>
                    <a:cubicBezTo>
                      <a:pt x="131" y="25"/>
                      <a:pt x="131" y="25"/>
                      <a:pt x="131" y="25"/>
                    </a:cubicBezTo>
                    <a:cubicBezTo>
                      <a:pt x="131" y="23"/>
                      <a:pt x="131" y="23"/>
                      <a:pt x="131" y="23"/>
                    </a:cubicBezTo>
                    <a:cubicBezTo>
                      <a:pt x="131" y="24"/>
                      <a:pt x="131" y="24"/>
                      <a:pt x="131" y="24"/>
                    </a:cubicBezTo>
                    <a:cubicBezTo>
                      <a:pt x="131" y="23"/>
                      <a:pt x="131" y="23"/>
                      <a:pt x="131" y="23"/>
                    </a:cubicBezTo>
                    <a:cubicBezTo>
                      <a:pt x="131" y="23"/>
                      <a:pt x="131" y="23"/>
                      <a:pt x="131" y="23"/>
                    </a:cubicBezTo>
                    <a:cubicBezTo>
                      <a:pt x="131" y="24"/>
                      <a:pt x="131" y="24"/>
                      <a:pt x="131" y="24"/>
                    </a:cubicBezTo>
                    <a:cubicBezTo>
                      <a:pt x="131" y="23"/>
                      <a:pt x="131" y="23"/>
                      <a:pt x="131" y="23"/>
                    </a:cubicBezTo>
                    <a:cubicBezTo>
                      <a:pt x="131" y="23"/>
                      <a:pt x="131" y="23"/>
                      <a:pt x="131" y="23"/>
                    </a:cubicBezTo>
                    <a:cubicBezTo>
                      <a:pt x="131" y="23"/>
                      <a:pt x="131" y="23"/>
                      <a:pt x="131" y="23"/>
                    </a:cubicBezTo>
                    <a:cubicBezTo>
                      <a:pt x="131" y="23"/>
                      <a:pt x="131" y="23"/>
                      <a:pt x="131" y="23"/>
                    </a:cubicBezTo>
                    <a:cubicBezTo>
                      <a:pt x="131" y="23"/>
                      <a:pt x="131" y="23"/>
                      <a:pt x="131" y="23"/>
                    </a:cubicBezTo>
                    <a:cubicBezTo>
                      <a:pt x="131" y="23"/>
                      <a:pt x="131" y="23"/>
                      <a:pt x="131" y="23"/>
                    </a:cubicBezTo>
                    <a:cubicBezTo>
                      <a:pt x="131" y="23"/>
                      <a:pt x="130" y="23"/>
                      <a:pt x="129" y="23"/>
                    </a:cubicBezTo>
                    <a:cubicBezTo>
                      <a:pt x="127" y="22"/>
                      <a:pt x="125" y="22"/>
                      <a:pt x="123" y="21"/>
                    </a:cubicBezTo>
                    <a:cubicBezTo>
                      <a:pt x="122" y="21"/>
                      <a:pt x="121" y="20"/>
                      <a:pt x="120" y="20"/>
                    </a:cubicBezTo>
                    <a:cubicBezTo>
                      <a:pt x="119" y="20"/>
                      <a:pt x="119" y="20"/>
                      <a:pt x="119" y="20"/>
                    </a:cubicBezTo>
                    <a:cubicBezTo>
                      <a:pt x="119" y="20"/>
                      <a:pt x="119" y="20"/>
                      <a:pt x="119" y="20"/>
                    </a:cubicBezTo>
                    <a:cubicBezTo>
                      <a:pt x="119" y="20"/>
                      <a:pt x="119" y="20"/>
                      <a:pt x="119" y="20"/>
                    </a:cubicBezTo>
                    <a:cubicBezTo>
                      <a:pt x="118" y="20"/>
                      <a:pt x="118" y="20"/>
                      <a:pt x="118" y="20"/>
                    </a:cubicBezTo>
                    <a:cubicBezTo>
                      <a:pt x="118" y="20"/>
                      <a:pt x="118" y="20"/>
                      <a:pt x="117" y="21"/>
                    </a:cubicBezTo>
                    <a:cubicBezTo>
                      <a:pt x="117" y="21"/>
                      <a:pt x="117" y="22"/>
                      <a:pt x="118" y="23"/>
                    </a:cubicBezTo>
                    <a:cubicBezTo>
                      <a:pt x="131" y="31"/>
                      <a:pt x="131" y="31"/>
                      <a:pt x="131" y="31"/>
                    </a:cubicBezTo>
                    <a:cubicBezTo>
                      <a:pt x="132" y="30"/>
                      <a:pt x="132" y="30"/>
                      <a:pt x="132" y="30"/>
                    </a:cubicBezTo>
                    <a:cubicBezTo>
                      <a:pt x="133" y="28"/>
                      <a:pt x="133" y="28"/>
                      <a:pt x="133" y="28"/>
                    </a:cubicBezTo>
                    <a:cubicBezTo>
                      <a:pt x="107" y="18"/>
                      <a:pt x="107" y="18"/>
                      <a:pt x="107" y="18"/>
                    </a:cubicBezTo>
                    <a:cubicBezTo>
                      <a:pt x="106" y="18"/>
                      <a:pt x="106" y="18"/>
                      <a:pt x="105" y="19"/>
                    </a:cubicBezTo>
                    <a:cubicBezTo>
                      <a:pt x="105" y="20"/>
                      <a:pt x="105" y="21"/>
                      <a:pt x="106" y="21"/>
                    </a:cubicBezTo>
                    <a:cubicBezTo>
                      <a:pt x="130" y="36"/>
                      <a:pt x="130" y="36"/>
                      <a:pt x="130" y="36"/>
                    </a:cubicBezTo>
                    <a:cubicBezTo>
                      <a:pt x="130" y="35"/>
                      <a:pt x="130" y="35"/>
                      <a:pt x="130" y="35"/>
                    </a:cubicBezTo>
                    <a:cubicBezTo>
                      <a:pt x="129" y="34"/>
                      <a:pt x="129" y="34"/>
                      <a:pt x="129" y="34"/>
                    </a:cubicBezTo>
                    <a:cubicBezTo>
                      <a:pt x="130" y="35"/>
                      <a:pt x="130" y="35"/>
                      <a:pt x="130" y="35"/>
                    </a:cubicBezTo>
                    <a:cubicBezTo>
                      <a:pt x="130" y="33"/>
                      <a:pt x="130" y="33"/>
                      <a:pt x="130" y="33"/>
                    </a:cubicBezTo>
                    <a:cubicBezTo>
                      <a:pt x="129" y="34"/>
                      <a:pt x="129" y="34"/>
                      <a:pt x="129" y="34"/>
                    </a:cubicBezTo>
                    <a:cubicBezTo>
                      <a:pt x="130" y="35"/>
                      <a:pt x="130" y="35"/>
                      <a:pt x="130" y="35"/>
                    </a:cubicBezTo>
                    <a:cubicBezTo>
                      <a:pt x="130" y="33"/>
                      <a:pt x="130" y="33"/>
                      <a:pt x="130" y="33"/>
                    </a:cubicBezTo>
                    <a:cubicBezTo>
                      <a:pt x="130" y="35"/>
                      <a:pt x="130" y="35"/>
                      <a:pt x="130" y="35"/>
                    </a:cubicBezTo>
                    <a:cubicBezTo>
                      <a:pt x="130" y="33"/>
                      <a:pt x="130" y="33"/>
                      <a:pt x="130" y="33"/>
                    </a:cubicBezTo>
                    <a:cubicBezTo>
                      <a:pt x="130" y="33"/>
                      <a:pt x="130" y="33"/>
                      <a:pt x="130" y="33"/>
                    </a:cubicBezTo>
                    <a:cubicBezTo>
                      <a:pt x="130" y="35"/>
                      <a:pt x="130" y="35"/>
                      <a:pt x="130" y="35"/>
                    </a:cubicBezTo>
                    <a:cubicBezTo>
                      <a:pt x="130" y="33"/>
                      <a:pt x="130" y="33"/>
                      <a:pt x="130" y="33"/>
                    </a:cubicBezTo>
                    <a:cubicBezTo>
                      <a:pt x="130" y="35"/>
                      <a:pt x="130" y="35"/>
                      <a:pt x="130" y="35"/>
                    </a:cubicBezTo>
                    <a:cubicBezTo>
                      <a:pt x="131" y="33"/>
                      <a:pt x="131" y="33"/>
                      <a:pt x="131" y="33"/>
                    </a:cubicBezTo>
                    <a:cubicBezTo>
                      <a:pt x="130" y="33"/>
                      <a:pt x="130" y="33"/>
                      <a:pt x="130" y="33"/>
                    </a:cubicBezTo>
                    <a:cubicBezTo>
                      <a:pt x="130" y="35"/>
                      <a:pt x="130" y="35"/>
                      <a:pt x="130" y="35"/>
                    </a:cubicBezTo>
                    <a:cubicBezTo>
                      <a:pt x="131" y="33"/>
                      <a:pt x="131" y="33"/>
                      <a:pt x="131" y="33"/>
                    </a:cubicBezTo>
                    <a:cubicBezTo>
                      <a:pt x="131" y="33"/>
                      <a:pt x="131" y="33"/>
                      <a:pt x="131" y="33"/>
                    </a:cubicBezTo>
                    <a:cubicBezTo>
                      <a:pt x="131" y="33"/>
                      <a:pt x="130" y="33"/>
                      <a:pt x="129" y="32"/>
                    </a:cubicBezTo>
                    <a:cubicBezTo>
                      <a:pt x="125" y="30"/>
                      <a:pt x="117" y="26"/>
                      <a:pt x="110" y="23"/>
                    </a:cubicBezTo>
                    <a:cubicBezTo>
                      <a:pt x="106" y="21"/>
                      <a:pt x="102" y="19"/>
                      <a:pt x="100" y="18"/>
                    </a:cubicBezTo>
                    <a:cubicBezTo>
                      <a:pt x="98" y="18"/>
                      <a:pt x="97" y="17"/>
                      <a:pt x="96" y="17"/>
                    </a:cubicBezTo>
                    <a:cubicBezTo>
                      <a:pt x="96" y="17"/>
                      <a:pt x="95" y="16"/>
                      <a:pt x="95" y="16"/>
                    </a:cubicBezTo>
                    <a:cubicBezTo>
                      <a:pt x="95" y="16"/>
                      <a:pt x="94" y="16"/>
                      <a:pt x="94" y="16"/>
                    </a:cubicBezTo>
                    <a:cubicBezTo>
                      <a:pt x="93" y="16"/>
                      <a:pt x="93" y="16"/>
                      <a:pt x="93" y="16"/>
                    </a:cubicBezTo>
                    <a:cubicBezTo>
                      <a:pt x="93" y="16"/>
                      <a:pt x="93" y="17"/>
                      <a:pt x="92" y="17"/>
                    </a:cubicBezTo>
                    <a:cubicBezTo>
                      <a:pt x="92" y="17"/>
                      <a:pt x="92" y="18"/>
                      <a:pt x="92" y="18"/>
                    </a:cubicBezTo>
                    <a:cubicBezTo>
                      <a:pt x="92" y="18"/>
                      <a:pt x="93" y="19"/>
                      <a:pt x="93" y="19"/>
                    </a:cubicBezTo>
                    <a:cubicBezTo>
                      <a:pt x="131" y="43"/>
                      <a:pt x="131" y="43"/>
                      <a:pt x="131" y="43"/>
                    </a:cubicBezTo>
                    <a:cubicBezTo>
                      <a:pt x="132" y="42"/>
                      <a:pt x="132" y="42"/>
                      <a:pt x="132" y="42"/>
                    </a:cubicBezTo>
                    <a:cubicBezTo>
                      <a:pt x="131" y="41"/>
                      <a:pt x="131" y="41"/>
                      <a:pt x="131" y="41"/>
                    </a:cubicBezTo>
                    <a:cubicBezTo>
                      <a:pt x="132" y="42"/>
                      <a:pt x="132" y="42"/>
                      <a:pt x="132" y="42"/>
                    </a:cubicBezTo>
                    <a:cubicBezTo>
                      <a:pt x="132" y="40"/>
                      <a:pt x="132" y="40"/>
                      <a:pt x="132" y="40"/>
                    </a:cubicBezTo>
                    <a:cubicBezTo>
                      <a:pt x="131" y="41"/>
                      <a:pt x="131" y="41"/>
                      <a:pt x="131" y="41"/>
                    </a:cubicBezTo>
                    <a:cubicBezTo>
                      <a:pt x="132" y="42"/>
                      <a:pt x="132" y="42"/>
                      <a:pt x="132" y="42"/>
                    </a:cubicBezTo>
                    <a:cubicBezTo>
                      <a:pt x="132" y="40"/>
                      <a:pt x="132" y="40"/>
                      <a:pt x="132" y="40"/>
                    </a:cubicBezTo>
                    <a:cubicBezTo>
                      <a:pt x="132" y="42"/>
                      <a:pt x="132" y="42"/>
                      <a:pt x="132" y="42"/>
                    </a:cubicBezTo>
                    <a:cubicBezTo>
                      <a:pt x="132" y="40"/>
                      <a:pt x="132" y="40"/>
                      <a:pt x="132" y="40"/>
                    </a:cubicBezTo>
                    <a:cubicBezTo>
                      <a:pt x="132" y="40"/>
                      <a:pt x="132" y="40"/>
                      <a:pt x="132" y="40"/>
                    </a:cubicBezTo>
                    <a:cubicBezTo>
                      <a:pt x="132" y="42"/>
                      <a:pt x="132" y="42"/>
                      <a:pt x="132" y="42"/>
                    </a:cubicBezTo>
                    <a:cubicBezTo>
                      <a:pt x="132" y="40"/>
                      <a:pt x="132" y="40"/>
                      <a:pt x="132" y="40"/>
                    </a:cubicBezTo>
                    <a:cubicBezTo>
                      <a:pt x="132" y="41"/>
                      <a:pt x="132" y="41"/>
                      <a:pt x="132" y="41"/>
                    </a:cubicBezTo>
                    <a:cubicBezTo>
                      <a:pt x="132" y="40"/>
                      <a:pt x="132" y="40"/>
                      <a:pt x="132" y="40"/>
                    </a:cubicBezTo>
                    <a:cubicBezTo>
                      <a:pt x="132" y="40"/>
                      <a:pt x="132" y="40"/>
                      <a:pt x="132" y="40"/>
                    </a:cubicBezTo>
                    <a:cubicBezTo>
                      <a:pt x="132" y="41"/>
                      <a:pt x="132" y="41"/>
                      <a:pt x="132" y="41"/>
                    </a:cubicBezTo>
                    <a:cubicBezTo>
                      <a:pt x="132" y="40"/>
                      <a:pt x="132" y="40"/>
                      <a:pt x="132" y="40"/>
                    </a:cubicBezTo>
                    <a:cubicBezTo>
                      <a:pt x="132" y="40"/>
                      <a:pt x="132" y="40"/>
                      <a:pt x="132" y="40"/>
                    </a:cubicBezTo>
                    <a:cubicBezTo>
                      <a:pt x="128" y="38"/>
                      <a:pt x="115" y="32"/>
                      <a:pt x="103" y="25"/>
                    </a:cubicBezTo>
                    <a:cubicBezTo>
                      <a:pt x="97" y="22"/>
                      <a:pt x="91" y="19"/>
                      <a:pt x="87" y="17"/>
                    </a:cubicBezTo>
                    <a:cubicBezTo>
                      <a:pt x="83" y="15"/>
                      <a:pt x="80" y="13"/>
                      <a:pt x="80" y="13"/>
                    </a:cubicBezTo>
                    <a:cubicBezTo>
                      <a:pt x="80" y="13"/>
                      <a:pt x="79" y="13"/>
                      <a:pt x="79" y="13"/>
                    </a:cubicBezTo>
                    <a:cubicBezTo>
                      <a:pt x="78" y="14"/>
                      <a:pt x="78" y="14"/>
                      <a:pt x="78" y="15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9" y="16"/>
                      <a:pt x="79" y="16"/>
                      <a:pt x="79" y="16"/>
                    </a:cubicBezTo>
                    <a:cubicBezTo>
                      <a:pt x="79" y="16"/>
                      <a:pt x="80" y="17"/>
                      <a:pt x="82" y="18"/>
                    </a:cubicBezTo>
                    <a:cubicBezTo>
                      <a:pt x="87" y="21"/>
                      <a:pt x="100" y="29"/>
                      <a:pt x="111" y="36"/>
                    </a:cubicBezTo>
                    <a:cubicBezTo>
                      <a:pt x="117" y="40"/>
                      <a:pt x="122" y="43"/>
                      <a:pt x="126" y="45"/>
                    </a:cubicBezTo>
                    <a:cubicBezTo>
                      <a:pt x="128" y="46"/>
                      <a:pt x="129" y="48"/>
                      <a:pt x="131" y="48"/>
                    </a:cubicBezTo>
                    <a:cubicBezTo>
                      <a:pt x="131" y="49"/>
                      <a:pt x="131" y="49"/>
                      <a:pt x="132" y="49"/>
                    </a:cubicBezTo>
                    <a:cubicBezTo>
                      <a:pt x="132" y="49"/>
                      <a:pt x="132" y="49"/>
                      <a:pt x="132" y="49"/>
                    </a:cubicBezTo>
                    <a:cubicBezTo>
                      <a:pt x="132" y="49"/>
                      <a:pt x="132" y="49"/>
                      <a:pt x="132" y="49"/>
                    </a:cubicBezTo>
                    <a:cubicBezTo>
                      <a:pt x="132" y="49"/>
                      <a:pt x="132" y="49"/>
                      <a:pt x="132" y="49"/>
                    </a:cubicBezTo>
                    <a:cubicBezTo>
                      <a:pt x="132" y="49"/>
                      <a:pt x="132" y="49"/>
                      <a:pt x="132" y="49"/>
                    </a:cubicBezTo>
                    <a:cubicBezTo>
                      <a:pt x="132" y="49"/>
                      <a:pt x="132" y="49"/>
                      <a:pt x="132" y="49"/>
                    </a:cubicBezTo>
                    <a:cubicBezTo>
                      <a:pt x="132" y="49"/>
                      <a:pt x="132" y="49"/>
                      <a:pt x="132" y="49"/>
                    </a:cubicBezTo>
                    <a:cubicBezTo>
                      <a:pt x="133" y="48"/>
                      <a:pt x="133" y="48"/>
                      <a:pt x="133" y="48"/>
                    </a:cubicBezTo>
                    <a:cubicBezTo>
                      <a:pt x="132" y="48"/>
                      <a:pt x="132" y="48"/>
                      <a:pt x="132" y="48"/>
                    </a:cubicBezTo>
                    <a:cubicBezTo>
                      <a:pt x="132" y="49"/>
                      <a:pt x="132" y="49"/>
                      <a:pt x="132" y="49"/>
                    </a:cubicBezTo>
                    <a:cubicBezTo>
                      <a:pt x="133" y="48"/>
                      <a:pt x="133" y="48"/>
                      <a:pt x="133" y="48"/>
                    </a:cubicBezTo>
                    <a:cubicBezTo>
                      <a:pt x="132" y="48"/>
                      <a:pt x="132" y="48"/>
                      <a:pt x="132" y="48"/>
                    </a:cubicBezTo>
                    <a:cubicBezTo>
                      <a:pt x="133" y="48"/>
                      <a:pt x="133" y="48"/>
                      <a:pt x="133" y="48"/>
                    </a:cubicBezTo>
                    <a:cubicBezTo>
                      <a:pt x="132" y="48"/>
                      <a:pt x="132" y="48"/>
                      <a:pt x="132" y="48"/>
                    </a:cubicBezTo>
                    <a:cubicBezTo>
                      <a:pt x="132" y="48"/>
                      <a:pt x="132" y="48"/>
                      <a:pt x="132" y="48"/>
                    </a:cubicBezTo>
                    <a:cubicBezTo>
                      <a:pt x="133" y="48"/>
                      <a:pt x="133" y="48"/>
                      <a:pt x="133" y="48"/>
                    </a:cubicBezTo>
                    <a:cubicBezTo>
                      <a:pt x="132" y="48"/>
                      <a:pt x="132" y="48"/>
                      <a:pt x="132" y="48"/>
                    </a:cubicBezTo>
                    <a:cubicBezTo>
                      <a:pt x="133" y="48"/>
                      <a:pt x="133" y="48"/>
                      <a:pt x="133" y="48"/>
                    </a:cubicBezTo>
                    <a:cubicBezTo>
                      <a:pt x="132" y="47"/>
                      <a:pt x="132" y="47"/>
                      <a:pt x="132" y="47"/>
                    </a:cubicBezTo>
                    <a:cubicBezTo>
                      <a:pt x="133" y="48"/>
                      <a:pt x="133" y="48"/>
                      <a:pt x="133" y="48"/>
                    </a:cubicBezTo>
                    <a:cubicBezTo>
                      <a:pt x="133" y="47"/>
                      <a:pt x="133" y="47"/>
                      <a:pt x="133" y="47"/>
                    </a:cubicBezTo>
                    <a:cubicBezTo>
                      <a:pt x="132" y="47"/>
                      <a:pt x="132" y="47"/>
                      <a:pt x="132" y="47"/>
                    </a:cubicBezTo>
                    <a:cubicBezTo>
                      <a:pt x="133" y="48"/>
                      <a:pt x="133" y="48"/>
                      <a:pt x="133" y="48"/>
                    </a:cubicBezTo>
                    <a:cubicBezTo>
                      <a:pt x="133" y="47"/>
                      <a:pt x="133" y="47"/>
                      <a:pt x="133" y="47"/>
                    </a:cubicBezTo>
                    <a:cubicBezTo>
                      <a:pt x="133" y="48"/>
                      <a:pt x="133" y="48"/>
                      <a:pt x="133" y="48"/>
                    </a:cubicBezTo>
                    <a:cubicBezTo>
                      <a:pt x="133" y="47"/>
                      <a:pt x="133" y="47"/>
                      <a:pt x="133" y="47"/>
                    </a:cubicBezTo>
                    <a:cubicBezTo>
                      <a:pt x="133" y="47"/>
                      <a:pt x="133" y="47"/>
                      <a:pt x="133" y="47"/>
                    </a:cubicBezTo>
                    <a:cubicBezTo>
                      <a:pt x="133" y="48"/>
                      <a:pt x="133" y="48"/>
                      <a:pt x="133" y="48"/>
                    </a:cubicBezTo>
                    <a:cubicBezTo>
                      <a:pt x="133" y="47"/>
                      <a:pt x="133" y="47"/>
                      <a:pt x="133" y="47"/>
                    </a:cubicBezTo>
                    <a:cubicBezTo>
                      <a:pt x="133" y="48"/>
                      <a:pt x="133" y="48"/>
                      <a:pt x="133" y="48"/>
                    </a:cubicBezTo>
                    <a:cubicBezTo>
                      <a:pt x="133" y="47"/>
                      <a:pt x="133" y="47"/>
                      <a:pt x="133" y="47"/>
                    </a:cubicBezTo>
                    <a:cubicBezTo>
                      <a:pt x="133" y="47"/>
                      <a:pt x="133" y="47"/>
                      <a:pt x="133" y="47"/>
                    </a:cubicBezTo>
                    <a:cubicBezTo>
                      <a:pt x="133" y="48"/>
                      <a:pt x="133" y="48"/>
                      <a:pt x="133" y="48"/>
                    </a:cubicBezTo>
                    <a:cubicBezTo>
                      <a:pt x="133" y="47"/>
                      <a:pt x="133" y="47"/>
                      <a:pt x="133" y="47"/>
                    </a:cubicBezTo>
                    <a:cubicBezTo>
                      <a:pt x="133" y="47"/>
                      <a:pt x="133" y="47"/>
                      <a:pt x="132" y="46"/>
                    </a:cubicBezTo>
                    <a:cubicBezTo>
                      <a:pt x="127" y="44"/>
                      <a:pt x="111" y="35"/>
                      <a:pt x="96" y="27"/>
                    </a:cubicBezTo>
                    <a:cubicBezTo>
                      <a:pt x="88" y="23"/>
                      <a:pt x="81" y="19"/>
                      <a:pt x="76" y="16"/>
                    </a:cubicBezTo>
                    <a:cubicBezTo>
                      <a:pt x="70" y="13"/>
                      <a:pt x="67" y="11"/>
                      <a:pt x="67" y="11"/>
                    </a:cubicBezTo>
                    <a:cubicBezTo>
                      <a:pt x="66" y="11"/>
                      <a:pt x="65" y="11"/>
                      <a:pt x="65" y="12"/>
                    </a:cubicBezTo>
                    <a:cubicBezTo>
                      <a:pt x="65" y="12"/>
                      <a:pt x="65" y="12"/>
                      <a:pt x="65" y="13"/>
                    </a:cubicBezTo>
                    <a:cubicBezTo>
                      <a:pt x="65" y="13"/>
                      <a:pt x="65" y="13"/>
                      <a:pt x="65" y="14"/>
                    </a:cubicBezTo>
                    <a:cubicBezTo>
                      <a:pt x="66" y="14"/>
                      <a:pt x="66" y="14"/>
                      <a:pt x="66" y="14"/>
                    </a:cubicBezTo>
                    <a:cubicBezTo>
                      <a:pt x="66" y="15"/>
                      <a:pt x="68" y="16"/>
                      <a:pt x="70" y="17"/>
                    </a:cubicBezTo>
                    <a:cubicBezTo>
                      <a:pt x="78" y="22"/>
                      <a:pt x="94" y="31"/>
                      <a:pt x="107" y="39"/>
                    </a:cubicBezTo>
                    <a:cubicBezTo>
                      <a:pt x="114" y="43"/>
                      <a:pt x="120" y="47"/>
                      <a:pt x="125" y="50"/>
                    </a:cubicBezTo>
                    <a:cubicBezTo>
                      <a:pt x="127" y="52"/>
                      <a:pt x="129" y="53"/>
                      <a:pt x="130" y="54"/>
                    </a:cubicBezTo>
                    <a:cubicBezTo>
                      <a:pt x="131" y="54"/>
                      <a:pt x="132" y="55"/>
                      <a:pt x="132" y="55"/>
                    </a:cubicBezTo>
                    <a:cubicBezTo>
                      <a:pt x="132" y="55"/>
                      <a:pt x="132" y="55"/>
                      <a:pt x="132" y="55"/>
                    </a:cubicBezTo>
                    <a:cubicBezTo>
                      <a:pt x="133" y="55"/>
                      <a:pt x="133" y="55"/>
                      <a:pt x="133" y="55"/>
                    </a:cubicBezTo>
                    <a:cubicBezTo>
                      <a:pt x="132" y="55"/>
                      <a:pt x="132" y="55"/>
                      <a:pt x="132" y="55"/>
                    </a:cubicBezTo>
                    <a:cubicBezTo>
                      <a:pt x="132" y="55"/>
                      <a:pt x="132" y="55"/>
                      <a:pt x="132" y="55"/>
                    </a:cubicBezTo>
                    <a:cubicBezTo>
                      <a:pt x="133" y="55"/>
                      <a:pt x="133" y="55"/>
                      <a:pt x="133" y="55"/>
                    </a:cubicBezTo>
                    <a:cubicBezTo>
                      <a:pt x="132" y="55"/>
                      <a:pt x="132" y="55"/>
                      <a:pt x="132" y="55"/>
                    </a:cubicBezTo>
                    <a:cubicBezTo>
                      <a:pt x="133" y="55"/>
                      <a:pt x="133" y="55"/>
                      <a:pt x="133" y="55"/>
                    </a:cubicBezTo>
                    <a:cubicBezTo>
                      <a:pt x="132" y="54"/>
                      <a:pt x="132" y="54"/>
                      <a:pt x="132" y="54"/>
                    </a:cubicBezTo>
                    <a:cubicBezTo>
                      <a:pt x="132" y="55"/>
                      <a:pt x="132" y="55"/>
                      <a:pt x="132" y="55"/>
                    </a:cubicBezTo>
                    <a:cubicBezTo>
                      <a:pt x="133" y="55"/>
                      <a:pt x="133" y="55"/>
                      <a:pt x="133" y="55"/>
                    </a:cubicBezTo>
                    <a:cubicBezTo>
                      <a:pt x="132" y="54"/>
                      <a:pt x="132" y="54"/>
                      <a:pt x="132" y="54"/>
                    </a:cubicBezTo>
                    <a:cubicBezTo>
                      <a:pt x="133" y="55"/>
                      <a:pt x="133" y="55"/>
                      <a:pt x="133" y="55"/>
                    </a:cubicBezTo>
                    <a:cubicBezTo>
                      <a:pt x="132" y="53"/>
                      <a:pt x="132" y="53"/>
                      <a:pt x="132" y="53"/>
                    </a:cubicBezTo>
                    <a:cubicBezTo>
                      <a:pt x="133" y="55"/>
                      <a:pt x="133" y="55"/>
                      <a:pt x="133" y="55"/>
                    </a:cubicBezTo>
                    <a:cubicBezTo>
                      <a:pt x="133" y="53"/>
                      <a:pt x="133" y="53"/>
                      <a:pt x="133" y="53"/>
                    </a:cubicBezTo>
                    <a:cubicBezTo>
                      <a:pt x="133" y="53"/>
                      <a:pt x="133" y="53"/>
                      <a:pt x="132" y="53"/>
                    </a:cubicBezTo>
                    <a:cubicBezTo>
                      <a:pt x="133" y="55"/>
                      <a:pt x="133" y="55"/>
                      <a:pt x="133" y="55"/>
                    </a:cubicBezTo>
                    <a:cubicBezTo>
                      <a:pt x="133" y="53"/>
                      <a:pt x="133" y="53"/>
                      <a:pt x="133" y="53"/>
                    </a:cubicBezTo>
                    <a:cubicBezTo>
                      <a:pt x="133" y="54"/>
                      <a:pt x="133" y="54"/>
                      <a:pt x="133" y="54"/>
                    </a:cubicBezTo>
                    <a:cubicBezTo>
                      <a:pt x="134" y="53"/>
                      <a:pt x="134" y="53"/>
                      <a:pt x="134" y="53"/>
                    </a:cubicBezTo>
                    <a:cubicBezTo>
                      <a:pt x="133" y="53"/>
                      <a:pt x="133" y="53"/>
                      <a:pt x="133" y="53"/>
                    </a:cubicBezTo>
                    <a:cubicBezTo>
                      <a:pt x="133" y="54"/>
                      <a:pt x="133" y="54"/>
                      <a:pt x="133" y="54"/>
                    </a:cubicBezTo>
                    <a:cubicBezTo>
                      <a:pt x="134" y="53"/>
                      <a:pt x="134" y="53"/>
                      <a:pt x="134" y="53"/>
                    </a:cubicBezTo>
                    <a:cubicBezTo>
                      <a:pt x="134" y="54"/>
                      <a:pt x="134" y="54"/>
                      <a:pt x="134" y="54"/>
                    </a:cubicBezTo>
                    <a:cubicBezTo>
                      <a:pt x="134" y="53"/>
                      <a:pt x="134" y="53"/>
                      <a:pt x="134" y="53"/>
                    </a:cubicBezTo>
                    <a:cubicBezTo>
                      <a:pt x="134" y="53"/>
                      <a:pt x="134" y="53"/>
                      <a:pt x="134" y="53"/>
                    </a:cubicBezTo>
                    <a:cubicBezTo>
                      <a:pt x="134" y="54"/>
                      <a:pt x="134" y="54"/>
                      <a:pt x="134" y="54"/>
                    </a:cubicBezTo>
                    <a:cubicBezTo>
                      <a:pt x="134" y="53"/>
                      <a:pt x="134" y="53"/>
                      <a:pt x="134" y="53"/>
                    </a:cubicBezTo>
                    <a:cubicBezTo>
                      <a:pt x="134" y="53"/>
                      <a:pt x="133" y="53"/>
                      <a:pt x="133" y="53"/>
                    </a:cubicBezTo>
                    <a:cubicBezTo>
                      <a:pt x="128" y="50"/>
                      <a:pt x="109" y="39"/>
                      <a:pt x="92" y="29"/>
                    </a:cubicBezTo>
                    <a:cubicBezTo>
                      <a:pt x="83" y="24"/>
                      <a:pt x="75" y="19"/>
                      <a:pt x="68" y="16"/>
                    </a:cubicBezTo>
                    <a:cubicBezTo>
                      <a:pt x="65" y="14"/>
                      <a:pt x="62" y="12"/>
                      <a:pt x="60" y="11"/>
                    </a:cubicBezTo>
                    <a:cubicBezTo>
                      <a:pt x="59" y="11"/>
                      <a:pt x="58" y="10"/>
                      <a:pt x="57" y="10"/>
                    </a:cubicBezTo>
                    <a:cubicBezTo>
                      <a:pt x="57" y="10"/>
                      <a:pt x="57" y="10"/>
                      <a:pt x="56" y="10"/>
                    </a:cubicBezTo>
                    <a:cubicBezTo>
                      <a:pt x="56" y="10"/>
                      <a:pt x="56" y="9"/>
                      <a:pt x="55" y="9"/>
                    </a:cubicBezTo>
                    <a:cubicBezTo>
                      <a:pt x="55" y="10"/>
                      <a:pt x="55" y="10"/>
                      <a:pt x="55" y="10"/>
                    </a:cubicBezTo>
                    <a:cubicBezTo>
                      <a:pt x="54" y="10"/>
                      <a:pt x="54" y="10"/>
                      <a:pt x="54" y="10"/>
                    </a:cubicBezTo>
                    <a:cubicBezTo>
                      <a:pt x="55" y="11"/>
                      <a:pt x="55" y="11"/>
                      <a:pt x="55" y="11"/>
                    </a:cubicBezTo>
                    <a:cubicBezTo>
                      <a:pt x="54" y="10"/>
                      <a:pt x="54" y="10"/>
                      <a:pt x="54" y="10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4" y="12"/>
                      <a:pt x="54" y="12"/>
                      <a:pt x="54" y="12"/>
                    </a:cubicBezTo>
                    <a:cubicBezTo>
                      <a:pt x="54" y="12"/>
                      <a:pt x="54" y="13"/>
                      <a:pt x="55" y="13"/>
                    </a:cubicBezTo>
                    <a:cubicBezTo>
                      <a:pt x="56" y="14"/>
                      <a:pt x="58" y="16"/>
                      <a:pt x="62" y="18"/>
                    </a:cubicBezTo>
                    <a:cubicBezTo>
                      <a:pt x="86" y="34"/>
                      <a:pt x="157" y="77"/>
                      <a:pt x="157" y="77"/>
                    </a:cubicBezTo>
                    <a:cubicBezTo>
                      <a:pt x="158" y="75"/>
                      <a:pt x="158" y="75"/>
                      <a:pt x="158" y="75"/>
                    </a:cubicBezTo>
                    <a:cubicBezTo>
                      <a:pt x="158" y="74"/>
                      <a:pt x="158" y="74"/>
                      <a:pt x="158" y="74"/>
                    </a:cubicBezTo>
                    <a:cubicBezTo>
                      <a:pt x="158" y="75"/>
                      <a:pt x="158" y="75"/>
                      <a:pt x="158" y="75"/>
                    </a:cubicBezTo>
                    <a:cubicBezTo>
                      <a:pt x="159" y="74"/>
                      <a:pt x="159" y="74"/>
                      <a:pt x="159" y="74"/>
                    </a:cubicBezTo>
                    <a:cubicBezTo>
                      <a:pt x="158" y="74"/>
                      <a:pt x="159" y="74"/>
                      <a:pt x="158" y="74"/>
                    </a:cubicBezTo>
                    <a:cubicBezTo>
                      <a:pt x="158" y="75"/>
                      <a:pt x="158" y="75"/>
                      <a:pt x="158" y="75"/>
                    </a:cubicBezTo>
                    <a:cubicBezTo>
                      <a:pt x="159" y="74"/>
                      <a:pt x="159" y="74"/>
                      <a:pt x="159" y="74"/>
                    </a:cubicBezTo>
                    <a:cubicBezTo>
                      <a:pt x="158" y="75"/>
                      <a:pt x="158" y="75"/>
                      <a:pt x="158" y="75"/>
                    </a:cubicBezTo>
                    <a:cubicBezTo>
                      <a:pt x="159" y="74"/>
                      <a:pt x="159" y="74"/>
                      <a:pt x="159" y="74"/>
                    </a:cubicBezTo>
                    <a:cubicBezTo>
                      <a:pt x="159" y="74"/>
                      <a:pt x="159" y="74"/>
                      <a:pt x="159" y="74"/>
                    </a:cubicBezTo>
                    <a:cubicBezTo>
                      <a:pt x="158" y="75"/>
                      <a:pt x="158" y="75"/>
                      <a:pt x="158" y="75"/>
                    </a:cubicBezTo>
                    <a:cubicBezTo>
                      <a:pt x="159" y="74"/>
                      <a:pt x="159" y="74"/>
                      <a:pt x="159" y="74"/>
                    </a:cubicBezTo>
                    <a:cubicBezTo>
                      <a:pt x="159" y="74"/>
                      <a:pt x="159" y="74"/>
                      <a:pt x="159" y="74"/>
                    </a:cubicBezTo>
                    <a:cubicBezTo>
                      <a:pt x="157" y="73"/>
                      <a:pt x="128" y="57"/>
                      <a:pt x="100" y="40"/>
                    </a:cubicBezTo>
                    <a:cubicBezTo>
                      <a:pt x="85" y="32"/>
                      <a:pt x="71" y="24"/>
                      <a:pt x="60" y="18"/>
                    </a:cubicBezTo>
                    <a:cubicBezTo>
                      <a:pt x="55" y="15"/>
                      <a:pt x="50" y="12"/>
                      <a:pt x="47" y="11"/>
                    </a:cubicBezTo>
                    <a:cubicBezTo>
                      <a:pt x="46" y="10"/>
                      <a:pt x="44" y="9"/>
                      <a:pt x="43" y="8"/>
                    </a:cubicBezTo>
                    <a:cubicBezTo>
                      <a:pt x="43" y="8"/>
                      <a:pt x="43" y="8"/>
                      <a:pt x="42" y="8"/>
                    </a:cubicBezTo>
                    <a:cubicBezTo>
                      <a:pt x="42" y="8"/>
                      <a:pt x="42" y="8"/>
                      <a:pt x="42" y="8"/>
                    </a:cubicBezTo>
                    <a:cubicBezTo>
                      <a:pt x="42" y="8"/>
                      <a:pt x="42" y="8"/>
                      <a:pt x="42" y="8"/>
                    </a:cubicBezTo>
                    <a:cubicBezTo>
                      <a:pt x="41" y="8"/>
                      <a:pt x="41" y="8"/>
                      <a:pt x="41" y="8"/>
                    </a:cubicBezTo>
                    <a:cubicBezTo>
                      <a:pt x="41" y="8"/>
                      <a:pt x="41" y="8"/>
                      <a:pt x="41" y="8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39" y="9"/>
                      <a:pt x="40" y="10"/>
                      <a:pt x="40" y="10"/>
                    </a:cubicBezTo>
                    <a:cubicBezTo>
                      <a:pt x="190" y="104"/>
                      <a:pt x="190" y="104"/>
                      <a:pt x="190" y="104"/>
                    </a:cubicBezTo>
                    <a:cubicBezTo>
                      <a:pt x="191" y="103"/>
                      <a:pt x="191" y="103"/>
                      <a:pt x="191" y="103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1" y="103"/>
                      <a:pt x="191" y="103"/>
                      <a:pt x="191" y="103"/>
                    </a:cubicBezTo>
                    <a:cubicBezTo>
                      <a:pt x="191" y="101"/>
                      <a:pt x="191" y="101"/>
                      <a:pt x="191" y="101"/>
                    </a:cubicBezTo>
                    <a:cubicBezTo>
                      <a:pt x="191" y="101"/>
                      <a:pt x="190" y="101"/>
                      <a:pt x="190" y="102"/>
                    </a:cubicBezTo>
                    <a:cubicBezTo>
                      <a:pt x="191" y="103"/>
                      <a:pt x="191" y="103"/>
                      <a:pt x="191" y="103"/>
                    </a:cubicBezTo>
                    <a:cubicBezTo>
                      <a:pt x="191" y="101"/>
                      <a:pt x="191" y="101"/>
                      <a:pt x="191" y="101"/>
                    </a:cubicBezTo>
                    <a:cubicBezTo>
                      <a:pt x="191" y="103"/>
                      <a:pt x="191" y="103"/>
                      <a:pt x="191" y="103"/>
                    </a:cubicBezTo>
                    <a:cubicBezTo>
                      <a:pt x="192" y="101"/>
                      <a:pt x="192" y="101"/>
                      <a:pt x="192" y="101"/>
                    </a:cubicBezTo>
                    <a:cubicBezTo>
                      <a:pt x="191" y="101"/>
                      <a:pt x="191" y="101"/>
                      <a:pt x="191" y="101"/>
                    </a:cubicBezTo>
                    <a:cubicBezTo>
                      <a:pt x="191" y="103"/>
                      <a:pt x="191" y="103"/>
                      <a:pt x="191" y="103"/>
                    </a:cubicBezTo>
                    <a:cubicBezTo>
                      <a:pt x="192" y="101"/>
                      <a:pt x="192" y="101"/>
                      <a:pt x="192" y="101"/>
                    </a:cubicBezTo>
                    <a:cubicBezTo>
                      <a:pt x="191" y="102"/>
                      <a:pt x="191" y="102"/>
                      <a:pt x="191" y="102"/>
                    </a:cubicBezTo>
                    <a:cubicBezTo>
                      <a:pt x="192" y="101"/>
                      <a:pt x="192" y="101"/>
                      <a:pt x="192" y="101"/>
                    </a:cubicBezTo>
                    <a:cubicBezTo>
                      <a:pt x="192" y="101"/>
                      <a:pt x="192" y="101"/>
                      <a:pt x="192" y="101"/>
                    </a:cubicBezTo>
                    <a:cubicBezTo>
                      <a:pt x="191" y="102"/>
                      <a:pt x="191" y="102"/>
                      <a:pt x="191" y="102"/>
                    </a:cubicBezTo>
                    <a:cubicBezTo>
                      <a:pt x="192" y="101"/>
                      <a:pt x="192" y="101"/>
                      <a:pt x="192" y="101"/>
                    </a:cubicBezTo>
                    <a:cubicBezTo>
                      <a:pt x="191" y="101"/>
                      <a:pt x="190" y="101"/>
                      <a:pt x="189" y="100"/>
                    </a:cubicBezTo>
                    <a:cubicBezTo>
                      <a:pt x="178" y="94"/>
                      <a:pt x="137" y="70"/>
                      <a:pt x="99" y="47"/>
                    </a:cubicBezTo>
                    <a:cubicBezTo>
                      <a:pt x="81" y="36"/>
                      <a:pt x="62" y="25"/>
                      <a:pt x="49" y="17"/>
                    </a:cubicBezTo>
                    <a:cubicBezTo>
                      <a:pt x="42" y="13"/>
                      <a:pt x="37" y="10"/>
                      <a:pt x="33" y="8"/>
                    </a:cubicBezTo>
                    <a:cubicBezTo>
                      <a:pt x="29" y="5"/>
                      <a:pt x="27" y="4"/>
                      <a:pt x="27" y="4"/>
                    </a:cubicBezTo>
                    <a:cubicBezTo>
                      <a:pt x="26" y="4"/>
                      <a:pt x="25" y="4"/>
                      <a:pt x="25" y="5"/>
                    </a:cubicBezTo>
                    <a:cubicBezTo>
                      <a:pt x="24" y="6"/>
                      <a:pt x="24" y="6"/>
                      <a:pt x="24" y="6"/>
                    </a:cubicBezTo>
                    <a:cubicBezTo>
                      <a:pt x="24" y="7"/>
                      <a:pt x="25" y="7"/>
                      <a:pt x="25" y="7"/>
                    </a:cubicBezTo>
                    <a:cubicBezTo>
                      <a:pt x="26" y="9"/>
                      <a:pt x="27" y="10"/>
                      <a:pt x="29" y="11"/>
                    </a:cubicBezTo>
                    <a:cubicBezTo>
                      <a:pt x="37" y="17"/>
                      <a:pt x="52" y="27"/>
                      <a:pt x="71" y="39"/>
                    </a:cubicBezTo>
                    <a:cubicBezTo>
                      <a:pt x="100" y="57"/>
                      <a:pt x="137" y="79"/>
                      <a:pt x="166" y="96"/>
                    </a:cubicBezTo>
                    <a:cubicBezTo>
                      <a:pt x="181" y="105"/>
                      <a:pt x="194" y="113"/>
                      <a:pt x="203" y="118"/>
                    </a:cubicBezTo>
                    <a:cubicBezTo>
                      <a:pt x="208" y="121"/>
                      <a:pt x="212" y="123"/>
                      <a:pt x="214" y="125"/>
                    </a:cubicBezTo>
                    <a:cubicBezTo>
                      <a:pt x="216" y="126"/>
                      <a:pt x="217" y="126"/>
                      <a:pt x="217" y="127"/>
                    </a:cubicBezTo>
                    <a:cubicBezTo>
                      <a:pt x="218" y="127"/>
                      <a:pt x="218" y="127"/>
                      <a:pt x="218" y="127"/>
                    </a:cubicBezTo>
                    <a:cubicBezTo>
                      <a:pt x="218" y="127"/>
                      <a:pt x="218" y="127"/>
                      <a:pt x="218" y="127"/>
                    </a:cubicBezTo>
                    <a:cubicBezTo>
                      <a:pt x="219" y="126"/>
                      <a:pt x="219" y="126"/>
                      <a:pt x="219" y="126"/>
                    </a:cubicBezTo>
                    <a:cubicBezTo>
                      <a:pt x="218" y="127"/>
                      <a:pt x="218" y="127"/>
                      <a:pt x="218" y="127"/>
                    </a:cubicBezTo>
                    <a:cubicBezTo>
                      <a:pt x="218" y="127"/>
                      <a:pt x="218" y="127"/>
                      <a:pt x="218" y="127"/>
                    </a:cubicBezTo>
                    <a:cubicBezTo>
                      <a:pt x="219" y="126"/>
                      <a:pt x="219" y="126"/>
                      <a:pt x="219" y="126"/>
                    </a:cubicBezTo>
                    <a:cubicBezTo>
                      <a:pt x="218" y="127"/>
                      <a:pt x="218" y="127"/>
                      <a:pt x="218" y="127"/>
                    </a:cubicBezTo>
                    <a:cubicBezTo>
                      <a:pt x="219" y="126"/>
                      <a:pt x="219" y="126"/>
                      <a:pt x="219" y="126"/>
                    </a:cubicBezTo>
                    <a:cubicBezTo>
                      <a:pt x="218" y="127"/>
                      <a:pt x="218" y="127"/>
                      <a:pt x="218" y="127"/>
                    </a:cubicBezTo>
                    <a:cubicBezTo>
                      <a:pt x="218" y="127"/>
                      <a:pt x="218" y="127"/>
                      <a:pt x="218" y="127"/>
                    </a:cubicBezTo>
                    <a:cubicBezTo>
                      <a:pt x="219" y="126"/>
                      <a:pt x="219" y="126"/>
                      <a:pt x="219" y="126"/>
                    </a:cubicBezTo>
                    <a:cubicBezTo>
                      <a:pt x="218" y="127"/>
                      <a:pt x="218" y="127"/>
                      <a:pt x="218" y="127"/>
                    </a:cubicBezTo>
                    <a:cubicBezTo>
                      <a:pt x="219" y="126"/>
                      <a:pt x="219" y="126"/>
                      <a:pt x="219" y="126"/>
                    </a:cubicBezTo>
                    <a:cubicBezTo>
                      <a:pt x="218" y="126"/>
                      <a:pt x="218" y="126"/>
                      <a:pt x="218" y="126"/>
                    </a:cubicBezTo>
                    <a:cubicBezTo>
                      <a:pt x="218" y="127"/>
                      <a:pt x="218" y="127"/>
                      <a:pt x="218" y="127"/>
                    </a:cubicBezTo>
                    <a:cubicBezTo>
                      <a:pt x="219" y="126"/>
                      <a:pt x="219" y="126"/>
                      <a:pt x="219" y="126"/>
                    </a:cubicBezTo>
                    <a:cubicBezTo>
                      <a:pt x="218" y="126"/>
                      <a:pt x="218" y="126"/>
                      <a:pt x="218" y="126"/>
                    </a:cubicBezTo>
                    <a:cubicBezTo>
                      <a:pt x="219" y="126"/>
                      <a:pt x="219" y="126"/>
                      <a:pt x="219" y="126"/>
                    </a:cubicBezTo>
                    <a:cubicBezTo>
                      <a:pt x="220" y="125"/>
                      <a:pt x="220" y="125"/>
                      <a:pt x="220" y="125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2" y="2"/>
                      <a:pt x="12" y="2"/>
                      <a:pt x="11" y="2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1" y="4"/>
                      <a:pt x="11" y="4"/>
                      <a:pt x="11" y="5"/>
                    </a:cubicBezTo>
                    <a:cubicBezTo>
                      <a:pt x="12" y="5"/>
                      <a:pt x="12" y="6"/>
                      <a:pt x="13" y="6"/>
                    </a:cubicBezTo>
                    <a:cubicBezTo>
                      <a:pt x="15" y="8"/>
                      <a:pt x="21" y="12"/>
                      <a:pt x="29" y="17"/>
                    </a:cubicBezTo>
                    <a:cubicBezTo>
                      <a:pt x="83" y="53"/>
                      <a:pt x="246" y="151"/>
                      <a:pt x="246" y="151"/>
                    </a:cubicBezTo>
                    <a:cubicBezTo>
                      <a:pt x="247" y="151"/>
                      <a:pt x="248" y="151"/>
                      <a:pt x="248" y="150"/>
                    </a:cubicBezTo>
                    <a:cubicBezTo>
                      <a:pt x="248" y="150"/>
                      <a:pt x="248" y="149"/>
                      <a:pt x="247" y="148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5" y="6"/>
                      <a:pt x="13" y="10"/>
                    </a:cubicBezTo>
                    <a:cubicBezTo>
                      <a:pt x="39" y="25"/>
                      <a:pt x="104" y="64"/>
                      <a:pt x="162" y="99"/>
                    </a:cubicBezTo>
                    <a:cubicBezTo>
                      <a:pt x="191" y="117"/>
                      <a:pt x="219" y="134"/>
                      <a:pt x="239" y="148"/>
                    </a:cubicBezTo>
                    <a:cubicBezTo>
                      <a:pt x="249" y="154"/>
                      <a:pt x="257" y="160"/>
                      <a:pt x="263" y="164"/>
                    </a:cubicBezTo>
                    <a:cubicBezTo>
                      <a:pt x="266" y="166"/>
                      <a:pt x="268" y="168"/>
                      <a:pt x="270" y="169"/>
                    </a:cubicBezTo>
                    <a:cubicBezTo>
                      <a:pt x="270" y="170"/>
                      <a:pt x="271" y="170"/>
                      <a:pt x="271" y="171"/>
                    </a:cubicBezTo>
                    <a:cubicBezTo>
                      <a:pt x="272" y="171"/>
                      <a:pt x="272" y="171"/>
                      <a:pt x="272" y="171"/>
                    </a:cubicBezTo>
                    <a:cubicBezTo>
                      <a:pt x="272" y="171"/>
                      <a:pt x="272" y="171"/>
                      <a:pt x="272" y="171"/>
                    </a:cubicBezTo>
                    <a:cubicBezTo>
                      <a:pt x="272" y="171"/>
                      <a:pt x="272" y="171"/>
                      <a:pt x="272" y="171"/>
                    </a:cubicBezTo>
                    <a:cubicBezTo>
                      <a:pt x="272" y="171"/>
                      <a:pt x="272" y="171"/>
                      <a:pt x="272" y="171"/>
                    </a:cubicBezTo>
                    <a:cubicBezTo>
                      <a:pt x="272" y="171"/>
                      <a:pt x="272" y="171"/>
                      <a:pt x="272" y="171"/>
                    </a:cubicBezTo>
                    <a:cubicBezTo>
                      <a:pt x="272" y="171"/>
                      <a:pt x="272" y="171"/>
                      <a:pt x="272" y="171"/>
                    </a:cubicBezTo>
                    <a:cubicBezTo>
                      <a:pt x="272" y="171"/>
                      <a:pt x="272" y="171"/>
                      <a:pt x="272" y="171"/>
                    </a:cubicBezTo>
                    <a:cubicBezTo>
                      <a:pt x="273" y="171"/>
                      <a:pt x="273" y="171"/>
                      <a:pt x="273" y="171"/>
                    </a:cubicBezTo>
                    <a:cubicBezTo>
                      <a:pt x="272" y="170"/>
                      <a:pt x="272" y="170"/>
                      <a:pt x="272" y="170"/>
                    </a:cubicBezTo>
                    <a:cubicBezTo>
                      <a:pt x="272" y="171"/>
                      <a:pt x="272" y="171"/>
                      <a:pt x="272" y="171"/>
                    </a:cubicBezTo>
                    <a:cubicBezTo>
                      <a:pt x="273" y="171"/>
                      <a:pt x="273" y="171"/>
                      <a:pt x="273" y="171"/>
                    </a:cubicBezTo>
                    <a:cubicBezTo>
                      <a:pt x="272" y="170"/>
                      <a:pt x="272" y="170"/>
                      <a:pt x="272" y="170"/>
                    </a:cubicBezTo>
                    <a:cubicBezTo>
                      <a:pt x="273" y="171"/>
                      <a:pt x="273" y="171"/>
                      <a:pt x="273" y="171"/>
                    </a:cubicBezTo>
                    <a:cubicBezTo>
                      <a:pt x="272" y="170"/>
                      <a:pt x="272" y="170"/>
                      <a:pt x="272" y="170"/>
                    </a:cubicBezTo>
                    <a:cubicBezTo>
                      <a:pt x="273" y="171"/>
                      <a:pt x="273" y="171"/>
                      <a:pt x="273" y="171"/>
                    </a:cubicBezTo>
                    <a:cubicBezTo>
                      <a:pt x="273" y="170"/>
                      <a:pt x="273" y="170"/>
                      <a:pt x="273" y="170"/>
                    </a:cubicBezTo>
                    <a:cubicBezTo>
                      <a:pt x="273" y="170"/>
                      <a:pt x="272" y="170"/>
                      <a:pt x="272" y="170"/>
                    </a:cubicBezTo>
                    <a:cubicBezTo>
                      <a:pt x="273" y="171"/>
                      <a:pt x="273" y="171"/>
                      <a:pt x="273" y="171"/>
                    </a:cubicBezTo>
                    <a:cubicBezTo>
                      <a:pt x="273" y="170"/>
                      <a:pt x="273" y="170"/>
                      <a:pt x="273" y="170"/>
                    </a:cubicBezTo>
                    <a:cubicBezTo>
                      <a:pt x="273" y="171"/>
                      <a:pt x="273" y="171"/>
                      <a:pt x="273" y="171"/>
                    </a:cubicBezTo>
                    <a:cubicBezTo>
                      <a:pt x="273" y="170"/>
                      <a:pt x="273" y="170"/>
                      <a:pt x="273" y="170"/>
                    </a:cubicBezTo>
                    <a:cubicBezTo>
                      <a:pt x="273" y="170"/>
                      <a:pt x="273" y="170"/>
                      <a:pt x="273" y="170"/>
                    </a:cubicBezTo>
                    <a:cubicBezTo>
                      <a:pt x="273" y="171"/>
                      <a:pt x="273" y="171"/>
                      <a:pt x="273" y="171"/>
                    </a:cubicBezTo>
                    <a:cubicBezTo>
                      <a:pt x="273" y="170"/>
                      <a:pt x="273" y="170"/>
                      <a:pt x="273" y="170"/>
                    </a:cubicBezTo>
                    <a:cubicBezTo>
                      <a:pt x="273" y="170"/>
                      <a:pt x="273" y="170"/>
                      <a:pt x="272" y="169"/>
                    </a:cubicBezTo>
                    <a:cubicBezTo>
                      <a:pt x="267" y="166"/>
                      <a:pt x="248" y="155"/>
                      <a:pt x="223" y="140"/>
                    </a:cubicBezTo>
                    <a:cubicBezTo>
                      <a:pt x="186" y="117"/>
                      <a:pt x="134" y="84"/>
                      <a:pt x="90" y="58"/>
                    </a:cubicBezTo>
                    <a:cubicBezTo>
                      <a:pt x="69" y="45"/>
                      <a:pt x="49" y="33"/>
                      <a:pt x="35" y="24"/>
                    </a:cubicBezTo>
                    <a:cubicBezTo>
                      <a:pt x="28" y="20"/>
                      <a:pt x="22" y="17"/>
                      <a:pt x="18" y="14"/>
                    </a:cubicBezTo>
                    <a:cubicBezTo>
                      <a:pt x="16" y="13"/>
                      <a:pt x="14" y="12"/>
                      <a:pt x="13" y="12"/>
                    </a:cubicBezTo>
                    <a:cubicBezTo>
                      <a:pt x="12" y="11"/>
                      <a:pt x="12" y="11"/>
                      <a:pt x="11" y="11"/>
                    </a:cubicBezTo>
                    <a:cubicBezTo>
                      <a:pt x="11" y="11"/>
                      <a:pt x="10" y="11"/>
                      <a:pt x="10" y="11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8" y="12"/>
                      <a:pt x="8" y="13"/>
                      <a:pt x="9" y="13"/>
                    </a:cubicBezTo>
                    <a:cubicBezTo>
                      <a:pt x="297" y="193"/>
                      <a:pt x="297" y="193"/>
                      <a:pt x="297" y="193"/>
                    </a:cubicBezTo>
                    <a:cubicBezTo>
                      <a:pt x="298" y="192"/>
                      <a:pt x="298" y="192"/>
                      <a:pt x="298" y="192"/>
                    </a:cubicBezTo>
                    <a:cubicBezTo>
                      <a:pt x="296" y="191"/>
                      <a:pt x="296" y="191"/>
                      <a:pt x="296" y="191"/>
                    </a:cubicBezTo>
                    <a:cubicBezTo>
                      <a:pt x="297" y="192"/>
                      <a:pt x="297" y="192"/>
                      <a:pt x="297" y="192"/>
                    </a:cubicBezTo>
                    <a:cubicBezTo>
                      <a:pt x="297" y="191"/>
                      <a:pt x="297" y="191"/>
                      <a:pt x="297" y="191"/>
                    </a:cubicBezTo>
                    <a:cubicBezTo>
                      <a:pt x="296" y="191"/>
                      <a:pt x="296" y="191"/>
                      <a:pt x="296" y="191"/>
                    </a:cubicBezTo>
                    <a:cubicBezTo>
                      <a:pt x="297" y="192"/>
                      <a:pt x="297" y="192"/>
                      <a:pt x="297" y="192"/>
                    </a:cubicBezTo>
                    <a:cubicBezTo>
                      <a:pt x="297" y="191"/>
                      <a:pt x="297" y="191"/>
                      <a:pt x="297" y="191"/>
                    </a:cubicBezTo>
                    <a:cubicBezTo>
                      <a:pt x="297" y="191"/>
                      <a:pt x="297" y="191"/>
                      <a:pt x="297" y="191"/>
                    </a:cubicBezTo>
                    <a:cubicBezTo>
                      <a:pt x="297" y="191"/>
                      <a:pt x="297" y="191"/>
                      <a:pt x="297" y="191"/>
                    </a:cubicBezTo>
                    <a:cubicBezTo>
                      <a:pt x="297" y="191"/>
                      <a:pt x="297" y="191"/>
                      <a:pt x="297" y="191"/>
                    </a:cubicBezTo>
                    <a:cubicBezTo>
                      <a:pt x="297" y="191"/>
                      <a:pt x="297" y="191"/>
                      <a:pt x="297" y="191"/>
                    </a:cubicBezTo>
                    <a:cubicBezTo>
                      <a:pt x="297" y="191"/>
                      <a:pt x="297" y="191"/>
                      <a:pt x="297" y="191"/>
                    </a:cubicBezTo>
                    <a:cubicBezTo>
                      <a:pt x="297" y="191"/>
                      <a:pt x="297" y="191"/>
                      <a:pt x="296" y="190"/>
                    </a:cubicBezTo>
                    <a:cubicBezTo>
                      <a:pt x="293" y="189"/>
                      <a:pt x="286" y="185"/>
                      <a:pt x="277" y="180"/>
                    </a:cubicBezTo>
                    <a:cubicBezTo>
                      <a:pt x="245" y="161"/>
                      <a:pt x="183" y="120"/>
                      <a:pt x="127" y="85"/>
                    </a:cubicBezTo>
                    <a:cubicBezTo>
                      <a:pt x="99" y="67"/>
                      <a:pt x="73" y="50"/>
                      <a:pt x="53" y="37"/>
                    </a:cubicBezTo>
                    <a:cubicBezTo>
                      <a:pt x="42" y="31"/>
                      <a:pt x="34" y="26"/>
                      <a:pt x="27" y="23"/>
                    </a:cubicBezTo>
                    <a:cubicBezTo>
                      <a:pt x="24" y="21"/>
                      <a:pt x="21" y="20"/>
                      <a:pt x="19" y="19"/>
                    </a:cubicBezTo>
                    <a:cubicBezTo>
                      <a:pt x="17" y="18"/>
                      <a:pt x="15" y="17"/>
                      <a:pt x="14" y="17"/>
                    </a:cubicBezTo>
                    <a:cubicBezTo>
                      <a:pt x="14" y="17"/>
                      <a:pt x="13" y="17"/>
                      <a:pt x="13" y="17"/>
                    </a:cubicBezTo>
                    <a:cubicBezTo>
                      <a:pt x="13" y="17"/>
                      <a:pt x="12" y="18"/>
                      <a:pt x="12" y="18"/>
                    </a:cubicBezTo>
                    <a:cubicBezTo>
                      <a:pt x="11" y="19"/>
                      <a:pt x="12" y="20"/>
                      <a:pt x="12" y="20"/>
                    </a:cubicBezTo>
                    <a:cubicBezTo>
                      <a:pt x="95" y="72"/>
                      <a:pt x="95" y="72"/>
                      <a:pt x="95" y="72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19" y="25"/>
                      <a:pt x="18" y="25"/>
                      <a:pt x="18" y="25"/>
                    </a:cubicBezTo>
                    <a:cubicBezTo>
                      <a:pt x="17" y="25"/>
                      <a:pt x="17" y="26"/>
                      <a:pt x="17" y="26"/>
                    </a:cubicBezTo>
                    <a:cubicBezTo>
                      <a:pt x="17" y="26"/>
                      <a:pt x="17" y="27"/>
                      <a:pt x="17" y="27"/>
                    </a:cubicBezTo>
                    <a:cubicBezTo>
                      <a:pt x="17" y="27"/>
                      <a:pt x="17" y="28"/>
                      <a:pt x="17" y="28"/>
                    </a:cubicBezTo>
                    <a:cubicBezTo>
                      <a:pt x="17" y="28"/>
                      <a:pt x="22" y="31"/>
                      <a:pt x="30" y="36"/>
                    </a:cubicBezTo>
                    <a:cubicBezTo>
                      <a:pt x="58" y="52"/>
                      <a:pt x="128" y="94"/>
                      <a:pt x="190" y="133"/>
                    </a:cubicBezTo>
                    <a:cubicBezTo>
                      <a:pt x="222" y="152"/>
                      <a:pt x="252" y="171"/>
                      <a:pt x="273" y="185"/>
                    </a:cubicBezTo>
                    <a:cubicBezTo>
                      <a:pt x="284" y="192"/>
                      <a:pt x="293" y="198"/>
                      <a:pt x="299" y="202"/>
                    </a:cubicBezTo>
                    <a:cubicBezTo>
                      <a:pt x="302" y="204"/>
                      <a:pt x="305" y="206"/>
                      <a:pt x="306" y="207"/>
                    </a:cubicBezTo>
                    <a:cubicBezTo>
                      <a:pt x="307" y="208"/>
                      <a:pt x="308" y="209"/>
                      <a:pt x="308" y="209"/>
                    </a:cubicBezTo>
                    <a:cubicBezTo>
                      <a:pt x="308" y="209"/>
                      <a:pt x="308" y="209"/>
                      <a:pt x="308" y="209"/>
                    </a:cubicBezTo>
                    <a:cubicBezTo>
                      <a:pt x="308" y="209"/>
                      <a:pt x="308" y="209"/>
                      <a:pt x="308" y="209"/>
                    </a:cubicBezTo>
                    <a:cubicBezTo>
                      <a:pt x="309" y="209"/>
                      <a:pt x="309" y="209"/>
                      <a:pt x="309" y="209"/>
                    </a:cubicBezTo>
                    <a:cubicBezTo>
                      <a:pt x="308" y="209"/>
                      <a:pt x="308" y="209"/>
                      <a:pt x="308" y="209"/>
                    </a:cubicBezTo>
                    <a:cubicBezTo>
                      <a:pt x="308" y="209"/>
                      <a:pt x="308" y="209"/>
                      <a:pt x="308" y="209"/>
                    </a:cubicBezTo>
                    <a:cubicBezTo>
                      <a:pt x="309" y="209"/>
                      <a:pt x="309" y="209"/>
                      <a:pt x="309" y="209"/>
                    </a:cubicBezTo>
                    <a:cubicBezTo>
                      <a:pt x="308" y="209"/>
                      <a:pt x="308" y="209"/>
                      <a:pt x="308" y="209"/>
                    </a:cubicBezTo>
                    <a:cubicBezTo>
                      <a:pt x="310" y="209"/>
                      <a:pt x="310" y="209"/>
                      <a:pt x="310" y="209"/>
                    </a:cubicBezTo>
                    <a:cubicBezTo>
                      <a:pt x="309" y="208"/>
                      <a:pt x="309" y="208"/>
                      <a:pt x="309" y="208"/>
                    </a:cubicBezTo>
                    <a:cubicBezTo>
                      <a:pt x="308" y="209"/>
                      <a:pt x="308" y="209"/>
                      <a:pt x="308" y="209"/>
                    </a:cubicBezTo>
                    <a:cubicBezTo>
                      <a:pt x="310" y="209"/>
                      <a:pt x="310" y="209"/>
                      <a:pt x="310" y="209"/>
                    </a:cubicBezTo>
                    <a:cubicBezTo>
                      <a:pt x="309" y="208"/>
                      <a:pt x="309" y="208"/>
                      <a:pt x="309" y="208"/>
                    </a:cubicBezTo>
                    <a:cubicBezTo>
                      <a:pt x="310" y="209"/>
                      <a:pt x="310" y="209"/>
                      <a:pt x="310" y="209"/>
                    </a:cubicBezTo>
                    <a:cubicBezTo>
                      <a:pt x="309" y="208"/>
                      <a:pt x="309" y="208"/>
                      <a:pt x="309" y="208"/>
                    </a:cubicBezTo>
                    <a:cubicBezTo>
                      <a:pt x="310" y="209"/>
                      <a:pt x="310" y="209"/>
                      <a:pt x="310" y="209"/>
                    </a:cubicBezTo>
                    <a:cubicBezTo>
                      <a:pt x="309" y="208"/>
                      <a:pt x="309" y="208"/>
                      <a:pt x="309" y="208"/>
                    </a:cubicBezTo>
                    <a:cubicBezTo>
                      <a:pt x="309" y="208"/>
                      <a:pt x="309" y="208"/>
                      <a:pt x="309" y="208"/>
                    </a:cubicBezTo>
                    <a:cubicBezTo>
                      <a:pt x="310" y="209"/>
                      <a:pt x="310" y="209"/>
                      <a:pt x="310" y="209"/>
                    </a:cubicBezTo>
                    <a:cubicBezTo>
                      <a:pt x="309" y="208"/>
                      <a:pt x="309" y="208"/>
                      <a:pt x="309" y="208"/>
                    </a:cubicBezTo>
                    <a:cubicBezTo>
                      <a:pt x="310" y="209"/>
                      <a:pt x="310" y="209"/>
                      <a:pt x="310" y="209"/>
                    </a:cubicBezTo>
                    <a:cubicBezTo>
                      <a:pt x="310" y="208"/>
                      <a:pt x="310" y="208"/>
                      <a:pt x="310" y="208"/>
                    </a:cubicBezTo>
                    <a:cubicBezTo>
                      <a:pt x="309" y="208"/>
                      <a:pt x="309" y="208"/>
                      <a:pt x="309" y="208"/>
                    </a:cubicBezTo>
                    <a:cubicBezTo>
                      <a:pt x="310" y="209"/>
                      <a:pt x="310" y="209"/>
                      <a:pt x="310" y="209"/>
                    </a:cubicBezTo>
                    <a:cubicBezTo>
                      <a:pt x="310" y="208"/>
                      <a:pt x="310" y="208"/>
                      <a:pt x="310" y="208"/>
                    </a:cubicBezTo>
                    <a:cubicBezTo>
                      <a:pt x="310" y="208"/>
                      <a:pt x="310" y="208"/>
                      <a:pt x="310" y="208"/>
                    </a:cubicBezTo>
                    <a:cubicBezTo>
                      <a:pt x="310" y="208"/>
                      <a:pt x="310" y="208"/>
                      <a:pt x="310" y="208"/>
                    </a:cubicBezTo>
                    <a:cubicBezTo>
                      <a:pt x="310" y="208"/>
                      <a:pt x="310" y="208"/>
                      <a:pt x="310" y="208"/>
                    </a:cubicBezTo>
                    <a:cubicBezTo>
                      <a:pt x="310" y="208"/>
                      <a:pt x="310" y="208"/>
                      <a:pt x="310" y="208"/>
                    </a:cubicBezTo>
                    <a:cubicBezTo>
                      <a:pt x="310" y="208"/>
                      <a:pt x="310" y="208"/>
                      <a:pt x="310" y="208"/>
                    </a:cubicBezTo>
                    <a:cubicBezTo>
                      <a:pt x="310" y="208"/>
                      <a:pt x="309" y="207"/>
                      <a:pt x="309" y="207"/>
                    </a:cubicBezTo>
                    <a:cubicBezTo>
                      <a:pt x="303" y="204"/>
                      <a:pt x="284" y="192"/>
                      <a:pt x="258" y="176"/>
                    </a:cubicBezTo>
                    <a:cubicBezTo>
                      <a:pt x="219" y="151"/>
                      <a:pt x="165" y="117"/>
                      <a:pt x="119" y="88"/>
                    </a:cubicBezTo>
                    <a:cubicBezTo>
                      <a:pt x="96" y="74"/>
                      <a:pt x="75" y="62"/>
                      <a:pt x="59" y="53"/>
                    </a:cubicBezTo>
                    <a:cubicBezTo>
                      <a:pt x="51" y="48"/>
                      <a:pt x="44" y="45"/>
                      <a:pt x="39" y="42"/>
                    </a:cubicBezTo>
                    <a:cubicBezTo>
                      <a:pt x="36" y="41"/>
                      <a:pt x="34" y="40"/>
                      <a:pt x="32" y="39"/>
                    </a:cubicBezTo>
                    <a:cubicBezTo>
                      <a:pt x="30" y="38"/>
                      <a:pt x="29" y="38"/>
                      <a:pt x="28" y="38"/>
                    </a:cubicBezTo>
                    <a:cubicBezTo>
                      <a:pt x="27" y="38"/>
                      <a:pt x="27" y="38"/>
                      <a:pt x="27" y="38"/>
                    </a:cubicBezTo>
                    <a:cubicBezTo>
                      <a:pt x="26" y="38"/>
                      <a:pt x="26" y="39"/>
                      <a:pt x="26" y="39"/>
                    </a:cubicBezTo>
                    <a:cubicBezTo>
                      <a:pt x="27" y="40"/>
                      <a:pt x="27" y="40"/>
                      <a:pt x="27" y="40"/>
                    </a:cubicBezTo>
                    <a:cubicBezTo>
                      <a:pt x="26" y="39"/>
                      <a:pt x="26" y="39"/>
                      <a:pt x="26" y="39"/>
                    </a:cubicBezTo>
                    <a:cubicBezTo>
                      <a:pt x="25" y="40"/>
                      <a:pt x="25" y="40"/>
                      <a:pt x="25" y="40"/>
                    </a:cubicBezTo>
                    <a:cubicBezTo>
                      <a:pt x="25" y="40"/>
                      <a:pt x="25" y="41"/>
                      <a:pt x="26" y="41"/>
                    </a:cubicBezTo>
                    <a:cubicBezTo>
                      <a:pt x="26" y="41"/>
                      <a:pt x="26" y="42"/>
                      <a:pt x="27" y="42"/>
                    </a:cubicBezTo>
                    <a:cubicBezTo>
                      <a:pt x="30" y="44"/>
                      <a:pt x="36" y="49"/>
                      <a:pt x="45" y="54"/>
                    </a:cubicBezTo>
                    <a:cubicBezTo>
                      <a:pt x="77" y="74"/>
                      <a:pt x="144" y="113"/>
                      <a:pt x="202" y="148"/>
                    </a:cubicBezTo>
                    <a:cubicBezTo>
                      <a:pt x="231" y="165"/>
                      <a:pt x="258" y="182"/>
                      <a:pt x="278" y="195"/>
                    </a:cubicBezTo>
                    <a:cubicBezTo>
                      <a:pt x="288" y="201"/>
                      <a:pt x="296" y="206"/>
                      <a:pt x="302" y="210"/>
                    </a:cubicBezTo>
                    <a:cubicBezTo>
                      <a:pt x="304" y="212"/>
                      <a:pt x="307" y="214"/>
                      <a:pt x="308" y="215"/>
                    </a:cubicBezTo>
                    <a:cubicBezTo>
                      <a:pt x="309" y="216"/>
                      <a:pt x="309" y="217"/>
                      <a:pt x="310" y="217"/>
                    </a:cubicBezTo>
                    <a:cubicBezTo>
                      <a:pt x="310" y="217"/>
                      <a:pt x="310" y="217"/>
                      <a:pt x="310" y="217"/>
                    </a:cubicBezTo>
                    <a:cubicBezTo>
                      <a:pt x="310" y="217"/>
                      <a:pt x="310" y="217"/>
                      <a:pt x="310" y="217"/>
                    </a:cubicBezTo>
                    <a:cubicBezTo>
                      <a:pt x="310" y="217"/>
                      <a:pt x="310" y="217"/>
                      <a:pt x="310" y="217"/>
                    </a:cubicBezTo>
                    <a:cubicBezTo>
                      <a:pt x="310" y="217"/>
                      <a:pt x="310" y="217"/>
                      <a:pt x="310" y="217"/>
                    </a:cubicBezTo>
                    <a:cubicBezTo>
                      <a:pt x="310" y="217"/>
                      <a:pt x="310" y="217"/>
                      <a:pt x="310" y="217"/>
                    </a:cubicBezTo>
                    <a:cubicBezTo>
                      <a:pt x="310" y="217"/>
                      <a:pt x="310" y="217"/>
                      <a:pt x="310" y="217"/>
                    </a:cubicBezTo>
                    <a:cubicBezTo>
                      <a:pt x="310" y="217"/>
                      <a:pt x="310" y="217"/>
                      <a:pt x="310" y="217"/>
                    </a:cubicBezTo>
                    <a:cubicBezTo>
                      <a:pt x="311" y="217"/>
                      <a:pt x="311" y="217"/>
                      <a:pt x="311" y="217"/>
                    </a:cubicBezTo>
                    <a:cubicBezTo>
                      <a:pt x="310" y="217"/>
                      <a:pt x="310" y="217"/>
                      <a:pt x="310" y="217"/>
                    </a:cubicBezTo>
                    <a:cubicBezTo>
                      <a:pt x="310" y="217"/>
                      <a:pt x="310" y="217"/>
                      <a:pt x="310" y="217"/>
                    </a:cubicBezTo>
                    <a:cubicBezTo>
                      <a:pt x="311" y="217"/>
                      <a:pt x="311" y="217"/>
                      <a:pt x="311" y="217"/>
                    </a:cubicBezTo>
                    <a:cubicBezTo>
                      <a:pt x="310" y="217"/>
                      <a:pt x="310" y="217"/>
                      <a:pt x="310" y="217"/>
                    </a:cubicBezTo>
                    <a:cubicBezTo>
                      <a:pt x="311" y="218"/>
                      <a:pt x="311" y="218"/>
                      <a:pt x="311" y="218"/>
                    </a:cubicBezTo>
                    <a:cubicBezTo>
                      <a:pt x="312" y="216"/>
                      <a:pt x="312" y="216"/>
                      <a:pt x="312" y="216"/>
                    </a:cubicBezTo>
                    <a:cubicBezTo>
                      <a:pt x="37" y="52"/>
                      <a:pt x="37" y="52"/>
                      <a:pt x="37" y="52"/>
                    </a:cubicBezTo>
                    <a:cubicBezTo>
                      <a:pt x="36" y="51"/>
                      <a:pt x="35" y="52"/>
                      <a:pt x="35" y="52"/>
                    </a:cubicBezTo>
                    <a:cubicBezTo>
                      <a:pt x="34" y="53"/>
                      <a:pt x="34" y="54"/>
                      <a:pt x="35" y="54"/>
                    </a:cubicBezTo>
                    <a:cubicBezTo>
                      <a:pt x="155" y="129"/>
                      <a:pt x="155" y="129"/>
                      <a:pt x="155" y="129"/>
                    </a:cubicBezTo>
                    <a:cubicBezTo>
                      <a:pt x="43" y="62"/>
                      <a:pt x="43" y="62"/>
                      <a:pt x="43" y="62"/>
                    </a:cubicBezTo>
                    <a:cubicBezTo>
                      <a:pt x="42" y="61"/>
                      <a:pt x="41" y="61"/>
                      <a:pt x="41" y="62"/>
                    </a:cubicBezTo>
                    <a:cubicBezTo>
                      <a:pt x="40" y="63"/>
                      <a:pt x="41" y="64"/>
                      <a:pt x="41" y="64"/>
                    </a:cubicBezTo>
                    <a:cubicBezTo>
                      <a:pt x="41" y="64"/>
                      <a:pt x="46" y="67"/>
                      <a:pt x="53" y="71"/>
                    </a:cubicBezTo>
                    <a:cubicBezTo>
                      <a:pt x="79" y="88"/>
                      <a:pt x="144" y="128"/>
                      <a:pt x="202" y="164"/>
                    </a:cubicBezTo>
                    <a:cubicBezTo>
                      <a:pt x="231" y="182"/>
                      <a:pt x="259" y="200"/>
                      <a:pt x="279" y="212"/>
                    </a:cubicBezTo>
                    <a:cubicBezTo>
                      <a:pt x="289" y="219"/>
                      <a:pt x="297" y="224"/>
                      <a:pt x="303" y="227"/>
                    </a:cubicBezTo>
                    <a:cubicBezTo>
                      <a:pt x="306" y="229"/>
                      <a:pt x="308" y="231"/>
                      <a:pt x="310" y="232"/>
                    </a:cubicBezTo>
                    <a:cubicBezTo>
                      <a:pt x="311" y="232"/>
                      <a:pt x="311" y="233"/>
                      <a:pt x="312" y="233"/>
                    </a:cubicBezTo>
                    <a:cubicBezTo>
                      <a:pt x="312" y="233"/>
                      <a:pt x="312" y="233"/>
                      <a:pt x="312" y="233"/>
                    </a:cubicBezTo>
                    <a:cubicBezTo>
                      <a:pt x="312" y="233"/>
                      <a:pt x="312" y="233"/>
                      <a:pt x="312" y="233"/>
                    </a:cubicBezTo>
                    <a:cubicBezTo>
                      <a:pt x="312" y="233"/>
                      <a:pt x="312" y="233"/>
                      <a:pt x="312" y="233"/>
                    </a:cubicBezTo>
                    <a:cubicBezTo>
                      <a:pt x="312" y="233"/>
                      <a:pt x="312" y="233"/>
                      <a:pt x="312" y="233"/>
                    </a:cubicBezTo>
                    <a:cubicBezTo>
                      <a:pt x="312" y="233"/>
                      <a:pt x="312" y="233"/>
                      <a:pt x="312" y="233"/>
                    </a:cubicBezTo>
                    <a:cubicBezTo>
                      <a:pt x="312" y="233"/>
                      <a:pt x="312" y="233"/>
                      <a:pt x="312" y="233"/>
                    </a:cubicBezTo>
                    <a:cubicBezTo>
                      <a:pt x="312" y="233"/>
                      <a:pt x="312" y="233"/>
                      <a:pt x="312" y="233"/>
                    </a:cubicBezTo>
                    <a:cubicBezTo>
                      <a:pt x="313" y="232"/>
                      <a:pt x="313" y="232"/>
                      <a:pt x="313" y="232"/>
                    </a:cubicBezTo>
                    <a:cubicBezTo>
                      <a:pt x="312" y="233"/>
                      <a:pt x="312" y="233"/>
                      <a:pt x="312" y="233"/>
                    </a:cubicBezTo>
                    <a:cubicBezTo>
                      <a:pt x="312" y="233"/>
                      <a:pt x="312" y="233"/>
                      <a:pt x="312" y="233"/>
                    </a:cubicBezTo>
                    <a:cubicBezTo>
                      <a:pt x="313" y="232"/>
                      <a:pt x="313" y="232"/>
                      <a:pt x="313" y="232"/>
                    </a:cubicBezTo>
                    <a:cubicBezTo>
                      <a:pt x="312" y="233"/>
                      <a:pt x="312" y="233"/>
                      <a:pt x="312" y="233"/>
                    </a:cubicBezTo>
                    <a:cubicBezTo>
                      <a:pt x="313" y="232"/>
                      <a:pt x="313" y="232"/>
                      <a:pt x="313" y="232"/>
                    </a:cubicBezTo>
                    <a:cubicBezTo>
                      <a:pt x="311" y="232"/>
                      <a:pt x="311" y="232"/>
                      <a:pt x="311" y="232"/>
                    </a:cubicBezTo>
                    <a:cubicBezTo>
                      <a:pt x="312" y="233"/>
                      <a:pt x="312" y="233"/>
                      <a:pt x="312" y="233"/>
                    </a:cubicBezTo>
                    <a:cubicBezTo>
                      <a:pt x="313" y="232"/>
                      <a:pt x="313" y="232"/>
                      <a:pt x="313" y="232"/>
                    </a:cubicBezTo>
                    <a:cubicBezTo>
                      <a:pt x="311" y="232"/>
                      <a:pt x="311" y="232"/>
                      <a:pt x="311" y="232"/>
                    </a:cubicBezTo>
                    <a:cubicBezTo>
                      <a:pt x="313" y="232"/>
                      <a:pt x="313" y="232"/>
                      <a:pt x="313" y="232"/>
                    </a:cubicBezTo>
                    <a:cubicBezTo>
                      <a:pt x="312" y="231"/>
                      <a:pt x="312" y="231"/>
                      <a:pt x="312" y="231"/>
                    </a:cubicBezTo>
                    <a:cubicBezTo>
                      <a:pt x="313" y="232"/>
                      <a:pt x="313" y="232"/>
                      <a:pt x="313" y="232"/>
                    </a:cubicBezTo>
                    <a:cubicBezTo>
                      <a:pt x="313" y="231"/>
                      <a:pt x="313" y="231"/>
                      <a:pt x="313" y="231"/>
                    </a:cubicBezTo>
                    <a:cubicBezTo>
                      <a:pt x="312" y="231"/>
                      <a:pt x="312" y="231"/>
                      <a:pt x="312" y="231"/>
                    </a:cubicBezTo>
                    <a:cubicBezTo>
                      <a:pt x="313" y="232"/>
                      <a:pt x="313" y="232"/>
                      <a:pt x="313" y="232"/>
                    </a:cubicBezTo>
                    <a:cubicBezTo>
                      <a:pt x="313" y="231"/>
                      <a:pt x="313" y="231"/>
                      <a:pt x="313" y="231"/>
                    </a:cubicBezTo>
                    <a:cubicBezTo>
                      <a:pt x="313" y="232"/>
                      <a:pt x="313" y="232"/>
                      <a:pt x="313" y="232"/>
                    </a:cubicBezTo>
                    <a:cubicBezTo>
                      <a:pt x="313" y="231"/>
                      <a:pt x="313" y="231"/>
                      <a:pt x="313" y="231"/>
                    </a:cubicBezTo>
                    <a:cubicBezTo>
                      <a:pt x="313" y="231"/>
                      <a:pt x="313" y="231"/>
                      <a:pt x="313" y="231"/>
                    </a:cubicBezTo>
                    <a:cubicBezTo>
                      <a:pt x="313" y="232"/>
                      <a:pt x="313" y="232"/>
                      <a:pt x="313" y="232"/>
                    </a:cubicBezTo>
                    <a:cubicBezTo>
                      <a:pt x="313" y="231"/>
                      <a:pt x="313" y="231"/>
                      <a:pt x="313" y="231"/>
                    </a:cubicBezTo>
                    <a:cubicBezTo>
                      <a:pt x="313" y="232"/>
                      <a:pt x="313" y="232"/>
                      <a:pt x="313" y="232"/>
                    </a:cubicBezTo>
                    <a:cubicBezTo>
                      <a:pt x="313" y="231"/>
                      <a:pt x="313" y="231"/>
                      <a:pt x="313" y="231"/>
                    </a:cubicBezTo>
                    <a:cubicBezTo>
                      <a:pt x="313" y="231"/>
                      <a:pt x="313" y="231"/>
                      <a:pt x="313" y="231"/>
                    </a:cubicBezTo>
                    <a:cubicBezTo>
                      <a:pt x="313" y="232"/>
                      <a:pt x="313" y="232"/>
                      <a:pt x="313" y="232"/>
                    </a:cubicBezTo>
                    <a:cubicBezTo>
                      <a:pt x="313" y="231"/>
                      <a:pt x="313" y="231"/>
                      <a:pt x="313" y="231"/>
                    </a:cubicBezTo>
                    <a:cubicBezTo>
                      <a:pt x="313" y="231"/>
                      <a:pt x="313" y="231"/>
                      <a:pt x="312" y="230"/>
                    </a:cubicBezTo>
                    <a:cubicBezTo>
                      <a:pt x="307" y="227"/>
                      <a:pt x="289" y="216"/>
                      <a:pt x="263" y="200"/>
                    </a:cubicBezTo>
                    <a:cubicBezTo>
                      <a:pt x="226" y="177"/>
                      <a:pt x="173" y="145"/>
                      <a:pt x="130" y="118"/>
                    </a:cubicBezTo>
                    <a:cubicBezTo>
                      <a:pt x="108" y="105"/>
                      <a:pt x="88" y="93"/>
                      <a:pt x="74" y="84"/>
                    </a:cubicBezTo>
                    <a:cubicBezTo>
                      <a:pt x="66" y="80"/>
                      <a:pt x="60" y="77"/>
                      <a:pt x="56" y="74"/>
                    </a:cubicBezTo>
                    <a:cubicBezTo>
                      <a:pt x="54" y="73"/>
                      <a:pt x="52" y="72"/>
                      <a:pt x="51" y="72"/>
                    </a:cubicBezTo>
                    <a:cubicBezTo>
                      <a:pt x="50" y="71"/>
                      <a:pt x="49" y="71"/>
                      <a:pt x="49" y="71"/>
                    </a:cubicBezTo>
                    <a:cubicBezTo>
                      <a:pt x="48" y="71"/>
                      <a:pt x="48" y="71"/>
                      <a:pt x="48" y="71"/>
                    </a:cubicBezTo>
                    <a:cubicBezTo>
                      <a:pt x="47" y="71"/>
                      <a:pt x="47" y="71"/>
                      <a:pt x="47" y="71"/>
                    </a:cubicBezTo>
                    <a:cubicBezTo>
                      <a:pt x="47" y="71"/>
                      <a:pt x="46" y="71"/>
                      <a:pt x="46" y="71"/>
                    </a:cubicBezTo>
                    <a:cubicBezTo>
                      <a:pt x="46" y="72"/>
                      <a:pt x="46" y="73"/>
                      <a:pt x="47" y="73"/>
                    </a:cubicBezTo>
                    <a:cubicBezTo>
                      <a:pt x="312" y="239"/>
                      <a:pt x="312" y="239"/>
                      <a:pt x="312" y="239"/>
                    </a:cubicBezTo>
                    <a:cubicBezTo>
                      <a:pt x="313" y="240"/>
                      <a:pt x="313" y="239"/>
                      <a:pt x="314" y="239"/>
                    </a:cubicBezTo>
                    <a:cubicBezTo>
                      <a:pt x="314" y="238"/>
                      <a:pt x="314" y="237"/>
                      <a:pt x="313" y="237"/>
                    </a:cubicBezTo>
                    <a:cubicBezTo>
                      <a:pt x="313" y="237"/>
                      <a:pt x="253" y="198"/>
                      <a:pt x="190" y="160"/>
                    </a:cubicBezTo>
                    <a:cubicBezTo>
                      <a:pt x="159" y="141"/>
                      <a:pt x="127" y="122"/>
                      <a:pt x="103" y="107"/>
                    </a:cubicBezTo>
                    <a:cubicBezTo>
                      <a:pt x="90" y="100"/>
                      <a:pt x="80" y="94"/>
                      <a:pt x="72" y="90"/>
                    </a:cubicBezTo>
                    <a:cubicBezTo>
                      <a:pt x="68" y="88"/>
                      <a:pt x="64" y="86"/>
                      <a:pt x="62" y="85"/>
                    </a:cubicBezTo>
                    <a:cubicBezTo>
                      <a:pt x="61" y="84"/>
                      <a:pt x="59" y="84"/>
                      <a:pt x="58" y="83"/>
                    </a:cubicBezTo>
                    <a:cubicBezTo>
                      <a:pt x="58" y="83"/>
                      <a:pt x="57" y="83"/>
                      <a:pt x="56" y="83"/>
                    </a:cubicBezTo>
                    <a:cubicBezTo>
                      <a:pt x="55" y="83"/>
                      <a:pt x="55" y="83"/>
                      <a:pt x="55" y="83"/>
                    </a:cubicBezTo>
                    <a:cubicBezTo>
                      <a:pt x="55" y="83"/>
                      <a:pt x="55" y="83"/>
                      <a:pt x="54" y="84"/>
                    </a:cubicBezTo>
                    <a:cubicBezTo>
                      <a:pt x="54" y="84"/>
                      <a:pt x="54" y="85"/>
                      <a:pt x="54" y="85"/>
                    </a:cubicBezTo>
                    <a:cubicBezTo>
                      <a:pt x="54" y="85"/>
                      <a:pt x="54" y="86"/>
                      <a:pt x="55" y="86"/>
                    </a:cubicBezTo>
                    <a:cubicBezTo>
                      <a:pt x="55" y="86"/>
                      <a:pt x="59" y="88"/>
                      <a:pt x="66" y="93"/>
                    </a:cubicBezTo>
                    <a:cubicBezTo>
                      <a:pt x="90" y="108"/>
                      <a:pt x="152" y="145"/>
                      <a:pt x="207" y="179"/>
                    </a:cubicBezTo>
                    <a:cubicBezTo>
                      <a:pt x="235" y="196"/>
                      <a:pt x="261" y="212"/>
                      <a:pt x="280" y="225"/>
                    </a:cubicBezTo>
                    <a:cubicBezTo>
                      <a:pt x="290" y="231"/>
                      <a:pt x="298" y="236"/>
                      <a:pt x="303" y="240"/>
                    </a:cubicBezTo>
                    <a:cubicBezTo>
                      <a:pt x="306" y="242"/>
                      <a:pt x="308" y="243"/>
                      <a:pt x="309" y="244"/>
                    </a:cubicBezTo>
                    <a:cubicBezTo>
                      <a:pt x="310" y="245"/>
                      <a:pt x="311" y="245"/>
                      <a:pt x="311" y="245"/>
                    </a:cubicBezTo>
                    <a:cubicBezTo>
                      <a:pt x="311" y="246"/>
                      <a:pt x="311" y="246"/>
                      <a:pt x="311" y="246"/>
                    </a:cubicBezTo>
                    <a:cubicBezTo>
                      <a:pt x="311" y="245"/>
                      <a:pt x="311" y="245"/>
                      <a:pt x="311" y="245"/>
                    </a:cubicBezTo>
                    <a:cubicBezTo>
                      <a:pt x="311" y="246"/>
                      <a:pt x="311" y="246"/>
                      <a:pt x="311" y="246"/>
                    </a:cubicBezTo>
                    <a:cubicBezTo>
                      <a:pt x="311" y="246"/>
                      <a:pt x="311" y="246"/>
                      <a:pt x="311" y="246"/>
                    </a:cubicBezTo>
                    <a:cubicBezTo>
                      <a:pt x="311" y="245"/>
                      <a:pt x="311" y="245"/>
                      <a:pt x="311" y="245"/>
                    </a:cubicBezTo>
                    <a:cubicBezTo>
                      <a:pt x="311" y="246"/>
                      <a:pt x="311" y="246"/>
                      <a:pt x="311" y="246"/>
                    </a:cubicBezTo>
                    <a:cubicBezTo>
                      <a:pt x="312" y="245"/>
                      <a:pt x="312" y="245"/>
                      <a:pt x="312" y="245"/>
                    </a:cubicBezTo>
                    <a:cubicBezTo>
                      <a:pt x="311" y="245"/>
                      <a:pt x="311" y="245"/>
                      <a:pt x="311" y="245"/>
                    </a:cubicBezTo>
                    <a:cubicBezTo>
                      <a:pt x="311" y="246"/>
                      <a:pt x="311" y="246"/>
                      <a:pt x="311" y="246"/>
                    </a:cubicBezTo>
                    <a:cubicBezTo>
                      <a:pt x="312" y="245"/>
                      <a:pt x="312" y="245"/>
                      <a:pt x="312" y="245"/>
                    </a:cubicBezTo>
                    <a:cubicBezTo>
                      <a:pt x="311" y="245"/>
                      <a:pt x="311" y="245"/>
                      <a:pt x="311" y="245"/>
                    </a:cubicBezTo>
                    <a:cubicBezTo>
                      <a:pt x="312" y="245"/>
                      <a:pt x="312" y="245"/>
                      <a:pt x="312" y="245"/>
                    </a:cubicBezTo>
                    <a:cubicBezTo>
                      <a:pt x="311" y="244"/>
                      <a:pt x="311" y="244"/>
                      <a:pt x="311" y="244"/>
                    </a:cubicBezTo>
                    <a:cubicBezTo>
                      <a:pt x="311" y="245"/>
                      <a:pt x="311" y="245"/>
                      <a:pt x="311" y="245"/>
                    </a:cubicBezTo>
                    <a:cubicBezTo>
                      <a:pt x="312" y="245"/>
                      <a:pt x="312" y="245"/>
                      <a:pt x="312" y="245"/>
                    </a:cubicBezTo>
                    <a:cubicBezTo>
                      <a:pt x="311" y="244"/>
                      <a:pt x="311" y="244"/>
                      <a:pt x="311" y="244"/>
                    </a:cubicBezTo>
                    <a:cubicBezTo>
                      <a:pt x="312" y="245"/>
                      <a:pt x="312" y="245"/>
                      <a:pt x="312" y="245"/>
                    </a:cubicBezTo>
                    <a:cubicBezTo>
                      <a:pt x="311" y="244"/>
                      <a:pt x="311" y="244"/>
                      <a:pt x="311" y="244"/>
                    </a:cubicBezTo>
                    <a:cubicBezTo>
                      <a:pt x="312" y="245"/>
                      <a:pt x="312" y="245"/>
                      <a:pt x="312" y="245"/>
                    </a:cubicBezTo>
                    <a:cubicBezTo>
                      <a:pt x="312" y="244"/>
                      <a:pt x="312" y="244"/>
                      <a:pt x="312" y="244"/>
                    </a:cubicBezTo>
                    <a:cubicBezTo>
                      <a:pt x="311" y="244"/>
                      <a:pt x="311" y="244"/>
                      <a:pt x="311" y="244"/>
                    </a:cubicBezTo>
                    <a:cubicBezTo>
                      <a:pt x="312" y="245"/>
                      <a:pt x="312" y="245"/>
                      <a:pt x="312" y="245"/>
                    </a:cubicBezTo>
                    <a:cubicBezTo>
                      <a:pt x="312" y="244"/>
                      <a:pt x="312" y="244"/>
                      <a:pt x="312" y="244"/>
                    </a:cubicBezTo>
                    <a:cubicBezTo>
                      <a:pt x="312" y="245"/>
                      <a:pt x="312" y="245"/>
                      <a:pt x="312" y="245"/>
                    </a:cubicBezTo>
                    <a:cubicBezTo>
                      <a:pt x="312" y="244"/>
                      <a:pt x="312" y="244"/>
                      <a:pt x="312" y="244"/>
                    </a:cubicBezTo>
                    <a:cubicBezTo>
                      <a:pt x="312" y="244"/>
                      <a:pt x="312" y="244"/>
                      <a:pt x="312" y="244"/>
                    </a:cubicBezTo>
                    <a:cubicBezTo>
                      <a:pt x="312" y="245"/>
                      <a:pt x="312" y="245"/>
                      <a:pt x="312" y="245"/>
                    </a:cubicBezTo>
                    <a:cubicBezTo>
                      <a:pt x="312" y="244"/>
                      <a:pt x="312" y="244"/>
                      <a:pt x="312" y="244"/>
                    </a:cubicBezTo>
                    <a:cubicBezTo>
                      <a:pt x="312" y="244"/>
                      <a:pt x="312" y="244"/>
                      <a:pt x="312" y="244"/>
                    </a:cubicBezTo>
                    <a:cubicBezTo>
                      <a:pt x="312" y="244"/>
                      <a:pt x="312" y="244"/>
                      <a:pt x="312" y="244"/>
                    </a:cubicBezTo>
                    <a:cubicBezTo>
                      <a:pt x="312" y="244"/>
                      <a:pt x="312" y="244"/>
                      <a:pt x="312" y="244"/>
                    </a:cubicBezTo>
                    <a:cubicBezTo>
                      <a:pt x="312" y="244"/>
                      <a:pt x="312" y="244"/>
                      <a:pt x="312" y="244"/>
                    </a:cubicBezTo>
                    <a:cubicBezTo>
                      <a:pt x="312" y="244"/>
                      <a:pt x="312" y="244"/>
                      <a:pt x="312" y="244"/>
                    </a:cubicBezTo>
                    <a:cubicBezTo>
                      <a:pt x="312" y="244"/>
                      <a:pt x="312" y="244"/>
                      <a:pt x="311" y="243"/>
                    </a:cubicBezTo>
                    <a:cubicBezTo>
                      <a:pt x="308" y="242"/>
                      <a:pt x="302" y="239"/>
                      <a:pt x="294" y="234"/>
                    </a:cubicBezTo>
                    <a:cubicBezTo>
                      <a:pt x="265" y="218"/>
                      <a:pt x="207" y="183"/>
                      <a:pt x="157" y="153"/>
                    </a:cubicBezTo>
                    <a:cubicBezTo>
                      <a:pt x="132" y="137"/>
                      <a:pt x="109" y="123"/>
                      <a:pt x="92" y="113"/>
                    </a:cubicBezTo>
                    <a:cubicBezTo>
                      <a:pt x="83" y="107"/>
                      <a:pt x="76" y="103"/>
                      <a:pt x="71" y="100"/>
                    </a:cubicBezTo>
                    <a:cubicBezTo>
                      <a:pt x="67" y="97"/>
                      <a:pt x="64" y="96"/>
                      <a:pt x="64" y="96"/>
                    </a:cubicBezTo>
                    <a:cubicBezTo>
                      <a:pt x="63" y="95"/>
                      <a:pt x="62" y="95"/>
                      <a:pt x="62" y="96"/>
                    </a:cubicBezTo>
                    <a:cubicBezTo>
                      <a:pt x="62" y="97"/>
                      <a:pt x="62" y="97"/>
                      <a:pt x="62" y="97"/>
                    </a:cubicBezTo>
                    <a:cubicBezTo>
                      <a:pt x="62" y="97"/>
                      <a:pt x="62" y="98"/>
                      <a:pt x="62" y="98"/>
                    </a:cubicBezTo>
                    <a:cubicBezTo>
                      <a:pt x="62" y="98"/>
                      <a:pt x="63" y="99"/>
                      <a:pt x="63" y="99"/>
                    </a:cubicBezTo>
                    <a:cubicBezTo>
                      <a:pt x="66" y="101"/>
                      <a:pt x="71" y="105"/>
                      <a:pt x="79" y="110"/>
                    </a:cubicBezTo>
                    <a:cubicBezTo>
                      <a:pt x="107" y="128"/>
                      <a:pt x="165" y="164"/>
                      <a:pt x="216" y="195"/>
                    </a:cubicBezTo>
                    <a:cubicBezTo>
                      <a:pt x="242" y="210"/>
                      <a:pt x="266" y="225"/>
                      <a:pt x="283" y="236"/>
                    </a:cubicBezTo>
                    <a:cubicBezTo>
                      <a:pt x="292" y="241"/>
                      <a:pt x="299" y="245"/>
                      <a:pt x="304" y="249"/>
                    </a:cubicBezTo>
                    <a:cubicBezTo>
                      <a:pt x="306" y="250"/>
                      <a:pt x="308" y="251"/>
                      <a:pt x="310" y="252"/>
                    </a:cubicBezTo>
                    <a:cubicBezTo>
                      <a:pt x="310" y="253"/>
                      <a:pt x="311" y="253"/>
                      <a:pt x="311" y="253"/>
                    </a:cubicBezTo>
                    <a:cubicBezTo>
                      <a:pt x="311" y="254"/>
                      <a:pt x="311" y="254"/>
                      <a:pt x="311" y="254"/>
                    </a:cubicBezTo>
                    <a:cubicBezTo>
                      <a:pt x="312" y="253"/>
                      <a:pt x="312" y="253"/>
                      <a:pt x="312" y="253"/>
                    </a:cubicBezTo>
                    <a:cubicBezTo>
                      <a:pt x="311" y="253"/>
                      <a:pt x="311" y="253"/>
                      <a:pt x="311" y="253"/>
                    </a:cubicBezTo>
                    <a:cubicBezTo>
                      <a:pt x="311" y="254"/>
                      <a:pt x="311" y="254"/>
                      <a:pt x="311" y="254"/>
                    </a:cubicBezTo>
                    <a:cubicBezTo>
                      <a:pt x="312" y="253"/>
                      <a:pt x="312" y="253"/>
                      <a:pt x="312" y="253"/>
                    </a:cubicBezTo>
                    <a:cubicBezTo>
                      <a:pt x="311" y="253"/>
                      <a:pt x="311" y="253"/>
                      <a:pt x="311" y="253"/>
                    </a:cubicBezTo>
                    <a:cubicBezTo>
                      <a:pt x="312" y="253"/>
                      <a:pt x="312" y="253"/>
                      <a:pt x="312" y="253"/>
                    </a:cubicBezTo>
                    <a:cubicBezTo>
                      <a:pt x="311" y="253"/>
                      <a:pt x="311" y="253"/>
                      <a:pt x="311" y="253"/>
                    </a:cubicBezTo>
                    <a:cubicBezTo>
                      <a:pt x="311" y="253"/>
                      <a:pt x="311" y="253"/>
                      <a:pt x="311" y="253"/>
                    </a:cubicBezTo>
                    <a:cubicBezTo>
                      <a:pt x="312" y="253"/>
                      <a:pt x="312" y="253"/>
                      <a:pt x="312" y="253"/>
                    </a:cubicBezTo>
                    <a:cubicBezTo>
                      <a:pt x="311" y="253"/>
                      <a:pt x="311" y="253"/>
                      <a:pt x="311" y="253"/>
                    </a:cubicBezTo>
                    <a:cubicBezTo>
                      <a:pt x="312" y="253"/>
                      <a:pt x="312" y="253"/>
                      <a:pt x="312" y="253"/>
                    </a:cubicBezTo>
                    <a:cubicBezTo>
                      <a:pt x="311" y="252"/>
                      <a:pt x="311" y="252"/>
                      <a:pt x="311" y="252"/>
                    </a:cubicBezTo>
                    <a:cubicBezTo>
                      <a:pt x="311" y="253"/>
                      <a:pt x="311" y="253"/>
                      <a:pt x="311" y="253"/>
                    </a:cubicBezTo>
                    <a:cubicBezTo>
                      <a:pt x="312" y="253"/>
                      <a:pt x="312" y="253"/>
                      <a:pt x="312" y="253"/>
                    </a:cubicBezTo>
                    <a:cubicBezTo>
                      <a:pt x="311" y="252"/>
                      <a:pt x="311" y="252"/>
                      <a:pt x="311" y="252"/>
                    </a:cubicBezTo>
                    <a:cubicBezTo>
                      <a:pt x="312" y="253"/>
                      <a:pt x="312" y="253"/>
                      <a:pt x="312" y="253"/>
                    </a:cubicBezTo>
                    <a:cubicBezTo>
                      <a:pt x="313" y="251"/>
                      <a:pt x="313" y="251"/>
                      <a:pt x="313" y="251"/>
                    </a:cubicBezTo>
                    <a:cubicBezTo>
                      <a:pt x="70" y="104"/>
                      <a:pt x="70" y="104"/>
                      <a:pt x="70" y="104"/>
                    </a:cubicBezTo>
                    <a:cubicBezTo>
                      <a:pt x="69" y="104"/>
                      <a:pt x="69" y="104"/>
                      <a:pt x="68" y="105"/>
                    </a:cubicBezTo>
                    <a:cubicBezTo>
                      <a:pt x="68" y="106"/>
                      <a:pt x="68" y="106"/>
                      <a:pt x="68" y="106"/>
                    </a:cubicBezTo>
                    <a:cubicBezTo>
                      <a:pt x="68" y="107"/>
                      <a:pt x="68" y="108"/>
                      <a:pt x="69" y="108"/>
                    </a:cubicBezTo>
                    <a:cubicBezTo>
                      <a:pt x="70" y="109"/>
                      <a:pt x="72" y="111"/>
                      <a:pt x="74" y="113"/>
                    </a:cubicBezTo>
                    <a:cubicBezTo>
                      <a:pt x="84" y="120"/>
                      <a:pt x="103" y="133"/>
                      <a:pt x="127" y="147"/>
                    </a:cubicBezTo>
                    <a:cubicBezTo>
                      <a:pt x="163" y="169"/>
                      <a:pt x="209" y="196"/>
                      <a:pt x="246" y="218"/>
                    </a:cubicBezTo>
                    <a:cubicBezTo>
                      <a:pt x="265" y="229"/>
                      <a:pt x="281" y="239"/>
                      <a:pt x="293" y="246"/>
                    </a:cubicBezTo>
                    <a:cubicBezTo>
                      <a:pt x="299" y="250"/>
                      <a:pt x="304" y="253"/>
                      <a:pt x="307" y="255"/>
                    </a:cubicBezTo>
                    <a:cubicBezTo>
                      <a:pt x="308" y="256"/>
                      <a:pt x="310" y="257"/>
                      <a:pt x="310" y="257"/>
                    </a:cubicBezTo>
                    <a:cubicBezTo>
                      <a:pt x="311" y="258"/>
                      <a:pt x="311" y="258"/>
                      <a:pt x="311" y="258"/>
                    </a:cubicBezTo>
                    <a:cubicBezTo>
                      <a:pt x="311" y="258"/>
                      <a:pt x="311" y="258"/>
                      <a:pt x="311" y="258"/>
                    </a:cubicBezTo>
                    <a:cubicBezTo>
                      <a:pt x="311" y="258"/>
                      <a:pt x="311" y="258"/>
                      <a:pt x="311" y="258"/>
                    </a:cubicBezTo>
                    <a:cubicBezTo>
                      <a:pt x="312" y="258"/>
                      <a:pt x="312" y="258"/>
                      <a:pt x="312" y="258"/>
                    </a:cubicBezTo>
                    <a:cubicBezTo>
                      <a:pt x="311" y="258"/>
                      <a:pt x="311" y="258"/>
                      <a:pt x="311" y="258"/>
                    </a:cubicBezTo>
                    <a:cubicBezTo>
                      <a:pt x="311" y="258"/>
                      <a:pt x="311" y="258"/>
                      <a:pt x="311" y="258"/>
                    </a:cubicBezTo>
                    <a:cubicBezTo>
                      <a:pt x="312" y="258"/>
                      <a:pt x="312" y="258"/>
                      <a:pt x="312" y="258"/>
                    </a:cubicBezTo>
                    <a:cubicBezTo>
                      <a:pt x="311" y="258"/>
                      <a:pt x="311" y="258"/>
                      <a:pt x="311" y="258"/>
                    </a:cubicBezTo>
                    <a:cubicBezTo>
                      <a:pt x="312" y="258"/>
                      <a:pt x="312" y="258"/>
                      <a:pt x="312" y="258"/>
                    </a:cubicBezTo>
                    <a:cubicBezTo>
                      <a:pt x="311" y="257"/>
                      <a:pt x="311" y="257"/>
                      <a:pt x="311" y="257"/>
                    </a:cubicBezTo>
                    <a:cubicBezTo>
                      <a:pt x="311" y="258"/>
                      <a:pt x="311" y="258"/>
                      <a:pt x="311" y="258"/>
                    </a:cubicBezTo>
                    <a:cubicBezTo>
                      <a:pt x="312" y="258"/>
                      <a:pt x="312" y="258"/>
                      <a:pt x="312" y="258"/>
                    </a:cubicBezTo>
                    <a:cubicBezTo>
                      <a:pt x="311" y="257"/>
                      <a:pt x="311" y="257"/>
                      <a:pt x="311" y="257"/>
                    </a:cubicBezTo>
                    <a:cubicBezTo>
                      <a:pt x="313" y="258"/>
                      <a:pt x="313" y="258"/>
                      <a:pt x="313" y="258"/>
                    </a:cubicBezTo>
                    <a:cubicBezTo>
                      <a:pt x="313" y="256"/>
                      <a:pt x="313" y="256"/>
                      <a:pt x="313" y="256"/>
                    </a:cubicBezTo>
                    <a:cubicBezTo>
                      <a:pt x="78" y="117"/>
                      <a:pt x="78" y="117"/>
                      <a:pt x="78" y="117"/>
                    </a:cubicBezTo>
                    <a:cubicBezTo>
                      <a:pt x="78" y="116"/>
                      <a:pt x="77" y="116"/>
                      <a:pt x="76" y="117"/>
                    </a:cubicBezTo>
                    <a:cubicBezTo>
                      <a:pt x="76" y="118"/>
                      <a:pt x="76" y="118"/>
                      <a:pt x="76" y="118"/>
                    </a:cubicBezTo>
                    <a:cubicBezTo>
                      <a:pt x="76" y="119"/>
                      <a:pt x="76" y="119"/>
                      <a:pt x="76" y="119"/>
                    </a:cubicBezTo>
                    <a:cubicBezTo>
                      <a:pt x="77" y="120"/>
                      <a:pt x="77" y="120"/>
                      <a:pt x="78" y="121"/>
                    </a:cubicBezTo>
                    <a:cubicBezTo>
                      <a:pt x="81" y="123"/>
                      <a:pt x="86" y="127"/>
                      <a:pt x="94" y="132"/>
                    </a:cubicBezTo>
                    <a:cubicBezTo>
                      <a:pt x="148" y="168"/>
                      <a:pt x="313" y="267"/>
                      <a:pt x="313" y="267"/>
                    </a:cubicBezTo>
                    <a:cubicBezTo>
                      <a:pt x="314" y="267"/>
                      <a:pt x="314" y="267"/>
                      <a:pt x="315" y="266"/>
                    </a:cubicBezTo>
                    <a:cubicBezTo>
                      <a:pt x="315" y="266"/>
                      <a:pt x="315" y="265"/>
                      <a:pt x="314" y="264"/>
                    </a:cubicBezTo>
                    <a:cubicBezTo>
                      <a:pt x="314" y="264"/>
                      <a:pt x="270" y="236"/>
                      <a:pt x="224" y="208"/>
                    </a:cubicBezTo>
                    <a:cubicBezTo>
                      <a:pt x="201" y="194"/>
                      <a:pt x="178" y="180"/>
                      <a:pt x="160" y="169"/>
                    </a:cubicBezTo>
                    <a:cubicBezTo>
                      <a:pt x="151" y="164"/>
                      <a:pt x="143" y="160"/>
                      <a:pt x="137" y="157"/>
                    </a:cubicBezTo>
                    <a:cubicBezTo>
                      <a:pt x="134" y="155"/>
                      <a:pt x="132" y="154"/>
                      <a:pt x="130" y="153"/>
                    </a:cubicBezTo>
                    <a:cubicBezTo>
                      <a:pt x="129" y="153"/>
                      <a:pt x="129" y="152"/>
                      <a:pt x="128" y="152"/>
                    </a:cubicBezTo>
                    <a:cubicBezTo>
                      <a:pt x="127" y="152"/>
                      <a:pt x="127" y="152"/>
                      <a:pt x="126" y="152"/>
                    </a:cubicBezTo>
                    <a:cubicBezTo>
                      <a:pt x="125" y="152"/>
                      <a:pt x="125" y="152"/>
                      <a:pt x="125" y="152"/>
                    </a:cubicBezTo>
                    <a:cubicBezTo>
                      <a:pt x="125" y="152"/>
                      <a:pt x="125" y="152"/>
                      <a:pt x="124" y="153"/>
                    </a:cubicBezTo>
                    <a:cubicBezTo>
                      <a:pt x="126" y="153"/>
                      <a:pt x="126" y="153"/>
                      <a:pt x="126" y="153"/>
                    </a:cubicBezTo>
                    <a:cubicBezTo>
                      <a:pt x="125" y="152"/>
                      <a:pt x="125" y="152"/>
                      <a:pt x="125" y="152"/>
                    </a:cubicBezTo>
                    <a:cubicBezTo>
                      <a:pt x="124" y="153"/>
                      <a:pt x="124" y="153"/>
                      <a:pt x="124" y="153"/>
                    </a:cubicBezTo>
                    <a:cubicBezTo>
                      <a:pt x="124" y="154"/>
                      <a:pt x="124" y="154"/>
                      <a:pt x="125" y="154"/>
                    </a:cubicBezTo>
                    <a:cubicBezTo>
                      <a:pt x="125" y="155"/>
                      <a:pt x="125" y="155"/>
                      <a:pt x="125" y="155"/>
                    </a:cubicBezTo>
                    <a:cubicBezTo>
                      <a:pt x="126" y="155"/>
                      <a:pt x="127" y="156"/>
                      <a:pt x="129" y="157"/>
                    </a:cubicBezTo>
                    <a:cubicBezTo>
                      <a:pt x="142" y="166"/>
                      <a:pt x="188" y="193"/>
                      <a:pt x="231" y="219"/>
                    </a:cubicBezTo>
                    <a:cubicBezTo>
                      <a:pt x="253" y="232"/>
                      <a:pt x="274" y="244"/>
                      <a:pt x="289" y="254"/>
                    </a:cubicBezTo>
                    <a:cubicBezTo>
                      <a:pt x="296" y="259"/>
                      <a:pt x="303" y="263"/>
                      <a:pt x="307" y="266"/>
                    </a:cubicBezTo>
                    <a:cubicBezTo>
                      <a:pt x="309" y="268"/>
                      <a:pt x="311" y="269"/>
                      <a:pt x="312" y="270"/>
                    </a:cubicBezTo>
                    <a:cubicBezTo>
                      <a:pt x="313" y="271"/>
                      <a:pt x="313" y="271"/>
                      <a:pt x="313" y="271"/>
                    </a:cubicBezTo>
                    <a:cubicBezTo>
                      <a:pt x="313" y="272"/>
                      <a:pt x="313" y="272"/>
                      <a:pt x="313" y="272"/>
                    </a:cubicBezTo>
                    <a:cubicBezTo>
                      <a:pt x="314" y="271"/>
                      <a:pt x="314" y="271"/>
                      <a:pt x="314" y="271"/>
                    </a:cubicBezTo>
                    <a:cubicBezTo>
                      <a:pt x="313" y="271"/>
                      <a:pt x="313" y="271"/>
                      <a:pt x="313" y="271"/>
                    </a:cubicBezTo>
                    <a:cubicBezTo>
                      <a:pt x="313" y="272"/>
                      <a:pt x="313" y="272"/>
                      <a:pt x="313" y="272"/>
                    </a:cubicBezTo>
                    <a:cubicBezTo>
                      <a:pt x="314" y="271"/>
                      <a:pt x="314" y="271"/>
                      <a:pt x="314" y="271"/>
                    </a:cubicBezTo>
                    <a:cubicBezTo>
                      <a:pt x="313" y="271"/>
                      <a:pt x="313" y="271"/>
                      <a:pt x="313" y="271"/>
                    </a:cubicBezTo>
                    <a:cubicBezTo>
                      <a:pt x="314" y="271"/>
                      <a:pt x="314" y="271"/>
                      <a:pt x="314" y="271"/>
                    </a:cubicBezTo>
                    <a:cubicBezTo>
                      <a:pt x="313" y="271"/>
                      <a:pt x="313" y="271"/>
                      <a:pt x="313" y="271"/>
                    </a:cubicBezTo>
                    <a:cubicBezTo>
                      <a:pt x="313" y="271"/>
                      <a:pt x="313" y="271"/>
                      <a:pt x="313" y="271"/>
                    </a:cubicBezTo>
                    <a:cubicBezTo>
                      <a:pt x="314" y="271"/>
                      <a:pt x="314" y="271"/>
                      <a:pt x="314" y="271"/>
                    </a:cubicBezTo>
                    <a:cubicBezTo>
                      <a:pt x="313" y="271"/>
                      <a:pt x="313" y="271"/>
                      <a:pt x="313" y="271"/>
                    </a:cubicBezTo>
                    <a:cubicBezTo>
                      <a:pt x="314" y="271"/>
                      <a:pt x="314" y="271"/>
                      <a:pt x="314" y="271"/>
                    </a:cubicBezTo>
                    <a:cubicBezTo>
                      <a:pt x="313" y="271"/>
                      <a:pt x="313" y="271"/>
                      <a:pt x="313" y="271"/>
                    </a:cubicBezTo>
                    <a:cubicBezTo>
                      <a:pt x="313" y="271"/>
                      <a:pt x="313" y="271"/>
                      <a:pt x="313" y="271"/>
                    </a:cubicBezTo>
                    <a:cubicBezTo>
                      <a:pt x="314" y="271"/>
                      <a:pt x="314" y="271"/>
                      <a:pt x="314" y="271"/>
                    </a:cubicBezTo>
                    <a:cubicBezTo>
                      <a:pt x="313" y="271"/>
                      <a:pt x="313" y="271"/>
                      <a:pt x="313" y="271"/>
                    </a:cubicBezTo>
                    <a:cubicBezTo>
                      <a:pt x="313" y="271"/>
                      <a:pt x="313" y="271"/>
                      <a:pt x="313" y="271"/>
                    </a:cubicBezTo>
                    <a:cubicBezTo>
                      <a:pt x="315" y="271"/>
                      <a:pt x="315" y="271"/>
                      <a:pt x="315" y="271"/>
                    </a:cubicBezTo>
                    <a:cubicBezTo>
                      <a:pt x="314" y="270"/>
                      <a:pt x="314" y="270"/>
                      <a:pt x="314" y="270"/>
                    </a:cubicBezTo>
                    <a:cubicBezTo>
                      <a:pt x="313" y="271"/>
                      <a:pt x="313" y="271"/>
                      <a:pt x="313" y="271"/>
                    </a:cubicBezTo>
                    <a:cubicBezTo>
                      <a:pt x="315" y="271"/>
                      <a:pt x="315" y="271"/>
                      <a:pt x="315" y="271"/>
                    </a:cubicBezTo>
                    <a:cubicBezTo>
                      <a:pt x="314" y="270"/>
                      <a:pt x="314" y="270"/>
                      <a:pt x="314" y="270"/>
                    </a:cubicBezTo>
                    <a:cubicBezTo>
                      <a:pt x="314" y="271"/>
                      <a:pt x="314" y="271"/>
                      <a:pt x="314" y="271"/>
                    </a:cubicBezTo>
                    <a:cubicBezTo>
                      <a:pt x="314" y="270"/>
                      <a:pt x="314" y="270"/>
                      <a:pt x="314" y="270"/>
                    </a:cubicBezTo>
                    <a:cubicBezTo>
                      <a:pt x="314" y="270"/>
                      <a:pt x="314" y="270"/>
                      <a:pt x="314" y="270"/>
                    </a:cubicBezTo>
                    <a:cubicBezTo>
                      <a:pt x="314" y="271"/>
                      <a:pt x="314" y="271"/>
                      <a:pt x="314" y="271"/>
                    </a:cubicBezTo>
                    <a:cubicBezTo>
                      <a:pt x="314" y="270"/>
                      <a:pt x="314" y="270"/>
                      <a:pt x="314" y="270"/>
                    </a:cubicBezTo>
                    <a:cubicBezTo>
                      <a:pt x="314" y="270"/>
                      <a:pt x="314" y="270"/>
                      <a:pt x="314" y="270"/>
                    </a:cubicBezTo>
                    <a:cubicBezTo>
                      <a:pt x="314" y="270"/>
                      <a:pt x="313" y="270"/>
                      <a:pt x="312" y="269"/>
                    </a:cubicBezTo>
                    <a:cubicBezTo>
                      <a:pt x="309" y="268"/>
                      <a:pt x="300" y="264"/>
                      <a:pt x="291" y="258"/>
                    </a:cubicBezTo>
                    <a:cubicBezTo>
                      <a:pt x="276" y="250"/>
                      <a:pt x="258" y="239"/>
                      <a:pt x="243" y="230"/>
                    </a:cubicBezTo>
                    <a:cubicBezTo>
                      <a:pt x="235" y="226"/>
                      <a:pt x="229" y="222"/>
                      <a:pt x="224" y="219"/>
                    </a:cubicBezTo>
                    <a:cubicBezTo>
                      <a:pt x="221" y="218"/>
                      <a:pt x="220" y="217"/>
                      <a:pt x="218" y="216"/>
                    </a:cubicBezTo>
                    <a:cubicBezTo>
                      <a:pt x="218" y="216"/>
                      <a:pt x="217" y="215"/>
                      <a:pt x="217" y="215"/>
                    </a:cubicBezTo>
                    <a:cubicBezTo>
                      <a:pt x="216" y="215"/>
                      <a:pt x="216" y="215"/>
                      <a:pt x="216" y="215"/>
                    </a:cubicBezTo>
                    <a:cubicBezTo>
                      <a:pt x="216" y="215"/>
                      <a:pt x="216" y="215"/>
                      <a:pt x="216" y="215"/>
                    </a:cubicBezTo>
                    <a:cubicBezTo>
                      <a:pt x="216" y="215"/>
                      <a:pt x="216" y="215"/>
                      <a:pt x="216" y="215"/>
                    </a:cubicBezTo>
                    <a:cubicBezTo>
                      <a:pt x="216" y="215"/>
                      <a:pt x="216" y="215"/>
                      <a:pt x="216" y="215"/>
                    </a:cubicBezTo>
                    <a:cubicBezTo>
                      <a:pt x="215" y="215"/>
                      <a:pt x="215" y="215"/>
                      <a:pt x="215" y="215"/>
                    </a:cubicBezTo>
                    <a:cubicBezTo>
                      <a:pt x="215" y="215"/>
                      <a:pt x="215" y="215"/>
                      <a:pt x="214" y="215"/>
                    </a:cubicBezTo>
                    <a:cubicBezTo>
                      <a:pt x="214" y="215"/>
                      <a:pt x="214" y="216"/>
                      <a:pt x="214" y="216"/>
                    </a:cubicBezTo>
                    <a:cubicBezTo>
                      <a:pt x="214" y="217"/>
                      <a:pt x="214" y="217"/>
                      <a:pt x="214" y="217"/>
                    </a:cubicBezTo>
                    <a:cubicBezTo>
                      <a:pt x="214" y="217"/>
                      <a:pt x="214" y="217"/>
                      <a:pt x="214" y="217"/>
                    </a:cubicBezTo>
                    <a:cubicBezTo>
                      <a:pt x="215" y="218"/>
                      <a:pt x="215" y="218"/>
                      <a:pt x="215" y="218"/>
                    </a:cubicBezTo>
                    <a:cubicBezTo>
                      <a:pt x="217" y="219"/>
                      <a:pt x="224" y="224"/>
                      <a:pt x="234" y="230"/>
                    </a:cubicBezTo>
                    <a:cubicBezTo>
                      <a:pt x="248" y="239"/>
                      <a:pt x="268" y="251"/>
                      <a:pt x="285" y="261"/>
                    </a:cubicBezTo>
                    <a:cubicBezTo>
                      <a:pt x="293" y="266"/>
                      <a:pt x="301" y="271"/>
                      <a:pt x="306" y="274"/>
                    </a:cubicBezTo>
                    <a:cubicBezTo>
                      <a:pt x="308" y="276"/>
                      <a:pt x="311" y="277"/>
                      <a:pt x="312" y="278"/>
                    </a:cubicBezTo>
                    <a:cubicBezTo>
                      <a:pt x="313" y="279"/>
                      <a:pt x="313" y="279"/>
                      <a:pt x="314" y="279"/>
                    </a:cubicBezTo>
                    <a:cubicBezTo>
                      <a:pt x="314" y="279"/>
                      <a:pt x="314" y="279"/>
                      <a:pt x="314" y="279"/>
                    </a:cubicBezTo>
                    <a:cubicBezTo>
                      <a:pt x="314" y="280"/>
                      <a:pt x="314" y="280"/>
                      <a:pt x="314" y="280"/>
                    </a:cubicBezTo>
                    <a:cubicBezTo>
                      <a:pt x="315" y="279"/>
                      <a:pt x="315" y="279"/>
                      <a:pt x="315" y="279"/>
                    </a:cubicBezTo>
                    <a:cubicBezTo>
                      <a:pt x="314" y="279"/>
                      <a:pt x="314" y="279"/>
                      <a:pt x="314" y="279"/>
                    </a:cubicBezTo>
                    <a:cubicBezTo>
                      <a:pt x="314" y="280"/>
                      <a:pt x="314" y="280"/>
                      <a:pt x="314" y="280"/>
                    </a:cubicBezTo>
                    <a:cubicBezTo>
                      <a:pt x="315" y="279"/>
                      <a:pt x="315" y="279"/>
                      <a:pt x="315" y="279"/>
                    </a:cubicBezTo>
                    <a:cubicBezTo>
                      <a:pt x="314" y="279"/>
                      <a:pt x="314" y="279"/>
                      <a:pt x="314" y="279"/>
                    </a:cubicBezTo>
                    <a:cubicBezTo>
                      <a:pt x="315" y="278"/>
                      <a:pt x="315" y="278"/>
                      <a:pt x="315" y="278"/>
                    </a:cubicBezTo>
                    <a:cubicBezTo>
                      <a:pt x="314" y="279"/>
                      <a:pt x="314" y="279"/>
                      <a:pt x="314" y="279"/>
                    </a:cubicBezTo>
                    <a:cubicBezTo>
                      <a:pt x="314" y="279"/>
                      <a:pt x="314" y="279"/>
                      <a:pt x="314" y="279"/>
                    </a:cubicBezTo>
                    <a:cubicBezTo>
                      <a:pt x="315" y="278"/>
                      <a:pt x="315" y="278"/>
                      <a:pt x="315" y="278"/>
                    </a:cubicBezTo>
                    <a:cubicBezTo>
                      <a:pt x="314" y="279"/>
                      <a:pt x="314" y="279"/>
                      <a:pt x="314" y="279"/>
                    </a:cubicBezTo>
                    <a:cubicBezTo>
                      <a:pt x="315" y="278"/>
                      <a:pt x="315" y="278"/>
                      <a:pt x="315" y="278"/>
                    </a:cubicBezTo>
                    <a:cubicBezTo>
                      <a:pt x="314" y="279"/>
                      <a:pt x="314" y="279"/>
                      <a:pt x="314" y="279"/>
                    </a:cubicBezTo>
                    <a:cubicBezTo>
                      <a:pt x="314" y="279"/>
                      <a:pt x="314" y="279"/>
                      <a:pt x="314" y="279"/>
                    </a:cubicBezTo>
                    <a:cubicBezTo>
                      <a:pt x="315" y="278"/>
                      <a:pt x="315" y="278"/>
                      <a:pt x="315" y="278"/>
                    </a:cubicBezTo>
                    <a:cubicBezTo>
                      <a:pt x="314" y="279"/>
                      <a:pt x="314" y="279"/>
                      <a:pt x="314" y="279"/>
                    </a:cubicBezTo>
                    <a:cubicBezTo>
                      <a:pt x="315" y="278"/>
                      <a:pt x="315" y="278"/>
                      <a:pt x="315" y="278"/>
                    </a:cubicBezTo>
                    <a:cubicBezTo>
                      <a:pt x="314" y="278"/>
                      <a:pt x="314" y="278"/>
                      <a:pt x="314" y="278"/>
                    </a:cubicBezTo>
                    <a:cubicBezTo>
                      <a:pt x="314" y="279"/>
                      <a:pt x="314" y="279"/>
                      <a:pt x="314" y="279"/>
                    </a:cubicBezTo>
                    <a:cubicBezTo>
                      <a:pt x="315" y="278"/>
                      <a:pt x="315" y="278"/>
                      <a:pt x="315" y="278"/>
                    </a:cubicBezTo>
                    <a:cubicBezTo>
                      <a:pt x="314" y="278"/>
                      <a:pt x="314" y="278"/>
                      <a:pt x="314" y="278"/>
                    </a:cubicBezTo>
                    <a:cubicBezTo>
                      <a:pt x="315" y="278"/>
                      <a:pt x="315" y="278"/>
                      <a:pt x="315" y="278"/>
                    </a:cubicBezTo>
                    <a:cubicBezTo>
                      <a:pt x="315" y="277"/>
                      <a:pt x="315" y="277"/>
                      <a:pt x="315" y="277"/>
                    </a:cubicBezTo>
                    <a:cubicBezTo>
                      <a:pt x="304" y="277"/>
                      <a:pt x="304" y="277"/>
                      <a:pt x="304" y="277"/>
                    </a:cubicBezTo>
                    <a:cubicBezTo>
                      <a:pt x="304" y="277"/>
                      <a:pt x="303" y="277"/>
                      <a:pt x="303" y="278"/>
                    </a:cubicBezTo>
                    <a:cubicBezTo>
                      <a:pt x="303" y="279"/>
                      <a:pt x="303" y="279"/>
                      <a:pt x="303" y="280"/>
                    </a:cubicBezTo>
                    <a:cubicBezTo>
                      <a:pt x="313" y="285"/>
                      <a:pt x="313" y="285"/>
                      <a:pt x="313" y="285"/>
                    </a:cubicBezTo>
                    <a:cubicBezTo>
                      <a:pt x="313" y="286"/>
                      <a:pt x="314" y="286"/>
                      <a:pt x="315" y="285"/>
                    </a:cubicBezTo>
                    <a:cubicBezTo>
                      <a:pt x="315" y="284"/>
                      <a:pt x="315" y="283"/>
                      <a:pt x="314" y="283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8" name="Freeform 1208">
                <a:extLst>
                  <a:ext uri="{FF2B5EF4-FFF2-40B4-BE49-F238E27FC236}">
                    <a16:creationId xmlns="" xmlns:a16="http://schemas.microsoft.com/office/drawing/2014/main" id="{A40BFFCC-A4A2-44B9-81CC-D4E296EA60A2}"/>
                  </a:ext>
                </a:extLst>
              </p:cNvPr>
              <p:cNvSpPr/>
              <p:nvPr/>
            </p:nvSpPr>
            <p:spPr bwMode="auto">
              <a:xfrm>
                <a:off x="3598966" y="297062"/>
                <a:ext cx="98189" cy="133601"/>
              </a:xfrm>
              <a:custGeom>
                <a:avLst/>
                <a:gdLst>
                  <a:gd name="T0" fmla="*/ 41 w 45"/>
                  <a:gd name="T1" fmla="*/ 54 h 61"/>
                  <a:gd name="T2" fmla="*/ 40 w 45"/>
                  <a:gd name="T3" fmla="*/ 48 h 61"/>
                  <a:gd name="T4" fmla="*/ 36 w 45"/>
                  <a:gd name="T5" fmla="*/ 43 h 61"/>
                  <a:gd name="T6" fmla="*/ 42 w 45"/>
                  <a:gd name="T7" fmla="*/ 43 h 61"/>
                  <a:gd name="T8" fmla="*/ 37 w 45"/>
                  <a:gd name="T9" fmla="*/ 39 h 61"/>
                  <a:gd name="T10" fmla="*/ 20 w 45"/>
                  <a:gd name="T11" fmla="*/ 32 h 61"/>
                  <a:gd name="T12" fmla="*/ 41 w 45"/>
                  <a:gd name="T13" fmla="*/ 37 h 61"/>
                  <a:gd name="T14" fmla="*/ 43 w 45"/>
                  <a:gd name="T15" fmla="*/ 33 h 61"/>
                  <a:gd name="T16" fmla="*/ 7 w 45"/>
                  <a:gd name="T17" fmla="*/ 11 h 61"/>
                  <a:gd name="T18" fmla="*/ 36 w 45"/>
                  <a:gd name="T19" fmla="*/ 27 h 61"/>
                  <a:gd name="T20" fmla="*/ 43 w 45"/>
                  <a:gd name="T21" fmla="*/ 30 h 61"/>
                  <a:gd name="T22" fmla="*/ 44 w 45"/>
                  <a:gd name="T23" fmla="*/ 28 h 61"/>
                  <a:gd name="T24" fmla="*/ 15 w 45"/>
                  <a:gd name="T25" fmla="*/ 9 h 61"/>
                  <a:gd name="T26" fmla="*/ 3 w 45"/>
                  <a:gd name="T27" fmla="*/ 1 h 61"/>
                  <a:gd name="T28" fmla="*/ 2 w 45"/>
                  <a:gd name="T29" fmla="*/ 2 h 61"/>
                  <a:gd name="T30" fmla="*/ 2 w 45"/>
                  <a:gd name="T31" fmla="*/ 2 h 61"/>
                  <a:gd name="T32" fmla="*/ 3 w 45"/>
                  <a:gd name="T33" fmla="*/ 2 h 61"/>
                  <a:gd name="T34" fmla="*/ 3 w 45"/>
                  <a:gd name="T35" fmla="*/ 2 h 61"/>
                  <a:gd name="T36" fmla="*/ 3 w 45"/>
                  <a:gd name="T37" fmla="*/ 2 h 61"/>
                  <a:gd name="T38" fmla="*/ 2 w 45"/>
                  <a:gd name="T39" fmla="*/ 1 h 61"/>
                  <a:gd name="T40" fmla="*/ 0 w 45"/>
                  <a:gd name="T41" fmla="*/ 3 h 61"/>
                  <a:gd name="T42" fmla="*/ 42 w 45"/>
                  <a:gd name="T43" fmla="*/ 29 h 61"/>
                  <a:gd name="T44" fmla="*/ 43 w 45"/>
                  <a:gd name="T45" fmla="*/ 28 h 61"/>
                  <a:gd name="T46" fmla="*/ 43 w 45"/>
                  <a:gd name="T47" fmla="*/ 28 h 61"/>
                  <a:gd name="T48" fmla="*/ 43 w 45"/>
                  <a:gd name="T49" fmla="*/ 27 h 61"/>
                  <a:gd name="T50" fmla="*/ 43 w 45"/>
                  <a:gd name="T51" fmla="*/ 27 h 61"/>
                  <a:gd name="T52" fmla="*/ 43 w 45"/>
                  <a:gd name="T53" fmla="*/ 27 h 61"/>
                  <a:gd name="T54" fmla="*/ 41 w 45"/>
                  <a:gd name="T55" fmla="*/ 26 h 61"/>
                  <a:gd name="T56" fmla="*/ 6 w 45"/>
                  <a:gd name="T57" fmla="*/ 10 h 61"/>
                  <a:gd name="T58" fmla="*/ 16 w 45"/>
                  <a:gd name="T59" fmla="*/ 21 h 61"/>
                  <a:gd name="T60" fmla="*/ 27 w 45"/>
                  <a:gd name="T61" fmla="*/ 31 h 61"/>
                  <a:gd name="T62" fmla="*/ 20 w 45"/>
                  <a:gd name="T63" fmla="*/ 32 h 61"/>
                  <a:gd name="T64" fmla="*/ 39 w 45"/>
                  <a:gd name="T65" fmla="*/ 43 h 61"/>
                  <a:gd name="T66" fmla="*/ 40 w 45"/>
                  <a:gd name="T67" fmla="*/ 43 h 61"/>
                  <a:gd name="T68" fmla="*/ 40 w 45"/>
                  <a:gd name="T69" fmla="*/ 43 h 61"/>
                  <a:gd name="T70" fmla="*/ 39 w 45"/>
                  <a:gd name="T71" fmla="*/ 43 h 61"/>
                  <a:gd name="T72" fmla="*/ 39 w 45"/>
                  <a:gd name="T73" fmla="*/ 43 h 61"/>
                  <a:gd name="T74" fmla="*/ 39 w 45"/>
                  <a:gd name="T75" fmla="*/ 43 h 61"/>
                  <a:gd name="T76" fmla="*/ 41 w 45"/>
                  <a:gd name="T77" fmla="*/ 43 h 61"/>
                  <a:gd name="T78" fmla="*/ 23 w 45"/>
                  <a:gd name="T79" fmla="*/ 37 h 61"/>
                  <a:gd name="T80" fmla="*/ 32 w 45"/>
                  <a:gd name="T81" fmla="*/ 48 h 61"/>
                  <a:gd name="T82" fmla="*/ 38 w 45"/>
                  <a:gd name="T83" fmla="*/ 54 h 61"/>
                  <a:gd name="T84" fmla="*/ 38 w 45"/>
                  <a:gd name="T85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5" h="61">
                    <a:moveTo>
                      <a:pt x="40" y="58"/>
                    </a:moveTo>
                    <a:cubicBezTo>
                      <a:pt x="39" y="58"/>
                      <a:pt x="39" y="58"/>
                      <a:pt x="39" y="58"/>
                    </a:cubicBezTo>
                    <a:cubicBezTo>
                      <a:pt x="41" y="54"/>
                      <a:pt x="41" y="54"/>
                      <a:pt x="41" y="54"/>
                    </a:cubicBezTo>
                    <a:cubicBezTo>
                      <a:pt x="41" y="53"/>
                      <a:pt x="41" y="53"/>
                      <a:pt x="40" y="52"/>
                    </a:cubicBezTo>
                    <a:cubicBezTo>
                      <a:pt x="36" y="50"/>
                      <a:pt x="36" y="50"/>
                      <a:pt x="36" y="50"/>
                    </a:cubicBezTo>
                    <a:cubicBezTo>
                      <a:pt x="40" y="48"/>
                      <a:pt x="40" y="48"/>
                      <a:pt x="40" y="48"/>
                    </a:cubicBezTo>
                    <a:cubicBezTo>
                      <a:pt x="41" y="48"/>
                      <a:pt x="41" y="48"/>
                      <a:pt x="41" y="47"/>
                    </a:cubicBezTo>
                    <a:cubicBezTo>
                      <a:pt x="41" y="47"/>
                      <a:pt x="41" y="46"/>
                      <a:pt x="41" y="46"/>
                    </a:cubicBezTo>
                    <a:cubicBezTo>
                      <a:pt x="36" y="43"/>
                      <a:pt x="36" y="43"/>
                      <a:pt x="36" y="43"/>
                    </a:cubicBezTo>
                    <a:cubicBezTo>
                      <a:pt x="40" y="44"/>
                      <a:pt x="40" y="44"/>
                      <a:pt x="40" y="44"/>
                    </a:cubicBezTo>
                    <a:cubicBezTo>
                      <a:pt x="41" y="45"/>
                      <a:pt x="42" y="44"/>
                      <a:pt x="42" y="44"/>
                    </a:cubicBezTo>
                    <a:cubicBezTo>
                      <a:pt x="42" y="43"/>
                      <a:pt x="42" y="43"/>
                      <a:pt x="42" y="43"/>
                    </a:cubicBezTo>
                    <a:cubicBezTo>
                      <a:pt x="42" y="43"/>
                      <a:pt x="42" y="42"/>
                      <a:pt x="42" y="42"/>
                    </a:cubicBezTo>
                    <a:cubicBezTo>
                      <a:pt x="42" y="42"/>
                      <a:pt x="42" y="42"/>
                      <a:pt x="42" y="42"/>
                    </a:cubicBezTo>
                    <a:cubicBezTo>
                      <a:pt x="41" y="41"/>
                      <a:pt x="39" y="40"/>
                      <a:pt x="37" y="39"/>
                    </a:cubicBezTo>
                    <a:cubicBezTo>
                      <a:pt x="31" y="35"/>
                      <a:pt x="22" y="29"/>
                      <a:pt x="22" y="29"/>
                    </a:cubicBezTo>
                    <a:cubicBezTo>
                      <a:pt x="21" y="31"/>
                      <a:pt x="21" y="31"/>
                      <a:pt x="21" y="31"/>
                    </a:cubicBezTo>
                    <a:cubicBezTo>
                      <a:pt x="20" y="32"/>
                      <a:pt x="20" y="32"/>
                      <a:pt x="20" y="32"/>
                    </a:cubicBezTo>
                    <a:cubicBezTo>
                      <a:pt x="40" y="39"/>
                      <a:pt x="40" y="39"/>
                      <a:pt x="40" y="39"/>
                    </a:cubicBezTo>
                    <a:cubicBezTo>
                      <a:pt x="41" y="40"/>
                      <a:pt x="42" y="39"/>
                      <a:pt x="42" y="39"/>
                    </a:cubicBezTo>
                    <a:cubicBezTo>
                      <a:pt x="42" y="38"/>
                      <a:pt x="42" y="37"/>
                      <a:pt x="41" y="37"/>
                    </a:cubicBezTo>
                    <a:cubicBezTo>
                      <a:pt x="30" y="29"/>
                      <a:pt x="30" y="29"/>
                      <a:pt x="30" y="29"/>
                    </a:cubicBezTo>
                    <a:cubicBezTo>
                      <a:pt x="41" y="34"/>
                      <a:pt x="41" y="34"/>
                      <a:pt x="41" y="34"/>
                    </a:cubicBezTo>
                    <a:cubicBezTo>
                      <a:pt x="42" y="34"/>
                      <a:pt x="43" y="34"/>
                      <a:pt x="43" y="33"/>
                    </a:cubicBezTo>
                    <a:cubicBezTo>
                      <a:pt x="44" y="32"/>
                      <a:pt x="43" y="32"/>
                      <a:pt x="43" y="31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6" y="12"/>
                      <a:pt x="15" y="16"/>
                      <a:pt x="24" y="21"/>
                    </a:cubicBezTo>
                    <a:cubicBezTo>
                      <a:pt x="28" y="23"/>
                      <a:pt x="32" y="25"/>
                      <a:pt x="36" y="27"/>
                    </a:cubicBezTo>
                    <a:cubicBezTo>
                      <a:pt x="37" y="27"/>
                      <a:pt x="39" y="28"/>
                      <a:pt x="40" y="29"/>
                    </a:cubicBezTo>
                    <a:cubicBezTo>
                      <a:pt x="41" y="29"/>
                      <a:pt x="41" y="29"/>
                      <a:pt x="42" y="29"/>
                    </a:cubicBezTo>
                    <a:cubicBezTo>
                      <a:pt x="42" y="29"/>
                      <a:pt x="42" y="30"/>
                      <a:pt x="43" y="30"/>
                    </a:cubicBezTo>
                    <a:cubicBezTo>
                      <a:pt x="43" y="29"/>
                      <a:pt x="43" y="29"/>
                      <a:pt x="43" y="29"/>
                    </a:cubicBezTo>
                    <a:cubicBezTo>
                      <a:pt x="44" y="29"/>
                      <a:pt x="44" y="29"/>
                      <a:pt x="44" y="29"/>
                    </a:cubicBezTo>
                    <a:cubicBezTo>
                      <a:pt x="44" y="28"/>
                      <a:pt x="45" y="28"/>
                      <a:pt x="44" y="28"/>
                    </a:cubicBezTo>
                    <a:cubicBezTo>
                      <a:pt x="44" y="27"/>
                      <a:pt x="44" y="27"/>
                      <a:pt x="44" y="27"/>
                    </a:cubicBezTo>
                    <a:cubicBezTo>
                      <a:pt x="44" y="27"/>
                      <a:pt x="41" y="25"/>
                      <a:pt x="37" y="23"/>
                    </a:cubicBezTo>
                    <a:cubicBezTo>
                      <a:pt x="31" y="19"/>
                      <a:pt x="23" y="14"/>
                      <a:pt x="15" y="9"/>
                    </a:cubicBezTo>
                    <a:cubicBezTo>
                      <a:pt x="12" y="7"/>
                      <a:pt x="8" y="5"/>
                      <a:pt x="6" y="4"/>
                    </a:cubicBezTo>
                    <a:cubicBezTo>
                      <a:pt x="5" y="3"/>
                      <a:pt x="4" y="2"/>
                      <a:pt x="3" y="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1"/>
                      <a:pt x="3" y="1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2"/>
                      <a:pt x="3" y="1"/>
                      <a:pt x="2" y="1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4"/>
                      <a:pt x="2" y="5"/>
                      <a:pt x="4" y="6"/>
                    </a:cubicBezTo>
                    <a:cubicBezTo>
                      <a:pt x="13" y="12"/>
                      <a:pt x="42" y="29"/>
                      <a:pt x="42" y="29"/>
                    </a:cubicBezTo>
                    <a:cubicBezTo>
                      <a:pt x="43" y="28"/>
                      <a:pt x="43" y="28"/>
                      <a:pt x="43" y="28"/>
                    </a:cubicBezTo>
                    <a:cubicBezTo>
                      <a:pt x="42" y="27"/>
                      <a:pt x="42" y="27"/>
                      <a:pt x="42" y="27"/>
                    </a:cubicBezTo>
                    <a:cubicBezTo>
                      <a:pt x="43" y="28"/>
                      <a:pt x="43" y="28"/>
                      <a:pt x="43" y="28"/>
                    </a:cubicBezTo>
                    <a:cubicBezTo>
                      <a:pt x="43" y="27"/>
                      <a:pt x="43" y="27"/>
                      <a:pt x="43" y="27"/>
                    </a:cubicBezTo>
                    <a:cubicBezTo>
                      <a:pt x="42" y="27"/>
                      <a:pt x="42" y="27"/>
                      <a:pt x="42" y="27"/>
                    </a:cubicBezTo>
                    <a:cubicBezTo>
                      <a:pt x="43" y="28"/>
                      <a:pt x="43" y="28"/>
                      <a:pt x="43" y="28"/>
                    </a:cubicBezTo>
                    <a:cubicBezTo>
                      <a:pt x="43" y="27"/>
                      <a:pt x="43" y="27"/>
                      <a:pt x="43" y="27"/>
                    </a:cubicBezTo>
                    <a:cubicBezTo>
                      <a:pt x="43" y="28"/>
                      <a:pt x="43" y="28"/>
                      <a:pt x="43" y="28"/>
                    </a:cubicBezTo>
                    <a:cubicBezTo>
                      <a:pt x="43" y="27"/>
                      <a:pt x="43" y="27"/>
                      <a:pt x="43" y="27"/>
                    </a:cubicBezTo>
                    <a:cubicBezTo>
                      <a:pt x="43" y="27"/>
                      <a:pt x="43" y="27"/>
                      <a:pt x="43" y="27"/>
                    </a:cubicBezTo>
                    <a:cubicBezTo>
                      <a:pt x="43" y="28"/>
                      <a:pt x="43" y="28"/>
                      <a:pt x="43" y="28"/>
                    </a:cubicBezTo>
                    <a:cubicBezTo>
                      <a:pt x="43" y="27"/>
                      <a:pt x="43" y="27"/>
                      <a:pt x="43" y="27"/>
                    </a:cubicBezTo>
                    <a:cubicBezTo>
                      <a:pt x="43" y="27"/>
                      <a:pt x="43" y="27"/>
                      <a:pt x="43" y="27"/>
                    </a:cubicBezTo>
                    <a:cubicBezTo>
                      <a:pt x="43" y="27"/>
                      <a:pt x="43" y="27"/>
                      <a:pt x="43" y="27"/>
                    </a:cubicBezTo>
                    <a:cubicBezTo>
                      <a:pt x="43" y="27"/>
                      <a:pt x="43" y="27"/>
                      <a:pt x="43" y="27"/>
                    </a:cubicBezTo>
                    <a:cubicBezTo>
                      <a:pt x="43" y="27"/>
                      <a:pt x="43" y="27"/>
                      <a:pt x="43" y="27"/>
                    </a:cubicBezTo>
                    <a:cubicBezTo>
                      <a:pt x="43" y="27"/>
                      <a:pt x="43" y="27"/>
                      <a:pt x="43" y="27"/>
                    </a:cubicBezTo>
                    <a:cubicBezTo>
                      <a:pt x="43" y="27"/>
                      <a:pt x="42" y="26"/>
                      <a:pt x="41" y="26"/>
                    </a:cubicBezTo>
                    <a:cubicBezTo>
                      <a:pt x="37" y="24"/>
                      <a:pt x="29" y="20"/>
                      <a:pt x="21" y="16"/>
                    </a:cubicBezTo>
                    <a:cubicBezTo>
                      <a:pt x="14" y="13"/>
                      <a:pt x="8" y="9"/>
                      <a:pt x="8" y="9"/>
                    </a:cubicBezTo>
                    <a:cubicBezTo>
                      <a:pt x="7" y="9"/>
                      <a:pt x="6" y="9"/>
                      <a:pt x="6" y="10"/>
                    </a:cubicBezTo>
                    <a:cubicBezTo>
                      <a:pt x="5" y="11"/>
                      <a:pt x="6" y="12"/>
                      <a:pt x="6" y="12"/>
                    </a:cubicBezTo>
                    <a:cubicBezTo>
                      <a:pt x="28" y="26"/>
                      <a:pt x="28" y="26"/>
                      <a:pt x="28" y="26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16" y="21"/>
                      <a:pt x="15" y="21"/>
                      <a:pt x="14" y="22"/>
                    </a:cubicBezTo>
                    <a:cubicBezTo>
                      <a:pt x="14" y="22"/>
                      <a:pt x="14" y="23"/>
                      <a:pt x="15" y="24"/>
                    </a:cubicBezTo>
                    <a:cubicBezTo>
                      <a:pt x="27" y="31"/>
                      <a:pt x="27" y="31"/>
                      <a:pt x="27" y="31"/>
                    </a:cubicBezTo>
                    <a:cubicBezTo>
                      <a:pt x="21" y="29"/>
                      <a:pt x="21" y="29"/>
                      <a:pt x="21" y="29"/>
                    </a:cubicBezTo>
                    <a:cubicBezTo>
                      <a:pt x="21" y="29"/>
                      <a:pt x="20" y="29"/>
                      <a:pt x="19" y="30"/>
                    </a:cubicBezTo>
                    <a:cubicBezTo>
                      <a:pt x="19" y="31"/>
                      <a:pt x="19" y="31"/>
                      <a:pt x="20" y="32"/>
                    </a:cubicBezTo>
                    <a:cubicBezTo>
                      <a:pt x="20" y="32"/>
                      <a:pt x="25" y="35"/>
                      <a:pt x="30" y="38"/>
                    </a:cubicBezTo>
                    <a:cubicBezTo>
                      <a:pt x="33" y="39"/>
                      <a:pt x="35" y="41"/>
                      <a:pt x="37" y="42"/>
                    </a:cubicBezTo>
                    <a:cubicBezTo>
                      <a:pt x="38" y="43"/>
                      <a:pt x="39" y="43"/>
                      <a:pt x="39" y="43"/>
                    </a:cubicBezTo>
                    <a:cubicBezTo>
                      <a:pt x="40" y="44"/>
                      <a:pt x="40" y="44"/>
                      <a:pt x="40" y="44"/>
                    </a:cubicBezTo>
                    <a:cubicBezTo>
                      <a:pt x="40" y="44"/>
                      <a:pt x="40" y="44"/>
                      <a:pt x="40" y="44"/>
                    </a:cubicBezTo>
                    <a:cubicBezTo>
                      <a:pt x="40" y="43"/>
                      <a:pt x="40" y="43"/>
                      <a:pt x="40" y="43"/>
                    </a:cubicBezTo>
                    <a:cubicBezTo>
                      <a:pt x="40" y="44"/>
                      <a:pt x="40" y="44"/>
                      <a:pt x="40" y="44"/>
                    </a:cubicBezTo>
                    <a:cubicBezTo>
                      <a:pt x="40" y="44"/>
                      <a:pt x="40" y="44"/>
                      <a:pt x="40" y="44"/>
                    </a:cubicBezTo>
                    <a:cubicBezTo>
                      <a:pt x="40" y="43"/>
                      <a:pt x="40" y="43"/>
                      <a:pt x="40" y="43"/>
                    </a:cubicBezTo>
                    <a:cubicBezTo>
                      <a:pt x="40" y="44"/>
                      <a:pt x="40" y="44"/>
                      <a:pt x="40" y="44"/>
                    </a:cubicBezTo>
                    <a:cubicBezTo>
                      <a:pt x="41" y="43"/>
                      <a:pt x="41" y="43"/>
                      <a:pt x="41" y="43"/>
                    </a:cubicBezTo>
                    <a:cubicBezTo>
                      <a:pt x="39" y="43"/>
                      <a:pt x="39" y="43"/>
                      <a:pt x="39" y="43"/>
                    </a:cubicBezTo>
                    <a:cubicBezTo>
                      <a:pt x="39" y="44"/>
                      <a:pt x="40" y="44"/>
                      <a:pt x="40" y="44"/>
                    </a:cubicBezTo>
                    <a:cubicBezTo>
                      <a:pt x="41" y="43"/>
                      <a:pt x="41" y="43"/>
                      <a:pt x="41" y="43"/>
                    </a:cubicBezTo>
                    <a:cubicBezTo>
                      <a:pt x="39" y="43"/>
                      <a:pt x="39" y="43"/>
                      <a:pt x="39" y="43"/>
                    </a:cubicBezTo>
                    <a:cubicBezTo>
                      <a:pt x="41" y="43"/>
                      <a:pt x="41" y="43"/>
                      <a:pt x="41" y="43"/>
                    </a:cubicBezTo>
                    <a:cubicBezTo>
                      <a:pt x="40" y="42"/>
                      <a:pt x="40" y="42"/>
                      <a:pt x="40" y="42"/>
                    </a:cubicBezTo>
                    <a:cubicBezTo>
                      <a:pt x="39" y="43"/>
                      <a:pt x="39" y="43"/>
                      <a:pt x="39" y="43"/>
                    </a:cubicBezTo>
                    <a:cubicBezTo>
                      <a:pt x="41" y="43"/>
                      <a:pt x="41" y="43"/>
                      <a:pt x="41" y="43"/>
                    </a:cubicBezTo>
                    <a:cubicBezTo>
                      <a:pt x="40" y="42"/>
                      <a:pt x="40" y="42"/>
                      <a:pt x="40" y="42"/>
                    </a:cubicBezTo>
                    <a:cubicBezTo>
                      <a:pt x="41" y="43"/>
                      <a:pt x="41" y="43"/>
                      <a:pt x="41" y="43"/>
                    </a:cubicBezTo>
                    <a:cubicBezTo>
                      <a:pt x="41" y="42"/>
                      <a:pt x="41" y="42"/>
                      <a:pt x="41" y="42"/>
                    </a:cubicBezTo>
                    <a:cubicBezTo>
                      <a:pt x="25" y="36"/>
                      <a:pt x="25" y="36"/>
                      <a:pt x="25" y="36"/>
                    </a:cubicBezTo>
                    <a:cubicBezTo>
                      <a:pt x="24" y="36"/>
                      <a:pt x="24" y="36"/>
                      <a:pt x="23" y="37"/>
                    </a:cubicBezTo>
                    <a:cubicBezTo>
                      <a:pt x="23" y="38"/>
                      <a:pt x="23" y="38"/>
                      <a:pt x="24" y="39"/>
                    </a:cubicBezTo>
                    <a:cubicBezTo>
                      <a:pt x="36" y="46"/>
                      <a:pt x="36" y="46"/>
                      <a:pt x="36" y="46"/>
                    </a:cubicBezTo>
                    <a:cubicBezTo>
                      <a:pt x="32" y="48"/>
                      <a:pt x="32" y="48"/>
                      <a:pt x="32" y="48"/>
                    </a:cubicBezTo>
                    <a:cubicBezTo>
                      <a:pt x="32" y="48"/>
                      <a:pt x="31" y="48"/>
                      <a:pt x="31" y="49"/>
                    </a:cubicBezTo>
                    <a:cubicBezTo>
                      <a:pt x="31" y="49"/>
                      <a:pt x="31" y="50"/>
                      <a:pt x="32" y="50"/>
                    </a:cubicBezTo>
                    <a:cubicBezTo>
                      <a:pt x="38" y="54"/>
                      <a:pt x="38" y="54"/>
                      <a:pt x="38" y="54"/>
                    </a:cubicBezTo>
                    <a:cubicBezTo>
                      <a:pt x="36" y="58"/>
                      <a:pt x="36" y="58"/>
                      <a:pt x="36" y="58"/>
                    </a:cubicBezTo>
                    <a:cubicBezTo>
                      <a:pt x="36" y="58"/>
                      <a:pt x="36" y="59"/>
                      <a:pt x="37" y="60"/>
                    </a:cubicBezTo>
                    <a:cubicBezTo>
                      <a:pt x="38" y="61"/>
                      <a:pt x="38" y="61"/>
                      <a:pt x="38" y="61"/>
                    </a:cubicBezTo>
                    <a:cubicBezTo>
                      <a:pt x="39" y="61"/>
                      <a:pt x="40" y="61"/>
                      <a:pt x="40" y="60"/>
                    </a:cubicBezTo>
                    <a:cubicBezTo>
                      <a:pt x="41" y="59"/>
                      <a:pt x="41" y="58"/>
                      <a:pt x="40" y="58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9" name="Freeform 1209">
                <a:extLst>
                  <a:ext uri="{FF2B5EF4-FFF2-40B4-BE49-F238E27FC236}">
                    <a16:creationId xmlns="" xmlns:a16="http://schemas.microsoft.com/office/drawing/2014/main" id="{7BE14A96-1EB4-4EEE-98B0-87491F5D25D4}"/>
                  </a:ext>
                </a:extLst>
              </p:cNvPr>
              <p:cNvSpPr/>
              <p:nvPr/>
            </p:nvSpPr>
            <p:spPr bwMode="auto">
              <a:xfrm>
                <a:off x="4155906" y="554606"/>
                <a:ext cx="275250" cy="191548"/>
              </a:xfrm>
              <a:custGeom>
                <a:avLst/>
                <a:gdLst>
                  <a:gd name="T0" fmla="*/ 43 w 126"/>
                  <a:gd name="T1" fmla="*/ 33 h 87"/>
                  <a:gd name="T2" fmla="*/ 92 w 126"/>
                  <a:gd name="T3" fmla="*/ 58 h 87"/>
                  <a:gd name="T4" fmla="*/ 92 w 126"/>
                  <a:gd name="T5" fmla="*/ 56 h 87"/>
                  <a:gd name="T6" fmla="*/ 70 w 126"/>
                  <a:gd name="T7" fmla="*/ 41 h 87"/>
                  <a:gd name="T8" fmla="*/ 9 w 126"/>
                  <a:gd name="T9" fmla="*/ 4 h 87"/>
                  <a:gd name="T10" fmla="*/ 3 w 126"/>
                  <a:gd name="T11" fmla="*/ 0 h 87"/>
                  <a:gd name="T12" fmla="*/ 2 w 126"/>
                  <a:gd name="T13" fmla="*/ 0 h 87"/>
                  <a:gd name="T14" fmla="*/ 2 w 126"/>
                  <a:gd name="T15" fmla="*/ 0 h 87"/>
                  <a:gd name="T16" fmla="*/ 2 w 126"/>
                  <a:gd name="T17" fmla="*/ 1 h 87"/>
                  <a:gd name="T18" fmla="*/ 1 w 126"/>
                  <a:gd name="T19" fmla="*/ 1 h 87"/>
                  <a:gd name="T20" fmla="*/ 2 w 126"/>
                  <a:gd name="T21" fmla="*/ 0 h 87"/>
                  <a:gd name="T22" fmla="*/ 2 w 126"/>
                  <a:gd name="T23" fmla="*/ 0 h 87"/>
                  <a:gd name="T24" fmla="*/ 3 w 126"/>
                  <a:gd name="T25" fmla="*/ 0 h 87"/>
                  <a:gd name="T26" fmla="*/ 1 w 126"/>
                  <a:gd name="T27" fmla="*/ 1 h 87"/>
                  <a:gd name="T28" fmla="*/ 1 w 126"/>
                  <a:gd name="T29" fmla="*/ 1 h 87"/>
                  <a:gd name="T30" fmla="*/ 3 w 126"/>
                  <a:gd name="T31" fmla="*/ 0 h 87"/>
                  <a:gd name="T32" fmla="*/ 3 w 126"/>
                  <a:gd name="T33" fmla="*/ 1 h 87"/>
                  <a:gd name="T34" fmla="*/ 3 w 126"/>
                  <a:gd name="T35" fmla="*/ 2 h 87"/>
                  <a:gd name="T36" fmla="*/ 2 w 126"/>
                  <a:gd name="T37" fmla="*/ 3 h 87"/>
                  <a:gd name="T38" fmla="*/ 1 w 126"/>
                  <a:gd name="T39" fmla="*/ 1 h 87"/>
                  <a:gd name="T40" fmla="*/ 2 w 126"/>
                  <a:gd name="T41" fmla="*/ 2 h 87"/>
                  <a:gd name="T42" fmla="*/ 2 w 126"/>
                  <a:gd name="T43" fmla="*/ 3 h 87"/>
                  <a:gd name="T44" fmla="*/ 2 w 126"/>
                  <a:gd name="T45" fmla="*/ 3 h 87"/>
                  <a:gd name="T46" fmla="*/ 5 w 126"/>
                  <a:gd name="T47" fmla="*/ 4 h 87"/>
                  <a:gd name="T48" fmla="*/ 51 w 126"/>
                  <a:gd name="T49" fmla="*/ 27 h 87"/>
                  <a:gd name="T50" fmla="*/ 59 w 126"/>
                  <a:gd name="T51" fmla="*/ 30 h 87"/>
                  <a:gd name="T52" fmla="*/ 20 w 126"/>
                  <a:gd name="T53" fmla="*/ 4 h 87"/>
                  <a:gd name="T54" fmla="*/ 18 w 126"/>
                  <a:gd name="T55" fmla="*/ 6 h 87"/>
                  <a:gd name="T56" fmla="*/ 58 w 126"/>
                  <a:gd name="T57" fmla="*/ 29 h 87"/>
                  <a:gd name="T58" fmla="*/ 32 w 126"/>
                  <a:gd name="T59" fmla="*/ 14 h 87"/>
                  <a:gd name="T60" fmla="*/ 6 w 126"/>
                  <a:gd name="T61" fmla="*/ 1 h 87"/>
                  <a:gd name="T62" fmla="*/ 2 w 126"/>
                  <a:gd name="T63" fmla="*/ 0 h 87"/>
                  <a:gd name="T64" fmla="*/ 0 w 126"/>
                  <a:gd name="T65" fmla="*/ 0 h 87"/>
                  <a:gd name="T66" fmla="*/ 0 w 126"/>
                  <a:gd name="T67" fmla="*/ 2 h 87"/>
                  <a:gd name="T68" fmla="*/ 1 w 126"/>
                  <a:gd name="T69" fmla="*/ 3 h 87"/>
                  <a:gd name="T70" fmla="*/ 55 w 126"/>
                  <a:gd name="T71" fmla="*/ 35 h 87"/>
                  <a:gd name="T72" fmla="*/ 87 w 126"/>
                  <a:gd name="T73" fmla="*/ 56 h 87"/>
                  <a:gd name="T74" fmla="*/ 90 w 126"/>
                  <a:gd name="T75" fmla="*/ 58 h 87"/>
                  <a:gd name="T76" fmla="*/ 91 w 126"/>
                  <a:gd name="T77" fmla="*/ 57 h 87"/>
                  <a:gd name="T78" fmla="*/ 90 w 126"/>
                  <a:gd name="T79" fmla="*/ 58 h 87"/>
                  <a:gd name="T80" fmla="*/ 90 w 126"/>
                  <a:gd name="T81" fmla="*/ 57 h 87"/>
                  <a:gd name="T82" fmla="*/ 90 w 126"/>
                  <a:gd name="T83" fmla="*/ 57 h 87"/>
                  <a:gd name="T84" fmla="*/ 91 w 126"/>
                  <a:gd name="T85" fmla="*/ 57 h 87"/>
                  <a:gd name="T86" fmla="*/ 91 w 126"/>
                  <a:gd name="T87" fmla="*/ 57 h 87"/>
                  <a:gd name="T88" fmla="*/ 2 w 126"/>
                  <a:gd name="T89" fmla="*/ 7 h 87"/>
                  <a:gd name="T90" fmla="*/ 1 w 126"/>
                  <a:gd name="T91" fmla="*/ 10 h 87"/>
                  <a:gd name="T92" fmla="*/ 126 w 126"/>
                  <a:gd name="T93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26" h="87">
                    <a:moveTo>
                      <a:pt x="125" y="85"/>
                    </a:moveTo>
                    <a:cubicBezTo>
                      <a:pt x="43" y="33"/>
                      <a:pt x="43" y="33"/>
                      <a:pt x="43" y="33"/>
                    </a:cubicBezTo>
                    <a:cubicBezTo>
                      <a:pt x="91" y="59"/>
                      <a:pt x="91" y="59"/>
                      <a:pt x="91" y="59"/>
                    </a:cubicBezTo>
                    <a:cubicBezTo>
                      <a:pt x="91" y="59"/>
                      <a:pt x="92" y="59"/>
                      <a:pt x="92" y="58"/>
                    </a:cubicBezTo>
                    <a:cubicBezTo>
                      <a:pt x="93" y="57"/>
                      <a:pt x="93" y="57"/>
                      <a:pt x="93" y="57"/>
                    </a:cubicBezTo>
                    <a:cubicBezTo>
                      <a:pt x="93" y="57"/>
                      <a:pt x="92" y="56"/>
                      <a:pt x="92" y="56"/>
                    </a:cubicBezTo>
                    <a:cubicBezTo>
                      <a:pt x="92" y="55"/>
                      <a:pt x="91" y="55"/>
                      <a:pt x="90" y="54"/>
                    </a:cubicBezTo>
                    <a:cubicBezTo>
                      <a:pt x="87" y="51"/>
                      <a:pt x="79" y="46"/>
                      <a:pt x="70" y="41"/>
                    </a:cubicBezTo>
                    <a:cubicBezTo>
                      <a:pt x="57" y="33"/>
                      <a:pt x="40" y="22"/>
                      <a:pt x="26" y="14"/>
                    </a:cubicBezTo>
                    <a:cubicBezTo>
                      <a:pt x="19" y="10"/>
                      <a:pt x="13" y="7"/>
                      <a:pt x="9" y="4"/>
                    </a:cubicBezTo>
                    <a:cubicBezTo>
                      <a:pt x="7" y="3"/>
                      <a:pt x="5" y="2"/>
                      <a:pt x="4" y="1"/>
                    </a:cubicBezTo>
                    <a:cubicBezTo>
                      <a:pt x="3" y="1"/>
                      <a:pt x="3" y="0"/>
                      <a:pt x="3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1"/>
                      <a:pt x="3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3"/>
                      <a:pt x="3" y="3"/>
                      <a:pt x="5" y="4"/>
                    </a:cubicBezTo>
                    <a:cubicBezTo>
                      <a:pt x="12" y="7"/>
                      <a:pt x="25" y="13"/>
                      <a:pt x="36" y="19"/>
                    </a:cubicBezTo>
                    <a:cubicBezTo>
                      <a:pt x="42" y="22"/>
                      <a:pt x="47" y="25"/>
                      <a:pt x="51" y="27"/>
                    </a:cubicBezTo>
                    <a:cubicBezTo>
                      <a:pt x="55" y="29"/>
                      <a:pt x="57" y="31"/>
                      <a:pt x="57" y="31"/>
                    </a:cubicBezTo>
                    <a:cubicBezTo>
                      <a:pt x="58" y="31"/>
                      <a:pt x="59" y="31"/>
                      <a:pt x="59" y="30"/>
                    </a:cubicBezTo>
                    <a:cubicBezTo>
                      <a:pt x="60" y="29"/>
                      <a:pt x="59" y="28"/>
                      <a:pt x="59" y="28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19" y="3"/>
                      <a:pt x="18" y="3"/>
                      <a:pt x="18" y="4"/>
                    </a:cubicBezTo>
                    <a:cubicBezTo>
                      <a:pt x="17" y="5"/>
                      <a:pt x="17" y="6"/>
                      <a:pt x="18" y="6"/>
                    </a:cubicBezTo>
                    <a:cubicBezTo>
                      <a:pt x="57" y="30"/>
                      <a:pt x="57" y="30"/>
                      <a:pt x="57" y="30"/>
                    </a:cubicBezTo>
                    <a:cubicBezTo>
                      <a:pt x="58" y="29"/>
                      <a:pt x="58" y="29"/>
                      <a:pt x="58" y="29"/>
                    </a:cubicBezTo>
                    <a:cubicBezTo>
                      <a:pt x="59" y="28"/>
                      <a:pt x="59" y="28"/>
                      <a:pt x="59" y="28"/>
                    </a:cubicBezTo>
                    <a:cubicBezTo>
                      <a:pt x="59" y="28"/>
                      <a:pt x="46" y="21"/>
                      <a:pt x="32" y="14"/>
                    </a:cubicBezTo>
                    <a:cubicBezTo>
                      <a:pt x="25" y="10"/>
                      <a:pt x="18" y="7"/>
                      <a:pt x="13" y="4"/>
                    </a:cubicBezTo>
                    <a:cubicBezTo>
                      <a:pt x="10" y="3"/>
                      <a:pt x="8" y="2"/>
                      <a:pt x="6" y="1"/>
                    </a:cubicBezTo>
                    <a:cubicBezTo>
                      <a:pt x="5" y="1"/>
                      <a:pt x="4" y="0"/>
                      <a:pt x="3" y="0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3" y="4"/>
                      <a:pt x="6" y="6"/>
                    </a:cubicBezTo>
                    <a:cubicBezTo>
                      <a:pt x="15" y="11"/>
                      <a:pt x="36" y="24"/>
                      <a:pt x="55" y="35"/>
                    </a:cubicBezTo>
                    <a:cubicBezTo>
                      <a:pt x="65" y="41"/>
                      <a:pt x="73" y="46"/>
                      <a:pt x="80" y="50"/>
                    </a:cubicBezTo>
                    <a:cubicBezTo>
                      <a:pt x="83" y="53"/>
                      <a:pt x="86" y="54"/>
                      <a:pt x="87" y="56"/>
                    </a:cubicBezTo>
                    <a:cubicBezTo>
                      <a:pt x="88" y="56"/>
                      <a:pt x="89" y="57"/>
                      <a:pt x="89" y="57"/>
                    </a:cubicBezTo>
                    <a:cubicBezTo>
                      <a:pt x="90" y="58"/>
                      <a:pt x="90" y="58"/>
                      <a:pt x="90" y="58"/>
                    </a:cubicBezTo>
                    <a:cubicBezTo>
                      <a:pt x="90" y="58"/>
                      <a:pt x="90" y="58"/>
                      <a:pt x="90" y="58"/>
                    </a:cubicBezTo>
                    <a:cubicBezTo>
                      <a:pt x="91" y="57"/>
                      <a:pt x="91" y="57"/>
                      <a:pt x="91" y="57"/>
                    </a:cubicBezTo>
                    <a:cubicBezTo>
                      <a:pt x="90" y="57"/>
                      <a:pt x="90" y="57"/>
                      <a:pt x="90" y="57"/>
                    </a:cubicBezTo>
                    <a:cubicBezTo>
                      <a:pt x="90" y="58"/>
                      <a:pt x="90" y="58"/>
                      <a:pt x="90" y="58"/>
                    </a:cubicBezTo>
                    <a:cubicBezTo>
                      <a:pt x="91" y="57"/>
                      <a:pt x="91" y="57"/>
                      <a:pt x="91" y="57"/>
                    </a:cubicBezTo>
                    <a:cubicBezTo>
                      <a:pt x="90" y="57"/>
                      <a:pt x="90" y="57"/>
                      <a:pt x="90" y="57"/>
                    </a:cubicBezTo>
                    <a:cubicBezTo>
                      <a:pt x="91" y="57"/>
                      <a:pt x="91" y="57"/>
                      <a:pt x="91" y="57"/>
                    </a:cubicBezTo>
                    <a:cubicBezTo>
                      <a:pt x="90" y="57"/>
                      <a:pt x="90" y="57"/>
                      <a:pt x="90" y="57"/>
                    </a:cubicBezTo>
                    <a:cubicBezTo>
                      <a:pt x="90" y="57"/>
                      <a:pt x="90" y="57"/>
                      <a:pt x="90" y="57"/>
                    </a:cubicBezTo>
                    <a:cubicBezTo>
                      <a:pt x="91" y="57"/>
                      <a:pt x="91" y="57"/>
                      <a:pt x="91" y="57"/>
                    </a:cubicBezTo>
                    <a:cubicBezTo>
                      <a:pt x="90" y="57"/>
                      <a:pt x="90" y="57"/>
                      <a:pt x="90" y="57"/>
                    </a:cubicBezTo>
                    <a:cubicBezTo>
                      <a:pt x="91" y="57"/>
                      <a:pt x="91" y="57"/>
                      <a:pt x="91" y="57"/>
                    </a:cubicBezTo>
                    <a:cubicBezTo>
                      <a:pt x="92" y="56"/>
                      <a:pt x="92" y="56"/>
                      <a:pt x="92" y="56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1" y="7"/>
                      <a:pt x="0" y="7"/>
                      <a:pt x="0" y="8"/>
                    </a:cubicBezTo>
                    <a:cubicBezTo>
                      <a:pt x="0" y="9"/>
                      <a:pt x="0" y="10"/>
                      <a:pt x="1" y="10"/>
                    </a:cubicBezTo>
                    <a:cubicBezTo>
                      <a:pt x="124" y="87"/>
                      <a:pt x="124" y="87"/>
                      <a:pt x="124" y="87"/>
                    </a:cubicBezTo>
                    <a:cubicBezTo>
                      <a:pt x="125" y="87"/>
                      <a:pt x="125" y="87"/>
                      <a:pt x="126" y="87"/>
                    </a:cubicBezTo>
                    <a:cubicBezTo>
                      <a:pt x="126" y="86"/>
                      <a:pt x="126" y="85"/>
                      <a:pt x="125" y="85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0" name="Freeform 1211">
                <a:extLst>
                  <a:ext uri="{FF2B5EF4-FFF2-40B4-BE49-F238E27FC236}">
                    <a16:creationId xmlns="" xmlns:a16="http://schemas.microsoft.com/office/drawing/2014/main" id="{C9C39524-D08C-49E1-8415-B23C47306838}"/>
                  </a:ext>
                </a:extLst>
              </p:cNvPr>
              <p:cNvSpPr/>
              <p:nvPr/>
            </p:nvSpPr>
            <p:spPr bwMode="auto">
              <a:xfrm>
                <a:off x="4159125" y="588409"/>
                <a:ext cx="370220" cy="347685"/>
              </a:xfrm>
              <a:custGeom>
                <a:avLst/>
                <a:gdLst>
                  <a:gd name="T0" fmla="*/ 117 w 169"/>
                  <a:gd name="T1" fmla="*/ 150 h 159"/>
                  <a:gd name="T2" fmla="*/ 116 w 169"/>
                  <a:gd name="T3" fmla="*/ 150 h 159"/>
                  <a:gd name="T4" fmla="*/ 128 w 169"/>
                  <a:gd name="T5" fmla="*/ 148 h 159"/>
                  <a:gd name="T6" fmla="*/ 113 w 169"/>
                  <a:gd name="T7" fmla="*/ 131 h 159"/>
                  <a:gd name="T8" fmla="*/ 112 w 169"/>
                  <a:gd name="T9" fmla="*/ 132 h 159"/>
                  <a:gd name="T10" fmla="*/ 72 w 169"/>
                  <a:gd name="T11" fmla="*/ 99 h 159"/>
                  <a:gd name="T12" fmla="*/ 71 w 169"/>
                  <a:gd name="T13" fmla="*/ 100 h 159"/>
                  <a:gd name="T14" fmla="*/ 41 w 169"/>
                  <a:gd name="T15" fmla="*/ 76 h 159"/>
                  <a:gd name="T16" fmla="*/ 42 w 169"/>
                  <a:gd name="T17" fmla="*/ 76 h 159"/>
                  <a:gd name="T18" fmla="*/ 40 w 169"/>
                  <a:gd name="T19" fmla="*/ 76 h 159"/>
                  <a:gd name="T20" fmla="*/ 42 w 169"/>
                  <a:gd name="T21" fmla="*/ 79 h 159"/>
                  <a:gd name="T22" fmla="*/ 27 w 169"/>
                  <a:gd name="T23" fmla="*/ 62 h 159"/>
                  <a:gd name="T24" fmla="*/ 9 w 169"/>
                  <a:gd name="T25" fmla="*/ 49 h 159"/>
                  <a:gd name="T26" fmla="*/ 169 w 169"/>
                  <a:gd name="T27" fmla="*/ 143 h 159"/>
                  <a:gd name="T28" fmla="*/ 7 w 169"/>
                  <a:gd name="T29" fmla="*/ 44 h 159"/>
                  <a:gd name="T30" fmla="*/ 165 w 169"/>
                  <a:gd name="T31" fmla="*/ 137 h 159"/>
                  <a:gd name="T32" fmla="*/ 9 w 169"/>
                  <a:gd name="T33" fmla="*/ 36 h 159"/>
                  <a:gd name="T34" fmla="*/ 8 w 169"/>
                  <a:gd name="T35" fmla="*/ 37 h 159"/>
                  <a:gd name="T36" fmla="*/ 9 w 169"/>
                  <a:gd name="T37" fmla="*/ 38 h 159"/>
                  <a:gd name="T38" fmla="*/ 150 w 169"/>
                  <a:gd name="T39" fmla="*/ 122 h 159"/>
                  <a:gd name="T40" fmla="*/ 6 w 169"/>
                  <a:gd name="T41" fmla="*/ 30 h 159"/>
                  <a:gd name="T42" fmla="*/ 155 w 169"/>
                  <a:gd name="T43" fmla="*/ 119 h 159"/>
                  <a:gd name="T44" fmla="*/ 10 w 169"/>
                  <a:gd name="T45" fmla="*/ 26 h 159"/>
                  <a:gd name="T46" fmla="*/ 5 w 169"/>
                  <a:gd name="T47" fmla="*/ 23 h 159"/>
                  <a:gd name="T48" fmla="*/ 6 w 169"/>
                  <a:gd name="T49" fmla="*/ 18 h 159"/>
                  <a:gd name="T50" fmla="*/ 5 w 169"/>
                  <a:gd name="T51" fmla="*/ 21 h 159"/>
                  <a:gd name="T52" fmla="*/ 153 w 169"/>
                  <a:gd name="T53" fmla="*/ 105 h 159"/>
                  <a:gd name="T54" fmla="*/ 5 w 169"/>
                  <a:gd name="T55" fmla="*/ 14 h 159"/>
                  <a:gd name="T56" fmla="*/ 146 w 169"/>
                  <a:gd name="T57" fmla="*/ 99 h 159"/>
                  <a:gd name="T58" fmla="*/ 4 w 169"/>
                  <a:gd name="T59" fmla="*/ 8 h 159"/>
                  <a:gd name="T60" fmla="*/ 2 w 169"/>
                  <a:gd name="T61" fmla="*/ 8 h 159"/>
                  <a:gd name="T62" fmla="*/ 139 w 169"/>
                  <a:gd name="T63" fmla="*/ 89 h 159"/>
                  <a:gd name="T64" fmla="*/ 137 w 169"/>
                  <a:gd name="T65" fmla="*/ 82 h 159"/>
                  <a:gd name="T66" fmla="*/ 134 w 169"/>
                  <a:gd name="T67" fmla="*/ 63 h 159"/>
                  <a:gd name="T68" fmla="*/ 127 w 169"/>
                  <a:gd name="T69" fmla="*/ 67 h 159"/>
                  <a:gd name="T70" fmla="*/ 139 w 169"/>
                  <a:gd name="T71" fmla="*/ 81 h 159"/>
                  <a:gd name="T72" fmla="*/ 3 w 169"/>
                  <a:gd name="T73" fmla="*/ 1 h 159"/>
                  <a:gd name="T74" fmla="*/ 2 w 169"/>
                  <a:gd name="T75" fmla="*/ 5 h 159"/>
                  <a:gd name="T76" fmla="*/ 148 w 169"/>
                  <a:gd name="T77" fmla="*/ 99 h 159"/>
                  <a:gd name="T78" fmla="*/ 148 w 169"/>
                  <a:gd name="T79" fmla="*/ 98 h 159"/>
                  <a:gd name="T80" fmla="*/ 149 w 169"/>
                  <a:gd name="T81" fmla="*/ 97 h 159"/>
                  <a:gd name="T82" fmla="*/ 5 w 169"/>
                  <a:gd name="T83" fmla="*/ 16 h 159"/>
                  <a:gd name="T84" fmla="*/ 4 w 169"/>
                  <a:gd name="T85" fmla="*/ 18 h 159"/>
                  <a:gd name="T86" fmla="*/ 159 w 169"/>
                  <a:gd name="T87" fmla="*/ 118 h 159"/>
                  <a:gd name="T88" fmla="*/ 78 w 169"/>
                  <a:gd name="T89" fmla="*/ 69 h 159"/>
                  <a:gd name="T90" fmla="*/ 90 w 169"/>
                  <a:gd name="T91" fmla="*/ 81 h 159"/>
                  <a:gd name="T92" fmla="*/ 8 w 169"/>
                  <a:gd name="T93" fmla="*/ 39 h 159"/>
                  <a:gd name="T94" fmla="*/ 165 w 169"/>
                  <a:gd name="T95" fmla="*/ 136 h 159"/>
                  <a:gd name="T96" fmla="*/ 166 w 169"/>
                  <a:gd name="T97" fmla="*/ 136 h 159"/>
                  <a:gd name="T98" fmla="*/ 167 w 169"/>
                  <a:gd name="T99" fmla="*/ 144 h 159"/>
                  <a:gd name="T100" fmla="*/ 167 w 169"/>
                  <a:gd name="T101" fmla="*/ 143 h 159"/>
                  <a:gd name="T102" fmla="*/ 6 w 169"/>
                  <a:gd name="T103" fmla="*/ 49 h 159"/>
                  <a:gd name="T104" fmla="*/ 162 w 169"/>
                  <a:gd name="T105" fmla="*/ 145 h 159"/>
                  <a:gd name="T106" fmla="*/ 41 w 169"/>
                  <a:gd name="T107" fmla="*/ 75 h 159"/>
                  <a:gd name="T108" fmla="*/ 155 w 169"/>
                  <a:gd name="T109" fmla="*/ 146 h 159"/>
                  <a:gd name="T110" fmla="*/ 110 w 169"/>
                  <a:gd name="T111" fmla="*/ 132 h 159"/>
                  <a:gd name="T112" fmla="*/ 142 w 169"/>
                  <a:gd name="T113" fmla="*/ 152 h 159"/>
                  <a:gd name="T114" fmla="*/ 143 w 169"/>
                  <a:gd name="T115" fmla="*/ 150 h 159"/>
                  <a:gd name="T116" fmla="*/ 134 w 169"/>
                  <a:gd name="T117" fmla="*/ 153 h 159"/>
                  <a:gd name="T118" fmla="*/ 122 w 169"/>
                  <a:gd name="T119" fmla="*/ 149 h 159"/>
                  <a:gd name="T120" fmla="*/ 119 w 169"/>
                  <a:gd name="T121" fmla="*/ 158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69" h="159">
                    <a:moveTo>
                      <a:pt x="119" y="156"/>
                    </a:moveTo>
                    <a:cubicBezTo>
                      <a:pt x="117" y="155"/>
                      <a:pt x="117" y="155"/>
                      <a:pt x="117" y="155"/>
                    </a:cubicBezTo>
                    <a:cubicBezTo>
                      <a:pt x="117" y="156"/>
                      <a:pt x="117" y="156"/>
                      <a:pt x="117" y="156"/>
                    </a:cubicBezTo>
                    <a:cubicBezTo>
                      <a:pt x="117" y="157"/>
                      <a:pt x="117" y="157"/>
                      <a:pt x="117" y="157"/>
                    </a:cubicBezTo>
                    <a:cubicBezTo>
                      <a:pt x="124" y="155"/>
                      <a:pt x="124" y="155"/>
                      <a:pt x="124" y="155"/>
                    </a:cubicBezTo>
                    <a:cubicBezTo>
                      <a:pt x="125" y="155"/>
                      <a:pt x="125" y="155"/>
                      <a:pt x="126" y="154"/>
                    </a:cubicBezTo>
                    <a:cubicBezTo>
                      <a:pt x="126" y="154"/>
                      <a:pt x="125" y="153"/>
                      <a:pt x="125" y="153"/>
                    </a:cubicBezTo>
                    <a:cubicBezTo>
                      <a:pt x="117" y="148"/>
                      <a:pt x="117" y="148"/>
                      <a:pt x="117" y="148"/>
                    </a:cubicBezTo>
                    <a:cubicBezTo>
                      <a:pt x="116" y="149"/>
                      <a:pt x="116" y="149"/>
                      <a:pt x="116" y="149"/>
                    </a:cubicBezTo>
                    <a:cubicBezTo>
                      <a:pt x="118" y="150"/>
                      <a:pt x="118" y="150"/>
                      <a:pt x="118" y="150"/>
                    </a:cubicBezTo>
                    <a:cubicBezTo>
                      <a:pt x="116" y="149"/>
                      <a:pt x="116" y="149"/>
                      <a:pt x="116" y="149"/>
                    </a:cubicBezTo>
                    <a:cubicBezTo>
                      <a:pt x="117" y="150"/>
                      <a:pt x="117" y="150"/>
                      <a:pt x="117" y="150"/>
                    </a:cubicBezTo>
                    <a:cubicBezTo>
                      <a:pt x="117" y="150"/>
                      <a:pt x="117" y="150"/>
                      <a:pt x="118" y="150"/>
                    </a:cubicBezTo>
                    <a:cubicBezTo>
                      <a:pt x="116" y="149"/>
                      <a:pt x="116" y="149"/>
                      <a:pt x="116" y="149"/>
                    </a:cubicBezTo>
                    <a:cubicBezTo>
                      <a:pt x="117" y="150"/>
                      <a:pt x="117" y="150"/>
                      <a:pt x="117" y="150"/>
                    </a:cubicBezTo>
                    <a:cubicBezTo>
                      <a:pt x="116" y="149"/>
                      <a:pt x="116" y="149"/>
                      <a:pt x="116" y="149"/>
                    </a:cubicBezTo>
                    <a:cubicBezTo>
                      <a:pt x="116" y="150"/>
                      <a:pt x="116" y="150"/>
                      <a:pt x="116" y="150"/>
                    </a:cubicBezTo>
                    <a:cubicBezTo>
                      <a:pt x="117" y="150"/>
                      <a:pt x="117" y="150"/>
                      <a:pt x="117" y="150"/>
                    </a:cubicBezTo>
                    <a:cubicBezTo>
                      <a:pt x="116" y="149"/>
                      <a:pt x="116" y="149"/>
                      <a:pt x="116" y="149"/>
                    </a:cubicBezTo>
                    <a:cubicBezTo>
                      <a:pt x="116" y="150"/>
                      <a:pt x="116" y="150"/>
                      <a:pt x="116" y="150"/>
                    </a:cubicBezTo>
                    <a:cubicBezTo>
                      <a:pt x="116" y="150"/>
                      <a:pt x="116" y="150"/>
                      <a:pt x="116" y="150"/>
                    </a:cubicBezTo>
                    <a:cubicBezTo>
                      <a:pt x="116" y="150"/>
                      <a:pt x="116" y="150"/>
                      <a:pt x="116" y="150"/>
                    </a:cubicBezTo>
                    <a:cubicBezTo>
                      <a:pt x="116" y="150"/>
                      <a:pt x="116" y="150"/>
                      <a:pt x="116" y="150"/>
                    </a:cubicBezTo>
                    <a:cubicBezTo>
                      <a:pt x="116" y="150"/>
                      <a:pt x="116" y="150"/>
                      <a:pt x="116" y="150"/>
                    </a:cubicBezTo>
                    <a:cubicBezTo>
                      <a:pt x="116" y="150"/>
                      <a:pt x="116" y="150"/>
                      <a:pt x="116" y="150"/>
                    </a:cubicBezTo>
                    <a:cubicBezTo>
                      <a:pt x="117" y="150"/>
                      <a:pt x="118" y="151"/>
                      <a:pt x="120" y="151"/>
                    </a:cubicBezTo>
                    <a:cubicBezTo>
                      <a:pt x="122" y="152"/>
                      <a:pt x="126" y="153"/>
                      <a:pt x="128" y="153"/>
                    </a:cubicBezTo>
                    <a:cubicBezTo>
                      <a:pt x="130" y="154"/>
                      <a:pt x="131" y="154"/>
                      <a:pt x="132" y="154"/>
                    </a:cubicBezTo>
                    <a:cubicBezTo>
                      <a:pt x="133" y="154"/>
                      <a:pt x="133" y="154"/>
                      <a:pt x="133" y="154"/>
                    </a:cubicBezTo>
                    <a:cubicBezTo>
                      <a:pt x="134" y="155"/>
                      <a:pt x="134" y="155"/>
                      <a:pt x="134" y="155"/>
                    </a:cubicBezTo>
                    <a:cubicBezTo>
                      <a:pt x="134" y="155"/>
                      <a:pt x="134" y="155"/>
                      <a:pt x="134" y="155"/>
                    </a:cubicBezTo>
                    <a:cubicBezTo>
                      <a:pt x="135" y="155"/>
                      <a:pt x="135" y="155"/>
                      <a:pt x="135" y="155"/>
                    </a:cubicBezTo>
                    <a:cubicBezTo>
                      <a:pt x="135" y="155"/>
                      <a:pt x="135" y="155"/>
                      <a:pt x="136" y="154"/>
                    </a:cubicBezTo>
                    <a:cubicBezTo>
                      <a:pt x="136" y="154"/>
                      <a:pt x="136" y="153"/>
                      <a:pt x="136" y="153"/>
                    </a:cubicBezTo>
                    <a:cubicBezTo>
                      <a:pt x="136" y="152"/>
                      <a:pt x="136" y="152"/>
                      <a:pt x="135" y="152"/>
                    </a:cubicBezTo>
                    <a:cubicBezTo>
                      <a:pt x="128" y="148"/>
                      <a:pt x="128" y="148"/>
                      <a:pt x="128" y="148"/>
                    </a:cubicBezTo>
                    <a:cubicBezTo>
                      <a:pt x="142" y="153"/>
                      <a:pt x="142" y="153"/>
                      <a:pt x="142" y="153"/>
                    </a:cubicBezTo>
                    <a:cubicBezTo>
                      <a:pt x="143" y="153"/>
                      <a:pt x="144" y="153"/>
                      <a:pt x="144" y="152"/>
                    </a:cubicBezTo>
                    <a:cubicBezTo>
                      <a:pt x="144" y="151"/>
                      <a:pt x="144" y="151"/>
                      <a:pt x="144" y="151"/>
                    </a:cubicBezTo>
                    <a:cubicBezTo>
                      <a:pt x="144" y="151"/>
                      <a:pt x="144" y="150"/>
                      <a:pt x="144" y="150"/>
                    </a:cubicBezTo>
                    <a:cubicBezTo>
                      <a:pt x="143" y="149"/>
                      <a:pt x="143" y="149"/>
                      <a:pt x="143" y="149"/>
                    </a:cubicBezTo>
                    <a:cubicBezTo>
                      <a:pt x="142" y="148"/>
                      <a:pt x="139" y="147"/>
                      <a:pt x="136" y="145"/>
                    </a:cubicBezTo>
                    <a:cubicBezTo>
                      <a:pt x="132" y="142"/>
                      <a:pt x="126" y="139"/>
                      <a:pt x="121" y="136"/>
                    </a:cubicBezTo>
                    <a:cubicBezTo>
                      <a:pt x="119" y="135"/>
                      <a:pt x="116" y="134"/>
                      <a:pt x="115" y="133"/>
                    </a:cubicBezTo>
                    <a:cubicBezTo>
                      <a:pt x="114" y="132"/>
                      <a:pt x="114" y="132"/>
                      <a:pt x="113" y="131"/>
                    </a:cubicBezTo>
                    <a:cubicBezTo>
                      <a:pt x="113" y="131"/>
                      <a:pt x="113" y="131"/>
                      <a:pt x="113" y="131"/>
                    </a:cubicBezTo>
                    <a:cubicBezTo>
                      <a:pt x="113" y="132"/>
                      <a:pt x="113" y="132"/>
                      <a:pt x="113" y="132"/>
                    </a:cubicBezTo>
                    <a:cubicBezTo>
                      <a:pt x="113" y="131"/>
                      <a:pt x="113" y="131"/>
                      <a:pt x="113" y="131"/>
                    </a:cubicBezTo>
                    <a:cubicBezTo>
                      <a:pt x="113" y="131"/>
                      <a:pt x="113" y="131"/>
                      <a:pt x="113" y="131"/>
                    </a:cubicBezTo>
                    <a:cubicBezTo>
                      <a:pt x="113" y="132"/>
                      <a:pt x="113" y="132"/>
                      <a:pt x="113" y="132"/>
                    </a:cubicBezTo>
                    <a:cubicBezTo>
                      <a:pt x="113" y="131"/>
                      <a:pt x="113" y="131"/>
                      <a:pt x="113" y="131"/>
                    </a:cubicBezTo>
                    <a:cubicBezTo>
                      <a:pt x="112" y="132"/>
                      <a:pt x="112" y="132"/>
                      <a:pt x="112" y="132"/>
                    </a:cubicBezTo>
                    <a:cubicBezTo>
                      <a:pt x="113" y="132"/>
                      <a:pt x="113" y="132"/>
                      <a:pt x="113" y="132"/>
                    </a:cubicBezTo>
                    <a:cubicBezTo>
                      <a:pt x="113" y="131"/>
                      <a:pt x="113" y="131"/>
                      <a:pt x="113" y="131"/>
                    </a:cubicBezTo>
                    <a:cubicBezTo>
                      <a:pt x="112" y="132"/>
                      <a:pt x="112" y="132"/>
                      <a:pt x="112" y="132"/>
                    </a:cubicBezTo>
                    <a:cubicBezTo>
                      <a:pt x="113" y="132"/>
                      <a:pt x="113" y="132"/>
                      <a:pt x="113" y="132"/>
                    </a:cubicBezTo>
                    <a:cubicBezTo>
                      <a:pt x="112" y="132"/>
                      <a:pt x="112" y="132"/>
                      <a:pt x="112" y="132"/>
                    </a:cubicBezTo>
                    <a:cubicBezTo>
                      <a:pt x="113" y="133"/>
                      <a:pt x="113" y="133"/>
                      <a:pt x="113" y="133"/>
                    </a:cubicBezTo>
                    <a:cubicBezTo>
                      <a:pt x="113" y="132"/>
                      <a:pt x="113" y="132"/>
                      <a:pt x="113" y="132"/>
                    </a:cubicBezTo>
                    <a:cubicBezTo>
                      <a:pt x="112" y="132"/>
                      <a:pt x="112" y="132"/>
                      <a:pt x="112" y="132"/>
                    </a:cubicBezTo>
                    <a:cubicBezTo>
                      <a:pt x="113" y="133"/>
                      <a:pt x="113" y="133"/>
                      <a:pt x="113" y="133"/>
                    </a:cubicBezTo>
                    <a:cubicBezTo>
                      <a:pt x="112" y="132"/>
                      <a:pt x="112" y="132"/>
                      <a:pt x="112" y="132"/>
                    </a:cubicBezTo>
                    <a:cubicBezTo>
                      <a:pt x="111" y="133"/>
                      <a:pt x="111" y="133"/>
                      <a:pt x="111" y="133"/>
                    </a:cubicBezTo>
                    <a:cubicBezTo>
                      <a:pt x="150" y="151"/>
                      <a:pt x="150" y="151"/>
                      <a:pt x="150" y="151"/>
                    </a:cubicBezTo>
                    <a:cubicBezTo>
                      <a:pt x="150" y="151"/>
                      <a:pt x="151" y="151"/>
                      <a:pt x="152" y="150"/>
                    </a:cubicBezTo>
                    <a:cubicBezTo>
                      <a:pt x="152" y="150"/>
                      <a:pt x="152" y="149"/>
                      <a:pt x="151" y="148"/>
                    </a:cubicBezTo>
                    <a:cubicBezTo>
                      <a:pt x="151" y="148"/>
                      <a:pt x="146" y="145"/>
                      <a:pt x="139" y="141"/>
                    </a:cubicBezTo>
                    <a:cubicBezTo>
                      <a:pt x="127" y="134"/>
                      <a:pt x="111" y="123"/>
                      <a:pt x="97" y="115"/>
                    </a:cubicBezTo>
                    <a:cubicBezTo>
                      <a:pt x="90" y="110"/>
                      <a:pt x="84" y="107"/>
                      <a:pt x="79" y="104"/>
                    </a:cubicBezTo>
                    <a:cubicBezTo>
                      <a:pt x="77" y="102"/>
                      <a:pt x="75" y="101"/>
                      <a:pt x="74" y="100"/>
                    </a:cubicBezTo>
                    <a:cubicBezTo>
                      <a:pt x="73" y="100"/>
                      <a:pt x="73" y="99"/>
                      <a:pt x="72" y="99"/>
                    </a:cubicBezTo>
                    <a:cubicBezTo>
                      <a:pt x="72" y="99"/>
                      <a:pt x="72" y="99"/>
                      <a:pt x="72" y="99"/>
                    </a:cubicBezTo>
                    <a:cubicBezTo>
                      <a:pt x="72" y="99"/>
                      <a:pt x="72" y="99"/>
                      <a:pt x="72" y="99"/>
                    </a:cubicBezTo>
                    <a:cubicBezTo>
                      <a:pt x="71" y="100"/>
                      <a:pt x="71" y="100"/>
                      <a:pt x="71" y="100"/>
                    </a:cubicBezTo>
                    <a:cubicBezTo>
                      <a:pt x="72" y="99"/>
                      <a:pt x="72" y="99"/>
                      <a:pt x="72" y="99"/>
                    </a:cubicBezTo>
                    <a:cubicBezTo>
                      <a:pt x="72" y="99"/>
                      <a:pt x="72" y="99"/>
                      <a:pt x="72" y="99"/>
                    </a:cubicBezTo>
                    <a:cubicBezTo>
                      <a:pt x="71" y="100"/>
                      <a:pt x="71" y="100"/>
                      <a:pt x="71" y="100"/>
                    </a:cubicBezTo>
                    <a:cubicBezTo>
                      <a:pt x="72" y="99"/>
                      <a:pt x="72" y="99"/>
                      <a:pt x="72" y="99"/>
                    </a:cubicBezTo>
                    <a:cubicBezTo>
                      <a:pt x="71" y="100"/>
                      <a:pt x="71" y="100"/>
                      <a:pt x="71" y="100"/>
                    </a:cubicBezTo>
                    <a:cubicBezTo>
                      <a:pt x="72" y="100"/>
                      <a:pt x="72" y="100"/>
                      <a:pt x="72" y="100"/>
                    </a:cubicBezTo>
                    <a:cubicBezTo>
                      <a:pt x="72" y="99"/>
                      <a:pt x="72" y="99"/>
                      <a:pt x="72" y="99"/>
                    </a:cubicBezTo>
                    <a:cubicBezTo>
                      <a:pt x="71" y="100"/>
                      <a:pt x="71" y="100"/>
                      <a:pt x="71" y="100"/>
                    </a:cubicBezTo>
                    <a:cubicBezTo>
                      <a:pt x="72" y="100"/>
                      <a:pt x="72" y="100"/>
                      <a:pt x="72" y="100"/>
                    </a:cubicBezTo>
                    <a:cubicBezTo>
                      <a:pt x="71" y="100"/>
                      <a:pt x="71" y="100"/>
                      <a:pt x="71" y="100"/>
                    </a:cubicBezTo>
                    <a:cubicBezTo>
                      <a:pt x="70" y="101"/>
                      <a:pt x="70" y="101"/>
                      <a:pt x="70" y="101"/>
                    </a:cubicBezTo>
                    <a:cubicBezTo>
                      <a:pt x="154" y="149"/>
                      <a:pt x="154" y="149"/>
                      <a:pt x="154" y="149"/>
                    </a:cubicBezTo>
                    <a:cubicBezTo>
                      <a:pt x="155" y="149"/>
                      <a:pt x="156" y="149"/>
                      <a:pt x="156" y="148"/>
                    </a:cubicBezTo>
                    <a:cubicBezTo>
                      <a:pt x="156" y="148"/>
                      <a:pt x="156" y="147"/>
                      <a:pt x="155" y="146"/>
                    </a:cubicBezTo>
                    <a:cubicBezTo>
                      <a:pt x="155" y="146"/>
                      <a:pt x="154" y="145"/>
                      <a:pt x="151" y="143"/>
                    </a:cubicBezTo>
                    <a:cubicBezTo>
                      <a:pt x="140" y="137"/>
                      <a:pt x="112" y="121"/>
                      <a:pt x="88" y="106"/>
                    </a:cubicBezTo>
                    <a:cubicBezTo>
                      <a:pt x="75" y="98"/>
                      <a:pt x="64" y="91"/>
                      <a:pt x="55" y="85"/>
                    </a:cubicBezTo>
                    <a:cubicBezTo>
                      <a:pt x="51" y="83"/>
                      <a:pt x="47" y="80"/>
                      <a:pt x="45" y="78"/>
                    </a:cubicBezTo>
                    <a:cubicBezTo>
                      <a:pt x="44" y="78"/>
                      <a:pt x="43" y="77"/>
                      <a:pt x="42" y="76"/>
                    </a:cubicBezTo>
                    <a:cubicBezTo>
                      <a:pt x="42" y="76"/>
                      <a:pt x="42" y="76"/>
                      <a:pt x="42" y="76"/>
                    </a:cubicBezTo>
                    <a:cubicBezTo>
                      <a:pt x="42" y="76"/>
                      <a:pt x="42" y="76"/>
                      <a:pt x="42" y="76"/>
                    </a:cubicBezTo>
                    <a:cubicBezTo>
                      <a:pt x="41" y="76"/>
                      <a:pt x="41" y="76"/>
                      <a:pt x="41" y="76"/>
                    </a:cubicBezTo>
                    <a:cubicBezTo>
                      <a:pt x="42" y="76"/>
                      <a:pt x="42" y="76"/>
                      <a:pt x="42" y="76"/>
                    </a:cubicBezTo>
                    <a:cubicBezTo>
                      <a:pt x="42" y="76"/>
                      <a:pt x="42" y="76"/>
                      <a:pt x="42" y="76"/>
                    </a:cubicBezTo>
                    <a:cubicBezTo>
                      <a:pt x="41" y="76"/>
                      <a:pt x="41" y="76"/>
                      <a:pt x="41" y="76"/>
                    </a:cubicBezTo>
                    <a:cubicBezTo>
                      <a:pt x="42" y="76"/>
                      <a:pt x="42" y="76"/>
                      <a:pt x="42" y="76"/>
                    </a:cubicBezTo>
                    <a:cubicBezTo>
                      <a:pt x="41" y="76"/>
                      <a:pt x="41" y="76"/>
                      <a:pt x="41" y="76"/>
                    </a:cubicBezTo>
                    <a:cubicBezTo>
                      <a:pt x="42" y="76"/>
                      <a:pt x="42" y="76"/>
                      <a:pt x="42" y="76"/>
                    </a:cubicBezTo>
                    <a:cubicBezTo>
                      <a:pt x="42" y="76"/>
                      <a:pt x="42" y="76"/>
                      <a:pt x="42" y="76"/>
                    </a:cubicBezTo>
                    <a:cubicBezTo>
                      <a:pt x="41" y="76"/>
                      <a:pt x="41" y="76"/>
                      <a:pt x="41" y="76"/>
                    </a:cubicBezTo>
                    <a:cubicBezTo>
                      <a:pt x="42" y="76"/>
                      <a:pt x="42" y="76"/>
                      <a:pt x="42" y="76"/>
                    </a:cubicBezTo>
                    <a:cubicBezTo>
                      <a:pt x="40" y="76"/>
                      <a:pt x="40" y="76"/>
                      <a:pt x="40" y="76"/>
                    </a:cubicBezTo>
                    <a:cubicBezTo>
                      <a:pt x="42" y="77"/>
                      <a:pt x="42" y="77"/>
                      <a:pt x="42" y="77"/>
                    </a:cubicBezTo>
                    <a:cubicBezTo>
                      <a:pt x="42" y="76"/>
                      <a:pt x="42" y="76"/>
                      <a:pt x="42" y="76"/>
                    </a:cubicBezTo>
                    <a:cubicBezTo>
                      <a:pt x="40" y="76"/>
                      <a:pt x="40" y="76"/>
                      <a:pt x="40" y="76"/>
                    </a:cubicBezTo>
                    <a:cubicBezTo>
                      <a:pt x="42" y="77"/>
                      <a:pt x="42" y="77"/>
                      <a:pt x="42" y="77"/>
                    </a:cubicBezTo>
                    <a:cubicBezTo>
                      <a:pt x="42" y="77"/>
                      <a:pt x="42" y="77"/>
                      <a:pt x="42" y="77"/>
                    </a:cubicBezTo>
                    <a:cubicBezTo>
                      <a:pt x="40" y="76"/>
                      <a:pt x="40" y="76"/>
                      <a:pt x="40" y="76"/>
                    </a:cubicBezTo>
                    <a:cubicBezTo>
                      <a:pt x="41" y="78"/>
                      <a:pt x="41" y="78"/>
                      <a:pt x="41" y="78"/>
                    </a:cubicBezTo>
                    <a:cubicBezTo>
                      <a:pt x="42" y="77"/>
                      <a:pt x="42" y="77"/>
                      <a:pt x="42" y="77"/>
                    </a:cubicBezTo>
                    <a:cubicBezTo>
                      <a:pt x="40" y="76"/>
                      <a:pt x="40" y="76"/>
                      <a:pt x="40" y="76"/>
                    </a:cubicBezTo>
                    <a:cubicBezTo>
                      <a:pt x="41" y="78"/>
                      <a:pt x="41" y="78"/>
                      <a:pt x="41" y="78"/>
                    </a:cubicBezTo>
                    <a:cubicBezTo>
                      <a:pt x="40" y="76"/>
                      <a:pt x="40" y="76"/>
                      <a:pt x="40" y="76"/>
                    </a:cubicBezTo>
                    <a:cubicBezTo>
                      <a:pt x="40" y="78"/>
                      <a:pt x="40" y="78"/>
                      <a:pt x="40" y="78"/>
                    </a:cubicBezTo>
                    <a:cubicBezTo>
                      <a:pt x="41" y="78"/>
                      <a:pt x="41" y="78"/>
                      <a:pt x="41" y="78"/>
                    </a:cubicBezTo>
                    <a:cubicBezTo>
                      <a:pt x="40" y="76"/>
                      <a:pt x="40" y="76"/>
                      <a:pt x="40" y="76"/>
                    </a:cubicBezTo>
                    <a:cubicBezTo>
                      <a:pt x="40" y="78"/>
                      <a:pt x="40" y="78"/>
                      <a:pt x="40" y="78"/>
                    </a:cubicBezTo>
                    <a:cubicBezTo>
                      <a:pt x="40" y="76"/>
                      <a:pt x="40" y="76"/>
                      <a:pt x="40" y="76"/>
                    </a:cubicBezTo>
                    <a:cubicBezTo>
                      <a:pt x="40" y="78"/>
                      <a:pt x="40" y="78"/>
                      <a:pt x="40" y="78"/>
                    </a:cubicBezTo>
                    <a:cubicBezTo>
                      <a:pt x="40" y="78"/>
                      <a:pt x="40" y="78"/>
                      <a:pt x="40" y="78"/>
                    </a:cubicBezTo>
                    <a:cubicBezTo>
                      <a:pt x="40" y="76"/>
                      <a:pt x="40" y="76"/>
                      <a:pt x="40" y="76"/>
                    </a:cubicBezTo>
                    <a:cubicBezTo>
                      <a:pt x="40" y="78"/>
                      <a:pt x="40" y="78"/>
                      <a:pt x="40" y="78"/>
                    </a:cubicBezTo>
                    <a:cubicBezTo>
                      <a:pt x="40" y="77"/>
                      <a:pt x="40" y="77"/>
                      <a:pt x="40" y="77"/>
                    </a:cubicBezTo>
                    <a:cubicBezTo>
                      <a:pt x="40" y="78"/>
                      <a:pt x="40" y="78"/>
                      <a:pt x="40" y="78"/>
                    </a:cubicBezTo>
                    <a:cubicBezTo>
                      <a:pt x="40" y="78"/>
                      <a:pt x="40" y="78"/>
                      <a:pt x="40" y="78"/>
                    </a:cubicBezTo>
                    <a:cubicBezTo>
                      <a:pt x="40" y="77"/>
                      <a:pt x="40" y="77"/>
                      <a:pt x="40" y="77"/>
                    </a:cubicBezTo>
                    <a:cubicBezTo>
                      <a:pt x="40" y="78"/>
                      <a:pt x="40" y="78"/>
                      <a:pt x="40" y="78"/>
                    </a:cubicBezTo>
                    <a:cubicBezTo>
                      <a:pt x="40" y="78"/>
                      <a:pt x="41" y="78"/>
                      <a:pt x="42" y="79"/>
                    </a:cubicBezTo>
                    <a:cubicBezTo>
                      <a:pt x="50" y="83"/>
                      <a:pt x="78" y="100"/>
                      <a:pt x="104" y="116"/>
                    </a:cubicBezTo>
                    <a:cubicBezTo>
                      <a:pt x="118" y="124"/>
                      <a:pt x="131" y="132"/>
                      <a:pt x="141" y="138"/>
                    </a:cubicBezTo>
                    <a:cubicBezTo>
                      <a:pt x="146" y="140"/>
                      <a:pt x="151" y="143"/>
                      <a:pt x="154" y="144"/>
                    </a:cubicBezTo>
                    <a:cubicBezTo>
                      <a:pt x="156" y="145"/>
                      <a:pt x="157" y="146"/>
                      <a:pt x="159" y="146"/>
                    </a:cubicBezTo>
                    <a:cubicBezTo>
                      <a:pt x="160" y="147"/>
                      <a:pt x="161" y="147"/>
                      <a:pt x="162" y="147"/>
                    </a:cubicBezTo>
                    <a:cubicBezTo>
                      <a:pt x="162" y="147"/>
                      <a:pt x="162" y="147"/>
                      <a:pt x="162" y="147"/>
                    </a:cubicBezTo>
                    <a:cubicBezTo>
                      <a:pt x="163" y="147"/>
                      <a:pt x="163" y="147"/>
                      <a:pt x="163" y="146"/>
                    </a:cubicBezTo>
                    <a:cubicBezTo>
                      <a:pt x="163" y="146"/>
                      <a:pt x="164" y="146"/>
                      <a:pt x="163" y="145"/>
                    </a:cubicBezTo>
                    <a:cubicBezTo>
                      <a:pt x="163" y="145"/>
                      <a:pt x="163" y="144"/>
                      <a:pt x="163" y="144"/>
                    </a:cubicBezTo>
                    <a:cubicBezTo>
                      <a:pt x="163" y="144"/>
                      <a:pt x="160" y="143"/>
                      <a:pt x="156" y="140"/>
                    </a:cubicBezTo>
                    <a:cubicBezTo>
                      <a:pt x="141" y="132"/>
                      <a:pt x="104" y="110"/>
                      <a:pt x="71" y="90"/>
                    </a:cubicBezTo>
                    <a:cubicBezTo>
                      <a:pt x="54" y="80"/>
                      <a:pt x="39" y="70"/>
                      <a:pt x="27" y="62"/>
                    </a:cubicBezTo>
                    <a:cubicBezTo>
                      <a:pt x="21" y="59"/>
                      <a:pt x="17" y="55"/>
                      <a:pt x="13" y="53"/>
                    </a:cubicBezTo>
                    <a:cubicBezTo>
                      <a:pt x="12" y="52"/>
                      <a:pt x="10" y="51"/>
                      <a:pt x="10" y="50"/>
                    </a:cubicBezTo>
                    <a:cubicBezTo>
                      <a:pt x="9" y="49"/>
                      <a:pt x="9" y="49"/>
                      <a:pt x="9" y="49"/>
                    </a:cubicBezTo>
                    <a:cubicBezTo>
                      <a:pt x="9" y="49"/>
                      <a:pt x="9" y="49"/>
                      <a:pt x="9" y="49"/>
                    </a:cubicBezTo>
                    <a:cubicBezTo>
                      <a:pt x="8" y="49"/>
                      <a:pt x="8" y="49"/>
                      <a:pt x="8" y="49"/>
                    </a:cubicBezTo>
                    <a:cubicBezTo>
                      <a:pt x="9" y="49"/>
                      <a:pt x="9" y="49"/>
                      <a:pt x="9" y="49"/>
                    </a:cubicBezTo>
                    <a:cubicBezTo>
                      <a:pt x="9" y="49"/>
                      <a:pt x="9" y="49"/>
                      <a:pt x="9" y="49"/>
                    </a:cubicBezTo>
                    <a:cubicBezTo>
                      <a:pt x="8" y="49"/>
                      <a:pt x="8" y="49"/>
                      <a:pt x="8" y="49"/>
                    </a:cubicBezTo>
                    <a:cubicBezTo>
                      <a:pt x="9" y="49"/>
                      <a:pt x="9" y="49"/>
                      <a:pt x="9" y="49"/>
                    </a:cubicBezTo>
                    <a:cubicBezTo>
                      <a:pt x="8" y="49"/>
                      <a:pt x="8" y="49"/>
                      <a:pt x="8" y="49"/>
                    </a:cubicBezTo>
                    <a:cubicBezTo>
                      <a:pt x="9" y="50"/>
                      <a:pt x="9" y="50"/>
                      <a:pt x="9" y="50"/>
                    </a:cubicBezTo>
                    <a:cubicBezTo>
                      <a:pt x="9" y="49"/>
                      <a:pt x="9" y="49"/>
                      <a:pt x="9" y="49"/>
                    </a:cubicBezTo>
                    <a:cubicBezTo>
                      <a:pt x="8" y="49"/>
                      <a:pt x="8" y="49"/>
                      <a:pt x="8" y="49"/>
                    </a:cubicBezTo>
                    <a:cubicBezTo>
                      <a:pt x="9" y="50"/>
                      <a:pt x="9" y="50"/>
                      <a:pt x="9" y="50"/>
                    </a:cubicBezTo>
                    <a:cubicBezTo>
                      <a:pt x="7" y="49"/>
                      <a:pt x="7" y="49"/>
                      <a:pt x="7" y="49"/>
                    </a:cubicBezTo>
                    <a:cubicBezTo>
                      <a:pt x="7" y="50"/>
                      <a:pt x="7" y="50"/>
                      <a:pt x="7" y="50"/>
                    </a:cubicBezTo>
                    <a:cubicBezTo>
                      <a:pt x="7" y="50"/>
                      <a:pt x="44" y="74"/>
                      <a:pt x="82" y="98"/>
                    </a:cubicBezTo>
                    <a:cubicBezTo>
                      <a:pt x="102" y="109"/>
                      <a:pt x="121" y="121"/>
                      <a:pt x="137" y="130"/>
                    </a:cubicBezTo>
                    <a:cubicBezTo>
                      <a:pt x="144" y="135"/>
                      <a:pt x="151" y="138"/>
                      <a:pt x="156" y="141"/>
                    </a:cubicBezTo>
                    <a:cubicBezTo>
                      <a:pt x="159" y="142"/>
                      <a:pt x="161" y="143"/>
                      <a:pt x="163" y="144"/>
                    </a:cubicBezTo>
                    <a:cubicBezTo>
                      <a:pt x="164" y="145"/>
                      <a:pt x="166" y="145"/>
                      <a:pt x="167" y="145"/>
                    </a:cubicBezTo>
                    <a:cubicBezTo>
                      <a:pt x="168" y="145"/>
                      <a:pt x="168" y="145"/>
                      <a:pt x="168" y="145"/>
                    </a:cubicBezTo>
                    <a:cubicBezTo>
                      <a:pt x="168" y="145"/>
                      <a:pt x="168" y="145"/>
                      <a:pt x="169" y="144"/>
                    </a:cubicBezTo>
                    <a:cubicBezTo>
                      <a:pt x="169" y="144"/>
                      <a:pt x="169" y="144"/>
                      <a:pt x="169" y="143"/>
                    </a:cubicBezTo>
                    <a:cubicBezTo>
                      <a:pt x="169" y="143"/>
                      <a:pt x="168" y="143"/>
                      <a:pt x="168" y="142"/>
                    </a:cubicBezTo>
                    <a:cubicBezTo>
                      <a:pt x="7" y="42"/>
                      <a:pt x="7" y="42"/>
                      <a:pt x="7" y="42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8" y="44"/>
                      <a:pt x="8" y="44"/>
                      <a:pt x="8" y="44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7" y="44"/>
                      <a:pt x="7" y="44"/>
                      <a:pt x="7" y="44"/>
                    </a:cubicBezTo>
                    <a:cubicBezTo>
                      <a:pt x="8" y="44"/>
                      <a:pt x="8" y="44"/>
                      <a:pt x="8" y="44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7" y="44"/>
                      <a:pt x="7" y="44"/>
                      <a:pt x="7" y="44"/>
                    </a:cubicBezTo>
                    <a:cubicBezTo>
                      <a:pt x="7" y="44"/>
                      <a:pt x="7" y="44"/>
                      <a:pt x="7" y="44"/>
                    </a:cubicBezTo>
                    <a:cubicBezTo>
                      <a:pt x="7" y="45"/>
                      <a:pt x="7" y="45"/>
                      <a:pt x="7" y="45"/>
                    </a:cubicBezTo>
                    <a:cubicBezTo>
                      <a:pt x="7" y="44"/>
                      <a:pt x="7" y="44"/>
                      <a:pt x="7" y="44"/>
                    </a:cubicBezTo>
                    <a:cubicBezTo>
                      <a:pt x="7" y="44"/>
                      <a:pt x="7" y="44"/>
                      <a:pt x="7" y="44"/>
                    </a:cubicBezTo>
                    <a:cubicBezTo>
                      <a:pt x="7" y="45"/>
                      <a:pt x="7" y="45"/>
                      <a:pt x="7" y="45"/>
                    </a:cubicBezTo>
                    <a:cubicBezTo>
                      <a:pt x="7" y="44"/>
                      <a:pt x="7" y="44"/>
                      <a:pt x="7" y="44"/>
                    </a:cubicBezTo>
                    <a:cubicBezTo>
                      <a:pt x="7" y="45"/>
                      <a:pt x="7" y="45"/>
                      <a:pt x="7" y="45"/>
                    </a:cubicBezTo>
                    <a:cubicBezTo>
                      <a:pt x="7" y="45"/>
                      <a:pt x="7" y="45"/>
                      <a:pt x="7" y="45"/>
                    </a:cubicBezTo>
                    <a:cubicBezTo>
                      <a:pt x="7" y="44"/>
                      <a:pt x="7" y="44"/>
                      <a:pt x="7" y="44"/>
                    </a:cubicBezTo>
                    <a:cubicBezTo>
                      <a:pt x="7" y="45"/>
                      <a:pt x="7" y="45"/>
                      <a:pt x="7" y="45"/>
                    </a:cubicBezTo>
                    <a:cubicBezTo>
                      <a:pt x="7" y="44"/>
                      <a:pt x="8" y="45"/>
                      <a:pt x="10" y="46"/>
                    </a:cubicBezTo>
                    <a:cubicBezTo>
                      <a:pt x="16" y="48"/>
                      <a:pt x="29" y="55"/>
                      <a:pt x="44" y="64"/>
                    </a:cubicBezTo>
                    <a:cubicBezTo>
                      <a:pt x="68" y="78"/>
                      <a:pt x="98" y="96"/>
                      <a:pt x="122" y="111"/>
                    </a:cubicBezTo>
                    <a:cubicBezTo>
                      <a:pt x="135" y="118"/>
                      <a:pt x="145" y="125"/>
                      <a:pt x="153" y="129"/>
                    </a:cubicBezTo>
                    <a:cubicBezTo>
                      <a:pt x="161" y="134"/>
                      <a:pt x="165" y="137"/>
                      <a:pt x="165" y="137"/>
                    </a:cubicBezTo>
                    <a:cubicBezTo>
                      <a:pt x="166" y="137"/>
                      <a:pt x="166" y="137"/>
                      <a:pt x="166" y="137"/>
                    </a:cubicBezTo>
                    <a:cubicBezTo>
                      <a:pt x="167" y="137"/>
                      <a:pt x="167" y="137"/>
                      <a:pt x="167" y="136"/>
                    </a:cubicBezTo>
                    <a:cubicBezTo>
                      <a:pt x="167" y="136"/>
                      <a:pt x="167" y="136"/>
                      <a:pt x="167" y="136"/>
                    </a:cubicBezTo>
                    <a:cubicBezTo>
                      <a:pt x="167" y="135"/>
                      <a:pt x="167" y="135"/>
                      <a:pt x="167" y="135"/>
                    </a:cubicBezTo>
                    <a:cubicBezTo>
                      <a:pt x="167" y="134"/>
                      <a:pt x="167" y="134"/>
                      <a:pt x="167" y="134"/>
                    </a:cubicBezTo>
                    <a:cubicBezTo>
                      <a:pt x="166" y="134"/>
                      <a:pt x="165" y="133"/>
                      <a:pt x="164" y="132"/>
                    </a:cubicBezTo>
                    <a:cubicBezTo>
                      <a:pt x="152" y="124"/>
                      <a:pt x="114" y="101"/>
                      <a:pt x="78" y="79"/>
                    </a:cubicBezTo>
                    <a:cubicBezTo>
                      <a:pt x="60" y="68"/>
                      <a:pt x="43" y="58"/>
                      <a:pt x="30" y="50"/>
                    </a:cubicBezTo>
                    <a:cubicBezTo>
                      <a:pt x="24" y="46"/>
                      <a:pt x="18" y="43"/>
                      <a:pt x="15" y="40"/>
                    </a:cubicBezTo>
                    <a:cubicBezTo>
                      <a:pt x="13" y="39"/>
                      <a:pt x="12" y="38"/>
                      <a:pt x="11" y="37"/>
                    </a:cubicBezTo>
                    <a:cubicBezTo>
                      <a:pt x="10" y="37"/>
                      <a:pt x="10" y="37"/>
                      <a:pt x="10" y="36"/>
                    </a:cubicBezTo>
                    <a:cubicBezTo>
                      <a:pt x="9" y="36"/>
                      <a:pt x="9" y="36"/>
                      <a:pt x="9" y="36"/>
                    </a:cubicBezTo>
                    <a:cubicBezTo>
                      <a:pt x="9" y="36"/>
                      <a:pt x="9" y="36"/>
                      <a:pt x="9" y="36"/>
                    </a:cubicBezTo>
                    <a:cubicBezTo>
                      <a:pt x="9" y="37"/>
                      <a:pt x="9" y="37"/>
                      <a:pt x="9" y="37"/>
                    </a:cubicBezTo>
                    <a:cubicBezTo>
                      <a:pt x="10" y="36"/>
                      <a:pt x="10" y="36"/>
                      <a:pt x="10" y="36"/>
                    </a:cubicBezTo>
                    <a:cubicBezTo>
                      <a:pt x="9" y="36"/>
                      <a:pt x="9" y="36"/>
                      <a:pt x="9" y="36"/>
                    </a:cubicBezTo>
                    <a:cubicBezTo>
                      <a:pt x="9" y="37"/>
                      <a:pt x="9" y="37"/>
                      <a:pt x="9" y="37"/>
                    </a:cubicBezTo>
                    <a:cubicBezTo>
                      <a:pt x="10" y="36"/>
                      <a:pt x="10" y="36"/>
                      <a:pt x="10" y="36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10" y="37"/>
                      <a:pt x="10" y="37"/>
                      <a:pt x="10" y="37"/>
                    </a:cubicBezTo>
                    <a:cubicBezTo>
                      <a:pt x="10" y="37"/>
                      <a:pt x="10" y="37"/>
                      <a:pt x="10" y="36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10" y="37"/>
                      <a:pt x="10" y="37"/>
                      <a:pt x="10" y="37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9" y="38"/>
                      <a:pt x="9" y="38"/>
                      <a:pt x="9" y="38"/>
                    </a:cubicBezTo>
                    <a:cubicBezTo>
                      <a:pt x="10" y="37"/>
                      <a:pt x="10" y="37"/>
                      <a:pt x="10" y="37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9" y="38"/>
                      <a:pt x="9" y="38"/>
                      <a:pt x="9" y="38"/>
                    </a:cubicBezTo>
                    <a:cubicBezTo>
                      <a:pt x="9" y="38"/>
                      <a:pt x="9" y="38"/>
                      <a:pt x="9" y="38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9" y="38"/>
                      <a:pt x="9" y="38"/>
                      <a:pt x="9" y="38"/>
                    </a:cubicBezTo>
                    <a:cubicBezTo>
                      <a:pt x="9" y="38"/>
                      <a:pt x="9" y="38"/>
                      <a:pt x="9" y="38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9" y="38"/>
                      <a:pt x="9" y="38"/>
                      <a:pt x="9" y="38"/>
                    </a:cubicBezTo>
                    <a:cubicBezTo>
                      <a:pt x="9" y="37"/>
                      <a:pt x="9" y="37"/>
                      <a:pt x="9" y="37"/>
                    </a:cubicBezTo>
                    <a:cubicBezTo>
                      <a:pt x="9" y="38"/>
                      <a:pt x="9" y="38"/>
                      <a:pt x="9" y="38"/>
                    </a:cubicBezTo>
                    <a:cubicBezTo>
                      <a:pt x="9" y="38"/>
                      <a:pt x="9" y="38"/>
                      <a:pt x="9" y="38"/>
                    </a:cubicBezTo>
                    <a:cubicBezTo>
                      <a:pt x="9" y="37"/>
                      <a:pt x="9" y="37"/>
                      <a:pt x="9" y="37"/>
                    </a:cubicBezTo>
                    <a:cubicBezTo>
                      <a:pt x="9" y="38"/>
                      <a:pt x="9" y="38"/>
                      <a:pt x="9" y="38"/>
                    </a:cubicBezTo>
                    <a:cubicBezTo>
                      <a:pt x="9" y="38"/>
                      <a:pt x="9" y="38"/>
                      <a:pt x="9" y="38"/>
                    </a:cubicBezTo>
                    <a:cubicBezTo>
                      <a:pt x="9" y="38"/>
                      <a:pt x="9" y="38"/>
                      <a:pt x="9" y="38"/>
                    </a:cubicBezTo>
                    <a:cubicBezTo>
                      <a:pt x="9" y="38"/>
                      <a:pt x="9" y="38"/>
                      <a:pt x="9" y="38"/>
                    </a:cubicBezTo>
                    <a:cubicBezTo>
                      <a:pt x="9" y="38"/>
                      <a:pt x="9" y="38"/>
                      <a:pt x="9" y="38"/>
                    </a:cubicBezTo>
                    <a:cubicBezTo>
                      <a:pt x="9" y="38"/>
                      <a:pt x="9" y="38"/>
                      <a:pt x="9" y="38"/>
                    </a:cubicBezTo>
                    <a:cubicBezTo>
                      <a:pt x="9" y="38"/>
                      <a:pt x="10" y="39"/>
                      <a:pt x="11" y="39"/>
                    </a:cubicBezTo>
                    <a:cubicBezTo>
                      <a:pt x="17" y="42"/>
                      <a:pt x="29" y="49"/>
                      <a:pt x="45" y="58"/>
                    </a:cubicBezTo>
                    <a:cubicBezTo>
                      <a:pt x="68" y="71"/>
                      <a:pt x="97" y="89"/>
                      <a:pt x="121" y="104"/>
                    </a:cubicBezTo>
                    <a:cubicBezTo>
                      <a:pt x="132" y="111"/>
                      <a:pt x="143" y="118"/>
                      <a:pt x="150" y="122"/>
                    </a:cubicBezTo>
                    <a:cubicBezTo>
                      <a:pt x="158" y="127"/>
                      <a:pt x="162" y="130"/>
                      <a:pt x="162" y="130"/>
                    </a:cubicBezTo>
                    <a:cubicBezTo>
                      <a:pt x="162" y="130"/>
                      <a:pt x="163" y="130"/>
                      <a:pt x="163" y="130"/>
                    </a:cubicBezTo>
                    <a:cubicBezTo>
                      <a:pt x="164" y="130"/>
                      <a:pt x="164" y="130"/>
                      <a:pt x="164" y="129"/>
                    </a:cubicBezTo>
                    <a:cubicBezTo>
                      <a:pt x="164" y="129"/>
                      <a:pt x="164" y="129"/>
                      <a:pt x="164" y="128"/>
                    </a:cubicBezTo>
                    <a:cubicBezTo>
                      <a:pt x="164" y="128"/>
                      <a:pt x="164" y="127"/>
                      <a:pt x="164" y="127"/>
                    </a:cubicBezTo>
                    <a:cubicBezTo>
                      <a:pt x="6" y="29"/>
                      <a:pt x="6" y="29"/>
                      <a:pt x="6" y="29"/>
                    </a:cubicBezTo>
                    <a:cubicBezTo>
                      <a:pt x="5" y="30"/>
                      <a:pt x="5" y="30"/>
                      <a:pt x="5" y="30"/>
                    </a:cubicBezTo>
                    <a:cubicBezTo>
                      <a:pt x="7" y="31"/>
                      <a:pt x="7" y="31"/>
                      <a:pt x="7" y="31"/>
                    </a:cubicBezTo>
                    <a:cubicBezTo>
                      <a:pt x="6" y="30"/>
                      <a:pt x="6" y="30"/>
                      <a:pt x="6" y="30"/>
                    </a:cubicBezTo>
                    <a:cubicBezTo>
                      <a:pt x="6" y="31"/>
                      <a:pt x="6" y="31"/>
                      <a:pt x="6" y="31"/>
                    </a:cubicBezTo>
                    <a:cubicBezTo>
                      <a:pt x="7" y="31"/>
                      <a:pt x="7" y="31"/>
                      <a:pt x="7" y="31"/>
                    </a:cubicBezTo>
                    <a:cubicBezTo>
                      <a:pt x="6" y="30"/>
                      <a:pt x="6" y="30"/>
                      <a:pt x="6" y="30"/>
                    </a:cubicBezTo>
                    <a:cubicBezTo>
                      <a:pt x="6" y="31"/>
                      <a:pt x="6" y="31"/>
                      <a:pt x="6" y="31"/>
                    </a:cubicBezTo>
                    <a:cubicBezTo>
                      <a:pt x="6" y="31"/>
                      <a:pt x="6" y="31"/>
                      <a:pt x="6" y="31"/>
                    </a:cubicBezTo>
                    <a:cubicBezTo>
                      <a:pt x="6" y="32"/>
                      <a:pt x="6" y="32"/>
                      <a:pt x="6" y="32"/>
                    </a:cubicBezTo>
                    <a:cubicBezTo>
                      <a:pt x="6" y="31"/>
                      <a:pt x="6" y="31"/>
                      <a:pt x="6" y="31"/>
                    </a:cubicBezTo>
                    <a:cubicBezTo>
                      <a:pt x="6" y="31"/>
                      <a:pt x="6" y="31"/>
                      <a:pt x="6" y="31"/>
                    </a:cubicBezTo>
                    <a:cubicBezTo>
                      <a:pt x="6" y="32"/>
                      <a:pt x="6" y="32"/>
                      <a:pt x="6" y="32"/>
                    </a:cubicBezTo>
                    <a:cubicBezTo>
                      <a:pt x="6" y="32"/>
                      <a:pt x="6" y="32"/>
                      <a:pt x="6" y="32"/>
                    </a:cubicBezTo>
                    <a:cubicBezTo>
                      <a:pt x="6" y="32"/>
                      <a:pt x="7" y="32"/>
                      <a:pt x="9" y="33"/>
                    </a:cubicBezTo>
                    <a:cubicBezTo>
                      <a:pt x="15" y="35"/>
                      <a:pt x="27" y="42"/>
                      <a:pt x="42" y="51"/>
                    </a:cubicBezTo>
                    <a:cubicBezTo>
                      <a:pt x="65" y="64"/>
                      <a:pt x="94" y="82"/>
                      <a:pt x="117" y="96"/>
                    </a:cubicBezTo>
                    <a:cubicBezTo>
                      <a:pt x="128" y="103"/>
                      <a:pt x="139" y="109"/>
                      <a:pt x="146" y="114"/>
                    </a:cubicBezTo>
                    <a:cubicBezTo>
                      <a:pt x="150" y="116"/>
                      <a:pt x="153" y="118"/>
                      <a:pt x="155" y="119"/>
                    </a:cubicBezTo>
                    <a:cubicBezTo>
                      <a:pt x="156" y="120"/>
                      <a:pt x="156" y="120"/>
                      <a:pt x="157" y="121"/>
                    </a:cubicBezTo>
                    <a:cubicBezTo>
                      <a:pt x="158" y="121"/>
                      <a:pt x="158" y="121"/>
                      <a:pt x="158" y="121"/>
                    </a:cubicBezTo>
                    <a:cubicBezTo>
                      <a:pt x="158" y="121"/>
                      <a:pt x="158" y="121"/>
                      <a:pt x="158" y="121"/>
                    </a:cubicBezTo>
                    <a:cubicBezTo>
                      <a:pt x="158" y="121"/>
                      <a:pt x="158" y="121"/>
                      <a:pt x="158" y="121"/>
                    </a:cubicBezTo>
                    <a:cubicBezTo>
                      <a:pt x="158" y="121"/>
                      <a:pt x="158" y="121"/>
                      <a:pt x="158" y="121"/>
                    </a:cubicBezTo>
                    <a:cubicBezTo>
                      <a:pt x="158" y="121"/>
                      <a:pt x="158" y="121"/>
                      <a:pt x="159" y="121"/>
                    </a:cubicBezTo>
                    <a:cubicBezTo>
                      <a:pt x="159" y="121"/>
                      <a:pt x="160" y="121"/>
                      <a:pt x="160" y="120"/>
                    </a:cubicBezTo>
                    <a:cubicBezTo>
                      <a:pt x="160" y="120"/>
                      <a:pt x="160" y="119"/>
                      <a:pt x="159" y="119"/>
                    </a:cubicBezTo>
                    <a:cubicBezTo>
                      <a:pt x="159" y="119"/>
                      <a:pt x="157" y="117"/>
                      <a:pt x="153" y="114"/>
                    </a:cubicBezTo>
                    <a:cubicBezTo>
                      <a:pt x="138" y="105"/>
                      <a:pt x="101" y="83"/>
                      <a:pt x="68" y="62"/>
                    </a:cubicBezTo>
                    <a:cubicBezTo>
                      <a:pt x="51" y="52"/>
                      <a:pt x="36" y="42"/>
                      <a:pt x="24" y="34"/>
                    </a:cubicBezTo>
                    <a:cubicBezTo>
                      <a:pt x="18" y="31"/>
                      <a:pt x="14" y="28"/>
                      <a:pt x="10" y="26"/>
                    </a:cubicBezTo>
                    <a:cubicBezTo>
                      <a:pt x="9" y="25"/>
                      <a:pt x="7" y="24"/>
                      <a:pt x="7" y="23"/>
                    </a:cubicBezTo>
                    <a:cubicBezTo>
                      <a:pt x="6" y="23"/>
                      <a:pt x="6" y="23"/>
                      <a:pt x="6" y="23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5" y="23"/>
                      <a:pt x="5" y="23"/>
                      <a:pt x="5" y="23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5" y="23"/>
                      <a:pt x="5" y="23"/>
                      <a:pt x="5" y="23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5" y="23"/>
                      <a:pt x="5" y="23"/>
                      <a:pt x="5" y="23"/>
                    </a:cubicBezTo>
                    <a:cubicBezTo>
                      <a:pt x="6" y="23"/>
                      <a:pt x="6" y="23"/>
                      <a:pt x="6" y="23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5" y="23"/>
                      <a:pt x="5" y="23"/>
                      <a:pt x="5" y="23"/>
                    </a:cubicBezTo>
                    <a:cubicBezTo>
                      <a:pt x="6" y="23"/>
                      <a:pt x="6" y="23"/>
                      <a:pt x="6" y="23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6" y="23"/>
                      <a:pt x="6" y="23"/>
                      <a:pt x="6" y="23"/>
                    </a:cubicBezTo>
                    <a:cubicBezTo>
                      <a:pt x="6" y="23"/>
                      <a:pt x="6" y="23"/>
                      <a:pt x="6" y="23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6" y="23"/>
                      <a:pt x="6" y="23"/>
                      <a:pt x="6" y="23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155" y="115"/>
                      <a:pt x="155" y="115"/>
                      <a:pt x="155" y="115"/>
                    </a:cubicBezTo>
                    <a:cubicBezTo>
                      <a:pt x="156" y="115"/>
                      <a:pt x="157" y="115"/>
                      <a:pt x="157" y="114"/>
                    </a:cubicBezTo>
                    <a:cubicBezTo>
                      <a:pt x="158" y="113"/>
                      <a:pt x="157" y="113"/>
                      <a:pt x="157" y="112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5" y="21"/>
                      <a:pt x="6" y="21"/>
                      <a:pt x="8" y="22"/>
                    </a:cubicBezTo>
                    <a:cubicBezTo>
                      <a:pt x="18" y="27"/>
                      <a:pt x="54" y="49"/>
                      <a:pt x="88" y="69"/>
                    </a:cubicBezTo>
                    <a:cubicBezTo>
                      <a:pt x="104" y="79"/>
                      <a:pt x="120" y="89"/>
                      <a:pt x="132" y="96"/>
                    </a:cubicBezTo>
                    <a:cubicBezTo>
                      <a:pt x="138" y="99"/>
                      <a:pt x="143" y="102"/>
                      <a:pt x="147" y="105"/>
                    </a:cubicBezTo>
                    <a:cubicBezTo>
                      <a:pt x="150" y="107"/>
                      <a:pt x="152" y="108"/>
                      <a:pt x="152" y="108"/>
                    </a:cubicBezTo>
                    <a:cubicBezTo>
                      <a:pt x="153" y="107"/>
                      <a:pt x="153" y="107"/>
                      <a:pt x="153" y="107"/>
                    </a:cubicBezTo>
                    <a:cubicBezTo>
                      <a:pt x="153" y="105"/>
                      <a:pt x="153" y="105"/>
                      <a:pt x="153" y="105"/>
                    </a:cubicBezTo>
                    <a:cubicBezTo>
                      <a:pt x="153" y="105"/>
                      <a:pt x="151" y="104"/>
                      <a:pt x="147" y="101"/>
                    </a:cubicBezTo>
                    <a:cubicBezTo>
                      <a:pt x="133" y="93"/>
                      <a:pt x="97" y="72"/>
                      <a:pt x="66" y="52"/>
                    </a:cubicBezTo>
                    <a:cubicBezTo>
                      <a:pt x="50" y="42"/>
                      <a:pt x="35" y="33"/>
                      <a:pt x="24" y="26"/>
                    </a:cubicBezTo>
                    <a:cubicBezTo>
                      <a:pt x="18" y="22"/>
                      <a:pt x="13" y="19"/>
                      <a:pt x="10" y="17"/>
                    </a:cubicBezTo>
                    <a:cubicBezTo>
                      <a:pt x="9" y="16"/>
                      <a:pt x="8" y="15"/>
                      <a:pt x="7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4" y="15"/>
                      <a:pt x="4" y="15"/>
                      <a:pt x="4" y="15"/>
                    </a:cubicBezTo>
                    <a:cubicBezTo>
                      <a:pt x="4" y="15"/>
                      <a:pt x="38" y="36"/>
                      <a:pt x="74" y="58"/>
                    </a:cubicBezTo>
                    <a:cubicBezTo>
                      <a:pt x="92" y="68"/>
                      <a:pt x="109" y="79"/>
                      <a:pt x="123" y="87"/>
                    </a:cubicBezTo>
                    <a:cubicBezTo>
                      <a:pt x="130" y="91"/>
                      <a:pt x="136" y="94"/>
                      <a:pt x="140" y="96"/>
                    </a:cubicBezTo>
                    <a:cubicBezTo>
                      <a:pt x="143" y="98"/>
                      <a:pt x="144" y="99"/>
                      <a:pt x="146" y="99"/>
                    </a:cubicBezTo>
                    <a:cubicBezTo>
                      <a:pt x="147" y="100"/>
                      <a:pt x="147" y="100"/>
                      <a:pt x="148" y="100"/>
                    </a:cubicBezTo>
                    <a:cubicBezTo>
                      <a:pt x="148" y="100"/>
                      <a:pt x="148" y="100"/>
                      <a:pt x="149" y="100"/>
                    </a:cubicBezTo>
                    <a:cubicBezTo>
                      <a:pt x="150" y="100"/>
                      <a:pt x="150" y="100"/>
                      <a:pt x="150" y="100"/>
                    </a:cubicBezTo>
                    <a:cubicBezTo>
                      <a:pt x="150" y="100"/>
                      <a:pt x="150" y="100"/>
                      <a:pt x="150" y="100"/>
                    </a:cubicBezTo>
                    <a:cubicBezTo>
                      <a:pt x="150" y="100"/>
                      <a:pt x="150" y="100"/>
                      <a:pt x="150" y="100"/>
                    </a:cubicBezTo>
                    <a:cubicBezTo>
                      <a:pt x="151" y="99"/>
                      <a:pt x="151" y="99"/>
                      <a:pt x="151" y="99"/>
                    </a:cubicBezTo>
                    <a:cubicBezTo>
                      <a:pt x="151" y="98"/>
                      <a:pt x="151" y="98"/>
                      <a:pt x="150" y="98"/>
                    </a:cubicBezTo>
                    <a:cubicBezTo>
                      <a:pt x="150" y="97"/>
                      <a:pt x="150" y="97"/>
                      <a:pt x="149" y="96"/>
                    </a:cubicBezTo>
                    <a:cubicBezTo>
                      <a:pt x="148" y="95"/>
                      <a:pt x="144" y="92"/>
                      <a:pt x="139" y="89"/>
                    </a:cubicBezTo>
                    <a:cubicBezTo>
                      <a:pt x="105" y="66"/>
                      <a:pt x="3" y="6"/>
                      <a:pt x="3" y="6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3" y="9"/>
                      <a:pt x="5" y="10"/>
                    </a:cubicBezTo>
                    <a:cubicBezTo>
                      <a:pt x="15" y="15"/>
                      <a:pt x="50" y="36"/>
                      <a:pt x="82" y="55"/>
                    </a:cubicBezTo>
                    <a:cubicBezTo>
                      <a:pt x="98" y="65"/>
                      <a:pt x="114" y="74"/>
                      <a:pt x="125" y="81"/>
                    </a:cubicBezTo>
                    <a:cubicBezTo>
                      <a:pt x="131" y="85"/>
                      <a:pt x="136" y="87"/>
                      <a:pt x="139" y="89"/>
                    </a:cubicBezTo>
                    <a:cubicBezTo>
                      <a:pt x="142" y="91"/>
                      <a:pt x="144" y="93"/>
                      <a:pt x="144" y="93"/>
                    </a:cubicBezTo>
                    <a:cubicBezTo>
                      <a:pt x="145" y="93"/>
                      <a:pt x="146" y="93"/>
                      <a:pt x="146" y="92"/>
                    </a:cubicBezTo>
                    <a:cubicBezTo>
                      <a:pt x="147" y="91"/>
                      <a:pt x="147" y="91"/>
                      <a:pt x="146" y="90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2" y="1"/>
                      <a:pt x="2" y="0"/>
                      <a:pt x="2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2"/>
                      <a:pt x="0" y="2"/>
                      <a:pt x="1" y="2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34" y="23"/>
                      <a:pt x="67" y="43"/>
                    </a:cubicBezTo>
                    <a:cubicBezTo>
                      <a:pt x="84" y="53"/>
                      <a:pt x="101" y="63"/>
                      <a:pt x="114" y="70"/>
                    </a:cubicBezTo>
                    <a:cubicBezTo>
                      <a:pt x="121" y="74"/>
                      <a:pt x="127" y="77"/>
                      <a:pt x="131" y="80"/>
                    </a:cubicBezTo>
                    <a:cubicBezTo>
                      <a:pt x="133" y="81"/>
                      <a:pt x="135" y="81"/>
                      <a:pt x="137" y="82"/>
                    </a:cubicBezTo>
                    <a:cubicBezTo>
                      <a:pt x="138" y="83"/>
                      <a:pt x="139" y="83"/>
                      <a:pt x="140" y="83"/>
                    </a:cubicBezTo>
                    <a:cubicBezTo>
                      <a:pt x="141" y="83"/>
                      <a:pt x="141" y="83"/>
                      <a:pt x="141" y="83"/>
                    </a:cubicBezTo>
                    <a:cubicBezTo>
                      <a:pt x="141" y="83"/>
                      <a:pt x="142" y="83"/>
                      <a:pt x="142" y="82"/>
                    </a:cubicBezTo>
                    <a:cubicBezTo>
                      <a:pt x="142" y="82"/>
                      <a:pt x="142" y="82"/>
                      <a:pt x="142" y="81"/>
                    </a:cubicBezTo>
                    <a:cubicBezTo>
                      <a:pt x="142" y="81"/>
                      <a:pt x="142" y="80"/>
                      <a:pt x="141" y="80"/>
                    </a:cubicBezTo>
                    <a:cubicBezTo>
                      <a:pt x="133" y="75"/>
                      <a:pt x="133" y="75"/>
                      <a:pt x="133" y="75"/>
                    </a:cubicBezTo>
                    <a:cubicBezTo>
                      <a:pt x="138" y="76"/>
                      <a:pt x="138" y="76"/>
                      <a:pt x="138" y="76"/>
                    </a:cubicBezTo>
                    <a:cubicBezTo>
                      <a:pt x="138" y="76"/>
                      <a:pt x="139" y="76"/>
                      <a:pt x="139" y="75"/>
                    </a:cubicBezTo>
                    <a:cubicBezTo>
                      <a:pt x="139" y="74"/>
                      <a:pt x="139" y="74"/>
                      <a:pt x="139" y="73"/>
                    </a:cubicBezTo>
                    <a:cubicBezTo>
                      <a:pt x="130" y="68"/>
                      <a:pt x="130" y="68"/>
                      <a:pt x="130" y="68"/>
                    </a:cubicBezTo>
                    <a:cubicBezTo>
                      <a:pt x="133" y="64"/>
                      <a:pt x="133" y="64"/>
                      <a:pt x="133" y="64"/>
                    </a:cubicBezTo>
                    <a:cubicBezTo>
                      <a:pt x="133" y="64"/>
                      <a:pt x="134" y="64"/>
                      <a:pt x="134" y="63"/>
                    </a:cubicBezTo>
                    <a:cubicBezTo>
                      <a:pt x="133" y="63"/>
                      <a:pt x="133" y="62"/>
                      <a:pt x="133" y="62"/>
                    </a:cubicBezTo>
                    <a:cubicBezTo>
                      <a:pt x="129" y="60"/>
                      <a:pt x="129" y="60"/>
                      <a:pt x="129" y="60"/>
                    </a:cubicBezTo>
                    <a:cubicBezTo>
                      <a:pt x="129" y="55"/>
                      <a:pt x="129" y="55"/>
                      <a:pt x="129" y="55"/>
                    </a:cubicBezTo>
                    <a:cubicBezTo>
                      <a:pt x="129" y="54"/>
                      <a:pt x="129" y="53"/>
                      <a:pt x="128" y="53"/>
                    </a:cubicBezTo>
                    <a:cubicBezTo>
                      <a:pt x="127" y="53"/>
                      <a:pt x="127" y="53"/>
                      <a:pt x="127" y="53"/>
                    </a:cubicBezTo>
                    <a:cubicBezTo>
                      <a:pt x="127" y="52"/>
                      <a:pt x="126" y="52"/>
                      <a:pt x="125" y="53"/>
                    </a:cubicBezTo>
                    <a:cubicBezTo>
                      <a:pt x="125" y="54"/>
                      <a:pt x="125" y="55"/>
                      <a:pt x="126" y="55"/>
                    </a:cubicBezTo>
                    <a:cubicBezTo>
                      <a:pt x="126" y="55"/>
                      <a:pt x="126" y="55"/>
                      <a:pt x="126" y="55"/>
                    </a:cubicBezTo>
                    <a:cubicBezTo>
                      <a:pt x="126" y="60"/>
                      <a:pt x="126" y="60"/>
                      <a:pt x="126" y="60"/>
                    </a:cubicBezTo>
                    <a:cubicBezTo>
                      <a:pt x="126" y="61"/>
                      <a:pt x="126" y="61"/>
                      <a:pt x="127" y="62"/>
                    </a:cubicBezTo>
                    <a:cubicBezTo>
                      <a:pt x="130" y="64"/>
                      <a:pt x="130" y="64"/>
                      <a:pt x="130" y="64"/>
                    </a:cubicBezTo>
                    <a:cubicBezTo>
                      <a:pt x="127" y="67"/>
                      <a:pt x="127" y="67"/>
                      <a:pt x="127" y="67"/>
                    </a:cubicBezTo>
                    <a:cubicBezTo>
                      <a:pt x="127" y="68"/>
                      <a:pt x="127" y="68"/>
                      <a:pt x="127" y="69"/>
                    </a:cubicBezTo>
                    <a:cubicBezTo>
                      <a:pt x="127" y="69"/>
                      <a:pt x="127" y="69"/>
                      <a:pt x="127" y="70"/>
                    </a:cubicBezTo>
                    <a:cubicBezTo>
                      <a:pt x="131" y="72"/>
                      <a:pt x="131" y="72"/>
                      <a:pt x="131" y="72"/>
                    </a:cubicBezTo>
                    <a:cubicBezTo>
                      <a:pt x="127" y="71"/>
                      <a:pt x="127" y="71"/>
                      <a:pt x="127" y="71"/>
                    </a:cubicBezTo>
                    <a:cubicBezTo>
                      <a:pt x="126" y="71"/>
                      <a:pt x="125" y="72"/>
                      <a:pt x="125" y="72"/>
                    </a:cubicBezTo>
                    <a:cubicBezTo>
                      <a:pt x="125" y="73"/>
                      <a:pt x="125" y="74"/>
                      <a:pt x="126" y="74"/>
                    </a:cubicBezTo>
                    <a:cubicBezTo>
                      <a:pt x="140" y="83"/>
                      <a:pt x="140" y="83"/>
                      <a:pt x="140" y="83"/>
                    </a:cubicBezTo>
                    <a:cubicBezTo>
                      <a:pt x="141" y="81"/>
                      <a:pt x="141" y="81"/>
                      <a:pt x="141" y="81"/>
                    </a:cubicBezTo>
                    <a:cubicBezTo>
                      <a:pt x="139" y="81"/>
                      <a:pt x="139" y="81"/>
                      <a:pt x="139" y="81"/>
                    </a:cubicBezTo>
                    <a:cubicBezTo>
                      <a:pt x="140" y="81"/>
                      <a:pt x="140" y="81"/>
                      <a:pt x="140" y="81"/>
                    </a:cubicBezTo>
                    <a:cubicBezTo>
                      <a:pt x="140" y="80"/>
                      <a:pt x="140" y="80"/>
                      <a:pt x="140" y="80"/>
                    </a:cubicBezTo>
                    <a:cubicBezTo>
                      <a:pt x="139" y="81"/>
                      <a:pt x="139" y="81"/>
                      <a:pt x="139" y="81"/>
                    </a:cubicBezTo>
                    <a:cubicBezTo>
                      <a:pt x="140" y="81"/>
                      <a:pt x="140" y="81"/>
                      <a:pt x="140" y="81"/>
                    </a:cubicBezTo>
                    <a:cubicBezTo>
                      <a:pt x="140" y="80"/>
                      <a:pt x="140" y="80"/>
                      <a:pt x="140" y="80"/>
                    </a:cubicBezTo>
                    <a:cubicBezTo>
                      <a:pt x="140" y="81"/>
                      <a:pt x="140" y="81"/>
                      <a:pt x="140" y="81"/>
                    </a:cubicBezTo>
                    <a:cubicBezTo>
                      <a:pt x="140" y="80"/>
                      <a:pt x="140" y="80"/>
                      <a:pt x="140" y="80"/>
                    </a:cubicBezTo>
                    <a:cubicBezTo>
                      <a:pt x="140" y="80"/>
                      <a:pt x="140" y="80"/>
                      <a:pt x="140" y="80"/>
                    </a:cubicBezTo>
                    <a:cubicBezTo>
                      <a:pt x="140" y="81"/>
                      <a:pt x="140" y="81"/>
                      <a:pt x="140" y="81"/>
                    </a:cubicBezTo>
                    <a:cubicBezTo>
                      <a:pt x="140" y="80"/>
                      <a:pt x="140" y="80"/>
                      <a:pt x="140" y="80"/>
                    </a:cubicBezTo>
                    <a:cubicBezTo>
                      <a:pt x="140" y="80"/>
                      <a:pt x="139" y="80"/>
                      <a:pt x="138" y="79"/>
                    </a:cubicBezTo>
                    <a:cubicBezTo>
                      <a:pt x="133" y="77"/>
                      <a:pt x="121" y="71"/>
                      <a:pt x="108" y="63"/>
                    </a:cubicBezTo>
                    <a:cubicBezTo>
                      <a:pt x="87" y="52"/>
                      <a:pt x="61" y="36"/>
                      <a:pt x="40" y="23"/>
                    </a:cubicBezTo>
                    <a:cubicBezTo>
                      <a:pt x="29" y="17"/>
                      <a:pt x="20" y="11"/>
                      <a:pt x="13" y="7"/>
                    </a:cubicBezTo>
                    <a:cubicBezTo>
                      <a:pt x="7" y="3"/>
                      <a:pt x="3" y="1"/>
                      <a:pt x="3" y="1"/>
                    </a:cubicBezTo>
                    <a:cubicBezTo>
                      <a:pt x="2" y="0"/>
                      <a:pt x="1" y="0"/>
                      <a:pt x="1" y="1"/>
                    </a:cubicBezTo>
                    <a:cubicBezTo>
                      <a:pt x="0" y="2"/>
                      <a:pt x="1" y="3"/>
                      <a:pt x="1" y="3"/>
                    </a:cubicBezTo>
                    <a:cubicBezTo>
                      <a:pt x="144" y="93"/>
                      <a:pt x="144" y="93"/>
                      <a:pt x="144" y="93"/>
                    </a:cubicBezTo>
                    <a:cubicBezTo>
                      <a:pt x="145" y="91"/>
                      <a:pt x="145" y="91"/>
                      <a:pt x="145" y="91"/>
                    </a:cubicBezTo>
                    <a:cubicBezTo>
                      <a:pt x="146" y="90"/>
                      <a:pt x="146" y="90"/>
                      <a:pt x="146" y="90"/>
                    </a:cubicBezTo>
                    <a:cubicBezTo>
                      <a:pt x="146" y="90"/>
                      <a:pt x="111" y="69"/>
                      <a:pt x="76" y="48"/>
                    </a:cubicBezTo>
                    <a:cubicBezTo>
                      <a:pt x="58" y="37"/>
                      <a:pt x="41" y="27"/>
                      <a:pt x="27" y="19"/>
                    </a:cubicBezTo>
                    <a:cubicBezTo>
                      <a:pt x="20" y="15"/>
                      <a:pt x="15" y="12"/>
                      <a:pt x="10" y="9"/>
                    </a:cubicBezTo>
                    <a:cubicBezTo>
                      <a:pt x="8" y="8"/>
                      <a:pt x="7" y="7"/>
                      <a:pt x="5" y="7"/>
                    </a:cubicBezTo>
                    <a:cubicBezTo>
                      <a:pt x="5" y="6"/>
                      <a:pt x="4" y="6"/>
                      <a:pt x="4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3" y="6"/>
                      <a:pt x="3" y="5"/>
                      <a:pt x="2" y="5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1" y="8"/>
                      <a:pt x="1" y="8"/>
                      <a:pt x="2" y="8"/>
                    </a:cubicBezTo>
                    <a:cubicBezTo>
                      <a:pt x="2" y="8"/>
                      <a:pt x="4" y="10"/>
                      <a:pt x="8" y="12"/>
                    </a:cubicBezTo>
                    <a:cubicBezTo>
                      <a:pt x="22" y="20"/>
                      <a:pt x="57" y="41"/>
                      <a:pt x="89" y="61"/>
                    </a:cubicBezTo>
                    <a:cubicBezTo>
                      <a:pt x="105" y="70"/>
                      <a:pt x="119" y="80"/>
                      <a:pt x="130" y="87"/>
                    </a:cubicBezTo>
                    <a:cubicBezTo>
                      <a:pt x="136" y="90"/>
                      <a:pt x="140" y="93"/>
                      <a:pt x="143" y="96"/>
                    </a:cubicBezTo>
                    <a:cubicBezTo>
                      <a:pt x="145" y="97"/>
                      <a:pt x="146" y="98"/>
                      <a:pt x="147" y="98"/>
                    </a:cubicBezTo>
                    <a:cubicBezTo>
                      <a:pt x="147" y="99"/>
                      <a:pt x="148" y="99"/>
                      <a:pt x="148" y="99"/>
                    </a:cubicBezTo>
                    <a:cubicBezTo>
                      <a:pt x="148" y="99"/>
                      <a:pt x="148" y="99"/>
                      <a:pt x="148" y="99"/>
                    </a:cubicBezTo>
                    <a:cubicBezTo>
                      <a:pt x="148" y="99"/>
                      <a:pt x="148" y="99"/>
                      <a:pt x="148" y="99"/>
                    </a:cubicBezTo>
                    <a:cubicBezTo>
                      <a:pt x="149" y="99"/>
                      <a:pt x="149" y="99"/>
                      <a:pt x="149" y="99"/>
                    </a:cubicBezTo>
                    <a:cubicBezTo>
                      <a:pt x="148" y="99"/>
                      <a:pt x="148" y="99"/>
                      <a:pt x="148" y="99"/>
                    </a:cubicBezTo>
                    <a:cubicBezTo>
                      <a:pt x="148" y="99"/>
                      <a:pt x="148" y="99"/>
                      <a:pt x="148" y="99"/>
                    </a:cubicBezTo>
                    <a:cubicBezTo>
                      <a:pt x="149" y="99"/>
                      <a:pt x="149" y="99"/>
                      <a:pt x="149" y="99"/>
                    </a:cubicBezTo>
                    <a:cubicBezTo>
                      <a:pt x="148" y="99"/>
                      <a:pt x="148" y="99"/>
                      <a:pt x="148" y="99"/>
                    </a:cubicBezTo>
                    <a:cubicBezTo>
                      <a:pt x="149" y="99"/>
                      <a:pt x="149" y="99"/>
                      <a:pt x="149" y="99"/>
                    </a:cubicBezTo>
                    <a:cubicBezTo>
                      <a:pt x="148" y="98"/>
                      <a:pt x="148" y="98"/>
                      <a:pt x="148" y="98"/>
                    </a:cubicBezTo>
                    <a:cubicBezTo>
                      <a:pt x="148" y="99"/>
                      <a:pt x="148" y="99"/>
                      <a:pt x="148" y="99"/>
                    </a:cubicBezTo>
                    <a:cubicBezTo>
                      <a:pt x="149" y="99"/>
                      <a:pt x="149" y="99"/>
                      <a:pt x="149" y="99"/>
                    </a:cubicBezTo>
                    <a:cubicBezTo>
                      <a:pt x="148" y="98"/>
                      <a:pt x="148" y="98"/>
                      <a:pt x="148" y="98"/>
                    </a:cubicBezTo>
                    <a:cubicBezTo>
                      <a:pt x="149" y="99"/>
                      <a:pt x="149" y="99"/>
                      <a:pt x="149" y="99"/>
                    </a:cubicBezTo>
                    <a:cubicBezTo>
                      <a:pt x="148" y="98"/>
                      <a:pt x="148" y="98"/>
                      <a:pt x="148" y="98"/>
                    </a:cubicBezTo>
                    <a:cubicBezTo>
                      <a:pt x="149" y="99"/>
                      <a:pt x="149" y="99"/>
                      <a:pt x="149" y="99"/>
                    </a:cubicBezTo>
                    <a:cubicBezTo>
                      <a:pt x="149" y="97"/>
                      <a:pt x="149" y="97"/>
                      <a:pt x="149" y="97"/>
                    </a:cubicBezTo>
                    <a:cubicBezTo>
                      <a:pt x="148" y="98"/>
                      <a:pt x="148" y="98"/>
                      <a:pt x="148" y="98"/>
                    </a:cubicBezTo>
                    <a:cubicBezTo>
                      <a:pt x="149" y="99"/>
                      <a:pt x="149" y="99"/>
                      <a:pt x="149" y="99"/>
                    </a:cubicBezTo>
                    <a:cubicBezTo>
                      <a:pt x="149" y="97"/>
                      <a:pt x="149" y="97"/>
                      <a:pt x="149" y="97"/>
                    </a:cubicBezTo>
                    <a:cubicBezTo>
                      <a:pt x="149" y="98"/>
                      <a:pt x="149" y="98"/>
                      <a:pt x="149" y="98"/>
                    </a:cubicBezTo>
                    <a:cubicBezTo>
                      <a:pt x="149" y="97"/>
                      <a:pt x="149" y="97"/>
                      <a:pt x="149" y="97"/>
                    </a:cubicBezTo>
                    <a:cubicBezTo>
                      <a:pt x="149" y="97"/>
                      <a:pt x="149" y="97"/>
                      <a:pt x="149" y="97"/>
                    </a:cubicBezTo>
                    <a:cubicBezTo>
                      <a:pt x="149" y="98"/>
                      <a:pt x="149" y="98"/>
                      <a:pt x="149" y="98"/>
                    </a:cubicBezTo>
                    <a:cubicBezTo>
                      <a:pt x="149" y="97"/>
                      <a:pt x="149" y="97"/>
                      <a:pt x="149" y="97"/>
                    </a:cubicBezTo>
                    <a:cubicBezTo>
                      <a:pt x="149" y="98"/>
                      <a:pt x="149" y="98"/>
                      <a:pt x="149" y="98"/>
                    </a:cubicBezTo>
                    <a:cubicBezTo>
                      <a:pt x="149" y="97"/>
                      <a:pt x="149" y="97"/>
                      <a:pt x="149" y="97"/>
                    </a:cubicBezTo>
                    <a:cubicBezTo>
                      <a:pt x="149" y="97"/>
                      <a:pt x="149" y="97"/>
                      <a:pt x="149" y="97"/>
                    </a:cubicBezTo>
                    <a:cubicBezTo>
                      <a:pt x="149" y="98"/>
                      <a:pt x="149" y="98"/>
                      <a:pt x="149" y="98"/>
                    </a:cubicBezTo>
                    <a:cubicBezTo>
                      <a:pt x="149" y="97"/>
                      <a:pt x="149" y="97"/>
                      <a:pt x="149" y="97"/>
                    </a:cubicBezTo>
                    <a:cubicBezTo>
                      <a:pt x="149" y="97"/>
                      <a:pt x="148" y="97"/>
                      <a:pt x="147" y="96"/>
                    </a:cubicBezTo>
                    <a:cubicBezTo>
                      <a:pt x="141" y="94"/>
                      <a:pt x="130" y="87"/>
                      <a:pt x="116" y="79"/>
                    </a:cubicBezTo>
                    <a:cubicBezTo>
                      <a:pt x="94" y="66"/>
                      <a:pt x="67" y="50"/>
                      <a:pt x="44" y="36"/>
                    </a:cubicBezTo>
                    <a:cubicBezTo>
                      <a:pt x="33" y="30"/>
                      <a:pt x="24" y="24"/>
                      <a:pt x="17" y="20"/>
                    </a:cubicBezTo>
                    <a:cubicBezTo>
                      <a:pt x="10" y="15"/>
                      <a:pt x="5" y="13"/>
                      <a:pt x="5" y="13"/>
                    </a:cubicBezTo>
                    <a:cubicBezTo>
                      <a:pt x="5" y="12"/>
                      <a:pt x="4" y="13"/>
                      <a:pt x="3" y="13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4" y="16"/>
                      <a:pt x="4" y="16"/>
                      <a:pt x="5" y="16"/>
                    </a:cubicBezTo>
                    <a:cubicBezTo>
                      <a:pt x="6" y="18"/>
                      <a:pt x="10" y="20"/>
                      <a:pt x="15" y="23"/>
                    </a:cubicBezTo>
                    <a:cubicBezTo>
                      <a:pt x="49" y="46"/>
                      <a:pt x="152" y="108"/>
                      <a:pt x="152" y="108"/>
                    </a:cubicBezTo>
                    <a:cubicBezTo>
                      <a:pt x="153" y="108"/>
                      <a:pt x="153" y="108"/>
                      <a:pt x="154" y="107"/>
                    </a:cubicBezTo>
                    <a:cubicBezTo>
                      <a:pt x="154" y="107"/>
                      <a:pt x="154" y="106"/>
                      <a:pt x="153" y="105"/>
                    </a:cubicBezTo>
                    <a:cubicBezTo>
                      <a:pt x="153" y="105"/>
                      <a:pt x="118" y="83"/>
                      <a:pt x="82" y="62"/>
                    </a:cubicBezTo>
                    <a:cubicBezTo>
                      <a:pt x="64" y="51"/>
                      <a:pt x="45" y="40"/>
                      <a:pt x="31" y="32"/>
                    </a:cubicBezTo>
                    <a:cubicBezTo>
                      <a:pt x="24" y="27"/>
                      <a:pt x="18" y="24"/>
                      <a:pt x="14" y="22"/>
                    </a:cubicBezTo>
                    <a:cubicBezTo>
                      <a:pt x="12" y="20"/>
                      <a:pt x="10" y="19"/>
                      <a:pt x="8" y="19"/>
                    </a:cubicBezTo>
                    <a:cubicBezTo>
                      <a:pt x="8" y="19"/>
                      <a:pt x="7" y="18"/>
                      <a:pt x="7" y="18"/>
                    </a:cubicBezTo>
                    <a:cubicBezTo>
                      <a:pt x="6" y="18"/>
                      <a:pt x="6" y="18"/>
                      <a:pt x="5" y="18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5" y="18"/>
                      <a:pt x="4" y="18"/>
                      <a:pt x="4" y="18"/>
                    </a:cubicBezTo>
                    <a:cubicBezTo>
                      <a:pt x="4" y="19"/>
                      <a:pt x="4" y="20"/>
                      <a:pt x="4" y="20"/>
                    </a:cubicBezTo>
                    <a:cubicBezTo>
                      <a:pt x="43" y="45"/>
                      <a:pt x="43" y="45"/>
                      <a:pt x="43" y="45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5" y="22"/>
                      <a:pt x="4" y="22"/>
                      <a:pt x="4" y="22"/>
                    </a:cubicBezTo>
                    <a:cubicBezTo>
                      <a:pt x="3" y="22"/>
                      <a:pt x="3" y="23"/>
                      <a:pt x="3" y="23"/>
                    </a:cubicBezTo>
                    <a:cubicBezTo>
                      <a:pt x="3" y="24"/>
                      <a:pt x="3" y="24"/>
                      <a:pt x="3" y="24"/>
                    </a:cubicBezTo>
                    <a:cubicBezTo>
                      <a:pt x="3" y="25"/>
                      <a:pt x="3" y="25"/>
                      <a:pt x="3" y="25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7" y="27"/>
                      <a:pt x="18" y="34"/>
                      <a:pt x="33" y="44"/>
                    </a:cubicBezTo>
                    <a:cubicBezTo>
                      <a:pt x="78" y="72"/>
                      <a:pt x="158" y="121"/>
                      <a:pt x="158" y="121"/>
                    </a:cubicBezTo>
                    <a:cubicBezTo>
                      <a:pt x="159" y="120"/>
                      <a:pt x="159" y="120"/>
                      <a:pt x="159" y="120"/>
                    </a:cubicBezTo>
                    <a:cubicBezTo>
                      <a:pt x="159" y="118"/>
                      <a:pt x="159" y="118"/>
                      <a:pt x="159" y="118"/>
                    </a:cubicBezTo>
                    <a:cubicBezTo>
                      <a:pt x="159" y="120"/>
                      <a:pt x="159" y="120"/>
                      <a:pt x="159" y="120"/>
                    </a:cubicBezTo>
                    <a:cubicBezTo>
                      <a:pt x="159" y="118"/>
                      <a:pt x="159" y="118"/>
                      <a:pt x="159" y="118"/>
                    </a:cubicBezTo>
                    <a:cubicBezTo>
                      <a:pt x="159" y="118"/>
                      <a:pt x="159" y="118"/>
                      <a:pt x="159" y="118"/>
                    </a:cubicBezTo>
                    <a:cubicBezTo>
                      <a:pt x="159" y="120"/>
                      <a:pt x="159" y="120"/>
                      <a:pt x="159" y="120"/>
                    </a:cubicBezTo>
                    <a:cubicBezTo>
                      <a:pt x="159" y="118"/>
                      <a:pt x="159" y="118"/>
                      <a:pt x="159" y="118"/>
                    </a:cubicBezTo>
                    <a:cubicBezTo>
                      <a:pt x="159" y="119"/>
                      <a:pt x="159" y="119"/>
                      <a:pt x="159" y="119"/>
                    </a:cubicBezTo>
                    <a:cubicBezTo>
                      <a:pt x="159" y="118"/>
                      <a:pt x="159" y="118"/>
                      <a:pt x="159" y="118"/>
                    </a:cubicBezTo>
                    <a:cubicBezTo>
                      <a:pt x="159" y="118"/>
                      <a:pt x="159" y="118"/>
                      <a:pt x="159" y="118"/>
                    </a:cubicBezTo>
                    <a:cubicBezTo>
                      <a:pt x="159" y="119"/>
                      <a:pt x="159" y="119"/>
                      <a:pt x="159" y="119"/>
                    </a:cubicBezTo>
                    <a:cubicBezTo>
                      <a:pt x="159" y="118"/>
                      <a:pt x="159" y="118"/>
                      <a:pt x="159" y="118"/>
                    </a:cubicBezTo>
                    <a:cubicBezTo>
                      <a:pt x="159" y="118"/>
                      <a:pt x="158" y="118"/>
                      <a:pt x="157" y="117"/>
                    </a:cubicBezTo>
                    <a:cubicBezTo>
                      <a:pt x="148" y="112"/>
                      <a:pt x="112" y="90"/>
                      <a:pt x="78" y="69"/>
                    </a:cubicBezTo>
                    <a:cubicBezTo>
                      <a:pt x="61" y="58"/>
                      <a:pt x="44" y="48"/>
                      <a:pt x="31" y="41"/>
                    </a:cubicBezTo>
                    <a:cubicBezTo>
                      <a:pt x="24" y="37"/>
                      <a:pt x="19" y="34"/>
                      <a:pt x="14" y="32"/>
                    </a:cubicBezTo>
                    <a:cubicBezTo>
                      <a:pt x="12" y="31"/>
                      <a:pt x="11" y="30"/>
                      <a:pt x="9" y="30"/>
                    </a:cubicBezTo>
                    <a:cubicBezTo>
                      <a:pt x="8" y="29"/>
                      <a:pt x="8" y="29"/>
                      <a:pt x="7" y="29"/>
                    </a:cubicBezTo>
                    <a:cubicBezTo>
                      <a:pt x="7" y="29"/>
                      <a:pt x="6" y="29"/>
                      <a:pt x="6" y="29"/>
                    </a:cubicBezTo>
                    <a:cubicBezTo>
                      <a:pt x="5" y="29"/>
                      <a:pt x="5" y="29"/>
                      <a:pt x="5" y="29"/>
                    </a:cubicBezTo>
                    <a:cubicBezTo>
                      <a:pt x="5" y="29"/>
                      <a:pt x="4" y="29"/>
                      <a:pt x="4" y="29"/>
                    </a:cubicBezTo>
                    <a:cubicBezTo>
                      <a:pt x="4" y="30"/>
                      <a:pt x="4" y="31"/>
                      <a:pt x="5" y="31"/>
                    </a:cubicBezTo>
                    <a:cubicBezTo>
                      <a:pt x="162" y="130"/>
                      <a:pt x="162" y="130"/>
                      <a:pt x="162" y="130"/>
                    </a:cubicBezTo>
                    <a:cubicBezTo>
                      <a:pt x="163" y="130"/>
                      <a:pt x="164" y="130"/>
                      <a:pt x="164" y="129"/>
                    </a:cubicBezTo>
                    <a:cubicBezTo>
                      <a:pt x="165" y="129"/>
                      <a:pt x="164" y="128"/>
                      <a:pt x="164" y="127"/>
                    </a:cubicBezTo>
                    <a:cubicBezTo>
                      <a:pt x="164" y="127"/>
                      <a:pt x="127" y="104"/>
                      <a:pt x="90" y="81"/>
                    </a:cubicBezTo>
                    <a:cubicBezTo>
                      <a:pt x="71" y="70"/>
                      <a:pt x="52" y="59"/>
                      <a:pt x="37" y="50"/>
                    </a:cubicBezTo>
                    <a:cubicBezTo>
                      <a:pt x="29" y="46"/>
                      <a:pt x="23" y="42"/>
                      <a:pt x="18" y="40"/>
                    </a:cubicBezTo>
                    <a:cubicBezTo>
                      <a:pt x="16" y="38"/>
                      <a:pt x="14" y="37"/>
                      <a:pt x="12" y="37"/>
                    </a:cubicBezTo>
                    <a:cubicBezTo>
                      <a:pt x="11" y="36"/>
                      <a:pt x="11" y="36"/>
                      <a:pt x="10" y="36"/>
                    </a:cubicBezTo>
                    <a:cubicBezTo>
                      <a:pt x="10" y="36"/>
                      <a:pt x="9" y="35"/>
                      <a:pt x="9" y="35"/>
                    </a:cubicBezTo>
                    <a:cubicBezTo>
                      <a:pt x="8" y="36"/>
                      <a:pt x="8" y="36"/>
                      <a:pt x="8" y="36"/>
                    </a:cubicBezTo>
                    <a:cubicBezTo>
                      <a:pt x="8" y="36"/>
                      <a:pt x="7" y="36"/>
                      <a:pt x="7" y="36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7" y="36"/>
                      <a:pt x="7" y="36"/>
                      <a:pt x="7" y="36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7"/>
                      <a:pt x="7" y="38"/>
                      <a:pt x="7" y="38"/>
                    </a:cubicBezTo>
                    <a:cubicBezTo>
                      <a:pt x="7" y="38"/>
                      <a:pt x="8" y="39"/>
                      <a:pt x="8" y="39"/>
                    </a:cubicBezTo>
                    <a:cubicBezTo>
                      <a:pt x="10" y="40"/>
                      <a:pt x="13" y="43"/>
                      <a:pt x="18" y="46"/>
                    </a:cubicBezTo>
                    <a:cubicBezTo>
                      <a:pt x="36" y="57"/>
                      <a:pt x="73" y="79"/>
                      <a:pt x="105" y="99"/>
                    </a:cubicBezTo>
                    <a:cubicBezTo>
                      <a:pt x="121" y="109"/>
                      <a:pt x="136" y="118"/>
                      <a:pt x="147" y="125"/>
                    </a:cubicBezTo>
                    <a:cubicBezTo>
                      <a:pt x="153" y="128"/>
                      <a:pt x="157" y="131"/>
                      <a:pt x="160" y="133"/>
                    </a:cubicBezTo>
                    <a:cubicBezTo>
                      <a:pt x="162" y="134"/>
                      <a:pt x="163" y="135"/>
                      <a:pt x="164" y="136"/>
                    </a:cubicBezTo>
                    <a:cubicBezTo>
                      <a:pt x="164" y="136"/>
                      <a:pt x="165" y="136"/>
                      <a:pt x="165" y="136"/>
                    </a:cubicBezTo>
                    <a:cubicBezTo>
                      <a:pt x="165" y="136"/>
                      <a:pt x="165" y="136"/>
                      <a:pt x="165" y="136"/>
                    </a:cubicBezTo>
                    <a:cubicBezTo>
                      <a:pt x="165" y="136"/>
                      <a:pt x="165" y="136"/>
                      <a:pt x="165" y="136"/>
                    </a:cubicBezTo>
                    <a:cubicBezTo>
                      <a:pt x="165" y="136"/>
                      <a:pt x="165" y="136"/>
                      <a:pt x="165" y="136"/>
                    </a:cubicBezTo>
                    <a:cubicBezTo>
                      <a:pt x="165" y="136"/>
                      <a:pt x="165" y="136"/>
                      <a:pt x="165" y="136"/>
                    </a:cubicBezTo>
                    <a:cubicBezTo>
                      <a:pt x="165" y="136"/>
                      <a:pt x="165" y="136"/>
                      <a:pt x="165" y="136"/>
                    </a:cubicBezTo>
                    <a:cubicBezTo>
                      <a:pt x="165" y="136"/>
                      <a:pt x="165" y="136"/>
                      <a:pt x="165" y="136"/>
                    </a:cubicBezTo>
                    <a:cubicBezTo>
                      <a:pt x="165" y="136"/>
                      <a:pt x="165" y="136"/>
                      <a:pt x="165" y="136"/>
                    </a:cubicBezTo>
                    <a:cubicBezTo>
                      <a:pt x="166" y="136"/>
                      <a:pt x="166" y="136"/>
                      <a:pt x="166" y="136"/>
                    </a:cubicBezTo>
                    <a:cubicBezTo>
                      <a:pt x="165" y="136"/>
                      <a:pt x="165" y="136"/>
                      <a:pt x="165" y="136"/>
                    </a:cubicBezTo>
                    <a:cubicBezTo>
                      <a:pt x="165" y="136"/>
                      <a:pt x="165" y="136"/>
                      <a:pt x="165" y="136"/>
                    </a:cubicBezTo>
                    <a:cubicBezTo>
                      <a:pt x="166" y="136"/>
                      <a:pt x="166" y="136"/>
                      <a:pt x="166" y="136"/>
                    </a:cubicBezTo>
                    <a:cubicBezTo>
                      <a:pt x="165" y="136"/>
                      <a:pt x="165" y="136"/>
                      <a:pt x="165" y="136"/>
                    </a:cubicBezTo>
                    <a:cubicBezTo>
                      <a:pt x="166" y="136"/>
                      <a:pt x="166" y="136"/>
                      <a:pt x="166" y="136"/>
                    </a:cubicBezTo>
                    <a:cubicBezTo>
                      <a:pt x="165" y="135"/>
                      <a:pt x="165" y="135"/>
                      <a:pt x="165" y="135"/>
                    </a:cubicBezTo>
                    <a:cubicBezTo>
                      <a:pt x="165" y="136"/>
                      <a:pt x="165" y="136"/>
                      <a:pt x="165" y="136"/>
                    </a:cubicBezTo>
                    <a:cubicBezTo>
                      <a:pt x="166" y="136"/>
                      <a:pt x="166" y="136"/>
                      <a:pt x="166" y="136"/>
                    </a:cubicBezTo>
                    <a:cubicBezTo>
                      <a:pt x="165" y="135"/>
                      <a:pt x="165" y="135"/>
                      <a:pt x="165" y="135"/>
                    </a:cubicBezTo>
                    <a:cubicBezTo>
                      <a:pt x="166" y="136"/>
                      <a:pt x="166" y="136"/>
                      <a:pt x="166" y="136"/>
                    </a:cubicBezTo>
                    <a:cubicBezTo>
                      <a:pt x="167" y="134"/>
                      <a:pt x="167" y="134"/>
                      <a:pt x="167" y="134"/>
                    </a:cubicBezTo>
                    <a:cubicBezTo>
                      <a:pt x="167" y="134"/>
                      <a:pt x="129" y="111"/>
                      <a:pt x="90" y="88"/>
                    </a:cubicBezTo>
                    <a:cubicBezTo>
                      <a:pt x="71" y="76"/>
                      <a:pt x="51" y="65"/>
                      <a:pt x="36" y="56"/>
                    </a:cubicBezTo>
                    <a:cubicBezTo>
                      <a:pt x="28" y="52"/>
                      <a:pt x="22" y="48"/>
                      <a:pt x="17" y="46"/>
                    </a:cubicBezTo>
                    <a:cubicBezTo>
                      <a:pt x="14" y="44"/>
                      <a:pt x="12" y="43"/>
                      <a:pt x="11" y="43"/>
                    </a:cubicBezTo>
                    <a:cubicBezTo>
                      <a:pt x="10" y="42"/>
                      <a:pt x="9" y="42"/>
                      <a:pt x="9" y="42"/>
                    </a:cubicBezTo>
                    <a:cubicBezTo>
                      <a:pt x="8" y="42"/>
                      <a:pt x="7" y="42"/>
                      <a:pt x="7" y="42"/>
                    </a:cubicBezTo>
                    <a:cubicBezTo>
                      <a:pt x="6" y="42"/>
                      <a:pt x="6" y="42"/>
                      <a:pt x="6" y="42"/>
                    </a:cubicBezTo>
                    <a:cubicBezTo>
                      <a:pt x="6" y="42"/>
                      <a:pt x="6" y="42"/>
                      <a:pt x="5" y="42"/>
                    </a:cubicBezTo>
                    <a:cubicBezTo>
                      <a:pt x="5" y="43"/>
                      <a:pt x="5" y="44"/>
                      <a:pt x="6" y="44"/>
                    </a:cubicBezTo>
                    <a:cubicBezTo>
                      <a:pt x="167" y="145"/>
                      <a:pt x="167" y="145"/>
                      <a:pt x="167" y="145"/>
                    </a:cubicBezTo>
                    <a:cubicBezTo>
                      <a:pt x="167" y="144"/>
                      <a:pt x="167" y="144"/>
                      <a:pt x="167" y="144"/>
                    </a:cubicBezTo>
                    <a:cubicBezTo>
                      <a:pt x="166" y="143"/>
                      <a:pt x="166" y="143"/>
                      <a:pt x="166" y="143"/>
                    </a:cubicBezTo>
                    <a:cubicBezTo>
                      <a:pt x="167" y="143"/>
                      <a:pt x="167" y="143"/>
                      <a:pt x="167" y="143"/>
                    </a:cubicBezTo>
                    <a:cubicBezTo>
                      <a:pt x="167" y="142"/>
                      <a:pt x="167" y="142"/>
                      <a:pt x="167" y="142"/>
                    </a:cubicBezTo>
                    <a:cubicBezTo>
                      <a:pt x="166" y="143"/>
                      <a:pt x="166" y="143"/>
                      <a:pt x="166" y="143"/>
                    </a:cubicBezTo>
                    <a:cubicBezTo>
                      <a:pt x="167" y="143"/>
                      <a:pt x="167" y="143"/>
                      <a:pt x="167" y="143"/>
                    </a:cubicBezTo>
                    <a:cubicBezTo>
                      <a:pt x="167" y="142"/>
                      <a:pt x="167" y="142"/>
                      <a:pt x="167" y="142"/>
                    </a:cubicBezTo>
                    <a:cubicBezTo>
                      <a:pt x="167" y="143"/>
                      <a:pt x="167" y="143"/>
                      <a:pt x="167" y="143"/>
                    </a:cubicBezTo>
                    <a:cubicBezTo>
                      <a:pt x="167" y="142"/>
                      <a:pt x="167" y="142"/>
                      <a:pt x="167" y="142"/>
                    </a:cubicBezTo>
                    <a:cubicBezTo>
                      <a:pt x="167" y="142"/>
                      <a:pt x="167" y="142"/>
                      <a:pt x="167" y="142"/>
                    </a:cubicBezTo>
                    <a:cubicBezTo>
                      <a:pt x="167" y="143"/>
                      <a:pt x="167" y="143"/>
                      <a:pt x="167" y="143"/>
                    </a:cubicBezTo>
                    <a:cubicBezTo>
                      <a:pt x="167" y="142"/>
                      <a:pt x="167" y="142"/>
                      <a:pt x="167" y="142"/>
                    </a:cubicBezTo>
                    <a:cubicBezTo>
                      <a:pt x="167" y="143"/>
                      <a:pt x="167" y="143"/>
                      <a:pt x="167" y="143"/>
                    </a:cubicBezTo>
                    <a:cubicBezTo>
                      <a:pt x="167" y="142"/>
                      <a:pt x="167" y="142"/>
                      <a:pt x="167" y="142"/>
                    </a:cubicBezTo>
                    <a:cubicBezTo>
                      <a:pt x="167" y="142"/>
                      <a:pt x="167" y="142"/>
                      <a:pt x="167" y="142"/>
                    </a:cubicBezTo>
                    <a:cubicBezTo>
                      <a:pt x="167" y="143"/>
                      <a:pt x="167" y="143"/>
                      <a:pt x="167" y="143"/>
                    </a:cubicBezTo>
                    <a:cubicBezTo>
                      <a:pt x="167" y="142"/>
                      <a:pt x="167" y="142"/>
                      <a:pt x="167" y="142"/>
                    </a:cubicBezTo>
                    <a:cubicBezTo>
                      <a:pt x="167" y="142"/>
                      <a:pt x="165" y="142"/>
                      <a:pt x="164" y="141"/>
                    </a:cubicBezTo>
                    <a:cubicBezTo>
                      <a:pt x="158" y="139"/>
                      <a:pt x="145" y="132"/>
                      <a:pt x="129" y="122"/>
                    </a:cubicBezTo>
                    <a:cubicBezTo>
                      <a:pt x="105" y="108"/>
                      <a:pt x="75" y="90"/>
                      <a:pt x="51" y="75"/>
                    </a:cubicBezTo>
                    <a:cubicBezTo>
                      <a:pt x="39" y="67"/>
                      <a:pt x="28" y="60"/>
                      <a:pt x="20" y="55"/>
                    </a:cubicBezTo>
                    <a:cubicBezTo>
                      <a:pt x="13" y="51"/>
                      <a:pt x="8" y="48"/>
                      <a:pt x="8" y="48"/>
                    </a:cubicBezTo>
                    <a:cubicBezTo>
                      <a:pt x="8" y="47"/>
                      <a:pt x="7" y="47"/>
                      <a:pt x="7" y="47"/>
                    </a:cubicBezTo>
                    <a:cubicBezTo>
                      <a:pt x="7" y="47"/>
                      <a:pt x="6" y="48"/>
                      <a:pt x="6" y="48"/>
                    </a:cubicBezTo>
                    <a:cubicBezTo>
                      <a:pt x="6" y="49"/>
                      <a:pt x="6" y="49"/>
                      <a:pt x="6" y="49"/>
                    </a:cubicBezTo>
                    <a:cubicBezTo>
                      <a:pt x="6" y="50"/>
                      <a:pt x="6" y="50"/>
                      <a:pt x="7" y="51"/>
                    </a:cubicBezTo>
                    <a:cubicBezTo>
                      <a:pt x="7" y="52"/>
                      <a:pt x="8" y="53"/>
                      <a:pt x="10" y="54"/>
                    </a:cubicBezTo>
                    <a:cubicBezTo>
                      <a:pt x="16" y="59"/>
                      <a:pt x="28" y="67"/>
                      <a:pt x="44" y="76"/>
                    </a:cubicBezTo>
                    <a:cubicBezTo>
                      <a:pt x="89" y="105"/>
                      <a:pt x="161" y="147"/>
                      <a:pt x="161" y="147"/>
                    </a:cubicBezTo>
                    <a:cubicBezTo>
                      <a:pt x="162" y="146"/>
                      <a:pt x="162" y="146"/>
                      <a:pt x="162" y="146"/>
                    </a:cubicBezTo>
                    <a:cubicBezTo>
                      <a:pt x="161" y="145"/>
                      <a:pt x="161" y="145"/>
                      <a:pt x="161" y="145"/>
                    </a:cubicBezTo>
                    <a:cubicBezTo>
                      <a:pt x="162" y="145"/>
                      <a:pt x="162" y="145"/>
                      <a:pt x="162" y="145"/>
                    </a:cubicBezTo>
                    <a:cubicBezTo>
                      <a:pt x="161" y="144"/>
                      <a:pt x="161" y="144"/>
                      <a:pt x="161" y="144"/>
                    </a:cubicBezTo>
                    <a:cubicBezTo>
                      <a:pt x="161" y="145"/>
                      <a:pt x="161" y="145"/>
                      <a:pt x="161" y="145"/>
                    </a:cubicBezTo>
                    <a:cubicBezTo>
                      <a:pt x="162" y="145"/>
                      <a:pt x="162" y="145"/>
                      <a:pt x="162" y="145"/>
                    </a:cubicBezTo>
                    <a:cubicBezTo>
                      <a:pt x="161" y="144"/>
                      <a:pt x="161" y="144"/>
                      <a:pt x="161" y="144"/>
                    </a:cubicBezTo>
                    <a:cubicBezTo>
                      <a:pt x="162" y="145"/>
                      <a:pt x="162" y="145"/>
                      <a:pt x="162" y="145"/>
                    </a:cubicBezTo>
                    <a:cubicBezTo>
                      <a:pt x="162" y="144"/>
                      <a:pt x="162" y="144"/>
                      <a:pt x="162" y="144"/>
                    </a:cubicBezTo>
                    <a:cubicBezTo>
                      <a:pt x="161" y="144"/>
                      <a:pt x="161" y="144"/>
                      <a:pt x="161" y="144"/>
                    </a:cubicBezTo>
                    <a:cubicBezTo>
                      <a:pt x="162" y="145"/>
                      <a:pt x="162" y="145"/>
                      <a:pt x="162" y="145"/>
                    </a:cubicBezTo>
                    <a:cubicBezTo>
                      <a:pt x="162" y="144"/>
                      <a:pt x="162" y="144"/>
                      <a:pt x="162" y="144"/>
                    </a:cubicBezTo>
                    <a:cubicBezTo>
                      <a:pt x="161" y="144"/>
                      <a:pt x="161" y="144"/>
                      <a:pt x="159" y="144"/>
                    </a:cubicBezTo>
                    <a:cubicBezTo>
                      <a:pt x="155" y="142"/>
                      <a:pt x="145" y="136"/>
                      <a:pt x="133" y="130"/>
                    </a:cubicBezTo>
                    <a:cubicBezTo>
                      <a:pt x="116" y="119"/>
                      <a:pt x="93" y="106"/>
                      <a:pt x="75" y="95"/>
                    </a:cubicBezTo>
                    <a:cubicBezTo>
                      <a:pt x="65" y="89"/>
                      <a:pt x="57" y="84"/>
                      <a:pt x="51" y="81"/>
                    </a:cubicBezTo>
                    <a:cubicBezTo>
                      <a:pt x="48" y="79"/>
                      <a:pt x="46" y="77"/>
                      <a:pt x="44" y="76"/>
                    </a:cubicBezTo>
                    <a:cubicBezTo>
                      <a:pt x="43" y="76"/>
                      <a:pt x="43" y="76"/>
                      <a:pt x="42" y="75"/>
                    </a:cubicBezTo>
                    <a:cubicBezTo>
                      <a:pt x="41" y="75"/>
                      <a:pt x="41" y="75"/>
                      <a:pt x="41" y="75"/>
                    </a:cubicBezTo>
                    <a:cubicBezTo>
                      <a:pt x="41" y="75"/>
                      <a:pt x="41" y="75"/>
                      <a:pt x="41" y="75"/>
                    </a:cubicBezTo>
                    <a:cubicBezTo>
                      <a:pt x="40" y="75"/>
                      <a:pt x="40" y="75"/>
                      <a:pt x="40" y="75"/>
                    </a:cubicBezTo>
                    <a:cubicBezTo>
                      <a:pt x="40" y="75"/>
                      <a:pt x="40" y="75"/>
                      <a:pt x="40" y="75"/>
                    </a:cubicBezTo>
                    <a:cubicBezTo>
                      <a:pt x="39" y="75"/>
                      <a:pt x="39" y="75"/>
                      <a:pt x="39" y="75"/>
                    </a:cubicBezTo>
                    <a:cubicBezTo>
                      <a:pt x="40" y="76"/>
                      <a:pt x="40" y="76"/>
                      <a:pt x="40" y="76"/>
                    </a:cubicBezTo>
                    <a:cubicBezTo>
                      <a:pt x="39" y="75"/>
                      <a:pt x="39" y="75"/>
                      <a:pt x="39" y="75"/>
                    </a:cubicBezTo>
                    <a:cubicBezTo>
                      <a:pt x="39" y="76"/>
                      <a:pt x="39" y="76"/>
                      <a:pt x="39" y="76"/>
                    </a:cubicBezTo>
                    <a:cubicBezTo>
                      <a:pt x="39" y="77"/>
                      <a:pt x="39" y="77"/>
                      <a:pt x="39" y="77"/>
                    </a:cubicBezTo>
                    <a:cubicBezTo>
                      <a:pt x="39" y="78"/>
                      <a:pt x="40" y="78"/>
                      <a:pt x="40" y="78"/>
                    </a:cubicBezTo>
                    <a:cubicBezTo>
                      <a:pt x="41" y="80"/>
                      <a:pt x="44" y="81"/>
                      <a:pt x="48" y="84"/>
                    </a:cubicBezTo>
                    <a:cubicBezTo>
                      <a:pt x="74" y="102"/>
                      <a:pt x="154" y="149"/>
                      <a:pt x="154" y="149"/>
                    </a:cubicBezTo>
                    <a:cubicBezTo>
                      <a:pt x="155" y="148"/>
                      <a:pt x="155" y="148"/>
                      <a:pt x="155" y="148"/>
                    </a:cubicBezTo>
                    <a:cubicBezTo>
                      <a:pt x="155" y="146"/>
                      <a:pt x="155" y="146"/>
                      <a:pt x="155" y="146"/>
                    </a:cubicBezTo>
                    <a:cubicBezTo>
                      <a:pt x="72" y="99"/>
                      <a:pt x="72" y="99"/>
                      <a:pt x="72" y="99"/>
                    </a:cubicBezTo>
                    <a:cubicBezTo>
                      <a:pt x="71" y="98"/>
                      <a:pt x="71" y="98"/>
                      <a:pt x="70" y="99"/>
                    </a:cubicBezTo>
                    <a:cubicBezTo>
                      <a:pt x="70" y="99"/>
                      <a:pt x="69" y="99"/>
                      <a:pt x="69" y="100"/>
                    </a:cubicBezTo>
                    <a:cubicBezTo>
                      <a:pt x="70" y="101"/>
                      <a:pt x="70" y="101"/>
                      <a:pt x="70" y="101"/>
                    </a:cubicBezTo>
                    <a:cubicBezTo>
                      <a:pt x="70" y="101"/>
                      <a:pt x="70" y="101"/>
                      <a:pt x="70" y="101"/>
                    </a:cubicBezTo>
                    <a:cubicBezTo>
                      <a:pt x="70" y="102"/>
                      <a:pt x="71" y="102"/>
                      <a:pt x="72" y="102"/>
                    </a:cubicBezTo>
                    <a:cubicBezTo>
                      <a:pt x="83" y="110"/>
                      <a:pt x="149" y="151"/>
                      <a:pt x="149" y="151"/>
                    </a:cubicBezTo>
                    <a:cubicBezTo>
                      <a:pt x="150" y="150"/>
                      <a:pt x="150" y="150"/>
                      <a:pt x="150" y="150"/>
                    </a:cubicBezTo>
                    <a:cubicBezTo>
                      <a:pt x="151" y="148"/>
                      <a:pt x="151" y="148"/>
                      <a:pt x="151" y="148"/>
                    </a:cubicBezTo>
                    <a:cubicBezTo>
                      <a:pt x="112" y="131"/>
                      <a:pt x="112" y="131"/>
                      <a:pt x="112" y="131"/>
                    </a:cubicBezTo>
                    <a:cubicBezTo>
                      <a:pt x="112" y="130"/>
                      <a:pt x="111" y="131"/>
                      <a:pt x="111" y="131"/>
                    </a:cubicBezTo>
                    <a:cubicBezTo>
                      <a:pt x="110" y="132"/>
                      <a:pt x="110" y="132"/>
                      <a:pt x="110" y="132"/>
                    </a:cubicBezTo>
                    <a:cubicBezTo>
                      <a:pt x="110" y="132"/>
                      <a:pt x="110" y="133"/>
                      <a:pt x="111" y="133"/>
                    </a:cubicBezTo>
                    <a:cubicBezTo>
                      <a:pt x="111" y="133"/>
                      <a:pt x="111" y="133"/>
                      <a:pt x="111" y="134"/>
                    </a:cubicBezTo>
                    <a:cubicBezTo>
                      <a:pt x="113" y="135"/>
                      <a:pt x="115" y="136"/>
                      <a:pt x="118" y="138"/>
                    </a:cubicBezTo>
                    <a:cubicBezTo>
                      <a:pt x="123" y="141"/>
                      <a:pt x="129" y="144"/>
                      <a:pt x="134" y="147"/>
                    </a:cubicBezTo>
                    <a:cubicBezTo>
                      <a:pt x="136" y="148"/>
                      <a:pt x="138" y="150"/>
                      <a:pt x="140" y="151"/>
                    </a:cubicBezTo>
                    <a:cubicBezTo>
                      <a:pt x="140" y="151"/>
                      <a:pt x="141" y="152"/>
                      <a:pt x="141" y="152"/>
                    </a:cubicBezTo>
                    <a:cubicBezTo>
                      <a:pt x="142" y="152"/>
                      <a:pt x="142" y="152"/>
                      <a:pt x="142" y="152"/>
                    </a:cubicBezTo>
                    <a:cubicBezTo>
                      <a:pt x="142" y="152"/>
                      <a:pt x="142" y="152"/>
                      <a:pt x="142" y="152"/>
                    </a:cubicBezTo>
                    <a:cubicBezTo>
                      <a:pt x="142" y="152"/>
                      <a:pt x="142" y="152"/>
                      <a:pt x="142" y="152"/>
                    </a:cubicBezTo>
                    <a:cubicBezTo>
                      <a:pt x="142" y="152"/>
                      <a:pt x="142" y="152"/>
                      <a:pt x="142" y="152"/>
                    </a:cubicBezTo>
                    <a:cubicBezTo>
                      <a:pt x="142" y="152"/>
                      <a:pt x="142" y="152"/>
                      <a:pt x="142" y="152"/>
                    </a:cubicBezTo>
                    <a:cubicBezTo>
                      <a:pt x="142" y="152"/>
                      <a:pt x="142" y="152"/>
                      <a:pt x="142" y="152"/>
                    </a:cubicBezTo>
                    <a:cubicBezTo>
                      <a:pt x="143" y="151"/>
                      <a:pt x="143" y="151"/>
                      <a:pt x="143" y="151"/>
                    </a:cubicBezTo>
                    <a:cubicBezTo>
                      <a:pt x="141" y="151"/>
                      <a:pt x="141" y="151"/>
                      <a:pt x="141" y="151"/>
                    </a:cubicBezTo>
                    <a:cubicBezTo>
                      <a:pt x="141" y="152"/>
                      <a:pt x="142" y="152"/>
                      <a:pt x="142" y="152"/>
                    </a:cubicBezTo>
                    <a:cubicBezTo>
                      <a:pt x="143" y="151"/>
                      <a:pt x="143" y="151"/>
                      <a:pt x="143" y="151"/>
                    </a:cubicBezTo>
                    <a:cubicBezTo>
                      <a:pt x="141" y="151"/>
                      <a:pt x="141" y="151"/>
                      <a:pt x="141" y="151"/>
                    </a:cubicBezTo>
                    <a:cubicBezTo>
                      <a:pt x="143" y="151"/>
                      <a:pt x="143" y="151"/>
                      <a:pt x="143" y="151"/>
                    </a:cubicBezTo>
                    <a:cubicBezTo>
                      <a:pt x="142" y="151"/>
                      <a:pt x="142" y="151"/>
                      <a:pt x="142" y="151"/>
                    </a:cubicBezTo>
                    <a:cubicBezTo>
                      <a:pt x="141" y="151"/>
                      <a:pt x="141" y="151"/>
                      <a:pt x="141" y="151"/>
                    </a:cubicBezTo>
                    <a:cubicBezTo>
                      <a:pt x="143" y="151"/>
                      <a:pt x="143" y="151"/>
                      <a:pt x="143" y="151"/>
                    </a:cubicBezTo>
                    <a:cubicBezTo>
                      <a:pt x="142" y="151"/>
                      <a:pt x="142" y="151"/>
                      <a:pt x="142" y="151"/>
                    </a:cubicBezTo>
                    <a:cubicBezTo>
                      <a:pt x="143" y="151"/>
                      <a:pt x="143" y="151"/>
                      <a:pt x="143" y="151"/>
                    </a:cubicBezTo>
                    <a:cubicBezTo>
                      <a:pt x="143" y="150"/>
                      <a:pt x="143" y="150"/>
                      <a:pt x="143" y="150"/>
                    </a:cubicBezTo>
                    <a:cubicBezTo>
                      <a:pt x="116" y="140"/>
                      <a:pt x="116" y="140"/>
                      <a:pt x="116" y="140"/>
                    </a:cubicBezTo>
                    <a:cubicBezTo>
                      <a:pt x="115" y="140"/>
                      <a:pt x="114" y="140"/>
                      <a:pt x="114" y="141"/>
                    </a:cubicBezTo>
                    <a:cubicBezTo>
                      <a:pt x="114" y="141"/>
                      <a:pt x="114" y="142"/>
                      <a:pt x="114" y="142"/>
                    </a:cubicBezTo>
                    <a:cubicBezTo>
                      <a:pt x="134" y="154"/>
                      <a:pt x="134" y="154"/>
                      <a:pt x="134" y="154"/>
                    </a:cubicBezTo>
                    <a:cubicBezTo>
                      <a:pt x="134" y="153"/>
                      <a:pt x="134" y="153"/>
                      <a:pt x="134" y="153"/>
                    </a:cubicBezTo>
                    <a:cubicBezTo>
                      <a:pt x="133" y="152"/>
                      <a:pt x="133" y="152"/>
                      <a:pt x="133" y="152"/>
                    </a:cubicBezTo>
                    <a:cubicBezTo>
                      <a:pt x="134" y="153"/>
                      <a:pt x="134" y="153"/>
                      <a:pt x="134" y="153"/>
                    </a:cubicBezTo>
                    <a:cubicBezTo>
                      <a:pt x="134" y="152"/>
                      <a:pt x="134" y="152"/>
                      <a:pt x="134" y="152"/>
                    </a:cubicBezTo>
                    <a:cubicBezTo>
                      <a:pt x="134" y="152"/>
                      <a:pt x="134" y="152"/>
                      <a:pt x="133" y="152"/>
                    </a:cubicBezTo>
                    <a:cubicBezTo>
                      <a:pt x="134" y="153"/>
                      <a:pt x="134" y="153"/>
                      <a:pt x="134" y="153"/>
                    </a:cubicBezTo>
                    <a:cubicBezTo>
                      <a:pt x="134" y="152"/>
                      <a:pt x="134" y="152"/>
                      <a:pt x="134" y="152"/>
                    </a:cubicBezTo>
                    <a:cubicBezTo>
                      <a:pt x="134" y="153"/>
                      <a:pt x="134" y="153"/>
                      <a:pt x="134" y="153"/>
                    </a:cubicBezTo>
                    <a:cubicBezTo>
                      <a:pt x="134" y="152"/>
                      <a:pt x="134" y="152"/>
                      <a:pt x="134" y="152"/>
                    </a:cubicBezTo>
                    <a:cubicBezTo>
                      <a:pt x="134" y="152"/>
                      <a:pt x="134" y="152"/>
                      <a:pt x="134" y="152"/>
                    </a:cubicBezTo>
                    <a:cubicBezTo>
                      <a:pt x="134" y="153"/>
                      <a:pt x="134" y="153"/>
                      <a:pt x="134" y="153"/>
                    </a:cubicBezTo>
                    <a:cubicBezTo>
                      <a:pt x="134" y="152"/>
                      <a:pt x="134" y="152"/>
                      <a:pt x="134" y="152"/>
                    </a:cubicBezTo>
                    <a:cubicBezTo>
                      <a:pt x="134" y="153"/>
                      <a:pt x="134" y="153"/>
                      <a:pt x="134" y="153"/>
                    </a:cubicBezTo>
                    <a:cubicBezTo>
                      <a:pt x="134" y="152"/>
                      <a:pt x="134" y="152"/>
                      <a:pt x="134" y="152"/>
                    </a:cubicBezTo>
                    <a:cubicBezTo>
                      <a:pt x="134" y="152"/>
                      <a:pt x="134" y="152"/>
                      <a:pt x="134" y="152"/>
                    </a:cubicBezTo>
                    <a:cubicBezTo>
                      <a:pt x="134" y="153"/>
                      <a:pt x="134" y="153"/>
                      <a:pt x="134" y="153"/>
                    </a:cubicBezTo>
                    <a:cubicBezTo>
                      <a:pt x="134" y="152"/>
                      <a:pt x="134" y="152"/>
                      <a:pt x="134" y="152"/>
                    </a:cubicBezTo>
                    <a:cubicBezTo>
                      <a:pt x="134" y="152"/>
                      <a:pt x="134" y="152"/>
                      <a:pt x="134" y="152"/>
                    </a:cubicBezTo>
                    <a:cubicBezTo>
                      <a:pt x="134" y="152"/>
                      <a:pt x="133" y="151"/>
                      <a:pt x="131" y="151"/>
                    </a:cubicBezTo>
                    <a:cubicBezTo>
                      <a:pt x="129" y="150"/>
                      <a:pt x="125" y="149"/>
                      <a:pt x="122" y="149"/>
                    </a:cubicBezTo>
                    <a:cubicBezTo>
                      <a:pt x="121" y="148"/>
                      <a:pt x="120" y="148"/>
                      <a:pt x="119" y="148"/>
                    </a:cubicBezTo>
                    <a:cubicBezTo>
                      <a:pt x="118" y="148"/>
                      <a:pt x="118" y="148"/>
                      <a:pt x="117" y="148"/>
                    </a:cubicBezTo>
                    <a:cubicBezTo>
                      <a:pt x="117" y="148"/>
                      <a:pt x="117" y="147"/>
                      <a:pt x="116" y="147"/>
                    </a:cubicBezTo>
                    <a:cubicBezTo>
                      <a:pt x="116" y="148"/>
                      <a:pt x="116" y="148"/>
                      <a:pt x="116" y="148"/>
                    </a:cubicBezTo>
                    <a:cubicBezTo>
                      <a:pt x="116" y="148"/>
                      <a:pt x="115" y="148"/>
                      <a:pt x="115" y="148"/>
                    </a:cubicBezTo>
                    <a:cubicBezTo>
                      <a:pt x="115" y="149"/>
                      <a:pt x="115" y="150"/>
                      <a:pt x="115" y="150"/>
                    </a:cubicBezTo>
                    <a:cubicBezTo>
                      <a:pt x="120" y="153"/>
                      <a:pt x="120" y="153"/>
                      <a:pt x="120" y="153"/>
                    </a:cubicBezTo>
                    <a:cubicBezTo>
                      <a:pt x="116" y="155"/>
                      <a:pt x="116" y="155"/>
                      <a:pt x="116" y="155"/>
                    </a:cubicBezTo>
                    <a:cubicBezTo>
                      <a:pt x="116" y="155"/>
                      <a:pt x="115" y="155"/>
                      <a:pt x="115" y="156"/>
                    </a:cubicBezTo>
                    <a:cubicBezTo>
                      <a:pt x="115" y="156"/>
                      <a:pt x="115" y="157"/>
                      <a:pt x="116" y="157"/>
                    </a:cubicBezTo>
                    <a:cubicBezTo>
                      <a:pt x="117" y="158"/>
                      <a:pt x="117" y="158"/>
                      <a:pt x="117" y="158"/>
                    </a:cubicBezTo>
                    <a:cubicBezTo>
                      <a:pt x="118" y="159"/>
                      <a:pt x="119" y="158"/>
                      <a:pt x="119" y="158"/>
                    </a:cubicBezTo>
                    <a:cubicBezTo>
                      <a:pt x="120" y="157"/>
                      <a:pt x="119" y="156"/>
                      <a:pt x="119" y="156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1" name="Freeform 1212">
                <a:extLst>
                  <a:ext uri="{FF2B5EF4-FFF2-40B4-BE49-F238E27FC236}">
                    <a16:creationId xmlns="" xmlns:a16="http://schemas.microsoft.com/office/drawing/2014/main" id="{BFD81D27-8725-4C32-9A3B-4AA99F03CD3B}"/>
                  </a:ext>
                </a:extLst>
              </p:cNvPr>
              <p:cNvSpPr/>
              <p:nvPr/>
            </p:nvSpPr>
            <p:spPr bwMode="auto">
              <a:xfrm>
                <a:off x="4551880" y="235895"/>
                <a:ext cx="529575" cy="346075"/>
              </a:xfrm>
              <a:custGeom>
                <a:avLst/>
                <a:gdLst>
                  <a:gd name="T0" fmla="*/ 92 w 242"/>
                  <a:gd name="T1" fmla="*/ 131 h 158"/>
                  <a:gd name="T2" fmla="*/ 91 w 242"/>
                  <a:gd name="T3" fmla="*/ 125 h 158"/>
                  <a:gd name="T4" fmla="*/ 120 w 242"/>
                  <a:gd name="T5" fmla="*/ 134 h 158"/>
                  <a:gd name="T6" fmla="*/ 125 w 242"/>
                  <a:gd name="T7" fmla="*/ 131 h 158"/>
                  <a:gd name="T8" fmla="*/ 9 w 242"/>
                  <a:gd name="T9" fmla="*/ 61 h 158"/>
                  <a:gd name="T10" fmla="*/ 18 w 242"/>
                  <a:gd name="T11" fmla="*/ 57 h 158"/>
                  <a:gd name="T12" fmla="*/ 140 w 242"/>
                  <a:gd name="T13" fmla="*/ 116 h 158"/>
                  <a:gd name="T14" fmla="*/ 35 w 242"/>
                  <a:gd name="T15" fmla="*/ 53 h 158"/>
                  <a:gd name="T16" fmla="*/ 38 w 242"/>
                  <a:gd name="T17" fmla="*/ 49 h 158"/>
                  <a:gd name="T18" fmla="*/ 50 w 242"/>
                  <a:gd name="T19" fmla="*/ 51 h 158"/>
                  <a:gd name="T20" fmla="*/ 46 w 242"/>
                  <a:gd name="T21" fmla="*/ 50 h 158"/>
                  <a:gd name="T22" fmla="*/ 51 w 242"/>
                  <a:gd name="T23" fmla="*/ 48 h 158"/>
                  <a:gd name="T24" fmla="*/ 59 w 242"/>
                  <a:gd name="T25" fmla="*/ 45 h 158"/>
                  <a:gd name="T26" fmla="*/ 73 w 242"/>
                  <a:gd name="T27" fmla="*/ 49 h 158"/>
                  <a:gd name="T28" fmla="*/ 63 w 242"/>
                  <a:gd name="T29" fmla="*/ 44 h 158"/>
                  <a:gd name="T30" fmla="*/ 71 w 242"/>
                  <a:gd name="T31" fmla="*/ 42 h 158"/>
                  <a:gd name="T32" fmla="*/ 76 w 242"/>
                  <a:gd name="T33" fmla="*/ 39 h 158"/>
                  <a:gd name="T34" fmla="*/ 80 w 242"/>
                  <a:gd name="T35" fmla="*/ 37 h 158"/>
                  <a:gd name="T36" fmla="*/ 172 w 242"/>
                  <a:gd name="T37" fmla="*/ 84 h 158"/>
                  <a:gd name="T38" fmla="*/ 81 w 242"/>
                  <a:gd name="T39" fmla="*/ 24 h 158"/>
                  <a:gd name="T40" fmla="*/ 184 w 242"/>
                  <a:gd name="T41" fmla="*/ 80 h 158"/>
                  <a:gd name="T42" fmla="*/ 167 w 242"/>
                  <a:gd name="T43" fmla="*/ 70 h 158"/>
                  <a:gd name="T44" fmla="*/ 81 w 242"/>
                  <a:gd name="T45" fmla="*/ 12 h 158"/>
                  <a:gd name="T46" fmla="*/ 84 w 242"/>
                  <a:gd name="T47" fmla="*/ 2 h 158"/>
                  <a:gd name="T48" fmla="*/ 108 w 242"/>
                  <a:gd name="T49" fmla="*/ 7 h 158"/>
                  <a:gd name="T50" fmla="*/ 124 w 242"/>
                  <a:gd name="T51" fmla="*/ 9 h 158"/>
                  <a:gd name="T52" fmla="*/ 137 w 242"/>
                  <a:gd name="T53" fmla="*/ 11 h 158"/>
                  <a:gd name="T54" fmla="*/ 152 w 242"/>
                  <a:gd name="T55" fmla="*/ 16 h 158"/>
                  <a:gd name="T56" fmla="*/ 228 w 242"/>
                  <a:gd name="T57" fmla="*/ 43 h 158"/>
                  <a:gd name="T58" fmla="*/ 233 w 242"/>
                  <a:gd name="T59" fmla="*/ 42 h 158"/>
                  <a:gd name="T60" fmla="*/ 234 w 242"/>
                  <a:gd name="T61" fmla="*/ 38 h 158"/>
                  <a:gd name="T62" fmla="*/ 207 w 242"/>
                  <a:gd name="T63" fmla="*/ 25 h 158"/>
                  <a:gd name="T64" fmla="*/ 232 w 242"/>
                  <a:gd name="T65" fmla="*/ 39 h 158"/>
                  <a:gd name="T66" fmla="*/ 174 w 242"/>
                  <a:gd name="T67" fmla="*/ 20 h 158"/>
                  <a:gd name="T68" fmla="*/ 218 w 242"/>
                  <a:gd name="T69" fmla="*/ 53 h 158"/>
                  <a:gd name="T70" fmla="*/ 208 w 242"/>
                  <a:gd name="T71" fmla="*/ 50 h 158"/>
                  <a:gd name="T72" fmla="*/ 215 w 242"/>
                  <a:gd name="T73" fmla="*/ 53 h 158"/>
                  <a:gd name="T74" fmla="*/ 209 w 242"/>
                  <a:gd name="T75" fmla="*/ 58 h 158"/>
                  <a:gd name="T76" fmla="*/ 127 w 242"/>
                  <a:gd name="T77" fmla="*/ 13 h 158"/>
                  <a:gd name="T78" fmla="*/ 202 w 242"/>
                  <a:gd name="T79" fmla="*/ 65 h 158"/>
                  <a:gd name="T80" fmla="*/ 198 w 242"/>
                  <a:gd name="T81" fmla="*/ 68 h 158"/>
                  <a:gd name="T82" fmla="*/ 187 w 242"/>
                  <a:gd name="T83" fmla="*/ 78 h 158"/>
                  <a:gd name="T84" fmla="*/ 183 w 242"/>
                  <a:gd name="T85" fmla="*/ 82 h 158"/>
                  <a:gd name="T86" fmla="*/ 80 w 242"/>
                  <a:gd name="T87" fmla="*/ 22 h 158"/>
                  <a:gd name="T88" fmla="*/ 177 w 242"/>
                  <a:gd name="T89" fmla="*/ 83 h 158"/>
                  <a:gd name="T90" fmla="*/ 152 w 242"/>
                  <a:gd name="T91" fmla="*/ 77 h 158"/>
                  <a:gd name="T92" fmla="*/ 170 w 242"/>
                  <a:gd name="T93" fmla="*/ 92 h 158"/>
                  <a:gd name="T94" fmla="*/ 164 w 242"/>
                  <a:gd name="T95" fmla="*/ 97 h 158"/>
                  <a:gd name="T96" fmla="*/ 162 w 242"/>
                  <a:gd name="T97" fmla="*/ 100 h 158"/>
                  <a:gd name="T98" fmla="*/ 160 w 242"/>
                  <a:gd name="T99" fmla="*/ 102 h 158"/>
                  <a:gd name="T100" fmla="*/ 154 w 242"/>
                  <a:gd name="T101" fmla="*/ 105 h 158"/>
                  <a:gd name="T102" fmla="*/ 150 w 242"/>
                  <a:gd name="T103" fmla="*/ 109 h 158"/>
                  <a:gd name="T104" fmla="*/ 44 w 242"/>
                  <a:gd name="T105" fmla="*/ 49 h 158"/>
                  <a:gd name="T106" fmla="*/ 37 w 242"/>
                  <a:gd name="T107" fmla="*/ 49 h 158"/>
                  <a:gd name="T108" fmla="*/ 26 w 242"/>
                  <a:gd name="T109" fmla="*/ 54 h 158"/>
                  <a:gd name="T110" fmla="*/ 21 w 242"/>
                  <a:gd name="T111" fmla="*/ 55 h 158"/>
                  <a:gd name="T112" fmla="*/ 127 w 242"/>
                  <a:gd name="T113" fmla="*/ 126 h 158"/>
                  <a:gd name="T114" fmla="*/ 123 w 242"/>
                  <a:gd name="T115" fmla="*/ 130 h 158"/>
                  <a:gd name="T116" fmla="*/ 117 w 242"/>
                  <a:gd name="T117" fmla="*/ 136 h 158"/>
                  <a:gd name="T118" fmla="*/ 119 w 242"/>
                  <a:gd name="T119" fmla="*/ 134 h 158"/>
                  <a:gd name="T120" fmla="*/ 103 w 242"/>
                  <a:gd name="T121" fmla="*/ 141 h 158"/>
                  <a:gd name="T122" fmla="*/ 92 w 242"/>
                  <a:gd name="T123" fmla="*/ 136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42" h="158">
                    <a:moveTo>
                      <a:pt x="97" y="155"/>
                    </a:moveTo>
                    <a:cubicBezTo>
                      <a:pt x="95" y="154"/>
                      <a:pt x="95" y="154"/>
                      <a:pt x="95" y="154"/>
                    </a:cubicBezTo>
                    <a:cubicBezTo>
                      <a:pt x="94" y="155"/>
                      <a:pt x="94" y="155"/>
                      <a:pt x="94" y="155"/>
                    </a:cubicBezTo>
                    <a:cubicBezTo>
                      <a:pt x="95" y="156"/>
                      <a:pt x="95" y="156"/>
                      <a:pt x="95" y="156"/>
                    </a:cubicBezTo>
                    <a:cubicBezTo>
                      <a:pt x="100" y="154"/>
                      <a:pt x="100" y="154"/>
                      <a:pt x="100" y="154"/>
                    </a:cubicBezTo>
                    <a:cubicBezTo>
                      <a:pt x="101" y="154"/>
                      <a:pt x="101" y="153"/>
                      <a:pt x="101" y="153"/>
                    </a:cubicBezTo>
                    <a:cubicBezTo>
                      <a:pt x="101" y="152"/>
                      <a:pt x="101" y="152"/>
                      <a:pt x="101" y="151"/>
                    </a:cubicBezTo>
                    <a:cubicBezTo>
                      <a:pt x="99" y="150"/>
                      <a:pt x="99" y="150"/>
                      <a:pt x="99" y="150"/>
                    </a:cubicBezTo>
                    <a:cubicBezTo>
                      <a:pt x="101" y="150"/>
                      <a:pt x="101" y="150"/>
                      <a:pt x="101" y="150"/>
                    </a:cubicBezTo>
                    <a:cubicBezTo>
                      <a:pt x="102" y="150"/>
                      <a:pt x="103" y="150"/>
                      <a:pt x="103" y="149"/>
                    </a:cubicBezTo>
                    <a:cubicBezTo>
                      <a:pt x="103" y="149"/>
                      <a:pt x="103" y="148"/>
                      <a:pt x="102" y="148"/>
                    </a:cubicBezTo>
                    <a:cubicBezTo>
                      <a:pt x="101" y="147"/>
                      <a:pt x="101" y="147"/>
                      <a:pt x="101" y="147"/>
                    </a:cubicBezTo>
                    <a:cubicBezTo>
                      <a:pt x="105" y="148"/>
                      <a:pt x="105" y="148"/>
                      <a:pt x="105" y="148"/>
                    </a:cubicBezTo>
                    <a:cubicBezTo>
                      <a:pt x="106" y="148"/>
                      <a:pt x="107" y="147"/>
                      <a:pt x="107" y="147"/>
                    </a:cubicBezTo>
                    <a:cubicBezTo>
                      <a:pt x="107" y="146"/>
                      <a:pt x="107" y="145"/>
                      <a:pt x="106" y="145"/>
                    </a:cubicBezTo>
                    <a:cubicBezTo>
                      <a:pt x="102" y="142"/>
                      <a:pt x="102" y="142"/>
                      <a:pt x="102" y="142"/>
                    </a:cubicBezTo>
                    <a:cubicBezTo>
                      <a:pt x="108" y="144"/>
                      <a:pt x="108" y="144"/>
                      <a:pt x="108" y="144"/>
                    </a:cubicBezTo>
                    <a:cubicBezTo>
                      <a:pt x="109" y="144"/>
                      <a:pt x="110" y="144"/>
                      <a:pt x="110" y="143"/>
                    </a:cubicBezTo>
                    <a:cubicBezTo>
                      <a:pt x="110" y="143"/>
                      <a:pt x="110" y="143"/>
                      <a:pt x="110" y="143"/>
                    </a:cubicBezTo>
                    <a:cubicBezTo>
                      <a:pt x="110" y="142"/>
                      <a:pt x="110" y="142"/>
                      <a:pt x="110" y="142"/>
                    </a:cubicBezTo>
                    <a:cubicBezTo>
                      <a:pt x="110" y="141"/>
                      <a:pt x="110" y="141"/>
                      <a:pt x="110" y="141"/>
                    </a:cubicBezTo>
                    <a:cubicBezTo>
                      <a:pt x="109" y="141"/>
                      <a:pt x="109" y="141"/>
                      <a:pt x="108" y="140"/>
                    </a:cubicBezTo>
                    <a:cubicBezTo>
                      <a:pt x="106" y="139"/>
                      <a:pt x="102" y="137"/>
                      <a:pt x="98" y="134"/>
                    </a:cubicBezTo>
                    <a:cubicBezTo>
                      <a:pt x="97" y="133"/>
                      <a:pt x="95" y="132"/>
                      <a:pt x="94" y="132"/>
                    </a:cubicBezTo>
                    <a:cubicBezTo>
                      <a:pt x="93" y="131"/>
                      <a:pt x="93" y="131"/>
                      <a:pt x="92" y="131"/>
                    </a:cubicBezTo>
                    <a:cubicBezTo>
                      <a:pt x="92" y="131"/>
                      <a:pt x="92" y="131"/>
                      <a:pt x="92" y="131"/>
                    </a:cubicBezTo>
                    <a:cubicBezTo>
                      <a:pt x="92" y="131"/>
                      <a:pt x="92" y="131"/>
                      <a:pt x="92" y="131"/>
                    </a:cubicBezTo>
                    <a:cubicBezTo>
                      <a:pt x="92" y="131"/>
                      <a:pt x="92" y="131"/>
                      <a:pt x="92" y="131"/>
                    </a:cubicBezTo>
                    <a:cubicBezTo>
                      <a:pt x="92" y="131"/>
                      <a:pt x="92" y="131"/>
                      <a:pt x="92" y="131"/>
                    </a:cubicBezTo>
                    <a:cubicBezTo>
                      <a:pt x="92" y="131"/>
                      <a:pt x="92" y="131"/>
                      <a:pt x="92" y="131"/>
                    </a:cubicBezTo>
                    <a:cubicBezTo>
                      <a:pt x="92" y="131"/>
                      <a:pt x="92" y="131"/>
                      <a:pt x="92" y="131"/>
                    </a:cubicBezTo>
                    <a:cubicBezTo>
                      <a:pt x="91" y="131"/>
                      <a:pt x="91" y="131"/>
                      <a:pt x="91" y="131"/>
                    </a:cubicBezTo>
                    <a:cubicBezTo>
                      <a:pt x="92" y="131"/>
                      <a:pt x="92" y="131"/>
                      <a:pt x="92" y="131"/>
                    </a:cubicBezTo>
                    <a:cubicBezTo>
                      <a:pt x="92" y="131"/>
                      <a:pt x="92" y="131"/>
                      <a:pt x="92" y="131"/>
                    </a:cubicBezTo>
                    <a:cubicBezTo>
                      <a:pt x="91" y="131"/>
                      <a:pt x="91" y="131"/>
                      <a:pt x="91" y="131"/>
                    </a:cubicBezTo>
                    <a:cubicBezTo>
                      <a:pt x="92" y="131"/>
                      <a:pt x="92" y="131"/>
                      <a:pt x="92" y="131"/>
                    </a:cubicBezTo>
                    <a:cubicBezTo>
                      <a:pt x="91" y="131"/>
                      <a:pt x="91" y="131"/>
                      <a:pt x="91" y="131"/>
                    </a:cubicBezTo>
                    <a:cubicBezTo>
                      <a:pt x="92" y="132"/>
                      <a:pt x="92" y="132"/>
                      <a:pt x="92" y="132"/>
                    </a:cubicBezTo>
                    <a:cubicBezTo>
                      <a:pt x="92" y="131"/>
                      <a:pt x="92" y="131"/>
                      <a:pt x="92" y="131"/>
                    </a:cubicBezTo>
                    <a:cubicBezTo>
                      <a:pt x="91" y="131"/>
                      <a:pt x="91" y="131"/>
                      <a:pt x="91" y="131"/>
                    </a:cubicBezTo>
                    <a:cubicBezTo>
                      <a:pt x="92" y="132"/>
                      <a:pt x="92" y="132"/>
                      <a:pt x="92" y="132"/>
                    </a:cubicBezTo>
                    <a:cubicBezTo>
                      <a:pt x="91" y="131"/>
                      <a:pt x="91" y="131"/>
                      <a:pt x="91" y="131"/>
                    </a:cubicBezTo>
                    <a:cubicBezTo>
                      <a:pt x="90" y="133"/>
                      <a:pt x="90" y="133"/>
                      <a:pt x="90" y="133"/>
                    </a:cubicBezTo>
                    <a:cubicBezTo>
                      <a:pt x="114" y="142"/>
                      <a:pt x="114" y="142"/>
                      <a:pt x="114" y="142"/>
                    </a:cubicBezTo>
                    <a:cubicBezTo>
                      <a:pt x="115" y="142"/>
                      <a:pt x="116" y="142"/>
                      <a:pt x="116" y="141"/>
                    </a:cubicBezTo>
                    <a:cubicBezTo>
                      <a:pt x="117" y="140"/>
                      <a:pt x="116" y="139"/>
                      <a:pt x="116" y="139"/>
                    </a:cubicBezTo>
                    <a:cubicBezTo>
                      <a:pt x="116" y="139"/>
                      <a:pt x="110" y="136"/>
                      <a:pt x="104" y="132"/>
                    </a:cubicBezTo>
                    <a:cubicBezTo>
                      <a:pt x="101" y="130"/>
                      <a:pt x="97" y="128"/>
                      <a:pt x="95" y="127"/>
                    </a:cubicBezTo>
                    <a:cubicBezTo>
                      <a:pt x="94" y="126"/>
                      <a:pt x="93" y="125"/>
                      <a:pt x="93" y="125"/>
                    </a:cubicBezTo>
                    <a:cubicBezTo>
                      <a:pt x="92" y="124"/>
                      <a:pt x="92" y="124"/>
                      <a:pt x="92" y="124"/>
                    </a:cubicBezTo>
                    <a:cubicBezTo>
                      <a:pt x="92" y="124"/>
                      <a:pt x="92" y="124"/>
                      <a:pt x="92" y="124"/>
                    </a:cubicBezTo>
                    <a:cubicBezTo>
                      <a:pt x="91" y="125"/>
                      <a:pt x="91" y="125"/>
                      <a:pt x="91" y="125"/>
                    </a:cubicBezTo>
                    <a:cubicBezTo>
                      <a:pt x="92" y="124"/>
                      <a:pt x="92" y="124"/>
                      <a:pt x="92" y="124"/>
                    </a:cubicBezTo>
                    <a:cubicBezTo>
                      <a:pt x="92" y="124"/>
                      <a:pt x="92" y="124"/>
                      <a:pt x="92" y="124"/>
                    </a:cubicBezTo>
                    <a:cubicBezTo>
                      <a:pt x="91" y="125"/>
                      <a:pt x="91" y="125"/>
                      <a:pt x="91" y="125"/>
                    </a:cubicBezTo>
                    <a:cubicBezTo>
                      <a:pt x="92" y="124"/>
                      <a:pt x="92" y="124"/>
                      <a:pt x="92" y="124"/>
                    </a:cubicBezTo>
                    <a:cubicBezTo>
                      <a:pt x="91" y="125"/>
                      <a:pt x="91" y="125"/>
                      <a:pt x="91" y="125"/>
                    </a:cubicBezTo>
                    <a:cubicBezTo>
                      <a:pt x="92" y="125"/>
                      <a:pt x="92" y="125"/>
                      <a:pt x="92" y="125"/>
                    </a:cubicBezTo>
                    <a:cubicBezTo>
                      <a:pt x="92" y="125"/>
                      <a:pt x="92" y="125"/>
                      <a:pt x="92" y="124"/>
                    </a:cubicBezTo>
                    <a:cubicBezTo>
                      <a:pt x="91" y="125"/>
                      <a:pt x="91" y="125"/>
                      <a:pt x="91" y="125"/>
                    </a:cubicBezTo>
                    <a:cubicBezTo>
                      <a:pt x="92" y="125"/>
                      <a:pt x="92" y="125"/>
                      <a:pt x="92" y="125"/>
                    </a:cubicBezTo>
                    <a:cubicBezTo>
                      <a:pt x="91" y="125"/>
                      <a:pt x="91" y="125"/>
                      <a:pt x="91" y="125"/>
                    </a:cubicBezTo>
                    <a:cubicBezTo>
                      <a:pt x="92" y="126"/>
                      <a:pt x="92" y="126"/>
                      <a:pt x="92" y="126"/>
                    </a:cubicBezTo>
                    <a:cubicBezTo>
                      <a:pt x="92" y="125"/>
                      <a:pt x="92" y="125"/>
                      <a:pt x="92" y="125"/>
                    </a:cubicBezTo>
                    <a:cubicBezTo>
                      <a:pt x="91" y="125"/>
                      <a:pt x="91" y="125"/>
                      <a:pt x="91" y="125"/>
                    </a:cubicBezTo>
                    <a:cubicBezTo>
                      <a:pt x="92" y="126"/>
                      <a:pt x="92" y="126"/>
                      <a:pt x="92" y="126"/>
                    </a:cubicBezTo>
                    <a:cubicBezTo>
                      <a:pt x="91" y="125"/>
                      <a:pt x="91" y="125"/>
                      <a:pt x="91" y="125"/>
                    </a:cubicBezTo>
                    <a:cubicBezTo>
                      <a:pt x="90" y="127"/>
                      <a:pt x="90" y="127"/>
                      <a:pt x="90" y="127"/>
                    </a:cubicBezTo>
                    <a:cubicBezTo>
                      <a:pt x="90" y="127"/>
                      <a:pt x="97" y="129"/>
                      <a:pt x="103" y="132"/>
                    </a:cubicBezTo>
                    <a:cubicBezTo>
                      <a:pt x="107" y="133"/>
                      <a:pt x="110" y="134"/>
                      <a:pt x="113" y="135"/>
                    </a:cubicBezTo>
                    <a:cubicBezTo>
                      <a:pt x="115" y="136"/>
                      <a:pt x="116" y="136"/>
                      <a:pt x="117" y="136"/>
                    </a:cubicBezTo>
                    <a:cubicBezTo>
                      <a:pt x="117" y="137"/>
                      <a:pt x="118" y="137"/>
                      <a:pt x="118" y="137"/>
                    </a:cubicBezTo>
                    <a:cubicBezTo>
                      <a:pt x="118" y="137"/>
                      <a:pt x="119" y="137"/>
                      <a:pt x="119" y="137"/>
                    </a:cubicBezTo>
                    <a:cubicBezTo>
                      <a:pt x="120" y="137"/>
                      <a:pt x="120" y="137"/>
                      <a:pt x="120" y="137"/>
                    </a:cubicBezTo>
                    <a:cubicBezTo>
                      <a:pt x="120" y="137"/>
                      <a:pt x="120" y="137"/>
                      <a:pt x="121" y="136"/>
                    </a:cubicBezTo>
                    <a:cubicBezTo>
                      <a:pt x="121" y="136"/>
                      <a:pt x="121" y="136"/>
                      <a:pt x="121" y="136"/>
                    </a:cubicBezTo>
                    <a:cubicBezTo>
                      <a:pt x="121" y="135"/>
                      <a:pt x="121" y="135"/>
                      <a:pt x="121" y="135"/>
                    </a:cubicBezTo>
                    <a:cubicBezTo>
                      <a:pt x="121" y="135"/>
                      <a:pt x="121" y="135"/>
                      <a:pt x="120" y="134"/>
                    </a:cubicBezTo>
                    <a:cubicBezTo>
                      <a:pt x="120" y="134"/>
                      <a:pt x="120" y="134"/>
                      <a:pt x="120" y="133"/>
                    </a:cubicBezTo>
                    <a:cubicBezTo>
                      <a:pt x="118" y="132"/>
                      <a:pt x="115" y="130"/>
                      <a:pt x="111" y="128"/>
                    </a:cubicBezTo>
                    <a:cubicBezTo>
                      <a:pt x="84" y="110"/>
                      <a:pt x="2" y="60"/>
                      <a:pt x="2" y="60"/>
                    </a:cubicBezTo>
                    <a:cubicBezTo>
                      <a:pt x="1" y="62"/>
                      <a:pt x="1" y="62"/>
                      <a:pt x="1" y="62"/>
                    </a:cubicBezTo>
                    <a:cubicBezTo>
                      <a:pt x="2" y="62"/>
                      <a:pt x="2" y="62"/>
                      <a:pt x="2" y="62"/>
                    </a:cubicBezTo>
                    <a:cubicBezTo>
                      <a:pt x="1" y="62"/>
                      <a:pt x="1" y="62"/>
                      <a:pt x="1" y="62"/>
                    </a:cubicBezTo>
                    <a:cubicBezTo>
                      <a:pt x="2" y="63"/>
                      <a:pt x="2" y="63"/>
                      <a:pt x="2" y="63"/>
                    </a:cubicBezTo>
                    <a:cubicBezTo>
                      <a:pt x="2" y="62"/>
                      <a:pt x="2" y="62"/>
                      <a:pt x="2" y="62"/>
                    </a:cubicBezTo>
                    <a:cubicBezTo>
                      <a:pt x="1" y="62"/>
                      <a:pt x="1" y="62"/>
                      <a:pt x="1" y="62"/>
                    </a:cubicBezTo>
                    <a:cubicBezTo>
                      <a:pt x="2" y="63"/>
                      <a:pt x="2" y="63"/>
                      <a:pt x="2" y="63"/>
                    </a:cubicBezTo>
                    <a:cubicBezTo>
                      <a:pt x="2" y="62"/>
                      <a:pt x="2" y="62"/>
                      <a:pt x="2" y="62"/>
                    </a:cubicBezTo>
                    <a:cubicBezTo>
                      <a:pt x="2" y="63"/>
                      <a:pt x="2" y="63"/>
                      <a:pt x="2" y="63"/>
                    </a:cubicBezTo>
                    <a:cubicBezTo>
                      <a:pt x="2" y="63"/>
                      <a:pt x="2" y="63"/>
                      <a:pt x="2" y="63"/>
                    </a:cubicBezTo>
                    <a:cubicBezTo>
                      <a:pt x="2" y="62"/>
                      <a:pt x="2" y="62"/>
                      <a:pt x="2" y="62"/>
                    </a:cubicBezTo>
                    <a:cubicBezTo>
                      <a:pt x="2" y="63"/>
                      <a:pt x="2" y="63"/>
                      <a:pt x="2" y="63"/>
                    </a:cubicBezTo>
                    <a:cubicBezTo>
                      <a:pt x="2" y="63"/>
                      <a:pt x="2" y="63"/>
                      <a:pt x="4" y="64"/>
                    </a:cubicBezTo>
                    <a:cubicBezTo>
                      <a:pt x="8" y="65"/>
                      <a:pt x="18" y="71"/>
                      <a:pt x="29" y="78"/>
                    </a:cubicBezTo>
                    <a:cubicBezTo>
                      <a:pt x="47" y="88"/>
                      <a:pt x="70" y="102"/>
                      <a:pt x="88" y="113"/>
                    </a:cubicBezTo>
                    <a:cubicBezTo>
                      <a:pt x="98" y="118"/>
                      <a:pt x="106" y="123"/>
                      <a:pt x="112" y="127"/>
                    </a:cubicBezTo>
                    <a:cubicBezTo>
                      <a:pt x="115" y="129"/>
                      <a:pt x="118" y="130"/>
                      <a:pt x="119" y="131"/>
                    </a:cubicBezTo>
                    <a:cubicBezTo>
                      <a:pt x="120" y="132"/>
                      <a:pt x="121" y="132"/>
                      <a:pt x="122" y="132"/>
                    </a:cubicBezTo>
                    <a:cubicBezTo>
                      <a:pt x="122" y="133"/>
                      <a:pt x="122" y="133"/>
                      <a:pt x="122" y="133"/>
                    </a:cubicBezTo>
                    <a:cubicBezTo>
                      <a:pt x="123" y="133"/>
                      <a:pt x="123" y="133"/>
                      <a:pt x="123" y="133"/>
                    </a:cubicBezTo>
                    <a:cubicBezTo>
                      <a:pt x="124" y="133"/>
                      <a:pt x="124" y="133"/>
                      <a:pt x="124" y="133"/>
                    </a:cubicBezTo>
                    <a:cubicBezTo>
                      <a:pt x="125" y="132"/>
                      <a:pt x="125" y="132"/>
                      <a:pt x="125" y="132"/>
                    </a:cubicBezTo>
                    <a:cubicBezTo>
                      <a:pt x="125" y="132"/>
                      <a:pt x="125" y="131"/>
                      <a:pt x="125" y="131"/>
                    </a:cubicBezTo>
                    <a:cubicBezTo>
                      <a:pt x="125" y="131"/>
                      <a:pt x="125" y="130"/>
                      <a:pt x="124" y="130"/>
                    </a:cubicBezTo>
                    <a:cubicBezTo>
                      <a:pt x="124" y="130"/>
                      <a:pt x="122" y="129"/>
                      <a:pt x="119" y="127"/>
                    </a:cubicBezTo>
                    <a:cubicBezTo>
                      <a:pt x="108" y="121"/>
                      <a:pt x="81" y="104"/>
                      <a:pt x="56" y="89"/>
                    </a:cubicBezTo>
                    <a:cubicBezTo>
                      <a:pt x="44" y="82"/>
                      <a:pt x="32" y="74"/>
                      <a:pt x="24" y="69"/>
                    </a:cubicBezTo>
                    <a:cubicBezTo>
                      <a:pt x="19" y="66"/>
                      <a:pt x="16" y="64"/>
                      <a:pt x="13" y="62"/>
                    </a:cubicBezTo>
                    <a:cubicBezTo>
                      <a:pt x="12" y="61"/>
                      <a:pt x="11" y="60"/>
                      <a:pt x="11" y="60"/>
                    </a:cubicBezTo>
                    <a:cubicBezTo>
                      <a:pt x="10" y="59"/>
                      <a:pt x="10" y="59"/>
                      <a:pt x="10" y="59"/>
                    </a:cubicBezTo>
                    <a:cubicBezTo>
                      <a:pt x="10" y="59"/>
                      <a:pt x="10" y="59"/>
                      <a:pt x="10" y="59"/>
                    </a:cubicBezTo>
                    <a:cubicBezTo>
                      <a:pt x="10" y="59"/>
                      <a:pt x="10" y="59"/>
                      <a:pt x="10" y="59"/>
                    </a:cubicBezTo>
                    <a:cubicBezTo>
                      <a:pt x="10" y="59"/>
                      <a:pt x="10" y="59"/>
                      <a:pt x="10" y="59"/>
                    </a:cubicBezTo>
                    <a:cubicBezTo>
                      <a:pt x="10" y="59"/>
                      <a:pt x="10" y="59"/>
                      <a:pt x="10" y="59"/>
                    </a:cubicBezTo>
                    <a:cubicBezTo>
                      <a:pt x="10" y="59"/>
                      <a:pt x="10" y="59"/>
                      <a:pt x="10" y="59"/>
                    </a:cubicBezTo>
                    <a:cubicBezTo>
                      <a:pt x="10" y="59"/>
                      <a:pt x="10" y="59"/>
                      <a:pt x="10" y="59"/>
                    </a:cubicBezTo>
                    <a:cubicBezTo>
                      <a:pt x="9" y="60"/>
                      <a:pt x="9" y="60"/>
                      <a:pt x="9" y="60"/>
                    </a:cubicBezTo>
                    <a:cubicBezTo>
                      <a:pt x="10" y="60"/>
                      <a:pt x="10" y="60"/>
                      <a:pt x="10" y="60"/>
                    </a:cubicBezTo>
                    <a:cubicBezTo>
                      <a:pt x="10" y="59"/>
                      <a:pt x="10" y="59"/>
                      <a:pt x="10" y="59"/>
                    </a:cubicBezTo>
                    <a:cubicBezTo>
                      <a:pt x="9" y="60"/>
                      <a:pt x="9" y="60"/>
                      <a:pt x="9" y="60"/>
                    </a:cubicBezTo>
                    <a:cubicBezTo>
                      <a:pt x="10" y="60"/>
                      <a:pt x="10" y="60"/>
                      <a:pt x="10" y="60"/>
                    </a:cubicBezTo>
                    <a:cubicBezTo>
                      <a:pt x="9" y="60"/>
                      <a:pt x="9" y="60"/>
                      <a:pt x="9" y="60"/>
                    </a:cubicBezTo>
                    <a:cubicBezTo>
                      <a:pt x="10" y="60"/>
                      <a:pt x="10" y="60"/>
                      <a:pt x="10" y="60"/>
                    </a:cubicBezTo>
                    <a:cubicBezTo>
                      <a:pt x="10" y="60"/>
                      <a:pt x="10" y="60"/>
                      <a:pt x="10" y="60"/>
                    </a:cubicBezTo>
                    <a:cubicBezTo>
                      <a:pt x="9" y="60"/>
                      <a:pt x="9" y="60"/>
                      <a:pt x="9" y="60"/>
                    </a:cubicBezTo>
                    <a:cubicBezTo>
                      <a:pt x="10" y="60"/>
                      <a:pt x="10" y="60"/>
                      <a:pt x="10" y="60"/>
                    </a:cubicBezTo>
                    <a:cubicBezTo>
                      <a:pt x="10" y="60"/>
                      <a:pt x="10" y="60"/>
                      <a:pt x="10" y="60"/>
                    </a:cubicBezTo>
                    <a:cubicBezTo>
                      <a:pt x="9" y="60"/>
                      <a:pt x="9" y="60"/>
                      <a:pt x="9" y="60"/>
                    </a:cubicBezTo>
                    <a:cubicBezTo>
                      <a:pt x="9" y="61"/>
                      <a:pt x="9" y="61"/>
                      <a:pt x="9" y="61"/>
                    </a:cubicBezTo>
                    <a:cubicBezTo>
                      <a:pt x="10" y="60"/>
                      <a:pt x="10" y="60"/>
                      <a:pt x="10" y="60"/>
                    </a:cubicBezTo>
                    <a:cubicBezTo>
                      <a:pt x="9" y="60"/>
                      <a:pt x="9" y="60"/>
                      <a:pt x="9" y="60"/>
                    </a:cubicBezTo>
                    <a:cubicBezTo>
                      <a:pt x="9" y="61"/>
                      <a:pt x="9" y="61"/>
                      <a:pt x="9" y="61"/>
                    </a:cubicBezTo>
                    <a:cubicBezTo>
                      <a:pt x="9" y="60"/>
                      <a:pt x="9" y="60"/>
                      <a:pt x="9" y="60"/>
                    </a:cubicBezTo>
                    <a:cubicBezTo>
                      <a:pt x="9" y="61"/>
                      <a:pt x="9" y="61"/>
                      <a:pt x="9" y="61"/>
                    </a:cubicBezTo>
                    <a:cubicBezTo>
                      <a:pt x="9" y="61"/>
                      <a:pt x="9" y="61"/>
                      <a:pt x="9" y="61"/>
                    </a:cubicBezTo>
                    <a:cubicBezTo>
                      <a:pt x="9" y="60"/>
                      <a:pt x="9" y="60"/>
                      <a:pt x="9" y="60"/>
                    </a:cubicBezTo>
                    <a:cubicBezTo>
                      <a:pt x="9" y="61"/>
                      <a:pt x="9" y="61"/>
                      <a:pt x="9" y="61"/>
                    </a:cubicBezTo>
                    <a:cubicBezTo>
                      <a:pt x="9" y="61"/>
                      <a:pt x="10" y="61"/>
                      <a:pt x="11" y="62"/>
                    </a:cubicBezTo>
                    <a:cubicBezTo>
                      <a:pt x="16" y="63"/>
                      <a:pt x="26" y="68"/>
                      <a:pt x="37" y="75"/>
                    </a:cubicBezTo>
                    <a:cubicBezTo>
                      <a:pt x="55" y="85"/>
                      <a:pt x="78" y="98"/>
                      <a:pt x="96" y="109"/>
                    </a:cubicBezTo>
                    <a:cubicBezTo>
                      <a:pt x="105" y="115"/>
                      <a:pt x="113" y="119"/>
                      <a:pt x="119" y="123"/>
                    </a:cubicBezTo>
                    <a:cubicBezTo>
                      <a:pt x="124" y="126"/>
                      <a:pt x="128" y="128"/>
                      <a:pt x="128" y="128"/>
                    </a:cubicBezTo>
                    <a:cubicBezTo>
                      <a:pt x="128" y="129"/>
                      <a:pt x="129" y="129"/>
                      <a:pt x="130" y="128"/>
                    </a:cubicBezTo>
                    <a:cubicBezTo>
                      <a:pt x="130" y="127"/>
                      <a:pt x="130" y="127"/>
                      <a:pt x="130" y="127"/>
                    </a:cubicBezTo>
                    <a:cubicBezTo>
                      <a:pt x="130" y="126"/>
                      <a:pt x="130" y="126"/>
                      <a:pt x="130" y="126"/>
                    </a:cubicBezTo>
                    <a:cubicBezTo>
                      <a:pt x="129" y="125"/>
                      <a:pt x="129" y="125"/>
                      <a:pt x="129" y="125"/>
                    </a:cubicBezTo>
                    <a:cubicBezTo>
                      <a:pt x="127" y="124"/>
                      <a:pt x="125" y="122"/>
                      <a:pt x="121" y="120"/>
                    </a:cubicBezTo>
                    <a:cubicBezTo>
                      <a:pt x="108" y="112"/>
                      <a:pt x="82" y="96"/>
                      <a:pt x="60" y="83"/>
                    </a:cubicBezTo>
                    <a:cubicBezTo>
                      <a:pt x="48" y="76"/>
                      <a:pt x="38" y="70"/>
                      <a:pt x="30" y="65"/>
                    </a:cubicBezTo>
                    <a:cubicBezTo>
                      <a:pt x="26" y="62"/>
                      <a:pt x="23" y="60"/>
                      <a:pt x="21" y="59"/>
                    </a:cubicBezTo>
                    <a:cubicBezTo>
                      <a:pt x="20" y="58"/>
                      <a:pt x="19" y="57"/>
                      <a:pt x="18" y="57"/>
                    </a:cubicBezTo>
                    <a:cubicBezTo>
                      <a:pt x="18" y="57"/>
                      <a:pt x="18" y="57"/>
                      <a:pt x="18" y="57"/>
                    </a:cubicBezTo>
                    <a:cubicBezTo>
                      <a:pt x="18" y="57"/>
                      <a:pt x="18" y="57"/>
                      <a:pt x="18" y="57"/>
                    </a:cubicBezTo>
                    <a:cubicBezTo>
                      <a:pt x="17" y="57"/>
                      <a:pt x="17" y="57"/>
                      <a:pt x="17" y="57"/>
                    </a:cubicBezTo>
                    <a:cubicBezTo>
                      <a:pt x="18" y="57"/>
                      <a:pt x="18" y="57"/>
                      <a:pt x="18" y="57"/>
                    </a:cubicBezTo>
                    <a:cubicBezTo>
                      <a:pt x="18" y="57"/>
                      <a:pt x="18" y="57"/>
                      <a:pt x="18" y="57"/>
                    </a:cubicBezTo>
                    <a:cubicBezTo>
                      <a:pt x="17" y="57"/>
                      <a:pt x="17" y="57"/>
                      <a:pt x="17" y="57"/>
                    </a:cubicBezTo>
                    <a:cubicBezTo>
                      <a:pt x="18" y="57"/>
                      <a:pt x="18" y="57"/>
                      <a:pt x="18" y="57"/>
                    </a:cubicBezTo>
                    <a:cubicBezTo>
                      <a:pt x="17" y="57"/>
                      <a:pt x="17" y="57"/>
                      <a:pt x="17" y="57"/>
                    </a:cubicBezTo>
                    <a:cubicBezTo>
                      <a:pt x="18" y="58"/>
                      <a:pt x="18" y="58"/>
                      <a:pt x="18" y="58"/>
                    </a:cubicBezTo>
                    <a:cubicBezTo>
                      <a:pt x="18" y="57"/>
                      <a:pt x="18" y="57"/>
                      <a:pt x="18" y="57"/>
                    </a:cubicBezTo>
                    <a:cubicBezTo>
                      <a:pt x="17" y="57"/>
                      <a:pt x="17" y="57"/>
                      <a:pt x="17" y="57"/>
                    </a:cubicBezTo>
                    <a:cubicBezTo>
                      <a:pt x="18" y="58"/>
                      <a:pt x="18" y="58"/>
                      <a:pt x="18" y="58"/>
                    </a:cubicBezTo>
                    <a:cubicBezTo>
                      <a:pt x="17" y="57"/>
                      <a:pt x="17" y="57"/>
                      <a:pt x="17" y="57"/>
                    </a:cubicBezTo>
                    <a:cubicBezTo>
                      <a:pt x="16" y="58"/>
                      <a:pt x="16" y="58"/>
                      <a:pt x="16" y="58"/>
                    </a:cubicBezTo>
                    <a:cubicBezTo>
                      <a:pt x="133" y="126"/>
                      <a:pt x="133" y="126"/>
                      <a:pt x="133" y="126"/>
                    </a:cubicBezTo>
                    <a:cubicBezTo>
                      <a:pt x="133" y="126"/>
                      <a:pt x="134" y="126"/>
                      <a:pt x="135" y="126"/>
                    </a:cubicBezTo>
                    <a:cubicBezTo>
                      <a:pt x="135" y="125"/>
                      <a:pt x="135" y="124"/>
                      <a:pt x="134" y="124"/>
                    </a:cubicBezTo>
                    <a:cubicBezTo>
                      <a:pt x="108" y="107"/>
                      <a:pt x="108" y="107"/>
                      <a:pt x="108" y="107"/>
                    </a:cubicBezTo>
                    <a:cubicBezTo>
                      <a:pt x="136" y="123"/>
                      <a:pt x="136" y="123"/>
                      <a:pt x="136" y="123"/>
                    </a:cubicBezTo>
                    <a:cubicBezTo>
                      <a:pt x="136" y="124"/>
                      <a:pt x="137" y="123"/>
                      <a:pt x="138" y="123"/>
                    </a:cubicBezTo>
                    <a:cubicBezTo>
                      <a:pt x="138" y="122"/>
                      <a:pt x="138" y="122"/>
                      <a:pt x="138" y="122"/>
                    </a:cubicBezTo>
                    <a:cubicBezTo>
                      <a:pt x="138" y="121"/>
                      <a:pt x="138" y="121"/>
                      <a:pt x="138" y="121"/>
                    </a:cubicBezTo>
                    <a:cubicBezTo>
                      <a:pt x="137" y="121"/>
                      <a:pt x="137" y="120"/>
                      <a:pt x="137" y="120"/>
                    </a:cubicBezTo>
                    <a:cubicBezTo>
                      <a:pt x="135" y="119"/>
                      <a:pt x="133" y="117"/>
                      <a:pt x="129" y="114"/>
                    </a:cubicBezTo>
                    <a:cubicBezTo>
                      <a:pt x="104" y="97"/>
                      <a:pt x="27" y="52"/>
                      <a:pt x="27" y="52"/>
                    </a:cubicBezTo>
                    <a:cubicBezTo>
                      <a:pt x="26" y="53"/>
                      <a:pt x="26" y="53"/>
                      <a:pt x="26" y="53"/>
                    </a:cubicBezTo>
                    <a:cubicBezTo>
                      <a:pt x="26" y="54"/>
                      <a:pt x="26" y="54"/>
                      <a:pt x="26" y="54"/>
                    </a:cubicBezTo>
                    <a:cubicBezTo>
                      <a:pt x="138" y="119"/>
                      <a:pt x="138" y="119"/>
                      <a:pt x="138" y="119"/>
                    </a:cubicBezTo>
                    <a:cubicBezTo>
                      <a:pt x="139" y="119"/>
                      <a:pt x="140" y="119"/>
                      <a:pt x="140" y="118"/>
                    </a:cubicBezTo>
                    <a:cubicBezTo>
                      <a:pt x="141" y="118"/>
                      <a:pt x="141" y="117"/>
                      <a:pt x="140" y="116"/>
                    </a:cubicBezTo>
                    <a:cubicBezTo>
                      <a:pt x="140" y="116"/>
                      <a:pt x="138" y="115"/>
                      <a:pt x="135" y="114"/>
                    </a:cubicBezTo>
                    <a:cubicBezTo>
                      <a:pt x="125" y="107"/>
                      <a:pt x="100" y="92"/>
                      <a:pt x="78" y="78"/>
                    </a:cubicBezTo>
                    <a:cubicBezTo>
                      <a:pt x="66" y="71"/>
                      <a:pt x="56" y="65"/>
                      <a:pt x="48" y="60"/>
                    </a:cubicBezTo>
                    <a:cubicBezTo>
                      <a:pt x="44" y="57"/>
                      <a:pt x="41" y="55"/>
                      <a:pt x="38" y="53"/>
                    </a:cubicBezTo>
                    <a:cubicBezTo>
                      <a:pt x="37" y="53"/>
                      <a:pt x="36" y="52"/>
                      <a:pt x="36" y="52"/>
                    </a:cubicBezTo>
                    <a:cubicBezTo>
                      <a:pt x="35" y="51"/>
                      <a:pt x="35" y="51"/>
                      <a:pt x="35" y="51"/>
                    </a:cubicBezTo>
                    <a:cubicBezTo>
                      <a:pt x="35" y="51"/>
                      <a:pt x="35" y="51"/>
                      <a:pt x="35" y="51"/>
                    </a:cubicBezTo>
                    <a:cubicBezTo>
                      <a:pt x="35" y="51"/>
                      <a:pt x="35" y="51"/>
                      <a:pt x="35" y="51"/>
                    </a:cubicBezTo>
                    <a:cubicBezTo>
                      <a:pt x="35" y="51"/>
                      <a:pt x="35" y="51"/>
                      <a:pt x="35" y="51"/>
                    </a:cubicBezTo>
                    <a:cubicBezTo>
                      <a:pt x="35" y="51"/>
                      <a:pt x="35" y="51"/>
                      <a:pt x="35" y="51"/>
                    </a:cubicBezTo>
                    <a:cubicBezTo>
                      <a:pt x="35" y="51"/>
                      <a:pt x="35" y="51"/>
                      <a:pt x="35" y="51"/>
                    </a:cubicBezTo>
                    <a:cubicBezTo>
                      <a:pt x="35" y="51"/>
                      <a:pt x="35" y="51"/>
                      <a:pt x="35" y="51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6" y="52"/>
                      <a:pt x="36" y="52"/>
                      <a:pt x="36" y="52"/>
                    </a:cubicBezTo>
                    <a:cubicBezTo>
                      <a:pt x="36" y="51"/>
                      <a:pt x="35" y="51"/>
                      <a:pt x="35" y="51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6" y="52"/>
                      <a:pt x="36" y="52"/>
                      <a:pt x="36" y="52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5" y="53"/>
                      <a:pt x="35" y="53"/>
                      <a:pt x="35" y="53"/>
                    </a:cubicBezTo>
                    <a:cubicBezTo>
                      <a:pt x="36" y="52"/>
                      <a:pt x="36" y="52"/>
                      <a:pt x="36" y="52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5" y="53"/>
                      <a:pt x="35" y="53"/>
                      <a:pt x="35" y="53"/>
                    </a:cubicBezTo>
                    <a:cubicBezTo>
                      <a:pt x="35" y="53"/>
                      <a:pt x="35" y="53"/>
                      <a:pt x="35" y="53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5" y="53"/>
                      <a:pt x="35" y="53"/>
                      <a:pt x="35" y="53"/>
                    </a:cubicBezTo>
                    <a:cubicBezTo>
                      <a:pt x="35" y="53"/>
                      <a:pt x="35" y="53"/>
                      <a:pt x="35" y="53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5" y="53"/>
                      <a:pt x="35" y="53"/>
                      <a:pt x="35" y="53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4" y="53"/>
                      <a:pt x="34" y="53"/>
                      <a:pt x="34" y="53"/>
                    </a:cubicBezTo>
                    <a:cubicBezTo>
                      <a:pt x="35" y="53"/>
                      <a:pt x="35" y="53"/>
                      <a:pt x="35" y="53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4" y="53"/>
                      <a:pt x="34" y="53"/>
                      <a:pt x="34" y="53"/>
                    </a:cubicBezTo>
                    <a:cubicBezTo>
                      <a:pt x="34" y="53"/>
                      <a:pt x="34" y="53"/>
                      <a:pt x="34" y="53"/>
                    </a:cubicBezTo>
                    <a:cubicBezTo>
                      <a:pt x="34" y="53"/>
                      <a:pt x="34" y="53"/>
                      <a:pt x="34" y="53"/>
                    </a:cubicBezTo>
                    <a:cubicBezTo>
                      <a:pt x="34" y="53"/>
                      <a:pt x="34" y="53"/>
                      <a:pt x="34" y="53"/>
                    </a:cubicBezTo>
                    <a:cubicBezTo>
                      <a:pt x="34" y="53"/>
                      <a:pt x="34" y="53"/>
                      <a:pt x="34" y="53"/>
                    </a:cubicBezTo>
                    <a:cubicBezTo>
                      <a:pt x="34" y="53"/>
                      <a:pt x="34" y="53"/>
                      <a:pt x="34" y="53"/>
                    </a:cubicBezTo>
                    <a:cubicBezTo>
                      <a:pt x="34" y="53"/>
                      <a:pt x="35" y="53"/>
                      <a:pt x="36" y="54"/>
                    </a:cubicBezTo>
                    <a:cubicBezTo>
                      <a:pt x="41" y="56"/>
                      <a:pt x="49" y="61"/>
                      <a:pt x="60" y="67"/>
                    </a:cubicBezTo>
                    <a:cubicBezTo>
                      <a:pt x="76" y="76"/>
                      <a:pt x="96" y="88"/>
                      <a:pt x="113" y="98"/>
                    </a:cubicBezTo>
                    <a:cubicBezTo>
                      <a:pt x="121" y="103"/>
                      <a:pt x="128" y="108"/>
                      <a:pt x="133" y="111"/>
                    </a:cubicBezTo>
                    <a:cubicBezTo>
                      <a:pt x="138" y="114"/>
                      <a:pt x="141" y="116"/>
                      <a:pt x="141" y="116"/>
                    </a:cubicBezTo>
                    <a:cubicBezTo>
                      <a:pt x="142" y="116"/>
                      <a:pt x="143" y="116"/>
                      <a:pt x="144" y="115"/>
                    </a:cubicBezTo>
                    <a:cubicBezTo>
                      <a:pt x="144" y="115"/>
                      <a:pt x="144" y="114"/>
                      <a:pt x="143" y="113"/>
                    </a:cubicBezTo>
                    <a:cubicBezTo>
                      <a:pt x="39" y="48"/>
                      <a:pt x="39" y="48"/>
                      <a:pt x="39" y="48"/>
                    </a:cubicBezTo>
                    <a:cubicBezTo>
                      <a:pt x="38" y="49"/>
                      <a:pt x="38" y="49"/>
                      <a:pt x="38" y="49"/>
                    </a:cubicBezTo>
                    <a:cubicBezTo>
                      <a:pt x="39" y="50"/>
                      <a:pt x="39" y="50"/>
                      <a:pt x="39" y="50"/>
                    </a:cubicBezTo>
                    <a:cubicBezTo>
                      <a:pt x="38" y="49"/>
                      <a:pt x="38" y="49"/>
                      <a:pt x="38" y="49"/>
                    </a:cubicBezTo>
                    <a:cubicBezTo>
                      <a:pt x="39" y="51"/>
                      <a:pt x="39" y="51"/>
                      <a:pt x="39" y="51"/>
                    </a:cubicBezTo>
                    <a:cubicBezTo>
                      <a:pt x="39" y="50"/>
                      <a:pt x="39" y="50"/>
                      <a:pt x="39" y="50"/>
                    </a:cubicBezTo>
                    <a:cubicBezTo>
                      <a:pt x="38" y="49"/>
                      <a:pt x="38" y="49"/>
                      <a:pt x="38" y="49"/>
                    </a:cubicBezTo>
                    <a:cubicBezTo>
                      <a:pt x="39" y="51"/>
                      <a:pt x="39" y="51"/>
                      <a:pt x="39" y="51"/>
                    </a:cubicBezTo>
                    <a:cubicBezTo>
                      <a:pt x="38" y="50"/>
                      <a:pt x="38" y="50"/>
                      <a:pt x="38" y="50"/>
                    </a:cubicBezTo>
                    <a:cubicBezTo>
                      <a:pt x="38" y="51"/>
                      <a:pt x="38" y="51"/>
                      <a:pt x="38" y="51"/>
                    </a:cubicBezTo>
                    <a:cubicBezTo>
                      <a:pt x="39" y="51"/>
                      <a:pt x="39" y="51"/>
                      <a:pt x="39" y="51"/>
                    </a:cubicBezTo>
                    <a:cubicBezTo>
                      <a:pt x="38" y="50"/>
                      <a:pt x="38" y="50"/>
                      <a:pt x="38" y="50"/>
                    </a:cubicBezTo>
                    <a:cubicBezTo>
                      <a:pt x="38" y="51"/>
                      <a:pt x="38" y="51"/>
                      <a:pt x="38" y="51"/>
                    </a:cubicBezTo>
                    <a:cubicBezTo>
                      <a:pt x="38" y="51"/>
                      <a:pt x="38" y="51"/>
                      <a:pt x="38" y="51"/>
                    </a:cubicBezTo>
                    <a:cubicBezTo>
                      <a:pt x="38" y="51"/>
                      <a:pt x="38" y="51"/>
                      <a:pt x="38" y="51"/>
                    </a:cubicBezTo>
                    <a:cubicBezTo>
                      <a:pt x="38" y="51"/>
                      <a:pt x="38" y="51"/>
                      <a:pt x="38" y="51"/>
                    </a:cubicBezTo>
                    <a:cubicBezTo>
                      <a:pt x="38" y="51"/>
                      <a:pt x="38" y="51"/>
                      <a:pt x="38" y="51"/>
                    </a:cubicBezTo>
                    <a:cubicBezTo>
                      <a:pt x="38" y="51"/>
                      <a:pt x="38" y="51"/>
                      <a:pt x="38" y="51"/>
                    </a:cubicBezTo>
                    <a:cubicBezTo>
                      <a:pt x="38" y="51"/>
                      <a:pt x="39" y="51"/>
                      <a:pt x="40" y="51"/>
                    </a:cubicBezTo>
                    <a:cubicBezTo>
                      <a:pt x="44" y="53"/>
                      <a:pt x="53" y="58"/>
                      <a:pt x="63" y="64"/>
                    </a:cubicBezTo>
                    <a:cubicBezTo>
                      <a:pt x="78" y="73"/>
                      <a:pt x="97" y="86"/>
                      <a:pt x="113" y="95"/>
                    </a:cubicBezTo>
                    <a:cubicBezTo>
                      <a:pt x="121" y="100"/>
                      <a:pt x="129" y="105"/>
                      <a:pt x="134" y="108"/>
                    </a:cubicBezTo>
                    <a:cubicBezTo>
                      <a:pt x="137" y="110"/>
                      <a:pt x="139" y="111"/>
                      <a:pt x="141" y="112"/>
                    </a:cubicBezTo>
                    <a:cubicBezTo>
                      <a:pt x="142" y="112"/>
                      <a:pt x="143" y="112"/>
                      <a:pt x="144" y="113"/>
                    </a:cubicBezTo>
                    <a:cubicBezTo>
                      <a:pt x="144" y="113"/>
                      <a:pt x="145" y="113"/>
                      <a:pt x="146" y="113"/>
                    </a:cubicBezTo>
                    <a:cubicBezTo>
                      <a:pt x="146" y="113"/>
                      <a:pt x="146" y="113"/>
                      <a:pt x="146" y="113"/>
                    </a:cubicBezTo>
                    <a:cubicBezTo>
                      <a:pt x="147" y="113"/>
                      <a:pt x="147" y="113"/>
                      <a:pt x="147" y="112"/>
                    </a:cubicBezTo>
                    <a:cubicBezTo>
                      <a:pt x="147" y="112"/>
                      <a:pt x="148" y="112"/>
                      <a:pt x="147" y="111"/>
                    </a:cubicBezTo>
                    <a:cubicBezTo>
                      <a:pt x="147" y="111"/>
                      <a:pt x="147" y="110"/>
                      <a:pt x="147" y="110"/>
                    </a:cubicBezTo>
                    <a:cubicBezTo>
                      <a:pt x="147" y="110"/>
                      <a:pt x="145" y="109"/>
                      <a:pt x="142" y="108"/>
                    </a:cubicBezTo>
                    <a:cubicBezTo>
                      <a:pt x="133" y="102"/>
                      <a:pt x="109" y="88"/>
                      <a:pt x="87" y="75"/>
                    </a:cubicBezTo>
                    <a:cubicBezTo>
                      <a:pt x="76" y="68"/>
                      <a:pt x="66" y="62"/>
                      <a:pt x="59" y="57"/>
                    </a:cubicBezTo>
                    <a:cubicBezTo>
                      <a:pt x="55" y="54"/>
                      <a:pt x="52" y="52"/>
                      <a:pt x="50" y="51"/>
                    </a:cubicBezTo>
                    <a:cubicBezTo>
                      <a:pt x="49" y="50"/>
                      <a:pt x="48" y="49"/>
                      <a:pt x="48" y="49"/>
                    </a:cubicBezTo>
                    <a:cubicBezTo>
                      <a:pt x="47" y="48"/>
                      <a:pt x="47" y="48"/>
                      <a:pt x="47" y="48"/>
                    </a:cubicBezTo>
                    <a:cubicBezTo>
                      <a:pt x="47" y="48"/>
                      <a:pt x="47" y="48"/>
                      <a:pt x="47" y="48"/>
                    </a:cubicBezTo>
                    <a:cubicBezTo>
                      <a:pt x="46" y="49"/>
                      <a:pt x="46" y="49"/>
                      <a:pt x="46" y="49"/>
                    </a:cubicBezTo>
                    <a:cubicBezTo>
                      <a:pt x="47" y="49"/>
                      <a:pt x="47" y="49"/>
                      <a:pt x="47" y="49"/>
                    </a:cubicBezTo>
                    <a:cubicBezTo>
                      <a:pt x="47" y="48"/>
                      <a:pt x="47" y="48"/>
                      <a:pt x="47" y="48"/>
                    </a:cubicBezTo>
                    <a:cubicBezTo>
                      <a:pt x="46" y="49"/>
                      <a:pt x="46" y="49"/>
                      <a:pt x="46" y="49"/>
                    </a:cubicBezTo>
                    <a:cubicBezTo>
                      <a:pt x="47" y="49"/>
                      <a:pt x="47" y="49"/>
                      <a:pt x="47" y="49"/>
                    </a:cubicBezTo>
                    <a:cubicBezTo>
                      <a:pt x="46" y="49"/>
                      <a:pt x="46" y="49"/>
                      <a:pt x="46" y="49"/>
                    </a:cubicBezTo>
                    <a:cubicBezTo>
                      <a:pt x="47" y="50"/>
                      <a:pt x="47" y="50"/>
                      <a:pt x="47" y="50"/>
                    </a:cubicBezTo>
                    <a:cubicBezTo>
                      <a:pt x="47" y="49"/>
                      <a:pt x="47" y="49"/>
                      <a:pt x="47" y="49"/>
                    </a:cubicBezTo>
                    <a:cubicBezTo>
                      <a:pt x="46" y="49"/>
                      <a:pt x="46" y="49"/>
                      <a:pt x="46" y="49"/>
                    </a:cubicBezTo>
                    <a:cubicBezTo>
                      <a:pt x="47" y="50"/>
                      <a:pt x="47" y="50"/>
                      <a:pt x="47" y="50"/>
                    </a:cubicBezTo>
                    <a:cubicBezTo>
                      <a:pt x="47" y="50"/>
                      <a:pt x="47" y="50"/>
                      <a:pt x="47" y="50"/>
                    </a:cubicBezTo>
                    <a:cubicBezTo>
                      <a:pt x="46" y="49"/>
                      <a:pt x="46" y="49"/>
                      <a:pt x="46" y="49"/>
                    </a:cubicBezTo>
                    <a:cubicBezTo>
                      <a:pt x="46" y="50"/>
                      <a:pt x="46" y="50"/>
                      <a:pt x="46" y="50"/>
                    </a:cubicBezTo>
                    <a:cubicBezTo>
                      <a:pt x="47" y="50"/>
                      <a:pt x="47" y="50"/>
                      <a:pt x="47" y="50"/>
                    </a:cubicBezTo>
                    <a:cubicBezTo>
                      <a:pt x="46" y="49"/>
                      <a:pt x="46" y="49"/>
                      <a:pt x="46" y="49"/>
                    </a:cubicBezTo>
                    <a:cubicBezTo>
                      <a:pt x="46" y="50"/>
                      <a:pt x="46" y="50"/>
                      <a:pt x="46" y="50"/>
                    </a:cubicBezTo>
                    <a:cubicBezTo>
                      <a:pt x="46" y="49"/>
                      <a:pt x="46" y="49"/>
                      <a:pt x="46" y="49"/>
                    </a:cubicBezTo>
                    <a:cubicBezTo>
                      <a:pt x="46" y="50"/>
                      <a:pt x="46" y="50"/>
                      <a:pt x="46" y="50"/>
                    </a:cubicBezTo>
                    <a:cubicBezTo>
                      <a:pt x="46" y="50"/>
                      <a:pt x="46" y="50"/>
                      <a:pt x="46" y="50"/>
                    </a:cubicBezTo>
                    <a:cubicBezTo>
                      <a:pt x="46" y="49"/>
                      <a:pt x="46" y="49"/>
                      <a:pt x="46" y="49"/>
                    </a:cubicBezTo>
                    <a:cubicBezTo>
                      <a:pt x="46" y="50"/>
                      <a:pt x="46" y="50"/>
                      <a:pt x="46" y="50"/>
                    </a:cubicBezTo>
                    <a:cubicBezTo>
                      <a:pt x="46" y="49"/>
                      <a:pt x="46" y="49"/>
                      <a:pt x="46" y="49"/>
                    </a:cubicBezTo>
                    <a:cubicBezTo>
                      <a:pt x="46" y="50"/>
                      <a:pt x="46" y="50"/>
                      <a:pt x="46" y="50"/>
                    </a:cubicBezTo>
                    <a:cubicBezTo>
                      <a:pt x="46" y="50"/>
                      <a:pt x="46" y="50"/>
                      <a:pt x="46" y="50"/>
                    </a:cubicBezTo>
                    <a:cubicBezTo>
                      <a:pt x="46" y="49"/>
                      <a:pt x="46" y="49"/>
                      <a:pt x="46" y="49"/>
                    </a:cubicBezTo>
                    <a:cubicBezTo>
                      <a:pt x="46" y="50"/>
                      <a:pt x="46" y="50"/>
                      <a:pt x="46" y="50"/>
                    </a:cubicBezTo>
                    <a:cubicBezTo>
                      <a:pt x="46" y="50"/>
                      <a:pt x="46" y="50"/>
                      <a:pt x="46" y="50"/>
                    </a:cubicBezTo>
                    <a:cubicBezTo>
                      <a:pt x="46" y="50"/>
                      <a:pt x="46" y="50"/>
                      <a:pt x="46" y="50"/>
                    </a:cubicBezTo>
                    <a:cubicBezTo>
                      <a:pt x="46" y="50"/>
                      <a:pt x="46" y="50"/>
                      <a:pt x="46" y="50"/>
                    </a:cubicBezTo>
                    <a:cubicBezTo>
                      <a:pt x="46" y="50"/>
                      <a:pt x="46" y="50"/>
                      <a:pt x="46" y="50"/>
                    </a:cubicBezTo>
                    <a:cubicBezTo>
                      <a:pt x="46" y="50"/>
                      <a:pt x="46" y="50"/>
                      <a:pt x="46" y="50"/>
                    </a:cubicBezTo>
                    <a:cubicBezTo>
                      <a:pt x="46" y="50"/>
                      <a:pt x="47" y="51"/>
                      <a:pt x="48" y="51"/>
                    </a:cubicBezTo>
                    <a:cubicBezTo>
                      <a:pt x="55" y="55"/>
                      <a:pt x="80" y="70"/>
                      <a:pt x="103" y="84"/>
                    </a:cubicBezTo>
                    <a:cubicBezTo>
                      <a:pt x="114" y="91"/>
                      <a:pt x="126" y="97"/>
                      <a:pt x="134" y="102"/>
                    </a:cubicBezTo>
                    <a:cubicBezTo>
                      <a:pt x="138" y="105"/>
                      <a:pt x="142" y="107"/>
                      <a:pt x="144" y="108"/>
                    </a:cubicBezTo>
                    <a:cubicBezTo>
                      <a:pt x="146" y="109"/>
                      <a:pt x="147" y="109"/>
                      <a:pt x="148" y="110"/>
                    </a:cubicBezTo>
                    <a:cubicBezTo>
                      <a:pt x="148" y="110"/>
                      <a:pt x="148" y="110"/>
                      <a:pt x="149" y="110"/>
                    </a:cubicBezTo>
                    <a:cubicBezTo>
                      <a:pt x="149" y="110"/>
                      <a:pt x="149" y="110"/>
                      <a:pt x="149" y="110"/>
                    </a:cubicBezTo>
                    <a:cubicBezTo>
                      <a:pt x="150" y="111"/>
                      <a:pt x="150" y="111"/>
                      <a:pt x="150" y="111"/>
                    </a:cubicBezTo>
                    <a:cubicBezTo>
                      <a:pt x="150" y="110"/>
                      <a:pt x="150" y="110"/>
                      <a:pt x="150" y="110"/>
                    </a:cubicBezTo>
                    <a:cubicBezTo>
                      <a:pt x="151" y="110"/>
                      <a:pt x="151" y="110"/>
                      <a:pt x="151" y="110"/>
                    </a:cubicBezTo>
                    <a:cubicBezTo>
                      <a:pt x="151" y="109"/>
                      <a:pt x="151" y="109"/>
                      <a:pt x="151" y="109"/>
                    </a:cubicBezTo>
                    <a:cubicBezTo>
                      <a:pt x="151" y="108"/>
                      <a:pt x="151" y="108"/>
                      <a:pt x="150" y="108"/>
                    </a:cubicBezTo>
                    <a:cubicBezTo>
                      <a:pt x="51" y="45"/>
                      <a:pt x="51" y="45"/>
                      <a:pt x="51" y="45"/>
                    </a:cubicBezTo>
                    <a:cubicBezTo>
                      <a:pt x="50" y="47"/>
                      <a:pt x="50" y="47"/>
                      <a:pt x="50" y="47"/>
                    </a:cubicBezTo>
                    <a:cubicBezTo>
                      <a:pt x="51" y="48"/>
                      <a:pt x="51" y="48"/>
                      <a:pt x="51" y="48"/>
                    </a:cubicBezTo>
                    <a:cubicBezTo>
                      <a:pt x="50" y="47"/>
                      <a:pt x="50" y="47"/>
                      <a:pt x="50" y="47"/>
                    </a:cubicBezTo>
                    <a:cubicBezTo>
                      <a:pt x="51" y="48"/>
                      <a:pt x="51" y="48"/>
                      <a:pt x="51" y="48"/>
                    </a:cubicBezTo>
                    <a:cubicBezTo>
                      <a:pt x="51" y="48"/>
                      <a:pt x="51" y="48"/>
                      <a:pt x="51" y="48"/>
                    </a:cubicBezTo>
                    <a:cubicBezTo>
                      <a:pt x="50" y="47"/>
                      <a:pt x="50" y="47"/>
                      <a:pt x="50" y="47"/>
                    </a:cubicBezTo>
                    <a:cubicBezTo>
                      <a:pt x="51" y="48"/>
                      <a:pt x="51" y="48"/>
                      <a:pt x="51" y="48"/>
                    </a:cubicBezTo>
                    <a:cubicBezTo>
                      <a:pt x="50" y="47"/>
                      <a:pt x="50" y="47"/>
                      <a:pt x="50" y="47"/>
                    </a:cubicBezTo>
                    <a:cubicBezTo>
                      <a:pt x="50" y="48"/>
                      <a:pt x="50" y="48"/>
                      <a:pt x="50" y="48"/>
                    </a:cubicBezTo>
                    <a:cubicBezTo>
                      <a:pt x="51" y="48"/>
                      <a:pt x="51" y="48"/>
                      <a:pt x="51" y="48"/>
                    </a:cubicBezTo>
                    <a:cubicBezTo>
                      <a:pt x="50" y="47"/>
                      <a:pt x="50" y="47"/>
                      <a:pt x="50" y="47"/>
                    </a:cubicBezTo>
                    <a:cubicBezTo>
                      <a:pt x="50" y="48"/>
                      <a:pt x="50" y="48"/>
                      <a:pt x="50" y="48"/>
                    </a:cubicBezTo>
                    <a:cubicBezTo>
                      <a:pt x="50" y="48"/>
                      <a:pt x="50" y="48"/>
                      <a:pt x="50" y="48"/>
                    </a:cubicBezTo>
                    <a:cubicBezTo>
                      <a:pt x="50" y="48"/>
                      <a:pt x="50" y="48"/>
                      <a:pt x="50" y="48"/>
                    </a:cubicBezTo>
                    <a:cubicBezTo>
                      <a:pt x="50" y="48"/>
                      <a:pt x="50" y="48"/>
                      <a:pt x="50" y="48"/>
                    </a:cubicBezTo>
                    <a:cubicBezTo>
                      <a:pt x="50" y="48"/>
                      <a:pt x="50" y="48"/>
                      <a:pt x="50" y="48"/>
                    </a:cubicBezTo>
                    <a:cubicBezTo>
                      <a:pt x="50" y="48"/>
                      <a:pt x="50" y="48"/>
                      <a:pt x="50" y="48"/>
                    </a:cubicBezTo>
                    <a:cubicBezTo>
                      <a:pt x="50" y="48"/>
                      <a:pt x="51" y="48"/>
                      <a:pt x="52" y="49"/>
                    </a:cubicBezTo>
                    <a:cubicBezTo>
                      <a:pt x="56" y="51"/>
                      <a:pt x="64" y="55"/>
                      <a:pt x="74" y="61"/>
                    </a:cubicBezTo>
                    <a:cubicBezTo>
                      <a:pt x="90" y="69"/>
                      <a:pt x="110" y="81"/>
                      <a:pt x="126" y="90"/>
                    </a:cubicBezTo>
                    <a:cubicBezTo>
                      <a:pt x="134" y="94"/>
                      <a:pt x="141" y="98"/>
                      <a:pt x="146" y="101"/>
                    </a:cubicBezTo>
                    <a:cubicBezTo>
                      <a:pt x="151" y="104"/>
                      <a:pt x="154" y="106"/>
                      <a:pt x="154" y="106"/>
                    </a:cubicBezTo>
                    <a:cubicBezTo>
                      <a:pt x="154" y="106"/>
                      <a:pt x="154" y="106"/>
                      <a:pt x="155" y="106"/>
                    </a:cubicBezTo>
                    <a:cubicBezTo>
                      <a:pt x="155" y="106"/>
                      <a:pt x="155" y="106"/>
                      <a:pt x="156" y="106"/>
                    </a:cubicBezTo>
                    <a:cubicBezTo>
                      <a:pt x="156" y="105"/>
                      <a:pt x="156" y="105"/>
                      <a:pt x="156" y="105"/>
                    </a:cubicBezTo>
                    <a:cubicBezTo>
                      <a:pt x="156" y="104"/>
                      <a:pt x="156" y="104"/>
                      <a:pt x="156" y="104"/>
                    </a:cubicBezTo>
                    <a:cubicBezTo>
                      <a:pt x="155" y="104"/>
                      <a:pt x="155" y="104"/>
                      <a:pt x="155" y="104"/>
                    </a:cubicBezTo>
                    <a:cubicBezTo>
                      <a:pt x="155" y="103"/>
                      <a:pt x="154" y="103"/>
                      <a:pt x="153" y="102"/>
                    </a:cubicBezTo>
                    <a:cubicBezTo>
                      <a:pt x="147" y="97"/>
                      <a:pt x="123" y="83"/>
                      <a:pt x="102" y="70"/>
                    </a:cubicBezTo>
                    <a:cubicBezTo>
                      <a:pt x="80" y="56"/>
                      <a:pt x="60" y="44"/>
                      <a:pt x="60" y="44"/>
                    </a:cubicBezTo>
                    <a:cubicBezTo>
                      <a:pt x="59" y="45"/>
                      <a:pt x="59" y="45"/>
                      <a:pt x="59" y="45"/>
                    </a:cubicBezTo>
                    <a:cubicBezTo>
                      <a:pt x="61" y="46"/>
                      <a:pt x="61" y="46"/>
                      <a:pt x="61" y="46"/>
                    </a:cubicBezTo>
                    <a:cubicBezTo>
                      <a:pt x="59" y="45"/>
                      <a:pt x="59" y="45"/>
                      <a:pt x="59" y="45"/>
                    </a:cubicBezTo>
                    <a:cubicBezTo>
                      <a:pt x="60" y="47"/>
                      <a:pt x="60" y="47"/>
                      <a:pt x="60" y="47"/>
                    </a:cubicBezTo>
                    <a:cubicBezTo>
                      <a:pt x="61" y="46"/>
                      <a:pt x="61" y="46"/>
                      <a:pt x="61" y="46"/>
                    </a:cubicBezTo>
                    <a:cubicBezTo>
                      <a:pt x="59" y="45"/>
                      <a:pt x="59" y="45"/>
                      <a:pt x="59" y="45"/>
                    </a:cubicBezTo>
                    <a:cubicBezTo>
                      <a:pt x="60" y="47"/>
                      <a:pt x="60" y="47"/>
                      <a:pt x="60" y="47"/>
                    </a:cubicBezTo>
                    <a:cubicBezTo>
                      <a:pt x="59" y="46"/>
                      <a:pt x="59" y="46"/>
                      <a:pt x="59" y="46"/>
                    </a:cubicBezTo>
                    <a:cubicBezTo>
                      <a:pt x="59" y="47"/>
                      <a:pt x="59" y="47"/>
                      <a:pt x="59" y="47"/>
                    </a:cubicBezTo>
                    <a:cubicBezTo>
                      <a:pt x="60" y="47"/>
                      <a:pt x="60" y="47"/>
                      <a:pt x="60" y="47"/>
                    </a:cubicBezTo>
                    <a:cubicBezTo>
                      <a:pt x="59" y="46"/>
                      <a:pt x="59" y="46"/>
                      <a:pt x="59" y="46"/>
                    </a:cubicBezTo>
                    <a:cubicBezTo>
                      <a:pt x="59" y="47"/>
                      <a:pt x="59" y="47"/>
                      <a:pt x="59" y="47"/>
                    </a:cubicBezTo>
                    <a:cubicBezTo>
                      <a:pt x="59" y="46"/>
                      <a:pt x="59" y="46"/>
                      <a:pt x="59" y="46"/>
                    </a:cubicBezTo>
                    <a:cubicBezTo>
                      <a:pt x="59" y="47"/>
                      <a:pt x="59" y="47"/>
                      <a:pt x="59" y="47"/>
                    </a:cubicBezTo>
                    <a:cubicBezTo>
                      <a:pt x="59" y="47"/>
                      <a:pt x="59" y="47"/>
                      <a:pt x="59" y="47"/>
                    </a:cubicBezTo>
                    <a:cubicBezTo>
                      <a:pt x="59" y="46"/>
                      <a:pt x="59" y="46"/>
                      <a:pt x="59" y="46"/>
                    </a:cubicBezTo>
                    <a:cubicBezTo>
                      <a:pt x="59" y="47"/>
                      <a:pt x="59" y="47"/>
                      <a:pt x="59" y="47"/>
                    </a:cubicBezTo>
                    <a:cubicBezTo>
                      <a:pt x="59" y="47"/>
                      <a:pt x="59" y="47"/>
                      <a:pt x="59" y="47"/>
                    </a:cubicBezTo>
                    <a:cubicBezTo>
                      <a:pt x="60" y="47"/>
                      <a:pt x="63" y="48"/>
                      <a:pt x="66" y="50"/>
                    </a:cubicBezTo>
                    <a:cubicBezTo>
                      <a:pt x="77" y="56"/>
                      <a:pt x="100" y="70"/>
                      <a:pt x="121" y="82"/>
                    </a:cubicBezTo>
                    <a:cubicBezTo>
                      <a:pt x="131" y="88"/>
                      <a:pt x="140" y="93"/>
                      <a:pt x="147" y="98"/>
                    </a:cubicBezTo>
                    <a:cubicBezTo>
                      <a:pt x="154" y="102"/>
                      <a:pt x="158" y="104"/>
                      <a:pt x="158" y="104"/>
                    </a:cubicBezTo>
                    <a:cubicBezTo>
                      <a:pt x="159" y="103"/>
                      <a:pt x="159" y="103"/>
                      <a:pt x="159" y="103"/>
                    </a:cubicBezTo>
                    <a:cubicBezTo>
                      <a:pt x="160" y="102"/>
                      <a:pt x="160" y="102"/>
                      <a:pt x="160" y="102"/>
                    </a:cubicBezTo>
                    <a:cubicBezTo>
                      <a:pt x="160" y="102"/>
                      <a:pt x="154" y="98"/>
                      <a:pt x="145" y="93"/>
                    </a:cubicBezTo>
                    <a:cubicBezTo>
                      <a:pt x="131" y="85"/>
                      <a:pt x="111" y="73"/>
                      <a:pt x="94" y="62"/>
                    </a:cubicBezTo>
                    <a:cubicBezTo>
                      <a:pt x="86" y="57"/>
                      <a:pt x="78" y="52"/>
                      <a:pt x="73" y="49"/>
                    </a:cubicBezTo>
                    <a:cubicBezTo>
                      <a:pt x="70" y="47"/>
                      <a:pt x="68" y="45"/>
                      <a:pt x="66" y="44"/>
                    </a:cubicBezTo>
                    <a:cubicBezTo>
                      <a:pt x="65" y="44"/>
                      <a:pt x="65" y="43"/>
                      <a:pt x="65" y="43"/>
                    </a:cubicBezTo>
                    <a:cubicBezTo>
                      <a:pt x="64" y="43"/>
                      <a:pt x="64" y="43"/>
                      <a:pt x="64" y="43"/>
                    </a:cubicBezTo>
                    <a:cubicBezTo>
                      <a:pt x="64" y="43"/>
                      <a:pt x="64" y="43"/>
                      <a:pt x="64" y="43"/>
                    </a:cubicBezTo>
                    <a:cubicBezTo>
                      <a:pt x="64" y="43"/>
                      <a:pt x="64" y="43"/>
                      <a:pt x="64" y="43"/>
                    </a:cubicBezTo>
                    <a:cubicBezTo>
                      <a:pt x="64" y="43"/>
                      <a:pt x="64" y="43"/>
                      <a:pt x="64" y="43"/>
                    </a:cubicBezTo>
                    <a:cubicBezTo>
                      <a:pt x="64" y="43"/>
                      <a:pt x="64" y="43"/>
                      <a:pt x="64" y="43"/>
                    </a:cubicBezTo>
                    <a:cubicBezTo>
                      <a:pt x="64" y="43"/>
                      <a:pt x="64" y="43"/>
                      <a:pt x="64" y="43"/>
                    </a:cubicBezTo>
                    <a:cubicBezTo>
                      <a:pt x="63" y="43"/>
                      <a:pt x="63" y="43"/>
                      <a:pt x="63" y="43"/>
                    </a:cubicBezTo>
                    <a:cubicBezTo>
                      <a:pt x="64" y="43"/>
                      <a:pt x="64" y="43"/>
                      <a:pt x="64" y="43"/>
                    </a:cubicBezTo>
                    <a:cubicBezTo>
                      <a:pt x="64" y="43"/>
                      <a:pt x="64" y="43"/>
                      <a:pt x="64" y="43"/>
                    </a:cubicBezTo>
                    <a:cubicBezTo>
                      <a:pt x="63" y="43"/>
                      <a:pt x="63" y="43"/>
                      <a:pt x="63" y="43"/>
                    </a:cubicBezTo>
                    <a:cubicBezTo>
                      <a:pt x="64" y="43"/>
                      <a:pt x="64" y="43"/>
                      <a:pt x="64" y="43"/>
                    </a:cubicBezTo>
                    <a:cubicBezTo>
                      <a:pt x="63" y="43"/>
                      <a:pt x="63" y="43"/>
                      <a:pt x="63" y="43"/>
                    </a:cubicBezTo>
                    <a:cubicBezTo>
                      <a:pt x="64" y="44"/>
                      <a:pt x="64" y="44"/>
                      <a:pt x="64" y="44"/>
                    </a:cubicBezTo>
                    <a:cubicBezTo>
                      <a:pt x="64" y="43"/>
                      <a:pt x="64" y="43"/>
                      <a:pt x="64" y="43"/>
                    </a:cubicBezTo>
                    <a:cubicBezTo>
                      <a:pt x="63" y="43"/>
                      <a:pt x="63" y="43"/>
                      <a:pt x="63" y="43"/>
                    </a:cubicBezTo>
                    <a:cubicBezTo>
                      <a:pt x="64" y="44"/>
                      <a:pt x="64" y="44"/>
                      <a:pt x="64" y="44"/>
                    </a:cubicBezTo>
                    <a:cubicBezTo>
                      <a:pt x="64" y="44"/>
                      <a:pt x="64" y="44"/>
                      <a:pt x="64" y="44"/>
                    </a:cubicBezTo>
                    <a:cubicBezTo>
                      <a:pt x="63" y="43"/>
                      <a:pt x="63" y="43"/>
                      <a:pt x="63" y="43"/>
                    </a:cubicBezTo>
                    <a:cubicBezTo>
                      <a:pt x="63" y="44"/>
                      <a:pt x="63" y="44"/>
                      <a:pt x="63" y="44"/>
                    </a:cubicBezTo>
                    <a:cubicBezTo>
                      <a:pt x="64" y="44"/>
                      <a:pt x="64" y="44"/>
                      <a:pt x="64" y="44"/>
                    </a:cubicBezTo>
                    <a:cubicBezTo>
                      <a:pt x="63" y="43"/>
                      <a:pt x="63" y="43"/>
                      <a:pt x="63" y="43"/>
                    </a:cubicBezTo>
                    <a:cubicBezTo>
                      <a:pt x="63" y="44"/>
                      <a:pt x="63" y="44"/>
                      <a:pt x="63" y="44"/>
                    </a:cubicBezTo>
                    <a:cubicBezTo>
                      <a:pt x="63" y="43"/>
                      <a:pt x="63" y="43"/>
                      <a:pt x="63" y="43"/>
                    </a:cubicBezTo>
                    <a:cubicBezTo>
                      <a:pt x="63" y="44"/>
                      <a:pt x="63" y="44"/>
                      <a:pt x="63" y="44"/>
                    </a:cubicBezTo>
                    <a:cubicBezTo>
                      <a:pt x="63" y="44"/>
                      <a:pt x="63" y="44"/>
                      <a:pt x="63" y="44"/>
                    </a:cubicBezTo>
                    <a:cubicBezTo>
                      <a:pt x="63" y="43"/>
                      <a:pt x="63" y="43"/>
                      <a:pt x="63" y="43"/>
                    </a:cubicBezTo>
                    <a:cubicBezTo>
                      <a:pt x="63" y="44"/>
                      <a:pt x="63" y="44"/>
                      <a:pt x="63" y="44"/>
                    </a:cubicBezTo>
                    <a:cubicBezTo>
                      <a:pt x="63" y="43"/>
                      <a:pt x="63" y="43"/>
                      <a:pt x="63" y="43"/>
                    </a:cubicBezTo>
                    <a:cubicBezTo>
                      <a:pt x="63" y="44"/>
                      <a:pt x="63" y="44"/>
                      <a:pt x="63" y="44"/>
                    </a:cubicBezTo>
                    <a:cubicBezTo>
                      <a:pt x="63" y="44"/>
                      <a:pt x="63" y="44"/>
                      <a:pt x="63" y="44"/>
                    </a:cubicBezTo>
                    <a:cubicBezTo>
                      <a:pt x="63" y="43"/>
                      <a:pt x="63" y="43"/>
                      <a:pt x="63" y="43"/>
                    </a:cubicBezTo>
                    <a:cubicBezTo>
                      <a:pt x="63" y="44"/>
                      <a:pt x="63" y="44"/>
                      <a:pt x="63" y="44"/>
                    </a:cubicBezTo>
                    <a:cubicBezTo>
                      <a:pt x="63" y="44"/>
                      <a:pt x="63" y="44"/>
                      <a:pt x="63" y="44"/>
                    </a:cubicBezTo>
                    <a:cubicBezTo>
                      <a:pt x="63" y="44"/>
                      <a:pt x="63" y="44"/>
                      <a:pt x="63" y="44"/>
                    </a:cubicBezTo>
                    <a:cubicBezTo>
                      <a:pt x="63" y="44"/>
                      <a:pt x="63" y="44"/>
                      <a:pt x="63" y="44"/>
                    </a:cubicBezTo>
                    <a:cubicBezTo>
                      <a:pt x="63" y="44"/>
                      <a:pt x="63" y="44"/>
                      <a:pt x="63" y="44"/>
                    </a:cubicBezTo>
                    <a:cubicBezTo>
                      <a:pt x="63" y="44"/>
                      <a:pt x="63" y="44"/>
                      <a:pt x="63" y="44"/>
                    </a:cubicBezTo>
                    <a:cubicBezTo>
                      <a:pt x="63" y="44"/>
                      <a:pt x="64" y="45"/>
                      <a:pt x="65" y="45"/>
                    </a:cubicBezTo>
                    <a:cubicBezTo>
                      <a:pt x="72" y="49"/>
                      <a:pt x="96" y="63"/>
                      <a:pt x="119" y="76"/>
                    </a:cubicBezTo>
                    <a:cubicBezTo>
                      <a:pt x="130" y="83"/>
                      <a:pt x="141" y="89"/>
                      <a:pt x="149" y="94"/>
                    </a:cubicBezTo>
                    <a:cubicBezTo>
                      <a:pt x="157" y="99"/>
                      <a:pt x="162" y="102"/>
                      <a:pt x="162" y="102"/>
                    </a:cubicBezTo>
                    <a:cubicBezTo>
                      <a:pt x="162" y="102"/>
                      <a:pt x="163" y="102"/>
                      <a:pt x="163" y="102"/>
                    </a:cubicBezTo>
                    <a:cubicBezTo>
                      <a:pt x="164" y="101"/>
                      <a:pt x="164" y="101"/>
                      <a:pt x="164" y="100"/>
                    </a:cubicBezTo>
                    <a:cubicBezTo>
                      <a:pt x="164" y="100"/>
                      <a:pt x="164" y="100"/>
                      <a:pt x="164" y="99"/>
                    </a:cubicBezTo>
                    <a:cubicBezTo>
                      <a:pt x="163" y="99"/>
                      <a:pt x="163" y="99"/>
                      <a:pt x="163" y="99"/>
                    </a:cubicBezTo>
                    <a:cubicBezTo>
                      <a:pt x="163" y="99"/>
                      <a:pt x="163" y="99"/>
                      <a:pt x="163" y="99"/>
                    </a:cubicBezTo>
                    <a:cubicBezTo>
                      <a:pt x="161" y="97"/>
                      <a:pt x="154" y="93"/>
                      <a:pt x="145" y="88"/>
                    </a:cubicBezTo>
                    <a:cubicBezTo>
                      <a:pt x="131" y="79"/>
                      <a:pt x="112" y="68"/>
                      <a:pt x="97" y="58"/>
                    </a:cubicBezTo>
                    <a:cubicBezTo>
                      <a:pt x="89" y="53"/>
                      <a:pt x="82" y="49"/>
                      <a:pt x="77" y="46"/>
                    </a:cubicBezTo>
                    <a:cubicBezTo>
                      <a:pt x="74" y="44"/>
                      <a:pt x="72" y="43"/>
                      <a:pt x="71" y="42"/>
                    </a:cubicBezTo>
                    <a:cubicBezTo>
                      <a:pt x="70" y="41"/>
                      <a:pt x="70" y="41"/>
                      <a:pt x="69" y="41"/>
                    </a:cubicBezTo>
                    <a:cubicBezTo>
                      <a:pt x="69" y="41"/>
                      <a:pt x="69" y="41"/>
                      <a:pt x="69" y="41"/>
                    </a:cubicBezTo>
                    <a:cubicBezTo>
                      <a:pt x="69" y="41"/>
                      <a:pt x="69" y="41"/>
                      <a:pt x="69" y="41"/>
                    </a:cubicBezTo>
                    <a:cubicBezTo>
                      <a:pt x="69" y="41"/>
                      <a:pt x="69" y="41"/>
                      <a:pt x="69" y="41"/>
                    </a:cubicBezTo>
                    <a:cubicBezTo>
                      <a:pt x="69" y="41"/>
                      <a:pt x="69" y="41"/>
                      <a:pt x="69" y="41"/>
                    </a:cubicBezTo>
                    <a:cubicBezTo>
                      <a:pt x="69" y="41"/>
                      <a:pt x="69" y="41"/>
                      <a:pt x="69" y="41"/>
                    </a:cubicBezTo>
                    <a:cubicBezTo>
                      <a:pt x="69" y="41"/>
                      <a:pt x="69" y="41"/>
                      <a:pt x="69" y="41"/>
                    </a:cubicBezTo>
                    <a:cubicBezTo>
                      <a:pt x="68" y="41"/>
                      <a:pt x="68" y="41"/>
                      <a:pt x="68" y="41"/>
                    </a:cubicBezTo>
                    <a:cubicBezTo>
                      <a:pt x="69" y="41"/>
                      <a:pt x="69" y="41"/>
                      <a:pt x="69" y="41"/>
                    </a:cubicBezTo>
                    <a:cubicBezTo>
                      <a:pt x="69" y="41"/>
                      <a:pt x="69" y="41"/>
                      <a:pt x="69" y="41"/>
                    </a:cubicBezTo>
                    <a:cubicBezTo>
                      <a:pt x="68" y="41"/>
                      <a:pt x="68" y="41"/>
                      <a:pt x="68" y="41"/>
                    </a:cubicBezTo>
                    <a:cubicBezTo>
                      <a:pt x="69" y="41"/>
                      <a:pt x="69" y="41"/>
                      <a:pt x="69" y="41"/>
                    </a:cubicBezTo>
                    <a:cubicBezTo>
                      <a:pt x="68" y="41"/>
                      <a:pt x="68" y="41"/>
                      <a:pt x="68" y="41"/>
                    </a:cubicBezTo>
                    <a:cubicBezTo>
                      <a:pt x="69" y="42"/>
                      <a:pt x="69" y="42"/>
                      <a:pt x="69" y="42"/>
                    </a:cubicBezTo>
                    <a:cubicBezTo>
                      <a:pt x="69" y="41"/>
                      <a:pt x="69" y="41"/>
                      <a:pt x="69" y="41"/>
                    </a:cubicBezTo>
                    <a:cubicBezTo>
                      <a:pt x="68" y="41"/>
                      <a:pt x="68" y="41"/>
                      <a:pt x="68" y="41"/>
                    </a:cubicBezTo>
                    <a:cubicBezTo>
                      <a:pt x="69" y="42"/>
                      <a:pt x="69" y="42"/>
                      <a:pt x="69" y="42"/>
                    </a:cubicBezTo>
                    <a:cubicBezTo>
                      <a:pt x="68" y="41"/>
                      <a:pt x="68" y="41"/>
                      <a:pt x="68" y="41"/>
                    </a:cubicBezTo>
                    <a:cubicBezTo>
                      <a:pt x="67" y="42"/>
                      <a:pt x="67" y="42"/>
                      <a:pt x="67" y="42"/>
                    </a:cubicBezTo>
                    <a:cubicBezTo>
                      <a:pt x="165" y="98"/>
                      <a:pt x="165" y="98"/>
                      <a:pt x="165" y="98"/>
                    </a:cubicBezTo>
                    <a:cubicBezTo>
                      <a:pt x="166" y="99"/>
                      <a:pt x="167" y="99"/>
                      <a:pt x="167" y="98"/>
                    </a:cubicBezTo>
                    <a:cubicBezTo>
                      <a:pt x="167" y="97"/>
                      <a:pt x="167" y="97"/>
                      <a:pt x="167" y="97"/>
                    </a:cubicBezTo>
                    <a:cubicBezTo>
                      <a:pt x="167" y="96"/>
                      <a:pt x="167" y="96"/>
                      <a:pt x="167" y="96"/>
                    </a:cubicBezTo>
                    <a:cubicBezTo>
                      <a:pt x="166" y="95"/>
                      <a:pt x="166" y="95"/>
                      <a:pt x="166" y="95"/>
                    </a:cubicBezTo>
                    <a:cubicBezTo>
                      <a:pt x="165" y="94"/>
                      <a:pt x="163" y="93"/>
                      <a:pt x="160" y="91"/>
                    </a:cubicBezTo>
                    <a:cubicBezTo>
                      <a:pt x="139" y="77"/>
                      <a:pt x="76" y="39"/>
                      <a:pt x="76" y="39"/>
                    </a:cubicBezTo>
                    <a:cubicBezTo>
                      <a:pt x="76" y="39"/>
                      <a:pt x="76" y="39"/>
                      <a:pt x="75" y="39"/>
                    </a:cubicBezTo>
                    <a:cubicBezTo>
                      <a:pt x="75" y="39"/>
                      <a:pt x="74" y="39"/>
                      <a:pt x="74" y="40"/>
                    </a:cubicBezTo>
                    <a:cubicBezTo>
                      <a:pt x="74" y="40"/>
                      <a:pt x="74" y="41"/>
                      <a:pt x="74" y="41"/>
                    </a:cubicBezTo>
                    <a:cubicBezTo>
                      <a:pt x="74" y="41"/>
                      <a:pt x="74" y="42"/>
                      <a:pt x="75" y="42"/>
                    </a:cubicBezTo>
                    <a:cubicBezTo>
                      <a:pt x="75" y="42"/>
                      <a:pt x="97" y="55"/>
                      <a:pt x="121" y="68"/>
                    </a:cubicBezTo>
                    <a:cubicBezTo>
                      <a:pt x="132" y="75"/>
                      <a:pt x="144" y="82"/>
                      <a:pt x="153" y="87"/>
                    </a:cubicBezTo>
                    <a:cubicBezTo>
                      <a:pt x="158" y="89"/>
                      <a:pt x="162" y="91"/>
                      <a:pt x="164" y="93"/>
                    </a:cubicBezTo>
                    <a:cubicBezTo>
                      <a:pt x="166" y="93"/>
                      <a:pt x="167" y="94"/>
                      <a:pt x="168" y="94"/>
                    </a:cubicBezTo>
                    <a:cubicBezTo>
                      <a:pt x="168" y="95"/>
                      <a:pt x="169" y="95"/>
                      <a:pt x="169" y="95"/>
                    </a:cubicBezTo>
                    <a:cubicBezTo>
                      <a:pt x="170" y="95"/>
                      <a:pt x="170" y="95"/>
                      <a:pt x="170" y="95"/>
                    </a:cubicBezTo>
                    <a:cubicBezTo>
                      <a:pt x="171" y="95"/>
                      <a:pt x="171" y="95"/>
                      <a:pt x="171" y="95"/>
                    </a:cubicBezTo>
                    <a:cubicBezTo>
                      <a:pt x="171" y="95"/>
                      <a:pt x="171" y="95"/>
                      <a:pt x="172" y="94"/>
                    </a:cubicBezTo>
                    <a:cubicBezTo>
                      <a:pt x="172" y="94"/>
                      <a:pt x="172" y="94"/>
                      <a:pt x="172" y="93"/>
                    </a:cubicBezTo>
                    <a:cubicBezTo>
                      <a:pt x="172" y="93"/>
                      <a:pt x="172" y="93"/>
                      <a:pt x="171" y="92"/>
                    </a:cubicBezTo>
                    <a:cubicBezTo>
                      <a:pt x="171" y="92"/>
                      <a:pt x="165" y="89"/>
                      <a:pt x="157" y="84"/>
                    </a:cubicBezTo>
                    <a:cubicBezTo>
                      <a:pt x="144" y="77"/>
                      <a:pt x="125" y="65"/>
                      <a:pt x="109" y="55"/>
                    </a:cubicBezTo>
                    <a:cubicBezTo>
                      <a:pt x="101" y="51"/>
                      <a:pt x="94" y="46"/>
                      <a:pt x="89" y="43"/>
                    </a:cubicBezTo>
                    <a:cubicBezTo>
                      <a:pt x="86" y="41"/>
                      <a:pt x="84" y="39"/>
                      <a:pt x="83" y="38"/>
                    </a:cubicBezTo>
                    <a:cubicBezTo>
                      <a:pt x="82" y="38"/>
                      <a:pt x="82" y="37"/>
                      <a:pt x="81" y="37"/>
                    </a:cubicBezTo>
                    <a:cubicBezTo>
                      <a:pt x="81" y="37"/>
                      <a:pt x="81" y="37"/>
                      <a:pt x="81" y="37"/>
                    </a:cubicBezTo>
                    <a:cubicBezTo>
                      <a:pt x="81" y="37"/>
                      <a:pt x="81" y="37"/>
                      <a:pt x="81" y="37"/>
                    </a:cubicBezTo>
                    <a:cubicBezTo>
                      <a:pt x="81" y="37"/>
                      <a:pt x="81" y="37"/>
                      <a:pt x="81" y="37"/>
                    </a:cubicBezTo>
                    <a:cubicBezTo>
                      <a:pt x="81" y="37"/>
                      <a:pt x="81" y="37"/>
                      <a:pt x="81" y="37"/>
                    </a:cubicBezTo>
                    <a:cubicBezTo>
                      <a:pt x="81" y="37"/>
                      <a:pt x="81" y="37"/>
                      <a:pt x="81" y="37"/>
                    </a:cubicBezTo>
                    <a:cubicBezTo>
                      <a:pt x="81" y="37"/>
                      <a:pt x="81" y="37"/>
                      <a:pt x="81" y="37"/>
                    </a:cubicBezTo>
                    <a:cubicBezTo>
                      <a:pt x="80" y="37"/>
                      <a:pt x="80" y="37"/>
                      <a:pt x="80" y="37"/>
                    </a:cubicBezTo>
                    <a:cubicBezTo>
                      <a:pt x="81" y="37"/>
                      <a:pt x="81" y="37"/>
                      <a:pt x="81" y="37"/>
                    </a:cubicBezTo>
                    <a:cubicBezTo>
                      <a:pt x="81" y="37"/>
                      <a:pt x="81" y="37"/>
                      <a:pt x="81" y="37"/>
                    </a:cubicBezTo>
                    <a:cubicBezTo>
                      <a:pt x="80" y="37"/>
                      <a:pt x="80" y="37"/>
                      <a:pt x="80" y="37"/>
                    </a:cubicBezTo>
                    <a:cubicBezTo>
                      <a:pt x="81" y="37"/>
                      <a:pt x="81" y="37"/>
                      <a:pt x="81" y="37"/>
                    </a:cubicBezTo>
                    <a:cubicBezTo>
                      <a:pt x="80" y="37"/>
                      <a:pt x="80" y="37"/>
                      <a:pt x="80" y="37"/>
                    </a:cubicBezTo>
                    <a:cubicBezTo>
                      <a:pt x="81" y="38"/>
                      <a:pt x="81" y="38"/>
                      <a:pt x="81" y="38"/>
                    </a:cubicBezTo>
                    <a:cubicBezTo>
                      <a:pt x="81" y="37"/>
                      <a:pt x="81" y="37"/>
                      <a:pt x="81" y="37"/>
                    </a:cubicBezTo>
                    <a:cubicBezTo>
                      <a:pt x="80" y="37"/>
                      <a:pt x="80" y="37"/>
                      <a:pt x="80" y="37"/>
                    </a:cubicBezTo>
                    <a:cubicBezTo>
                      <a:pt x="81" y="38"/>
                      <a:pt x="81" y="38"/>
                      <a:pt x="81" y="38"/>
                    </a:cubicBezTo>
                    <a:cubicBezTo>
                      <a:pt x="80" y="37"/>
                      <a:pt x="80" y="37"/>
                      <a:pt x="80" y="37"/>
                    </a:cubicBezTo>
                    <a:cubicBezTo>
                      <a:pt x="79" y="38"/>
                      <a:pt x="79" y="38"/>
                      <a:pt x="79" y="38"/>
                    </a:cubicBezTo>
                    <a:cubicBezTo>
                      <a:pt x="79" y="38"/>
                      <a:pt x="101" y="51"/>
                      <a:pt x="124" y="65"/>
                    </a:cubicBezTo>
                    <a:cubicBezTo>
                      <a:pt x="135" y="71"/>
                      <a:pt x="147" y="78"/>
                      <a:pt x="156" y="83"/>
                    </a:cubicBezTo>
                    <a:cubicBezTo>
                      <a:pt x="161" y="85"/>
                      <a:pt x="165" y="87"/>
                      <a:pt x="168" y="89"/>
                    </a:cubicBezTo>
                    <a:cubicBezTo>
                      <a:pt x="170" y="90"/>
                      <a:pt x="171" y="90"/>
                      <a:pt x="172" y="91"/>
                    </a:cubicBezTo>
                    <a:cubicBezTo>
                      <a:pt x="173" y="91"/>
                      <a:pt x="174" y="91"/>
                      <a:pt x="174" y="91"/>
                    </a:cubicBezTo>
                    <a:cubicBezTo>
                      <a:pt x="175" y="91"/>
                      <a:pt x="175" y="91"/>
                      <a:pt x="175" y="91"/>
                    </a:cubicBezTo>
                    <a:cubicBezTo>
                      <a:pt x="175" y="91"/>
                      <a:pt x="176" y="91"/>
                      <a:pt x="176" y="91"/>
                    </a:cubicBezTo>
                    <a:cubicBezTo>
                      <a:pt x="176" y="90"/>
                      <a:pt x="176" y="90"/>
                      <a:pt x="176" y="89"/>
                    </a:cubicBezTo>
                    <a:cubicBezTo>
                      <a:pt x="176" y="89"/>
                      <a:pt x="176" y="89"/>
                      <a:pt x="176" y="88"/>
                    </a:cubicBezTo>
                    <a:cubicBezTo>
                      <a:pt x="80" y="29"/>
                      <a:pt x="80" y="29"/>
                      <a:pt x="80" y="29"/>
                    </a:cubicBezTo>
                    <a:cubicBezTo>
                      <a:pt x="79" y="30"/>
                      <a:pt x="79" y="30"/>
                      <a:pt x="79" y="30"/>
                    </a:cubicBezTo>
                    <a:cubicBezTo>
                      <a:pt x="79" y="31"/>
                      <a:pt x="79" y="31"/>
                      <a:pt x="79" y="31"/>
                    </a:cubicBezTo>
                    <a:cubicBezTo>
                      <a:pt x="79" y="31"/>
                      <a:pt x="102" y="45"/>
                      <a:pt x="126" y="59"/>
                    </a:cubicBezTo>
                    <a:cubicBezTo>
                      <a:pt x="138" y="66"/>
                      <a:pt x="151" y="73"/>
                      <a:pt x="160" y="78"/>
                    </a:cubicBezTo>
                    <a:cubicBezTo>
                      <a:pt x="165" y="81"/>
                      <a:pt x="169" y="83"/>
                      <a:pt x="172" y="84"/>
                    </a:cubicBezTo>
                    <a:cubicBezTo>
                      <a:pt x="174" y="85"/>
                      <a:pt x="175" y="86"/>
                      <a:pt x="176" y="86"/>
                    </a:cubicBezTo>
                    <a:cubicBezTo>
                      <a:pt x="176" y="86"/>
                      <a:pt x="177" y="86"/>
                      <a:pt x="177" y="87"/>
                    </a:cubicBezTo>
                    <a:cubicBezTo>
                      <a:pt x="178" y="87"/>
                      <a:pt x="178" y="87"/>
                      <a:pt x="178" y="87"/>
                    </a:cubicBezTo>
                    <a:cubicBezTo>
                      <a:pt x="179" y="87"/>
                      <a:pt x="179" y="87"/>
                      <a:pt x="179" y="87"/>
                    </a:cubicBezTo>
                    <a:cubicBezTo>
                      <a:pt x="179" y="87"/>
                      <a:pt x="180" y="86"/>
                      <a:pt x="180" y="86"/>
                    </a:cubicBezTo>
                    <a:cubicBezTo>
                      <a:pt x="180" y="86"/>
                      <a:pt x="180" y="85"/>
                      <a:pt x="180" y="85"/>
                    </a:cubicBezTo>
                    <a:cubicBezTo>
                      <a:pt x="180" y="85"/>
                      <a:pt x="180" y="84"/>
                      <a:pt x="179" y="84"/>
                    </a:cubicBezTo>
                    <a:cubicBezTo>
                      <a:pt x="179" y="84"/>
                      <a:pt x="173" y="80"/>
                      <a:pt x="164" y="75"/>
                    </a:cubicBezTo>
                    <a:cubicBezTo>
                      <a:pt x="150" y="66"/>
                      <a:pt x="129" y="53"/>
                      <a:pt x="112" y="42"/>
                    </a:cubicBezTo>
                    <a:cubicBezTo>
                      <a:pt x="103" y="37"/>
                      <a:pt x="95" y="32"/>
                      <a:pt x="89" y="28"/>
                    </a:cubicBezTo>
                    <a:cubicBezTo>
                      <a:pt x="87" y="27"/>
                      <a:pt x="84" y="25"/>
                      <a:pt x="83" y="24"/>
                    </a:cubicBezTo>
                    <a:cubicBezTo>
                      <a:pt x="82" y="24"/>
                      <a:pt x="81" y="23"/>
                      <a:pt x="81" y="23"/>
                    </a:cubicBezTo>
                    <a:cubicBezTo>
                      <a:pt x="81" y="23"/>
                      <a:pt x="81" y="23"/>
                      <a:pt x="81" y="23"/>
                    </a:cubicBezTo>
                    <a:cubicBezTo>
                      <a:pt x="81" y="23"/>
                      <a:pt x="81" y="23"/>
                      <a:pt x="81" y="23"/>
                    </a:cubicBezTo>
                    <a:cubicBezTo>
                      <a:pt x="80" y="23"/>
                      <a:pt x="80" y="23"/>
                      <a:pt x="80" y="23"/>
                    </a:cubicBezTo>
                    <a:cubicBezTo>
                      <a:pt x="81" y="23"/>
                      <a:pt x="81" y="23"/>
                      <a:pt x="81" y="23"/>
                    </a:cubicBezTo>
                    <a:cubicBezTo>
                      <a:pt x="81" y="23"/>
                      <a:pt x="81" y="23"/>
                      <a:pt x="81" y="23"/>
                    </a:cubicBezTo>
                    <a:cubicBezTo>
                      <a:pt x="80" y="23"/>
                      <a:pt x="80" y="23"/>
                      <a:pt x="80" y="23"/>
                    </a:cubicBezTo>
                    <a:cubicBezTo>
                      <a:pt x="81" y="23"/>
                      <a:pt x="81" y="23"/>
                      <a:pt x="81" y="23"/>
                    </a:cubicBezTo>
                    <a:cubicBezTo>
                      <a:pt x="80" y="23"/>
                      <a:pt x="80" y="23"/>
                      <a:pt x="80" y="23"/>
                    </a:cubicBezTo>
                    <a:cubicBezTo>
                      <a:pt x="81" y="23"/>
                      <a:pt x="81" y="23"/>
                      <a:pt x="81" y="23"/>
                    </a:cubicBezTo>
                    <a:cubicBezTo>
                      <a:pt x="81" y="23"/>
                      <a:pt x="81" y="23"/>
                      <a:pt x="81" y="23"/>
                    </a:cubicBezTo>
                    <a:cubicBezTo>
                      <a:pt x="80" y="23"/>
                      <a:pt x="80" y="23"/>
                      <a:pt x="80" y="23"/>
                    </a:cubicBezTo>
                    <a:cubicBezTo>
                      <a:pt x="81" y="23"/>
                      <a:pt x="81" y="23"/>
                      <a:pt x="81" y="23"/>
                    </a:cubicBezTo>
                    <a:cubicBezTo>
                      <a:pt x="80" y="23"/>
                      <a:pt x="80" y="23"/>
                      <a:pt x="80" y="23"/>
                    </a:cubicBezTo>
                    <a:cubicBezTo>
                      <a:pt x="81" y="24"/>
                      <a:pt x="81" y="24"/>
                      <a:pt x="81" y="24"/>
                    </a:cubicBezTo>
                    <a:cubicBezTo>
                      <a:pt x="81" y="23"/>
                      <a:pt x="81" y="23"/>
                      <a:pt x="81" y="23"/>
                    </a:cubicBezTo>
                    <a:cubicBezTo>
                      <a:pt x="80" y="23"/>
                      <a:pt x="80" y="23"/>
                      <a:pt x="80" y="23"/>
                    </a:cubicBezTo>
                    <a:cubicBezTo>
                      <a:pt x="81" y="24"/>
                      <a:pt x="81" y="24"/>
                      <a:pt x="81" y="24"/>
                    </a:cubicBezTo>
                    <a:cubicBezTo>
                      <a:pt x="80" y="23"/>
                      <a:pt x="80" y="23"/>
                      <a:pt x="80" y="23"/>
                    </a:cubicBezTo>
                    <a:cubicBezTo>
                      <a:pt x="80" y="25"/>
                      <a:pt x="80" y="25"/>
                      <a:pt x="80" y="25"/>
                    </a:cubicBezTo>
                    <a:cubicBezTo>
                      <a:pt x="80" y="23"/>
                      <a:pt x="80" y="23"/>
                      <a:pt x="80" y="23"/>
                    </a:cubicBezTo>
                    <a:cubicBezTo>
                      <a:pt x="79" y="25"/>
                      <a:pt x="79" y="25"/>
                      <a:pt x="79" y="25"/>
                    </a:cubicBezTo>
                    <a:cubicBezTo>
                      <a:pt x="79" y="25"/>
                      <a:pt x="79" y="25"/>
                      <a:pt x="80" y="25"/>
                    </a:cubicBezTo>
                    <a:cubicBezTo>
                      <a:pt x="80" y="23"/>
                      <a:pt x="80" y="23"/>
                      <a:pt x="80" y="23"/>
                    </a:cubicBezTo>
                    <a:cubicBezTo>
                      <a:pt x="79" y="25"/>
                      <a:pt x="79" y="25"/>
                      <a:pt x="79" y="25"/>
                    </a:cubicBezTo>
                    <a:cubicBezTo>
                      <a:pt x="79" y="24"/>
                      <a:pt x="79" y="24"/>
                      <a:pt x="79" y="24"/>
                    </a:cubicBezTo>
                    <a:cubicBezTo>
                      <a:pt x="79" y="25"/>
                      <a:pt x="79" y="25"/>
                      <a:pt x="79" y="25"/>
                    </a:cubicBezTo>
                    <a:cubicBezTo>
                      <a:pt x="79" y="25"/>
                      <a:pt x="79" y="25"/>
                      <a:pt x="79" y="25"/>
                    </a:cubicBezTo>
                    <a:cubicBezTo>
                      <a:pt x="79" y="24"/>
                      <a:pt x="79" y="24"/>
                      <a:pt x="79" y="24"/>
                    </a:cubicBezTo>
                    <a:cubicBezTo>
                      <a:pt x="79" y="25"/>
                      <a:pt x="79" y="25"/>
                      <a:pt x="79" y="25"/>
                    </a:cubicBezTo>
                    <a:cubicBezTo>
                      <a:pt x="79" y="25"/>
                      <a:pt x="81" y="26"/>
                      <a:pt x="84" y="27"/>
                    </a:cubicBezTo>
                    <a:cubicBezTo>
                      <a:pt x="94" y="33"/>
                      <a:pt x="118" y="47"/>
                      <a:pt x="139" y="60"/>
                    </a:cubicBezTo>
                    <a:cubicBezTo>
                      <a:pt x="150" y="66"/>
                      <a:pt x="161" y="72"/>
                      <a:pt x="169" y="76"/>
                    </a:cubicBezTo>
                    <a:cubicBezTo>
                      <a:pt x="172" y="78"/>
                      <a:pt x="176" y="80"/>
                      <a:pt x="178" y="81"/>
                    </a:cubicBezTo>
                    <a:cubicBezTo>
                      <a:pt x="179" y="82"/>
                      <a:pt x="180" y="82"/>
                      <a:pt x="181" y="83"/>
                    </a:cubicBezTo>
                    <a:cubicBezTo>
                      <a:pt x="181" y="83"/>
                      <a:pt x="182" y="83"/>
                      <a:pt x="182" y="83"/>
                    </a:cubicBezTo>
                    <a:cubicBezTo>
                      <a:pt x="182" y="83"/>
                      <a:pt x="182" y="83"/>
                      <a:pt x="183" y="83"/>
                    </a:cubicBezTo>
                    <a:cubicBezTo>
                      <a:pt x="184" y="83"/>
                      <a:pt x="184" y="83"/>
                      <a:pt x="184" y="83"/>
                    </a:cubicBezTo>
                    <a:cubicBezTo>
                      <a:pt x="184" y="83"/>
                      <a:pt x="184" y="83"/>
                      <a:pt x="184" y="83"/>
                    </a:cubicBezTo>
                    <a:cubicBezTo>
                      <a:pt x="185" y="82"/>
                      <a:pt x="185" y="82"/>
                      <a:pt x="185" y="81"/>
                    </a:cubicBezTo>
                    <a:cubicBezTo>
                      <a:pt x="184" y="81"/>
                      <a:pt x="184" y="81"/>
                      <a:pt x="184" y="80"/>
                    </a:cubicBezTo>
                    <a:cubicBezTo>
                      <a:pt x="184" y="80"/>
                      <a:pt x="182" y="80"/>
                      <a:pt x="179" y="78"/>
                    </a:cubicBezTo>
                    <a:cubicBezTo>
                      <a:pt x="170" y="72"/>
                      <a:pt x="145" y="58"/>
                      <a:pt x="123" y="45"/>
                    </a:cubicBezTo>
                    <a:cubicBezTo>
                      <a:pt x="113" y="38"/>
                      <a:pt x="102" y="32"/>
                      <a:pt x="95" y="27"/>
                    </a:cubicBezTo>
                    <a:cubicBezTo>
                      <a:pt x="91" y="24"/>
                      <a:pt x="88" y="22"/>
                      <a:pt x="86" y="20"/>
                    </a:cubicBezTo>
                    <a:cubicBezTo>
                      <a:pt x="85" y="20"/>
                      <a:pt x="84" y="19"/>
                      <a:pt x="83" y="18"/>
                    </a:cubicBezTo>
                    <a:cubicBezTo>
                      <a:pt x="83" y="18"/>
                      <a:pt x="83" y="18"/>
                      <a:pt x="83" y="18"/>
                    </a:cubicBezTo>
                    <a:cubicBezTo>
                      <a:pt x="83" y="18"/>
                      <a:pt x="83" y="18"/>
                      <a:pt x="83" y="18"/>
                    </a:cubicBezTo>
                    <a:cubicBezTo>
                      <a:pt x="82" y="18"/>
                      <a:pt x="82" y="18"/>
                      <a:pt x="82" y="18"/>
                    </a:cubicBezTo>
                    <a:cubicBezTo>
                      <a:pt x="83" y="18"/>
                      <a:pt x="83" y="18"/>
                      <a:pt x="83" y="18"/>
                    </a:cubicBezTo>
                    <a:cubicBezTo>
                      <a:pt x="83" y="18"/>
                      <a:pt x="83" y="18"/>
                      <a:pt x="83" y="18"/>
                    </a:cubicBezTo>
                    <a:cubicBezTo>
                      <a:pt x="82" y="18"/>
                      <a:pt x="82" y="18"/>
                      <a:pt x="82" y="18"/>
                    </a:cubicBezTo>
                    <a:cubicBezTo>
                      <a:pt x="83" y="18"/>
                      <a:pt x="83" y="18"/>
                      <a:pt x="83" y="18"/>
                    </a:cubicBezTo>
                    <a:cubicBezTo>
                      <a:pt x="82" y="18"/>
                      <a:pt x="82" y="18"/>
                      <a:pt x="82" y="18"/>
                    </a:cubicBezTo>
                    <a:cubicBezTo>
                      <a:pt x="83" y="18"/>
                      <a:pt x="83" y="18"/>
                      <a:pt x="83" y="18"/>
                    </a:cubicBezTo>
                    <a:cubicBezTo>
                      <a:pt x="83" y="18"/>
                      <a:pt x="83" y="18"/>
                      <a:pt x="83" y="18"/>
                    </a:cubicBezTo>
                    <a:cubicBezTo>
                      <a:pt x="82" y="18"/>
                      <a:pt x="82" y="18"/>
                      <a:pt x="82" y="18"/>
                    </a:cubicBezTo>
                    <a:cubicBezTo>
                      <a:pt x="83" y="18"/>
                      <a:pt x="83" y="18"/>
                      <a:pt x="83" y="18"/>
                    </a:cubicBezTo>
                    <a:cubicBezTo>
                      <a:pt x="82" y="18"/>
                      <a:pt x="82" y="18"/>
                      <a:pt x="82" y="18"/>
                    </a:cubicBezTo>
                    <a:cubicBezTo>
                      <a:pt x="83" y="19"/>
                      <a:pt x="83" y="19"/>
                      <a:pt x="83" y="19"/>
                    </a:cubicBezTo>
                    <a:cubicBezTo>
                      <a:pt x="83" y="18"/>
                      <a:pt x="83" y="18"/>
                      <a:pt x="83" y="18"/>
                    </a:cubicBezTo>
                    <a:cubicBezTo>
                      <a:pt x="82" y="18"/>
                      <a:pt x="82" y="18"/>
                      <a:pt x="82" y="18"/>
                    </a:cubicBezTo>
                    <a:cubicBezTo>
                      <a:pt x="83" y="19"/>
                      <a:pt x="83" y="19"/>
                      <a:pt x="83" y="19"/>
                    </a:cubicBezTo>
                    <a:cubicBezTo>
                      <a:pt x="81" y="18"/>
                      <a:pt x="81" y="18"/>
                      <a:pt x="81" y="18"/>
                    </a:cubicBezTo>
                    <a:cubicBezTo>
                      <a:pt x="81" y="19"/>
                      <a:pt x="81" y="19"/>
                      <a:pt x="81" y="19"/>
                    </a:cubicBezTo>
                    <a:cubicBezTo>
                      <a:pt x="81" y="19"/>
                      <a:pt x="105" y="34"/>
                      <a:pt x="131" y="49"/>
                    </a:cubicBezTo>
                    <a:cubicBezTo>
                      <a:pt x="143" y="57"/>
                      <a:pt x="156" y="64"/>
                      <a:pt x="167" y="70"/>
                    </a:cubicBezTo>
                    <a:cubicBezTo>
                      <a:pt x="172" y="73"/>
                      <a:pt x="176" y="75"/>
                      <a:pt x="180" y="77"/>
                    </a:cubicBezTo>
                    <a:cubicBezTo>
                      <a:pt x="181" y="78"/>
                      <a:pt x="183" y="78"/>
                      <a:pt x="184" y="79"/>
                    </a:cubicBezTo>
                    <a:cubicBezTo>
                      <a:pt x="185" y="79"/>
                      <a:pt x="186" y="79"/>
                      <a:pt x="187" y="80"/>
                    </a:cubicBezTo>
                    <a:cubicBezTo>
                      <a:pt x="188" y="79"/>
                      <a:pt x="188" y="79"/>
                      <a:pt x="188" y="79"/>
                    </a:cubicBezTo>
                    <a:cubicBezTo>
                      <a:pt x="188" y="79"/>
                      <a:pt x="188" y="79"/>
                      <a:pt x="189" y="79"/>
                    </a:cubicBezTo>
                    <a:cubicBezTo>
                      <a:pt x="189" y="78"/>
                      <a:pt x="189" y="78"/>
                      <a:pt x="189" y="78"/>
                    </a:cubicBezTo>
                    <a:cubicBezTo>
                      <a:pt x="189" y="77"/>
                      <a:pt x="188" y="77"/>
                      <a:pt x="188" y="77"/>
                    </a:cubicBezTo>
                    <a:cubicBezTo>
                      <a:pt x="188" y="77"/>
                      <a:pt x="186" y="76"/>
                      <a:pt x="184" y="74"/>
                    </a:cubicBezTo>
                    <a:cubicBezTo>
                      <a:pt x="173" y="68"/>
                      <a:pt x="148" y="52"/>
                      <a:pt x="125" y="38"/>
                    </a:cubicBezTo>
                    <a:cubicBezTo>
                      <a:pt x="114" y="31"/>
                      <a:pt x="103" y="24"/>
                      <a:pt x="95" y="19"/>
                    </a:cubicBezTo>
                    <a:cubicBezTo>
                      <a:pt x="91" y="16"/>
                      <a:pt x="88" y="14"/>
                      <a:pt x="86" y="13"/>
                    </a:cubicBezTo>
                    <a:cubicBezTo>
                      <a:pt x="84" y="12"/>
                      <a:pt x="84" y="12"/>
                      <a:pt x="83" y="11"/>
                    </a:cubicBezTo>
                    <a:cubicBezTo>
                      <a:pt x="82" y="11"/>
                      <a:pt x="82" y="11"/>
                      <a:pt x="82" y="11"/>
                    </a:cubicBezTo>
                    <a:cubicBezTo>
                      <a:pt x="82" y="11"/>
                      <a:pt x="82" y="11"/>
                      <a:pt x="82" y="11"/>
                    </a:cubicBezTo>
                    <a:cubicBezTo>
                      <a:pt x="82" y="11"/>
                      <a:pt x="82" y="11"/>
                      <a:pt x="82" y="11"/>
                    </a:cubicBezTo>
                    <a:cubicBezTo>
                      <a:pt x="82" y="11"/>
                      <a:pt x="82" y="11"/>
                      <a:pt x="82" y="11"/>
                    </a:cubicBezTo>
                    <a:cubicBezTo>
                      <a:pt x="82" y="11"/>
                      <a:pt x="82" y="11"/>
                      <a:pt x="82" y="11"/>
                    </a:cubicBezTo>
                    <a:cubicBezTo>
                      <a:pt x="82" y="11"/>
                      <a:pt x="82" y="11"/>
                      <a:pt x="82" y="11"/>
                    </a:cubicBezTo>
                    <a:cubicBezTo>
                      <a:pt x="82" y="11"/>
                      <a:pt x="82" y="11"/>
                      <a:pt x="82" y="11"/>
                    </a:cubicBezTo>
                    <a:cubicBezTo>
                      <a:pt x="82" y="11"/>
                      <a:pt x="82" y="11"/>
                      <a:pt x="82" y="11"/>
                    </a:cubicBezTo>
                    <a:cubicBezTo>
                      <a:pt x="81" y="12"/>
                      <a:pt x="81" y="12"/>
                      <a:pt x="81" y="12"/>
                    </a:cubicBezTo>
                    <a:cubicBezTo>
                      <a:pt x="83" y="12"/>
                      <a:pt x="83" y="12"/>
                      <a:pt x="83" y="12"/>
                    </a:cubicBezTo>
                    <a:cubicBezTo>
                      <a:pt x="83" y="11"/>
                      <a:pt x="82" y="11"/>
                      <a:pt x="82" y="11"/>
                    </a:cubicBezTo>
                    <a:cubicBezTo>
                      <a:pt x="81" y="12"/>
                      <a:pt x="81" y="12"/>
                      <a:pt x="81" y="12"/>
                    </a:cubicBezTo>
                    <a:cubicBezTo>
                      <a:pt x="83" y="12"/>
                      <a:pt x="83" y="12"/>
                      <a:pt x="83" y="12"/>
                    </a:cubicBezTo>
                    <a:cubicBezTo>
                      <a:pt x="81" y="12"/>
                      <a:pt x="81" y="12"/>
                      <a:pt x="81" y="12"/>
                    </a:cubicBezTo>
                    <a:cubicBezTo>
                      <a:pt x="80" y="13"/>
                      <a:pt x="80" y="13"/>
                      <a:pt x="80" y="13"/>
                    </a:cubicBezTo>
                    <a:cubicBezTo>
                      <a:pt x="191" y="75"/>
                      <a:pt x="191" y="75"/>
                      <a:pt x="191" y="75"/>
                    </a:cubicBezTo>
                    <a:cubicBezTo>
                      <a:pt x="192" y="76"/>
                      <a:pt x="192" y="75"/>
                      <a:pt x="193" y="75"/>
                    </a:cubicBezTo>
                    <a:cubicBezTo>
                      <a:pt x="193" y="74"/>
                      <a:pt x="193" y="73"/>
                      <a:pt x="192" y="73"/>
                    </a:cubicBezTo>
                    <a:cubicBezTo>
                      <a:pt x="167" y="57"/>
                      <a:pt x="167" y="57"/>
                      <a:pt x="167" y="57"/>
                    </a:cubicBezTo>
                    <a:cubicBezTo>
                      <a:pt x="195" y="73"/>
                      <a:pt x="195" y="73"/>
                      <a:pt x="195" y="73"/>
                    </a:cubicBezTo>
                    <a:cubicBezTo>
                      <a:pt x="196" y="74"/>
                      <a:pt x="197" y="73"/>
                      <a:pt x="197" y="73"/>
                    </a:cubicBezTo>
                    <a:cubicBezTo>
                      <a:pt x="198" y="72"/>
                      <a:pt x="197" y="71"/>
                      <a:pt x="197" y="71"/>
                    </a:cubicBezTo>
                    <a:cubicBezTo>
                      <a:pt x="197" y="71"/>
                      <a:pt x="195" y="70"/>
                      <a:pt x="192" y="68"/>
                    </a:cubicBezTo>
                    <a:cubicBezTo>
                      <a:pt x="181" y="61"/>
                      <a:pt x="154" y="46"/>
                      <a:pt x="130" y="31"/>
                    </a:cubicBezTo>
                    <a:cubicBezTo>
                      <a:pt x="118" y="23"/>
                      <a:pt x="107" y="16"/>
                      <a:pt x="98" y="11"/>
                    </a:cubicBezTo>
                    <a:cubicBezTo>
                      <a:pt x="94" y="8"/>
                      <a:pt x="91" y="6"/>
                      <a:pt x="88" y="4"/>
                    </a:cubicBezTo>
                    <a:cubicBezTo>
                      <a:pt x="87" y="3"/>
                      <a:pt x="86" y="3"/>
                      <a:pt x="86" y="2"/>
                    </a:cubicBezTo>
                    <a:cubicBezTo>
                      <a:pt x="85" y="1"/>
                      <a:pt x="85" y="1"/>
                      <a:pt x="85" y="1"/>
                    </a:cubicBezTo>
                    <a:cubicBezTo>
                      <a:pt x="85" y="1"/>
                      <a:pt x="85" y="1"/>
                      <a:pt x="85" y="1"/>
                    </a:cubicBezTo>
                    <a:cubicBezTo>
                      <a:pt x="85" y="2"/>
                      <a:pt x="85" y="2"/>
                      <a:pt x="85" y="2"/>
                    </a:cubicBezTo>
                    <a:cubicBezTo>
                      <a:pt x="85" y="1"/>
                      <a:pt x="85" y="1"/>
                      <a:pt x="85" y="1"/>
                    </a:cubicBezTo>
                    <a:cubicBezTo>
                      <a:pt x="85" y="1"/>
                      <a:pt x="85" y="1"/>
                      <a:pt x="85" y="1"/>
                    </a:cubicBezTo>
                    <a:cubicBezTo>
                      <a:pt x="85" y="2"/>
                      <a:pt x="85" y="2"/>
                      <a:pt x="85" y="2"/>
                    </a:cubicBezTo>
                    <a:cubicBezTo>
                      <a:pt x="85" y="1"/>
                      <a:pt x="85" y="1"/>
                      <a:pt x="85" y="1"/>
                    </a:cubicBezTo>
                    <a:cubicBezTo>
                      <a:pt x="84" y="2"/>
                      <a:pt x="84" y="2"/>
                      <a:pt x="84" y="2"/>
                    </a:cubicBezTo>
                    <a:cubicBezTo>
                      <a:pt x="85" y="2"/>
                      <a:pt x="85" y="2"/>
                      <a:pt x="85" y="2"/>
                    </a:cubicBezTo>
                    <a:cubicBezTo>
                      <a:pt x="85" y="1"/>
                      <a:pt x="85" y="1"/>
                      <a:pt x="85" y="1"/>
                    </a:cubicBezTo>
                    <a:cubicBezTo>
                      <a:pt x="84" y="2"/>
                      <a:pt x="84" y="2"/>
                      <a:pt x="84" y="2"/>
                    </a:cubicBezTo>
                    <a:cubicBezTo>
                      <a:pt x="85" y="2"/>
                      <a:pt x="85" y="2"/>
                      <a:pt x="85" y="2"/>
                    </a:cubicBezTo>
                    <a:cubicBezTo>
                      <a:pt x="84" y="2"/>
                      <a:pt x="84" y="2"/>
                      <a:pt x="84" y="2"/>
                    </a:cubicBezTo>
                    <a:cubicBezTo>
                      <a:pt x="85" y="3"/>
                      <a:pt x="85" y="3"/>
                      <a:pt x="85" y="3"/>
                    </a:cubicBezTo>
                    <a:cubicBezTo>
                      <a:pt x="85" y="2"/>
                      <a:pt x="85" y="2"/>
                      <a:pt x="85" y="2"/>
                    </a:cubicBezTo>
                    <a:cubicBezTo>
                      <a:pt x="84" y="2"/>
                      <a:pt x="84" y="2"/>
                      <a:pt x="84" y="2"/>
                    </a:cubicBezTo>
                    <a:cubicBezTo>
                      <a:pt x="85" y="3"/>
                      <a:pt x="85" y="3"/>
                      <a:pt x="85" y="3"/>
                    </a:cubicBezTo>
                    <a:cubicBezTo>
                      <a:pt x="84" y="2"/>
                      <a:pt x="84" y="2"/>
                      <a:pt x="84" y="2"/>
                    </a:cubicBezTo>
                    <a:cubicBezTo>
                      <a:pt x="83" y="3"/>
                      <a:pt x="83" y="3"/>
                      <a:pt x="83" y="3"/>
                    </a:cubicBezTo>
                    <a:cubicBezTo>
                      <a:pt x="197" y="69"/>
                      <a:pt x="197" y="69"/>
                      <a:pt x="197" y="69"/>
                    </a:cubicBezTo>
                    <a:cubicBezTo>
                      <a:pt x="198" y="70"/>
                      <a:pt x="198" y="69"/>
                      <a:pt x="199" y="69"/>
                    </a:cubicBezTo>
                    <a:cubicBezTo>
                      <a:pt x="199" y="68"/>
                      <a:pt x="199" y="68"/>
                      <a:pt x="199" y="68"/>
                    </a:cubicBezTo>
                    <a:cubicBezTo>
                      <a:pt x="199" y="67"/>
                      <a:pt x="199" y="67"/>
                      <a:pt x="199" y="67"/>
                    </a:cubicBezTo>
                    <a:cubicBezTo>
                      <a:pt x="198" y="66"/>
                      <a:pt x="198" y="66"/>
                      <a:pt x="198" y="66"/>
                    </a:cubicBezTo>
                    <a:cubicBezTo>
                      <a:pt x="197" y="65"/>
                      <a:pt x="194" y="63"/>
                      <a:pt x="191" y="61"/>
                    </a:cubicBezTo>
                    <a:cubicBezTo>
                      <a:pt x="167" y="45"/>
                      <a:pt x="96" y="3"/>
                      <a:pt x="96" y="3"/>
                    </a:cubicBezTo>
                    <a:cubicBezTo>
                      <a:pt x="95" y="4"/>
                      <a:pt x="95" y="4"/>
                      <a:pt x="95" y="4"/>
                    </a:cubicBezTo>
                    <a:cubicBezTo>
                      <a:pt x="95" y="5"/>
                      <a:pt x="95" y="5"/>
                      <a:pt x="95" y="5"/>
                    </a:cubicBezTo>
                    <a:cubicBezTo>
                      <a:pt x="203" y="67"/>
                      <a:pt x="203" y="67"/>
                      <a:pt x="203" y="67"/>
                    </a:cubicBezTo>
                    <a:cubicBezTo>
                      <a:pt x="203" y="68"/>
                      <a:pt x="204" y="67"/>
                      <a:pt x="205" y="67"/>
                    </a:cubicBezTo>
                    <a:cubicBezTo>
                      <a:pt x="205" y="66"/>
                      <a:pt x="205" y="66"/>
                      <a:pt x="205" y="66"/>
                    </a:cubicBezTo>
                    <a:cubicBezTo>
                      <a:pt x="205" y="65"/>
                      <a:pt x="205" y="65"/>
                      <a:pt x="204" y="65"/>
                    </a:cubicBezTo>
                    <a:cubicBezTo>
                      <a:pt x="204" y="64"/>
                      <a:pt x="204" y="64"/>
                      <a:pt x="204" y="64"/>
                    </a:cubicBezTo>
                    <a:cubicBezTo>
                      <a:pt x="203" y="63"/>
                      <a:pt x="200" y="62"/>
                      <a:pt x="197" y="60"/>
                    </a:cubicBezTo>
                    <a:cubicBezTo>
                      <a:pt x="175" y="45"/>
                      <a:pt x="108" y="5"/>
                      <a:pt x="108" y="5"/>
                    </a:cubicBezTo>
                    <a:cubicBezTo>
                      <a:pt x="107" y="6"/>
                      <a:pt x="107" y="6"/>
                      <a:pt x="107" y="6"/>
                    </a:cubicBezTo>
                    <a:cubicBezTo>
                      <a:pt x="109" y="7"/>
                      <a:pt x="109" y="7"/>
                      <a:pt x="109" y="7"/>
                    </a:cubicBezTo>
                    <a:cubicBezTo>
                      <a:pt x="108" y="6"/>
                      <a:pt x="108" y="6"/>
                      <a:pt x="108" y="6"/>
                    </a:cubicBezTo>
                    <a:cubicBezTo>
                      <a:pt x="108" y="7"/>
                      <a:pt x="108" y="7"/>
                      <a:pt x="108" y="7"/>
                    </a:cubicBezTo>
                    <a:cubicBezTo>
                      <a:pt x="109" y="7"/>
                      <a:pt x="109" y="7"/>
                      <a:pt x="109" y="7"/>
                    </a:cubicBezTo>
                    <a:cubicBezTo>
                      <a:pt x="108" y="6"/>
                      <a:pt x="108" y="6"/>
                      <a:pt x="108" y="6"/>
                    </a:cubicBezTo>
                    <a:cubicBezTo>
                      <a:pt x="108" y="7"/>
                      <a:pt x="108" y="7"/>
                      <a:pt x="108" y="7"/>
                    </a:cubicBezTo>
                    <a:cubicBezTo>
                      <a:pt x="108" y="7"/>
                      <a:pt x="108" y="7"/>
                      <a:pt x="108" y="7"/>
                    </a:cubicBezTo>
                    <a:cubicBezTo>
                      <a:pt x="108" y="7"/>
                      <a:pt x="108" y="7"/>
                      <a:pt x="108" y="7"/>
                    </a:cubicBezTo>
                    <a:cubicBezTo>
                      <a:pt x="108" y="7"/>
                      <a:pt x="108" y="7"/>
                      <a:pt x="108" y="7"/>
                    </a:cubicBezTo>
                    <a:cubicBezTo>
                      <a:pt x="108" y="7"/>
                      <a:pt x="108" y="7"/>
                      <a:pt x="108" y="7"/>
                    </a:cubicBezTo>
                    <a:cubicBezTo>
                      <a:pt x="108" y="7"/>
                      <a:pt x="108" y="7"/>
                      <a:pt x="108" y="7"/>
                    </a:cubicBezTo>
                    <a:cubicBezTo>
                      <a:pt x="108" y="7"/>
                      <a:pt x="108" y="7"/>
                      <a:pt x="108" y="7"/>
                    </a:cubicBezTo>
                    <a:cubicBezTo>
                      <a:pt x="109" y="7"/>
                      <a:pt x="111" y="9"/>
                      <a:pt x="114" y="10"/>
                    </a:cubicBezTo>
                    <a:cubicBezTo>
                      <a:pt x="126" y="16"/>
                      <a:pt x="149" y="29"/>
                      <a:pt x="170" y="41"/>
                    </a:cubicBezTo>
                    <a:cubicBezTo>
                      <a:pt x="180" y="47"/>
                      <a:pt x="189" y="52"/>
                      <a:pt x="196" y="56"/>
                    </a:cubicBezTo>
                    <a:cubicBezTo>
                      <a:pt x="203" y="60"/>
                      <a:pt x="207" y="63"/>
                      <a:pt x="207" y="63"/>
                    </a:cubicBezTo>
                    <a:cubicBezTo>
                      <a:pt x="208" y="63"/>
                      <a:pt x="209" y="63"/>
                      <a:pt x="209" y="63"/>
                    </a:cubicBezTo>
                    <a:cubicBezTo>
                      <a:pt x="210" y="62"/>
                      <a:pt x="209" y="61"/>
                      <a:pt x="209" y="61"/>
                    </a:cubicBezTo>
                    <a:cubicBezTo>
                      <a:pt x="209" y="61"/>
                      <a:pt x="203" y="57"/>
                      <a:pt x="195" y="52"/>
                    </a:cubicBezTo>
                    <a:cubicBezTo>
                      <a:pt x="184" y="45"/>
                      <a:pt x="166" y="34"/>
                      <a:pt x="151" y="25"/>
                    </a:cubicBezTo>
                    <a:cubicBezTo>
                      <a:pt x="144" y="20"/>
                      <a:pt x="137" y="16"/>
                      <a:pt x="132" y="13"/>
                    </a:cubicBezTo>
                    <a:cubicBezTo>
                      <a:pt x="130" y="12"/>
                      <a:pt x="128" y="10"/>
                      <a:pt x="126" y="9"/>
                    </a:cubicBezTo>
                    <a:cubicBezTo>
                      <a:pt x="126" y="9"/>
                      <a:pt x="125" y="9"/>
                      <a:pt x="125" y="8"/>
                    </a:cubicBezTo>
                    <a:cubicBezTo>
                      <a:pt x="125" y="8"/>
                      <a:pt x="125" y="8"/>
                      <a:pt x="125" y="8"/>
                    </a:cubicBezTo>
                    <a:cubicBezTo>
                      <a:pt x="125" y="8"/>
                      <a:pt x="125" y="8"/>
                      <a:pt x="125" y="8"/>
                    </a:cubicBezTo>
                    <a:cubicBezTo>
                      <a:pt x="124" y="9"/>
                      <a:pt x="124" y="9"/>
                      <a:pt x="124" y="9"/>
                    </a:cubicBezTo>
                    <a:cubicBezTo>
                      <a:pt x="125" y="8"/>
                      <a:pt x="125" y="8"/>
                      <a:pt x="125" y="8"/>
                    </a:cubicBezTo>
                    <a:cubicBezTo>
                      <a:pt x="125" y="8"/>
                      <a:pt x="125" y="8"/>
                      <a:pt x="125" y="8"/>
                    </a:cubicBezTo>
                    <a:cubicBezTo>
                      <a:pt x="124" y="9"/>
                      <a:pt x="124" y="9"/>
                      <a:pt x="124" y="9"/>
                    </a:cubicBezTo>
                    <a:cubicBezTo>
                      <a:pt x="125" y="8"/>
                      <a:pt x="125" y="8"/>
                      <a:pt x="125" y="8"/>
                    </a:cubicBezTo>
                    <a:cubicBezTo>
                      <a:pt x="124" y="9"/>
                      <a:pt x="124" y="9"/>
                      <a:pt x="124" y="9"/>
                    </a:cubicBezTo>
                    <a:cubicBezTo>
                      <a:pt x="125" y="9"/>
                      <a:pt x="125" y="9"/>
                      <a:pt x="125" y="9"/>
                    </a:cubicBezTo>
                    <a:cubicBezTo>
                      <a:pt x="125" y="8"/>
                      <a:pt x="125" y="8"/>
                      <a:pt x="125" y="8"/>
                    </a:cubicBezTo>
                    <a:cubicBezTo>
                      <a:pt x="124" y="9"/>
                      <a:pt x="124" y="9"/>
                      <a:pt x="124" y="9"/>
                    </a:cubicBezTo>
                    <a:cubicBezTo>
                      <a:pt x="125" y="9"/>
                      <a:pt x="125" y="9"/>
                      <a:pt x="125" y="9"/>
                    </a:cubicBezTo>
                    <a:cubicBezTo>
                      <a:pt x="124" y="9"/>
                      <a:pt x="124" y="9"/>
                      <a:pt x="124" y="9"/>
                    </a:cubicBezTo>
                    <a:cubicBezTo>
                      <a:pt x="123" y="10"/>
                      <a:pt x="123" y="10"/>
                      <a:pt x="123" y="10"/>
                    </a:cubicBezTo>
                    <a:cubicBezTo>
                      <a:pt x="210" y="59"/>
                      <a:pt x="210" y="59"/>
                      <a:pt x="210" y="59"/>
                    </a:cubicBezTo>
                    <a:cubicBezTo>
                      <a:pt x="210" y="59"/>
                      <a:pt x="211" y="59"/>
                      <a:pt x="212" y="58"/>
                    </a:cubicBezTo>
                    <a:cubicBezTo>
                      <a:pt x="212" y="57"/>
                      <a:pt x="212" y="57"/>
                      <a:pt x="212" y="57"/>
                    </a:cubicBezTo>
                    <a:cubicBezTo>
                      <a:pt x="212" y="57"/>
                      <a:pt x="212" y="56"/>
                      <a:pt x="211" y="56"/>
                    </a:cubicBezTo>
                    <a:cubicBezTo>
                      <a:pt x="211" y="56"/>
                      <a:pt x="211" y="56"/>
                      <a:pt x="211" y="56"/>
                    </a:cubicBezTo>
                    <a:cubicBezTo>
                      <a:pt x="210" y="55"/>
                      <a:pt x="208" y="54"/>
                      <a:pt x="206" y="52"/>
                    </a:cubicBezTo>
                    <a:cubicBezTo>
                      <a:pt x="189" y="41"/>
                      <a:pt x="137" y="10"/>
                      <a:pt x="137" y="10"/>
                    </a:cubicBezTo>
                    <a:cubicBezTo>
                      <a:pt x="136" y="11"/>
                      <a:pt x="136" y="11"/>
                      <a:pt x="136" y="11"/>
                    </a:cubicBezTo>
                    <a:cubicBezTo>
                      <a:pt x="138" y="12"/>
                      <a:pt x="138" y="12"/>
                      <a:pt x="138" y="12"/>
                    </a:cubicBezTo>
                    <a:cubicBezTo>
                      <a:pt x="136" y="11"/>
                      <a:pt x="136" y="11"/>
                      <a:pt x="136" y="11"/>
                    </a:cubicBezTo>
                    <a:cubicBezTo>
                      <a:pt x="137" y="12"/>
                      <a:pt x="137" y="12"/>
                      <a:pt x="137" y="12"/>
                    </a:cubicBezTo>
                    <a:cubicBezTo>
                      <a:pt x="138" y="12"/>
                      <a:pt x="138" y="12"/>
                      <a:pt x="138" y="12"/>
                    </a:cubicBezTo>
                    <a:cubicBezTo>
                      <a:pt x="136" y="11"/>
                      <a:pt x="136" y="11"/>
                      <a:pt x="136" y="11"/>
                    </a:cubicBezTo>
                    <a:cubicBezTo>
                      <a:pt x="137" y="12"/>
                      <a:pt x="137" y="12"/>
                      <a:pt x="137" y="12"/>
                    </a:cubicBezTo>
                    <a:cubicBezTo>
                      <a:pt x="137" y="11"/>
                      <a:pt x="137" y="11"/>
                      <a:pt x="137" y="11"/>
                    </a:cubicBezTo>
                    <a:cubicBezTo>
                      <a:pt x="137" y="13"/>
                      <a:pt x="137" y="13"/>
                      <a:pt x="137" y="13"/>
                    </a:cubicBezTo>
                    <a:cubicBezTo>
                      <a:pt x="137" y="12"/>
                      <a:pt x="137" y="12"/>
                      <a:pt x="137" y="12"/>
                    </a:cubicBezTo>
                    <a:cubicBezTo>
                      <a:pt x="137" y="11"/>
                      <a:pt x="137" y="11"/>
                      <a:pt x="137" y="11"/>
                    </a:cubicBezTo>
                    <a:cubicBezTo>
                      <a:pt x="137" y="13"/>
                      <a:pt x="137" y="13"/>
                      <a:pt x="137" y="13"/>
                    </a:cubicBezTo>
                    <a:cubicBezTo>
                      <a:pt x="137" y="12"/>
                      <a:pt x="137" y="12"/>
                      <a:pt x="137" y="12"/>
                    </a:cubicBezTo>
                    <a:cubicBezTo>
                      <a:pt x="136" y="13"/>
                      <a:pt x="136" y="13"/>
                      <a:pt x="136" y="13"/>
                    </a:cubicBezTo>
                    <a:cubicBezTo>
                      <a:pt x="137" y="13"/>
                      <a:pt x="137" y="13"/>
                      <a:pt x="137" y="13"/>
                    </a:cubicBezTo>
                    <a:cubicBezTo>
                      <a:pt x="137" y="12"/>
                      <a:pt x="137" y="12"/>
                      <a:pt x="137" y="12"/>
                    </a:cubicBezTo>
                    <a:cubicBezTo>
                      <a:pt x="136" y="13"/>
                      <a:pt x="136" y="13"/>
                      <a:pt x="136" y="13"/>
                    </a:cubicBezTo>
                    <a:cubicBezTo>
                      <a:pt x="136" y="13"/>
                      <a:pt x="136" y="13"/>
                      <a:pt x="136" y="13"/>
                    </a:cubicBezTo>
                    <a:cubicBezTo>
                      <a:pt x="137" y="13"/>
                      <a:pt x="137" y="13"/>
                      <a:pt x="138" y="13"/>
                    </a:cubicBezTo>
                    <a:cubicBezTo>
                      <a:pt x="144" y="16"/>
                      <a:pt x="163" y="26"/>
                      <a:pt x="180" y="36"/>
                    </a:cubicBezTo>
                    <a:cubicBezTo>
                      <a:pt x="189" y="41"/>
                      <a:pt x="197" y="46"/>
                      <a:pt x="203" y="49"/>
                    </a:cubicBezTo>
                    <a:cubicBezTo>
                      <a:pt x="206" y="51"/>
                      <a:pt x="209" y="53"/>
                      <a:pt x="211" y="54"/>
                    </a:cubicBezTo>
                    <a:cubicBezTo>
                      <a:pt x="212" y="54"/>
                      <a:pt x="212" y="54"/>
                      <a:pt x="213" y="55"/>
                    </a:cubicBezTo>
                    <a:cubicBezTo>
                      <a:pt x="214" y="55"/>
                      <a:pt x="214" y="55"/>
                      <a:pt x="214" y="55"/>
                    </a:cubicBezTo>
                    <a:cubicBezTo>
                      <a:pt x="214" y="55"/>
                      <a:pt x="214" y="55"/>
                      <a:pt x="214" y="55"/>
                    </a:cubicBezTo>
                    <a:cubicBezTo>
                      <a:pt x="214" y="55"/>
                      <a:pt x="214" y="55"/>
                      <a:pt x="215" y="55"/>
                    </a:cubicBezTo>
                    <a:cubicBezTo>
                      <a:pt x="215" y="55"/>
                      <a:pt x="215" y="55"/>
                      <a:pt x="216" y="55"/>
                    </a:cubicBezTo>
                    <a:cubicBezTo>
                      <a:pt x="216" y="55"/>
                      <a:pt x="216" y="55"/>
                      <a:pt x="216" y="55"/>
                    </a:cubicBezTo>
                    <a:cubicBezTo>
                      <a:pt x="216" y="54"/>
                      <a:pt x="216" y="54"/>
                      <a:pt x="216" y="54"/>
                    </a:cubicBezTo>
                    <a:cubicBezTo>
                      <a:pt x="216" y="53"/>
                      <a:pt x="216" y="53"/>
                      <a:pt x="216" y="52"/>
                    </a:cubicBezTo>
                    <a:cubicBezTo>
                      <a:pt x="215" y="52"/>
                      <a:pt x="215" y="52"/>
                      <a:pt x="214" y="51"/>
                    </a:cubicBezTo>
                    <a:cubicBezTo>
                      <a:pt x="212" y="49"/>
                      <a:pt x="207" y="46"/>
                      <a:pt x="201" y="42"/>
                    </a:cubicBezTo>
                    <a:cubicBezTo>
                      <a:pt x="182" y="31"/>
                      <a:pt x="153" y="14"/>
                      <a:pt x="153" y="14"/>
                    </a:cubicBezTo>
                    <a:cubicBezTo>
                      <a:pt x="153" y="14"/>
                      <a:pt x="153" y="14"/>
                      <a:pt x="152" y="14"/>
                    </a:cubicBezTo>
                    <a:cubicBezTo>
                      <a:pt x="152" y="14"/>
                      <a:pt x="152" y="14"/>
                      <a:pt x="151" y="14"/>
                    </a:cubicBezTo>
                    <a:cubicBezTo>
                      <a:pt x="151" y="15"/>
                      <a:pt x="151" y="15"/>
                      <a:pt x="151" y="15"/>
                    </a:cubicBezTo>
                    <a:cubicBezTo>
                      <a:pt x="151" y="16"/>
                      <a:pt x="152" y="16"/>
                      <a:pt x="152" y="16"/>
                    </a:cubicBezTo>
                    <a:cubicBezTo>
                      <a:pt x="152" y="16"/>
                      <a:pt x="168" y="26"/>
                      <a:pt x="184" y="35"/>
                    </a:cubicBezTo>
                    <a:cubicBezTo>
                      <a:pt x="192" y="39"/>
                      <a:pt x="200" y="44"/>
                      <a:pt x="206" y="47"/>
                    </a:cubicBezTo>
                    <a:cubicBezTo>
                      <a:pt x="210" y="49"/>
                      <a:pt x="212" y="50"/>
                      <a:pt x="214" y="51"/>
                    </a:cubicBezTo>
                    <a:cubicBezTo>
                      <a:pt x="215" y="52"/>
                      <a:pt x="216" y="52"/>
                      <a:pt x="217" y="53"/>
                    </a:cubicBezTo>
                    <a:cubicBezTo>
                      <a:pt x="218" y="53"/>
                      <a:pt x="218" y="53"/>
                      <a:pt x="218" y="53"/>
                    </a:cubicBezTo>
                    <a:cubicBezTo>
                      <a:pt x="218" y="53"/>
                      <a:pt x="218" y="53"/>
                      <a:pt x="219" y="53"/>
                    </a:cubicBezTo>
                    <a:cubicBezTo>
                      <a:pt x="219" y="53"/>
                      <a:pt x="219" y="53"/>
                      <a:pt x="219" y="53"/>
                    </a:cubicBezTo>
                    <a:cubicBezTo>
                      <a:pt x="220" y="52"/>
                      <a:pt x="220" y="52"/>
                      <a:pt x="220" y="52"/>
                    </a:cubicBezTo>
                    <a:cubicBezTo>
                      <a:pt x="220" y="52"/>
                      <a:pt x="220" y="52"/>
                      <a:pt x="220" y="51"/>
                    </a:cubicBezTo>
                    <a:cubicBezTo>
                      <a:pt x="220" y="51"/>
                      <a:pt x="220" y="51"/>
                      <a:pt x="219" y="50"/>
                    </a:cubicBezTo>
                    <a:cubicBezTo>
                      <a:pt x="163" y="15"/>
                      <a:pt x="163" y="15"/>
                      <a:pt x="163" y="15"/>
                    </a:cubicBezTo>
                    <a:cubicBezTo>
                      <a:pt x="162" y="16"/>
                      <a:pt x="162" y="16"/>
                      <a:pt x="162" y="16"/>
                    </a:cubicBezTo>
                    <a:cubicBezTo>
                      <a:pt x="161" y="17"/>
                      <a:pt x="161" y="17"/>
                      <a:pt x="161" y="17"/>
                    </a:cubicBezTo>
                    <a:cubicBezTo>
                      <a:pt x="161" y="17"/>
                      <a:pt x="175" y="26"/>
                      <a:pt x="190" y="34"/>
                    </a:cubicBezTo>
                    <a:cubicBezTo>
                      <a:pt x="198" y="38"/>
                      <a:pt x="205" y="42"/>
                      <a:pt x="211" y="45"/>
                    </a:cubicBezTo>
                    <a:cubicBezTo>
                      <a:pt x="214" y="47"/>
                      <a:pt x="217" y="48"/>
                      <a:pt x="219" y="49"/>
                    </a:cubicBezTo>
                    <a:cubicBezTo>
                      <a:pt x="220" y="50"/>
                      <a:pt x="221" y="50"/>
                      <a:pt x="221" y="50"/>
                    </a:cubicBezTo>
                    <a:cubicBezTo>
                      <a:pt x="222" y="51"/>
                      <a:pt x="223" y="51"/>
                      <a:pt x="223" y="51"/>
                    </a:cubicBezTo>
                    <a:cubicBezTo>
                      <a:pt x="224" y="51"/>
                      <a:pt x="224" y="51"/>
                      <a:pt x="224" y="51"/>
                    </a:cubicBezTo>
                    <a:cubicBezTo>
                      <a:pt x="224" y="51"/>
                      <a:pt x="224" y="50"/>
                      <a:pt x="225" y="50"/>
                    </a:cubicBezTo>
                    <a:cubicBezTo>
                      <a:pt x="225" y="50"/>
                      <a:pt x="225" y="49"/>
                      <a:pt x="225" y="49"/>
                    </a:cubicBezTo>
                    <a:cubicBezTo>
                      <a:pt x="225" y="48"/>
                      <a:pt x="225" y="48"/>
                      <a:pt x="224" y="48"/>
                    </a:cubicBezTo>
                    <a:cubicBezTo>
                      <a:pt x="199" y="32"/>
                      <a:pt x="199" y="32"/>
                      <a:pt x="199" y="32"/>
                    </a:cubicBezTo>
                    <a:cubicBezTo>
                      <a:pt x="226" y="45"/>
                      <a:pt x="226" y="45"/>
                      <a:pt x="226" y="45"/>
                    </a:cubicBezTo>
                    <a:cubicBezTo>
                      <a:pt x="227" y="46"/>
                      <a:pt x="228" y="45"/>
                      <a:pt x="228" y="45"/>
                    </a:cubicBezTo>
                    <a:cubicBezTo>
                      <a:pt x="229" y="44"/>
                      <a:pt x="228" y="43"/>
                      <a:pt x="228" y="43"/>
                    </a:cubicBezTo>
                    <a:cubicBezTo>
                      <a:pt x="192" y="20"/>
                      <a:pt x="192" y="20"/>
                      <a:pt x="192" y="20"/>
                    </a:cubicBezTo>
                    <a:cubicBezTo>
                      <a:pt x="191" y="22"/>
                      <a:pt x="191" y="22"/>
                      <a:pt x="191" y="22"/>
                    </a:cubicBezTo>
                    <a:cubicBezTo>
                      <a:pt x="192" y="22"/>
                      <a:pt x="192" y="22"/>
                      <a:pt x="192" y="22"/>
                    </a:cubicBezTo>
                    <a:cubicBezTo>
                      <a:pt x="191" y="22"/>
                      <a:pt x="191" y="22"/>
                      <a:pt x="191" y="22"/>
                    </a:cubicBezTo>
                    <a:cubicBezTo>
                      <a:pt x="191" y="23"/>
                      <a:pt x="191" y="23"/>
                      <a:pt x="191" y="23"/>
                    </a:cubicBezTo>
                    <a:cubicBezTo>
                      <a:pt x="192" y="23"/>
                      <a:pt x="192" y="23"/>
                      <a:pt x="192" y="22"/>
                    </a:cubicBezTo>
                    <a:cubicBezTo>
                      <a:pt x="191" y="22"/>
                      <a:pt x="191" y="22"/>
                      <a:pt x="191" y="22"/>
                    </a:cubicBezTo>
                    <a:cubicBezTo>
                      <a:pt x="191" y="23"/>
                      <a:pt x="191" y="23"/>
                      <a:pt x="191" y="23"/>
                    </a:cubicBezTo>
                    <a:cubicBezTo>
                      <a:pt x="191" y="22"/>
                      <a:pt x="191" y="22"/>
                      <a:pt x="191" y="22"/>
                    </a:cubicBezTo>
                    <a:cubicBezTo>
                      <a:pt x="191" y="23"/>
                      <a:pt x="191" y="23"/>
                      <a:pt x="191" y="23"/>
                    </a:cubicBezTo>
                    <a:cubicBezTo>
                      <a:pt x="191" y="23"/>
                      <a:pt x="191" y="23"/>
                      <a:pt x="191" y="23"/>
                    </a:cubicBezTo>
                    <a:cubicBezTo>
                      <a:pt x="191" y="22"/>
                      <a:pt x="191" y="22"/>
                      <a:pt x="191" y="22"/>
                    </a:cubicBezTo>
                    <a:cubicBezTo>
                      <a:pt x="191" y="23"/>
                      <a:pt x="191" y="23"/>
                      <a:pt x="191" y="23"/>
                    </a:cubicBezTo>
                    <a:cubicBezTo>
                      <a:pt x="191" y="23"/>
                      <a:pt x="191" y="23"/>
                      <a:pt x="191" y="23"/>
                    </a:cubicBezTo>
                    <a:cubicBezTo>
                      <a:pt x="191" y="23"/>
                      <a:pt x="191" y="23"/>
                      <a:pt x="191" y="23"/>
                    </a:cubicBezTo>
                    <a:cubicBezTo>
                      <a:pt x="191" y="23"/>
                      <a:pt x="191" y="23"/>
                      <a:pt x="191" y="23"/>
                    </a:cubicBezTo>
                    <a:cubicBezTo>
                      <a:pt x="191" y="23"/>
                      <a:pt x="191" y="23"/>
                      <a:pt x="191" y="23"/>
                    </a:cubicBezTo>
                    <a:cubicBezTo>
                      <a:pt x="191" y="23"/>
                      <a:pt x="191" y="23"/>
                      <a:pt x="191" y="23"/>
                    </a:cubicBezTo>
                    <a:cubicBezTo>
                      <a:pt x="191" y="23"/>
                      <a:pt x="192" y="23"/>
                      <a:pt x="194" y="24"/>
                    </a:cubicBezTo>
                    <a:cubicBezTo>
                      <a:pt x="198" y="26"/>
                      <a:pt x="208" y="30"/>
                      <a:pt x="216" y="34"/>
                    </a:cubicBezTo>
                    <a:cubicBezTo>
                      <a:pt x="220" y="36"/>
                      <a:pt x="224" y="38"/>
                      <a:pt x="227" y="39"/>
                    </a:cubicBezTo>
                    <a:cubicBezTo>
                      <a:pt x="228" y="40"/>
                      <a:pt x="229" y="41"/>
                      <a:pt x="230" y="41"/>
                    </a:cubicBezTo>
                    <a:cubicBezTo>
                      <a:pt x="231" y="41"/>
                      <a:pt x="231" y="41"/>
                      <a:pt x="231" y="42"/>
                    </a:cubicBezTo>
                    <a:cubicBezTo>
                      <a:pt x="232" y="42"/>
                      <a:pt x="232" y="42"/>
                      <a:pt x="232" y="42"/>
                    </a:cubicBezTo>
                    <a:cubicBezTo>
                      <a:pt x="232" y="42"/>
                      <a:pt x="232" y="42"/>
                      <a:pt x="232" y="42"/>
                    </a:cubicBezTo>
                    <a:cubicBezTo>
                      <a:pt x="233" y="42"/>
                      <a:pt x="233" y="42"/>
                      <a:pt x="233" y="42"/>
                    </a:cubicBezTo>
                    <a:cubicBezTo>
                      <a:pt x="234" y="41"/>
                      <a:pt x="234" y="41"/>
                      <a:pt x="234" y="41"/>
                    </a:cubicBezTo>
                    <a:cubicBezTo>
                      <a:pt x="234" y="40"/>
                      <a:pt x="234" y="40"/>
                      <a:pt x="234" y="40"/>
                    </a:cubicBezTo>
                    <a:cubicBezTo>
                      <a:pt x="234" y="40"/>
                      <a:pt x="234" y="40"/>
                      <a:pt x="234" y="39"/>
                    </a:cubicBezTo>
                    <a:cubicBezTo>
                      <a:pt x="233" y="39"/>
                      <a:pt x="233" y="39"/>
                      <a:pt x="233" y="39"/>
                    </a:cubicBezTo>
                    <a:cubicBezTo>
                      <a:pt x="233" y="39"/>
                      <a:pt x="232" y="38"/>
                      <a:pt x="231" y="38"/>
                    </a:cubicBezTo>
                    <a:cubicBezTo>
                      <a:pt x="226" y="34"/>
                      <a:pt x="209" y="24"/>
                      <a:pt x="209" y="24"/>
                    </a:cubicBezTo>
                    <a:cubicBezTo>
                      <a:pt x="208" y="25"/>
                      <a:pt x="208" y="25"/>
                      <a:pt x="208" y="25"/>
                    </a:cubicBezTo>
                    <a:cubicBezTo>
                      <a:pt x="209" y="26"/>
                      <a:pt x="209" y="26"/>
                      <a:pt x="209" y="26"/>
                    </a:cubicBezTo>
                    <a:cubicBezTo>
                      <a:pt x="208" y="25"/>
                      <a:pt x="208" y="25"/>
                      <a:pt x="208" y="25"/>
                    </a:cubicBezTo>
                    <a:cubicBezTo>
                      <a:pt x="209" y="27"/>
                      <a:pt x="209" y="27"/>
                      <a:pt x="209" y="27"/>
                    </a:cubicBezTo>
                    <a:cubicBezTo>
                      <a:pt x="209" y="26"/>
                      <a:pt x="209" y="26"/>
                      <a:pt x="209" y="26"/>
                    </a:cubicBezTo>
                    <a:cubicBezTo>
                      <a:pt x="208" y="25"/>
                      <a:pt x="208" y="25"/>
                      <a:pt x="208" y="25"/>
                    </a:cubicBezTo>
                    <a:cubicBezTo>
                      <a:pt x="209" y="27"/>
                      <a:pt x="209" y="27"/>
                      <a:pt x="209" y="27"/>
                    </a:cubicBezTo>
                    <a:cubicBezTo>
                      <a:pt x="208" y="25"/>
                      <a:pt x="208" y="25"/>
                      <a:pt x="208" y="25"/>
                    </a:cubicBezTo>
                    <a:cubicBezTo>
                      <a:pt x="208" y="27"/>
                      <a:pt x="208" y="27"/>
                      <a:pt x="208" y="27"/>
                    </a:cubicBezTo>
                    <a:cubicBezTo>
                      <a:pt x="209" y="27"/>
                      <a:pt x="209" y="27"/>
                      <a:pt x="209" y="27"/>
                    </a:cubicBezTo>
                    <a:cubicBezTo>
                      <a:pt x="208" y="25"/>
                      <a:pt x="208" y="25"/>
                      <a:pt x="208" y="25"/>
                    </a:cubicBezTo>
                    <a:cubicBezTo>
                      <a:pt x="208" y="27"/>
                      <a:pt x="208" y="27"/>
                      <a:pt x="208" y="27"/>
                    </a:cubicBezTo>
                    <a:cubicBezTo>
                      <a:pt x="208" y="26"/>
                      <a:pt x="208" y="26"/>
                      <a:pt x="208" y="26"/>
                    </a:cubicBezTo>
                    <a:cubicBezTo>
                      <a:pt x="208" y="27"/>
                      <a:pt x="208" y="27"/>
                      <a:pt x="208" y="27"/>
                    </a:cubicBezTo>
                    <a:cubicBezTo>
                      <a:pt x="208" y="27"/>
                      <a:pt x="208" y="27"/>
                      <a:pt x="208" y="27"/>
                    </a:cubicBezTo>
                    <a:cubicBezTo>
                      <a:pt x="208" y="26"/>
                      <a:pt x="208" y="26"/>
                      <a:pt x="208" y="26"/>
                    </a:cubicBezTo>
                    <a:cubicBezTo>
                      <a:pt x="208" y="27"/>
                      <a:pt x="208" y="27"/>
                      <a:pt x="208" y="27"/>
                    </a:cubicBezTo>
                    <a:cubicBezTo>
                      <a:pt x="208" y="27"/>
                      <a:pt x="209" y="27"/>
                      <a:pt x="210" y="27"/>
                    </a:cubicBezTo>
                    <a:cubicBezTo>
                      <a:pt x="213" y="28"/>
                      <a:pt x="219" y="31"/>
                      <a:pt x="224" y="33"/>
                    </a:cubicBezTo>
                    <a:cubicBezTo>
                      <a:pt x="230" y="36"/>
                      <a:pt x="234" y="38"/>
                      <a:pt x="234" y="38"/>
                    </a:cubicBezTo>
                    <a:cubicBezTo>
                      <a:pt x="235" y="38"/>
                      <a:pt x="236" y="38"/>
                      <a:pt x="236" y="37"/>
                    </a:cubicBezTo>
                    <a:cubicBezTo>
                      <a:pt x="237" y="36"/>
                      <a:pt x="237" y="35"/>
                      <a:pt x="236" y="35"/>
                    </a:cubicBezTo>
                    <a:cubicBezTo>
                      <a:pt x="232" y="33"/>
                      <a:pt x="232" y="33"/>
                      <a:pt x="232" y="33"/>
                    </a:cubicBezTo>
                    <a:cubicBezTo>
                      <a:pt x="240" y="35"/>
                      <a:pt x="240" y="35"/>
                      <a:pt x="240" y="35"/>
                    </a:cubicBezTo>
                    <a:cubicBezTo>
                      <a:pt x="241" y="36"/>
                      <a:pt x="242" y="35"/>
                      <a:pt x="242" y="35"/>
                    </a:cubicBezTo>
                    <a:cubicBezTo>
                      <a:pt x="242" y="34"/>
                      <a:pt x="242" y="33"/>
                      <a:pt x="241" y="33"/>
                    </a:cubicBezTo>
                    <a:cubicBezTo>
                      <a:pt x="236" y="29"/>
                      <a:pt x="236" y="29"/>
                      <a:pt x="236" y="29"/>
                    </a:cubicBezTo>
                    <a:cubicBezTo>
                      <a:pt x="235" y="29"/>
                      <a:pt x="234" y="29"/>
                      <a:pt x="234" y="30"/>
                    </a:cubicBezTo>
                    <a:cubicBezTo>
                      <a:pt x="233" y="30"/>
                      <a:pt x="234" y="31"/>
                      <a:pt x="234" y="32"/>
                    </a:cubicBezTo>
                    <a:cubicBezTo>
                      <a:pt x="240" y="35"/>
                      <a:pt x="240" y="35"/>
                      <a:pt x="240" y="35"/>
                    </a:cubicBezTo>
                    <a:cubicBezTo>
                      <a:pt x="241" y="34"/>
                      <a:pt x="241" y="34"/>
                      <a:pt x="241" y="34"/>
                    </a:cubicBezTo>
                    <a:cubicBezTo>
                      <a:pt x="241" y="33"/>
                      <a:pt x="241" y="33"/>
                      <a:pt x="241" y="33"/>
                    </a:cubicBezTo>
                    <a:cubicBezTo>
                      <a:pt x="222" y="26"/>
                      <a:pt x="222" y="26"/>
                      <a:pt x="222" y="26"/>
                    </a:cubicBezTo>
                    <a:cubicBezTo>
                      <a:pt x="221" y="26"/>
                      <a:pt x="220" y="26"/>
                      <a:pt x="220" y="27"/>
                    </a:cubicBezTo>
                    <a:cubicBezTo>
                      <a:pt x="219" y="28"/>
                      <a:pt x="220" y="28"/>
                      <a:pt x="220" y="29"/>
                    </a:cubicBezTo>
                    <a:cubicBezTo>
                      <a:pt x="234" y="38"/>
                      <a:pt x="234" y="38"/>
                      <a:pt x="234" y="38"/>
                    </a:cubicBezTo>
                    <a:cubicBezTo>
                      <a:pt x="235" y="36"/>
                      <a:pt x="235" y="36"/>
                      <a:pt x="235" y="36"/>
                    </a:cubicBezTo>
                    <a:cubicBezTo>
                      <a:pt x="236" y="35"/>
                      <a:pt x="236" y="35"/>
                      <a:pt x="236" y="35"/>
                    </a:cubicBezTo>
                    <a:cubicBezTo>
                      <a:pt x="236" y="35"/>
                      <a:pt x="229" y="32"/>
                      <a:pt x="223" y="29"/>
                    </a:cubicBezTo>
                    <a:cubicBezTo>
                      <a:pt x="220" y="28"/>
                      <a:pt x="216" y="27"/>
                      <a:pt x="214" y="25"/>
                    </a:cubicBezTo>
                    <a:cubicBezTo>
                      <a:pt x="212" y="25"/>
                      <a:pt x="211" y="25"/>
                      <a:pt x="210" y="24"/>
                    </a:cubicBezTo>
                    <a:cubicBezTo>
                      <a:pt x="210" y="24"/>
                      <a:pt x="209" y="24"/>
                      <a:pt x="209" y="24"/>
                    </a:cubicBezTo>
                    <a:cubicBezTo>
                      <a:pt x="209" y="24"/>
                      <a:pt x="209" y="24"/>
                      <a:pt x="208" y="24"/>
                    </a:cubicBezTo>
                    <a:cubicBezTo>
                      <a:pt x="208" y="24"/>
                      <a:pt x="208" y="24"/>
                      <a:pt x="208" y="24"/>
                    </a:cubicBezTo>
                    <a:cubicBezTo>
                      <a:pt x="207" y="24"/>
                      <a:pt x="207" y="24"/>
                      <a:pt x="207" y="24"/>
                    </a:cubicBezTo>
                    <a:cubicBezTo>
                      <a:pt x="207" y="25"/>
                      <a:pt x="207" y="25"/>
                      <a:pt x="207" y="25"/>
                    </a:cubicBezTo>
                    <a:cubicBezTo>
                      <a:pt x="207" y="26"/>
                      <a:pt x="207" y="26"/>
                      <a:pt x="207" y="26"/>
                    </a:cubicBezTo>
                    <a:cubicBezTo>
                      <a:pt x="207" y="26"/>
                      <a:pt x="213" y="30"/>
                      <a:pt x="219" y="34"/>
                    </a:cubicBezTo>
                    <a:cubicBezTo>
                      <a:pt x="223" y="36"/>
                      <a:pt x="226" y="38"/>
                      <a:pt x="228" y="39"/>
                    </a:cubicBezTo>
                    <a:cubicBezTo>
                      <a:pt x="229" y="40"/>
                      <a:pt x="230" y="40"/>
                      <a:pt x="231" y="41"/>
                    </a:cubicBezTo>
                    <a:cubicBezTo>
                      <a:pt x="231" y="41"/>
                      <a:pt x="231" y="41"/>
                      <a:pt x="231" y="41"/>
                    </a:cubicBezTo>
                    <a:cubicBezTo>
                      <a:pt x="231" y="41"/>
                      <a:pt x="231" y="41"/>
                      <a:pt x="231" y="41"/>
                    </a:cubicBezTo>
                    <a:cubicBezTo>
                      <a:pt x="231" y="41"/>
                      <a:pt x="231" y="41"/>
                      <a:pt x="231" y="41"/>
                    </a:cubicBezTo>
                    <a:cubicBezTo>
                      <a:pt x="232" y="41"/>
                      <a:pt x="232" y="41"/>
                      <a:pt x="232" y="41"/>
                    </a:cubicBezTo>
                    <a:cubicBezTo>
                      <a:pt x="231" y="41"/>
                      <a:pt x="231" y="41"/>
                      <a:pt x="231" y="41"/>
                    </a:cubicBezTo>
                    <a:cubicBezTo>
                      <a:pt x="231" y="41"/>
                      <a:pt x="231" y="41"/>
                      <a:pt x="231" y="41"/>
                    </a:cubicBezTo>
                    <a:cubicBezTo>
                      <a:pt x="232" y="41"/>
                      <a:pt x="232" y="41"/>
                      <a:pt x="232" y="41"/>
                    </a:cubicBezTo>
                    <a:cubicBezTo>
                      <a:pt x="231" y="41"/>
                      <a:pt x="231" y="41"/>
                      <a:pt x="231" y="41"/>
                    </a:cubicBezTo>
                    <a:cubicBezTo>
                      <a:pt x="232" y="40"/>
                      <a:pt x="232" y="40"/>
                      <a:pt x="232" y="40"/>
                    </a:cubicBezTo>
                    <a:cubicBezTo>
                      <a:pt x="231" y="40"/>
                      <a:pt x="231" y="40"/>
                      <a:pt x="231" y="40"/>
                    </a:cubicBezTo>
                    <a:cubicBezTo>
                      <a:pt x="231" y="41"/>
                      <a:pt x="231" y="41"/>
                      <a:pt x="231" y="41"/>
                    </a:cubicBezTo>
                    <a:cubicBezTo>
                      <a:pt x="232" y="40"/>
                      <a:pt x="232" y="40"/>
                      <a:pt x="232" y="40"/>
                    </a:cubicBezTo>
                    <a:cubicBezTo>
                      <a:pt x="231" y="40"/>
                      <a:pt x="231" y="40"/>
                      <a:pt x="231" y="40"/>
                    </a:cubicBezTo>
                    <a:cubicBezTo>
                      <a:pt x="232" y="40"/>
                      <a:pt x="232" y="40"/>
                      <a:pt x="232" y="40"/>
                    </a:cubicBezTo>
                    <a:cubicBezTo>
                      <a:pt x="231" y="39"/>
                      <a:pt x="231" y="39"/>
                      <a:pt x="231" y="39"/>
                    </a:cubicBezTo>
                    <a:cubicBezTo>
                      <a:pt x="232" y="40"/>
                      <a:pt x="232" y="40"/>
                      <a:pt x="232" y="40"/>
                    </a:cubicBezTo>
                    <a:cubicBezTo>
                      <a:pt x="232" y="39"/>
                      <a:pt x="232" y="39"/>
                      <a:pt x="232" y="39"/>
                    </a:cubicBezTo>
                    <a:cubicBezTo>
                      <a:pt x="231" y="39"/>
                      <a:pt x="231" y="39"/>
                      <a:pt x="231" y="39"/>
                    </a:cubicBezTo>
                    <a:cubicBezTo>
                      <a:pt x="232" y="40"/>
                      <a:pt x="232" y="40"/>
                      <a:pt x="232" y="40"/>
                    </a:cubicBezTo>
                    <a:cubicBezTo>
                      <a:pt x="232" y="39"/>
                      <a:pt x="232" y="39"/>
                      <a:pt x="232" y="39"/>
                    </a:cubicBezTo>
                    <a:cubicBezTo>
                      <a:pt x="232" y="40"/>
                      <a:pt x="232" y="40"/>
                      <a:pt x="232" y="40"/>
                    </a:cubicBezTo>
                    <a:cubicBezTo>
                      <a:pt x="232" y="39"/>
                      <a:pt x="232" y="39"/>
                      <a:pt x="232" y="39"/>
                    </a:cubicBezTo>
                    <a:cubicBezTo>
                      <a:pt x="232" y="39"/>
                      <a:pt x="232" y="39"/>
                      <a:pt x="232" y="39"/>
                    </a:cubicBezTo>
                    <a:cubicBezTo>
                      <a:pt x="232" y="40"/>
                      <a:pt x="232" y="40"/>
                      <a:pt x="232" y="40"/>
                    </a:cubicBezTo>
                    <a:cubicBezTo>
                      <a:pt x="232" y="39"/>
                      <a:pt x="232" y="39"/>
                      <a:pt x="232" y="39"/>
                    </a:cubicBezTo>
                    <a:cubicBezTo>
                      <a:pt x="232" y="40"/>
                      <a:pt x="232" y="40"/>
                      <a:pt x="232" y="40"/>
                    </a:cubicBezTo>
                    <a:cubicBezTo>
                      <a:pt x="233" y="39"/>
                      <a:pt x="233" y="39"/>
                      <a:pt x="233" y="39"/>
                    </a:cubicBezTo>
                    <a:cubicBezTo>
                      <a:pt x="232" y="39"/>
                      <a:pt x="232" y="39"/>
                      <a:pt x="232" y="39"/>
                    </a:cubicBezTo>
                    <a:cubicBezTo>
                      <a:pt x="232" y="40"/>
                      <a:pt x="232" y="40"/>
                      <a:pt x="232" y="40"/>
                    </a:cubicBezTo>
                    <a:cubicBezTo>
                      <a:pt x="233" y="39"/>
                      <a:pt x="233" y="39"/>
                      <a:pt x="233" y="39"/>
                    </a:cubicBezTo>
                    <a:cubicBezTo>
                      <a:pt x="233" y="39"/>
                      <a:pt x="233" y="39"/>
                      <a:pt x="233" y="39"/>
                    </a:cubicBezTo>
                    <a:cubicBezTo>
                      <a:pt x="233" y="39"/>
                      <a:pt x="233" y="39"/>
                      <a:pt x="233" y="39"/>
                    </a:cubicBezTo>
                    <a:cubicBezTo>
                      <a:pt x="233" y="39"/>
                      <a:pt x="233" y="39"/>
                      <a:pt x="233" y="39"/>
                    </a:cubicBezTo>
                    <a:cubicBezTo>
                      <a:pt x="233" y="39"/>
                      <a:pt x="233" y="39"/>
                      <a:pt x="233" y="39"/>
                    </a:cubicBezTo>
                    <a:cubicBezTo>
                      <a:pt x="233" y="39"/>
                      <a:pt x="233" y="39"/>
                      <a:pt x="233" y="39"/>
                    </a:cubicBezTo>
                    <a:cubicBezTo>
                      <a:pt x="233" y="39"/>
                      <a:pt x="232" y="38"/>
                      <a:pt x="230" y="38"/>
                    </a:cubicBezTo>
                    <a:cubicBezTo>
                      <a:pt x="226" y="36"/>
                      <a:pt x="217" y="31"/>
                      <a:pt x="209" y="28"/>
                    </a:cubicBezTo>
                    <a:cubicBezTo>
                      <a:pt x="205" y="26"/>
                      <a:pt x="201" y="24"/>
                      <a:pt x="198" y="22"/>
                    </a:cubicBezTo>
                    <a:cubicBezTo>
                      <a:pt x="196" y="22"/>
                      <a:pt x="195" y="21"/>
                      <a:pt x="194" y="21"/>
                    </a:cubicBezTo>
                    <a:cubicBezTo>
                      <a:pt x="193" y="21"/>
                      <a:pt x="193" y="20"/>
                      <a:pt x="192" y="20"/>
                    </a:cubicBezTo>
                    <a:cubicBezTo>
                      <a:pt x="192" y="20"/>
                      <a:pt x="192" y="20"/>
                      <a:pt x="191" y="20"/>
                    </a:cubicBezTo>
                    <a:cubicBezTo>
                      <a:pt x="190" y="20"/>
                      <a:pt x="190" y="20"/>
                      <a:pt x="190" y="20"/>
                    </a:cubicBezTo>
                    <a:cubicBezTo>
                      <a:pt x="190" y="20"/>
                      <a:pt x="190" y="20"/>
                      <a:pt x="190" y="21"/>
                    </a:cubicBezTo>
                    <a:cubicBezTo>
                      <a:pt x="189" y="21"/>
                      <a:pt x="189" y="22"/>
                      <a:pt x="190" y="23"/>
                    </a:cubicBezTo>
                    <a:cubicBezTo>
                      <a:pt x="202" y="31"/>
                      <a:pt x="202" y="31"/>
                      <a:pt x="202" y="31"/>
                    </a:cubicBezTo>
                    <a:cubicBezTo>
                      <a:pt x="176" y="18"/>
                      <a:pt x="176" y="18"/>
                      <a:pt x="176" y="18"/>
                    </a:cubicBezTo>
                    <a:cubicBezTo>
                      <a:pt x="175" y="17"/>
                      <a:pt x="174" y="17"/>
                      <a:pt x="174" y="18"/>
                    </a:cubicBezTo>
                    <a:cubicBezTo>
                      <a:pt x="173" y="19"/>
                      <a:pt x="173" y="20"/>
                      <a:pt x="174" y="20"/>
                    </a:cubicBezTo>
                    <a:cubicBezTo>
                      <a:pt x="223" y="50"/>
                      <a:pt x="223" y="50"/>
                      <a:pt x="223" y="50"/>
                    </a:cubicBezTo>
                    <a:cubicBezTo>
                      <a:pt x="223" y="49"/>
                      <a:pt x="223" y="49"/>
                      <a:pt x="223" y="49"/>
                    </a:cubicBezTo>
                    <a:cubicBezTo>
                      <a:pt x="222" y="48"/>
                      <a:pt x="222" y="48"/>
                      <a:pt x="222" y="48"/>
                    </a:cubicBezTo>
                    <a:cubicBezTo>
                      <a:pt x="223" y="49"/>
                      <a:pt x="223" y="49"/>
                      <a:pt x="223" y="49"/>
                    </a:cubicBezTo>
                    <a:cubicBezTo>
                      <a:pt x="223" y="48"/>
                      <a:pt x="223" y="48"/>
                      <a:pt x="223" y="48"/>
                    </a:cubicBezTo>
                    <a:cubicBezTo>
                      <a:pt x="222" y="48"/>
                      <a:pt x="222" y="48"/>
                      <a:pt x="222" y="48"/>
                    </a:cubicBezTo>
                    <a:cubicBezTo>
                      <a:pt x="223" y="49"/>
                      <a:pt x="223" y="49"/>
                      <a:pt x="223" y="49"/>
                    </a:cubicBezTo>
                    <a:cubicBezTo>
                      <a:pt x="223" y="48"/>
                      <a:pt x="223" y="48"/>
                      <a:pt x="223" y="48"/>
                    </a:cubicBezTo>
                    <a:cubicBezTo>
                      <a:pt x="223" y="49"/>
                      <a:pt x="223" y="49"/>
                      <a:pt x="223" y="49"/>
                    </a:cubicBezTo>
                    <a:cubicBezTo>
                      <a:pt x="223" y="48"/>
                      <a:pt x="223" y="48"/>
                      <a:pt x="223" y="48"/>
                    </a:cubicBezTo>
                    <a:cubicBezTo>
                      <a:pt x="223" y="48"/>
                      <a:pt x="223" y="48"/>
                      <a:pt x="223" y="48"/>
                    </a:cubicBezTo>
                    <a:cubicBezTo>
                      <a:pt x="223" y="49"/>
                      <a:pt x="223" y="49"/>
                      <a:pt x="223" y="49"/>
                    </a:cubicBezTo>
                    <a:cubicBezTo>
                      <a:pt x="223" y="48"/>
                      <a:pt x="223" y="48"/>
                      <a:pt x="223" y="48"/>
                    </a:cubicBezTo>
                    <a:cubicBezTo>
                      <a:pt x="223" y="48"/>
                      <a:pt x="223" y="48"/>
                      <a:pt x="223" y="48"/>
                    </a:cubicBezTo>
                    <a:cubicBezTo>
                      <a:pt x="223" y="48"/>
                      <a:pt x="223" y="48"/>
                      <a:pt x="223" y="48"/>
                    </a:cubicBezTo>
                    <a:cubicBezTo>
                      <a:pt x="223" y="48"/>
                      <a:pt x="223" y="48"/>
                      <a:pt x="223" y="48"/>
                    </a:cubicBezTo>
                    <a:cubicBezTo>
                      <a:pt x="223" y="48"/>
                      <a:pt x="223" y="48"/>
                      <a:pt x="223" y="48"/>
                    </a:cubicBezTo>
                    <a:cubicBezTo>
                      <a:pt x="223" y="48"/>
                      <a:pt x="223" y="48"/>
                      <a:pt x="223" y="48"/>
                    </a:cubicBezTo>
                    <a:cubicBezTo>
                      <a:pt x="223" y="48"/>
                      <a:pt x="223" y="48"/>
                      <a:pt x="222" y="47"/>
                    </a:cubicBezTo>
                    <a:cubicBezTo>
                      <a:pt x="220" y="46"/>
                      <a:pt x="215" y="44"/>
                      <a:pt x="209" y="41"/>
                    </a:cubicBezTo>
                    <a:cubicBezTo>
                      <a:pt x="200" y="36"/>
                      <a:pt x="188" y="29"/>
                      <a:pt x="179" y="24"/>
                    </a:cubicBezTo>
                    <a:cubicBezTo>
                      <a:pt x="174" y="21"/>
                      <a:pt x="170" y="19"/>
                      <a:pt x="167" y="17"/>
                    </a:cubicBezTo>
                    <a:cubicBezTo>
                      <a:pt x="164" y="16"/>
                      <a:pt x="163" y="15"/>
                      <a:pt x="163" y="15"/>
                    </a:cubicBezTo>
                    <a:cubicBezTo>
                      <a:pt x="162" y="14"/>
                      <a:pt x="161" y="15"/>
                      <a:pt x="160" y="15"/>
                    </a:cubicBezTo>
                    <a:cubicBezTo>
                      <a:pt x="160" y="16"/>
                      <a:pt x="160" y="17"/>
                      <a:pt x="161" y="17"/>
                    </a:cubicBezTo>
                    <a:cubicBezTo>
                      <a:pt x="218" y="53"/>
                      <a:pt x="218" y="53"/>
                      <a:pt x="218" y="53"/>
                    </a:cubicBezTo>
                    <a:cubicBezTo>
                      <a:pt x="219" y="52"/>
                      <a:pt x="219" y="52"/>
                      <a:pt x="219" y="52"/>
                    </a:cubicBezTo>
                    <a:cubicBezTo>
                      <a:pt x="217" y="51"/>
                      <a:pt x="217" y="51"/>
                      <a:pt x="217" y="51"/>
                    </a:cubicBezTo>
                    <a:cubicBezTo>
                      <a:pt x="219" y="52"/>
                      <a:pt x="219" y="52"/>
                      <a:pt x="219" y="52"/>
                    </a:cubicBezTo>
                    <a:cubicBezTo>
                      <a:pt x="218" y="50"/>
                      <a:pt x="218" y="50"/>
                      <a:pt x="218" y="50"/>
                    </a:cubicBezTo>
                    <a:cubicBezTo>
                      <a:pt x="217" y="51"/>
                      <a:pt x="217" y="51"/>
                      <a:pt x="217" y="51"/>
                    </a:cubicBezTo>
                    <a:cubicBezTo>
                      <a:pt x="219" y="52"/>
                      <a:pt x="219" y="52"/>
                      <a:pt x="219" y="52"/>
                    </a:cubicBezTo>
                    <a:cubicBezTo>
                      <a:pt x="218" y="50"/>
                      <a:pt x="218" y="50"/>
                      <a:pt x="218" y="50"/>
                    </a:cubicBezTo>
                    <a:cubicBezTo>
                      <a:pt x="219" y="51"/>
                      <a:pt x="219" y="51"/>
                      <a:pt x="219" y="51"/>
                    </a:cubicBezTo>
                    <a:cubicBezTo>
                      <a:pt x="219" y="50"/>
                      <a:pt x="219" y="50"/>
                      <a:pt x="219" y="50"/>
                    </a:cubicBezTo>
                    <a:cubicBezTo>
                      <a:pt x="218" y="50"/>
                      <a:pt x="218" y="50"/>
                      <a:pt x="218" y="50"/>
                    </a:cubicBezTo>
                    <a:cubicBezTo>
                      <a:pt x="219" y="51"/>
                      <a:pt x="219" y="51"/>
                      <a:pt x="219" y="51"/>
                    </a:cubicBezTo>
                    <a:cubicBezTo>
                      <a:pt x="219" y="50"/>
                      <a:pt x="219" y="50"/>
                      <a:pt x="219" y="50"/>
                    </a:cubicBezTo>
                    <a:cubicBezTo>
                      <a:pt x="219" y="51"/>
                      <a:pt x="219" y="51"/>
                      <a:pt x="219" y="51"/>
                    </a:cubicBezTo>
                    <a:cubicBezTo>
                      <a:pt x="219" y="50"/>
                      <a:pt x="219" y="50"/>
                      <a:pt x="219" y="50"/>
                    </a:cubicBezTo>
                    <a:cubicBezTo>
                      <a:pt x="219" y="50"/>
                      <a:pt x="219" y="50"/>
                      <a:pt x="219" y="50"/>
                    </a:cubicBezTo>
                    <a:cubicBezTo>
                      <a:pt x="219" y="51"/>
                      <a:pt x="219" y="51"/>
                      <a:pt x="219" y="51"/>
                    </a:cubicBezTo>
                    <a:cubicBezTo>
                      <a:pt x="219" y="50"/>
                      <a:pt x="219" y="50"/>
                      <a:pt x="219" y="50"/>
                    </a:cubicBezTo>
                    <a:cubicBezTo>
                      <a:pt x="219" y="50"/>
                      <a:pt x="218" y="50"/>
                      <a:pt x="217" y="50"/>
                    </a:cubicBezTo>
                    <a:cubicBezTo>
                      <a:pt x="212" y="47"/>
                      <a:pt x="196" y="38"/>
                      <a:pt x="182" y="30"/>
                    </a:cubicBezTo>
                    <a:cubicBezTo>
                      <a:pt x="174" y="26"/>
                      <a:pt x="167" y="22"/>
                      <a:pt x="162" y="19"/>
                    </a:cubicBezTo>
                    <a:cubicBezTo>
                      <a:pt x="157" y="16"/>
                      <a:pt x="153" y="14"/>
                      <a:pt x="153" y="14"/>
                    </a:cubicBezTo>
                    <a:cubicBezTo>
                      <a:pt x="153" y="13"/>
                      <a:pt x="152" y="14"/>
                      <a:pt x="151" y="14"/>
                    </a:cubicBezTo>
                    <a:cubicBezTo>
                      <a:pt x="151" y="15"/>
                      <a:pt x="151" y="16"/>
                      <a:pt x="152" y="16"/>
                    </a:cubicBezTo>
                    <a:cubicBezTo>
                      <a:pt x="152" y="16"/>
                      <a:pt x="156" y="19"/>
                      <a:pt x="162" y="22"/>
                    </a:cubicBezTo>
                    <a:cubicBezTo>
                      <a:pt x="170" y="27"/>
                      <a:pt x="183" y="35"/>
                      <a:pt x="194" y="42"/>
                    </a:cubicBezTo>
                    <a:cubicBezTo>
                      <a:pt x="200" y="45"/>
                      <a:pt x="205" y="48"/>
                      <a:pt x="208" y="50"/>
                    </a:cubicBezTo>
                    <a:cubicBezTo>
                      <a:pt x="210" y="52"/>
                      <a:pt x="211" y="53"/>
                      <a:pt x="212" y="53"/>
                    </a:cubicBezTo>
                    <a:cubicBezTo>
                      <a:pt x="213" y="54"/>
                      <a:pt x="213" y="54"/>
                      <a:pt x="213" y="54"/>
                    </a:cubicBezTo>
                    <a:cubicBezTo>
                      <a:pt x="213" y="54"/>
                      <a:pt x="213" y="54"/>
                      <a:pt x="213" y="54"/>
                    </a:cubicBezTo>
                    <a:cubicBezTo>
                      <a:pt x="213" y="54"/>
                      <a:pt x="213" y="54"/>
                      <a:pt x="213" y="54"/>
                    </a:cubicBezTo>
                    <a:cubicBezTo>
                      <a:pt x="213" y="54"/>
                      <a:pt x="213" y="54"/>
                      <a:pt x="213" y="54"/>
                    </a:cubicBezTo>
                    <a:cubicBezTo>
                      <a:pt x="213" y="54"/>
                      <a:pt x="213" y="54"/>
                      <a:pt x="213" y="54"/>
                    </a:cubicBezTo>
                    <a:cubicBezTo>
                      <a:pt x="213" y="54"/>
                      <a:pt x="213" y="54"/>
                      <a:pt x="213" y="54"/>
                    </a:cubicBezTo>
                    <a:cubicBezTo>
                      <a:pt x="213" y="54"/>
                      <a:pt x="213" y="54"/>
                      <a:pt x="213" y="54"/>
                    </a:cubicBezTo>
                    <a:cubicBezTo>
                      <a:pt x="214" y="54"/>
                      <a:pt x="214" y="54"/>
                      <a:pt x="214" y="54"/>
                    </a:cubicBezTo>
                    <a:cubicBezTo>
                      <a:pt x="213" y="54"/>
                      <a:pt x="213" y="54"/>
                      <a:pt x="213" y="54"/>
                    </a:cubicBezTo>
                    <a:cubicBezTo>
                      <a:pt x="213" y="54"/>
                      <a:pt x="213" y="54"/>
                      <a:pt x="213" y="54"/>
                    </a:cubicBezTo>
                    <a:cubicBezTo>
                      <a:pt x="214" y="54"/>
                      <a:pt x="214" y="54"/>
                      <a:pt x="214" y="54"/>
                    </a:cubicBezTo>
                    <a:cubicBezTo>
                      <a:pt x="213" y="54"/>
                      <a:pt x="213" y="54"/>
                      <a:pt x="213" y="54"/>
                    </a:cubicBezTo>
                    <a:cubicBezTo>
                      <a:pt x="215" y="54"/>
                      <a:pt x="215" y="54"/>
                      <a:pt x="215" y="54"/>
                    </a:cubicBezTo>
                    <a:cubicBezTo>
                      <a:pt x="213" y="53"/>
                      <a:pt x="213" y="53"/>
                      <a:pt x="213" y="53"/>
                    </a:cubicBezTo>
                    <a:cubicBezTo>
                      <a:pt x="213" y="54"/>
                      <a:pt x="213" y="54"/>
                      <a:pt x="213" y="54"/>
                    </a:cubicBezTo>
                    <a:cubicBezTo>
                      <a:pt x="215" y="54"/>
                      <a:pt x="215" y="54"/>
                      <a:pt x="215" y="54"/>
                    </a:cubicBezTo>
                    <a:cubicBezTo>
                      <a:pt x="213" y="53"/>
                      <a:pt x="213" y="53"/>
                      <a:pt x="213" y="53"/>
                    </a:cubicBezTo>
                    <a:cubicBezTo>
                      <a:pt x="215" y="54"/>
                      <a:pt x="215" y="54"/>
                      <a:pt x="215" y="54"/>
                    </a:cubicBezTo>
                    <a:cubicBezTo>
                      <a:pt x="214" y="53"/>
                      <a:pt x="214" y="53"/>
                      <a:pt x="214" y="53"/>
                    </a:cubicBezTo>
                    <a:cubicBezTo>
                      <a:pt x="215" y="54"/>
                      <a:pt x="215" y="54"/>
                      <a:pt x="215" y="54"/>
                    </a:cubicBezTo>
                    <a:cubicBezTo>
                      <a:pt x="215" y="52"/>
                      <a:pt x="215" y="52"/>
                      <a:pt x="215" y="52"/>
                    </a:cubicBezTo>
                    <a:cubicBezTo>
                      <a:pt x="214" y="52"/>
                      <a:pt x="214" y="52"/>
                      <a:pt x="214" y="53"/>
                    </a:cubicBezTo>
                    <a:cubicBezTo>
                      <a:pt x="215" y="54"/>
                      <a:pt x="215" y="54"/>
                      <a:pt x="215" y="54"/>
                    </a:cubicBezTo>
                    <a:cubicBezTo>
                      <a:pt x="215" y="52"/>
                      <a:pt x="215" y="52"/>
                      <a:pt x="215" y="52"/>
                    </a:cubicBezTo>
                    <a:cubicBezTo>
                      <a:pt x="215" y="53"/>
                      <a:pt x="215" y="53"/>
                      <a:pt x="215" y="53"/>
                    </a:cubicBezTo>
                    <a:cubicBezTo>
                      <a:pt x="215" y="52"/>
                      <a:pt x="215" y="52"/>
                      <a:pt x="215" y="52"/>
                    </a:cubicBezTo>
                    <a:cubicBezTo>
                      <a:pt x="215" y="52"/>
                      <a:pt x="215" y="52"/>
                      <a:pt x="215" y="52"/>
                    </a:cubicBezTo>
                    <a:cubicBezTo>
                      <a:pt x="215" y="53"/>
                      <a:pt x="215" y="53"/>
                      <a:pt x="215" y="53"/>
                    </a:cubicBezTo>
                    <a:cubicBezTo>
                      <a:pt x="215" y="52"/>
                      <a:pt x="215" y="52"/>
                      <a:pt x="215" y="52"/>
                    </a:cubicBezTo>
                    <a:cubicBezTo>
                      <a:pt x="215" y="52"/>
                      <a:pt x="214" y="52"/>
                      <a:pt x="214" y="52"/>
                    </a:cubicBezTo>
                    <a:cubicBezTo>
                      <a:pt x="209" y="49"/>
                      <a:pt x="190" y="38"/>
                      <a:pt x="173" y="29"/>
                    </a:cubicBezTo>
                    <a:cubicBezTo>
                      <a:pt x="164" y="24"/>
                      <a:pt x="156" y="19"/>
                      <a:pt x="149" y="16"/>
                    </a:cubicBezTo>
                    <a:cubicBezTo>
                      <a:pt x="146" y="14"/>
                      <a:pt x="143" y="12"/>
                      <a:pt x="141" y="11"/>
                    </a:cubicBezTo>
                    <a:cubicBezTo>
                      <a:pt x="140" y="11"/>
                      <a:pt x="139" y="10"/>
                      <a:pt x="138" y="10"/>
                    </a:cubicBezTo>
                    <a:cubicBezTo>
                      <a:pt x="137" y="10"/>
                      <a:pt x="137" y="10"/>
                      <a:pt x="137" y="10"/>
                    </a:cubicBezTo>
                    <a:cubicBezTo>
                      <a:pt x="137" y="10"/>
                      <a:pt x="137" y="10"/>
                      <a:pt x="137" y="10"/>
                    </a:cubicBezTo>
                    <a:cubicBezTo>
                      <a:pt x="136" y="10"/>
                      <a:pt x="136" y="10"/>
                      <a:pt x="136" y="10"/>
                    </a:cubicBezTo>
                    <a:cubicBezTo>
                      <a:pt x="136" y="10"/>
                      <a:pt x="135" y="10"/>
                      <a:pt x="135" y="10"/>
                    </a:cubicBezTo>
                    <a:cubicBezTo>
                      <a:pt x="135" y="11"/>
                      <a:pt x="135" y="11"/>
                      <a:pt x="135" y="11"/>
                    </a:cubicBezTo>
                    <a:cubicBezTo>
                      <a:pt x="135" y="12"/>
                      <a:pt x="135" y="12"/>
                      <a:pt x="136" y="12"/>
                    </a:cubicBezTo>
                    <a:cubicBezTo>
                      <a:pt x="136" y="12"/>
                      <a:pt x="140" y="15"/>
                      <a:pt x="147" y="19"/>
                    </a:cubicBezTo>
                    <a:cubicBezTo>
                      <a:pt x="158" y="26"/>
                      <a:pt x="173" y="35"/>
                      <a:pt x="186" y="43"/>
                    </a:cubicBezTo>
                    <a:cubicBezTo>
                      <a:pt x="193" y="47"/>
                      <a:pt x="198" y="51"/>
                      <a:pt x="203" y="54"/>
                    </a:cubicBezTo>
                    <a:cubicBezTo>
                      <a:pt x="205" y="55"/>
                      <a:pt x="206" y="56"/>
                      <a:pt x="208" y="57"/>
                    </a:cubicBezTo>
                    <a:cubicBezTo>
                      <a:pt x="208" y="57"/>
                      <a:pt x="209" y="58"/>
                      <a:pt x="209" y="58"/>
                    </a:cubicBezTo>
                    <a:cubicBezTo>
                      <a:pt x="209" y="58"/>
                      <a:pt x="209" y="58"/>
                      <a:pt x="209" y="58"/>
                    </a:cubicBezTo>
                    <a:cubicBezTo>
                      <a:pt x="210" y="58"/>
                      <a:pt x="210" y="58"/>
                      <a:pt x="210" y="58"/>
                    </a:cubicBezTo>
                    <a:cubicBezTo>
                      <a:pt x="209" y="58"/>
                      <a:pt x="209" y="58"/>
                      <a:pt x="209" y="58"/>
                    </a:cubicBezTo>
                    <a:cubicBezTo>
                      <a:pt x="209" y="58"/>
                      <a:pt x="209" y="58"/>
                      <a:pt x="209" y="58"/>
                    </a:cubicBezTo>
                    <a:cubicBezTo>
                      <a:pt x="210" y="58"/>
                      <a:pt x="210" y="58"/>
                      <a:pt x="210" y="58"/>
                    </a:cubicBezTo>
                    <a:cubicBezTo>
                      <a:pt x="209" y="58"/>
                      <a:pt x="209" y="58"/>
                      <a:pt x="209" y="58"/>
                    </a:cubicBezTo>
                    <a:cubicBezTo>
                      <a:pt x="210" y="57"/>
                      <a:pt x="210" y="57"/>
                      <a:pt x="210" y="57"/>
                    </a:cubicBezTo>
                    <a:cubicBezTo>
                      <a:pt x="209" y="57"/>
                      <a:pt x="209" y="57"/>
                      <a:pt x="209" y="57"/>
                    </a:cubicBezTo>
                    <a:cubicBezTo>
                      <a:pt x="209" y="58"/>
                      <a:pt x="209" y="58"/>
                      <a:pt x="209" y="58"/>
                    </a:cubicBezTo>
                    <a:cubicBezTo>
                      <a:pt x="210" y="57"/>
                      <a:pt x="210" y="57"/>
                      <a:pt x="210" y="57"/>
                    </a:cubicBezTo>
                    <a:cubicBezTo>
                      <a:pt x="209" y="57"/>
                      <a:pt x="209" y="57"/>
                      <a:pt x="209" y="57"/>
                    </a:cubicBezTo>
                    <a:cubicBezTo>
                      <a:pt x="210" y="57"/>
                      <a:pt x="210" y="57"/>
                      <a:pt x="210" y="57"/>
                    </a:cubicBezTo>
                    <a:cubicBezTo>
                      <a:pt x="209" y="57"/>
                      <a:pt x="209" y="57"/>
                      <a:pt x="209" y="57"/>
                    </a:cubicBezTo>
                    <a:cubicBezTo>
                      <a:pt x="209" y="57"/>
                      <a:pt x="209" y="57"/>
                      <a:pt x="209" y="57"/>
                    </a:cubicBezTo>
                    <a:cubicBezTo>
                      <a:pt x="210" y="57"/>
                      <a:pt x="210" y="57"/>
                      <a:pt x="210" y="57"/>
                    </a:cubicBezTo>
                    <a:cubicBezTo>
                      <a:pt x="209" y="57"/>
                      <a:pt x="209" y="57"/>
                      <a:pt x="209" y="57"/>
                    </a:cubicBezTo>
                    <a:cubicBezTo>
                      <a:pt x="210" y="57"/>
                      <a:pt x="210" y="57"/>
                      <a:pt x="210" y="57"/>
                    </a:cubicBezTo>
                    <a:cubicBezTo>
                      <a:pt x="211" y="56"/>
                      <a:pt x="211" y="56"/>
                      <a:pt x="211" y="56"/>
                    </a:cubicBezTo>
                    <a:cubicBezTo>
                      <a:pt x="124" y="8"/>
                      <a:pt x="124" y="8"/>
                      <a:pt x="124" y="8"/>
                    </a:cubicBezTo>
                    <a:cubicBezTo>
                      <a:pt x="124" y="8"/>
                      <a:pt x="123" y="8"/>
                      <a:pt x="123" y="8"/>
                    </a:cubicBezTo>
                    <a:cubicBezTo>
                      <a:pt x="122" y="8"/>
                      <a:pt x="122" y="9"/>
                      <a:pt x="122" y="9"/>
                    </a:cubicBezTo>
                    <a:cubicBezTo>
                      <a:pt x="122" y="10"/>
                      <a:pt x="122" y="10"/>
                      <a:pt x="122" y="10"/>
                    </a:cubicBezTo>
                    <a:cubicBezTo>
                      <a:pt x="123" y="10"/>
                      <a:pt x="123" y="10"/>
                      <a:pt x="123" y="10"/>
                    </a:cubicBezTo>
                    <a:cubicBezTo>
                      <a:pt x="123" y="11"/>
                      <a:pt x="124" y="11"/>
                      <a:pt x="124" y="12"/>
                    </a:cubicBezTo>
                    <a:cubicBezTo>
                      <a:pt x="130" y="16"/>
                      <a:pt x="151" y="29"/>
                      <a:pt x="170" y="40"/>
                    </a:cubicBezTo>
                    <a:cubicBezTo>
                      <a:pt x="189" y="52"/>
                      <a:pt x="207" y="63"/>
                      <a:pt x="207" y="63"/>
                    </a:cubicBezTo>
                    <a:cubicBezTo>
                      <a:pt x="207" y="63"/>
                      <a:pt x="208" y="63"/>
                      <a:pt x="208" y="63"/>
                    </a:cubicBezTo>
                    <a:cubicBezTo>
                      <a:pt x="209" y="63"/>
                      <a:pt x="209" y="63"/>
                      <a:pt x="209" y="63"/>
                    </a:cubicBezTo>
                    <a:cubicBezTo>
                      <a:pt x="209" y="62"/>
                      <a:pt x="209" y="62"/>
                      <a:pt x="209" y="61"/>
                    </a:cubicBezTo>
                    <a:cubicBezTo>
                      <a:pt x="209" y="61"/>
                      <a:pt x="209" y="61"/>
                      <a:pt x="209" y="61"/>
                    </a:cubicBezTo>
                    <a:cubicBezTo>
                      <a:pt x="209" y="61"/>
                      <a:pt x="185" y="47"/>
                      <a:pt x="161" y="33"/>
                    </a:cubicBezTo>
                    <a:cubicBezTo>
                      <a:pt x="149" y="26"/>
                      <a:pt x="137" y="19"/>
                      <a:pt x="127" y="13"/>
                    </a:cubicBezTo>
                    <a:cubicBezTo>
                      <a:pt x="122" y="11"/>
                      <a:pt x="118" y="8"/>
                      <a:pt x="115" y="7"/>
                    </a:cubicBezTo>
                    <a:cubicBezTo>
                      <a:pt x="113" y="6"/>
                      <a:pt x="112" y="6"/>
                      <a:pt x="111" y="5"/>
                    </a:cubicBezTo>
                    <a:cubicBezTo>
                      <a:pt x="109" y="5"/>
                      <a:pt x="109" y="4"/>
                      <a:pt x="108" y="4"/>
                    </a:cubicBezTo>
                    <a:cubicBezTo>
                      <a:pt x="107" y="5"/>
                      <a:pt x="107" y="5"/>
                      <a:pt x="107" y="5"/>
                    </a:cubicBezTo>
                    <a:cubicBezTo>
                      <a:pt x="107" y="5"/>
                      <a:pt x="106" y="5"/>
                      <a:pt x="106" y="5"/>
                    </a:cubicBezTo>
                    <a:cubicBezTo>
                      <a:pt x="106" y="6"/>
                      <a:pt x="106" y="6"/>
                      <a:pt x="106" y="6"/>
                    </a:cubicBezTo>
                    <a:cubicBezTo>
                      <a:pt x="106" y="7"/>
                      <a:pt x="106" y="7"/>
                      <a:pt x="107" y="7"/>
                    </a:cubicBezTo>
                    <a:cubicBezTo>
                      <a:pt x="107" y="7"/>
                      <a:pt x="113" y="11"/>
                      <a:pt x="122" y="16"/>
                    </a:cubicBezTo>
                    <a:cubicBezTo>
                      <a:pt x="135" y="25"/>
                      <a:pt x="155" y="37"/>
                      <a:pt x="172" y="47"/>
                    </a:cubicBezTo>
                    <a:cubicBezTo>
                      <a:pt x="181" y="53"/>
                      <a:pt x="188" y="57"/>
                      <a:pt x="194" y="61"/>
                    </a:cubicBezTo>
                    <a:cubicBezTo>
                      <a:pt x="196" y="63"/>
                      <a:pt x="199" y="64"/>
                      <a:pt x="200" y="65"/>
                    </a:cubicBezTo>
                    <a:cubicBezTo>
                      <a:pt x="201" y="66"/>
                      <a:pt x="201" y="66"/>
                      <a:pt x="202" y="66"/>
                    </a:cubicBezTo>
                    <a:cubicBezTo>
                      <a:pt x="202" y="67"/>
                      <a:pt x="202" y="67"/>
                      <a:pt x="202" y="67"/>
                    </a:cubicBezTo>
                    <a:cubicBezTo>
                      <a:pt x="202" y="67"/>
                      <a:pt x="202" y="67"/>
                      <a:pt x="202" y="67"/>
                    </a:cubicBezTo>
                    <a:cubicBezTo>
                      <a:pt x="203" y="66"/>
                      <a:pt x="203" y="66"/>
                      <a:pt x="203" y="66"/>
                    </a:cubicBezTo>
                    <a:cubicBezTo>
                      <a:pt x="202" y="67"/>
                      <a:pt x="202" y="67"/>
                      <a:pt x="202" y="67"/>
                    </a:cubicBezTo>
                    <a:cubicBezTo>
                      <a:pt x="202" y="67"/>
                      <a:pt x="202" y="67"/>
                      <a:pt x="202" y="67"/>
                    </a:cubicBezTo>
                    <a:cubicBezTo>
                      <a:pt x="203" y="66"/>
                      <a:pt x="203" y="66"/>
                      <a:pt x="203" y="66"/>
                    </a:cubicBezTo>
                    <a:cubicBezTo>
                      <a:pt x="202" y="67"/>
                      <a:pt x="202" y="67"/>
                      <a:pt x="202" y="67"/>
                    </a:cubicBezTo>
                    <a:cubicBezTo>
                      <a:pt x="203" y="66"/>
                      <a:pt x="203" y="66"/>
                      <a:pt x="203" y="66"/>
                    </a:cubicBezTo>
                    <a:cubicBezTo>
                      <a:pt x="202" y="66"/>
                      <a:pt x="202" y="66"/>
                      <a:pt x="202" y="66"/>
                    </a:cubicBezTo>
                    <a:cubicBezTo>
                      <a:pt x="202" y="66"/>
                      <a:pt x="202" y="66"/>
                      <a:pt x="202" y="67"/>
                    </a:cubicBezTo>
                    <a:cubicBezTo>
                      <a:pt x="203" y="66"/>
                      <a:pt x="203" y="66"/>
                      <a:pt x="203" y="66"/>
                    </a:cubicBezTo>
                    <a:cubicBezTo>
                      <a:pt x="202" y="66"/>
                      <a:pt x="202" y="66"/>
                      <a:pt x="202" y="66"/>
                    </a:cubicBezTo>
                    <a:cubicBezTo>
                      <a:pt x="203" y="66"/>
                      <a:pt x="203" y="66"/>
                      <a:pt x="203" y="66"/>
                    </a:cubicBezTo>
                    <a:cubicBezTo>
                      <a:pt x="202" y="65"/>
                      <a:pt x="202" y="65"/>
                      <a:pt x="202" y="65"/>
                    </a:cubicBezTo>
                    <a:cubicBezTo>
                      <a:pt x="202" y="66"/>
                      <a:pt x="202" y="66"/>
                      <a:pt x="202" y="66"/>
                    </a:cubicBezTo>
                    <a:cubicBezTo>
                      <a:pt x="203" y="66"/>
                      <a:pt x="203" y="66"/>
                      <a:pt x="203" y="66"/>
                    </a:cubicBezTo>
                    <a:cubicBezTo>
                      <a:pt x="202" y="65"/>
                      <a:pt x="202" y="65"/>
                      <a:pt x="202" y="65"/>
                    </a:cubicBezTo>
                    <a:cubicBezTo>
                      <a:pt x="203" y="66"/>
                      <a:pt x="203" y="66"/>
                      <a:pt x="203" y="66"/>
                    </a:cubicBezTo>
                    <a:cubicBezTo>
                      <a:pt x="204" y="65"/>
                      <a:pt x="204" y="65"/>
                      <a:pt x="204" y="65"/>
                    </a:cubicBezTo>
                    <a:cubicBezTo>
                      <a:pt x="96" y="3"/>
                      <a:pt x="96" y="3"/>
                      <a:pt x="96" y="3"/>
                    </a:cubicBezTo>
                    <a:cubicBezTo>
                      <a:pt x="95" y="2"/>
                      <a:pt x="94" y="3"/>
                      <a:pt x="94" y="3"/>
                    </a:cubicBezTo>
                    <a:cubicBezTo>
                      <a:pt x="94" y="4"/>
                      <a:pt x="94" y="5"/>
                      <a:pt x="95" y="5"/>
                    </a:cubicBezTo>
                    <a:cubicBezTo>
                      <a:pt x="95" y="5"/>
                      <a:pt x="96" y="6"/>
                      <a:pt x="99" y="8"/>
                    </a:cubicBezTo>
                    <a:cubicBezTo>
                      <a:pt x="109" y="14"/>
                      <a:pt x="133" y="29"/>
                      <a:pt x="155" y="42"/>
                    </a:cubicBezTo>
                    <a:cubicBezTo>
                      <a:pt x="166" y="49"/>
                      <a:pt x="177" y="55"/>
                      <a:pt x="184" y="60"/>
                    </a:cubicBezTo>
                    <a:cubicBezTo>
                      <a:pt x="188" y="63"/>
                      <a:pt x="191" y="65"/>
                      <a:pt x="193" y="66"/>
                    </a:cubicBezTo>
                    <a:cubicBezTo>
                      <a:pt x="194" y="67"/>
                      <a:pt x="195" y="68"/>
                      <a:pt x="196" y="68"/>
                    </a:cubicBezTo>
                    <a:cubicBezTo>
                      <a:pt x="196" y="69"/>
                      <a:pt x="196" y="69"/>
                      <a:pt x="196" y="69"/>
                    </a:cubicBezTo>
                    <a:cubicBezTo>
                      <a:pt x="196" y="69"/>
                      <a:pt x="196" y="69"/>
                      <a:pt x="196" y="69"/>
                    </a:cubicBezTo>
                    <a:cubicBezTo>
                      <a:pt x="197" y="68"/>
                      <a:pt x="197" y="68"/>
                      <a:pt x="197" y="68"/>
                    </a:cubicBezTo>
                    <a:cubicBezTo>
                      <a:pt x="196" y="68"/>
                      <a:pt x="196" y="68"/>
                      <a:pt x="196" y="68"/>
                    </a:cubicBezTo>
                    <a:cubicBezTo>
                      <a:pt x="196" y="68"/>
                      <a:pt x="196" y="68"/>
                      <a:pt x="196" y="69"/>
                    </a:cubicBezTo>
                    <a:cubicBezTo>
                      <a:pt x="197" y="68"/>
                      <a:pt x="197" y="68"/>
                      <a:pt x="197" y="68"/>
                    </a:cubicBezTo>
                    <a:cubicBezTo>
                      <a:pt x="196" y="68"/>
                      <a:pt x="196" y="68"/>
                      <a:pt x="196" y="68"/>
                    </a:cubicBezTo>
                    <a:cubicBezTo>
                      <a:pt x="198" y="68"/>
                      <a:pt x="198" y="68"/>
                      <a:pt x="198" y="68"/>
                    </a:cubicBezTo>
                    <a:cubicBezTo>
                      <a:pt x="196" y="67"/>
                      <a:pt x="196" y="67"/>
                      <a:pt x="196" y="67"/>
                    </a:cubicBezTo>
                    <a:cubicBezTo>
                      <a:pt x="196" y="68"/>
                      <a:pt x="196" y="68"/>
                      <a:pt x="196" y="68"/>
                    </a:cubicBezTo>
                    <a:cubicBezTo>
                      <a:pt x="198" y="68"/>
                      <a:pt x="198" y="68"/>
                      <a:pt x="198" y="68"/>
                    </a:cubicBezTo>
                    <a:cubicBezTo>
                      <a:pt x="196" y="67"/>
                      <a:pt x="196" y="67"/>
                      <a:pt x="196" y="67"/>
                    </a:cubicBezTo>
                    <a:cubicBezTo>
                      <a:pt x="198" y="68"/>
                      <a:pt x="198" y="68"/>
                      <a:pt x="198" y="68"/>
                    </a:cubicBezTo>
                    <a:cubicBezTo>
                      <a:pt x="198" y="67"/>
                      <a:pt x="198" y="67"/>
                      <a:pt x="198" y="67"/>
                    </a:cubicBezTo>
                    <a:cubicBezTo>
                      <a:pt x="84" y="1"/>
                      <a:pt x="84" y="1"/>
                      <a:pt x="84" y="1"/>
                    </a:cubicBezTo>
                    <a:cubicBezTo>
                      <a:pt x="84" y="0"/>
                      <a:pt x="83" y="0"/>
                      <a:pt x="82" y="1"/>
                    </a:cubicBezTo>
                    <a:cubicBezTo>
                      <a:pt x="82" y="2"/>
                      <a:pt x="82" y="2"/>
                      <a:pt x="82" y="2"/>
                    </a:cubicBezTo>
                    <a:cubicBezTo>
                      <a:pt x="82" y="2"/>
                      <a:pt x="82" y="3"/>
                      <a:pt x="83" y="3"/>
                    </a:cubicBezTo>
                    <a:cubicBezTo>
                      <a:pt x="83" y="3"/>
                      <a:pt x="83" y="4"/>
                      <a:pt x="83" y="4"/>
                    </a:cubicBezTo>
                    <a:cubicBezTo>
                      <a:pt x="85" y="5"/>
                      <a:pt x="87" y="7"/>
                      <a:pt x="91" y="10"/>
                    </a:cubicBezTo>
                    <a:cubicBezTo>
                      <a:pt x="117" y="27"/>
                      <a:pt x="195" y="73"/>
                      <a:pt x="195" y="73"/>
                    </a:cubicBezTo>
                    <a:cubicBezTo>
                      <a:pt x="195" y="73"/>
                      <a:pt x="196" y="73"/>
                      <a:pt x="196" y="73"/>
                    </a:cubicBezTo>
                    <a:cubicBezTo>
                      <a:pt x="197" y="73"/>
                      <a:pt x="197" y="73"/>
                      <a:pt x="197" y="73"/>
                    </a:cubicBezTo>
                    <a:cubicBezTo>
                      <a:pt x="197" y="72"/>
                      <a:pt x="197" y="72"/>
                      <a:pt x="197" y="72"/>
                    </a:cubicBezTo>
                    <a:cubicBezTo>
                      <a:pt x="197" y="71"/>
                      <a:pt x="197" y="71"/>
                      <a:pt x="197" y="71"/>
                    </a:cubicBezTo>
                    <a:cubicBezTo>
                      <a:pt x="83" y="5"/>
                      <a:pt x="83" y="5"/>
                      <a:pt x="83" y="5"/>
                    </a:cubicBezTo>
                    <a:cubicBezTo>
                      <a:pt x="83" y="4"/>
                      <a:pt x="82" y="4"/>
                      <a:pt x="81" y="5"/>
                    </a:cubicBezTo>
                    <a:cubicBezTo>
                      <a:pt x="81" y="6"/>
                      <a:pt x="81" y="7"/>
                      <a:pt x="82" y="7"/>
                    </a:cubicBezTo>
                    <a:cubicBezTo>
                      <a:pt x="134" y="40"/>
                      <a:pt x="134" y="40"/>
                      <a:pt x="134" y="40"/>
                    </a:cubicBezTo>
                    <a:cubicBezTo>
                      <a:pt x="82" y="10"/>
                      <a:pt x="82" y="10"/>
                      <a:pt x="82" y="10"/>
                    </a:cubicBezTo>
                    <a:cubicBezTo>
                      <a:pt x="81" y="10"/>
                      <a:pt x="81" y="10"/>
                      <a:pt x="80" y="10"/>
                    </a:cubicBezTo>
                    <a:cubicBezTo>
                      <a:pt x="80" y="11"/>
                      <a:pt x="80" y="11"/>
                      <a:pt x="80" y="12"/>
                    </a:cubicBezTo>
                    <a:cubicBezTo>
                      <a:pt x="80" y="12"/>
                      <a:pt x="80" y="12"/>
                      <a:pt x="80" y="13"/>
                    </a:cubicBezTo>
                    <a:cubicBezTo>
                      <a:pt x="80" y="13"/>
                      <a:pt x="80" y="13"/>
                      <a:pt x="80" y="13"/>
                    </a:cubicBezTo>
                    <a:cubicBezTo>
                      <a:pt x="81" y="13"/>
                      <a:pt x="81" y="14"/>
                      <a:pt x="83" y="14"/>
                    </a:cubicBezTo>
                    <a:cubicBezTo>
                      <a:pt x="98" y="25"/>
                      <a:pt x="187" y="79"/>
                      <a:pt x="187" y="79"/>
                    </a:cubicBezTo>
                    <a:cubicBezTo>
                      <a:pt x="187" y="78"/>
                      <a:pt x="187" y="78"/>
                      <a:pt x="187" y="78"/>
                    </a:cubicBezTo>
                    <a:cubicBezTo>
                      <a:pt x="186" y="77"/>
                      <a:pt x="186" y="77"/>
                      <a:pt x="186" y="77"/>
                    </a:cubicBezTo>
                    <a:cubicBezTo>
                      <a:pt x="187" y="78"/>
                      <a:pt x="187" y="78"/>
                      <a:pt x="187" y="78"/>
                    </a:cubicBezTo>
                    <a:cubicBezTo>
                      <a:pt x="187" y="77"/>
                      <a:pt x="187" y="77"/>
                      <a:pt x="187" y="77"/>
                    </a:cubicBezTo>
                    <a:cubicBezTo>
                      <a:pt x="186" y="77"/>
                      <a:pt x="186" y="77"/>
                      <a:pt x="186" y="77"/>
                    </a:cubicBezTo>
                    <a:cubicBezTo>
                      <a:pt x="187" y="78"/>
                      <a:pt x="187" y="78"/>
                      <a:pt x="187" y="78"/>
                    </a:cubicBezTo>
                    <a:cubicBezTo>
                      <a:pt x="187" y="77"/>
                      <a:pt x="187" y="77"/>
                      <a:pt x="187" y="77"/>
                    </a:cubicBezTo>
                    <a:cubicBezTo>
                      <a:pt x="187" y="77"/>
                      <a:pt x="187" y="77"/>
                      <a:pt x="187" y="77"/>
                    </a:cubicBezTo>
                    <a:cubicBezTo>
                      <a:pt x="187" y="77"/>
                      <a:pt x="187" y="77"/>
                      <a:pt x="187" y="77"/>
                    </a:cubicBezTo>
                    <a:cubicBezTo>
                      <a:pt x="187" y="77"/>
                      <a:pt x="187" y="77"/>
                      <a:pt x="187" y="77"/>
                    </a:cubicBezTo>
                    <a:cubicBezTo>
                      <a:pt x="187" y="77"/>
                      <a:pt x="187" y="77"/>
                      <a:pt x="187" y="77"/>
                    </a:cubicBezTo>
                    <a:cubicBezTo>
                      <a:pt x="187" y="77"/>
                      <a:pt x="187" y="77"/>
                      <a:pt x="187" y="77"/>
                    </a:cubicBezTo>
                    <a:cubicBezTo>
                      <a:pt x="187" y="77"/>
                      <a:pt x="186" y="76"/>
                      <a:pt x="185" y="76"/>
                    </a:cubicBezTo>
                    <a:cubicBezTo>
                      <a:pt x="181" y="74"/>
                      <a:pt x="172" y="70"/>
                      <a:pt x="162" y="64"/>
                    </a:cubicBezTo>
                    <a:cubicBezTo>
                      <a:pt x="146" y="55"/>
                      <a:pt x="126" y="43"/>
                      <a:pt x="110" y="34"/>
                    </a:cubicBezTo>
                    <a:cubicBezTo>
                      <a:pt x="102" y="29"/>
                      <a:pt x="95" y="25"/>
                      <a:pt x="90" y="22"/>
                    </a:cubicBezTo>
                    <a:cubicBezTo>
                      <a:pt x="85" y="19"/>
                      <a:pt x="82" y="17"/>
                      <a:pt x="82" y="17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8"/>
                      <a:pt x="80" y="18"/>
                      <a:pt x="80" y="18"/>
                    </a:cubicBezTo>
                    <a:cubicBezTo>
                      <a:pt x="80" y="19"/>
                      <a:pt x="80" y="19"/>
                      <a:pt x="80" y="20"/>
                    </a:cubicBezTo>
                    <a:cubicBezTo>
                      <a:pt x="81" y="20"/>
                      <a:pt x="82" y="21"/>
                      <a:pt x="83" y="22"/>
                    </a:cubicBezTo>
                    <a:cubicBezTo>
                      <a:pt x="87" y="25"/>
                      <a:pt x="95" y="31"/>
                      <a:pt x="105" y="37"/>
                    </a:cubicBezTo>
                    <a:cubicBezTo>
                      <a:pt x="135" y="56"/>
                      <a:pt x="182" y="83"/>
                      <a:pt x="182" y="83"/>
                    </a:cubicBezTo>
                    <a:cubicBezTo>
                      <a:pt x="183" y="82"/>
                      <a:pt x="183" y="82"/>
                      <a:pt x="183" y="82"/>
                    </a:cubicBezTo>
                    <a:cubicBezTo>
                      <a:pt x="182" y="81"/>
                      <a:pt x="182" y="81"/>
                      <a:pt x="182" y="81"/>
                    </a:cubicBezTo>
                    <a:cubicBezTo>
                      <a:pt x="183" y="82"/>
                      <a:pt x="183" y="82"/>
                      <a:pt x="183" y="82"/>
                    </a:cubicBezTo>
                    <a:cubicBezTo>
                      <a:pt x="183" y="80"/>
                      <a:pt x="183" y="80"/>
                      <a:pt x="183" y="80"/>
                    </a:cubicBezTo>
                    <a:cubicBezTo>
                      <a:pt x="182" y="81"/>
                      <a:pt x="182" y="81"/>
                      <a:pt x="182" y="81"/>
                    </a:cubicBezTo>
                    <a:cubicBezTo>
                      <a:pt x="183" y="82"/>
                      <a:pt x="183" y="82"/>
                      <a:pt x="183" y="82"/>
                    </a:cubicBezTo>
                    <a:cubicBezTo>
                      <a:pt x="183" y="80"/>
                      <a:pt x="183" y="80"/>
                      <a:pt x="183" y="80"/>
                    </a:cubicBezTo>
                    <a:cubicBezTo>
                      <a:pt x="183" y="82"/>
                      <a:pt x="183" y="82"/>
                      <a:pt x="183" y="82"/>
                    </a:cubicBezTo>
                    <a:cubicBezTo>
                      <a:pt x="183" y="80"/>
                      <a:pt x="183" y="80"/>
                      <a:pt x="183" y="80"/>
                    </a:cubicBezTo>
                    <a:cubicBezTo>
                      <a:pt x="183" y="80"/>
                      <a:pt x="183" y="80"/>
                      <a:pt x="183" y="80"/>
                    </a:cubicBezTo>
                    <a:cubicBezTo>
                      <a:pt x="183" y="82"/>
                      <a:pt x="183" y="82"/>
                      <a:pt x="183" y="82"/>
                    </a:cubicBezTo>
                    <a:cubicBezTo>
                      <a:pt x="183" y="80"/>
                      <a:pt x="183" y="80"/>
                      <a:pt x="183" y="80"/>
                    </a:cubicBezTo>
                    <a:cubicBezTo>
                      <a:pt x="183" y="81"/>
                      <a:pt x="183" y="81"/>
                      <a:pt x="183" y="81"/>
                    </a:cubicBezTo>
                    <a:cubicBezTo>
                      <a:pt x="183" y="80"/>
                      <a:pt x="183" y="80"/>
                      <a:pt x="183" y="80"/>
                    </a:cubicBezTo>
                    <a:cubicBezTo>
                      <a:pt x="183" y="80"/>
                      <a:pt x="183" y="80"/>
                      <a:pt x="183" y="80"/>
                    </a:cubicBezTo>
                    <a:cubicBezTo>
                      <a:pt x="183" y="81"/>
                      <a:pt x="183" y="81"/>
                      <a:pt x="183" y="81"/>
                    </a:cubicBezTo>
                    <a:cubicBezTo>
                      <a:pt x="183" y="80"/>
                      <a:pt x="183" y="80"/>
                      <a:pt x="183" y="80"/>
                    </a:cubicBezTo>
                    <a:cubicBezTo>
                      <a:pt x="183" y="80"/>
                      <a:pt x="183" y="80"/>
                      <a:pt x="183" y="80"/>
                    </a:cubicBezTo>
                    <a:cubicBezTo>
                      <a:pt x="183" y="80"/>
                      <a:pt x="183" y="80"/>
                      <a:pt x="183" y="80"/>
                    </a:cubicBezTo>
                    <a:cubicBezTo>
                      <a:pt x="183" y="80"/>
                      <a:pt x="183" y="80"/>
                      <a:pt x="183" y="80"/>
                    </a:cubicBezTo>
                    <a:cubicBezTo>
                      <a:pt x="183" y="80"/>
                      <a:pt x="183" y="80"/>
                      <a:pt x="183" y="80"/>
                    </a:cubicBezTo>
                    <a:cubicBezTo>
                      <a:pt x="183" y="80"/>
                      <a:pt x="183" y="80"/>
                      <a:pt x="183" y="80"/>
                    </a:cubicBezTo>
                    <a:cubicBezTo>
                      <a:pt x="183" y="80"/>
                      <a:pt x="182" y="80"/>
                      <a:pt x="181" y="79"/>
                    </a:cubicBezTo>
                    <a:cubicBezTo>
                      <a:pt x="173" y="76"/>
                      <a:pt x="148" y="61"/>
                      <a:pt x="125" y="48"/>
                    </a:cubicBezTo>
                    <a:cubicBezTo>
                      <a:pt x="113" y="41"/>
                      <a:pt x="102" y="35"/>
                      <a:pt x="94" y="30"/>
                    </a:cubicBezTo>
                    <a:cubicBezTo>
                      <a:pt x="90" y="28"/>
                      <a:pt x="86" y="26"/>
                      <a:pt x="84" y="24"/>
                    </a:cubicBezTo>
                    <a:cubicBezTo>
                      <a:pt x="83" y="24"/>
                      <a:pt x="82" y="23"/>
                      <a:pt x="81" y="23"/>
                    </a:cubicBezTo>
                    <a:cubicBezTo>
                      <a:pt x="81" y="22"/>
                      <a:pt x="81" y="22"/>
                      <a:pt x="81" y="22"/>
                    </a:cubicBezTo>
                    <a:cubicBezTo>
                      <a:pt x="80" y="22"/>
                      <a:pt x="80" y="22"/>
                      <a:pt x="80" y="22"/>
                    </a:cubicBezTo>
                    <a:cubicBezTo>
                      <a:pt x="80" y="22"/>
                      <a:pt x="80" y="22"/>
                      <a:pt x="80" y="22"/>
                    </a:cubicBezTo>
                    <a:cubicBezTo>
                      <a:pt x="80" y="22"/>
                      <a:pt x="80" y="22"/>
                      <a:pt x="80" y="22"/>
                    </a:cubicBezTo>
                    <a:cubicBezTo>
                      <a:pt x="80" y="22"/>
                      <a:pt x="80" y="22"/>
                      <a:pt x="80" y="22"/>
                    </a:cubicBezTo>
                    <a:cubicBezTo>
                      <a:pt x="80" y="22"/>
                      <a:pt x="80" y="22"/>
                      <a:pt x="80" y="22"/>
                    </a:cubicBezTo>
                    <a:cubicBezTo>
                      <a:pt x="79" y="22"/>
                      <a:pt x="79" y="22"/>
                      <a:pt x="78" y="22"/>
                    </a:cubicBezTo>
                    <a:cubicBezTo>
                      <a:pt x="78" y="23"/>
                      <a:pt x="78" y="23"/>
                      <a:pt x="78" y="23"/>
                    </a:cubicBezTo>
                    <a:cubicBezTo>
                      <a:pt x="78" y="24"/>
                      <a:pt x="78" y="24"/>
                      <a:pt x="78" y="24"/>
                    </a:cubicBezTo>
                    <a:cubicBezTo>
                      <a:pt x="79" y="25"/>
                      <a:pt x="79" y="25"/>
                      <a:pt x="79" y="25"/>
                    </a:cubicBezTo>
                    <a:cubicBezTo>
                      <a:pt x="79" y="25"/>
                      <a:pt x="80" y="26"/>
                      <a:pt x="81" y="26"/>
                    </a:cubicBezTo>
                    <a:cubicBezTo>
                      <a:pt x="88" y="31"/>
                      <a:pt x="112" y="46"/>
                      <a:pt x="135" y="60"/>
                    </a:cubicBezTo>
                    <a:cubicBezTo>
                      <a:pt x="157" y="74"/>
                      <a:pt x="178" y="87"/>
                      <a:pt x="178" y="87"/>
                    </a:cubicBezTo>
                    <a:cubicBezTo>
                      <a:pt x="179" y="85"/>
                      <a:pt x="179" y="85"/>
                      <a:pt x="179" y="85"/>
                    </a:cubicBezTo>
                    <a:cubicBezTo>
                      <a:pt x="177" y="84"/>
                      <a:pt x="177" y="84"/>
                      <a:pt x="177" y="84"/>
                    </a:cubicBezTo>
                    <a:cubicBezTo>
                      <a:pt x="179" y="85"/>
                      <a:pt x="179" y="85"/>
                      <a:pt x="179" y="85"/>
                    </a:cubicBezTo>
                    <a:cubicBezTo>
                      <a:pt x="178" y="84"/>
                      <a:pt x="178" y="84"/>
                      <a:pt x="178" y="84"/>
                    </a:cubicBezTo>
                    <a:cubicBezTo>
                      <a:pt x="177" y="84"/>
                      <a:pt x="177" y="84"/>
                      <a:pt x="177" y="84"/>
                    </a:cubicBezTo>
                    <a:cubicBezTo>
                      <a:pt x="179" y="85"/>
                      <a:pt x="179" y="85"/>
                      <a:pt x="179" y="85"/>
                    </a:cubicBezTo>
                    <a:cubicBezTo>
                      <a:pt x="178" y="84"/>
                      <a:pt x="178" y="84"/>
                      <a:pt x="178" y="84"/>
                    </a:cubicBezTo>
                    <a:cubicBezTo>
                      <a:pt x="178" y="85"/>
                      <a:pt x="178" y="85"/>
                      <a:pt x="178" y="85"/>
                    </a:cubicBezTo>
                    <a:cubicBezTo>
                      <a:pt x="178" y="84"/>
                      <a:pt x="178" y="84"/>
                      <a:pt x="178" y="84"/>
                    </a:cubicBezTo>
                    <a:cubicBezTo>
                      <a:pt x="178" y="84"/>
                      <a:pt x="178" y="84"/>
                      <a:pt x="178" y="84"/>
                    </a:cubicBezTo>
                    <a:cubicBezTo>
                      <a:pt x="178" y="85"/>
                      <a:pt x="178" y="85"/>
                      <a:pt x="178" y="85"/>
                    </a:cubicBezTo>
                    <a:cubicBezTo>
                      <a:pt x="178" y="84"/>
                      <a:pt x="178" y="84"/>
                      <a:pt x="178" y="84"/>
                    </a:cubicBezTo>
                    <a:cubicBezTo>
                      <a:pt x="178" y="84"/>
                      <a:pt x="178" y="84"/>
                      <a:pt x="178" y="84"/>
                    </a:cubicBezTo>
                    <a:cubicBezTo>
                      <a:pt x="179" y="84"/>
                      <a:pt x="179" y="84"/>
                      <a:pt x="179" y="84"/>
                    </a:cubicBezTo>
                    <a:cubicBezTo>
                      <a:pt x="178" y="84"/>
                      <a:pt x="178" y="84"/>
                      <a:pt x="178" y="84"/>
                    </a:cubicBezTo>
                    <a:cubicBezTo>
                      <a:pt x="178" y="84"/>
                      <a:pt x="178" y="84"/>
                      <a:pt x="178" y="84"/>
                    </a:cubicBezTo>
                    <a:cubicBezTo>
                      <a:pt x="179" y="84"/>
                      <a:pt x="179" y="84"/>
                      <a:pt x="179" y="84"/>
                    </a:cubicBezTo>
                    <a:cubicBezTo>
                      <a:pt x="178" y="84"/>
                      <a:pt x="178" y="84"/>
                      <a:pt x="177" y="83"/>
                    </a:cubicBezTo>
                    <a:cubicBezTo>
                      <a:pt x="173" y="82"/>
                      <a:pt x="165" y="77"/>
                      <a:pt x="155" y="72"/>
                    </a:cubicBezTo>
                    <a:cubicBezTo>
                      <a:pt x="141" y="64"/>
                      <a:pt x="122" y="53"/>
                      <a:pt x="107" y="44"/>
                    </a:cubicBezTo>
                    <a:cubicBezTo>
                      <a:pt x="99" y="40"/>
                      <a:pt x="93" y="36"/>
                      <a:pt x="88" y="33"/>
                    </a:cubicBezTo>
                    <a:cubicBezTo>
                      <a:pt x="83" y="31"/>
                      <a:pt x="80" y="29"/>
                      <a:pt x="80" y="29"/>
                    </a:cubicBezTo>
                    <a:cubicBezTo>
                      <a:pt x="80" y="28"/>
                      <a:pt x="79" y="29"/>
                      <a:pt x="78" y="29"/>
                    </a:cubicBezTo>
                    <a:cubicBezTo>
                      <a:pt x="78" y="30"/>
                      <a:pt x="78" y="31"/>
                      <a:pt x="79" y="31"/>
                    </a:cubicBezTo>
                    <a:cubicBezTo>
                      <a:pt x="174" y="91"/>
                      <a:pt x="174" y="91"/>
                      <a:pt x="174" y="91"/>
                    </a:cubicBezTo>
                    <a:cubicBezTo>
                      <a:pt x="175" y="90"/>
                      <a:pt x="175" y="90"/>
                      <a:pt x="175" y="90"/>
                    </a:cubicBezTo>
                    <a:cubicBezTo>
                      <a:pt x="174" y="89"/>
                      <a:pt x="174" y="89"/>
                      <a:pt x="174" y="89"/>
                    </a:cubicBezTo>
                    <a:cubicBezTo>
                      <a:pt x="175" y="90"/>
                      <a:pt x="175" y="90"/>
                      <a:pt x="175" y="90"/>
                    </a:cubicBezTo>
                    <a:cubicBezTo>
                      <a:pt x="174" y="88"/>
                      <a:pt x="174" y="88"/>
                      <a:pt x="174" y="88"/>
                    </a:cubicBezTo>
                    <a:cubicBezTo>
                      <a:pt x="174" y="89"/>
                      <a:pt x="174" y="89"/>
                      <a:pt x="174" y="89"/>
                    </a:cubicBezTo>
                    <a:cubicBezTo>
                      <a:pt x="175" y="90"/>
                      <a:pt x="175" y="90"/>
                      <a:pt x="175" y="90"/>
                    </a:cubicBezTo>
                    <a:cubicBezTo>
                      <a:pt x="174" y="88"/>
                      <a:pt x="174" y="88"/>
                      <a:pt x="174" y="88"/>
                    </a:cubicBezTo>
                    <a:cubicBezTo>
                      <a:pt x="174" y="89"/>
                      <a:pt x="174" y="89"/>
                      <a:pt x="174" y="89"/>
                    </a:cubicBezTo>
                    <a:cubicBezTo>
                      <a:pt x="174" y="88"/>
                      <a:pt x="174" y="88"/>
                      <a:pt x="174" y="88"/>
                    </a:cubicBezTo>
                    <a:cubicBezTo>
                      <a:pt x="174" y="88"/>
                      <a:pt x="174" y="88"/>
                      <a:pt x="174" y="88"/>
                    </a:cubicBezTo>
                    <a:cubicBezTo>
                      <a:pt x="174" y="89"/>
                      <a:pt x="174" y="89"/>
                      <a:pt x="174" y="89"/>
                    </a:cubicBezTo>
                    <a:cubicBezTo>
                      <a:pt x="174" y="88"/>
                      <a:pt x="174" y="88"/>
                      <a:pt x="174" y="88"/>
                    </a:cubicBezTo>
                    <a:cubicBezTo>
                      <a:pt x="174" y="88"/>
                      <a:pt x="174" y="88"/>
                      <a:pt x="174" y="88"/>
                    </a:cubicBezTo>
                    <a:cubicBezTo>
                      <a:pt x="174" y="88"/>
                      <a:pt x="174" y="88"/>
                      <a:pt x="174" y="88"/>
                    </a:cubicBezTo>
                    <a:cubicBezTo>
                      <a:pt x="174" y="88"/>
                      <a:pt x="174" y="88"/>
                      <a:pt x="174" y="88"/>
                    </a:cubicBezTo>
                    <a:cubicBezTo>
                      <a:pt x="174" y="88"/>
                      <a:pt x="174" y="88"/>
                      <a:pt x="174" y="88"/>
                    </a:cubicBezTo>
                    <a:cubicBezTo>
                      <a:pt x="174" y="88"/>
                      <a:pt x="174" y="88"/>
                      <a:pt x="174" y="88"/>
                    </a:cubicBezTo>
                    <a:cubicBezTo>
                      <a:pt x="174" y="88"/>
                      <a:pt x="174" y="88"/>
                      <a:pt x="173" y="88"/>
                    </a:cubicBezTo>
                    <a:cubicBezTo>
                      <a:pt x="169" y="86"/>
                      <a:pt x="161" y="82"/>
                      <a:pt x="152" y="77"/>
                    </a:cubicBezTo>
                    <a:cubicBezTo>
                      <a:pt x="138" y="69"/>
                      <a:pt x="120" y="59"/>
                      <a:pt x="105" y="50"/>
                    </a:cubicBezTo>
                    <a:cubicBezTo>
                      <a:pt x="98" y="46"/>
                      <a:pt x="92" y="43"/>
                      <a:pt x="88" y="40"/>
                    </a:cubicBezTo>
                    <a:cubicBezTo>
                      <a:pt x="83" y="37"/>
                      <a:pt x="80" y="36"/>
                      <a:pt x="80" y="36"/>
                    </a:cubicBezTo>
                    <a:cubicBezTo>
                      <a:pt x="80" y="35"/>
                      <a:pt x="79" y="35"/>
                      <a:pt x="78" y="36"/>
                    </a:cubicBezTo>
                    <a:cubicBezTo>
                      <a:pt x="78" y="37"/>
                      <a:pt x="78" y="37"/>
                      <a:pt x="78" y="37"/>
                    </a:cubicBezTo>
                    <a:cubicBezTo>
                      <a:pt x="78" y="38"/>
                      <a:pt x="78" y="38"/>
                      <a:pt x="79" y="38"/>
                    </a:cubicBezTo>
                    <a:cubicBezTo>
                      <a:pt x="79" y="39"/>
                      <a:pt x="80" y="40"/>
                      <a:pt x="81" y="40"/>
                    </a:cubicBezTo>
                    <a:cubicBezTo>
                      <a:pt x="84" y="43"/>
                      <a:pt x="92" y="48"/>
                      <a:pt x="101" y="54"/>
                    </a:cubicBezTo>
                    <a:cubicBezTo>
                      <a:pt x="128" y="71"/>
                      <a:pt x="170" y="95"/>
                      <a:pt x="170" y="95"/>
                    </a:cubicBezTo>
                    <a:cubicBezTo>
                      <a:pt x="170" y="94"/>
                      <a:pt x="170" y="94"/>
                      <a:pt x="170" y="94"/>
                    </a:cubicBezTo>
                    <a:cubicBezTo>
                      <a:pt x="169" y="93"/>
                      <a:pt x="169" y="93"/>
                      <a:pt x="169" y="93"/>
                    </a:cubicBezTo>
                    <a:cubicBezTo>
                      <a:pt x="170" y="94"/>
                      <a:pt x="170" y="94"/>
                      <a:pt x="170" y="94"/>
                    </a:cubicBezTo>
                    <a:cubicBezTo>
                      <a:pt x="170" y="92"/>
                      <a:pt x="170" y="92"/>
                      <a:pt x="170" y="92"/>
                    </a:cubicBezTo>
                    <a:cubicBezTo>
                      <a:pt x="169" y="93"/>
                      <a:pt x="169" y="93"/>
                      <a:pt x="169" y="93"/>
                    </a:cubicBezTo>
                    <a:cubicBezTo>
                      <a:pt x="170" y="94"/>
                      <a:pt x="170" y="94"/>
                      <a:pt x="170" y="94"/>
                    </a:cubicBezTo>
                    <a:cubicBezTo>
                      <a:pt x="170" y="92"/>
                      <a:pt x="170" y="92"/>
                      <a:pt x="170" y="92"/>
                    </a:cubicBezTo>
                    <a:cubicBezTo>
                      <a:pt x="170" y="93"/>
                      <a:pt x="170" y="93"/>
                      <a:pt x="170" y="93"/>
                    </a:cubicBezTo>
                    <a:cubicBezTo>
                      <a:pt x="170" y="92"/>
                      <a:pt x="170" y="92"/>
                      <a:pt x="170" y="92"/>
                    </a:cubicBezTo>
                    <a:cubicBezTo>
                      <a:pt x="170" y="92"/>
                      <a:pt x="170" y="92"/>
                      <a:pt x="170" y="92"/>
                    </a:cubicBezTo>
                    <a:cubicBezTo>
                      <a:pt x="170" y="93"/>
                      <a:pt x="170" y="93"/>
                      <a:pt x="170" y="93"/>
                    </a:cubicBezTo>
                    <a:cubicBezTo>
                      <a:pt x="170" y="92"/>
                      <a:pt x="170" y="92"/>
                      <a:pt x="170" y="92"/>
                    </a:cubicBezTo>
                    <a:cubicBezTo>
                      <a:pt x="170" y="93"/>
                      <a:pt x="170" y="93"/>
                      <a:pt x="170" y="93"/>
                    </a:cubicBezTo>
                    <a:cubicBezTo>
                      <a:pt x="170" y="92"/>
                      <a:pt x="170" y="92"/>
                      <a:pt x="170" y="92"/>
                    </a:cubicBezTo>
                    <a:cubicBezTo>
                      <a:pt x="170" y="92"/>
                      <a:pt x="170" y="92"/>
                      <a:pt x="170" y="92"/>
                    </a:cubicBezTo>
                    <a:cubicBezTo>
                      <a:pt x="170" y="93"/>
                      <a:pt x="170" y="93"/>
                      <a:pt x="170" y="93"/>
                    </a:cubicBezTo>
                    <a:cubicBezTo>
                      <a:pt x="170" y="92"/>
                      <a:pt x="170" y="92"/>
                      <a:pt x="170" y="92"/>
                    </a:cubicBezTo>
                    <a:cubicBezTo>
                      <a:pt x="170" y="92"/>
                      <a:pt x="170" y="92"/>
                      <a:pt x="170" y="92"/>
                    </a:cubicBezTo>
                    <a:cubicBezTo>
                      <a:pt x="170" y="92"/>
                      <a:pt x="170" y="92"/>
                      <a:pt x="169" y="91"/>
                    </a:cubicBezTo>
                    <a:cubicBezTo>
                      <a:pt x="161" y="88"/>
                      <a:pt x="138" y="75"/>
                      <a:pt x="117" y="63"/>
                    </a:cubicBezTo>
                    <a:cubicBezTo>
                      <a:pt x="106" y="57"/>
                      <a:pt x="96" y="51"/>
                      <a:pt x="89" y="46"/>
                    </a:cubicBezTo>
                    <a:cubicBezTo>
                      <a:pt x="81" y="42"/>
                      <a:pt x="76" y="39"/>
                      <a:pt x="76" y="39"/>
                    </a:cubicBezTo>
                    <a:cubicBezTo>
                      <a:pt x="76" y="39"/>
                      <a:pt x="75" y="39"/>
                      <a:pt x="74" y="40"/>
                    </a:cubicBezTo>
                    <a:cubicBezTo>
                      <a:pt x="74" y="41"/>
                      <a:pt x="74" y="41"/>
                      <a:pt x="75" y="42"/>
                    </a:cubicBezTo>
                    <a:cubicBezTo>
                      <a:pt x="75" y="42"/>
                      <a:pt x="80" y="45"/>
                      <a:pt x="89" y="50"/>
                    </a:cubicBezTo>
                    <a:cubicBezTo>
                      <a:pt x="102" y="58"/>
                      <a:pt x="121" y="69"/>
                      <a:pt x="137" y="79"/>
                    </a:cubicBezTo>
                    <a:cubicBezTo>
                      <a:pt x="144" y="84"/>
                      <a:pt x="152" y="89"/>
                      <a:pt x="157" y="92"/>
                    </a:cubicBezTo>
                    <a:cubicBezTo>
                      <a:pt x="159" y="94"/>
                      <a:pt x="161" y="95"/>
                      <a:pt x="163" y="96"/>
                    </a:cubicBezTo>
                    <a:cubicBezTo>
                      <a:pt x="164" y="97"/>
                      <a:pt x="164" y="97"/>
                      <a:pt x="164" y="97"/>
                    </a:cubicBezTo>
                    <a:cubicBezTo>
                      <a:pt x="165" y="98"/>
                      <a:pt x="165" y="98"/>
                      <a:pt x="165" y="98"/>
                    </a:cubicBezTo>
                    <a:cubicBezTo>
                      <a:pt x="165" y="97"/>
                      <a:pt x="165" y="97"/>
                      <a:pt x="165" y="97"/>
                    </a:cubicBezTo>
                    <a:cubicBezTo>
                      <a:pt x="165" y="98"/>
                      <a:pt x="165" y="98"/>
                      <a:pt x="165" y="98"/>
                    </a:cubicBezTo>
                    <a:cubicBezTo>
                      <a:pt x="165" y="98"/>
                      <a:pt x="165" y="98"/>
                      <a:pt x="165" y="98"/>
                    </a:cubicBezTo>
                    <a:cubicBezTo>
                      <a:pt x="165" y="97"/>
                      <a:pt x="165" y="97"/>
                      <a:pt x="165" y="97"/>
                    </a:cubicBezTo>
                    <a:cubicBezTo>
                      <a:pt x="165" y="98"/>
                      <a:pt x="165" y="98"/>
                      <a:pt x="165" y="98"/>
                    </a:cubicBezTo>
                    <a:cubicBezTo>
                      <a:pt x="166" y="97"/>
                      <a:pt x="166" y="97"/>
                      <a:pt x="166" y="97"/>
                    </a:cubicBezTo>
                    <a:cubicBezTo>
                      <a:pt x="164" y="97"/>
                      <a:pt x="164" y="97"/>
                      <a:pt x="164" y="97"/>
                    </a:cubicBezTo>
                    <a:cubicBezTo>
                      <a:pt x="165" y="98"/>
                      <a:pt x="165" y="98"/>
                      <a:pt x="165" y="98"/>
                    </a:cubicBezTo>
                    <a:cubicBezTo>
                      <a:pt x="166" y="97"/>
                      <a:pt x="166" y="97"/>
                      <a:pt x="166" y="97"/>
                    </a:cubicBezTo>
                    <a:cubicBezTo>
                      <a:pt x="164" y="97"/>
                      <a:pt x="164" y="97"/>
                      <a:pt x="164" y="97"/>
                    </a:cubicBezTo>
                    <a:cubicBezTo>
                      <a:pt x="166" y="97"/>
                      <a:pt x="166" y="97"/>
                      <a:pt x="166" y="97"/>
                    </a:cubicBezTo>
                    <a:cubicBezTo>
                      <a:pt x="165" y="96"/>
                      <a:pt x="165" y="96"/>
                      <a:pt x="165" y="96"/>
                    </a:cubicBezTo>
                    <a:cubicBezTo>
                      <a:pt x="164" y="97"/>
                      <a:pt x="164" y="97"/>
                      <a:pt x="164" y="97"/>
                    </a:cubicBezTo>
                    <a:cubicBezTo>
                      <a:pt x="166" y="97"/>
                      <a:pt x="166" y="97"/>
                      <a:pt x="166" y="97"/>
                    </a:cubicBezTo>
                    <a:cubicBezTo>
                      <a:pt x="165" y="96"/>
                      <a:pt x="165" y="96"/>
                      <a:pt x="165" y="96"/>
                    </a:cubicBezTo>
                    <a:cubicBezTo>
                      <a:pt x="166" y="97"/>
                      <a:pt x="166" y="97"/>
                      <a:pt x="166" y="97"/>
                    </a:cubicBezTo>
                    <a:cubicBezTo>
                      <a:pt x="167" y="96"/>
                      <a:pt x="167" y="96"/>
                      <a:pt x="167" y="96"/>
                    </a:cubicBezTo>
                    <a:cubicBezTo>
                      <a:pt x="69" y="40"/>
                      <a:pt x="69" y="40"/>
                      <a:pt x="69" y="40"/>
                    </a:cubicBezTo>
                    <a:cubicBezTo>
                      <a:pt x="68" y="40"/>
                      <a:pt x="67" y="40"/>
                      <a:pt x="67" y="40"/>
                    </a:cubicBezTo>
                    <a:cubicBezTo>
                      <a:pt x="66" y="41"/>
                      <a:pt x="66" y="41"/>
                      <a:pt x="66" y="41"/>
                    </a:cubicBezTo>
                    <a:cubicBezTo>
                      <a:pt x="66" y="42"/>
                      <a:pt x="67" y="42"/>
                      <a:pt x="67" y="42"/>
                    </a:cubicBezTo>
                    <a:cubicBezTo>
                      <a:pt x="68" y="43"/>
                      <a:pt x="68" y="43"/>
                      <a:pt x="68" y="43"/>
                    </a:cubicBezTo>
                    <a:cubicBezTo>
                      <a:pt x="69" y="44"/>
                      <a:pt x="71" y="46"/>
                      <a:pt x="74" y="48"/>
                    </a:cubicBezTo>
                    <a:cubicBezTo>
                      <a:pt x="85" y="55"/>
                      <a:pt x="107" y="68"/>
                      <a:pt x="126" y="80"/>
                    </a:cubicBezTo>
                    <a:cubicBezTo>
                      <a:pt x="136" y="86"/>
                      <a:pt x="145" y="91"/>
                      <a:pt x="151" y="95"/>
                    </a:cubicBezTo>
                    <a:cubicBezTo>
                      <a:pt x="154" y="97"/>
                      <a:pt x="157" y="99"/>
                      <a:pt x="159" y="100"/>
                    </a:cubicBezTo>
                    <a:cubicBezTo>
                      <a:pt x="160" y="100"/>
                      <a:pt x="161" y="101"/>
                      <a:pt x="161" y="101"/>
                    </a:cubicBezTo>
                    <a:cubicBezTo>
                      <a:pt x="162" y="101"/>
                      <a:pt x="162" y="101"/>
                      <a:pt x="162" y="101"/>
                    </a:cubicBezTo>
                    <a:cubicBezTo>
                      <a:pt x="162" y="101"/>
                      <a:pt x="162" y="101"/>
                      <a:pt x="162" y="101"/>
                    </a:cubicBezTo>
                    <a:cubicBezTo>
                      <a:pt x="162" y="101"/>
                      <a:pt x="162" y="101"/>
                      <a:pt x="162" y="101"/>
                    </a:cubicBezTo>
                    <a:cubicBezTo>
                      <a:pt x="162" y="101"/>
                      <a:pt x="162" y="101"/>
                      <a:pt x="162" y="101"/>
                    </a:cubicBezTo>
                    <a:cubicBezTo>
                      <a:pt x="161" y="101"/>
                      <a:pt x="161" y="101"/>
                      <a:pt x="161" y="101"/>
                    </a:cubicBezTo>
                    <a:cubicBezTo>
                      <a:pt x="162" y="101"/>
                      <a:pt x="162" y="101"/>
                      <a:pt x="162" y="101"/>
                    </a:cubicBezTo>
                    <a:cubicBezTo>
                      <a:pt x="162" y="101"/>
                      <a:pt x="162" y="101"/>
                      <a:pt x="162" y="101"/>
                    </a:cubicBezTo>
                    <a:cubicBezTo>
                      <a:pt x="161" y="101"/>
                      <a:pt x="161" y="101"/>
                      <a:pt x="161" y="101"/>
                    </a:cubicBezTo>
                    <a:cubicBezTo>
                      <a:pt x="162" y="100"/>
                      <a:pt x="162" y="100"/>
                      <a:pt x="162" y="100"/>
                    </a:cubicBezTo>
                    <a:cubicBezTo>
                      <a:pt x="161" y="101"/>
                      <a:pt x="161" y="101"/>
                      <a:pt x="161" y="101"/>
                    </a:cubicBezTo>
                    <a:cubicBezTo>
                      <a:pt x="161" y="101"/>
                      <a:pt x="161" y="101"/>
                      <a:pt x="161" y="101"/>
                    </a:cubicBezTo>
                    <a:cubicBezTo>
                      <a:pt x="162" y="100"/>
                      <a:pt x="162" y="100"/>
                      <a:pt x="162" y="100"/>
                    </a:cubicBezTo>
                    <a:cubicBezTo>
                      <a:pt x="161" y="101"/>
                      <a:pt x="161" y="101"/>
                      <a:pt x="161" y="101"/>
                    </a:cubicBezTo>
                    <a:cubicBezTo>
                      <a:pt x="163" y="100"/>
                      <a:pt x="163" y="100"/>
                      <a:pt x="163" y="100"/>
                    </a:cubicBezTo>
                    <a:cubicBezTo>
                      <a:pt x="161" y="100"/>
                      <a:pt x="161" y="100"/>
                      <a:pt x="161" y="100"/>
                    </a:cubicBezTo>
                    <a:cubicBezTo>
                      <a:pt x="161" y="101"/>
                      <a:pt x="161" y="101"/>
                      <a:pt x="161" y="101"/>
                    </a:cubicBezTo>
                    <a:cubicBezTo>
                      <a:pt x="163" y="100"/>
                      <a:pt x="163" y="100"/>
                      <a:pt x="163" y="100"/>
                    </a:cubicBezTo>
                    <a:cubicBezTo>
                      <a:pt x="161" y="100"/>
                      <a:pt x="161" y="100"/>
                      <a:pt x="161" y="100"/>
                    </a:cubicBezTo>
                    <a:cubicBezTo>
                      <a:pt x="163" y="100"/>
                      <a:pt x="163" y="100"/>
                      <a:pt x="163" y="100"/>
                    </a:cubicBezTo>
                    <a:cubicBezTo>
                      <a:pt x="163" y="99"/>
                      <a:pt x="163" y="99"/>
                      <a:pt x="163" y="99"/>
                    </a:cubicBezTo>
                    <a:cubicBezTo>
                      <a:pt x="163" y="99"/>
                      <a:pt x="139" y="85"/>
                      <a:pt x="115" y="70"/>
                    </a:cubicBezTo>
                    <a:cubicBezTo>
                      <a:pt x="102" y="63"/>
                      <a:pt x="90" y="56"/>
                      <a:pt x="80" y="51"/>
                    </a:cubicBezTo>
                    <a:cubicBezTo>
                      <a:pt x="76" y="48"/>
                      <a:pt x="72" y="46"/>
                      <a:pt x="69" y="44"/>
                    </a:cubicBezTo>
                    <a:cubicBezTo>
                      <a:pt x="67" y="43"/>
                      <a:pt x="66" y="43"/>
                      <a:pt x="65" y="42"/>
                    </a:cubicBezTo>
                    <a:cubicBezTo>
                      <a:pt x="65" y="42"/>
                      <a:pt x="64" y="42"/>
                      <a:pt x="64" y="42"/>
                    </a:cubicBezTo>
                    <a:cubicBezTo>
                      <a:pt x="64" y="42"/>
                      <a:pt x="64" y="42"/>
                      <a:pt x="64" y="42"/>
                    </a:cubicBezTo>
                    <a:cubicBezTo>
                      <a:pt x="63" y="42"/>
                      <a:pt x="63" y="42"/>
                      <a:pt x="63" y="42"/>
                    </a:cubicBezTo>
                    <a:cubicBezTo>
                      <a:pt x="62" y="42"/>
                      <a:pt x="62" y="42"/>
                      <a:pt x="62" y="42"/>
                    </a:cubicBezTo>
                    <a:cubicBezTo>
                      <a:pt x="62" y="42"/>
                      <a:pt x="62" y="42"/>
                      <a:pt x="62" y="42"/>
                    </a:cubicBezTo>
                    <a:cubicBezTo>
                      <a:pt x="63" y="43"/>
                      <a:pt x="63" y="43"/>
                      <a:pt x="63" y="43"/>
                    </a:cubicBezTo>
                    <a:cubicBezTo>
                      <a:pt x="62" y="42"/>
                      <a:pt x="62" y="42"/>
                      <a:pt x="62" y="42"/>
                    </a:cubicBezTo>
                    <a:cubicBezTo>
                      <a:pt x="61" y="43"/>
                      <a:pt x="61" y="43"/>
                      <a:pt x="61" y="43"/>
                    </a:cubicBezTo>
                    <a:cubicBezTo>
                      <a:pt x="61" y="44"/>
                      <a:pt x="62" y="44"/>
                      <a:pt x="62" y="44"/>
                    </a:cubicBezTo>
                    <a:cubicBezTo>
                      <a:pt x="62" y="45"/>
                      <a:pt x="63" y="45"/>
                      <a:pt x="64" y="46"/>
                    </a:cubicBezTo>
                    <a:cubicBezTo>
                      <a:pt x="67" y="49"/>
                      <a:pt x="74" y="54"/>
                      <a:pt x="84" y="60"/>
                    </a:cubicBezTo>
                    <a:cubicBezTo>
                      <a:pt x="112" y="77"/>
                      <a:pt x="158" y="104"/>
                      <a:pt x="158" y="104"/>
                    </a:cubicBezTo>
                    <a:cubicBezTo>
                      <a:pt x="159" y="105"/>
                      <a:pt x="160" y="104"/>
                      <a:pt x="160" y="104"/>
                    </a:cubicBezTo>
                    <a:cubicBezTo>
                      <a:pt x="161" y="103"/>
                      <a:pt x="160" y="102"/>
                      <a:pt x="160" y="102"/>
                    </a:cubicBezTo>
                    <a:cubicBezTo>
                      <a:pt x="160" y="102"/>
                      <a:pt x="136" y="87"/>
                      <a:pt x="112" y="73"/>
                    </a:cubicBezTo>
                    <a:cubicBezTo>
                      <a:pt x="99" y="66"/>
                      <a:pt x="87" y="58"/>
                      <a:pt x="78" y="53"/>
                    </a:cubicBezTo>
                    <a:cubicBezTo>
                      <a:pt x="73" y="50"/>
                      <a:pt x="69" y="48"/>
                      <a:pt x="66" y="46"/>
                    </a:cubicBezTo>
                    <a:cubicBezTo>
                      <a:pt x="64" y="46"/>
                      <a:pt x="63" y="45"/>
                      <a:pt x="62" y="45"/>
                    </a:cubicBezTo>
                    <a:cubicBezTo>
                      <a:pt x="61" y="44"/>
                      <a:pt x="61" y="44"/>
                      <a:pt x="61" y="44"/>
                    </a:cubicBezTo>
                    <a:cubicBezTo>
                      <a:pt x="60" y="44"/>
                      <a:pt x="60" y="44"/>
                      <a:pt x="59" y="44"/>
                    </a:cubicBezTo>
                    <a:cubicBezTo>
                      <a:pt x="59" y="44"/>
                      <a:pt x="59" y="44"/>
                      <a:pt x="59" y="44"/>
                    </a:cubicBezTo>
                    <a:cubicBezTo>
                      <a:pt x="59" y="44"/>
                      <a:pt x="58" y="44"/>
                      <a:pt x="58" y="45"/>
                    </a:cubicBezTo>
                    <a:cubicBezTo>
                      <a:pt x="58" y="45"/>
                      <a:pt x="58" y="45"/>
                      <a:pt x="58" y="46"/>
                    </a:cubicBezTo>
                    <a:cubicBezTo>
                      <a:pt x="58" y="46"/>
                      <a:pt x="58" y="46"/>
                      <a:pt x="59" y="47"/>
                    </a:cubicBezTo>
                    <a:cubicBezTo>
                      <a:pt x="59" y="47"/>
                      <a:pt x="64" y="50"/>
                      <a:pt x="73" y="56"/>
                    </a:cubicBezTo>
                    <a:cubicBezTo>
                      <a:pt x="87" y="64"/>
                      <a:pt x="107" y="76"/>
                      <a:pt x="124" y="87"/>
                    </a:cubicBezTo>
                    <a:cubicBezTo>
                      <a:pt x="132" y="92"/>
                      <a:pt x="139" y="97"/>
                      <a:pt x="145" y="100"/>
                    </a:cubicBezTo>
                    <a:cubicBezTo>
                      <a:pt x="148" y="102"/>
                      <a:pt x="150" y="103"/>
                      <a:pt x="151" y="104"/>
                    </a:cubicBezTo>
                    <a:cubicBezTo>
                      <a:pt x="152" y="105"/>
                      <a:pt x="153" y="105"/>
                      <a:pt x="153" y="105"/>
                    </a:cubicBezTo>
                    <a:cubicBezTo>
                      <a:pt x="153" y="106"/>
                      <a:pt x="153" y="106"/>
                      <a:pt x="153" y="106"/>
                    </a:cubicBezTo>
                    <a:cubicBezTo>
                      <a:pt x="153" y="106"/>
                      <a:pt x="153" y="106"/>
                      <a:pt x="153" y="106"/>
                    </a:cubicBezTo>
                    <a:cubicBezTo>
                      <a:pt x="154" y="105"/>
                      <a:pt x="154" y="105"/>
                      <a:pt x="154" y="105"/>
                    </a:cubicBezTo>
                    <a:cubicBezTo>
                      <a:pt x="153" y="106"/>
                      <a:pt x="153" y="106"/>
                      <a:pt x="153" y="106"/>
                    </a:cubicBezTo>
                    <a:cubicBezTo>
                      <a:pt x="153" y="106"/>
                      <a:pt x="153" y="106"/>
                      <a:pt x="153" y="106"/>
                    </a:cubicBezTo>
                    <a:cubicBezTo>
                      <a:pt x="154" y="105"/>
                      <a:pt x="154" y="105"/>
                      <a:pt x="154" y="105"/>
                    </a:cubicBezTo>
                    <a:cubicBezTo>
                      <a:pt x="153" y="106"/>
                      <a:pt x="153" y="106"/>
                      <a:pt x="153" y="106"/>
                    </a:cubicBezTo>
                    <a:cubicBezTo>
                      <a:pt x="154" y="105"/>
                      <a:pt x="154" y="105"/>
                      <a:pt x="154" y="105"/>
                    </a:cubicBezTo>
                    <a:cubicBezTo>
                      <a:pt x="153" y="105"/>
                      <a:pt x="153" y="105"/>
                      <a:pt x="153" y="105"/>
                    </a:cubicBezTo>
                    <a:cubicBezTo>
                      <a:pt x="153" y="105"/>
                      <a:pt x="153" y="105"/>
                      <a:pt x="153" y="106"/>
                    </a:cubicBezTo>
                    <a:cubicBezTo>
                      <a:pt x="154" y="105"/>
                      <a:pt x="154" y="105"/>
                      <a:pt x="154" y="105"/>
                    </a:cubicBezTo>
                    <a:cubicBezTo>
                      <a:pt x="153" y="105"/>
                      <a:pt x="153" y="105"/>
                      <a:pt x="153" y="105"/>
                    </a:cubicBezTo>
                    <a:cubicBezTo>
                      <a:pt x="154" y="105"/>
                      <a:pt x="154" y="105"/>
                      <a:pt x="154" y="105"/>
                    </a:cubicBezTo>
                    <a:cubicBezTo>
                      <a:pt x="153" y="104"/>
                      <a:pt x="153" y="104"/>
                      <a:pt x="153" y="104"/>
                    </a:cubicBezTo>
                    <a:cubicBezTo>
                      <a:pt x="153" y="105"/>
                      <a:pt x="153" y="105"/>
                      <a:pt x="153" y="105"/>
                    </a:cubicBezTo>
                    <a:cubicBezTo>
                      <a:pt x="154" y="105"/>
                      <a:pt x="154" y="105"/>
                      <a:pt x="154" y="105"/>
                    </a:cubicBezTo>
                    <a:cubicBezTo>
                      <a:pt x="153" y="104"/>
                      <a:pt x="153" y="104"/>
                      <a:pt x="153" y="104"/>
                    </a:cubicBezTo>
                    <a:cubicBezTo>
                      <a:pt x="154" y="105"/>
                      <a:pt x="154" y="105"/>
                      <a:pt x="154" y="105"/>
                    </a:cubicBezTo>
                    <a:cubicBezTo>
                      <a:pt x="155" y="104"/>
                      <a:pt x="155" y="104"/>
                      <a:pt x="155" y="104"/>
                    </a:cubicBezTo>
                    <a:cubicBezTo>
                      <a:pt x="155" y="104"/>
                      <a:pt x="130" y="89"/>
                      <a:pt x="105" y="74"/>
                    </a:cubicBezTo>
                    <a:cubicBezTo>
                      <a:pt x="92" y="67"/>
                      <a:pt x="79" y="60"/>
                      <a:pt x="69" y="54"/>
                    </a:cubicBezTo>
                    <a:cubicBezTo>
                      <a:pt x="64" y="52"/>
                      <a:pt x="60" y="49"/>
                      <a:pt x="57" y="48"/>
                    </a:cubicBezTo>
                    <a:cubicBezTo>
                      <a:pt x="55" y="47"/>
                      <a:pt x="54" y="46"/>
                      <a:pt x="53" y="46"/>
                    </a:cubicBezTo>
                    <a:cubicBezTo>
                      <a:pt x="52" y="46"/>
                      <a:pt x="52" y="46"/>
                      <a:pt x="51" y="45"/>
                    </a:cubicBezTo>
                    <a:cubicBezTo>
                      <a:pt x="51" y="45"/>
                      <a:pt x="51" y="45"/>
                      <a:pt x="50" y="45"/>
                    </a:cubicBezTo>
                    <a:cubicBezTo>
                      <a:pt x="50" y="45"/>
                      <a:pt x="50" y="45"/>
                      <a:pt x="50" y="45"/>
                    </a:cubicBezTo>
                    <a:cubicBezTo>
                      <a:pt x="49" y="45"/>
                      <a:pt x="49" y="46"/>
                      <a:pt x="49" y="46"/>
                    </a:cubicBezTo>
                    <a:cubicBezTo>
                      <a:pt x="48" y="47"/>
                      <a:pt x="49" y="48"/>
                      <a:pt x="49" y="48"/>
                    </a:cubicBezTo>
                    <a:cubicBezTo>
                      <a:pt x="149" y="110"/>
                      <a:pt x="149" y="110"/>
                      <a:pt x="149" y="110"/>
                    </a:cubicBezTo>
                    <a:cubicBezTo>
                      <a:pt x="150" y="109"/>
                      <a:pt x="150" y="109"/>
                      <a:pt x="150" y="109"/>
                    </a:cubicBezTo>
                    <a:cubicBezTo>
                      <a:pt x="148" y="108"/>
                      <a:pt x="148" y="108"/>
                      <a:pt x="148" y="108"/>
                    </a:cubicBezTo>
                    <a:cubicBezTo>
                      <a:pt x="150" y="109"/>
                      <a:pt x="150" y="109"/>
                      <a:pt x="150" y="109"/>
                    </a:cubicBezTo>
                    <a:cubicBezTo>
                      <a:pt x="149" y="108"/>
                      <a:pt x="149" y="108"/>
                      <a:pt x="149" y="108"/>
                    </a:cubicBezTo>
                    <a:cubicBezTo>
                      <a:pt x="148" y="108"/>
                      <a:pt x="148" y="108"/>
                      <a:pt x="148" y="108"/>
                    </a:cubicBezTo>
                    <a:cubicBezTo>
                      <a:pt x="150" y="109"/>
                      <a:pt x="150" y="109"/>
                      <a:pt x="150" y="109"/>
                    </a:cubicBezTo>
                    <a:cubicBezTo>
                      <a:pt x="149" y="108"/>
                      <a:pt x="149" y="108"/>
                      <a:pt x="149" y="108"/>
                    </a:cubicBezTo>
                    <a:cubicBezTo>
                      <a:pt x="150" y="109"/>
                      <a:pt x="150" y="109"/>
                      <a:pt x="150" y="109"/>
                    </a:cubicBezTo>
                    <a:cubicBezTo>
                      <a:pt x="150" y="108"/>
                      <a:pt x="150" y="108"/>
                      <a:pt x="150" y="108"/>
                    </a:cubicBezTo>
                    <a:cubicBezTo>
                      <a:pt x="149" y="108"/>
                      <a:pt x="149" y="108"/>
                      <a:pt x="149" y="108"/>
                    </a:cubicBezTo>
                    <a:cubicBezTo>
                      <a:pt x="150" y="109"/>
                      <a:pt x="150" y="109"/>
                      <a:pt x="150" y="109"/>
                    </a:cubicBezTo>
                    <a:cubicBezTo>
                      <a:pt x="150" y="108"/>
                      <a:pt x="150" y="108"/>
                      <a:pt x="150" y="108"/>
                    </a:cubicBezTo>
                    <a:cubicBezTo>
                      <a:pt x="150" y="109"/>
                      <a:pt x="150" y="109"/>
                      <a:pt x="150" y="109"/>
                    </a:cubicBezTo>
                    <a:cubicBezTo>
                      <a:pt x="150" y="108"/>
                      <a:pt x="150" y="108"/>
                      <a:pt x="150" y="108"/>
                    </a:cubicBezTo>
                    <a:cubicBezTo>
                      <a:pt x="150" y="108"/>
                      <a:pt x="150" y="108"/>
                      <a:pt x="150" y="108"/>
                    </a:cubicBezTo>
                    <a:cubicBezTo>
                      <a:pt x="150" y="109"/>
                      <a:pt x="150" y="109"/>
                      <a:pt x="150" y="109"/>
                    </a:cubicBezTo>
                    <a:cubicBezTo>
                      <a:pt x="150" y="108"/>
                      <a:pt x="150" y="108"/>
                      <a:pt x="150" y="108"/>
                    </a:cubicBezTo>
                    <a:cubicBezTo>
                      <a:pt x="150" y="108"/>
                      <a:pt x="150" y="108"/>
                      <a:pt x="150" y="108"/>
                    </a:cubicBezTo>
                    <a:cubicBezTo>
                      <a:pt x="150" y="108"/>
                      <a:pt x="150" y="108"/>
                      <a:pt x="150" y="108"/>
                    </a:cubicBezTo>
                    <a:cubicBezTo>
                      <a:pt x="150" y="108"/>
                      <a:pt x="150" y="108"/>
                      <a:pt x="150" y="108"/>
                    </a:cubicBezTo>
                    <a:cubicBezTo>
                      <a:pt x="150" y="108"/>
                      <a:pt x="150" y="108"/>
                      <a:pt x="150" y="108"/>
                    </a:cubicBezTo>
                    <a:cubicBezTo>
                      <a:pt x="150" y="108"/>
                      <a:pt x="150" y="108"/>
                      <a:pt x="150" y="108"/>
                    </a:cubicBezTo>
                    <a:cubicBezTo>
                      <a:pt x="150" y="108"/>
                      <a:pt x="149" y="107"/>
                      <a:pt x="148" y="107"/>
                    </a:cubicBezTo>
                    <a:cubicBezTo>
                      <a:pt x="141" y="103"/>
                      <a:pt x="116" y="88"/>
                      <a:pt x="93" y="74"/>
                    </a:cubicBezTo>
                    <a:cubicBezTo>
                      <a:pt x="81" y="67"/>
                      <a:pt x="70" y="61"/>
                      <a:pt x="62" y="56"/>
                    </a:cubicBezTo>
                    <a:cubicBezTo>
                      <a:pt x="57" y="53"/>
                      <a:pt x="54" y="51"/>
                      <a:pt x="51" y="50"/>
                    </a:cubicBezTo>
                    <a:cubicBezTo>
                      <a:pt x="50" y="49"/>
                      <a:pt x="49" y="48"/>
                      <a:pt x="48" y="48"/>
                    </a:cubicBezTo>
                    <a:cubicBezTo>
                      <a:pt x="48" y="48"/>
                      <a:pt x="47" y="48"/>
                      <a:pt x="47" y="48"/>
                    </a:cubicBezTo>
                    <a:cubicBezTo>
                      <a:pt x="47" y="48"/>
                      <a:pt x="46" y="47"/>
                      <a:pt x="46" y="47"/>
                    </a:cubicBezTo>
                    <a:cubicBezTo>
                      <a:pt x="45" y="47"/>
                      <a:pt x="45" y="47"/>
                      <a:pt x="45" y="47"/>
                    </a:cubicBezTo>
                    <a:cubicBezTo>
                      <a:pt x="44" y="48"/>
                      <a:pt x="44" y="48"/>
                      <a:pt x="44" y="48"/>
                    </a:cubicBezTo>
                    <a:cubicBezTo>
                      <a:pt x="46" y="49"/>
                      <a:pt x="46" y="49"/>
                      <a:pt x="46" y="49"/>
                    </a:cubicBezTo>
                    <a:cubicBezTo>
                      <a:pt x="44" y="48"/>
                      <a:pt x="44" y="48"/>
                      <a:pt x="44" y="48"/>
                    </a:cubicBezTo>
                    <a:cubicBezTo>
                      <a:pt x="44" y="49"/>
                      <a:pt x="44" y="49"/>
                      <a:pt x="44" y="49"/>
                    </a:cubicBezTo>
                    <a:cubicBezTo>
                      <a:pt x="44" y="49"/>
                      <a:pt x="44" y="50"/>
                      <a:pt x="44" y="50"/>
                    </a:cubicBezTo>
                    <a:cubicBezTo>
                      <a:pt x="45" y="51"/>
                      <a:pt x="46" y="51"/>
                      <a:pt x="46" y="52"/>
                    </a:cubicBezTo>
                    <a:cubicBezTo>
                      <a:pt x="50" y="55"/>
                      <a:pt x="58" y="60"/>
                      <a:pt x="68" y="66"/>
                    </a:cubicBezTo>
                    <a:cubicBezTo>
                      <a:pt x="97" y="85"/>
                      <a:pt x="145" y="113"/>
                      <a:pt x="145" y="113"/>
                    </a:cubicBezTo>
                    <a:cubicBezTo>
                      <a:pt x="146" y="112"/>
                      <a:pt x="146" y="112"/>
                      <a:pt x="146" y="112"/>
                    </a:cubicBezTo>
                    <a:cubicBezTo>
                      <a:pt x="145" y="111"/>
                      <a:pt x="145" y="111"/>
                      <a:pt x="145" y="111"/>
                    </a:cubicBezTo>
                    <a:cubicBezTo>
                      <a:pt x="146" y="111"/>
                      <a:pt x="146" y="111"/>
                      <a:pt x="146" y="111"/>
                    </a:cubicBezTo>
                    <a:cubicBezTo>
                      <a:pt x="145" y="110"/>
                      <a:pt x="145" y="110"/>
                      <a:pt x="145" y="110"/>
                    </a:cubicBezTo>
                    <a:cubicBezTo>
                      <a:pt x="145" y="111"/>
                      <a:pt x="145" y="111"/>
                      <a:pt x="145" y="111"/>
                    </a:cubicBezTo>
                    <a:cubicBezTo>
                      <a:pt x="146" y="111"/>
                      <a:pt x="146" y="111"/>
                      <a:pt x="146" y="111"/>
                    </a:cubicBezTo>
                    <a:cubicBezTo>
                      <a:pt x="145" y="110"/>
                      <a:pt x="145" y="110"/>
                      <a:pt x="145" y="110"/>
                    </a:cubicBezTo>
                    <a:cubicBezTo>
                      <a:pt x="146" y="111"/>
                      <a:pt x="146" y="111"/>
                      <a:pt x="146" y="111"/>
                    </a:cubicBezTo>
                    <a:cubicBezTo>
                      <a:pt x="146" y="110"/>
                      <a:pt x="146" y="110"/>
                      <a:pt x="146" y="110"/>
                    </a:cubicBezTo>
                    <a:cubicBezTo>
                      <a:pt x="145" y="110"/>
                      <a:pt x="145" y="110"/>
                      <a:pt x="145" y="110"/>
                    </a:cubicBezTo>
                    <a:cubicBezTo>
                      <a:pt x="146" y="111"/>
                      <a:pt x="146" y="111"/>
                      <a:pt x="146" y="111"/>
                    </a:cubicBezTo>
                    <a:cubicBezTo>
                      <a:pt x="146" y="110"/>
                      <a:pt x="146" y="110"/>
                      <a:pt x="146" y="110"/>
                    </a:cubicBezTo>
                    <a:cubicBezTo>
                      <a:pt x="146" y="110"/>
                      <a:pt x="146" y="110"/>
                      <a:pt x="146" y="110"/>
                    </a:cubicBezTo>
                    <a:cubicBezTo>
                      <a:pt x="145" y="110"/>
                      <a:pt x="145" y="110"/>
                      <a:pt x="144" y="109"/>
                    </a:cubicBezTo>
                    <a:cubicBezTo>
                      <a:pt x="140" y="108"/>
                      <a:pt x="131" y="103"/>
                      <a:pt x="121" y="97"/>
                    </a:cubicBezTo>
                    <a:cubicBezTo>
                      <a:pt x="106" y="88"/>
                      <a:pt x="87" y="75"/>
                      <a:pt x="70" y="65"/>
                    </a:cubicBezTo>
                    <a:cubicBezTo>
                      <a:pt x="62" y="60"/>
                      <a:pt x="55" y="56"/>
                      <a:pt x="49" y="53"/>
                    </a:cubicBezTo>
                    <a:cubicBezTo>
                      <a:pt x="47" y="51"/>
                      <a:pt x="44" y="50"/>
                      <a:pt x="43" y="49"/>
                    </a:cubicBezTo>
                    <a:cubicBezTo>
                      <a:pt x="42" y="49"/>
                      <a:pt x="41" y="48"/>
                      <a:pt x="40" y="48"/>
                    </a:cubicBezTo>
                    <a:cubicBezTo>
                      <a:pt x="39" y="48"/>
                      <a:pt x="39" y="48"/>
                      <a:pt x="38" y="48"/>
                    </a:cubicBezTo>
                    <a:cubicBezTo>
                      <a:pt x="38" y="48"/>
                      <a:pt x="38" y="48"/>
                      <a:pt x="38" y="48"/>
                    </a:cubicBezTo>
                    <a:cubicBezTo>
                      <a:pt x="37" y="48"/>
                      <a:pt x="37" y="48"/>
                      <a:pt x="37" y="49"/>
                    </a:cubicBezTo>
                    <a:cubicBezTo>
                      <a:pt x="36" y="49"/>
                      <a:pt x="37" y="50"/>
                      <a:pt x="37" y="51"/>
                    </a:cubicBezTo>
                    <a:cubicBezTo>
                      <a:pt x="141" y="116"/>
                      <a:pt x="141" y="116"/>
                      <a:pt x="141" y="116"/>
                    </a:cubicBezTo>
                    <a:cubicBezTo>
                      <a:pt x="142" y="116"/>
                      <a:pt x="142" y="116"/>
                      <a:pt x="143" y="116"/>
                    </a:cubicBezTo>
                    <a:cubicBezTo>
                      <a:pt x="143" y="116"/>
                      <a:pt x="143" y="116"/>
                      <a:pt x="144" y="115"/>
                    </a:cubicBezTo>
                    <a:cubicBezTo>
                      <a:pt x="144" y="115"/>
                      <a:pt x="144" y="115"/>
                      <a:pt x="144" y="114"/>
                    </a:cubicBezTo>
                    <a:cubicBezTo>
                      <a:pt x="144" y="114"/>
                      <a:pt x="143" y="113"/>
                      <a:pt x="143" y="113"/>
                    </a:cubicBezTo>
                    <a:cubicBezTo>
                      <a:pt x="143" y="113"/>
                      <a:pt x="118" y="98"/>
                      <a:pt x="91" y="82"/>
                    </a:cubicBezTo>
                    <a:cubicBezTo>
                      <a:pt x="78" y="74"/>
                      <a:pt x="65" y="66"/>
                      <a:pt x="55" y="60"/>
                    </a:cubicBezTo>
                    <a:cubicBezTo>
                      <a:pt x="49" y="57"/>
                      <a:pt x="45" y="55"/>
                      <a:pt x="42" y="53"/>
                    </a:cubicBezTo>
                    <a:cubicBezTo>
                      <a:pt x="40" y="52"/>
                      <a:pt x="38" y="52"/>
                      <a:pt x="37" y="51"/>
                    </a:cubicBezTo>
                    <a:cubicBezTo>
                      <a:pt x="37" y="51"/>
                      <a:pt x="36" y="51"/>
                      <a:pt x="36" y="50"/>
                    </a:cubicBezTo>
                    <a:cubicBezTo>
                      <a:pt x="35" y="50"/>
                      <a:pt x="35" y="50"/>
                      <a:pt x="34" y="50"/>
                    </a:cubicBezTo>
                    <a:cubicBezTo>
                      <a:pt x="34" y="50"/>
                      <a:pt x="34" y="50"/>
                      <a:pt x="34" y="50"/>
                    </a:cubicBezTo>
                    <a:cubicBezTo>
                      <a:pt x="33" y="50"/>
                      <a:pt x="33" y="51"/>
                      <a:pt x="33" y="51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3" y="51"/>
                      <a:pt x="33" y="51"/>
                      <a:pt x="33" y="51"/>
                    </a:cubicBezTo>
                    <a:cubicBezTo>
                      <a:pt x="33" y="52"/>
                      <a:pt x="33" y="52"/>
                      <a:pt x="33" y="52"/>
                    </a:cubicBezTo>
                    <a:cubicBezTo>
                      <a:pt x="33" y="53"/>
                      <a:pt x="33" y="53"/>
                      <a:pt x="33" y="53"/>
                    </a:cubicBezTo>
                    <a:cubicBezTo>
                      <a:pt x="34" y="54"/>
                      <a:pt x="34" y="54"/>
                      <a:pt x="34" y="54"/>
                    </a:cubicBezTo>
                    <a:cubicBezTo>
                      <a:pt x="35" y="55"/>
                      <a:pt x="37" y="56"/>
                      <a:pt x="41" y="59"/>
                    </a:cubicBezTo>
                    <a:cubicBezTo>
                      <a:pt x="65" y="75"/>
                      <a:pt x="138" y="119"/>
                      <a:pt x="138" y="119"/>
                    </a:cubicBezTo>
                    <a:cubicBezTo>
                      <a:pt x="139" y="118"/>
                      <a:pt x="139" y="118"/>
                      <a:pt x="139" y="118"/>
                    </a:cubicBezTo>
                    <a:cubicBezTo>
                      <a:pt x="140" y="116"/>
                      <a:pt x="140" y="116"/>
                      <a:pt x="140" y="116"/>
                    </a:cubicBezTo>
                    <a:cubicBezTo>
                      <a:pt x="27" y="52"/>
                      <a:pt x="27" y="52"/>
                      <a:pt x="27" y="52"/>
                    </a:cubicBezTo>
                    <a:cubicBezTo>
                      <a:pt x="26" y="51"/>
                      <a:pt x="25" y="52"/>
                      <a:pt x="25" y="52"/>
                    </a:cubicBezTo>
                    <a:cubicBezTo>
                      <a:pt x="25" y="53"/>
                      <a:pt x="25" y="54"/>
                      <a:pt x="26" y="54"/>
                    </a:cubicBezTo>
                    <a:cubicBezTo>
                      <a:pt x="26" y="54"/>
                      <a:pt x="27" y="55"/>
                      <a:pt x="30" y="57"/>
                    </a:cubicBezTo>
                    <a:cubicBezTo>
                      <a:pt x="41" y="64"/>
                      <a:pt x="67" y="79"/>
                      <a:pt x="91" y="94"/>
                    </a:cubicBezTo>
                    <a:cubicBezTo>
                      <a:pt x="103" y="101"/>
                      <a:pt x="114" y="108"/>
                      <a:pt x="122" y="113"/>
                    </a:cubicBezTo>
                    <a:cubicBezTo>
                      <a:pt x="126" y="116"/>
                      <a:pt x="130" y="118"/>
                      <a:pt x="132" y="120"/>
                    </a:cubicBezTo>
                    <a:cubicBezTo>
                      <a:pt x="133" y="121"/>
                      <a:pt x="134" y="121"/>
                      <a:pt x="135" y="122"/>
                    </a:cubicBezTo>
                    <a:cubicBezTo>
                      <a:pt x="135" y="122"/>
                      <a:pt x="135" y="122"/>
                      <a:pt x="135" y="122"/>
                    </a:cubicBezTo>
                    <a:cubicBezTo>
                      <a:pt x="135" y="123"/>
                      <a:pt x="135" y="123"/>
                      <a:pt x="135" y="123"/>
                    </a:cubicBezTo>
                    <a:cubicBezTo>
                      <a:pt x="136" y="122"/>
                      <a:pt x="136" y="122"/>
                      <a:pt x="136" y="122"/>
                    </a:cubicBezTo>
                    <a:cubicBezTo>
                      <a:pt x="135" y="122"/>
                      <a:pt x="135" y="122"/>
                      <a:pt x="135" y="122"/>
                    </a:cubicBezTo>
                    <a:cubicBezTo>
                      <a:pt x="135" y="123"/>
                      <a:pt x="135" y="123"/>
                      <a:pt x="135" y="123"/>
                    </a:cubicBezTo>
                    <a:cubicBezTo>
                      <a:pt x="136" y="122"/>
                      <a:pt x="136" y="122"/>
                      <a:pt x="136" y="122"/>
                    </a:cubicBezTo>
                    <a:cubicBezTo>
                      <a:pt x="135" y="122"/>
                      <a:pt x="135" y="122"/>
                      <a:pt x="135" y="122"/>
                    </a:cubicBezTo>
                    <a:cubicBezTo>
                      <a:pt x="136" y="122"/>
                      <a:pt x="136" y="122"/>
                      <a:pt x="136" y="122"/>
                    </a:cubicBezTo>
                    <a:cubicBezTo>
                      <a:pt x="135" y="122"/>
                      <a:pt x="135" y="122"/>
                      <a:pt x="135" y="122"/>
                    </a:cubicBezTo>
                    <a:cubicBezTo>
                      <a:pt x="135" y="122"/>
                      <a:pt x="135" y="122"/>
                      <a:pt x="135" y="122"/>
                    </a:cubicBezTo>
                    <a:cubicBezTo>
                      <a:pt x="136" y="122"/>
                      <a:pt x="136" y="122"/>
                      <a:pt x="136" y="122"/>
                    </a:cubicBezTo>
                    <a:cubicBezTo>
                      <a:pt x="135" y="122"/>
                      <a:pt x="135" y="122"/>
                      <a:pt x="135" y="122"/>
                    </a:cubicBezTo>
                    <a:cubicBezTo>
                      <a:pt x="136" y="122"/>
                      <a:pt x="136" y="122"/>
                      <a:pt x="136" y="122"/>
                    </a:cubicBezTo>
                    <a:cubicBezTo>
                      <a:pt x="135" y="121"/>
                      <a:pt x="135" y="121"/>
                      <a:pt x="135" y="121"/>
                    </a:cubicBezTo>
                    <a:cubicBezTo>
                      <a:pt x="135" y="122"/>
                      <a:pt x="135" y="122"/>
                      <a:pt x="135" y="122"/>
                    </a:cubicBezTo>
                    <a:cubicBezTo>
                      <a:pt x="136" y="122"/>
                      <a:pt x="136" y="122"/>
                      <a:pt x="136" y="122"/>
                    </a:cubicBezTo>
                    <a:cubicBezTo>
                      <a:pt x="135" y="121"/>
                      <a:pt x="135" y="121"/>
                      <a:pt x="135" y="121"/>
                    </a:cubicBezTo>
                    <a:cubicBezTo>
                      <a:pt x="136" y="122"/>
                      <a:pt x="136" y="122"/>
                      <a:pt x="136" y="122"/>
                    </a:cubicBezTo>
                    <a:cubicBezTo>
                      <a:pt x="137" y="121"/>
                      <a:pt x="137" y="121"/>
                      <a:pt x="137" y="121"/>
                    </a:cubicBezTo>
                    <a:cubicBezTo>
                      <a:pt x="23" y="54"/>
                      <a:pt x="23" y="54"/>
                      <a:pt x="23" y="54"/>
                    </a:cubicBezTo>
                    <a:cubicBezTo>
                      <a:pt x="23" y="54"/>
                      <a:pt x="22" y="54"/>
                      <a:pt x="21" y="55"/>
                    </a:cubicBezTo>
                    <a:cubicBezTo>
                      <a:pt x="21" y="55"/>
                      <a:pt x="21" y="56"/>
                      <a:pt x="22" y="57"/>
                    </a:cubicBezTo>
                    <a:cubicBezTo>
                      <a:pt x="58" y="79"/>
                      <a:pt x="58" y="79"/>
                      <a:pt x="58" y="79"/>
                    </a:cubicBezTo>
                    <a:cubicBezTo>
                      <a:pt x="17" y="56"/>
                      <a:pt x="17" y="56"/>
                      <a:pt x="17" y="56"/>
                    </a:cubicBezTo>
                    <a:cubicBezTo>
                      <a:pt x="17" y="55"/>
                      <a:pt x="16" y="56"/>
                      <a:pt x="15" y="56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5" y="58"/>
                      <a:pt x="15" y="58"/>
                      <a:pt x="15" y="58"/>
                    </a:cubicBezTo>
                    <a:cubicBezTo>
                      <a:pt x="16" y="59"/>
                      <a:pt x="16" y="59"/>
                      <a:pt x="16" y="59"/>
                    </a:cubicBezTo>
                    <a:cubicBezTo>
                      <a:pt x="18" y="60"/>
                      <a:pt x="20" y="62"/>
                      <a:pt x="24" y="64"/>
                    </a:cubicBezTo>
                    <a:cubicBezTo>
                      <a:pt x="37" y="73"/>
                      <a:pt x="63" y="88"/>
                      <a:pt x="86" y="102"/>
                    </a:cubicBezTo>
                    <a:cubicBezTo>
                      <a:pt x="97" y="109"/>
                      <a:pt x="107" y="115"/>
                      <a:pt x="115" y="120"/>
                    </a:cubicBezTo>
                    <a:cubicBezTo>
                      <a:pt x="119" y="122"/>
                      <a:pt x="122" y="124"/>
                      <a:pt x="124" y="126"/>
                    </a:cubicBezTo>
                    <a:cubicBezTo>
                      <a:pt x="125" y="126"/>
                      <a:pt x="126" y="127"/>
                      <a:pt x="127" y="127"/>
                    </a:cubicBezTo>
                    <a:cubicBezTo>
                      <a:pt x="127" y="128"/>
                      <a:pt x="127" y="128"/>
                      <a:pt x="127" y="128"/>
                    </a:cubicBezTo>
                    <a:cubicBezTo>
                      <a:pt x="127" y="128"/>
                      <a:pt x="127" y="128"/>
                      <a:pt x="127" y="128"/>
                    </a:cubicBezTo>
                    <a:cubicBezTo>
                      <a:pt x="128" y="127"/>
                      <a:pt x="128" y="127"/>
                      <a:pt x="128" y="127"/>
                    </a:cubicBezTo>
                    <a:cubicBezTo>
                      <a:pt x="127" y="128"/>
                      <a:pt x="127" y="128"/>
                      <a:pt x="127" y="128"/>
                    </a:cubicBezTo>
                    <a:cubicBezTo>
                      <a:pt x="127" y="128"/>
                      <a:pt x="127" y="128"/>
                      <a:pt x="127" y="128"/>
                    </a:cubicBezTo>
                    <a:cubicBezTo>
                      <a:pt x="128" y="127"/>
                      <a:pt x="128" y="127"/>
                      <a:pt x="128" y="127"/>
                    </a:cubicBezTo>
                    <a:cubicBezTo>
                      <a:pt x="127" y="128"/>
                      <a:pt x="127" y="128"/>
                      <a:pt x="127" y="128"/>
                    </a:cubicBezTo>
                    <a:cubicBezTo>
                      <a:pt x="128" y="127"/>
                      <a:pt x="128" y="127"/>
                      <a:pt x="128" y="127"/>
                    </a:cubicBezTo>
                    <a:cubicBezTo>
                      <a:pt x="127" y="127"/>
                      <a:pt x="127" y="127"/>
                      <a:pt x="127" y="127"/>
                    </a:cubicBezTo>
                    <a:cubicBezTo>
                      <a:pt x="127" y="127"/>
                      <a:pt x="127" y="128"/>
                      <a:pt x="127" y="128"/>
                    </a:cubicBezTo>
                    <a:cubicBezTo>
                      <a:pt x="128" y="127"/>
                      <a:pt x="128" y="127"/>
                      <a:pt x="128" y="127"/>
                    </a:cubicBezTo>
                    <a:cubicBezTo>
                      <a:pt x="127" y="127"/>
                      <a:pt x="127" y="127"/>
                      <a:pt x="127" y="127"/>
                    </a:cubicBezTo>
                    <a:cubicBezTo>
                      <a:pt x="128" y="127"/>
                      <a:pt x="128" y="127"/>
                      <a:pt x="128" y="127"/>
                    </a:cubicBezTo>
                    <a:cubicBezTo>
                      <a:pt x="127" y="126"/>
                      <a:pt x="127" y="126"/>
                      <a:pt x="127" y="126"/>
                    </a:cubicBezTo>
                    <a:cubicBezTo>
                      <a:pt x="127" y="127"/>
                      <a:pt x="127" y="127"/>
                      <a:pt x="127" y="127"/>
                    </a:cubicBezTo>
                    <a:cubicBezTo>
                      <a:pt x="128" y="127"/>
                      <a:pt x="128" y="127"/>
                      <a:pt x="128" y="127"/>
                    </a:cubicBezTo>
                    <a:cubicBezTo>
                      <a:pt x="127" y="126"/>
                      <a:pt x="127" y="126"/>
                      <a:pt x="127" y="126"/>
                    </a:cubicBezTo>
                    <a:cubicBezTo>
                      <a:pt x="129" y="127"/>
                      <a:pt x="129" y="127"/>
                      <a:pt x="129" y="127"/>
                    </a:cubicBezTo>
                    <a:cubicBezTo>
                      <a:pt x="129" y="126"/>
                      <a:pt x="129" y="126"/>
                      <a:pt x="129" y="126"/>
                    </a:cubicBezTo>
                    <a:cubicBezTo>
                      <a:pt x="129" y="126"/>
                      <a:pt x="102" y="109"/>
                      <a:pt x="73" y="92"/>
                    </a:cubicBezTo>
                    <a:cubicBezTo>
                      <a:pt x="58" y="84"/>
                      <a:pt x="44" y="75"/>
                      <a:pt x="32" y="69"/>
                    </a:cubicBezTo>
                    <a:cubicBezTo>
                      <a:pt x="26" y="66"/>
                      <a:pt x="21" y="63"/>
                      <a:pt x="17" y="61"/>
                    </a:cubicBezTo>
                    <a:cubicBezTo>
                      <a:pt x="15" y="60"/>
                      <a:pt x="14" y="59"/>
                      <a:pt x="12" y="59"/>
                    </a:cubicBezTo>
                    <a:cubicBezTo>
                      <a:pt x="11" y="58"/>
                      <a:pt x="10" y="58"/>
                      <a:pt x="9" y="58"/>
                    </a:cubicBezTo>
                    <a:cubicBezTo>
                      <a:pt x="8" y="58"/>
                      <a:pt x="8" y="58"/>
                      <a:pt x="8" y="58"/>
                    </a:cubicBezTo>
                    <a:cubicBezTo>
                      <a:pt x="8" y="58"/>
                      <a:pt x="8" y="58"/>
                      <a:pt x="7" y="59"/>
                    </a:cubicBezTo>
                    <a:cubicBezTo>
                      <a:pt x="9" y="60"/>
                      <a:pt x="9" y="60"/>
                      <a:pt x="9" y="60"/>
                    </a:cubicBezTo>
                    <a:cubicBezTo>
                      <a:pt x="7" y="59"/>
                      <a:pt x="7" y="59"/>
                      <a:pt x="7" y="59"/>
                    </a:cubicBezTo>
                    <a:cubicBezTo>
                      <a:pt x="7" y="60"/>
                      <a:pt x="7" y="60"/>
                      <a:pt x="7" y="60"/>
                    </a:cubicBezTo>
                    <a:cubicBezTo>
                      <a:pt x="7" y="60"/>
                      <a:pt x="7" y="60"/>
                      <a:pt x="7" y="61"/>
                    </a:cubicBezTo>
                    <a:cubicBezTo>
                      <a:pt x="8" y="61"/>
                      <a:pt x="8" y="61"/>
                      <a:pt x="8" y="62"/>
                    </a:cubicBezTo>
                    <a:cubicBezTo>
                      <a:pt x="10" y="63"/>
                      <a:pt x="12" y="65"/>
                      <a:pt x="16" y="68"/>
                    </a:cubicBezTo>
                    <a:cubicBezTo>
                      <a:pt x="43" y="85"/>
                      <a:pt x="123" y="133"/>
                      <a:pt x="123" y="133"/>
                    </a:cubicBezTo>
                    <a:cubicBezTo>
                      <a:pt x="123" y="131"/>
                      <a:pt x="123" y="131"/>
                      <a:pt x="123" y="131"/>
                    </a:cubicBezTo>
                    <a:cubicBezTo>
                      <a:pt x="122" y="131"/>
                      <a:pt x="122" y="131"/>
                      <a:pt x="122" y="131"/>
                    </a:cubicBezTo>
                    <a:cubicBezTo>
                      <a:pt x="123" y="131"/>
                      <a:pt x="123" y="131"/>
                      <a:pt x="123" y="131"/>
                    </a:cubicBezTo>
                    <a:cubicBezTo>
                      <a:pt x="123" y="130"/>
                      <a:pt x="123" y="130"/>
                      <a:pt x="123" y="130"/>
                    </a:cubicBezTo>
                    <a:cubicBezTo>
                      <a:pt x="122" y="131"/>
                      <a:pt x="122" y="131"/>
                      <a:pt x="122" y="131"/>
                    </a:cubicBezTo>
                    <a:cubicBezTo>
                      <a:pt x="123" y="131"/>
                      <a:pt x="123" y="131"/>
                      <a:pt x="123" y="131"/>
                    </a:cubicBezTo>
                    <a:cubicBezTo>
                      <a:pt x="123" y="130"/>
                      <a:pt x="123" y="130"/>
                      <a:pt x="123" y="130"/>
                    </a:cubicBezTo>
                    <a:cubicBezTo>
                      <a:pt x="123" y="131"/>
                      <a:pt x="123" y="131"/>
                      <a:pt x="123" y="131"/>
                    </a:cubicBezTo>
                    <a:cubicBezTo>
                      <a:pt x="123" y="130"/>
                      <a:pt x="123" y="130"/>
                      <a:pt x="123" y="130"/>
                    </a:cubicBezTo>
                    <a:cubicBezTo>
                      <a:pt x="123" y="130"/>
                      <a:pt x="123" y="130"/>
                      <a:pt x="123" y="130"/>
                    </a:cubicBezTo>
                    <a:cubicBezTo>
                      <a:pt x="123" y="131"/>
                      <a:pt x="123" y="131"/>
                      <a:pt x="123" y="131"/>
                    </a:cubicBezTo>
                    <a:cubicBezTo>
                      <a:pt x="123" y="130"/>
                      <a:pt x="123" y="130"/>
                      <a:pt x="123" y="130"/>
                    </a:cubicBezTo>
                    <a:cubicBezTo>
                      <a:pt x="123" y="131"/>
                      <a:pt x="123" y="131"/>
                      <a:pt x="123" y="131"/>
                    </a:cubicBezTo>
                    <a:cubicBezTo>
                      <a:pt x="124" y="130"/>
                      <a:pt x="124" y="130"/>
                      <a:pt x="124" y="130"/>
                    </a:cubicBezTo>
                    <a:cubicBezTo>
                      <a:pt x="123" y="130"/>
                      <a:pt x="123" y="130"/>
                      <a:pt x="123" y="130"/>
                    </a:cubicBezTo>
                    <a:cubicBezTo>
                      <a:pt x="123" y="131"/>
                      <a:pt x="123" y="131"/>
                      <a:pt x="123" y="131"/>
                    </a:cubicBezTo>
                    <a:cubicBezTo>
                      <a:pt x="124" y="130"/>
                      <a:pt x="124" y="130"/>
                      <a:pt x="124" y="130"/>
                    </a:cubicBezTo>
                    <a:cubicBezTo>
                      <a:pt x="124" y="130"/>
                      <a:pt x="124" y="130"/>
                      <a:pt x="124" y="130"/>
                    </a:cubicBezTo>
                    <a:cubicBezTo>
                      <a:pt x="123" y="130"/>
                      <a:pt x="123" y="129"/>
                      <a:pt x="121" y="129"/>
                    </a:cubicBezTo>
                    <a:cubicBezTo>
                      <a:pt x="113" y="124"/>
                      <a:pt x="85" y="107"/>
                      <a:pt x="58" y="91"/>
                    </a:cubicBezTo>
                    <a:cubicBezTo>
                      <a:pt x="45" y="83"/>
                      <a:pt x="32" y="75"/>
                      <a:pt x="22" y="70"/>
                    </a:cubicBezTo>
                    <a:cubicBezTo>
                      <a:pt x="16" y="67"/>
                      <a:pt x="12" y="64"/>
                      <a:pt x="9" y="63"/>
                    </a:cubicBezTo>
                    <a:cubicBezTo>
                      <a:pt x="7" y="62"/>
                      <a:pt x="6" y="61"/>
                      <a:pt x="4" y="61"/>
                    </a:cubicBezTo>
                    <a:cubicBezTo>
                      <a:pt x="3" y="60"/>
                      <a:pt x="2" y="60"/>
                      <a:pt x="2" y="60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0"/>
                      <a:pt x="0" y="60"/>
                      <a:pt x="0" y="61"/>
                    </a:cubicBezTo>
                    <a:cubicBezTo>
                      <a:pt x="0" y="61"/>
                      <a:pt x="0" y="62"/>
                      <a:pt x="0" y="62"/>
                    </a:cubicBezTo>
                    <a:cubicBezTo>
                      <a:pt x="0" y="62"/>
                      <a:pt x="0" y="63"/>
                      <a:pt x="0" y="63"/>
                    </a:cubicBezTo>
                    <a:cubicBezTo>
                      <a:pt x="0" y="63"/>
                      <a:pt x="2" y="64"/>
                      <a:pt x="5" y="66"/>
                    </a:cubicBezTo>
                    <a:cubicBezTo>
                      <a:pt x="17" y="73"/>
                      <a:pt x="45" y="90"/>
                      <a:pt x="70" y="105"/>
                    </a:cubicBezTo>
                    <a:cubicBezTo>
                      <a:pt x="83" y="113"/>
                      <a:pt x="95" y="121"/>
                      <a:pt x="104" y="126"/>
                    </a:cubicBezTo>
                    <a:cubicBezTo>
                      <a:pt x="108" y="129"/>
                      <a:pt x="112" y="132"/>
                      <a:pt x="114" y="133"/>
                    </a:cubicBezTo>
                    <a:cubicBezTo>
                      <a:pt x="116" y="134"/>
                      <a:pt x="117" y="135"/>
                      <a:pt x="117" y="136"/>
                    </a:cubicBezTo>
                    <a:cubicBezTo>
                      <a:pt x="118" y="136"/>
                      <a:pt x="118" y="136"/>
                      <a:pt x="118" y="136"/>
                    </a:cubicBezTo>
                    <a:cubicBezTo>
                      <a:pt x="118" y="136"/>
                      <a:pt x="118" y="136"/>
                      <a:pt x="118" y="136"/>
                    </a:cubicBezTo>
                    <a:cubicBezTo>
                      <a:pt x="118" y="136"/>
                      <a:pt x="118" y="136"/>
                      <a:pt x="118" y="136"/>
                    </a:cubicBezTo>
                    <a:cubicBezTo>
                      <a:pt x="118" y="136"/>
                      <a:pt x="118" y="136"/>
                      <a:pt x="118" y="136"/>
                    </a:cubicBezTo>
                    <a:cubicBezTo>
                      <a:pt x="118" y="136"/>
                      <a:pt x="118" y="136"/>
                      <a:pt x="118" y="136"/>
                    </a:cubicBezTo>
                    <a:cubicBezTo>
                      <a:pt x="118" y="136"/>
                      <a:pt x="118" y="136"/>
                      <a:pt x="118" y="136"/>
                    </a:cubicBezTo>
                    <a:cubicBezTo>
                      <a:pt x="118" y="136"/>
                      <a:pt x="118" y="136"/>
                      <a:pt x="118" y="136"/>
                    </a:cubicBezTo>
                    <a:cubicBezTo>
                      <a:pt x="119" y="135"/>
                      <a:pt x="119" y="135"/>
                      <a:pt x="119" y="135"/>
                    </a:cubicBezTo>
                    <a:cubicBezTo>
                      <a:pt x="118" y="135"/>
                      <a:pt x="118" y="135"/>
                      <a:pt x="118" y="135"/>
                    </a:cubicBezTo>
                    <a:cubicBezTo>
                      <a:pt x="118" y="136"/>
                      <a:pt x="118" y="136"/>
                      <a:pt x="118" y="136"/>
                    </a:cubicBezTo>
                    <a:cubicBezTo>
                      <a:pt x="119" y="135"/>
                      <a:pt x="119" y="135"/>
                      <a:pt x="119" y="135"/>
                    </a:cubicBezTo>
                    <a:cubicBezTo>
                      <a:pt x="118" y="135"/>
                      <a:pt x="118" y="135"/>
                      <a:pt x="118" y="135"/>
                    </a:cubicBezTo>
                    <a:cubicBezTo>
                      <a:pt x="119" y="135"/>
                      <a:pt x="119" y="135"/>
                      <a:pt x="119" y="135"/>
                    </a:cubicBezTo>
                    <a:cubicBezTo>
                      <a:pt x="118" y="135"/>
                      <a:pt x="118" y="135"/>
                      <a:pt x="118" y="135"/>
                    </a:cubicBezTo>
                    <a:cubicBezTo>
                      <a:pt x="118" y="135"/>
                      <a:pt x="118" y="135"/>
                      <a:pt x="118" y="135"/>
                    </a:cubicBezTo>
                    <a:cubicBezTo>
                      <a:pt x="119" y="135"/>
                      <a:pt x="119" y="135"/>
                      <a:pt x="119" y="135"/>
                    </a:cubicBezTo>
                    <a:cubicBezTo>
                      <a:pt x="118" y="135"/>
                      <a:pt x="118" y="135"/>
                      <a:pt x="118" y="135"/>
                    </a:cubicBezTo>
                    <a:cubicBezTo>
                      <a:pt x="119" y="135"/>
                      <a:pt x="119" y="135"/>
                      <a:pt x="119" y="135"/>
                    </a:cubicBezTo>
                    <a:cubicBezTo>
                      <a:pt x="118" y="135"/>
                      <a:pt x="118" y="135"/>
                      <a:pt x="118" y="135"/>
                    </a:cubicBezTo>
                    <a:cubicBezTo>
                      <a:pt x="119" y="135"/>
                      <a:pt x="119" y="135"/>
                      <a:pt x="119" y="135"/>
                    </a:cubicBezTo>
                    <a:cubicBezTo>
                      <a:pt x="119" y="134"/>
                      <a:pt x="119" y="134"/>
                      <a:pt x="119" y="134"/>
                    </a:cubicBezTo>
                    <a:cubicBezTo>
                      <a:pt x="119" y="134"/>
                      <a:pt x="118" y="134"/>
                      <a:pt x="118" y="135"/>
                    </a:cubicBezTo>
                    <a:cubicBezTo>
                      <a:pt x="119" y="135"/>
                      <a:pt x="119" y="135"/>
                      <a:pt x="119" y="135"/>
                    </a:cubicBezTo>
                    <a:cubicBezTo>
                      <a:pt x="119" y="134"/>
                      <a:pt x="119" y="134"/>
                      <a:pt x="119" y="134"/>
                    </a:cubicBezTo>
                    <a:cubicBezTo>
                      <a:pt x="119" y="135"/>
                      <a:pt x="119" y="135"/>
                      <a:pt x="119" y="135"/>
                    </a:cubicBezTo>
                    <a:cubicBezTo>
                      <a:pt x="119" y="134"/>
                      <a:pt x="119" y="134"/>
                      <a:pt x="119" y="134"/>
                    </a:cubicBezTo>
                    <a:cubicBezTo>
                      <a:pt x="119" y="134"/>
                      <a:pt x="119" y="134"/>
                      <a:pt x="119" y="134"/>
                    </a:cubicBezTo>
                    <a:cubicBezTo>
                      <a:pt x="119" y="135"/>
                      <a:pt x="119" y="135"/>
                      <a:pt x="119" y="135"/>
                    </a:cubicBezTo>
                    <a:cubicBezTo>
                      <a:pt x="119" y="134"/>
                      <a:pt x="119" y="134"/>
                      <a:pt x="119" y="134"/>
                    </a:cubicBezTo>
                    <a:cubicBezTo>
                      <a:pt x="119" y="134"/>
                      <a:pt x="119" y="134"/>
                      <a:pt x="119" y="134"/>
                    </a:cubicBezTo>
                    <a:cubicBezTo>
                      <a:pt x="119" y="134"/>
                      <a:pt x="119" y="134"/>
                      <a:pt x="119" y="134"/>
                    </a:cubicBezTo>
                    <a:cubicBezTo>
                      <a:pt x="119" y="134"/>
                      <a:pt x="119" y="134"/>
                      <a:pt x="119" y="134"/>
                    </a:cubicBezTo>
                    <a:cubicBezTo>
                      <a:pt x="119" y="134"/>
                      <a:pt x="119" y="134"/>
                      <a:pt x="119" y="134"/>
                    </a:cubicBezTo>
                    <a:cubicBezTo>
                      <a:pt x="119" y="134"/>
                      <a:pt x="119" y="134"/>
                      <a:pt x="119" y="134"/>
                    </a:cubicBezTo>
                    <a:cubicBezTo>
                      <a:pt x="119" y="134"/>
                      <a:pt x="118" y="134"/>
                      <a:pt x="117" y="134"/>
                    </a:cubicBezTo>
                    <a:cubicBezTo>
                      <a:pt x="114" y="133"/>
                      <a:pt x="107" y="130"/>
                      <a:pt x="102" y="128"/>
                    </a:cubicBezTo>
                    <a:cubicBezTo>
                      <a:pt x="96" y="126"/>
                      <a:pt x="91" y="124"/>
                      <a:pt x="91" y="124"/>
                    </a:cubicBezTo>
                    <a:cubicBezTo>
                      <a:pt x="91" y="124"/>
                      <a:pt x="90" y="124"/>
                      <a:pt x="89" y="124"/>
                    </a:cubicBezTo>
                    <a:cubicBezTo>
                      <a:pt x="89" y="125"/>
                      <a:pt x="89" y="125"/>
                      <a:pt x="89" y="125"/>
                    </a:cubicBezTo>
                    <a:cubicBezTo>
                      <a:pt x="89" y="126"/>
                      <a:pt x="89" y="126"/>
                      <a:pt x="90" y="126"/>
                    </a:cubicBezTo>
                    <a:cubicBezTo>
                      <a:pt x="90" y="127"/>
                      <a:pt x="90" y="127"/>
                      <a:pt x="90" y="127"/>
                    </a:cubicBezTo>
                    <a:cubicBezTo>
                      <a:pt x="91" y="128"/>
                      <a:pt x="93" y="129"/>
                      <a:pt x="96" y="131"/>
                    </a:cubicBezTo>
                    <a:cubicBezTo>
                      <a:pt x="103" y="135"/>
                      <a:pt x="114" y="142"/>
                      <a:pt x="114" y="142"/>
                    </a:cubicBezTo>
                    <a:cubicBezTo>
                      <a:pt x="115" y="140"/>
                      <a:pt x="115" y="140"/>
                      <a:pt x="115" y="140"/>
                    </a:cubicBezTo>
                    <a:cubicBezTo>
                      <a:pt x="115" y="139"/>
                      <a:pt x="115" y="139"/>
                      <a:pt x="115" y="139"/>
                    </a:cubicBezTo>
                    <a:cubicBezTo>
                      <a:pt x="91" y="130"/>
                      <a:pt x="91" y="130"/>
                      <a:pt x="91" y="130"/>
                    </a:cubicBezTo>
                    <a:cubicBezTo>
                      <a:pt x="91" y="130"/>
                      <a:pt x="90" y="130"/>
                      <a:pt x="90" y="131"/>
                    </a:cubicBezTo>
                    <a:cubicBezTo>
                      <a:pt x="89" y="131"/>
                      <a:pt x="89" y="131"/>
                      <a:pt x="89" y="131"/>
                    </a:cubicBezTo>
                    <a:cubicBezTo>
                      <a:pt x="90" y="132"/>
                      <a:pt x="90" y="132"/>
                      <a:pt x="90" y="132"/>
                    </a:cubicBezTo>
                    <a:cubicBezTo>
                      <a:pt x="90" y="133"/>
                      <a:pt x="90" y="133"/>
                      <a:pt x="90" y="133"/>
                    </a:cubicBezTo>
                    <a:cubicBezTo>
                      <a:pt x="91" y="134"/>
                      <a:pt x="93" y="134"/>
                      <a:pt x="94" y="136"/>
                    </a:cubicBezTo>
                    <a:cubicBezTo>
                      <a:pt x="97" y="137"/>
                      <a:pt x="100" y="139"/>
                      <a:pt x="103" y="141"/>
                    </a:cubicBezTo>
                    <a:cubicBezTo>
                      <a:pt x="105" y="142"/>
                      <a:pt x="106" y="142"/>
                      <a:pt x="107" y="143"/>
                    </a:cubicBezTo>
                    <a:cubicBezTo>
                      <a:pt x="107" y="143"/>
                      <a:pt x="107" y="143"/>
                      <a:pt x="108" y="143"/>
                    </a:cubicBezTo>
                    <a:cubicBezTo>
                      <a:pt x="108" y="143"/>
                      <a:pt x="108" y="143"/>
                      <a:pt x="108" y="143"/>
                    </a:cubicBezTo>
                    <a:cubicBezTo>
                      <a:pt x="108" y="143"/>
                      <a:pt x="108" y="143"/>
                      <a:pt x="108" y="143"/>
                    </a:cubicBezTo>
                    <a:cubicBezTo>
                      <a:pt x="108" y="143"/>
                      <a:pt x="108" y="143"/>
                      <a:pt x="108" y="143"/>
                    </a:cubicBezTo>
                    <a:cubicBezTo>
                      <a:pt x="108" y="143"/>
                      <a:pt x="108" y="143"/>
                      <a:pt x="108" y="143"/>
                    </a:cubicBezTo>
                    <a:cubicBezTo>
                      <a:pt x="108" y="143"/>
                      <a:pt x="108" y="143"/>
                      <a:pt x="108" y="143"/>
                    </a:cubicBezTo>
                    <a:cubicBezTo>
                      <a:pt x="108" y="143"/>
                      <a:pt x="108" y="143"/>
                      <a:pt x="108" y="143"/>
                    </a:cubicBezTo>
                    <a:cubicBezTo>
                      <a:pt x="108" y="143"/>
                      <a:pt x="108" y="143"/>
                      <a:pt x="108" y="143"/>
                    </a:cubicBezTo>
                    <a:cubicBezTo>
                      <a:pt x="107" y="143"/>
                      <a:pt x="107" y="143"/>
                      <a:pt x="107" y="143"/>
                    </a:cubicBezTo>
                    <a:cubicBezTo>
                      <a:pt x="108" y="143"/>
                      <a:pt x="108" y="143"/>
                      <a:pt x="108" y="143"/>
                    </a:cubicBezTo>
                    <a:cubicBezTo>
                      <a:pt x="108" y="143"/>
                      <a:pt x="108" y="143"/>
                      <a:pt x="108" y="143"/>
                    </a:cubicBezTo>
                    <a:cubicBezTo>
                      <a:pt x="107" y="143"/>
                      <a:pt x="107" y="143"/>
                      <a:pt x="107" y="143"/>
                    </a:cubicBezTo>
                    <a:cubicBezTo>
                      <a:pt x="109" y="143"/>
                      <a:pt x="109" y="143"/>
                      <a:pt x="109" y="143"/>
                    </a:cubicBezTo>
                    <a:cubicBezTo>
                      <a:pt x="107" y="143"/>
                      <a:pt x="107" y="143"/>
                      <a:pt x="107" y="143"/>
                    </a:cubicBezTo>
                    <a:cubicBezTo>
                      <a:pt x="107" y="143"/>
                      <a:pt x="107" y="143"/>
                      <a:pt x="107" y="143"/>
                    </a:cubicBezTo>
                    <a:cubicBezTo>
                      <a:pt x="109" y="143"/>
                      <a:pt x="109" y="143"/>
                      <a:pt x="109" y="143"/>
                    </a:cubicBezTo>
                    <a:cubicBezTo>
                      <a:pt x="107" y="143"/>
                      <a:pt x="107" y="143"/>
                      <a:pt x="107" y="143"/>
                    </a:cubicBezTo>
                    <a:cubicBezTo>
                      <a:pt x="109" y="143"/>
                      <a:pt x="109" y="143"/>
                      <a:pt x="109" y="143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07" y="143"/>
                      <a:pt x="107" y="143"/>
                      <a:pt x="107" y="143"/>
                    </a:cubicBezTo>
                    <a:cubicBezTo>
                      <a:pt x="109" y="143"/>
                      <a:pt x="109" y="143"/>
                      <a:pt x="109" y="143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09" y="143"/>
                      <a:pt x="109" y="143"/>
                      <a:pt x="109" y="143"/>
                    </a:cubicBezTo>
                    <a:cubicBezTo>
                      <a:pt x="109" y="141"/>
                      <a:pt x="109" y="141"/>
                      <a:pt x="109" y="141"/>
                    </a:cubicBezTo>
                    <a:cubicBezTo>
                      <a:pt x="92" y="136"/>
                      <a:pt x="92" y="136"/>
                      <a:pt x="92" y="136"/>
                    </a:cubicBezTo>
                    <a:cubicBezTo>
                      <a:pt x="92" y="136"/>
                      <a:pt x="91" y="136"/>
                      <a:pt x="91" y="137"/>
                    </a:cubicBezTo>
                    <a:cubicBezTo>
                      <a:pt x="90" y="138"/>
                      <a:pt x="90" y="139"/>
                      <a:pt x="91" y="139"/>
                    </a:cubicBezTo>
                    <a:cubicBezTo>
                      <a:pt x="98" y="143"/>
                      <a:pt x="98" y="143"/>
                      <a:pt x="98" y="143"/>
                    </a:cubicBezTo>
                    <a:cubicBezTo>
                      <a:pt x="94" y="143"/>
                      <a:pt x="94" y="143"/>
                      <a:pt x="94" y="143"/>
                    </a:cubicBezTo>
                    <a:cubicBezTo>
                      <a:pt x="93" y="143"/>
                      <a:pt x="93" y="143"/>
                      <a:pt x="93" y="144"/>
                    </a:cubicBezTo>
                    <a:cubicBezTo>
                      <a:pt x="92" y="144"/>
                      <a:pt x="93" y="145"/>
                      <a:pt x="93" y="145"/>
                    </a:cubicBezTo>
                    <a:cubicBezTo>
                      <a:pt x="96" y="147"/>
                      <a:pt x="96" y="147"/>
                      <a:pt x="96" y="147"/>
                    </a:cubicBezTo>
                    <a:cubicBezTo>
                      <a:pt x="94" y="147"/>
                      <a:pt x="94" y="147"/>
                      <a:pt x="94" y="147"/>
                    </a:cubicBezTo>
                    <a:cubicBezTo>
                      <a:pt x="93" y="147"/>
                      <a:pt x="92" y="148"/>
                      <a:pt x="92" y="148"/>
                    </a:cubicBezTo>
                    <a:cubicBezTo>
                      <a:pt x="92" y="149"/>
                      <a:pt x="92" y="150"/>
                      <a:pt x="93" y="150"/>
                    </a:cubicBezTo>
                    <a:cubicBezTo>
                      <a:pt x="97" y="152"/>
                      <a:pt x="97" y="152"/>
                      <a:pt x="97" y="152"/>
                    </a:cubicBezTo>
                    <a:cubicBezTo>
                      <a:pt x="94" y="154"/>
                      <a:pt x="94" y="154"/>
                      <a:pt x="94" y="154"/>
                    </a:cubicBezTo>
                    <a:cubicBezTo>
                      <a:pt x="93" y="154"/>
                      <a:pt x="93" y="154"/>
                      <a:pt x="93" y="155"/>
                    </a:cubicBezTo>
                    <a:cubicBezTo>
                      <a:pt x="93" y="155"/>
                      <a:pt x="93" y="156"/>
                      <a:pt x="94" y="156"/>
                    </a:cubicBezTo>
                    <a:cubicBezTo>
                      <a:pt x="95" y="157"/>
                      <a:pt x="95" y="157"/>
                      <a:pt x="95" y="157"/>
                    </a:cubicBezTo>
                    <a:cubicBezTo>
                      <a:pt x="96" y="158"/>
                      <a:pt x="97" y="157"/>
                      <a:pt x="97" y="157"/>
                    </a:cubicBezTo>
                    <a:cubicBezTo>
                      <a:pt x="98" y="156"/>
                      <a:pt x="97" y="155"/>
                      <a:pt x="97" y="155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2" name="Freeform 1213">
                <a:extLst>
                  <a:ext uri="{FF2B5EF4-FFF2-40B4-BE49-F238E27FC236}">
                    <a16:creationId xmlns="" xmlns:a16="http://schemas.microsoft.com/office/drawing/2014/main" id="{CE55BE80-6354-4CB2-9A23-CA9E9370ACF7}"/>
                  </a:ext>
                </a:extLst>
              </p:cNvPr>
              <p:cNvSpPr/>
              <p:nvPr/>
            </p:nvSpPr>
            <p:spPr bwMode="auto">
              <a:xfrm>
                <a:off x="4170393" y="371106"/>
                <a:ext cx="576255" cy="296176"/>
              </a:xfrm>
              <a:custGeom>
                <a:avLst/>
                <a:gdLst>
                  <a:gd name="T0" fmla="*/ 2 w 263"/>
                  <a:gd name="T1" fmla="*/ 118 h 135"/>
                  <a:gd name="T2" fmla="*/ 4 w 263"/>
                  <a:gd name="T3" fmla="*/ 105 h 135"/>
                  <a:gd name="T4" fmla="*/ 4 w 263"/>
                  <a:gd name="T5" fmla="*/ 91 h 135"/>
                  <a:gd name="T6" fmla="*/ 2 w 263"/>
                  <a:gd name="T7" fmla="*/ 83 h 135"/>
                  <a:gd name="T8" fmla="*/ 1 w 263"/>
                  <a:gd name="T9" fmla="*/ 77 h 135"/>
                  <a:gd name="T10" fmla="*/ 2 w 263"/>
                  <a:gd name="T11" fmla="*/ 74 h 135"/>
                  <a:gd name="T12" fmla="*/ 10 w 263"/>
                  <a:gd name="T13" fmla="*/ 64 h 135"/>
                  <a:gd name="T14" fmla="*/ 2 w 263"/>
                  <a:gd name="T15" fmla="*/ 60 h 135"/>
                  <a:gd name="T16" fmla="*/ 86 w 263"/>
                  <a:gd name="T17" fmla="*/ 104 h 135"/>
                  <a:gd name="T18" fmla="*/ 1 w 263"/>
                  <a:gd name="T19" fmla="*/ 49 h 135"/>
                  <a:gd name="T20" fmla="*/ 8 w 263"/>
                  <a:gd name="T21" fmla="*/ 48 h 135"/>
                  <a:gd name="T22" fmla="*/ 15 w 263"/>
                  <a:gd name="T23" fmla="*/ 46 h 135"/>
                  <a:gd name="T24" fmla="*/ 24 w 263"/>
                  <a:gd name="T25" fmla="*/ 42 h 135"/>
                  <a:gd name="T26" fmla="*/ 31 w 263"/>
                  <a:gd name="T27" fmla="*/ 41 h 135"/>
                  <a:gd name="T28" fmla="*/ 38 w 263"/>
                  <a:gd name="T29" fmla="*/ 40 h 135"/>
                  <a:gd name="T30" fmla="*/ 147 w 263"/>
                  <a:gd name="T31" fmla="*/ 93 h 135"/>
                  <a:gd name="T32" fmla="*/ 153 w 263"/>
                  <a:gd name="T33" fmla="*/ 91 h 135"/>
                  <a:gd name="T34" fmla="*/ 160 w 263"/>
                  <a:gd name="T35" fmla="*/ 90 h 135"/>
                  <a:gd name="T36" fmla="*/ 109 w 263"/>
                  <a:gd name="T37" fmla="*/ 50 h 135"/>
                  <a:gd name="T38" fmla="*/ 72 w 263"/>
                  <a:gd name="T39" fmla="*/ 30 h 135"/>
                  <a:gd name="T40" fmla="*/ 137 w 263"/>
                  <a:gd name="T41" fmla="*/ 47 h 135"/>
                  <a:gd name="T42" fmla="*/ 101 w 263"/>
                  <a:gd name="T43" fmla="*/ 20 h 135"/>
                  <a:gd name="T44" fmla="*/ 108 w 263"/>
                  <a:gd name="T45" fmla="*/ 21 h 135"/>
                  <a:gd name="T46" fmla="*/ 113 w 263"/>
                  <a:gd name="T47" fmla="*/ 19 h 135"/>
                  <a:gd name="T48" fmla="*/ 120 w 263"/>
                  <a:gd name="T49" fmla="*/ 15 h 135"/>
                  <a:gd name="T50" fmla="*/ 147 w 263"/>
                  <a:gd name="T51" fmla="*/ 18 h 135"/>
                  <a:gd name="T52" fmla="*/ 140 w 263"/>
                  <a:gd name="T53" fmla="*/ 7 h 135"/>
                  <a:gd name="T54" fmla="*/ 243 w 263"/>
                  <a:gd name="T55" fmla="*/ 67 h 135"/>
                  <a:gd name="T56" fmla="*/ 249 w 263"/>
                  <a:gd name="T57" fmla="*/ 66 h 135"/>
                  <a:gd name="T58" fmla="*/ 256 w 263"/>
                  <a:gd name="T59" fmla="*/ 62 h 135"/>
                  <a:gd name="T60" fmla="*/ 180 w 263"/>
                  <a:gd name="T61" fmla="*/ 9 h 135"/>
                  <a:gd name="T62" fmla="*/ 261 w 263"/>
                  <a:gd name="T63" fmla="*/ 61 h 135"/>
                  <a:gd name="T64" fmla="*/ 255 w 263"/>
                  <a:gd name="T65" fmla="*/ 63 h 135"/>
                  <a:gd name="T66" fmla="*/ 152 w 263"/>
                  <a:gd name="T67" fmla="*/ 6 h 135"/>
                  <a:gd name="T68" fmla="*/ 145 w 263"/>
                  <a:gd name="T69" fmla="*/ 9 h 135"/>
                  <a:gd name="T70" fmla="*/ 241 w 263"/>
                  <a:gd name="T71" fmla="*/ 66 h 135"/>
                  <a:gd name="T72" fmla="*/ 236 w 263"/>
                  <a:gd name="T73" fmla="*/ 69 h 135"/>
                  <a:gd name="T74" fmla="*/ 231 w 263"/>
                  <a:gd name="T75" fmla="*/ 71 h 135"/>
                  <a:gd name="T76" fmla="*/ 221 w 263"/>
                  <a:gd name="T77" fmla="*/ 71 h 135"/>
                  <a:gd name="T78" fmla="*/ 213 w 263"/>
                  <a:gd name="T79" fmla="*/ 74 h 135"/>
                  <a:gd name="T80" fmla="*/ 208 w 263"/>
                  <a:gd name="T81" fmla="*/ 75 h 135"/>
                  <a:gd name="T82" fmla="*/ 202 w 263"/>
                  <a:gd name="T83" fmla="*/ 76 h 135"/>
                  <a:gd name="T84" fmla="*/ 189 w 263"/>
                  <a:gd name="T85" fmla="*/ 82 h 135"/>
                  <a:gd name="T86" fmla="*/ 180 w 263"/>
                  <a:gd name="T87" fmla="*/ 85 h 135"/>
                  <a:gd name="T88" fmla="*/ 102 w 263"/>
                  <a:gd name="T89" fmla="*/ 43 h 135"/>
                  <a:gd name="T90" fmla="*/ 167 w 263"/>
                  <a:gd name="T91" fmla="*/ 86 h 135"/>
                  <a:gd name="T92" fmla="*/ 57 w 263"/>
                  <a:gd name="T93" fmla="*/ 33 h 135"/>
                  <a:gd name="T94" fmla="*/ 146 w 263"/>
                  <a:gd name="T95" fmla="*/ 93 h 135"/>
                  <a:gd name="T96" fmla="*/ 139 w 263"/>
                  <a:gd name="T97" fmla="*/ 93 h 135"/>
                  <a:gd name="T98" fmla="*/ 130 w 263"/>
                  <a:gd name="T99" fmla="*/ 95 h 135"/>
                  <a:gd name="T100" fmla="*/ 14 w 263"/>
                  <a:gd name="T101" fmla="*/ 43 h 135"/>
                  <a:gd name="T102" fmla="*/ 110 w 263"/>
                  <a:gd name="T103" fmla="*/ 103 h 135"/>
                  <a:gd name="T104" fmla="*/ 0 w 263"/>
                  <a:gd name="T105" fmla="*/ 47 h 135"/>
                  <a:gd name="T106" fmla="*/ 95 w 263"/>
                  <a:gd name="T107" fmla="*/ 105 h 135"/>
                  <a:gd name="T108" fmla="*/ 90 w 263"/>
                  <a:gd name="T109" fmla="*/ 107 h 135"/>
                  <a:gd name="T110" fmla="*/ 70 w 263"/>
                  <a:gd name="T111" fmla="*/ 110 h 135"/>
                  <a:gd name="T112" fmla="*/ 77 w 263"/>
                  <a:gd name="T113" fmla="*/ 112 h 135"/>
                  <a:gd name="T114" fmla="*/ 64 w 263"/>
                  <a:gd name="T115" fmla="*/ 115 h 135"/>
                  <a:gd name="T116" fmla="*/ 54 w 263"/>
                  <a:gd name="T117" fmla="*/ 118 h 135"/>
                  <a:gd name="T118" fmla="*/ 47 w 263"/>
                  <a:gd name="T119" fmla="*/ 121 h 135"/>
                  <a:gd name="T120" fmla="*/ 25 w 263"/>
                  <a:gd name="T121" fmla="*/ 128 h 135"/>
                  <a:gd name="T122" fmla="*/ 17 w 263"/>
                  <a:gd name="T123" fmla="*/ 129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63" h="135">
                    <a:moveTo>
                      <a:pt x="3" y="132"/>
                    </a:moveTo>
                    <a:cubicBezTo>
                      <a:pt x="3" y="132"/>
                      <a:pt x="3" y="132"/>
                      <a:pt x="3" y="132"/>
                    </a:cubicBezTo>
                    <a:cubicBezTo>
                      <a:pt x="2" y="133"/>
                      <a:pt x="2" y="133"/>
                      <a:pt x="2" y="133"/>
                    </a:cubicBezTo>
                    <a:cubicBezTo>
                      <a:pt x="2" y="134"/>
                      <a:pt x="2" y="134"/>
                      <a:pt x="2" y="134"/>
                    </a:cubicBezTo>
                    <a:cubicBezTo>
                      <a:pt x="8" y="133"/>
                      <a:pt x="8" y="133"/>
                      <a:pt x="8" y="133"/>
                    </a:cubicBezTo>
                    <a:cubicBezTo>
                      <a:pt x="9" y="133"/>
                      <a:pt x="9" y="132"/>
                      <a:pt x="9" y="132"/>
                    </a:cubicBezTo>
                    <a:cubicBezTo>
                      <a:pt x="9" y="131"/>
                      <a:pt x="9" y="131"/>
                      <a:pt x="9" y="130"/>
                    </a:cubicBezTo>
                    <a:cubicBezTo>
                      <a:pt x="2" y="126"/>
                      <a:pt x="2" y="126"/>
                      <a:pt x="2" y="126"/>
                    </a:cubicBezTo>
                    <a:cubicBezTo>
                      <a:pt x="1" y="127"/>
                      <a:pt x="1" y="127"/>
                      <a:pt x="1" y="127"/>
                    </a:cubicBezTo>
                    <a:cubicBezTo>
                      <a:pt x="1" y="129"/>
                      <a:pt x="1" y="129"/>
                      <a:pt x="1" y="129"/>
                    </a:cubicBezTo>
                    <a:cubicBezTo>
                      <a:pt x="13" y="132"/>
                      <a:pt x="13" y="132"/>
                      <a:pt x="13" y="132"/>
                    </a:cubicBezTo>
                    <a:cubicBezTo>
                      <a:pt x="13" y="132"/>
                      <a:pt x="14" y="131"/>
                      <a:pt x="14" y="131"/>
                    </a:cubicBezTo>
                    <a:cubicBezTo>
                      <a:pt x="15" y="130"/>
                      <a:pt x="14" y="129"/>
                      <a:pt x="14" y="129"/>
                    </a:cubicBezTo>
                    <a:cubicBezTo>
                      <a:pt x="13" y="129"/>
                      <a:pt x="13" y="129"/>
                      <a:pt x="13" y="129"/>
                    </a:cubicBezTo>
                    <a:cubicBezTo>
                      <a:pt x="17" y="130"/>
                      <a:pt x="17" y="130"/>
                      <a:pt x="17" y="130"/>
                    </a:cubicBezTo>
                    <a:cubicBezTo>
                      <a:pt x="18" y="130"/>
                      <a:pt x="18" y="130"/>
                      <a:pt x="19" y="130"/>
                    </a:cubicBezTo>
                    <a:cubicBezTo>
                      <a:pt x="19" y="129"/>
                      <a:pt x="19" y="129"/>
                      <a:pt x="19" y="128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9" y="127"/>
                      <a:pt x="19" y="127"/>
                      <a:pt x="19" y="127"/>
                    </a:cubicBezTo>
                    <a:cubicBezTo>
                      <a:pt x="18" y="127"/>
                      <a:pt x="18" y="127"/>
                      <a:pt x="18" y="127"/>
                    </a:cubicBezTo>
                    <a:cubicBezTo>
                      <a:pt x="17" y="126"/>
                      <a:pt x="13" y="124"/>
                      <a:pt x="9" y="122"/>
                    </a:cubicBezTo>
                    <a:cubicBezTo>
                      <a:pt x="7" y="121"/>
                      <a:pt x="6" y="120"/>
                      <a:pt x="4" y="119"/>
                    </a:cubicBezTo>
                    <a:cubicBezTo>
                      <a:pt x="4" y="118"/>
                      <a:pt x="3" y="118"/>
                      <a:pt x="3" y="118"/>
                    </a:cubicBezTo>
                    <a:cubicBezTo>
                      <a:pt x="3" y="117"/>
                      <a:pt x="3" y="117"/>
                      <a:pt x="3" y="117"/>
                    </a:cubicBezTo>
                    <a:cubicBezTo>
                      <a:pt x="2" y="118"/>
                      <a:pt x="2" y="118"/>
                      <a:pt x="2" y="118"/>
                    </a:cubicBezTo>
                    <a:cubicBezTo>
                      <a:pt x="3" y="118"/>
                      <a:pt x="3" y="118"/>
                      <a:pt x="3" y="118"/>
                    </a:cubicBezTo>
                    <a:cubicBezTo>
                      <a:pt x="3" y="117"/>
                      <a:pt x="3" y="117"/>
                      <a:pt x="3" y="117"/>
                    </a:cubicBezTo>
                    <a:cubicBezTo>
                      <a:pt x="2" y="118"/>
                      <a:pt x="2" y="118"/>
                      <a:pt x="2" y="118"/>
                    </a:cubicBezTo>
                    <a:cubicBezTo>
                      <a:pt x="3" y="118"/>
                      <a:pt x="3" y="118"/>
                      <a:pt x="3" y="118"/>
                    </a:cubicBezTo>
                    <a:cubicBezTo>
                      <a:pt x="2" y="118"/>
                      <a:pt x="2" y="118"/>
                      <a:pt x="2" y="118"/>
                    </a:cubicBezTo>
                    <a:cubicBezTo>
                      <a:pt x="3" y="118"/>
                      <a:pt x="3" y="118"/>
                      <a:pt x="3" y="118"/>
                    </a:cubicBezTo>
                    <a:cubicBezTo>
                      <a:pt x="3" y="118"/>
                      <a:pt x="3" y="118"/>
                      <a:pt x="3" y="118"/>
                    </a:cubicBezTo>
                    <a:cubicBezTo>
                      <a:pt x="2" y="118"/>
                      <a:pt x="2" y="118"/>
                      <a:pt x="2" y="118"/>
                    </a:cubicBezTo>
                    <a:cubicBezTo>
                      <a:pt x="3" y="118"/>
                      <a:pt x="3" y="118"/>
                      <a:pt x="3" y="118"/>
                    </a:cubicBezTo>
                    <a:cubicBezTo>
                      <a:pt x="2" y="118"/>
                      <a:pt x="2" y="118"/>
                      <a:pt x="2" y="118"/>
                    </a:cubicBezTo>
                    <a:cubicBezTo>
                      <a:pt x="3" y="119"/>
                      <a:pt x="3" y="119"/>
                      <a:pt x="3" y="119"/>
                    </a:cubicBezTo>
                    <a:cubicBezTo>
                      <a:pt x="3" y="118"/>
                      <a:pt x="3" y="118"/>
                      <a:pt x="3" y="118"/>
                    </a:cubicBezTo>
                    <a:cubicBezTo>
                      <a:pt x="2" y="118"/>
                      <a:pt x="2" y="118"/>
                      <a:pt x="2" y="118"/>
                    </a:cubicBezTo>
                    <a:cubicBezTo>
                      <a:pt x="3" y="119"/>
                      <a:pt x="3" y="119"/>
                      <a:pt x="3" y="119"/>
                    </a:cubicBezTo>
                    <a:cubicBezTo>
                      <a:pt x="2" y="118"/>
                      <a:pt x="2" y="118"/>
                      <a:pt x="2" y="118"/>
                    </a:cubicBezTo>
                    <a:cubicBezTo>
                      <a:pt x="1" y="120"/>
                      <a:pt x="1" y="120"/>
                      <a:pt x="1" y="120"/>
                    </a:cubicBezTo>
                    <a:cubicBezTo>
                      <a:pt x="26" y="129"/>
                      <a:pt x="26" y="129"/>
                      <a:pt x="26" y="129"/>
                    </a:cubicBezTo>
                    <a:cubicBezTo>
                      <a:pt x="27" y="129"/>
                      <a:pt x="28" y="129"/>
                      <a:pt x="28" y="128"/>
                    </a:cubicBezTo>
                    <a:cubicBezTo>
                      <a:pt x="28" y="128"/>
                      <a:pt x="28" y="128"/>
                      <a:pt x="28" y="128"/>
                    </a:cubicBezTo>
                    <a:cubicBezTo>
                      <a:pt x="28" y="127"/>
                      <a:pt x="28" y="127"/>
                      <a:pt x="28" y="127"/>
                    </a:cubicBezTo>
                    <a:cubicBezTo>
                      <a:pt x="28" y="126"/>
                      <a:pt x="28" y="126"/>
                      <a:pt x="28" y="126"/>
                    </a:cubicBezTo>
                    <a:cubicBezTo>
                      <a:pt x="27" y="126"/>
                      <a:pt x="27" y="125"/>
                      <a:pt x="26" y="125"/>
                    </a:cubicBezTo>
                    <a:cubicBezTo>
                      <a:pt x="20" y="121"/>
                      <a:pt x="3" y="111"/>
                      <a:pt x="3" y="111"/>
                    </a:cubicBezTo>
                    <a:cubicBezTo>
                      <a:pt x="2" y="112"/>
                      <a:pt x="2" y="112"/>
                      <a:pt x="2" y="112"/>
                    </a:cubicBezTo>
                    <a:cubicBezTo>
                      <a:pt x="2" y="114"/>
                      <a:pt x="2" y="114"/>
                      <a:pt x="2" y="114"/>
                    </a:cubicBezTo>
                    <a:cubicBezTo>
                      <a:pt x="35" y="127"/>
                      <a:pt x="35" y="127"/>
                      <a:pt x="35" y="127"/>
                    </a:cubicBezTo>
                    <a:cubicBezTo>
                      <a:pt x="35" y="127"/>
                      <a:pt x="36" y="127"/>
                      <a:pt x="37" y="126"/>
                    </a:cubicBezTo>
                    <a:cubicBezTo>
                      <a:pt x="37" y="125"/>
                      <a:pt x="37" y="124"/>
                      <a:pt x="36" y="124"/>
                    </a:cubicBezTo>
                    <a:cubicBezTo>
                      <a:pt x="36" y="124"/>
                      <a:pt x="34" y="123"/>
                      <a:pt x="31" y="121"/>
                    </a:cubicBezTo>
                    <a:cubicBezTo>
                      <a:pt x="26" y="118"/>
                      <a:pt x="19" y="114"/>
                      <a:pt x="13" y="110"/>
                    </a:cubicBezTo>
                    <a:cubicBezTo>
                      <a:pt x="10" y="108"/>
                      <a:pt x="8" y="107"/>
                      <a:pt x="6" y="106"/>
                    </a:cubicBezTo>
                    <a:cubicBezTo>
                      <a:pt x="5" y="105"/>
                      <a:pt x="4" y="104"/>
                      <a:pt x="4" y="104"/>
                    </a:cubicBezTo>
                    <a:cubicBezTo>
                      <a:pt x="3" y="104"/>
                      <a:pt x="3" y="104"/>
                      <a:pt x="3" y="104"/>
                    </a:cubicBezTo>
                    <a:cubicBezTo>
                      <a:pt x="3" y="104"/>
                      <a:pt x="3" y="104"/>
                      <a:pt x="3" y="104"/>
                    </a:cubicBezTo>
                    <a:cubicBezTo>
                      <a:pt x="3" y="104"/>
                      <a:pt x="3" y="104"/>
                      <a:pt x="3" y="104"/>
                    </a:cubicBezTo>
                    <a:cubicBezTo>
                      <a:pt x="3" y="104"/>
                      <a:pt x="3" y="104"/>
                      <a:pt x="3" y="104"/>
                    </a:cubicBezTo>
                    <a:cubicBezTo>
                      <a:pt x="3" y="104"/>
                      <a:pt x="3" y="104"/>
                      <a:pt x="3" y="104"/>
                    </a:cubicBezTo>
                    <a:cubicBezTo>
                      <a:pt x="3" y="104"/>
                      <a:pt x="3" y="104"/>
                      <a:pt x="3" y="104"/>
                    </a:cubicBezTo>
                    <a:cubicBezTo>
                      <a:pt x="3" y="104"/>
                      <a:pt x="3" y="104"/>
                      <a:pt x="3" y="104"/>
                    </a:cubicBezTo>
                    <a:cubicBezTo>
                      <a:pt x="2" y="105"/>
                      <a:pt x="2" y="105"/>
                      <a:pt x="2" y="105"/>
                    </a:cubicBezTo>
                    <a:cubicBezTo>
                      <a:pt x="4" y="105"/>
                      <a:pt x="4" y="105"/>
                      <a:pt x="4" y="105"/>
                    </a:cubicBezTo>
                    <a:cubicBezTo>
                      <a:pt x="4" y="104"/>
                      <a:pt x="3" y="104"/>
                      <a:pt x="3" y="104"/>
                    </a:cubicBezTo>
                    <a:cubicBezTo>
                      <a:pt x="2" y="105"/>
                      <a:pt x="2" y="105"/>
                      <a:pt x="2" y="105"/>
                    </a:cubicBezTo>
                    <a:cubicBezTo>
                      <a:pt x="4" y="105"/>
                      <a:pt x="4" y="105"/>
                      <a:pt x="4" y="105"/>
                    </a:cubicBezTo>
                    <a:cubicBezTo>
                      <a:pt x="2" y="105"/>
                      <a:pt x="2" y="105"/>
                      <a:pt x="2" y="105"/>
                    </a:cubicBezTo>
                    <a:cubicBezTo>
                      <a:pt x="3" y="105"/>
                      <a:pt x="3" y="105"/>
                      <a:pt x="3" y="105"/>
                    </a:cubicBezTo>
                    <a:cubicBezTo>
                      <a:pt x="4" y="105"/>
                      <a:pt x="4" y="105"/>
                      <a:pt x="4" y="105"/>
                    </a:cubicBezTo>
                    <a:cubicBezTo>
                      <a:pt x="2" y="105"/>
                      <a:pt x="2" y="105"/>
                      <a:pt x="2" y="105"/>
                    </a:cubicBezTo>
                    <a:cubicBezTo>
                      <a:pt x="3" y="105"/>
                      <a:pt x="3" y="105"/>
                      <a:pt x="3" y="105"/>
                    </a:cubicBezTo>
                    <a:cubicBezTo>
                      <a:pt x="2" y="105"/>
                      <a:pt x="2" y="105"/>
                      <a:pt x="2" y="105"/>
                    </a:cubicBezTo>
                    <a:cubicBezTo>
                      <a:pt x="1" y="106"/>
                      <a:pt x="1" y="106"/>
                      <a:pt x="1" y="106"/>
                    </a:cubicBezTo>
                    <a:cubicBezTo>
                      <a:pt x="42" y="124"/>
                      <a:pt x="42" y="124"/>
                      <a:pt x="42" y="124"/>
                    </a:cubicBezTo>
                    <a:cubicBezTo>
                      <a:pt x="42" y="124"/>
                      <a:pt x="43" y="124"/>
                      <a:pt x="43" y="123"/>
                    </a:cubicBezTo>
                    <a:cubicBezTo>
                      <a:pt x="44" y="122"/>
                      <a:pt x="44" y="122"/>
                      <a:pt x="43" y="121"/>
                    </a:cubicBezTo>
                    <a:cubicBezTo>
                      <a:pt x="28" y="112"/>
                      <a:pt x="28" y="112"/>
                      <a:pt x="28" y="112"/>
                    </a:cubicBezTo>
                    <a:cubicBezTo>
                      <a:pt x="48" y="122"/>
                      <a:pt x="48" y="122"/>
                      <a:pt x="48" y="122"/>
                    </a:cubicBezTo>
                    <a:cubicBezTo>
                      <a:pt x="49" y="122"/>
                      <a:pt x="49" y="122"/>
                      <a:pt x="50" y="121"/>
                    </a:cubicBezTo>
                    <a:cubicBezTo>
                      <a:pt x="50" y="120"/>
                      <a:pt x="50" y="120"/>
                      <a:pt x="50" y="120"/>
                    </a:cubicBezTo>
                    <a:cubicBezTo>
                      <a:pt x="50" y="120"/>
                      <a:pt x="50" y="120"/>
                      <a:pt x="50" y="119"/>
                    </a:cubicBezTo>
                    <a:cubicBezTo>
                      <a:pt x="49" y="119"/>
                      <a:pt x="49" y="119"/>
                      <a:pt x="49" y="119"/>
                    </a:cubicBezTo>
                    <a:cubicBezTo>
                      <a:pt x="49" y="118"/>
                      <a:pt x="48" y="118"/>
                      <a:pt x="46" y="117"/>
                    </a:cubicBezTo>
                    <a:cubicBezTo>
                      <a:pt x="41" y="113"/>
                      <a:pt x="30" y="107"/>
                      <a:pt x="21" y="101"/>
                    </a:cubicBezTo>
                    <a:cubicBezTo>
                      <a:pt x="16" y="99"/>
                      <a:pt x="12" y="96"/>
                      <a:pt x="9" y="94"/>
                    </a:cubicBezTo>
                    <a:cubicBezTo>
                      <a:pt x="7" y="93"/>
                      <a:pt x="6" y="92"/>
                      <a:pt x="5" y="92"/>
                    </a:cubicBezTo>
                    <a:cubicBezTo>
                      <a:pt x="5" y="91"/>
                      <a:pt x="4" y="91"/>
                      <a:pt x="4" y="91"/>
                    </a:cubicBezTo>
                    <a:cubicBezTo>
                      <a:pt x="4" y="91"/>
                      <a:pt x="4" y="91"/>
                      <a:pt x="4" y="91"/>
                    </a:cubicBezTo>
                    <a:cubicBezTo>
                      <a:pt x="3" y="91"/>
                      <a:pt x="3" y="91"/>
                      <a:pt x="3" y="91"/>
                    </a:cubicBezTo>
                    <a:cubicBezTo>
                      <a:pt x="4" y="91"/>
                      <a:pt x="4" y="91"/>
                      <a:pt x="4" y="91"/>
                    </a:cubicBezTo>
                    <a:cubicBezTo>
                      <a:pt x="4" y="91"/>
                      <a:pt x="4" y="91"/>
                      <a:pt x="4" y="91"/>
                    </a:cubicBezTo>
                    <a:cubicBezTo>
                      <a:pt x="3" y="91"/>
                      <a:pt x="3" y="91"/>
                      <a:pt x="3" y="91"/>
                    </a:cubicBezTo>
                    <a:cubicBezTo>
                      <a:pt x="4" y="91"/>
                      <a:pt x="4" y="91"/>
                      <a:pt x="4" y="91"/>
                    </a:cubicBezTo>
                    <a:cubicBezTo>
                      <a:pt x="3" y="92"/>
                      <a:pt x="3" y="92"/>
                      <a:pt x="3" y="92"/>
                    </a:cubicBezTo>
                    <a:cubicBezTo>
                      <a:pt x="4" y="92"/>
                      <a:pt x="4" y="92"/>
                      <a:pt x="4" y="92"/>
                    </a:cubicBezTo>
                    <a:cubicBezTo>
                      <a:pt x="4" y="91"/>
                      <a:pt x="4" y="91"/>
                      <a:pt x="4" y="91"/>
                    </a:cubicBezTo>
                    <a:cubicBezTo>
                      <a:pt x="3" y="92"/>
                      <a:pt x="3" y="92"/>
                      <a:pt x="3" y="92"/>
                    </a:cubicBezTo>
                    <a:cubicBezTo>
                      <a:pt x="4" y="92"/>
                      <a:pt x="4" y="92"/>
                      <a:pt x="4" y="92"/>
                    </a:cubicBezTo>
                    <a:cubicBezTo>
                      <a:pt x="3" y="92"/>
                      <a:pt x="3" y="92"/>
                      <a:pt x="3" y="92"/>
                    </a:cubicBezTo>
                    <a:cubicBezTo>
                      <a:pt x="4" y="93"/>
                      <a:pt x="4" y="93"/>
                      <a:pt x="4" y="93"/>
                    </a:cubicBezTo>
                    <a:cubicBezTo>
                      <a:pt x="4" y="92"/>
                      <a:pt x="4" y="92"/>
                      <a:pt x="4" y="92"/>
                    </a:cubicBezTo>
                    <a:cubicBezTo>
                      <a:pt x="3" y="92"/>
                      <a:pt x="3" y="92"/>
                      <a:pt x="3" y="92"/>
                    </a:cubicBezTo>
                    <a:cubicBezTo>
                      <a:pt x="4" y="93"/>
                      <a:pt x="4" y="93"/>
                      <a:pt x="4" y="93"/>
                    </a:cubicBezTo>
                    <a:cubicBezTo>
                      <a:pt x="4" y="93"/>
                      <a:pt x="4" y="93"/>
                      <a:pt x="4" y="93"/>
                    </a:cubicBezTo>
                    <a:cubicBezTo>
                      <a:pt x="3" y="92"/>
                      <a:pt x="3" y="92"/>
                      <a:pt x="3" y="92"/>
                    </a:cubicBezTo>
                    <a:cubicBezTo>
                      <a:pt x="3" y="93"/>
                      <a:pt x="3" y="93"/>
                      <a:pt x="3" y="93"/>
                    </a:cubicBezTo>
                    <a:cubicBezTo>
                      <a:pt x="3" y="93"/>
                      <a:pt x="4" y="93"/>
                      <a:pt x="4" y="93"/>
                    </a:cubicBezTo>
                    <a:cubicBezTo>
                      <a:pt x="3" y="92"/>
                      <a:pt x="3" y="92"/>
                      <a:pt x="3" y="92"/>
                    </a:cubicBezTo>
                    <a:cubicBezTo>
                      <a:pt x="3" y="93"/>
                      <a:pt x="3" y="93"/>
                      <a:pt x="3" y="93"/>
                    </a:cubicBezTo>
                    <a:cubicBezTo>
                      <a:pt x="3" y="92"/>
                      <a:pt x="3" y="92"/>
                      <a:pt x="3" y="92"/>
                    </a:cubicBezTo>
                    <a:cubicBezTo>
                      <a:pt x="3" y="93"/>
                      <a:pt x="3" y="93"/>
                      <a:pt x="3" y="93"/>
                    </a:cubicBezTo>
                    <a:cubicBezTo>
                      <a:pt x="3" y="93"/>
                      <a:pt x="3" y="93"/>
                      <a:pt x="3" y="93"/>
                    </a:cubicBezTo>
                    <a:cubicBezTo>
                      <a:pt x="3" y="92"/>
                      <a:pt x="3" y="92"/>
                      <a:pt x="3" y="92"/>
                    </a:cubicBezTo>
                    <a:cubicBezTo>
                      <a:pt x="3" y="93"/>
                      <a:pt x="3" y="93"/>
                      <a:pt x="3" y="93"/>
                    </a:cubicBezTo>
                    <a:cubicBezTo>
                      <a:pt x="3" y="92"/>
                      <a:pt x="3" y="92"/>
                      <a:pt x="3" y="92"/>
                    </a:cubicBezTo>
                    <a:cubicBezTo>
                      <a:pt x="3" y="93"/>
                      <a:pt x="3" y="93"/>
                      <a:pt x="3" y="93"/>
                    </a:cubicBezTo>
                    <a:cubicBezTo>
                      <a:pt x="3" y="93"/>
                      <a:pt x="3" y="93"/>
                      <a:pt x="3" y="93"/>
                    </a:cubicBezTo>
                    <a:cubicBezTo>
                      <a:pt x="3" y="92"/>
                      <a:pt x="3" y="92"/>
                      <a:pt x="3" y="92"/>
                    </a:cubicBezTo>
                    <a:cubicBezTo>
                      <a:pt x="3" y="93"/>
                      <a:pt x="3" y="93"/>
                      <a:pt x="3" y="93"/>
                    </a:cubicBezTo>
                    <a:cubicBezTo>
                      <a:pt x="3" y="93"/>
                      <a:pt x="3" y="93"/>
                      <a:pt x="4" y="94"/>
                    </a:cubicBezTo>
                    <a:cubicBezTo>
                      <a:pt x="8" y="95"/>
                      <a:pt x="21" y="102"/>
                      <a:pt x="32" y="108"/>
                    </a:cubicBezTo>
                    <a:cubicBezTo>
                      <a:pt x="38" y="111"/>
                      <a:pt x="44" y="114"/>
                      <a:pt x="48" y="116"/>
                    </a:cubicBezTo>
                    <a:cubicBezTo>
                      <a:pt x="52" y="118"/>
                      <a:pt x="55" y="119"/>
                      <a:pt x="55" y="119"/>
                    </a:cubicBezTo>
                    <a:cubicBezTo>
                      <a:pt x="56" y="120"/>
                      <a:pt x="57" y="120"/>
                      <a:pt x="57" y="119"/>
                    </a:cubicBezTo>
                    <a:cubicBezTo>
                      <a:pt x="57" y="118"/>
                      <a:pt x="57" y="118"/>
                      <a:pt x="57" y="118"/>
                    </a:cubicBezTo>
                    <a:cubicBezTo>
                      <a:pt x="57" y="118"/>
                      <a:pt x="57" y="117"/>
                      <a:pt x="57" y="117"/>
                    </a:cubicBezTo>
                    <a:cubicBezTo>
                      <a:pt x="56" y="117"/>
                      <a:pt x="56" y="117"/>
                      <a:pt x="56" y="117"/>
                    </a:cubicBezTo>
                    <a:cubicBezTo>
                      <a:pt x="56" y="116"/>
                      <a:pt x="54" y="115"/>
                      <a:pt x="53" y="114"/>
                    </a:cubicBezTo>
                    <a:cubicBezTo>
                      <a:pt x="40" y="105"/>
                      <a:pt x="2" y="83"/>
                      <a:pt x="2" y="83"/>
                    </a:cubicBezTo>
                    <a:cubicBezTo>
                      <a:pt x="2" y="84"/>
                      <a:pt x="2" y="84"/>
                      <a:pt x="2" y="84"/>
                    </a:cubicBezTo>
                    <a:cubicBezTo>
                      <a:pt x="1" y="86"/>
                      <a:pt x="1" y="86"/>
                      <a:pt x="1" y="86"/>
                    </a:cubicBezTo>
                    <a:cubicBezTo>
                      <a:pt x="1" y="86"/>
                      <a:pt x="16" y="94"/>
                      <a:pt x="32" y="102"/>
                    </a:cubicBezTo>
                    <a:cubicBezTo>
                      <a:pt x="40" y="106"/>
                      <a:pt x="48" y="110"/>
                      <a:pt x="54" y="113"/>
                    </a:cubicBezTo>
                    <a:cubicBezTo>
                      <a:pt x="57" y="115"/>
                      <a:pt x="59" y="116"/>
                      <a:pt x="61" y="117"/>
                    </a:cubicBezTo>
                    <a:cubicBezTo>
                      <a:pt x="62" y="117"/>
                      <a:pt x="63" y="118"/>
                      <a:pt x="63" y="118"/>
                    </a:cubicBezTo>
                    <a:cubicBezTo>
                      <a:pt x="64" y="118"/>
                      <a:pt x="64" y="118"/>
                      <a:pt x="64" y="118"/>
                    </a:cubicBezTo>
                    <a:cubicBezTo>
                      <a:pt x="64" y="118"/>
                      <a:pt x="64" y="118"/>
                      <a:pt x="64" y="118"/>
                    </a:cubicBezTo>
                    <a:cubicBezTo>
                      <a:pt x="64" y="118"/>
                      <a:pt x="64" y="118"/>
                      <a:pt x="65" y="118"/>
                    </a:cubicBezTo>
                    <a:cubicBezTo>
                      <a:pt x="65" y="118"/>
                      <a:pt x="65" y="118"/>
                      <a:pt x="65" y="118"/>
                    </a:cubicBezTo>
                    <a:cubicBezTo>
                      <a:pt x="66" y="118"/>
                      <a:pt x="66" y="118"/>
                      <a:pt x="66" y="118"/>
                    </a:cubicBezTo>
                    <a:cubicBezTo>
                      <a:pt x="66" y="117"/>
                      <a:pt x="66" y="117"/>
                      <a:pt x="66" y="116"/>
                    </a:cubicBezTo>
                    <a:cubicBezTo>
                      <a:pt x="66" y="116"/>
                      <a:pt x="66" y="116"/>
                      <a:pt x="66" y="116"/>
                    </a:cubicBezTo>
                    <a:cubicBezTo>
                      <a:pt x="66" y="116"/>
                      <a:pt x="62" y="113"/>
                      <a:pt x="56" y="109"/>
                    </a:cubicBezTo>
                    <a:cubicBezTo>
                      <a:pt x="47" y="104"/>
                      <a:pt x="33" y="96"/>
                      <a:pt x="22" y="89"/>
                    </a:cubicBezTo>
                    <a:cubicBezTo>
                      <a:pt x="16" y="85"/>
                      <a:pt x="11" y="82"/>
                      <a:pt x="8" y="80"/>
                    </a:cubicBezTo>
                    <a:cubicBezTo>
                      <a:pt x="6" y="79"/>
                      <a:pt x="4" y="78"/>
                      <a:pt x="3" y="77"/>
                    </a:cubicBezTo>
                    <a:cubicBezTo>
                      <a:pt x="3" y="77"/>
                      <a:pt x="3" y="76"/>
                      <a:pt x="2" y="76"/>
                    </a:cubicBezTo>
                    <a:cubicBezTo>
                      <a:pt x="2" y="76"/>
                      <a:pt x="2" y="76"/>
                      <a:pt x="2" y="76"/>
                    </a:cubicBezTo>
                    <a:cubicBezTo>
                      <a:pt x="2" y="76"/>
                      <a:pt x="2" y="76"/>
                      <a:pt x="2" y="76"/>
                    </a:cubicBezTo>
                    <a:cubicBezTo>
                      <a:pt x="2" y="76"/>
                      <a:pt x="2" y="76"/>
                      <a:pt x="2" y="76"/>
                    </a:cubicBezTo>
                    <a:cubicBezTo>
                      <a:pt x="2" y="76"/>
                      <a:pt x="2" y="76"/>
                      <a:pt x="2" y="76"/>
                    </a:cubicBezTo>
                    <a:cubicBezTo>
                      <a:pt x="2" y="76"/>
                      <a:pt x="2" y="76"/>
                      <a:pt x="2" y="76"/>
                    </a:cubicBezTo>
                    <a:cubicBezTo>
                      <a:pt x="2" y="76"/>
                      <a:pt x="2" y="76"/>
                      <a:pt x="2" y="76"/>
                    </a:cubicBezTo>
                    <a:cubicBezTo>
                      <a:pt x="1" y="77"/>
                      <a:pt x="1" y="77"/>
                      <a:pt x="1" y="77"/>
                    </a:cubicBezTo>
                    <a:cubicBezTo>
                      <a:pt x="2" y="76"/>
                      <a:pt x="2" y="76"/>
                      <a:pt x="2" y="76"/>
                    </a:cubicBezTo>
                    <a:cubicBezTo>
                      <a:pt x="2" y="76"/>
                      <a:pt x="2" y="76"/>
                      <a:pt x="2" y="76"/>
                    </a:cubicBezTo>
                    <a:cubicBezTo>
                      <a:pt x="1" y="77"/>
                      <a:pt x="1" y="77"/>
                      <a:pt x="1" y="77"/>
                    </a:cubicBezTo>
                    <a:cubicBezTo>
                      <a:pt x="2" y="76"/>
                      <a:pt x="2" y="76"/>
                      <a:pt x="2" y="76"/>
                    </a:cubicBezTo>
                    <a:cubicBezTo>
                      <a:pt x="1" y="77"/>
                      <a:pt x="1" y="77"/>
                      <a:pt x="1" y="77"/>
                    </a:cubicBezTo>
                    <a:cubicBezTo>
                      <a:pt x="3" y="77"/>
                      <a:pt x="3" y="77"/>
                      <a:pt x="3" y="77"/>
                    </a:cubicBezTo>
                    <a:cubicBezTo>
                      <a:pt x="3" y="76"/>
                      <a:pt x="2" y="76"/>
                      <a:pt x="2" y="76"/>
                    </a:cubicBezTo>
                    <a:cubicBezTo>
                      <a:pt x="1" y="77"/>
                      <a:pt x="1" y="77"/>
                      <a:pt x="1" y="77"/>
                    </a:cubicBezTo>
                    <a:cubicBezTo>
                      <a:pt x="3" y="77"/>
                      <a:pt x="3" y="77"/>
                      <a:pt x="3" y="77"/>
                    </a:cubicBezTo>
                    <a:cubicBezTo>
                      <a:pt x="1" y="77"/>
                      <a:pt x="1" y="77"/>
                      <a:pt x="1" y="77"/>
                    </a:cubicBezTo>
                    <a:cubicBezTo>
                      <a:pt x="2" y="78"/>
                      <a:pt x="2" y="78"/>
                      <a:pt x="2" y="78"/>
                    </a:cubicBezTo>
                    <a:cubicBezTo>
                      <a:pt x="1" y="77"/>
                      <a:pt x="1" y="77"/>
                      <a:pt x="1" y="77"/>
                    </a:cubicBezTo>
                    <a:cubicBezTo>
                      <a:pt x="2" y="78"/>
                      <a:pt x="2" y="78"/>
                      <a:pt x="2" y="78"/>
                    </a:cubicBezTo>
                    <a:cubicBezTo>
                      <a:pt x="2" y="78"/>
                      <a:pt x="2" y="78"/>
                      <a:pt x="2" y="78"/>
                    </a:cubicBezTo>
                    <a:cubicBezTo>
                      <a:pt x="1" y="77"/>
                      <a:pt x="1" y="77"/>
                      <a:pt x="1" y="77"/>
                    </a:cubicBezTo>
                    <a:cubicBezTo>
                      <a:pt x="2" y="78"/>
                      <a:pt x="2" y="78"/>
                      <a:pt x="2" y="78"/>
                    </a:cubicBezTo>
                    <a:cubicBezTo>
                      <a:pt x="1" y="77"/>
                      <a:pt x="1" y="77"/>
                      <a:pt x="1" y="77"/>
                    </a:cubicBezTo>
                    <a:cubicBezTo>
                      <a:pt x="1" y="78"/>
                      <a:pt x="1" y="78"/>
                      <a:pt x="1" y="78"/>
                    </a:cubicBezTo>
                    <a:cubicBezTo>
                      <a:pt x="2" y="78"/>
                      <a:pt x="2" y="78"/>
                      <a:pt x="2" y="78"/>
                    </a:cubicBezTo>
                    <a:cubicBezTo>
                      <a:pt x="1" y="77"/>
                      <a:pt x="1" y="77"/>
                      <a:pt x="1" y="77"/>
                    </a:cubicBezTo>
                    <a:cubicBezTo>
                      <a:pt x="1" y="78"/>
                      <a:pt x="1" y="78"/>
                      <a:pt x="1" y="78"/>
                    </a:cubicBezTo>
                    <a:cubicBezTo>
                      <a:pt x="1" y="78"/>
                      <a:pt x="1" y="78"/>
                      <a:pt x="1" y="78"/>
                    </a:cubicBezTo>
                    <a:cubicBezTo>
                      <a:pt x="1" y="78"/>
                      <a:pt x="1" y="78"/>
                      <a:pt x="1" y="78"/>
                    </a:cubicBezTo>
                    <a:cubicBezTo>
                      <a:pt x="1" y="78"/>
                      <a:pt x="1" y="78"/>
                      <a:pt x="1" y="78"/>
                    </a:cubicBezTo>
                    <a:cubicBezTo>
                      <a:pt x="1" y="78"/>
                      <a:pt x="1" y="78"/>
                      <a:pt x="1" y="78"/>
                    </a:cubicBezTo>
                    <a:cubicBezTo>
                      <a:pt x="1" y="78"/>
                      <a:pt x="1" y="78"/>
                      <a:pt x="1" y="78"/>
                    </a:cubicBezTo>
                    <a:cubicBezTo>
                      <a:pt x="1" y="78"/>
                      <a:pt x="1" y="78"/>
                      <a:pt x="1" y="78"/>
                    </a:cubicBezTo>
                    <a:cubicBezTo>
                      <a:pt x="1" y="78"/>
                      <a:pt x="2" y="79"/>
                      <a:pt x="2" y="79"/>
                    </a:cubicBezTo>
                    <a:cubicBezTo>
                      <a:pt x="8" y="81"/>
                      <a:pt x="25" y="91"/>
                      <a:pt x="40" y="99"/>
                    </a:cubicBezTo>
                    <a:cubicBezTo>
                      <a:pt x="47" y="104"/>
                      <a:pt x="54" y="108"/>
                      <a:pt x="60" y="111"/>
                    </a:cubicBezTo>
                    <a:cubicBezTo>
                      <a:pt x="65" y="114"/>
                      <a:pt x="68" y="116"/>
                      <a:pt x="68" y="116"/>
                    </a:cubicBezTo>
                    <a:cubicBezTo>
                      <a:pt x="69" y="116"/>
                      <a:pt x="70" y="116"/>
                      <a:pt x="70" y="115"/>
                    </a:cubicBezTo>
                    <a:cubicBezTo>
                      <a:pt x="71" y="115"/>
                      <a:pt x="70" y="114"/>
                      <a:pt x="70" y="113"/>
                    </a:cubicBezTo>
                    <a:cubicBezTo>
                      <a:pt x="2" y="71"/>
                      <a:pt x="2" y="71"/>
                      <a:pt x="2" y="71"/>
                    </a:cubicBezTo>
                    <a:cubicBezTo>
                      <a:pt x="1" y="72"/>
                      <a:pt x="1" y="72"/>
                      <a:pt x="1" y="72"/>
                    </a:cubicBezTo>
                    <a:cubicBezTo>
                      <a:pt x="2" y="73"/>
                      <a:pt x="2" y="73"/>
                      <a:pt x="2" y="73"/>
                    </a:cubicBezTo>
                    <a:cubicBezTo>
                      <a:pt x="1" y="72"/>
                      <a:pt x="1" y="72"/>
                      <a:pt x="1" y="72"/>
                    </a:cubicBezTo>
                    <a:cubicBezTo>
                      <a:pt x="2" y="74"/>
                      <a:pt x="2" y="74"/>
                      <a:pt x="2" y="74"/>
                    </a:cubicBezTo>
                    <a:cubicBezTo>
                      <a:pt x="2" y="73"/>
                      <a:pt x="2" y="73"/>
                      <a:pt x="2" y="73"/>
                    </a:cubicBezTo>
                    <a:cubicBezTo>
                      <a:pt x="1" y="72"/>
                      <a:pt x="1" y="72"/>
                      <a:pt x="1" y="72"/>
                    </a:cubicBezTo>
                    <a:cubicBezTo>
                      <a:pt x="2" y="74"/>
                      <a:pt x="2" y="74"/>
                      <a:pt x="2" y="74"/>
                    </a:cubicBezTo>
                    <a:cubicBezTo>
                      <a:pt x="1" y="72"/>
                      <a:pt x="1" y="72"/>
                      <a:pt x="1" y="72"/>
                    </a:cubicBezTo>
                    <a:cubicBezTo>
                      <a:pt x="1" y="74"/>
                      <a:pt x="1" y="74"/>
                      <a:pt x="1" y="74"/>
                    </a:cubicBezTo>
                    <a:cubicBezTo>
                      <a:pt x="2" y="74"/>
                      <a:pt x="2" y="74"/>
                      <a:pt x="2" y="74"/>
                    </a:cubicBezTo>
                    <a:cubicBezTo>
                      <a:pt x="1" y="72"/>
                      <a:pt x="1" y="72"/>
                      <a:pt x="1" y="72"/>
                    </a:cubicBezTo>
                    <a:cubicBezTo>
                      <a:pt x="1" y="74"/>
                      <a:pt x="1" y="74"/>
                      <a:pt x="1" y="74"/>
                    </a:cubicBezTo>
                    <a:cubicBezTo>
                      <a:pt x="1" y="73"/>
                      <a:pt x="1" y="73"/>
                      <a:pt x="1" y="73"/>
                    </a:cubicBezTo>
                    <a:cubicBezTo>
                      <a:pt x="1" y="74"/>
                      <a:pt x="1" y="74"/>
                      <a:pt x="1" y="74"/>
                    </a:cubicBezTo>
                    <a:cubicBezTo>
                      <a:pt x="1" y="74"/>
                      <a:pt x="1" y="74"/>
                      <a:pt x="1" y="74"/>
                    </a:cubicBezTo>
                    <a:cubicBezTo>
                      <a:pt x="1" y="73"/>
                      <a:pt x="1" y="73"/>
                      <a:pt x="1" y="73"/>
                    </a:cubicBezTo>
                    <a:cubicBezTo>
                      <a:pt x="1" y="74"/>
                      <a:pt x="1" y="74"/>
                      <a:pt x="1" y="74"/>
                    </a:cubicBezTo>
                    <a:cubicBezTo>
                      <a:pt x="1" y="74"/>
                      <a:pt x="2" y="74"/>
                      <a:pt x="2" y="74"/>
                    </a:cubicBezTo>
                    <a:cubicBezTo>
                      <a:pt x="8" y="77"/>
                      <a:pt x="26" y="87"/>
                      <a:pt x="42" y="97"/>
                    </a:cubicBezTo>
                    <a:cubicBezTo>
                      <a:pt x="51" y="101"/>
                      <a:pt x="59" y="106"/>
                      <a:pt x="65" y="109"/>
                    </a:cubicBezTo>
                    <a:cubicBezTo>
                      <a:pt x="68" y="111"/>
                      <a:pt x="71" y="112"/>
                      <a:pt x="73" y="113"/>
                    </a:cubicBezTo>
                    <a:cubicBezTo>
                      <a:pt x="74" y="114"/>
                      <a:pt x="75" y="114"/>
                      <a:pt x="75" y="115"/>
                    </a:cubicBezTo>
                    <a:cubicBezTo>
                      <a:pt x="76" y="115"/>
                      <a:pt x="76" y="115"/>
                      <a:pt x="76" y="115"/>
                    </a:cubicBezTo>
                    <a:cubicBezTo>
                      <a:pt x="77" y="115"/>
                      <a:pt x="77" y="115"/>
                      <a:pt x="77" y="115"/>
                    </a:cubicBezTo>
                    <a:cubicBezTo>
                      <a:pt x="78" y="115"/>
                      <a:pt x="78" y="115"/>
                      <a:pt x="78" y="115"/>
                    </a:cubicBezTo>
                    <a:cubicBezTo>
                      <a:pt x="78" y="115"/>
                      <a:pt x="78" y="115"/>
                      <a:pt x="79" y="114"/>
                    </a:cubicBezTo>
                    <a:cubicBezTo>
                      <a:pt x="79" y="114"/>
                      <a:pt x="79" y="114"/>
                      <a:pt x="79" y="114"/>
                    </a:cubicBezTo>
                    <a:cubicBezTo>
                      <a:pt x="79" y="113"/>
                      <a:pt x="79" y="113"/>
                      <a:pt x="79" y="113"/>
                    </a:cubicBezTo>
                    <a:cubicBezTo>
                      <a:pt x="79" y="113"/>
                      <a:pt x="79" y="113"/>
                      <a:pt x="78" y="112"/>
                    </a:cubicBezTo>
                    <a:cubicBezTo>
                      <a:pt x="78" y="112"/>
                      <a:pt x="78" y="112"/>
                      <a:pt x="78" y="112"/>
                    </a:cubicBezTo>
                    <a:cubicBezTo>
                      <a:pt x="77" y="111"/>
                      <a:pt x="75" y="110"/>
                      <a:pt x="73" y="108"/>
                    </a:cubicBezTo>
                    <a:cubicBezTo>
                      <a:pt x="55" y="97"/>
                      <a:pt x="3" y="65"/>
                      <a:pt x="3" y="65"/>
                    </a:cubicBezTo>
                    <a:cubicBezTo>
                      <a:pt x="2" y="66"/>
                      <a:pt x="2" y="66"/>
                      <a:pt x="2" y="66"/>
                    </a:cubicBezTo>
                    <a:cubicBezTo>
                      <a:pt x="1" y="68"/>
                      <a:pt x="1" y="68"/>
                      <a:pt x="1" y="68"/>
                    </a:cubicBezTo>
                    <a:cubicBezTo>
                      <a:pt x="83" y="112"/>
                      <a:pt x="83" y="112"/>
                      <a:pt x="83" y="112"/>
                    </a:cubicBezTo>
                    <a:cubicBezTo>
                      <a:pt x="83" y="112"/>
                      <a:pt x="84" y="112"/>
                      <a:pt x="84" y="111"/>
                    </a:cubicBezTo>
                    <a:cubicBezTo>
                      <a:pt x="85" y="110"/>
                      <a:pt x="85" y="109"/>
                      <a:pt x="84" y="109"/>
                    </a:cubicBezTo>
                    <a:cubicBezTo>
                      <a:pt x="84" y="109"/>
                      <a:pt x="79" y="106"/>
                      <a:pt x="71" y="101"/>
                    </a:cubicBezTo>
                    <a:cubicBezTo>
                      <a:pt x="60" y="94"/>
                      <a:pt x="43" y="84"/>
                      <a:pt x="28" y="75"/>
                    </a:cubicBezTo>
                    <a:cubicBezTo>
                      <a:pt x="21" y="71"/>
                      <a:pt x="15" y="67"/>
                      <a:pt x="10" y="64"/>
                    </a:cubicBezTo>
                    <a:cubicBezTo>
                      <a:pt x="8" y="62"/>
                      <a:pt x="6" y="61"/>
                      <a:pt x="5" y="60"/>
                    </a:cubicBezTo>
                    <a:cubicBezTo>
                      <a:pt x="4" y="60"/>
                      <a:pt x="4" y="59"/>
                      <a:pt x="3" y="59"/>
                    </a:cubicBezTo>
                    <a:cubicBezTo>
                      <a:pt x="3" y="59"/>
                      <a:pt x="3" y="59"/>
                      <a:pt x="3" y="59"/>
                    </a:cubicBezTo>
                    <a:cubicBezTo>
                      <a:pt x="3" y="59"/>
                      <a:pt x="3" y="59"/>
                      <a:pt x="3" y="59"/>
                    </a:cubicBezTo>
                    <a:cubicBezTo>
                      <a:pt x="3" y="59"/>
                      <a:pt x="3" y="59"/>
                      <a:pt x="3" y="59"/>
                    </a:cubicBezTo>
                    <a:cubicBezTo>
                      <a:pt x="3" y="59"/>
                      <a:pt x="3" y="59"/>
                      <a:pt x="3" y="59"/>
                    </a:cubicBezTo>
                    <a:cubicBezTo>
                      <a:pt x="3" y="59"/>
                      <a:pt x="3" y="59"/>
                      <a:pt x="3" y="59"/>
                    </a:cubicBezTo>
                    <a:cubicBezTo>
                      <a:pt x="3" y="59"/>
                      <a:pt x="3" y="59"/>
                      <a:pt x="3" y="59"/>
                    </a:cubicBezTo>
                    <a:cubicBezTo>
                      <a:pt x="2" y="59"/>
                      <a:pt x="2" y="59"/>
                      <a:pt x="2" y="59"/>
                    </a:cubicBezTo>
                    <a:cubicBezTo>
                      <a:pt x="3" y="59"/>
                      <a:pt x="3" y="59"/>
                      <a:pt x="3" y="59"/>
                    </a:cubicBezTo>
                    <a:cubicBezTo>
                      <a:pt x="3" y="59"/>
                      <a:pt x="3" y="59"/>
                      <a:pt x="3" y="59"/>
                    </a:cubicBezTo>
                    <a:cubicBezTo>
                      <a:pt x="2" y="59"/>
                      <a:pt x="2" y="59"/>
                      <a:pt x="2" y="59"/>
                    </a:cubicBezTo>
                    <a:cubicBezTo>
                      <a:pt x="3" y="59"/>
                      <a:pt x="3" y="59"/>
                      <a:pt x="3" y="59"/>
                    </a:cubicBezTo>
                    <a:cubicBezTo>
                      <a:pt x="2" y="59"/>
                      <a:pt x="2" y="59"/>
                      <a:pt x="2" y="59"/>
                    </a:cubicBezTo>
                    <a:cubicBezTo>
                      <a:pt x="3" y="60"/>
                      <a:pt x="3" y="60"/>
                      <a:pt x="3" y="60"/>
                    </a:cubicBezTo>
                    <a:cubicBezTo>
                      <a:pt x="3" y="59"/>
                      <a:pt x="3" y="59"/>
                      <a:pt x="3" y="59"/>
                    </a:cubicBezTo>
                    <a:cubicBezTo>
                      <a:pt x="2" y="59"/>
                      <a:pt x="2" y="59"/>
                      <a:pt x="2" y="59"/>
                    </a:cubicBezTo>
                    <a:cubicBezTo>
                      <a:pt x="3" y="60"/>
                      <a:pt x="3" y="60"/>
                      <a:pt x="3" y="60"/>
                    </a:cubicBezTo>
                    <a:cubicBezTo>
                      <a:pt x="3" y="60"/>
                      <a:pt x="3" y="60"/>
                      <a:pt x="3" y="60"/>
                    </a:cubicBezTo>
                    <a:cubicBezTo>
                      <a:pt x="2" y="59"/>
                      <a:pt x="2" y="59"/>
                      <a:pt x="2" y="59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3" y="60"/>
                      <a:pt x="3" y="60"/>
                      <a:pt x="3" y="60"/>
                    </a:cubicBezTo>
                    <a:cubicBezTo>
                      <a:pt x="2" y="59"/>
                      <a:pt x="2" y="59"/>
                      <a:pt x="2" y="59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2" y="60"/>
                      <a:pt x="2" y="60"/>
                      <a:pt x="2" y="60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2" y="60"/>
                      <a:pt x="2" y="60"/>
                      <a:pt x="2" y="60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2" y="60"/>
                      <a:pt x="2" y="60"/>
                      <a:pt x="2" y="60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2" y="60"/>
                      <a:pt x="2" y="60"/>
                      <a:pt x="2" y="60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2" y="61"/>
                      <a:pt x="2" y="61"/>
                      <a:pt x="3" y="62"/>
                    </a:cubicBezTo>
                    <a:cubicBezTo>
                      <a:pt x="9" y="65"/>
                      <a:pt x="29" y="77"/>
                      <a:pt x="49" y="88"/>
                    </a:cubicBezTo>
                    <a:cubicBezTo>
                      <a:pt x="58" y="94"/>
                      <a:pt x="68" y="99"/>
                      <a:pt x="75" y="103"/>
                    </a:cubicBezTo>
                    <a:cubicBezTo>
                      <a:pt x="79" y="105"/>
                      <a:pt x="82" y="107"/>
                      <a:pt x="84" y="108"/>
                    </a:cubicBezTo>
                    <a:cubicBezTo>
                      <a:pt x="86" y="109"/>
                      <a:pt x="87" y="109"/>
                      <a:pt x="88" y="109"/>
                    </a:cubicBezTo>
                    <a:cubicBezTo>
                      <a:pt x="88" y="110"/>
                      <a:pt x="89" y="110"/>
                      <a:pt x="90" y="110"/>
                    </a:cubicBezTo>
                    <a:cubicBezTo>
                      <a:pt x="91" y="110"/>
                      <a:pt x="91" y="110"/>
                      <a:pt x="91" y="110"/>
                    </a:cubicBezTo>
                    <a:cubicBezTo>
                      <a:pt x="91" y="110"/>
                      <a:pt x="91" y="110"/>
                      <a:pt x="91" y="109"/>
                    </a:cubicBezTo>
                    <a:cubicBezTo>
                      <a:pt x="92" y="109"/>
                      <a:pt x="92" y="108"/>
                      <a:pt x="92" y="108"/>
                    </a:cubicBezTo>
                    <a:cubicBezTo>
                      <a:pt x="92" y="108"/>
                      <a:pt x="91" y="107"/>
                      <a:pt x="91" y="107"/>
                    </a:cubicBezTo>
                    <a:cubicBezTo>
                      <a:pt x="4" y="53"/>
                      <a:pt x="4" y="53"/>
                      <a:pt x="4" y="53"/>
                    </a:cubicBezTo>
                    <a:cubicBezTo>
                      <a:pt x="3" y="54"/>
                      <a:pt x="3" y="54"/>
                      <a:pt x="3" y="54"/>
                    </a:cubicBezTo>
                    <a:cubicBezTo>
                      <a:pt x="4" y="55"/>
                      <a:pt x="4" y="55"/>
                      <a:pt x="4" y="55"/>
                    </a:cubicBezTo>
                    <a:cubicBezTo>
                      <a:pt x="3" y="54"/>
                      <a:pt x="3" y="54"/>
                      <a:pt x="3" y="54"/>
                    </a:cubicBezTo>
                    <a:cubicBezTo>
                      <a:pt x="4" y="55"/>
                      <a:pt x="4" y="55"/>
                      <a:pt x="4" y="55"/>
                    </a:cubicBezTo>
                    <a:cubicBezTo>
                      <a:pt x="4" y="55"/>
                      <a:pt x="4" y="55"/>
                      <a:pt x="4" y="55"/>
                    </a:cubicBezTo>
                    <a:cubicBezTo>
                      <a:pt x="3" y="54"/>
                      <a:pt x="3" y="54"/>
                      <a:pt x="3" y="54"/>
                    </a:cubicBezTo>
                    <a:cubicBezTo>
                      <a:pt x="4" y="55"/>
                      <a:pt x="4" y="55"/>
                      <a:pt x="4" y="55"/>
                    </a:cubicBezTo>
                    <a:cubicBezTo>
                      <a:pt x="3" y="54"/>
                      <a:pt x="3" y="54"/>
                      <a:pt x="3" y="54"/>
                    </a:cubicBezTo>
                    <a:cubicBezTo>
                      <a:pt x="3" y="55"/>
                      <a:pt x="3" y="55"/>
                      <a:pt x="3" y="55"/>
                    </a:cubicBezTo>
                    <a:cubicBezTo>
                      <a:pt x="4" y="55"/>
                      <a:pt x="4" y="55"/>
                      <a:pt x="4" y="55"/>
                    </a:cubicBezTo>
                    <a:cubicBezTo>
                      <a:pt x="3" y="54"/>
                      <a:pt x="3" y="54"/>
                      <a:pt x="3" y="54"/>
                    </a:cubicBezTo>
                    <a:cubicBezTo>
                      <a:pt x="3" y="55"/>
                      <a:pt x="3" y="55"/>
                      <a:pt x="3" y="55"/>
                    </a:cubicBezTo>
                    <a:cubicBezTo>
                      <a:pt x="3" y="55"/>
                      <a:pt x="3" y="55"/>
                      <a:pt x="3" y="55"/>
                    </a:cubicBezTo>
                    <a:cubicBezTo>
                      <a:pt x="3" y="55"/>
                      <a:pt x="3" y="55"/>
                      <a:pt x="3" y="55"/>
                    </a:cubicBezTo>
                    <a:cubicBezTo>
                      <a:pt x="3" y="55"/>
                      <a:pt x="3" y="55"/>
                      <a:pt x="3" y="55"/>
                    </a:cubicBezTo>
                    <a:cubicBezTo>
                      <a:pt x="3" y="55"/>
                      <a:pt x="3" y="55"/>
                      <a:pt x="3" y="55"/>
                    </a:cubicBezTo>
                    <a:cubicBezTo>
                      <a:pt x="3" y="55"/>
                      <a:pt x="3" y="55"/>
                      <a:pt x="3" y="55"/>
                    </a:cubicBezTo>
                    <a:cubicBezTo>
                      <a:pt x="3" y="55"/>
                      <a:pt x="4" y="56"/>
                      <a:pt x="5" y="56"/>
                    </a:cubicBezTo>
                    <a:cubicBezTo>
                      <a:pt x="8" y="57"/>
                      <a:pt x="15" y="62"/>
                      <a:pt x="24" y="67"/>
                    </a:cubicBezTo>
                    <a:cubicBezTo>
                      <a:pt x="38" y="75"/>
                      <a:pt x="55" y="85"/>
                      <a:pt x="69" y="93"/>
                    </a:cubicBezTo>
                    <a:cubicBezTo>
                      <a:pt x="76" y="97"/>
                      <a:pt x="82" y="101"/>
                      <a:pt x="86" y="104"/>
                    </a:cubicBezTo>
                    <a:cubicBezTo>
                      <a:pt x="89" y="105"/>
                      <a:pt x="91" y="106"/>
                      <a:pt x="92" y="107"/>
                    </a:cubicBezTo>
                    <a:cubicBezTo>
                      <a:pt x="93" y="107"/>
                      <a:pt x="93" y="108"/>
                      <a:pt x="94" y="108"/>
                    </a:cubicBezTo>
                    <a:cubicBezTo>
                      <a:pt x="94" y="108"/>
                      <a:pt x="94" y="108"/>
                      <a:pt x="94" y="108"/>
                    </a:cubicBezTo>
                    <a:cubicBezTo>
                      <a:pt x="95" y="108"/>
                      <a:pt x="95" y="108"/>
                      <a:pt x="95" y="108"/>
                    </a:cubicBezTo>
                    <a:cubicBezTo>
                      <a:pt x="96" y="108"/>
                      <a:pt x="96" y="108"/>
                      <a:pt x="96" y="108"/>
                    </a:cubicBezTo>
                    <a:cubicBezTo>
                      <a:pt x="97" y="108"/>
                      <a:pt x="97" y="108"/>
                      <a:pt x="97" y="108"/>
                    </a:cubicBezTo>
                    <a:cubicBezTo>
                      <a:pt x="97" y="107"/>
                      <a:pt x="97" y="107"/>
                      <a:pt x="97" y="107"/>
                    </a:cubicBezTo>
                    <a:cubicBezTo>
                      <a:pt x="97" y="106"/>
                      <a:pt x="97" y="106"/>
                      <a:pt x="96" y="106"/>
                    </a:cubicBezTo>
                    <a:cubicBezTo>
                      <a:pt x="96" y="106"/>
                      <a:pt x="96" y="106"/>
                      <a:pt x="96" y="106"/>
                    </a:cubicBezTo>
                    <a:cubicBezTo>
                      <a:pt x="96" y="105"/>
                      <a:pt x="96" y="105"/>
                      <a:pt x="96" y="105"/>
                    </a:cubicBezTo>
                    <a:cubicBezTo>
                      <a:pt x="92" y="103"/>
                      <a:pt x="69" y="88"/>
                      <a:pt x="46" y="74"/>
                    </a:cubicBezTo>
                    <a:cubicBezTo>
                      <a:pt x="24" y="60"/>
                      <a:pt x="2" y="47"/>
                      <a:pt x="2" y="47"/>
                    </a:cubicBezTo>
                    <a:cubicBezTo>
                      <a:pt x="1" y="48"/>
                      <a:pt x="1" y="48"/>
                      <a:pt x="1" y="48"/>
                    </a:cubicBezTo>
                    <a:cubicBezTo>
                      <a:pt x="3" y="49"/>
                      <a:pt x="3" y="49"/>
                      <a:pt x="3" y="49"/>
                    </a:cubicBezTo>
                    <a:cubicBezTo>
                      <a:pt x="1" y="48"/>
                      <a:pt x="1" y="48"/>
                      <a:pt x="1" y="48"/>
                    </a:cubicBezTo>
                    <a:cubicBezTo>
                      <a:pt x="2" y="49"/>
                      <a:pt x="2" y="49"/>
                      <a:pt x="2" y="49"/>
                    </a:cubicBezTo>
                    <a:cubicBezTo>
                      <a:pt x="3" y="49"/>
                      <a:pt x="3" y="49"/>
                      <a:pt x="3" y="49"/>
                    </a:cubicBezTo>
                    <a:cubicBezTo>
                      <a:pt x="1" y="48"/>
                      <a:pt x="1" y="48"/>
                      <a:pt x="1" y="48"/>
                    </a:cubicBezTo>
                    <a:cubicBezTo>
                      <a:pt x="2" y="49"/>
                      <a:pt x="2" y="49"/>
                      <a:pt x="2" y="49"/>
                    </a:cubicBezTo>
                    <a:cubicBezTo>
                      <a:pt x="1" y="48"/>
                      <a:pt x="1" y="48"/>
                      <a:pt x="1" y="48"/>
                    </a:cubicBezTo>
                    <a:cubicBezTo>
                      <a:pt x="1" y="49"/>
                      <a:pt x="1" y="49"/>
                      <a:pt x="1" y="49"/>
                    </a:cubicBezTo>
                    <a:cubicBezTo>
                      <a:pt x="2" y="49"/>
                      <a:pt x="2" y="49"/>
                      <a:pt x="2" y="49"/>
                    </a:cubicBezTo>
                    <a:cubicBezTo>
                      <a:pt x="1" y="48"/>
                      <a:pt x="1" y="48"/>
                      <a:pt x="1" y="48"/>
                    </a:cubicBezTo>
                    <a:cubicBezTo>
                      <a:pt x="1" y="49"/>
                      <a:pt x="1" y="49"/>
                      <a:pt x="1" y="49"/>
                    </a:cubicBezTo>
                    <a:cubicBezTo>
                      <a:pt x="1" y="49"/>
                      <a:pt x="1" y="49"/>
                      <a:pt x="1" y="49"/>
                    </a:cubicBezTo>
                    <a:cubicBezTo>
                      <a:pt x="1" y="49"/>
                      <a:pt x="1" y="49"/>
                      <a:pt x="1" y="49"/>
                    </a:cubicBezTo>
                    <a:cubicBezTo>
                      <a:pt x="1" y="49"/>
                      <a:pt x="1" y="49"/>
                      <a:pt x="1" y="49"/>
                    </a:cubicBezTo>
                    <a:cubicBezTo>
                      <a:pt x="1" y="49"/>
                      <a:pt x="1" y="49"/>
                      <a:pt x="1" y="49"/>
                    </a:cubicBezTo>
                    <a:cubicBezTo>
                      <a:pt x="1" y="49"/>
                      <a:pt x="1" y="49"/>
                      <a:pt x="1" y="49"/>
                    </a:cubicBezTo>
                    <a:cubicBezTo>
                      <a:pt x="1" y="49"/>
                      <a:pt x="1" y="49"/>
                      <a:pt x="1" y="49"/>
                    </a:cubicBezTo>
                    <a:cubicBezTo>
                      <a:pt x="1" y="49"/>
                      <a:pt x="1" y="49"/>
                      <a:pt x="1" y="49"/>
                    </a:cubicBezTo>
                    <a:cubicBezTo>
                      <a:pt x="1" y="49"/>
                      <a:pt x="1" y="49"/>
                      <a:pt x="1" y="49"/>
                    </a:cubicBezTo>
                    <a:cubicBezTo>
                      <a:pt x="1" y="49"/>
                      <a:pt x="1" y="49"/>
                      <a:pt x="1" y="49"/>
                    </a:cubicBezTo>
                    <a:cubicBezTo>
                      <a:pt x="1" y="49"/>
                      <a:pt x="1" y="49"/>
                      <a:pt x="1" y="49"/>
                    </a:cubicBezTo>
                    <a:cubicBezTo>
                      <a:pt x="1" y="50"/>
                      <a:pt x="2" y="50"/>
                      <a:pt x="3" y="50"/>
                    </a:cubicBezTo>
                    <a:cubicBezTo>
                      <a:pt x="11" y="54"/>
                      <a:pt x="35" y="68"/>
                      <a:pt x="58" y="81"/>
                    </a:cubicBezTo>
                    <a:cubicBezTo>
                      <a:pt x="69" y="88"/>
                      <a:pt x="80" y="94"/>
                      <a:pt x="88" y="99"/>
                    </a:cubicBezTo>
                    <a:cubicBezTo>
                      <a:pt x="96" y="104"/>
                      <a:pt x="101" y="107"/>
                      <a:pt x="101" y="107"/>
                    </a:cubicBezTo>
                    <a:cubicBezTo>
                      <a:pt x="102" y="107"/>
                      <a:pt x="103" y="107"/>
                      <a:pt x="103" y="106"/>
                    </a:cubicBezTo>
                    <a:cubicBezTo>
                      <a:pt x="104" y="105"/>
                      <a:pt x="104" y="104"/>
                      <a:pt x="103" y="104"/>
                    </a:cubicBezTo>
                    <a:cubicBezTo>
                      <a:pt x="103" y="104"/>
                      <a:pt x="97" y="100"/>
                      <a:pt x="88" y="95"/>
                    </a:cubicBezTo>
                    <a:cubicBezTo>
                      <a:pt x="75" y="87"/>
                      <a:pt x="55" y="74"/>
                      <a:pt x="38" y="64"/>
                    </a:cubicBezTo>
                    <a:cubicBezTo>
                      <a:pt x="30" y="59"/>
                      <a:pt x="22" y="54"/>
                      <a:pt x="17" y="51"/>
                    </a:cubicBezTo>
                    <a:cubicBezTo>
                      <a:pt x="14" y="49"/>
                      <a:pt x="12" y="48"/>
                      <a:pt x="11" y="47"/>
                    </a:cubicBezTo>
                    <a:cubicBezTo>
                      <a:pt x="10" y="46"/>
                      <a:pt x="9" y="46"/>
                      <a:pt x="9" y="45"/>
                    </a:cubicBezTo>
                    <a:cubicBezTo>
                      <a:pt x="9" y="45"/>
                      <a:pt x="9" y="45"/>
                      <a:pt x="9" y="45"/>
                    </a:cubicBezTo>
                    <a:cubicBezTo>
                      <a:pt x="9" y="45"/>
                      <a:pt x="9" y="45"/>
                      <a:pt x="9" y="45"/>
                    </a:cubicBezTo>
                    <a:cubicBezTo>
                      <a:pt x="8" y="46"/>
                      <a:pt x="8" y="46"/>
                      <a:pt x="8" y="46"/>
                    </a:cubicBezTo>
                    <a:cubicBezTo>
                      <a:pt x="9" y="45"/>
                      <a:pt x="9" y="45"/>
                      <a:pt x="9" y="45"/>
                    </a:cubicBezTo>
                    <a:cubicBezTo>
                      <a:pt x="9" y="45"/>
                      <a:pt x="9" y="45"/>
                      <a:pt x="9" y="45"/>
                    </a:cubicBezTo>
                    <a:cubicBezTo>
                      <a:pt x="8" y="46"/>
                      <a:pt x="8" y="46"/>
                      <a:pt x="8" y="46"/>
                    </a:cubicBezTo>
                    <a:cubicBezTo>
                      <a:pt x="9" y="45"/>
                      <a:pt x="9" y="45"/>
                      <a:pt x="9" y="45"/>
                    </a:cubicBezTo>
                    <a:cubicBezTo>
                      <a:pt x="7" y="46"/>
                      <a:pt x="7" y="46"/>
                      <a:pt x="7" y="46"/>
                    </a:cubicBezTo>
                    <a:cubicBezTo>
                      <a:pt x="9" y="46"/>
                      <a:pt x="9" y="46"/>
                      <a:pt x="9" y="46"/>
                    </a:cubicBezTo>
                    <a:cubicBezTo>
                      <a:pt x="9" y="45"/>
                      <a:pt x="9" y="45"/>
                      <a:pt x="9" y="45"/>
                    </a:cubicBezTo>
                    <a:cubicBezTo>
                      <a:pt x="7" y="46"/>
                      <a:pt x="7" y="46"/>
                      <a:pt x="7" y="46"/>
                    </a:cubicBezTo>
                    <a:cubicBezTo>
                      <a:pt x="9" y="46"/>
                      <a:pt x="9" y="46"/>
                      <a:pt x="9" y="46"/>
                    </a:cubicBezTo>
                    <a:cubicBezTo>
                      <a:pt x="7" y="46"/>
                      <a:pt x="7" y="46"/>
                      <a:pt x="7" y="46"/>
                    </a:cubicBezTo>
                    <a:cubicBezTo>
                      <a:pt x="9" y="47"/>
                      <a:pt x="9" y="47"/>
                      <a:pt x="9" y="47"/>
                    </a:cubicBezTo>
                    <a:cubicBezTo>
                      <a:pt x="8" y="46"/>
                      <a:pt x="8" y="46"/>
                      <a:pt x="8" y="46"/>
                    </a:cubicBezTo>
                    <a:cubicBezTo>
                      <a:pt x="8" y="47"/>
                      <a:pt x="8" y="47"/>
                      <a:pt x="8" y="47"/>
                    </a:cubicBezTo>
                    <a:cubicBezTo>
                      <a:pt x="9" y="47"/>
                      <a:pt x="9" y="47"/>
                      <a:pt x="9" y="47"/>
                    </a:cubicBezTo>
                    <a:cubicBezTo>
                      <a:pt x="8" y="46"/>
                      <a:pt x="8" y="46"/>
                      <a:pt x="8" y="46"/>
                    </a:cubicBezTo>
                    <a:cubicBezTo>
                      <a:pt x="8" y="47"/>
                      <a:pt x="8" y="47"/>
                      <a:pt x="8" y="47"/>
                    </a:cubicBezTo>
                    <a:cubicBezTo>
                      <a:pt x="8" y="47"/>
                      <a:pt x="8" y="47"/>
                      <a:pt x="8" y="47"/>
                    </a:cubicBezTo>
                    <a:cubicBezTo>
                      <a:pt x="8" y="48"/>
                      <a:pt x="8" y="48"/>
                      <a:pt x="8" y="48"/>
                    </a:cubicBezTo>
                    <a:cubicBezTo>
                      <a:pt x="8" y="47"/>
                      <a:pt x="8" y="47"/>
                      <a:pt x="8" y="47"/>
                    </a:cubicBezTo>
                    <a:cubicBezTo>
                      <a:pt x="8" y="47"/>
                      <a:pt x="8" y="47"/>
                      <a:pt x="8" y="47"/>
                    </a:cubicBezTo>
                    <a:cubicBezTo>
                      <a:pt x="8" y="48"/>
                      <a:pt x="8" y="48"/>
                      <a:pt x="8" y="48"/>
                    </a:cubicBezTo>
                    <a:cubicBezTo>
                      <a:pt x="8" y="47"/>
                      <a:pt x="8" y="47"/>
                      <a:pt x="8" y="47"/>
                    </a:cubicBezTo>
                    <a:cubicBezTo>
                      <a:pt x="8" y="48"/>
                      <a:pt x="8" y="48"/>
                      <a:pt x="8" y="48"/>
                    </a:cubicBezTo>
                    <a:cubicBezTo>
                      <a:pt x="8" y="48"/>
                      <a:pt x="8" y="48"/>
                      <a:pt x="8" y="48"/>
                    </a:cubicBezTo>
                    <a:cubicBezTo>
                      <a:pt x="8" y="47"/>
                      <a:pt x="8" y="47"/>
                      <a:pt x="8" y="47"/>
                    </a:cubicBezTo>
                    <a:cubicBezTo>
                      <a:pt x="8" y="48"/>
                      <a:pt x="8" y="48"/>
                      <a:pt x="8" y="48"/>
                    </a:cubicBezTo>
                    <a:cubicBezTo>
                      <a:pt x="8" y="48"/>
                      <a:pt x="9" y="48"/>
                      <a:pt x="10" y="48"/>
                    </a:cubicBezTo>
                    <a:cubicBezTo>
                      <a:pt x="14" y="50"/>
                      <a:pt x="22" y="54"/>
                      <a:pt x="32" y="60"/>
                    </a:cubicBezTo>
                    <a:cubicBezTo>
                      <a:pt x="46" y="69"/>
                      <a:pt x="65" y="80"/>
                      <a:pt x="81" y="89"/>
                    </a:cubicBezTo>
                    <a:cubicBezTo>
                      <a:pt x="88" y="94"/>
                      <a:pt x="95" y="98"/>
                      <a:pt x="100" y="101"/>
                    </a:cubicBezTo>
                    <a:cubicBezTo>
                      <a:pt x="103" y="102"/>
                      <a:pt x="105" y="103"/>
                      <a:pt x="107" y="104"/>
                    </a:cubicBezTo>
                    <a:cubicBezTo>
                      <a:pt x="108" y="105"/>
                      <a:pt x="108" y="105"/>
                      <a:pt x="109" y="105"/>
                    </a:cubicBezTo>
                    <a:cubicBezTo>
                      <a:pt x="110" y="105"/>
                      <a:pt x="110" y="105"/>
                      <a:pt x="110" y="105"/>
                    </a:cubicBezTo>
                    <a:cubicBezTo>
                      <a:pt x="110" y="106"/>
                      <a:pt x="110" y="106"/>
                      <a:pt x="110" y="106"/>
                    </a:cubicBezTo>
                    <a:cubicBezTo>
                      <a:pt x="111" y="106"/>
                      <a:pt x="111" y="106"/>
                      <a:pt x="111" y="106"/>
                    </a:cubicBezTo>
                    <a:cubicBezTo>
                      <a:pt x="112" y="105"/>
                      <a:pt x="112" y="105"/>
                      <a:pt x="112" y="105"/>
                    </a:cubicBezTo>
                    <a:cubicBezTo>
                      <a:pt x="112" y="105"/>
                      <a:pt x="112" y="105"/>
                      <a:pt x="112" y="105"/>
                    </a:cubicBezTo>
                    <a:cubicBezTo>
                      <a:pt x="112" y="104"/>
                      <a:pt x="112" y="104"/>
                      <a:pt x="112" y="104"/>
                    </a:cubicBezTo>
                    <a:cubicBezTo>
                      <a:pt x="112" y="104"/>
                      <a:pt x="112" y="103"/>
                      <a:pt x="112" y="103"/>
                    </a:cubicBezTo>
                    <a:cubicBezTo>
                      <a:pt x="111" y="102"/>
                      <a:pt x="111" y="102"/>
                      <a:pt x="110" y="101"/>
                    </a:cubicBezTo>
                    <a:cubicBezTo>
                      <a:pt x="107" y="98"/>
                      <a:pt x="99" y="93"/>
                      <a:pt x="90" y="88"/>
                    </a:cubicBezTo>
                    <a:cubicBezTo>
                      <a:pt x="61" y="70"/>
                      <a:pt x="15" y="43"/>
                      <a:pt x="15" y="43"/>
                    </a:cubicBezTo>
                    <a:cubicBezTo>
                      <a:pt x="15" y="44"/>
                      <a:pt x="15" y="44"/>
                      <a:pt x="15" y="44"/>
                    </a:cubicBezTo>
                    <a:cubicBezTo>
                      <a:pt x="16" y="45"/>
                      <a:pt x="16" y="45"/>
                      <a:pt x="16" y="45"/>
                    </a:cubicBezTo>
                    <a:cubicBezTo>
                      <a:pt x="15" y="44"/>
                      <a:pt x="15" y="44"/>
                      <a:pt x="15" y="44"/>
                    </a:cubicBezTo>
                    <a:cubicBezTo>
                      <a:pt x="15" y="45"/>
                      <a:pt x="15" y="45"/>
                      <a:pt x="15" y="45"/>
                    </a:cubicBezTo>
                    <a:cubicBezTo>
                      <a:pt x="16" y="45"/>
                      <a:pt x="16" y="45"/>
                      <a:pt x="16" y="45"/>
                    </a:cubicBezTo>
                    <a:cubicBezTo>
                      <a:pt x="15" y="44"/>
                      <a:pt x="15" y="44"/>
                      <a:pt x="15" y="44"/>
                    </a:cubicBezTo>
                    <a:cubicBezTo>
                      <a:pt x="15" y="45"/>
                      <a:pt x="15" y="45"/>
                      <a:pt x="15" y="45"/>
                    </a:cubicBezTo>
                    <a:cubicBezTo>
                      <a:pt x="15" y="45"/>
                      <a:pt x="15" y="45"/>
                      <a:pt x="15" y="45"/>
                    </a:cubicBezTo>
                    <a:cubicBezTo>
                      <a:pt x="15" y="46"/>
                      <a:pt x="15" y="46"/>
                      <a:pt x="15" y="46"/>
                    </a:cubicBezTo>
                    <a:cubicBezTo>
                      <a:pt x="15" y="45"/>
                      <a:pt x="15" y="45"/>
                      <a:pt x="15" y="45"/>
                    </a:cubicBezTo>
                    <a:cubicBezTo>
                      <a:pt x="15" y="45"/>
                      <a:pt x="15" y="45"/>
                      <a:pt x="15" y="45"/>
                    </a:cubicBezTo>
                    <a:cubicBezTo>
                      <a:pt x="15" y="46"/>
                      <a:pt x="15" y="46"/>
                      <a:pt x="15" y="46"/>
                    </a:cubicBezTo>
                    <a:cubicBezTo>
                      <a:pt x="15" y="46"/>
                      <a:pt x="15" y="46"/>
                      <a:pt x="15" y="46"/>
                    </a:cubicBezTo>
                    <a:cubicBezTo>
                      <a:pt x="15" y="46"/>
                      <a:pt x="16" y="46"/>
                      <a:pt x="17" y="46"/>
                    </a:cubicBezTo>
                    <a:cubicBezTo>
                      <a:pt x="21" y="48"/>
                      <a:pt x="30" y="52"/>
                      <a:pt x="40" y="58"/>
                    </a:cubicBezTo>
                    <a:cubicBezTo>
                      <a:pt x="55" y="67"/>
                      <a:pt x="75" y="78"/>
                      <a:pt x="90" y="87"/>
                    </a:cubicBezTo>
                    <a:cubicBezTo>
                      <a:pt x="98" y="92"/>
                      <a:pt x="105" y="96"/>
                      <a:pt x="110" y="99"/>
                    </a:cubicBezTo>
                    <a:cubicBezTo>
                      <a:pt x="115" y="102"/>
                      <a:pt x="118" y="103"/>
                      <a:pt x="118" y="103"/>
                    </a:cubicBezTo>
                    <a:cubicBezTo>
                      <a:pt x="118" y="104"/>
                      <a:pt x="119" y="104"/>
                      <a:pt x="120" y="103"/>
                    </a:cubicBezTo>
                    <a:cubicBezTo>
                      <a:pt x="120" y="102"/>
                      <a:pt x="120" y="101"/>
                      <a:pt x="119" y="101"/>
                    </a:cubicBezTo>
                    <a:cubicBezTo>
                      <a:pt x="119" y="101"/>
                      <a:pt x="113" y="97"/>
                      <a:pt x="104" y="92"/>
                    </a:cubicBezTo>
                    <a:cubicBezTo>
                      <a:pt x="91" y="83"/>
                      <a:pt x="71" y="71"/>
                      <a:pt x="54" y="60"/>
                    </a:cubicBezTo>
                    <a:cubicBezTo>
                      <a:pt x="45" y="55"/>
                      <a:pt x="38" y="50"/>
                      <a:pt x="32" y="47"/>
                    </a:cubicBezTo>
                    <a:cubicBezTo>
                      <a:pt x="30" y="45"/>
                      <a:pt x="27" y="44"/>
                      <a:pt x="26" y="43"/>
                    </a:cubicBezTo>
                    <a:cubicBezTo>
                      <a:pt x="25" y="42"/>
                      <a:pt x="25" y="42"/>
                      <a:pt x="24" y="42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23" y="42"/>
                      <a:pt x="23" y="42"/>
                      <a:pt x="23" y="42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23" y="42"/>
                      <a:pt x="23" y="42"/>
                      <a:pt x="23" y="42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23" y="42"/>
                      <a:pt x="23" y="42"/>
                      <a:pt x="23" y="42"/>
                    </a:cubicBezTo>
                    <a:cubicBezTo>
                      <a:pt x="24" y="42"/>
                      <a:pt x="24" y="42"/>
                      <a:pt x="24" y="42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23" y="42"/>
                      <a:pt x="23" y="42"/>
                      <a:pt x="23" y="42"/>
                    </a:cubicBezTo>
                    <a:cubicBezTo>
                      <a:pt x="24" y="42"/>
                      <a:pt x="24" y="42"/>
                      <a:pt x="24" y="42"/>
                    </a:cubicBezTo>
                    <a:cubicBezTo>
                      <a:pt x="23" y="42"/>
                      <a:pt x="23" y="42"/>
                      <a:pt x="23" y="42"/>
                    </a:cubicBezTo>
                    <a:cubicBezTo>
                      <a:pt x="24" y="42"/>
                      <a:pt x="24" y="42"/>
                      <a:pt x="24" y="42"/>
                    </a:cubicBezTo>
                    <a:cubicBezTo>
                      <a:pt x="24" y="42"/>
                      <a:pt x="24" y="42"/>
                      <a:pt x="24" y="42"/>
                    </a:cubicBezTo>
                    <a:cubicBezTo>
                      <a:pt x="23" y="42"/>
                      <a:pt x="23" y="42"/>
                      <a:pt x="23" y="42"/>
                    </a:cubicBezTo>
                    <a:cubicBezTo>
                      <a:pt x="24" y="42"/>
                      <a:pt x="24" y="42"/>
                      <a:pt x="24" y="42"/>
                    </a:cubicBezTo>
                    <a:cubicBezTo>
                      <a:pt x="23" y="42"/>
                      <a:pt x="23" y="42"/>
                      <a:pt x="23" y="42"/>
                    </a:cubicBezTo>
                    <a:cubicBezTo>
                      <a:pt x="24" y="43"/>
                      <a:pt x="24" y="43"/>
                      <a:pt x="24" y="43"/>
                    </a:cubicBezTo>
                    <a:cubicBezTo>
                      <a:pt x="23" y="42"/>
                      <a:pt x="23" y="42"/>
                      <a:pt x="23" y="42"/>
                    </a:cubicBezTo>
                    <a:cubicBezTo>
                      <a:pt x="23" y="44"/>
                      <a:pt x="23" y="44"/>
                      <a:pt x="23" y="44"/>
                    </a:cubicBezTo>
                    <a:cubicBezTo>
                      <a:pt x="24" y="43"/>
                      <a:pt x="24" y="43"/>
                      <a:pt x="24" y="43"/>
                    </a:cubicBezTo>
                    <a:cubicBezTo>
                      <a:pt x="23" y="42"/>
                      <a:pt x="23" y="42"/>
                      <a:pt x="23" y="42"/>
                    </a:cubicBezTo>
                    <a:cubicBezTo>
                      <a:pt x="23" y="44"/>
                      <a:pt x="23" y="44"/>
                      <a:pt x="23" y="44"/>
                    </a:cubicBezTo>
                    <a:cubicBezTo>
                      <a:pt x="23" y="42"/>
                      <a:pt x="23" y="42"/>
                      <a:pt x="23" y="42"/>
                    </a:cubicBezTo>
                    <a:cubicBezTo>
                      <a:pt x="23" y="44"/>
                      <a:pt x="23" y="44"/>
                      <a:pt x="23" y="44"/>
                    </a:cubicBezTo>
                    <a:cubicBezTo>
                      <a:pt x="23" y="44"/>
                      <a:pt x="23" y="44"/>
                      <a:pt x="23" y="44"/>
                    </a:cubicBezTo>
                    <a:cubicBezTo>
                      <a:pt x="23" y="42"/>
                      <a:pt x="23" y="42"/>
                      <a:pt x="23" y="42"/>
                    </a:cubicBezTo>
                    <a:cubicBezTo>
                      <a:pt x="23" y="44"/>
                      <a:pt x="23" y="44"/>
                      <a:pt x="23" y="44"/>
                    </a:cubicBezTo>
                    <a:cubicBezTo>
                      <a:pt x="23" y="43"/>
                      <a:pt x="23" y="43"/>
                      <a:pt x="23" y="43"/>
                    </a:cubicBezTo>
                    <a:cubicBezTo>
                      <a:pt x="23" y="44"/>
                      <a:pt x="23" y="44"/>
                      <a:pt x="23" y="44"/>
                    </a:cubicBezTo>
                    <a:cubicBezTo>
                      <a:pt x="23" y="44"/>
                      <a:pt x="23" y="44"/>
                      <a:pt x="23" y="44"/>
                    </a:cubicBezTo>
                    <a:cubicBezTo>
                      <a:pt x="23" y="43"/>
                      <a:pt x="23" y="43"/>
                      <a:pt x="23" y="43"/>
                    </a:cubicBezTo>
                    <a:cubicBezTo>
                      <a:pt x="23" y="44"/>
                      <a:pt x="23" y="44"/>
                      <a:pt x="23" y="44"/>
                    </a:cubicBezTo>
                    <a:cubicBezTo>
                      <a:pt x="23" y="44"/>
                      <a:pt x="24" y="44"/>
                      <a:pt x="25" y="44"/>
                    </a:cubicBezTo>
                    <a:cubicBezTo>
                      <a:pt x="28" y="46"/>
                      <a:pt x="36" y="50"/>
                      <a:pt x="46" y="56"/>
                    </a:cubicBezTo>
                    <a:cubicBezTo>
                      <a:pt x="61" y="64"/>
                      <a:pt x="80" y="75"/>
                      <a:pt x="95" y="84"/>
                    </a:cubicBezTo>
                    <a:cubicBezTo>
                      <a:pt x="103" y="89"/>
                      <a:pt x="110" y="93"/>
                      <a:pt x="115" y="96"/>
                    </a:cubicBezTo>
                    <a:cubicBezTo>
                      <a:pt x="120" y="99"/>
                      <a:pt x="122" y="100"/>
                      <a:pt x="123" y="100"/>
                    </a:cubicBezTo>
                    <a:cubicBezTo>
                      <a:pt x="123" y="101"/>
                      <a:pt x="124" y="100"/>
                      <a:pt x="125" y="100"/>
                    </a:cubicBezTo>
                    <a:cubicBezTo>
                      <a:pt x="125" y="99"/>
                      <a:pt x="125" y="98"/>
                      <a:pt x="124" y="98"/>
                    </a:cubicBezTo>
                    <a:cubicBezTo>
                      <a:pt x="31" y="40"/>
                      <a:pt x="31" y="40"/>
                      <a:pt x="31" y="40"/>
                    </a:cubicBezTo>
                    <a:cubicBezTo>
                      <a:pt x="31" y="41"/>
                      <a:pt x="31" y="41"/>
                      <a:pt x="31" y="41"/>
                    </a:cubicBezTo>
                    <a:cubicBezTo>
                      <a:pt x="32" y="42"/>
                      <a:pt x="32" y="42"/>
                      <a:pt x="32" y="42"/>
                    </a:cubicBezTo>
                    <a:cubicBezTo>
                      <a:pt x="31" y="41"/>
                      <a:pt x="31" y="41"/>
                      <a:pt x="31" y="41"/>
                    </a:cubicBezTo>
                    <a:cubicBezTo>
                      <a:pt x="31" y="42"/>
                      <a:pt x="31" y="42"/>
                      <a:pt x="31" y="42"/>
                    </a:cubicBezTo>
                    <a:cubicBezTo>
                      <a:pt x="32" y="42"/>
                      <a:pt x="32" y="42"/>
                      <a:pt x="32" y="42"/>
                    </a:cubicBezTo>
                    <a:cubicBezTo>
                      <a:pt x="31" y="41"/>
                      <a:pt x="31" y="41"/>
                      <a:pt x="31" y="41"/>
                    </a:cubicBezTo>
                    <a:cubicBezTo>
                      <a:pt x="31" y="42"/>
                      <a:pt x="31" y="42"/>
                      <a:pt x="31" y="42"/>
                    </a:cubicBezTo>
                    <a:cubicBezTo>
                      <a:pt x="31" y="41"/>
                      <a:pt x="31" y="41"/>
                      <a:pt x="31" y="41"/>
                    </a:cubicBezTo>
                    <a:cubicBezTo>
                      <a:pt x="31" y="42"/>
                      <a:pt x="31" y="42"/>
                      <a:pt x="31" y="42"/>
                    </a:cubicBezTo>
                    <a:cubicBezTo>
                      <a:pt x="31" y="42"/>
                      <a:pt x="31" y="42"/>
                      <a:pt x="31" y="42"/>
                    </a:cubicBezTo>
                    <a:cubicBezTo>
                      <a:pt x="31" y="41"/>
                      <a:pt x="31" y="41"/>
                      <a:pt x="31" y="41"/>
                    </a:cubicBezTo>
                    <a:cubicBezTo>
                      <a:pt x="31" y="42"/>
                      <a:pt x="31" y="42"/>
                      <a:pt x="31" y="42"/>
                    </a:cubicBezTo>
                    <a:cubicBezTo>
                      <a:pt x="31" y="42"/>
                      <a:pt x="31" y="42"/>
                      <a:pt x="31" y="42"/>
                    </a:cubicBezTo>
                    <a:cubicBezTo>
                      <a:pt x="31" y="42"/>
                      <a:pt x="31" y="42"/>
                      <a:pt x="31" y="42"/>
                    </a:cubicBezTo>
                    <a:cubicBezTo>
                      <a:pt x="31" y="42"/>
                      <a:pt x="31" y="42"/>
                      <a:pt x="31" y="42"/>
                    </a:cubicBezTo>
                    <a:cubicBezTo>
                      <a:pt x="31" y="42"/>
                      <a:pt x="31" y="42"/>
                      <a:pt x="31" y="42"/>
                    </a:cubicBezTo>
                    <a:cubicBezTo>
                      <a:pt x="31" y="42"/>
                      <a:pt x="31" y="42"/>
                      <a:pt x="31" y="42"/>
                    </a:cubicBezTo>
                    <a:cubicBezTo>
                      <a:pt x="31" y="42"/>
                      <a:pt x="31" y="42"/>
                      <a:pt x="31" y="42"/>
                    </a:cubicBezTo>
                    <a:cubicBezTo>
                      <a:pt x="31" y="43"/>
                      <a:pt x="31" y="43"/>
                      <a:pt x="32" y="43"/>
                    </a:cubicBezTo>
                    <a:cubicBezTo>
                      <a:pt x="40" y="47"/>
                      <a:pt x="64" y="61"/>
                      <a:pt x="87" y="74"/>
                    </a:cubicBezTo>
                    <a:cubicBezTo>
                      <a:pt x="98" y="80"/>
                      <a:pt x="109" y="87"/>
                      <a:pt x="117" y="91"/>
                    </a:cubicBezTo>
                    <a:cubicBezTo>
                      <a:pt x="121" y="94"/>
                      <a:pt x="124" y="96"/>
                      <a:pt x="127" y="97"/>
                    </a:cubicBezTo>
                    <a:cubicBezTo>
                      <a:pt x="128" y="98"/>
                      <a:pt x="129" y="98"/>
                      <a:pt x="129" y="98"/>
                    </a:cubicBezTo>
                    <a:cubicBezTo>
                      <a:pt x="130" y="99"/>
                      <a:pt x="130" y="99"/>
                      <a:pt x="130" y="99"/>
                    </a:cubicBezTo>
                    <a:cubicBezTo>
                      <a:pt x="130" y="99"/>
                      <a:pt x="130" y="99"/>
                      <a:pt x="130" y="99"/>
                    </a:cubicBezTo>
                    <a:cubicBezTo>
                      <a:pt x="131" y="99"/>
                      <a:pt x="131" y="99"/>
                      <a:pt x="131" y="99"/>
                    </a:cubicBezTo>
                    <a:cubicBezTo>
                      <a:pt x="131" y="99"/>
                      <a:pt x="131" y="99"/>
                      <a:pt x="131" y="99"/>
                    </a:cubicBezTo>
                    <a:cubicBezTo>
                      <a:pt x="131" y="99"/>
                      <a:pt x="132" y="99"/>
                      <a:pt x="132" y="99"/>
                    </a:cubicBezTo>
                    <a:cubicBezTo>
                      <a:pt x="133" y="98"/>
                      <a:pt x="133" y="98"/>
                      <a:pt x="133" y="97"/>
                    </a:cubicBezTo>
                    <a:cubicBezTo>
                      <a:pt x="133" y="97"/>
                      <a:pt x="132" y="97"/>
                      <a:pt x="132" y="96"/>
                    </a:cubicBezTo>
                    <a:cubicBezTo>
                      <a:pt x="38" y="38"/>
                      <a:pt x="38" y="38"/>
                      <a:pt x="38" y="38"/>
                    </a:cubicBezTo>
                    <a:cubicBezTo>
                      <a:pt x="37" y="39"/>
                      <a:pt x="37" y="39"/>
                      <a:pt x="37" y="39"/>
                    </a:cubicBezTo>
                    <a:cubicBezTo>
                      <a:pt x="39" y="40"/>
                      <a:pt x="39" y="40"/>
                      <a:pt x="39" y="40"/>
                    </a:cubicBezTo>
                    <a:cubicBezTo>
                      <a:pt x="38" y="39"/>
                      <a:pt x="38" y="39"/>
                      <a:pt x="38" y="39"/>
                    </a:cubicBezTo>
                    <a:cubicBezTo>
                      <a:pt x="38" y="40"/>
                      <a:pt x="38" y="40"/>
                      <a:pt x="38" y="40"/>
                    </a:cubicBezTo>
                    <a:cubicBezTo>
                      <a:pt x="39" y="40"/>
                      <a:pt x="39" y="40"/>
                      <a:pt x="39" y="40"/>
                    </a:cubicBezTo>
                    <a:cubicBezTo>
                      <a:pt x="38" y="39"/>
                      <a:pt x="38" y="39"/>
                      <a:pt x="38" y="39"/>
                    </a:cubicBezTo>
                    <a:cubicBezTo>
                      <a:pt x="38" y="40"/>
                      <a:pt x="38" y="40"/>
                      <a:pt x="38" y="40"/>
                    </a:cubicBezTo>
                    <a:cubicBezTo>
                      <a:pt x="38" y="40"/>
                      <a:pt x="38" y="40"/>
                      <a:pt x="38" y="40"/>
                    </a:cubicBezTo>
                    <a:cubicBezTo>
                      <a:pt x="38" y="41"/>
                      <a:pt x="38" y="41"/>
                      <a:pt x="38" y="41"/>
                    </a:cubicBezTo>
                    <a:cubicBezTo>
                      <a:pt x="38" y="40"/>
                      <a:pt x="38" y="40"/>
                      <a:pt x="38" y="40"/>
                    </a:cubicBezTo>
                    <a:cubicBezTo>
                      <a:pt x="38" y="40"/>
                      <a:pt x="38" y="40"/>
                      <a:pt x="38" y="40"/>
                    </a:cubicBezTo>
                    <a:cubicBezTo>
                      <a:pt x="38" y="41"/>
                      <a:pt x="38" y="41"/>
                      <a:pt x="38" y="41"/>
                    </a:cubicBezTo>
                    <a:cubicBezTo>
                      <a:pt x="38" y="40"/>
                      <a:pt x="38" y="40"/>
                      <a:pt x="38" y="40"/>
                    </a:cubicBezTo>
                    <a:cubicBezTo>
                      <a:pt x="38" y="41"/>
                      <a:pt x="38" y="41"/>
                      <a:pt x="38" y="41"/>
                    </a:cubicBezTo>
                    <a:cubicBezTo>
                      <a:pt x="38" y="41"/>
                      <a:pt x="38" y="41"/>
                      <a:pt x="38" y="41"/>
                    </a:cubicBezTo>
                    <a:cubicBezTo>
                      <a:pt x="38" y="40"/>
                      <a:pt x="38" y="40"/>
                      <a:pt x="38" y="40"/>
                    </a:cubicBezTo>
                    <a:cubicBezTo>
                      <a:pt x="38" y="41"/>
                      <a:pt x="38" y="41"/>
                      <a:pt x="38" y="41"/>
                    </a:cubicBezTo>
                    <a:cubicBezTo>
                      <a:pt x="38" y="41"/>
                      <a:pt x="39" y="41"/>
                      <a:pt x="40" y="41"/>
                    </a:cubicBezTo>
                    <a:cubicBezTo>
                      <a:pt x="43" y="43"/>
                      <a:pt x="52" y="47"/>
                      <a:pt x="61" y="53"/>
                    </a:cubicBezTo>
                    <a:cubicBezTo>
                      <a:pt x="76" y="61"/>
                      <a:pt x="95" y="72"/>
                      <a:pt x="110" y="80"/>
                    </a:cubicBezTo>
                    <a:cubicBezTo>
                      <a:pt x="118" y="85"/>
                      <a:pt x="124" y="89"/>
                      <a:pt x="129" y="92"/>
                    </a:cubicBezTo>
                    <a:cubicBezTo>
                      <a:pt x="132" y="93"/>
                      <a:pt x="134" y="94"/>
                      <a:pt x="135" y="95"/>
                    </a:cubicBezTo>
                    <a:cubicBezTo>
                      <a:pt x="136" y="95"/>
                      <a:pt x="137" y="96"/>
                      <a:pt x="137" y="96"/>
                    </a:cubicBezTo>
                    <a:cubicBezTo>
                      <a:pt x="138" y="96"/>
                      <a:pt x="138" y="96"/>
                      <a:pt x="138" y="96"/>
                    </a:cubicBezTo>
                    <a:cubicBezTo>
                      <a:pt x="138" y="96"/>
                      <a:pt x="138" y="96"/>
                      <a:pt x="138" y="96"/>
                    </a:cubicBezTo>
                    <a:cubicBezTo>
                      <a:pt x="139" y="96"/>
                      <a:pt x="139" y="96"/>
                      <a:pt x="139" y="96"/>
                    </a:cubicBezTo>
                    <a:cubicBezTo>
                      <a:pt x="139" y="96"/>
                      <a:pt x="139" y="96"/>
                      <a:pt x="139" y="96"/>
                    </a:cubicBezTo>
                    <a:cubicBezTo>
                      <a:pt x="140" y="96"/>
                      <a:pt x="140" y="96"/>
                      <a:pt x="140" y="96"/>
                    </a:cubicBezTo>
                    <a:cubicBezTo>
                      <a:pt x="140" y="95"/>
                      <a:pt x="140" y="95"/>
                      <a:pt x="140" y="95"/>
                    </a:cubicBezTo>
                    <a:cubicBezTo>
                      <a:pt x="140" y="94"/>
                      <a:pt x="140" y="94"/>
                      <a:pt x="139" y="94"/>
                    </a:cubicBezTo>
                    <a:cubicBezTo>
                      <a:pt x="45" y="35"/>
                      <a:pt x="45" y="35"/>
                      <a:pt x="45" y="35"/>
                    </a:cubicBezTo>
                    <a:cubicBezTo>
                      <a:pt x="44" y="36"/>
                      <a:pt x="44" y="36"/>
                      <a:pt x="44" y="36"/>
                    </a:cubicBezTo>
                    <a:cubicBezTo>
                      <a:pt x="44" y="37"/>
                      <a:pt x="44" y="37"/>
                      <a:pt x="44" y="37"/>
                    </a:cubicBezTo>
                    <a:cubicBezTo>
                      <a:pt x="44" y="37"/>
                      <a:pt x="68" y="52"/>
                      <a:pt x="93" y="66"/>
                    </a:cubicBezTo>
                    <a:cubicBezTo>
                      <a:pt x="105" y="74"/>
                      <a:pt x="118" y="81"/>
                      <a:pt x="128" y="86"/>
                    </a:cubicBezTo>
                    <a:cubicBezTo>
                      <a:pt x="133" y="89"/>
                      <a:pt x="137" y="91"/>
                      <a:pt x="140" y="93"/>
                    </a:cubicBezTo>
                    <a:cubicBezTo>
                      <a:pt x="141" y="94"/>
                      <a:pt x="143" y="94"/>
                      <a:pt x="144" y="95"/>
                    </a:cubicBezTo>
                    <a:cubicBezTo>
                      <a:pt x="144" y="95"/>
                      <a:pt x="145" y="95"/>
                      <a:pt x="145" y="95"/>
                    </a:cubicBezTo>
                    <a:cubicBezTo>
                      <a:pt x="145" y="95"/>
                      <a:pt x="146" y="96"/>
                      <a:pt x="146" y="96"/>
                    </a:cubicBezTo>
                    <a:cubicBezTo>
                      <a:pt x="147" y="95"/>
                      <a:pt x="147" y="95"/>
                      <a:pt x="147" y="95"/>
                    </a:cubicBezTo>
                    <a:cubicBezTo>
                      <a:pt x="147" y="95"/>
                      <a:pt x="147" y="95"/>
                      <a:pt x="147" y="95"/>
                    </a:cubicBezTo>
                    <a:cubicBezTo>
                      <a:pt x="148" y="95"/>
                      <a:pt x="148" y="94"/>
                      <a:pt x="148" y="94"/>
                    </a:cubicBezTo>
                    <a:cubicBezTo>
                      <a:pt x="148" y="93"/>
                      <a:pt x="147" y="93"/>
                      <a:pt x="147" y="93"/>
                    </a:cubicBezTo>
                    <a:cubicBezTo>
                      <a:pt x="147" y="93"/>
                      <a:pt x="141" y="89"/>
                      <a:pt x="132" y="84"/>
                    </a:cubicBezTo>
                    <a:cubicBezTo>
                      <a:pt x="119" y="75"/>
                      <a:pt x="98" y="63"/>
                      <a:pt x="81" y="52"/>
                    </a:cubicBezTo>
                    <a:cubicBezTo>
                      <a:pt x="73" y="47"/>
                      <a:pt x="66" y="42"/>
                      <a:pt x="60" y="39"/>
                    </a:cubicBezTo>
                    <a:cubicBezTo>
                      <a:pt x="57" y="37"/>
                      <a:pt x="55" y="36"/>
                      <a:pt x="54" y="35"/>
                    </a:cubicBezTo>
                    <a:cubicBezTo>
                      <a:pt x="53" y="34"/>
                      <a:pt x="52" y="34"/>
                      <a:pt x="52" y="33"/>
                    </a:cubicBezTo>
                    <a:cubicBezTo>
                      <a:pt x="52" y="33"/>
                      <a:pt x="52" y="33"/>
                      <a:pt x="52" y="33"/>
                    </a:cubicBezTo>
                    <a:cubicBezTo>
                      <a:pt x="51" y="33"/>
                      <a:pt x="51" y="33"/>
                      <a:pt x="51" y="33"/>
                    </a:cubicBezTo>
                    <a:cubicBezTo>
                      <a:pt x="51" y="34"/>
                      <a:pt x="51" y="34"/>
                      <a:pt x="51" y="34"/>
                    </a:cubicBezTo>
                    <a:cubicBezTo>
                      <a:pt x="52" y="33"/>
                      <a:pt x="52" y="33"/>
                      <a:pt x="52" y="33"/>
                    </a:cubicBezTo>
                    <a:cubicBezTo>
                      <a:pt x="51" y="33"/>
                      <a:pt x="51" y="33"/>
                      <a:pt x="51" y="33"/>
                    </a:cubicBezTo>
                    <a:cubicBezTo>
                      <a:pt x="51" y="34"/>
                      <a:pt x="51" y="34"/>
                      <a:pt x="51" y="34"/>
                    </a:cubicBezTo>
                    <a:cubicBezTo>
                      <a:pt x="52" y="33"/>
                      <a:pt x="52" y="33"/>
                      <a:pt x="52" y="33"/>
                    </a:cubicBezTo>
                    <a:cubicBezTo>
                      <a:pt x="51" y="34"/>
                      <a:pt x="51" y="34"/>
                      <a:pt x="51" y="34"/>
                    </a:cubicBezTo>
                    <a:cubicBezTo>
                      <a:pt x="52" y="33"/>
                      <a:pt x="52" y="33"/>
                      <a:pt x="52" y="33"/>
                    </a:cubicBezTo>
                    <a:cubicBezTo>
                      <a:pt x="52" y="33"/>
                      <a:pt x="52" y="33"/>
                      <a:pt x="52" y="33"/>
                    </a:cubicBezTo>
                    <a:cubicBezTo>
                      <a:pt x="51" y="34"/>
                      <a:pt x="51" y="34"/>
                      <a:pt x="51" y="34"/>
                    </a:cubicBezTo>
                    <a:cubicBezTo>
                      <a:pt x="52" y="33"/>
                      <a:pt x="52" y="33"/>
                      <a:pt x="52" y="33"/>
                    </a:cubicBezTo>
                    <a:cubicBezTo>
                      <a:pt x="50" y="34"/>
                      <a:pt x="50" y="34"/>
                      <a:pt x="50" y="34"/>
                    </a:cubicBezTo>
                    <a:cubicBezTo>
                      <a:pt x="52" y="34"/>
                      <a:pt x="52" y="34"/>
                      <a:pt x="52" y="34"/>
                    </a:cubicBezTo>
                    <a:cubicBezTo>
                      <a:pt x="52" y="34"/>
                      <a:pt x="52" y="34"/>
                      <a:pt x="52" y="33"/>
                    </a:cubicBezTo>
                    <a:cubicBezTo>
                      <a:pt x="50" y="34"/>
                      <a:pt x="50" y="34"/>
                      <a:pt x="50" y="34"/>
                    </a:cubicBezTo>
                    <a:cubicBezTo>
                      <a:pt x="52" y="34"/>
                      <a:pt x="52" y="34"/>
                      <a:pt x="52" y="34"/>
                    </a:cubicBezTo>
                    <a:cubicBezTo>
                      <a:pt x="50" y="34"/>
                      <a:pt x="50" y="34"/>
                      <a:pt x="50" y="34"/>
                    </a:cubicBezTo>
                    <a:cubicBezTo>
                      <a:pt x="50" y="35"/>
                      <a:pt x="50" y="35"/>
                      <a:pt x="50" y="35"/>
                    </a:cubicBezTo>
                    <a:cubicBezTo>
                      <a:pt x="50" y="35"/>
                      <a:pt x="74" y="50"/>
                      <a:pt x="99" y="64"/>
                    </a:cubicBezTo>
                    <a:cubicBezTo>
                      <a:pt x="111" y="71"/>
                      <a:pt x="124" y="78"/>
                      <a:pt x="134" y="83"/>
                    </a:cubicBezTo>
                    <a:cubicBezTo>
                      <a:pt x="139" y="86"/>
                      <a:pt x="143" y="88"/>
                      <a:pt x="146" y="90"/>
                    </a:cubicBezTo>
                    <a:cubicBezTo>
                      <a:pt x="147" y="91"/>
                      <a:pt x="148" y="91"/>
                      <a:pt x="149" y="92"/>
                    </a:cubicBezTo>
                    <a:cubicBezTo>
                      <a:pt x="150" y="92"/>
                      <a:pt x="150" y="92"/>
                      <a:pt x="151" y="92"/>
                    </a:cubicBezTo>
                    <a:cubicBezTo>
                      <a:pt x="151" y="92"/>
                      <a:pt x="151" y="92"/>
                      <a:pt x="152" y="93"/>
                    </a:cubicBezTo>
                    <a:cubicBezTo>
                      <a:pt x="152" y="92"/>
                      <a:pt x="152" y="92"/>
                      <a:pt x="152" y="92"/>
                    </a:cubicBezTo>
                    <a:cubicBezTo>
                      <a:pt x="153" y="92"/>
                      <a:pt x="153" y="92"/>
                      <a:pt x="153" y="92"/>
                    </a:cubicBezTo>
                    <a:cubicBezTo>
                      <a:pt x="153" y="91"/>
                      <a:pt x="153" y="91"/>
                      <a:pt x="153" y="91"/>
                    </a:cubicBezTo>
                    <a:cubicBezTo>
                      <a:pt x="153" y="90"/>
                      <a:pt x="153" y="90"/>
                      <a:pt x="153" y="90"/>
                    </a:cubicBezTo>
                    <a:cubicBezTo>
                      <a:pt x="59" y="31"/>
                      <a:pt x="59" y="31"/>
                      <a:pt x="59" y="31"/>
                    </a:cubicBezTo>
                    <a:cubicBezTo>
                      <a:pt x="58" y="32"/>
                      <a:pt x="58" y="32"/>
                      <a:pt x="58" y="32"/>
                    </a:cubicBezTo>
                    <a:cubicBezTo>
                      <a:pt x="59" y="33"/>
                      <a:pt x="59" y="33"/>
                      <a:pt x="59" y="33"/>
                    </a:cubicBezTo>
                    <a:cubicBezTo>
                      <a:pt x="58" y="32"/>
                      <a:pt x="58" y="32"/>
                      <a:pt x="58" y="32"/>
                    </a:cubicBezTo>
                    <a:cubicBezTo>
                      <a:pt x="58" y="34"/>
                      <a:pt x="58" y="34"/>
                      <a:pt x="58" y="34"/>
                    </a:cubicBezTo>
                    <a:cubicBezTo>
                      <a:pt x="58" y="33"/>
                      <a:pt x="59" y="33"/>
                      <a:pt x="59" y="33"/>
                    </a:cubicBezTo>
                    <a:cubicBezTo>
                      <a:pt x="58" y="32"/>
                      <a:pt x="58" y="32"/>
                      <a:pt x="58" y="32"/>
                    </a:cubicBezTo>
                    <a:cubicBezTo>
                      <a:pt x="58" y="34"/>
                      <a:pt x="58" y="34"/>
                      <a:pt x="58" y="34"/>
                    </a:cubicBezTo>
                    <a:cubicBezTo>
                      <a:pt x="58" y="32"/>
                      <a:pt x="58" y="32"/>
                      <a:pt x="58" y="32"/>
                    </a:cubicBezTo>
                    <a:cubicBezTo>
                      <a:pt x="58" y="34"/>
                      <a:pt x="58" y="34"/>
                      <a:pt x="58" y="34"/>
                    </a:cubicBezTo>
                    <a:cubicBezTo>
                      <a:pt x="58" y="34"/>
                      <a:pt x="58" y="34"/>
                      <a:pt x="58" y="34"/>
                    </a:cubicBezTo>
                    <a:cubicBezTo>
                      <a:pt x="58" y="32"/>
                      <a:pt x="58" y="32"/>
                      <a:pt x="58" y="32"/>
                    </a:cubicBezTo>
                    <a:cubicBezTo>
                      <a:pt x="58" y="34"/>
                      <a:pt x="58" y="34"/>
                      <a:pt x="58" y="34"/>
                    </a:cubicBezTo>
                    <a:cubicBezTo>
                      <a:pt x="58" y="32"/>
                      <a:pt x="58" y="32"/>
                      <a:pt x="58" y="32"/>
                    </a:cubicBezTo>
                    <a:cubicBezTo>
                      <a:pt x="57" y="34"/>
                      <a:pt x="57" y="34"/>
                      <a:pt x="57" y="34"/>
                    </a:cubicBezTo>
                    <a:cubicBezTo>
                      <a:pt x="58" y="34"/>
                      <a:pt x="58" y="34"/>
                      <a:pt x="58" y="34"/>
                    </a:cubicBezTo>
                    <a:cubicBezTo>
                      <a:pt x="58" y="32"/>
                      <a:pt x="58" y="32"/>
                      <a:pt x="58" y="32"/>
                    </a:cubicBezTo>
                    <a:cubicBezTo>
                      <a:pt x="57" y="34"/>
                      <a:pt x="57" y="34"/>
                      <a:pt x="57" y="34"/>
                    </a:cubicBezTo>
                    <a:cubicBezTo>
                      <a:pt x="57" y="33"/>
                      <a:pt x="57" y="33"/>
                      <a:pt x="57" y="33"/>
                    </a:cubicBezTo>
                    <a:cubicBezTo>
                      <a:pt x="57" y="34"/>
                      <a:pt x="57" y="34"/>
                      <a:pt x="57" y="34"/>
                    </a:cubicBezTo>
                    <a:cubicBezTo>
                      <a:pt x="57" y="34"/>
                      <a:pt x="57" y="34"/>
                      <a:pt x="57" y="34"/>
                    </a:cubicBezTo>
                    <a:cubicBezTo>
                      <a:pt x="57" y="33"/>
                      <a:pt x="57" y="33"/>
                      <a:pt x="57" y="33"/>
                    </a:cubicBezTo>
                    <a:cubicBezTo>
                      <a:pt x="57" y="34"/>
                      <a:pt x="57" y="34"/>
                      <a:pt x="57" y="34"/>
                    </a:cubicBezTo>
                    <a:cubicBezTo>
                      <a:pt x="57" y="34"/>
                      <a:pt x="58" y="34"/>
                      <a:pt x="59" y="34"/>
                    </a:cubicBezTo>
                    <a:cubicBezTo>
                      <a:pt x="66" y="38"/>
                      <a:pt x="91" y="52"/>
                      <a:pt x="114" y="65"/>
                    </a:cubicBezTo>
                    <a:cubicBezTo>
                      <a:pt x="126" y="71"/>
                      <a:pt x="137" y="78"/>
                      <a:pt x="146" y="82"/>
                    </a:cubicBezTo>
                    <a:cubicBezTo>
                      <a:pt x="150" y="85"/>
                      <a:pt x="153" y="87"/>
                      <a:pt x="156" y="88"/>
                    </a:cubicBezTo>
                    <a:cubicBezTo>
                      <a:pt x="157" y="89"/>
                      <a:pt x="158" y="89"/>
                      <a:pt x="158" y="89"/>
                    </a:cubicBezTo>
                    <a:cubicBezTo>
                      <a:pt x="159" y="90"/>
                      <a:pt x="159" y="90"/>
                      <a:pt x="159" y="90"/>
                    </a:cubicBezTo>
                    <a:cubicBezTo>
                      <a:pt x="159" y="90"/>
                      <a:pt x="159" y="90"/>
                      <a:pt x="159" y="90"/>
                    </a:cubicBezTo>
                    <a:cubicBezTo>
                      <a:pt x="159" y="90"/>
                      <a:pt x="159" y="90"/>
                      <a:pt x="159" y="90"/>
                    </a:cubicBezTo>
                    <a:cubicBezTo>
                      <a:pt x="160" y="90"/>
                      <a:pt x="160" y="90"/>
                      <a:pt x="160" y="90"/>
                    </a:cubicBezTo>
                    <a:cubicBezTo>
                      <a:pt x="160" y="90"/>
                      <a:pt x="160" y="90"/>
                      <a:pt x="160" y="90"/>
                    </a:cubicBezTo>
                    <a:cubicBezTo>
                      <a:pt x="160" y="90"/>
                      <a:pt x="160" y="90"/>
                      <a:pt x="160" y="90"/>
                    </a:cubicBezTo>
                    <a:cubicBezTo>
                      <a:pt x="161" y="90"/>
                      <a:pt x="161" y="90"/>
                      <a:pt x="162" y="89"/>
                    </a:cubicBezTo>
                    <a:cubicBezTo>
                      <a:pt x="162" y="88"/>
                      <a:pt x="161" y="88"/>
                      <a:pt x="161" y="87"/>
                    </a:cubicBezTo>
                    <a:cubicBezTo>
                      <a:pt x="68" y="29"/>
                      <a:pt x="68" y="29"/>
                      <a:pt x="68" y="29"/>
                    </a:cubicBezTo>
                    <a:cubicBezTo>
                      <a:pt x="67" y="30"/>
                      <a:pt x="67" y="30"/>
                      <a:pt x="67" y="30"/>
                    </a:cubicBezTo>
                    <a:cubicBezTo>
                      <a:pt x="68" y="31"/>
                      <a:pt x="68" y="31"/>
                      <a:pt x="68" y="31"/>
                    </a:cubicBezTo>
                    <a:cubicBezTo>
                      <a:pt x="67" y="31"/>
                      <a:pt x="67" y="31"/>
                      <a:pt x="67" y="31"/>
                    </a:cubicBezTo>
                    <a:cubicBezTo>
                      <a:pt x="67" y="32"/>
                      <a:pt x="67" y="32"/>
                      <a:pt x="67" y="32"/>
                    </a:cubicBezTo>
                    <a:cubicBezTo>
                      <a:pt x="68" y="31"/>
                      <a:pt x="68" y="31"/>
                      <a:pt x="68" y="31"/>
                    </a:cubicBezTo>
                    <a:cubicBezTo>
                      <a:pt x="67" y="31"/>
                      <a:pt x="67" y="31"/>
                      <a:pt x="67" y="31"/>
                    </a:cubicBezTo>
                    <a:cubicBezTo>
                      <a:pt x="67" y="32"/>
                      <a:pt x="67" y="32"/>
                      <a:pt x="67" y="32"/>
                    </a:cubicBezTo>
                    <a:cubicBezTo>
                      <a:pt x="67" y="31"/>
                      <a:pt x="67" y="31"/>
                      <a:pt x="67" y="31"/>
                    </a:cubicBezTo>
                    <a:cubicBezTo>
                      <a:pt x="67" y="32"/>
                      <a:pt x="67" y="32"/>
                      <a:pt x="67" y="32"/>
                    </a:cubicBezTo>
                    <a:cubicBezTo>
                      <a:pt x="67" y="32"/>
                      <a:pt x="67" y="32"/>
                      <a:pt x="67" y="32"/>
                    </a:cubicBezTo>
                    <a:cubicBezTo>
                      <a:pt x="67" y="31"/>
                      <a:pt x="67" y="31"/>
                      <a:pt x="67" y="31"/>
                    </a:cubicBezTo>
                    <a:cubicBezTo>
                      <a:pt x="67" y="32"/>
                      <a:pt x="67" y="32"/>
                      <a:pt x="67" y="32"/>
                    </a:cubicBezTo>
                    <a:cubicBezTo>
                      <a:pt x="67" y="31"/>
                      <a:pt x="67" y="31"/>
                      <a:pt x="67" y="31"/>
                    </a:cubicBezTo>
                    <a:cubicBezTo>
                      <a:pt x="67" y="32"/>
                      <a:pt x="67" y="32"/>
                      <a:pt x="67" y="32"/>
                    </a:cubicBezTo>
                    <a:cubicBezTo>
                      <a:pt x="67" y="32"/>
                      <a:pt x="67" y="32"/>
                      <a:pt x="67" y="32"/>
                    </a:cubicBezTo>
                    <a:cubicBezTo>
                      <a:pt x="67" y="31"/>
                      <a:pt x="67" y="31"/>
                      <a:pt x="67" y="31"/>
                    </a:cubicBezTo>
                    <a:cubicBezTo>
                      <a:pt x="67" y="32"/>
                      <a:pt x="67" y="32"/>
                      <a:pt x="67" y="32"/>
                    </a:cubicBezTo>
                    <a:cubicBezTo>
                      <a:pt x="67" y="32"/>
                      <a:pt x="67" y="32"/>
                      <a:pt x="67" y="32"/>
                    </a:cubicBezTo>
                    <a:cubicBezTo>
                      <a:pt x="67" y="32"/>
                      <a:pt x="68" y="32"/>
                      <a:pt x="69" y="33"/>
                    </a:cubicBezTo>
                    <a:cubicBezTo>
                      <a:pt x="77" y="36"/>
                      <a:pt x="101" y="51"/>
                      <a:pt x="123" y="64"/>
                    </a:cubicBezTo>
                    <a:cubicBezTo>
                      <a:pt x="134" y="70"/>
                      <a:pt x="145" y="77"/>
                      <a:pt x="153" y="81"/>
                    </a:cubicBezTo>
                    <a:cubicBezTo>
                      <a:pt x="161" y="86"/>
                      <a:pt x="166" y="89"/>
                      <a:pt x="166" y="89"/>
                    </a:cubicBezTo>
                    <a:cubicBezTo>
                      <a:pt x="166" y="89"/>
                      <a:pt x="167" y="89"/>
                      <a:pt x="168" y="88"/>
                    </a:cubicBezTo>
                    <a:cubicBezTo>
                      <a:pt x="168" y="88"/>
                      <a:pt x="168" y="88"/>
                      <a:pt x="168" y="88"/>
                    </a:cubicBezTo>
                    <a:cubicBezTo>
                      <a:pt x="168" y="87"/>
                      <a:pt x="168" y="87"/>
                      <a:pt x="168" y="87"/>
                    </a:cubicBezTo>
                    <a:cubicBezTo>
                      <a:pt x="167" y="86"/>
                      <a:pt x="167" y="86"/>
                      <a:pt x="167" y="86"/>
                    </a:cubicBezTo>
                    <a:cubicBezTo>
                      <a:pt x="166" y="85"/>
                      <a:pt x="164" y="84"/>
                      <a:pt x="161" y="82"/>
                    </a:cubicBezTo>
                    <a:cubicBezTo>
                      <a:pt x="150" y="75"/>
                      <a:pt x="128" y="61"/>
                      <a:pt x="109" y="50"/>
                    </a:cubicBezTo>
                    <a:cubicBezTo>
                      <a:pt x="99" y="44"/>
                      <a:pt x="90" y="38"/>
                      <a:pt x="83" y="34"/>
                    </a:cubicBezTo>
                    <a:cubicBezTo>
                      <a:pt x="80" y="32"/>
                      <a:pt x="77" y="30"/>
                      <a:pt x="75" y="29"/>
                    </a:cubicBezTo>
                    <a:cubicBezTo>
                      <a:pt x="74" y="29"/>
                      <a:pt x="74" y="28"/>
                      <a:pt x="73" y="28"/>
                    </a:cubicBezTo>
                    <a:cubicBezTo>
                      <a:pt x="73" y="27"/>
                      <a:pt x="73" y="27"/>
                      <a:pt x="73" y="27"/>
                    </a:cubicBezTo>
                    <a:cubicBezTo>
                      <a:pt x="73" y="27"/>
                      <a:pt x="73" y="27"/>
                      <a:pt x="73" y="27"/>
                    </a:cubicBezTo>
                    <a:cubicBezTo>
                      <a:pt x="73" y="27"/>
                      <a:pt x="73" y="27"/>
                      <a:pt x="73" y="27"/>
                    </a:cubicBezTo>
                    <a:cubicBezTo>
                      <a:pt x="72" y="28"/>
                      <a:pt x="72" y="28"/>
                      <a:pt x="72" y="28"/>
                    </a:cubicBezTo>
                    <a:cubicBezTo>
                      <a:pt x="73" y="27"/>
                      <a:pt x="73" y="27"/>
                      <a:pt x="73" y="27"/>
                    </a:cubicBezTo>
                    <a:cubicBezTo>
                      <a:pt x="73" y="27"/>
                      <a:pt x="73" y="27"/>
                      <a:pt x="73" y="27"/>
                    </a:cubicBezTo>
                    <a:cubicBezTo>
                      <a:pt x="72" y="28"/>
                      <a:pt x="72" y="28"/>
                      <a:pt x="72" y="28"/>
                    </a:cubicBezTo>
                    <a:cubicBezTo>
                      <a:pt x="73" y="27"/>
                      <a:pt x="73" y="27"/>
                      <a:pt x="73" y="27"/>
                    </a:cubicBezTo>
                    <a:cubicBezTo>
                      <a:pt x="72" y="28"/>
                      <a:pt x="72" y="28"/>
                      <a:pt x="72" y="28"/>
                    </a:cubicBezTo>
                    <a:cubicBezTo>
                      <a:pt x="73" y="28"/>
                      <a:pt x="73" y="28"/>
                      <a:pt x="73" y="28"/>
                    </a:cubicBezTo>
                    <a:cubicBezTo>
                      <a:pt x="73" y="27"/>
                      <a:pt x="73" y="27"/>
                      <a:pt x="73" y="27"/>
                    </a:cubicBezTo>
                    <a:cubicBezTo>
                      <a:pt x="72" y="28"/>
                      <a:pt x="72" y="28"/>
                      <a:pt x="72" y="28"/>
                    </a:cubicBezTo>
                    <a:cubicBezTo>
                      <a:pt x="73" y="28"/>
                      <a:pt x="73" y="28"/>
                      <a:pt x="73" y="28"/>
                    </a:cubicBezTo>
                    <a:cubicBezTo>
                      <a:pt x="72" y="28"/>
                      <a:pt x="72" y="28"/>
                      <a:pt x="72" y="28"/>
                    </a:cubicBezTo>
                    <a:cubicBezTo>
                      <a:pt x="73" y="28"/>
                      <a:pt x="73" y="28"/>
                      <a:pt x="73" y="28"/>
                    </a:cubicBezTo>
                    <a:cubicBezTo>
                      <a:pt x="73" y="28"/>
                      <a:pt x="73" y="28"/>
                      <a:pt x="73" y="28"/>
                    </a:cubicBezTo>
                    <a:cubicBezTo>
                      <a:pt x="72" y="28"/>
                      <a:pt x="72" y="28"/>
                      <a:pt x="72" y="28"/>
                    </a:cubicBezTo>
                    <a:cubicBezTo>
                      <a:pt x="73" y="28"/>
                      <a:pt x="73" y="28"/>
                      <a:pt x="73" y="28"/>
                    </a:cubicBezTo>
                    <a:cubicBezTo>
                      <a:pt x="72" y="28"/>
                      <a:pt x="72" y="28"/>
                      <a:pt x="72" y="28"/>
                    </a:cubicBezTo>
                    <a:cubicBezTo>
                      <a:pt x="73" y="29"/>
                      <a:pt x="73" y="29"/>
                      <a:pt x="73" y="29"/>
                    </a:cubicBezTo>
                    <a:cubicBezTo>
                      <a:pt x="72" y="28"/>
                      <a:pt x="72" y="28"/>
                      <a:pt x="72" y="28"/>
                    </a:cubicBezTo>
                    <a:cubicBezTo>
                      <a:pt x="72" y="30"/>
                      <a:pt x="72" y="30"/>
                      <a:pt x="72" y="30"/>
                    </a:cubicBezTo>
                    <a:cubicBezTo>
                      <a:pt x="73" y="29"/>
                      <a:pt x="73" y="29"/>
                      <a:pt x="73" y="29"/>
                    </a:cubicBezTo>
                    <a:cubicBezTo>
                      <a:pt x="72" y="28"/>
                      <a:pt x="72" y="28"/>
                      <a:pt x="72" y="28"/>
                    </a:cubicBezTo>
                    <a:cubicBezTo>
                      <a:pt x="72" y="30"/>
                      <a:pt x="72" y="30"/>
                      <a:pt x="72" y="30"/>
                    </a:cubicBezTo>
                    <a:cubicBezTo>
                      <a:pt x="72" y="29"/>
                      <a:pt x="72" y="29"/>
                      <a:pt x="72" y="29"/>
                    </a:cubicBezTo>
                    <a:cubicBezTo>
                      <a:pt x="72" y="30"/>
                      <a:pt x="72" y="30"/>
                      <a:pt x="72" y="30"/>
                    </a:cubicBezTo>
                    <a:cubicBezTo>
                      <a:pt x="72" y="30"/>
                      <a:pt x="72" y="30"/>
                      <a:pt x="72" y="30"/>
                    </a:cubicBezTo>
                    <a:cubicBezTo>
                      <a:pt x="72" y="29"/>
                      <a:pt x="72" y="29"/>
                      <a:pt x="72" y="29"/>
                    </a:cubicBezTo>
                    <a:cubicBezTo>
                      <a:pt x="72" y="30"/>
                      <a:pt x="72" y="30"/>
                      <a:pt x="72" y="30"/>
                    </a:cubicBezTo>
                    <a:cubicBezTo>
                      <a:pt x="72" y="29"/>
                      <a:pt x="72" y="29"/>
                      <a:pt x="72" y="29"/>
                    </a:cubicBezTo>
                    <a:cubicBezTo>
                      <a:pt x="72" y="30"/>
                      <a:pt x="72" y="30"/>
                      <a:pt x="72" y="30"/>
                    </a:cubicBezTo>
                    <a:cubicBezTo>
                      <a:pt x="72" y="30"/>
                      <a:pt x="72" y="30"/>
                      <a:pt x="72" y="30"/>
                    </a:cubicBezTo>
                    <a:cubicBezTo>
                      <a:pt x="72" y="29"/>
                      <a:pt x="72" y="29"/>
                      <a:pt x="72" y="29"/>
                    </a:cubicBezTo>
                    <a:cubicBezTo>
                      <a:pt x="72" y="30"/>
                      <a:pt x="72" y="30"/>
                      <a:pt x="72" y="30"/>
                    </a:cubicBezTo>
                    <a:cubicBezTo>
                      <a:pt x="72" y="30"/>
                      <a:pt x="72" y="30"/>
                      <a:pt x="73" y="30"/>
                    </a:cubicBezTo>
                    <a:cubicBezTo>
                      <a:pt x="77" y="32"/>
                      <a:pt x="85" y="37"/>
                      <a:pt x="95" y="42"/>
                    </a:cubicBezTo>
                    <a:cubicBezTo>
                      <a:pt x="109" y="51"/>
                      <a:pt x="128" y="63"/>
                      <a:pt x="144" y="72"/>
                    </a:cubicBezTo>
                    <a:cubicBezTo>
                      <a:pt x="152" y="76"/>
                      <a:pt x="158" y="81"/>
                      <a:pt x="164" y="84"/>
                    </a:cubicBezTo>
                    <a:cubicBezTo>
                      <a:pt x="166" y="85"/>
                      <a:pt x="169" y="86"/>
                      <a:pt x="170" y="87"/>
                    </a:cubicBezTo>
                    <a:cubicBezTo>
                      <a:pt x="171" y="87"/>
                      <a:pt x="172" y="88"/>
                      <a:pt x="172" y="88"/>
                    </a:cubicBezTo>
                    <a:cubicBezTo>
                      <a:pt x="173" y="88"/>
                      <a:pt x="173" y="88"/>
                      <a:pt x="174" y="88"/>
                    </a:cubicBezTo>
                    <a:cubicBezTo>
                      <a:pt x="175" y="88"/>
                      <a:pt x="175" y="88"/>
                      <a:pt x="175" y="88"/>
                    </a:cubicBezTo>
                    <a:cubicBezTo>
                      <a:pt x="175" y="88"/>
                      <a:pt x="175" y="88"/>
                      <a:pt x="175" y="88"/>
                    </a:cubicBezTo>
                    <a:cubicBezTo>
                      <a:pt x="176" y="87"/>
                      <a:pt x="176" y="87"/>
                      <a:pt x="176" y="87"/>
                    </a:cubicBezTo>
                    <a:cubicBezTo>
                      <a:pt x="176" y="86"/>
                      <a:pt x="175" y="86"/>
                      <a:pt x="175" y="86"/>
                    </a:cubicBezTo>
                    <a:cubicBezTo>
                      <a:pt x="126" y="55"/>
                      <a:pt x="126" y="55"/>
                      <a:pt x="126" y="55"/>
                    </a:cubicBezTo>
                    <a:cubicBezTo>
                      <a:pt x="181" y="85"/>
                      <a:pt x="181" y="85"/>
                      <a:pt x="181" y="85"/>
                    </a:cubicBezTo>
                    <a:cubicBezTo>
                      <a:pt x="182" y="86"/>
                      <a:pt x="182" y="86"/>
                      <a:pt x="183" y="85"/>
                    </a:cubicBezTo>
                    <a:cubicBezTo>
                      <a:pt x="183" y="84"/>
                      <a:pt x="183" y="84"/>
                      <a:pt x="183" y="84"/>
                    </a:cubicBezTo>
                    <a:cubicBezTo>
                      <a:pt x="183" y="83"/>
                      <a:pt x="183" y="83"/>
                      <a:pt x="183" y="83"/>
                    </a:cubicBezTo>
                    <a:cubicBezTo>
                      <a:pt x="182" y="82"/>
                      <a:pt x="182" y="82"/>
                      <a:pt x="182" y="82"/>
                    </a:cubicBezTo>
                    <a:cubicBezTo>
                      <a:pt x="181" y="81"/>
                      <a:pt x="179" y="80"/>
                      <a:pt x="175" y="78"/>
                    </a:cubicBezTo>
                    <a:cubicBezTo>
                      <a:pt x="153" y="63"/>
                      <a:pt x="86" y="23"/>
                      <a:pt x="86" y="23"/>
                    </a:cubicBezTo>
                    <a:cubicBezTo>
                      <a:pt x="86" y="24"/>
                      <a:pt x="86" y="24"/>
                      <a:pt x="86" y="24"/>
                    </a:cubicBezTo>
                    <a:cubicBezTo>
                      <a:pt x="85" y="25"/>
                      <a:pt x="85" y="25"/>
                      <a:pt x="85" y="25"/>
                    </a:cubicBezTo>
                    <a:cubicBezTo>
                      <a:pt x="189" y="83"/>
                      <a:pt x="189" y="83"/>
                      <a:pt x="189" y="83"/>
                    </a:cubicBezTo>
                    <a:cubicBezTo>
                      <a:pt x="189" y="83"/>
                      <a:pt x="190" y="83"/>
                      <a:pt x="190" y="83"/>
                    </a:cubicBezTo>
                    <a:cubicBezTo>
                      <a:pt x="191" y="83"/>
                      <a:pt x="191" y="82"/>
                      <a:pt x="191" y="82"/>
                    </a:cubicBezTo>
                    <a:cubicBezTo>
                      <a:pt x="191" y="81"/>
                      <a:pt x="191" y="81"/>
                      <a:pt x="191" y="81"/>
                    </a:cubicBezTo>
                    <a:cubicBezTo>
                      <a:pt x="190" y="80"/>
                      <a:pt x="190" y="80"/>
                      <a:pt x="190" y="80"/>
                    </a:cubicBezTo>
                    <a:cubicBezTo>
                      <a:pt x="190" y="80"/>
                      <a:pt x="189" y="80"/>
                      <a:pt x="188" y="79"/>
                    </a:cubicBezTo>
                    <a:cubicBezTo>
                      <a:pt x="182" y="75"/>
                      <a:pt x="159" y="61"/>
                      <a:pt x="137" y="47"/>
                    </a:cubicBezTo>
                    <a:cubicBezTo>
                      <a:pt x="126" y="41"/>
                      <a:pt x="116" y="34"/>
                      <a:pt x="108" y="30"/>
                    </a:cubicBezTo>
                    <a:cubicBezTo>
                      <a:pt x="104" y="27"/>
                      <a:pt x="101" y="25"/>
                      <a:pt x="99" y="24"/>
                    </a:cubicBezTo>
                    <a:cubicBezTo>
                      <a:pt x="98" y="23"/>
                      <a:pt x="97" y="22"/>
                      <a:pt x="97" y="22"/>
                    </a:cubicBezTo>
                    <a:cubicBezTo>
                      <a:pt x="96" y="22"/>
                      <a:pt x="96" y="22"/>
                      <a:pt x="96" y="22"/>
                    </a:cubicBezTo>
                    <a:cubicBezTo>
                      <a:pt x="96" y="22"/>
                      <a:pt x="96" y="22"/>
                      <a:pt x="96" y="22"/>
                    </a:cubicBezTo>
                    <a:cubicBezTo>
                      <a:pt x="96" y="22"/>
                      <a:pt x="96" y="22"/>
                      <a:pt x="96" y="22"/>
                    </a:cubicBezTo>
                    <a:cubicBezTo>
                      <a:pt x="96" y="22"/>
                      <a:pt x="96" y="22"/>
                      <a:pt x="96" y="22"/>
                    </a:cubicBezTo>
                    <a:cubicBezTo>
                      <a:pt x="96" y="22"/>
                      <a:pt x="96" y="22"/>
                      <a:pt x="96" y="22"/>
                    </a:cubicBezTo>
                    <a:cubicBezTo>
                      <a:pt x="96" y="22"/>
                      <a:pt x="96" y="22"/>
                      <a:pt x="96" y="22"/>
                    </a:cubicBezTo>
                    <a:cubicBezTo>
                      <a:pt x="96" y="22"/>
                      <a:pt x="96" y="22"/>
                      <a:pt x="96" y="22"/>
                    </a:cubicBezTo>
                    <a:cubicBezTo>
                      <a:pt x="95" y="22"/>
                      <a:pt x="95" y="22"/>
                      <a:pt x="95" y="22"/>
                    </a:cubicBezTo>
                    <a:cubicBezTo>
                      <a:pt x="96" y="22"/>
                      <a:pt x="96" y="22"/>
                      <a:pt x="96" y="22"/>
                    </a:cubicBezTo>
                    <a:cubicBezTo>
                      <a:pt x="96" y="22"/>
                      <a:pt x="96" y="22"/>
                      <a:pt x="96" y="22"/>
                    </a:cubicBezTo>
                    <a:cubicBezTo>
                      <a:pt x="95" y="22"/>
                      <a:pt x="95" y="22"/>
                      <a:pt x="95" y="22"/>
                    </a:cubicBezTo>
                    <a:cubicBezTo>
                      <a:pt x="96" y="22"/>
                      <a:pt x="96" y="22"/>
                      <a:pt x="96" y="22"/>
                    </a:cubicBezTo>
                    <a:cubicBezTo>
                      <a:pt x="95" y="22"/>
                      <a:pt x="95" y="22"/>
                      <a:pt x="95" y="22"/>
                    </a:cubicBezTo>
                    <a:cubicBezTo>
                      <a:pt x="96" y="23"/>
                      <a:pt x="96" y="23"/>
                      <a:pt x="96" y="23"/>
                    </a:cubicBezTo>
                    <a:cubicBezTo>
                      <a:pt x="96" y="22"/>
                      <a:pt x="96" y="22"/>
                      <a:pt x="96" y="22"/>
                    </a:cubicBezTo>
                    <a:cubicBezTo>
                      <a:pt x="95" y="22"/>
                      <a:pt x="95" y="22"/>
                      <a:pt x="95" y="22"/>
                    </a:cubicBezTo>
                    <a:cubicBezTo>
                      <a:pt x="96" y="23"/>
                      <a:pt x="96" y="23"/>
                      <a:pt x="96" y="23"/>
                    </a:cubicBezTo>
                    <a:cubicBezTo>
                      <a:pt x="95" y="22"/>
                      <a:pt x="95" y="22"/>
                      <a:pt x="95" y="22"/>
                    </a:cubicBezTo>
                    <a:cubicBezTo>
                      <a:pt x="94" y="24"/>
                      <a:pt x="94" y="24"/>
                      <a:pt x="94" y="24"/>
                    </a:cubicBezTo>
                    <a:cubicBezTo>
                      <a:pt x="193" y="81"/>
                      <a:pt x="193" y="81"/>
                      <a:pt x="193" y="81"/>
                    </a:cubicBezTo>
                    <a:cubicBezTo>
                      <a:pt x="194" y="81"/>
                      <a:pt x="195" y="81"/>
                      <a:pt x="195" y="80"/>
                    </a:cubicBezTo>
                    <a:cubicBezTo>
                      <a:pt x="196" y="80"/>
                      <a:pt x="196" y="79"/>
                      <a:pt x="195" y="78"/>
                    </a:cubicBezTo>
                    <a:cubicBezTo>
                      <a:pt x="195" y="78"/>
                      <a:pt x="189" y="75"/>
                      <a:pt x="180" y="69"/>
                    </a:cubicBezTo>
                    <a:cubicBezTo>
                      <a:pt x="167" y="62"/>
                      <a:pt x="147" y="50"/>
                      <a:pt x="130" y="39"/>
                    </a:cubicBezTo>
                    <a:cubicBezTo>
                      <a:pt x="122" y="34"/>
                      <a:pt x="115" y="29"/>
                      <a:pt x="109" y="26"/>
                    </a:cubicBezTo>
                    <a:cubicBezTo>
                      <a:pt x="107" y="24"/>
                      <a:pt x="104" y="23"/>
                      <a:pt x="103" y="22"/>
                    </a:cubicBezTo>
                    <a:cubicBezTo>
                      <a:pt x="102" y="21"/>
                      <a:pt x="102" y="21"/>
                      <a:pt x="101" y="20"/>
                    </a:cubicBezTo>
                    <a:cubicBezTo>
                      <a:pt x="101" y="20"/>
                      <a:pt x="101" y="20"/>
                      <a:pt x="101" y="20"/>
                    </a:cubicBezTo>
                    <a:cubicBezTo>
                      <a:pt x="101" y="20"/>
                      <a:pt x="101" y="20"/>
                      <a:pt x="101" y="20"/>
                    </a:cubicBezTo>
                    <a:cubicBezTo>
                      <a:pt x="101" y="20"/>
                      <a:pt x="101" y="20"/>
                      <a:pt x="101" y="20"/>
                    </a:cubicBezTo>
                    <a:cubicBezTo>
                      <a:pt x="101" y="20"/>
                      <a:pt x="101" y="20"/>
                      <a:pt x="101" y="20"/>
                    </a:cubicBezTo>
                    <a:cubicBezTo>
                      <a:pt x="101" y="20"/>
                      <a:pt x="101" y="20"/>
                      <a:pt x="101" y="20"/>
                    </a:cubicBezTo>
                    <a:cubicBezTo>
                      <a:pt x="101" y="20"/>
                      <a:pt x="101" y="20"/>
                      <a:pt x="101" y="20"/>
                    </a:cubicBezTo>
                    <a:cubicBezTo>
                      <a:pt x="100" y="21"/>
                      <a:pt x="100" y="21"/>
                      <a:pt x="100" y="21"/>
                    </a:cubicBezTo>
                    <a:cubicBezTo>
                      <a:pt x="101" y="21"/>
                      <a:pt x="101" y="21"/>
                      <a:pt x="101" y="21"/>
                    </a:cubicBezTo>
                    <a:cubicBezTo>
                      <a:pt x="101" y="20"/>
                      <a:pt x="101" y="20"/>
                      <a:pt x="101" y="20"/>
                    </a:cubicBezTo>
                    <a:cubicBezTo>
                      <a:pt x="100" y="21"/>
                      <a:pt x="100" y="21"/>
                      <a:pt x="100" y="21"/>
                    </a:cubicBezTo>
                    <a:cubicBezTo>
                      <a:pt x="101" y="21"/>
                      <a:pt x="101" y="21"/>
                      <a:pt x="101" y="21"/>
                    </a:cubicBezTo>
                    <a:cubicBezTo>
                      <a:pt x="100" y="21"/>
                      <a:pt x="100" y="21"/>
                      <a:pt x="100" y="21"/>
                    </a:cubicBezTo>
                    <a:cubicBezTo>
                      <a:pt x="101" y="22"/>
                      <a:pt x="101" y="22"/>
                      <a:pt x="101" y="22"/>
                    </a:cubicBezTo>
                    <a:cubicBezTo>
                      <a:pt x="101" y="21"/>
                      <a:pt x="101" y="21"/>
                      <a:pt x="101" y="21"/>
                    </a:cubicBezTo>
                    <a:cubicBezTo>
                      <a:pt x="100" y="21"/>
                      <a:pt x="100" y="21"/>
                      <a:pt x="100" y="21"/>
                    </a:cubicBezTo>
                    <a:cubicBezTo>
                      <a:pt x="101" y="22"/>
                      <a:pt x="101" y="22"/>
                      <a:pt x="101" y="22"/>
                    </a:cubicBezTo>
                    <a:cubicBezTo>
                      <a:pt x="100" y="21"/>
                      <a:pt x="100" y="21"/>
                      <a:pt x="100" y="21"/>
                    </a:cubicBezTo>
                    <a:cubicBezTo>
                      <a:pt x="99" y="22"/>
                      <a:pt x="99" y="22"/>
                      <a:pt x="99" y="22"/>
                    </a:cubicBezTo>
                    <a:cubicBezTo>
                      <a:pt x="99" y="22"/>
                      <a:pt x="124" y="36"/>
                      <a:pt x="149" y="50"/>
                    </a:cubicBezTo>
                    <a:cubicBezTo>
                      <a:pt x="162" y="57"/>
                      <a:pt x="175" y="64"/>
                      <a:pt x="184" y="70"/>
                    </a:cubicBezTo>
                    <a:cubicBezTo>
                      <a:pt x="189" y="72"/>
                      <a:pt x="193" y="75"/>
                      <a:pt x="196" y="76"/>
                    </a:cubicBezTo>
                    <a:cubicBezTo>
                      <a:pt x="198" y="77"/>
                      <a:pt x="199" y="78"/>
                      <a:pt x="200" y="78"/>
                    </a:cubicBezTo>
                    <a:cubicBezTo>
                      <a:pt x="200" y="78"/>
                      <a:pt x="200" y="78"/>
                      <a:pt x="201" y="79"/>
                    </a:cubicBezTo>
                    <a:cubicBezTo>
                      <a:pt x="201" y="79"/>
                      <a:pt x="201" y="79"/>
                      <a:pt x="201" y="79"/>
                    </a:cubicBezTo>
                    <a:cubicBezTo>
                      <a:pt x="201" y="79"/>
                      <a:pt x="201" y="79"/>
                      <a:pt x="202" y="79"/>
                    </a:cubicBezTo>
                    <a:cubicBezTo>
                      <a:pt x="202" y="79"/>
                      <a:pt x="202" y="79"/>
                      <a:pt x="203" y="78"/>
                    </a:cubicBezTo>
                    <a:cubicBezTo>
                      <a:pt x="203" y="78"/>
                      <a:pt x="203" y="78"/>
                      <a:pt x="203" y="78"/>
                    </a:cubicBezTo>
                    <a:cubicBezTo>
                      <a:pt x="203" y="77"/>
                      <a:pt x="203" y="77"/>
                      <a:pt x="203" y="77"/>
                    </a:cubicBezTo>
                    <a:cubicBezTo>
                      <a:pt x="203" y="76"/>
                      <a:pt x="203" y="76"/>
                      <a:pt x="203" y="76"/>
                    </a:cubicBezTo>
                    <a:cubicBezTo>
                      <a:pt x="202" y="75"/>
                      <a:pt x="201" y="75"/>
                      <a:pt x="200" y="74"/>
                    </a:cubicBezTo>
                    <a:cubicBezTo>
                      <a:pt x="197" y="71"/>
                      <a:pt x="189" y="66"/>
                      <a:pt x="180" y="60"/>
                    </a:cubicBezTo>
                    <a:cubicBezTo>
                      <a:pt x="153" y="43"/>
                      <a:pt x="109" y="18"/>
                      <a:pt x="109" y="18"/>
                    </a:cubicBezTo>
                    <a:cubicBezTo>
                      <a:pt x="109" y="18"/>
                      <a:pt x="109" y="18"/>
                      <a:pt x="108" y="18"/>
                    </a:cubicBezTo>
                    <a:cubicBezTo>
                      <a:pt x="108" y="18"/>
                      <a:pt x="108" y="18"/>
                      <a:pt x="107" y="18"/>
                    </a:cubicBezTo>
                    <a:cubicBezTo>
                      <a:pt x="107" y="19"/>
                      <a:pt x="107" y="19"/>
                      <a:pt x="107" y="20"/>
                    </a:cubicBezTo>
                    <a:cubicBezTo>
                      <a:pt x="107" y="20"/>
                      <a:pt x="108" y="20"/>
                      <a:pt x="108" y="21"/>
                    </a:cubicBezTo>
                    <a:cubicBezTo>
                      <a:pt x="207" y="78"/>
                      <a:pt x="207" y="78"/>
                      <a:pt x="207" y="78"/>
                    </a:cubicBezTo>
                    <a:cubicBezTo>
                      <a:pt x="207" y="78"/>
                      <a:pt x="208" y="78"/>
                      <a:pt x="209" y="77"/>
                    </a:cubicBezTo>
                    <a:cubicBezTo>
                      <a:pt x="209" y="76"/>
                      <a:pt x="209" y="76"/>
                      <a:pt x="209" y="76"/>
                    </a:cubicBezTo>
                    <a:cubicBezTo>
                      <a:pt x="209" y="76"/>
                      <a:pt x="209" y="76"/>
                      <a:pt x="209" y="75"/>
                    </a:cubicBezTo>
                    <a:cubicBezTo>
                      <a:pt x="208" y="75"/>
                      <a:pt x="208" y="75"/>
                      <a:pt x="208" y="75"/>
                    </a:cubicBezTo>
                    <a:cubicBezTo>
                      <a:pt x="207" y="74"/>
                      <a:pt x="205" y="72"/>
                      <a:pt x="201" y="70"/>
                    </a:cubicBezTo>
                    <a:cubicBezTo>
                      <a:pt x="190" y="63"/>
                      <a:pt x="168" y="51"/>
                      <a:pt x="149" y="39"/>
                    </a:cubicBezTo>
                    <a:cubicBezTo>
                      <a:pt x="140" y="34"/>
                      <a:pt x="131" y="28"/>
                      <a:pt x="124" y="24"/>
                    </a:cubicBezTo>
                    <a:cubicBezTo>
                      <a:pt x="121" y="22"/>
                      <a:pt x="118" y="20"/>
                      <a:pt x="116" y="19"/>
                    </a:cubicBezTo>
                    <a:cubicBezTo>
                      <a:pt x="116" y="18"/>
                      <a:pt x="115" y="18"/>
                      <a:pt x="114" y="17"/>
                    </a:cubicBezTo>
                    <a:cubicBezTo>
                      <a:pt x="114" y="17"/>
                      <a:pt x="114" y="17"/>
                      <a:pt x="114" y="17"/>
                    </a:cubicBezTo>
                    <a:cubicBezTo>
                      <a:pt x="114" y="17"/>
                      <a:pt x="114" y="17"/>
                      <a:pt x="114" y="17"/>
                    </a:cubicBezTo>
                    <a:cubicBezTo>
                      <a:pt x="113" y="17"/>
                      <a:pt x="113" y="17"/>
                      <a:pt x="113" y="17"/>
                    </a:cubicBezTo>
                    <a:cubicBezTo>
                      <a:pt x="114" y="17"/>
                      <a:pt x="114" y="17"/>
                      <a:pt x="114" y="17"/>
                    </a:cubicBezTo>
                    <a:cubicBezTo>
                      <a:pt x="114" y="17"/>
                      <a:pt x="114" y="17"/>
                      <a:pt x="114" y="17"/>
                    </a:cubicBezTo>
                    <a:cubicBezTo>
                      <a:pt x="113" y="17"/>
                      <a:pt x="113" y="17"/>
                      <a:pt x="113" y="17"/>
                    </a:cubicBezTo>
                    <a:cubicBezTo>
                      <a:pt x="114" y="17"/>
                      <a:pt x="114" y="17"/>
                      <a:pt x="114" y="17"/>
                    </a:cubicBezTo>
                    <a:cubicBezTo>
                      <a:pt x="113" y="17"/>
                      <a:pt x="113" y="17"/>
                      <a:pt x="113" y="17"/>
                    </a:cubicBezTo>
                    <a:cubicBezTo>
                      <a:pt x="114" y="18"/>
                      <a:pt x="114" y="18"/>
                      <a:pt x="114" y="18"/>
                    </a:cubicBezTo>
                    <a:cubicBezTo>
                      <a:pt x="114" y="17"/>
                      <a:pt x="114" y="17"/>
                      <a:pt x="114" y="17"/>
                    </a:cubicBezTo>
                    <a:cubicBezTo>
                      <a:pt x="113" y="17"/>
                      <a:pt x="113" y="17"/>
                      <a:pt x="113" y="17"/>
                    </a:cubicBezTo>
                    <a:cubicBezTo>
                      <a:pt x="114" y="18"/>
                      <a:pt x="114" y="18"/>
                      <a:pt x="114" y="18"/>
                    </a:cubicBezTo>
                    <a:cubicBezTo>
                      <a:pt x="114" y="18"/>
                      <a:pt x="114" y="18"/>
                      <a:pt x="114" y="18"/>
                    </a:cubicBezTo>
                    <a:cubicBezTo>
                      <a:pt x="113" y="17"/>
                      <a:pt x="113" y="17"/>
                      <a:pt x="113" y="17"/>
                    </a:cubicBezTo>
                    <a:cubicBezTo>
                      <a:pt x="113" y="19"/>
                      <a:pt x="113" y="19"/>
                      <a:pt x="113" y="19"/>
                    </a:cubicBezTo>
                    <a:cubicBezTo>
                      <a:pt x="114" y="18"/>
                      <a:pt x="114" y="18"/>
                      <a:pt x="114" y="18"/>
                    </a:cubicBezTo>
                    <a:cubicBezTo>
                      <a:pt x="113" y="17"/>
                      <a:pt x="113" y="17"/>
                      <a:pt x="113" y="17"/>
                    </a:cubicBezTo>
                    <a:cubicBezTo>
                      <a:pt x="113" y="19"/>
                      <a:pt x="113" y="19"/>
                      <a:pt x="113" y="19"/>
                    </a:cubicBezTo>
                    <a:cubicBezTo>
                      <a:pt x="113" y="17"/>
                      <a:pt x="113" y="17"/>
                      <a:pt x="113" y="17"/>
                    </a:cubicBezTo>
                    <a:cubicBezTo>
                      <a:pt x="113" y="19"/>
                      <a:pt x="113" y="19"/>
                      <a:pt x="113" y="19"/>
                    </a:cubicBezTo>
                    <a:cubicBezTo>
                      <a:pt x="113" y="19"/>
                      <a:pt x="113" y="19"/>
                      <a:pt x="113" y="19"/>
                    </a:cubicBezTo>
                    <a:cubicBezTo>
                      <a:pt x="113" y="17"/>
                      <a:pt x="113" y="17"/>
                      <a:pt x="113" y="17"/>
                    </a:cubicBezTo>
                    <a:cubicBezTo>
                      <a:pt x="113" y="19"/>
                      <a:pt x="113" y="19"/>
                      <a:pt x="113" y="19"/>
                    </a:cubicBezTo>
                    <a:cubicBezTo>
                      <a:pt x="113" y="17"/>
                      <a:pt x="113" y="17"/>
                      <a:pt x="113" y="17"/>
                    </a:cubicBezTo>
                    <a:cubicBezTo>
                      <a:pt x="112" y="19"/>
                      <a:pt x="112" y="19"/>
                      <a:pt x="112" y="19"/>
                    </a:cubicBezTo>
                    <a:cubicBezTo>
                      <a:pt x="113" y="19"/>
                      <a:pt x="113" y="19"/>
                      <a:pt x="113" y="19"/>
                    </a:cubicBezTo>
                    <a:cubicBezTo>
                      <a:pt x="113" y="17"/>
                      <a:pt x="113" y="17"/>
                      <a:pt x="113" y="17"/>
                    </a:cubicBezTo>
                    <a:cubicBezTo>
                      <a:pt x="112" y="19"/>
                      <a:pt x="112" y="19"/>
                      <a:pt x="112" y="19"/>
                    </a:cubicBezTo>
                    <a:cubicBezTo>
                      <a:pt x="113" y="18"/>
                      <a:pt x="113" y="18"/>
                      <a:pt x="113" y="18"/>
                    </a:cubicBezTo>
                    <a:cubicBezTo>
                      <a:pt x="112" y="19"/>
                      <a:pt x="112" y="19"/>
                      <a:pt x="112" y="19"/>
                    </a:cubicBezTo>
                    <a:cubicBezTo>
                      <a:pt x="112" y="19"/>
                      <a:pt x="112" y="19"/>
                      <a:pt x="112" y="19"/>
                    </a:cubicBezTo>
                    <a:cubicBezTo>
                      <a:pt x="113" y="18"/>
                      <a:pt x="113" y="18"/>
                      <a:pt x="113" y="18"/>
                    </a:cubicBezTo>
                    <a:cubicBezTo>
                      <a:pt x="112" y="19"/>
                      <a:pt x="112" y="19"/>
                      <a:pt x="112" y="19"/>
                    </a:cubicBezTo>
                    <a:cubicBezTo>
                      <a:pt x="113" y="19"/>
                      <a:pt x="113" y="19"/>
                      <a:pt x="114" y="19"/>
                    </a:cubicBezTo>
                    <a:cubicBezTo>
                      <a:pt x="121" y="23"/>
                      <a:pt x="146" y="37"/>
                      <a:pt x="169" y="50"/>
                    </a:cubicBezTo>
                    <a:cubicBezTo>
                      <a:pt x="180" y="57"/>
                      <a:pt x="191" y="63"/>
                      <a:pt x="199" y="68"/>
                    </a:cubicBezTo>
                    <a:cubicBezTo>
                      <a:pt x="207" y="72"/>
                      <a:pt x="212" y="75"/>
                      <a:pt x="212" y="75"/>
                    </a:cubicBezTo>
                    <a:cubicBezTo>
                      <a:pt x="213" y="76"/>
                      <a:pt x="214" y="76"/>
                      <a:pt x="214" y="75"/>
                    </a:cubicBezTo>
                    <a:cubicBezTo>
                      <a:pt x="215" y="74"/>
                      <a:pt x="215" y="74"/>
                      <a:pt x="215" y="74"/>
                    </a:cubicBezTo>
                    <a:cubicBezTo>
                      <a:pt x="215" y="73"/>
                      <a:pt x="214" y="73"/>
                      <a:pt x="214" y="73"/>
                    </a:cubicBezTo>
                    <a:cubicBezTo>
                      <a:pt x="214" y="72"/>
                      <a:pt x="213" y="71"/>
                      <a:pt x="212" y="71"/>
                    </a:cubicBezTo>
                    <a:cubicBezTo>
                      <a:pt x="208" y="68"/>
                      <a:pt x="201" y="63"/>
                      <a:pt x="191" y="57"/>
                    </a:cubicBezTo>
                    <a:cubicBezTo>
                      <a:pt x="177" y="48"/>
                      <a:pt x="160" y="38"/>
                      <a:pt x="145" y="29"/>
                    </a:cubicBezTo>
                    <a:cubicBezTo>
                      <a:pt x="138" y="25"/>
                      <a:pt x="132" y="21"/>
                      <a:pt x="127" y="19"/>
                    </a:cubicBezTo>
                    <a:cubicBezTo>
                      <a:pt x="125" y="17"/>
                      <a:pt x="123" y="16"/>
                      <a:pt x="122" y="15"/>
                    </a:cubicBezTo>
                    <a:cubicBezTo>
                      <a:pt x="121" y="15"/>
                      <a:pt x="121" y="15"/>
                      <a:pt x="121" y="15"/>
                    </a:cubicBezTo>
                    <a:cubicBezTo>
                      <a:pt x="120" y="14"/>
                      <a:pt x="120" y="14"/>
                      <a:pt x="120" y="14"/>
                    </a:cubicBezTo>
                    <a:cubicBezTo>
                      <a:pt x="120" y="14"/>
                      <a:pt x="120" y="14"/>
                      <a:pt x="120" y="14"/>
                    </a:cubicBezTo>
                    <a:cubicBezTo>
                      <a:pt x="119" y="15"/>
                      <a:pt x="119" y="15"/>
                      <a:pt x="119" y="15"/>
                    </a:cubicBezTo>
                    <a:cubicBezTo>
                      <a:pt x="120" y="15"/>
                      <a:pt x="120" y="15"/>
                      <a:pt x="120" y="15"/>
                    </a:cubicBezTo>
                    <a:cubicBezTo>
                      <a:pt x="120" y="14"/>
                      <a:pt x="120" y="14"/>
                      <a:pt x="120" y="14"/>
                    </a:cubicBezTo>
                    <a:cubicBezTo>
                      <a:pt x="119" y="15"/>
                      <a:pt x="119" y="15"/>
                      <a:pt x="119" y="15"/>
                    </a:cubicBezTo>
                    <a:cubicBezTo>
                      <a:pt x="120" y="15"/>
                      <a:pt x="120" y="15"/>
                      <a:pt x="120" y="15"/>
                    </a:cubicBezTo>
                    <a:cubicBezTo>
                      <a:pt x="119" y="16"/>
                      <a:pt x="119" y="16"/>
                      <a:pt x="119" y="16"/>
                    </a:cubicBezTo>
                    <a:cubicBezTo>
                      <a:pt x="121" y="15"/>
                      <a:pt x="121" y="15"/>
                      <a:pt x="121" y="15"/>
                    </a:cubicBezTo>
                    <a:cubicBezTo>
                      <a:pt x="120" y="15"/>
                      <a:pt x="120" y="15"/>
                      <a:pt x="120" y="15"/>
                    </a:cubicBezTo>
                    <a:cubicBezTo>
                      <a:pt x="119" y="16"/>
                      <a:pt x="119" y="16"/>
                      <a:pt x="119" y="16"/>
                    </a:cubicBezTo>
                    <a:cubicBezTo>
                      <a:pt x="121" y="15"/>
                      <a:pt x="121" y="15"/>
                      <a:pt x="121" y="15"/>
                    </a:cubicBezTo>
                    <a:cubicBezTo>
                      <a:pt x="119" y="16"/>
                      <a:pt x="119" y="16"/>
                      <a:pt x="119" y="16"/>
                    </a:cubicBezTo>
                    <a:cubicBezTo>
                      <a:pt x="121" y="16"/>
                      <a:pt x="121" y="16"/>
                      <a:pt x="121" y="16"/>
                    </a:cubicBezTo>
                    <a:cubicBezTo>
                      <a:pt x="121" y="15"/>
                      <a:pt x="121" y="15"/>
                      <a:pt x="121" y="15"/>
                    </a:cubicBezTo>
                    <a:cubicBezTo>
                      <a:pt x="119" y="16"/>
                      <a:pt x="119" y="16"/>
                      <a:pt x="119" y="16"/>
                    </a:cubicBezTo>
                    <a:cubicBezTo>
                      <a:pt x="121" y="16"/>
                      <a:pt x="121" y="16"/>
                      <a:pt x="121" y="16"/>
                    </a:cubicBezTo>
                    <a:cubicBezTo>
                      <a:pt x="119" y="16"/>
                      <a:pt x="119" y="16"/>
                      <a:pt x="119" y="16"/>
                    </a:cubicBezTo>
                    <a:cubicBezTo>
                      <a:pt x="119" y="17"/>
                      <a:pt x="119" y="17"/>
                      <a:pt x="119" y="17"/>
                    </a:cubicBezTo>
                    <a:cubicBezTo>
                      <a:pt x="221" y="74"/>
                      <a:pt x="221" y="74"/>
                      <a:pt x="221" y="74"/>
                    </a:cubicBezTo>
                    <a:cubicBezTo>
                      <a:pt x="222" y="74"/>
                      <a:pt x="223" y="74"/>
                      <a:pt x="223" y="73"/>
                    </a:cubicBezTo>
                    <a:cubicBezTo>
                      <a:pt x="223" y="72"/>
                      <a:pt x="223" y="72"/>
                      <a:pt x="223" y="72"/>
                    </a:cubicBezTo>
                    <a:cubicBezTo>
                      <a:pt x="223" y="72"/>
                      <a:pt x="223" y="71"/>
                      <a:pt x="223" y="71"/>
                    </a:cubicBezTo>
                    <a:cubicBezTo>
                      <a:pt x="223" y="71"/>
                      <a:pt x="223" y="71"/>
                      <a:pt x="222" y="70"/>
                    </a:cubicBezTo>
                    <a:cubicBezTo>
                      <a:pt x="221" y="69"/>
                      <a:pt x="219" y="68"/>
                      <a:pt x="216" y="66"/>
                    </a:cubicBezTo>
                    <a:cubicBezTo>
                      <a:pt x="194" y="51"/>
                      <a:pt x="127" y="11"/>
                      <a:pt x="127" y="11"/>
                    </a:cubicBezTo>
                    <a:cubicBezTo>
                      <a:pt x="127" y="11"/>
                      <a:pt x="126" y="11"/>
                      <a:pt x="125" y="12"/>
                    </a:cubicBezTo>
                    <a:cubicBezTo>
                      <a:pt x="125" y="13"/>
                      <a:pt x="125" y="14"/>
                      <a:pt x="126" y="14"/>
                    </a:cubicBezTo>
                    <a:cubicBezTo>
                      <a:pt x="126" y="14"/>
                      <a:pt x="151" y="29"/>
                      <a:pt x="176" y="43"/>
                    </a:cubicBezTo>
                    <a:cubicBezTo>
                      <a:pt x="189" y="51"/>
                      <a:pt x="202" y="58"/>
                      <a:pt x="212" y="63"/>
                    </a:cubicBezTo>
                    <a:cubicBezTo>
                      <a:pt x="217" y="66"/>
                      <a:pt x="221" y="69"/>
                      <a:pt x="225" y="70"/>
                    </a:cubicBezTo>
                    <a:cubicBezTo>
                      <a:pt x="226" y="71"/>
                      <a:pt x="228" y="72"/>
                      <a:pt x="229" y="72"/>
                    </a:cubicBezTo>
                    <a:cubicBezTo>
                      <a:pt x="229" y="72"/>
                      <a:pt x="230" y="72"/>
                      <a:pt x="230" y="73"/>
                    </a:cubicBezTo>
                    <a:cubicBezTo>
                      <a:pt x="231" y="73"/>
                      <a:pt x="231" y="73"/>
                      <a:pt x="231" y="73"/>
                    </a:cubicBezTo>
                    <a:cubicBezTo>
                      <a:pt x="232" y="73"/>
                      <a:pt x="232" y="73"/>
                      <a:pt x="232" y="73"/>
                    </a:cubicBezTo>
                    <a:cubicBezTo>
                      <a:pt x="232" y="73"/>
                      <a:pt x="233" y="72"/>
                      <a:pt x="233" y="72"/>
                    </a:cubicBezTo>
                    <a:cubicBezTo>
                      <a:pt x="233" y="72"/>
                      <a:pt x="233" y="72"/>
                      <a:pt x="233" y="72"/>
                    </a:cubicBezTo>
                    <a:cubicBezTo>
                      <a:pt x="233" y="71"/>
                      <a:pt x="233" y="71"/>
                      <a:pt x="233" y="71"/>
                    </a:cubicBezTo>
                    <a:cubicBezTo>
                      <a:pt x="233" y="71"/>
                      <a:pt x="233" y="70"/>
                      <a:pt x="233" y="70"/>
                    </a:cubicBezTo>
                    <a:cubicBezTo>
                      <a:pt x="232" y="69"/>
                      <a:pt x="232" y="69"/>
                      <a:pt x="232" y="69"/>
                    </a:cubicBezTo>
                    <a:cubicBezTo>
                      <a:pt x="231" y="68"/>
                      <a:pt x="229" y="67"/>
                      <a:pt x="225" y="65"/>
                    </a:cubicBezTo>
                    <a:cubicBezTo>
                      <a:pt x="214" y="58"/>
                      <a:pt x="192" y="45"/>
                      <a:pt x="172" y="33"/>
                    </a:cubicBezTo>
                    <a:cubicBezTo>
                      <a:pt x="162" y="28"/>
                      <a:pt x="153" y="22"/>
                      <a:pt x="147" y="18"/>
                    </a:cubicBezTo>
                    <a:cubicBezTo>
                      <a:pt x="143" y="16"/>
                      <a:pt x="141" y="14"/>
                      <a:pt x="139" y="13"/>
                    </a:cubicBezTo>
                    <a:cubicBezTo>
                      <a:pt x="138" y="12"/>
                      <a:pt x="137" y="11"/>
                      <a:pt x="137" y="11"/>
                    </a:cubicBezTo>
                    <a:cubicBezTo>
                      <a:pt x="136" y="11"/>
                      <a:pt x="136" y="11"/>
                      <a:pt x="136" y="11"/>
                    </a:cubicBezTo>
                    <a:cubicBezTo>
                      <a:pt x="136" y="11"/>
                      <a:pt x="136" y="11"/>
                      <a:pt x="136" y="11"/>
                    </a:cubicBezTo>
                    <a:cubicBezTo>
                      <a:pt x="136" y="11"/>
                      <a:pt x="136" y="11"/>
                      <a:pt x="136" y="11"/>
                    </a:cubicBezTo>
                    <a:cubicBezTo>
                      <a:pt x="136" y="11"/>
                      <a:pt x="136" y="11"/>
                      <a:pt x="136" y="11"/>
                    </a:cubicBezTo>
                    <a:cubicBezTo>
                      <a:pt x="136" y="11"/>
                      <a:pt x="136" y="11"/>
                      <a:pt x="136" y="11"/>
                    </a:cubicBezTo>
                    <a:cubicBezTo>
                      <a:pt x="136" y="11"/>
                      <a:pt x="136" y="11"/>
                      <a:pt x="136" y="11"/>
                    </a:cubicBezTo>
                    <a:cubicBezTo>
                      <a:pt x="136" y="11"/>
                      <a:pt x="136" y="11"/>
                      <a:pt x="136" y="11"/>
                    </a:cubicBezTo>
                    <a:cubicBezTo>
                      <a:pt x="135" y="11"/>
                      <a:pt x="135" y="11"/>
                      <a:pt x="135" y="11"/>
                    </a:cubicBezTo>
                    <a:cubicBezTo>
                      <a:pt x="136" y="12"/>
                      <a:pt x="136" y="12"/>
                      <a:pt x="136" y="12"/>
                    </a:cubicBezTo>
                    <a:cubicBezTo>
                      <a:pt x="136" y="11"/>
                      <a:pt x="136" y="11"/>
                      <a:pt x="136" y="11"/>
                    </a:cubicBezTo>
                    <a:cubicBezTo>
                      <a:pt x="135" y="11"/>
                      <a:pt x="135" y="11"/>
                      <a:pt x="135" y="11"/>
                    </a:cubicBezTo>
                    <a:cubicBezTo>
                      <a:pt x="136" y="12"/>
                      <a:pt x="136" y="12"/>
                      <a:pt x="136" y="12"/>
                    </a:cubicBezTo>
                    <a:cubicBezTo>
                      <a:pt x="135" y="11"/>
                      <a:pt x="135" y="11"/>
                      <a:pt x="135" y="11"/>
                    </a:cubicBezTo>
                    <a:cubicBezTo>
                      <a:pt x="134" y="12"/>
                      <a:pt x="134" y="12"/>
                      <a:pt x="134" y="12"/>
                    </a:cubicBezTo>
                    <a:cubicBezTo>
                      <a:pt x="236" y="70"/>
                      <a:pt x="236" y="70"/>
                      <a:pt x="236" y="70"/>
                    </a:cubicBezTo>
                    <a:cubicBezTo>
                      <a:pt x="236" y="71"/>
                      <a:pt x="237" y="71"/>
                      <a:pt x="238" y="70"/>
                    </a:cubicBezTo>
                    <a:cubicBezTo>
                      <a:pt x="238" y="69"/>
                      <a:pt x="238" y="69"/>
                      <a:pt x="238" y="69"/>
                    </a:cubicBezTo>
                    <a:cubicBezTo>
                      <a:pt x="238" y="69"/>
                      <a:pt x="238" y="68"/>
                      <a:pt x="237" y="68"/>
                    </a:cubicBezTo>
                    <a:cubicBezTo>
                      <a:pt x="237" y="67"/>
                      <a:pt x="237" y="67"/>
                      <a:pt x="237" y="67"/>
                    </a:cubicBezTo>
                    <a:cubicBezTo>
                      <a:pt x="236" y="66"/>
                      <a:pt x="233" y="65"/>
                      <a:pt x="230" y="62"/>
                    </a:cubicBezTo>
                    <a:cubicBezTo>
                      <a:pt x="219" y="55"/>
                      <a:pt x="196" y="41"/>
                      <a:pt x="176" y="29"/>
                    </a:cubicBezTo>
                    <a:cubicBezTo>
                      <a:pt x="166" y="23"/>
                      <a:pt x="157" y="18"/>
                      <a:pt x="151" y="14"/>
                    </a:cubicBezTo>
                    <a:cubicBezTo>
                      <a:pt x="147" y="12"/>
                      <a:pt x="144" y="10"/>
                      <a:pt x="143" y="9"/>
                    </a:cubicBezTo>
                    <a:cubicBezTo>
                      <a:pt x="142" y="8"/>
                      <a:pt x="141" y="8"/>
                      <a:pt x="140" y="7"/>
                    </a:cubicBezTo>
                    <a:cubicBezTo>
                      <a:pt x="140" y="7"/>
                      <a:pt x="140" y="7"/>
                      <a:pt x="140" y="7"/>
                    </a:cubicBezTo>
                    <a:cubicBezTo>
                      <a:pt x="140" y="7"/>
                      <a:pt x="140" y="7"/>
                      <a:pt x="140" y="7"/>
                    </a:cubicBezTo>
                    <a:cubicBezTo>
                      <a:pt x="139" y="8"/>
                      <a:pt x="139" y="8"/>
                      <a:pt x="139" y="8"/>
                    </a:cubicBezTo>
                    <a:cubicBezTo>
                      <a:pt x="140" y="7"/>
                      <a:pt x="140" y="7"/>
                      <a:pt x="140" y="7"/>
                    </a:cubicBezTo>
                    <a:cubicBezTo>
                      <a:pt x="140" y="7"/>
                      <a:pt x="140" y="7"/>
                      <a:pt x="140" y="7"/>
                    </a:cubicBezTo>
                    <a:cubicBezTo>
                      <a:pt x="139" y="8"/>
                      <a:pt x="139" y="8"/>
                      <a:pt x="139" y="8"/>
                    </a:cubicBezTo>
                    <a:cubicBezTo>
                      <a:pt x="140" y="7"/>
                      <a:pt x="140" y="7"/>
                      <a:pt x="140" y="7"/>
                    </a:cubicBezTo>
                    <a:cubicBezTo>
                      <a:pt x="139" y="8"/>
                      <a:pt x="139" y="8"/>
                      <a:pt x="139" y="8"/>
                    </a:cubicBezTo>
                    <a:cubicBezTo>
                      <a:pt x="140" y="7"/>
                      <a:pt x="140" y="7"/>
                      <a:pt x="140" y="7"/>
                    </a:cubicBezTo>
                    <a:cubicBezTo>
                      <a:pt x="140" y="7"/>
                      <a:pt x="140" y="7"/>
                      <a:pt x="140" y="7"/>
                    </a:cubicBezTo>
                    <a:cubicBezTo>
                      <a:pt x="139" y="8"/>
                      <a:pt x="139" y="8"/>
                      <a:pt x="139" y="8"/>
                    </a:cubicBezTo>
                    <a:cubicBezTo>
                      <a:pt x="140" y="7"/>
                      <a:pt x="140" y="7"/>
                      <a:pt x="140" y="7"/>
                    </a:cubicBezTo>
                    <a:cubicBezTo>
                      <a:pt x="139" y="8"/>
                      <a:pt x="139" y="8"/>
                      <a:pt x="139" y="8"/>
                    </a:cubicBezTo>
                    <a:cubicBezTo>
                      <a:pt x="140" y="7"/>
                      <a:pt x="140" y="7"/>
                      <a:pt x="140" y="7"/>
                    </a:cubicBezTo>
                    <a:cubicBezTo>
                      <a:pt x="140" y="7"/>
                      <a:pt x="140" y="7"/>
                      <a:pt x="140" y="7"/>
                    </a:cubicBezTo>
                    <a:cubicBezTo>
                      <a:pt x="139" y="8"/>
                      <a:pt x="139" y="8"/>
                      <a:pt x="139" y="8"/>
                    </a:cubicBezTo>
                    <a:cubicBezTo>
                      <a:pt x="140" y="7"/>
                      <a:pt x="140" y="7"/>
                      <a:pt x="140" y="7"/>
                    </a:cubicBezTo>
                    <a:cubicBezTo>
                      <a:pt x="139" y="8"/>
                      <a:pt x="139" y="8"/>
                      <a:pt x="139" y="8"/>
                    </a:cubicBezTo>
                    <a:cubicBezTo>
                      <a:pt x="140" y="8"/>
                      <a:pt x="140" y="8"/>
                      <a:pt x="140" y="8"/>
                    </a:cubicBezTo>
                    <a:cubicBezTo>
                      <a:pt x="140" y="7"/>
                      <a:pt x="140" y="7"/>
                      <a:pt x="140" y="7"/>
                    </a:cubicBezTo>
                    <a:cubicBezTo>
                      <a:pt x="139" y="8"/>
                      <a:pt x="139" y="8"/>
                      <a:pt x="139" y="8"/>
                    </a:cubicBezTo>
                    <a:cubicBezTo>
                      <a:pt x="140" y="8"/>
                      <a:pt x="140" y="8"/>
                      <a:pt x="140" y="8"/>
                    </a:cubicBezTo>
                    <a:cubicBezTo>
                      <a:pt x="139" y="8"/>
                      <a:pt x="139" y="8"/>
                      <a:pt x="139" y="8"/>
                    </a:cubicBezTo>
                    <a:cubicBezTo>
                      <a:pt x="140" y="8"/>
                      <a:pt x="140" y="8"/>
                      <a:pt x="140" y="8"/>
                    </a:cubicBezTo>
                    <a:cubicBezTo>
                      <a:pt x="140" y="8"/>
                      <a:pt x="140" y="8"/>
                      <a:pt x="140" y="8"/>
                    </a:cubicBezTo>
                    <a:cubicBezTo>
                      <a:pt x="139" y="8"/>
                      <a:pt x="139" y="8"/>
                      <a:pt x="139" y="8"/>
                    </a:cubicBezTo>
                    <a:cubicBezTo>
                      <a:pt x="140" y="8"/>
                      <a:pt x="140" y="8"/>
                      <a:pt x="140" y="8"/>
                    </a:cubicBezTo>
                    <a:cubicBezTo>
                      <a:pt x="139" y="8"/>
                      <a:pt x="139" y="8"/>
                      <a:pt x="139" y="8"/>
                    </a:cubicBezTo>
                    <a:cubicBezTo>
                      <a:pt x="138" y="10"/>
                      <a:pt x="138" y="10"/>
                      <a:pt x="138" y="10"/>
                    </a:cubicBezTo>
                    <a:cubicBezTo>
                      <a:pt x="138" y="10"/>
                      <a:pt x="163" y="24"/>
                      <a:pt x="188" y="39"/>
                    </a:cubicBezTo>
                    <a:cubicBezTo>
                      <a:pt x="200" y="47"/>
                      <a:pt x="213" y="54"/>
                      <a:pt x="223" y="60"/>
                    </a:cubicBezTo>
                    <a:cubicBezTo>
                      <a:pt x="228" y="62"/>
                      <a:pt x="232" y="65"/>
                      <a:pt x="235" y="66"/>
                    </a:cubicBezTo>
                    <a:cubicBezTo>
                      <a:pt x="237" y="67"/>
                      <a:pt x="238" y="68"/>
                      <a:pt x="239" y="68"/>
                    </a:cubicBezTo>
                    <a:cubicBezTo>
                      <a:pt x="239" y="69"/>
                      <a:pt x="240" y="69"/>
                      <a:pt x="240" y="69"/>
                    </a:cubicBezTo>
                    <a:cubicBezTo>
                      <a:pt x="241" y="69"/>
                      <a:pt x="241" y="69"/>
                      <a:pt x="241" y="69"/>
                    </a:cubicBezTo>
                    <a:cubicBezTo>
                      <a:pt x="242" y="69"/>
                      <a:pt x="242" y="69"/>
                      <a:pt x="242" y="69"/>
                    </a:cubicBezTo>
                    <a:cubicBezTo>
                      <a:pt x="242" y="69"/>
                      <a:pt x="243" y="69"/>
                      <a:pt x="243" y="68"/>
                    </a:cubicBezTo>
                    <a:cubicBezTo>
                      <a:pt x="243" y="68"/>
                      <a:pt x="243" y="68"/>
                      <a:pt x="243" y="68"/>
                    </a:cubicBezTo>
                    <a:cubicBezTo>
                      <a:pt x="243" y="68"/>
                      <a:pt x="243" y="68"/>
                      <a:pt x="243" y="68"/>
                    </a:cubicBezTo>
                    <a:cubicBezTo>
                      <a:pt x="243" y="67"/>
                      <a:pt x="243" y="67"/>
                      <a:pt x="243" y="67"/>
                    </a:cubicBezTo>
                    <a:cubicBezTo>
                      <a:pt x="243" y="66"/>
                      <a:pt x="242" y="66"/>
                      <a:pt x="242" y="66"/>
                    </a:cubicBezTo>
                    <a:cubicBezTo>
                      <a:pt x="241" y="65"/>
                      <a:pt x="239" y="63"/>
                      <a:pt x="235" y="61"/>
                    </a:cubicBezTo>
                    <a:cubicBezTo>
                      <a:pt x="213" y="46"/>
                      <a:pt x="146" y="6"/>
                      <a:pt x="146" y="6"/>
                    </a:cubicBezTo>
                    <a:cubicBezTo>
                      <a:pt x="146" y="8"/>
                      <a:pt x="146" y="8"/>
                      <a:pt x="146" y="8"/>
                    </a:cubicBezTo>
                    <a:cubicBezTo>
                      <a:pt x="147" y="8"/>
                      <a:pt x="147" y="8"/>
                      <a:pt x="147" y="8"/>
                    </a:cubicBezTo>
                    <a:cubicBezTo>
                      <a:pt x="146" y="8"/>
                      <a:pt x="146" y="8"/>
                      <a:pt x="146" y="8"/>
                    </a:cubicBezTo>
                    <a:cubicBezTo>
                      <a:pt x="146" y="9"/>
                      <a:pt x="146" y="9"/>
                      <a:pt x="146" y="9"/>
                    </a:cubicBezTo>
                    <a:cubicBezTo>
                      <a:pt x="147" y="8"/>
                      <a:pt x="147" y="8"/>
                      <a:pt x="147" y="8"/>
                    </a:cubicBezTo>
                    <a:cubicBezTo>
                      <a:pt x="146" y="8"/>
                      <a:pt x="146" y="8"/>
                      <a:pt x="146" y="8"/>
                    </a:cubicBezTo>
                    <a:cubicBezTo>
                      <a:pt x="146" y="9"/>
                      <a:pt x="146" y="9"/>
                      <a:pt x="146" y="9"/>
                    </a:cubicBezTo>
                    <a:cubicBezTo>
                      <a:pt x="146" y="8"/>
                      <a:pt x="146" y="8"/>
                      <a:pt x="146" y="8"/>
                    </a:cubicBezTo>
                    <a:cubicBezTo>
                      <a:pt x="146" y="9"/>
                      <a:pt x="146" y="9"/>
                      <a:pt x="146" y="9"/>
                    </a:cubicBezTo>
                    <a:cubicBezTo>
                      <a:pt x="146" y="9"/>
                      <a:pt x="146" y="9"/>
                      <a:pt x="146" y="9"/>
                    </a:cubicBezTo>
                    <a:cubicBezTo>
                      <a:pt x="146" y="8"/>
                      <a:pt x="146" y="8"/>
                      <a:pt x="146" y="8"/>
                    </a:cubicBezTo>
                    <a:cubicBezTo>
                      <a:pt x="146" y="9"/>
                      <a:pt x="146" y="9"/>
                      <a:pt x="146" y="9"/>
                    </a:cubicBezTo>
                    <a:cubicBezTo>
                      <a:pt x="146" y="8"/>
                      <a:pt x="146" y="8"/>
                      <a:pt x="146" y="8"/>
                    </a:cubicBezTo>
                    <a:cubicBezTo>
                      <a:pt x="145" y="9"/>
                      <a:pt x="145" y="9"/>
                      <a:pt x="145" y="9"/>
                    </a:cubicBezTo>
                    <a:cubicBezTo>
                      <a:pt x="146" y="9"/>
                      <a:pt x="146" y="9"/>
                      <a:pt x="146" y="9"/>
                    </a:cubicBezTo>
                    <a:cubicBezTo>
                      <a:pt x="146" y="8"/>
                      <a:pt x="146" y="8"/>
                      <a:pt x="146" y="8"/>
                    </a:cubicBezTo>
                    <a:cubicBezTo>
                      <a:pt x="145" y="9"/>
                      <a:pt x="145" y="9"/>
                      <a:pt x="145" y="9"/>
                    </a:cubicBezTo>
                    <a:cubicBezTo>
                      <a:pt x="145" y="9"/>
                      <a:pt x="145" y="9"/>
                      <a:pt x="145" y="9"/>
                    </a:cubicBezTo>
                    <a:cubicBezTo>
                      <a:pt x="145" y="9"/>
                      <a:pt x="145" y="9"/>
                      <a:pt x="145" y="9"/>
                    </a:cubicBezTo>
                    <a:cubicBezTo>
                      <a:pt x="145" y="9"/>
                      <a:pt x="145" y="9"/>
                      <a:pt x="145" y="9"/>
                    </a:cubicBezTo>
                    <a:cubicBezTo>
                      <a:pt x="145" y="9"/>
                      <a:pt x="145" y="9"/>
                      <a:pt x="145" y="9"/>
                    </a:cubicBezTo>
                    <a:cubicBezTo>
                      <a:pt x="145" y="9"/>
                      <a:pt x="145" y="9"/>
                      <a:pt x="145" y="9"/>
                    </a:cubicBezTo>
                    <a:cubicBezTo>
                      <a:pt x="145" y="9"/>
                      <a:pt x="146" y="9"/>
                      <a:pt x="147" y="10"/>
                    </a:cubicBezTo>
                    <a:cubicBezTo>
                      <a:pt x="154" y="14"/>
                      <a:pt x="178" y="28"/>
                      <a:pt x="201" y="41"/>
                    </a:cubicBezTo>
                    <a:cubicBezTo>
                      <a:pt x="212" y="47"/>
                      <a:pt x="224" y="54"/>
                      <a:pt x="232" y="59"/>
                    </a:cubicBezTo>
                    <a:cubicBezTo>
                      <a:pt x="237" y="61"/>
                      <a:pt x="240" y="63"/>
                      <a:pt x="243" y="64"/>
                    </a:cubicBezTo>
                    <a:cubicBezTo>
                      <a:pt x="244" y="65"/>
                      <a:pt x="246" y="65"/>
                      <a:pt x="246" y="66"/>
                    </a:cubicBezTo>
                    <a:cubicBezTo>
                      <a:pt x="247" y="66"/>
                      <a:pt x="247" y="66"/>
                      <a:pt x="248" y="66"/>
                    </a:cubicBezTo>
                    <a:cubicBezTo>
                      <a:pt x="248" y="66"/>
                      <a:pt x="248" y="66"/>
                      <a:pt x="249" y="66"/>
                    </a:cubicBezTo>
                    <a:cubicBezTo>
                      <a:pt x="249" y="66"/>
                      <a:pt x="249" y="66"/>
                      <a:pt x="249" y="66"/>
                    </a:cubicBezTo>
                    <a:cubicBezTo>
                      <a:pt x="250" y="66"/>
                      <a:pt x="250" y="66"/>
                      <a:pt x="250" y="66"/>
                    </a:cubicBezTo>
                    <a:cubicBezTo>
                      <a:pt x="250" y="65"/>
                      <a:pt x="250" y="65"/>
                      <a:pt x="250" y="65"/>
                    </a:cubicBezTo>
                    <a:cubicBezTo>
                      <a:pt x="250" y="64"/>
                      <a:pt x="250" y="64"/>
                      <a:pt x="250" y="64"/>
                    </a:cubicBezTo>
                    <a:cubicBezTo>
                      <a:pt x="250" y="64"/>
                      <a:pt x="244" y="60"/>
                      <a:pt x="235" y="54"/>
                    </a:cubicBezTo>
                    <a:cubicBezTo>
                      <a:pt x="221" y="46"/>
                      <a:pt x="201" y="34"/>
                      <a:pt x="184" y="23"/>
                    </a:cubicBezTo>
                    <a:cubicBezTo>
                      <a:pt x="176" y="18"/>
                      <a:pt x="168" y="13"/>
                      <a:pt x="162" y="10"/>
                    </a:cubicBezTo>
                    <a:cubicBezTo>
                      <a:pt x="160" y="8"/>
                      <a:pt x="158" y="6"/>
                      <a:pt x="156" y="5"/>
                    </a:cubicBezTo>
                    <a:cubicBezTo>
                      <a:pt x="155" y="5"/>
                      <a:pt x="155" y="4"/>
                      <a:pt x="154" y="4"/>
                    </a:cubicBezTo>
                    <a:cubicBezTo>
                      <a:pt x="154" y="4"/>
                      <a:pt x="154" y="4"/>
                      <a:pt x="154" y="4"/>
                    </a:cubicBezTo>
                    <a:cubicBezTo>
                      <a:pt x="154" y="4"/>
                      <a:pt x="154" y="4"/>
                      <a:pt x="154" y="4"/>
                    </a:cubicBezTo>
                    <a:cubicBezTo>
                      <a:pt x="153" y="4"/>
                      <a:pt x="153" y="4"/>
                      <a:pt x="153" y="4"/>
                    </a:cubicBezTo>
                    <a:cubicBezTo>
                      <a:pt x="154" y="4"/>
                      <a:pt x="154" y="4"/>
                      <a:pt x="154" y="4"/>
                    </a:cubicBezTo>
                    <a:cubicBezTo>
                      <a:pt x="154" y="4"/>
                      <a:pt x="154" y="4"/>
                      <a:pt x="154" y="4"/>
                    </a:cubicBezTo>
                    <a:cubicBezTo>
                      <a:pt x="153" y="4"/>
                      <a:pt x="153" y="4"/>
                      <a:pt x="153" y="4"/>
                    </a:cubicBezTo>
                    <a:cubicBezTo>
                      <a:pt x="154" y="4"/>
                      <a:pt x="154" y="4"/>
                      <a:pt x="154" y="4"/>
                    </a:cubicBezTo>
                    <a:cubicBezTo>
                      <a:pt x="153" y="5"/>
                      <a:pt x="153" y="5"/>
                      <a:pt x="153" y="5"/>
                    </a:cubicBezTo>
                    <a:cubicBezTo>
                      <a:pt x="154" y="5"/>
                      <a:pt x="154" y="5"/>
                      <a:pt x="154" y="5"/>
                    </a:cubicBezTo>
                    <a:cubicBezTo>
                      <a:pt x="154" y="4"/>
                      <a:pt x="154" y="4"/>
                      <a:pt x="154" y="4"/>
                    </a:cubicBezTo>
                    <a:cubicBezTo>
                      <a:pt x="153" y="5"/>
                      <a:pt x="153" y="5"/>
                      <a:pt x="153" y="5"/>
                    </a:cubicBezTo>
                    <a:cubicBezTo>
                      <a:pt x="154" y="5"/>
                      <a:pt x="154" y="5"/>
                      <a:pt x="154" y="5"/>
                    </a:cubicBezTo>
                    <a:cubicBezTo>
                      <a:pt x="153" y="5"/>
                      <a:pt x="153" y="5"/>
                      <a:pt x="153" y="5"/>
                    </a:cubicBezTo>
                    <a:cubicBezTo>
                      <a:pt x="152" y="6"/>
                      <a:pt x="152" y="6"/>
                      <a:pt x="152" y="6"/>
                    </a:cubicBezTo>
                    <a:cubicBezTo>
                      <a:pt x="152" y="6"/>
                      <a:pt x="177" y="21"/>
                      <a:pt x="203" y="35"/>
                    </a:cubicBezTo>
                    <a:cubicBezTo>
                      <a:pt x="215" y="42"/>
                      <a:pt x="228" y="50"/>
                      <a:pt x="238" y="55"/>
                    </a:cubicBezTo>
                    <a:cubicBezTo>
                      <a:pt x="242" y="58"/>
                      <a:pt x="246" y="60"/>
                      <a:pt x="249" y="62"/>
                    </a:cubicBezTo>
                    <a:cubicBezTo>
                      <a:pt x="251" y="62"/>
                      <a:pt x="252" y="63"/>
                      <a:pt x="253" y="64"/>
                    </a:cubicBezTo>
                    <a:cubicBezTo>
                      <a:pt x="253" y="64"/>
                      <a:pt x="254" y="64"/>
                      <a:pt x="254" y="64"/>
                    </a:cubicBezTo>
                    <a:cubicBezTo>
                      <a:pt x="254" y="64"/>
                      <a:pt x="254" y="64"/>
                      <a:pt x="254" y="64"/>
                    </a:cubicBezTo>
                    <a:cubicBezTo>
                      <a:pt x="254" y="64"/>
                      <a:pt x="254" y="64"/>
                      <a:pt x="254" y="64"/>
                    </a:cubicBezTo>
                    <a:cubicBezTo>
                      <a:pt x="255" y="64"/>
                      <a:pt x="255" y="64"/>
                      <a:pt x="255" y="64"/>
                    </a:cubicBezTo>
                    <a:cubicBezTo>
                      <a:pt x="255" y="64"/>
                      <a:pt x="256" y="64"/>
                      <a:pt x="256" y="64"/>
                    </a:cubicBezTo>
                    <a:cubicBezTo>
                      <a:pt x="256" y="63"/>
                      <a:pt x="256" y="63"/>
                      <a:pt x="256" y="63"/>
                    </a:cubicBezTo>
                    <a:cubicBezTo>
                      <a:pt x="256" y="62"/>
                      <a:pt x="256" y="62"/>
                      <a:pt x="256" y="62"/>
                    </a:cubicBezTo>
                    <a:cubicBezTo>
                      <a:pt x="256" y="62"/>
                      <a:pt x="256" y="62"/>
                      <a:pt x="256" y="62"/>
                    </a:cubicBezTo>
                    <a:cubicBezTo>
                      <a:pt x="255" y="61"/>
                      <a:pt x="255" y="61"/>
                      <a:pt x="255" y="61"/>
                    </a:cubicBezTo>
                    <a:cubicBezTo>
                      <a:pt x="253" y="60"/>
                      <a:pt x="247" y="56"/>
                      <a:pt x="237" y="50"/>
                    </a:cubicBezTo>
                    <a:cubicBezTo>
                      <a:pt x="210" y="33"/>
                      <a:pt x="161" y="3"/>
                      <a:pt x="161" y="3"/>
                    </a:cubicBezTo>
                    <a:cubicBezTo>
                      <a:pt x="161" y="4"/>
                      <a:pt x="161" y="4"/>
                      <a:pt x="161" y="4"/>
                    </a:cubicBezTo>
                    <a:cubicBezTo>
                      <a:pt x="162" y="5"/>
                      <a:pt x="162" y="5"/>
                      <a:pt x="162" y="5"/>
                    </a:cubicBezTo>
                    <a:cubicBezTo>
                      <a:pt x="161" y="4"/>
                      <a:pt x="161" y="4"/>
                      <a:pt x="161" y="4"/>
                    </a:cubicBezTo>
                    <a:cubicBezTo>
                      <a:pt x="161" y="5"/>
                      <a:pt x="161" y="5"/>
                      <a:pt x="161" y="5"/>
                    </a:cubicBezTo>
                    <a:cubicBezTo>
                      <a:pt x="162" y="5"/>
                      <a:pt x="162" y="5"/>
                      <a:pt x="162" y="5"/>
                    </a:cubicBezTo>
                    <a:cubicBezTo>
                      <a:pt x="161" y="4"/>
                      <a:pt x="161" y="4"/>
                      <a:pt x="161" y="4"/>
                    </a:cubicBezTo>
                    <a:cubicBezTo>
                      <a:pt x="161" y="5"/>
                      <a:pt x="161" y="5"/>
                      <a:pt x="161" y="5"/>
                    </a:cubicBezTo>
                    <a:cubicBezTo>
                      <a:pt x="161" y="4"/>
                      <a:pt x="161" y="4"/>
                      <a:pt x="161" y="4"/>
                    </a:cubicBezTo>
                    <a:cubicBezTo>
                      <a:pt x="161" y="5"/>
                      <a:pt x="161" y="5"/>
                      <a:pt x="161" y="5"/>
                    </a:cubicBezTo>
                    <a:cubicBezTo>
                      <a:pt x="161" y="5"/>
                      <a:pt x="161" y="5"/>
                      <a:pt x="161" y="5"/>
                    </a:cubicBezTo>
                    <a:cubicBezTo>
                      <a:pt x="161" y="4"/>
                      <a:pt x="161" y="4"/>
                      <a:pt x="161" y="4"/>
                    </a:cubicBezTo>
                    <a:cubicBezTo>
                      <a:pt x="161" y="5"/>
                      <a:pt x="161" y="5"/>
                      <a:pt x="161" y="5"/>
                    </a:cubicBezTo>
                    <a:cubicBezTo>
                      <a:pt x="161" y="5"/>
                      <a:pt x="161" y="5"/>
                      <a:pt x="161" y="5"/>
                    </a:cubicBezTo>
                    <a:cubicBezTo>
                      <a:pt x="161" y="5"/>
                      <a:pt x="161" y="5"/>
                      <a:pt x="161" y="5"/>
                    </a:cubicBezTo>
                    <a:cubicBezTo>
                      <a:pt x="161" y="5"/>
                      <a:pt x="161" y="5"/>
                      <a:pt x="161" y="5"/>
                    </a:cubicBezTo>
                    <a:cubicBezTo>
                      <a:pt x="161" y="5"/>
                      <a:pt x="161" y="5"/>
                      <a:pt x="161" y="5"/>
                    </a:cubicBezTo>
                    <a:cubicBezTo>
                      <a:pt x="161" y="5"/>
                      <a:pt x="161" y="5"/>
                      <a:pt x="161" y="5"/>
                    </a:cubicBezTo>
                    <a:cubicBezTo>
                      <a:pt x="161" y="5"/>
                      <a:pt x="162" y="6"/>
                      <a:pt x="163" y="6"/>
                    </a:cubicBezTo>
                    <a:cubicBezTo>
                      <a:pt x="167" y="8"/>
                      <a:pt x="175" y="12"/>
                      <a:pt x="185" y="18"/>
                    </a:cubicBezTo>
                    <a:cubicBezTo>
                      <a:pt x="200" y="26"/>
                      <a:pt x="219" y="37"/>
                      <a:pt x="234" y="46"/>
                    </a:cubicBezTo>
                    <a:cubicBezTo>
                      <a:pt x="242" y="51"/>
                      <a:pt x="249" y="55"/>
                      <a:pt x="254" y="58"/>
                    </a:cubicBezTo>
                    <a:cubicBezTo>
                      <a:pt x="258" y="60"/>
                      <a:pt x="261" y="62"/>
                      <a:pt x="261" y="62"/>
                    </a:cubicBezTo>
                    <a:cubicBezTo>
                      <a:pt x="262" y="63"/>
                      <a:pt x="263" y="62"/>
                      <a:pt x="263" y="62"/>
                    </a:cubicBezTo>
                    <a:cubicBezTo>
                      <a:pt x="263" y="61"/>
                      <a:pt x="263" y="61"/>
                      <a:pt x="263" y="61"/>
                    </a:cubicBezTo>
                    <a:cubicBezTo>
                      <a:pt x="263" y="60"/>
                      <a:pt x="263" y="60"/>
                      <a:pt x="263" y="60"/>
                    </a:cubicBezTo>
                    <a:cubicBezTo>
                      <a:pt x="263" y="60"/>
                      <a:pt x="263" y="60"/>
                      <a:pt x="263" y="60"/>
                    </a:cubicBezTo>
                    <a:cubicBezTo>
                      <a:pt x="262" y="59"/>
                      <a:pt x="262" y="59"/>
                      <a:pt x="261" y="58"/>
                    </a:cubicBezTo>
                    <a:cubicBezTo>
                      <a:pt x="254" y="54"/>
                      <a:pt x="231" y="40"/>
                      <a:pt x="209" y="27"/>
                    </a:cubicBezTo>
                    <a:cubicBezTo>
                      <a:pt x="199" y="20"/>
                      <a:pt x="188" y="14"/>
                      <a:pt x="180" y="9"/>
                    </a:cubicBezTo>
                    <a:cubicBezTo>
                      <a:pt x="177" y="7"/>
                      <a:pt x="174" y="4"/>
                      <a:pt x="171" y="3"/>
                    </a:cubicBezTo>
                    <a:cubicBezTo>
                      <a:pt x="170" y="2"/>
                      <a:pt x="169" y="2"/>
                      <a:pt x="169" y="1"/>
                    </a:cubicBezTo>
                    <a:cubicBezTo>
                      <a:pt x="168" y="1"/>
                      <a:pt x="168" y="1"/>
                      <a:pt x="168" y="1"/>
                    </a:cubicBezTo>
                    <a:cubicBezTo>
                      <a:pt x="168" y="1"/>
                      <a:pt x="168" y="1"/>
                      <a:pt x="168" y="1"/>
                    </a:cubicBezTo>
                    <a:cubicBezTo>
                      <a:pt x="167" y="2"/>
                      <a:pt x="167" y="2"/>
                      <a:pt x="167" y="2"/>
                    </a:cubicBezTo>
                    <a:cubicBezTo>
                      <a:pt x="169" y="2"/>
                      <a:pt x="169" y="2"/>
                      <a:pt x="169" y="2"/>
                    </a:cubicBezTo>
                    <a:cubicBezTo>
                      <a:pt x="169" y="1"/>
                      <a:pt x="168" y="1"/>
                      <a:pt x="168" y="1"/>
                    </a:cubicBezTo>
                    <a:cubicBezTo>
                      <a:pt x="167" y="2"/>
                      <a:pt x="167" y="2"/>
                      <a:pt x="167" y="2"/>
                    </a:cubicBezTo>
                    <a:cubicBezTo>
                      <a:pt x="169" y="2"/>
                      <a:pt x="169" y="2"/>
                      <a:pt x="169" y="2"/>
                    </a:cubicBezTo>
                    <a:cubicBezTo>
                      <a:pt x="167" y="2"/>
                      <a:pt x="167" y="2"/>
                      <a:pt x="167" y="2"/>
                    </a:cubicBezTo>
                    <a:cubicBezTo>
                      <a:pt x="168" y="2"/>
                      <a:pt x="168" y="2"/>
                      <a:pt x="168" y="2"/>
                    </a:cubicBezTo>
                    <a:cubicBezTo>
                      <a:pt x="169" y="2"/>
                      <a:pt x="169" y="2"/>
                      <a:pt x="169" y="2"/>
                    </a:cubicBezTo>
                    <a:cubicBezTo>
                      <a:pt x="167" y="2"/>
                      <a:pt x="167" y="2"/>
                      <a:pt x="167" y="2"/>
                    </a:cubicBezTo>
                    <a:cubicBezTo>
                      <a:pt x="168" y="2"/>
                      <a:pt x="168" y="2"/>
                      <a:pt x="168" y="2"/>
                    </a:cubicBezTo>
                    <a:cubicBezTo>
                      <a:pt x="169" y="2"/>
                      <a:pt x="169" y="1"/>
                      <a:pt x="168" y="0"/>
                    </a:cubicBezTo>
                    <a:cubicBezTo>
                      <a:pt x="167" y="0"/>
                      <a:pt x="166" y="0"/>
                      <a:pt x="166" y="1"/>
                    </a:cubicBezTo>
                    <a:cubicBezTo>
                      <a:pt x="166" y="2"/>
                      <a:pt x="166" y="2"/>
                      <a:pt x="166" y="2"/>
                    </a:cubicBezTo>
                    <a:cubicBezTo>
                      <a:pt x="166" y="2"/>
                      <a:pt x="166" y="2"/>
                      <a:pt x="166" y="3"/>
                    </a:cubicBezTo>
                    <a:cubicBezTo>
                      <a:pt x="167" y="3"/>
                      <a:pt x="167" y="3"/>
                      <a:pt x="167" y="3"/>
                    </a:cubicBezTo>
                    <a:cubicBezTo>
                      <a:pt x="168" y="4"/>
                      <a:pt x="170" y="6"/>
                      <a:pt x="173" y="8"/>
                    </a:cubicBezTo>
                    <a:cubicBezTo>
                      <a:pt x="184" y="15"/>
                      <a:pt x="206" y="28"/>
                      <a:pt x="225" y="40"/>
                    </a:cubicBezTo>
                    <a:cubicBezTo>
                      <a:pt x="235" y="46"/>
                      <a:pt x="244" y="51"/>
                      <a:pt x="251" y="55"/>
                    </a:cubicBezTo>
                    <a:cubicBezTo>
                      <a:pt x="254" y="57"/>
                      <a:pt x="256" y="59"/>
                      <a:pt x="258" y="60"/>
                    </a:cubicBezTo>
                    <a:cubicBezTo>
                      <a:pt x="259" y="61"/>
                      <a:pt x="260" y="61"/>
                      <a:pt x="260" y="61"/>
                    </a:cubicBezTo>
                    <a:cubicBezTo>
                      <a:pt x="261" y="62"/>
                      <a:pt x="261" y="62"/>
                      <a:pt x="261" y="62"/>
                    </a:cubicBezTo>
                    <a:cubicBezTo>
                      <a:pt x="261" y="62"/>
                      <a:pt x="261" y="62"/>
                      <a:pt x="261" y="62"/>
                    </a:cubicBezTo>
                    <a:cubicBezTo>
                      <a:pt x="261" y="61"/>
                      <a:pt x="261" y="61"/>
                      <a:pt x="261" y="61"/>
                    </a:cubicBezTo>
                    <a:cubicBezTo>
                      <a:pt x="261" y="62"/>
                      <a:pt x="261" y="62"/>
                      <a:pt x="261" y="62"/>
                    </a:cubicBezTo>
                    <a:cubicBezTo>
                      <a:pt x="261" y="62"/>
                      <a:pt x="261" y="62"/>
                      <a:pt x="261" y="62"/>
                    </a:cubicBezTo>
                    <a:cubicBezTo>
                      <a:pt x="261" y="61"/>
                      <a:pt x="261" y="61"/>
                      <a:pt x="261" y="61"/>
                    </a:cubicBezTo>
                    <a:cubicBezTo>
                      <a:pt x="261" y="62"/>
                      <a:pt x="261" y="62"/>
                      <a:pt x="261" y="62"/>
                    </a:cubicBezTo>
                    <a:cubicBezTo>
                      <a:pt x="262" y="61"/>
                      <a:pt x="262" y="61"/>
                      <a:pt x="262" y="61"/>
                    </a:cubicBezTo>
                    <a:cubicBezTo>
                      <a:pt x="261" y="61"/>
                      <a:pt x="261" y="61"/>
                      <a:pt x="261" y="61"/>
                    </a:cubicBezTo>
                    <a:cubicBezTo>
                      <a:pt x="261" y="62"/>
                      <a:pt x="261" y="62"/>
                      <a:pt x="261" y="62"/>
                    </a:cubicBezTo>
                    <a:cubicBezTo>
                      <a:pt x="262" y="61"/>
                      <a:pt x="262" y="61"/>
                      <a:pt x="262" y="61"/>
                    </a:cubicBezTo>
                    <a:cubicBezTo>
                      <a:pt x="261" y="61"/>
                      <a:pt x="261" y="61"/>
                      <a:pt x="261" y="61"/>
                    </a:cubicBezTo>
                    <a:cubicBezTo>
                      <a:pt x="262" y="61"/>
                      <a:pt x="262" y="61"/>
                      <a:pt x="262" y="61"/>
                    </a:cubicBezTo>
                    <a:cubicBezTo>
                      <a:pt x="261" y="60"/>
                      <a:pt x="261" y="60"/>
                      <a:pt x="261" y="60"/>
                    </a:cubicBezTo>
                    <a:cubicBezTo>
                      <a:pt x="261" y="61"/>
                      <a:pt x="261" y="61"/>
                      <a:pt x="261" y="61"/>
                    </a:cubicBezTo>
                    <a:cubicBezTo>
                      <a:pt x="262" y="61"/>
                      <a:pt x="262" y="61"/>
                      <a:pt x="262" y="61"/>
                    </a:cubicBezTo>
                    <a:cubicBezTo>
                      <a:pt x="261" y="60"/>
                      <a:pt x="261" y="60"/>
                      <a:pt x="261" y="60"/>
                    </a:cubicBezTo>
                    <a:cubicBezTo>
                      <a:pt x="262" y="61"/>
                      <a:pt x="262" y="61"/>
                      <a:pt x="262" y="61"/>
                    </a:cubicBezTo>
                    <a:cubicBezTo>
                      <a:pt x="263" y="60"/>
                      <a:pt x="263" y="60"/>
                      <a:pt x="263" y="60"/>
                    </a:cubicBezTo>
                    <a:cubicBezTo>
                      <a:pt x="263" y="60"/>
                      <a:pt x="239" y="45"/>
                      <a:pt x="214" y="31"/>
                    </a:cubicBezTo>
                    <a:cubicBezTo>
                      <a:pt x="202" y="24"/>
                      <a:pt x="190" y="17"/>
                      <a:pt x="180" y="11"/>
                    </a:cubicBezTo>
                    <a:cubicBezTo>
                      <a:pt x="175" y="9"/>
                      <a:pt x="171" y="7"/>
                      <a:pt x="168" y="5"/>
                    </a:cubicBezTo>
                    <a:cubicBezTo>
                      <a:pt x="166" y="4"/>
                      <a:pt x="165" y="4"/>
                      <a:pt x="164" y="3"/>
                    </a:cubicBezTo>
                    <a:cubicBezTo>
                      <a:pt x="163" y="3"/>
                      <a:pt x="163" y="3"/>
                      <a:pt x="162" y="3"/>
                    </a:cubicBezTo>
                    <a:cubicBezTo>
                      <a:pt x="162" y="2"/>
                      <a:pt x="161" y="2"/>
                      <a:pt x="161" y="2"/>
                    </a:cubicBezTo>
                    <a:cubicBezTo>
                      <a:pt x="160" y="2"/>
                      <a:pt x="160" y="2"/>
                      <a:pt x="160" y="2"/>
                    </a:cubicBezTo>
                    <a:cubicBezTo>
                      <a:pt x="160" y="3"/>
                      <a:pt x="160" y="3"/>
                      <a:pt x="159" y="3"/>
                    </a:cubicBezTo>
                    <a:cubicBezTo>
                      <a:pt x="159" y="3"/>
                      <a:pt x="159" y="4"/>
                      <a:pt x="159" y="4"/>
                    </a:cubicBezTo>
                    <a:cubicBezTo>
                      <a:pt x="159" y="5"/>
                      <a:pt x="159" y="5"/>
                      <a:pt x="160" y="5"/>
                    </a:cubicBezTo>
                    <a:cubicBezTo>
                      <a:pt x="160" y="5"/>
                      <a:pt x="166" y="9"/>
                      <a:pt x="175" y="14"/>
                    </a:cubicBezTo>
                    <a:cubicBezTo>
                      <a:pt x="188" y="23"/>
                      <a:pt x="208" y="35"/>
                      <a:pt x="224" y="45"/>
                    </a:cubicBezTo>
                    <a:cubicBezTo>
                      <a:pt x="233" y="50"/>
                      <a:pt x="240" y="55"/>
                      <a:pt x="245" y="58"/>
                    </a:cubicBezTo>
                    <a:cubicBezTo>
                      <a:pt x="248" y="60"/>
                      <a:pt x="250" y="62"/>
                      <a:pt x="252" y="62"/>
                    </a:cubicBezTo>
                    <a:cubicBezTo>
                      <a:pt x="253" y="63"/>
                      <a:pt x="253" y="63"/>
                      <a:pt x="253" y="64"/>
                    </a:cubicBezTo>
                    <a:cubicBezTo>
                      <a:pt x="254" y="64"/>
                      <a:pt x="254" y="64"/>
                      <a:pt x="254" y="64"/>
                    </a:cubicBezTo>
                    <a:cubicBezTo>
                      <a:pt x="254" y="64"/>
                      <a:pt x="254" y="64"/>
                      <a:pt x="254" y="64"/>
                    </a:cubicBezTo>
                    <a:cubicBezTo>
                      <a:pt x="254" y="63"/>
                      <a:pt x="254" y="63"/>
                      <a:pt x="254" y="63"/>
                    </a:cubicBezTo>
                    <a:cubicBezTo>
                      <a:pt x="254" y="64"/>
                      <a:pt x="254" y="64"/>
                      <a:pt x="254" y="64"/>
                    </a:cubicBezTo>
                    <a:cubicBezTo>
                      <a:pt x="254" y="64"/>
                      <a:pt x="254" y="64"/>
                      <a:pt x="254" y="64"/>
                    </a:cubicBezTo>
                    <a:cubicBezTo>
                      <a:pt x="254" y="63"/>
                      <a:pt x="254" y="63"/>
                      <a:pt x="254" y="63"/>
                    </a:cubicBezTo>
                    <a:cubicBezTo>
                      <a:pt x="254" y="64"/>
                      <a:pt x="254" y="64"/>
                      <a:pt x="254" y="64"/>
                    </a:cubicBezTo>
                    <a:cubicBezTo>
                      <a:pt x="255" y="63"/>
                      <a:pt x="255" y="63"/>
                      <a:pt x="255" y="63"/>
                    </a:cubicBezTo>
                    <a:cubicBezTo>
                      <a:pt x="254" y="64"/>
                      <a:pt x="254" y="64"/>
                      <a:pt x="254" y="64"/>
                    </a:cubicBezTo>
                    <a:cubicBezTo>
                      <a:pt x="254" y="64"/>
                      <a:pt x="254" y="64"/>
                      <a:pt x="254" y="64"/>
                    </a:cubicBezTo>
                    <a:cubicBezTo>
                      <a:pt x="255" y="63"/>
                      <a:pt x="255" y="63"/>
                      <a:pt x="255" y="63"/>
                    </a:cubicBezTo>
                    <a:cubicBezTo>
                      <a:pt x="254" y="64"/>
                      <a:pt x="254" y="64"/>
                      <a:pt x="254" y="64"/>
                    </a:cubicBezTo>
                    <a:cubicBezTo>
                      <a:pt x="255" y="63"/>
                      <a:pt x="255" y="63"/>
                      <a:pt x="255" y="63"/>
                    </a:cubicBezTo>
                    <a:cubicBezTo>
                      <a:pt x="253" y="63"/>
                      <a:pt x="253" y="63"/>
                      <a:pt x="253" y="63"/>
                    </a:cubicBezTo>
                    <a:cubicBezTo>
                      <a:pt x="253" y="63"/>
                      <a:pt x="254" y="64"/>
                      <a:pt x="254" y="64"/>
                    </a:cubicBezTo>
                    <a:cubicBezTo>
                      <a:pt x="255" y="63"/>
                      <a:pt x="255" y="63"/>
                      <a:pt x="255" y="63"/>
                    </a:cubicBezTo>
                    <a:cubicBezTo>
                      <a:pt x="253" y="63"/>
                      <a:pt x="253" y="63"/>
                      <a:pt x="253" y="63"/>
                    </a:cubicBezTo>
                    <a:cubicBezTo>
                      <a:pt x="255" y="63"/>
                      <a:pt x="255" y="63"/>
                      <a:pt x="255" y="63"/>
                    </a:cubicBezTo>
                    <a:cubicBezTo>
                      <a:pt x="254" y="62"/>
                      <a:pt x="254" y="62"/>
                      <a:pt x="254" y="62"/>
                    </a:cubicBezTo>
                    <a:cubicBezTo>
                      <a:pt x="255" y="63"/>
                      <a:pt x="255" y="63"/>
                      <a:pt x="255" y="63"/>
                    </a:cubicBezTo>
                    <a:cubicBezTo>
                      <a:pt x="255" y="61"/>
                      <a:pt x="255" y="61"/>
                      <a:pt x="255" y="61"/>
                    </a:cubicBezTo>
                    <a:cubicBezTo>
                      <a:pt x="255" y="61"/>
                      <a:pt x="254" y="61"/>
                      <a:pt x="254" y="62"/>
                    </a:cubicBezTo>
                    <a:cubicBezTo>
                      <a:pt x="255" y="63"/>
                      <a:pt x="255" y="63"/>
                      <a:pt x="255" y="63"/>
                    </a:cubicBezTo>
                    <a:cubicBezTo>
                      <a:pt x="255" y="61"/>
                      <a:pt x="255" y="61"/>
                      <a:pt x="255" y="61"/>
                    </a:cubicBezTo>
                    <a:cubicBezTo>
                      <a:pt x="255" y="63"/>
                      <a:pt x="255" y="63"/>
                      <a:pt x="255" y="63"/>
                    </a:cubicBezTo>
                    <a:cubicBezTo>
                      <a:pt x="255" y="61"/>
                      <a:pt x="255" y="61"/>
                      <a:pt x="255" y="61"/>
                    </a:cubicBezTo>
                    <a:cubicBezTo>
                      <a:pt x="255" y="61"/>
                      <a:pt x="255" y="61"/>
                      <a:pt x="255" y="61"/>
                    </a:cubicBezTo>
                    <a:cubicBezTo>
                      <a:pt x="255" y="63"/>
                      <a:pt x="255" y="63"/>
                      <a:pt x="255" y="63"/>
                    </a:cubicBezTo>
                    <a:cubicBezTo>
                      <a:pt x="255" y="61"/>
                      <a:pt x="255" y="61"/>
                      <a:pt x="255" y="61"/>
                    </a:cubicBezTo>
                    <a:cubicBezTo>
                      <a:pt x="255" y="62"/>
                      <a:pt x="255" y="62"/>
                      <a:pt x="255" y="62"/>
                    </a:cubicBezTo>
                    <a:cubicBezTo>
                      <a:pt x="255" y="61"/>
                      <a:pt x="255" y="61"/>
                      <a:pt x="255" y="61"/>
                    </a:cubicBezTo>
                    <a:cubicBezTo>
                      <a:pt x="255" y="61"/>
                      <a:pt x="255" y="61"/>
                      <a:pt x="255" y="61"/>
                    </a:cubicBezTo>
                    <a:cubicBezTo>
                      <a:pt x="255" y="62"/>
                      <a:pt x="255" y="62"/>
                      <a:pt x="255" y="62"/>
                    </a:cubicBezTo>
                    <a:cubicBezTo>
                      <a:pt x="255" y="61"/>
                      <a:pt x="255" y="61"/>
                      <a:pt x="255" y="61"/>
                    </a:cubicBezTo>
                    <a:cubicBezTo>
                      <a:pt x="255" y="61"/>
                      <a:pt x="254" y="61"/>
                      <a:pt x="254" y="61"/>
                    </a:cubicBezTo>
                    <a:cubicBezTo>
                      <a:pt x="246" y="57"/>
                      <a:pt x="221" y="43"/>
                      <a:pt x="198" y="29"/>
                    </a:cubicBezTo>
                    <a:cubicBezTo>
                      <a:pt x="187" y="23"/>
                      <a:pt x="175" y="16"/>
                      <a:pt x="167" y="11"/>
                    </a:cubicBezTo>
                    <a:cubicBezTo>
                      <a:pt x="159" y="7"/>
                      <a:pt x="154" y="4"/>
                      <a:pt x="154" y="4"/>
                    </a:cubicBezTo>
                    <a:cubicBezTo>
                      <a:pt x="153" y="3"/>
                      <a:pt x="153" y="3"/>
                      <a:pt x="152" y="4"/>
                    </a:cubicBezTo>
                    <a:cubicBezTo>
                      <a:pt x="152" y="4"/>
                      <a:pt x="151" y="4"/>
                      <a:pt x="151" y="5"/>
                    </a:cubicBezTo>
                    <a:cubicBezTo>
                      <a:pt x="151" y="5"/>
                      <a:pt x="152" y="6"/>
                      <a:pt x="152" y="6"/>
                    </a:cubicBezTo>
                    <a:cubicBezTo>
                      <a:pt x="152" y="6"/>
                      <a:pt x="152" y="6"/>
                      <a:pt x="152" y="6"/>
                    </a:cubicBezTo>
                    <a:cubicBezTo>
                      <a:pt x="152" y="6"/>
                      <a:pt x="153" y="7"/>
                      <a:pt x="154" y="8"/>
                    </a:cubicBezTo>
                    <a:cubicBezTo>
                      <a:pt x="168" y="17"/>
                      <a:pt x="248" y="66"/>
                      <a:pt x="248" y="66"/>
                    </a:cubicBezTo>
                    <a:cubicBezTo>
                      <a:pt x="249" y="65"/>
                      <a:pt x="249" y="65"/>
                      <a:pt x="249" y="65"/>
                    </a:cubicBezTo>
                    <a:cubicBezTo>
                      <a:pt x="248" y="64"/>
                      <a:pt x="248" y="64"/>
                      <a:pt x="248" y="64"/>
                    </a:cubicBezTo>
                    <a:cubicBezTo>
                      <a:pt x="249" y="65"/>
                      <a:pt x="249" y="65"/>
                      <a:pt x="249" y="65"/>
                    </a:cubicBezTo>
                    <a:cubicBezTo>
                      <a:pt x="248" y="64"/>
                      <a:pt x="248" y="64"/>
                      <a:pt x="248" y="64"/>
                    </a:cubicBezTo>
                    <a:cubicBezTo>
                      <a:pt x="248" y="64"/>
                      <a:pt x="248" y="64"/>
                      <a:pt x="248" y="64"/>
                    </a:cubicBezTo>
                    <a:cubicBezTo>
                      <a:pt x="249" y="65"/>
                      <a:pt x="249" y="65"/>
                      <a:pt x="249" y="65"/>
                    </a:cubicBezTo>
                    <a:cubicBezTo>
                      <a:pt x="248" y="64"/>
                      <a:pt x="248" y="64"/>
                      <a:pt x="248" y="64"/>
                    </a:cubicBezTo>
                    <a:cubicBezTo>
                      <a:pt x="249" y="65"/>
                      <a:pt x="249" y="65"/>
                      <a:pt x="249" y="65"/>
                    </a:cubicBezTo>
                    <a:cubicBezTo>
                      <a:pt x="249" y="63"/>
                      <a:pt x="249" y="63"/>
                      <a:pt x="249" y="63"/>
                    </a:cubicBezTo>
                    <a:cubicBezTo>
                      <a:pt x="248" y="64"/>
                      <a:pt x="248" y="64"/>
                      <a:pt x="248" y="64"/>
                    </a:cubicBezTo>
                    <a:cubicBezTo>
                      <a:pt x="249" y="65"/>
                      <a:pt x="249" y="65"/>
                      <a:pt x="249" y="65"/>
                    </a:cubicBezTo>
                    <a:cubicBezTo>
                      <a:pt x="249" y="63"/>
                      <a:pt x="249" y="63"/>
                      <a:pt x="249" y="63"/>
                    </a:cubicBezTo>
                    <a:cubicBezTo>
                      <a:pt x="249" y="64"/>
                      <a:pt x="249" y="64"/>
                      <a:pt x="249" y="64"/>
                    </a:cubicBezTo>
                    <a:cubicBezTo>
                      <a:pt x="249" y="63"/>
                      <a:pt x="249" y="63"/>
                      <a:pt x="249" y="63"/>
                    </a:cubicBezTo>
                    <a:cubicBezTo>
                      <a:pt x="249" y="63"/>
                      <a:pt x="249" y="63"/>
                      <a:pt x="249" y="63"/>
                    </a:cubicBezTo>
                    <a:cubicBezTo>
                      <a:pt x="249" y="64"/>
                      <a:pt x="249" y="64"/>
                      <a:pt x="249" y="64"/>
                    </a:cubicBezTo>
                    <a:cubicBezTo>
                      <a:pt x="249" y="63"/>
                      <a:pt x="249" y="63"/>
                      <a:pt x="249" y="63"/>
                    </a:cubicBezTo>
                    <a:cubicBezTo>
                      <a:pt x="249" y="63"/>
                      <a:pt x="248" y="63"/>
                      <a:pt x="247" y="63"/>
                    </a:cubicBezTo>
                    <a:cubicBezTo>
                      <a:pt x="243" y="61"/>
                      <a:pt x="235" y="57"/>
                      <a:pt x="225" y="51"/>
                    </a:cubicBezTo>
                    <a:cubicBezTo>
                      <a:pt x="210" y="43"/>
                      <a:pt x="190" y="31"/>
                      <a:pt x="175" y="22"/>
                    </a:cubicBezTo>
                    <a:cubicBezTo>
                      <a:pt x="167" y="18"/>
                      <a:pt x="160" y="14"/>
                      <a:pt x="155" y="11"/>
                    </a:cubicBezTo>
                    <a:cubicBezTo>
                      <a:pt x="152" y="9"/>
                      <a:pt x="150" y="8"/>
                      <a:pt x="149" y="7"/>
                    </a:cubicBezTo>
                    <a:cubicBezTo>
                      <a:pt x="148" y="7"/>
                      <a:pt x="147" y="7"/>
                      <a:pt x="147" y="7"/>
                    </a:cubicBezTo>
                    <a:cubicBezTo>
                      <a:pt x="146" y="6"/>
                      <a:pt x="146" y="6"/>
                      <a:pt x="146" y="6"/>
                    </a:cubicBezTo>
                    <a:cubicBezTo>
                      <a:pt x="146" y="6"/>
                      <a:pt x="146" y="6"/>
                      <a:pt x="146" y="6"/>
                    </a:cubicBezTo>
                    <a:cubicBezTo>
                      <a:pt x="146" y="6"/>
                      <a:pt x="146" y="6"/>
                      <a:pt x="146" y="6"/>
                    </a:cubicBezTo>
                    <a:cubicBezTo>
                      <a:pt x="145" y="6"/>
                      <a:pt x="145" y="6"/>
                      <a:pt x="145" y="6"/>
                    </a:cubicBezTo>
                    <a:cubicBezTo>
                      <a:pt x="144" y="7"/>
                      <a:pt x="144" y="7"/>
                      <a:pt x="144" y="7"/>
                    </a:cubicBezTo>
                    <a:cubicBezTo>
                      <a:pt x="144" y="7"/>
                      <a:pt x="144" y="8"/>
                      <a:pt x="144" y="8"/>
                    </a:cubicBezTo>
                    <a:cubicBezTo>
                      <a:pt x="144" y="8"/>
                      <a:pt x="144" y="9"/>
                      <a:pt x="145" y="9"/>
                    </a:cubicBezTo>
                    <a:cubicBezTo>
                      <a:pt x="145" y="9"/>
                      <a:pt x="151" y="12"/>
                      <a:pt x="160" y="18"/>
                    </a:cubicBezTo>
                    <a:cubicBezTo>
                      <a:pt x="173" y="26"/>
                      <a:pt x="194" y="38"/>
                      <a:pt x="210" y="48"/>
                    </a:cubicBezTo>
                    <a:cubicBezTo>
                      <a:pt x="219" y="54"/>
                      <a:pt x="226" y="58"/>
                      <a:pt x="232" y="62"/>
                    </a:cubicBezTo>
                    <a:cubicBezTo>
                      <a:pt x="235" y="64"/>
                      <a:pt x="237" y="65"/>
                      <a:pt x="238" y="67"/>
                    </a:cubicBezTo>
                    <a:cubicBezTo>
                      <a:pt x="239" y="67"/>
                      <a:pt x="240" y="68"/>
                      <a:pt x="240" y="68"/>
                    </a:cubicBezTo>
                    <a:cubicBezTo>
                      <a:pt x="240" y="68"/>
                      <a:pt x="240" y="68"/>
                      <a:pt x="240" y="68"/>
                    </a:cubicBezTo>
                    <a:cubicBezTo>
                      <a:pt x="241" y="68"/>
                      <a:pt x="241" y="68"/>
                      <a:pt x="241" y="68"/>
                    </a:cubicBezTo>
                    <a:cubicBezTo>
                      <a:pt x="240" y="68"/>
                      <a:pt x="240" y="68"/>
                      <a:pt x="240" y="68"/>
                    </a:cubicBezTo>
                    <a:cubicBezTo>
                      <a:pt x="240" y="68"/>
                      <a:pt x="240" y="68"/>
                      <a:pt x="240" y="68"/>
                    </a:cubicBezTo>
                    <a:cubicBezTo>
                      <a:pt x="241" y="68"/>
                      <a:pt x="241" y="68"/>
                      <a:pt x="241" y="68"/>
                    </a:cubicBezTo>
                    <a:cubicBezTo>
                      <a:pt x="240" y="68"/>
                      <a:pt x="240" y="68"/>
                      <a:pt x="240" y="68"/>
                    </a:cubicBezTo>
                    <a:cubicBezTo>
                      <a:pt x="241" y="68"/>
                      <a:pt x="241" y="68"/>
                      <a:pt x="241" y="68"/>
                    </a:cubicBezTo>
                    <a:cubicBezTo>
                      <a:pt x="240" y="68"/>
                      <a:pt x="240" y="68"/>
                      <a:pt x="240" y="68"/>
                    </a:cubicBezTo>
                    <a:cubicBezTo>
                      <a:pt x="240" y="68"/>
                      <a:pt x="240" y="68"/>
                      <a:pt x="240" y="68"/>
                    </a:cubicBezTo>
                    <a:cubicBezTo>
                      <a:pt x="241" y="68"/>
                      <a:pt x="241" y="68"/>
                      <a:pt x="241" y="68"/>
                    </a:cubicBezTo>
                    <a:cubicBezTo>
                      <a:pt x="240" y="68"/>
                      <a:pt x="240" y="68"/>
                      <a:pt x="240" y="68"/>
                    </a:cubicBezTo>
                    <a:cubicBezTo>
                      <a:pt x="242" y="68"/>
                      <a:pt x="242" y="68"/>
                      <a:pt x="242" y="68"/>
                    </a:cubicBezTo>
                    <a:cubicBezTo>
                      <a:pt x="240" y="67"/>
                      <a:pt x="240" y="67"/>
                      <a:pt x="240" y="67"/>
                    </a:cubicBezTo>
                    <a:cubicBezTo>
                      <a:pt x="240" y="68"/>
                      <a:pt x="240" y="68"/>
                      <a:pt x="240" y="68"/>
                    </a:cubicBezTo>
                    <a:cubicBezTo>
                      <a:pt x="242" y="68"/>
                      <a:pt x="242" y="68"/>
                      <a:pt x="242" y="68"/>
                    </a:cubicBezTo>
                    <a:cubicBezTo>
                      <a:pt x="240" y="67"/>
                      <a:pt x="240" y="67"/>
                      <a:pt x="240" y="67"/>
                    </a:cubicBezTo>
                    <a:cubicBezTo>
                      <a:pt x="242" y="68"/>
                      <a:pt x="242" y="68"/>
                      <a:pt x="242" y="68"/>
                    </a:cubicBezTo>
                    <a:cubicBezTo>
                      <a:pt x="240" y="67"/>
                      <a:pt x="240" y="67"/>
                      <a:pt x="240" y="67"/>
                    </a:cubicBezTo>
                    <a:cubicBezTo>
                      <a:pt x="242" y="68"/>
                      <a:pt x="242" y="68"/>
                      <a:pt x="242" y="68"/>
                    </a:cubicBezTo>
                    <a:cubicBezTo>
                      <a:pt x="241" y="66"/>
                      <a:pt x="241" y="66"/>
                      <a:pt x="241" y="66"/>
                    </a:cubicBezTo>
                    <a:cubicBezTo>
                      <a:pt x="240" y="67"/>
                      <a:pt x="240" y="67"/>
                      <a:pt x="240" y="67"/>
                    </a:cubicBezTo>
                    <a:cubicBezTo>
                      <a:pt x="242" y="68"/>
                      <a:pt x="242" y="68"/>
                      <a:pt x="242" y="68"/>
                    </a:cubicBezTo>
                    <a:cubicBezTo>
                      <a:pt x="241" y="66"/>
                      <a:pt x="241" y="66"/>
                      <a:pt x="241" y="66"/>
                    </a:cubicBezTo>
                    <a:cubicBezTo>
                      <a:pt x="241" y="67"/>
                      <a:pt x="241" y="67"/>
                      <a:pt x="241" y="67"/>
                    </a:cubicBezTo>
                    <a:cubicBezTo>
                      <a:pt x="241" y="66"/>
                      <a:pt x="241" y="66"/>
                      <a:pt x="241" y="66"/>
                    </a:cubicBezTo>
                    <a:cubicBezTo>
                      <a:pt x="241" y="66"/>
                      <a:pt x="241" y="66"/>
                      <a:pt x="241" y="66"/>
                    </a:cubicBezTo>
                    <a:cubicBezTo>
                      <a:pt x="241" y="67"/>
                      <a:pt x="241" y="67"/>
                      <a:pt x="241" y="67"/>
                    </a:cubicBezTo>
                    <a:cubicBezTo>
                      <a:pt x="241" y="66"/>
                      <a:pt x="241" y="66"/>
                      <a:pt x="241" y="66"/>
                    </a:cubicBezTo>
                    <a:cubicBezTo>
                      <a:pt x="241" y="67"/>
                      <a:pt x="241" y="67"/>
                      <a:pt x="241" y="67"/>
                    </a:cubicBezTo>
                    <a:cubicBezTo>
                      <a:pt x="242" y="66"/>
                      <a:pt x="242" y="66"/>
                      <a:pt x="242" y="66"/>
                    </a:cubicBezTo>
                    <a:cubicBezTo>
                      <a:pt x="241" y="66"/>
                      <a:pt x="241" y="66"/>
                      <a:pt x="241" y="66"/>
                    </a:cubicBezTo>
                    <a:cubicBezTo>
                      <a:pt x="241" y="67"/>
                      <a:pt x="241" y="67"/>
                      <a:pt x="241" y="67"/>
                    </a:cubicBezTo>
                    <a:cubicBezTo>
                      <a:pt x="242" y="66"/>
                      <a:pt x="242" y="66"/>
                      <a:pt x="242" y="66"/>
                    </a:cubicBezTo>
                    <a:cubicBezTo>
                      <a:pt x="241" y="66"/>
                      <a:pt x="241" y="66"/>
                      <a:pt x="240" y="65"/>
                    </a:cubicBezTo>
                    <a:cubicBezTo>
                      <a:pt x="236" y="64"/>
                      <a:pt x="228" y="59"/>
                      <a:pt x="218" y="53"/>
                    </a:cubicBezTo>
                    <a:cubicBezTo>
                      <a:pt x="202" y="45"/>
                      <a:pt x="183" y="33"/>
                      <a:pt x="167" y="24"/>
                    </a:cubicBezTo>
                    <a:cubicBezTo>
                      <a:pt x="159" y="19"/>
                      <a:pt x="152" y="15"/>
                      <a:pt x="148" y="12"/>
                    </a:cubicBezTo>
                    <a:cubicBezTo>
                      <a:pt x="143" y="9"/>
                      <a:pt x="140" y="7"/>
                      <a:pt x="140" y="7"/>
                    </a:cubicBezTo>
                    <a:cubicBezTo>
                      <a:pt x="139" y="7"/>
                      <a:pt x="139" y="7"/>
                      <a:pt x="138" y="7"/>
                    </a:cubicBezTo>
                    <a:cubicBezTo>
                      <a:pt x="138" y="7"/>
                      <a:pt x="137" y="8"/>
                      <a:pt x="137" y="8"/>
                    </a:cubicBezTo>
                    <a:cubicBezTo>
                      <a:pt x="137" y="9"/>
                      <a:pt x="138" y="9"/>
                      <a:pt x="138" y="9"/>
                    </a:cubicBezTo>
                    <a:cubicBezTo>
                      <a:pt x="138" y="9"/>
                      <a:pt x="138" y="9"/>
                      <a:pt x="138" y="9"/>
                    </a:cubicBezTo>
                    <a:cubicBezTo>
                      <a:pt x="138" y="10"/>
                      <a:pt x="138" y="10"/>
                      <a:pt x="138" y="10"/>
                    </a:cubicBezTo>
                    <a:cubicBezTo>
                      <a:pt x="138" y="10"/>
                      <a:pt x="139" y="10"/>
                      <a:pt x="140" y="10"/>
                    </a:cubicBezTo>
                    <a:cubicBezTo>
                      <a:pt x="146" y="14"/>
                      <a:pt x="170" y="28"/>
                      <a:pt x="192" y="42"/>
                    </a:cubicBezTo>
                    <a:cubicBezTo>
                      <a:pt x="203" y="49"/>
                      <a:pt x="214" y="56"/>
                      <a:pt x="222" y="61"/>
                    </a:cubicBezTo>
                    <a:cubicBezTo>
                      <a:pt x="226" y="64"/>
                      <a:pt x="230" y="66"/>
                      <a:pt x="232" y="67"/>
                    </a:cubicBezTo>
                    <a:cubicBezTo>
                      <a:pt x="233" y="68"/>
                      <a:pt x="234" y="69"/>
                      <a:pt x="234" y="69"/>
                    </a:cubicBezTo>
                    <a:cubicBezTo>
                      <a:pt x="235" y="70"/>
                      <a:pt x="235" y="70"/>
                      <a:pt x="235" y="70"/>
                    </a:cubicBezTo>
                    <a:cubicBezTo>
                      <a:pt x="235" y="70"/>
                      <a:pt x="235" y="70"/>
                      <a:pt x="235" y="70"/>
                    </a:cubicBezTo>
                    <a:cubicBezTo>
                      <a:pt x="236" y="69"/>
                      <a:pt x="236" y="69"/>
                      <a:pt x="236" y="69"/>
                    </a:cubicBezTo>
                    <a:cubicBezTo>
                      <a:pt x="235" y="69"/>
                      <a:pt x="235" y="69"/>
                      <a:pt x="235" y="69"/>
                    </a:cubicBezTo>
                    <a:cubicBezTo>
                      <a:pt x="235" y="70"/>
                      <a:pt x="235" y="70"/>
                      <a:pt x="235" y="70"/>
                    </a:cubicBezTo>
                    <a:cubicBezTo>
                      <a:pt x="236" y="69"/>
                      <a:pt x="236" y="69"/>
                      <a:pt x="236" y="69"/>
                    </a:cubicBezTo>
                    <a:cubicBezTo>
                      <a:pt x="235" y="69"/>
                      <a:pt x="235" y="69"/>
                      <a:pt x="235" y="69"/>
                    </a:cubicBezTo>
                    <a:cubicBezTo>
                      <a:pt x="236" y="69"/>
                      <a:pt x="236" y="69"/>
                      <a:pt x="236" y="69"/>
                    </a:cubicBezTo>
                    <a:cubicBezTo>
                      <a:pt x="235" y="68"/>
                      <a:pt x="235" y="68"/>
                      <a:pt x="235" y="68"/>
                    </a:cubicBezTo>
                    <a:cubicBezTo>
                      <a:pt x="235" y="69"/>
                      <a:pt x="235" y="69"/>
                      <a:pt x="235" y="69"/>
                    </a:cubicBezTo>
                    <a:cubicBezTo>
                      <a:pt x="236" y="69"/>
                      <a:pt x="236" y="69"/>
                      <a:pt x="236" y="69"/>
                    </a:cubicBezTo>
                    <a:cubicBezTo>
                      <a:pt x="235" y="68"/>
                      <a:pt x="235" y="68"/>
                      <a:pt x="235" y="68"/>
                    </a:cubicBezTo>
                    <a:cubicBezTo>
                      <a:pt x="236" y="69"/>
                      <a:pt x="236" y="69"/>
                      <a:pt x="236" y="69"/>
                    </a:cubicBezTo>
                    <a:cubicBezTo>
                      <a:pt x="237" y="68"/>
                      <a:pt x="237" y="68"/>
                      <a:pt x="237" y="68"/>
                    </a:cubicBezTo>
                    <a:cubicBezTo>
                      <a:pt x="136" y="10"/>
                      <a:pt x="136" y="10"/>
                      <a:pt x="136" y="10"/>
                    </a:cubicBezTo>
                    <a:cubicBezTo>
                      <a:pt x="135" y="9"/>
                      <a:pt x="134" y="9"/>
                      <a:pt x="134" y="10"/>
                    </a:cubicBezTo>
                    <a:cubicBezTo>
                      <a:pt x="134" y="11"/>
                      <a:pt x="134" y="11"/>
                      <a:pt x="134" y="11"/>
                    </a:cubicBezTo>
                    <a:cubicBezTo>
                      <a:pt x="134" y="12"/>
                      <a:pt x="134" y="12"/>
                      <a:pt x="134" y="12"/>
                    </a:cubicBezTo>
                    <a:cubicBezTo>
                      <a:pt x="135" y="13"/>
                      <a:pt x="135" y="14"/>
                      <a:pt x="136" y="14"/>
                    </a:cubicBezTo>
                    <a:cubicBezTo>
                      <a:pt x="140" y="17"/>
                      <a:pt x="148" y="22"/>
                      <a:pt x="157" y="28"/>
                    </a:cubicBezTo>
                    <a:cubicBezTo>
                      <a:pt x="172" y="37"/>
                      <a:pt x="190" y="47"/>
                      <a:pt x="205" y="56"/>
                    </a:cubicBezTo>
                    <a:cubicBezTo>
                      <a:pt x="212" y="60"/>
                      <a:pt x="219" y="64"/>
                      <a:pt x="223" y="67"/>
                    </a:cubicBezTo>
                    <a:cubicBezTo>
                      <a:pt x="226" y="69"/>
                      <a:pt x="228" y="70"/>
                      <a:pt x="229" y="71"/>
                    </a:cubicBezTo>
                    <a:cubicBezTo>
                      <a:pt x="229" y="71"/>
                      <a:pt x="230" y="71"/>
                      <a:pt x="230" y="72"/>
                    </a:cubicBezTo>
                    <a:cubicBezTo>
                      <a:pt x="230" y="72"/>
                      <a:pt x="230" y="72"/>
                      <a:pt x="230" y="72"/>
                    </a:cubicBezTo>
                    <a:cubicBezTo>
                      <a:pt x="231" y="71"/>
                      <a:pt x="231" y="71"/>
                      <a:pt x="231" y="71"/>
                    </a:cubicBezTo>
                    <a:cubicBezTo>
                      <a:pt x="230" y="71"/>
                      <a:pt x="230" y="71"/>
                      <a:pt x="230" y="71"/>
                    </a:cubicBezTo>
                    <a:cubicBezTo>
                      <a:pt x="230" y="72"/>
                      <a:pt x="230" y="72"/>
                      <a:pt x="230" y="72"/>
                    </a:cubicBezTo>
                    <a:cubicBezTo>
                      <a:pt x="231" y="71"/>
                      <a:pt x="231" y="71"/>
                      <a:pt x="231" y="71"/>
                    </a:cubicBezTo>
                    <a:cubicBezTo>
                      <a:pt x="230" y="71"/>
                      <a:pt x="230" y="71"/>
                      <a:pt x="230" y="71"/>
                    </a:cubicBezTo>
                    <a:cubicBezTo>
                      <a:pt x="232" y="71"/>
                      <a:pt x="232" y="71"/>
                      <a:pt x="232" y="71"/>
                    </a:cubicBezTo>
                    <a:cubicBezTo>
                      <a:pt x="230" y="70"/>
                      <a:pt x="230" y="70"/>
                      <a:pt x="230" y="70"/>
                    </a:cubicBezTo>
                    <a:cubicBezTo>
                      <a:pt x="230" y="71"/>
                      <a:pt x="230" y="71"/>
                      <a:pt x="230" y="71"/>
                    </a:cubicBezTo>
                    <a:cubicBezTo>
                      <a:pt x="232" y="71"/>
                      <a:pt x="232" y="71"/>
                      <a:pt x="232" y="71"/>
                    </a:cubicBezTo>
                    <a:cubicBezTo>
                      <a:pt x="230" y="70"/>
                      <a:pt x="230" y="70"/>
                      <a:pt x="230" y="70"/>
                    </a:cubicBezTo>
                    <a:cubicBezTo>
                      <a:pt x="232" y="71"/>
                      <a:pt x="232" y="71"/>
                      <a:pt x="232" y="71"/>
                    </a:cubicBezTo>
                    <a:cubicBezTo>
                      <a:pt x="230" y="70"/>
                      <a:pt x="230" y="70"/>
                      <a:pt x="230" y="70"/>
                    </a:cubicBezTo>
                    <a:cubicBezTo>
                      <a:pt x="231" y="71"/>
                      <a:pt x="231" y="71"/>
                      <a:pt x="231" y="71"/>
                    </a:cubicBezTo>
                    <a:cubicBezTo>
                      <a:pt x="231" y="70"/>
                      <a:pt x="231" y="70"/>
                      <a:pt x="231" y="70"/>
                    </a:cubicBezTo>
                    <a:cubicBezTo>
                      <a:pt x="230" y="70"/>
                      <a:pt x="230" y="70"/>
                      <a:pt x="230" y="70"/>
                    </a:cubicBezTo>
                    <a:cubicBezTo>
                      <a:pt x="231" y="71"/>
                      <a:pt x="231" y="71"/>
                      <a:pt x="231" y="71"/>
                    </a:cubicBezTo>
                    <a:cubicBezTo>
                      <a:pt x="231" y="70"/>
                      <a:pt x="231" y="70"/>
                      <a:pt x="231" y="70"/>
                    </a:cubicBezTo>
                    <a:cubicBezTo>
                      <a:pt x="231" y="71"/>
                      <a:pt x="231" y="71"/>
                      <a:pt x="231" y="71"/>
                    </a:cubicBezTo>
                    <a:cubicBezTo>
                      <a:pt x="231" y="70"/>
                      <a:pt x="231" y="70"/>
                      <a:pt x="231" y="70"/>
                    </a:cubicBezTo>
                    <a:cubicBezTo>
                      <a:pt x="231" y="70"/>
                      <a:pt x="231" y="70"/>
                      <a:pt x="231" y="70"/>
                    </a:cubicBezTo>
                    <a:cubicBezTo>
                      <a:pt x="231" y="71"/>
                      <a:pt x="231" y="71"/>
                      <a:pt x="231" y="71"/>
                    </a:cubicBezTo>
                    <a:cubicBezTo>
                      <a:pt x="231" y="70"/>
                      <a:pt x="231" y="70"/>
                      <a:pt x="231" y="70"/>
                    </a:cubicBezTo>
                    <a:cubicBezTo>
                      <a:pt x="231" y="70"/>
                      <a:pt x="231" y="70"/>
                      <a:pt x="231" y="70"/>
                    </a:cubicBezTo>
                    <a:cubicBezTo>
                      <a:pt x="231" y="70"/>
                      <a:pt x="231" y="70"/>
                      <a:pt x="231" y="70"/>
                    </a:cubicBezTo>
                    <a:cubicBezTo>
                      <a:pt x="231" y="70"/>
                      <a:pt x="231" y="70"/>
                      <a:pt x="231" y="70"/>
                    </a:cubicBezTo>
                    <a:cubicBezTo>
                      <a:pt x="231" y="70"/>
                      <a:pt x="231" y="70"/>
                      <a:pt x="231" y="70"/>
                    </a:cubicBezTo>
                    <a:cubicBezTo>
                      <a:pt x="231" y="70"/>
                      <a:pt x="231" y="70"/>
                      <a:pt x="231" y="70"/>
                    </a:cubicBezTo>
                    <a:cubicBezTo>
                      <a:pt x="231" y="70"/>
                      <a:pt x="230" y="70"/>
                      <a:pt x="229" y="69"/>
                    </a:cubicBezTo>
                    <a:cubicBezTo>
                      <a:pt x="225" y="67"/>
                      <a:pt x="217" y="63"/>
                      <a:pt x="207" y="57"/>
                    </a:cubicBezTo>
                    <a:cubicBezTo>
                      <a:pt x="191" y="49"/>
                      <a:pt x="171" y="37"/>
                      <a:pt x="155" y="28"/>
                    </a:cubicBezTo>
                    <a:cubicBezTo>
                      <a:pt x="147" y="23"/>
                      <a:pt x="140" y="19"/>
                      <a:pt x="135" y="16"/>
                    </a:cubicBezTo>
                    <a:cubicBezTo>
                      <a:pt x="130" y="13"/>
                      <a:pt x="127" y="11"/>
                      <a:pt x="127" y="11"/>
                    </a:cubicBezTo>
                    <a:cubicBezTo>
                      <a:pt x="127" y="11"/>
                      <a:pt x="127" y="11"/>
                      <a:pt x="126" y="11"/>
                    </a:cubicBezTo>
                    <a:cubicBezTo>
                      <a:pt x="126" y="11"/>
                      <a:pt x="126" y="12"/>
                      <a:pt x="125" y="12"/>
                    </a:cubicBezTo>
                    <a:cubicBezTo>
                      <a:pt x="125" y="12"/>
                      <a:pt x="125" y="13"/>
                      <a:pt x="125" y="13"/>
                    </a:cubicBezTo>
                    <a:cubicBezTo>
                      <a:pt x="125" y="13"/>
                      <a:pt x="126" y="14"/>
                      <a:pt x="126" y="14"/>
                    </a:cubicBezTo>
                    <a:cubicBezTo>
                      <a:pt x="126" y="14"/>
                      <a:pt x="132" y="18"/>
                      <a:pt x="141" y="23"/>
                    </a:cubicBezTo>
                    <a:cubicBezTo>
                      <a:pt x="154" y="31"/>
                      <a:pt x="174" y="43"/>
                      <a:pt x="191" y="53"/>
                    </a:cubicBezTo>
                    <a:cubicBezTo>
                      <a:pt x="199" y="58"/>
                      <a:pt x="207" y="63"/>
                      <a:pt x="212" y="67"/>
                    </a:cubicBezTo>
                    <a:cubicBezTo>
                      <a:pt x="215" y="69"/>
                      <a:pt x="217" y="70"/>
                      <a:pt x="219" y="71"/>
                    </a:cubicBezTo>
                    <a:cubicBezTo>
                      <a:pt x="219" y="72"/>
                      <a:pt x="220" y="72"/>
                      <a:pt x="220" y="73"/>
                    </a:cubicBezTo>
                    <a:cubicBezTo>
                      <a:pt x="221" y="73"/>
                      <a:pt x="221" y="73"/>
                      <a:pt x="221" y="73"/>
                    </a:cubicBezTo>
                    <a:cubicBezTo>
                      <a:pt x="221" y="73"/>
                      <a:pt x="221" y="73"/>
                      <a:pt x="221" y="73"/>
                    </a:cubicBezTo>
                    <a:cubicBezTo>
                      <a:pt x="221" y="73"/>
                      <a:pt x="221" y="73"/>
                      <a:pt x="221" y="73"/>
                    </a:cubicBezTo>
                    <a:cubicBezTo>
                      <a:pt x="221" y="73"/>
                      <a:pt x="221" y="73"/>
                      <a:pt x="221" y="73"/>
                    </a:cubicBezTo>
                    <a:cubicBezTo>
                      <a:pt x="221" y="73"/>
                      <a:pt x="221" y="73"/>
                      <a:pt x="221" y="73"/>
                    </a:cubicBezTo>
                    <a:cubicBezTo>
                      <a:pt x="221" y="73"/>
                      <a:pt x="221" y="73"/>
                      <a:pt x="221" y="73"/>
                    </a:cubicBezTo>
                    <a:cubicBezTo>
                      <a:pt x="222" y="72"/>
                      <a:pt x="222" y="72"/>
                      <a:pt x="222" y="72"/>
                    </a:cubicBezTo>
                    <a:cubicBezTo>
                      <a:pt x="220" y="72"/>
                      <a:pt x="220" y="72"/>
                      <a:pt x="220" y="72"/>
                    </a:cubicBezTo>
                    <a:cubicBezTo>
                      <a:pt x="221" y="73"/>
                      <a:pt x="221" y="73"/>
                      <a:pt x="221" y="73"/>
                    </a:cubicBezTo>
                    <a:cubicBezTo>
                      <a:pt x="222" y="72"/>
                      <a:pt x="222" y="72"/>
                      <a:pt x="222" y="72"/>
                    </a:cubicBezTo>
                    <a:cubicBezTo>
                      <a:pt x="220" y="72"/>
                      <a:pt x="220" y="72"/>
                      <a:pt x="220" y="72"/>
                    </a:cubicBezTo>
                    <a:cubicBezTo>
                      <a:pt x="222" y="72"/>
                      <a:pt x="222" y="72"/>
                      <a:pt x="222" y="72"/>
                    </a:cubicBezTo>
                    <a:cubicBezTo>
                      <a:pt x="221" y="71"/>
                      <a:pt x="221" y="71"/>
                      <a:pt x="221" y="71"/>
                    </a:cubicBezTo>
                    <a:cubicBezTo>
                      <a:pt x="220" y="72"/>
                      <a:pt x="220" y="72"/>
                      <a:pt x="220" y="72"/>
                    </a:cubicBezTo>
                    <a:cubicBezTo>
                      <a:pt x="222" y="72"/>
                      <a:pt x="222" y="72"/>
                      <a:pt x="222" y="72"/>
                    </a:cubicBezTo>
                    <a:cubicBezTo>
                      <a:pt x="221" y="71"/>
                      <a:pt x="221" y="71"/>
                      <a:pt x="221" y="71"/>
                    </a:cubicBezTo>
                    <a:cubicBezTo>
                      <a:pt x="222" y="72"/>
                      <a:pt x="222" y="72"/>
                      <a:pt x="222" y="72"/>
                    </a:cubicBezTo>
                    <a:cubicBezTo>
                      <a:pt x="223" y="71"/>
                      <a:pt x="223" y="71"/>
                      <a:pt x="223" y="71"/>
                    </a:cubicBezTo>
                    <a:cubicBezTo>
                      <a:pt x="120" y="14"/>
                      <a:pt x="120" y="14"/>
                      <a:pt x="120" y="14"/>
                    </a:cubicBezTo>
                    <a:cubicBezTo>
                      <a:pt x="120" y="14"/>
                      <a:pt x="119" y="14"/>
                      <a:pt x="119" y="14"/>
                    </a:cubicBezTo>
                    <a:cubicBezTo>
                      <a:pt x="118" y="15"/>
                      <a:pt x="118" y="15"/>
                      <a:pt x="118" y="16"/>
                    </a:cubicBezTo>
                    <a:cubicBezTo>
                      <a:pt x="118" y="16"/>
                      <a:pt x="118" y="16"/>
                      <a:pt x="118" y="16"/>
                    </a:cubicBezTo>
                    <a:cubicBezTo>
                      <a:pt x="118" y="17"/>
                      <a:pt x="118" y="17"/>
                      <a:pt x="118" y="17"/>
                    </a:cubicBezTo>
                    <a:cubicBezTo>
                      <a:pt x="119" y="17"/>
                      <a:pt x="119" y="17"/>
                      <a:pt x="119" y="17"/>
                    </a:cubicBezTo>
                    <a:cubicBezTo>
                      <a:pt x="123" y="19"/>
                      <a:pt x="146" y="33"/>
                      <a:pt x="168" y="46"/>
                    </a:cubicBezTo>
                    <a:cubicBezTo>
                      <a:pt x="180" y="53"/>
                      <a:pt x="191" y="60"/>
                      <a:pt x="199" y="65"/>
                    </a:cubicBezTo>
                    <a:cubicBezTo>
                      <a:pt x="203" y="68"/>
                      <a:pt x="206" y="70"/>
                      <a:pt x="209" y="72"/>
                    </a:cubicBezTo>
                    <a:cubicBezTo>
                      <a:pt x="210" y="73"/>
                      <a:pt x="211" y="73"/>
                      <a:pt x="211" y="74"/>
                    </a:cubicBezTo>
                    <a:cubicBezTo>
                      <a:pt x="212" y="74"/>
                      <a:pt x="212" y="74"/>
                      <a:pt x="212" y="74"/>
                    </a:cubicBezTo>
                    <a:cubicBezTo>
                      <a:pt x="212" y="74"/>
                      <a:pt x="212" y="74"/>
                      <a:pt x="212" y="74"/>
                    </a:cubicBezTo>
                    <a:cubicBezTo>
                      <a:pt x="212" y="74"/>
                      <a:pt x="212" y="74"/>
                      <a:pt x="212" y="74"/>
                    </a:cubicBezTo>
                    <a:cubicBezTo>
                      <a:pt x="212" y="74"/>
                      <a:pt x="212" y="74"/>
                      <a:pt x="212" y="74"/>
                    </a:cubicBezTo>
                    <a:cubicBezTo>
                      <a:pt x="212" y="74"/>
                      <a:pt x="212" y="74"/>
                      <a:pt x="212" y="74"/>
                    </a:cubicBezTo>
                    <a:cubicBezTo>
                      <a:pt x="212" y="74"/>
                      <a:pt x="212" y="74"/>
                      <a:pt x="212" y="74"/>
                    </a:cubicBezTo>
                    <a:cubicBezTo>
                      <a:pt x="212" y="74"/>
                      <a:pt x="212" y="74"/>
                      <a:pt x="212" y="74"/>
                    </a:cubicBezTo>
                    <a:cubicBezTo>
                      <a:pt x="213" y="74"/>
                      <a:pt x="213" y="74"/>
                      <a:pt x="213" y="74"/>
                    </a:cubicBezTo>
                    <a:cubicBezTo>
                      <a:pt x="212" y="74"/>
                      <a:pt x="212" y="74"/>
                      <a:pt x="212" y="74"/>
                    </a:cubicBezTo>
                    <a:cubicBezTo>
                      <a:pt x="212" y="74"/>
                      <a:pt x="212" y="74"/>
                      <a:pt x="212" y="74"/>
                    </a:cubicBezTo>
                    <a:cubicBezTo>
                      <a:pt x="213" y="74"/>
                      <a:pt x="213" y="74"/>
                      <a:pt x="213" y="74"/>
                    </a:cubicBezTo>
                    <a:cubicBezTo>
                      <a:pt x="212" y="74"/>
                      <a:pt x="212" y="74"/>
                      <a:pt x="212" y="74"/>
                    </a:cubicBezTo>
                    <a:cubicBezTo>
                      <a:pt x="213" y="74"/>
                      <a:pt x="213" y="74"/>
                      <a:pt x="213" y="74"/>
                    </a:cubicBezTo>
                    <a:cubicBezTo>
                      <a:pt x="212" y="73"/>
                      <a:pt x="212" y="73"/>
                      <a:pt x="212" y="73"/>
                    </a:cubicBezTo>
                    <a:cubicBezTo>
                      <a:pt x="212" y="74"/>
                      <a:pt x="212" y="74"/>
                      <a:pt x="212" y="74"/>
                    </a:cubicBezTo>
                    <a:cubicBezTo>
                      <a:pt x="213" y="74"/>
                      <a:pt x="213" y="74"/>
                      <a:pt x="213" y="74"/>
                    </a:cubicBezTo>
                    <a:cubicBezTo>
                      <a:pt x="212" y="73"/>
                      <a:pt x="212" y="73"/>
                      <a:pt x="212" y="73"/>
                    </a:cubicBezTo>
                    <a:cubicBezTo>
                      <a:pt x="213" y="74"/>
                      <a:pt x="213" y="74"/>
                      <a:pt x="213" y="74"/>
                    </a:cubicBezTo>
                    <a:cubicBezTo>
                      <a:pt x="214" y="73"/>
                      <a:pt x="214" y="73"/>
                      <a:pt x="214" y="73"/>
                    </a:cubicBezTo>
                    <a:cubicBezTo>
                      <a:pt x="214" y="73"/>
                      <a:pt x="189" y="59"/>
                      <a:pt x="164" y="44"/>
                    </a:cubicBezTo>
                    <a:cubicBezTo>
                      <a:pt x="152" y="37"/>
                      <a:pt x="140" y="30"/>
                      <a:pt x="130" y="25"/>
                    </a:cubicBezTo>
                    <a:cubicBezTo>
                      <a:pt x="125" y="22"/>
                      <a:pt x="121" y="20"/>
                      <a:pt x="118" y="18"/>
                    </a:cubicBezTo>
                    <a:cubicBezTo>
                      <a:pt x="117" y="18"/>
                      <a:pt x="116" y="17"/>
                      <a:pt x="115" y="16"/>
                    </a:cubicBezTo>
                    <a:cubicBezTo>
                      <a:pt x="114" y="16"/>
                      <a:pt x="114" y="16"/>
                      <a:pt x="114" y="16"/>
                    </a:cubicBezTo>
                    <a:cubicBezTo>
                      <a:pt x="113" y="16"/>
                      <a:pt x="113" y="16"/>
                      <a:pt x="113" y="16"/>
                    </a:cubicBezTo>
                    <a:cubicBezTo>
                      <a:pt x="113" y="16"/>
                      <a:pt x="113" y="16"/>
                      <a:pt x="113" y="16"/>
                    </a:cubicBezTo>
                    <a:cubicBezTo>
                      <a:pt x="112" y="16"/>
                      <a:pt x="112" y="16"/>
                      <a:pt x="112" y="16"/>
                    </a:cubicBezTo>
                    <a:cubicBezTo>
                      <a:pt x="111" y="16"/>
                      <a:pt x="111" y="16"/>
                      <a:pt x="111" y="16"/>
                    </a:cubicBezTo>
                    <a:cubicBezTo>
                      <a:pt x="113" y="17"/>
                      <a:pt x="113" y="17"/>
                      <a:pt x="113" y="17"/>
                    </a:cubicBezTo>
                    <a:cubicBezTo>
                      <a:pt x="111" y="16"/>
                      <a:pt x="111" y="16"/>
                      <a:pt x="111" y="16"/>
                    </a:cubicBezTo>
                    <a:cubicBezTo>
                      <a:pt x="111" y="17"/>
                      <a:pt x="111" y="17"/>
                      <a:pt x="111" y="17"/>
                    </a:cubicBezTo>
                    <a:cubicBezTo>
                      <a:pt x="111" y="18"/>
                      <a:pt x="112" y="18"/>
                      <a:pt x="112" y="19"/>
                    </a:cubicBezTo>
                    <a:cubicBezTo>
                      <a:pt x="112" y="19"/>
                      <a:pt x="113" y="20"/>
                      <a:pt x="114" y="21"/>
                    </a:cubicBezTo>
                    <a:cubicBezTo>
                      <a:pt x="118" y="24"/>
                      <a:pt x="125" y="28"/>
                      <a:pt x="135" y="34"/>
                    </a:cubicBezTo>
                    <a:cubicBezTo>
                      <a:pt x="149" y="43"/>
                      <a:pt x="167" y="53"/>
                      <a:pt x="181" y="61"/>
                    </a:cubicBezTo>
                    <a:cubicBezTo>
                      <a:pt x="189" y="66"/>
                      <a:pt x="195" y="70"/>
                      <a:pt x="199" y="72"/>
                    </a:cubicBezTo>
                    <a:cubicBezTo>
                      <a:pt x="202" y="74"/>
                      <a:pt x="204" y="75"/>
                      <a:pt x="205" y="76"/>
                    </a:cubicBezTo>
                    <a:cubicBezTo>
                      <a:pt x="205" y="76"/>
                      <a:pt x="206" y="77"/>
                      <a:pt x="206" y="77"/>
                    </a:cubicBezTo>
                    <a:cubicBezTo>
                      <a:pt x="206" y="77"/>
                      <a:pt x="206" y="77"/>
                      <a:pt x="206" y="77"/>
                    </a:cubicBezTo>
                    <a:cubicBezTo>
                      <a:pt x="207" y="76"/>
                      <a:pt x="207" y="76"/>
                      <a:pt x="207" y="76"/>
                    </a:cubicBezTo>
                    <a:cubicBezTo>
                      <a:pt x="206" y="76"/>
                      <a:pt x="206" y="76"/>
                      <a:pt x="206" y="76"/>
                    </a:cubicBezTo>
                    <a:cubicBezTo>
                      <a:pt x="206" y="77"/>
                      <a:pt x="206" y="77"/>
                      <a:pt x="206" y="77"/>
                    </a:cubicBezTo>
                    <a:cubicBezTo>
                      <a:pt x="207" y="76"/>
                      <a:pt x="207" y="76"/>
                      <a:pt x="207" y="76"/>
                    </a:cubicBezTo>
                    <a:cubicBezTo>
                      <a:pt x="206" y="76"/>
                      <a:pt x="206" y="76"/>
                      <a:pt x="206" y="76"/>
                    </a:cubicBezTo>
                    <a:cubicBezTo>
                      <a:pt x="207" y="76"/>
                      <a:pt x="207" y="76"/>
                      <a:pt x="207" y="76"/>
                    </a:cubicBezTo>
                    <a:cubicBezTo>
                      <a:pt x="206" y="76"/>
                      <a:pt x="206" y="76"/>
                      <a:pt x="206" y="76"/>
                    </a:cubicBezTo>
                    <a:cubicBezTo>
                      <a:pt x="206" y="76"/>
                      <a:pt x="206" y="76"/>
                      <a:pt x="206" y="76"/>
                    </a:cubicBezTo>
                    <a:cubicBezTo>
                      <a:pt x="207" y="76"/>
                      <a:pt x="207" y="76"/>
                      <a:pt x="207" y="76"/>
                    </a:cubicBezTo>
                    <a:cubicBezTo>
                      <a:pt x="206" y="76"/>
                      <a:pt x="206" y="76"/>
                      <a:pt x="206" y="76"/>
                    </a:cubicBezTo>
                    <a:cubicBezTo>
                      <a:pt x="208" y="76"/>
                      <a:pt x="208" y="76"/>
                      <a:pt x="208" y="76"/>
                    </a:cubicBezTo>
                    <a:cubicBezTo>
                      <a:pt x="208" y="75"/>
                      <a:pt x="208" y="75"/>
                      <a:pt x="208" y="75"/>
                    </a:cubicBezTo>
                    <a:cubicBezTo>
                      <a:pt x="109" y="18"/>
                      <a:pt x="109" y="18"/>
                      <a:pt x="109" y="18"/>
                    </a:cubicBezTo>
                    <a:cubicBezTo>
                      <a:pt x="109" y="18"/>
                      <a:pt x="108" y="18"/>
                      <a:pt x="107" y="18"/>
                    </a:cubicBezTo>
                    <a:cubicBezTo>
                      <a:pt x="107" y="19"/>
                      <a:pt x="107" y="20"/>
                      <a:pt x="108" y="21"/>
                    </a:cubicBezTo>
                    <a:cubicBezTo>
                      <a:pt x="108" y="21"/>
                      <a:pt x="114" y="24"/>
                      <a:pt x="122" y="29"/>
                    </a:cubicBezTo>
                    <a:cubicBezTo>
                      <a:pt x="136" y="37"/>
                      <a:pt x="155" y="48"/>
                      <a:pt x="171" y="58"/>
                    </a:cubicBezTo>
                    <a:cubicBezTo>
                      <a:pt x="180" y="64"/>
                      <a:pt x="187" y="68"/>
                      <a:pt x="192" y="72"/>
                    </a:cubicBezTo>
                    <a:cubicBezTo>
                      <a:pt x="195" y="73"/>
                      <a:pt x="197" y="75"/>
                      <a:pt x="198" y="76"/>
                    </a:cubicBezTo>
                    <a:cubicBezTo>
                      <a:pt x="199" y="77"/>
                      <a:pt x="200" y="77"/>
                      <a:pt x="200" y="77"/>
                    </a:cubicBezTo>
                    <a:cubicBezTo>
                      <a:pt x="200" y="78"/>
                      <a:pt x="200" y="78"/>
                      <a:pt x="200" y="78"/>
                    </a:cubicBezTo>
                    <a:cubicBezTo>
                      <a:pt x="201" y="78"/>
                      <a:pt x="201" y="78"/>
                      <a:pt x="201" y="78"/>
                    </a:cubicBezTo>
                    <a:cubicBezTo>
                      <a:pt x="200" y="78"/>
                      <a:pt x="200" y="78"/>
                      <a:pt x="200" y="78"/>
                    </a:cubicBezTo>
                    <a:cubicBezTo>
                      <a:pt x="200" y="78"/>
                      <a:pt x="200" y="78"/>
                      <a:pt x="200" y="78"/>
                    </a:cubicBezTo>
                    <a:cubicBezTo>
                      <a:pt x="201" y="78"/>
                      <a:pt x="201" y="78"/>
                      <a:pt x="201" y="78"/>
                    </a:cubicBezTo>
                    <a:cubicBezTo>
                      <a:pt x="200" y="78"/>
                      <a:pt x="200" y="78"/>
                      <a:pt x="200" y="78"/>
                    </a:cubicBezTo>
                    <a:cubicBezTo>
                      <a:pt x="201" y="77"/>
                      <a:pt x="201" y="77"/>
                      <a:pt x="201" y="77"/>
                    </a:cubicBezTo>
                    <a:cubicBezTo>
                      <a:pt x="200" y="77"/>
                      <a:pt x="200" y="77"/>
                      <a:pt x="200" y="77"/>
                    </a:cubicBezTo>
                    <a:cubicBezTo>
                      <a:pt x="200" y="78"/>
                      <a:pt x="200" y="78"/>
                      <a:pt x="200" y="78"/>
                    </a:cubicBezTo>
                    <a:cubicBezTo>
                      <a:pt x="201" y="77"/>
                      <a:pt x="201" y="77"/>
                      <a:pt x="201" y="77"/>
                    </a:cubicBezTo>
                    <a:cubicBezTo>
                      <a:pt x="200" y="77"/>
                      <a:pt x="200" y="77"/>
                      <a:pt x="200" y="77"/>
                    </a:cubicBezTo>
                    <a:cubicBezTo>
                      <a:pt x="202" y="77"/>
                      <a:pt x="202" y="77"/>
                      <a:pt x="202" y="77"/>
                    </a:cubicBezTo>
                    <a:cubicBezTo>
                      <a:pt x="200" y="77"/>
                      <a:pt x="200" y="77"/>
                      <a:pt x="200" y="77"/>
                    </a:cubicBezTo>
                    <a:cubicBezTo>
                      <a:pt x="200" y="77"/>
                      <a:pt x="200" y="77"/>
                      <a:pt x="200" y="77"/>
                    </a:cubicBezTo>
                    <a:cubicBezTo>
                      <a:pt x="202" y="77"/>
                      <a:pt x="202" y="77"/>
                      <a:pt x="202" y="77"/>
                    </a:cubicBezTo>
                    <a:cubicBezTo>
                      <a:pt x="200" y="77"/>
                      <a:pt x="200" y="77"/>
                      <a:pt x="200" y="77"/>
                    </a:cubicBezTo>
                    <a:cubicBezTo>
                      <a:pt x="202" y="77"/>
                      <a:pt x="202" y="77"/>
                      <a:pt x="202" y="77"/>
                    </a:cubicBezTo>
                    <a:cubicBezTo>
                      <a:pt x="201" y="76"/>
                      <a:pt x="201" y="76"/>
                      <a:pt x="201" y="76"/>
                    </a:cubicBezTo>
                    <a:cubicBezTo>
                      <a:pt x="202" y="77"/>
                      <a:pt x="202" y="77"/>
                      <a:pt x="202" y="77"/>
                    </a:cubicBezTo>
                    <a:cubicBezTo>
                      <a:pt x="202" y="76"/>
                      <a:pt x="202" y="76"/>
                      <a:pt x="202" y="76"/>
                    </a:cubicBezTo>
                    <a:cubicBezTo>
                      <a:pt x="201" y="76"/>
                      <a:pt x="201" y="76"/>
                      <a:pt x="201" y="76"/>
                    </a:cubicBezTo>
                    <a:cubicBezTo>
                      <a:pt x="202" y="77"/>
                      <a:pt x="202" y="77"/>
                      <a:pt x="202" y="77"/>
                    </a:cubicBezTo>
                    <a:cubicBezTo>
                      <a:pt x="202" y="76"/>
                      <a:pt x="202" y="76"/>
                      <a:pt x="202" y="76"/>
                    </a:cubicBezTo>
                    <a:cubicBezTo>
                      <a:pt x="202" y="77"/>
                      <a:pt x="202" y="77"/>
                      <a:pt x="202" y="77"/>
                    </a:cubicBezTo>
                    <a:cubicBezTo>
                      <a:pt x="202" y="76"/>
                      <a:pt x="202" y="76"/>
                      <a:pt x="202" y="76"/>
                    </a:cubicBezTo>
                    <a:cubicBezTo>
                      <a:pt x="202" y="76"/>
                      <a:pt x="202" y="76"/>
                      <a:pt x="202" y="76"/>
                    </a:cubicBezTo>
                    <a:cubicBezTo>
                      <a:pt x="202" y="77"/>
                      <a:pt x="202" y="77"/>
                      <a:pt x="202" y="77"/>
                    </a:cubicBezTo>
                    <a:cubicBezTo>
                      <a:pt x="202" y="76"/>
                      <a:pt x="202" y="76"/>
                      <a:pt x="202" y="76"/>
                    </a:cubicBezTo>
                    <a:cubicBezTo>
                      <a:pt x="202" y="76"/>
                      <a:pt x="202" y="76"/>
                      <a:pt x="202" y="76"/>
                    </a:cubicBezTo>
                    <a:cubicBezTo>
                      <a:pt x="202" y="76"/>
                      <a:pt x="202" y="76"/>
                      <a:pt x="202" y="76"/>
                    </a:cubicBezTo>
                    <a:cubicBezTo>
                      <a:pt x="202" y="76"/>
                      <a:pt x="202" y="76"/>
                      <a:pt x="202" y="76"/>
                    </a:cubicBezTo>
                    <a:cubicBezTo>
                      <a:pt x="202" y="76"/>
                      <a:pt x="202" y="76"/>
                      <a:pt x="202" y="76"/>
                    </a:cubicBezTo>
                    <a:cubicBezTo>
                      <a:pt x="202" y="76"/>
                      <a:pt x="202" y="76"/>
                      <a:pt x="202" y="76"/>
                    </a:cubicBezTo>
                    <a:cubicBezTo>
                      <a:pt x="202" y="76"/>
                      <a:pt x="201" y="76"/>
                      <a:pt x="200" y="75"/>
                    </a:cubicBezTo>
                    <a:cubicBezTo>
                      <a:pt x="193" y="71"/>
                      <a:pt x="168" y="57"/>
                      <a:pt x="145" y="44"/>
                    </a:cubicBezTo>
                    <a:cubicBezTo>
                      <a:pt x="133" y="38"/>
                      <a:pt x="122" y="32"/>
                      <a:pt x="114" y="27"/>
                    </a:cubicBezTo>
                    <a:cubicBezTo>
                      <a:pt x="106" y="22"/>
                      <a:pt x="101" y="19"/>
                      <a:pt x="101" y="19"/>
                    </a:cubicBezTo>
                    <a:cubicBezTo>
                      <a:pt x="100" y="19"/>
                      <a:pt x="99" y="19"/>
                      <a:pt x="99" y="20"/>
                    </a:cubicBezTo>
                    <a:cubicBezTo>
                      <a:pt x="98" y="21"/>
                      <a:pt x="98" y="21"/>
                      <a:pt x="98" y="21"/>
                    </a:cubicBezTo>
                    <a:cubicBezTo>
                      <a:pt x="98" y="21"/>
                      <a:pt x="99" y="22"/>
                      <a:pt x="99" y="22"/>
                    </a:cubicBezTo>
                    <a:cubicBezTo>
                      <a:pt x="99" y="23"/>
                      <a:pt x="99" y="23"/>
                      <a:pt x="99" y="23"/>
                    </a:cubicBezTo>
                    <a:cubicBezTo>
                      <a:pt x="101" y="24"/>
                      <a:pt x="103" y="25"/>
                      <a:pt x="106" y="27"/>
                    </a:cubicBezTo>
                    <a:cubicBezTo>
                      <a:pt x="128" y="42"/>
                      <a:pt x="193" y="81"/>
                      <a:pt x="193" y="81"/>
                    </a:cubicBezTo>
                    <a:cubicBezTo>
                      <a:pt x="194" y="80"/>
                      <a:pt x="194" y="80"/>
                      <a:pt x="194" y="80"/>
                    </a:cubicBezTo>
                    <a:cubicBezTo>
                      <a:pt x="195" y="78"/>
                      <a:pt x="195" y="78"/>
                      <a:pt x="195" y="78"/>
                    </a:cubicBezTo>
                    <a:cubicBezTo>
                      <a:pt x="96" y="21"/>
                      <a:pt x="96" y="21"/>
                      <a:pt x="96" y="21"/>
                    </a:cubicBezTo>
                    <a:cubicBezTo>
                      <a:pt x="95" y="21"/>
                      <a:pt x="94" y="21"/>
                      <a:pt x="94" y="21"/>
                    </a:cubicBezTo>
                    <a:cubicBezTo>
                      <a:pt x="93" y="22"/>
                      <a:pt x="93" y="22"/>
                      <a:pt x="93" y="22"/>
                    </a:cubicBezTo>
                    <a:cubicBezTo>
                      <a:pt x="93" y="23"/>
                      <a:pt x="93" y="23"/>
                      <a:pt x="93" y="23"/>
                    </a:cubicBezTo>
                    <a:cubicBezTo>
                      <a:pt x="94" y="24"/>
                      <a:pt x="94" y="24"/>
                      <a:pt x="94" y="24"/>
                    </a:cubicBezTo>
                    <a:cubicBezTo>
                      <a:pt x="95" y="25"/>
                      <a:pt x="97" y="26"/>
                      <a:pt x="100" y="28"/>
                    </a:cubicBezTo>
                    <a:cubicBezTo>
                      <a:pt x="111" y="35"/>
                      <a:pt x="133" y="49"/>
                      <a:pt x="153" y="60"/>
                    </a:cubicBezTo>
                    <a:cubicBezTo>
                      <a:pt x="162" y="66"/>
                      <a:pt x="171" y="72"/>
                      <a:pt x="178" y="76"/>
                    </a:cubicBezTo>
                    <a:cubicBezTo>
                      <a:pt x="181" y="78"/>
                      <a:pt x="184" y="80"/>
                      <a:pt x="186" y="81"/>
                    </a:cubicBezTo>
                    <a:cubicBezTo>
                      <a:pt x="187" y="81"/>
                      <a:pt x="188" y="82"/>
                      <a:pt x="188" y="82"/>
                    </a:cubicBezTo>
                    <a:cubicBezTo>
                      <a:pt x="188" y="83"/>
                      <a:pt x="188" y="83"/>
                      <a:pt x="188" y="83"/>
                    </a:cubicBezTo>
                    <a:cubicBezTo>
                      <a:pt x="189" y="83"/>
                      <a:pt x="189" y="83"/>
                      <a:pt x="189" y="83"/>
                    </a:cubicBezTo>
                    <a:cubicBezTo>
                      <a:pt x="189" y="82"/>
                      <a:pt x="189" y="82"/>
                      <a:pt x="189" y="82"/>
                    </a:cubicBezTo>
                    <a:cubicBezTo>
                      <a:pt x="188" y="83"/>
                      <a:pt x="188" y="83"/>
                      <a:pt x="188" y="83"/>
                    </a:cubicBezTo>
                    <a:cubicBezTo>
                      <a:pt x="189" y="83"/>
                      <a:pt x="189" y="83"/>
                      <a:pt x="189" y="83"/>
                    </a:cubicBezTo>
                    <a:cubicBezTo>
                      <a:pt x="189" y="82"/>
                      <a:pt x="189" y="82"/>
                      <a:pt x="189" y="82"/>
                    </a:cubicBezTo>
                    <a:cubicBezTo>
                      <a:pt x="188" y="83"/>
                      <a:pt x="188" y="83"/>
                      <a:pt x="188" y="83"/>
                    </a:cubicBezTo>
                    <a:cubicBezTo>
                      <a:pt x="189" y="82"/>
                      <a:pt x="189" y="82"/>
                      <a:pt x="189" y="82"/>
                    </a:cubicBezTo>
                    <a:cubicBezTo>
                      <a:pt x="188" y="82"/>
                      <a:pt x="188" y="82"/>
                      <a:pt x="188" y="82"/>
                    </a:cubicBezTo>
                    <a:cubicBezTo>
                      <a:pt x="188" y="83"/>
                      <a:pt x="188" y="83"/>
                      <a:pt x="188" y="83"/>
                    </a:cubicBezTo>
                    <a:cubicBezTo>
                      <a:pt x="189" y="82"/>
                      <a:pt x="189" y="82"/>
                      <a:pt x="189" y="82"/>
                    </a:cubicBezTo>
                    <a:cubicBezTo>
                      <a:pt x="188" y="82"/>
                      <a:pt x="188" y="82"/>
                      <a:pt x="188" y="82"/>
                    </a:cubicBezTo>
                    <a:cubicBezTo>
                      <a:pt x="190" y="82"/>
                      <a:pt x="190" y="82"/>
                      <a:pt x="190" y="82"/>
                    </a:cubicBezTo>
                    <a:cubicBezTo>
                      <a:pt x="188" y="82"/>
                      <a:pt x="188" y="82"/>
                      <a:pt x="188" y="82"/>
                    </a:cubicBezTo>
                    <a:cubicBezTo>
                      <a:pt x="188" y="82"/>
                      <a:pt x="188" y="82"/>
                      <a:pt x="188" y="82"/>
                    </a:cubicBezTo>
                    <a:cubicBezTo>
                      <a:pt x="190" y="82"/>
                      <a:pt x="190" y="82"/>
                      <a:pt x="190" y="82"/>
                    </a:cubicBezTo>
                    <a:cubicBezTo>
                      <a:pt x="188" y="82"/>
                      <a:pt x="188" y="82"/>
                      <a:pt x="188" y="82"/>
                    </a:cubicBezTo>
                    <a:cubicBezTo>
                      <a:pt x="190" y="82"/>
                      <a:pt x="190" y="82"/>
                      <a:pt x="190" y="82"/>
                    </a:cubicBezTo>
                    <a:cubicBezTo>
                      <a:pt x="190" y="80"/>
                      <a:pt x="190" y="80"/>
                      <a:pt x="190" y="80"/>
                    </a:cubicBezTo>
                    <a:cubicBezTo>
                      <a:pt x="86" y="23"/>
                      <a:pt x="86" y="23"/>
                      <a:pt x="86" y="23"/>
                    </a:cubicBezTo>
                    <a:cubicBezTo>
                      <a:pt x="86" y="22"/>
                      <a:pt x="85" y="23"/>
                      <a:pt x="84" y="23"/>
                    </a:cubicBezTo>
                    <a:cubicBezTo>
                      <a:pt x="84" y="24"/>
                      <a:pt x="84" y="25"/>
                      <a:pt x="85" y="25"/>
                    </a:cubicBezTo>
                    <a:cubicBezTo>
                      <a:pt x="85" y="25"/>
                      <a:pt x="91" y="29"/>
                      <a:pt x="100" y="34"/>
                    </a:cubicBezTo>
                    <a:cubicBezTo>
                      <a:pt x="113" y="42"/>
                      <a:pt x="134" y="55"/>
                      <a:pt x="150" y="65"/>
                    </a:cubicBezTo>
                    <a:cubicBezTo>
                      <a:pt x="159" y="70"/>
                      <a:pt x="166" y="75"/>
                      <a:pt x="172" y="79"/>
                    </a:cubicBezTo>
                    <a:cubicBezTo>
                      <a:pt x="175" y="81"/>
                      <a:pt x="177" y="82"/>
                      <a:pt x="178" y="83"/>
                    </a:cubicBezTo>
                    <a:cubicBezTo>
                      <a:pt x="179" y="84"/>
                      <a:pt x="180" y="84"/>
                      <a:pt x="180" y="84"/>
                    </a:cubicBezTo>
                    <a:cubicBezTo>
                      <a:pt x="180" y="85"/>
                      <a:pt x="180" y="85"/>
                      <a:pt x="180" y="85"/>
                    </a:cubicBezTo>
                    <a:cubicBezTo>
                      <a:pt x="180" y="85"/>
                      <a:pt x="180" y="85"/>
                      <a:pt x="180" y="85"/>
                    </a:cubicBezTo>
                    <a:cubicBezTo>
                      <a:pt x="180" y="85"/>
                      <a:pt x="180" y="85"/>
                      <a:pt x="180" y="85"/>
                    </a:cubicBezTo>
                    <a:cubicBezTo>
                      <a:pt x="180" y="85"/>
                      <a:pt x="180" y="85"/>
                      <a:pt x="180" y="85"/>
                    </a:cubicBezTo>
                    <a:cubicBezTo>
                      <a:pt x="180" y="85"/>
                      <a:pt x="180" y="85"/>
                      <a:pt x="180" y="85"/>
                    </a:cubicBezTo>
                    <a:cubicBezTo>
                      <a:pt x="180" y="85"/>
                      <a:pt x="180" y="85"/>
                      <a:pt x="180" y="85"/>
                    </a:cubicBezTo>
                    <a:cubicBezTo>
                      <a:pt x="181" y="84"/>
                      <a:pt x="181" y="84"/>
                      <a:pt x="181" y="84"/>
                    </a:cubicBezTo>
                    <a:cubicBezTo>
                      <a:pt x="180" y="84"/>
                      <a:pt x="180" y="84"/>
                      <a:pt x="180" y="84"/>
                    </a:cubicBezTo>
                    <a:cubicBezTo>
                      <a:pt x="180" y="85"/>
                      <a:pt x="180" y="85"/>
                      <a:pt x="180" y="85"/>
                    </a:cubicBezTo>
                    <a:cubicBezTo>
                      <a:pt x="181" y="84"/>
                      <a:pt x="181" y="84"/>
                      <a:pt x="181" y="84"/>
                    </a:cubicBezTo>
                    <a:cubicBezTo>
                      <a:pt x="180" y="84"/>
                      <a:pt x="180" y="84"/>
                      <a:pt x="180" y="84"/>
                    </a:cubicBezTo>
                    <a:cubicBezTo>
                      <a:pt x="182" y="84"/>
                      <a:pt x="182" y="84"/>
                      <a:pt x="182" y="84"/>
                    </a:cubicBezTo>
                    <a:cubicBezTo>
                      <a:pt x="180" y="83"/>
                      <a:pt x="180" y="83"/>
                      <a:pt x="180" y="83"/>
                    </a:cubicBezTo>
                    <a:cubicBezTo>
                      <a:pt x="180" y="84"/>
                      <a:pt x="180" y="84"/>
                      <a:pt x="180" y="84"/>
                    </a:cubicBezTo>
                    <a:cubicBezTo>
                      <a:pt x="182" y="84"/>
                      <a:pt x="182" y="84"/>
                      <a:pt x="182" y="84"/>
                    </a:cubicBezTo>
                    <a:cubicBezTo>
                      <a:pt x="180" y="83"/>
                      <a:pt x="180" y="83"/>
                      <a:pt x="180" y="83"/>
                    </a:cubicBezTo>
                    <a:cubicBezTo>
                      <a:pt x="182" y="84"/>
                      <a:pt x="182" y="84"/>
                      <a:pt x="182" y="84"/>
                    </a:cubicBezTo>
                    <a:cubicBezTo>
                      <a:pt x="182" y="83"/>
                      <a:pt x="182" y="83"/>
                      <a:pt x="182" y="83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79" y="26"/>
                      <a:pt x="78" y="26"/>
                      <a:pt x="78" y="27"/>
                    </a:cubicBezTo>
                    <a:cubicBezTo>
                      <a:pt x="77" y="27"/>
                      <a:pt x="78" y="28"/>
                      <a:pt x="78" y="29"/>
                    </a:cubicBezTo>
                    <a:cubicBezTo>
                      <a:pt x="173" y="88"/>
                      <a:pt x="173" y="88"/>
                      <a:pt x="173" y="88"/>
                    </a:cubicBezTo>
                    <a:cubicBezTo>
                      <a:pt x="174" y="87"/>
                      <a:pt x="174" y="87"/>
                      <a:pt x="174" y="87"/>
                    </a:cubicBezTo>
                    <a:cubicBezTo>
                      <a:pt x="173" y="86"/>
                      <a:pt x="173" y="86"/>
                      <a:pt x="173" y="86"/>
                    </a:cubicBezTo>
                    <a:cubicBezTo>
                      <a:pt x="174" y="87"/>
                      <a:pt x="174" y="87"/>
                      <a:pt x="174" y="87"/>
                    </a:cubicBezTo>
                    <a:cubicBezTo>
                      <a:pt x="174" y="86"/>
                      <a:pt x="174" y="86"/>
                      <a:pt x="174" y="86"/>
                    </a:cubicBezTo>
                    <a:cubicBezTo>
                      <a:pt x="173" y="86"/>
                      <a:pt x="173" y="86"/>
                      <a:pt x="173" y="86"/>
                    </a:cubicBezTo>
                    <a:cubicBezTo>
                      <a:pt x="174" y="87"/>
                      <a:pt x="174" y="87"/>
                      <a:pt x="174" y="87"/>
                    </a:cubicBezTo>
                    <a:cubicBezTo>
                      <a:pt x="174" y="86"/>
                      <a:pt x="174" y="86"/>
                      <a:pt x="174" y="86"/>
                    </a:cubicBezTo>
                    <a:cubicBezTo>
                      <a:pt x="174" y="87"/>
                      <a:pt x="174" y="87"/>
                      <a:pt x="174" y="87"/>
                    </a:cubicBezTo>
                    <a:cubicBezTo>
                      <a:pt x="174" y="86"/>
                      <a:pt x="174" y="86"/>
                      <a:pt x="174" y="86"/>
                    </a:cubicBezTo>
                    <a:cubicBezTo>
                      <a:pt x="174" y="86"/>
                      <a:pt x="174" y="86"/>
                      <a:pt x="174" y="86"/>
                    </a:cubicBezTo>
                    <a:cubicBezTo>
                      <a:pt x="174" y="87"/>
                      <a:pt x="174" y="87"/>
                      <a:pt x="174" y="87"/>
                    </a:cubicBezTo>
                    <a:cubicBezTo>
                      <a:pt x="174" y="86"/>
                      <a:pt x="174" y="86"/>
                      <a:pt x="174" y="86"/>
                    </a:cubicBezTo>
                    <a:cubicBezTo>
                      <a:pt x="174" y="86"/>
                      <a:pt x="174" y="86"/>
                      <a:pt x="174" y="86"/>
                    </a:cubicBezTo>
                    <a:cubicBezTo>
                      <a:pt x="174" y="86"/>
                      <a:pt x="174" y="86"/>
                      <a:pt x="174" y="86"/>
                    </a:cubicBezTo>
                    <a:cubicBezTo>
                      <a:pt x="174" y="86"/>
                      <a:pt x="174" y="86"/>
                      <a:pt x="174" y="86"/>
                    </a:cubicBezTo>
                    <a:cubicBezTo>
                      <a:pt x="174" y="86"/>
                      <a:pt x="174" y="86"/>
                      <a:pt x="174" y="86"/>
                    </a:cubicBezTo>
                    <a:cubicBezTo>
                      <a:pt x="174" y="86"/>
                      <a:pt x="174" y="86"/>
                      <a:pt x="174" y="86"/>
                    </a:cubicBezTo>
                    <a:cubicBezTo>
                      <a:pt x="174" y="86"/>
                      <a:pt x="173" y="85"/>
                      <a:pt x="172" y="85"/>
                    </a:cubicBezTo>
                    <a:cubicBezTo>
                      <a:pt x="169" y="83"/>
                      <a:pt x="161" y="79"/>
                      <a:pt x="151" y="73"/>
                    </a:cubicBezTo>
                    <a:cubicBezTo>
                      <a:pt x="137" y="64"/>
                      <a:pt x="118" y="53"/>
                      <a:pt x="102" y="43"/>
                    </a:cubicBezTo>
                    <a:cubicBezTo>
                      <a:pt x="95" y="39"/>
                      <a:pt x="88" y="35"/>
                      <a:pt x="82" y="32"/>
                    </a:cubicBezTo>
                    <a:cubicBezTo>
                      <a:pt x="80" y="30"/>
                      <a:pt x="77" y="29"/>
                      <a:pt x="76" y="28"/>
                    </a:cubicBezTo>
                    <a:cubicBezTo>
                      <a:pt x="75" y="28"/>
                      <a:pt x="74" y="28"/>
                      <a:pt x="73" y="27"/>
                    </a:cubicBezTo>
                    <a:cubicBezTo>
                      <a:pt x="73" y="27"/>
                      <a:pt x="72" y="27"/>
                      <a:pt x="72" y="27"/>
                    </a:cubicBezTo>
                    <a:cubicBezTo>
                      <a:pt x="71" y="27"/>
                      <a:pt x="71" y="27"/>
                      <a:pt x="71" y="27"/>
                    </a:cubicBezTo>
                    <a:cubicBezTo>
                      <a:pt x="71" y="27"/>
                      <a:pt x="70" y="27"/>
                      <a:pt x="70" y="28"/>
                    </a:cubicBezTo>
                    <a:cubicBezTo>
                      <a:pt x="70" y="28"/>
                      <a:pt x="70" y="28"/>
                      <a:pt x="70" y="28"/>
                    </a:cubicBezTo>
                    <a:cubicBezTo>
                      <a:pt x="70" y="29"/>
                      <a:pt x="70" y="29"/>
                      <a:pt x="70" y="29"/>
                    </a:cubicBezTo>
                    <a:cubicBezTo>
                      <a:pt x="71" y="30"/>
                      <a:pt x="71" y="30"/>
                      <a:pt x="71" y="30"/>
                    </a:cubicBezTo>
                    <a:cubicBezTo>
                      <a:pt x="71" y="30"/>
                      <a:pt x="71" y="30"/>
                      <a:pt x="71" y="30"/>
                    </a:cubicBezTo>
                    <a:cubicBezTo>
                      <a:pt x="73" y="31"/>
                      <a:pt x="80" y="36"/>
                      <a:pt x="89" y="41"/>
                    </a:cubicBezTo>
                    <a:cubicBezTo>
                      <a:pt x="103" y="50"/>
                      <a:pt x="122" y="61"/>
                      <a:pt x="138" y="71"/>
                    </a:cubicBezTo>
                    <a:cubicBezTo>
                      <a:pt x="146" y="76"/>
                      <a:pt x="153" y="80"/>
                      <a:pt x="158" y="83"/>
                    </a:cubicBezTo>
                    <a:cubicBezTo>
                      <a:pt x="160" y="85"/>
                      <a:pt x="162" y="86"/>
                      <a:pt x="163" y="87"/>
                    </a:cubicBezTo>
                    <a:cubicBezTo>
                      <a:pt x="164" y="88"/>
                      <a:pt x="165" y="88"/>
                      <a:pt x="165" y="88"/>
                    </a:cubicBezTo>
                    <a:cubicBezTo>
                      <a:pt x="165" y="89"/>
                      <a:pt x="165" y="89"/>
                      <a:pt x="165" y="89"/>
                    </a:cubicBezTo>
                    <a:cubicBezTo>
                      <a:pt x="166" y="88"/>
                      <a:pt x="166" y="88"/>
                      <a:pt x="166" y="88"/>
                    </a:cubicBezTo>
                    <a:cubicBezTo>
                      <a:pt x="165" y="88"/>
                      <a:pt x="165" y="88"/>
                      <a:pt x="165" y="88"/>
                    </a:cubicBezTo>
                    <a:cubicBezTo>
                      <a:pt x="165" y="89"/>
                      <a:pt x="165" y="89"/>
                      <a:pt x="165" y="89"/>
                    </a:cubicBezTo>
                    <a:cubicBezTo>
                      <a:pt x="166" y="88"/>
                      <a:pt x="166" y="88"/>
                      <a:pt x="166" y="88"/>
                    </a:cubicBezTo>
                    <a:cubicBezTo>
                      <a:pt x="165" y="88"/>
                      <a:pt x="165" y="88"/>
                      <a:pt x="165" y="88"/>
                    </a:cubicBezTo>
                    <a:cubicBezTo>
                      <a:pt x="166" y="88"/>
                      <a:pt x="166" y="88"/>
                      <a:pt x="166" y="88"/>
                    </a:cubicBezTo>
                    <a:cubicBezTo>
                      <a:pt x="165" y="88"/>
                      <a:pt x="165" y="88"/>
                      <a:pt x="165" y="88"/>
                    </a:cubicBezTo>
                    <a:cubicBezTo>
                      <a:pt x="165" y="88"/>
                      <a:pt x="165" y="88"/>
                      <a:pt x="165" y="88"/>
                    </a:cubicBezTo>
                    <a:cubicBezTo>
                      <a:pt x="166" y="88"/>
                      <a:pt x="166" y="88"/>
                      <a:pt x="166" y="88"/>
                    </a:cubicBezTo>
                    <a:cubicBezTo>
                      <a:pt x="165" y="88"/>
                      <a:pt x="165" y="88"/>
                      <a:pt x="165" y="88"/>
                    </a:cubicBezTo>
                    <a:cubicBezTo>
                      <a:pt x="166" y="88"/>
                      <a:pt x="166" y="88"/>
                      <a:pt x="166" y="88"/>
                    </a:cubicBezTo>
                    <a:cubicBezTo>
                      <a:pt x="165" y="87"/>
                      <a:pt x="165" y="87"/>
                      <a:pt x="165" y="87"/>
                    </a:cubicBezTo>
                    <a:cubicBezTo>
                      <a:pt x="165" y="88"/>
                      <a:pt x="165" y="88"/>
                      <a:pt x="165" y="88"/>
                    </a:cubicBezTo>
                    <a:cubicBezTo>
                      <a:pt x="166" y="88"/>
                      <a:pt x="166" y="88"/>
                      <a:pt x="166" y="88"/>
                    </a:cubicBezTo>
                    <a:cubicBezTo>
                      <a:pt x="165" y="87"/>
                      <a:pt x="165" y="87"/>
                      <a:pt x="165" y="87"/>
                    </a:cubicBezTo>
                    <a:cubicBezTo>
                      <a:pt x="166" y="88"/>
                      <a:pt x="166" y="88"/>
                      <a:pt x="166" y="88"/>
                    </a:cubicBezTo>
                    <a:cubicBezTo>
                      <a:pt x="167" y="86"/>
                      <a:pt x="167" y="86"/>
                      <a:pt x="167" y="86"/>
                    </a:cubicBezTo>
                    <a:cubicBezTo>
                      <a:pt x="167" y="86"/>
                      <a:pt x="143" y="72"/>
                      <a:pt x="119" y="58"/>
                    </a:cubicBezTo>
                    <a:cubicBezTo>
                      <a:pt x="107" y="51"/>
                      <a:pt x="95" y="43"/>
                      <a:pt x="85" y="38"/>
                    </a:cubicBezTo>
                    <a:cubicBezTo>
                      <a:pt x="80" y="35"/>
                      <a:pt x="76" y="33"/>
                      <a:pt x="73" y="32"/>
                    </a:cubicBezTo>
                    <a:cubicBezTo>
                      <a:pt x="72" y="31"/>
                      <a:pt x="70" y="30"/>
                      <a:pt x="69" y="30"/>
                    </a:cubicBezTo>
                    <a:cubicBezTo>
                      <a:pt x="69" y="30"/>
                      <a:pt x="69" y="29"/>
                      <a:pt x="68" y="29"/>
                    </a:cubicBezTo>
                    <a:cubicBezTo>
                      <a:pt x="68" y="29"/>
                      <a:pt x="68" y="29"/>
                      <a:pt x="67" y="29"/>
                    </a:cubicBezTo>
                    <a:cubicBezTo>
                      <a:pt x="66" y="29"/>
                      <a:pt x="66" y="29"/>
                      <a:pt x="66" y="29"/>
                    </a:cubicBezTo>
                    <a:cubicBezTo>
                      <a:pt x="66" y="29"/>
                      <a:pt x="66" y="29"/>
                      <a:pt x="66" y="30"/>
                    </a:cubicBezTo>
                    <a:cubicBezTo>
                      <a:pt x="65" y="30"/>
                      <a:pt x="65" y="31"/>
                      <a:pt x="66" y="32"/>
                    </a:cubicBezTo>
                    <a:cubicBezTo>
                      <a:pt x="159" y="90"/>
                      <a:pt x="159" y="90"/>
                      <a:pt x="159" y="90"/>
                    </a:cubicBezTo>
                    <a:cubicBezTo>
                      <a:pt x="160" y="89"/>
                      <a:pt x="160" y="89"/>
                      <a:pt x="160" y="89"/>
                    </a:cubicBezTo>
                    <a:cubicBezTo>
                      <a:pt x="160" y="87"/>
                      <a:pt x="160" y="87"/>
                      <a:pt x="160" y="87"/>
                    </a:cubicBezTo>
                    <a:cubicBezTo>
                      <a:pt x="160" y="89"/>
                      <a:pt x="160" y="89"/>
                      <a:pt x="160" y="89"/>
                    </a:cubicBezTo>
                    <a:cubicBezTo>
                      <a:pt x="161" y="87"/>
                      <a:pt x="161" y="87"/>
                      <a:pt x="161" y="87"/>
                    </a:cubicBezTo>
                    <a:cubicBezTo>
                      <a:pt x="160" y="87"/>
                      <a:pt x="160" y="87"/>
                      <a:pt x="160" y="87"/>
                    </a:cubicBezTo>
                    <a:cubicBezTo>
                      <a:pt x="160" y="89"/>
                      <a:pt x="160" y="89"/>
                      <a:pt x="160" y="89"/>
                    </a:cubicBezTo>
                    <a:cubicBezTo>
                      <a:pt x="161" y="87"/>
                      <a:pt x="161" y="87"/>
                      <a:pt x="161" y="87"/>
                    </a:cubicBezTo>
                    <a:cubicBezTo>
                      <a:pt x="160" y="88"/>
                      <a:pt x="160" y="88"/>
                      <a:pt x="160" y="88"/>
                    </a:cubicBezTo>
                    <a:cubicBezTo>
                      <a:pt x="161" y="87"/>
                      <a:pt x="161" y="87"/>
                      <a:pt x="161" y="87"/>
                    </a:cubicBezTo>
                    <a:cubicBezTo>
                      <a:pt x="161" y="87"/>
                      <a:pt x="161" y="87"/>
                      <a:pt x="161" y="87"/>
                    </a:cubicBezTo>
                    <a:cubicBezTo>
                      <a:pt x="160" y="88"/>
                      <a:pt x="160" y="88"/>
                      <a:pt x="160" y="88"/>
                    </a:cubicBezTo>
                    <a:cubicBezTo>
                      <a:pt x="161" y="87"/>
                      <a:pt x="161" y="87"/>
                      <a:pt x="161" y="87"/>
                    </a:cubicBezTo>
                    <a:cubicBezTo>
                      <a:pt x="161" y="87"/>
                      <a:pt x="160" y="87"/>
                      <a:pt x="159" y="87"/>
                    </a:cubicBezTo>
                    <a:cubicBezTo>
                      <a:pt x="153" y="83"/>
                      <a:pt x="128" y="69"/>
                      <a:pt x="105" y="56"/>
                    </a:cubicBezTo>
                    <a:cubicBezTo>
                      <a:pt x="93" y="50"/>
                      <a:pt x="82" y="43"/>
                      <a:pt x="73" y="39"/>
                    </a:cubicBezTo>
                    <a:cubicBezTo>
                      <a:pt x="69" y="36"/>
                      <a:pt x="65" y="34"/>
                      <a:pt x="63" y="33"/>
                    </a:cubicBezTo>
                    <a:cubicBezTo>
                      <a:pt x="61" y="32"/>
                      <a:pt x="60" y="32"/>
                      <a:pt x="60" y="31"/>
                    </a:cubicBezTo>
                    <a:cubicBezTo>
                      <a:pt x="59" y="31"/>
                      <a:pt x="59" y="31"/>
                      <a:pt x="59" y="31"/>
                    </a:cubicBezTo>
                    <a:cubicBezTo>
                      <a:pt x="58" y="31"/>
                      <a:pt x="58" y="31"/>
                      <a:pt x="58" y="31"/>
                    </a:cubicBezTo>
                    <a:cubicBezTo>
                      <a:pt x="58" y="31"/>
                      <a:pt x="58" y="31"/>
                      <a:pt x="58" y="31"/>
                    </a:cubicBezTo>
                    <a:cubicBezTo>
                      <a:pt x="57" y="31"/>
                      <a:pt x="57" y="31"/>
                      <a:pt x="57" y="31"/>
                    </a:cubicBezTo>
                    <a:cubicBezTo>
                      <a:pt x="57" y="31"/>
                      <a:pt x="57" y="31"/>
                      <a:pt x="56" y="31"/>
                    </a:cubicBezTo>
                    <a:cubicBezTo>
                      <a:pt x="56" y="32"/>
                      <a:pt x="56" y="33"/>
                      <a:pt x="57" y="33"/>
                    </a:cubicBezTo>
                    <a:cubicBezTo>
                      <a:pt x="151" y="92"/>
                      <a:pt x="151" y="92"/>
                      <a:pt x="151" y="92"/>
                    </a:cubicBezTo>
                    <a:cubicBezTo>
                      <a:pt x="152" y="91"/>
                      <a:pt x="152" y="91"/>
                      <a:pt x="152" y="91"/>
                    </a:cubicBezTo>
                    <a:cubicBezTo>
                      <a:pt x="151" y="90"/>
                      <a:pt x="151" y="90"/>
                      <a:pt x="151" y="90"/>
                    </a:cubicBezTo>
                    <a:cubicBezTo>
                      <a:pt x="152" y="91"/>
                      <a:pt x="152" y="91"/>
                      <a:pt x="152" y="91"/>
                    </a:cubicBezTo>
                    <a:cubicBezTo>
                      <a:pt x="151" y="90"/>
                      <a:pt x="151" y="90"/>
                      <a:pt x="151" y="90"/>
                    </a:cubicBezTo>
                    <a:cubicBezTo>
                      <a:pt x="151" y="90"/>
                      <a:pt x="151" y="90"/>
                      <a:pt x="151" y="90"/>
                    </a:cubicBezTo>
                    <a:cubicBezTo>
                      <a:pt x="152" y="91"/>
                      <a:pt x="152" y="91"/>
                      <a:pt x="152" y="91"/>
                    </a:cubicBezTo>
                    <a:cubicBezTo>
                      <a:pt x="151" y="90"/>
                      <a:pt x="151" y="90"/>
                      <a:pt x="151" y="90"/>
                    </a:cubicBezTo>
                    <a:cubicBezTo>
                      <a:pt x="152" y="91"/>
                      <a:pt x="152" y="91"/>
                      <a:pt x="152" y="91"/>
                    </a:cubicBezTo>
                    <a:cubicBezTo>
                      <a:pt x="152" y="90"/>
                      <a:pt x="152" y="90"/>
                      <a:pt x="152" y="90"/>
                    </a:cubicBezTo>
                    <a:cubicBezTo>
                      <a:pt x="151" y="90"/>
                      <a:pt x="151" y="90"/>
                      <a:pt x="151" y="90"/>
                    </a:cubicBezTo>
                    <a:cubicBezTo>
                      <a:pt x="152" y="91"/>
                      <a:pt x="152" y="91"/>
                      <a:pt x="152" y="91"/>
                    </a:cubicBezTo>
                    <a:cubicBezTo>
                      <a:pt x="152" y="90"/>
                      <a:pt x="152" y="90"/>
                      <a:pt x="152" y="90"/>
                    </a:cubicBezTo>
                    <a:cubicBezTo>
                      <a:pt x="152" y="90"/>
                      <a:pt x="152" y="90"/>
                      <a:pt x="152" y="90"/>
                    </a:cubicBezTo>
                    <a:cubicBezTo>
                      <a:pt x="152" y="90"/>
                      <a:pt x="152" y="90"/>
                      <a:pt x="152" y="90"/>
                    </a:cubicBezTo>
                    <a:cubicBezTo>
                      <a:pt x="152" y="90"/>
                      <a:pt x="152" y="90"/>
                      <a:pt x="152" y="90"/>
                    </a:cubicBezTo>
                    <a:cubicBezTo>
                      <a:pt x="152" y="90"/>
                      <a:pt x="152" y="90"/>
                      <a:pt x="152" y="90"/>
                    </a:cubicBezTo>
                    <a:cubicBezTo>
                      <a:pt x="152" y="90"/>
                      <a:pt x="152" y="90"/>
                      <a:pt x="152" y="90"/>
                    </a:cubicBezTo>
                    <a:cubicBezTo>
                      <a:pt x="152" y="90"/>
                      <a:pt x="152" y="90"/>
                      <a:pt x="152" y="90"/>
                    </a:cubicBezTo>
                    <a:cubicBezTo>
                      <a:pt x="152" y="90"/>
                      <a:pt x="151" y="89"/>
                      <a:pt x="150" y="89"/>
                    </a:cubicBezTo>
                    <a:cubicBezTo>
                      <a:pt x="142" y="85"/>
                      <a:pt x="117" y="71"/>
                      <a:pt x="95" y="58"/>
                    </a:cubicBezTo>
                    <a:cubicBezTo>
                      <a:pt x="83" y="52"/>
                      <a:pt x="72" y="45"/>
                      <a:pt x="64" y="41"/>
                    </a:cubicBezTo>
                    <a:cubicBezTo>
                      <a:pt x="56" y="36"/>
                      <a:pt x="51" y="33"/>
                      <a:pt x="51" y="33"/>
                    </a:cubicBezTo>
                    <a:cubicBezTo>
                      <a:pt x="51" y="33"/>
                      <a:pt x="50" y="33"/>
                      <a:pt x="50" y="33"/>
                    </a:cubicBezTo>
                    <a:cubicBezTo>
                      <a:pt x="49" y="33"/>
                      <a:pt x="49" y="34"/>
                      <a:pt x="49" y="34"/>
                    </a:cubicBezTo>
                    <a:cubicBezTo>
                      <a:pt x="49" y="35"/>
                      <a:pt x="49" y="35"/>
                      <a:pt x="49" y="35"/>
                    </a:cubicBezTo>
                    <a:cubicBezTo>
                      <a:pt x="50" y="35"/>
                      <a:pt x="50" y="35"/>
                      <a:pt x="50" y="35"/>
                    </a:cubicBezTo>
                    <a:cubicBezTo>
                      <a:pt x="50" y="36"/>
                      <a:pt x="51" y="36"/>
                      <a:pt x="52" y="37"/>
                    </a:cubicBezTo>
                    <a:cubicBezTo>
                      <a:pt x="65" y="46"/>
                      <a:pt x="145" y="95"/>
                      <a:pt x="145" y="95"/>
                    </a:cubicBezTo>
                    <a:cubicBezTo>
                      <a:pt x="146" y="94"/>
                      <a:pt x="146" y="94"/>
                      <a:pt x="146" y="94"/>
                    </a:cubicBezTo>
                    <a:cubicBezTo>
                      <a:pt x="145" y="93"/>
                      <a:pt x="145" y="93"/>
                      <a:pt x="145" y="93"/>
                    </a:cubicBezTo>
                    <a:cubicBezTo>
                      <a:pt x="146" y="94"/>
                      <a:pt x="146" y="94"/>
                      <a:pt x="146" y="94"/>
                    </a:cubicBezTo>
                    <a:cubicBezTo>
                      <a:pt x="146" y="93"/>
                      <a:pt x="146" y="93"/>
                      <a:pt x="146" y="93"/>
                    </a:cubicBezTo>
                    <a:cubicBezTo>
                      <a:pt x="145" y="93"/>
                      <a:pt x="145" y="93"/>
                      <a:pt x="145" y="93"/>
                    </a:cubicBezTo>
                    <a:cubicBezTo>
                      <a:pt x="146" y="94"/>
                      <a:pt x="146" y="94"/>
                      <a:pt x="146" y="94"/>
                    </a:cubicBezTo>
                    <a:cubicBezTo>
                      <a:pt x="146" y="93"/>
                      <a:pt x="146" y="93"/>
                      <a:pt x="146" y="93"/>
                    </a:cubicBezTo>
                    <a:cubicBezTo>
                      <a:pt x="146" y="94"/>
                      <a:pt x="146" y="94"/>
                      <a:pt x="146" y="94"/>
                    </a:cubicBezTo>
                    <a:cubicBezTo>
                      <a:pt x="146" y="93"/>
                      <a:pt x="146" y="93"/>
                      <a:pt x="146" y="93"/>
                    </a:cubicBezTo>
                    <a:cubicBezTo>
                      <a:pt x="146" y="93"/>
                      <a:pt x="146" y="93"/>
                      <a:pt x="146" y="93"/>
                    </a:cubicBezTo>
                    <a:cubicBezTo>
                      <a:pt x="146" y="94"/>
                      <a:pt x="146" y="94"/>
                      <a:pt x="146" y="94"/>
                    </a:cubicBezTo>
                    <a:cubicBezTo>
                      <a:pt x="146" y="93"/>
                      <a:pt x="146" y="93"/>
                      <a:pt x="146" y="93"/>
                    </a:cubicBezTo>
                    <a:cubicBezTo>
                      <a:pt x="146" y="93"/>
                      <a:pt x="146" y="93"/>
                      <a:pt x="146" y="93"/>
                    </a:cubicBezTo>
                    <a:cubicBezTo>
                      <a:pt x="146" y="93"/>
                      <a:pt x="146" y="93"/>
                      <a:pt x="146" y="93"/>
                    </a:cubicBezTo>
                    <a:cubicBezTo>
                      <a:pt x="146" y="93"/>
                      <a:pt x="146" y="93"/>
                      <a:pt x="146" y="93"/>
                    </a:cubicBezTo>
                    <a:cubicBezTo>
                      <a:pt x="146" y="93"/>
                      <a:pt x="146" y="93"/>
                      <a:pt x="146" y="93"/>
                    </a:cubicBezTo>
                    <a:cubicBezTo>
                      <a:pt x="146" y="93"/>
                      <a:pt x="146" y="93"/>
                      <a:pt x="146" y="93"/>
                    </a:cubicBezTo>
                    <a:cubicBezTo>
                      <a:pt x="146" y="93"/>
                      <a:pt x="146" y="93"/>
                      <a:pt x="146" y="93"/>
                    </a:cubicBezTo>
                    <a:cubicBezTo>
                      <a:pt x="145" y="92"/>
                      <a:pt x="143" y="91"/>
                      <a:pt x="140" y="89"/>
                    </a:cubicBezTo>
                    <a:cubicBezTo>
                      <a:pt x="128" y="83"/>
                      <a:pt x="104" y="70"/>
                      <a:pt x="84" y="57"/>
                    </a:cubicBezTo>
                    <a:cubicBezTo>
                      <a:pt x="73" y="51"/>
                      <a:pt x="64" y="46"/>
                      <a:pt x="57" y="42"/>
                    </a:cubicBezTo>
                    <a:cubicBezTo>
                      <a:pt x="50" y="37"/>
                      <a:pt x="45" y="35"/>
                      <a:pt x="45" y="35"/>
                    </a:cubicBezTo>
                    <a:cubicBezTo>
                      <a:pt x="44" y="34"/>
                      <a:pt x="44" y="35"/>
                      <a:pt x="43" y="35"/>
                    </a:cubicBezTo>
                    <a:cubicBezTo>
                      <a:pt x="43" y="36"/>
                      <a:pt x="43" y="37"/>
                      <a:pt x="44" y="37"/>
                    </a:cubicBezTo>
                    <a:cubicBezTo>
                      <a:pt x="138" y="96"/>
                      <a:pt x="138" y="96"/>
                      <a:pt x="138" y="96"/>
                    </a:cubicBezTo>
                    <a:cubicBezTo>
                      <a:pt x="139" y="95"/>
                      <a:pt x="139" y="95"/>
                      <a:pt x="139" y="95"/>
                    </a:cubicBezTo>
                    <a:cubicBezTo>
                      <a:pt x="137" y="94"/>
                      <a:pt x="137" y="94"/>
                      <a:pt x="137" y="94"/>
                    </a:cubicBezTo>
                    <a:cubicBezTo>
                      <a:pt x="139" y="95"/>
                      <a:pt x="139" y="95"/>
                      <a:pt x="139" y="95"/>
                    </a:cubicBezTo>
                    <a:cubicBezTo>
                      <a:pt x="138" y="93"/>
                      <a:pt x="138" y="93"/>
                      <a:pt x="138" y="93"/>
                    </a:cubicBezTo>
                    <a:cubicBezTo>
                      <a:pt x="137" y="94"/>
                      <a:pt x="137" y="94"/>
                      <a:pt x="137" y="94"/>
                    </a:cubicBezTo>
                    <a:cubicBezTo>
                      <a:pt x="139" y="95"/>
                      <a:pt x="139" y="95"/>
                      <a:pt x="139" y="95"/>
                    </a:cubicBezTo>
                    <a:cubicBezTo>
                      <a:pt x="138" y="93"/>
                      <a:pt x="138" y="93"/>
                      <a:pt x="138" y="93"/>
                    </a:cubicBezTo>
                    <a:cubicBezTo>
                      <a:pt x="139" y="95"/>
                      <a:pt x="139" y="95"/>
                      <a:pt x="139" y="95"/>
                    </a:cubicBezTo>
                    <a:cubicBezTo>
                      <a:pt x="139" y="93"/>
                      <a:pt x="139" y="93"/>
                      <a:pt x="139" y="93"/>
                    </a:cubicBezTo>
                    <a:cubicBezTo>
                      <a:pt x="138" y="93"/>
                      <a:pt x="138" y="93"/>
                      <a:pt x="138" y="93"/>
                    </a:cubicBezTo>
                    <a:cubicBezTo>
                      <a:pt x="139" y="95"/>
                      <a:pt x="139" y="95"/>
                      <a:pt x="139" y="95"/>
                    </a:cubicBezTo>
                    <a:cubicBezTo>
                      <a:pt x="139" y="93"/>
                      <a:pt x="139" y="93"/>
                      <a:pt x="139" y="93"/>
                    </a:cubicBezTo>
                    <a:cubicBezTo>
                      <a:pt x="139" y="94"/>
                      <a:pt x="139" y="94"/>
                      <a:pt x="139" y="94"/>
                    </a:cubicBezTo>
                    <a:cubicBezTo>
                      <a:pt x="139" y="93"/>
                      <a:pt x="139" y="93"/>
                      <a:pt x="139" y="93"/>
                    </a:cubicBezTo>
                    <a:cubicBezTo>
                      <a:pt x="139" y="93"/>
                      <a:pt x="139" y="93"/>
                      <a:pt x="139" y="93"/>
                    </a:cubicBezTo>
                    <a:cubicBezTo>
                      <a:pt x="139" y="94"/>
                      <a:pt x="139" y="94"/>
                      <a:pt x="139" y="94"/>
                    </a:cubicBezTo>
                    <a:cubicBezTo>
                      <a:pt x="139" y="93"/>
                      <a:pt x="139" y="93"/>
                      <a:pt x="139" y="93"/>
                    </a:cubicBezTo>
                    <a:cubicBezTo>
                      <a:pt x="139" y="93"/>
                      <a:pt x="138" y="93"/>
                      <a:pt x="137" y="93"/>
                    </a:cubicBezTo>
                    <a:cubicBezTo>
                      <a:pt x="130" y="89"/>
                      <a:pt x="107" y="75"/>
                      <a:pt x="85" y="62"/>
                    </a:cubicBezTo>
                    <a:cubicBezTo>
                      <a:pt x="74" y="56"/>
                      <a:pt x="63" y="50"/>
                      <a:pt x="54" y="45"/>
                    </a:cubicBezTo>
                    <a:cubicBezTo>
                      <a:pt x="50" y="43"/>
                      <a:pt x="46" y="41"/>
                      <a:pt x="44" y="40"/>
                    </a:cubicBezTo>
                    <a:cubicBezTo>
                      <a:pt x="42" y="39"/>
                      <a:pt x="41" y="39"/>
                      <a:pt x="40" y="38"/>
                    </a:cubicBezTo>
                    <a:cubicBezTo>
                      <a:pt x="39" y="38"/>
                      <a:pt x="39" y="38"/>
                      <a:pt x="38" y="38"/>
                    </a:cubicBezTo>
                    <a:cubicBezTo>
                      <a:pt x="37" y="38"/>
                      <a:pt x="37" y="38"/>
                      <a:pt x="37" y="38"/>
                    </a:cubicBezTo>
                    <a:cubicBezTo>
                      <a:pt x="37" y="38"/>
                      <a:pt x="36" y="38"/>
                      <a:pt x="36" y="38"/>
                    </a:cubicBezTo>
                    <a:cubicBezTo>
                      <a:pt x="36" y="39"/>
                      <a:pt x="36" y="40"/>
                      <a:pt x="37" y="40"/>
                    </a:cubicBezTo>
                    <a:cubicBezTo>
                      <a:pt x="130" y="99"/>
                      <a:pt x="130" y="99"/>
                      <a:pt x="130" y="99"/>
                    </a:cubicBezTo>
                    <a:cubicBezTo>
                      <a:pt x="131" y="98"/>
                      <a:pt x="131" y="98"/>
                      <a:pt x="131" y="98"/>
                    </a:cubicBezTo>
                    <a:cubicBezTo>
                      <a:pt x="130" y="97"/>
                      <a:pt x="130" y="97"/>
                      <a:pt x="130" y="97"/>
                    </a:cubicBezTo>
                    <a:cubicBezTo>
                      <a:pt x="131" y="98"/>
                      <a:pt x="131" y="98"/>
                      <a:pt x="131" y="98"/>
                    </a:cubicBezTo>
                    <a:cubicBezTo>
                      <a:pt x="131" y="96"/>
                      <a:pt x="131" y="96"/>
                      <a:pt x="131" y="96"/>
                    </a:cubicBezTo>
                    <a:cubicBezTo>
                      <a:pt x="131" y="96"/>
                      <a:pt x="131" y="96"/>
                      <a:pt x="130" y="97"/>
                    </a:cubicBezTo>
                    <a:cubicBezTo>
                      <a:pt x="131" y="98"/>
                      <a:pt x="131" y="98"/>
                      <a:pt x="131" y="98"/>
                    </a:cubicBezTo>
                    <a:cubicBezTo>
                      <a:pt x="131" y="96"/>
                      <a:pt x="131" y="96"/>
                      <a:pt x="131" y="96"/>
                    </a:cubicBezTo>
                    <a:cubicBezTo>
                      <a:pt x="131" y="98"/>
                      <a:pt x="131" y="98"/>
                      <a:pt x="131" y="98"/>
                    </a:cubicBezTo>
                    <a:cubicBezTo>
                      <a:pt x="132" y="96"/>
                      <a:pt x="132" y="96"/>
                      <a:pt x="132" y="96"/>
                    </a:cubicBezTo>
                    <a:cubicBezTo>
                      <a:pt x="131" y="96"/>
                      <a:pt x="131" y="96"/>
                      <a:pt x="131" y="96"/>
                    </a:cubicBezTo>
                    <a:cubicBezTo>
                      <a:pt x="131" y="98"/>
                      <a:pt x="131" y="98"/>
                      <a:pt x="131" y="98"/>
                    </a:cubicBezTo>
                    <a:cubicBezTo>
                      <a:pt x="132" y="96"/>
                      <a:pt x="132" y="96"/>
                      <a:pt x="132" y="96"/>
                    </a:cubicBezTo>
                    <a:cubicBezTo>
                      <a:pt x="131" y="97"/>
                      <a:pt x="131" y="97"/>
                      <a:pt x="131" y="97"/>
                    </a:cubicBezTo>
                    <a:cubicBezTo>
                      <a:pt x="132" y="96"/>
                      <a:pt x="132" y="96"/>
                      <a:pt x="132" y="96"/>
                    </a:cubicBezTo>
                    <a:cubicBezTo>
                      <a:pt x="132" y="96"/>
                      <a:pt x="132" y="96"/>
                      <a:pt x="132" y="96"/>
                    </a:cubicBezTo>
                    <a:cubicBezTo>
                      <a:pt x="131" y="97"/>
                      <a:pt x="131" y="97"/>
                      <a:pt x="131" y="97"/>
                    </a:cubicBezTo>
                    <a:cubicBezTo>
                      <a:pt x="132" y="96"/>
                      <a:pt x="132" y="96"/>
                      <a:pt x="132" y="96"/>
                    </a:cubicBezTo>
                    <a:cubicBezTo>
                      <a:pt x="131" y="96"/>
                      <a:pt x="131" y="96"/>
                      <a:pt x="130" y="95"/>
                    </a:cubicBezTo>
                    <a:cubicBezTo>
                      <a:pt x="123" y="92"/>
                      <a:pt x="100" y="78"/>
                      <a:pt x="77" y="65"/>
                    </a:cubicBezTo>
                    <a:cubicBezTo>
                      <a:pt x="66" y="58"/>
                      <a:pt x="55" y="52"/>
                      <a:pt x="46" y="47"/>
                    </a:cubicBezTo>
                    <a:cubicBezTo>
                      <a:pt x="42" y="45"/>
                      <a:pt x="39" y="43"/>
                      <a:pt x="36" y="42"/>
                    </a:cubicBezTo>
                    <a:cubicBezTo>
                      <a:pt x="35" y="41"/>
                      <a:pt x="34" y="41"/>
                      <a:pt x="33" y="40"/>
                    </a:cubicBezTo>
                    <a:cubicBezTo>
                      <a:pt x="32" y="40"/>
                      <a:pt x="32" y="40"/>
                      <a:pt x="32" y="40"/>
                    </a:cubicBezTo>
                    <a:cubicBezTo>
                      <a:pt x="31" y="40"/>
                      <a:pt x="31" y="40"/>
                      <a:pt x="31" y="40"/>
                    </a:cubicBezTo>
                    <a:cubicBezTo>
                      <a:pt x="30" y="40"/>
                      <a:pt x="30" y="40"/>
                      <a:pt x="30" y="40"/>
                    </a:cubicBezTo>
                    <a:cubicBezTo>
                      <a:pt x="30" y="40"/>
                      <a:pt x="30" y="40"/>
                      <a:pt x="29" y="40"/>
                    </a:cubicBezTo>
                    <a:cubicBezTo>
                      <a:pt x="29" y="41"/>
                      <a:pt x="29" y="42"/>
                      <a:pt x="30" y="42"/>
                    </a:cubicBezTo>
                    <a:cubicBezTo>
                      <a:pt x="122" y="100"/>
                      <a:pt x="122" y="100"/>
                      <a:pt x="122" y="100"/>
                    </a:cubicBezTo>
                    <a:cubicBezTo>
                      <a:pt x="123" y="99"/>
                      <a:pt x="123" y="99"/>
                      <a:pt x="123" y="99"/>
                    </a:cubicBezTo>
                    <a:cubicBezTo>
                      <a:pt x="124" y="98"/>
                      <a:pt x="124" y="98"/>
                      <a:pt x="124" y="98"/>
                    </a:cubicBezTo>
                    <a:cubicBezTo>
                      <a:pt x="124" y="98"/>
                      <a:pt x="100" y="83"/>
                      <a:pt x="76" y="69"/>
                    </a:cubicBezTo>
                    <a:cubicBezTo>
                      <a:pt x="63" y="62"/>
                      <a:pt x="51" y="55"/>
                      <a:pt x="41" y="50"/>
                    </a:cubicBezTo>
                    <a:cubicBezTo>
                      <a:pt x="36" y="47"/>
                      <a:pt x="32" y="45"/>
                      <a:pt x="29" y="43"/>
                    </a:cubicBezTo>
                    <a:cubicBezTo>
                      <a:pt x="28" y="43"/>
                      <a:pt x="26" y="42"/>
                      <a:pt x="25" y="41"/>
                    </a:cubicBezTo>
                    <a:cubicBezTo>
                      <a:pt x="25" y="41"/>
                      <a:pt x="24" y="41"/>
                      <a:pt x="24" y="41"/>
                    </a:cubicBezTo>
                    <a:cubicBezTo>
                      <a:pt x="24" y="41"/>
                      <a:pt x="23" y="41"/>
                      <a:pt x="23" y="41"/>
                    </a:cubicBezTo>
                    <a:cubicBezTo>
                      <a:pt x="22" y="41"/>
                      <a:pt x="22" y="41"/>
                      <a:pt x="22" y="41"/>
                    </a:cubicBezTo>
                    <a:cubicBezTo>
                      <a:pt x="22" y="41"/>
                      <a:pt x="22" y="41"/>
                      <a:pt x="22" y="41"/>
                    </a:cubicBezTo>
                    <a:cubicBezTo>
                      <a:pt x="21" y="42"/>
                      <a:pt x="21" y="42"/>
                      <a:pt x="21" y="42"/>
                    </a:cubicBezTo>
                    <a:cubicBezTo>
                      <a:pt x="21" y="43"/>
                      <a:pt x="22" y="43"/>
                      <a:pt x="22" y="43"/>
                    </a:cubicBezTo>
                    <a:cubicBezTo>
                      <a:pt x="22" y="44"/>
                      <a:pt x="22" y="44"/>
                      <a:pt x="22" y="44"/>
                    </a:cubicBezTo>
                    <a:cubicBezTo>
                      <a:pt x="22" y="44"/>
                      <a:pt x="23" y="44"/>
                      <a:pt x="24" y="45"/>
                    </a:cubicBezTo>
                    <a:cubicBezTo>
                      <a:pt x="37" y="54"/>
                      <a:pt x="118" y="103"/>
                      <a:pt x="118" y="103"/>
                    </a:cubicBezTo>
                    <a:cubicBezTo>
                      <a:pt x="119" y="102"/>
                      <a:pt x="119" y="102"/>
                      <a:pt x="119" y="102"/>
                    </a:cubicBezTo>
                    <a:cubicBezTo>
                      <a:pt x="119" y="101"/>
                      <a:pt x="119" y="101"/>
                      <a:pt x="119" y="101"/>
                    </a:cubicBezTo>
                    <a:cubicBezTo>
                      <a:pt x="119" y="101"/>
                      <a:pt x="95" y="86"/>
                      <a:pt x="70" y="72"/>
                    </a:cubicBezTo>
                    <a:cubicBezTo>
                      <a:pt x="57" y="65"/>
                      <a:pt x="45" y="57"/>
                      <a:pt x="35" y="52"/>
                    </a:cubicBezTo>
                    <a:cubicBezTo>
                      <a:pt x="30" y="49"/>
                      <a:pt x="25" y="47"/>
                      <a:pt x="22" y="45"/>
                    </a:cubicBezTo>
                    <a:cubicBezTo>
                      <a:pt x="20" y="44"/>
                      <a:pt x="19" y="44"/>
                      <a:pt x="18" y="43"/>
                    </a:cubicBezTo>
                    <a:cubicBezTo>
                      <a:pt x="17" y="43"/>
                      <a:pt x="16" y="43"/>
                      <a:pt x="15" y="43"/>
                    </a:cubicBezTo>
                    <a:cubicBezTo>
                      <a:pt x="14" y="43"/>
                      <a:pt x="14" y="43"/>
                      <a:pt x="14" y="43"/>
                    </a:cubicBezTo>
                    <a:cubicBezTo>
                      <a:pt x="14" y="43"/>
                      <a:pt x="14" y="43"/>
                      <a:pt x="13" y="43"/>
                    </a:cubicBezTo>
                    <a:cubicBezTo>
                      <a:pt x="13" y="44"/>
                      <a:pt x="13" y="44"/>
                      <a:pt x="13" y="45"/>
                    </a:cubicBezTo>
                    <a:cubicBezTo>
                      <a:pt x="13" y="45"/>
                      <a:pt x="13" y="45"/>
                      <a:pt x="14" y="45"/>
                    </a:cubicBezTo>
                    <a:cubicBezTo>
                      <a:pt x="14" y="45"/>
                      <a:pt x="15" y="46"/>
                      <a:pt x="18" y="48"/>
                    </a:cubicBezTo>
                    <a:cubicBezTo>
                      <a:pt x="27" y="53"/>
                      <a:pt x="50" y="67"/>
                      <a:pt x="71" y="79"/>
                    </a:cubicBezTo>
                    <a:cubicBezTo>
                      <a:pt x="81" y="86"/>
                      <a:pt x="91" y="92"/>
                      <a:pt x="98" y="96"/>
                    </a:cubicBezTo>
                    <a:cubicBezTo>
                      <a:pt x="102" y="99"/>
                      <a:pt x="104" y="101"/>
                      <a:pt x="106" y="102"/>
                    </a:cubicBezTo>
                    <a:cubicBezTo>
                      <a:pt x="107" y="103"/>
                      <a:pt x="108" y="104"/>
                      <a:pt x="109" y="104"/>
                    </a:cubicBezTo>
                    <a:cubicBezTo>
                      <a:pt x="109" y="104"/>
                      <a:pt x="109" y="104"/>
                      <a:pt x="109" y="104"/>
                    </a:cubicBezTo>
                    <a:cubicBezTo>
                      <a:pt x="109" y="104"/>
                      <a:pt x="109" y="104"/>
                      <a:pt x="109" y="104"/>
                    </a:cubicBezTo>
                    <a:cubicBezTo>
                      <a:pt x="109" y="104"/>
                      <a:pt x="109" y="104"/>
                      <a:pt x="109" y="104"/>
                    </a:cubicBezTo>
                    <a:cubicBezTo>
                      <a:pt x="109" y="104"/>
                      <a:pt x="109" y="104"/>
                      <a:pt x="109" y="104"/>
                    </a:cubicBezTo>
                    <a:cubicBezTo>
                      <a:pt x="109" y="104"/>
                      <a:pt x="109" y="104"/>
                      <a:pt x="109" y="104"/>
                    </a:cubicBezTo>
                    <a:cubicBezTo>
                      <a:pt x="109" y="104"/>
                      <a:pt x="109" y="104"/>
                      <a:pt x="109" y="104"/>
                    </a:cubicBezTo>
                    <a:cubicBezTo>
                      <a:pt x="110" y="104"/>
                      <a:pt x="110" y="104"/>
                      <a:pt x="110" y="104"/>
                    </a:cubicBezTo>
                    <a:cubicBezTo>
                      <a:pt x="109" y="104"/>
                      <a:pt x="109" y="104"/>
                      <a:pt x="109" y="104"/>
                    </a:cubicBezTo>
                    <a:cubicBezTo>
                      <a:pt x="109" y="104"/>
                      <a:pt x="109" y="104"/>
                      <a:pt x="109" y="104"/>
                    </a:cubicBezTo>
                    <a:cubicBezTo>
                      <a:pt x="110" y="104"/>
                      <a:pt x="110" y="104"/>
                      <a:pt x="110" y="104"/>
                    </a:cubicBezTo>
                    <a:cubicBezTo>
                      <a:pt x="109" y="104"/>
                      <a:pt x="109" y="104"/>
                      <a:pt x="109" y="104"/>
                    </a:cubicBezTo>
                    <a:cubicBezTo>
                      <a:pt x="110" y="104"/>
                      <a:pt x="110" y="104"/>
                      <a:pt x="110" y="104"/>
                    </a:cubicBezTo>
                    <a:cubicBezTo>
                      <a:pt x="109" y="103"/>
                      <a:pt x="109" y="103"/>
                      <a:pt x="109" y="103"/>
                    </a:cubicBezTo>
                    <a:cubicBezTo>
                      <a:pt x="109" y="104"/>
                      <a:pt x="109" y="104"/>
                      <a:pt x="109" y="104"/>
                    </a:cubicBezTo>
                    <a:cubicBezTo>
                      <a:pt x="110" y="104"/>
                      <a:pt x="110" y="104"/>
                      <a:pt x="110" y="104"/>
                    </a:cubicBezTo>
                    <a:cubicBezTo>
                      <a:pt x="109" y="103"/>
                      <a:pt x="109" y="103"/>
                      <a:pt x="109" y="103"/>
                    </a:cubicBezTo>
                    <a:cubicBezTo>
                      <a:pt x="111" y="104"/>
                      <a:pt x="111" y="104"/>
                      <a:pt x="111" y="104"/>
                    </a:cubicBezTo>
                    <a:cubicBezTo>
                      <a:pt x="109" y="103"/>
                      <a:pt x="109" y="103"/>
                      <a:pt x="109" y="103"/>
                    </a:cubicBezTo>
                    <a:cubicBezTo>
                      <a:pt x="110" y="104"/>
                      <a:pt x="110" y="104"/>
                      <a:pt x="110" y="104"/>
                    </a:cubicBezTo>
                    <a:cubicBezTo>
                      <a:pt x="110" y="103"/>
                      <a:pt x="110" y="103"/>
                      <a:pt x="110" y="103"/>
                    </a:cubicBezTo>
                    <a:cubicBezTo>
                      <a:pt x="109" y="103"/>
                      <a:pt x="109" y="103"/>
                      <a:pt x="109" y="103"/>
                    </a:cubicBezTo>
                    <a:cubicBezTo>
                      <a:pt x="110" y="104"/>
                      <a:pt x="110" y="104"/>
                      <a:pt x="110" y="104"/>
                    </a:cubicBezTo>
                    <a:cubicBezTo>
                      <a:pt x="110" y="103"/>
                      <a:pt x="110" y="103"/>
                      <a:pt x="110" y="103"/>
                    </a:cubicBezTo>
                    <a:cubicBezTo>
                      <a:pt x="110" y="104"/>
                      <a:pt x="110" y="104"/>
                      <a:pt x="110" y="104"/>
                    </a:cubicBezTo>
                    <a:cubicBezTo>
                      <a:pt x="110" y="103"/>
                      <a:pt x="110" y="103"/>
                      <a:pt x="110" y="103"/>
                    </a:cubicBezTo>
                    <a:cubicBezTo>
                      <a:pt x="110" y="103"/>
                      <a:pt x="110" y="103"/>
                      <a:pt x="110" y="103"/>
                    </a:cubicBezTo>
                    <a:cubicBezTo>
                      <a:pt x="110" y="104"/>
                      <a:pt x="110" y="104"/>
                      <a:pt x="110" y="104"/>
                    </a:cubicBezTo>
                    <a:cubicBezTo>
                      <a:pt x="110" y="103"/>
                      <a:pt x="110" y="103"/>
                      <a:pt x="110" y="103"/>
                    </a:cubicBezTo>
                    <a:cubicBezTo>
                      <a:pt x="110" y="103"/>
                      <a:pt x="110" y="103"/>
                      <a:pt x="110" y="103"/>
                    </a:cubicBezTo>
                    <a:cubicBezTo>
                      <a:pt x="111" y="103"/>
                      <a:pt x="111" y="103"/>
                      <a:pt x="111" y="103"/>
                    </a:cubicBezTo>
                    <a:cubicBezTo>
                      <a:pt x="110" y="103"/>
                      <a:pt x="110" y="103"/>
                      <a:pt x="110" y="103"/>
                    </a:cubicBezTo>
                    <a:cubicBezTo>
                      <a:pt x="110" y="103"/>
                      <a:pt x="110" y="103"/>
                      <a:pt x="110" y="103"/>
                    </a:cubicBezTo>
                    <a:cubicBezTo>
                      <a:pt x="111" y="103"/>
                      <a:pt x="111" y="103"/>
                      <a:pt x="111" y="103"/>
                    </a:cubicBezTo>
                    <a:cubicBezTo>
                      <a:pt x="111" y="103"/>
                      <a:pt x="111" y="103"/>
                      <a:pt x="111" y="103"/>
                    </a:cubicBezTo>
                    <a:cubicBezTo>
                      <a:pt x="110" y="103"/>
                      <a:pt x="110" y="102"/>
                      <a:pt x="109" y="102"/>
                    </a:cubicBezTo>
                    <a:cubicBezTo>
                      <a:pt x="101" y="98"/>
                      <a:pt x="77" y="84"/>
                      <a:pt x="55" y="70"/>
                    </a:cubicBezTo>
                    <a:cubicBezTo>
                      <a:pt x="44" y="64"/>
                      <a:pt x="33" y="57"/>
                      <a:pt x="24" y="53"/>
                    </a:cubicBezTo>
                    <a:cubicBezTo>
                      <a:pt x="20" y="50"/>
                      <a:pt x="17" y="48"/>
                      <a:pt x="14" y="47"/>
                    </a:cubicBezTo>
                    <a:cubicBezTo>
                      <a:pt x="12" y="46"/>
                      <a:pt x="11" y="46"/>
                      <a:pt x="10" y="45"/>
                    </a:cubicBezTo>
                    <a:cubicBezTo>
                      <a:pt x="9" y="45"/>
                      <a:pt x="9" y="45"/>
                      <a:pt x="8" y="45"/>
                    </a:cubicBezTo>
                    <a:cubicBezTo>
                      <a:pt x="7" y="45"/>
                      <a:pt x="7" y="45"/>
                      <a:pt x="7" y="45"/>
                    </a:cubicBezTo>
                    <a:cubicBezTo>
                      <a:pt x="7" y="45"/>
                      <a:pt x="6" y="45"/>
                      <a:pt x="6" y="45"/>
                    </a:cubicBezTo>
                    <a:cubicBezTo>
                      <a:pt x="6" y="46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7" y="48"/>
                      <a:pt x="7" y="48"/>
                      <a:pt x="7" y="48"/>
                    </a:cubicBezTo>
                    <a:cubicBezTo>
                      <a:pt x="9" y="49"/>
                      <a:pt x="16" y="53"/>
                      <a:pt x="25" y="59"/>
                    </a:cubicBezTo>
                    <a:cubicBezTo>
                      <a:pt x="53" y="76"/>
                      <a:pt x="101" y="107"/>
                      <a:pt x="101" y="107"/>
                    </a:cubicBezTo>
                    <a:cubicBezTo>
                      <a:pt x="102" y="105"/>
                      <a:pt x="102" y="105"/>
                      <a:pt x="102" y="105"/>
                    </a:cubicBezTo>
                    <a:cubicBezTo>
                      <a:pt x="103" y="104"/>
                      <a:pt x="103" y="104"/>
                      <a:pt x="103" y="104"/>
                    </a:cubicBezTo>
                    <a:cubicBezTo>
                      <a:pt x="103" y="104"/>
                      <a:pt x="79" y="90"/>
                      <a:pt x="54" y="75"/>
                    </a:cubicBezTo>
                    <a:cubicBezTo>
                      <a:pt x="41" y="68"/>
                      <a:pt x="29" y="61"/>
                      <a:pt x="19" y="56"/>
                    </a:cubicBezTo>
                    <a:cubicBezTo>
                      <a:pt x="15" y="53"/>
                      <a:pt x="10" y="51"/>
                      <a:pt x="7" y="49"/>
                    </a:cubicBezTo>
                    <a:cubicBezTo>
                      <a:pt x="6" y="48"/>
                      <a:pt x="5" y="48"/>
                      <a:pt x="4" y="47"/>
                    </a:cubicBezTo>
                    <a:cubicBezTo>
                      <a:pt x="3" y="47"/>
                      <a:pt x="3" y="47"/>
                      <a:pt x="3" y="47"/>
                    </a:cubicBezTo>
                    <a:cubicBezTo>
                      <a:pt x="2" y="47"/>
                      <a:pt x="2" y="47"/>
                      <a:pt x="1" y="47"/>
                    </a:cubicBezTo>
                    <a:cubicBezTo>
                      <a:pt x="1" y="47"/>
                      <a:pt x="1" y="47"/>
                      <a:pt x="1" y="47"/>
                    </a:cubicBezTo>
                    <a:cubicBezTo>
                      <a:pt x="1" y="47"/>
                      <a:pt x="0" y="47"/>
                      <a:pt x="0" y="47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49"/>
                      <a:pt x="0" y="49"/>
                      <a:pt x="1" y="49"/>
                    </a:cubicBezTo>
                    <a:cubicBezTo>
                      <a:pt x="1" y="49"/>
                      <a:pt x="6" y="53"/>
                      <a:pt x="15" y="58"/>
                    </a:cubicBezTo>
                    <a:cubicBezTo>
                      <a:pt x="28" y="67"/>
                      <a:pt x="48" y="79"/>
                      <a:pt x="65" y="89"/>
                    </a:cubicBezTo>
                    <a:cubicBezTo>
                      <a:pt x="73" y="94"/>
                      <a:pt x="80" y="99"/>
                      <a:pt x="86" y="102"/>
                    </a:cubicBezTo>
                    <a:cubicBezTo>
                      <a:pt x="89" y="104"/>
                      <a:pt x="91" y="105"/>
                      <a:pt x="92" y="106"/>
                    </a:cubicBezTo>
                    <a:cubicBezTo>
                      <a:pt x="93" y="107"/>
                      <a:pt x="93" y="107"/>
                      <a:pt x="94" y="108"/>
                    </a:cubicBezTo>
                    <a:cubicBezTo>
                      <a:pt x="94" y="108"/>
                      <a:pt x="94" y="108"/>
                      <a:pt x="94" y="108"/>
                    </a:cubicBezTo>
                    <a:cubicBezTo>
                      <a:pt x="94" y="108"/>
                      <a:pt x="94" y="108"/>
                      <a:pt x="94" y="108"/>
                    </a:cubicBezTo>
                    <a:cubicBezTo>
                      <a:pt x="95" y="107"/>
                      <a:pt x="95" y="107"/>
                      <a:pt x="95" y="107"/>
                    </a:cubicBezTo>
                    <a:cubicBezTo>
                      <a:pt x="94" y="108"/>
                      <a:pt x="94" y="108"/>
                      <a:pt x="94" y="108"/>
                    </a:cubicBezTo>
                    <a:cubicBezTo>
                      <a:pt x="94" y="108"/>
                      <a:pt x="94" y="108"/>
                      <a:pt x="94" y="108"/>
                    </a:cubicBezTo>
                    <a:cubicBezTo>
                      <a:pt x="95" y="107"/>
                      <a:pt x="95" y="107"/>
                      <a:pt x="95" y="107"/>
                    </a:cubicBezTo>
                    <a:cubicBezTo>
                      <a:pt x="94" y="108"/>
                      <a:pt x="94" y="108"/>
                      <a:pt x="94" y="108"/>
                    </a:cubicBezTo>
                    <a:cubicBezTo>
                      <a:pt x="95" y="107"/>
                      <a:pt x="95" y="107"/>
                      <a:pt x="95" y="107"/>
                    </a:cubicBezTo>
                    <a:cubicBezTo>
                      <a:pt x="94" y="108"/>
                      <a:pt x="94" y="108"/>
                      <a:pt x="94" y="108"/>
                    </a:cubicBezTo>
                    <a:cubicBezTo>
                      <a:pt x="94" y="108"/>
                      <a:pt x="94" y="108"/>
                      <a:pt x="94" y="108"/>
                    </a:cubicBezTo>
                    <a:cubicBezTo>
                      <a:pt x="95" y="107"/>
                      <a:pt x="95" y="107"/>
                      <a:pt x="95" y="107"/>
                    </a:cubicBezTo>
                    <a:cubicBezTo>
                      <a:pt x="94" y="108"/>
                      <a:pt x="94" y="108"/>
                      <a:pt x="94" y="108"/>
                    </a:cubicBezTo>
                    <a:cubicBezTo>
                      <a:pt x="95" y="107"/>
                      <a:pt x="95" y="107"/>
                      <a:pt x="95" y="107"/>
                    </a:cubicBezTo>
                    <a:cubicBezTo>
                      <a:pt x="94" y="107"/>
                      <a:pt x="94" y="107"/>
                      <a:pt x="94" y="107"/>
                    </a:cubicBezTo>
                    <a:cubicBezTo>
                      <a:pt x="94" y="108"/>
                      <a:pt x="94" y="108"/>
                      <a:pt x="94" y="108"/>
                    </a:cubicBezTo>
                    <a:cubicBezTo>
                      <a:pt x="95" y="107"/>
                      <a:pt x="95" y="107"/>
                      <a:pt x="95" y="107"/>
                    </a:cubicBezTo>
                    <a:cubicBezTo>
                      <a:pt x="94" y="107"/>
                      <a:pt x="94" y="107"/>
                      <a:pt x="94" y="107"/>
                    </a:cubicBezTo>
                    <a:cubicBezTo>
                      <a:pt x="95" y="107"/>
                      <a:pt x="95" y="107"/>
                      <a:pt x="95" y="107"/>
                    </a:cubicBezTo>
                    <a:cubicBezTo>
                      <a:pt x="94" y="107"/>
                      <a:pt x="94" y="107"/>
                      <a:pt x="94" y="107"/>
                    </a:cubicBezTo>
                    <a:cubicBezTo>
                      <a:pt x="94" y="107"/>
                      <a:pt x="94" y="107"/>
                      <a:pt x="94" y="107"/>
                    </a:cubicBezTo>
                    <a:cubicBezTo>
                      <a:pt x="95" y="107"/>
                      <a:pt x="95" y="107"/>
                      <a:pt x="95" y="107"/>
                    </a:cubicBezTo>
                    <a:cubicBezTo>
                      <a:pt x="94" y="107"/>
                      <a:pt x="94" y="107"/>
                      <a:pt x="94" y="107"/>
                    </a:cubicBezTo>
                    <a:cubicBezTo>
                      <a:pt x="95" y="107"/>
                      <a:pt x="95" y="107"/>
                      <a:pt x="95" y="107"/>
                    </a:cubicBezTo>
                    <a:cubicBezTo>
                      <a:pt x="94" y="106"/>
                      <a:pt x="94" y="106"/>
                      <a:pt x="94" y="106"/>
                    </a:cubicBezTo>
                    <a:cubicBezTo>
                      <a:pt x="95" y="107"/>
                      <a:pt x="95" y="107"/>
                      <a:pt x="95" y="107"/>
                    </a:cubicBezTo>
                    <a:cubicBezTo>
                      <a:pt x="95" y="105"/>
                      <a:pt x="95" y="105"/>
                      <a:pt x="95" y="105"/>
                    </a:cubicBezTo>
                    <a:cubicBezTo>
                      <a:pt x="94" y="106"/>
                      <a:pt x="94" y="106"/>
                      <a:pt x="94" y="106"/>
                    </a:cubicBezTo>
                    <a:cubicBezTo>
                      <a:pt x="95" y="107"/>
                      <a:pt x="95" y="107"/>
                      <a:pt x="95" y="107"/>
                    </a:cubicBezTo>
                    <a:cubicBezTo>
                      <a:pt x="95" y="105"/>
                      <a:pt x="95" y="105"/>
                      <a:pt x="95" y="105"/>
                    </a:cubicBezTo>
                    <a:cubicBezTo>
                      <a:pt x="95" y="107"/>
                      <a:pt x="95" y="107"/>
                      <a:pt x="95" y="107"/>
                    </a:cubicBezTo>
                    <a:cubicBezTo>
                      <a:pt x="95" y="105"/>
                      <a:pt x="95" y="105"/>
                      <a:pt x="95" y="105"/>
                    </a:cubicBezTo>
                    <a:cubicBezTo>
                      <a:pt x="95" y="105"/>
                      <a:pt x="95" y="105"/>
                      <a:pt x="95" y="105"/>
                    </a:cubicBezTo>
                    <a:cubicBezTo>
                      <a:pt x="95" y="107"/>
                      <a:pt x="95" y="107"/>
                      <a:pt x="95" y="107"/>
                    </a:cubicBezTo>
                    <a:cubicBezTo>
                      <a:pt x="95" y="105"/>
                      <a:pt x="95" y="105"/>
                      <a:pt x="95" y="105"/>
                    </a:cubicBezTo>
                    <a:cubicBezTo>
                      <a:pt x="95" y="106"/>
                      <a:pt x="95" y="106"/>
                      <a:pt x="95" y="106"/>
                    </a:cubicBezTo>
                    <a:cubicBezTo>
                      <a:pt x="95" y="105"/>
                      <a:pt x="95" y="105"/>
                      <a:pt x="95" y="105"/>
                    </a:cubicBezTo>
                    <a:cubicBezTo>
                      <a:pt x="95" y="105"/>
                      <a:pt x="95" y="105"/>
                      <a:pt x="95" y="105"/>
                    </a:cubicBezTo>
                    <a:cubicBezTo>
                      <a:pt x="95" y="106"/>
                      <a:pt x="95" y="106"/>
                      <a:pt x="95" y="106"/>
                    </a:cubicBezTo>
                    <a:cubicBezTo>
                      <a:pt x="95" y="105"/>
                      <a:pt x="95" y="105"/>
                      <a:pt x="95" y="105"/>
                    </a:cubicBezTo>
                    <a:cubicBezTo>
                      <a:pt x="95" y="105"/>
                      <a:pt x="95" y="105"/>
                      <a:pt x="94" y="105"/>
                    </a:cubicBezTo>
                    <a:cubicBezTo>
                      <a:pt x="87" y="101"/>
                      <a:pt x="66" y="88"/>
                      <a:pt x="46" y="76"/>
                    </a:cubicBezTo>
                    <a:cubicBezTo>
                      <a:pt x="35" y="70"/>
                      <a:pt x="26" y="64"/>
                      <a:pt x="18" y="60"/>
                    </a:cubicBezTo>
                    <a:cubicBezTo>
                      <a:pt x="14" y="58"/>
                      <a:pt x="11" y="56"/>
                      <a:pt x="8" y="54"/>
                    </a:cubicBezTo>
                    <a:cubicBezTo>
                      <a:pt x="7" y="54"/>
                      <a:pt x="6" y="53"/>
                      <a:pt x="5" y="53"/>
                    </a:cubicBezTo>
                    <a:cubicBezTo>
                      <a:pt x="5" y="53"/>
                      <a:pt x="5" y="53"/>
                      <a:pt x="4" y="53"/>
                    </a:cubicBezTo>
                    <a:cubicBezTo>
                      <a:pt x="4" y="52"/>
                      <a:pt x="4" y="52"/>
                      <a:pt x="3" y="52"/>
                    </a:cubicBezTo>
                    <a:cubicBezTo>
                      <a:pt x="3" y="52"/>
                      <a:pt x="3" y="52"/>
                      <a:pt x="3" y="52"/>
                    </a:cubicBezTo>
                    <a:cubicBezTo>
                      <a:pt x="2" y="53"/>
                      <a:pt x="2" y="53"/>
                      <a:pt x="2" y="53"/>
                    </a:cubicBezTo>
                    <a:cubicBezTo>
                      <a:pt x="1" y="54"/>
                      <a:pt x="1" y="55"/>
                      <a:pt x="2" y="55"/>
                    </a:cubicBezTo>
                    <a:cubicBezTo>
                      <a:pt x="89" y="110"/>
                      <a:pt x="89" y="110"/>
                      <a:pt x="89" y="110"/>
                    </a:cubicBezTo>
                    <a:cubicBezTo>
                      <a:pt x="90" y="108"/>
                      <a:pt x="90" y="108"/>
                      <a:pt x="90" y="108"/>
                    </a:cubicBezTo>
                    <a:cubicBezTo>
                      <a:pt x="89" y="108"/>
                      <a:pt x="89" y="108"/>
                      <a:pt x="89" y="108"/>
                    </a:cubicBezTo>
                    <a:cubicBezTo>
                      <a:pt x="90" y="108"/>
                      <a:pt x="90" y="108"/>
                      <a:pt x="90" y="108"/>
                    </a:cubicBezTo>
                    <a:cubicBezTo>
                      <a:pt x="90" y="107"/>
                      <a:pt x="90" y="107"/>
                      <a:pt x="90" y="107"/>
                    </a:cubicBezTo>
                    <a:cubicBezTo>
                      <a:pt x="89" y="108"/>
                      <a:pt x="89" y="108"/>
                      <a:pt x="89" y="108"/>
                    </a:cubicBezTo>
                    <a:cubicBezTo>
                      <a:pt x="90" y="108"/>
                      <a:pt x="90" y="108"/>
                      <a:pt x="90" y="108"/>
                    </a:cubicBezTo>
                    <a:cubicBezTo>
                      <a:pt x="90" y="107"/>
                      <a:pt x="90" y="107"/>
                      <a:pt x="90" y="107"/>
                    </a:cubicBezTo>
                    <a:cubicBezTo>
                      <a:pt x="90" y="108"/>
                      <a:pt x="90" y="108"/>
                      <a:pt x="90" y="108"/>
                    </a:cubicBezTo>
                    <a:cubicBezTo>
                      <a:pt x="90" y="107"/>
                      <a:pt x="90" y="107"/>
                      <a:pt x="90" y="107"/>
                    </a:cubicBezTo>
                    <a:cubicBezTo>
                      <a:pt x="90" y="107"/>
                      <a:pt x="90" y="107"/>
                      <a:pt x="90" y="107"/>
                    </a:cubicBezTo>
                    <a:cubicBezTo>
                      <a:pt x="90" y="108"/>
                      <a:pt x="90" y="108"/>
                      <a:pt x="90" y="108"/>
                    </a:cubicBezTo>
                    <a:cubicBezTo>
                      <a:pt x="90" y="107"/>
                      <a:pt x="90" y="107"/>
                      <a:pt x="90" y="107"/>
                    </a:cubicBezTo>
                    <a:cubicBezTo>
                      <a:pt x="90" y="107"/>
                      <a:pt x="90" y="107"/>
                      <a:pt x="90" y="107"/>
                    </a:cubicBezTo>
                    <a:cubicBezTo>
                      <a:pt x="90" y="107"/>
                      <a:pt x="90" y="107"/>
                      <a:pt x="90" y="107"/>
                    </a:cubicBezTo>
                    <a:cubicBezTo>
                      <a:pt x="90" y="107"/>
                      <a:pt x="90" y="107"/>
                      <a:pt x="90" y="107"/>
                    </a:cubicBezTo>
                    <a:cubicBezTo>
                      <a:pt x="90" y="107"/>
                      <a:pt x="90" y="107"/>
                      <a:pt x="90" y="107"/>
                    </a:cubicBezTo>
                    <a:cubicBezTo>
                      <a:pt x="90" y="107"/>
                      <a:pt x="90" y="107"/>
                      <a:pt x="90" y="107"/>
                    </a:cubicBezTo>
                    <a:cubicBezTo>
                      <a:pt x="90" y="107"/>
                      <a:pt x="89" y="107"/>
                      <a:pt x="88" y="106"/>
                    </a:cubicBezTo>
                    <a:cubicBezTo>
                      <a:pt x="85" y="105"/>
                      <a:pt x="78" y="101"/>
                      <a:pt x="69" y="96"/>
                    </a:cubicBezTo>
                    <a:cubicBezTo>
                      <a:pt x="56" y="89"/>
                      <a:pt x="40" y="80"/>
                      <a:pt x="27" y="72"/>
                    </a:cubicBezTo>
                    <a:cubicBezTo>
                      <a:pt x="20" y="68"/>
                      <a:pt x="15" y="65"/>
                      <a:pt x="10" y="62"/>
                    </a:cubicBezTo>
                    <a:cubicBezTo>
                      <a:pt x="8" y="61"/>
                      <a:pt x="6" y="60"/>
                      <a:pt x="5" y="59"/>
                    </a:cubicBezTo>
                    <a:cubicBezTo>
                      <a:pt x="4" y="59"/>
                      <a:pt x="4" y="59"/>
                      <a:pt x="3" y="58"/>
                    </a:cubicBezTo>
                    <a:cubicBezTo>
                      <a:pt x="3" y="58"/>
                      <a:pt x="3" y="58"/>
                      <a:pt x="3" y="58"/>
                    </a:cubicBezTo>
                    <a:cubicBezTo>
                      <a:pt x="2" y="58"/>
                      <a:pt x="2" y="58"/>
                      <a:pt x="2" y="58"/>
                    </a:cubicBezTo>
                    <a:cubicBezTo>
                      <a:pt x="1" y="58"/>
                      <a:pt x="1" y="58"/>
                      <a:pt x="1" y="58"/>
                    </a:cubicBezTo>
                    <a:cubicBezTo>
                      <a:pt x="1" y="59"/>
                      <a:pt x="1" y="59"/>
                      <a:pt x="1" y="59"/>
                    </a:cubicBezTo>
                    <a:cubicBezTo>
                      <a:pt x="2" y="59"/>
                      <a:pt x="2" y="59"/>
                      <a:pt x="2" y="59"/>
                    </a:cubicBezTo>
                    <a:cubicBezTo>
                      <a:pt x="1" y="59"/>
                      <a:pt x="1" y="59"/>
                      <a:pt x="1" y="59"/>
                    </a:cubicBezTo>
                    <a:cubicBezTo>
                      <a:pt x="0" y="59"/>
                      <a:pt x="0" y="59"/>
                      <a:pt x="0" y="59"/>
                    </a:cubicBezTo>
                    <a:cubicBezTo>
                      <a:pt x="0" y="60"/>
                      <a:pt x="1" y="60"/>
                      <a:pt x="1" y="60"/>
                    </a:cubicBezTo>
                    <a:cubicBezTo>
                      <a:pt x="1" y="61"/>
                      <a:pt x="1" y="61"/>
                      <a:pt x="1" y="61"/>
                    </a:cubicBezTo>
                    <a:cubicBezTo>
                      <a:pt x="2" y="62"/>
                      <a:pt x="4" y="63"/>
                      <a:pt x="7" y="65"/>
                    </a:cubicBezTo>
                    <a:cubicBezTo>
                      <a:pt x="26" y="78"/>
                      <a:pt x="82" y="112"/>
                      <a:pt x="82" y="112"/>
                    </a:cubicBezTo>
                    <a:cubicBezTo>
                      <a:pt x="83" y="110"/>
                      <a:pt x="83" y="110"/>
                      <a:pt x="83" y="110"/>
                    </a:cubicBezTo>
                    <a:cubicBezTo>
                      <a:pt x="84" y="109"/>
                      <a:pt x="84" y="109"/>
                      <a:pt x="84" y="109"/>
                    </a:cubicBezTo>
                    <a:cubicBezTo>
                      <a:pt x="3" y="65"/>
                      <a:pt x="3" y="65"/>
                      <a:pt x="3" y="65"/>
                    </a:cubicBezTo>
                    <a:cubicBezTo>
                      <a:pt x="2" y="65"/>
                      <a:pt x="1" y="65"/>
                      <a:pt x="1" y="66"/>
                    </a:cubicBezTo>
                    <a:cubicBezTo>
                      <a:pt x="0" y="66"/>
                      <a:pt x="0" y="67"/>
                      <a:pt x="1" y="68"/>
                    </a:cubicBezTo>
                    <a:cubicBezTo>
                      <a:pt x="1" y="68"/>
                      <a:pt x="6" y="70"/>
                      <a:pt x="13" y="75"/>
                    </a:cubicBezTo>
                    <a:cubicBezTo>
                      <a:pt x="24" y="81"/>
                      <a:pt x="39" y="91"/>
                      <a:pt x="53" y="99"/>
                    </a:cubicBezTo>
                    <a:cubicBezTo>
                      <a:pt x="59" y="103"/>
                      <a:pt x="65" y="107"/>
                      <a:pt x="70" y="110"/>
                    </a:cubicBezTo>
                    <a:cubicBezTo>
                      <a:pt x="72" y="111"/>
                      <a:pt x="73" y="112"/>
                      <a:pt x="75" y="113"/>
                    </a:cubicBezTo>
                    <a:cubicBezTo>
                      <a:pt x="75" y="114"/>
                      <a:pt x="76" y="114"/>
                      <a:pt x="76" y="114"/>
                    </a:cubicBezTo>
                    <a:cubicBezTo>
                      <a:pt x="76" y="114"/>
                      <a:pt x="76" y="114"/>
                      <a:pt x="76" y="114"/>
                    </a:cubicBezTo>
                    <a:cubicBezTo>
                      <a:pt x="77" y="114"/>
                      <a:pt x="77" y="114"/>
                      <a:pt x="77" y="114"/>
                    </a:cubicBezTo>
                    <a:cubicBezTo>
                      <a:pt x="76" y="114"/>
                      <a:pt x="76" y="114"/>
                      <a:pt x="76" y="114"/>
                    </a:cubicBezTo>
                    <a:cubicBezTo>
                      <a:pt x="76" y="114"/>
                      <a:pt x="76" y="114"/>
                      <a:pt x="76" y="114"/>
                    </a:cubicBezTo>
                    <a:cubicBezTo>
                      <a:pt x="77" y="114"/>
                      <a:pt x="77" y="114"/>
                      <a:pt x="77" y="114"/>
                    </a:cubicBezTo>
                    <a:cubicBezTo>
                      <a:pt x="76" y="114"/>
                      <a:pt x="76" y="114"/>
                      <a:pt x="76" y="114"/>
                    </a:cubicBezTo>
                    <a:cubicBezTo>
                      <a:pt x="77" y="113"/>
                      <a:pt x="77" y="113"/>
                      <a:pt x="77" y="113"/>
                    </a:cubicBezTo>
                    <a:cubicBezTo>
                      <a:pt x="76" y="113"/>
                      <a:pt x="76" y="113"/>
                      <a:pt x="76" y="113"/>
                    </a:cubicBezTo>
                    <a:cubicBezTo>
                      <a:pt x="76" y="114"/>
                      <a:pt x="76" y="114"/>
                      <a:pt x="76" y="114"/>
                    </a:cubicBezTo>
                    <a:cubicBezTo>
                      <a:pt x="77" y="113"/>
                      <a:pt x="77" y="113"/>
                      <a:pt x="77" y="113"/>
                    </a:cubicBezTo>
                    <a:cubicBezTo>
                      <a:pt x="76" y="113"/>
                      <a:pt x="76" y="113"/>
                      <a:pt x="76" y="113"/>
                    </a:cubicBezTo>
                    <a:cubicBezTo>
                      <a:pt x="77" y="113"/>
                      <a:pt x="77" y="113"/>
                      <a:pt x="77" y="113"/>
                    </a:cubicBezTo>
                    <a:cubicBezTo>
                      <a:pt x="76" y="113"/>
                      <a:pt x="76" y="113"/>
                      <a:pt x="76" y="113"/>
                    </a:cubicBezTo>
                    <a:cubicBezTo>
                      <a:pt x="76" y="113"/>
                      <a:pt x="76" y="113"/>
                      <a:pt x="76" y="113"/>
                    </a:cubicBezTo>
                    <a:cubicBezTo>
                      <a:pt x="77" y="113"/>
                      <a:pt x="77" y="113"/>
                      <a:pt x="77" y="113"/>
                    </a:cubicBezTo>
                    <a:cubicBezTo>
                      <a:pt x="76" y="113"/>
                      <a:pt x="76" y="113"/>
                      <a:pt x="76" y="113"/>
                    </a:cubicBezTo>
                    <a:cubicBezTo>
                      <a:pt x="77" y="114"/>
                      <a:pt x="77" y="114"/>
                      <a:pt x="77" y="114"/>
                    </a:cubicBezTo>
                    <a:cubicBezTo>
                      <a:pt x="76" y="113"/>
                      <a:pt x="76" y="113"/>
                      <a:pt x="76" y="113"/>
                    </a:cubicBezTo>
                    <a:cubicBezTo>
                      <a:pt x="77" y="113"/>
                      <a:pt x="77" y="113"/>
                      <a:pt x="77" y="113"/>
                    </a:cubicBezTo>
                    <a:cubicBezTo>
                      <a:pt x="77" y="112"/>
                      <a:pt x="77" y="112"/>
                      <a:pt x="77" y="112"/>
                    </a:cubicBezTo>
                    <a:cubicBezTo>
                      <a:pt x="76" y="113"/>
                      <a:pt x="76" y="113"/>
                      <a:pt x="76" y="113"/>
                    </a:cubicBezTo>
                    <a:cubicBezTo>
                      <a:pt x="77" y="113"/>
                      <a:pt x="77" y="113"/>
                      <a:pt x="77" y="113"/>
                    </a:cubicBezTo>
                    <a:cubicBezTo>
                      <a:pt x="77" y="112"/>
                      <a:pt x="77" y="112"/>
                      <a:pt x="77" y="112"/>
                    </a:cubicBezTo>
                    <a:cubicBezTo>
                      <a:pt x="77" y="113"/>
                      <a:pt x="77" y="113"/>
                      <a:pt x="77" y="113"/>
                    </a:cubicBezTo>
                    <a:cubicBezTo>
                      <a:pt x="77" y="112"/>
                      <a:pt x="77" y="112"/>
                      <a:pt x="77" y="112"/>
                    </a:cubicBezTo>
                    <a:cubicBezTo>
                      <a:pt x="77" y="112"/>
                      <a:pt x="77" y="112"/>
                      <a:pt x="77" y="112"/>
                    </a:cubicBezTo>
                    <a:cubicBezTo>
                      <a:pt x="77" y="113"/>
                      <a:pt x="77" y="113"/>
                      <a:pt x="77" y="113"/>
                    </a:cubicBezTo>
                    <a:cubicBezTo>
                      <a:pt x="77" y="112"/>
                      <a:pt x="77" y="112"/>
                      <a:pt x="77" y="112"/>
                    </a:cubicBezTo>
                    <a:cubicBezTo>
                      <a:pt x="77" y="113"/>
                      <a:pt x="77" y="113"/>
                      <a:pt x="77" y="113"/>
                    </a:cubicBezTo>
                    <a:cubicBezTo>
                      <a:pt x="77" y="112"/>
                      <a:pt x="77" y="112"/>
                      <a:pt x="77" y="112"/>
                    </a:cubicBezTo>
                    <a:cubicBezTo>
                      <a:pt x="77" y="112"/>
                      <a:pt x="77" y="112"/>
                      <a:pt x="77" y="112"/>
                    </a:cubicBezTo>
                    <a:cubicBezTo>
                      <a:pt x="77" y="113"/>
                      <a:pt x="77" y="113"/>
                      <a:pt x="77" y="113"/>
                    </a:cubicBezTo>
                    <a:cubicBezTo>
                      <a:pt x="77" y="112"/>
                      <a:pt x="77" y="112"/>
                      <a:pt x="77" y="112"/>
                    </a:cubicBezTo>
                    <a:cubicBezTo>
                      <a:pt x="77" y="112"/>
                      <a:pt x="77" y="112"/>
                      <a:pt x="77" y="112"/>
                    </a:cubicBezTo>
                    <a:cubicBezTo>
                      <a:pt x="77" y="112"/>
                      <a:pt x="77" y="112"/>
                      <a:pt x="76" y="112"/>
                    </a:cubicBezTo>
                    <a:cubicBezTo>
                      <a:pt x="70" y="109"/>
                      <a:pt x="52" y="99"/>
                      <a:pt x="35" y="89"/>
                    </a:cubicBezTo>
                    <a:cubicBezTo>
                      <a:pt x="27" y="84"/>
                      <a:pt x="19" y="80"/>
                      <a:pt x="13" y="77"/>
                    </a:cubicBezTo>
                    <a:cubicBezTo>
                      <a:pt x="10" y="75"/>
                      <a:pt x="7" y="73"/>
                      <a:pt x="5" y="72"/>
                    </a:cubicBezTo>
                    <a:cubicBezTo>
                      <a:pt x="4" y="72"/>
                      <a:pt x="4" y="72"/>
                      <a:pt x="3" y="71"/>
                    </a:cubicBezTo>
                    <a:cubicBezTo>
                      <a:pt x="2" y="71"/>
                      <a:pt x="2" y="71"/>
                      <a:pt x="2" y="71"/>
                    </a:cubicBezTo>
                    <a:cubicBezTo>
                      <a:pt x="2" y="71"/>
                      <a:pt x="2" y="71"/>
                      <a:pt x="1" y="71"/>
                    </a:cubicBezTo>
                    <a:cubicBezTo>
                      <a:pt x="1" y="71"/>
                      <a:pt x="1" y="71"/>
                      <a:pt x="1" y="71"/>
                    </a:cubicBezTo>
                    <a:cubicBezTo>
                      <a:pt x="1" y="71"/>
                      <a:pt x="0" y="71"/>
                      <a:pt x="0" y="71"/>
                    </a:cubicBezTo>
                    <a:cubicBezTo>
                      <a:pt x="0" y="72"/>
                      <a:pt x="0" y="73"/>
                      <a:pt x="0" y="74"/>
                    </a:cubicBezTo>
                    <a:cubicBezTo>
                      <a:pt x="68" y="116"/>
                      <a:pt x="68" y="116"/>
                      <a:pt x="68" y="116"/>
                    </a:cubicBezTo>
                    <a:cubicBezTo>
                      <a:pt x="69" y="115"/>
                      <a:pt x="69" y="115"/>
                      <a:pt x="69" y="115"/>
                    </a:cubicBezTo>
                    <a:cubicBezTo>
                      <a:pt x="70" y="113"/>
                      <a:pt x="70" y="113"/>
                      <a:pt x="70" y="113"/>
                    </a:cubicBezTo>
                    <a:cubicBezTo>
                      <a:pt x="70" y="113"/>
                      <a:pt x="54" y="104"/>
                      <a:pt x="37" y="94"/>
                    </a:cubicBezTo>
                    <a:cubicBezTo>
                      <a:pt x="29" y="90"/>
                      <a:pt x="21" y="85"/>
                      <a:pt x="14" y="82"/>
                    </a:cubicBezTo>
                    <a:cubicBezTo>
                      <a:pt x="11" y="80"/>
                      <a:pt x="8" y="78"/>
                      <a:pt x="6" y="77"/>
                    </a:cubicBezTo>
                    <a:cubicBezTo>
                      <a:pt x="5" y="77"/>
                      <a:pt x="4" y="76"/>
                      <a:pt x="3" y="76"/>
                    </a:cubicBezTo>
                    <a:cubicBezTo>
                      <a:pt x="3" y="76"/>
                      <a:pt x="2" y="76"/>
                      <a:pt x="2" y="76"/>
                    </a:cubicBezTo>
                    <a:cubicBezTo>
                      <a:pt x="2" y="76"/>
                      <a:pt x="2" y="75"/>
                      <a:pt x="1" y="75"/>
                    </a:cubicBezTo>
                    <a:cubicBezTo>
                      <a:pt x="1" y="76"/>
                      <a:pt x="1" y="76"/>
                      <a:pt x="1" y="76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1" y="78"/>
                      <a:pt x="1" y="79"/>
                      <a:pt x="2" y="79"/>
                    </a:cubicBezTo>
                    <a:cubicBezTo>
                      <a:pt x="11" y="85"/>
                      <a:pt x="64" y="118"/>
                      <a:pt x="64" y="118"/>
                    </a:cubicBezTo>
                    <a:cubicBezTo>
                      <a:pt x="65" y="117"/>
                      <a:pt x="65" y="117"/>
                      <a:pt x="65" y="117"/>
                    </a:cubicBezTo>
                    <a:cubicBezTo>
                      <a:pt x="64" y="116"/>
                      <a:pt x="64" y="116"/>
                      <a:pt x="64" y="116"/>
                    </a:cubicBezTo>
                    <a:cubicBezTo>
                      <a:pt x="65" y="117"/>
                      <a:pt x="65" y="117"/>
                      <a:pt x="65" y="117"/>
                    </a:cubicBezTo>
                    <a:cubicBezTo>
                      <a:pt x="64" y="115"/>
                      <a:pt x="64" y="115"/>
                      <a:pt x="64" y="115"/>
                    </a:cubicBezTo>
                    <a:cubicBezTo>
                      <a:pt x="64" y="116"/>
                      <a:pt x="64" y="116"/>
                      <a:pt x="64" y="116"/>
                    </a:cubicBezTo>
                    <a:cubicBezTo>
                      <a:pt x="65" y="117"/>
                      <a:pt x="65" y="117"/>
                      <a:pt x="65" y="117"/>
                    </a:cubicBezTo>
                    <a:cubicBezTo>
                      <a:pt x="64" y="115"/>
                      <a:pt x="64" y="115"/>
                      <a:pt x="64" y="115"/>
                    </a:cubicBezTo>
                    <a:cubicBezTo>
                      <a:pt x="65" y="117"/>
                      <a:pt x="65" y="117"/>
                      <a:pt x="65" y="117"/>
                    </a:cubicBezTo>
                    <a:cubicBezTo>
                      <a:pt x="65" y="115"/>
                      <a:pt x="65" y="115"/>
                      <a:pt x="65" y="115"/>
                    </a:cubicBezTo>
                    <a:cubicBezTo>
                      <a:pt x="64" y="115"/>
                      <a:pt x="64" y="115"/>
                      <a:pt x="64" y="115"/>
                    </a:cubicBezTo>
                    <a:cubicBezTo>
                      <a:pt x="65" y="117"/>
                      <a:pt x="65" y="117"/>
                      <a:pt x="65" y="117"/>
                    </a:cubicBezTo>
                    <a:cubicBezTo>
                      <a:pt x="65" y="115"/>
                      <a:pt x="65" y="115"/>
                      <a:pt x="65" y="115"/>
                    </a:cubicBezTo>
                    <a:cubicBezTo>
                      <a:pt x="65" y="116"/>
                      <a:pt x="65" y="116"/>
                      <a:pt x="65" y="116"/>
                    </a:cubicBezTo>
                    <a:cubicBezTo>
                      <a:pt x="65" y="115"/>
                      <a:pt x="65" y="115"/>
                      <a:pt x="65" y="115"/>
                    </a:cubicBezTo>
                    <a:cubicBezTo>
                      <a:pt x="65" y="115"/>
                      <a:pt x="65" y="115"/>
                      <a:pt x="65" y="115"/>
                    </a:cubicBezTo>
                    <a:cubicBezTo>
                      <a:pt x="65" y="116"/>
                      <a:pt x="65" y="116"/>
                      <a:pt x="65" y="116"/>
                    </a:cubicBezTo>
                    <a:cubicBezTo>
                      <a:pt x="65" y="115"/>
                      <a:pt x="65" y="115"/>
                      <a:pt x="65" y="115"/>
                    </a:cubicBezTo>
                    <a:cubicBezTo>
                      <a:pt x="65" y="115"/>
                      <a:pt x="65" y="115"/>
                      <a:pt x="64" y="115"/>
                    </a:cubicBezTo>
                    <a:cubicBezTo>
                      <a:pt x="60" y="113"/>
                      <a:pt x="44" y="105"/>
                      <a:pt x="30" y="97"/>
                    </a:cubicBezTo>
                    <a:cubicBezTo>
                      <a:pt x="23" y="94"/>
                      <a:pt x="16" y="90"/>
                      <a:pt x="11" y="87"/>
                    </a:cubicBezTo>
                    <a:cubicBezTo>
                      <a:pt x="6" y="85"/>
                      <a:pt x="2" y="83"/>
                      <a:pt x="2" y="83"/>
                    </a:cubicBezTo>
                    <a:cubicBezTo>
                      <a:pt x="2" y="83"/>
                      <a:pt x="1" y="83"/>
                      <a:pt x="0" y="84"/>
                    </a:cubicBezTo>
                    <a:cubicBezTo>
                      <a:pt x="0" y="84"/>
                      <a:pt x="0" y="85"/>
                      <a:pt x="1" y="86"/>
                    </a:cubicBezTo>
                    <a:cubicBezTo>
                      <a:pt x="1" y="86"/>
                      <a:pt x="4" y="88"/>
                      <a:pt x="9" y="91"/>
                    </a:cubicBezTo>
                    <a:cubicBezTo>
                      <a:pt x="17" y="95"/>
                      <a:pt x="28" y="102"/>
                      <a:pt x="38" y="108"/>
                    </a:cubicBezTo>
                    <a:cubicBezTo>
                      <a:pt x="43" y="111"/>
                      <a:pt x="47" y="113"/>
                      <a:pt x="50" y="116"/>
                    </a:cubicBezTo>
                    <a:cubicBezTo>
                      <a:pt x="51" y="117"/>
                      <a:pt x="53" y="117"/>
                      <a:pt x="54" y="118"/>
                    </a:cubicBezTo>
                    <a:cubicBezTo>
                      <a:pt x="54" y="118"/>
                      <a:pt x="54" y="119"/>
                      <a:pt x="54" y="119"/>
                    </a:cubicBezTo>
                    <a:cubicBezTo>
                      <a:pt x="54" y="119"/>
                      <a:pt x="54" y="119"/>
                      <a:pt x="54" y="119"/>
                    </a:cubicBezTo>
                    <a:cubicBezTo>
                      <a:pt x="55" y="119"/>
                      <a:pt x="55" y="119"/>
                      <a:pt x="55" y="119"/>
                    </a:cubicBezTo>
                    <a:cubicBezTo>
                      <a:pt x="55" y="118"/>
                      <a:pt x="55" y="118"/>
                      <a:pt x="55" y="118"/>
                    </a:cubicBezTo>
                    <a:cubicBezTo>
                      <a:pt x="54" y="119"/>
                      <a:pt x="54" y="119"/>
                      <a:pt x="54" y="119"/>
                    </a:cubicBezTo>
                    <a:cubicBezTo>
                      <a:pt x="55" y="119"/>
                      <a:pt x="55" y="119"/>
                      <a:pt x="55" y="119"/>
                    </a:cubicBezTo>
                    <a:cubicBezTo>
                      <a:pt x="55" y="118"/>
                      <a:pt x="55" y="118"/>
                      <a:pt x="55" y="118"/>
                    </a:cubicBezTo>
                    <a:cubicBezTo>
                      <a:pt x="54" y="119"/>
                      <a:pt x="54" y="119"/>
                      <a:pt x="54" y="119"/>
                    </a:cubicBezTo>
                    <a:cubicBezTo>
                      <a:pt x="56" y="118"/>
                      <a:pt x="56" y="118"/>
                      <a:pt x="56" y="118"/>
                    </a:cubicBezTo>
                    <a:cubicBezTo>
                      <a:pt x="54" y="118"/>
                      <a:pt x="54" y="118"/>
                      <a:pt x="54" y="118"/>
                    </a:cubicBezTo>
                    <a:cubicBezTo>
                      <a:pt x="54" y="118"/>
                      <a:pt x="54" y="119"/>
                      <a:pt x="54" y="119"/>
                    </a:cubicBezTo>
                    <a:cubicBezTo>
                      <a:pt x="56" y="118"/>
                      <a:pt x="56" y="118"/>
                      <a:pt x="56" y="118"/>
                    </a:cubicBezTo>
                    <a:cubicBezTo>
                      <a:pt x="54" y="118"/>
                      <a:pt x="54" y="118"/>
                      <a:pt x="54" y="118"/>
                    </a:cubicBezTo>
                    <a:cubicBezTo>
                      <a:pt x="56" y="118"/>
                      <a:pt x="56" y="118"/>
                      <a:pt x="56" y="118"/>
                    </a:cubicBezTo>
                    <a:cubicBezTo>
                      <a:pt x="54" y="117"/>
                      <a:pt x="54" y="117"/>
                      <a:pt x="54" y="117"/>
                    </a:cubicBezTo>
                    <a:cubicBezTo>
                      <a:pt x="54" y="118"/>
                      <a:pt x="54" y="118"/>
                      <a:pt x="54" y="118"/>
                    </a:cubicBezTo>
                    <a:cubicBezTo>
                      <a:pt x="56" y="118"/>
                      <a:pt x="56" y="118"/>
                      <a:pt x="56" y="118"/>
                    </a:cubicBezTo>
                    <a:cubicBezTo>
                      <a:pt x="54" y="117"/>
                      <a:pt x="54" y="117"/>
                      <a:pt x="54" y="117"/>
                    </a:cubicBezTo>
                    <a:cubicBezTo>
                      <a:pt x="56" y="118"/>
                      <a:pt x="56" y="118"/>
                      <a:pt x="56" y="118"/>
                    </a:cubicBezTo>
                    <a:cubicBezTo>
                      <a:pt x="56" y="117"/>
                      <a:pt x="56" y="117"/>
                      <a:pt x="56" y="117"/>
                    </a:cubicBezTo>
                    <a:cubicBezTo>
                      <a:pt x="56" y="117"/>
                      <a:pt x="44" y="110"/>
                      <a:pt x="31" y="104"/>
                    </a:cubicBezTo>
                    <a:cubicBezTo>
                      <a:pt x="24" y="100"/>
                      <a:pt x="18" y="97"/>
                      <a:pt x="13" y="95"/>
                    </a:cubicBezTo>
                    <a:cubicBezTo>
                      <a:pt x="10" y="93"/>
                      <a:pt x="8" y="92"/>
                      <a:pt x="6" y="92"/>
                    </a:cubicBezTo>
                    <a:cubicBezTo>
                      <a:pt x="6" y="91"/>
                      <a:pt x="5" y="91"/>
                      <a:pt x="4" y="91"/>
                    </a:cubicBezTo>
                    <a:cubicBezTo>
                      <a:pt x="4" y="90"/>
                      <a:pt x="4" y="90"/>
                      <a:pt x="4" y="90"/>
                    </a:cubicBezTo>
                    <a:cubicBezTo>
                      <a:pt x="3" y="90"/>
                      <a:pt x="3" y="90"/>
                      <a:pt x="3" y="90"/>
                    </a:cubicBezTo>
                    <a:cubicBezTo>
                      <a:pt x="2" y="90"/>
                      <a:pt x="2" y="90"/>
                      <a:pt x="2" y="90"/>
                    </a:cubicBezTo>
                    <a:cubicBezTo>
                      <a:pt x="2" y="90"/>
                      <a:pt x="2" y="91"/>
                      <a:pt x="1" y="91"/>
                    </a:cubicBezTo>
                    <a:cubicBezTo>
                      <a:pt x="3" y="92"/>
                      <a:pt x="3" y="92"/>
                      <a:pt x="3" y="92"/>
                    </a:cubicBezTo>
                    <a:cubicBezTo>
                      <a:pt x="2" y="91"/>
                      <a:pt x="2" y="91"/>
                      <a:pt x="2" y="91"/>
                    </a:cubicBezTo>
                    <a:cubicBezTo>
                      <a:pt x="1" y="91"/>
                      <a:pt x="1" y="92"/>
                      <a:pt x="1" y="92"/>
                    </a:cubicBezTo>
                    <a:cubicBezTo>
                      <a:pt x="1" y="93"/>
                      <a:pt x="2" y="93"/>
                      <a:pt x="2" y="93"/>
                    </a:cubicBezTo>
                    <a:cubicBezTo>
                      <a:pt x="2" y="93"/>
                      <a:pt x="2" y="93"/>
                      <a:pt x="2" y="93"/>
                    </a:cubicBezTo>
                    <a:cubicBezTo>
                      <a:pt x="3" y="94"/>
                      <a:pt x="4" y="94"/>
                      <a:pt x="5" y="95"/>
                    </a:cubicBezTo>
                    <a:cubicBezTo>
                      <a:pt x="11" y="99"/>
                      <a:pt x="21" y="105"/>
                      <a:pt x="31" y="111"/>
                    </a:cubicBezTo>
                    <a:cubicBezTo>
                      <a:pt x="35" y="113"/>
                      <a:pt x="39" y="116"/>
                      <a:pt x="43" y="118"/>
                    </a:cubicBezTo>
                    <a:cubicBezTo>
                      <a:pt x="44" y="119"/>
                      <a:pt x="45" y="120"/>
                      <a:pt x="46" y="120"/>
                    </a:cubicBezTo>
                    <a:cubicBezTo>
                      <a:pt x="47" y="121"/>
                      <a:pt x="47" y="121"/>
                      <a:pt x="47" y="121"/>
                    </a:cubicBezTo>
                    <a:cubicBezTo>
                      <a:pt x="47" y="121"/>
                      <a:pt x="47" y="121"/>
                      <a:pt x="47" y="121"/>
                    </a:cubicBezTo>
                    <a:cubicBezTo>
                      <a:pt x="47" y="121"/>
                      <a:pt x="47" y="121"/>
                      <a:pt x="47" y="121"/>
                    </a:cubicBezTo>
                    <a:cubicBezTo>
                      <a:pt x="48" y="121"/>
                      <a:pt x="48" y="121"/>
                      <a:pt x="48" y="121"/>
                    </a:cubicBezTo>
                    <a:cubicBezTo>
                      <a:pt x="47" y="121"/>
                      <a:pt x="47" y="121"/>
                      <a:pt x="47" y="121"/>
                    </a:cubicBezTo>
                    <a:cubicBezTo>
                      <a:pt x="47" y="121"/>
                      <a:pt x="47" y="121"/>
                      <a:pt x="47" y="121"/>
                    </a:cubicBezTo>
                    <a:cubicBezTo>
                      <a:pt x="48" y="121"/>
                      <a:pt x="48" y="121"/>
                      <a:pt x="48" y="121"/>
                    </a:cubicBezTo>
                    <a:cubicBezTo>
                      <a:pt x="47" y="121"/>
                      <a:pt x="47" y="121"/>
                      <a:pt x="47" y="121"/>
                    </a:cubicBezTo>
                    <a:cubicBezTo>
                      <a:pt x="48" y="120"/>
                      <a:pt x="48" y="120"/>
                      <a:pt x="48" y="120"/>
                    </a:cubicBezTo>
                    <a:cubicBezTo>
                      <a:pt x="47" y="120"/>
                      <a:pt x="47" y="120"/>
                      <a:pt x="47" y="120"/>
                    </a:cubicBezTo>
                    <a:cubicBezTo>
                      <a:pt x="47" y="121"/>
                      <a:pt x="47" y="121"/>
                      <a:pt x="47" y="121"/>
                    </a:cubicBezTo>
                    <a:cubicBezTo>
                      <a:pt x="48" y="120"/>
                      <a:pt x="48" y="120"/>
                      <a:pt x="48" y="120"/>
                    </a:cubicBezTo>
                    <a:cubicBezTo>
                      <a:pt x="47" y="120"/>
                      <a:pt x="47" y="120"/>
                      <a:pt x="47" y="120"/>
                    </a:cubicBezTo>
                    <a:cubicBezTo>
                      <a:pt x="49" y="120"/>
                      <a:pt x="49" y="120"/>
                      <a:pt x="49" y="120"/>
                    </a:cubicBezTo>
                    <a:cubicBezTo>
                      <a:pt x="47" y="120"/>
                      <a:pt x="47" y="120"/>
                      <a:pt x="47" y="120"/>
                    </a:cubicBezTo>
                    <a:cubicBezTo>
                      <a:pt x="47" y="120"/>
                      <a:pt x="47" y="120"/>
                      <a:pt x="47" y="120"/>
                    </a:cubicBezTo>
                    <a:cubicBezTo>
                      <a:pt x="49" y="120"/>
                      <a:pt x="49" y="120"/>
                      <a:pt x="49" y="120"/>
                    </a:cubicBezTo>
                    <a:cubicBezTo>
                      <a:pt x="47" y="120"/>
                      <a:pt x="47" y="120"/>
                      <a:pt x="47" y="120"/>
                    </a:cubicBezTo>
                    <a:cubicBezTo>
                      <a:pt x="49" y="120"/>
                      <a:pt x="49" y="120"/>
                      <a:pt x="49" y="120"/>
                    </a:cubicBezTo>
                    <a:cubicBezTo>
                      <a:pt x="49" y="119"/>
                      <a:pt x="49" y="119"/>
                      <a:pt x="49" y="119"/>
                    </a:cubicBezTo>
                    <a:cubicBezTo>
                      <a:pt x="3" y="96"/>
                      <a:pt x="3" y="96"/>
                      <a:pt x="3" y="96"/>
                    </a:cubicBezTo>
                    <a:cubicBezTo>
                      <a:pt x="2" y="96"/>
                      <a:pt x="1" y="96"/>
                      <a:pt x="1" y="97"/>
                    </a:cubicBezTo>
                    <a:cubicBezTo>
                      <a:pt x="0" y="97"/>
                      <a:pt x="1" y="98"/>
                      <a:pt x="1" y="99"/>
                    </a:cubicBezTo>
                    <a:cubicBezTo>
                      <a:pt x="23" y="112"/>
                      <a:pt x="23" y="112"/>
                      <a:pt x="23" y="112"/>
                    </a:cubicBezTo>
                    <a:cubicBezTo>
                      <a:pt x="3" y="103"/>
                      <a:pt x="3" y="103"/>
                      <a:pt x="3" y="103"/>
                    </a:cubicBezTo>
                    <a:cubicBezTo>
                      <a:pt x="2" y="103"/>
                      <a:pt x="1" y="103"/>
                      <a:pt x="1" y="104"/>
                    </a:cubicBezTo>
                    <a:cubicBezTo>
                      <a:pt x="1" y="105"/>
                      <a:pt x="1" y="105"/>
                      <a:pt x="1" y="105"/>
                    </a:cubicBezTo>
                    <a:cubicBezTo>
                      <a:pt x="1" y="105"/>
                      <a:pt x="1" y="105"/>
                      <a:pt x="1" y="105"/>
                    </a:cubicBezTo>
                    <a:cubicBezTo>
                      <a:pt x="1" y="106"/>
                      <a:pt x="1" y="106"/>
                      <a:pt x="1" y="106"/>
                    </a:cubicBezTo>
                    <a:cubicBezTo>
                      <a:pt x="2" y="106"/>
                      <a:pt x="3" y="107"/>
                      <a:pt x="4" y="108"/>
                    </a:cubicBezTo>
                    <a:cubicBezTo>
                      <a:pt x="11" y="113"/>
                      <a:pt x="34" y="126"/>
                      <a:pt x="34" y="126"/>
                    </a:cubicBezTo>
                    <a:cubicBezTo>
                      <a:pt x="35" y="125"/>
                      <a:pt x="35" y="125"/>
                      <a:pt x="35" y="125"/>
                    </a:cubicBezTo>
                    <a:cubicBezTo>
                      <a:pt x="36" y="124"/>
                      <a:pt x="36" y="124"/>
                      <a:pt x="36" y="124"/>
                    </a:cubicBezTo>
                    <a:cubicBezTo>
                      <a:pt x="3" y="111"/>
                      <a:pt x="3" y="111"/>
                      <a:pt x="3" y="111"/>
                    </a:cubicBezTo>
                    <a:cubicBezTo>
                      <a:pt x="2" y="110"/>
                      <a:pt x="1" y="111"/>
                      <a:pt x="1" y="111"/>
                    </a:cubicBezTo>
                    <a:cubicBezTo>
                      <a:pt x="1" y="112"/>
                      <a:pt x="1" y="113"/>
                      <a:pt x="1" y="113"/>
                    </a:cubicBezTo>
                    <a:cubicBezTo>
                      <a:pt x="1" y="113"/>
                      <a:pt x="8" y="117"/>
                      <a:pt x="14" y="121"/>
                    </a:cubicBezTo>
                    <a:cubicBezTo>
                      <a:pt x="17" y="123"/>
                      <a:pt x="20" y="125"/>
                      <a:pt x="22" y="126"/>
                    </a:cubicBezTo>
                    <a:cubicBezTo>
                      <a:pt x="23" y="127"/>
                      <a:pt x="24" y="127"/>
                      <a:pt x="25" y="128"/>
                    </a:cubicBezTo>
                    <a:cubicBezTo>
                      <a:pt x="26" y="128"/>
                      <a:pt x="26" y="128"/>
                      <a:pt x="26" y="128"/>
                    </a:cubicBezTo>
                    <a:cubicBezTo>
                      <a:pt x="26" y="128"/>
                      <a:pt x="26" y="128"/>
                      <a:pt x="26" y="128"/>
                    </a:cubicBezTo>
                    <a:cubicBezTo>
                      <a:pt x="26" y="128"/>
                      <a:pt x="26" y="128"/>
                      <a:pt x="26" y="128"/>
                    </a:cubicBezTo>
                    <a:cubicBezTo>
                      <a:pt x="26" y="128"/>
                      <a:pt x="26" y="128"/>
                      <a:pt x="26" y="128"/>
                    </a:cubicBezTo>
                    <a:cubicBezTo>
                      <a:pt x="26" y="128"/>
                      <a:pt x="26" y="128"/>
                      <a:pt x="26" y="128"/>
                    </a:cubicBezTo>
                    <a:cubicBezTo>
                      <a:pt x="26" y="128"/>
                      <a:pt x="26" y="128"/>
                      <a:pt x="26" y="128"/>
                    </a:cubicBezTo>
                    <a:cubicBezTo>
                      <a:pt x="26" y="128"/>
                      <a:pt x="26" y="128"/>
                      <a:pt x="26" y="128"/>
                    </a:cubicBezTo>
                    <a:cubicBezTo>
                      <a:pt x="26" y="128"/>
                      <a:pt x="26" y="128"/>
                      <a:pt x="26" y="128"/>
                    </a:cubicBezTo>
                    <a:cubicBezTo>
                      <a:pt x="27" y="128"/>
                      <a:pt x="27" y="128"/>
                      <a:pt x="27" y="128"/>
                    </a:cubicBezTo>
                    <a:cubicBezTo>
                      <a:pt x="25" y="128"/>
                      <a:pt x="25" y="128"/>
                      <a:pt x="25" y="128"/>
                    </a:cubicBezTo>
                    <a:cubicBezTo>
                      <a:pt x="25" y="128"/>
                      <a:pt x="26" y="128"/>
                      <a:pt x="26" y="128"/>
                    </a:cubicBezTo>
                    <a:cubicBezTo>
                      <a:pt x="27" y="128"/>
                      <a:pt x="27" y="128"/>
                      <a:pt x="27" y="128"/>
                    </a:cubicBezTo>
                    <a:cubicBezTo>
                      <a:pt x="25" y="128"/>
                      <a:pt x="25" y="128"/>
                      <a:pt x="25" y="128"/>
                    </a:cubicBezTo>
                    <a:cubicBezTo>
                      <a:pt x="27" y="128"/>
                      <a:pt x="27" y="128"/>
                      <a:pt x="27" y="128"/>
                    </a:cubicBezTo>
                    <a:cubicBezTo>
                      <a:pt x="26" y="127"/>
                      <a:pt x="26" y="127"/>
                      <a:pt x="26" y="127"/>
                    </a:cubicBezTo>
                    <a:cubicBezTo>
                      <a:pt x="25" y="128"/>
                      <a:pt x="25" y="128"/>
                      <a:pt x="25" y="128"/>
                    </a:cubicBezTo>
                    <a:cubicBezTo>
                      <a:pt x="27" y="128"/>
                      <a:pt x="27" y="128"/>
                      <a:pt x="27" y="128"/>
                    </a:cubicBezTo>
                    <a:cubicBezTo>
                      <a:pt x="26" y="127"/>
                      <a:pt x="26" y="127"/>
                      <a:pt x="26" y="127"/>
                    </a:cubicBezTo>
                    <a:cubicBezTo>
                      <a:pt x="27" y="128"/>
                      <a:pt x="27" y="128"/>
                      <a:pt x="27" y="128"/>
                    </a:cubicBezTo>
                    <a:cubicBezTo>
                      <a:pt x="27" y="126"/>
                      <a:pt x="27" y="126"/>
                      <a:pt x="27" y="126"/>
                    </a:cubicBezTo>
                    <a:cubicBezTo>
                      <a:pt x="2" y="117"/>
                      <a:pt x="2" y="117"/>
                      <a:pt x="2" y="117"/>
                    </a:cubicBezTo>
                    <a:cubicBezTo>
                      <a:pt x="1" y="117"/>
                      <a:pt x="1" y="117"/>
                      <a:pt x="0" y="117"/>
                    </a:cubicBezTo>
                    <a:cubicBezTo>
                      <a:pt x="0" y="118"/>
                      <a:pt x="0" y="118"/>
                      <a:pt x="0" y="118"/>
                    </a:cubicBezTo>
                    <a:cubicBezTo>
                      <a:pt x="0" y="119"/>
                      <a:pt x="0" y="119"/>
                      <a:pt x="0" y="119"/>
                    </a:cubicBezTo>
                    <a:cubicBezTo>
                      <a:pt x="1" y="120"/>
                      <a:pt x="1" y="120"/>
                      <a:pt x="1" y="120"/>
                    </a:cubicBezTo>
                    <a:cubicBezTo>
                      <a:pt x="2" y="120"/>
                      <a:pt x="3" y="121"/>
                      <a:pt x="5" y="122"/>
                    </a:cubicBezTo>
                    <a:cubicBezTo>
                      <a:pt x="7" y="124"/>
                      <a:pt x="10" y="126"/>
                      <a:pt x="13" y="127"/>
                    </a:cubicBezTo>
                    <a:cubicBezTo>
                      <a:pt x="14" y="128"/>
                      <a:pt x="15" y="128"/>
                      <a:pt x="16" y="129"/>
                    </a:cubicBezTo>
                    <a:cubicBezTo>
                      <a:pt x="16" y="129"/>
                      <a:pt x="16" y="129"/>
                      <a:pt x="16" y="129"/>
                    </a:cubicBezTo>
                    <a:cubicBezTo>
                      <a:pt x="17" y="129"/>
                      <a:pt x="17" y="129"/>
                      <a:pt x="17" y="129"/>
                    </a:cubicBezTo>
                    <a:cubicBezTo>
                      <a:pt x="17" y="129"/>
                      <a:pt x="17" y="129"/>
                      <a:pt x="17" y="129"/>
                    </a:cubicBezTo>
                    <a:cubicBezTo>
                      <a:pt x="17" y="129"/>
                      <a:pt x="17" y="129"/>
                      <a:pt x="17" y="129"/>
                    </a:cubicBezTo>
                    <a:cubicBezTo>
                      <a:pt x="17" y="129"/>
                      <a:pt x="17" y="129"/>
                      <a:pt x="17" y="129"/>
                    </a:cubicBezTo>
                    <a:cubicBezTo>
                      <a:pt x="17" y="129"/>
                      <a:pt x="17" y="129"/>
                      <a:pt x="17" y="129"/>
                    </a:cubicBezTo>
                    <a:cubicBezTo>
                      <a:pt x="17" y="129"/>
                      <a:pt x="17" y="129"/>
                      <a:pt x="17" y="129"/>
                    </a:cubicBezTo>
                    <a:cubicBezTo>
                      <a:pt x="18" y="128"/>
                      <a:pt x="18" y="128"/>
                      <a:pt x="18" y="128"/>
                    </a:cubicBezTo>
                    <a:cubicBezTo>
                      <a:pt x="16" y="129"/>
                      <a:pt x="16" y="129"/>
                      <a:pt x="16" y="129"/>
                    </a:cubicBezTo>
                    <a:cubicBezTo>
                      <a:pt x="17" y="129"/>
                      <a:pt x="17" y="129"/>
                      <a:pt x="17" y="129"/>
                    </a:cubicBezTo>
                    <a:cubicBezTo>
                      <a:pt x="18" y="128"/>
                      <a:pt x="18" y="128"/>
                      <a:pt x="18" y="128"/>
                    </a:cubicBezTo>
                    <a:cubicBezTo>
                      <a:pt x="16" y="129"/>
                      <a:pt x="16" y="129"/>
                      <a:pt x="16" y="129"/>
                    </a:cubicBezTo>
                    <a:cubicBezTo>
                      <a:pt x="18" y="128"/>
                      <a:pt x="18" y="128"/>
                      <a:pt x="18" y="128"/>
                    </a:cubicBezTo>
                    <a:cubicBezTo>
                      <a:pt x="16" y="128"/>
                      <a:pt x="16" y="128"/>
                      <a:pt x="16" y="128"/>
                    </a:cubicBezTo>
                    <a:cubicBezTo>
                      <a:pt x="16" y="129"/>
                      <a:pt x="16" y="129"/>
                      <a:pt x="16" y="129"/>
                    </a:cubicBezTo>
                    <a:cubicBezTo>
                      <a:pt x="18" y="128"/>
                      <a:pt x="18" y="128"/>
                      <a:pt x="18" y="128"/>
                    </a:cubicBezTo>
                    <a:cubicBezTo>
                      <a:pt x="16" y="128"/>
                      <a:pt x="16" y="128"/>
                      <a:pt x="16" y="128"/>
                    </a:cubicBezTo>
                    <a:cubicBezTo>
                      <a:pt x="18" y="128"/>
                      <a:pt x="18" y="128"/>
                      <a:pt x="18" y="128"/>
                    </a:cubicBezTo>
                    <a:cubicBezTo>
                      <a:pt x="18" y="127"/>
                      <a:pt x="18" y="127"/>
                      <a:pt x="18" y="127"/>
                    </a:cubicBezTo>
                    <a:cubicBezTo>
                      <a:pt x="4" y="123"/>
                      <a:pt x="4" y="123"/>
                      <a:pt x="4" y="123"/>
                    </a:cubicBezTo>
                    <a:cubicBezTo>
                      <a:pt x="3" y="122"/>
                      <a:pt x="2" y="123"/>
                      <a:pt x="2" y="123"/>
                    </a:cubicBezTo>
                    <a:cubicBezTo>
                      <a:pt x="2" y="124"/>
                      <a:pt x="2" y="125"/>
                      <a:pt x="2" y="125"/>
                    </a:cubicBezTo>
                    <a:cubicBezTo>
                      <a:pt x="5" y="127"/>
                      <a:pt x="5" y="127"/>
                      <a:pt x="5" y="127"/>
                    </a:cubicBezTo>
                    <a:cubicBezTo>
                      <a:pt x="2" y="126"/>
                      <a:pt x="2" y="126"/>
                      <a:pt x="2" y="126"/>
                    </a:cubicBezTo>
                    <a:cubicBezTo>
                      <a:pt x="1" y="126"/>
                      <a:pt x="0" y="126"/>
                      <a:pt x="0" y="127"/>
                    </a:cubicBezTo>
                    <a:cubicBezTo>
                      <a:pt x="0" y="128"/>
                      <a:pt x="0" y="128"/>
                      <a:pt x="1" y="129"/>
                    </a:cubicBezTo>
                    <a:cubicBezTo>
                      <a:pt x="4" y="131"/>
                      <a:pt x="4" y="131"/>
                      <a:pt x="4" y="131"/>
                    </a:cubicBezTo>
                    <a:cubicBezTo>
                      <a:pt x="2" y="132"/>
                      <a:pt x="2" y="132"/>
                      <a:pt x="2" y="132"/>
                    </a:cubicBezTo>
                    <a:cubicBezTo>
                      <a:pt x="1" y="132"/>
                      <a:pt x="1" y="132"/>
                      <a:pt x="1" y="133"/>
                    </a:cubicBezTo>
                    <a:cubicBezTo>
                      <a:pt x="0" y="133"/>
                      <a:pt x="1" y="134"/>
                      <a:pt x="1" y="134"/>
                    </a:cubicBezTo>
                    <a:cubicBezTo>
                      <a:pt x="2" y="134"/>
                      <a:pt x="2" y="134"/>
                      <a:pt x="2" y="134"/>
                    </a:cubicBezTo>
                    <a:cubicBezTo>
                      <a:pt x="2" y="135"/>
                      <a:pt x="3" y="135"/>
                      <a:pt x="4" y="134"/>
                    </a:cubicBezTo>
                    <a:cubicBezTo>
                      <a:pt x="4" y="133"/>
                      <a:pt x="4" y="132"/>
                      <a:pt x="3" y="132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3" name="Freeform 1214">
                <a:extLst>
                  <a:ext uri="{FF2B5EF4-FFF2-40B4-BE49-F238E27FC236}">
                    <a16:creationId xmlns="" xmlns:a16="http://schemas.microsoft.com/office/drawing/2014/main" id="{718D1DE2-EFE3-4D56-84D4-B6C3895B9F5B}"/>
                  </a:ext>
                </a:extLst>
              </p:cNvPr>
              <p:cNvSpPr/>
              <p:nvPr/>
            </p:nvSpPr>
            <p:spPr bwMode="auto">
              <a:xfrm>
                <a:off x="4085081" y="322816"/>
                <a:ext cx="103018" cy="2288924"/>
              </a:xfrm>
              <a:custGeom>
                <a:avLst/>
                <a:gdLst>
                  <a:gd name="T0" fmla="*/ 42 w 47"/>
                  <a:gd name="T1" fmla="*/ 1029 h 1045"/>
                  <a:gd name="T2" fmla="*/ 3 w 47"/>
                  <a:gd name="T3" fmla="*/ 955 h 1045"/>
                  <a:gd name="T4" fmla="*/ 4 w 47"/>
                  <a:gd name="T5" fmla="*/ 928 h 1045"/>
                  <a:gd name="T6" fmla="*/ 16 w 47"/>
                  <a:gd name="T7" fmla="*/ 902 h 1045"/>
                  <a:gd name="T8" fmla="*/ 5 w 47"/>
                  <a:gd name="T9" fmla="*/ 872 h 1045"/>
                  <a:gd name="T10" fmla="*/ 3 w 47"/>
                  <a:gd name="T11" fmla="*/ 836 h 1045"/>
                  <a:gd name="T12" fmla="*/ 43 w 47"/>
                  <a:gd name="T13" fmla="*/ 836 h 1045"/>
                  <a:gd name="T14" fmla="*/ 43 w 47"/>
                  <a:gd name="T15" fmla="*/ 803 h 1045"/>
                  <a:gd name="T16" fmla="*/ 3 w 47"/>
                  <a:gd name="T17" fmla="*/ 738 h 1045"/>
                  <a:gd name="T18" fmla="*/ 5 w 47"/>
                  <a:gd name="T19" fmla="*/ 709 h 1045"/>
                  <a:gd name="T20" fmla="*/ 4 w 47"/>
                  <a:gd name="T21" fmla="*/ 671 h 1045"/>
                  <a:gd name="T22" fmla="*/ 28 w 47"/>
                  <a:gd name="T23" fmla="*/ 666 h 1045"/>
                  <a:gd name="T24" fmla="*/ 26 w 47"/>
                  <a:gd name="T25" fmla="*/ 631 h 1045"/>
                  <a:gd name="T26" fmla="*/ 4 w 47"/>
                  <a:gd name="T27" fmla="*/ 579 h 1045"/>
                  <a:gd name="T28" fmla="*/ 46 w 47"/>
                  <a:gd name="T29" fmla="*/ 573 h 1045"/>
                  <a:gd name="T30" fmla="*/ 4 w 47"/>
                  <a:gd name="T31" fmla="*/ 511 h 1045"/>
                  <a:gd name="T32" fmla="*/ 4 w 47"/>
                  <a:gd name="T33" fmla="*/ 496 h 1045"/>
                  <a:gd name="T34" fmla="*/ 3 w 47"/>
                  <a:gd name="T35" fmla="*/ 476 h 1045"/>
                  <a:gd name="T36" fmla="*/ 45 w 47"/>
                  <a:gd name="T37" fmla="*/ 449 h 1045"/>
                  <a:gd name="T38" fmla="*/ 7 w 47"/>
                  <a:gd name="T39" fmla="*/ 401 h 1045"/>
                  <a:gd name="T40" fmla="*/ 3 w 47"/>
                  <a:gd name="T41" fmla="*/ 377 h 1045"/>
                  <a:gd name="T42" fmla="*/ 45 w 47"/>
                  <a:gd name="T43" fmla="*/ 346 h 1045"/>
                  <a:gd name="T44" fmla="*/ 4 w 47"/>
                  <a:gd name="T45" fmla="*/ 297 h 1045"/>
                  <a:gd name="T46" fmla="*/ 2 w 47"/>
                  <a:gd name="T47" fmla="*/ 251 h 1045"/>
                  <a:gd name="T48" fmla="*/ 44 w 47"/>
                  <a:gd name="T49" fmla="*/ 232 h 1045"/>
                  <a:gd name="T50" fmla="*/ 2 w 47"/>
                  <a:gd name="T51" fmla="*/ 180 h 1045"/>
                  <a:gd name="T52" fmla="*/ 4 w 47"/>
                  <a:gd name="T53" fmla="*/ 156 h 1045"/>
                  <a:gd name="T54" fmla="*/ 44 w 47"/>
                  <a:gd name="T55" fmla="*/ 154 h 1045"/>
                  <a:gd name="T56" fmla="*/ 2 w 47"/>
                  <a:gd name="T57" fmla="*/ 94 h 1045"/>
                  <a:gd name="T58" fmla="*/ 45 w 47"/>
                  <a:gd name="T59" fmla="*/ 93 h 1045"/>
                  <a:gd name="T60" fmla="*/ 2 w 47"/>
                  <a:gd name="T61" fmla="*/ 42 h 1045"/>
                  <a:gd name="T62" fmla="*/ 3 w 47"/>
                  <a:gd name="T63" fmla="*/ 22 h 1045"/>
                  <a:gd name="T64" fmla="*/ 8 w 47"/>
                  <a:gd name="T65" fmla="*/ 9 h 1045"/>
                  <a:gd name="T66" fmla="*/ 43 w 47"/>
                  <a:gd name="T67" fmla="*/ 61 h 1045"/>
                  <a:gd name="T68" fmla="*/ 45 w 47"/>
                  <a:gd name="T69" fmla="*/ 84 h 1045"/>
                  <a:gd name="T70" fmla="*/ 44 w 47"/>
                  <a:gd name="T71" fmla="*/ 129 h 1045"/>
                  <a:gd name="T72" fmla="*/ 6 w 47"/>
                  <a:gd name="T73" fmla="*/ 132 h 1045"/>
                  <a:gd name="T74" fmla="*/ 3 w 47"/>
                  <a:gd name="T75" fmla="*/ 161 h 1045"/>
                  <a:gd name="T76" fmla="*/ 44 w 47"/>
                  <a:gd name="T77" fmla="*/ 206 h 1045"/>
                  <a:gd name="T78" fmla="*/ 2 w 47"/>
                  <a:gd name="T79" fmla="*/ 221 h 1045"/>
                  <a:gd name="T80" fmla="*/ 42 w 47"/>
                  <a:gd name="T81" fmla="*/ 284 h 1045"/>
                  <a:gd name="T82" fmla="*/ 1 w 47"/>
                  <a:gd name="T83" fmla="*/ 283 h 1045"/>
                  <a:gd name="T84" fmla="*/ 42 w 47"/>
                  <a:gd name="T85" fmla="*/ 345 h 1045"/>
                  <a:gd name="T86" fmla="*/ 43 w 47"/>
                  <a:gd name="T87" fmla="*/ 390 h 1045"/>
                  <a:gd name="T88" fmla="*/ 44 w 47"/>
                  <a:gd name="T89" fmla="*/ 420 h 1045"/>
                  <a:gd name="T90" fmla="*/ 44 w 47"/>
                  <a:gd name="T91" fmla="*/ 437 h 1045"/>
                  <a:gd name="T92" fmla="*/ 45 w 47"/>
                  <a:gd name="T93" fmla="*/ 484 h 1045"/>
                  <a:gd name="T94" fmla="*/ 44 w 47"/>
                  <a:gd name="T95" fmla="*/ 523 h 1045"/>
                  <a:gd name="T96" fmla="*/ 1 w 47"/>
                  <a:gd name="T97" fmla="*/ 531 h 1045"/>
                  <a:gd name="T98" fmla="*/ 4 w 47"/>
                  <a:gd name="T99" fmla="*/ 565 h 1045"/>
                  <a:gd name="T100" fmla="*/ 44 w 47"/>
                  <a:gd name="T101" fmla="*/ 611 h 1045"/>
                  <a:gd name="T102" fmla="*/ 2 w 47"/>
                  <a:gd name="T103" fmla="*/ 635 h 1045"/>
                  <a:gd name="T104" fmla="*/ 45 w 47"/>
                  <a:gd name="T105" fmla="*/ 677 h 1045"/>
                  <a:gd name="T106" fmla="*/ 4 w 47"/>
                  <a:gd name="T107" fmla="*/ 701 h 1045"/>
                  <a:gd name="T108" fmla="*/ 20 w 47"/>
                  <a:gd name="T109" fmla="*/ 744 h 1045"/>
                  <a:gd name="T110" fmla="*/ 45 w 47"/>
                  <a:gd name="T111" fmla="*/ 797 h 1045"/>
                  <a:gd name="T112" fmla="*/ 44 w 47"/>
                  <a:gd name="T113" fmla="*/ 827 h 1045"/>
                  <a:gd name="T114" fmla="*/ 45 w 47"/>
                  <a:gd name="T115" fmla="*/ 864 h 1045"/>
                  <a:gd name="T116" fmla="*/ 3 w 47"/>
                  <a:gd name="T117" fmla="*/ 876 h 1045"/>
                  <a:gd name="T118" fmla="*/ 44 w 47"/>
                  <a:gd name="T119" fmla="*/ 930 h 1045"/>
                  <a:gd name="T120" fmla="*/ 45 w 47"/>
                  <a:gd name="T121" fmla="*/ 971 h 1045"/>
                  <a:gd name="T122" fmla="*/ 45 w 47"/>
                  <a:gd name="T123" fmla="*/ 1002 h 1045"/>
                  <a:gd name="T124" fmla="*/ 35 w 47"/>
                  <a:gd name="T125" fmla="*/ 1038 h 10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7" h="1045">
                    <a:moveTo>
                      <a:pt x="19" y="1042"/>
                    </a:moveTo>
                    <a:cubicBezTo>
                      <a:pt x="10" y="1037"/>
                      <a:pt x="10" y="1037"/>
                      <a:pt x="10" y="1037"/>
                    </a:cubicBezTo>
                    <a:cubicBezTo>
                      <a:pt x="10" y="1038"/>
                      <a:pt x="10" y="1038"/>
                      <a:pt x="10" y="1038"/>
                    </a:cubicBezTo>
                    <a:cubicBezTo>
                      <a:pt x="9" y="1039"/>
                      <a:pt x="9" y="1039"/>
                      <a:pt x="9" y="1039"/>
                    </a:cubicBezTo>
                    <a:cubicBezTo>
                      <a:pt x="26" y="1045"/>
                      <a:pt x="26" y="1045"/>
                      <a:pt x="26" y="1045"/>
                    </a:cubicBezTo>
                    <a:cubicBezTo>
                      <a:pt x="27" y="1045"/>
                      <a:pt x="28" y="1045"/>
                      <a:pt x="28" y="1044"/>
                    </a:cubicBezTo>
                    <a:cubicBezTo>
                      <a:pt x="28" y="1043"/>
                      <a:pt x="28" y="1042"/>
                      <a:pt x="27" y="1042"/>
                    </a:cubicBezTo>
                    <a:cubicBezTo>
                      <a:pt x="5" y="1028"/>
                      <a:pt x="5" y="1028"/>
                      <a:pt x="5" y="1028"/>
                    </a:cubicBezTo>
                    <a:cubicBezTo>
                      <a:pt x="4" y="1029"/>
                      <a:pt x="4" y="1029"/>
                      <a:pt x="4" y="1029"/>
                    </a:cubicBezTo>
                    <a:cubicBezTo>
                      <a:pt x="4" y="1031"/>
                      <a:pt x="4" y="1031"/>
                      <a:pt x="4" y="1031"/>
                    </a:cubicBezTo>
                    <a:cubicBezTo>
                      <a:pt x="4" y="1029"/>
                      <a:pt x="4" y="1029"/>
                      <a:pt x="4" y="1029"/>
                    </a:cubicBezTo>
                    <a:cubicBezTo>
                      <a:pt x="3" y="1031"/>
                      <a:pt x="3" y="1031"/>
                      <a:pt x="3" y="1031"/>
                    </a:cubicBezTo>
                    <a:cubicBezTo>
                      <a:pt x="4" y="1031"/>
                      <a:pt x="4" y="1031"/>
                      <a:pt x="4" y="1031"/>
                    </a:cubicBezTo>
                    <a:cubicBezTo>
                      <a:pt x="4" y="1029"/>
                      <a:pt x="4" y="1029"/>
                      <a:pt x="4" y="1029"/>
                    </a:cubicBezTo>
                    <a:cubicBezTo>
                      <a:pt x="3" y="1031"/>
                      <a:pt x="3" y="1031"/>
                      <a:pt x="3" y="1031"/>
                    </a:cubicBezTo>
                    <a:cubicBezTo>
                      <a:pt x="4" y="1029"/>
                      <a:pt x="4" y="1029"/>
                      <a:pt x="4" y="1029"/>
                    </a:cubicBezTo>
                    <a:cubicBezTo>
                      <a:pt x="3" y="1030"/>
                      <a:pt x="3" y="1030"/>
                      <a:pt x="3" y="1030"/>
                    </a:cubicBezTo>
                    <a:cubicBezTo>
                      <a:pt x="3" y="1031"/>
                      <a:pt x="3" y="1031"/>
                      <a:pt x="3" y="1031"/>
                    </a:cubicBezTo>
                    <a:cubicBezTo>
                      <a:pt x="4" y="1029"/>
                      <a:pt x="4" y="1029"/>
                      <a:pt x="4" y="1029"/>
                    </a:cubicBezTo>
                    <a:cubicBezTo>
                      <a:pt x="3" y="1030"/>
                      <a:pt x="3" y="1030"/>
                      <a:pt x="3" y="1030"/>
                    </a:cubicBezTo>
                    <a:cubicBezTo>
                      <a:pt x="3" y="1030"/>
                      <a:pt x="3" y="1030"/>
                      <a:pt x="3" y="1030"/>
                    </a:cubicBezTo>
                    <a:cubicBezTo>
                      <a:pt x="3" y="1030"/>
                      <a:pt x="3" y="1030"/>
                      <a:pt x="3" y="1030"/>
                    </a:cubicBezTo>
                    <a:cubicBezTo>
                      <a:pt x="3" y="1030"/>
                      <a:pt x="3" y="1030"/>
                      <a:pt x="3" y="1030"/>
                    </a:cubicBezTo>
                    <a:cubicBezTo>
                      <a:pt x="3" y="1030"/>
                      <a:pt x="3" y="1030"/>
                      <a:pt x="3" y="1030"/>
                    </a:cubicBezTo>
                    <a:cubicBezTo>
                      <a:pt x="3" y="1030"/>
                      <a:pt x="3" y="1030"/>
                      <a:pt x="3" y="1030"/>
                    </a:cubicBezTo>
                    <a:cubicBezTo>
                      <a:pt x="4" y="1031"/>
                      <a:pt x="10" y="1034"/>
                      <a:pt x="17" y="1037"/>
                    </a:cubicBezTo>
                    <a:cubicBezTo>
                      <a:pt x="21" y="1038"/>
                      <a:pt x="24" y="1040"/>
                      <a:pt x="27" y="1041"/>
                    </a:cubicBezTo>
                    <a:cubicBezTo>
                      <a:pt x="28" y="1042"/>
                      <a:pt x="29" y="1042"/>
                      <a:pt x="30" y="1043"/>
                    </a:cubicBezTo>
                    <a:cubicBezTo>
                      <a:pt x="31" y="1043"/>
                      <a:pt x="31" y="1043"/>
                      <a:pt x="31" y="1043"/>
                    </a:cubicBezTo>
                    <a:cubicBezTo>
                      <a:pt x="32" y="1043"/>
                      <a:pt x="32" y="1043"/>
                      <a:pt x="33" y="1043"/>
                    </a:cubicBezTo>
                    <a:cubicBezTo>
                      <a:pt x="33" y="1043"/>
                      <a:pt x="33" y="1043"/>
                      <a:pt x="33" y="1043"/>
                    </a:cubicBezTo>
                    <a:cubicBezTo>
                      <a:pt x="33" y="1043"/>
                      <a:pt x="34" y="1043"/>
                      <a:pt x="34" y="1042"/>
                    </a:cubicBezTo>
                    <a:cubicBezTo>
                      <a:pt x="34" y="1042"/>
                      <a:pt x="34" y="1042"/>
                      <a:pt x="34" y="1042"/>
                    </a:cubicBezTo>
                    <a:cubicBezTo>
                      <a:pt x="34" y="1042"/>
                      <a:pt x="34" y="1042"/>
                      <a:pt x="34" y="1042"/>
                    </a:cubicBezTo>
                    <a:cubicBezTo>
                      <a:pt x="34" y="1041"/>
                      <a:pt x="34" y="1041"/>
                      <a:pt x="34" y="1041"/>
                    </a:cubicBezTo>
                    <a:cubicBezTo>
                      <a:pt x="33" y="1040"/>
                      <a:pt x="33" y="1040"/>
                      <a:pt x="33" y="1040"/>
                    </a:cubicBezTo>
                    <a:cubicBezTo>
                      <a:pt x="32" y="1039"/>
                      <a:pt x="29" y="1037"/>
                      <a:pt x="26" y="1035"/>
                    </a:cubicBezTo>
                    <a:cubicBezTo>
                      <a:pt x="21" y="1033"/>
                      <a:pt x="16" y="1029"/>
                      <a:pt x="11" y="1026"/>
                    </a:cubicBezTo>
                    <a:cubicBezTo>
                      <a:pt x="9" y="1025"/>
                      <a:pt x="7" y="1024"/>
                      <a:pt x="5" y="1023"/>
                    </a:cubicBezTo>
                    <a:cubicBezTo>
                      <a:pt x="4" y="1022"/>
                      <a:pt x="4" y="1022"/>
                      <a:pt x="3" y="1022"/>
                    </a:cubicBezTo>
                    <a:cubicBezTo>
                      <a:pt x="3" y="1021"/>
                      <a:pt x="3" y="1021"/>
                      <a:pt x="3" y="1021"/>
                    </a:cubicBezTo>
                    <a:cubicBezTo>
                      <a:pt x="3" y="1021"/>
                      <a:pt x="3" y="1021"/>
                      <a:pt x="3" y="1021"/>
                    </a:cubicBezTo>
                    <a:cubicBezTo>
                      <a:pt x="3" y="1021"/>
                      <a:pt x="3" y="1021"/>
                      <a:pt x="3" y="1021"/>
                    </a:cubicBezTo>
                    <a:cubicBezTo>
                      <a:pt x="3" y="1021"/>
                      <a:pt x="3" y="1021"/>
                      <a:pt x="3" y="1021"/>
                    </a:cubicBezTo>
                    <a:cubicBezTo>
                      <a:pt x="3" y="1021"/>
                      <a:pt x="3" y="1021"/>
                      <a:pt x="3" y="1021"/>
                    </a:cubicBezTo>
                    <a:cubicBezTo>
                      <a:pt x="3" y="1021"/>
                      <a:pt x="3" y="1021"/>
                      <a:pt x="3" y="1021"/>
                    </a:cubicBezTo>
                    <a:cubicBezTo>
                      <a:pt x="2" y="1022"/>
                      <a:pt x="2" y="1022"/>
                      <a:pt x="2" y="1022"/>
                    </a:cubicBezTo>
                    <a:cubicBezTo>
                      <a:pt x="3" y="1022"/>
                      <a:pt x="3" y="1022"/>
                      <a:pt x="3" y="1022"/>
                    </a:cubicBezTo>
                    <a:cubicBezTo>
                      <a:pt x="3" y="1021"/>
                      <a:pt x="3" y="1021"/>
                      <a:pt x="3" y="1021"/>
                    </a:cubicBezTo>
                    <a:cubicBezTo>
                      <a:pt x="2" y="1022"/>
                      <a:pt x="2" y="1022"/>
                      <a:pt x="2" y="1022"/>
                    </a:cubicBezTo>
                    <a:cubicBezTo>
                      <a:pt x="3" y="1022"/>
                      <a:pt x="3" y="1022"/>
                      <a:pt x="3" y="1022"/>
                    </a:cubicBezTo>
                    <a:cubicBezTo>
                      <a:pt x="2" y="1022"/>
                      <a:pt x="2" y="1022"/>
                      <a:pt x="2" y="1022"/>
                    </a:cubicBezTo>
                    <a:cubicBezTo>
                      <a:pt x="3" y="1022"/>
                      <a:pt x="3" y="1022"/>
                      <a:pt x="3" y="1022"/>
                    </a:cubicBezTo>
                    <a:cubicBezTo>
                      <a:pt x="3" y="1022"/>
                      <a:pt x="3" y="1022"/>
                      <a:pt x="3" y="1022"/>
                    </a:cubicBezTo>
                    <a:cubicBezTo>
                      <a:pt x="2" y="1022"/>
                      <a:pt x="2" y="1022"/>
                      <a:pt x="2" y="1022"/>
                    </a:cubicBezTo>
                    <a:cubicBezTo>
                      <a:pt x="3" y="1022"/>
                      <a:pt x="3" y="1022"/>
                      <a:pt x="3" y="1022"/>
                    </a:cubicBezTo>
                    <a:cubicBezTo>
                      <a:pt x="2" y="1022"/>
                      <a:pt x="2" y="1022"/>
                      <a:pt x="2" y="1022"/>
                    </a:cubicBezTo>
                    <a:cubicBezTo>
                      <a:pt x="1" y="1024"/>
                      <a:pt x="1" y="1024"/>
                      <a:pt x="1" y="1024"/>
                    </a:cubicBezTo>
                    <a:cubicBezTo>
                      <a:pt x="1" y="1024"/>
                      <a:pt x="10" y="1028"/>
                      <a:pt x="18" y="1032"/>
                    </a:cubicBezTo>
                    <a:cubicBezTo>
                      <a:pt x="22" y="1034"/>
                      <a:pt x="27" y="1036"/>
                      <a:pt x="30" y="1037"/>
                    </a:cubicBezTo>
                    <a:cubicBezTo>
                      <a:pt x="31" y="1038"/>
                      <a:pt x="33" y="1038"/>
                      <a:pt x="34" y="1039"/>
                    </a:cubicBezTo>
                    <a:cubicBezTo>
                      <a:pt x="34" y="1039"/>
                      <a:pt x="35" y="1039"/>
                      <a:pt x="35" y="1039"/>
                    </a:cubicBezTo>
                    <a:cubicBezTo>
                      <a:pt x="36" y="1039"/>
                      <a:pt x="36" y="1039"/>
                      <a:pt x="36" y="1039"/>
                    </a:cubicBezTo>
                    <a:cubicBezTo>
                      <a:pt x="36" y="1039"/>
                      <a:pt x="36" y="1040"/>
                      <a:pt x="36" y="1040"/>
                    </a:cubicBezTo>
                    <a:cubicBezTo>
                      <a:pt x="37" y="1039"/>
                      <a:pt x="37" y="1039"/>
                      <a:pt x="37" y="1039"/>
                    </a:cubicBezTo>
                    <a:cubicBezTo>
                      <a:pt x="37" y="1039"/>
                      <a:pt x="37" y="1039"/>
                      <a:pt x="38" y="1039"/>
                    </a:cubicBezTo>
                    <a:cubicBezTo>
                      <a:pt x="38" y="1039"/>
                      <a:pt x="38" y="1039"/>
                      <a:pt x="38" y="1039"/>
                    </a:cubicBezTo>
                    <a:cubicBezTo>
                      <a:pt x="38" y="1038"/>
                      <a:pt x="38" y="1038"/>
                      <a:pt x="38" y="1038"/>
                    </a:cubicBezTo>
                    <a:cubicBezTo>
                      <a:pt x="38" y="1037"/>
                      <a:pt x="38" y="1037"/>
                      <a:pt x="37" y="1037"/>
                    </a:cubicBezTo>
                    <a:cubicBezTo>
                      <a:pt x="37" y="1037"/>
                      <a:pt x="37" y="1036"/>
                      <a:pt x="36" y="1036"/>
                    </a:cubicBezTo>
                    <a:cubicBezTo>
                      <a:pt x="35" y="1035"/>
                      <a:pt x="32" y="1033"/>
                      <a:pt x="29" y="1031"/>
                    </a:cubicBezTo>
                    <a:cubicBezTo>
                      <a:pt x="19" y="1024"/>
                      <a:pt x="3" y="1015"/>
                      <a:pt x="3" y="1015"/>
                    </a:cubicBezTo>
                    <a:cubicBezTo>
                      <a:pt x="2" y="1017"/>
                      <a:pt x="2" y="1017"/>
                      <a:pt x="2" y="1017"/>
                    </a:cubicBezTo>
                    <a:cubicBezTo>
                      <a:pt x="3" y="1017"/>
                      <a:pt x="3" y="1017"/>
                      <a:pt x="3" y="1017"/>
                    </a:cubicBezTo>
                    <a:cubicBezTo>
                      <a:pt x="2" y="1017"/>
                      <a:pt x="2" y="1017"/>
                      <a:pt x="2" y="1017"/>
                    </a:cubicBezTo>
                    <a:cubicBezTo>
                      <a:pt x="2" y="1018"/>
                      <a:pt x="2" y="1018"/>
                      <a:pt x="2" y="1018"/>
                    </a:cubicBezTo>
                    <a:cubicBezTo>
                      <a:pt x="3" y="1018"/>
                      <a:pt x="3" y="1018"/>
                      <a:pt x="3" y="1017"/>
                    </a:cubicBezTo>
                    <a:cubicBezTo>
                      <a:pt x="2" y="1017"/>
                      <a:pt x="2" y="1017"/>
                      <a:pt x="2" y="1017"/>
                    </a:cubicBezTo>
                    <a:cubicBezTo>
                      <a:pt x="2" y="1018"/>
                      <a:pt x="2" y="1018"/>
                      <a:pt x="2" y="1018"/>
                    </a:cubicBezTo>
                    <a:cubicBezTo>
                      <a:pt x="2" y="1017"/>
                      <a:pt x="2" y="1017"/>
                      <a:pt x="2" y="1017"/>
                    </a:cubicBezTo>
                    <a:cubicBezTo>
                      <a:pt x="2" y="1018"/>
                      <a:pt x="2" y="1018"/>
                      <a:pt x="2" y="1018"/>
                    </a:cubicBezTo>
                    <a:cubicBezTo>
                      <a:pt x="2" y="1018"/>
                      <a:pt x="2" y="1018"/>
                      <a:pt x="2" y="1018"/>
                    </a:cubicBezTo>
                    <a:cubicBezTo>
                      <a:pt x="2" y="1017"/>
                      <a:pt x="2" y="1017"/>
                      <a:pt x="2" y="1017"/>
                    </a:cubicBezTo>
                    <a:cubicBezTo>
                      <a:pt x="2" y="1018"/>
                      <a:pt x="2" y="1018"/>
                      <a:pt x="2" y="1018"/>
                    </a:cubicBezTo>
                    <a:cubicBezTo>
                      <a:pt x="2" y="1017"/>
                      <a:pt x="2" y="1017"/>
                      <a:pt x="2" y="1017"/>
                    </a:cubicBezTo>
                    <a:cubicBezTo>
                      <a:pt x="2" y="1018"/>
                      <a:pt x="2" y="1018"/>
                      <a:pt x="2" y="1018"/>
                    </a:cubicBezTo>
                    <a:cubicBezTo>
                      <a:pt x="2" y="1018"/>
                      <a:pt x="2" y="1018"/>
                      <a:pt x="2" y="1018"/>
                    </a:cubicBezTo>
                    <a:cubicBezTo>
                      <a:pt x="2" y="1017"/>
                      <a:pt x="2" y="1017"/>
                      <a:pt x="2" y="1017"/>
                    </a:cubicBezTo>
                    <a:cubicBezTo>
                      <a:pt x="2" y="1018"/>
                      <a:pt x="2" y="1018"/>
                      <a:pt x="2" y="1018"/>
                    </a:cubicBezTo>
                    <a:cubicBezTo>
                      <a:pt x="2" y="1018"/>
                      <a:pt x="2" y="1018"/>
                      <a:pt x="2" y="1018"/>
                    </a:cubicBezTo>
                    <a:cubicBezTo>
                      <a:pt x="2" y="1018"/>
                      <a:pt x="2" y="1018"/>
                      <a:pt x="2" y="1018"/>
                    </a:cubicBezTo>
                    <a:cubicBezTo>
                      <a:pt x="2" y="1018"/>
                      <a:pt x="2" y="1018"/>
                      <a:pt x="2" y="1018"/>
                    </a:cubicBezTo>
                    <a:cubicBezTo>
                      <a:pt x="2" y="1018"/>
                      <a:pt x="2" y="1018"/>
                      <a:pt x="2" y="1018"/>
                    </a:cubicBezTo>
                    <a:cubicBezTo>
                      <a:pt x="2" y="1018"/>
                      <a:pt x="2" y="1018"/>
                      <a:pt x="2" y="1018"/>
                    </a:cubicBezTo>
                    <a:cubicBezTo>
                      <a:pt x="2" y="1018"/>
                      <a:pt x="3" y="1018"/>
                      <a:pt x="4" y="1019"/>
                    </a:cubicBezTo>
                    <a:cubicBezTo>
                      <a:pt x="8" y="1021"/>
                      <a:pt x="16" y="1025"/>
                      <a:pt x="24" y="1028"/>
                    </a:cubicBezTo>
                    <a:cubicBezTo>
                      <a:pt x="27" y="1030"/>
                      <a:pt x="31" y="1031"/>
                      <a:pt x="34" y="1033"/>
                    </a:cubicBezTo>
                    <a:cubicBezTo>
                      <a:pt x="35" y="1033"/>
                      <a:pt x="37" y="1034"/>
                      <a:pt x="38" y="1034"/>
                    </a:cubicBezTo>
                    <a:cubicBezTo>
                      <a:pt x="38" y="1034"/>
                      <a:pt x="38" y="1034"/>
                      <a:pt x="39" y="1035"/>
                    </a:cubicBezTo>
                    <a:cubicBezTo>
                      <a:pt x="39" y="1035"/>
                      <a:pt x="39" y="1035"/>
                      <a:pt x="40" y="1035"/>
                    </a:cubicBezTo>
                    <a:cubicBezTo>
                      <a:pt x="40" y="1035"/>
                      <a:pt x="40" y="1035"/>
                      <a:pt x="40" y="1035"/>
                    </a:cubicBezTo>
                    <a:cubicBezTo>
                      <a:pt x="41" y="1035"/>
                      <a:pt x="41" y="1034"/>
                      <a:pt x="41" y="1034"/>
                    </a:cubicBezTo>
                    <a:cubicBezTo>
                      <a:pt x="41" y="1034"/>
                      <a:pt x="42" y="1033"/>
                      <a:pt x="41" y="1033"/>
                    </a:cubicBezTo>
                    <a:cubicBezTo>
                      <a:pt x="41" y="1032"/>
                      <a:pt x="41" y="1032"/>
                      <a:pt x="41" y="1032"/>
                    </a:cubicBezTo>
                    <a:cubicBezTo>
                      <a:pt x="4" y="1009"/>
                      <a:pt x="4" y="1009"/>
                      <a:pt x="4" y="1009"/>
                    </a:cubicBezTo>
                    <a:cubicBezTo>
                      <a:pt x="4" y="1010"/>
                      <a:pt x="4" y="1010"/>
                      <a:pt x="4" y="1010"/>
                    </a:cubicBezTo>
                    <a:cubicBezTo>
                      <a:pt x="5" y="1011"/>
                      <a:pt x="5" y="1011"/>
                      <a:pt x="5" y="1011"/>
                    </a:cubicBezTo>
                    <a:cubicBezTo>
                      <a:pt x="4" y="1010"/>
                      <a:pt x="4" y="1010"/>
                      <a:pt x="4" y="1010"/>
                    </a:cubicBezTo>
                    <a:cubicBezTo>
                      <a:pt x="4" y="1012"/>
                      <a:pt x="4" y="1012"/>
                      <a:pt x="4" y="1012"/>
                    </a:cubicBezTo>
                    <a:cubicBezTo>
                      <a:pt x="4" y="1012"/>
                      <a:pt x="5" y="1012"/>
                      <a:pt x="5" y="1011"/>
                    </a:cubicBezTo>
                    <a:cubicBezTo>
                      <a:pt x="4" y="1010"/>
                      <a:pt x="4" y="1010"/>
                      <a:pt x="4" y="1010"/>
                    </a:cubicBezTo>
                    <a:cubicBezTo>
                      <a:pt x="4" y="1012"/>
                      <a:pt x="4" y="1012"/>
                      <a:pt x="4" y="1012"/>
                    </a:cubicBezTo>
                    <a:cubicBezTo>
                      <a:pt x="4" y="1010"/>
                      <a:pt x="4" y="1010"/>
                      <a:pt x="4" y="1010"/>
                    </a:cubicBezTo>
                    <a:cubicBezTo>
                      <a:pt x="4" y="1012"/>
                      <a:pt x="4" y="1012"/>
                      <a:pt x="4" y="1012"/>
                    </a:cubicBezTo>
                    <a:cubicBezTo>
                      <a:pt x="4" y="1012"/>
                      <a:pt x="4" y="1012"/>
                      <a:pt x="4" y="1012"/>
                    </a:cubicBezTo>
                    <a:cubicBezTo>
                      <a:pt x="4" y="1010"/>
                      <a:pt x="4" y="1010"/>
                      <a:pt x="4" y="1010"/>
                    </a:cubicBezTo>
                    <a:cubicBezTo>
                      <a:pt x="4" y="1012"/>
                      <a:pt x="4" y="1012"/>
                      <a:pt x="4" y="1012"/>
                    </a:cubicBezTo>
                    <a:cubicBezTo>
                      <a:pt x="4" y="1011"/>
                      <a:pt x="4" y="1011"/>
                      <a:pt x="4" y="1011"/>
                    </a:cubicBezTo>
                    <a:cubicBezTo>
                      <a:pt x="3" y="1012"/>
                      <a:pt x="3" y="1012"/>
                      <a:pt x="3" y="1012"/>
                    </a:cubicBezTo>
                    <a:cubicBezTo>
                      <a:pt x="3" y="1012"/>
                      <a:pt x="3" y="1012"/>
                      <a:pt x="4" y="1012"/>
                    </a:cubicBezTo>
                    <a:cubicBezTo>
                      <a:pt x="4" y="1011"/>
                      <a:pt x="4" y="1011"/>
                      <a:pt x="4" y="1011"/>
                    </a:cubicBezTo>
                    <a:cubicBezTo>
                      <a:pt x="3" y="1012"/>
                      <a:pt x="3" y="1012"/>
                      <a:pt x="3" y="1012"/>
                    </a:cubicBezTo>
                    <a:cubicBezTo>
                      <a:pt x="3" y="1012"/>
                      <a:pt x="3" y="1012"/>
                      <a:pt x="3" y="1012"/>
                    </a:cubicBezTo>
                    <a:cubicBezTo>
                      <a:pt x="4" y="1012"/>
                      <a:pt x="6" y="1013"/>
                      <a:pt x="10" y="1015"/>
                    </a:cubicBezTo>
                    <a:cubicBezTo>
                      <a:pt x="16" y="1017"/>
                      <a:pt x="23" y="1021"/>
                      <a:pt x="30" y="1024"/>
                    </a:cubicBezTo>
                    <a:cubicBezTo>
                      <a:pt x="33" y="1025"/>
                      <a:pt x="36" y="1026"/>
                      <a:pt x="38" y="1027"/>
                    </a:cubicBezTo>
                    <a:cubicBezTo>
                      <a:pt x="39" y="1028"/>
                      <a:pt x="40" y="1028"/>
                      <a:pt x="41" y="1028"/>
                    </a:cubicBezTo>
                    <a:cubicBezTo>
                      <a:pt x="42" y="1029"/>
                      <a:pt x="42" y="1029"/>
                      <a:pt x="42" y="1029"/>
                    </a:cubicBezTo>
                    <a:cubicBezTo>
                      <a:pt x="42" y="1029"/>
                      <a:pt x="42" y="1029"/>
                      <a:pt x="42" y="1029"/>
                    </a:cubicBezTo>
                    <a:cubicBezTo>
                      <a:pt x="42" y="1029"/>
                      <a:pt x="42" y="1029"/>
                      <a:pt x="42" y="1029"/>
                    </a:cubicBezTo>
                    <a:cubicBezTo>
                      <a:pt x="43" y="1029"/>
                      <a:pt x="43" y="1029"/>
                      <a:pt x="43" y="1029"/>
                    </a:cubicBezTo>
                    <a:cubicBezTo>
                      <a:pt x="43" y="1029"/>
                      <a:pt x="43" y="1029"/>
                      <a:pt x="44" y="1028"/>
                    </a:cubicBezTo>
                    <a:cubicBezTo>
                      <a:pt x="44" y="1028"/>
                      <a:pt x="44" y="1028"/>
                      <a:pt x="44" y="1027"/>
                    </a:cubicBezTo>
                    <a:cubicBezTo>
                      <a:pt x="44" y="1027"/>
                      <a:pt x="44" y="1026"/>
                      <a:pt x="43" y="1026"/>
                    </a:cubicBezTo>
                    <a:cubicBezTo>
                      <a:pt x="22" y="1013"/>
                      <a:pt x="22" y="1013"/>
                      <a:pt x="22" y="1013"/>
                    </a:cubicBezTo>
                    <a:cubicBezTo>
                      <a:pt x="45" y="1023"/>
                      <a:pt x="45" y="1023"/>
                      <a:pt x="45" y="1023"/>
                    </a:cubicBezTo>
                    <a:cubicBezTo>
                      <a:pt x="45" y="1023"/>
                      <a:pt x="46" y="1023"/>
                      <a:pt x="47" y="1022"/>
                    </a:cubicBezTo>
                    <a:cubicBezTo>
                      <a:pt x="47" y="1022"/>
                      <a:pt x="47" y="1021"/>
                      <a:pt x="46" y="1020"/>
                    </a:cubicBezTo>
                    <a:cubicBezTo>
                      <a:pt x="46" y="1020"/>
                      <a:pt x="43" y="1019"/>
                      <a:pt x="39" y="1016"/>
                    </a:cubicBezTo>
                    <a:cubicBezTo>
                      <a:pt x="33" y="1013"/>
                      <a:pt x="24" y="1007"/>
                      <a:pt x="17" y="1002"/>
                    </a:cubicBezTo>
                    <a:cubicBezTo>
                      <a:pt x="13" y="1000"/>
                      <a:pt x="10" y="998"/>
                      <a:pt x="7" y="996"/>
                    </a:cubicBezTo>
                    <a:cubicBezTo>
                      <a:pt x="6" y="996"/>
                      <a:pt x="5" y="995"/>
                      <a:pt x="5" y="995"/>
                    </a:cubicBezTo>
                    <a:cubicBezTo>
                      <a:pt x="4" y="994"/>
                      <a:pt x="4" y="994"/>
                      <a:pt x="4" y="994"/>
                    </a:cubicBezTo>
                    <a:cubicBezTo>
                      <a:pt x="4" y="994"/>
                      <a:pt x="4" y="994"/>
                      <a:pt x="4" y="994"/>
                    </a:cubicBezTo>
                    <a:cubicBezTo>
                      <a:pt x="3" y="995"/>
                      <a:pt x="3" y="995"/>
                      <a:pt x="3" y="995"/>
                    </a:cubicBezTo>
                    <a:cubicBezTo>
                      <a:pt x="4" y="994"/>
                      <a:pt x="4" y="994"/>
                      <a:pt x="4" y="994"/>
                    </a:cubicBezTo>
                    <a:cubicBezTo>
                      <a:pt x="4" y="994"/>
                      <a:pt x="4" y="994"/>
                      <a:pt x="4" y="994"/>
                    </a:cubicBezTo>
                    <a:cubicBezTo>
                      <a:pt x="3" y="995"/>
                      <a:pt x="3" y="995"/>
                      <a:pt x="3" y="995"/>
                    </a:cubicBezTo>
                    <a:cubicBezTo>
                      <a:pt x="4" y="994"/>
                      <a:pt x="4" y="994"/>
                      <a:pt x="4" y="994"/>
                    </a:cubicBezTo>
                    <a:cubicBezTo>
                      <a:pt x="3" y="995"/>
                      <a:pt x="3" y="995"/>
                      <a:pt x="3" y="995"/>
                    </a:cubicBezTo>
                    <a:cubicBezTo>
                      <a:pt x="4" y="994"/>
                      <a:pt x="4" y="994"/>
                      <a:pt x="4" y="994"/>
                    </a:cubicBezTo>
                    <a:cubicBezTo>
                      <a:pt x="4" y="994"/>
                      <a:pt x="4" y="994"/>
                      <a:pt x="4" y="994"/>
                    </a:cubicBezTo>
                    <a:cubicBezTo>
                      <a:pt x="3" y="995"/>
                      <a:pt x="3" y="995"/>
                      <a:pt x="3" y="995"/>
                    </a:cubicBezTo>
                    <a:cubicBezTo>
                      <a:pt x="4" y="994"/>
                      <a:pt x="4" y="994"/>
                      <a:pt x="4" y="994"/>
                    </a:cubicBezTo>
                    <a:cubicBezTo>
                      <a:pt x="3" y="995"/>
                      <a:pt x="3" y="995"/>
                      <a:pt x="3" y="995"/>
                    </a:cubicBezTo>
                    <a:cubicBezTo>
                      <a:pt x="4" y="995"/>
                      <a:pt x="4" y="995"/>
                      <a:pt x="4" y="995"/>
                    </a:cubicBezTo>
                    <a:cubicBezTo>
                      <a:pt x="4" y="995"/>
                      <a:pt x="4" y="994"/>
                      <a:pt x="4" y="994"/>
                    </a:cubicBezTo>
                    <a:cubicBezTo>
                      <a:pt x="3" y="995"/>
                      <a:pt x="3" y="995"/>
                      <a:pt x="3" y="995"/>
                    </a:cubicBezTo>
                    <a:cubicBezTo>
                      <a:pt x="4" y="995"/>
                      <a:pt x="4" y="995"/>
                      <a:pt x="4" y="995"/>
                    </a:cubicBezTo>
                    <a:cubicBezTo>
                      <a:pt x="3" y="995"/>
                      <a:pt x="3" y="995"/>
                      <a:pt x="3" y="995"/>
                    </a:cubicBezTo>
                    <a:cubicBezTo>
                      <a:pt x="4" y="996"/>
                      <a:pt x="4" y="996"/>
                      <a:pt x="4" y="996"/>
                    </a:cubicBezTo>
                    <a:cubicBezTo>
                      <a:pt x="3" y="995"/>
                      <a:pt x="3" y="995"/>
                      <a:pt x="3" y="995"/>
                    </a:cubicBezTo>
                    <a:cubicBezTo>
                      <a:pt x="3" y="996"/>
                      <a:pt x="3" y="996"/>
                      <a:pt x="3" y="996"/>
                    </a:cubicBezTo>
                    <a:cubicBezTo>
                      <a:pt x="3" y="996"/>
                      <a:pt x="4" y="996"/>
                      <a:pt x="4" y="996"/>
                    </a:cubicBezTo>
                    <a:cubicBezTo>
                      <a:pt x="3" y="995"/>
                      <a:pt x="3" y="995"/>
                      <a:pt x="3" y="995"/>
                    </a:cubicBezTo>
                    <a:cubicBezTo>
                      <a:pt x="3" y="996"/>
                      <a:pt x="3" y="996"/>
                      <a:pt x="3" y="996"/>
                    </a:cubicBezTo>
                    <a:cubicBezTo>
                      <a:pt x="3" y="995"/>
                      <a:pt x="3" y="995"/>
                      <a:pt x="3" y="995"/>
                    </a:cubicBezTo>
                    <a:cubicBezTo>
                      <a:pt x="3" y="996"/>
                      <a:pt x="3" y="996"/>
                      <a:pt x="3" y="996"/>
                    </a:cubicBezTo>
                    <a:cubicBezTo>
                      <a:pt x="3" y="996"/>
                      <a:pt x="3" y="996"/>
                      <a:pt x="3" y="996"/>
                    </a:cubicBezTo>
                    <a:cubicBezTo>
                      <a:pt x="3" y="995"/>
                      <a:pt x="3" y="995"/>
                      <a:pt x="3" y="995"/>
                    </a:cubicBezTo>
                    <a:cubicBezTo>
                      <a:pt x="3" y="996"/>
                      <a:pt x="3" y="996"/>
                      <a:pt x="3" y="996"/>
                    </a:cubicBezTo>
                    <a:cubicBezTo>
                      <a:pt x="3" y="995"/>
                      <a:pt x="3" y="995"/>
                      <a:pt x="3" y="995"/>
                    </a:cubicBezTo>
                    <a:cubicBezTo>
                      <a:pt x="2" y="996"/>
                      <a:pt x="2" y="996"/>
                      <a:pt x="2" y="996"/>
                    </a:cubicBezTo>
                    <a:cubicBezTo>
                      <a:pt x="3" y="996"/>
                      <a:pt x="3" y="996"/>
                      <a:pt x="3" y="996"/>
                    </a:cubicBezTo>
                    <a:cubicBezTo>
                      <a:pt x="3" y="995"/>
                      <a:pt x="3" y="995"/>
                      <a:pt x="3" y="995"/>
                    </a:cubicBezTo>
                    <a:cubicBezTo>
                      <a:pt x="2" y="996"/>
                      <a:pt x="2" y="996"/>
                      <a:pt x="2" y="996"/>
                    </a:cubicBezTo>
                    <a:cubicBezTo>
                      <a:pt x="2" y="996"/>
                      <a:pt x="2" y="996"/>
                      <a:pt x="2" y="996"/>
                    </a:cubicBezTo>
                    <a:cubicBezTo>
                      <a:pt x="3" y="997"/>
                      <a:pt x="4" y="997"/>
                      <a:pt x="5" y="998"/>
                    </a:cubicBezTo>
                    <a:cubicBezTo>
                      <a:pt x="10" y="1000"/>
                      <a:pt x="19" y="1004"/>
                      <a:pt x="28" y="1008"/>
                    </a:cubicBezTo>
                    <a:cubicBezTo>
                      <a:pt x="36" y="1012"/>
                      <a:pt x="43" y="1015"/>
                      <a:pt x="43" y="1015"/>
                    </a:cubicBezTo>
                    <a:cubicBezTo>
                      <a:pt x="44" y="1016"/>
                      <a:pt x="45" y="1016"/>
                      <a:pt x="45" y="1015"/>
                    </a:cubicBezTo>
                    <a:cubicBezTo>
                      <a:pt x="45" y="1014"/>
                      <a:pt x="45" y="1013"/>
                      <a:pt x="44" y="1013"/>
                    </a:cubicBezTo>
                    <a:cubicBezTo>
                      <a:pt x="44" y="1013"/>
                      <a:pt x="42" y="1011"/>
                      <a:pt x="38" y="1009"/>
                    </a:cubicBezTo>
                    <a:cubicBezTo>
                      <a:pt x="32" y="1006"/>
                      <a:pt x="23" y="1000"/>
                      <a:pt x="16" y="996"/>
                    </a:cubicBezTo>
                    <a:cubicBezTo>
                      <a:pt x="13" y="994"/>
                      <a:pt x="9" y="992"/>
                      <a:pt x="7" y="990"/>
                    </a:cubicBezTo>
                    <a:cubicBezTo>
                      <a:pt x="6" y="989"/>
                      <a:pt x="5" y="989"/>
                      <a:pt x="4" y="988"/>
                    </a:cubicBezTo>
                    <a:cubicBezTo>
                      <a:pt x="4" y="988"/>
                      <a:pt x="4" y="988"/>
                      <a:pt x="4" y="988"/>
                    </a:cubicBezTo>
                    <a:cubicBezTo>
                      <a:pt x="4" y="988"/>
                      <a:pt x="4" y="988"/>
                      <a:pt x="4" y="988"/>
                    </a:cubicBezTo>
                    <a:cubicBezTo>
                      <a:pt x="3" y="988"/>
                      <a:pt x="3" y="988"/>
                      <a:pt x="3" y="988"/>
                    </a:cubicBezTo>
                    <a:cubicBezTo>
                      <a:pt x="4" y="988"/>
                      <a:pt x="4" y="988"/>
                      <a:pt x="4" y="988"/>
                    </a:cubicBezTo>
                    <a:cubicBezTo>
                      <a:pt x="4" y="988"/>
                      <a:pt x="4" y="988"/>
                      <a:pt x="4" y="988"/>
                    </a:cubicBezTo>
                    <a:cubicBezTo>
                      <a:pt x="3" y="988"/>
                      <a:pt x="3" y="988"/>
                      <a:pt x="3" y="988"/>
                    </a:cubicBezTo>
                    <a:cubicBezTo>
                      <a:pt x="4" y="988"/>
                      <a:pt x="4" y="988"/>
                      <a:pt x="4" y="988"/>
                    </a:cubicBezTo>
                    <a:cubicBezTo>
                      <a:pt x="2" y="988"/>
                      <a:pt x="2" y="988"/>
                      <a:pt x="2" y="988"/>
                    </a:cubicBezTo>
                    <a:cubicBezTo>
                      <a:pt x="4" y="988"/>
                      <a:pt x="4" y="988"/>
                      <a:pt x="4" y="988"/>
                    </a:cubicBezTo>
                    <a:cubicBezTo>
                      <a:pt x="4" y="988"/>
                      <a:pt x="4" y="988"/>
                      <a:pt x="4" y="988"/>
                    </a:cubicBezTo>
                    <a:cubicBezTo>
                      <a:pt x="2" y="988"/>
                      <a:pt x="2" y="988"/>
                      <a:pt x="2" y="988"/>
                    </a:cubicBezTo>
                    <a:cubicBezTo>
                      <a:pt x="4" y="988"/>
                      <a:pt x="4" y="988"/>
                      <a:pt x="4" y="988"/>
                    </a:cubicBezTo>
                    <a:cubicBezTo>
                      <a:pt x="2" y="988"/>
                      <a:pt x="2" y="988"/>
                      <a:pt x="2" y="988"/>
                    </a:cubicBezTo>
                    <a:cubicBezTo>
                      <a:pt x="4" y="989"/>
                      <a:pt x="4" y="989"/>
                      <a:pt x="4" y="989"/>
                    </a:cubicBezTo>
                    <a:cubicBezTo>
                      <a:pt x="4" y="988"/>
                      <a:pt x="4" y="988"/>
                      <a:pt x="4" y="988"/>
                    </a:cubicBezTo>
                    <a:cubicBezTo>
                      <a:pt x="2" y="988"/>
                      <a:pt x="2" y="988"/>
                      <a:pt x="2" y="988"/>
                    </a:cubicBezTo>
                    <a:cubicBezTo>
                      <a:pt x="4" y="989"/>
                      <a:pt x="4" y="989"/>
                      <a:pt x="4" y="989"/>
                    </a:cubicBezTo>
                    <a:cubicBezTo>
                      <a:pt x="2" y="988"/>
                      <a:pt x="2" y="988"/>
                      <a:pt x="2" y="988"/>
                    </a:cubicBezTo>
                    <a:cubicBezTo>
                      <a:pt x="2" y="990"/>
                      <a:pt x="2" y="990"/>
                      <a:pt x="2" y="990"/>
                    </a:cubicBezTo>
                    <a:cubicBezTo>
                      <a:pt x="2" y="990"/>
                      <a:pt x="11" y="995"/>
                      <a:pt x="22" y="1000"/>
                    </a:cubicBezTo>
                    <a:cubicBezTo>
                      <a:pt x="27" y="1002"/>
                      <a:pt x="32" y="1004"/>
                      <a:pt x="36" y="1006"/>
                    </a:cubicBezTo>
                    <a:cubicBezTo>
                      <a:pt x="38" y="1007"/>
                      <a:pt x="40" y="1008"/>
                      <a:pt x="41" y="1009"/>
                    </a:cubicBezTo>
                    <a:cubicBezTo>
                      <a:pt x="42" y="1009"/>
                      <a:pt x="42" y="1009"/>
                      <a:pt x="43" y="1009"/>
                    </a:cubicBezTo>
                    <a:cubicBezTo>
                      <a:pt x="43" y="1009"/>
                      <a:pt x="44" y="1010"/>
                      <a:pt x="44" y="1010"/>
                    </a:cubicBezTo>
                    <a:cubicBezTo>
                      <a:pt x="45" y="1010"/>
                      <a:pt x="45" y="1010"/>
                      <a:pt x="45" y="1010"/>
                    </a:cubicBezTo>
                    <a:cubicBezTo>
                      <a:pt x="45" y="1009"/>
                      <a:pt x="45" y="1009"/>
                      <a:pt x="46" y="1009"/>
                    </a:cubicBezTo>
                    <a:cubicBezTo>
                      <a:pt x="46" y="1009"/>
                      <a:pt x="46" y="1008"/>
                      <a:pt x="46" y="1008"/>
                    </a:cubicBezTo>
                    <a:cubicBezTo>
                      <a:pt x="46" y="1007"/>
                      <a:pt x="45" y="1007"/>
                      <a:pt x="45" y="1007"/>
                    </a:cubicBezTo>
                    <a:cubicBezTo>
                      <a:pt x="3" y="980"/>
                      <a:pt x="3" y="980"/>
                      <a:pt x="3" y="980"/>
                    </a:cubicBezTo>
                    <a:cubicBezTo>
                      <a:pt x="2" y="982"/>
                      <a:pt x="2" y="982"/>
                      <a:pt x="2" y="982"/>
                    </a:cubicBezTo>
                    <a:cubicBezTo>
                      <a:pt x="1" y="983"/>
                      <a:pt x="1" y="983"/>
                      <a:pt x="1" y="983"/>
                    </a:cubicBezTo>
                    <a:cubicBezTo>
                      <a:pt x="1" y="983"/>
                      <a:pt x="12" y="988"/>
                      <a:pt x="22" y="994"/>
                    </a:cubicBezTo>
                    <a:cubicBezTo>
                      <a:pt x="28" y="997"/>
                      <a:pt x="33" y="999"/>
                      <a:pt x="37" y="1001"/>
                    </a:cubicBezTo>
                    <a:cubicBezTo>
                      <a:pt x="39" y="1003"/>
                      <a:pt x="41" y="1003"/>
                      <a:pt x="42" y="1004"/>
                    </a:cubicBezTo>
                    <a:cubicBezTo>
                      <a:pt x="43" y="1004"/>
                      <a:pt x="43" y="1005"/>
                      <a:pt x="44" y="1005"/>
                    </a:cubicBezTo>
                    <a:cubicBezTo>
                      <a:pt x="44" y="1005"/>
                      <a:pt x="44" y="1005"/>
                      <a:pt x="44" y="1005"/>
                    </a:cubicBezTo>
                    <a:cubicBezTo>
                      <a:pt x="45" y="1005"/>
                      <a:pt x="45" y="1005"/>
                      <a:pt x="45" y="1005"/>
                    </a:cubicBezTo>
                    <a:cubicBezTo>
                      <a:pt x="46" y="1005"/>
                      <a:pt x="46" y="1005"/>
                      <a:pt x="46" y="1005"/>
                    </a:cubicBezTo>
                    <a:cubicBezTo>
                      <a:pt x="46" y="1005"/>
                      <a:pt x="46" y="1005"/>
                      <a:pt x="46" y="1004"/>
                    </a:cubicBezTo>
                    <a:cubicBezTo>
                      <a:pt x="46" y="1004"/>
                      <a:pt x="46" y="1004"/>
                      <a:pt x="46" y="1004"/>
                    </a:cubicBezTo>
                    <a:cubicBezTo>
                      <a:pt x="47" y="1004"/>
                      <a:pt x="47" y="1004"/>
                      <a:pt x="47" y="1004"/>
                    </a:cubicBezTo>
                    <a:cubicBezTo>
                      <a:pt x="47" y="1003"/>
                      <a:pt x="46" y="1003"/>
                      <a:pt x="46" y="1003"/>
                    </a:cubicBezTo>
                    <a:cubicBezTo>
                      <a:pt x="46" y="1002"/>
                      <a:pt x="46" y="1002"/>
                      <a:pt x="46" y="1002"/>
                    </a:cubicBezTo>
                    <a:cubicBezTo>
                      <a:pt x="45" y="1002"/>
                      <a:pt x="44" y="1001"/>
                      <a:pt x="43" y="1000"/>
                    </a:cubicBezTo>
                    <a:cubicBezTo>
                      <a:pt x="33" y="993"/>
                      <a:pt x="2" y="975"/>
                      <a:pt x="2" y="975"/>
                    </a:cubicBezTo>
                    <a:cubicBezTo>
                      <a:pt x="2" y="976"/>
                      <a:pt x="2" y="976"/>
                      <a:pt x="2" y="976"/>
                    </a:cubicBezTo>
                    <a:cubicBezTo>
                      <a:pt x="1" y="978"/>
                      <a:pt x="1" y="978"/>
                      <a:pt x="1" y="978"/>
                    </a:cubicBezTo>
                    <a:cubicBezTo>
                      <a:pt x="44" y="997"/>
                      <a:pt x="44" y="997"/>
                      <a:pt x="44" y="997"/>
                    </a:cubicBezTo>
                    <a:cubicBezTo>
                      <a:pt x="45" y="997"/>
                      <a:pt x="45" y="997"/>
                      <a:pt x="46" y="996"/>
                    </a:cubicBezTo>
                    <a:cubicBezTo>
                      <a:pt x="46" y="996"/>
                      <a:pt x="46" y="995"/>
                      <a:pt x="45" y="994"/>
                    </a:cubicBezTo>
                    <a:cubicBezTo>
                      <a:pt x="25" y="982"/>
                      <a:pt x="25" y="982"/>
                      <a:pt x="25" y="982"/>
                    </a:cubicBezTo>
                    <a:cubicBezTo>
                      <a:pt x="43" y="990"/>
                      <a:pt x="43" y="990"/>
                      <a:pt x="43" y="990"/>
                    </a:cubicBezTo>
                    <a:cubicBezTo>
                      <a:pt x="44" y="990"/>
                      <a:pt x="45" y="990"/>
                      <a:pt x="45" y="990"/>
                    </a:cubicBezTo>
                    <a:cubicBezTo>
                      <a:pt x="45" y="989"/>
                      <a:pt x="45" y="989"/>
                      <a:pt x="45" y="989"/>
                    </a:cubicBezTo>
                    <a:cubicBezTo>
                      <a:pt x="45" y="988"/>
                      <a:pt x="45" y="988"/>
                      <a:pt x="45" y="988"/>
                    </a:cubicBezTo>
                    <a:cubicBezTo>
                      <a:pt x="45" y="987"/>
                      <a:pt x="44" y="987"/>
                      <a:pt x="44" y="987"/>
                    </a:cubicBezTo>
                    <a:cubicBezTo>
                      <a:pt x="42" y="986"/>
                      <a:pt x="39" y="984"/>
                      <a:pt x="35" y="981"/>
                    </a:cubicBezTo>
                    <a:cubicBezTo>
                      <a:pt x="23" y="973"/>
                      <a:pt x="3" y="962"/>
                      <a:pt x="3" y="962"/>
                    </a:cubicBezTo>
                    <a:cubicBezTo>
                      <a:pt x="2" y="963"/>
                      <a:pt x="2" y="963"/>
                      <a:pt x="2" y="963"/>
                    </a:cubicBezTo>
                    <a:cubicBezTo>
                      <a:pt x="2" y="964"/>
                      <a:pt x="2" y="964"/>
                      <a:pt x="2" y="964"/>
                    </a:cubicBezTo>
                    <a:cubicBezTo>
                      <a:pt x="43" y="984"/>
                      <a:pt x="43" y="984"/>
                      <a:pt x="43" y="984"/>
                    </a:cubicBezTo>
                    <a:cubicBezTo>
                      <a:pt x="43" y="984"/>
                      <a:pt x="44" y="984"/>
                      <a:pt x="44" y="984"/>
                    </a:cubicBezTo>
                    <a:cubicBezTo>
                      <a:pt x="45" y="984"/>
                      <a:pt x="45" y="983"/>
                      <a:pt x="45" y="983"/>
                    </a:cubicBezTo>
                    <a:cubicBezTo>
                      <a:pt x="45" y="982"/>
                      <a:pt x="45" y="982"/>
                      <a:pt x="45" y="982"/>
                    </a:cubicBezTo>
                    <a:cubicBezTo>
                      <a:pt x="45" y="981"/>
                      <a:pt x="45" y="981"/>
                      <a:pt x="45" y="981"/>
                    </a:cubicBezTo>
                    <a:cubicBezTo>
                      <a:pt x="44" y="981"/>
                      <a:pt x="44" y="981"/>
                      <a:pt x="44" y="981"/>
                    </a:cubicBezTo>
                    <a:cubicBezTo>
                      <a:pt x="41" y="979"/>
                      <a:pt x="30" y="972"/>
                      <a:pt x="21" y="967"/>
                    </a:cubicBezTo>
                    <a:cubicBezTo>
                      <a:pt x="16" y="964"/>
                      <a:pt x="11" y="961"/>
                      <a:pt x="8" y="959"/>
                    </a:cubicBezTo>
                    <a:cubicBezTo>
                      <a:pt x="6" y="958"/>
                      <a:pt x="5" y="957"/>
                      <a:pt x="4" y="956"/>
                    </a:cubicBezTo>
                    <a:cubicBezTo>
                      <a:pt x="4" y="956"/>
                      <a:pt x="3" y="956"/>
                      <a:pt x="3" y="955"/>
                    </a:cubicBezTo>
                    <a:cubicBezTo>
                      <a:pt x="3" y="955"/>
                      <a:pt x="3" y="955"/>
                      <a:pt x="3" y="955"/>
                    </a:cubicBezTo>
                    <a:cubicBezTo>
                      <a:pt x="3" y="955"/>
                      <a:pt x="3" y="955"/>
                      <a:pt x="3" y="955"/>
                    </a:cubicBezTo>
                    <a:cubicBezTo>
                      <a:pt x="2" y="956"/>
                      <a:pt x="2" y="956"/>
                      <a:pt x="2" y="956"/>
                    </a:cubicBezTo>
                    <a:cubicBezTo>
                      <a:pt x="3" y="955"/>
                      <a:pt x="3" y="955"/>
                      <a:pt x="3" y="955"/>
                    </a:cubicBezTo>
                    <a:cubicBezTo>
                      <a:pt x="3" y="955"/>
                      <a:pt x="3" y="955"/>
                      <a:pt x="3" y="955"/>
                    </a:cubicBezTo>
                    <a:cubicBezTo>
                      <a:pt x="2" y="956"/>
                      <a:pt x="2" y="956"/>
                      <a:pt x="2" y="956"/>
                    </a:cubicBezTo>
                    <a:cubicBezTo>
                      <a:pt x="3" y="955"/>
                      <a:pt x="3" y="955"/>
                      <a:pt x="3" y="955"/>
                    </a:cubicBezTo>
                    <a:cubicBezTo>
                      <a:pt x="2" y="956"/>
                      <a:pt x="2" y="956"/>
                      <a:pt x="2" y="956"/>
                    </a:cubicBezTo>
                    <a:cubicBezTo>
                      <a:pt x="3" y="956"/>
                      <a:pt x="3" y="956"/>
                      <a:pt x="3" y="956"/>
                    </a:cubicBezTo>
                    <a:cubicBezTo>
                      <a:pt x="3" y="955"/>
                      <a:pt x="3" y="955"/>
                      <a:pt x="3" y="955"/>
                    </a:cubicBezTo>
                    <a:cubicBezTo>
                      <a:pt x="2" y="956"/>
                      <a:pt x="2" y="956"/>
                      <a:pt x="2" y="956"/>
                    </a:cubicBezTo>
                    <a:cubicBezTo>
                      <a:pt x="3" y="956"/>
                      <a:pt x="3" y="956"/>
                      <a:pt x="3" y="956"/>
                    </a:cubicBezTo>
                    <a:cubicBezTo>
                      <a:pt x="2" y="956"/>
                      <a:pt x="2" y="956"/>
                      <a:pt x="2" y="956"/>
                    </a:cubicBezTo>
                    <a:cubicBezTo>
                      <a:pt x="3" y="956"/>
                      <a:pt x="3" y="956"/>
                      <a:pt x="3" y="956"/>
                    </a:cubicBezTo>
                    <a:cubicBezTo>
                      <a:pt x="3" y="956"/>
                      <a:pt x="3" y="956"/>
                      <a:pt x="3" y="956"/>
                    </a:cubicBezTo>
                    <a:cubicBezTo>
                      <a:pt x="2" y="956"/>
                      <a:pt x="2" y="956"/>
                      <a:pt x="2" y="956"/>
                    </a:cubicBezTo>
                    <a:cubicBezTo>
                      <a:pt x="3" y="956"/>
                      <a:pt x="3" y="956"/>
                      <a:pt x="3" y="956"/>
                    </a:cubicBezTo>
                    <a:cubicBezTo>
                      <a:pt x="2" y="956"/>
                      <a:pt x="2" y="956"/>
                      <a:pt x="2" y="956"/>
                    </a:cubicBezTo>
                    <a:cubicBezTo>
                      <a:pt x="3" y="957"/>
                      <a:pt x="3" y="957"/>
                      <a:pt x="3" y="957"/>
                    </a:cubicBezTo>
                    <a:cubicBezTo>
                      <a:pt x="2" y="956"/>
                      <a:pt x="2" y="956"/>
                      <a:pt x="2" y="956"/>
                    </a:cubicBezTo>
                    <a:cubicBezTo>
                      <a:pt x="2" y="958"/>
                      <a:pt x="2" y="958"/>
                      <a:pt x="2" y="958"/>
                    </a:cubicBezTo>
                    <a:cubicBezTo>
                      <a:pt x="2" y="958"/>
                      <a:pt x="3" y="958"/>
                      <a:pt x="3" y="957"/>
                    </a:cubicBezTo>
                    <a:cubicBezTo>
                      <a:pt x="2" y="956"/>
                      <a:pt x="2" y="956"/>
                      <a:pt x="2" y="956"/>
                    </a:cubicBezTo>
                    <a:cubicBezTo>
                      <a:pt x="2" y="958"/>
                      <a:pt x="2" y="958"/>
                      <a:pt x="2" y="958"/>
                    </a:cubicBezTo>
                    <a:cubicBezTo>
                      <a:pt x="2" y="956"/>
                      <a:pt x="2" y="956"/>
                      <a:pt x="2" y="956"/>
                    </a:cubicBezTo>
                    <a:cubicBezTo>
                      <a:pt x="2" y="958"/>
                      <a:pt x="2" y="958"/>
                      <a:pt x="2" y="958"/>
                    </a:cubicBezTo>
                    <a:cubicBezTo>
                      <a:pt x="2" y="958"/>
                      <a:pt x="2" y="958"/>
                      <a:pt x="2" y="958"/>
                    </a:cubicBezTo>
                    <a:cubicBezTo>
                      <a:pt x="2" y="956"/>
                      <a:pt x="2" y="956"/>
                      <a:pt x="2" y="956"/>
                    </a:cubicBezTo>
                    <a:cubicBezTo>
                      <a:pt x="2" y="958"/>
                      <a:pt x="2" y="958"/>
                      <a:pt x="2" y="958"/>
                    </a:cubicBezTo>
                    <a:cubicBezTo>
                      <a:pt x="2" y="957"/>
                      <a:pt x="2" y="957"/>
                      <a:pt x="2" y="957"/>
                    </a:cubicBezTo>
                    <a:cubicBezTo>
                      <a:pt x="1" y="958"/>
                      <a:pt x="1" y="958"/>
                      <a:pt x="1" y="958"/>
                    </a:cubicBezTo>
                    <a:cubicBezTo>
                      <a:pt x="2" y="958"/>
                      <a:pt x="2" y="958"/>
                      <a:pt x="2" y="958"/>
                    </a:cubicBezTo>
                    <a:cubicBezTo>
                      <a:pt x="2" y="957"/>
                      <a:pt x="2" y="957"/>
                      <a:pt x="2" y="957"/>
                    </a:cubicBezTo>
                    <a:cubicBezTo>
                      <a:pt x="1" y="958"/>
                      <a:pt x="1" y="958"/>
                      <a:pt x="1" y="958"/>
                    </a:cubicBezTo>
                    <a:cubicBezTo>
                      <a:pt x="1" y="958"/>
                      <a:pt x="1" y="958"/>
                      <a:pt x="1" y="958"/>
                    </a:cubicBezTo>
                    <a:cubicBezTo>
                      <a:pt x="1" y="958"/>
                      <a:pt x="1" y="958"/>
                      <a:pt x="1" y="958"/>
                    </a:cubicBezTo>
                    <a:cubicBezTo>
                      <a:pt x="1" y="958"/>
                      <a:pt x="1" y="958"/>
                      <a:pt x="1" y="958"/>
                    </a:cubicBezTo>
                    <a:cubicBezTo>
                      <a:pt x="1" y="958"/>
                      <a:pt x="1" y="958"/>
                      <a:pt x="1" y="958"/>
                    </a:cubicBezTo>
                    <a:cubicBezTo>
                      <a:pt x="1" y="958"/>
                      <a:pt x="1" y="958"/>
                      <a:pt x="1" y="958"/>
                    </a:cubicBezTo>
                    <a:cubicBezTo>
                      <a:pt x="2" y="958"/>
                      <a:pt x="2" y="958"/>
                      <a:pt x="4" y="959"/>
                    </a:cubicBezTo>
                    <a:cubicBezTo>
                      <a:pt x="8" y="961"/>
                      <a:pt x="18" y="966"/>
                      <a:pt x="27" y="971"/>
                    </a:cubicBezTo>
                    <a:cubicBezTo>
                      <a:pt x="31" y="973"/>
                      <a:pt x="36" y="976"/>
                      <a:pt x="39" y="977"/>
                    </a:cubicBezTo>
                    <a:cubicBezTo>
                      <a:pt x="40" y="978"/>
                      <a:pt x="42" y="979"/>
                      <a:pt x="43" y="979"/>
                    </a:cubicBezTo>
                    <a:cubicBezTo>
                      <a:pt x="43" y="979"/>
                      <a:pt x="44" y="979"/>
                      <a:pt x="44" y="980"/>
                    </a:cubicBezTo>
                    <a:cubicBezTo>
                      <a:pt x="45" y="980"/>
                      <a:pt x="45" y="980"/>
                      <a:pt x="45" y="980"/>
                    </a:cubicBezTo>
                    <a:cubicBezTo>
                      <a:pt x="46" y="980"/>
                      <a:pt x="46" y="980"/>
                      <a:pt x="46" y="980"/>
                    </a:cubicBezTo>
                    <a:cubicBezTo>
                      <a:pt x="46" y="980"/>
                      <a:pt x="47" y="979"/>
                      <a:pt x="47" y="979"/>
                    </a:cubicBezTo>
                    <a:cubicBezTo>
                      <a:pt x="47" y="979"/>
                      <a:pt x="47" y="978"/>
                      <a:pt x="47" y="978"/>
                    </a:cubicBezTo>
                    <a:cubicBezTo>
                      <a:pt x="47" y="978"/>
                      <a:pt x="47" y="977"/>
                      <a:pt x="46" y="977"/>
                    </a:cubicBezTo>
                    <a:cubicBezTo>
                      <a:pt x="4" y="951"/>
                      <a:pt x="4" y="951"/>
                      <a:pt x="4" y="951"/>
                    </a:cubicBezTo>
                    <a:cubicBezTo>
                      <a:pt x="3" y="952"/>
                      <a:pt x="3" y="952"/>
                      <a:pt x="3" y="952"/>
                    </a:cubicBezTo>
                    <a:cubicBezTo>
                      <a:pt x="4" y="953"/>
                      <a:pt x="4" y="953"/>
                      <a:pt x="4" y="953"/>
                    </a:cubicBezTo>
                    <a:cubicBezTo>
                      <a:pt x="3" y="952"/>
                      <a:pt x="3" y="952"/>
                      <a:pt x="3" y="952"/>
                    </a:cubicBezTo>
                    <a:cubicBezTo>
                      <a:pt x="4" y="953"/>
                      <a:pt x="4" y="953"/>
                      <a:pt x="4" y="953"/>
                    </a:cubicBezTo>
                    <a:cubicBezTo>
                      <a:pt x="4" y="953"/>
                      <a:pt x="4" y="953"/>
                      <a:pt x="4" y="953"/>
                    </a:cubicBezTo>
                    <a:cubicBezTo>
                      <a:pt x="3" y="952"/>
                      <a:pt x="3" y="952"/>
                      <a:pt x="3" y="952"/>
                    </a:cubicBezTo>
                    <a:cubicBezTo>
                      <a:pt x="4" y="953"/>
                      <a:pt x="4" y="953"/>
                      <a:pt x="4" y="953"/>
                    </a:cubicBezTo>
                    <a:cubicBezTo>
                      <a:pt x="3" y="952"/>
                      <a:pt x="3" y="952"/>
                      <a:pt x="3" y="952"/>
                    </a:cubicBezTo>
                    <a:cubicBezTo>
                      <a:pt x="3" y="953"/>
                      <a:pt x="3" y="953"/>
                      <a:pt x="3" y="953"/>
                    </a:cubicBezTo>
                    <a:cubicBezTo>
                      <a:pt x="4" y="953"/>
                      <a:pt x="4" y="953"/>
                      <a:pt x="4" y="953"/>
                    </a:cubicBezTo>
                    <a:cubicBezTo>
                      <a:pt x="3" y="952"/>
                      <a:pt x="3" y="952"/>
                      <a:pt x="3" y="952"/>
                    </a:cubicBezTo>
                    <a:cubicBezTo>
                      <a:pt x="3" y="953"/>
                      <a:pt x="3" y="953"/>
                      <a:pt x="3" y="953"/>
                    </a:cubicBezTo>
                    <a:cubicBezTo>
                      <a:pt x="3" y="952"/>
                      <a:pt x="3" y="952"/>
                      <a:pt x="3" y="952"/>
                    </a:cubicBezTo>
                    <a:cubicBezTo>
                      <a:pt x="3" y="953"/>
                      <a:pt x="3" y="953"/>
                      <a:pt x="3" y="953"/>
                    </a:cubicBezTo>
                    <a:cubicBezTo>
                      <a:pt x="3" y="953"/>
                      <a:pt x="3" y="953"/>
                      <a:pt x="3" y="953"/>
                    </a:cubicBezTo>
                    <a:cubicBezTo>
                      <a:pt x="3" y="952"/>
                      <a:pt x="3" y="952"/>
                      <a:pt x="3" y="952"/>
                    </a:cubicBezTo>
                    <a:cubicBezTo>
                      <a:pt x="3" y="953"/>
                      <a:pt x="3" y="953"/>
                      <a:pt x="3" y="953"/>
                    </a:cubicBezTo>
                    <a:cubicBezTo>
                      <a:pt x="3" y="953"/>
                      <a:pt x="3" y="953"/>
                      <a:pt x="3" y="953"/>
                    </a:cubicBezTo>
                    <a:cubicBezTo>
                      <a:pt x="3" y="953"/>
                      <a:pt x="4" y="954"/>
                      <a:pt x="6" y="954"/>
                    </a:cubicBezTo>
                    <a:cubicBezTo>
                      <a:pt x="10" y="957"/>
                      <a:pt x="20" y="961"/>
                      <a:pt x="28" y="965"/>
                    </a:cubicBezTo>
                    <a:cubicBezTo>
                      <a:pt x="32" y="967"/>
                      <a:pt x="36" y="969"/>
                      <a:pt x="39" y="971"/>
                    </a:cubicBezTo>
                    <a:cubicBezTo>
                      <a:pt x="40" y="971"/>
                      <a:pt x="42" y="972"/>
                      <a:pt x="42" y="972"/>
                    </a:cubicBezTo>
                    <a:cubicBezTo>
                      <a:pt x="43" y="972"/>
                      <a:pt x="43" y="973"/>
                      <a:pt x="43" y="973"/>
                    </a:cubicBezTo>
                    <a:cubicBezTo>
                      <a:pt x="44" y="973"/>
                      <a:pt x="44" y="973"/>
                      <a:pt x="44" y="973"/>
                    </a:cubicBezTo>
                    <a:cubicBezTo>
                      <a:pt x="44" y="973"/>
                      <a:pt x="44" y="973"/>
                      <a:pt x="44" y="973"/>
                    </a:cubicBezTo>
                    <a:cubicBezTo>
                      <a:pt x="44" y="973"/>
                      <a:pt x="44" y="973"/>
                      <a:pt x="44" y="973"/>
                    </a:cubicBezTo>
                    <a:cubicBezTo>
                      <a:pt x="45" y="973"/>
                      <a:pt x="45" y="973"/>
                      <a:pt x="45" y="973"/>
                    </a:cubicBezTo>
                    <a:cubicBezTo>
                      <a:pt x="46" y="972"/>
                      <a:pt x="46" y="972"/>
                      <a:pt x="46" y="972"/>
                    </a:cubicBezTo>
                    <a:cubicBezTo>
                      <a:pt x="46" y="972"/>
                      <a:pt x="46" y="972"/>
                      <a:pt x="46" y="971"/>
                    </a:cubicBezTo>
                    <a:cubicBezTo>
                      <a:pt x="46" y="971"/>
                      <a:pt x="46" y="970"/>
                      <a:pt x="45" y="970"/>
                    </a:cubicBezTo>
                    <a:cubicBezTo>
                      <a:pt x="45" y="970"/>
                      <a:pt x="43" y="969"/>
                      <a:pt x="39" y="966"/>
                    </a:cubicBezTo>
                    <a:cubicBezTo>
                      <a:pt x="33" y="963"/>
                      <a:pt x="24" y="958"/>
                      <a:pt x="17" y="954"/>
                    </a:cubicBezTo>
                    <a:cubicBezTo>
                      <a:pt x="14" y="951"/>
                      <a:pt x="10" y="949"/>
                      <a:pt x="8" y="948"/>
                    </a:cubicBezTo>
                    <a:cubicBezTo>
                      <a:pt x="7" y="947"/>
                      <a:pt x="6" y="946"/>
                      <a:pt x="5" y="946"/>
                    </a:cubicBezTo>
                    <a:cubicBezTo>
                      <a:pt x="5" y="945"/>
                      <a:pt x="5" y="945"/>
                      <a:pt x="5" y="945"/>
                    </a:cubicBezTo>
                    <a:cubicBezTo>
                      <a:pt x="5" y="945"/>
                      <a:pt x="5" y="945"/>
                      <a:pt x="5" y="945"/>
                    </a:cubicBezTo>
                    <a:cubicBezTo>
                      <a:pt x="4" y="946"/>
                      <a:pt x="4" y="946"/>
                      <a:pt x="4" y="946"/>
                    </a:cubicBezTo>
                    <a:cubicBezTo>
                      <a:pt x="5" y="945"/>
                      <a:pt x="5" y="945"/>
                      <a:pt x="5" y="945"/>
                    </a:cubicBezTo>
                    <a:cubicBezTo>
                      <a:pt x="5" y="945"/>
                      <a:pt x="5" y="945"/>
                      <a:pt x="5" y="945"/>
                    </a:cubicBezTo>
                    <a:cubicBezTo>
                      <a:pt x="4" y="946"/>
                      <a:pt x="4" y="946"/>
                      <a:pt x="4" y="946"/>
                    </a:cubicBezTo>
                    <a:cubicBezTo>
                      <a:pt x="5" y="945"/>
                      <a:pt x="5" y="945"/>
                      <a:pt x="5" y="945"/>
                    </a:cubicBezTo>
                    <a:cubicBezTo>
                      <a:pt x="4" y="946"/>
                      <a:pt x="4" y="946"/>
                      <a:pt x="4" y="946"/>
                    </a:cubicBezTo>
                    <a:cubicBezTo>
                      <a:pt x="5" y="946"/>
                      <a:pt x="5" y="946"/>
                      <a:pt x="5" y="946"/>
                    </a:cubicBezTo>
                    <a:cubicBezTo>
                      <a:pt x="5" y="945"/>
                      <a:pt x="5" y="945"/>
                      <a:pt x="5" y="945"/>
                    </a:cubicBezTo>
                    <a:cubicBezTo>
                      <a:pt x="4" y="946"/>
                      <a:pt x="4" y="946"/>
                      <a:pt x="4" y="946"/>
                    </a:cubicBezTo>
                    <a:cubicBezTo>
                      <a:pt x="5" y="946"/>
                      <a:pt x="5" y="946"/>
                      <a:pt x="5" y="946"/>
                    </a:cubicBezTo>
                    <a:cubicBezTo>
                      <a:pt x="4" y="946"/>
                      <a:pt x="4" y="946"/>
                      <a:pt x="4" y="946"/>
                    </a:cubicBezTo>
                    <a:cubicBezTo>
                      <a:pt x="5" y="947"/>
                      <a:pt x="5" y="947"/>
                      <a:pt x="5" y="947"/>
                    </a:cubicBezTo>
                    <a:cubicBezTo>
                      <a:pt x="5" y="946"/>
                      <a:pt x="5" y="946"/>
                      <a:pt x="5" y="946"/>
                    </a:cubicBezTo>
                    <a:cubicBezTo>
                      <a:pt x="4" y="946"/>
                      <a:pt x="4" y="946"/>
                      <a:pt x="4" y="946"/>
                    </a:cubicBezTo>
                    <a:cubicBezTo>
                      <a:pt x="5" y="947"/>
                      <a:pt x="5" y="947"/>
                      <a:pt x="5" y="947"/>
                    </a:cubicBezTo>
                    <a:cubicBezTo>
                      <a:pt x="3" y="946"/>
                      <a:pt x="3" y="946"/>
                      <a:pt x="3" y="946"/>
                    </a:cubicBezTo>
                    <a:cubicBezTo>
                      <a:pt x="3" y="947"/>
                      <a:pt x="3" y="947"/>
                      <a:pt x="3" y="947"/>
                    </a:cubicBezTo>
                    <a:cubicBezTo>
                      <a:pt x="45" y="968"/>
                      <a:pt x="45" y="968"/>
                      <a:pt x="45" y="968"/>
                    </a:cubicBezTo>
                    <a:cubicBezTo>
                      <a:pt x="45" y="968"/>
                      <a:pt x="46" y="968"/>
                      <a:pt x="47" y="967"/>
                    </a:cubicBezTo>
                    <a:cubicBezTo>
                      <a:pt x="47" y="967"/>
                      <a:pt x="47" y="966"/>
                      <a:pt x="46" y="965"/>
                    </a:cubicBezTo>
                    <a:cubicBezTo>
                      <a:pt x="23" y="951"/>
                      <a:pt x="23" y="951"/>
                      <a:pt x="23" y="951"/>
                    </a:cubicBezTo>
                    <a:cubicBezTo>
                      <a:pt x="43" y="960"/>
                      <a:pt x="43" y="960"/>
                      <a:pt x="43" y="960"/>
                    </a:cubicBezTo>
                    <a:cubicBezTo>
                      <a:pt x="43" y="961"/>
                      <a:pt x="44" y="960"/>
                      <a:pt x="44" y="960"/>
                    </a:cubicBezTo>
                    <a:cubicBezTo>
                      <a:pt x="45" y="959"/>
                      <a:pt x="45" y="959"/>
                      <a:pt x="45" y="959"/>
                    </a:cubicBezTo>
                    <a:cubicBezTo>
                      <a:pt x="45" y="958"/>
                      <a:pt x="44" y="958"/>
                      <a:pt x="44" y="958"/>
                    </a:cubicBezTo>
                    <a:cubicBezTo>
                      <a:pt x="44" y="957"/>
                      <a:pt x="44" y="957"/>
                      <a:pt x="44" y="957"/>
                    </a:cubicBezTo>
                    <a:cubicBezTo>
                      <a:pt x="43" y="957"/>
                      <a:pt x="42" y="956"/>
                      <a:pt x="41" y="955"/>
                    </a:cubicBezTo>
                    <a:cubicBezTo>
                      <a:pt x="32" y="949"/>
                      <a:pt x="4" y="932"/>
                      <a:pt x="4" y="932"/>
                    </a:cubicBezTo>
                    <a:cubicBezTo>
                      <a:pt x="3" y="934"/>
                      <a:pt x="3" y="934"/>
                      <a:pt x="3" y="934"/>
                    </a:cubicBezTo>
                    <a:cubicBezTo>
                      <a:pt x="2" y="935"/>
                      <a:pt x="2" y="935"/>
                      <a:pt x="2" y="935"/>
                    </a:cubicBezTo>
                    <a:cubicBezTo>
                      <a:pt x="43" y="956"/>
                      <a:pt x="43" y="956"/>
                      <a:pt x="43" y="956"/>
                    </a:cubicBezTo>
                    <a:cubicBezTo>
                      <a:pt x="44" y="956"/>
                      <a:pt x="45" y="956"/>
                      <a:pt x="45" y="955"/>
                    </a:cubicBezTo>
                    <a:cubicBezTo>
                      <a:pt x="46" y="955"/>
                      <a:pt x="46" y="954"/>
                      <a:pt x="45" y="953"/>
                    </a:cubicBezTo>
                    <a:cubicBezTo>
                      <a:pt x="45" y="953"/>
                      <a:pt x="42" y="952"/>
                      <a:pt x="38" y="949"/>
                    </a:cubicBezTo>
                    <a:cubicBezTo>
                      <a:pt x="32" y="946"/>
                      <a:pt x="24" y="941"/>
                      <a:pt x="16" y="936"/>
                    </a:cubicBezTo>
                    <a:cubicBezTo>
                      <a:pt x="13" y="934"/>
                      <a:pt x="9" y="932"/>
                      <a:pt x="7" y="930"/>
                    </a:cubicBezTo>
                    <a:cubicBezTo>
                      <a:pt x="6" y="929"/>
                      <a:pt x="5" y="929"/>
                      <a:pt x="4" y="928"/>
                    </a:cubicBezTo>
                    <a:cubicBezTo>
                      <a:pt x="3" y="928"/>
                      <a:pt x="3" y="928"/>
                      <a:pt x="3" y="928"/>
                    </a:cubicBezTo>
                    <a:cubicBezTo>
                      <a:pt x="3" y="928"/>
                      <a:pt x="3" y="928"/>
                      <a:pt x="3" y="928"/>
                    </a:cubicBezTo>
                    <a:cubicBezTo>
                      <a:pt x="3" y="928"/>
                      <a:pt x="3" y="928"/>
                      <a:pt x="3" y="928"/>
                    </a:cubicBezTo>
                    <a:cubicBezTo>
                      <a:pt x="3" y="928"/>
                      <a:pt x="3" y="928"/>
                      <a:pt x="3" y="928"/>
                    </a:cubicBezTo>
                    <a:cubicBezTo>
                      <a:pt x="4" y="928"/>
                      <a:pt x="4" y="928"/>
                      <a:pt x="4" y="928"/>
                    </a:cubicBezTo>
                    <a:cubicBezTo>
                      <a:pt x="3" y="928"/>
                      <a:pt x="3" y="928"/>
                      <a:pt x="3" y="928"/>
                    </a:cubicBezTo>
                    <a:cubicBezTo>
                      <a:pt x="3" y="928"/>
                      <a:pt x="3" y="928"/>
                      <a:pt x="3" y="928"/>
                    </a:cubicBezTo>
                    <a:cubicBezTo>
                      <a:pt x="4" y="928"/>
                      <a:pt x="4" y="928"/>
                      <a:pt x="4" y="928"/>
                    </a:cubicBezTo>
                    <a:cubicBezTo>
                      <a:pt x="2" y="929"/>
                      <a:pt x="2" y="929"/>
                      <a:pt x="2" y="929"/>
                    </a:cubicBezTo>
                    <a:cubicBezTo>
                      <a:pt x="4" y="929"/>
                      <a:pt x="4" y="929"/>
                      <a:pt x="4" y="929"/>
                    </a:cubicBezTo>
                    <a:cubicBezTo>
                      <a:pt x="4" y="928"/>
                      <a:pt x="4" y="928"/>
                      <a:pt x="4" y="928"/>
                    </a:cubicBezTo>
                    <a:cubicBezTo>
                      <a:pt x="2" y="929"/>
                      <a:pt x="2" y="929"/>
                      <a:pt x="2" y="929"/>
                    </a:cubicBezTo>
                    <a:cubicBezTo>
                      <a:pt x="4" y="929"/>
                      <a:pt x="4" y="929"/>
                      <a:pt x="4" y="929"/>
                    </a:cubicBezTo>
                    <a:cubicBezTo>
                      <a:pt x="2" y="929"/>
                      <a:pt x="2" y="929"/>
                      <a:pt x="2" y="929"/>
                    </a:cubicBezTo>
                    <a:cubicBezTo>
                      <a:pt x="3" y="929"/>
                      <a:pt x="3" y="929"/>
                      <a:pt x="3" y="929"/>
                    </a:cubicBezTo>
                    <a:cubicBezTo>
                      <a:pt x="4" y="929"/>
                      <a:pt x="4" y="929"/>
                      <a:pt x="4" y="929"/>
                    </a:cubicBezTo>
                    <a:cubicBezTo>
                      <a:pt x="2" y="929"/>
                      <a:pt x="2" y="929"/>
                      <a:pt x="2" y="929"/>
                    </a:cubicBezTo>
                    <a:cubicBezTo>
                      <a:pt x="3" y="929"/>
                      <a:pt x="3" y="929"/>
                      <a:pt x="3" y="929"/>
                    </a:cubicBezTo>
                    <a:cubicBezTo>
                      <a:pt x="2" y="929"/>
                      <a:pt x="2" y="929"/>
                      <a:pt x="2" y="929"/>
                    </a:cubicBezTo>
                    <a:cubicBezTo>
                      <a:pt x="2" y="930"/>
                      <a:pt x="2" y="930"/>
                      <a:pt x="2" y="930"/>
                    </a:cubicBezTo>
                    <a:cubicBezTo>
                      <a:pt x="2" y="930"/>
                      <a:pt x="12" y="935"/>
                      <a:pt x="22" y="939"/>
                    </a:cubicBezTo>
                    <a:cubicBezTo>
                      <a:pt x="27" y="942"/>
                      <a:pt x="32" y="944"/>
                      <a:pt x="36" y="946"/>
                    </a:cubicBezTo>
                    <a:cubicBezTo>
                      <a:pt x="38" y="947"/>
                      <a:pt x="40" y="948"/>
                      <a:pt x="41" y="948"/>
                    </a:cubicBezTo>
                    <a:cubicBezTo>
                      <a:pt x="42" y="948"/>
                      <a:pt x="42" y="949"/>
                      <a:pt x="43" y="949"/>
                    </a:cubicBezTo>
                    <a:cubicBezTo>
                      <a:pt x="43" y="949"/>
                      <a:pt x="43" y="949"/>
                      <a:pt x="43" y="949"/>
                    </a:cubicBezTo>
                    <a:cubicBezTo>
                      <a:pt x="43" y="949"/>
                      <a:pt x="43" y="949"/>
                      <a:pt x="44" y="949"/>
                    </a:cubicBezTo>
                    <a:cubicBezTo>
                      <a:pt x="44" y="949"/>
                      <a:pt x="44" y="949"/>
                      <a:pt x="44" y="949"/>
                    </a:cubicBezTo>
                    <a:cubicBezTo>
                      <a:pt x="45" y="949"/>
                      <a:pt x="45" y="949"/>
                      <a:pt x="45" y="948"/>
                    </a:cubicBezTo>
                    <a:cubicBezTo>
                      <a:pt x="45" y="948"/>
                      <a:pt x="45" y="948"/>
                      <a:pt x="45" y="947"/>
                    </a:cubicBezTo>
                    <a:cubicBezTo>
                      <a:pt x="45" y="947"/>
                      <a:pt x="45" y="947"/>
                      <a:pt x="45" y="946"/>
                    </a:cubicBezTo>
                    <a:cubicBezTo>
                      <a:pt x="45" y="946"/>
                      <a:pt x="42" y="945"/>
                      <a:pt x="38" y="942"/>
                    </a:cubicBezTo>
                    <a:cubicBezTo>
                      <a:pt x="32" y="939"/>
                      <a:pt x="23" y="933"/>
                      <a:pt x="16" y="929"/>
                    </a:cubicBezTo>
                    <a:cubicBezTo>
                      <a:pt x="12" y="926"/>
                      <a:pt x="9" y="924"/>
                      <a:pt x="6" y="923"/>
                    </a:cubicBezTo>
                    <a:cubicBezTo>
                      <a:pt x="5" y="922"/>
                      <a:pt x="4" y="921"/>
                      <a:pt x="4" y="921"/>
                    </a:cubicBezTo>
                    <a:cubicBezTo>
                      <a:pt x="3" y="920"/>
                      <a:pt x="3" y="920"/>
                      <a:pt x="3" y="920"/>
                    </a:cubicBezTo>
                    <a:cubicBezTo>
                      <a:pt x="3" y="920"/>
                      <a:pt x="3" y="920"/>
                      <a:pt x="3" y="920"/>
                    </a:cubicBezTo>
                    <a:cubicBezTo>
                      <a:pt x="2" y="921"/>
                      <a:pt x="2" y="921"/>
                      <a:pt x="2" y="921"/>
                    </a:cubicBezTo>
                    <a:cubicBezTo>
                      <a:pt x="3" y="920"/>
                      <a:pt x="3" y="920"/>
                      <a:pt x="3" y="920"/>
                    </a:cubicBezTo>
                    <a:cubicBezTo>
                      <a:pt x="3" y="920"/>
                      <a:pt x="3" y="920"/>
                      <a:pt x="3" y="920"/>
                    </a:cubicBezTo>
                    <a:cubicBezTo>
                      <a:pt x="2" y="921"/>
                      <a:pt x="2" y="921"/>
                      <a:pt x="2" y="921"/>
                    </a:cubicBezTo>
                    <a:cubicBezTo>
                      <a:pt x="3" y="920"/>
                      <a:pt x="3" y="920"/>
                      <a:pt x="3" y="920"/>
                    </a:cubicBezTo>
                    <a:cubicBezTo>
                      <a:pt x="2" y="921"/>
                      <a:pt x="2" y="921"/>
                      <a:pt x="2" y="921"/>
                    </a:cubicBezTo>
                    <a:cubicBezTo>
                      <a:pt x="3" y="921"/>
                      <a:pt x="3" y="921"/>
                      <a:pt x="3" y="921"/>
                    </a:cubicBezTo>
                    <a:cubicBezTo>
                      <a:pt x="3" y="920"/>
                      <a:pt x="3" y="920"/>
                      <a:pt x="3" y="920"/>
                    </a:cubicBezTo>
                    <a:cubicBezTo>
                      <a:pt x="2" y="921"/>
                      <a:pt x="2" y="921"/>
                      <a:pt x="2" y="921"/>
                    </a:cubicBezTo>
                    <a:cubicBezTo>
                      <a:pt x="3" y="921"/>
                      <a:pt x="3" y="921"/>
                      <a:pt x="3" y="921"/>
                    </a:cubicBezTo>
                    <a:cubicBezTo>
                      <a:pt x="2" y="921"/>
                      <a:pt x="2" y="921"/>
                      <a:pt x="2" y="921"/>
                    </a:cubicBezTo>
                    <a:cubicBezTo>
                      <a:pt x="3" y="921"/>
                      <a:pt x="3" y="921"/>
                      <a:pt x="3" y="921"/>
                    </a:cubicBezTo>
                    <a:cubicBezTo>
                      <a:pt x="3" y="921"/>
                      <a:pt x="3" y="921"/>
                      <a:pt x="3" y="921"/>
                    </a:cubicBezTo>
                    <a:cubicBezTo>
                      <a:pt x="2" y="921"/>
                      <a:pt x="2" y="921"/>
                      <a:pt x="2" y="921"/>
                    </a:cubicBezTo>
                    <a:cubicBezTo>
                      <a:pt x="3" y="921"/>
                      <a:pt x="3" y="921"/>
                      <a:pt x="3" y="921"/>
                    </a:cubicBezTo>
                    <a:cubicBezTo>
                      <a:pt x="2" y="921"/>
                      <a:pt x="2" y="921"/>
                      <a:pt x="2" y="921"/>
                    </a:cubicBezTo>
                    <a:cubicBezTo>
                      <a:pt x="1" y="923"/>
                      <a:pt x="1" y="923"/>
                      <a:pt x="1" y="923"/>
                    </a:cubicBezTo>
                    <a:cubicBezTo>
                      <a:pt x="44" y="942"/>
                      <a:pt x="44" y="942"/>
                      <a:pt x="44" y="942"/>
                    </a:cubicBezTo>
                    <a:cubicBezTo>
                      <a:pt x="45" y="943"/>
                      <a:pt x="45" y="942"/>
                      <a:pt x="46" y="942"/>
                    </a:cubicBezTo>
                    <a:cubicBezTo>
                      <a:pt x="46" y="941"/>
                      <a:pt x="46" y="940"/>
                      <a:pt x="45" y="940"/>
                    </a:cubicBezTo>
                    <a:cubicBezTo>
                      <a:pt x="23" y="926"/>
                      <a:pt x="23" y="926"/>
                      <a:pt x="23" y="926"/>
                    </a:cubicBezTo>
                    <a:cubicBezTo>
                      <a:pt x="44" y="936"/>
                      <a:pt x="44" y="936"/>
                      <a:pt x="44" y="936"/>
                    </a:cubicBezTo>
                    <a:cubicBezTo>
                      <a:pt x="45" y="936"/>
                      <a:pt x="46" y="936"/>
                      <a:pt x="46" y="935"/>
                    </a:cubicBezTo>
                    <a:cubicBezTo>
                      <a:pt x="47" y="934"/>
                      <a:pt x="46" y="933"/>
                      <a:pt x="46" y="933"/>
                    </a:cubicBezTo>
                    <a:cubicBezTo>
                      <a:pt x="46" y="933"/>
                      <a:pt x="43" y="931"/>
                      <a:pt x="39" y="929"/>
                    </a:cubicBezTo>
                    <a:cubicBezTo>
                      <a:pt x="33" y="925"/>
                      <a:pt x="24" y="920"/>
                      <a:pt x="16" y="915"/>
                    </a:cubicBezTo>
                    <a:cubicBezTo>
                      <a:pt x="13" y="913"/>
                      <a:pt x="9" y="911"/>
                      <a:pt x="7" y="909"/>
                    </a:cubicBezTo>
                    <a:cubicBezTo>
                      <a:pt x="6" y="908"/>
                      <a:pt x="5" y="908"/>
                      <a:pt x="4" y="907"/>
                    </a:cubicBezTo>
                    <a:cubicBezTo>
                      <a:pt x="3" y="907"/>
                      <a:pt x="3" y="907"/>
                      <a:pt x="3" y="907"/>
                    </a:cubicBezTo>
                    <a:cubicBezTo>
                      <a:pt x="3" y="907"/>
                      <a:pt x="3" y="907"/>
                      <a:pt x="3" y="907"/>
                    </a:cubicBezTo>
                    <a:cubicBezTo>
                      <a:pt x="3" y="907"/>
                      <a:pt x="3" y="907"/>
                      <a:pt x="3" y="907"/>
                    </a:cubicBezTo>
                    <a:cubicBezTo>
                      <a:pt x="3" y="907"/>
                      <a:pt x="3" y="907"/>
                      <a:pt x="3" y="907"/>
                    </a:cubicBezTo>
                    <a:cubicBezTo>
                      <a:pt x="3" y="907"/>
                      <a:pt x="3" y="907"/>
                      <a:pt x="3" y="907"/>
                    </a:cubicBezTo>
                    <a:cubicBezTo>
                      <a:pt x="3" y="907"/>
                      <a:pt x="3" y="907"/>
                      <a:pt x="3" y="907"/>
                    </a:cubicBezTo>
                    <a:cubicBezTo>
                      <a:pt x="3" y="907"/>
                      <a:pt x="3" y="907"/>
                      <a:pt x="3" y="907"/>
                    </a:cubicBezTo>
                    <a:cubicBezTo>
                      <a:pt x="3" y="907"/>
                      <a:pt x="3" y="907"/>
                      <a:pt x="3" y="907"/>
                    </a:cubicBezTo>
                    <a:cubicBezTo>
                      <a:pt x="2" y="908"/>
                      <a:pt x="2" y="908"/>
                      <a:pt x="2" y="908"/>
                    </a:cubicBezTo>
                    <a:cubicBezTo>
                      <a:pt x="4" y="908"/>
                      <a:pt x="4" y="908"/>
                      <a:pt x="4" y="908"/>
                    </a:cubicBezTo>
                    <a:cubicBezTo>
                      <a:pt x="4" y="907"/>
                      <a:pt x="3" y="907"/>
                      <a:pt x="3" y="907"/>
                    </a:cubicBezTo>
                    <a:cubicBezTo>
                      <a:pt x="2" y="908"/>
                      <a:pt x="2" y="908"/>
                      <a:pt x="2" y="908"/>
                    </a:cubicBezTo>
                    <a:cubicBezTo>
                      <a:pt x="4" y="908"/>
                      <a:pt x="4" y="908"/>
                      <a:pt x="4" y="908"/>
                    </a:cubicBezTo>
                    <a:cubicBezTo>
                      <a:pt x="2" y="908"/>
                      <a:pt x="2" y="908"/>
                      <a:pt x="2" y="908"/>
                    </a:cubicBezTo>
                    <a:cubicBezTo>
                      <a:pt x="3" y="908"/>
                      <a:pt x="3" y="908"/>
                      <a:pt x="3" y="908"/>
                    </a:cubicBezTo>
                    <a:cubicBezTo>
                      <a:pt x="4" y="908"/>
                      <a:pt x="4" y="908"/>
                      <a:pt x="4" y="908"/>
                    </a:cubicBezTo>
                    <a:cubicBezTo>
                      <a:pt x="2" y="908"/>
                      <a:pt x="2" y="908"/>
                      <a:pt x="2" y="908"/>
                    </a:cubicBezTo>
                    <a:cubicBezTo>
                      <a:pt x="3" y="908"/>
                      <a:pt x="3" y="908"/>
                      <a:pt x="3" y="908"/>
                    </a:cubicBezTo>
                    <a:cubicBezTo>
                      <a:pt x="3" y="908"/>
                      <a:pt x="3" y="908"/>
                      <a:pt x="3" y="908"/>
                    </a:cubicBezTo>
                    <a:cubicBezTo>
                      <a:pt x="2" y="908"/>
                      <a:pt x="2" y="908"/>
                      <a:pt x="2" y="908"/>
                    </a:cubicBezTo>
                    <a:cubicBezTo>
                      <a:pt x="3" y="909"/>
                      <a:pt x="3" y="909"/>
                      <a:pt x="3" y="909"/>
                    </a:cubicBezTo>
                    <a:cubicBezTo>
                      <a:pt x="3" y="909"/>
                      <a:pt x="3" y="909"/>
                      <a:pt x="3" y="908"/>
                    </a:cubicBezTo>
                    <a:cubicBezTo>
                      <a:pt x="2" y="908"/>
                      <a:pt x="2" y="908"/>
                      <a:pt x="2" y="908"/>
                    </a:cubicBezTo>
                    <a:cubicBezTo>
                      <a:pt x="3" y="909"/>
                      <a:pt x="3" y="909"/>
                      <a:pt x="3" y="909"/>
                    </a:cubicBezTo>
                    <a:cubicBezTo>
                      <a:pt x="2" y="908"/>
                      <a:pt x="2" y="908"/>
                      <a:pt x="2" y="908"/>
                    </a:cubicBezTo>
                    <a:cubicBezTo>
                      <a:pt x="2" y="909"/>
                      <a:pt x="2" y="909"/>
                      <a:pt x="2" y="909"/>
                    </a:cubicBezTo>
                    <a:cubicBezTo>
                      <a:pt x="3" y="909"/>
                      <a:pt x="3" y="909"/>
                      <a:pt x="3" y="909"/>
                    </a:cubicBezTo>
                    <a:cubicBezTo>
                      <a:pt x="2" y="908"/>
                      <a:pt x="2" y="908"/>
                      <a:pt x="2" y="908"/>
                    </a:cubicBezTo>
                    <a:cubicBezTo>
                      <a:pt x="2" y="909"/>
                      <a:pt x="2" y="909"/>
                      <a:pt x="2" y="909"/>
                    </a:cubicBezTo>
                    <a:cubicBezTo>
                      <a:pt x="2" y="908"/>
                      <a:pt x="2" y="908"/>
                      <a:pt x="2" y="908"/>
                    </a:cubicBezTo>
                    <a:cubicBezTo>
                      <a:pt x="2" y="909"/>
                      <a:pt x="2" y="909"/>
                      <a:pt x="2" y="909"/>
                    </a:cubicBezTo>
                    <a:cubicBezTo>
                      <a:pt x="2" y="909"/>
                      <a:pt x="2" y="909"/>
                      <a:pt x="2" y="909"/>
                    </a:cubicBezTo>
                    <a:cubicBezTo>
                      <a:pt x="2" y="908"/>
                      <a:pt x="2" y="908"/>
                      <a:pt x="2" y="908"/>
                    </a:cubicBezTo>
                    <a:cubicBezTo>
                      <a:pt x="2" y="909"/>
                      <a:pt x="2" y="909"/>
                      <a:pt x="2" y="909"/>
                    </a:cubicBezTo>
                    <a:cubicBezTo>
                      <a:pt x="2" y="909"/>
                      <a:pt x="3" y="909"/>
                      <a:pt x="5" y="910"/>
                    </a:cubicBezTo>
                    <a:cubicBezTo>
                      <a:pt x="10" y="912"/>
                      <a:pt x="20" y="917"/>
                      <a:pt x="28" y="922"/>
                    </a:cubicBezTo>
                    <a:cubicBezTo>
                      <a:pt x="33" y="924"/>
                      <a:pt x="37" y="926"/>
                      <a:pt x="39" y="928"/>
                    </a:cubicBezTo>
                    <a:cubicBezTo>
                      <a:pt x="42" y="929"/>
                      <a:pt x="44" y="930"/>
                      <a:pt x="44" y="930"/>
                    </a:cubicBezTo>
                    <a:cubicBezTo>
                      <a:pt x="45" y="931"/>
                      <a:pt x="46" y="930"/>
                      <a:pt x="46" y="930"/>
                    </a:cubicBezTo>
                    <a:cubicBezTo>
                      <a:pt x="46" y="929"/>
                      <a:pt x="46" y="929"/>
                      <a:pt x="46" y="929"/>
                    </a:cubicBezTo>
                    <a:cubicBezTo>
                      <a:pt x="46" y="928"/>
                      <a:pt x="46" y="928"/>
                      <a:pt x="46" y="928"/>
                    </a:cubicBezTo>
                    <a:cubicBezTo>
                      <a:pt x="46" y="927"/>
                      <a:pt x="45" y="927"/>
                      <a:pt x="45" y="927"/>
                    </a:cubicBezTo>
                    <a:cubicBezTo>
                      <a:pt x="43" y="925"/>
                      <a:pt x="40" y="923"/>
                      <a:pt x="36" y="921"/>
                    </a:cubicBezTo>
                    <a:cubicBezTo>
                      <a:pt x="23" y="913"/>
                      <a:pt x="4" y="902"/>
                      <a:pt x="4" y="902"/>
                    </a:cubicBezTo>
                    <a:cubicBezTo>
                      <a:pt x="3" y="903"/>
                      <a:pt x="3" y="903"/>
                      <a:pt x="3" y="903"/>
                    </a:cubicBezTo>
                    <a:cubicBezTo>
                      <a:pt x="5" y="904"/>
                      <a:pt x="5" y="904"/>
                      <a:pt x="5" y="904"/>
                    </a:cubicBezTo>
                    <a:cubicBezTo>
                      <a:pt x="3" y="903"/>
                      <a:pt x="3" y="903"/>
                      <a:pt x="3" y="903"/>
                    </a:cubicBezTo>
                    <a:cubicBezTo>
                      <a:pt x="4" y="904"/>
                      <a:pt x="4" y="904"/>
                      <a:pt x="4" y="904"/>
                    </a:cubicBezTo>
                    <a:cubicBezTo>
                      <a:pt x="4" y="904"/>
                      <a:pt x="4" y="904"/>
                      <a:pt x="5" y="904"/>
                    </a:cubicBezTo>
                    <a:cubicBezTo>
                      <a:pt x="3" y="903"/>
                      <a:pt x="3" y="903"/>
                      <a:pt x="3" y="903"/>
                    </a:cubicBezTo>
                    <a:cubicBezTo>
                      <a:pt x="4" y="904"/>
                      <a:pt x="4" y="904"/>
                      <a:pt x="4" y="904"/>
                    </a:cubicBezTo>
                    <a:cubicBezTo>
                      <a:pt x="3" y="903"/>
                      <a:pt x="3" y="903"/>
                      <a:pt x="3" y="903"/>
                    </a:cubicBezTo>
                    <a:cubicBezTo>
                      <a:pt x="3" y="904"/>
                      <a:pt x="3" y="904"/>
                      <a:pt x="3" y="904"/>
                    </a:cubicBezTo>
                    <a:cubicBezTo>
                      <a:pt x="4" y="904"/>
                      <a:pt x="4" y="904"/>
                      <a:pt x="4" y="904"/>
                    </a:cubicBezTo>
                    <a:cubicBezTo>
                      <a:pt x="3" y="903"/>
                      <a:pt x="3" y="903"/>
                      <a:pt x="3" y="903"/>
                    </a:cubicBezTo>
                    <a:cubicBezTo>
                      <a:pt x="3" y="904"/>
                      <a:pt x="3" y="904"/>
                      <a:pt x="3" y="904"/>
                    </a:cubicBezTo>
                    <a:cubicBezTo>
                      <a:pt x="3" y="903"/>
                      <a:pt x="3" y="903"/>
                      <a:pt x="3" y="903"/>
                    </a:cubicBezTo>
                    <a:cubicBezTo>
                      <a:pt x="3" y="904"/>
                      <a:pt x="3" y="904"/>
                      <a:pt x="3" y="904"/>
                    </a:cubicBezTo>
                    <a:cubicBezTo>
                      <a:pt x="3" y="904"/>
                      <a:pt x="3" y="904"/>
                      <a:pt x="3" y="904"/>
                    </a:cubicBezTo>
                    <a:cubicBezTo>
                      <a:pt x="3" y="903"/>
                      <a:pt x="3" y="903"/>
                      <a:pt x="3" y="903"/>
                    </a:cubicBezTo>
                    <a:cubicBezTo>
                      <a:pt x="3" y="904"/>
                      <a:pt x="3" y="904"/>
                      <a:pt x="3" y="904"/>
                    </a:cubicBezTo>
                    <a:cubicBezTo>
                      <a:pt x="3" y="904"/>
                      <a:pt x="3" y="904"/>
                      <a:pt x="3" y="904"/>
                    </a:cubicBezTo>
                    <a:cubicBezTo>
                      <a:pt x="4" y="905"/>
                      <a:pt x="7" y="906"/>
                      <a:pt x="10" y="908"/>
                    </a:cubicBezTo>
                    <a:cubicBezTo>
                      <a:pt x="16" y="910"/>
                      <a:pt x="25" y="914"/>
                      <a:pt x="32" y="917"/>
                    </a:cubicBezTo>
                    <a:cubicBezTo>
                      <a:pt x="35" y="919"/>
                      <a:pt x="38" y="920"/>
                      <a:pt x="40" y="921"/>
                    </a:cubicBezTo>
                    <a:cubicBezTo>
                      <a:pt x="42" y="922"/>
                      <a:pt x="43" y="922"/>
                      <a:pt x="43" y="923"/>
                    </a:cubicBezTo>
                    <a:cubicBezTo>
                      <a:pt x="44" y="923"/>
                      <a:pt x="44" y="923"/>
                      <a:pt x="44" y="923"/>
                    </a:cubicBezTo>
                    <a:cubicBezTo>
                      <a:pt x="44" y="923"/>
                      <a:pt x="44" y="923"/>
                      <a:pt x="44" y="923"/>
                    </a:cubicBezTo>
                    <a:cubicBezTo>
                      <a:pt x="45" y="923"/>
                      <a:pt x="45" y="923"/>
                      <a:pt x="45" y="923"/>
                    </a:cubicBezTo>
                    <a:cubicBezTo>
                      <a:pt x="45" y="923"/>
                      <a:pt x="45" y="923"/>
                      <a:pt x="45" y="923"/>
                    </a:cubicBezTo>
                    <a:cubicBezTo>
                      <a:pt x="46" y="923"/>
                      <a:pt x="46" y="923"/>
                      <a:pt x="46" y="923"/>
                    </a:cubicBezTo>
                    <a:cubicBezTo>
                      <a:pt x="46" y="922"/>
                      <a:pt x="46" y="922"/>
                      <a:pt x="46" y="922"/>
                    </a:cubicBezTo>
                    <a:cubicBezTo>
                      <a:pt x="47" y="922"/>
                      <a:pt x="47" y="922"/>
                      <a:pt x="47" y="922"/>
                    </a:cubicBezTo>
                    <a:cubicBezTo>
                      <a:pt x="46" y="921"/>
                      <a:pt x="46" y="921"/>
                      <a:pt x="46" y="921"/>
                    </a:cubicBezTo>
                    <a:cubicBezTo>
                      <a:pt x="46" y="920"/>
                      <a:pt x="46" y="920"/>
                      <a:pt x="45" y="920"/>
                    </a:cubicBezTo>
                    <a:cubicBezTo>
                      <a:pt x="44" y="919"/>
                      <a:pt x="41" y="916"/>
                      <a:pt x="36" y="914"/>
                    </a:cubicBezTo>
                    <a:cubicBezTo>
                      <a:pt x="30" y="910"/>
                      <a:pt x="22" y="905"/>
                      <a:pt x="16" y="902"/>
                    </a:cubicBezTo>
                    <a:cubicBezTo>
                      <a:pt x="13" y="900"/>
                      <a:pt x="10" y="898"/>
                      <a:pt x="8" y="897"/>
                    </a:cubicBezTo>
                    <a:cubicBezTo>
                      <a:pt x="7" y="896"/>
                      <a:pt x="6" y="896"/>
                      <a:pt x="5" y="895"/>
                    </a:cubicBezTo>
                    <a:cubicBezTo>
                      <a:pt x="5" y="895"/>
                      <a:pt x="5" y="895"/>
                      <a:pt x="5" y="895"/>
                    </a:cubicBezTo>
                    <a:cubicBezTo>
                      <a:pt x="5" y="895"/>
                      <a:pt x="5" y="895"/>
                      <a:pt x="5" y="895"/>
                    </a:cubicBezTo>
                    <a:cubicBezTo>
                      <a:pt x="4" y="896"/>
                      <a:pt x="4" y="896"/>
                      <a:pt x="4" y="896"/>
                    </a:cubicBezTo>
                    <a:cubicBezTo>
                      <a:pt x="5" y="895"/>
                      <a:pt x="5" y="895"/>
                      <a:pt x="5" y="895"/>
                    </a:cubicBezTo>
                    <a:cubicBezTo>
                      <a:pt x="5" y="895"/>
                      <a:pt x="5" y="895"/>
                      <a:pt x="5" y="895"/>
                    </a:cubicBezTo>
                    <a:cubicBezTo>
                      <a:pt x="4" y="896"/>
                      <a:pt x="4" y="896"/>
                      <a:pt x="4" y="896"/>
                    </a:cubicBezTo>
                    <a:cubicBezTo>
                      <a:pt x="5" y="895"/>
                      <a:pt x="5" y="895"/>
                      <a:pt x="5" y="895"/>
                    </a:cubicBezTo>
                    <a:cubicBezTo>
                      <a:pt x="4" y="896"/>
                      <a:pt x="4" y="896"/>
                      <a:pt x="4" y="896"/>
                    </a:cubicBezTo>
                    <a:cubicBezTo>
                      <a:pt x="5" y="895"/>
                      <a:pt x="5" y="895"/>
                      <a:pt x="5" y="895"/>
                    </a:cubicBezTo>
                    <a:cubicBezTo>
                      <a:pt x="5" y="895"/>
                      <a:pt x="5" y="895"/>
                      <a:pt x="5" y="895"/>
                    </a:cubicBezTo>
                    <a:cubicBezTo>
                      <a:pt x="4" y="896"/>
                      <a:pt x="4" y="896"/>
                      <a:pt x="4" y="896"/>
                    </a:cubicBezTo>
                    <a:cubicBezTo>
                      <a:pt x="5" y="895"/>
                      <a:pt x="5" y="895"/>
                      <a:pt x="5" y="895"/>
                    </a:cubicBezTo>
                    <a:cubicBezTo>
                      <a:pt x="4" y="896"/>
                      <a:pt x="4" y="896"/>
                      <a:pt x="4" y="896"/>
                    </a:cubicBezTo>
                    <a:cubicBezTo>
                      <a:pt x="5" y="896"/>
                      <a:pt x="5" y="896"/>
                      <a:pt x="5" y="896"/>
                    </a:cubicBezTo>
                    <a:cubicBezTo>
                      <a:pt x="5" y="895"/>
                      <a:pt x="5" y="895"/>
                      <a:pt x="5" y="895"/>
                    </a:cubicBezTo>
                    <a:cubicBezTo>
                      <a:pt x="4" y="896"/>
                      <a:pt x="4" y="896"/>
                      <a:pt x="4" y="896"/>
                    </a:cubicBezTo>
                    <a:cubicBezTo>
                      <a:pt x="5" y="896"/>
                      <a:pt x="5" y="896"/>
                      <a:pt x="5" y="896"/>
                    </a:cubicBezTo>
                    <a:cubicBezTo>
                      <a:pt x="4" y="896"/>
                      <a:pt x="4" y="896"/>
                      <a:pt x="4" y="896"/>
                    </a:cubicBezTo>
                    <a:cubicBezTo>
                      <a:pt x="3" y="897"/>
                      <a:pt x="3" y="897"/>
                      <a:pt x="3" y="897"/>
                    </a:cubicBezTo>
                    <a:cubicBezTo>
                      <a:pt x="43" y="916"/>
                      <a:pt x="43" y="916"/>
                      <a:pt x="43" y="916"/>
                    </a:cubicBezTo>
                    <a:cubicBezTo>
                      <a:pt x="44" y="916"/>
                      <a:pt x="45" y="916"/>
                      <a:pt x="45" y="915"/>
                    </a:cubicBezTo>
                    <a:cubicBezTo>
                      <a:pt x="45" y="915"/>
                      <a:pt x="45" y="914"/>
                      <a:pt x="44" y="914"/>
                    </a:cubicBezTo>
                    <a:cubicBezTo>
                      <a:pt x="3" y="888"/>
                      <a:pt x="3" y="888"/>
                      <a:pt x="3" y="888"/>
                    </a:cubicBezTo>
                    <a:cubicBezTo>
                      <a:pt x="2" y="889"/>
                      <a:pt x="2" y="889"/>
                      <a:pt x="2" y="889"/>
                    </a:cubicBezTo>
                    <a:cubicBezTo>
                      <a:pt x="3" y="890"/>
                      <a:pt x="3" y="890"/>
                      <a:pt x="3" y="890"/>
                    </a:cubicBezTo>
                    <a:cubicBezTo>
                      <a:pt x="2" y="889"/>
                      <a:pt x="2" y="889"/>
                      <a:pt x="2" y="889"/>
                    </a:cubicBezTo>
                    <a:cubicBezTo>
                      <a:pt x="3" y="890"/>
                      <a:pt x="3" y="890"/>
                      <a:pt x="3" y="890"/>
                    </a:cubicBezTo>
                    <a:cubicBezTo>
                      <a:pt x="3" y="890"/>
                      <a:pt x="3" y="890"/>
                      <a:pt x="3" y="890"/>
                    </a:cubicBezTo>
                    <a:cubicBezTo>
                      <a:pt x="2" y="889"/>
                      <a:pt x="2" y="889"/>
                      <a:pt x="2" y="889"/>
                    </a:cubicBezTo>
                    <a:cubicBezTo>
                      <a:pt x="3" y="890"/>
                      <a:pt x="3" y="890"/>
                      <a:pt x="3" y="890"/>
                    </a:cubicBezTo>
                    <a:cubicBezTo>
                      <a:pt x="2" y="889"/>
                      <a:pt x="2" y="889"/>
                      <a:pt x="2" y="889"/>
                    </a:cubicBezTo>
                    <a:cubicBezTo>
                      <a:pt x="2" y="890"/>
                      <a:pt x="2" y="890"/>
                      <a:pt x="2" y="890"/>
                    </a:cubicBezTo>
                    <a:cubicBezTo>
                      <a:pt x="3" y="890"/>
                      <a:pt x="3" y="890"/>
                      <a:pt x="3" y="890"/>
                    </a:cubicBezTo>
                    <a:cubicBezTo>
                      <a:pt x="2" y="889"/>
                      <a:pt x="2" y="889"/>
                      <a:pt x="2" y="889"/>
                    </a:cubicBezTo>
                    <a:cubicBezTo>
                      <a:pt x="2" y="890"/>
                      <a:pt x="2" y="890"/>
                      <a:pt x="2" y="890"/>
                    </a:cubicBezTo>
                    <a:cubicBezTo>
                      <a:pt x="2" y="890"/>
                      <a:pt x="2" y="890"/>
                      <a:pt x="2" y="890"/>
                    </a:cubicBezTo>
                    <a:cubicBezTo>
                      <a:pt x="2" y="890"/>
                      <a:pt x="2" y="890"/>
                      <a:pt x="2" y="890"/>
                    </a:cubicBezTo>
                    <a:cubicBezTo>
                      <a:pt x="2" y="890"/>
                      <a:pt x="2" y="890"/>
                      <a:pt x="2" y="890"/>
                    </a:cubicBezTo>
                    <a:cubicBezTo>
                      <a:pt x="2" y="890"/>
                      <a:pt x="2" y="890"/>
                      <a:pt x="2" y="890"/>
                    </a:cubicBezTo>
                    <a:cubicBezTo>
                      <a:pt x="2" y="890"/>
                      <a:pt x="2" y="890"/>
                      <a:pt x="2" y="890"/>
                    </a:cubicBezTo>
                    <a:cubicBezTo>
                      <a:pt x="2" y="890"/>
                      <a:pt x="3" y="891"/>
                      <a:pt x="5" y="891"/>
                    </a:cubicBezTo>
                    <a:cubicBezTo>
                      <a:pt x="9" y="893"/>
                      <a:pt x="19" y="899"/>
                      <a:pt x="28" y="903"/>
                    </a:cubicBezTo>
                    <a:cubicBezTo>
                      <a:pt x="32" y="906"/>
                      <a:pt x="36" y="908"/>
                      <a:pt x="39" y="909"/>
                    </a:cubicBezTo>
                    <a:cubicBezTo>
                      <a:pt x="41" y="910"/>
                      <a:pt x="42" y="911"/>
                      <a:pt x="43" y="911"/>
                    </a:cubicBezTo>
                    <a:cubicBezTo>
                      <a:pt x="43" y="912"/>
                      <a:pt x="44" y="912"/>
                      <a:pt x="44" y="912"/>
                    </a:cubicBezTo>
                    <a:cubicBezTo>
                      <a:pt x="45" y="912"/>
                      <a:pt x="45" y="912"/>
                      <a:pt x="45" y="912"/>
                    </a:cubicBezTo>
                    <a:cubicBezTo>
                      <a:pt x="45" y="912"/>
                      <a:pt x="45" y="912"/>
                      <a:pt x="45" y="912"/>
                    </a:cubicBezTo>
                    <a:cubicBezTo>
                      <a:pt x="46" y="912"/>
                      <a:pt x="46" y="912"/>
                      <a:pt x="46" y="912"/>
                    </a:cubicBezTo>
                    <a:cubicBezTo>
                      <a:pt x="47" y="911"/>
                      <a:pt x="47" y="911"/>
                      <a:pt x="47" y="911"/>
                    </a:cubicBezTo>
                    <a:cubicBezTo>
                      <a:pt x="47" y="911"/>
                      <a:pt x="47" y="911"/>
                      <a:pt x="47" y="910"/>
                    </a:cubicBezTo>
                    <a:cubicBezTo>
                      <a:pt x="47" y="910"/>
                      <a:pt x="47" y="910"/>
                      <a:pt x="46" y="909"/>
                    </a:cubicBezTo>
                    <a:cubicBezTo>
                      <a:pt x="46" y="909"/>
                      <a:pt x="44" y="908"/>
                      <a:pt x="39" y="905"/>
                    </a:cubicBezTo>
                    <a:cubicBezTo>
                      <a:pt x="33" y="902"/>
                      <a:pt x="24" y="896"/>
                      <a:pt x="16" y="892"/>
                    </a:cubicBezTo>
                    <a:cubicBezTo>
                      <a:pt x="13" y="889"/>
                      <a:pt x="9" y="887"/>
                      <a:pt x="7" y="885"/>
                    </a:cubicBezTo>
                    <a:cubicBezTo>
                      <a:pt x="6" y="885"/>
                      <a:pt x="5" y="884"/>
                      <a:pt x="4" y="883"/>
                    </a:cubicBezTo>
                    <a:cubicBezTo>
                      <a:pt x="3" y="883"/>
                      <a:pt x="3" y="883"/>
                      <a:pt x="3" y="883"/>
                    </a:cubicBezTo>
                    <a:cubicBezTo>
                      <a:pt x="3" y="883"/>
                      <a:pt x="3" y="883"/>
                      <a:pt x="3" y="883"/>
                    </a:cubicBezTo>
                    <a:cubicBezTo>
                      <a:pt x="3" y="883"/>
                      <a:pt x="3" y="883"/>
                      <a:pt x="3" y="883"/>
                    </a:cubicBezTo>
                    <a:cubicBezTo>
                      <a:pt x="3" y="883"/>
                      <a:pt x="3" y="883"/>
                      <a:pt x="3" y="883"/>
                    </a:cubicBezTo>
                    <a:cubicBezTo>
                      <a:pt x="3" y="883"/>
                      <a:pt x="3" y="883"/>
                      <a:pt x="3" y="883"/>
                    </a:cubicBezTo>
                    <a:cubicBezTo>
                      <a:pt x="3" y="883"/>
                      <a:pt x="3" y="883"/>
                      <a:pt x="3" y="883"/>
                    </a:cubicBezTo>
                    <a:cubicBezTo>
                      <a:pt x="3" y="883"/>
                      <a:pt x="3" y="883"/>
                      <a:pt x="3" y="883"/>
                    </a:cubicBezTo>
                    <a:cubicBezTo>
                      <a:pt x="2" y="883"/>
                      <a:pt x="2" y="883"/>
                      <a:pt x="2" y="883"/>
                    </a:cubicBezTo>
                    <a:cubicBezTo>
                      <a:pt x="3" y="883"/>
                      <a:pt x="3" y="883"/>
                      <a:pt x="3" y="883"/>
                    </a:cubicBezTo>
                    <a:cubicBezTo>
                      <a:pt x="3" y="883"/>
                      <a:pt x="3" y="883"/>
                      <a:pt x="3" y="883"/>
                    </a:cubicBezTo>
                    <a:cubicBezTo>
                      <a:pt x="2" y="883"/>
                      <a:pt x="2" y="883"/>
                      <a:pt x="2" y="883"/>
                    </a:cubicBezTo>
                    <a:cubicBezTo>
                      <a:pt x="3" y="883"/>
                      <a:pt x="3" y="883"/>
                      <a:pt x="3" y="883"/>
                    </a:cubicBezTo>
                    <a:cubicBezTo>
                      <a:pt x="2" y="883"/>
                      <a:pt x="2" y="883"/>
                      <a:pt x="2" y="883"/>
                    </a:cubicBezTo>
                    <a:cubicBezTo>
                      <a:pt x="3" y="884"/>
                      <a:pt x="3" y="884"/>
                      <a:pt x="3" y="884"/>
                    </a:cubicBezTo>
                    <a:cubicBezTo>
                      <a:pt x="3" y="883"/>
                      <a:pt x="3" y="883"/>
                      <a:pt x="3" y="883"/>
                    </a:cubicBezTo>
                    <a:cubicBezTo>
                      <a:pt x="2" y="883"/>
                      <a:pt x="2" y="883"/>
                      <a:pt x="2" y="883"/>
                    </a:cubicBezTo>
                    <a:cubicBezTo>
                      <a:pt x="3" y="884"/>
                      <a:pt x="3" y="884"/>
                      <a:pt x="3" y="884"/>
                    </a:cubicBezTo>
                    <a:cubicBezTo>
                      <a:pt x="3" y="884"/>
                      <a:pt x="3" y="884"/>
                      <a:pt x="3" y="884"/>
                    </a:cubicBezTo>
                    <a:cubicBezTo>
                      <a:pt x="2" y="883"/>
                      <a:pt x="2" y="883"/>
                      <a:pt x="2" y="883"/>
                    </a:cubicBezTo>
                    <a:cubicBezTo>
                      <a:pt x="2" y="885"/>
                      <a:pt x="2" y="885"/>
                      <a:pt x="2" y="885"/>
                    </a:cubicBezTo>
                    <a:cubicBezTo>
                      <a:pt x="3" y="884"/>
                      <a:pt x="3" y="884"/>
                      <a:pt x="3" y="884"/>
                    </a:cubicBezTo>
                    <a:cubicBezTo>
                      <a:pt x="2" y="883"/>
                      <a:pt x="2" y="883"/>
                      <a:pt x="2" y="883"/>
                    </a:cubicBezTo>
                    <a:cubicBezTo>
                      <a:pt x="2" y="885"/>
                      <a:pt x="2" y="885"/>
                      <a:pt x="2" y="885"/>
                    </a:cubicBezTo>
                    <a:cubicBezTo>
                      <a:pt x="2" y="884"/>
                      <a:pt x="2" y="884"/>
                      <a:pt x="2" y="884"/>
                    </a:cubicBezTo>
                    <a:cubicBezTo>
                      <a:pt x="2" y="885"/>
                      <a:pt x="2" y="885"/>
                      <a:pt x="2" y="885"/>
                    </a:cubicBezTo>
                    <a:cubicBezTo>
                      <a:pt x="2" y="885"/>
                      <a:pt x="2" y="885"/>
                      <a:pt x="2" y="885"/>
                    </a:cubicBezTo>
                    <a:cubicBezTo>
                      <a:pt x="2" y="884"/>
                      <a:pt x="2" y="884"/>
                      <a:pt x="2" y="884"/>
                    </a:cubicBezTo>
                    <a:cubicBezTo>
                      <a:pt x="2" y="885"/>
                      <a:pt x="2" y="885"/>
                      <a:pt x="2" y="885"/>
                    </a:cubicBezTo>
                    <a:cubicBezTo>
                      <a:pt x="2" y="884"/>
                      <a:pt x="2" y="884"/>
                      <a:pt x="2" y="884"/>
                    </a:cubicBezTo>
                    <a:cubicBezTo>
                      <a:pt x="2" y="885"/>
                      <a:pt x="2" y="885"/>
                      <a:pt x="2" y="885"/>
                    </a:cubicBezTo>
                    <a:cubicBezTo>
                      <a:pt x="2" y="885"/>
                      <a:pt x="2" y="885"/>
                      <a:pt x="2" y="885"/>
                    </a:cubicBezTo>
                    <a:cubicBezTo>
                      <a:pt x="2" y="884"/>
                      <a:pt x="2" y="884"/>
                      <a:pt x="2" y="884"/>
                    </a:cubicBezTo>
                    <a:cubicBezTo>
                      <a:pt x="2" y="885"/>
                      <a:pt x="2" y="885"/>
                      <a:pt x="2" y="885"/>
                    </a:cubicBezTo>
                    <a:cubicBezTo>
                      <a:pt x="2" y="885"/>
                      <a:pt x="3" y="885"/>
                      <a:pt x="4" y="886"/>
                    </a:cubicBezTo>
                    <a:cubicBezTo>
                      <a:pt x="9" y="888"/>
                      <a:pt x="19" y="892"/>
                      <a:pt x="27" y="897"/>
                    </a:cubicBezTo>
                    <a:cubicBezTo>
                      <a:pt x="31" y="899"/>
                      <a:pt x="35" y="901"/>
                      <a:pt x="38" y="902"/>
                    </a:cubicBezTo>
                    <a:cubicBezTo>
                      <a:pt x="40" y="903"/>
                      <a:pt x="41" y="904"/>
                      <a:pt x="42" y="904"/>
                    </a:cubicBezTo>
                    <a:cubicBezTo>
                      <a:pt x="43" y="904"/>
                      <a:pt x="43" y="904"/>
                      <a:pt x="43" y="904"/>
                    </a:cubicBezTo>
                    <a:cubicBezTo>
                      <a:pt x="44" y="905"/>
                      <a:pt x="44" y="905"/>
                      <a:pt x="45" y="905"/>
                    </a:cubicBezTo>
                    <a:cubicBezTo>
                      <a:pt x="45" y="905"/>
                      <a:pt x="45" y="905"/>
                      <a:pt x="45" y="905"/>
                    </a:cubicBezTo>
                    <a:cubicBezTo>
                      <a:pt x="45" y="905"/>
                      <a:pt x="46" y="904"/>
                      <a:pt x="46" y="904"/>
                    </a:cubicBezTo>
                    <a:cubicBezTo>
                      <a:pt x="46" y="904"/>
                      <a:pt x="46" y="903"/>
                      <a:pt x="46" y="903"/>
                    </a:cubicBezTo>
                    <a:cubicBezTo>
                      <a:pt x="46" y="902"/>
                      <a:pt x="46" y="902"/>
                      <a:pt x="45" y="902"/>
                    </a:cubicBezTo>
                    <a:cubicBezTo>
                      <a:pt x="45" y="902"/>
                      <a:pt x="43" y="900"/>
                      <a:pt x="39" y="898"/>
                    </a:cubicBezTo>
                    <a:cubicBezTo>
                      <a:pt x="33" y="894"/>
                      <a:pt x="24" y="889"/>
                      <a:pt x="17" y="884"/>
                    </a:cubicBezTo>
                    <a:cubicBezTo>
                      <a:pt x="13" y="882"/>
                      <a:pt x="10" y="880"/>
                      <a:pt x="7" y="878"/>
                    </a:cubicBezTo>
                    <a:cubicBezTo>
                      <a:pt x="6" y="878"/>
                      <a:pt x="5" y="877"/>
                      <a:pt x="4" y="877"/>
                    </a:cubicBezTo>
                    <a:cubicBezTo>
                      <a:pt x="4" y="876"/>
                      <a:pt x="4" y="876"/>
                      <a:pt x="4" y="876"/>
                    </a:cubicBezTo>
                    <a:cubicBezTo>
                      <a:pt x="4" y="876"/>
                      <a:pt x="4" y="876"/>
                      <a:pt x="4" y="876"/>
                    </a:cubicBezTo>
                    <a:cubicBezTo>
                      <a:pt x="4" y="876"/>
                      <a:pt x="4" y="876"/>
                      <a:pt x="4" y="876"/>
                    </a:cubicBezTo>
                    <a:cubicBezTo>
                      <a:pt x="3" y="877"/>
                      <a:pt x="3" y="877"/>
                      <a:pt x="3" y="877"/>
                    </a:cubicBezTo>
                    <a:cubicBezTo>
                      <a:pt x="4" y="876"/>
                      <a:pt x="4" y="876"/>
                      <a:pt x="4" y="876"/>
                    </a:cubicBezTo>
                    <a:cubicBezTo>
                      <a:pt x="4" y="876"/>
                      <a:pt x="4" y="876"/>
                      <a:pt x="4" y="876"/>
                    </a:cubicBezTo>
                    <a:cubicBezTo>
                      <a:pt x="3" y="877"/>
                      <a:pt x="3" y="877"/>
                      <a:pt x="3" y="877"/>
                    </a:cubicBezTo>
                    <a:cubicBezTo>
                      <a:pt x="4" y="876"/>
                      <a:pt x="4" y="876"/>
                      <a:pt x="4" y="876"/>
                    </a:cubicBezTo>
                    <a:cubicBezTo>
                      <a:pt x="3" y="877"/>
                      <a:pt x="3" y="877"/>
                      <a:pt x="3" y="877"/>
                    </a:cubicBezTo>
                    <a:cubicBezTo>
                      <a:pt x="4" y="877"/>
                      <a:pt x="4" y="877"/>
                      <a:pt x="4" y="877"/>
                    </a:cubicBezTo>
                    <a:cubicBezTo>
                      <a:pt x="4" y="876"/>
                      <a:pt x="4" y="876"/>
                      <a:pt x="4" y="876"/>
                    </a:cubicBezTo>
                    <a:cubicBezTo>
                      <a:pt x="3" y="877"/>
                      <a:pt x="3" y="877"/>
                      <a:pt x="3" y="877"/>
                    </a:cubicBezTo>
                    <a:cubicBezTo>
                      <a:pt x="4" y="877"/>
                      <a:pt x="4" y="877"/>
                      <a:pt x="4" y="877"/>
                    </a:cubicBezTo>
                    <a:cubicBezTo>
                      <a:pt x="3" y="877"/>
                      <a:pt x="3" y="877"/>
                      <a:pt x="3" y="877"/>
                    </a:cubicBezTo>
                    <a:cubicBezTo>
                      <a:pt x="4" y="878"/>
                      <a:pt x="4" y="878"/>
                      <a:pt x="4" y="878"/>
                    </a:cubicBezTo>
                    <a:cubicBezTo>
                      <a:pt x="4" y="877"/>
                      <a:pt x="4" y="877"/>
                      <a:pt x="4" y="877"/>
                    </a:cubicBezTo>
                    <a:cubicBezTo>
                      <a:pt x="3" y="877"/>
                      <a:pt x="3" y="877"/>
                      <a:pt x="3" y="877"/>
                    </a:cubicBezTo>
                    <a:cubicBezTo>
                      <a:pt x="4" y="878"/>
                      <a:pt x="4" y="878"/>
                      <a:pt x="4" y="878"/>
                    </a:cubicBezTo>
                    <a:cubicBezTo>
                      <a:pt x="3" y="877"/>
                      <a:pt x="3" y="877"/>
                      <a:pt x="3" y="877"/>
                    </a:cubicBezTo>
                    <a:cubicBezTo>
                      <a:pt x="2" y="878"/>
                      <a:pt x="2" y="878"/>
                      <a:pt x="2" y="878"/>
                    </a:cubicBezTo>
                    <a:cubicBezTo>
                      <a:pt x="44" y="898"/>
                      <a:pt x="44" y="898"/>
                      <a:pt x="44" y="898"/>
                    </a:cubicBezTo>
                    <a:cubicBezTo>
                      <a:pt x="45" y="898"/>
                      <a:pt x="46" y="898"/>
                      <a:pt x="46" y="897"/>
                    </a:cubicBezTo>
                    <a:cubicBezTo>
                      <a:pt x="46" y="897"/>
                      <a:pt x="46" y="896"/>
                      <a:pt x="46" y="895"/>
                    </a:cubicBezTo>
                    <a:cubicBezTo>
                      <a:pt x="4" y="870"/>
                      <a:pt x="4" y="870"/>
                      <a:pt x="4" y="870"/>
                    </a:cubicBezTo>
                    <a:cubicBezTo>
                      <a:pt x="3" y="871"/>
                      <a:pt x="3" y="871"/>
                      <a:pt x="3" y="871"/>
                    </a:cubicBezTo>
                    <a:cubicBezTo>
                      <a:pt x="5" y="872"/>
                      <a:pt x="5" y="872"/>
                      <a:pt x="5" y="872"/>
                    </a:cubicBezTo>
                    <a:cubicBezTo>
                      <a:pt x="4" y="871"/>
                      <a:pt x="4" y="871"/>
                      <a:pt x="4" y="871"/>
                    </a:cubicBezTo>
                    <a:cubicBezTo>
                      <a:pt x="4" y="872"/>
                      <a:pt x="4" y="872"/>
                      <a:pt x="4" y="872"/>
                    </a:cubicBezTo>
                    <a:cubicBezTo>
                      <a:pt x="4" y="872"/>
                      <a:pt x="5" y="872"/>
                      <a:pt x="5" y="872"/>
                    </a:cubicBezTo>
                    <a:cubicBezTo>
                      <a:pt x="4" y="871"/>
                      <a:pt x="4" y="871"/>
                      <a:pt x="4" y="871"/>
                    </a:cubicBezTo>
                    <a:cubicBezTo>
                      <a:pt x="4" y="872"/>
                      <a:pt x="4" y="872"/>
                      <a:pt x="4" y="872"/>
                    </a:cubicBezTo>
                    <a:cubicBezTo>
                      <a:pt x="4" y="871"/>
                      <a:pt x="4" y="871"/>
                      <a:pt x="4" y="871"/>
                    </a:cubicBezTo>
                    <a:cubicBezTo>
                      <a:pt x="4" y="872"/>
                      <a:pt x="4" y="872"/>
                      <a:pt x="4" y="872"/>
                    </a:cubicBezTo>
                    <a:cubicBezTo>
                      <a:pt x="4" y="872"/>
                      <a:pt x="4" y="872"/>
                      <a:pt x="4" y="872"/>
                    </a:cubicBezTo>
                    <a:cubicBezTo>
                      <a:pt x="4" y="871"/>
                      <a:pt x="4" y="871"/>
                      <a:pt x="4" y="871"/>
                    </a:cubicBezTo>
                    <a:cubicBezTo>
                      <a:pt x="4" y="872"/>
                      <a:pt x="4" y="872"/>
                      <a:pt x="4" y="872"/>
                    </a:cubicBezTo>
                    <a:cubicBezTo>
                      <a:pt x="4" y="872"/>
                      <a:pt x="4" y="872"/>
                      <a:pt x="4" y="872"/>
                    </a:cubicBezTo>
                    <a:cubicBezTo>
                      <a:pt x="4" y="872"/>
                      <a:pt x="4" y="872"/>
                      <a:pt x="4" y="872"/>
                    </a:cubicBezTo>
                    <a:cubicBezTo>
                      <a:pt x="4" y="872"/>
                      <a:pt x="4" y="872"/>
                      <a:pt x="4" y="872"/>
                    </a:cubicBezTo>
                    <a:cubicBezTo>
                      <a:pt x="4" y="872"/>
                      <a:pt x="4" y="872"/>
                      <a:pt x="4" y="872"/>
                    </a:cubicBezTo>
                    <a:cubicBezTo>
                      <a:pt x="4" y="872"/>
                      <a:pt x="4" y="872"/>
                      <a:pt x="4" y="872"/>
                    </a:cubicBezTo>
                    <a:cubicBezTo>
                      <a:pt x="4" y="872"/>
                      <a:pt x="5" y="873"/>
                      <a:pt x="6" y="873"/>
                    </a:cubicBezTo>
                    <a:cubicBezTo>
                      <a:pt x="11" y="875"/>
                      <a:pt x="21" y="879"/>
                      <a:pt x="29" y="883"/>
                    </a:cubicBezTo>
                    <a:cubicBezTo>
                      <a:pt x="33" y="885"/>
                      <a:pt x="37" y="887"/>
                      <a:pt x="40" y="888"/>
                    </a:cubicBezTo>
                    <a:cubicBezTo>
                      <a:pt x="43" y="890"/>
                      <a:pt x="44" y="891"/>
                      <a:pt x="44" y="891"/>
                    </a:cubicBezTo>
                    <a:cubicBezTo>
                      <a:pt x="45" y="891"/>
                      <a:pt x="45" y="891"/>
                      <a:pt x="46" y="891"/>
                    </a:cubicBezTo>
                    <a:cubicBezTo>
                      <a:pt x="46" y="890"/>
                      <a:pt x="47" y="890"/>
                      <a:pt x="47" y="889"/>
                    </a:cubicBezTo>
                    <a:cubicBezTo>
                      <a:pt x="46" y="889"/>
                      <a:pt x="46" y="889"/>
                      <a:pt x="46" y="888"/>
                    </a:cubicBezTo>
                    <a:cubicBezTo>
                      <a:pt x="46" y="888"/>
                      <a:pt x="46" y="888"/>
                      <a:pt x="46" y="888"/>
                    </a:cubicBezTo>
                    <a:cubicBezTo>
                      <a:pt x="46" y="888"/>
                      <a:pt x="45" y="888"/>
                      <a:pt x="45" y="887"/>
                    </a:cubicBezTo>
                    <a:cubicBezTo>
                      <a:pt x="39" y="883"/>
                      <a:pt x="3" y="862"/>
                      <a:pt x="3" y="861"/>
                    </a:cubicBezTo>
                    <a:cubicBezTo>
                      <a:pt x="2" y="863"/>
                      <a:pt x="2" y="863"/>
                      <a:pt x="2" y="863"/>
                    </a:cubicBezTo>
                    <a:cubicBezTo>
                      <a:pt x="4" y="864"/>
                      <a:pt x="4" y="864"/>
                      <a:pt x="4" y="864"/>
                    </a:cubicBezTo>
                    <a:cubicBezTo>
                      <a:pt x="3" y="863"/>
                      <a:pt x="3" y="863"/>
                      <a:pt x="3" y="863"/>
                    </a:cubicBezTo>
                    <a:cubicBezTo>
                      <a:pt x="3" y="864"/>
                      <a:pt x="3" y="864"/>
                      <a:pt x="3" y="864"/>
                    </a:cubicBezTo>
                    <a:cubicBezTo>
                      <a:pt x="3" y="864"/>
                      <a:pt x="4" y="864"/>
                      <a:pt x="4" y="864"/>
                    </a:cubicBezTo>
                    <a:cubicBezTo>
                      <a:pt x="3" y="863"/>
                      <a:pt x="3" y="863"/>
                      <a:pt x="3" y="863"/>
                    </a:cubicBezTo>
                    <a:cubicBezTo>
                      <a:pt x="3" y="864"/>
                      <a:pt x="3" y="864"/>
                      <a:pt x="3" y="864"/>
                    </a:cubicBezTo>
                    <a:cubicBezTo>
                      <a:pt x="3" y="863"/>
                      <a:pt x="3" y="863"/>
                      <a:pt x="3" y="863"/>
                    </a:cubicBezTo>
                    <a:cubicBezTo>
                      <a:pt x="3" y="864"/>
                      <a:pt x="3" y="864"/>
                      <a:pt x="3" y="864"/>
                    </a:cubicBezTo>
                    <a:cubicBezTo>
                      <a:pt x="3" y="864"/>
                      <a:pt x="3" y="864"/>
                      <a:pt x="3" y="864"/>
                    </a:cubicBezTo>
                    <a:cubicBezTo>
                      <a:pt x="3" y="863"/>
                      <a:pt x="3" y="863"/>
                      <a:pt x="3" y="863"/>
                    </a:cubicBezTo>
                    <a:cubicBezTo>
                      <a:pt x="3" y="864"/>
                      <a:pt x="3" y="864"/>
                      <a:pt x="3" y="864"/>
                    </a:cubicBezTo>
                    <a:cubicBezTo>
                      <a:pt x="3" y="863"/>
                      <a:pt x="3" y="863"/>
                      <a:pt x="3" y="863"/>
                    </a:cubicBezTo>
                    <a:cubicBezTo>
                      <a:pt x="3" y="864"/>
                      <a:pt x="3" y="864"/>
                      <a:pt x="3" y="864"/>
                    </a:cubicBezTo>
                    <a:cubicBezTo>
                      <a:pt x="3" y="864"/>
                      <a:pt x="3" y="864"/>
                      <a:pt x="3" y="864"/>
                    </a:cubicBezTo>
                    <a:cubicBezTo>
                      <a:pt x="3" y="863"/>
                      <a:pt x="3" y="863"/>
                      <a:pt x="3" y="863"/>
                    </a:cubicBezTo>
                    <a:cubicBezTo>
                      <a:pt x="3" y="864"/>
                      <a:pt x="3" y="864"/>
                      <a:pt x="3" y="864"/>
                    </a:cubicBezTo>
                    <a:cubicBezTo>
                      <a:pt x="3" y="864"/>
                      <a:pt x="3" y="864"/>
                      <a:pt x="3" y="864"/>
                    </a:cubicBezTo>
                    <a:cubicBezTo>
                      <a:pt x="3" y="864"/>
                      <a:pt x="3" y="864"/>
                      <a:pt x="3" y="864"/>
                    </a:cubicBezTo>
                    <a:cubicBezTo>
                      <a:pt x="3" y="864"/>
                      <a:pt x="3" y="864"/>
                      <a:pt x="3" y="864"/>
                    </a:cubicBezTo>
                    <a:cubicBezTo>
                      <a:pt x="3" y="864"/>
                      <a:pt x="3" y="864"/>
                      <a:pt x="3" y="864"/>
                    </a:cubicBezTo>
                    <a:cubicBezTo>
                      <a:pt x="3" y="864"/>
                      <a:pt x="3" y="864"/>
                      <a:pt x="3" y="864"/>
                    </a:cubicBezTo>
                    <a:cubicBezTo>
                      <a:pt x="3" y="864"/>
                      <a:pt x="4" y="865"/>
                      <a:pt x="5" y="865"/>
                    </a:cubicBezTo>
                    <a:cubicBezTo>
                      <a:pt x="10" y="867"/>
                      <a:pt x="19" y="871"/>
                      <a:pt x="27" y="875"/>
                    </a:cubicBezTo>
                    <a:cubicBezTo>
                      <a:pt x="31" y="877"/>
                      <a:pt x="35" y="879"/>
                      <a:pt x="38" y="880"/>
                    </a:cubicBezTo>
                    <a:cubicBezTo>
                      <a:pt x="39" y="881"/>
                      <a:pt x="41" y="881"/>
                      <a:pt x="41" y="882"/>
                    </a:cubicBezTo>
                    <a:cubicBezTo>
                      <a:pt x="42" y="882"/>
                      <a:pt x="42" y="882"/>
                      <a:pt x="43" y="882"/>
                    </a:cubicBezTo>
                    <a:cubicBezTo>
                      <a:pt x="43" y="882"/>
                      <a:pt x="43" y="882"/>
                      <a:pt x="43" y="882"/>
                    </a:cubicBezTo>
                    <a:cubicBezTo>
                      <a:pt x="43" y="882"/>
                      <a:pt x="43" y="882"/>
                      <a:pt x="44" y="882"/>
                    </a:cubicBezTo>
                    <a:cubicBezTo>
                      <a:pt x="44" y="882"/>
                      <a:pt x="44" y="882"/>
                      <a:pt x="44" y="882"/>
                    </a:cubicBezTo>
                    <a:cubicBezTo>
                      <a:pt x="44" y="882"/>
                      <a:pt x="45" y="882"/>
                      <a:pt x="45" y="882"/>
                    </a:cubicBezTo>
                    <a:cubicBezTo>
                      <a:pt x="45" y="881"/>
                      <a:pt x="45" y="881"/>
                      <a:pt x="45" y="881"/>
                    </a:cubicBezTo>
                    <a:cubicBezTo>
                      <a:pt x="45" y="880"/>
                      <a:pt x="45" y="880"/>
                      <a:pt x="44" y="880"/>
                    </a:cubicBezTo>
                    <a:cubicBezTo>
                      <a:pt x="5" y="855"/>
                      <a:pt x="5" y="855"/>
                      <a:pt x="5" y="855"/>
                    </a:cubicBezTo>
                    <a:cubicBezTo>
                      <a:pt x="4" y="856"/>
                      <a:pt x="4" y="856"/>
                      <a:pt x="4" y="856"/>
                    </a:cubicBezTo>
                    <a:cubicBezTo>
                      <a:pt x="5" y="857"/>
                      <a:pt x="5" y="857"/>
                      <a:pt x="5" y="857"/>
                    </a:cubicBezTo>
                    <a:cubicBezTo>
                      <a:pt x="4" y="856"/>
                      <a:pt x="4" y="856"/>
                      <a:pt x="4" y="856"/>
                    </a:cubicBezTo>
                    <a:cubicBezTo>
                      <a:pt x="4" y="857"/>
                      <a:pt x="4" y="857"/>
                      <a:pt x="4" y="857"/>
                    </a:cubicBezTo>
                    <a:cubicBezTo>
                      <a:pt x="4" y="857"/>
                      <a:pt x="5" y="857"/>
                      <a:pt x="5" y="857"/>
                    </a:cubicBezTo>
                    <a:cubicBezTo>
                      <a:pt x="4" y="856"/>
                      <a:pt x="4" y="856"/>
                      <a:pt x="4" y="856"/>
                    </a:cubicBezTo>
                    <a:cubicBezTo>
                      <a:pt x="4" y="857"/>
                      <a:pt x="4" y="857"/>
                      <a:pt x="4" y="857"/>
                    </a:cubicBezTo>
                    <a:cubicBezTo>
                      <a:pt x="4" y="856"/>
                      <a:pt x="4" y="856"/>
                      <a:pt x="4" y="856"/>
                    </a:cubicBezTo>
                    <a:cubicBezTo>
                      <a:pt x="4" y="857"/>
                      <a:pt x="4" y="857"/>
                      <a:pt x="4" y="857"/>
                    </a:cubicBezTo>
                    <a:cubicBezTo>
                      <a:pt x="4" y="857"/>
                      <a:pt x="4" y="857"/>
                      <a:pt x="4" y="857"/>
                    </a:cubicBezTo>
                    <a:cubicBezTo>
                      <a:pt x="4" y="856"/>
                      <a:pt x="4" y="856"/>
                      <a:pt x="4" y="856"/>
                    </a:cubicBezTo>
                    <a:cubicBezTo>
                      <a:pt x="4" y="857"/>
                      <a:pt x="4" y="857"/>
                      <a:pt x="4" y="857"/>
                    </a:cubicBezTo>
                    <a:cubicBezTo>
                      <a:pt x="4" y="856"/>
                      <a:pt x="4" y="856"/>
                      <a:pt x="4" y="856"/>
                    </a:cubicBezTo>
                    <a:cubicBezTo>
                      <a:pt x="4" y="857"/>
                      <a:pt x="4" y="857"/>
                      <a:pt x="4" y="857"/>
                    </a:cubicBezTo>
                    <a:cubicBezTo>
                      <a:pt x="4" y="857"/>
                      <a:pt x="4" y="857"/>
                      <a:pt x="4" y="857"/>
                    </a:cubicBezTo>
                    <a:cubicBezTo>
                      <a:pt x="4" y="856"/>
                      <a:pt x="4" y="856"/>
                      <a:pt x="4" y="856"/>
                    </a:cubicBezTo>
                    <a:cubicBezTo>
                      <a:pt x="4" y="857"/>
                      <a:pt x="4" y="857"/>
                      <a:pt x="4" y="857"/>
                    </a:cubicBezTo>
                    <a:cubicBezTo>
                      <a:pt x="4" y="857"/>
                      <a:pt x="4" y="857"/>
                      <a:pt x="4" y="857"/>
                    </a:cubicBezTo>
                    <a:cubicBezTo>
                      <a:pt x="4" y="857"/>
                      <a:pt x="5" y="858"/>
                      <a:pt x="6" y="858"/>
                    </a:cubicBezTo>
                    <a:cubicBezTo>
                      <a:pt x="11" y="860"/>
                      <a:pt x="20" y="865"/>
                      <a:pt x="28" y="869"/>
                    </a:cubicBezTo>
                    <a:cubicBezTo>
                      <a:pt x="36" y="873"/>
                      <a:pt x="43" y="876"/>
                      <a:pt x="43" y="876"/>
                    </a:cubicBezTo>
                    <a:cubicBezTo>
                      <a:pt x="44" y="876"/>
                      <a:pt x="44" y="876"/>
                      <a:pt x="45" y="876"/>
                    </a:cubicBezTo>
                    <a:cubicBezTo>
                      <a:pt x="45" y="876"/>
                      <a:pt x="45" y="875"/>
                      <a:pt x="45" y="875"/>
                    </a:cubicBezTo>
                    <a:cubicBezTo>
                      <a:pt x="45" y="874"/>
                      <a:pt x="45" y="874"/>
                      <a:pt x="45" y="874"/>
                    </a:cubicBezTo>
                    <a:cubicBezTo>
                      <a:pt x="45" y="874"/>
                      <a:pt x="45" y="874"/>
                      <a:pt x="45" y="874"/>
                    </a:cubicBezTo>
                    <a:cubicBezTo>
                      <a:pt x="45" y="873"/>
                      <a:pt x="44" y="873"/>
                      <a:pt x="44" y="873"/>
                    </a:cubicBezTo>
                    <a:cubicBezTo>
                      <a:pt x="41" y="871"/>
                      <a:pt x="31" y="865"/>
                      <a:pt x="22" y="859"/>
                    </a:cubicBezTo>
                    <a:cubicBezTo>
                      <a:pt x="13" y="853"/>
                      <a:pt x="4" y="848"/>
                      <a:pt x="4" y="848"/>
                    </a:cubicBezTo>
                    <a:cubicBezTo>
                      <a:pt x="4" y="849"/>
                      <a:pt x="4" y="849"/>
                      <a:pt x="4" y="849"/>
                    </a:cubicBezTo>
                    <a:cubicBezTo>
                      <a:pt x="3" y="851"/>
                      <a:pt x="3" y="851"/>
                      <a:pt x="3" y="851"/>
                    </a:cubicBezTo>
                    <a:cubicBezTo>
                      <a:pt x="44" y="870"/>
                      <a:pt x="44" y="870"/>
                      <a:pt x="44" y="870"/>
                    </a:cubicBezTo>
                    <a:cubicBezTo>
                      <a:pt x="44" y="870"/>
                      <a:pt x="45" y="870"/>
                      <a:pt x="46" y="869"/>
                    </a:cubicBezTo>
                    <a:cubicBezTo>
                      <a:pt x="46" y="869"/>
                      <a:pt x="46" y="868"/>
                      <a:pt x="45" y="867"/>
                    </a:cubicBezTo>
                    <a:cubicBezTo>
                      <a:pt x="2" y="841"/>
                      <a:pt x="2" y="841"/>
                      <a:pt x="2" y="841"/>
                    </a:cubicBezTo>
                    <a:cubicBezTo>
                      <a:pt x="2" y="842"/>
                      <a:pt x="2" y="842"/>
                      <a:pt x="2" y="842"/>
                    </a:cubicBezTo>
                    <a:cubicBezTo>
                      <a:pt x="3" y="843"/>
                      <a:pt x="3" y="843"/>
                      <a:pt x="3" y="843"/>
                    </a:cubicBezTo>
                    <a:cubicBezTo>
                      <a:pt x="2" y="842"/>
                      <a:pt x="2" y="842"/>
                      <a:pt x="2" y="842"/>
                    </a:cubicBezTo>
                    <a:cubicBezTo>
                      <a:pt x="2" y="843"/>
                      <a:pt x="2" y="843"/>
                      <a:pt x="2" y="843"/>
                    </a:cubicBezTo>
                    <a:cubicBezTo>
                      <a:pt x="3" y="843"/>
                      <a:pt x="3" y="843"/>
                      <a:pt x="3" y="843"/>
                    </a:cubicBezTo>
                    <a:cubicBezTo>
                      <a:pt x="2" y="842"/>
                      <a:pt x="2" y="842"/>
                      <a:pt x="2" y="842"/>
                    </a:cubicBezTo>
                    <a:cubicBezTo>
                      <a:pt x="2" y="843"/>
                      <a:pt x="2" y="843"/>
                      <a:pt x="2" y="843"/>
                    </a:cubicBezTo>
                    <a:cubicBezTo>
                      <a:pt x="2" y="842"/>
                      <a:pt x="2" y="842"/>
                      <a:pt x="2" y="842"/>
                    </a:cubicBezTo>
                    <a:cubicBezTo>
                      <a:pt x="2" y="843"/>
                      <a:pt x="2" y="843"/>
                      <a:pt x="2" y="843"/>
                    </a:cubicBezTo>
                    <a:cubicBezTo>
                      <a:pt x="2" y="843"/>
                      <a:pt x="2" y="843"/>
                      <a:pt x="2" y="843"/>
                    </a:cubicBezTo>
                    <a:cubicBezTo>
                      <a:pt x="2" y="842"/>
                      <a:pt x="2" y="842"/>
                      <a:pt x="2" y="842"/>
                    </a:cubicBezTo>
                    <a:cubicBezTo>
                      <a:pt x="2" y="843"/>
                      <a:pt x="2" y="843"/>
                      <a:pt x="2" y="843"/>
                    </a:cubicBezTo>
                    <a:cubicBezTo>
                      <a:pt x="2" y="843"/>
                      <a:pt x="2" y="843"/>
                      <a:pt x="2" y="843"/>
                    </a:cubicBezTo>
                    <a:cubicBezTo>
                      <a:pt x="2" y="843"/>
                      <a:pt x="2" y="843"/>
                      <a:pt x="2" y="843"/>
                    </a:cubicBezTo>
                    <a:cubicBezTo>
                      <a:pt x="2" y="843"/>
                      <a:pt x="2" y="843"/>
                      <a:pt x="2" y="843"/>
                    </a:cubicBezTo>
                    <a:cubicBezTo>
                      <a:pt x="2" y="843"/>
                      <a:pt x="2" y="843"/>
                      <a:pt x="2" y="843"/>
                    </a:cubicBezTo>
                    <a:cubicBezTo>
                      <a:pt x="2" y="843"/>
                      <a:pt x="2" y="843"/>
                      <a:pt x="2" y="843"/>
                    </a:cubicBezTo>
                    <a:cubicBezTo>
                      <a:pt x="2" y="843"/>
                      <a:pt x="3" y="844"/>
                      <a:pt x="4" y="844"/>
                    </a:cubicBezTo>
                    <a:cubicBezTo>
                      <a:pt x="9" y="847"/>
                      <a:pt x="19" y="852"/>
                      <a:pt x="27" y="856"/>
                    </a:cubicBezTo>
                    <a:cubicBezTo>
                      <a:pt x="31" y="859"/>
                      <a:pt x="36" y="861"/>
                      <a:pt x="39" y="862"/>
                    </a:cubicBezTo>
                    <a:cubicBezTo>
                      <a:pt x="40" y="863"/>
                      <a:pt x="41" y="864"/>
                      <a:pt x="42" y="864"/>
                    </a:cubicBezTo>
                    <a:cubicBezTo>
                      <a:pt x="43" y="864"/>
                      <a:pt x="43" y="865"/>
                      <a:pt x="44" y="865"/>
                    </a:cubicBezTo>
                    <a:cubicBezTo>
                      <a:pt x="44" y="865"/>
                      <a:pt x="44" y="865"/>
                      <a:pt x="44" y="865"/>
                    </a:cubicBezTo>
                    <a:cubicBezTo>
                      <a:pt x="45" y="865"/>
                      <a:pt x="45" y="865"/>
                      <a:pt x="45" y="865"/>
                    </a:cubicBezTo>
                    <a:cubicBezTo>
                      <a:pt x="45" y="865"/>
                      <a:pt x="45" y="865"/>
                      <a:pt x="45" y="865"/>
                    </a:cubicBezTo>
                    <a:cubicBezTo>
                      <a:pt x="46" y="865"/>
                      <a:pt x="46" y="865"/>
                      <a:pt x="46" y="864"/>
                    </a:cubicBezTo>
                    <a:cubicBezTo>
                      <a:pt x="46" y="864"/>
                      <a:pt x="46" y="864"/>
                      <a:pt x="46" y="864"/>
                    </a:cubicBezTo>
                    <a:cubicBezTo>
                      <a:pt x="46" y="863"/>
                      <a:pt x="46" y="863"/>
                      <a:pt x="46" y="863"/>
                    </a:cubicBezTo>
                    <a:cubicBezTo>
                      <a:pt x="46" y="862"/>
                      <a:pt x="46" y="862"/>
                      <a:pt x="46" y="862"/>
                    </a:cubicBezTo>
                    <a:cubicBezTo>
                      <a:pt x="46" y="862"/>
                      <a:pt x="45" y="862"/>
                      <a:pt x="45" y="862"/>
                    </a:cubicBezTo>
                    <a:cubicBezTo>
                      <a:pt x="42" y="860"/>
                      <a:pt x="31" y="853"/>
                      <a:pt x="22" y="847"/>
                    </a:cubicBezTo>
                    <a:cubicBezTo>
                      <a:pt x="17" y="844"/>
                      <a:pt x="12" y="841"/>
                      <a:pt x="9" y="839"/>
                    </a:cubicBezTo>
                    <a:cubicBezTo>
                      <a:pt x="7" y="838"/>
                      <a:pt x="5" y="837"/>
                      <a:pt x="4" y="837"/>
                    </a:cubicBezTo>
                    <a:cubicBezTo>
                      <a:pt x="4" y="836"/>
                      <a:pt x="4" y="836"/>
                      <a:pt x="3" y="836"/>
                    </a:cubicBezTo>
                    <a:cubicBezTo>
                      <a:pt x="3" y="836"/>
                      <a:pt x="3" y="836"/>
                      <a:pt x="3" y="836"/>
                    </a:cubicBezTo>
                    <a:cubicBezTo>
                      <a:pt x="3" y="836"/>
                      <a:pt x="3" y="836"/>
                      <a:pt x="3" y="836"/>
                    </a:cubicBezTo>
                    <a:cubicBezTo>
                      <a:pt x="3" y="836"/>
                      <a:pt x="3" y="836"/>
                      <a:pt x="3" y="836"/>
                    </a:cubicBezTo>
                    <a:cubicBezTo>
                      <a:pt x="3" y="836"/>
                      <a:pt x="3" y="836"/>
                      <a:pt x="3" y="836"/>
                    </a:cubicBezTo>
                    <a:cubicBezTo>
                      <a:pt x="3" y="836"/>
                      <a:pt x="3" y="836"/>
                      <a:pt x="3" y="836"/>
                    </a:cubicBezTo>
                    <a:cubicBezTo>
                      <a:pt x="3" y="836"/>
                      <a:pt x="3" y="836"/>
                      <a:pt x="3" y="836"/>
                    </a:cubicBezTo>
                    <a:cubicBezTo>
                      <a:pt x="2" y="837"/>
                      <a:pt x="2" y="837"/>
                      <a:pt x="2" y="837"/>
                    </a:cubicBezTo>
                    <a:cubicBezTo>
                      <a:pt x="3" y="836"/>
                      <a:pt x="3" y="836"/>
                      <a:pt x="3" y="836"/>
                    </a:cubicBezTo>
                    <a:cubicBezTo>
                      <a:pt x="3" y="836"/>
                      <a:pt x="3" y="836"/>
                      <a:pt x="3" y="836"/>
                    </a:cubicBezTo>
                    <a:cubicBezTo>
                      <a:pt x="2" y="837"/>
                      <a:pt x="2" y="837"/>
                      <a:pt x="2" y="837"/>
                    </a:cubicBezTo>
                    <a:cubicBezTo>
                      <a:pt x="3" y="836"/>
                      <a:pt x="3" y="836"/>
                      <a:pt x="3" y="836"/>
                    </a:cubicBezTo>
                    <a:cubicBezTo>
                      <a:pt x="2" y="837"/>
                      <a:pt x="2" y="837"/>
                      <a:pt x="2" y="837"/>
                    </a:cubicBezTo>
                    <a:cubicBezTo>
                      <a:pt x="4" y="837"/>
                      <a:pt x="4" y="837"/>
                      <a:pt x="4" y="837"/>
                    </a:cubicBezTo>
                    <a:cubicBezTo>
                      <a:pt x="4" y="836"/>
                      <a:pt x="3" y="836"/>
                      <a:pt x="3" y="836"/>
                    </a:cubicBezTo>
                    <a:cubicBezTo>
                      <a:pt x="2" y="837"/>
                      <a:pt x="2" y="837"/>
                      <a:pt x="2" y="837"/>
                    </a:cubicBezTo>
                    <a:cubicBezTo>
                      <a:pt x="4" y="837"/>
                      <a:pt x="4" y="837"/>
                      <a:pt x="4" y="837"/>
                    </a:cubicBezTo>
                    <a:cubicBezTo>
                      <a:pt x="2" y="837"/>
                      <a:pt x="2" y="837"/>
                      <a:pt x="2" y="837"/>
                    </a:cubicBezTo>
                    <a:cubicBezTo>
                      <a:pt x="1" y="838"/>
                      <a:pt x="1" y="838"/>
                      <a:pt x="1" y="838"/>
                    </a:cubicBezTo>
                    <a:cubicBezTo>
                      <a:pt x="43" y="857"/>
                      <a:pt x="43" y="857"/>
                      <a:pt x="43" y="857"/>
                    </a:cubicBezTo>
                    <a:cubicBezTo>
                      <a:pt x="44" y="857"/>
                      <a:pt x="45" y="857"/>
                      <a:pt x="45" y="856"/>
                    </a:cubicBezTo>
                    <a:cubicBezTo>
                      <a:pt x="46" y="855"/>
                      <a:pt x="45" y="854"/>
                      <a:pt x="45" y="854"/>
                    </a:cubicBezTo>
                    <a:cubicBezTo>
                      <a:pt x="45" y="854"/>
                      <a:pt x="42" y="853"/>
                      <a:pt x="38" y="850"/>
                    </a:cubicBezTo>
                    <a:cubicBezTo>
                      <a:pt x="33" y="847"/>
                      <a:pt x="24" y="842"/>
                      <a:pt x="17" y="838"/>
                    </a:cubicBezTo>
                    <a:cubicBezTo>
                      <a:pt x="14" y="835"/>
                      <a:pt x="10" y="833"/>
                      <a:pt x="8" y="832"/>
                    </a:cubicBezTo>
                    <a:cubicBezTo>
                      <a:pt x="7" y="831"/>
                      <a:pt x="6" y="831"/>
                      <a:pt x="5" y="830"/>
                    </a:cubicBezTo>
                    <a:cubicBezTo>
                      <a:pt x="5" y="830"/>
                      <a:pt x="5" y="830"/>
                      <a:pt x="5" y="830"/>
                    </a:cubicBezTo>
                    <a:cubicBezTo>
                      <a:pt x="5" y="829"/>
                      <a:pt x="5" y="829"/>
                      <a:pt x="5" y="829"/>
                    </a:cubicBezTo>
                    <a:cubicBezTo>
                      <a:pt x="4" y="830"/>
                      <a:pt x="4" y="830"/>
                      <a:pt x="4" y="830"/>
                    </a:cubicBezTo>
                    <a:cubicBezTo>
                      <a:pt x="5" y="830"/>
                      <a:pt x="5" y="830"/>
                      <a:pt x="5" y="830"/>
                    </a:cubicBezTo>
                    <a:cubicBezTo>
                      <a:pt x="5" y="829"/>
                      <a:pt x="5" y="829"/>
                      <a:pt x="5" y="829"/>
                    </a:cubicBezTo>
                    <a:cubicBezTo>
                      <a:pt x="4" y="830"/>
                      <a:pt x="4" y="830"/>
                      <a:pt x="4" y="830"/>
                    </a:cubicBezTo>
                    <a:cubicBezTo>
                      <a:pt x="5" y="830"/>
                      <a:pt x="5" y="830"/>
                      <a:pt x="5" y="830"/>
                    </a:cubicBezTo>
                    <a:cubicBezTo>
                      <a:pt x="4" y="830"/>
                      <a:pt x="4" y="830"/>
                      <a:pt x="4" y="830"/>
                    </a:cubicBezTo>
                    <a:cubicBezTo>
                      <a:pt x="5" y="830"/>
                      <a:pt x="5" y="830"/>
                      <a:pt x="5" y="830"/>
                    </a:cubicBezTo>
                    <a:cubicBezTo>
                      <a:pt x="5" y="830"/>
                      <a:pt x="5" y="830"/>
                      <a:pt x="5" y="830"/>
                    </a:cubicBezTo>
                    <a:cubicBezTo>
                      <a:pt x="4" y="830"/>
                      <a:pt x="4" y="830"/>
                      <a:pt x="4" y="830"/>
                    </a:cubicBezTo>
                    <a:cubicBezTo>
                      <a:pt x="5" y="830"/>
                      <a:pt x="5" y="830"/>
                      <a:pt x="5" y="830"/>
                    </a:cubicBezTo>
                    <a:cubicBezTo>
                      <a:pt x="4" y="830"/>
                      <a:pt x="4" y="830"/>
                      <a:pt x="4" y="830"/>
                    </a:cubicBezTo>
                    <a:cubicBezTo>
                      <a:pt x="5" y="831"/>
                      <a:pt x="5" y="831"/>
                      <a:pt x="5" y="831"/>
                    </a:cubicBezTo>
                    <a:cubicBezTo>
                      <a:pt x="5" y="830"/>
                      <a:pt x="5" y="830"/>
                      <a:pt x="5" y="830"/>
                    </a:cubicBezTo>
                    <a:cubicBezTo>
                      <a:pt x="4" y="830"/>
                      <a:pt x="4" y="830"/>
                      <a:pt x="4" y="830"/>
                    </a:cubicBezTo>
                    <a:cubicBezTo>
                      <a:pt x="5" y="831"/>
                      <a:pt x="5" y="831"/>
                      <a:pt x="5" y="831"/>
                    </a:cubicBezTo>
                    <a:cubicBezTo>
                      <a:pt x="5" y="831"/>
                      <a:pt x="5" y="831"/>
                      <a:pt x="5" y="831"/>
                    </a:cubicBezTo>
                    <a:cubicBezTo>
                      <a:pt x="4" y="830"/>
                      <a:pt x="4" y="830"/>
                      <a:pt x="4" y="830"/>
                    </a:cubicBezTo>
                    <a:cubicBezTo>
                      <a:pt x="4" y="831"/>
                      <a:pt x="4" y="831"/>
                      <a:pt x="4" y="831"/>
                    </a:cubicBezTo>
                    <a:cubicBezTo>
                      <a:pt x="5" y="831"/>
                      <a:pt x="5" y="831"/>
                      <a:pt x="5" y="831"/>
                    </a:cubicBezTo>
                    <a:cubicBezTo>
                      <a:pt x="4" y="830"/>
                      <a:pt x="4" y="830"/>
                      <a:pt x="4" y="830"/>
                    </a:cubicBezTo>
                    <a:cubicBezTo>
                      <a:pt x="4" y="831"/>
                      <a:pt x="4" y="831"/>
                      <a:pt x="4" y="831"/>
                    </a:cubicBezTo>
                    <a:cubicBezTo>
                      <a:pt x="4" y="830"/>
                      <a:pt x="4" y="830"/>
                      <a:pt x="4" y="830"/>
                    </a:cubicBezTo>
                    <a:cubicBezTo>
                      <a:pt x="4" y="832"/>
                      <a:pt x="4" y="832"/>
                      <a:pt x="4" y="832"/>
                    </a:cubicBezTo>
                    <a:cubicBezTo>
                      <a:pt x="4" y="831"/>
                      <a:pt x="4" y="831"/>
                      <a:pt x="4" y="831"/>
                    </a:cubicBezTo>
                    <a:cubicBezTo>
                      <a:pt x="4" y="830"/>
                      <a:pt x="4" y="830"/>
                      <a:pt x="4" y="830"/>
                    </a:cubicBezTo>
                    <a:cubicBezTo>
                      <a:pt x="4" y="832"/>
                      <a:pt x="4" y="832"/>
                      <a:pt x="4" y="832"/>
                    </a:cubicBezTo>
                    <a:cubicBezTo>
                      <a:pt x="4" y="830"/>
                      <a:pt x="4" y="830"/>
                      <a:pt x="4" y="830"/>
                    </a:cubicBezTo>
                    <a:cubicBezTo>
                      <a:pt x="3" y="831"/>
                      <a:pt x="3" y="831"/>
                      <a:pt x="3" y="831"/>
                    </a:cubicBezTo>
                    <a:cubicBezTo>
                      <a:pt x="4" y="832"/>
                      <a:pt x="4" y="832"/>
                      <a:pt x="4" y="832"/>
                    </a:cubicBezTo>
                    <a:cubicBezTo>
                      <a:pt x="4" y="830"/>
                      <a:pt x="4" y="830"/>
                      <a:pt x="4" y="830"/>
                    </a:cubicBezTo>
                    <a:cubicBezTo>
                      <a:pt x="3" y="831"/>
                      <a:pt x="3" y="831"/>
                      <a:pt x="3" y="831"/>
                    </a:cubicBezTo>
                    <a:cubicBezTo>
                      <a:pt x="3" y="831"/>
                      <a:pt x="3" y="831"/>
                      <a:pt x="3" y="831"/>
                    </a:cubicBezTo>
                    <a:cubicBezTo>
                      <a:pt x="3" y="831"/>
                      <a:pt x="3" y="831"/>
                      <a:pt x="3" y="831"/>
                    </a:cubicBezTo>
                    <a:cubicBezTo>
                      <a:pt x="3" y="831"/>
                      <a:pt x="3" y="831"/>
                      <a:pt x="3" y="831"/>
                    </a:cubicBezTo>
                    <a:cubicBezTo>
                      <a:pt x="3" y="831"/>
                      <a:pt x="3" y="831"/>
                      <a:pt x="3" y="831"/>
                    </a:cubicBezTo>
                    <a:cubicBezTo>
                      <a:pt x="3" y="831"/>
                      <a:pt x="3" y="831"/>
                      <a:pt x="3" y="831"/>
                    </a:cubicBezTo>
                    <a:cubicBezTo>
                      <a:pt x="3" y="831"/>
                      <a:pt x="3" y="831"/>
                      <a:pt x="3" y="831"/>
                    </a:cubicBezTo>
                    <a:cubicBezTo>
                      <a:pt x="4" y="832"/>
                      <a:pt x="6" y="833"/>
                      <a:pt x="10" y="835"/>
                    </a:cubicBezTo>
                    <a:cubicBezTo>
                      <a:pt x="16" y="838"/>
                      <a:pt x="23" y="841"/>
                      <a:pt x="30" y="845"/>
                    </a:cubicBezTo>
                    <a:cubicBezTo>
                      <a:pt x="34" y="846"/>
                      <a:pt x="37" y="848"/>
                      <a:pt x="39" y="849"/>
                    </a:cubicBezTo>
                    <a:cubicBezTo>
                      <a:pt x="40" y="849"/>
                      <a:pt x="41" y="850"/>
                      <a:pt x="42" y="850"/>
                    </a:cubicBezTo>
                    <a:cubicBezTo>
                      <a:pt x="43" y="850"/>
                      <a:pt x="43" y="850"/>
                      <a:pt x="43" y="850"/>
                    </a:cubicBezTo>
                    <a:cubicBezTo>
                      <a:pt x="44" y="850"/>
                      <a:pt x="44" y="851"/>
                      <a:pt x="44" y="851"/>
                    </a:cubicBezTo>
                    <a:cubicBezTo>
                      <a:pt x="45" y="850"/>
                      <a:pt x="45" y="850"/>
                      <a:pt x="45" y="850"/>
                    </a:cubicBezTo>
                    <a:cubicBezTo>
                      <a:pt x="45" y="850"/>
                      <a:pt x="46" y="850"/>
                      <a:pt x="46" y="850"/>
                    </a:cubicBezTo>
                    <a:cubicBezTo>
                      <a:pt x="46" y="849"/>
                      <a:pt x="46" y="849"/>
                      <a:pt x="46" y="849"/>
                    </a:cubicBezTo>
                    <a:cubicBezTo>
                      <a:pt x="46" y="848"/>
                      <a:pt x="46" y="848"/>
                      <a:pt x="45" y="848"/>
                    </a:cubicBezTo>
                    <a:cubicBezTo>
                      <a:pt x="45" y="848"/>
                      <a:pt x="43" y="846"/>
                      <a:pt x="39" y="844"/>
                    </a:cubicBezTo>
                    <a:cubicBezTo>
                      <a:pt x="33" y="840"/>
                      <a:pt x="25" y="835"/>
                      <a:pt x="17" y="831"/>
                    </a:cubicBezTo>
                    <a:cubicBezTo>
                      <a:pt x="14" y="828"/>
                      <a:pt x="10" y="826"/>
                      <a:pt x="8" y="825"/>
                    </a:cubicBezTo>
                    <a:cubicBezTo>
                      <a:pt x="7" y="824"/>
                      <a:pt x="6" y="823"/>
                      <a:pt x="5" y="823"/>
                    </a:cubicBezTo>
                    <a:cubicBezTo>
                      <a:pt x="5" y="823"/>
                      <a:pt x="5" y="823"/>
                      <a:pt x="5" y="823"/>
                    </a:cubicBezTo>
                    <a:cubicBezTo>
                      <a:pt x="5" y="822"/>
                      <a:pt x="5" y="822"/>
                      <a:pt x="5" y="822"/>
                    </a:cubicBezTo>
                    <a:cubicBezTo>
                      <a:pt x="5" y="822"/>
                      <a:pt x="5" y="822"/>
                      <a:pt x="5" y="822"/>
                    </a:cubicBezTo>
                    <a:cubicBezTo>
                      <a:pt x="4" y="823"/>
                      <a:pt x="4" y="823"/>
                      <a:pt x="4" y="823"/>
                    </a:cubicBezTo>
                    <a:cubicBezTo>
                      <a:pt x="5" y="823"/>
                      <a:pt x="5" y="823"/>
                      <a:pt x="5" y="823"/>
                    </a:cubicBezTo>
                    <a:cubicBezTo>
                      <a:pt x="5" y="822"/>
                      <a:pt x="5" y="822"/>
                      <a:pt x="5" y="822"/>
                    </a:cubicBezTo>
                    <a:cubicBezTo>
                      <a:pt x="4" y="823"/>
                      <a:pt x="4" y="823"/>
                      <a:pt x="4" y="823"/>
                    </a:cubicBezTo>
                    <a:cubicBezTo>
                      <a:pt x="5" y="823"/>
                      <a:pt x="5" y="823"/>
                      <a:pt x="5" y="823"/>
                    </a:cubicBezTo>
                    <a:cubicBezTo>
                      <a:pt x="4" y="823"/>
                      <a:pt x="4" y="823"/>
                      <a:pt x="4" y="823"/>
                    </a:cubicBezTo>
                    <a:cubicBezTo>
                      <a:pt x="5" y="823"/>
                      <a:pt x="5" y="823"/>
                      <a:pt x="5" y="823"/>
                    </a:cubicBezTo>
                    <a:cubicBezTo>
                      <a:pt x="5" y="823"/>
                      <a:pt x="5" y="823"/>
                      <a:pt x="5" y="823"/>
                    </a:cubicBezTo>
                    <a:cubicBezTo>
                      <a:pt x="4" y="823"/>
                      <a:pt x="4" y="823"/>
                      <a:pt x="4" y="823"/>
                    </a:cubicBezTo>
                    <a:cubicBezTo>
                      <a:pt x="5" y="823"/>
                      <a:pt x="5" y="823"/>
                      <a:pt x="5" y="823"/>
                    </a:cubicBezTo>
                    <a:cubicBezTo>
                      <a:pt x="4" y="823"/>
                      <a:pt x="4" y="823"/>
                      <a:pt x="4" y="823"/>
                    </a:cubicBezTo>
                    <a:cubicBezTo>
                      <a:pt x="5" y="824"/>
                      <a:pt x="5" y="824"/>
                      <a:pt x="5" y="824"/>
                    </a:cubicBezTo>
                    <a:cubicBezTo>
                      <a:pt x="5" y="824"/>
                      <a:pt x="5" y="824"/>
                      <a:pt x="5" y="823"/>
                    </a:cubicBezTo>
                    <a:cubicBezTo>
                      <a:pt x="4" y="823"/>
                      <a:pt x="4" y="823"/>
                      <a:pt x="4" y="823"/>
                    </a:cubicBezTo>
                    <a:cubicBezTo>
                      <a:pt x="5" y="824"/>
                      <a:pt x="5" y="824"/>
                      <a:pt x="5" y="824"/>
                    </a:cubicBezTo>
                    <a:cubicBezTo>
                      <a:pt x="4" y="823"/>
                      <a:pt x="4" y="823"/>
                      <a:pt x="4" y="823"/>
                    </a:cubicBezTo>
                    <a:cubicBezTo>
                      <a:pt x="3" y="825"/>
                      <a:pt x="3" y="825"/>
                      <a:pt x="3" y="825"/>
                    </a:cubicBezTo>
                    <a:cubicBezTo>
                      <a:pt x="44" y="843"/>
                      <a:pt x="44" y="843"/>
                      <a:pt x="44" y="843"/>
                    </a:cubicBezTo>
                    <a:cubicBezTo>
                      <a:pt x="45" y="843"/>
                      <a:pt x="46" y="843"/>
                      <a:pt x="46" y="843"/>
                    </a:cubicBezTo>
                    <a:cubicBezTo>
                      <a:pt x="47" y="842"/>
                      <a:pt x="47" y="842"/>
                      <a:pt x="47" y="842"/>
                    </a:cubicBezTo>
                    <a:cubicBezTo>
                      <a:pt x="47" y="841"/>
                      <a:pt x="46" y="841"/>
                      <a:pt x="46" y="841"/>
                    </a:cubicBezTo>
                    <a:cubicBezTo>
                      <a:pt x="46" y="841"/>
                      <a:pt x="46" y="841"/>
                      <a:pt x="46" y="841"/>
                    </a:cubicBezTo>
                    <a:cubicBezTo>
                      <a:pt x="46" y="840"/>
                      <a:pt x="46" y="840"/>
                      <a:pt x="45" y="840"/>
                    </a:cubicBezTo>
                    <a:cubicBezTo>
                      <a:pt x="42" y="838"/>
                      <a:pt x="32" y="831"/>
                      <a:pt x="22" y="826"/>
                    </a:cubicBezTo>
                    <a:cubicBezTo>
                      <a:pt x="13" y="820"/>
                      <a:pt x="4" y="814"/>
                      <a:pt x="4" y="814"/>
                    </a:cubicBezTo>
                    <a:cubicBezTo>
                      <a:pt x="3" y="816"/>
                      <a:pt x="3" y="816"/>
                      <a:pt x="3" y="816"/>
                    </a:cubicBezTo>
                    <a:cubicBezTo>
                      <a:pt x="4" y="816"/>
                      <a:pt x="4" y="816"/>
                      <a:pt x="4" y="816"/>
                    </a:cubicBezTo>
                    <a:cubicBezTo>
                      <a:pt x="3" y="816"/>
                      <a:pt x="3" y="816"/>
                      <a:pt x="3" y="816"/>
                    </a:cubicBezTo>
                    <a:cubicBezTo>
                      <a:pt x="4" y="817"/>
                      <a:pt x="4" y="817"/>
                      <a:pt x="4" y="817"/>
                    </a:cubicBezTo>
                    <a:cubicBezTo>
                      <a:pt x="4" y="817"/>
                      <a:pt x="4" y="817"/>
                      <a:pt x="4" y="816"/>
                    </a:cubicBezTo>
                    <a:cubicBezTo>
                      <a:pt x="3" y="816"/>
                      <a:pt x="3" y="816"/>
                      <a:pt x="3" y="816"/>
                    </a:cubicBezTo>
                    <a:cubicBezTo>
                      <a:pt x="4" y="817"/>
                      <a:pt x="4" y="817"/>
                      <a:pt x="4" y="817"/>
                    </a:cubicBezTo>
                    <a:cubicBezTo>
                      <a:pt x="3" y="816"/>
                      <a:pt x="3" y="816"/>
                      <a:pt x="3" y="816"/>
                    </a:cubicBezTo>
                    <a:cubicBezTo>
                      <a:pt x="3" y="817"/>
                      <a:pt x="3" y="817"/>
                      <a:pt x="3" y="817"/>
                    </a:cubicBezTo>
                    <a:cubicBezTo>
                      <a:pt x="4" y="817"/>
                      <a:pt x="4" y="817"/>
                      <a:pt x="4" y="817"/>
                    </a:cubicBezTo>
                    <a:cubicBezTo>
                      <a:pt x="3" y="816"/>
                      <a:pt x="3" y="816"/>
                      <a:pt x="3" y="816"/>
                    </a:cubicBezTo>
                    <a:cubicBezTo>
                      <a:pt x="3" y="817"/>
                      <a:pt x="3" y="817"/>
                      <a:pt x="3" y="817"/>
                    </a:cubicBezTo>
                    <a:cubicBezTo>
                      <a:pt x="3" y="816"/>
                      <a:pt x="3" y="816"/>
                      <a:pt x="3" y="816"/>
                    </a:cubicBezTo>
                    <a:cubicBezTo>
                      <a:pt x="3" y="817"/>
                      <a:pt x="3" y="817"/>
                      <a:pt x="3" y="817"/>
                    </a:cubicBezTo>
                    <a:cubicBezTo>
                      <a:pt x="3" y="817"/>
                      <a:pt x="3" y="817"/>
                      <a:pt x="3" y="817"/>
                    </a:cubicBezTo>
                    <a:cubicBezTo>
                      <a:pt x="3" y="816"/>
                      <a:pt x="3" y="816"/>
                      <a:pt x="3" y="816"/>
                    </a:cubicBezTo>
                    <a:cubicBezTo>
                      <a:pt x="3" y="817"/>
                      <a:pt x="3" y="817"/>
                      <a:pt x="3" y="817"/>
                    </a:cubicBezTo>
                    <a:cubicBezTo>
                      <a:pt x="3" y="817"/>
                      <a:pt x="3" y="817"/>
                      <a:pt x="3" y="817"/>
                    </a:cubicBezTo>
                    <a:cubicBezTo>
                      <a:pt x="3" y="817"/>
                      <a:pt x="3" y="817"/>
                      <a:pt x="3" y="817"/>
                    </a:cubicBezTo>
                    <a:cubicBezTo>
                      <a:pt x="3" y="817"/>
                      <a:pt x="3" y="817"/>
                      <a:pt x="3" y="817"/>
                    </a:cubicBezTo>
                    <a:cubicBezTo>
                      <a:pt x="3" y="817"/>
                      <a:pt x="3" y="817"/>
                      <a:pt x="3" y="817"/>
                    </a:cubicBezTo>
                    <a:cubicBezTo>
                      <a:pt x="3" y="817"/>
                      <a:pt x="3" y="817"/>
                      <a:pt x="3" y="817"/>
                    </a:cubicBezTo>
                    <a:cubicBezTo>
                      <a:pt x="3" y="817"/>
                      <a:pt x="4" y="818"/>
                      <a:pt x="5" y="818"/>
                    </a:cubicBezTo>
                    <a:cubicBezTo>
                      <a:pt x="9" y="820"/>
                      <a:pt x="19" y="824"/>
                      <a:pt x="27" y="828"/>
                    </a:cubicBezTo>
                    <a:cubicBezTo>
                      <a:pt x="31" y="830"/>
                      <a:pt x="35" y="832"/>
                      <a:pt x="38" y="833"/>
                    </a:cubicBezTo>
                    <a:cubicBezTo>
                      <a:pt x="40" y="834"/>
                      <a:pt x="41" y="835"/>
                      <a:pt x="42" y="835"/>
                    </a:cubicBezTo>
                    <a:cubicBezTo>
                      <a:pt x="43" y="835"/>
                      <a:pt x="43" y="835"/>
                      <a:pt x="43" y="836"/>
                    </a:cubicBezTo>
                    <a:cubicBezTo>
                      <a:pt x="44" y="836"/>
                      <a:pt x="44" y="836"/>
                      <a:pt x="44" y="836"/>
                    </a:cubicBezTo>
                    <a:cubicBezTo>
                      <a:pt x="45" y="836"/>
                      <a:pt x="45" y="836"/>
                      <a:pt x="45" y="836"/>
                    </a:cubicBezTo>
                    <a:cubicBezTo>
                      <a:pt x="45" y="836"/>
                      <a:pt x="46" y="835"/>
                      <a:pt x="46" y="835"/>
                    </a:cubicBezTo>
                    <a:cubicBezTo>
                      <a:pt x="46" y="835"/>
                      <a:pt x="46" y="834"/>
                      <a:pt x="46" y="834"/>
                    </a:cubicBezTo>
                    <a:cubicBezTo>
                      <a:pt x="46" y="834"/>
                      <a:pt x="46" y="833"/>
                      <a:pt x="45" y="833"/>
                    </a:cubicBezTo>
                    <a:cubicBezTo>
                      <a:pt x="3" y="807"/>
                      <a:pt x="3" y="807"/>
                      <a:pt x="3" y="807"/>
                    </a:cubicBezTo>
                    <a:cubicBezTo>
                      <a:pt x="3" y="808"/>
                      <a:pt x="3" y="808"/>
                      <a:pt x="3" y="808"/>
                    </a:cubicBezTo>
                    <a:cubicBezTo>
                      <a:pt x="4" y="809"/>
                      <a:pt x="4" y="809"/>
                      <a:pt x="4" y="809"/>
                    </a:cubicBezTo>
                    <a:cubicBezTo>
                      <a:pt x="3" y="808"/>
                      <a:pt x="3" y="808"/>
                      <a:pt x="3" y="808"/>
                    </a:cubicBezTo>
                    <a:cubicBezTo>
                      <a:pt x="3" y="809"/>
                      <a:pt x="3" y="809"/>
                      <a:pt x="3" y="809"/>
                    </a:cubicBezTo>
                    <a:cubicBezTo>
                      <a:pt x="3" y="809"/>
                      <a:pt x="4" y="809"/>
                      <a:pt x="4" y="809"/>
                    </a:cubicBezTo>
                    <a:cubicBezTo>
                      <a:pt x="3" y="808"/>
                      <a:pt x="3" y="808"/>
                      <a:pt x="3" y="808"/>
                    </a:cubicBezTo>
                    <a:cubicBezTo>
                      <a:pt x="3" y="809"/>
                      <a:pt x="3" y="809"/>
                      <a:pt x="3" y="809"/>
                    </a:cubicBezTo>
                    <a:cubicBezTo>
                      <a:pt x="3" y="808"/>
                      <a:pt x="3" y="808"/>
                      <a:pt x="3" y="808"/>
                    </a:cubicBezTo>
                    <a:cubicBezTo>
                      <a:pt x="3" y="809"/>
                      <a:pt x="3" y="809"/>
                      <a:pt x="3" y="809"/>
                    </a:cubicBezTo>
                    <a:cubicBezTo>
                      <a:pt x="3" y="809"/>
                      <a:pt x="3" y="809"/>
                      <a:pt x="3" y="809"/>
                    </a:cubicBezTo>
                    <a:cubicBezTo>
                      <a:pt x="3" y="808"/>
                      <a:pt x="3" y="808"/>
                      <a:pt x="3" y="808"/>
                    </a:cubicBezTo>
                    <a:cubicBezTo>
                      <a:pt x="3" y="809"/>
                      <a:pt x="3" y="809"/>
                      <a:pt x="3" y="809"/>
                    </a:cubicBezTo>
                    <a:cubicBezTo>
                      <a:pt x="3" y="809"/>
                      <a:pt x="3" y="809"/>
                      <a:pt x="3" y="809"/>
                    </a:cubicBezTo>
                    <a:cubicBezTo>
                      <a:pt x="2" y="809"/>
                      <a:pt x="2" y="809"/>
                      <a:pt x="2" y="809"/>
                    </a:cubicBezTo>
                    <a:cubicBezTo>
                      <a:pt x="3" y="809"/>
                      <a:pt x="3" y="809"/>
                      <a:pt x="3" y="809"/>
                    </a:cubicBezTo>
                    <a:cubicBezTo>
                      <a:pt x="3" y="809"/>
                      <a:pt x="3" y="809"/>
                      <a:pt x="3" y="809"/>
                    </a:cubicBezTo>
                    <a:cubicBezTo>
                      <a:pt x="2" y="809"/>
                      <a:pt x="2" y="809"/>
                      <a:pt x="2" y="809"/>
                    </a:cubicBezTo>
                    <a:cubicBezTo>
                      <a:pt x="2" y="809"/>
                      <a:pt x="3" y="810"/>
                      <a:pt x="3" y="810"/>
                    </a:cubicBezTo>
                    <a:cubicBezTo>
                      <a:pt x="6" y="811"/>
                      <a:pt x="16" y="815"/>
                      <a:pt x="26" y="820"/>
                    </a:cubicBezTo>
                    <a:cubicBezTo>
                      <a:pt x="30" y="822"/>
                      <a:pt x="35" y="824"/>
                      <a:pt x="38" y="825"/>
                    </a:cubicBezTo>
                    <a:cubicBezTo>
                      <a:pt x="41" y="827"/>
                      <a:pt x="43" y="828"/>
                      <a:pt x="43" y="828"/>
                    </a:cubicBezTo>
                    <a:cubicBezTo>
                      <a:pt x="44" y="828"/>
                      <a:pt x="45" y="828"/>
                      <a:pt x="45" y="827"/>
                    </a:cubicBezTo>
                    <a:cubicBezTo>
                      <a:pt x="45" y="827"/>
                      <a:pt x="45" y="827"/>
                      <a:pt x="45" y="827"/>
                    </a:cubicBezTo>
                    <a:cubicBezTo>
                      <a:pt x="45" y="826"/>
                      <a:pt x="45" y="826"/>
                      <a:pt x="45" y="826"/>
                    </a:cubicBezTo>
                    <a:cubicBezTo>
                      <a:pt x="45" y="825"/>
                      <a:pt x="45" y="825"/>
                      <a:pt x="45" y="825"/>
                    </a:cubicBezTo>
                    <a:cubicBezTo>
                      <a:pt x="44" y="825"/>
                      <a:pt x="43" y="824"/>
                      <a:pt x="42" y="823"/>
                    </a:cubicBezTo>
                    <a:cubicBezTo>
                      <a:pt x="37" y="820"/>
                      <a:pt x="27" y="814"/>
                      <a:pt x="19" y="809"/>
                    </a:cubicBezTo>
                    <a:cubicBezTo>
                      <a:pt x="14" y="807"/>
                      <a:pt x="10" y="805"/>
                      <a:pt x="8" y="803"/>
                    </a:cubicBezTo>
                    <a:cubicBezTo>
                      <a:pt x="6" y="802"/>
                      <a:pt x="5" y="801"/>
                      <a:pt x="4" y="801"/>
                    </a:cubicBezTo>
                    <a:cubicBezTo>
                      <a:pt x="4" y="800"/>
                      <a:pt x="4" y="800"/>
                      <a:pt x="3" y="800"/>
                    </a:cubicBezTo>
                    <a:cubicBezTo>
                      <a:pt x="3" y="800"/>
                      <a:pt x="3" y="800"/>
                      <a:pt x="3" y="800"/>
                    </a:cubicBezTo>
                    <a:cubicBezTo>
                      <a:pt x="3" y="800"/>
                      <a:pt x="3" y="800"/>
                      <a:pt x="3" y="800"/>
                    </a:cubicBezTo>
                    <a:cubicBezTo>
                      <a:pt x="2" y="801"/>
                      <a:pt x="2" y="801"/>
                      <a:pt x="2" y="801"/>
                    </a:cubicBezTo>
                    <a:cubicBezTo>
                      <a:pt x="4" y="801"/>
                      <a:pt x="4" y="801"/>
                      <a:pt x="4" y="801"/>
                    </a:cubicBezTo>
                    <a:cubicBezTo>
                      <a:pt x="4" y="800"/>
                      <a:pt x="3" y="800"/>
                      <a:pt x="3" y="800"/>
                    </a:cubicBezTo>
                    <a:cubicBezTo>
                      <a:pt x="2" y="801"/>
                      <a:pt x="2" y="801"/>
                      <a:pt x="2" y="801"/>
                    </a:cubicBezTo>
                    <a:cubicBezTo>
                      <a:pt x="4" y="801"/>
                      <a:pt x="4" y="801"/>
                      <a:pt x="4" y="801"/>
                    </a:cubicBezTo>
                    <a:cubicBezTo>
                      <a:pt x="2" y="801"/>
                      <a:pt x="2" y="801"/>
                      <a:pt x="2" y="801"/>
                    </a:cubicBezTo>
                    <a:cubicBezTo>
                      <a:pt x="3" y="801"/>
                      <a:pt x="3" y="801"/>
                      <a:pt x="3" y="801"/>
                    </a:cubicBezTo>
                    <a:cubicBezTo>
                      <a:pt x="4" y="801"/>
                      <a:pt x="4" y="801"/>
                      <a:pt x="4" y="801"/>
                    </a:cubicBezTo>
                    <a:cubicBezTo>
                      <a:pt x="2" y="801"/>
                      <a:pt x="2" y="801"/>
                      <a:pt x="2" y="801"/>
                    </a:cubicBezTo>
                    <a:cubicBezTo>
                      <a:pt x="3" y="801"/>
                      <a:pt x="3" y="801"/>
                      <a:pt x="3" y="801"/>
                    </a:cubicBezTo>
                    <a:cubicBezTo>
                      <a:pt x="3" y="801"/>
                      <a:pt x="3" y="801"/>
                      <a:pt x="3" y="801"/>
                    </a:cubicBezTo>
                    <a:cubicBezTo>
                      <a:pt x="2" y="801"/>
                      <a:pt x="2" y="801"/>
                      <a:pt x="2" y="801"/>
                    </a:cubicBezTo>
                    <a:cubicBezTo>
                      <a:pt x="3" y="802"/>
                      <a:pt x="3" y="802"/>
                      <a:pt x="3" y="802"/>
                    </a:cubicBezTo>
                    <a:cubicBezTo>
                      <a:pt x="3" y="802"/>
                      <a:pt x="3" y="802"/>
                      <a:pt x="3" y="801"/>
                    </a:cubicBezTo>
                    <a:cubicBezTo>
                      <a:pt x="2" y="801"/>
                      <a:pt x="2" y="801"/>
                      <a:pt x="2" y="801"/>
                    </a:cubicBezTo>
                    <a:cubicBezTo>
                      <a:pt x="3" y="802"/>
                      <a:pt x="3" y="802"/>
                      <a:pt x="3" y="802"/>
                    </a:cubicBezTo>
                    <a:cubicBezTo>
                      <a:pt x="2" y="801"/>
                      <a:pt x="2" y="801"/>
                      <a:pt x="2" y="801"/>
                    </a:cubicBezTo>
                    <a:cubicBezTo>
                      <a:pt x="2" y="802"/>
                      <a:pt x="2" y="802"/>
                      <a:pt x="2" y="802"/>
                    </a:cubicBezTo>
                    <a:cubicBezTo>
                      <a:pt x="3" y="802"/>
                      <a:pt x="3" y="802"/>
                      <a:pt x="3" y="802"/>
                    </a:cubicBezTo>
                    <a:cubicBezTo>
                      <a:pt x="2" y="801"/>
                      <a:pt x="2" y="801"/>
                      <a:pt x="2" y="801"/>
                    </a:cubicBezTo>
                    <a:cubicBezTo>
                      <a:pt x="2" y="802"/>
                      <a:pt x="2" y="802"/>
                      <a:pt x="2" y="802"/>
                    </a:cubicBezTo>
                    <a:cubicBezTo>
                      <a:pt x="2" y="802"/>
                      <a:pt x="2" y="802"/>
                      <a:pt x="2" y="802"/>
                    </a:cubicBezTo>
                    <a:cubicBezTo>
                      <a:pt x="2" y="802"/>
                      <a:pt x="2" y="802"/>
                      <a:pt x="2" y="802"/>
                    </a:cubicBezTo>
                    <a:cubicBezTo>
                      <a:pt x="2" y="802"/>
                      <a:pt x="2" y="802"/>
                      <a:pt x="2" y="802"/>
                    </a:cubicBezTo>
                    <a:cubicBezTo>
                      <a:pt x="2" y="802"/>
                      <a:pt x="2" y="802"/>
                      <a:pt x="2" y="802"/>
                    </a:cubicBezTo>
                    <a:cubicBezTo>
                      <a:pt x="2" y="802"/>
                      <a:pt x="2" y="802"/>
                      <a:pt x="2" y="802"/>
                    </a:cubicBezTo>
                    <a:cubicBezTo>
                      <a:pt x="2" y="802"/>
                      <a:pt x="4" y="802"/>
                      <a:pt x="5" y="803"/>
                    </a:cubicBezTo>
                    <a:cubicBezTo>
                      <a:pt x="10" y="805"/>
                      <a:pt x="20" y="810"/>
                      <a:pt x="29" y="814"/>
                    </a:cubicBezTo>
                    <a:cubicBezTo>
                      <a:pt x="33" y="816"/>
                      <a:pt x="37" y="819"/>
                      <a:pt x="40" y="820"/>
                    </a:cubicBezTo>
                    <a:cubicBezTo>
                      <a:pt x="43" y="822"/>
                      <a:pt x="45" y="823"/>
                      <a:pt x="45" y="823"/>
                    </a:cubicBezTo>
                    <a:cubicBezTo>
                      <a:pt x="45" y="823"/>
                      <a:pt x="46" y="823"/>
                      <a:pt x="47" y="822"/>
                    </a:cubicBezTo>
                    <a:cubicBezTo>
                      <a:pt x="47" y="821"/>
                      <a:pt x="47" y="820"/>
                      <a:pt x="46" y="820"/>
                    </a:cubicBezTo>
                    <a:cubicBezTo>
                      <a:pt x="2" y="793"/>
                      <a:pt x="2" y="793"/>
                      <a:pt x="2" y="793"/>
                    </a:cubicBezTo>
                    <a:cubicBezTo>
                      <a:pt x="2" y="794"/>
                      <a:pt x="2" y="794"/>
                      <a:pt x="2" y="794"/>
                    </a:cubicBezTo>
                    <a:cubicBezTo>
                      <a:pt x="3" y="795"/>
                      <a:pt x="3" y="795"/>
                      <a:pt x="3" y="795"/>
                    </a:cubicBezTo>
                    <a:cubicBezTo>
                      <a:pt x="2" y="794"/>
                      <a:pt x="2" y="794"/>
                      <a:pt x="2" y="794"/>
                    </a:cubicBezTo>
                    <a:cubicBezTo>
                      <a:pt x="2" y="795"/>
                      <a:pt x="2" y="795"/>
                      <a:pt x="2" y="795"/>
                    </a:cubicBezTo>
                    <a:cubicBezTo>
                      <a:pt x="2" y="795"/>
                      <a:pt x="3" y="795"/>
                      <a:pt x="3" y="795"/>
                    </a:cubicBezTo>
                    <a:cubicBezTo>
                      <a:pt x="2" y="794"/>
                      <a:pt x="2" y="794"/>
                      <a:pt x="2" y="794"/>
                    </a:cubicBezTo>
                    <a:cubicBezTo>
                      <a:pt x="2" y="795"/>
                      <a:pt x="2" y="795"/>
                      <a:pt x="2" y="795"/>
                    </a:cubicBezTo>
                    <a:cubicBezTo>
                      <a:pt x="2" y="794"/>
                      <a:pt x="2" y="794"/>
                      <a:pt x="2" y="794"/>
                    </a:cubicBezTo>
                    <a:cubicBezTo>
                      <a:pt x="2" y="795"/>
                      <a:pt x="2" y="795"/>
                      <a:pt x="2" y="795"/>
                    </a:cubicBezTo>
                    <a:cubicBezTo>
                      <a:pt x="2" y="795"/>
                      <a:pt x="2" y="795"/>
                      <a:pt x="2" y="795"/>
                    </a:cubicBezTo>
                    <a:cubicBezTo>
                      <a:pt x="2" y="794"/>
                      <a:pt x="2" y="794"/>
                      <a:pt x="2" y="794"/>
                    </a:cubicBezTo>
                    <a:cubicBezTo>
                      <a:pt x="2" y="795"/>
                      <a:pt x="2" y="795"/>
                      <a:pt x="2" y="795"/>
                    </a:cubicBezTo>
                    <a:cubicBezTo>
                      <a:pt x="2" y="795"/>
                      <a:pt x="2" y="795"/>
                      <a:pt x="2" y="795"/>
                    </a:cubicBezTo>
                    <a:cubicBezTo>
                      <a:pt x="2" y="795"/>
                      <a:pt x="2" y="795"/>
                      <a:pt x="2" y="795"/>
                    </a:cubicBezTo>
                    <a:cubicBezTo>
                      <a:pt x="2" y="795"/>
                      <a:pt x="2" y="795"/>
                      <a:pt x="2" y="795"/>
                    </a:cubicBezTo>
                    <a:cubicBezTo>
                      <a:pt x="2" y="795"/>
                      <a:pt x="2" y="795"/>
                      <a:pt x="2" y="795"/>
                    </a:cubicBezTo>
                    <a:cubicBezTo>
                      <a:pt x="2" y="795"/>
                      <a:pt x="2" y="795"/>
                      <a:pt x="2" y="795"/>
                    </a:cubicBezTo>
                    <a:cubicBezTo>
                      <a:pt x="2" y="795"/>
                      <a:pt x="3" y="796"/>
                      <a:pt x="4" y="796"/>
                    </a:cubicBezTo>
                    <a:cubicBezTo>
                      <a:pt x="9" y="799"/>
                      <a:pt x="20" y="804"/>
                      <a:pt x="28" y="808"/>
                    </a:cubicBezTo>
                    <a:cubicBezTo>
                      <a:pt x="33" y="810"/>
                      <a:pt x="37" y="812"/>
                      <a:pt x="40" y="814"/>
                    </a:cubicBezTo>
                    <a:cubicBezTo>
                      <a:pt x="43" y="815"/>
                      <a:pt x="45" y="816"/>
                      <a:pt x="45" y="816"/>
                    </a:cubicBezTo>
                    <a:cubicBezTo>
                      <a:pt x="46" y="817"/>
                      <a:pt x="46" y="816"/>
                      <a:pt x="47" y="816"/>
                    </a:cubicBezTo>
                    <a:cubicBezTo>
                      <a:pt x="47" y="815"/>
                      <a:pt x="47" y="814"/>
                      <a:pt x="46" y="814"/>
                    </a:cubicBezTo>
                    <a:cubicBezTo>
                      <a:pt x="25" y="800"/>
                      <a:pt x="25" y="800"/>
                      <a:pt x="25" y="800"/>
                    </a:cubicBezTo>
                    <a:cubicBezTo>
                      <a:pt x="43" y="809"/>
                      <a:pt x="43" y="809"/>
                      <a:pt x="43" y="809"/>
                    </a:cubicBezTo>
                    <a:cubicBezTo>
                      <a:pt x="44" y="809"/>
                      <a:pt x="45" y="809"/>
                      <a:pt x="45" y="809"/>
                    </a:cubicBezTo>
                    <a:cubicBezTo>
                      <a:pt x="45" y="808"/>
                      <a:pt x="45" y="808"/>
                      <a:pt x="45" y="808"/>
                    </a:cubicBezTo>
                    <a:cubicBezTo>
                      <a:pt x="45" y="807"/>
                      <a:pt x="45" y="807"/>
                      <a:pt x="45" y="807"/>
                    </a:cubicBezTo>
                    <a:cubicBezTo>
                      <a:pt x="45" y="806"/>
                      <a:pt x="45" y="806"/>
                      <a:pt x="45" y="806"/>
                    </a:cubicBezTo>
                    <a:cubicBezTo>
                      <a:pt x="44" y="806"/>
                      <a:pt x="43" y="805"/>
                      <a:pt x="42" y="804"/>
                    </a:cubicBezTo>
                    <a:cubicBezTo>
                      <a:pt x="32" y="798"/>
                      <a:pt x="4" y="781"/>
                      <a:pt x="4" y="781"/>
                    </a:cubicBezTo>
                    <a:cubicBezTo>
                      <a:pt x="4" y="783"/>
                      <a:pt x="4" y="783"/>
                      <a:pt x="4" y="783"/>
                    </a:cubicBezTo>
                    <a:cubicBezTo>
                      <a:pt x="5" y="783"/>
                      <a:pt x="5" y="783"/>
                      <a:pt x="5" y="783"/>
                    </a:cubicBezTo>
                    <a:cubicBezTo>
                      <a:pt x="4" y="783"/>
                      <a:pt x="4" y="783"/>
                      <a:pt x="4" y="783"/>
                    </a:cubicBezTo>
                    <a:cubicBezTo>
                      <a:pt x="4" y="784"/>
                      <a:pt x="4" y="784"/>
                      <a:pt x="4" y="784"/>
                    </a:cubicBezTo>
                    <a:cubicBezTo>
                      <a:pt x="4" y="784"/>
                      <a:pt x="5" y="784"/>
                      <a:pt x="5" y="783"/>
                    </a:cubicBezTo>
                    <a:cubicBezTo>
                      <a:pt x="4" y="783"/>
                      <a:pt x="4" y="783"/>
                      <a:pt x="4" y="783"/>
                    </a:cubicBezTo>
                    <a:cubicBezTo>
                      <a:pt x="4" y="784"/>
                      <a:pt x="4" y="784"/>
                      <a:pt x="4" y="784"/>
                    </a:cubicBezTo>
                    <a:cubicBezTo>
                      <a:pt x="4" y="783"/>
                      <a:pt x="4" y="783"/>
                      <a:pt x="4" y="783"/>
                    </a:cubicBezTo>
                    <a:cubicBezTo>
                      <a:pt x="4" y="784"/>
                      <a:pt x="4" y="784"/>
                      <a:pt x="4" y="784"/>
                    </a:cubicBezTo>
                    <a:cubicBezTo>
                      <a:pt x="4" y="784"/>
                      <a:pt x="4" y="784"/>
                      <a:pt x="4" y="784"/>
                    </a:cubicBezTo>
                    <a:cubicBezTo>
                      <a:pt x="4" y="783"/>
                      <a:pt x="4" y="783"/>
                      <a:pt x="4" y="783"/>
                    </a:cubicBezTo>
                    <a:cubicBezTo>
                      <a:pt x="4" y="784"/>
                      <a:pt x="4" y="784"/>
                      <a:pt x="4" y="784"/>
                    </a:cubicBezTo>
                    <a:cubicBezTo>
                      <a:pt x="4" y="783"/>
                      <a:pt x="4" y="783"/>
                      <a:pt x="4" y="783"/>
                    </a:cubicBezTo>
                    <a:cubicBezTo>
                      <a:pt x="3" y="784"/>
                      <a:pt x="3" y="784"/>
                      <a:pt x="3" y="784"/>
                    </a:cubicBezTo>
                    <a:cubicBezTo>
                      <a:pt x="4" y="784"/>
                      <a:pt x="4" y="784"/>
                      <a:pt x="4" y="784"/>
                    </a:cubicBezTo>
                    <a:cubicBezTo>
                      <a:pt x="4" y="783"/>
                      <a:pt x="4" y="783"/>
                      <a:pt x="4" y="783"/>
                    </a:cubicBezTo>
                    <a:cubicBezTo>
                      <a:pt x="3" y="784"/>
                      <a:pt x="3" y="784"/>
                      <a:pt x="3" y="784"/>
                    </a:cubicBezTo>
                    <a:cubicBezTo>
                      <a:pt x="3" y="784"/>
                      <a:pt x="3" y="784"/>
                      <a:pt x="3" y="784"/>
                    </a:cubicBezTo>
                    <a:cubicBezTo>
                      <a:pt x="3" y="784"/>
                      <a:pt x="3" y="784"/>
                      <a:pt x="3" y="784"/>
                    </a:cubicBezTo>
                    <a:cubicBezTo>
                      <a:pt x="3" y="784"/>
                      <a:pt x="3" y="784"/>
                      <a:pt x="3" y="784"/>
                    </a:cubicBezTo>
                    <a:cubicBezTo>
                      <a:pt x="3" y="784"/>
                      <a:pt x="3" y="784"/>
                      <a:pt x="3" y="784"/>
                    </a:cubicBezTo>
                    <a:cubicBezTo>
                      <a:pt x="3" y="784"/>
                      <a:pt x="3" y="784"/>
                      <a:pt x="3" y="784"/>
                    </a:cubicBezTo>
                    <a:cubicBezTo>
                      <a:pt x="3" y="784"/>
                      <a:pt x="4" y="784"/>
                      <a:pt x="6" y="785"/>
                    </a:cubicBezTo>
                    <a:cubicBezTo>
                      <a:pt x="10" y="787"/>
                      <a:pt x="19" y="792"/>
                      <a:pt x="27" y="796"/>
                    </a:cubicBezTo>
                    <a:cubicBezTo>
                      <a:pt x="31" y="798"/>
                      <a:pt x="35" y="800"/>
                      <a:pt x="38" y="801"/>
                    </a:cubicBezTo>
                    <a:cubicBezTo>
                      <a:pt x="39" y="802"/>
                      <a:pt x="41" y="802"/>
                      <a:pt x="42" y="803"/>
                    </a:cubicBezTo>
                    <a:cubicBezTo>
                      <a:pt x="42" y="803"/>
                      <a:pt x="42" y="803"/>
                      <a:pt x="43" y="803"/>
                    </a:cubicBezTo>
                    <a:cubicBezTo>
                      <a:pt x="43" y="803"/>
                      <a:pt x="43" y="803"/>
                      <a:pt x="43" y="803"/>
                    </a:cubicBezTo>
                    <a:cubicBezTo>
                      <a:pt x="44" y="803"/>
                      <a:pt x="44" y="803"/>
                      <a:pt x="44" y="803"/>
                    </a:cubicBezTo>
                    <a:cubicBezTo>
                      <a:pt x="44" y="803"/>
                      <a:pt x="44" y="803"/>
                      <a:pt x="44" y="803"/>
                    </a:cubicBezTo>
                    <a:cubicBezTo>
                      <a:pt x="44" y="803"/>
                      <a:pt x="45" y="803"/>
                      <a:pt x="45" y="803"/>
                    </a:cubicBezTo>
                    <a:cubicBezTo>
                      <a:pt x="45" y="802"/>
                      <a:pt x="45" y="802"/>
                      <a:pt x="45" y="802"/>
                    </a:cubicBezTo>
                    <a:cubicBezTo>
                      <a:pt x="45" y="801"/>
                      <a:pt x="45" y="801"/>
                      <a:pt x="45" y="801"/>
                    </a:cubicBezTo>
                    <a:cubicBezTo>
                      <a:pt x="45" y="801"/>
                      <a:pt x="45" y="801"/>
                      <a:pt x="45" y="801"/>
                    </a:cubicBezTo>
                    <a:cubicBezTo>
                      <a:pt x="45" y="801"/>
                      <a:pt x="44" y="800"/>
                      <a:pt x="44" y="800"/>
                    </a:cubicBezTo>
                    <a:cubicBezTo>
                      <a:pt x="41" y="798"/>
                      <a:pt x="31" y="792"/>
                      <a:pt x="22" y="786"/>
                    </a:cubicBezTo>
                    <a:cubicBezTo>
                      <a:pt x="12" y="780"/>
                      <a:pt x="4" y="775"/>
                      <a:pt x="4" y="775"/>
                    </a:cubicBezTo>
                    <a:cubicBezTo>
                      <a:pt x="3" y="776"/>
                      <a:pt x="3" y="776"/>
                      <a:pt x="3" y="776"/>
                    </a:cubicBezTo>
                    <a:cubicBezTo>
                      <a:pt x="2" y="778"/>
                      <a:pt x="2" y="778"/>
                      <a:pt x="2" y="778"/>
                    </a:cubicBezTo>
                    <a:cubicBezTo>
                      <a:pt x="2" y="778"/>
                      <a:pt x="12" y="783"/>
                      <a:pt x="22" y="788"/>
                    </a:cubicBezTo>
                    <a:cubicBezTo>
                      <a:pt x="27" y="791"/>
                      <a:pt x="33" y="794"/>
                      <a:pt x="37" y="796"/>
                    </a:cubicBezTo>
                    <a:cubicBezTo>
                      <a:pt x="39" y="797"/>
                      <a:pt x="40" y="798"/>
                      <a:pt x="42" y="798"/>
                    </a:cubicBezTo>
                    <a:cubicBezTo>
                      <a:pt x="42" y="799"/>
                      <a:pt x="43" y="799"/>
                      <a:pt x="43" y="799"/>
                    </a:cubicBezTo>
                    <a:cubicBezTo>
                      <a:pt x="44" y="799"/>
                      <a:pt x="44" y="799"/>
                      <a:pt x="44" y="799"/>
                    </a:cubicBezTo>
                    <a:cubicBezTo>
                      <a:pt x="45" y="799"/>
                      <a:pt x="45" y="799"/>
                      <a:pt x="45" y="799"/>
                    </a:cubicBezTo>
                    <a:cubicBezTo>
                      <a:pt x="45" y="799"/>
                      <a:pt x="45" y="799"/>
                      <a:pt x="45" y="799"/>
                    </a:cubicBezTo>
                    <a:cubicBezTo>
                      <a:pt x="46" y="799"/>
                      <a:pt x="46" y="799"/>
                      <a:pt x="46" y="799"/>
                    </a:cubicBezTo>
                    <a:cubicBezTo>
                      <a:pt x="46" y="798"/>
                      <a:pt x="46" y="798"/>
                      <a:pt x="46" y="797"/>
                    </a:cubicBezTo>
                    <a:cubicBezTo>
                      <a:pt x="46" y="797"/>
                      <a:pt x="46" y="797"/>
                      <a:pt x="46" y="796"/>
                    </a:cubicBezTo>
                    <a:cubicBezTo>
                      <a:pt x="30" y="787"/>
                      <a:pt x="30" y="787"/>
                      <a:pt x="30" y="787"/>
                    </a:cubicBezTo>
                    <a:cubicBezTo>
                      <a:pt x="43" y="793"/>
                      <a:pt x="43" y="793"/>
                      <a:pt x="43" y="793"/>
                    </a:cubicBezTo>
                    <a:cubicBezTo>
                      <a:pt x="44" y="794"/>
                      <a:pt x="45" y="793"/>
                      <a:pt x="45" y="793"/>
                    </a:cubicBezTo>
                    <a:cubicBezTo>
                      <a:pt x="46" y="792"/>
                      <a:pt x="46" y="792"/>
                      <a:pt x="46" y="792"/>
                    </a:cubicBezTo>
                    <a:cubicBezTo>
                      <a:pt x="46" y="791"/>
                      <a:pt x="45" y="791"/>
                      <a:pt x="45" y="791"/>
                    </a:cubicBezTo>
                    <a:cubicBezTo>
                      <a:pt x="45" y="791"/>
                      <a:pt x="45" y="791"/>
                      <a:pt x="45" y="791"/>
                    </a:cubicBezTo>
                    <a:cubicBezTo>
                      <a:pt x="44" y="790"/>
                      <a:pt x="43" y="789"/>
                      <a:pt x="42" y="788"/>
                    </a:cubicBezTo>
                    <a:cubicBezTo>
                      <a:pt x="32" y="782"/>
                      <a:pt x="3" y="764"/>
                      <a:pt x="3" y="764"/>
                    </a:cubicBezTo>
                    <a:cubicBezTo>
                      <a:pt x="2" y="766"/>
                      <a:pt x="2" y="766"/>
                      <a:pt x="2" y="766"/>
                    </a:cubicBezTo>
                    <a:cubicBezTo>
                      <a:pt x="3" y="766"/>
                      <a:pt x="3" y="766"/>
                      <a:pt x="3" y="766"/>
                    </a:cubicBezTo>
                    <a:cubicBezTo>
                      <a:pt x="2" y="766"/>
                      <a:pt x="2" y="766"/>
                      <a:pt x="2" y="766"/>
                    </a:cubicBezTo>
                    <a:cubicBezTo>
                      <a:pt x="3" y="767"/>
                      <a:pt x="3" y="767"/>
                      <a:pt x="3" y="767"/>
                    </a:cubicBezTo>
                    <a:cubicBezTo>
                      <a:pt x="3" y="767"/>
                      <a:pt x="3" y="767"/>
                      <a:pt x="3" y="766"/>
                    </a:cubicBezTo>
                    <a:cubicBezTo>
                      <a:pt x="2" y="766"/>
                      <a:pt x="2" y="766"/>
                      <a:pt x="2" y="766"/>
                    </a:cubicBezTo>
                    <a:cubicBezTo>
                      <a:pt x="3" y="767"/>
                      <a:pt x="3" y="767"/>
                      <a:pt x="3" y="767"/>
                    </a:cubicBezTo>
                    <a:cubicBezTo>
                      <a:pt x="2" y="766"/>
                      <a:pt x="2" y="766"/>
                      <a:pt x="2" y="766"/>
                    </a:cubicBezTo>
                    <a:cubicBezTo>
                      <a:pt x="2" y="767"/>
                      <a:pt x="2" y="767"/>
                      <a:pt x="2" y="767"/>
                    </a:cubicBezTo>
                    <a:cubicBezTo>
                      <a:pt x="3" y="767"/>
                      <a:pt x="3" y="767"/>
                      <a:pt x="3" y="767"/>
                    </a:cubicBezTo>
                    <a:cubicBezTo>
                      <a:pt x="2" y="766"/>
                      <a:pt x="2" y="766"/>
                      <a:pt x="2" y="766"/>
                    </a:cubicBezTo>
                    <a:cubicBezTo>
                      <a:pt x="2" y="767"/>
                      <a:pt x="2" y="767"/>
                      <a:pt x="2" y="767"/>
                    </a:cubicBezTo>
                    <a:cubicBezTo>
                      <a:pt x="2" y="766"/>
                      <a:pt x="2" y="766"/>
                      <a:pt x="2" y="766"/>
                    </a:cubicBezTo>
                    <a:cubicBezTo>
                      <a:pt x="2" y="767"/>
                      <a:pt x="2" y="767"/>
                      <a:pt x="2" y="767"/>
                    </a:cubicBezTo>
                    <a:cubicBezTo>
                      <a:pt x="2" y="767"/>
                      <a:pt x="2" y="767"/>
                      <a:pt x="2" y="767"/>
                    </a:cubicBezTo>
                    <a:cubicBezTo>
                      <a:pt x="2" y="766"/>
                      <a:pt x="2" y="766"/>
                      <a:pt x="2" y="766"/>
                    </a:cubicBezTo>
                    <a:cubicBezTo>
                      <a:pt x="2" y="767"/>
                      <a:pt x="2" y="767"/>
                      <a:pt x="2" y="767"/>
                    </a:cubicBezTo>
                    <a:cubicBezTo>
                      <a:pt x="2" y="767"/>
                      <a:pt x="2" y="767"/>
                      <a:pt x="2" y="767"/>
                    </a:cubicBezTo>
                    <a:cubicBezTo>
                      <a:pt x="2" y="767"/>
                      <a:pt x="2" y="767"/>
                      <a:pt x="2" y="767"/>
                    </a:cubicBezTo>
                    <a:cubicBezTo>
                      <a:pt x="2" y="767"/>
                      <a:pt x="2" y="767"/>
                      <a:pt x="2" y="767"/>
                    </a:cubicBezTo>
                    <a:cubicBezTo>
                      <a:pt x="2" y="767"/>
                      <a:pt x="2" y="767"/>
                      <a:pt x="2" y="767"/>
                    </a:cubicBezTo>
                    <a:cubicBezTo>
                      <a:pt x="2" y="767"/>
                      <a:pt x="2" y="767"/>
                      <a:pt x="2" y="767"/>
                    </a:cubicBezTo>
                    <a:cubicBezTo>
                      <a:pt x="2" y="767"/>
                      <a:pt x="3" y="768"/>
                      <a:pt x="4" y="768"/>
                    </a:cubicBezTo>
                    <a:cubicBezTo>
                      <a:pt x="8" y="771"/>
                      <a:pt x="18" y="776"/>
                      <a:pt x="26" y="780"/>
                    </a:cubicBezTo>
                    <a:cubicBezTo>
                      <a:pt x="30" y="782"/>
                      <a:pt x="34" y="784"/>
                      <a:pt x="38" y="786"/>
                    </a:cubicBezTo>
                    <a:cubicBezTo>
                      <a:pt x="39" y="787"/>
                      <a:pt x="40" y="787"/>
                      <a:pt x="41" y="788"/>
                    </a:cubicBezTo>
                    <a:cubicBezTo>
                      <a:pt x="42" y="788"/>
                      <a:pt x="42" y="788"/>
                      <a:pt x="43" y="788"/>
                    </a:cubicBezTo>
                    <a:cubicBezTo>
                      <a:pt x="43" y="788"/>
                      <a:pt x="43" y="789"/>
                      <a:pt x="44" y="789"/>
                    </a:cubicBezTo>
                    <a:cubicBezTo>
                      <a:pt x="45" y="788"/>
                      <a:pt x="45" y="788"/>
                      <a:pt x="45" y="788"/>
                    </a:cubicBezTo>
                    <a:cubicBezTo>
                      <a:pt x="45" y="788"/>
                      <a:pt x="45" y="788"/>
                      <a:pt x="45" y="788"/>
                    </a:cubicBezTo>
                    <a:cubicBezTo>
                      <a:pt x="46" y="787"/>
                      <a:pt x="46" y="787"/>
                      <a:pt x="46" y="787"/>
                    </a:cubicBezTo>
                    <a:cubicBezTo>
                      <a:pt x="45" y="786"/>
                      <a:pt x="45" y="786"/>
                      <a:pt x="45" y="786"/>
                    </a:cubicBezTo>
                    <a:cubicBezTo>
                      <a:pt x="26" y="774"/>
                      <a:pt x="26" y="774"/>
                      <a:pt x="26" y="774"/>
                    </a:cubicBezTo>
                    <a:cubicBezTo>
                      <a:pt x="43" y="782"/>
                      <a:pt x="43" y="782"/>
                      <a:pt x="43" y="782"/>
                    </a:cubicBezTo>
                    <a:cubicBezTo>
                      <a:pt x="44" y="783"/>
                      <a:pt x="45" y="782"/>
                      <a:pt x="45" y="782"/>
                    </a:cubicBezTo>
                    <a:cubicBezTo>
                      <a:pt x="46" y="781"/>
                      <a:pt x="46" y="780"/>
                      <a:pt x="45" y="780"/>
                    </a:cubicBezTo>
                    <a:cubicBezTo>
                      <a:pt x="3" y="754"/>
                      <a:pt x="3" y="754"/>
                      <a:pt x="3" y="754"/>
                    </a:cubicBezTo>
                    <a:cubicBezTo>
                      <a:pt x="2" y="755"/>
                      <a:pt x="2" y="755"/>
                      <a:pt x="2" y="755"/>
                    </a:cubicBezTo>
                    <a:cubicBezTo>
                      <a:pt x="2" y="756"/>
                      <a:pt x="2" y="756"/>
                      <a:pt x="2" y="756"/>
                    </a:cubicBezTo>
                    <a:cubicBezTo>
                      <a:pt x="2" y="756"/>
                      <a:pt x="12" y="761"/>
                      <a:pt x="22" y="766"/>
                    </a:cubicBezTo>
                    <a:cubicBezTo>
                      <a:pt x="27" y="768"/>
                      <a:pt x="32" y="771"/>
                      <a:pt x="36" y="773"/>
                    </a:cubicBezTo>
                    <a:cubicBezTo>
                      <a:pt x="39" y="774"/>
                      <a:pt x="40" y="774"/>
                      <a:pt x="42" y="775"/>
                    </a:cubicBezTo>
                    <a:cubicBezTo>
                      <a:pt x="43" y="775"/>
                      <a:pt x="43" y="775"/>
                      <a:pt x="44" y="776"/>
                    </a:cubicBezTo>
                    <a:cubicBezTo>
                      <a:pt x="44" y="776"/>
                      <a:pt x="44" y="776"/>
                      <a:pt x="45" y="776"/>
                    </a:cubicBezTo>
                    <a:cubicBezTo>
                      <a:pt x="46" y="776"/>
                      <a:pt x="46" y="776"/>
                      <a:pt x="46" y="776"/>
                    </a:cubicBezTo>
                    <a:cubicBezTo>
                      <a:pt x="46" y="776"/>
                      <a:pt x="46" y="776"/>
                      <a:pt x="46" y="775"/>
                    </a:cubicBezTo>
                    <a:cubicBezTo>
                      <a:pt x="47" y="775"/>
                      <a:pt x="47" y="774"/>
                      <a:pt x="47" y="774"/>
                    </a:cubicBezTo>
                    <a:cubicBezTo>
                      <a:pt x="47" y="774"/>
                      <a:pt x="46" y="773"/>
                      <a:pt x="46" y="773"/>
                    </a:cubicBezTo>
                    <a:cubicBezTo>
                      <a:pt x="32" y="764"/>
                      <a:pt x="32" y="764"/>
                      <a:pt x="32" y="764"/>
                    </a:cubicBezTo>
                    <a:cubicBezTo>
                      <a:pt x="44" y="771"/>
                      <a:pt x="44" y="771"/>
                      <a:pt x="44" y="771"/>
                    </a:cubicBezTo>
                    <a:cubicBezTo>
                      <a:pt x="45" y="771"/>
                      <a:pt x="46" y="771"/>
                      <a:pt x="46" y="770"/>
                    </a:cubicBezTo>
                    <a:cubicBezTo>
                      <a:pt x="47" y="769"/>
                      <a:pt x="47" y="768"/>
                      <a:pt x="46" y="768"/>
                    </a:cubicBezTo>
                    <a:cubicBezTo>
                      <a:pt x="46" y="768"/>
                      <a:pt x="43" y="766"/>
                      <a:pt x="39" y="764"/>
                    </a:cubicBezTo>
                    <a:cubicBezTo>
                      <a:pt x="34" y="761"/>
                      <a:pt x="25" y="755"/>
                      <a:pt x="18" y="751"/>
                    </a:cubicBezTo>
                    <a:cubicBezTo>
                      <a:pt x="14" y="748"/>
                      <a:pt x="11" y="746"/>
                      <a:pt x="8" y="745"/>
                    </a:cubicBezTo>
                    <a:cubicBezTo>
                      <a:pt x="7" y="744"/>
                      <a:pt x="6" y="744"/>
                      <a:pt x="6" y="743"/>
                    </a:cubicBezTo>
                    <a:cubicBezTo>
                      <a:pt x="5" y="743"/>
                      <a:pt x="5" y="743"/>
                      <a:pt x="5" y="743"/>
                    </a:cubicBezTo>
                    <a:cubicBezTo>
                      <a:pt x="5" y="743"/>
                      <a:pt x="5" y="743"/>
                      <a:pt x="5" y="743"/>
                    </a:cubicBezTo>
                    <a:cubicBezTo>
                      <a:pt x="4" y="743"/>
                      <a:pt x="4" y="743"/>
                      <a:pt x="4" y="743"/>
                    </a:cubicBezTo>
                    <a:cubicBezTo>
                      <a:pt x="5" y="743"/>
                      <a:pt x="5" y="743"/>
                      <a:pt x="5" y="743"/>
                    </a:cubicBezTo>
                    <a:cubicBezTo>
                      <a:pt x="5" y="743"/>
                      <a:pt x="5" y="743"/>
                      <a:pt x="5" y="743"/>
                    </a:cubicBezTo>
                    <a:cubicBezTo>
                      <a:pt x="4" y="743"/>
                      <a:pt x="4" y="743"/>
                      <a:pt x="4" y="743"/>
                    </a:cubicBezTo>
                    <a:cubicBezTo>
                      <a:pt x="5" y="743"/>
                      <a:pt x="5" y="743"/>
                      <a:pt x="5" y="743"/>
                    </a:cubicBezTo>
                    <a:cubicBezTo>
                      <a:pt x="4" y="744"/>
                      <a:pt x="4" y="744"/>
                      <a:pt x="4" y="744"/>
                    </a:cubicBezTo>
                    <a:cubicBezTo>
                      <a:pt x="5" y="743"/>
                      <a:pt x="5" y="743"/>
                      <a:pt x="5" y="743"/>
                    </a:cubicBezTo>
                    <a:cubicBezTo>
                      <a:pt x="5" y="743"/>
                      <a:pt x="5" y="743"/>
                      <a:pt x="5" y="743"/>
                    </a:cubicBezTo>
                    <a:cubicBezTo>
                      <a:pt x="4" y="744"/>
                      <a:pt x="4" y="744"/>
                      <a:pt x="4" y="744"/>
                    </a:cubicBezTo>
                    <a:cubicBezTo>
                      <a:pt x="5" y="743"/>
                      <a:pt x="5" y="743"/>
                      <a:pt x="5" y="743"/>
                    </a:cubicBezTo>
                    <a:cubicBezTo>
                      <a:pt x="4" y="744"/>
                      <a:pt x="4" y="744"/>
                      <a:pt x="4" y="744"/>
                    </a:cubicBezTo>
                    <a:cubicBezTo>
                      <a:pt x="5" y="744"/>
                      <a:pt x="5" y="744"/>
                      <a:pt x="5" y="744"/>
                    </a:cubicBezTo>
                    <a:cubicBezTo>
                      <a:pt x="5" y="743"/>
                      <a:pt x="5" y="743"/>
                      <a:pt x="5" y="743"/>
                    </a:cubicBezTo>
                    <a:cubicBezTo>
                      <a:pt x="4" y="744"/>
                      <a:pt x="4" y="744"/>
                      <a:pt x="4" y="744"/>
                    </a:cubicBezTo>
                    <a:cubicBezTo>
                      <a:pt x="5" y="744"/>
                      <a:pt x="5" y="744"/>
                      <a:pt x="5" y="744"/>
                    </a:cubicBezTo>
                    <a:cubicBezTo>
                      <a:pt x="4" y="744"/>
                      <a:pt x="4" y="744"/>
                      <a:pt x="4" y="744"/>
                    </a:cubicBezTo>
                    <a:cubicBezTo>
                      <a:pt x="3" y="745"/>
                      <a:pt x="3" y="745"/>
                      <a:pt x="3" y="745"/>
                    </a:cubicBezTo>
                    <a:cubicBezTo>
                      <a:pt x="45" y="765"/>
                      <a:pt x="45" y="765"/>
                      <a:pt x="45" y="765"/>
                    </a:cubicBezTo>
                    <a:cubicBezTo>
                      <a:pt x="45" y="766"/>
                      <a:pt x="46" y="765"/>
                      <a:pt x="47" y="765"/>
                    </a:cubicBezTo>
                    <a:cubicBezTo>
                      <a:pt x="47" y="764"/>
                      <a:pt x="47" y="763"/>
                      <a:pt x="46" y="763"/>
                    </a:cubicBezTo>
                    <a:cubicBezTo>
                      <a:pt x="46" y="763"/>
                      <a:pt x="43" y="761"/>
                      <a:pt x="39" y="759"/>
                    </a:cubicBezTo>
                    <a:cubicBezTo>
                      <a:pt x="33" y="755"/>
                      <a:pt x="25" y="750"/>
                      <a:pt x="17" y="746"/>
                    </a:cubicBezTo>
                    <a:cubicBezTo>
                      <a:pt x="14" y="743"/>
                      <a:pt x="10" y="741"/>
                      <a:pt x="8" y="740"/>
                    </a:cubicBezTo>
                    <a:cubicBezTo>
                      <a:pt x="7" y="739"/>
                      <a:pt x="6" y="738"/>
                      <a:pt x="5" y="738"/>
                    </a:cubicBezTo>
                    <a:cubicBezTo>
                      <a:pt x="4" y="737"/>
                      <a:pt x="4" y="737"/>
                      <a:pt x="4" y="737"/>
                    </a:cubicBezTo>
                    <a:cubicBezTo>
                      <a:pt x="4" y="737"/>
                      <a:pt x="4" y="737"/>
                      <a:pt x="4" y="737"/>
                    </a:cubicBezTo>
                    <a:cubicBezTo>
                      <a:pt x="4" y="737"/>
                      <a:pt x="4" y="737"/>
                      <a:pt x="4" y="737"/>
                    </a:cubicBezTo>
                    <a:cubicBezTo>
                      <a:pt x="5" y="737"/>
                      <a:pt x="5" y="737"/>
                      <a:pt x="5" y="737"/>
                    </a:cubicBezTo>
                    <a:cubicBezTo>
                      <a:pt x="4" y="737"/>
                      <a:pt x="4" y="737"/>
                      <a:pt x="4" y="737"/>
                    </a:cubicBezTo>
                    <a:cubicBezTo>
                      <a:pt x="4" y="737"/>
                      <a:pt x="4" y="737"/>
                      <a:pt x="4" y="737"/>
                    </a:cubicBezTo>
                    <a:cubicBezTo>
                      <a:pt x="5" y="737"/>
                      <a:pt x="5" y="737"/>
                      <a:pt x="5" y="737"/>
                    </a:cubicBezTo>
                    <a:cubicBezTo>
                      <a:pt x="3" y="738"/>
                      <a:pt x="3" y="738"/>
                      <a:pt x="3" y="738"/>
                    </a:cubicBezTo>
                    <a:cubicBezTo>
                      <a:pt x="5" y="738"/>
                      <a:pt x="5" y="738"/>
                      <a:pt x="5" y="738"/>
                    </a:cubicBezTo>
                    <a:cubicBezTo>
                      <a:pt x="5" y="737"/>
                      <a:pt x="5" y="737"/>
                      <a:pt x="5" y="737"/>
                    </a:cubicBezTo>
                    <a:cubicBezTo>
                      <a:pt x="3" y="738"/>
                      <a:pt x="3" y="738"/>
                      <a:pt x="3" y="738"/>
                    </a:cubicBezTo>
                    <a:cubicBezTo>
                      <a:pt x="5" y="738"/>
                      <a:pt x="5" y="738"/>
                      <a:pt x="5" y="738"/>
                    </a:cubicBezTo>
                    <a:cubicBezTo>
                      <a:pt x="3" y="738"/>
                      <a:pt x="3" y="738"/>
                      <a:pt x="3" y="738"/>
                    </a:cubicBezTo>
                    <a:cubicBezTo>
                      <a:pt x="4" y="739"/>
                      <a:pt x="4" y="739"/>
                      <a:pt x="4" y="739"/>
                    </a:cubicBezTo>
                    <a:cubicBezTo>
                      <a:pt x="5" y="738"/>
                      <a:pt x="5" y="738"/>
                      <a:pt x="5" y="738"/>
                    </a:cubicBezTo>
                    <a:cubicBezTo>
                      <a:pt x="3" y="738"/>
                      <a:pt x="3" y="738"/>
                      <a:pt x="3" y="738"/>
                    </a:cubicBezTo>
                    <a:cubicBezTo>
                      <a:pt x="4" y="739"/>
                      <a:pt x="4" y="739"/>
                      <a:pt x="4" y="739"/>
                    </a:cubicBezTo>
                    <a:cubicBezTo>
                      <a:pt x="4" y="738"/>
                      <a:pt x="4" y="738"/>
                      <a:pt x="4" y="738"/>
                    </a:cubicBezTo>
                    <a:cubicBezTo>
                      <a:pt x="3" y="738"/>
                      <a:pt x="3" y="738"/>
                      <a:pt x="3" y="738"/>
                    </a:cubicBezTo>
                    <a:cubicBezTo>
                      <a:pt x="4" y="739"/>
                      <a:pt x="4" y="739"/>
                      <a:pt x="4" y="739"/>
                    </a:cubicBezTo>
                    <a:cubicBezTo>
                      <a:pt x="4" y="739"/>
                      <a:pt x="4" y="739"/>
                      <a:pt x="4" y="738"/>
                    </a:cubicBezTo>
                    <a:cubicBezTo>
                      <a:pt x="3" y="738"/>
                      <a:pt x="3" y="738"/>
                      <a:pt x="3" y="738"/>
                    </a:cubicBezTo>
                    <a:cubicBezTo>
                      <a:pt x="4" y="739"/>
                      <a:pt x="4" y="739"/>
                      <a:pt x="4" y="739"/>
                    </a:cubicBezTo>
                    <a:cubicBezTo>
                      <a:pt x="3" y="738"/>
                      <a:pt x="3" y="738"/>
                      <a:pt x="3" y="738"/>
                    </a:cubicBezTo>
                    <a:cubicBezTo>
                      <a:pt x="3" y="739"/>
                      <a:pt x="3" y="739"/>
                      <a:pt x="3" y="739"/>
                    </a:cubicBezTo>
                    <a:cubicBezTo>
                      <a:pt x="4" y="739"/>
                      <a:pt x="4" y="739"/>
                      <a:pt x="4" y="739"/>
                    </a:cubicBezTo>
                    <a:cubicBezTo>
                      <a:pt x="3" y="738"/>
                      <a:pt x="3" y="738"/>
                      <a:pt x="3" y="738"/>
                    </a:cubicBezTo>
                    <a:cubicBezTo>
                      <a:pt x="3" y="739"/>
                      <a:pt x="3" y="739"/>
                      <a:pt x="3" y="739"/>
                    </a:cubicBezTo>
                    <a:cubicBezTo>
                      <a:pt x="3" y="738"/>
                      <a:pt x="3" y="738"/>
                      <a:pt x="3" y="738"/>
                    </a:cubicBezTo>
                    <a:cubicBezTo>
                      <a:pt x="3" y="739"/>
                      <a:pt x="3" y="739"/>
                      <a:pt x="3" y="739"/>
                    </a:cubicBezTo>
                    <a:cubicBezTo>
                      <a:pt x="3" y="739"/>
                      <a:pt x="3" y="739"/>
                      <a:pt x="3" y="739"/>
                    </a:cubicBezTo>
                    <a:cubicBezTo>
                      <a:pt x="3" y="738"/>
                      <a:pt x="3" y="738"/>
                      <a:pt x="3" y="738"/>
                    </a:cubicBezTo>
                    <a:cubicBezTo>
                      <a:pt x="3" y="739"/>
                      <a:pt x="3" y="739"/>
                      <a:pt x="3" y="739"/>
                    </a:cubicBezTo>
                    <a:cubicBezTo>
                      <a:pt x="3" y="739"/>
                      <a:pt x="3" y="739"/>
                      <a:pt x="3" y="739"/>
                    </a:cubicBezTo>
                    <a:cubicBezTo>
                      <a:pt x="3" y="739"/>
                      <a:pt x="4" y="740"/>
                      <a:pt x="6" y="740"/>
                    </a:cubicBezTo>
                    <a:cubicBezTo>
                      <a:pt x="10" y="742"/>
                      <a:pt x="20" y="747"/>
                      <a:pt x="28" y="751"/>
                    </a:cubicBezTo>
                    <a:cubicBezTo>
                      <a:pt x="32" y="754"/>
                      <a:pt x="36" y="755"/>
                      <a:pt x="38" y="757"/>
                    </a:cubicBezTo>
                    <a:cubicBezTo>
                      <a:pt x="40" y="758"/>
                      <a:pt x="41" y="758"/>
                      <a:pt x="42" y="759"/>
                    </a:cubicBezTo>
                    <a:cubicBezTo>
                      <a:pt x="42" y="759"/>
                      <a:pt x="42" y="759"/>
                      <a:pt x="43" y="759"/>
                    </a:cubicBezTo>
                    <a:cubicBezTo>
                      <a:pt x="43" y="759"/>
                      <a:pt x="43" y="759"/>
                      <a:pt x="43" y="759"/>
                    </a:cubicBezTo>
                    <a:cubicBezTo>
                      <a:pt x="43" y="759"/>
                      <a:pt x="43" y="759"/>
                      <a:pt x="43" y="759"/>
                    </a:cubicBezTo>
                    <a:cubicBezTo>
                      <a:pt x="43" y="759"/>
                      <a:pt x="43" y="759"/>
                      <a:pt x="43" y="759"/>
                    </a:cubicBezTo>
                    <a:cubicBezTo>
                      <a:pt x="43" y="759"/>
                      <a:pt x="43" y="759"/>
                      <a:pt x="44" y="759"/>
                    </a:cubicBezTo>
                    <a:cubicBezTo>
                      <a:pt x="44" y="759"/>
                      <a:pt x="45" y="759"/>
                      <a:pt x="45" y="758"/>
                    </a:cubicBezTo>
                    <a:cubicBezTo>
                      <a:pt x="45" y="758"/>
                      <a:pt x="45" y="757"/>
                      <a:pt x="44" y="757"/>
                    </a:cubicBezTo>
                    <a:cubicBezTo>
                      <a:pt x="44" y="757"/>
                      <a:pt x="42" y="755"/>
                      <a:pt x="38" y="753"/>
                    </a:cubicBezTo>
                    <a:cubicBezTo>
                      <a:pt x="32" y="749"/>
                      <a:pt x="23" y="744"/>
                      <a:pt x="16" y="740"/>
                    </a:cubicBezTo>
                    <a:cubicBezTo>
                      <a:pt x="13" y="737"/>
                      <a:pt x="9" y="735"/>
                      <a:pt x="7" y="734"/>
                    </a:cubicBezTo>
                    <a:cubicBezTo>
                      <a:pt x="6" y="733"/>
                      <a:pt x="5" y="732"/>
                      <a:pt x="4" y="732"/>
                    </a:cubicBezTo>
                    <a:cubicBezTo>
                      <a:pt x="4" y="731"/>
                      <a:pt x="4" y="731"/>
                      <a:pt x="4" y="731"/>
                    </a:cubicBezTo>
                    <a:cubicBezTo>
                      <a:pt x="4" y="731"/>
                      <a:pt x="4" y="731"/>
                      <a:pt x="4" y="731"/>
                    </a:cubicBezTo>
                    <a:cubicBezTo>
                      <a:pt x="4" y="731"/>
                      <a:pt x="4" y="731"/>
                      <a:pt x="4" y="731"/>
                    </a:cubicBezTo>
                    <a:cubicBezTo>
                      <a:pt x="3" y="732"/>
                      <a:pt x="3" y="732"/>
                      <a:pt x="3" y="732"/>
                    </a:cubicBezTo>
                    <a:cubicBezTo>
                      <a:pt x="4" y="732"/>
                      <a:pt x="4" y="732"/>
                      <a:pt x="4" y="732"/>
                    </a:cubicBezTo>
                    <a:cubicBezTo>
                      <a:pt x="4" y="731"/>
                      <a:pt x="4" y="731"/>
                      <a:pt x="4" y="731"/>
                    </a:cubicBezTo>
                    <a:cubicBezTo>
                      <a:pt x="3" y="732"/>
                      <a:pt x="3" y="732"/>
                      <a:pt x="3" y="732"/>
                    </a:cubicBezTo>
                    <a:cubicBezTo>
                      <a:pt x="4" y="732"/>
                      <a:pt x="4" y="732"/>
                      <a:pt x="4" y="732"/>
                    </a:cubicBezTo>
                    <a:cubicBezTo>
                      <a:pt x="3" y="732"/>
                      <a:pt x="3" y="732"/>
                      <a:pt x="3" y="732"/>
                    </a:cubicBezTo>
                    <a:cubicBezTo>
                      <a:pt x="4" y="732"/>
                      <a:pt x="4" y="732"/>
                      <a:pt x="4" y="732"/>
                    </a:cubicBezTo>
                    <a:cubicBezTo>
                      <a:pt x="4" y="732"/>
                      <a:pt x="4" y="732"/>
                      <a:pt x="4" y="732"/>
                    </a:cubicBezTo>
                    <a:cubicBezTo>
                      <a:pt x="3" y="732"/>
                      <a:pt x="3" y="732"/>
                      <a:pt x="3" y="732"/>
                    </a:cubicBezTo>
                    <a:cubicBezTo>
                      <a:pt x="4" y="732"/>
                      <a:pt x="4" y="732"/>
                      <a:pt x="4" y="732"/>
                    </a:cubicBezTo>
                    <a:cubicBezTo>
                      <a:pt x="3" y="732"/>
                      <a:pt x="3" y="732"/>
                      <a:pt x="3" y="732"/>
                    </a:cubicBezTo>
                    <a:cubicBezTo>
                      <a:pt x="4" y="733"/>
                      <a:pt x="4" y="733"/>
                      <a:pt x="4" y="733"/>
                    </a:cubicBezTo>
                    <a:cubicBezTo>
                      <a:pt x="4" y="733"/>
                      <a:pt x="4" y="732"/>
                      <a:pt x="4" y="732"/>
                    </a:cubicBezTo>
                    <a:cubicBezTo>
                      <a:pt x="3" y="732"/>
                      <a:pt x="3" y="732"/>
                      <a:pt x="3" y="732"/>
                    </a:cubicBezTo>
                    <a:cubicBezTo>
                      <a:pt x="4" y="733"/>
                      <a:pt x="4" y="733"/>
                      <a:pt x="4" y="733"/>
                    </a:cubicBezTo>
                    <a:cubicBezTo>
                      <a:pt x="4" y="733"/>
                      <a:pt x="4" y="733"/>
                      <a:pt x="4" y="733"/>
                    </a:cubicBezTo>
                    <a:cubicBezTo>
                      <a:pt x="2" y="732"/>
                      <a:pt x="2" y="732"/>
                      <a:pt x="2" y="732"/>
                    </a:cubicBezTo>
                    <a:cubicBezTo>
                      <a:pt x="3" y="734"/>
                      <a:pt x="3" y="734"/>
                      <a:pt x="3" y="734"/>
                    </a:cubicBezTo>
                    <a:cubicBezTo>
                      <a:pt x="3" y="734"/>
                      <a:pt x="4" y="733"/>
                      <a:pt x="4" y="733"/>
                    </a:cubicBezTo>
                    <a:cubicBezTo>
                      <a:pt x="2" y="732"/>
                      <a:pt x="2" y="732"/>
                      <a:pt x="2" y="732"/>
                    </a:cubicBezTo>
                    <a:cubicBezTo>
                      <a:pt x="3" y="734"/>
                      <a:pt x="3" y="734"/>
                      <a:pt x="3" y="734"/>
                    </a:cubicBezTo>
                    <a:cubicBezTo>
                      <a:pt x="3" y="732"/>
                      <a:pt x="3" y="732"/>
                      <a:pt x="3" y="732"/>
                    </a:cubicBezTo>
                    <a:cubicBezTo>
                      <a:pt x="3" y="734"/>
                      <a:pt x="3" y="734"/>
                      <a:pt x="3" y="734"/>
                    </a:cubicBezTo>
                    <a:cubicBezTo>
                      <a:pt x="3" y="734"/>
                      <a:pt x="3" y="734"/>
                      <a:pt x="3" y="734"/>
                    </a:cubicBezTo>
                    <a:cubicBezTo>
                      <a:pt x="3" y="732"/>
                      <a:pt x="3" y="732"/>
                      <a:pt x="3" y="732"/>
                    </a:cubicBezTo>
                    <a:cubicBezTo>
                      <a:pt x="3" y="734"/>
                      <a:pt x="3" y="734"/>
                      <a:pt x="3" y="734"/>
                    </a:cubicBezTo>
                    <a:cubicBezTo>
                      <a:pt x="3" y="733"/>
                      <a:pt x="3" y="733"/>
                      <a:pt x="3" y="733"/>
                    </a:cubicBezTo>
                    <a:cubicBezTo>
                      <a:pt x="2" y="734"/>
                      <a:pt x="2" y="734"/>
                      <a:pt x="2" y="734"/>
                    </a:cubicBezTo>
                    <a:cubicBezTo>
                      <a:pt x="3" y="734"/>
                      <a:pt x="3" y="734"/>
                      <a:pt x="3" y="734"/>
                    </a:cubicBezTo>
                    <a:cubicBezTo>
                      <a:pt x="3" y="733"/>
                      <a:pt x="3" y="733"/>
                      <a:pt x="3" y="733"/>
                    </a:cubicBezTo>
                    <a:cubicBezTo>
                      <a:pt x="2" y="734"/>
                      <a:pt x="2" y="734"/>
                      <a:pt x="2" y="734"/>
                    </a:cubicBezTo>
                    <a:cubicBezTo>
                      <a:pt x="2" y="734"/>
                      <a:pt x="2" y="734"/>
                      <a:pt x="2" y="734"/>
                    </a:cubicBezTo>
                    <a:cubicBezTo>
                      <a:pt x="2" y="734"/>
                      <a:pt x="2" y="734"/>
                      <a:pt x="2" y="734"/>
                    </a:cubicBezTo>
                    <a:cubicBezTo>
                      <a:pt x="2" y="734"/>
                      <a:pt x="2" y="734"/>
                      <a:pt x="2" y="734"/>
                    </a:cubicBezTo>
                    <a:cubicBezTo>
                      <a:pt x="2" y="734"/>
                      <a:pt x="2" y="734"/>
                      <a:pt x="2" y="734"/>
                    </a:cubicBezTo>
                    <a:cubicBezTo>
                      <a:pt x="2" y="734"/>
                      <a:pt x="2" y="734"/>
                      <a:pt x="2" y="734"/>
                    </a:cubicBezTo>
                    <a:cubicBezTo>
                      <a:pt x="2" y="734"/>
                      <a:pt x="3" y="734"/>
                      <a:pt x="5" y="735"/>
                    </a:cubicBezTo>
                    <a:cubicBezTo>
                      <a:pt x="9" y="737"/>
                      <a:pt x="19" y="742"/>
                      <a:pt x="28" y="747"/>
                    </a:cubicBezTo>
                    <a:cubicBezTo>
                      <a:pt x="33" y="749"/>
                      <a:pt x="37" y="751"/>
                      <a:pt x="40" y="753"/>
                    </a:cubicBezTo>
                    <a:cubicBezTo>
                      <a:pt x="43" y="754"/>
                      <a:pt x="45" y="755"/>
                      <a:pt x="45" y="755"/>
                    </a:cubicBezTo>
                    <a:cubicBezTo>
                      <a:pt x="45" y="756"/>
                      <a:pt x="46" y="755"/>
                      <a:pt x="47" y="755"/>
                    </a:cubicBezTo>
                    <a:cubicBezTo>
                      <a:pt x="47" y="754"/>
                      <a:pt x="47" y="753"/>
                      <a:pt x="46" y="753"/>
                    </a:cubicBezTo>
                    <a:cubicBezTo>
                      <a:pt x="46" y="753"/>
                      <a:pt x="43" y="751"/>
                      <a:pt x="39" y="749"/>
                    </a:cubicBezTo>
                    <a:cubicBezTo>
                      <a:pt x="33" y="745"/>
                      <a:pt x="24" y="739"/>
                      <a:pt x="16" y="734"/>
                    </a:cubicBezTo>
                    <a:cubicBezTo>
                      <a:pt x="12" y="732"/>
                      <a:pt x="9" y="730"/>
                      <a:pt x="6" y="728"/>
                    </a:cubicBezTo>
                    <a:cubicBezTo>
                      <a:pt x="5" y="727"/>
                      <a:pt x="4" y="727"/>
                      <a:pt x="4" y="726"/>
                    </a:cubicBezTo>
                    <a:cubicBezTo>
                      <a:pt x="3" y="726"/>
                      <a:pt x="3" y="726"/>
                      <a:pt x="3" y="726"/>
                    </a:cubicBezTo>
                    <a:cubicBezTo>
                      <a:pt x="3" y="726"/>
                      <a:pt x="3" y="726"/>
                      <a:pt x="3" y="726"/>
                    </a:cubicBezTo>
                    <a:cubicBezTo>
                      <a:pt x="3" y="726"/>
                      <a:pt x="3" y="726"/>
                      <a:pt x="3" y="726"/>
                    </a:cubicBezTo>
                    <a:cubicBezTo>
                      <a:pt x="2" y="726"/>
                      <a:pt x="2" y="726"/>
                      <a:pt x="2" y="726"/>
                    </a:cubicBezTo>
                    <a:cubicBezTo>
                      <a:pt x="3" y="726"/>
                      <a:pt x="3" y="726"/>
                      <a:pt x="3" y="726"/>
                    </a:cubicBezTo>
                    <a:cubicBezTo>
                      <a:pt x="3" y="726"/>
                      <a:pt x="3" y="726"/>
                      <a:pt x="3" y="726"/>
                    </a:cubicBezTo>
                    <a:cubicBezTo>
                      <a:pt x="2" y="726"/>
                      <a:pt x="2" y="726"/>
                      <a:pt x="2" y="726"/>
                    </a:cubicBezTo>
                    <a:cubicBezTo>
                      <a:pt x="3" y="726"/>
                      <a:pt x="3" y="726"/>
                      <a:pt x="3" y="726"/>
                    </a:cubicBezTo>
                    <a:cubicBezTo>
                      <a:pt x="2" y="727"/>
                      <a:pt x="2" y="727"/>
                      <a:pt x="2" y="727"/>
                    </a:cubicBezTo>
                    <a:cubicBezTo>
                      <a:pt x="3" y="726"/>
                      <a:pt x="3" y="726"/>
                      <a:pt x="3" y="726"/>
                    </a:cubicBezTo>
                    <a:cubicBezTo>
                      <a:pt x="3" y="726"/>
                      <a:pt x="3" y="726"/>
                      <a:pt x="3" y="726"/>
                    </a:cubicBezTo>
                    <a:cubicBezTo>
                      <a:pt x="2" y="727"/>
                      <a:pt x="2" y="727"/>
                      <a:pt x="2" y="727"/>
                    </a:cubicBezTo>
                    <a:cubicBezTo>
                      <a:pt x="3" y="726"/>
                      <a:pt x="3" y="726"/>
                      <a:pt x="3" y="726"/>
                    </a:cubicBezTo>
                    <a:cubicBezTo>
                      <a:pt x="2" y="727"/>
                      <a:pt x="2" y="727"/>
                      <a:pt x="2" y="727"/>
                    </a:cubicBezTo>
                    <a:cubicBezTo>
                      <a:pt x="3" y="727"/>
                      <a:pt x="3" y="727"/>
                      <a:pt x="3" y="727"/>
                    </a:cubicBezTo>
                    <a:cubicBezTo>
                      <a:pt x="3" y="726"/>
                      <a:pt x="3" y="726"/>
                      <a:pt x="3" y="726"/>
                    </a:cubicBezTo>
                    <a:cubicBezTo>
                      <a:pt x="2" y="727"/>
                      <a:pt x="2" y="727"/>
                      <a:pt x="2" y="727"/>
                    </a:cubicBezTo>
                    <a:cubicBezTo>
                      <a:pt x="3" y="727"/>
                      <a:pt x="3" y="727"/>
                      <a:pt x="3" y="727"/>
                    </a:cubicBezTo>
                    <a:cubicBezTo>
                      <a:pt x="2" y="727"/>
                      <a:pt x="2" y="727"/>
                      <a:pt x="2" y="727"/>
                    </a:cubicBezTo>
                    <a:cubicBezTo>
                      <a:pt x="3" y="728"/>
                      <a:pt x="3" y="728"/>
                      <a:pt x="3" y="728"/>
                    </a:cubicBezTo>
                    <a:cubicBezTo>
                      <a:pt x="3" y="727"/>
                      <a:pt x="3" y="727"/>
                      <a:pt x="3" y="727"/>
                    </a:cubicBezTo>
                    <a:cubicBezTo>
                      <a:pt x="2" y="727"/>
                      <a:pt x="2" y="727"/>
                      <a:pt x="2" y="727"/>
                    </a:cubicBezTo>
                    <a:cubicBezTo>
                      <a:pt x="3" y="728"/>
                      <a:pt x="3" y="728"/>
                      <a:pt x="3" y="728"/>
                    </a:cubicBezTo>
                    <a:cubicBezTo>
                      <a:pt x="2" y="727"/>
                      <a:pt x="2" y="727"/>
                      <a:pt x="2" y="727"/>
                    </a:cubicBezTo>
                    <a:cubicBezTo>
                      <a:pt x="1" y="728"/>
                      <a:pt x="1" y="728"/>
                      <a:pt x="1" y="728"/>
                    </a:cubicBezTo>
                    <a:cubicBezTo>
                      <a:pt x="1" y="728"/>
                      <a:pt x="11" y="733"/>
                      <a:pt x="21" y="738"/>
                    </a:cubicBezTo>
                    <a:cubicBezTo>
                      <a:pt x="26" y="741"/>
                      <a:pt x="32" y="743"/>
                      <a:pt x="36" y="745"/>
                    </a:cubicBezTo>
                    <a:cubicBezTo>
                      <a:pt x="38" y="746"/>
                      <a:pt x="40" y="747"/>
                      <a:pt x="41" y="747"/>
                    </a:cubicBezTo>
                    <a:cubicBezTo>
                      <a:pt x="42" y="748"/>
                      <a:pt x="42" y="748"/>
                      <a:pt x="43" y="748"/>
                    </a:cubicBezTo>
                    <a:cubicBezTo>
                      <a:pt x="43" y="748"/>
                      <a:pt x="43" y="748"/>
                      <a:pt x="43" y="748"/>
                    </a:cubicBezTo>
                    <a:cubicBezTo>
                      <a:pt x="44" y="748"/>
                      <a:pt x="44" y="748"/>
                      <a:pt x="44" y="748"/>
                    </a:cubicBezTo>
                    <a:cubicBezTo>
                      <a:pt x="44" y="748"/>
                      <a:pt x="44" y="748"/>
                      <a:pt x="44" y="748"/>
                    </a:cubicBezTo>
                    <a:cubicBezTo>
                      <a:pt x="45" y="748"/>
                      <a:pt x="45" y="748"/>
                      <a:pt x="45" y="748"/>
                    </a:cubicBezTo>
                    <a:cubicBezTo>
                      <a:pt x="46" y="747"/>
                      <a:pt x="46" y="747"/>
                      <a:pt x="46" y="747"/>
                    </a:cubicBezTo>
                    <a:cubicBezTo>
                      <a:pt x="45" y="746"/>
                      <a:pt x="45" y="746"/>
                      <a:pt x="45" y="746"/>
                    </a:cubicBezTo>
                    <a:cubicBezTo>
                      <a:pt x="30" y="737"/>
                      <a:pt x="30" y="737"/>
                      <a:pt x="30" y="737"/>
                    </a:cubicBezTo>
                    <a:cubicBezTo>
                      <a:pt x="44" y="743"/>
                      <a:pt x="44" y="743"/>
                      <a:pt x="44" y="743"/>
                    </a:cubicBezTo>
                    <a:cubicBezTo>
                      <a:pt x="45" y="744"/>
                      <a:pt x="46" y="744"/>
                      <a:pt x="46" y="743"/>
                    </a:cubicBezTo>
                    <a:cubicBezTo>
                      <a:pt x="46" y="742"/>
                      <a:pt x="46" y="741"/>
                      <a:pt x="45" y="741"/>
                    </a:cubicBezTo>
                    <a:cubicBezTo>
                      <a:pt x="24" y="727"/>
                      <a:pt x="24" y="727"/>
                      <a:pt x="24" y="727"/>
                    </a:cubicBezTo>
                    <a:cubicBezTo>
                      <a:pt x="45" y="737"/>
                      <a:pt x="45" y="737"/>
                      <a:pt x="45" y="737"/>
                    </a:cubicBezTo>
                    <a:cubicBezTo>
                      <a:pt x="45" y="737"/>
                      <a:pt x="46" y="737"/>
                      <a:pt x="46" y="737"/>
                    </a:cubicBezTo>
                    <a:cubicBezTo>
                      <a:pt x="47" y="736"/>
                      <a:pt x="47" y="736"/>
                      <a:pt x="47" y="736"/>
                    </a:cubicBezTo>
                    <a:cubicBezTo>
                      <a:pt x="47" y="735"/>
                      <a:pt x="46" y="735"/>
                      <a:pt x="46" y="735"/>
                    </a:cubicBezTo>
                    <a:cubicBezTo>
                      <a:pt x="46" y="734"/>
                      <a:pt x="46" y="734"/>
                      <a:pt x="46" y="734"/>
                    </a:cubicBezTo>
                    <a:cubicBezTo>
                      <a:pt x="45" y="734"/>
                      <a:pt x="44" y="733"/>
                      <a:pt x="43" y="732"/>
                    </a:cubicBezTo>
                    <a:cubicBezTo>
                      <a:pt x="38" y="729"/>
                      <a:pt x="29" y="723"/>
                      <a:pt x="20" y="718"/>
                    </a:cubicBezTo>
                    <a:cubicBezTo>
                      <a:pt x="16" y="716"/>
                      <a:pt x="12" y="713"/>
                      <a:pt x="9" y="712"/>
                    </a:cubicBezTo>
                    <a:cubicBezTo>
                      <a:pt x="8" y="711"/>
                      <a:pt x="7" y="710"/>
                      <a:pt x="6" y="710"/>
                    </a:cubicBezTo>
                    <a:cubicBezTo>
                      <a:pt x="6" y="709"/>
                      <a:pt x="5" y="709"/>
                      <a:pt x="5" y="709"/>
                    </a:cubicBezTo>
                    <a:cubicBezTo>
                      <a:pt x="5" y="709"/>
                      <a:pt x="5" y="709"/>
                      <a:pt x="5" y="709"/>
                    </a:cubicBezTo>
                    <a:cubicBezTo>
                      <a:pt x="4" y="710"/>
                      <a:pt x="4" y="710"/>
                      <a:pt x="4" y="710"/>
                    </a:cubicBezTo>
                    <a:cubicBezTo>
                      <a:pt x="5" y="709"/>
                      <a:pt x="5" y="709"/>
                      <a:pt x="5" y="709"/>
                    </a:cubicBezTo>
                    <a:cubicBezTo>
                      <a:pt x="5" y="709"/>
                      <a:pt x="5" y="709"/>
                      <a:pt x="5" y="709"/>
                    </a:cubicBezTo>
                    <a:cubicBezTo>
                      <a:pt x="4" y="710"/>
                      <a:pt x="4" y="710"/>
                      <a:pt x="4" y="710"/>
                    </a:cubicBezTo>
                    <a:cubicBezTo>
                      <a:pt x="5" y="709"/>
                      <a:pt x="5" y="709"/>
                      <a:pt x="5" y="709"/>
                    </a:cubicBezTo>
                    <a:cubicBezTo>
                      <a:pt x="4" y="710"/>
                      <a:pt x="4" y="710"/>
                      <a:pt x="4" y="710"/>
                    </a:cubicBezTo>
                    <a:cubicBezTo>
                      <a:pt x="5" y="709"/>
                      <a:pt x="5" y="709"/>
                      <a:pt x="5" y="709"/>
                    </a:cubicBezTo>
                    <a:cubicBezTo>
                      <a:pt x="5" y="709"/>
                      <a:pt x="5" y="709"/>
                      <a:pt x="5" y="709"/>
                    </a:cubicBezTo>
                    <a:cubicBezTo>
                      <a:pt x="4" y="710"/>
                      <a:pt x="4" y="710"/>
                      <a:pt x="4" y="710"/>
                    </a:cubicBezTo>
                    <a:cubicBezTo>
                      <a:pt x="5" y="709"/>
                      <a:pt x="5" y="709"/>
                      <a:pt x="5" y="709"/>
                    </a:cubicBezTo>
                    <a:cubicBezTo>
                      <a:pt x="4" y="710"/>
                      <a:pt x="4" y="710"/>
                      <a:pt x="4" y="710"/>
                    </a:cubicBezTo>
                    <a:cubicBezTo>
                      <a:pt x="5" y="710"/>
                      <a:pt x="5" y="710"/>
                      <a:pt x="5" y="710"/>
                    </a:cubicBezTo>
                    <a:cubicBezTo>
                      <a:pt x="5" y="710"/>
                      <a:pt x="5" y="709"/>
                      <a:pt x="5" y="709"/>
                    </a:cubicBezTo>
                    <a:cubicBezTo>
                      <a:pt x="4" y="710"/>
                      <a:pt x="4" y="710"/>
                      <a:pt x="4" y="710"/>
                    </a:cubicBezTo>
                    <a:cubicBezTo>
                      <a:pt x="5" y="710"/>
                      <a:pt x="5" y="710"/>
                      <a:pt x="5" y="710"/>
                    </a:cubicBezTo>
                    <a:cubicBezTo>
                      <a:pt x="4" y="710"/>
                      <a:pt x="4" y="710"/>
                      <a:pt x="4" y="710"/>
                    </a:cubicBezTo>
                    <a:cubicBezTo>
                      <a:pt x="5" y="711"/>
                      <a:pt x="5" y="711"/>
                      <a:pt x="5" y="711"/>
                    </a:cubicBezTo>
                    <a:cubicBezTo>
                      <a:pt x="4" y="710"/>
                      <a:pt x="4" y="710"/>
                      <a:pt x="4" y="710"/>
                    </a:cubicBezTo>
                    <a:cubicBezTo>
                      <a:pt x="4" y="711"/>
                      <a:pt x="4" y="711"/>
                      <a:pt x="4" y="711"/>
                    </a:cubicBezTo>
                    <a:cubicBezTo>
                      <a:pt x="5" y="711"/>
                      <a:pt x="5" y="711"/>
                      <a:pt x="5" y="711"/>
                    </a:cubicBezTo>
                    <a:cubicBezTo>
                      <a:pt x="4" y="710"/>
                      <a:pt x="4" y="710"/>
                      <a:pt x="4" y="710"/>
                    </a:cubicBezTo>
                    <a:cubicBezTo>
                      <a:pt x="4" y="711"/>
                      <a:pt x="4" y="711"/>
                      <a:pt x="4" y="711"/>
                    </a:cubicBezTo>
                    <a:cubicBezTo>
                      <a:pt x="4" y="710"/>
                      <a:pt x="4" y="710"/>
                      <a:pt x="4" y="710"/>
                    </a:cubicBezTo>
                    <a:cubicBezTo>
                      <a:pt x="4" y="711"/>
                      <a:pt x="4" y="711"/>
                      <a:pt x="4" y="711"/>
                    </a:cubicBezTo>
                    <a:cubicBezTo>
                      <a:pt x="4" y="711"/>
                      <a:pt x="4" y="711"/>
                      <a:pt x="4" y="711"/>
                    </a:cubicBezTo>
                    <a:cubicBezTo>
                      <a:pt x="4" y="710"/>
                      <a:pt x="4" y="710"/>
                      <a:pt x="4" y="710"/>
                    </a:cubicBezTo>
                    <a:cubicBezTo>
                      <a:pt x="4" y="711"/>
                      <a:pt x="4" y="711"/>
                      <a:pt x="4" y="711"/>
                    </a:cubicBezTo>
                    <a:cubicBezTo>
                      <a:pt x="4" y="711"/>
                      <a:pt x="4" y="711"/>
                      <a:pt x="4" y="711"/>
                    </a:cubicBezTo>
                    <a:cubicBezTo>
                      <a:pt x="4" y="711"/>
                      <a:pt x="4" y="711"/>
                      <a:pt x="4" y="711"/>
                    </a:cubicBezTo>
                    <a:cubicBezTo>
                      <a:pt x="4" y="711"/>
                      <a:pt x="4" y="711"/>
                      <a:pt x="4" y="711"/>
                    </a:cubicBezTo>
                    <a:cubicBezTo>
                      <a:pt x="4" y="711"/>
                      <a:pt x="4" y="711"/>
                      <a:pt x="4" y="711"/>
                    </a:cubicBezTo>
                    <a:cubicBezTo>
                      <a:pt x="4" y="711"/>
                      <a:pt x="4" y="711"/>
                      <a:pt x="4" y="711"/>
                    </a:cubicBezTo>
                    <a:cubicBezTo>
                      <a:pt x="4" y="711"/>
                      <a:pt x="5" y="712"/>
                      <a:pt x="6" y="712"/>
                    </a:cubicBezTo>
                    <a:cubicBezTo>
                      <a:pt x="11" y="714"/>
                      <a:pt x="20" y="718"/>
                      <a:pt x="28" y="722"/>
                    </a:cubicBezTo>
                    <a:cubicBezTo>
                      <a:pt x="32" y="724"/>
                      <a:pt x="36" y="726"/>
                      <a:pt x="39" y="727"/>
                    </a:cubicBezTo>
                    <a:cubicBezTo>
                      <a:pt x="40" y="728"/>
                      <a:pt x="41" y="729"/>
                      <a:pt x="42" y="729"/>
                    </a:cubicBezTo>
                    <a:cubicBezTo>
                      <a:pt x="43" y="729"/>
                      <a:pt x="43" y="729"/>
                      <a:pt x="43" y="730"/>
                    </a:cubicBezTo>
                    <a:cubicBezTo>
                      <a:pt x="43" y="730"/>
                      <a:pt x="43" y="730"/>
                      <a:pt x="43" y="730"/>
                    </a:cubicBezTo>
                    <a:cubicBezTo>
                      <a:pt x="44" y="730"/>
                      <a:pt x="44" y="730"/>
                      <a:pt x="44" y="730"/>
                    </a:cubicBezTo>
                    <a:cubicBezTo>
                      <a:pt x="44" y="730"/>
                      <a:pt x="44" y="730"/>
                      <a:pt x="44" y="730"/>
                    </a:cubicBezTo>
                    <a:cubicBezTo>
                      <a:pt x="44" y="730"/>
                      <a:pt x="44" y="730"/>
                      <a:pt x="44" y="730"/>
                    </a:cubicBezTo>
                    <a:cubicBezTo>
                      <a:pt x="45" y="729"/>
                      <a:pt x="45" y="729"/>
                      <a:pt x="45" y="729"/>
                    </a:cubicBezTo>
                    <a:cubicBezTo>
                      <a:pt x="46" y="729"/>
                      <a:pt x="46" y="729"/>
                      <a:pt x="46" y="728"/>
                    </a:cubicBezTo>
                    <a:cubicBezTo>
                      <a:pt x="46" y="728"/>
                      <a:pt x="45" y="727"/>
                      <a:pt x="45" y="727"/>
                    </a:cubicBezTo>
                    <a:cubicBezTo>
                      <a:pt x="3" y="701"/>
                      <a:pt x="3" y="701"/>
                      <a:pt x="3" y="701"/>
                    </a:cubicBezTo>
                    <a:cubicBezTo>
                      <a:pt x="2" y="702"/>
                      <a:pt x="2" y="702"/>
                      <a:pt x="2" y="702"/>
                    </a:cubicBezTo>
                    <a:cubicBezTo>
                      <a:pt x="4" y="703"/>
                      <a:pt x="4" y="703"/>
                      <a:pt x="4" y="703"/>
                    </a:cubicBezTo>
                    <a:cubicBezTo>
                      <a:pt x="2" y="702"/>
                      <a:pt x="2" y="702"/>
                      <a:pt x="2" y="702"/>
                    </a:cubicBezTo>
                    <a:cubicBezTo>
                      <a:pt x="3" y="704"/>
                      <a:pt x="3" y="704"/>
                      <a:pt x="3" y="704"/>
                    </a:cubicBezTo>
                    <a:cubicBezTo>
                      <a:pt x="3" y="704"/>
                      <a:pt x="3" y="703"/>
                      <a:pt x="4" y="703"/>
                    </a:cubicBezTo>
                    <a:cubicBezTo>
                      <a:pt x="2" y="702"/>
                      <a:pt x="2" y="702"/>
                      <a:pt x="2" y="702"/>
                    </a:cubicBezTo>
                    <a:cubicBezTo>
                      <a:pt x="3" y="704"/>
                      <a:pt x="3" y="704"/>
                      <a:pt x="3" y="704"/>
                    </a:cubicBezTo>
                    <a:cubicBezTo>
                      <a:pt x="2" y="702"/>
                      <a:pt x="2" y="702"/>
                      <a:pt x="2" y="702"/>
                    </a:cubicBezTo>
                    <a:cubicBezTo>
                      <a:pt x="2" y="704"/>
                      <a:pt x="2" y="704"/>
                      <a:pt x="2" y="704"/>
                    </a:cubicBezTo>
                    <a:cubicBezTo>
                      <a:pt x="3" y="704"/>
                      <a:pt x="3" y="704"/>
                      <a:pt x="3" y="704"/>
                    </a:cubicBezTo>
                    <a:cubicBezTo>
                      <a:pt x="2" y="702"/>
                      <a:pt x="2" y="702"/>
                      <a:pt x="2" y="702"/>
                    </a:cubicBezTo>
                    <a:cubicBezTo>
                      <a:pt x="2" y="704"/>
                      <a:pt x="2" y="704"/>
                      <a:pt x="2" y="704"/>
                    </a:cubicBezTo>
                    <a:cubicBezTo>
                      <a:pt x="2" y="703"/>
                      <a:pt x="2" y="703"/>
                      <a:pt x="2" y="703"/>
                    </a:cubicBezTo>
                    <a:cubicBezTo>
                      <a:pt x="2" y="704"/>
                      <a:pt x="2" y="704"/>
                      <a:pt x="2" y="704"/>
                    </a:cubicBezTo>
                    <a:cubicBezTo>
                      <a:pt x="2" y="704"/>
                      <a:pt x="2" y="704"/>
                      <a:pt x="2" y="704"/>
                    </a:cubicBezTo>
                    <a:cubicBezTo>
                      <a:pt x="2" y="703"/>
                      <a:pt x="2" y="703"/>
                      <a:pt x="2" y="703"/>
                    </a:cubicBezTo>
                    <a:cubicBezTo>
                      <a:pt x="2" y="704"/>
                      <a:pt x="2" y="704"/>
                      <a:pt x="2" y="704"/>
                    </a:cubicBezTo>
                    <a:cubicBezTo>
                      <a:pt x="2" y="704"/>
                      <a:pt x="2" y="704"/>
                      <a:pt x="2" y="704"/>
                    </a:cubicBezTo>
                    <a:cubicBezTo>
                      <a:pt x="3" y="704"/>
                      <a:pt x="4" y="704"/>
                      <a:pt x="5" y="705"/>
                    </a:cubicBezTo>
                    <a:cubicBezTo>
                      <a:pt x="10" y="707"/>
                      <a:pt x="20" y="712"/>
                      <a:pt x="28" y="717"/>
                    </a:cubicBezTo>
                    <a:cubicBezTo>
                      <a:pt x="32" y="719"/>
                      <a:pt x="36" y="721"/>
                      <a:pt x="39" y="722"/>
                    </a:cubicBezTo>
                    <a:cubicBezTo>
                      <a:pt x="42" y="724"/>
                      <a:pt x="44" y="725"/>
                      <a:pt x="44" y="725"/>
                    </a:cubicBezTo>
                    <a:cubicBezTo>
                      <a:pt x="44" y="725"/>
                      <a:pt x="45" y="725"/>
                      <a:pt x="46" y="724"/>
                    </a:cubicBezTo>
                    <a:cubicBezTo>
                      <a:pt x="46" y="723"/>
                      <a:pt x="46" y="723"/>
                      <a:pt x="45" y="722"/>
                    </a:cubicBezTo>
                    <a:cubicBezTo>
                      <a:pt x="28" y="712"/>
                      <a:pt x="28" y="712"/>
                      <a:pt x="28" y="712"/>
                    </a:cubicBezTo>
                    <a:cubicBezTo>
                      <a:pt x="45" y="720"/>
                      <a:pt x="45" y="720"/>
                      <a:pt x="45" y="720"/>
                    </a:cubicBezTo>
                    <a:cubicBezTo>
                      <a:pt x="45" y="720"/>
                      <a:pt x="46" y="720"/>
                      <a:pt x="47" y="719"/>
                    </a:cubicBezTo>
                    <a:cubicBezTo>
                      <a:pt x="47" y="718"/>
                      <a:pt x="47" y="717"/>
                      <a:pt x="46" y="717"/>
                    </a:cubicBezTo>
                    <a:cubicBezTo>
                      <a:pt x="24" y="703"/>
                      <a:pt x="24" y="703"/>
                      <a:pt x="24" y="703"/>
                    </a:cubicBezTo>
                    <a:cubicBezTo>
                      <a:pt x="43" y="712"/>
                      <a:pt x="43" y="712"/>
                      <a:pt x="43" y="712"/>
                    </a:cubicBezTo>
                    <a:cubicBezTo>
                      <a:pt x="44" y="712"/>
                      <a:pt x="44" y="712"/>
                      <a:pt x="45" y="712"/>
                    </a:cubicBezTo>
                    <a:cubicBezTo>
                      <a:pt x="45" y="712"/>
                      <a:pt x="45" y="711"/>
                      <a:pt x="45" y="711"/>
                    </a:cubicBezTo>
                    <a:cubicBezTo>
                      <a:pt x="45" y="710"/>
                      <a:pt x="45" y="710"/>
                      <a:pt x="45" y="710"/>
                    </a:cubicBezTo>
                    <a:cubicBezTo>
                      <a:pt x="45" y="709"/>
                      <a:pt x="45" y="709"/>
                      <a:pt x="45" y="709"/>
                    </a:cubicBezTo>
                    <a:cubicBezTo>
                      <a:pt x="45" y="709"/>
                      <a:pt x="45" y="709"/>
                      <a:pt x="45" y="709"/>
                    </a:cubicBezTo>
                    <a:cubicBezTo>
                      <a:pt x="44" y="709"/>
                      <a:pt x="41" y="707"/>
                      <a:pt x="37" y="704"/>
                    </a:cubicBezTo>
                    <a:cubicBezTo>
                      <a:pt x="31" y="701"/>
                      <a:pt x="23" y="696"/>
                      <a:pt x="16" y="692"/>
                    </a:cubicBezTo>
                    <a:cubicBezTo>
                      <a:pt x="13" y="690"/>
                      <a:pt x="10" y="688"/>
                      <a:pt x="8" y="687"/>
                    </a:cubicBezTo>
                    <a:cubicBezTo>
                      <a:pt x="7" y="686"/>
                      <a:pt x="6" y="685"/>
                      <a:pt x="5" y="685"/>
                    </a:cubicBezTo>
                    <a:cubicBezTo>
                      <a:pt x="5" y="684"/>
                      <a:pt x="5" y="684"/>
                      <a:pt x="5" y="684"/>
                    </a:cubicBezTo>
                    <a:cubicBezTo>
                      <a:pt x="5" y="684"/>
                      <a:pt x="5" y="684"/>
                      <a:pt x="5" y="684"/>
                    </a:cubicBezTo>
                    <a:cubicBezTo>
                      <a:pt x="4" y="685"/>
                      <a:pt x="4" y="685"/>
                      <a:pt x="4" y="685"/>
                    </a:cubicBezTo>
                    <a:cubicBezTo>
                      <a:pt x="5" y="684"/>
                      <a:pt x="5" y="684"/>
                      <a:pt x="5" y="684"/>
                    </a:cubicBezTo>
                    <a:cubicBezTo>
                      <a:pt x="5" y="684"/>
                      <a:pt x="5" y="684"/>
                      <a:pt x="5" y="684"/>
                    </a:cubicBezTo>
                    <a:cubicBezTo>
                      <a:pt x="4" y="685"/>
                      <a:pt x="4" y="685"/>
                      <a:pt x="4" y="685"/>
                    </a:cubicBezTo>
                    <a:cubicBezTo>
                      <a:pt x="5" y="684"/>
                      <a:pt x="5" y="684"/>
                      <a:pt x="5" y="684"/>
                    </a:cubicBezTo>
                    <a:cubicBezTo>
                      <a:pt x="4" y="685"/>
                      <a:pt x="4" y="685"/>
                      <a:pt x="4" y="685"/>
                    </a:cubicBezTo>
                    <a:cubicBezTo>
                      <a:pt x="5" y="685"/>
                      <a:pt x="5" y="685"/>
                      <a:pt x="5" y="685"/>
                    </a:cubicBezTo>
                    <a:cubicBezTo>
                      <a:pt x="5" y="685"/>
                      <a:pt x="5" y="685"/>
                      <a:pt x="5" y="684"/>
                    </a:cubicBezTo>
                    <a:cubicBezTo>
                      <a:pt x="4" y="685"/>
                      <a:pt x="4" y="685"/>
                      <a:pt x="4" y="685"/>
                    </a:cubicBezTo>
                    <a:cubicBezTo>
                      <a:pt x="5" y="685"/>
                      <a:pt x="5" y="685"/>
                      <a:pt x="5" y="685"/>
                    </a:cubicBezTo>
                    <a:cubicBezTo>
                      <a:pt x="3" y="685"/>
                      <a:pt x="3" y="685"/>
                      <a:pt x="3" y="685"/>
                    </a:cubicBezTo>
                    <a:cubicBezTo>
                      <a:pt x="5" y="686"/>
                      <a:pt x="5" y="686"/>
                      <a:pt x="5" y="686"/>
                    </a:cubicBezTo>
                    <a:cubicBezTo>
                      <a:pt x="5" y="685"/>
                      <a:pt x="5" y="685"/>
                      <a:pt x="5" y="685"/>
                    </a:cubicBezTo>
                    <a:cubicBezTo>
                      <a:pt x="3" y="685"/>
                      <a:pt x="3" y="685"/>
                      <a:pt x="3" y="685"/>
                    </a:cubicBezTo>
                    <a:cubicBezTo>
                      <a:pt x="5" y="686"/>
                      <a:pt x="5" y="686"/>
                      <a:pt x="5" y="686"/>
                    </a:cubicBezTo>
                    <a:cubicBezTo>
                      <a:pt x="3" y="685"/>
                      <a:pt x="3" y="685"/>
                      <a:pt x="3" y="685"/>
                    </a:cubicBezTo>
                    <a:cubicBezTo>
                      <a:pt x="3" y="687"/>
                      <a:pt x="3" y="687"/>
                      <a:pt x="3" y="687"/>
                    </a:cubicBezTo>
                    <a:cubicBezTo>
                      <a:pt x="43" y="705"/>
                      <a:pt x="43" y="705"/>
                      <a:pt x="43" y="705"/>
                    </a:cubicBezTo>
                    <a:cubicBezTo>
                      <a:pt x="44" y="705"/>
                      <a:pt x="44" y="705"/>
                      <a:pt x="45" y="704"/>
                    </a:cubicBezTo>
                    <a:cubicBezTo>
                      <a:pt x="45" y="704"/>
                      <a:pt x="45" y="703"/>
                      <a:pt x="44" y="702"/>
                    </a:cubicBezTo>
                    <a:cubicBezTo>
                      <a:pt x="23" y="689"/>
                      <a:pt x="23" y="689"/>
                      <a:pt x="23" y="689"/>
                    </a:cubicBezTo>
                    <a:cubicBezTo>
                      <a:pt x="44" y="699"/>
                      <a:pt x="44" y="699"/>
                      <a:pt x="44" y="699"/>
                    </a:cubicBezTo>
                    <a:cubicBezTo>
                      <a:pt x="45" y="699"/>
                      <a:pt x="46" y="699"/>
                      <a:pt x="46" y="698"/>
                    </a:cubicBezTo>
                    <a:cubicBezTo>
                      <a:pt x="47" y="698"/>
                      <a:pt x="46" y="697"/>
                      <a:pt x="46" y="696"/>
                    </a:cubicBezTo>
                    <a:cubicBezTo>
                      <a:pt x="46" y="696"/>
                      <a:pt x="43" y="695"/>
                      <a:pt x="39" y="692"/>
                    </a:cubicBezTo>
                    <a:cubicBezTo>
                      <a:pt x="33" y="689"/>
                      <a:pt x="24" y="683"/>
                      <a:pt x="17" y="678"/>
                    </a:cubicBezTo>
                    <a:cubicBezTo>
                      <a:pt x="13" y="676"/>
                      <a:pt x="10" y="674"/>
                      <a:pt x="7" y="672"/>
                    </a:cubicBezTo>
                    <a:cubicBezTo>
                      <a:pt x="6" y="672"/>
                      <a:pt x="5" y="671"/>
                      <a:pt x="4" y="671"/>
                    </a:cubicBezTo>
                    <a:cubicBezTo>
                      <a:pt x="4" y="670"/>
                      <a:pt x="4" y="670"/>
                      <a:pt x="4" y="670"/>
                    </a:cubicBezTo>
                    <a:cubicBezTo>
                      <a:pt x="4" y="670"/>
                      <a:pt x="4" y="670"/>
                      <a:pt x="4" y="670"/>
                    </a:cubicBezTo>
                    <a:cubicBezTo>
                      <a:pt x="4" y="670"/>
                      <a:pt x="4" y="670"/>
                      <a:pt x="4" y="670"/>
                    </a:cubicBezTo>
                    <a:cubicBezTo>
                      <a:pt x="3" y="671"/>
                      <a:pt x="3" y="671"/>
                      <a:pt x="3" y="671"/>
                    </a:cubicBezTo>
                    <a:cubicBezTo>
                      <a:pt x="4" y="670"/>
                      <a:pt x="4" y="670"/>
                      <a:pt x="4" y="670"/>
                    </a:cubicBezTo>
                    <a:cubicBezTo>
                      <a:pt x="4" y="670"/>
                      <a:pt x="4" y="670"/>
                      <a:pt x="4" y="670"/>
                    </a:cubicBezTo>
                    <a:cubicBezTo>
                      <a:pt x="3" y="671"/>
                      <a:pt x="3" y="671"/>
                      <a:pt x="3" y="671"/>
                    </a:cubicBezTo>
                    <a:cubicBezTo>
                      <a:pt x="4" y="670"/>
                      <a:pt x="4" y="670"/>
                      <a:pt x="4" y="670"/>
                    </a:cubicBezTo>
                    <a:cubicBezTo>
                      <a:pt x="2" y="671"/>
                      <a:pt x="2" y="671"/>
                      <a:pt x="2" y="671"/>
                    </a:cubicBezTo>
                    <a:cubicBezTo>
                      <a:pt x="4" y="671"/>
                      <a:pt x="4" y="671"/>
                      <a:pt x="4" y="671"/>
                    </a:cubicBezTo>
                    <a:cubicBezTo>
                      <a:pt x="4" y="670"/>
                      <a:pt x="4" y="670"/>
                      <a:pt x="4" y="670"/>
                    </a:cubicBezTo>
                    <a:cubicBezTo>
                      <a:pt x="2" y="671"/>
                      <a:pt x="2" y="671"/>
                      <a:pt x="2" y="671"/>
                    </a:cubicBezTo>
                    <a:cubicBezTo>
                      <a:pt x="4" y="671"/>
                      <a:pt x="4" y="671"/>
                      <a:pt x="4" y="671"/>
                    </a:cubicBezTo>
                    <a:cubicBezTo>
                      <a:pt x="2" y="671"/>
                      <a:pt x="2" y="671"/>
                      <a:pt x="2" y="671"/>
                    </a:cubicBezTo>
                    <a:cubicBezTo>
                      <a:pt x="4" y="672"/>
                      <a:pt x="4" y="672"/>
                      <a:pt x="4" y="672"/>
                    </a:cubicBezTo>
                    <a:cubicBezTo>
                      <a:pt x="4" y="671"/>
                      <a:pt x="4" y="671"/>
                      <a:pt x="4" y="671"/>
                    </a:cubicBezTo>
                    <a:cubicBezTo>
                      <a:pt x="2" y="671"/>
                      <a:pt x="2" y="671"/>
                      <a:pt x="2" y="671"/>
                    </a:cubicBezTo>
                    <a:cubicBezTo>
                      <a:pt x="4" y="672"/>
                      <a:pt x="4" y="672"/>
                      <a:pt x="4" y="672"/>
                    </a:cubicBezTo>
                    <a:cubicBezTo>
                      <a:pt x="4" y="672"/>
                      <a:pt x="4" y="672"/>
                      <a:pt x="4" y="672"/>
                    </a:cubicBezTo>
                    <a:cubicBezTo>
                      <a:pt x="2" y="671"/>
                      <a:pt x="2" y="671"/>
                      <a:pt x="2" y="671"/>
                    </a:cubicBezTo>
                    <a:cubicBezTo>
                      <a:pt x="3" y="672"/>
                      <a:pt x="3" y="672"/>
                      <a:pt x="3" y="672"/>
                    </a:cubicBezTo>
                    <a:cubicBezTo>
                      <a:pt x="4" y="672"/>
                      <a:pt x="4" y="672"/>
                      <a:pt x="4" y="672"/>
                    </a:cubicBezTo>
                    <a:cubicBezTo>
                      <a:pt x="2" y="671"/>
                      <a:pt x="2" y="671"/>
                      <a:pt x="2" y="671"/>
                    </a:cubicBezTo>
                    <a:cubicBezTo>
                      <a:pt x="3" y="672"/>
                      <a:pt x="3" y="672"/>
                      <a:pt x="3" y="672"/>
                    </a:cubicBezTo>
                    <a:cubicBezTo>
                      <a:pt x="2" y="671"/>
                      <a:pt x="2" y="671"/>
                      <a:pt x="2" y="671"/>
                    </a:cubicBezTo>
                    <a:cubicBezTo>
                      <a:pt x="2" y="672"/>
                      <a:pt x="2" y="672"/>
                      <a:pt x="2" y="672"/>
                    </a:cubicBezTo>
                    <a:cubicBezTo>
                      <a:pt x="3" y="672"/>
                      <a:pt x="3" y="672"/>
                      <a:pt x="3" y="672"/>
                    </a:cubicBezTo>
                    <a:cubicBezTo>
                      <a:pt x="2" y="671"/>
                      <a:pt x="2" y="671"/>
                      <a:pt x="2" y="671"/>
                    </a:cubicBezTo>
                    <a:cubicBezTo>
                      <a:pt x="2" y="672"/>
                      <a:pt x="2" y="672"/>
                      <a:pt x="2" y="672"/>
                    </a:cubicBezTo>
                    <a:cubicBezTo>
                      <a:pt x="2" y="671"/>
                      <a:pt x="2" y="671"/>
                      <a:pt x="2" y="671"/>
                    </a:cubicBezTo>
                    <a:cubicBezTo>
                      <a:pt x="2" y="672"/>
                      <a:pt x="2" y="672"/>
                      <a:pt x="2" y="672"/>
                    </a:cubicBezTo>
                    <a:cubicBezTo>
                      <a:pt x="2" y="672"/>
                      <a:pt x="2" y="672"/>
                      <a:pt x="2" y="672"/>
                    </a:cubicBezTo>
                    <a:cubicBezTo>
                      <a:pt x="2" y="671"/>
                      <a:pt x="2" y="671"/>
                      <a:pt x="2" y="671"/>
                    </a:cubicBezTo>
                    <a:cubicBezTo>
                      <a:pt x="2" y="672"/>
                      <a:pt x="2" y="672"/>
                      <a:pt x="2" y="672"/>
                    </a:cubicBezTo>
                    <a:cubicBezTo>
                      <a:pt x="2" y="672"/>
                      <a:pt x="2" y="672"/>
                      <a:pt x="2" y="672"/>
                    </a:cubicBezTo>
                    <a:cubicBezTo>
                      <a:pt x="3" y="672"/>
                      <a:pt x="4" y="673"/>
                      <a:pt x="5" y="674"/>
                    </a:cubicBezTo>
                    <a:cubicBezTo>
                      <a:pt x="10" y="676"/>
                      <a:pt x="19" y="681"/>
                      <a:pt x="27" y="685"/>
                    </a:cubicBezTo>
                    <a:cubicBezTo>
                      <a:pt x="31" y="687"/>
                      <a:pt x="35" y="690"/>
                      <a:pt x="38" y="691"/>
                    </a:cubicBezTo>
                    <a:cubicBezTo>
                      <a:pt x="39" y="692"/>
                      <a:pt x="41" y="692"/>
                      <a:pt x="42" y="693"/>
                    </a:cubicBezTo>
                    <a:cubicBezTo>
                      <a:pt x="42" y="693"/>
                      <a:pt x="42" y="693"/>
                      <a:pt x="43" y="693"/>
                    </a:cubicBezTo>
                    <a:cubicBezTo>
                      <a:pt x="43" y="694"/>
                      <a:pt x="43" y="694"/>
                      <a:pt x="43" y="694"/>
                    </a:cubicBezTo>
                    <a:cubicBezTo>
                      <a:pt x="43" y="694"/>
                      <a:pt x="43" y="694"/>
                      <a:pt x="44" y="694"/>
                    </a:cubicBezTo>
                    <a:cubicBezTo>
                      <a:pt x="44" y="694"/>
                      <a:pt x="44" y="694"/>
                      <a:pt x="44" y="694"/>
                    </a:cubicBezTo>
                    <a:cubicBezTo>
                      <a:pt x="45" y="693"/>
                      <a:pt x="45" y="693"/>
                      <a:pt x="45" y="693"/>
                    </a:cubicBezTo>
                    <a:cubicBezTo>
                      <a:pt x="45" y="693"/>
                      <a:pt x="45" y="692"/>
                      <a:pt x="45" y="692"/>
                    </a:cubicBezTo>
                    <a:cubicBezTo>
                      <a:pt x="45" y="691"/>
                      <a:pt x="45" y="691"/>
                      <a:pt x="45" y="691"/>
                    </a:cubicBezTo>
                    <a:cubicBezTo>
                      <a:pt x="4" y="666"/>
                      <a:pt x="4" y="666"/>
                      <a:pt x="4" y="666"/>
                    </a:cubicBezTo>
                    <a:cubicBezTo>
                      <a:pt x="3" y="667"/>
                      <a:pt x="3" y="667"/>
                      <a:pt x="3" y="667"/>
                    </a:cubicBezTo>
                    <a:cubicBezTo>
                      <a:pt x="5" y="668"/>
                      <a:pt x="5" y="668"/>
                      <a:pt x="5" y="668"/>
                    </a:cubicBezTo>
                    <a:cubicBezTo>
                      <a:pt x="3" y="667"/>
                      <a:pt x="3" y="667"/>
                      <a:pt x="3" y="667"/>
                    </a:cubicBezTo>
                    <a:cubicBezTo>
                      <a:pt x="4" y="668"/>
                      <a:pt x="4" y="668"/>
                      <a:pt x="4" y="668"/>
                    </a:cubicBezTo>
                    <a:cubicBezTo>
                      <a:pt x="4" y="668"/>
                      <a:pt x="4" y="668"/>
                      <a:pt x="5" y="668"/>
                    </a:cubicBezTo>
                    <a:cubicBezTo>
                      <a:pt x="3" y="667"/>
                      <a:pt x="3" y="667"/>
                      <a:pt x="3" y="667"/>
                    </a:cubicBezTo>
                    <a:cubicBezTo>
                      <a:pt x="4" y="668"/>
                      <a:pt x="4" y="668"/>
                      <a:pt x="4" y="668"/>
                    </a:cubicBezTo>
                    <a:cubicBezTo>
                      <a:pt x="3" y="667"/>
                      <a:pt x="3" y="667"/>
                      <a:pt x="3" y="667"/>
                    </a:cubicBezTo>
                    <a:cubicBezTo>
                      <a:pt x="3" y="668"/>
                      <a:pt x="3" y="668"/>
                      <a:pt x="3" y="668"/>
                    </a:cubicBezTo>
                    <a:cubicBezTo>
                      <a:pt x="4" y="668"/>
                      <a:pt x="4" y="668"/>
                      <a:pt x="4" y="668"/>
                    </a:cubicBezTo>
                    <a:cubicBezTo>
                      <a:pt x="3" y="667"/>
                      <a:pt x="3" y="667"/>
                      <a:pt x="3" y="667"/>
                    </a:cubicBezTo>
                    <a:cubicBezTo>
                      <a:pt x="3" y="668"/>
                      <a:pt x="3" y="668"/>
                      <a:pt x="3" y="668"/>
                    </a:cubicBezTo>
                    <a:cubicBezTo>
                      <a:pt x="3" y="668"/>
                      <a:pt x="3" y="668"/>
                      <a:pt x="3" y="668"/>
                    </a:cubicBezTo>
                    <a:cubicBezTo>
                      <a:pt x="3" y="668"/>
                      <a:pt x="3" y="668"/>
                      <a:pt x="3" y="668"/>
                    </a:cubicBezTo>
                    <a:cubicBezTo>
                      <a:pt x="3" y="668"/>
                      <a:pt x="3" y="668"/>
                      <a:pt x="3" y="668"/>
                    </a:cubicBezTo>
                    <a:cubicBezTo>
                      <a:pt x="3" y="668"/>
                      <a:pt x="3" y="668"/>
                      <a:pt x="3" y="668"/>
                    </a:cubicBezTo>
                    <a:cubicBezTo>
                      <a:pt x="3" y="668"/>
                      <a:pt x="3" y="668"/>
                      <a:pt x="3" y="668"/>
                    </a:cubicBezTo>
                    <a:cubicBezTo>
                      <a:pt x="3" y="668"/>
                      <a:pt x="4" y="669"/>
                      <a:pt x="6" y="669"/>
                    </a:cubicBezTo>
                    <a:cubicBezTo>
                      <a:pt x="10" y="671"/>
                      <a:pt x="19" y="675"/>
                      <a:pt x="28" y="679"/>
                    </a:cubicBezTo>
                    <a:cubicBezTo>
                      <a:pt x="32" y="681"/>
                      <a:pt x="36" y="683"/>
                      <a:pt x="39" y="685"/>
                    </a:cubicBezTo>
                    <a:cubicBezTo>
                      <a:pt x="40" y="685"/>
                      <a:pt x="42" y="686"/>
                      <a:pt x="43" y="686"/>
                    </a:cubicBezTo>
                    <a:cubicBezTo>
                      <a:pt x="43" y="687"/>
                      <a:pt x="44" y="687"/>
                      <a:pt x="44" y="687"/>
                    </a:cubicBezTo>
                    <a:cubicBezTo>
                      <a:pt x="45" y="687"/>
                      <a:pt x="45" y="687"/>
                      <a:pt x="45" y="687"/>
                    </a:cubicBezTo>
                    <a:cubicBezTo>
                      <a:pt x="46" y="687"/>
                      <a:pt x="46" y="687"/>
                      <a:pt x="46" y="687"/>
                    </a:cubicBezTo>
                    <a:cubicBezTo>
                      <a:pt x="46" y="687"/>
                      <a:pt x="46" y="687"/>
                      <a:pt x="47" y="686"/>
                    </a:cubicBezTo>
                    <a:cubicBezTo>
                      <a:pt x="47" y="686"/>
                      <a:pt x="47" y="686"/>
                      <a:pt x="47" y="685"/>
                    </a:cubicBezTo>
                    <a:cubicBezTo>
                      <a:pt x="47" y="685"/>
                      <a:pt x="47" y="685"/>
                      <a:pt x="46" y="684"/>
                    </a:cubicBezTo>
                    <a:cubicBezTo>
                      <a:pt x="3" y="657"/>
                      <a:pt x="3" y="657"/>
                      <a:pt x="3" y="657"/>
                    </a:cubicBezTo>
                    <a:cubicBezTo>
                      <a:pt x="2" y="659"/>
                      <a:pt x="2" y="659"/>
                      <a:pt x="2" y="659"/>
                    </a:cubicBezTo>
                    <a:cubicBezTo>
                      <a:pt x="2" y="660"/>
                      <a:pt x="2" y="660"/>
                      <a:pt x="2" y="660"/>
                    </a:cubicBezTo>
                    <a:cubicBezTo>
                      <a:pt x="2" y="659"/>
                      <a:pt x="2" y="659"/>
                      <a:pt x="2" y="659"/>
                    </a:cubicBezTo>
                    <a:cubicBezTo>
                      <a:pt x="2" y="660"/>
                      <a:pt x="2" y="660"/>
                      <a:pt x="2" y="660"/>
                    </a:cubicBezTo>
                    <a:cubicBezTo>
                      <a:pt x="2" y="660"/>
                      <a:pt x="2" y="660"/>
                      <a:pt x="2" y="660"/>
                    </a:cubicBezTo>
                    <a:cubicBezTo>
                      <a:pt x="2" y="659"/>
                      <a:pt x="2" y="659"/>
                      <a:pt x="2" y="659"/>
                    </a:cubicBezTo>
                    <a:cubicBezTo>
                      <a:pt x="2" y="660"/>
                      <a:pt x="2" y="660"/>
                      <a:pt x="2" y="660"/>
                    </a:cubicBezTo>
                    <a:cubicBezTo>
                      <a:pt x="2" y="659"/>
                      <a:pt x="2" y="659"/>
                      <a:pt x="2" y="659"/>
                    </a:cubicBezTo>
                    <a:cubicBezTo>
                      <a:pt x="2" y="660"/>
                      <a:pt x="2" y="660"/>
                      <a:pt x="2" y="660"/>
                    </a:cubicBezTo>
                    <a:cubicBezTo>
                      <a:pt x="2" y="660"/>
                      <a:pt x="2" y="660"/>
                      <a:pt x="2" y="660"/>
                    </a:cubicBezTo>
                    <a:cubicBezTo>
                      <a:pt x="2" y="659"/>
                      <a:pt x="2" y="659"/>
                      <a:pt x="2" y="659"/>
                    </a:cubicBezTo>
                    <a:cubicBezTo>
                      <a:pt x="2" y="660"/>
                      <a:pt x="2" y="660"/>
                      <a:pt x="2" y="660"/>
                    </a:cubicBezTo>
                    <a:cubicBezTo>
                      <a:pt x="2" y="660"/>
                      <a:pt x="2" y="660"/>
                      <a:pt x="2" y="660"/>
                    </a:cubicBezTo>
                    <a:cubicBezTo>
                      <a:pt x="2" y="660"/>
                      <a:pt x="2" y="660"/>
                      <a:pt x="2" y="660"/>
                    </a:cubicBezTo>
                    <a:cubicBezTo>
                      <a:pt x="2" y="660"/>
                      <a:pt x="2" y="660"/>
                      <a:pt x="2" y="660"/>
                    </a:cubicBezTo>
                    <a:cubicBezTo>
                      <a:pt x="2" y="660"/>
                      <a:pt x="2" y="660"/>
                      <a:pt x="2" y="660"/>
                    </a:cubicBezTo>
                    <a:cubicBezTo>
                      <a:pt x="2" y="660"/>
                      <a:pt x="2" y="660"/>
                      <a:pt x="2" y="660"/>
                    </a:cubicBezTo>
                    <a:cubicBezTo>
                      <a:pt x="2" y="660"/>
                      <a:pt x="5" y="661"/>
                      <a:pt x="9" y="663"/>
                    </a:cubicBezTo>
                    <a:cubicBezTo>
                      <a:pt x="15" y="666"/>
                      <a:pt x="23" y="671"/>
                      <a:pt x="30" y="674"/>
                    </a:cubicBezTo>
                    <a:cubicBezTo>
                      <a:pt x="34" y="676"/>
                      <a:pt x="37" y="677"/>
                      <a:pt x="40" y="679"/>
                    </a:cubicBezTo>
                    <a:cubicBezTo>
                      <a:pt x="41" y="679"/>
                      <a:pt x="42" y="680"/>
                      <a:pt x="43" y="680"/>
                    </a:cubicBezTo>
                    <a:cubicBezTo>
                      <a:pt x="43" y="680"/>
                      <a:pt x="44" y="680"/>
                      <a:pt x="44" y="680"/>
                    </a:cubicBezTo>
                    <a:cubicBezTo>
                      <a:pt x="44" y="680"/>
                      <a:pt x="45" y="681"/>
                      <a:pt x="45" y="681"/>
                    </a:cubicBezTo>
                    <a:cubicBezTo>
                      <a:pt x="46" y="681"/>
                      <a:pt x="46" y="681"/>
                      <a:pt x="46" y="681"/>
                    </a:cubicBezTo>
                    <a:cubicBezTo>
                      <a:pt x="46" y="680"/>
                      <a:pt x="46" y="680"/>
                      <a:pt x="46" y="680"/>
                    </a:cubicBezTo>
                    <a:cubicBezTo>
                      <a:pt x="47" y="680"/>
                      <a:pt x="47" y="679"/>
                      <a:pt x="47" y="679"/>
                    </a:cubicBezTo>
                    <a:cubicBezTo>
                      <a:pt x="47" y="678"/>
                      <a:pt x="46" y="678"/>
                      <a:pt x="46" y="678"/>
                    </a:cubicBezTo>
                    <a:cubicBezTo>
                      <a:pt x="46" y="678"/>
                      <a:pt x="43" y="676"/>
                      <a:pt x="39" y="674"/>
                    </a:cubicBezTo>
                    <a:cubicBezTo>
                      <a:pt x="34" y="670"/>
                      <a:pt x="25" y="665"/>
                      <a:pt x="18" y="661"/>
                    </a:cubicBezTo>
                    <a:cubicBezTo>
                      <a:pt x="14" y="658"/>
                      <a:pt x="11" y="656"/>
                      <a:pt x="8" y="655"/>
                    </a:cubicBezTo>
                    <a:cubicBezTo>
                      <a:pt x="7" y="654"/>
                      <a:pt x="6" y="653"/>
                      <a:pt x="6" y="653"/>
                    </a:cubicBezTo>
                    <a:cubicBezTo>
                      <a:pt x="5" y="652"/>
                      <a:pt x="5" y="652"/>
                      <a:pt x="5" y="652"/>
                    </a:cubicBezTo>
                    <a:cubicBezTo>
                      <a:pt x="5" y="652"/>
                      <a:pt x="5" y="652"/>
                      <a:pt x="5" y="652"/>
                    </a:cubicBezTo>
                    <a:cubicBezTo>
                      <a:pt x="5" y="652"/>
                      <a:pt x="5" y="652"/>
                      <a:pt x="5" y="652"/>
                    </a:cubicBezTo>
                    <a:cubicBezTo>
                      <a:pt x="5" y="652"/>
                      <a:pt x="5" y="652"/>
                      <a:pt x="5" y="652"/>
                    </a:cubicBezTo>
                    <a:cubicBezTo>
                      <a:pt x="5" y="652"/>
                      <a:pt x="5" y="652"/>
                      <a:pt x="5" y="652"/>
                    </a:cubicBezTo>
                    <a:cubicBezTo>
                      <a:pt x="5" y="652"/>
                      <a:pt x="5" y="652"/>
                      <a:pt x="5" y="652"/>
                    </a:cubicBezTo>
                    <a:cubicBezTo>
                      <a:pt x="5" y="652"/>
                      <a:pt x="5" y="652"/>
                      <a:pt x="5" y="652"/>
                    </a:cubicBezTo>
                    <a:cubicBezTo>
                      <a:pt x="4" y="653"/>
                      <a:pt x="4" y="653"/>
                      <a:pt x="4" y="653"/>
                    </a:cubicBezTo>
                    <a:cubicBezTo>
                      <a:pt x="5" y="653"/>
                      <a:pt x="5" y="653"/>
                      <a:pt x="5" y="653"/>
                    </a:cubicBezTo>
                    <a:cubicBezTo>
                      <a:pt x="5" y="652"/>
                      <a:pt x="5" y="652"/>
                      <a:pt x="5" y="652"/>
                    </a:cubicBezTo>
                    <a:cubicBezTo>
                      <a:pt x="4" y="653"/>
                      <a:pt x="4" y="653"/>
                      <a:pt x="4" y="653"/>
                    </a:cubicBezTo>
                    <a:cubicBezTo>
                      <a:pt x="5" y="653"/>
                      <a:pt x="5" y="653"/>
                      <a:pt x="5" y="653"/>
                    </a:cubicBezTo>
                    <a:cubicBezTo>
                      <a:pt x="4" y="653"/>
                      <a:pt x="4" y="653"/>
                      <a:pt x="4" y="653"/>
                    </a:cubicBezTo>
                    <a:cubicBezTo>
                      <a:pt x="5" y="653"/>
                      <a:pt x="5" y="653"/>
                      <a:pt x="5" y="653"/>
                    </a:cubicBezTo>
                    <a:cubicBezTo>
                      <a:pt x="5" y="653"/>
                      <a:pt x="5" y="653"/>
                      <a:pt x="5" y="653"/>
                    </a:cubicBezTo>
                    <a:cubicBezTo>
                      <a:pt x="4" y="653"/>
                      <a:pt x="4" y="653"/>
                      <a:pt x="4" y="653"/>
                    </a:cubicBezTo>
                    <a:cubicBezTo>
                      <a:pt x="5" y="653"/>
                      <a:pt x="5" y="653"/>
                      <a:pt x="5" y="653"/>
                    </a:cubicBezTo>
                    <a:cubicBezTo>
                      <a:pt x="4" y="653"/>
                      <a:pt x="4" y="653"/>
                      <a:pt x="4" y="653"/>
                    </a:cubicBezTo>
                    <a:cubicBezTo>
                      <a:pt x="5" y="654"/>
                      <a:pt x="5" y="654"/>
                      <a:pt x="5" y="654"/>
                    </a:cubicBezTo>
                    <a:cubicBezTo>
                      <a:pt x="5" y="653"/>
                      <a:pt x="5" y="653"/>
                      <a:pt x="5" y="653"/>
                    </a:cubicBezTo>
                    <a:cubicBezTo>
                      <a:pt x="4" y="653"/>
                      <a:pt x="4" y="653"/>
                      <a:pt x="4" y="653"/>
                    </a:cubicBezTo>
                    <a:cubicBezTo>
                      <a:pt x="5" y="654"/>
                      <a:pt x="5" y="654"/>
                      <a:pt x="5" y="654"/>
                    </a:cubicBezTo>
                    <a:cubicBezTo>
                      <a:pt x="5" y="654"/>
                      <a:pt x="5" y="654"/>
                      <a:pt x="5" y="654"/>
                    </a:cubicBezTo>
                    <a:cubicBezTo>
                      <a:pt x="4" y="653"/>
                      <a:pt x="4" y="653"/>
                      <a:pt x="4" y="653"/>
                    </a:cubicBezTo>
                    <a:cubicBezTo>
                      <a:pt x="4" y="655"/>
                      <a:pt x="4" y="655"/>
                      <a:pt x="4" y="655"/>
                    </a:cubicBezTo>
                    <a:cubicBezTo>
                      <a:pt x="5" y="655"/>
                      <a:pt x="5" y="654"/>
                      <a:pt x="5" y="654"/>
                    </a:cubicBezTo>
                    <a:cubicBezTo>
                      <a:pt x="4" y="653"/>
                      <a:pt x="4" y="653"/>
                      <a:pt x="4" y="653"/>
                    </a:cubicBezTo>
                    <a:cubicBezTo>
                      <a:pt x="4" y="655"/>
                      <a:pt x="4" y="655"/>
                      <a:pt x="4" y="655"/>
                    </a:cubicBezTo>
                    <a:cubicBezTo>
                      <a:pt x="4" y="654"/>
                      <a:pt x="4" y="654"/>
                      <a:pt x="4" y="654"/>
                    </a:cubicBezTo>
                    <a:cubicBezTo>
                      <a:pt x="4" y="655"/>
                      <a:pt x="4" y="655"/>
                      <a:pt x="4" y="655"/>
                    </a:cubicBezTo>
                    <a:cubicBezTo>
                      <a:pt x="4" y="655"/>
                      <a:pt x="4" y="655"/>
                      <a:pt x="4" y="655"/>
                    </a:cubicBezTo>
                    <a:cubicBezTo>
                      <a:pt x="4" y="654"/>
                      <a:pt x="4" y="654"/>
                      <a:pt x="4" y="654"/>
                    </a:cubicBezTo>
                    <a:cubicBezTo>
                      <a:pt x="4" y="655"/>
                      <a:pt x="4" y="655"/>
                      <a:pt x="4" y="655"/>
                    </a:cubicBezTo>
                    <a:cubicBezTo>
                      <a:pt x="4" y="654"/>
                      <a:pt x="4" y="654"/>
                      <a:pt x="4" y="654"/>
                    </a:cubicBezTo>
                    <a:cubicBezTo>
                      <a:pt x="4" y="655"/>
                      <a:pt x="4" y="655"/>
                      <a:pt x="4" y="655"/>
                    </a:cubicBezTo>
                    <a:cubicBezTo>
                      <a:pt x="4" y="655"/>
                      <a:pt x="4" y="655"/>
                      <a:pt x="4" y="655"/>
                    </a:cubicBezTo>
                    <a:cubicBezTo>
                      <a:pt x="4" y="654"/>
                      <a:pt x="4" y="654"/>
                      <a:pt x="4" y="654"/>
                    </a:cubicBezTo>
                    <a:cubicBezTo>
                      <a:pt x="4" y="655"/>
                      <a:pt x="4" y="655"/>
                      <a:pt x="4" y="655"/>
                    </a:cubicBezTo>
                    <a:cubicBezTo>
                      <a:pt x="4" y="655"/>
                      <a:pt x="5" y="655"/>
                      <a:pt x="6" y="656"/>
                    </a:cubicBezTo>
                    <a:cubicBezTo>
                      <a:pt x="11" y="657"/>
                      <a:pt x="20" y="662"/>
                      <a:pt x="28" y="666"/>
                    </a:cubicBezTo>
                    <a:cubicBezTo>
                      <a:pt x="33" y="668"/>
                      <a:pt x="36" y="670"/>
                      <a:pt x="39" y="671"/>
                    </a:cubicBezTo>
                    <a:cubicBezTo>
                      <a:pt x="41" y="672"/>
                      <a:pt x="42" y="673"/>
                      <a:pt x="43" y="673"/>
                    </a:cubicBezTo>
                    <a:cubicBezTo>
                      <a:pt x="43" y="673"/>
                      <a:pt x="44" y="673"/>
                      <a:pt x="44" y="674"/>
                    </a:cubicBezTo>
                    <a:cubicBezTo>
                      <a:pt x="44" y="674"/>
                      <a:pt x="44" y="674"/>
                      <a:pt x="44" y="674"/>
                    </a:cubicBezTo>
                    <a:cubicBezTo>
                      <a:pt x="44" y="674"/>
                      <a:pt x="45" y="674"/>
                      <a:pt x="45" y="674"/>
                    </a:cubicBezTo>
                    <a:cubicBezTo>
                      <a:pt x="45" y="674"/>
                      <a:pt x="45" y="674"/>
                      <a:pt x="45" y="674"/>
                    </a:cubicBezTo>
                    <a:cubicBezTo>
                      <a:pt x="46" y="674"/>
                      <a:pt x="46" y="674"/>
                      <a:pt x="46" y="673"/>
                    </a:cubicBezTo>
                    <a:cubicBezTo>
                      <a:pt x="46" y="673"/>
                      <a:pt x="47" y="672"/>
                      <a:pt x="46" y="672"/>
                    </a:cubicBezTo>
                    <a:cubicBezTo>
                      <a:pt x="46" y="672"/>
                      <a:pt x="46" y="671"/>
                      <a:pt x="46" y="671"/>
                    </a:cubicBezTo>
                    <a:cubicBezTo>
                      <a:pt x="4" y="645"/>
                      <a:pt x="4" y="645"/>
                      <a:pt x="4" y="645"/>
                    </a:cubicBezTo>
                    <a:cubicBezTo>
                      <a:pt x="4" y="646"/>
                      <a:pt x="4" y="646"/>
                      <a:pt x="4" y="646"/>
                    </a:cubicBezTo>
                    <a:cubicBezTo>
                      <a:pt x="5" y="647"/>
                      <a:pt x="5" y="647"/>
                      <a:pt x="5" y="647"/>
                    </a:cubicBezTo>
                    <a:cubicBezTo>
                      <a:pt x="4" y="646"/>
                      <a:pt x="4" y="646"/>
                      <a:pt x="4" y="646"/>
                    </a:cubicBezTo>
                    <a:cubicBezTo>
                      <a:pt x="4" y="648"/>
                      <a:pt x="4" y="648"/>
                      <a:pt x="4" y="648"/>
                    </a:cubicBezTo>
                    <a:cubicBezTo>
                      <a:pt x="4" y="648"/>
                      <a:pt x="5" y="648"/>
                      <a:pt x="5" y="647"/>
                    </a:cubicBezTo>
                    <a:cubicBezTo>
                      <a:pt x="4" y="646"/>
                      <a:pt x="4" y="646"/>
                      <a:pt x="4" y="646"/>
                    </a:cubicBezTo>
                    <a:cubicBezTo>
                      <a:pt x="4" y="648"/>
                      <a:pt x="4" y="648"/>
                      <a:pt x="4" y="648"/>
                    </a:cubicBezTo>
                    <a:cubicBezTo>
                      <a:pt x="4" y="647"/>
                      <a:pt x="4" y="647"/>
                      <a:pt x="4" y="647"/>
                    </a:cubicBezTo>
                    <a:cubicBezTo>
                      <a:pt x="4" y="648"/>
                      <a:pt x="4" y="648"/>
                      <a:pt x="4" y="648"/>
                    </a:cubicBezTo>
                    <a:cubicBezTo>
                      <a:pt x="4" y="648"/>
                      <a:pt x="4" y="648"/>
                      <a:pt x="4" y="648"/>
                    </a:cubicBezTo>
                    <a:cubicBezTo>
                      <a:pt x="4" y="647"/>
                      <a:pt x="4" y="647"/>
                      <a:pt x="4" y="647"/>
                    </a:cubicBezTo>
                    <a:cubicBezTo>
                      <a:pt x="4" y="648"/>
                      <a:pt x="4" y="648"/>
                      <a:pt x="4" y="648"/>
                    </a:cubicBezTo>
                    <a:cubicBezTo>
                      <a:pt x="4" y="647"/>
                      <a:pt x="4" y="647"/>
                      <a:pt x="4" y="647"/>
                    </a:cubicBezTo>
                    <a:cubicBezTo>
                      <a:pt x="4" y="648"/>
                      <a:pt x="4" y="648"/>
                      <a:pt x="4" y="648"/>
                    </a:cubicBezTo>
                    <a:cubicBezTo>
                      <a:pt x="4" y="648"/>
                      <a:pt x="4" y="648"/>
                      <a:pt x="4" y="648"/>
                    </a:cubicBezTo>
                    <a:cubicBezTo>
                      <a:pt x="4" y="647"/>
                      <a:pt x="4" y="647"/>
                      <a:pt x="4" y="647"/>
                    </a:cubicBezTo>
                    <a:cubicBezTo>
                      <a:pt x="4" y="648"/>
                      <a:pt x="4" y="648"/>
                      <a:pt x="4" y="648"/>
                    </a:cubicBezTo>
                    <a:cubicBezTo>
                      <a:pt x="4" y="648"/>
                      <a:pt x="5" y="648"/>
                      <a:pt x="6" y="649"/>
                    </a:cubicBezTo>
                    <a:cubicBezTo>
                      <a:pt x="10" y="651"/>
                      <a:pt x="20" y="655"/>
                      <a:pt x="28" y="660"/>
                    </a:cubicBezTo>
                    <a:cubicBezTo>
                      <a:pt x="32" y="662"/>
                      <a:pt x="36" y="664"/>
                      <a:pt x="39" y="665"/>
                    </a:cubicBezTo>
                    <a:cubicBezTo>
                      <a:pt x="40" y="666"/>
                      <a:pt x="42" y="666"/>
                      <a:pt x="43" y="667"/>
                    </a:cubicBezTo>
                    <a:cubicBezTo>
                      <a:pt x="43" y="667"/>
                      <a:pt x="43" y="667"/>
                      <a:pt x="44" y="667"/>
                    </a:cubicBezTo>
                    <a:cubicBezTo>
                      <a:pt x="44" y="667"/>
                      <a:pt x="44" y="667"/>
                      <a:pt x="44" y="667"/>
                    </a:cubicBezTo>
                    <a:cubicBezTo>
                      <a:pt x="45" y="667"/>
                      <a:pt x="45" y="667"/>
                      <a:pt x="45" y="667"/>
                    </a:cubicBezTo>
                    <a:cubicBezTo>
                      <a:pt x="45" y="667"/>
                      <a:pt x="45" y="667"/>
                      <a:pt x="45" y="667"/>
                    </a:cubicBezTo>
                    <a:cubicBezTo>
                      <a:pt x="46" y="667"/>
                      <a:pt x="46" y="667"/>
                      <a:pt x="46" y="667"/>
                    </a:cubicBezTo>
                    <a:cubicBezTo>
                      <a:pt x="46" y="667"/>
                      <a:pt x="46" y="667"/>
                      <a:pt x="46" y="667"/>
                    </a:cubicBezTo>
                    <a:cubicBezTo>
                      <a:pt x="46" y="666"/>
                      <a:pt x="46" y="666"/>
                      <a:pt x="46" y="666"/>
                    </a:cubicBezTo>
                    <a:cubicBezTo>
                      <a:pt x="46" y="665"/>
                      <a:pt x="46" y="665"/>
                      <a:pt x="46" y="665"/>
                    </a:cubicBezTo>
                    <a:cubicBezTo>
                      <a:pt x="46" y="665"/>
                      <a:pt x="46" y="665"/>
                      <a:pt x="46" y="665"/>
                    </a:cubicBezTo>
                    <a:cubicBezTo>
                      <a:pt x="45" y="664"/>
                      <a:pt x="44" y="663"/>
                      <a:pt x="43" y="662"/>
                    </a:cubicBezTo>
                    <a:cubicBezTo>
                      <a:pt x="33" y="656"/>
                      <a:pt x="4" y="638"/>
                      <a:pt x="4" y="638"/>
                    </a:cubicBezTo>
                    <a:cubicBezTo>
                      <a:pt x="3" y="640"/>
                      <a:pt x="3" y="640"/>
                      <a:pt x="3" y="640"/>
                    </a:cubicBezTo>
                    <a:cubicBezTo>
                      <a:pt x="2" y="641"/>
                      <a:pt x="2" y="641"/>
                      <a:pt x="2" y="641"/>
                    </a:cubicBezTo>
                    <a:cubicBezTo>
                      <a:pt x="2" y="641"/>
                      <a:pt x="12" y="646"/>
                      <a:pt x="22" y="652"/>
                    </a:cubicBezTo>
                    <a:cubicBezTo>
                      <a:pt x="27" y="654"/>
                      <a:pt x="33" y="657"/>
                      <a:pt x="37" y="659"/>
                    </a:cubicBezTo>
                    <a:cubicBezTo>
                      <a:pt x="39" y="660"/>
                      <a:pt x="40" y="661"/>
                      <a:pt x="42" y="661"/>
                    </a:cubicBezTo>
                    <a:cubicBezTo>
                      <a:pt x="42" y="661"/>
                      <a:pt x="43" y="662"/>
                      <a:pt x="44" y="662"/>
                    </a:cubicBezTo>
                    <a:cubicBezTo>
                      <a:pt x="44" y="662"/>
                      <a:pt x="44" y="662"/>
                      <a:pt x="45" y="662"/>
                    </a:cubicBezTo>
                    <a:cubicBezTo>
                      <a:pt x="45" y="662"/>
                      <a:pt x="45" y="662"/>
                      <a:pt x="45" y="662"/>
                    </a:cubicBezTo>
                    <a:cubicBezTo>
                      <a:pt x="46" y="662"/>
                      <a:pt x="46" y="662"/>
                      <a:pt x="46" y="661"/>
                    </a:cubicBezTo>
                    <a:cubicBezTo>
                      <a:pt x="46" y="661"/>
                      <a:pt x="47" y="661"/>
                      <a:pt x="46" y="660"/>
                    </a:cubicBezTo>
                    <a:cubicBezTo>
                      <a:pt x="46" y="660"/>
                      <a:pt x="46" y="660"/>
                      <a:pt x="46" y="659"/>
                    </a:cubicBezTo>
                    <a:cubicBezTo>
                      <a:pt x="46" y="659"/>
                      <a:pt x="43" y="658"/>
                      <a:pt x="39" y="655"/>
                    </a:cubicBezTo>
                    <a:cubicBezTo>
                      <a:pt x="33" y="652"/>
                      <a:pt x="24" y="647"/>
                      <a:pt x="17" y="642"/>
                    </a:cubicBezTo>
                    <a:cubicBezTo>
                      <a:pt x="13" y="640"/>
                      <a:pt x="10" y="638"/>
                      <a:pt x="8" y="636"/>
                    </a:cubicBezTo>
                    <a:cubicBezTo>
                      <a:pt x="7" y="635"/>
                      <a:pt x="6" y="635"/>
                      <a:pt x="5" y="634"/>
                    </a:cubicBezTo>
                    <a:cubicBezTo>
                      <a:pt x="4" y="634"/>
                      <a:pt x="4" y="634"/>
                      <a:pt x="4" y="634"/>
                    </a:cubicBezTo>
                    <a:cubicBezTo>
                      <a:pt x="4" y="634"/>
                      <a:pt x="4" y="634"/>
                      <a:pt x="4" y="634"/>
                    </a:cubicBezTo>
                    <a:cubicBezTo>
                      <a:pt x="4" y="634"/>
                      <a:pt x="4" y="634"/>
                      <a:pt x="4" y="634"/>
                    </a:cubicBezTo>
                    <a:cubicBezTo>
                      <a:pt x="4" y="634"/>
                      <a:pt x="4" y="634"/>
                      <a:pt x="4" y="634"/>
                    </a:cubicBezTo>
                    <a:cubicBezTo>
                      <a:pt x="4" y="634"/>
                      <a:pt x="4" y="634"/>
                      <a:pt x="4" y="634"/>
                    </a:cubicBezTo>
                    <a:cubicBezTo>
                      <a:pt x="4" y="634"/>
                      <a:pt x="4" y="634"/>
                      <a:pt x="4" y="634"/>
                    </a:cubicBezTo>
                    <a:cubicBezTo>
                      <a:pt x="4" y="634"/>
                      <a:pt x="4" y="634"/>
                      <a:pt x="4" y="634"/>
                    </a:cubicBezTo>
                    <a:cubicBezTo>
                      <a:pt x="4" y="634"/>
                      <a:pt x="4" y="634"/>
                      <a:pt x="4" y="634"/>
                    </a:cubicBezTo>
                    <a:cubicBezTo>
                      <a:pt x="3" y="634"/>
                      <a:pt x="3" y="634"/>
                      <a:pt x="3" y="634"/>
                    </a:cubicBezTo>
                    <a:cubicBezTo>
                      <a:pt x="5" y="634"/>
                      <a:pt x="5" y="634"/>
                      <a:pt x="5" y="634"/>
                    </a:cubicBezTo>
                    <a:cubicBezTo>
                      <a:pt x="5" y="634"/>
                      <a:pt x="4" y="634"/>
                      <a:pt x="4" y="634"/>
                    </a:cubicBezTo>
                    <a:cubicBezTo>
                      <a:pt x="3" y="634"/>
                      <a:pt x="3" y="634"/>
                      <a:pt x="3" y="634"/>
                    </a:cubicBezTo>
                    <a:cubicBezTo>
                      <a:pt x="5" y="634"/>
                      <a:pt x="5" y="634"/>
                      <a:pt x="5" y="634"/>
                    </a:cubicBezTo>
                    <a:cubicBezTo>
                      <a:pt x="3" y="634"/>
                      <a:pt x="3" y="634"/>
                      <a:pt x="3" y="634"/>
                    </a:cubicBezTo>
                    <a:cubicBezTo>
                      <a:pt x="4" y="635"/>
                      <a:pt x="4" y="635"/>
                      <a:pt x="4" y="635"/>
                    </a:cubicBezTo>
                    <a:cubicBezTo>
                      <a:pt x="5" y="634"/>
                      <a:pt x="5" y="634"/>
                      <a:pt x="5" y="634"/>
                    </a:cubicBezTo>
                    <a:cubicBezTo>
                      <a:pt x="3" y="634"/>
                      <a:pt x="3" y="634"/>
                      <a:pt x="3" y="634"/>
                    </a:cubicBezTo>
                    <a:cubicBezTo>
                      <a:pt x="4" y="635"/>
                      <a:pt x="4" y="635"/>
                      <a:pt x="4" y="635"/>
                    </a:cubicBezTo>
                    <a:cubicBezTo>
                      <a:pt x="3" y="634"/>
                      <a:pt x="3" y="634"/>
                      <a:pt x="3" y="634"/>
                    </a:cubicBezTo>
                    <a:cubicBezTo>
                      <a:pt x="2" y="636"/>
                      <a:pt x="2" y="636"/>
                      <a:pt x="2" y="636"/>
                    </a:cubicBezTo>
                    <a:cubicBezTo>
                      <a:pt x="43" y="654"/>
                      <a:pt x="43" y="654"/>
                      <a:pt x="43" y="654"/>
                    </a:cubicBezTo>
                    <a:cubicBezTo>
                      <a:pt x="44" y="654"/>
                      <a:pt x="45" y="654"/>
                      <a:pt x="45" y="653"/>
                    </a:cubicBezTo>
                    <a:cubicBezTo>
                      <a:pt x="45" y="652"/>
                      <a:pt x="45" y="652"/>
                      <a:pt x="45" y="652"/>
                    </a:cubicBezTo>
                    <a:cubicBezTo>
                      <a:pt x="45" y="652"/>
                      <a:pt x="45" y="651"/>
                      <a:pt x="45" y="651"/>
                    </a:cubicBezTo>
                    <a:cubicBezTo>
                      <a:pt x="45" y="651"/>
                      <a:pt x="45" y="651"/>
                      <a:pt x="45" y="651"/>
                    </a:cubicBezTo>
                    <a:cubicBezTo>
                      <a:pt x="44" y="650"/>
                      <a:pt x="43" y="650"/>
                      <a:pt x="42" y="649"/>
                    </a:cubicBezTo>
                    <a:cubicBezTo>
                      <a:pt x="37" y="646"/>
                      <a:pt x="27" y="640"/>
                      <a:pt x="19" y="635"/>
                    </a:cubicBezTo>
                    <a:cubicBezTo>
                      <a:pt x="15" y="633"/>
                      <a:pt x="11" y="630"/>
                      <a:pt x="8" y="629"/>
                    </a:cubicBezTo>
                    <a:cubicBezTo>
                      <a:pt x="7" y="628"/>
                      <a:pt x="6" y="627"/>
                      <a:pt x="5" y="626"/>
                    </a:cubicBezTo>
                    <a:cubicBezTo>
                      <a:pt x="4" y="626"/>
                      <a:pt x="4" y="626"/>
                      <a:pt x="4" y="626"/>
                    </a:cubicBezTo>
                    <a:cubicBezTo>
                      <a:pt x="4" y="626"/>
                      <a:pt x="4" y="626"/>
                      <a:pt x="4" y="626"/>
                    </a:cubicBezTo>
                    <a:cubicBezTo>
                      <a:pt x="4" y="626"/>
                      <a:pt x="4" y="626"/>
                      <a:pt x="4" y="626"/>
                    </a:cubicBezTo>
                    <a:cubicBezTo>
                      <a:pt x="3" y="627"/>
                      <a:pt x="3" y="627"/>
                      <a:pt x="3" y="627"/>
                    </a:cubicBezTo>
                    <a:cubicBezTo>
                      <a:pt x="4" y="627"/>
                      <a:pt x="4" y="627"/>
                      <a:pt x="4" y="627"/>
                    </a:cubicBezTo>
                    <a:cubicBezTo>
                      <a:pt x="4" y="626"/>
                      <a:pt x="4" y="626"/>
                      <a:pt x="4" y="626"/>
                    </a:cubicBezTo>
                    <a:cubicBezTo>
                      <a:pt x="3" y="627"/>
                      <a:pt x="3" y="627"/>
                      <a:pt x="3" y="627"/>
                    </a:cubicBezTo>
                    <a:cubicBezTo>
                      <a:pt x="4" y="627"/>
                      <a:pt x="4" y="627"/>
                      <a:pt x="4" y="627"/>
                    </a:cubicBezTo>
                    <a:cubicBezTo>
                      <a:pt x="3" y="627"/>
                      <a:pt x="3" y="627"/>
                      <a:pt x="3" y="627"/>
                    </a:cubicBezTo>
                    <a:cubicBezTo>
                      <a:pt x="4" y="627"/>
                      <a:pt x="4" y="627"/>
                      <a:pt x="4" y="627"/>
                    </a:cubicBezTo>
                    <a:cubicBezTo>
                      <a:pt x="4" y="627"/>
                      <a:pt x="4" y="627"/>
                      <a:pt x="4" y="627"/>
                    </a:cubicBezTo>
                    <a:cubicBezTo>
                      <a:pt x="3" y="627"/>
                      <a:pt x="3" y="627"/>
                      <a:pt x="3" y="627"/>
                    </a:cubicBezTo>
                    <a:cubicBezTo>
                      <a:pt x="4" y="627"/>
                      <a:pt x="4" y="627"/>
                      <a:pt x="4" y="627"/>
                    </a:cubicBezTo>
                    <a:cubicBezTo>
                      <a:pt x="3" y="626"/>
                      <a:pt x="3" y="626"/>
                      <a:pt x="3" y="626"/>
                    </a:cubicBezTo>
                    <a:cubicBezTo>
                      <a:pt x="2" y="628"/>
                      <a:pt x="2" y="628"/>
                      <a:pt x="2" y="628"/>
                    </a:cubicBezTo>
                    <a:cubicBezTo>
                      <a:pt x="2" y="628"/>
                      <a:pt x="12" y="633"/>
                      <a:pt x="22" y="638"/>
                    </a:cubicBezTo>
                    <a:cubicBezTo>
                      <a:pt x="27" y="640"/>
                      <a:pt x="33" y="642"/>
                      <a:pt x="37" y="644"/>
                    </a:cubicBezTo>
                    <a:cubicBezTo>
                      <a:pt x="39" y="645"/>
                      <a:pt x="41" y="646"/>
                      <a:pt x="42" y="647"/>
                    </a:cubicBezTo>
                    <a:cubicBezTo>
                      <a:pt x="43" y="647"/>
                      <a:pt x="43" y="647"/>
                      <a:pt x="44" y="647"/>
                    </a:cubicBezTo>
                    <a:cubicBezTo>
                      <a:pt x="44" y="647"/>
                      <a:pt x="45" y="648"/>
                      <a:pt x="45" y="648"/>
                    </a:cubicBezTo>
                    <a:cubicBezTo>
                      <a:pt x="46" y="647"/>
                      <a:pt x="46" y="647"/>
                      <a:pt x="46" y="647"/>
                    </a:cubicBezTo>
                    <a:cubicBezTo>
                      <a:pt x="46" y="647"/>
                      <a:pt x="46" y="647"/>
                      <a:pt x="47" y="647"/>
                    </a:cubicBezTo>
                    <a:cubicBezTo>
                      <a:pt x="47" y="646"/>
                      <a:pt x="47" y="646"/>
                      <a:pt x="47" y="646"/>
                    </a:cubicBezTo>
                    <a:cubicBezTo>
                      <a:pt x="47" y="645"/>
                      <a:pt x="47" y="645"/>
                      <a:pt x="46" y="645"/>
                    </a:cubicBezTo>
                    <a:cubicBezTo>
                      <a:pt x="3" y="618"/>
                      <a:pt x="3" y="618"/>
                      <a:pt x="3" y="618"/>
                    </a:cubicBezTo>
                    <a:cubicBezTo>
                      <a:pt x="2" y="619"/>
                      <a:pt x="2" y="619"/>
                      <a:pt x="2" y="619"/>
                    </a:cubicBezTo>
                    <a:cubicBezTo>
                      <a:pt x="3" y="620"/>
                      <a:pt x="3" y="620"/>
                      <a:pt x="3" y="620"/>
                    </a:cubicBezTo>
                    <a:cubicBezTo>
                      <a:pt x="2" y="619"/>
                      <a:pt x="2" y="619"/>
                      <a:pt x="2" y="619"/>
                    </a:cubicBezTo>
                    <a:cubicBezTo>
                      <a:pt x="3" y="620"/>
                      <a:pt x="3" y="620"/>
                      <a:pt x="3" y="620"/>
                    </a:cubicBezTo>
                    <a:cubicBezTo>
                      <a:pt x="3" y="620"/>
                      <a:pt x="3" y="620"/>
                      <a:pt x="3" y="620"/>
                    </a:cubicBezTo>
                    <a:cubicBezTo>
                      <a:pt x="2" y="619"/>
                      <a:pt x="2" y="619"/>
                      <a:pt x="2" y="619"/>
                    </a:cubicBezTo>
                    <a:cubicBezTo>
                      <a:pt x="3" y="620"/>
                      <a:pt x="3" y="620"/>
                      <a:pt x="3" y="620"/>
                    </a:cubicBezTo>
                    <a:cubicBezTo>
                      <a:pt x="2" y="619"/>
                      <a:pt x="2" y="619"/>
                      <a:pt x="2" y="619"/>
                    </a:cubicBezTo>
                    <a:cubicBezTo>
                      <a:pt x="2" y="620"/>
                      <a:pt x="2" y="620"/>
                      <a:pt x="2" y="620"/>
                    </a:cubicBezTo>
                    <a:cubicBezTo>
                      <a:pt x="3" y="620"/>
                      <a:pt x="3" y="620"/>
                      <a:pt x="3" y="620"/>
                    </a:cubicBezTo>
                    <a:cubicBezTo>
                      <a:pt x="2" y="619"/>
                      <a:pt x="2" y="619"/>
                      <a:pt x="2" y="619"/>
                    </a:cubicBezTo>
                    <a:cubicBezTo>
                      <a:pt x="2" y="620"/>
                      <a:pt x="2" y="620"/>
                      <a:pt x="2" y="620"/>
                    </a:cubicBezTo>
                    <a:cubicBezTo>
                      <a:pt x="2" y="620"/>
                      <a:pt x="2" y="620"/>
                      <a:pt x="2" y="620"/>
                    </a:cubicBezTo>
                    <a:cubicBezTo>
                      <a:pt x="2" y="620"/>
                      <a:pt x="2" y="620"/>
                      <a:pt x="2" y="620"/>
                    </a:cubicBezTo>
                    <a:cubicBezTo>
                      <a:pt x="2" y="620"/>
                      <a:pt x="2" y="620"/>
                      <a:pt x="2" y="620"/>
                    </a:cubicBezTo>
                    <a:cubicBezTo>
                      <a:pt x="2" y="620"/>
                      <a:pt x="2" y="620"/>
                      <a:pt x="2" y="620"/>
                    </a:cubicBezTo>
                    <a:cubicBezTo>
                      <a:pt x="2" y="620"/>
                      <a:pt x="2" y="620"/>
                      <a:pt x="2" y="620"/>
                    </a:cubicBezTo>
                    <a:cubicBezTo>
                      <a:pt x="2" y="620"/>
                      <a:pt x="2" y="620"/>
                      <a:pt x="3" y="621"/>
                    </a:cubicBezTo>
                    <a:cubicBezTo>
                      <a:pt x="6" y="622"/>
                      <a:pt x="17" y="627"/>
                      <a:pt x="26" y="631"/>
                    </a:cubicBezTo>
                    <a:cubicBezTo>
                      <a:pt x="31" y="634"/>
                      <a:pt x="36" y="636"/>
                      <a:pt x="39" y="637"/>
                    </a:cubicBezTo>
                    <a:cubicBezTo>
                      <a:pt x="42" y="639"/>
                      <a:pt x="45" y="640"/>
                      <a:pt x="45" y="640"/>
                    </a:cubicBezTo>
                    <a:cubicBezTo>
                      <a:pt x="45" y="640"/>
                      <a:pt x="46" y="640"/>
                      <a:pt x="46" y="640"/>
                    </a:cubicBezTo>
                    <a:cubicBezTo>
                      <a:pt x="47" y="639"/>
                      <a:pt x="47" y="639"/>
                      <a:pt x="47" y="639"/>
                    </a:cubicBezTo>
                    <a:cubicBezTo>
                      <a:pt x="47" y="638"/>
                      <a:pt x="46" y="638"/>
                      <a:pt x="46" y="638"/>
                    </a:cubicBezTo>
                    <a:cubicBezTo>
                      <a:pt x="46" y="637"/>
                      <a:pt x="46" y="637"/>
                      <a:pt x="45" y="637"/>
                    </a:cubicBezTo>
                    <a:cubicBezTo>
                      <a:pt x="43" y="635"/>
                      <a:pt x="40" y="633"/>
                      <a:pt x="36" y="631"/>
                    </a:cubicBezTo>
                    <a:cubicBezTo>
                      <a:pt x="30" y="627"/>
                      <a:pt x="22" y="622"/>
                      <a:pt x="15" y="618"/>
                    </a:cubicBezTo>
                    <a:cubicBezTo>
                      <a:pt x="12" y="616"/>
                      <a:pt x="9" y="615"/>
                      <a:pt x="7" y="614"/>
                    </a:cubicBezTo>
                    <a:cubicBezTo>
                      <a:pt x="6" y="613"/>
                      <a:pt x="6" y="612"/>
                      <a:pt x="5" y="612"/>
                    </a:cubicBezTo>
                    <a:cubicBezTo>
                      <a:pt x="4" y="612"/>
                      <a:pt x="4" y="612"/>
                      <a:pt x="4" y="612"/>
                    </a:cubicBezTo>
                    <a:cubicBezTo>
                      <a:pt x="4" y="612"/>
                      <a:pt x="4" y="612"/>
                      <a:pt x="4" y="612"/>
                    </a:cubicBezTo>
                    <a:cubicBezTo>
                      <a:pt x="4" y="612"/>
                      <a:pt x="4" y="612"/>
                      <a:pt x="4" y="612"/>
                    </a:cubicBezTo>
                    <a:cubicBezTo>
                      <a:pt x="4" y="612"/>
                      <a:pt x="4" y="612"/>
                      <a:pt x="4" y="612"/>
                    </a:cubicBezTo>
                    <a:cubicBezTo>
                      <a:pt x="4" y="612"/>
                      <a:pt x="4" y="612"/>
                      <a:pt x="4" y="612"/>
                    </a:cubicBezTo>
                    <a:cubicBezTo>
                      <a:pt x="4" y="612"/>
                      <a:pt x="4" y="612"/>
                      <a:pt x="4" y="612"/>
                    </a:cubicBezTo>
                    <a:cubicBezTo>
                      <a:pt x="4" y="612"/>
                      <a:pt x="4" y="612"/>
                      <a:pt x="4" y="612"/>
                    </a:cubicBezTo>
                    <a:cubicBezTo>
                      <a:pt x="3" y="613"/>
                      <a:pt x="3" y="613"/>
                      <a:pt x="3" y="613"/>
                    </a:cubicBezTo>
                    <a:cubicBezTo>
                      <a:pt x="5" y="612"/>
                      <a:pt x="5" y="612"/>
                      <a:pt x="5" y="612"/>
                    </a:cubicBezTo>
                    <a:cubicBezTo>
                      <a:pt x="4" y="612"/>
                      <a:pt x="4" y="612"/>
                      <a:pt x="4" y="612"/>
                    </a:cubicBezTo>
                    <a:cubicBezTo>
                      <a:pt x="3" y="613"/>
                      <a:pt x="3" y="613"/>
                      <a:pt x="3" y="613"/>
                    </a:cubicBezTo>
                    <a:cubicBezTo>
                      <a:pt x="5" y="612"/>
                      <a:pt x="5" y="612"/>
                      <a:pt x="5" y="612"/>
                    </a:cubicBezTo>
                    <a:cubicBezTo>
                      <a:pt x="3" y="613"/>
                      <a:pt x="3" y="613"/>
                      <a:pt x="3" y="613"/>
                    </a:cubicBezTo>
                    <a:cubicBezTo>
                      <a:pt x="5" y="613"/>
                      <a:pt x="5" y="613"/>
                      <a:pt x="5" y="613"/>
                    </a:cubicBezTo>
                    <a:cubicBezTo>
                      <a:pt x="5" y="612"/>
                      <a:pt x="5" y="612"/>
                      <a:pt x="5" y="612"/>
                    </a:cubicBezTo>
                    <a:cubicBezTo>
                      <a:pt x="3" y="613"/>
                      <a:pt x="3" y="613"/>
                      <a:pt x="3" y="613"/>
                    </a:cubicBezTo>
                    <a:cubicBezTo>
                      <a:pt x="5" y="613"/>
                      <a:pt x="5" y="613"/>
                      <a:pt x="5" y="613"/>
                    </a:cubicBezTo>
                    <a:cubicBezTo>
                      <a:pt x="3" y="613"/>
                      <a:pt x="3" y="613"/>
                      <a:pt x="3" y="613"/>
                    </a:cubicBezTo>
                    <a:cubicBezTo>
                      <a:pt x="4" y="614"/>
                      <a:pt x="4" y="614"/>
                      <a:pt x="4" y="614"/>
                    </a:cubicBezTo>
                    <a:cubicBezTo>
                      <a:pt x="5" y="613"/>
                      <a:pt x="5" y="613"/>
                      <a:pt x="5" y="613"/>
                    </a:cubicBezTo>
                    <a:cubicBezTo>
                      <a:pt x="3" y="613"/>
                      <a:pt x="3" y="613"/>
                      <a:pt x="3" y="613"/>
                    </a:cubicBezTo>
                    <a:cubicBezTo>
                      <a:pt x="4" y="614"/>
                      <a:pt x="4" y="614"/>
                      <a:pt x="4" y="614"/>
                    </a:cubicBezTo>
                    <a:cubicBezTo>
                      <a:pt x="3" y="613"/>
                      <a:pt x="3" y="613"/>
                      <a:pt x="3" y="613"/>
                    </a:cubicBezTo>
                    <a:cubicBezTo>
                      <a:pt x="3" y="614"/>
                      <a:pt x="3" y="614"/>
                      <a:pt x="3" y="614"/>
                    </a:cubicBezTo>
                    <a:cubicBezTo>
                      <a:pt x="3" y="614"/>
                      <a:pt x="12" y="619"/>
                      <a:pt x="22" y="624"/>
                    </a:cubicBezTo>
                    <a:cubicBezTo>
                      <a:pt x="27" y="626"/>
                      <a:pt x="32" y="629"/>
                      <a:pt x="36" y="630"/>
                    </a:cubicBezTo>
                    <a:cubicBezTo>
                      <a:pt x="38" y="631"/>
                      <a:pt x="40" y="632"/>
                      <a:pt x="41" y="633"/>
                    </a:cubicBezTo>
                    <a:cubicBezTo>
                      <a:pt x="42" y="633"/>
                      <a:pt x="42" y="633"/>
                      <a:pt x="43" y="633"/>
                    </a:cubicBezTo>
                    <a:cubicBezTo>
                      <a:pt x="43" y="634"/>
                      <a:pt x="43" y="634"/>
                      <a:pt x="44" y="634"/>
                    </a:cubicBezTo>
                    <a:cubicBezTo>
                      <a:pt x="44" y="634"/>
                      <a:pt x="44" y="634"/>
                      <a:pt x="44" y="634"/>
                    </a:cubicBezTo>
                    <a:cubicBezTo>
                      <a:pt x="45" y="634"/>
                      <a:pt x="45" y="633"/>
                      <a:pt x="45" y="633"/>
                    </a:cubicBezTo>
                    <a:cubicBezTo>
                      <a:pt x="45" y="633"/>
                      <a:pt x="46" y="632"/>
                      <a:pt x="45" y="632"/>
                    </a:cubicBezTo>
                    <a:cubicBezTo>
                      <a:pt x="45" y="631"/>
                      <a:pt x="45" y="631"/>
                      <a:pt x="45" y="631"/>
                    </a:cubicBezTo>
                    <a:cubicBezTo>
                      <a:pt x="22" y="617"/>
                      <a:pt x="22" y="617"/>
                      <a:pt x="22" y="617"/>
                    </a:cubicBezTo>
                    <a:cubicBezTo>
                      <a:pt x="44" y="627"/>
                      <a:pt x="44" y="627"/>
                      <a:pt x="44" y="627"/>
                    </a:cubicBezTo>
                    <a:cubicBezTo>
                      <a:pt x="45" y="627"/>
                      <a:pt x="46" y="627"/>
                      <a:pt x="46" y="626"/>
                    </a:cubicBezTo>
                    <a:cubicBezTo>
                      <a:pt x="46" y="626"/>
                      <a:pt x="46" y="625"/>
                      <a:pt x="46" y="624"/>
                    </a:cubicBezTo>
                    <a:cubicBezTo>
                      <a:pt x="25" y="612"/>
                      <a:pt x="25" y="612"/>
                      <a:pt x="25" y="612"/>
                    </a:cubicBezTo>
                    <a:cubicBezTo>
                      <a:pt x="44" y="620"/>
                      <a:pt x="44" y="620"/>
                      <a:pt x="44" y="620"/>
                    </a:cubicBezTo>
                    <a:cubicBezTo>
                      <a:pt x="44" y="621"/>
                      <a:pt x="45" y="620"/>
                      <a:pt x="45" y="620"/>
                    </a:cubicBezTo>
                    <a:cubicBezTo>
                      <a:pt x="46" y="619"/>
                      <a:pt x="46" y="618"/>
                      <a:pt x="45" y="618"/>
                    </a:cubicBezTo>
                    <a:cubicBezTo>
                      <a:pt x="4" y="592"/>
                      <a:pt x="4" y="592"/>
                      <a:pt x="4" y="592"/>
                    </a:cubicBezTo>
                    <a:cubicBezTo>
                      <a:pt x="3" y="593"/>
                      <a:pt x="3" y="593"/>
                      <a:pt x="3" y="593"/>
                    </a:cubicBezTo>
                    <a:cubicBezTo>
                      <a:pt x="5" y="594"/>
                      <a:pt x="5" y="594"/>
                      <a:pt x="5" y="594"/>
                    </a:cubicBezTo>
                    <a:cubicBezTo>
                      <a:pt x="3" y="593"/>
                      <a:pt x="3" y="593"/>
                      <a:pt x="3" y="593"/>
                    </a:cubicBezTo>
                    <a:cubicBezTo>
                      <a:pt x="3" y="595"/>
                      <a:pt x="3" y="595"/>
                      <a:pt x="3" y="595"/>
                    </a:cubicBezTo>
                    <a:cubicBezTo>
                      <a:pt x="4" y="595"/>
                      <a:pt x="4" y="595"/>
                      <a:pt x="5" y="594"/>
                    </a:cubicBezTo>
                    <a:cubicBezTo>
                      <a:pt x="3" y="593"/>
                      <a:pt x="3" y="593"/>
                      <a:pt x="3" y="593"/>
                    </a:cubicBezTo>
                    <a:cubicBezTo>
                      <a:pt x="3" y="595"/>
                      <a:pt x="3" y="595"/>
                      <a:pt x="3" y="595"/>
                    </a:cubicBezTo>
                    <a:cubicBezTo>
                      <a:pt x="3" y="594"/>
                      <a:pt x="3" y="594"/>
                      <a:pt x="3" y="594"/>
                    </a:cubicBezTo>
                    <a:cubicBezTo>
                      <a:pt x="3" y="595"/>
                      <a:pt x="3" y="595"/>
                      <a:pt x="3" y="595"/>
                    </a:cubicBezTo>
                    <a:cubicBezTo>
                      <a:pt x="3" y="595"/>
                      <a:pt x="3" y="595"/>
                      <a:pt x="3" y="595"/>
                    </a:cubicBezTo>
                    <a:cubicBezTo>
                      <a:pt x="3" y="594"/>
                      <a:pt x="3" y="594"/>
                      <a:pt x="3" y="594"/>
                    </a:cubicBezTo>
                    <a:cubicBezTo>
                      <a:pt x="3" y="595"/>
                      <a:pt x="3" y="595"/>
                      <a:pt x="3" y="595"/>
                    </a:cubicBezTo>
                    <a:cubicBezTo>
                      <a:pt x="3" y="595"/>
                      <a:pt x="3" y="595"/>
                      <a:pt x="3" y="595"/>
                    </a:cubicBezTo>
                    <a:cubicBezTo>
                      <a:pt x="3" y="595"/>
                      <a:pt x="3" y="595"/>
                      <a:pt x="3" y="595"/>
                    </a:cubicBezTo>
                    <a:cubicBezTo>
                      <a:pt x="3" y="595"/>
                      <a:pt x="3" y="595"/>
                      <a:pt x="3" y="595"/>
                    </a:cubicBezTo>
                    <a:cubicBezTo>
                      <a:pt x="3" y="595"/>
                      <a:pt x="3" y="595"/>
                      <a:pt x="3" y="595"/>
                    </a:cubicBezTo>
                    <a:cubicBezTo>
                      <a:pt x="3" y="595"/>
                      <a:pt x="3" y="595"/>
                      <a:pt x="3" y="595"/>
                    </a:cubicBezTo>
                    <a:cubicBezTo>
                      <a:pt x="3" y="595"/>
                      <a:pt x="4" y="595"/>
                      <a:pt x="5" y="596"/>
                    </a:cubicBezTo>
                    <a:cubicBezTo>
                      <a:pt x="9" y="598"/>
                      <a:pt x="19" y="603"/>
                      <a:pt x="27" y="607"/>
                    </a:cubicBezTo>
                    <a:cubicBezTo>
                      <a:pt x="31" y="609"/>
                      <a:pt x="35" y="611"/>
                      <a:pt x="38" y="612"/>
                    </a:cubicBezTo>
                    <a:cubicBezTo>
                      <a:pt x="39" y="613"/>
                      <a:pt x="41" y="613"/>
                      <a:pt x="42" y="614"/>
                    </a:cubicBezTo>
                    <a:cubicBezTo>
                      <a:pt x="42" y="614"/>
                      <a:pt x="42" y="614"/>
                      <a:pt x="43" y="614"/>
                    </a:cubicBezTo>
                    <a:cubicBezTo>
                      <a:pt x="43" y="614"/>
                      <a:pt x="43" y="614"/>
                      <a:pt x="44" y="614"/>
                    </a:cubicBezTo>
                    <a:cubicBezTo>
                      <a:pt x="44" y="614"/>
                      <a:pt x="44" y="614"/>
                      <a:pt x="44" y="614"/>
                    </a:cubicBezTo>
                    <a:cubicBezTo>
                      <a:pt x="45" y="614"/>
                      <a:pt x="45" y="614"/>
                      <a:pt x="45" y="614"/>
                    </a:cubicBezTo>
                    <a:cubicBezTo>
                      <a:pt x="45" y="613"/>
                      <a:pt x="46" y="613"/>
                      <a:pt x="45" y="613"/>
                    </a:cubicBezTo>
                    <a:cubicBezTo>
                      <a:pt x="45" y="612"/>
                      <a:pt x="45" y="612"/>
                      <a:pt x="45" y="612"/>
                    </a:cubicBezTo>
                    <a:cubicBezTo>
                      <a:pt x="45" y="612"/>
                      <a:pt x="42" y="610"/>
                      <a:pt x="38" y="608"/>
                    </a:cubicBezTo>
                    <a:cubicBezTo>
                      <a:pt x="33" y="605"/>
                      <a:pt x="24" y="600"/>
                      <a:pt x="17" y="595"/>
                    </a:cubicBezTo>
                    <a:cubicBezTo>
                      <a:pt x="14" y="593"/>
                      <a:pt x="10" y="591"/>
                      <a:pt x="8" y="589"/>
                    </a:cubicBezTo>
                    <a:cubicBezTo>
                      <a:pt x="7" y="589"/>
                      <a:pt x="6" y="588"/>
                      <a:pt x="5" y="588"/>
                    </a:cubicBezTo>
                    <a:cubicBezTo>
                      <a:pt x="5" y="587"/>
                      <a:pt x="5" y="587"/>
                      <a:pt x="5" y="587"/>
                    </a:cubicBezTo>
                    <a:cubicBezTo>
                      <a:pt x="5" y="587"/>
                      <a:pt x="5" y="587"/>
                      <a:pt x="5" y="587"/>
                    </a:cubicBezTo>
                    <a:cubicBezTo>
                      <a:pt x="4" y="587"/>
                      <a:pt x="4" y="587"/>
                      <a:pt x="4" y="587"/>
                    </a:cubicBezTo>
                    <a:cubicBezTo>
                      <a:pt x="5" y="587"/>
                      <a:pt x="5" y="587"/>
                      <a:pt x="5" y="587"/>
                    </a:cubicBezTo>
                    <a:cubicBezTo>
                      <a:pt x="5" y="587"/>
                      <a:pt x="5" y="587"/>
                      <a:pt x="5" y="587"/>
                    </a:cubicBezTo>
                    <a:cubicBezTo>
                      <a:pt x="4" y="587"/>
                      <a:pt x="4" y="587"/>
                      <a:pt x="4" y="587"/>
                    </a:cubicBezTo>
                    <a:cubicBezTo>
                      <a:pt x="5" y="587"/>
                      <a:pt x="5" y="587"/>
                      <a:pt x="5" y="587"/>
                    </a:cubicBezTo>
                    <a:cubicBezTo>
                      <a:pt x="4" y="588"/>
                      <a:pt x="4" y="588"/>
                      <a:pt x="4" y="588"/>
                    </a:cubicBezTo>
                    <a:cubicBezTo>
                      <a:pt x="5" y="588"/>
                      <a:pt x="5" y="588"/>
                      <a:pt x="5" y="588"/>
                    </a:cubicBezTo>
                    <a:cubicBezTo>
                      <a:pt x="5" y="587"/>
                      <a:pt x="5" y="587"/>
                      <a:pt x="5" y="587"/>
                    </a:cubicBezTo>
                    <a:cubicBezTo>
                      <a:pt x="4" y="588"/>
                      <a:pt x="4" y="588"/>
                      <a:pt x="4" y="588"/>
                    </a:cubicBezTo>
                    <a:cubicBezTo>
                      <a:pt x="5" y="588"/>
                      <a:pt x="5" y="588"/>
                      <a:pt x="5" y="588"/>
                    </a:cubicBezTo>
                    <a:cubicBezTo>
                      <a:pt x="4" y="588"/>
                      <a:pt x="4" y="588"/>
                      <a:pt x="4" y="588"/>
                    </a:cubicBezTo>
                    <a:cubicBezTo>
                      <a:pt x="5" y="588"/>
                      <a:pt x="5" y="588"/>
                      <a:pt x="5" y="588"/>
                    </a:cubicBezTo>
                    <a:cubicBezTo>
                      <a:pt x="5" y="588"/>
                      <a:pt x="5" y="588"/>
                      <a:pt x="5" y="588"/>
                    </a:cubicBezTo>
                    <a:cubicBezTo>
                      <a:pt x="4" y="588"/>
                      <a:pt x="4" y="588"/>
                      <a:pt x="4" y="588"/>
                    </a:cubicBezTo>
                    <a:cubicBezTo>
                      <a:pt x="5" y="588"/>
                      <a:pt x="5" y="588"/>
                      <a:pt x="5" y="588"/>
                    </a:cubicBezTo>
                    <a:cubicBezTo>
                      <a:pt x="5" y="588"/>
                      <a:pt x="5" y="588"/>
                      <a:pt x="5" y="588"/>
                    </a:cubicBezTo>
                    <a:cubicBezTo>
                      <a:pt x="4" y="588"/>
                      <a:pt x="4" y="588"/>
                      <a:pt x="4" y="588"/>
                    </a:cubicBezTo>
                    <a:cubicBezTo>
                      <a:pt x="4" y="589"/>
                      <a:pt x="4" y="589"/>
                      <a:pt x="4" y="589"/>
                    </a:cubicBezTo>
                    <a:cubicBezTo>
                      <a:pt x="4" y="589"/>
                      <a:pt x="5" y="589"/>
                      <a:pt x="5" y="588"/>
                    </a:cubicBezTo>
                    <a:cubicBezTo>
                      <a:pt x="4" y="588"/>
                      <a:pt x="4" y="588"/>
                      <a:pt x="4" y="588"/>
                    </a:cubicBezTo>
                    <a:cubicBezTo>
                      <a:pt x="4" y="589"/>
                      <a:pt x="4" y="589"/>
                      <a:pt x="4" y="589"/>
                    </a:cubicBezTo>
                    <a:cubicBezTo>
                      <a:pt x="4" y="588"/>
                      <a:pt x="4" y="588"/>
                      <a:pt x="4" y="588"/>
                    </a:cubicBezTo>
                    <a:cubicBezTo>
                      <a:pt x="4" y="589"/>
                      <a:pt x="4" y="589"/>
                      <a:pt x="4" y="589"/>
                    </a:cubicBezTo>
                    <a:cubicBezTo>
                      <a:pt x="4" y="589"/>
                      <a:pt x="4" y="589"/>
                      <a:pt x="4" y="589"/>
                    </a:cubicBezTo>
                    <a:cubicBezTo>
                      <a:pt x="4" y="588"/>
                      <a:pt x="4" y="588"/>
                      <a:pt x="4" y="588"/>
                    </a:cubicBezTo>
                    <a:cubicBezTo>
                      <a:pt x="4" y="589"/>
                      <a:pt x="4" y="589"/>
                      <a:pt x="4" y="589"/>
                    </a:cubicBezTo>
                    <a:cubicBezTo>
                      <a:pt x="4" y="588"/>
                      <a:pt x="4" y="588"/>
                      <a:pt x="4" y="588"/>
                    </a:cubicBezTo>
                    <a:cubicBezTo>
                      <a:pt x="3" y="589"/>
                      <a:pt x="3" y="589"/>
                      <a:pt x="3" y="589"/>
                    </a:cubicBezTo>
                    <a:cubicBezTo>
                      <a:pt x="4" y="589"/>
                      <a:pt x="4" y="589"/>
                      <a:pt x="4" y="589"/>
                    </a:cubicBezTo>
                    <a:cubicBezTo>
                      <a:pt x="4" y="588"/>
                      <a:pt x="4" y="588"/>
                      <a:pt x="4" y="588"/>
                    </a:cubicBezTo>
                    <a:cubicBezTo>
                      <a:pt x="3" y="589"/>
                      <a:pt x="3" y="589"/>
                      <a:pt x="3" y="589"/>
                    </a:cubicBezTo>
                    <a:cubicBezTo>
                      <a:pt x="4" y="589"/>
                      <a:pt x="5" y="589"/>
                      <a:pt x="6" y="590"/>
                    </a:cubicBezTo>
                    <a:cubicBezTo>
                      <a:pt x="10" y="592"/>
                      <a:pt x="19" y="596"/>
                      <a:pt x="28" y="600"/>
                    </a:cubicBezTo>
                    <a:cubicBezTo>
                      <a:pt x="32" y="602"/>
                      <a:pt x="36" y="604"/>
                      <a:pt x="39" y="605"/>
                    </a:cubicBezTo>
                    <a:cubicBezTo>
                      <a:pt x="40" y="606"/>
                      <a:pt x="42" y="607"/>
                      <a:pt x="43" y="607"/>
                    </a:cubicBezTo>
                    <a:cubicBezTo>
                      <a:pt x="43" y="607"/>
                      <a:pt x="44" y="607"/>
                      <a:pt x="44" y="608"/>
                    </a:cubicBezTo>
                    <a:cubicBezTo>
                      <a:pt x="44" y="608"/>
                      <a:pt x="44" y="608"/>
                      <a:pt x="45" y="608"/>
                    </a:cubicBezTo>
                    <a:cubicBezTo>
                      <a:pt x="46" y="608"/>
                      <a:pt x="46" y="608"/>
                      <a:pt x="46" y="608"/>
                    </a:cubicBezTo>
                    <a:cubicBezTo>
                      <a:pt x="46" y="608"/>
                      <a:pt x="46" y="607"/>
                      <a:pt x="46" y="607"/>
                    </a:cubicBezTo>
                    <a:cubicBezTo>
                      <a:pt x="46" y="607"/>
                      <a:pt x="46" y="607"/>
                      <a:pt x="46" y="607"/>
                    </a:cubicBezTo>
                    <a:cubicBezTo>
                      <a:pt x="47" y="606"/>
                      <a:pt x="47" y="606"/>
                      <a:pt x="47" y="606"/>
                    </a:cubicBezTo>
                    <a:cubicBezTo>
                      <a:pt x="47" y="606"/>
                      <a:pt x="46" y="605"/>
                      <a:pt x="46" y="605"/>
                    </a:cubicBezTo>
                    <a:cubicBezTo>
                      <a:pt x="46" y="605"/>
                      <a:pt x="46" y="605"/>
                      <a:pt x="46" y="605"/>
                    </a:cubicBezTo>
                    <a:cubicBezTo>
                      <a:pt x="45" y="604"/>
                      <a:pt x="44" y="604"/>
                      <a:pt x="43" y="603"/>
                    </a:cubicBezTo>
                    <a:cubicBezTo>
                      <a:pt x="33" y="596"/>
                      <a:pt x="4" y="579"/>
                      <a:pt x="4" y="579"/>
                    </a:cubicBezTo>
                    <a:cubicBezTo>
                      <a:pt x="3" y="580"/>
                      <a:pt x="3" y="580"/>
                      <a:pt x="3" y="580"/>
                    </a:cubicBezTo>
                    <a:cubicBezTo>
                      <a:pt x="2" y="581"/>
                      <a:pt x="2" y="581"/>
                      <a:pt x="2" y="581"/>
                    </a:cubicBezTo>
                    <a:cubicBezTo>
                      <a:pt x="44" y="600"/>
                      <a:pt x="44" y="600"/>
                      <a:pt x="44" y="600"/>
                    </a:cubicBezTo>
                    <a:cubicBezTo>
                      <a:pt x="45" y="601"/>
                      <a:pt x="46" y="600"/>
                      <a:pt x="46" y="600"/>
                    </a:cubicBezTo>
                    <a:cubicBezTo>
                      <a:pt x="47" y="599"/>
                      <a:pt x="46" y="598"/>
                      <a:pt x="46" y="598"/>
                    </a:cubicBezTo>
                    <a:cubicBezTo>
                      <a:pt x="4" y="572"/>
                      <a:pt x="4" y="572"/>
                      <a:pt x="4" y="572"/>
                    </a:cubicBezTo>
                    <a:cubicBezTo>
                      <a:pt x="3" y="573"/>
                      <a:pt x="3" y="573"/>
                      <a:pt x="3" y="573"/>
                    </a:cubicBezTo>
                    <a:cubicBezTo>
                      <a:pt x="3" y="574"/>
                      <a:pt x="3" y="574"/>
                      <a:pt x="3" y="574"/>
                    </a:cubicBezTo>
                    <a:cubicBezTo>
                      <a:pt x="3" y="573"/>
                      <a:pt x="3" y="573"/>
                      <a:pt x="3" y="573"/>
                    </a:cubicBezTo>
                    <a:cubicBezTo>
                      <a:pt x="3" y="574"/>
                      <a:pt x="3" y="574"/>
                      <a:pt x="3" y="574"/>
                    </a:cubicBezTo>
                    <a:cubicBezTo>
                      <a:pt x="3" y="574"/>
                      <a:pt x="3" y="574"/>
                      <a:pt x="3" y="574"/>
                    </a:cubicBezTo>
                    <a:cubicBezTo>
                      <a:pt x="3" y="573"/>
                      <a:pt x="3" y="573"/>
                      <a:pt x="3" y="573"/>
                    </a:cubicBezTo>
                    <a:cubicBezTo>
                      <a:pt x="3" y="574"/>
                      <a:pt x="3" y="574"/>
                      <a:pt x="3" y="574"/>
                    </a:cubicBezTo>
                    <a:cubicBezTo>
                      <a:pt x="3" y="573"/>
                      <a:pt x="3" y="573"/>
                      <a:pt x="3" y="573"/>
                    </a:cubicBezTo>
                    <a:cubicBezTo>
                      <a:pt x="3" y="574"/>
                      <a:pt x="3" y="574"/>
                      <a:pt x="3" y="574"/>
                    </a:cubicBezTo>
                    <a:cubicBezTo>
                      <a:pt x="3" y="574"/>
                      <a:pt x="3" y="574"/>
                      <a:pt x="3" y="574"/>
                    </a:cubicBezTo>
                    <a:cubicBezTo>
                      <a:pt x="3" y="573"/>
                      <a:pt x="3" y="573"/>
                      <a:pt x="3" y="573"/>
                    </a:cubicBezTo>
                    <a:cubicBezTo>
                      <a:pt x="3" y="574"/>
                      <a:pt x="3" y="574"/>
                      <a:pt x="3" y="574"/>
                    </a:cubicBezTo>
                    <a:cubicBezTo>
                      <a:pt x="3" y="574"/>
                      <a:pt x="3" y="574"/>
                      <a:pt x="3" y="574"/>
                    </a:cubicBezTo>
                    <a:cubicBezTo>
                      <a:pt x="6" y="576"/>
                      <a:pt x="16" y="581"/>
                      <a:pt x="25" y="585"/>
                    </a:cubicBezTo>
                    <a:cubicBezTo>
                      <a:pt x="29" y="587"/>
                      <a:pt x="34" y="589"/>
                      <a:pt x="37" y="591"/>
                    </a:cubicBezTo>
                    <a:cubicBezTo>
                      <a:pt x="39" y="592"/>
                      <a:pt x="41" y="592"/>
                      <a:pt x="42" y="593"/>
                    </a:cubicBezTo>
                    <a:cubicBezTo>
                      <a:pt x="42" y="593"/>
                      <a:pt x="43" y="593"/>
                      <a:pt x="43" y="594"/>
                    </a:cubicBezTo>
                    <a:cubicBezTo>
                      <a:pt x="44" y="594"/>
                      <a:pt x="44" y="594"/>
                      <a:pt x="45" y="594"/>
                    </a:cubicBezTo>
                    <a:cubicBezTo>
                      <a:pt x="45" y="594"/>
                      <a:pt x="45" y="594"/>
                      <a:pt x="45" y="594"/>
                    </a:cubicBezTo>
                    <a:cubicBezTo>
                      <a:pt x="45" y="594"/>
                      <a:pt x="46" y="593"/>
                      <a:pt x="46" y="593"/>
                    </a:cubicBezTo>
                    <a:cubicBezTo>
                      <a:pt x="46" y="593"/>
                      <a:pt x="46" y="593"/>
                      <a:pt x="46" y="593"/>
                    </a:cubicBezTo>
                    <a:cubicBezTo>
                      <a:pt x="46" y="592"/>
                      <a:pt x="46" y="592"/>
                      <a:pt x="46" y="592"/>
                    </a:cubicBezTo>
                    <a:cubicBezTo>
                      <a:pt x="46" y="592"/>
                      <a:pt x="46" y="592"/>
                      <a:pt x="46" y="591"/>
                    </a:cubicBezTo>
                    <a:cubicBezTo>
                      <a:pt x="46" y="591"/>
                      <a:pt x="46" y="591"/>
                      <a:pt x="46" y="591"/>
                    </a:cubicBezTo>
                    <a:cubicBezTo>
                      <a:pt x="45" y="590"/>
                      <a:pt x="44" y="590"/>
                      <a:pt x="42" y="589"/>
                    </a:cubicBezTo>
                    <a:cubicBezTo>
                      <a:pt x="38" y="585"/>
                      <a:pt x="28" y="580"/>
                      <a:pt x="19" y="575"/>
                    </a:cubicBezTo>
                    <a:cubicBezTo>
                      <a:pt x="15" y="572"/>
                      <a:pt x="11" y="570"/>
                      <a:pt x="8" y="568"/>
                    </a:cubicBezTo>
                    <a:cubicBezTo>
                      <a:pt x="7" y="567"/>
                      <a:pt x="5" y="566"/>
                      <a:pt x="5" y="566"/>
                    </a:cubicBezTo>
                    <a:cubicBezTo>
                      <a:pt x="4" y="565"/>
                      <a:pt x="4" y="565"/>
                      <a:pt x="4" y="565"/>
                    </a:cubicBezTo>
                    <a:cubicBezTo>
                      <a:pt x="4" y="565"/>
                      <a:pt x="4" y="565"/>
                      <a:pt x="4" y="565"/>
                    </a:cubicBezTo>
                    <a:cubicBezTo>
                      <a:pt x="4" y="565"/>
                      <a:pt x="4" y="565"/>
                      <a:pt x="4" y="565"/>
                    </a:cubicBezTo>
                    <a:cubicBezTo>
                      <a:pt x="3" y="566"/>
                      <a:pt x="3" y="566"/>
                      <a:pt x="3" y="566"/>
                    </a:cubicBezTo>
                    <a:cubicBezTo>
                      <a:pt x="4" y="565"/>
                      <a:pt x="4" y="565"/>
                      <a:pt x="4" y="565"/>
                    </a:cubicBezTo>
                    <a:cubicBezTo>
                      <a:pt x="4" y="565"/>
                      <a:pt x="4" y="565"/>
                      <a:pt x="4" y="565"/>
                    </a:cubicBezTo>
                    <a:cubicBezTo>
                      <a:pt x="3" y="566"/>
                      <a:pt x="3" y="566"/>
                      <a:pt x="3" y="566"/>
                    </a:cubicBezTo>
                    <a:cubicBezTo>
                      <a:pt x="4" y="565"/>
                      <a:pt x="4" y="565"/>
                      <a:pt x="4" y="565"/>
                    </a:cubicBezTo>
                    <a:cubicBezTo>
                      <a:pt x="3" y="566"/>
                      <a:pt x="3" y="566"/>
                      <a:pt x="3" y="566"/>
                    </a:cubicBezTo>
                    <a:cubicBezTo>
                      <a:pt x="4" y="566"/>
                      <a:pt x="4" y="566"/>
                      <a:pt x="4" y="566"/>
                    </a:cubicBezTo>
                    <a:cubicBezTo>
                      <a:pt x="4" y="565"/>
                      <a:pt x="4" y="565"/>
                      <a:pt x="4" y="565"/>
                    </a:cubicBezTo>
                    <a:cubicBezTo>
                      <a:pt x="3" y="566"/>
                      <a:pt x="3" y="566"/>
                      <a:pt x="3" y="566"/>
                    </a:cubicBezTo>
                    <a:cubicBezTo>
                      <a:pt x="4" y="566"/>
                      <a:pt x="4" y="566"/>
                      <a:pt x="4" y="566"/>
                    </a:cubicBezTo>
                    <a:cubicBezTo>
                      <a:pt x="3" y="566"/>
                      <a:pt x="3" y="566"/>
                      <a:pt x="3" y="566"/>
                    </a:cubicBezTo>
                    <a:cubicBezTo>
                      <a:pt x="4" y="567"/>
                      <a:pt x="4" y="567"/>
                      <a:pt x="4" y="567"/>
                    </a:cubicBezTo>
                    <a:cubicBezTo>
                      <a:pt x="4" y="566"/>
                      <a:pt x="4" y="566"/>
                      <a:pt x="4" y="566"/>
                    </a:cubicBezTo>
                    <a:cubicBezTo>
                      <a:pt x="3" y="566"/>
                      <a:pt x="3" y="566"/>
                      <a:pt x="3" y="566"/>
                    </a:cubicBezTo>
                    <a:cubicBezTo>
                      <a:pt x="4" y="567"/>
                      <a:pt x="4" y="567"/>
                      <a:pt x="4" y="567"/>
                    </a:cubicBezTo>
                    <a:cubicBezTo>
                      <a:pt x="4" y="567"/>
                      <a:pt x="4" y="567"/>
                      <a:pt x="4" y="567"/>
                    </a:cubicBezTo>
                    <a:cubicBezTo>
                      <a:pt x="3" y="566"/>
                      <a:pt x="3" y="566"/>
                      <a:pt x="3" y="566"/>
                    </a:cubicBezTo>
                    <a:cubicBezTo>
                      <a:pt x="3" y="567"/>
                      <a:pt x="3" y="567"/>
                      <a:pt x="3" y="567"/>
                    </a:cubicBezTo>
                    <a:cubicBezTo>
                      <a:pt x="3" y="567"/>
                      <a:pt x="4" y="567"/>
                      <a:pt x="4" y="567"/>
                    </a:cubicBezTo>
                    <a:cubicBezTo>
                      <a:pt x="3" y="566"/>
                      <a:pt x="3" y="566"/>
                      <a:pt x="3" y="566"/>
                    </a:cubicBezTo>
                    <a:cubicBezTo>
                      <a:pt x="3" y="567"/>
                      <a:pt x="3" y="567"/>
                      <a:pt x="3" y="567"/>
                    </a:cubicBezTo>
                    <a:cubicBezTo>
                      <a:pt x="3" y="566"/>
                      <a:pt x="3" y="566"/>
                      <a:pt x="3" y="566"/>
                    </a:cubicBezTo>
                    <a:cubicBezTo>
                      <a:pt x="3" y="567"/>
                      <a:pt x="3" y="567"/>
                      <a:pt x="3" y="567"/>
                    </a:cubicBezTo>
                    <a:cubicBezTo>
                      <a:pt x="3" y="567"/>
                      <a:pt x="3" y="567"/>
                      <a:pt x="3" y="567"/>
                    </a:cubicBezTo>
                    <a:cubicBezTo>
                      <a:pt x="3" y="566"/>
                      <a:pt x="3" y="566"/>
                      <a:pt x="3" y="566"/>
                    </a:cubicBezTo>
                    <a:cubicBezTo>
                      <a:pt x="3" y="567"/>
                      <a:pt x="3" y="567"/>
                      <a:pt x="3" y="567"/>
                    </a:cubicBezTo>
                    <a:cubicBezTo>
                      <a:pt x="3" y="567"/>
                      <a:pt x="3" y="567"/>
                      <a:pt x="3" y="567"/>
                    </a:cubicBezTo>
                    <a:cubicBezTo>
                      <a:pt x="3" y="567"/>
                      <a:pt x="3" y="567"/>
                      <a:pt x="3" y="567"/>
                    </a:cubicBezTo>
                    <a:cubicBezTo>
                      <a:pt x="3" y="567"/>
                      <a:pt x="3" y="567"/>
                      <a:pt x="3" y="567"/>
                    </a:cubicBezTo>
                    <a:cubicBezTo>
                      <a:pt x="3" y="567"/>
                      <a:pt x="3" y="567"/>
                      <a:pt x="3" y="567"/>
                    </a:cubicBezTo>
                    <a:cubicBezTo>
                      <a:pt x="3" y="567"/>
                      <a:pt x="3" y="567"/>
                      <a:pt x="3" y="567"/>
                    </a:cubicBezTo>
                    <a:cubicBezTo>
                      <a:pt x="3" y="567"/>
                      <a:pt x="4" y="568"/>
                      <a:pt x="5" y="568"/>
                    </a:cubicBezTo>
                    <a:cubicBezTo>
                      <a:pt x="10" y="571"/>
                      <a:pt x="20" y="576"/>
                      <a:pt x="28" y="580"/>
                    </a:cubicBezTo>
                    <a:cubicBezTo>
                      <a:pt x="33" y="582"/>
                      <a:pt x="37" y="584"/>
                      <a:pt x="40" y="586"/>
                    </a:cubicBezTo>
                    <a:cubicBezTo>
                      <a:pt x="43" y="588"/>
                      <a:pt x="44" y="589"/>
                      <a:pt x="44" y="589"/>
                    </a:cubicBezTo>
                    <a:cubicBezTo>
                      <a:pt x="45" y="589"/>
                      <a:pt x="46" y="589"/>
                      <a:pt x="46" y="588"/>
                    </a:cubicBezTo>
                    <a:cubicBezTo>
                      <a:pt x="47" y="587"/>
                      <a:pt x="47" y="586"/>
                      <a:pt x="46" y="586"/>
                    </a:cubicBezTo>
                    <a:cubicBezTo>
                      <a:pt x="27" y="574"/>
                      <a:pt x="27" y="574"/>
                      <a:pt x="27" y="574"/>
                    </a:cubicBezTo>
                    <a:cubicBezTo>
                      <a:pt x="43" y="582"/>
                      <a:pt x="43" y="582"/>
                      <a:pt x="43" y="582"/>
                    </a:cubicBezTo>
                    <a:cubicBezTo>
                      <a:pt x="44" y="582"/>
                      <a:pt x="45" y="582"/>
                      <a:pt x="45" y="581"/>
                    </a:cubicBezTo>
                    <a:cubicBezTo>
                      <a:pt x="45" y="581"/>
                      <a:pt x="45" y="580"/>
                      <a:pt x="45" y="579"/>
                    </a:cubicBezTo>
                    <a:cubicBezTo>
                      <a:pt x="45" y="579"/>
                      <a:pt x="42" y="578"/>
                      <a:pt x="38" y="576"/>
                    </a:cubicBezTo>
                    <a:cubicBezTo>
                      <a:pt x="32" y="572"/>
                      <a:pt x="24" y="567"/>
                      <a:pt x="17" y="562"/>
                    </a:cubicBezTo>
                    <a:cubicBezTo>
                      <a:pt x="13" y="560"/>
                      <a:pt x="10" y="558"/>
                      <a:pt x="7" y="557"/>
                    </a:cubicBezTo>
                    <a:cubicBezTo>
                      <a:pt x="6" y="556"/>
                      <a:pt x="5" y="555"/>
                      <a:pt x="5" y="555"/>
                    </a:cubicBezTo>
                    <a:cubicBezTo>
                      <a:pt x="4" y="554"/>
                      <a:pt x="4" y="554"/>
                      <a:pt x="4" y="554"/>
                    </a:cubicBezTo>
                    <a:cubicBezTo>
                      <a:pt x="4" y="554"/>
                      <a:pt x="4" y="554"/>
                      <a:pt x="4" y="554"/>
                    </a:cubicBezTo>
                    <a:cubicBezTo>
                      <a:pt x="4" y="554"/>
                      <a:pt x="4" y="554"/>
                      <a:pt x="4" y="554"/>
                    </a:cubicBezTo>
                    <a:cubicBezTo>
                      <a:pt x="3" y="555"/>
                      <a:pt x="3" y="555"/>
                      <a:pt x="3" y="555"/>
                    </a:cubicBezTo>
                    <a:cubicBezTo>
                      <a:pt x="4" y="554"/>
                      <a:pt x="4" y="554"/>
                      <a:pt x="4" y="554"/>
                    </a:cubicBezTo>
                    <a:cubicBezTo>
                      <a:pt x="4" y="554"/>
                      <a:pt x="4" y="554"/>
                      <a:pt x="4" y="554"/>
                    </a:cubicBezTo>
                    <a:cubicBezTo>
                      <a:pt x="3" y="555"/>
                      <a:pt x="3" y="555"/>
                      <a:pt x="3" y="555"/>
                    </a:cubicBezTo>
                    <a:cubicBezTo>
                      <a:pt x="4" y="554"/>
                      <a:pt x="4" y="554"/>
                      <a:pt x="4" y="554"/>
                    </a:cubicBezTo>
                    <a:cubicBezTo>
                      <a:pt x="3" y="555"/>
                      <a:pt x="3" y="555"/>
                      <a:pt x="3" y="555"/>
                    </a:cubicBezTo>
                    <a:cubicBezTo>
                      <a:pt x="4" y="555"/>
                      <a:pt x="4" y="555"/>
                      <a:pt x="4" y="555"/>
                    </a:cubicBezTo>
                    <a:cubicBezTo>
                      <a:pt x="4" y="555"/>
                      <a:pt x="4" y="554"/>
                      <a:pt x="4" y="554"/>
                    </a:cubicBezTo>
                    <a:cubicBezTo>
                      <a:pt x="3" y="555"/>
                      <a:pt x="3" y="555"/>
                      <a:pt x="3" y="555"/>
                    </a:cubicBezTo>
                    <a:cubicBezTo>
                      <a:pt x="4" y="555"/>
                      <a:pt x="4" y="555"/>
                      <a:pt x="4" y="555"/>
                    </a:cubicBezTo>
                    <a:cubicBezTo>
                      <a:pt x="3" y="555"/>
                      <a:pt x="3" y="555"/>
                      <a:pt x="3" y="555"/>
                    </a:cubicBezTo>
                    <a:cubicBezTo>
                      <a:pt x="4" y="556"/>
                      <a:pt x="4" y="556"/>
                      <a:pt x="4" y="556"/>
                    </a:cubicBezTo>
                    <a:cubicBezTo>
                      <a:pt x="4" y="555"/>
                      <a:pt x="4" y="555"/>
                      <a:pt x="4" y="555"/>
                    </a:cubicBezTo>
                    <a:cubicBezTo>
                      <a:pt x="3" y="555"/>
                      <a:pt x="3" y="555"/>
                      <a:pt x="3" y="555"/>
                    </a:cubicBezTo>
                    <a:cubicBezTo>
                      <a:pt x="4" y="556"/>
                      <a:pt x="4" y="556"/>
                      <a:pt x="4" y="556"/>
                    </a:cubicBezTo>
                    <a:cubicBezTo>
                      <a:pt x="4" y="556"/>
                      <a:pt x="4" y="556"/>
                      <a:pt x="4" y="556"/>
                    </a:cubicBezTo>
                    <a:cubicBezTo>
                      <a:pt x="3" y="555"/>
                      <a:pt x="3" y="555"/>
                      <a:pt x="3" y="555"/>
                    </a:cubicBezTo>
                    <a:cubicBezTo>
                      <a:pt x="3" y="557"/>
                      <a:pt x="3" y="557"/>
                      <a:pt x="3" y="557"/>
                    </a:cubicBezTo>
                    <a:cubicBezTo>
                      <a:pt x="4" y="556"/>
                      <a:pt x="4" y="556"/>
                      <a:pt x="4" y="556"/>
                    </a:cubicBezTo>
                    <a:cubicBezTo>
                      <a:pt x="3" y="555"/>
                      <a:pt x="3" y="555"/>
                      <a:pt x="3" y="555"/>
                    </a:cubicBezTo>
                    <a:cubicBezTo>
                      <a:pt x="3" y="557"/>
                      <a:pt x="3" y="557"/>
                      <a:pt x="3" y="557"/>
                    </a:cubicBezTo>
                    <a:cubicBezTo>
                      <a:pt x="3" y="555"/>
                      <a:pt x="3" y="555"/>
                      <a:pt x="3" y="555"/>
                    </a:cubicBezTo>
                    <a:cubicBezTo>
                      <a:pt x="3" y="557"/>
                      <a:pt x="3" y="557"/>
                      <a:pt x="3" y="557"/>
                    </a:cubicBezTo>
                    <a:cubicBezTo>
                      <a:pt x="3" y="557"/>
                      <a:pt x="3" y="557"/>
                      <a:pt x="3" y="557"/>
                    </a:cubicBezTo>
                    <a:cubicBezTo>
                      <a:pt x="3" y="555"/>
                      <a:pt x="3" y="555"/>
                      <a:pt x="3" y="555"/>
                    </a:cubicBezTo>
                    <a:cubicBezTo>
                      <a:pt x="3" y="557"/>
                      <a:pt x="3" y="557"/>
                      <a:pt x="3" y="557"/>
                    </a:cubicBezTo>
                    <a:cubicBezTo>
                      <a:pt x="3" y="555"/>
                      <a:pt x="3" y="555"/>
                      <a:pt x="3" y="555"/>
                    </a:cubicBezTo>
                    <a:cubicBezTo>
                      <a:pt x="3" y="557"/>
                      <a:pt x="3" y="557"/>
                      <a:pt x="3" y="557"/>
                    </a:cubicBezTo>
                    <a:cubicBezTo>
                      <a:pt x="3" y="557"/>
                      <a:pt x="3" y="557"/>
                      <a:pt x="3" y="557"/>
                    </a:cubicBezTo>
                    <a:cubicBezTo>
                      <a:pt x="3" y="555"/>
                      <a:pt x="3" y="555"/>
                      <a:pt x="3" y="555"/>
                    </a:cubicBezTo>
                    <a:cubicBezTo>
                      <a:pt x="3" y="557"/>
                      <a:pt x="3" y="557"/>
                      <a:pt x="3" y="557"/>
                    </a:cubicBezTo>
                    <a:cubicBezTo>
                      <a:pt x="3" y="557"/>
                      <a:pt x="3" y="557"/>
                      <a:pt x="3" y="557"/>
                    </a:cubicBezTo>
                    <a:cubicBezTo>
                      <a:pt x="3" y="557"/>
                      <a:pt x="4" y="557"/>
                      <a:pt x="5" y="558"/>
                    </a:cubicBezTo>
                    <a:cubicBezTo>
                      <a:pt x="10" y="560"/>
                      <a:pt x="19" y="564"/>
                      <a:pt x="28" y="569"/>
                    </a:cubicBezTo>
                    <a:cubicBezTo>
                      <a:pt x="32" y="571"/>
                      <a:pt x="36" y="572"/>
                      <a:pt x="39" y="574"/>
                    </a:cubicBezTo>
                    <a:cubicBezTo>
                      <a:pt x="40" y="575"/>
                      <a:pt x="42" y="575"/>
                      <a:pt x="43" y="576"/>
                    </a:cubicBezTo>
                    <a:cubicBezTo>
                      <a:pt x="43" y="576"/>
                      <a:pt x="43" y="576"/>
                      <a:pt x="44" y="576"/>
                    </a:cubicBezTo>
                    <a:cubicBezTo>
                      <a:pt x="44" y="576"/>
                      <a:pt x="44" y="576"/>
                      <a:pt x="44" y="576"/>
                    </a:cubicBezTo>
                    <a:cubicBezTo>
                      <a:pt x="44" y="576"/>
                      <a:pt x="44" y="576"/>
                      <a:pt x="45" y="576"/>
                    </a:cubicBezTo>
                    <a:cubicBezTo>
                      <a:pt x="45" y="576"/>
                      <a:pt x="45" y="576"/>
                      <a:pt x="45" y="576"/>
                    </a:cubicBezTo>
                    <a:cubicBezTo>
                      <a:pt x="45" y="576"/>
                      <a:pt x="46" y="576"/>
                      <a:pt x="46" y="576"/>
                    </a:cubicBezTo>
                    <a:cubicBezTo>
                      <a:pt x="46" y="576"/>
                      <a:pt x="46" y="576"/>
                      <a:pt x="46" y="576"/>
                    </a:cubicBezTo>
                    <a:cubicBezTo>
                      <a:pt x="46" y="575"/>
                      <a:pt x="46" y="575"/>
                      <a:pt x="46" y="575"/>
                    </a:cubicBezTo>
                    <a:cubicBezTo>
                      <a:pt x="46" y="574"/>
                      <a:pt x="46" y="574"/>
                      <a:pt x="46" y="574"/>
                    </a:cubicBezTo>
                    <a:cubicBezTo>
                      <a:pt x="46" y="573"/>
                      <a:pt x="46" y="573"/>
                      <a:pt x="46" y="573"/>
                    </a:cubicBezTo>
                    <a:cubicBezTo>
                      <a:pt x="45" y="573"/>
                      <a:pt x="44" y="572"/>
                      <a:pt x="43" y="571"/>
                    </a:cubicBezTo>
                    <a:cubicBezTo>
                      <a:pt x="33" y="565"/>
                      <a:pt x="3" y="547"/>
                      <a:pt x="3" y="547"/>
                    </a:cubicBezTo>
                    <a:cubicBezTo>
                      <a:pt x="2" y="548"/>
                      <a:pt x="2" y="548"/>
                      <a:pt x="2" y="548"/>
                    </a:cubicBezTo>
                    <a:cubicBezTo>
                      <a:pt x="2" y="550"/>
                      <a:pt x="2" y="550"/>
                      <a:pt x="2" y="550"/>
                    </a:cubicBezTo>
                    <a:cubicBezTo>
                      <a:pt x="45" y="571"/>
                      <a:pt x="45" y="571"/>
                      <a:pt x="45" y="571"/>
                    </a:cubicBezTo>
                    <a:cubicBezTo>
                      <a:pt x="45" y="571"/>
                      <a:pt x="46" y="571"/>
                      <a:pt x="47" y="571"/>
                    </a:cubicBezTo>
                    <a:cubicBezTo>
                      <a:pt x="47" y="570"/>
                      <a:pt x="47" y="570"/>
                      <a:pt x="47" y="570"/>
                    </a:cubicBezTo>
                    <a:cubicBezTo>
                      <a:pt x="47" y="569"/>
                      <a:pt x="47" y="569"/>
                      <a:pt x="47" y="569"/>
                    </a:cubicBezTo>
                    <a:cubicBezTo>
                      <a:pt x="46" y="568"/>
                      <a:pt x="46" y="568"/>
                      <a:pt x="46" y="568"/>
                    </a:cubicBezTo>
                    <a:cubicBezTo>
                      <a:pt x="46" y="568"/>
                      <a:pt x="45" y="567"/>
                      <a:pt x="43" y="566"/>
                    </a:cubicBezTo>
                    <a:cubicBezTo>
                      <a:pt x="38" y="563"/>
                      <a:pt x="28" y="557"/>
                      <a:pt x="19" y="552"/>
                    </a:cubicBezTo>
                    <a:cubicBezTo>
                      <a:pt x="15" y="549"/>
                      <a:pt x="11" y="547"/>
                      <a:pt x="8" y="545"/>
                    </a:cubicBezTo>
                    <a:cubicBezTo>
                      <a:pt x="6" y="544"/>
                      <a:pt x="5" y="543"/>
                      <a:pt x="4" y="543"/>
                    </a:cubicBezTo>
                    <a:cubicBezTo>
                      <a:pt x="4" y="542"/>
                      <a:pt x="3" y="542"/>
                      <a:pt x="3" y="542"/>
                    </a:cubicBezTo>
                    <a:cubicBezTo>
                      <a:pt x="3" y="542"/>
                      <a:pt x="3" y="542"/>
                      <a:pt x="3" y="542"/>
                    </a:cubicBezTo>
                    <a:cubicBezTo>
                      <a:pt x="3" y="542"/>
                      <a:pt x="3" y="542"/>
                      <a:pt x="3" y="542"/>
                    </a:cubicBezTo>
                    <a:cubicBezTo>
                      <a:pt x="3" y="542"/>
                      <a:pt x="3" y="542"/>
                      <a:pt x="3" y="542"/>
                    </a:cubicBezTo>
                    <a:cubicBezTo>
                      <a:pt x="3" y="542"/>
                      <a:pt x="3" y="542"/>
                      <a:pt x="3" y="542"/>
                    </a:cubicBezTo>
                    <a:cubicBezTo>
                      <a:pt x="3" y="542"/>
                      <a:pt x="3" y="542"/>
                      <a:pt x="3" y="542"/>
                    </a:cubicBezTo>
                    <a:cubicBezTo>
                      <a:pt x="3" y="542"/>
                      <a:pt x="3" y="542"/>
                      <a:pt x="3" y="542"/>
                    </a:cubicBezTo>
                    <a:cubicBezTo>
                      <a:pt x="3" y="542"/>
                      <a:pt x="3" y="542"/>
                      <a:pt x="3" y="542"/>
                    </a:cubicBezTo>
                    <a:cubicBezTo>
                      <a:pt x="2" y="543"/>
                      <a:pt x="2" y="543"/>
                      <a:pt x="2" y="543"/>
                    </a:cubicBezTo>
                    <a:cubicBezTo>
                      <a:pt x="4" y="543"/>
                      <a:pt x="4" y="543"/>
                      <a:pt x="4" y="543"/>
                    </a:cubicBezTo>
                    <a:cubicBezTo>
                      <a:pt x="3" y="542"/>
                      <a:pt x="3" y="542"/>
                      <a:pt x="3" y="542"/>
                    </a:cubicBezTo>
                    <a:cubicBezTo>
                      <a:pt x="2" y="543"/>
                      <a:pt x="2" y="543"/>
                      <a:pt x="2" y="543"/>
                    </a:cubicBezTo>
                    <a:cubicBezTo>
                      <a:pt x="4" y="543"/>
                      <a:pt x="4" y="543"/>
                      <a:pt x="4" y="543"/>
                    </a:cubicBezTo>
                    <a:cubicBezTo>
                      <a:pt x="2" y="543"/>
                      <a:pt x="2" y="543"/>
                      <a:pt x="2" y="543"/>
                    </a:cubicBezTo>
                    <a:cubicBezTo>
                      <a:pt x="3" y="543"/>
                      <a:pt x="3" y="543"/>
                      <a:pt x="3" y="543"/>
                    </a:cubicBezTo>
                    <a:cubicBezTo>
                      <a:pt x="4" y="543"/>
                      <a:pt x="4" y="543"/>
                      <a:pt x="4" y="543"/>
                    </a:cubicBezTo>
                    <a:cubicBezTo>
                      <a:pt x="2" y="543"/>
                      <a:pt x="2" y="543"/>
                      <a:pt x="2" y="543"/>
                    </a:cubicBezTo>
                    <a:cubicBezTo>
                      <a:pt x="3" y="543"/>
                      <a:pt x="3" y="543"/>
                      <a:pt x="3" y="543"/>
                    </a:cubicBezTo>
                    <a:cubicBezTo>
                      <a:pt x="2" y="543"/>
                      <a:pt x="2" y="543"/>
                      <a:pt x="2" y="543"/>
                    </a:cubicBezTo>
                    <a:cubicBezTo>
                      <a:pt x="1" y="544"/>
                      <a:pt x="1" y="544"/>
                      <a:pt x="1" y="544"/>
                    </a:cubicBezTo>
                    <a:cubicBezTo>
                      <a:pt x="1" y="544"/>
                      <a:pt x="12" y="549"/>
                      <a:pt x="22" y="554"/>
                    </a:cubicBezTo>
                    <a:cubicBezTo>
                      <a:pt x="27" y="557"/>
                      <a:pt x="32" y="559"/>
                      <a:pt x="36" y="561"/>
                    </a:cubicBezTo>
                    <a:cubicBezTo>
                      <a:pt x="38" y="562"/>
                      <a:pt x="40" y="563"/>
                      <a:pt x="41" y="564"/>
                    </a:cubicBezTo>
                    <a:cubicBezTo>
                      <a:pt x="42" y="564"/>
                      <a:pt x="43" y="564"/>
                      <a:pt x="43" y="564"/>
                    </a:cubicBezTo>
                    <a:cubicBezTo>
                      <a:pt x="44" y="565"/>
                      <a:pt x="44" y="565"/>
                      <a:pt x="44" y="565"/>
                    </a:cubicBezTo>
                    <a:cubicBezTo>
                      <a:pt x="44" y="565"/>
                      <a:pt x="44" y="565"/>
                      <a:pt x="44" y="565"/>
                    </a:cubicBezTo>
                    <a:cubicBezTo>
                      <a:pt x="45" y="565"/>
                      <a:pt x="45" y="565"/>
                      <a:pt x="45" y="565"/>
                    </a:cubicBezTo>
                    <a:cubicBezTo>
                      <a:pt x="45" y="565"/>
                      <a:pt x="45" y="564"/>
                      <a:pt x="46" y="564"/>
                    </a:cubicBezTo>
                    <a:cubicBezTo>
                      <a:pt x="46" y="564"/>
                      <a:pt x="46" y="563"/>
                      <a:pt x="46" y="563"/>
                    </a:cubicBezTo>
                    <a:cubicBezTo>
                      <a:pt x="46" y="563"/>
                      <a:pt x="46" y="562"/>
                      <a:pt x="45" y="562"/>
                    </a:cubicBezTo>
                    <a:cubicBezTo>
                      <a:pt x="24" y="549"/>
                      <a:pt x="24" y="549"/>
                      <a:pt x="24" y="549"/>
                    </a:cubicBezTo>
                    <a:cubicBezTo>
                      <a:pt x="43" y="558"/>
                      <a:pt x="43" y="558"/>
                      <a:pt x="43" y="558"/>
                    </a:cubicBezTo>
                    <a:cubicBezTo>
                      <a:pt x="44" y="558"/>
                      <a:pt x="45" y="558"/>
                      <a:pt x="45" y="557"/>
                    </a:cubicBezTo>
                    <a:cubicBezTo>
                      <a:pt x="45" y="556"/>
                      <a:pt x="45" y="555"/>
                      <a:pt x="44" y="555"/>
                    </a:cubicBezTo>
                    <a:cubicBezTo>
                      <a:pt x="44" y="555"/>
                      <a:pt x="42" y="554"/>
                      <a:pt x="38" y="551"/>
                    </a:cubicBezTo>
                    <a:cubicBezTo>
                      <a:pt x="32" y="548"/>
                      <a:pt x="23" y="542"/>
                      <a:pt x="16" y="538"/>
                    </a:cubicBezTo>
                    <a:cubicBezTo>
                      <a:pt x="12" y="536"/>
                      <a:pt x="9" y="533"/>
                      <a:pt x="7" y="532"/>
                    </a:cubicBezTo>
                    <a:cubicBezTo>
                      <a:pt x="5" y="531"/>
                      <a:pt x="4" y="531"/>
                      <a:pt x="4" y="530"/>
                    </a:cubicBezTo>
                    <a:cubicBezTo>
                      <a:pt x="3" y="530"/>
                      <a:pt x="3" y="530"/>
                      <a:pt x="3" y="530"/>
                    </a:cubicBezTo>
                    <a:cubicBezTo>
                      <a:pt x="3" y="529"/>
                      <a:pt x="3" y="529"/>
                      <a:pt x="3" y="529"/>
                    </a:cubicBezTo>
                    <a:cubicBezTo>
                      <a:pt x="3" y="530"/>
                      <a:pt x="3" y="530"/>
                      <a:pt x="3" y="530"/>
                    </a:cubicBezTo>
                    <a:cubicBezTo>
                      <a:pt x="3" y="529"/>
                      <a:pt x="3" y="529"/>
                      <a:pt x="3" y="529"/>
                    </a:cubicBezTo>
                    <a:cubicBezTo>
                      <a:pt x="3" y="529"/>
                      <a:pt x="3" y="529"/>
                      <a:pt x="3" y="529"/>
                    </a:cubicBezTo>
                    <a:cubicBezTo>
                      <a:pt x="3" y="530"/>
                      <a:pt x="3" y="530"/>
                      <a:pt x="3" y="530"/>
                    </a:cubicBezTo>
                    <a:cubicBezTo>
                      <a:pt x="3" y="529"/>
                      <a:pt x="3" y="529"/>
                      <a:pt x="3" y="529"/>
                    </a:cubicBezTo>
                    <a:cubicBezTo>
                      <a:pt x="2" y="530"/>
                      <a:pt x="2" y="530"/>
                      <a:pt x="2" y="530"/>
                    </a:cubicBezTo>
                    <a:cubicBezTo>
                      <a:pt x="3" y="530"/>
                      <a:pt x="3" y="530"/>
                      <a:pt x="3" y="530"/>
                    </a:cubicBezTo>
                    <a:cubicBezTo>
                      <a:pt x="3" y="529"/>
                      <a:pt x="3" y="529"/>
                      <a:pt x="3" y="529"/>
                    </a:cubicBezTo>
                    <a:cubicBezTo>
                      <a:pt x="2" y="530"/>
                      <a:pt x="2" y="530"/>
                      <a:pt x="2" y="530"/>
                    </a:cubicBezTo>
                    <a:cubicBezTo>
                      <a:pt x="3" y="530"/>
                      <a:pt x="3" y="530"/>
                      <a:pt x="3" y="530"/>
                    </a:cubicBezTo>
                    <a:cubicBezTo>
                      <a:pt x="2" y="530"/>
                      <a:pt x="2" y="530"/>
                      <a:pt x="2" y="530"/>
                    </a:cubicBezTo>
                    <a:cubicBezTo>
                      <a:pt x="3" y="530"/>
                      <a:pt x="3" y="530"/>
                      <a:pt x="3" y="530"/>
                    </a:cubicBezTo>
                    <a:cubicBezTo>
                      <a:pt x="3" y="530"/>
                      <a:pt x="3" y="530"/>
                      <a:pt x="3" y="530"/>
                    </a:cubicBezTo>
                    <a:cubicBezTo>
                      <a:pt x="2" y="530"/>
                      <a:pt x="2" y="530"/>
                      <a:pt x="2" y="530"/>
                    </a:cubicBezTo>
                    <a:cubicBezTo>
                      <a:pt x="3" y="530"/>
                      <a:pt x="3" y="530"/>
                      <a:pt x="3" y="530"/>
                    </a:cubicBezTo>
                    <a:cubicBezTo>
                      <a:pt x="2" y="530"/>
                      <a:pt x="2" y="530"/>
                      <a:pt x="2" y="530"/>
                    </a:cubicBezTo>
                    <a:cubicBezTo>
                      <a:pt x="3" y="531"/>
                      <a:pt x="3" y="531"/>
                      <a:pt x="3" y="531"/>
                    </a:cubicBezTo>
                    <a:cubicBezTo>
                      <a:pt x="3" y="530"/>
                      <a:pt x="3" y="530"/>
                      <a:pt x="3" y="530"/>
                    </a:cubicBezTo>
                    <a:cubicBezTo>
                      <a:pt x="2" y="530"/>
                      <a:pt x="2" y="530"/>
                      <a:pt x="2" y="530"/>
                    </a:cubicBezTo>
                    <a:cubicBezTo>
                      <a:pt x="3" y="531"/>
                      <a:pt x="3" y="531"/>
                      <a:pt x="3" y="531"/>
                    </a:cubicBezTo>
                    <a:cubicBezTo>
                      <a:pt x="2" y="530"/>
                      <a:pt x="2" y="530"/>
                      <a:pt x="2" y="530"/>
                    </a:cubicBezTo>
                    <a:cubicBezTo>
                      <a:pt x="1" y="532"/>
                      <a:pt x="1" y="532"/>
                      <a:pt x="1" y="532"/>
                    </a:cubicBezTo>
                    <a:cubicBezTo>
                      <a:pt x="43" y="551"/>
                      <a:pt x="43" y="551"/>
                      <a:pt x="43" y="551"/>
                    </a:cubicBezTo>
                    <a:cubicBezTo>
                      <a:pt x="44" y="552"/>
                      <a:pt x="45" y="552"/>
                      <a:pt x="45" y="551"/>
                    </a:cubicBezTo>
                    <a:cubicBezTo>
                      <a:pt x="45" y="550"/>
                      <a:pt x="45" y="549"/>
                      <a:pt x="45" y="549"/>
                    </a:cubicBezTo>
                    <a:cubicBezTo>
                      <a:pt x="21" y="534"/>
                      <a:pt x="21" y="534"/>
                      <a:pt x="21" y="534"/>
                    </a:cubicBezTo>
                    <a:cubicBezTo>
                      <a:pt x="44" y="544"/>
                      <a:pt x="44" y="544"/>
                      <a:pt x="44" y="544"/>
                    </a:cubicBezTo>
                    <a:cubicBezTo>
                      <a:pt x="45" y="545"/>
                      <a:pt x="46" y="544"/>
                      <a:pt x="46" y="544"/>
                    </a:cubicBezTo>
                    <a:cubicBezTo>
                      <a:pt x="46" y="543"/>
                      <a:pt x="46" y="542"/>
                      <a:pt x="45" y="542"/>
                    </a:cubicBezTo>
                    <a:cubicBezTo>
                      <a:pt x="45" y="542"/>
                      <a:pt x="43" y="540"/>
                      <a:pt x="39" y="538"/>
                    </a:cubicBezTo>
                    <a:cubicBezTo>
                      <a:pt x="33" y="534"/>
                      <a:pt x="24" y="529"/>
                      <a:pt x="16" y="524"/>
                    </a:cubicBezTo>
                    <a:cubicBezTo>
                      <a:pt x="12" y="522"/>
                      <a:pt x="9" y="520"/>
                      <a:pt x="7" y="518"/>
                    </a:cubicBezTo>
                    <a:cubicBezTo>
                      <a:pt x="5" y="517"/>
                      <a:pt x="4" y="517"/>
                      <a:pt x="4" y="516"/>
                    </a:cubicBezTo>
                    <a:cubicBezTo>
                      <a:pt x="3" y="516"/>
                      <a:pt x="3" y="516"/>
                      <a:pt x="3" y="516"/>
                    </a:cubicBezTo>
                    <a:cubicBezTo>
                      <a:pt x="3" y="516"/>
                      <a:pt x="3" y="516"/>
                      <a:pt x="3" y="516"/>
                    </a:cubicBezTo>
                    <a:cubicBezTo>
                      <a:pt x="3" y="516"/>
                      <a:pt x="3" y="516"/>
                      <a:pt x="3" y="516"/>
                    </a:cubicBezTo>
                    <a:cubicBezTo>
                      <a:pt x="3" y="516"/>
                      <a:pt x="3" y="516"/>
                      <a:pt x="3" y="516"/>
                    </a:cubicBezTo>
                    <a:cubicBezTo>
                      <a:pt x="3" y="516"/>
                      <a:pt x="3" y="516"/>
                      <a:pt x="3" y="516"/>
                    </a:cubicBezTo>
                    <a:cubicBezTo>
                      <a:pt x="3" y="516"/>
                      <a:pt x="3" y="516"/>
                      <a:pt x="3" y="516"/>
                    </a:cubicBezTo>
                    <a:cubicBezTo>
                      <a:pt x="3" y="516"/>
                      <a:pt x="3" y="516"/>
                      <a:pt x="3" y="516"/>
                    </a:cubicBezTo>
                    <a:cubicBezTo>
                      <a:pt x="2" y="516"/>
                      <a:pt x="2" y="516"/>
                      <a:pt x="2" y="516"/>
                    </a:cubicBezTo>
                    <a:cubicBezTo>
                      <a:pt x="3" y="516"/>
                      <a:pt x="3" y="516"/>
                      <a:pt x="3" y="516"/>
                    </a:cubicBezTo>
                    <a:cubicBezTo>
                      <a:pt x="3" y="516"/>
                      <a:pt x="3" y="516"/>
                      <a:pt x="3" y="516"/>
                    </a:cubicBezTo>
                    <a:cubicBezTo>
                      <a:pt x="2" y="516"/>
                      <a:pt x="2" y="516"/>
                      <a:pt x="2" y="516"/>
                    </a:cubicBezTo>
                    <a:cubicBezTo>
                      <a:pt x="3" y="516"/>
                      <a:pt x="3" y="516"/>
                      <a:pt x="3" y="516"/>
                    </a:cubicBezTo>
                    <a:cubicBezTo>
                      <a:pt x="2" y="516"/>
                      <a:pt x="2" y="516"/>
                      <a:pt x="2" y="516"/>
                    </a:cubicBezTo>
                    <a:cubicBezTo>
                      <a:pt x="3" y="517"/>
                      <a:pt x="3" y="517"/>
                      <a:pt x="3" y="517"/>
                    </a:cubicBezTo>
                    <a:cubicBezTo>
                      <a:pt x="3" y="516"/>
                      <a:pt x="3" y="516"/>
                      <a:pt x="3" y="516"/>
                    </a:cubicBezTo>
                    <a:cubicBezTo>
                      <a:pt x="2" y="516"/>
                      <a:pt x="2" y="516"/>
                      <a:pt x="2" y="516"/>
                    </a:cubicBezTo>
                    <a:cubicBezTo>
                      <a:pt x="3" y="517"/>
                      <a:pt x="3" y="517"/>
                      <a:pt x="3" y="517"/>
                    </a:cubicBezTo>
                    <a:cubicBezTo>
                      <a:pt x="3" y="517"/>
                      <a:pt x="3" y="517"/>
                      <a:pt x="3" y="517"/>
                    </a:cubicBezTo>
                    <a:cubicBezTo>
                      <a:pt x="2" y="516"/>
                      <a:pt x="2" y="516"/>
                      <a:pt x="2" y="516"/>
                    </a:cubicBezTo>
                    <a:cubicBezTo>
                      <a:pt x="2" y="518"/>
                      <a:pt x="2" y="518"/>
                      <a:pt x="2" y="518"/>
                    </a:cubicBezTo>
                    <a:cubicBezTo>
                      <a:pt x="3" y="518"/>
                      <a:pt x="3" y="517"/>
                      <a:pt x="3" y="517"/>
                    </a:cubicBezTo>
                    <a:cubicBezTo>
                      <a:pt x="2" y="516"/>
                      <a:pt x="2" y="516"/>
                      <a:pt x="2" y="516"/>
                    </a:cubicBezTo>
                    <a:cubicBezTo>
                      <a:pt x="2" y="518"/>
                      <a:pt x="2" y="518"/>
                      <a:pt x="2" y="518"/>
                    </a:cubicBezTo>
                    <a:cubicBezTo>
                      <a:pt x="2" y="516"/>
                      <a:pt x="2" y="516"/>
                      <a:pt x="2" y="516"/>
                    </a:cubicBezTo>
                    <a:cubicBezTo>
                      <a:pt x="2" y="518"/>
                      <a:pt x="2" y="518"/>
                      <a:pt x="2" y="518"/>
                    </a:cubicBezTo>
                    <a:cubicBezTo>
                      <a:pt x="2" y="518"/>
                      <a:pt x="2" y="518"/>
                      <a:pt x="2" y="518"/>
                    </a:cubicBezTo>
                    <a:cubicBezTo>
                      <a:pt x="2" y="516"/>
                      <a:pt x="2" y="516"/>
                      <a:pt x="2" y="516"/>
                    </a:cubicBezTo>
                    <a:cubicBezTo>
                      <a:pt x="2" y="518"/>
                      <a:pt x="2" y="518"/>
                      <a:pt x="2" y="518"/>
                    </a:cubicBezTo>
                    <a:cubicBezTo>
                      <a:pt x="2" y="517"/>
                      <a:pt x="2" y="517"/>
                      <a:pt x="2" y="517"/>
                    </a:cubicBezTo>
                    <a:cubicBezTo>
                      <a:pt x="2" y="518"/>
                      <a:pt x="2" y="518"/>
                      <a:pt x="2" y="518"/>
                    </a:cubicBezTo>
                    <a:cubicBezTo>
                      <a:pt x="2" y="518"/>
                      <a:pt x="2" y="518"/>
                      <a:pt x="2" y="518"/>
                    </a:cubicBezTo>
                    <a:cubicBezTo>
                      <a:pt x="2" y="517"/>
                      <a:pt x="2" y="517"/>
                      <a:pt x="2" y="517"/>
                    </a:cubicBezTo>
                    <a:cubicBezTo>
                      <a:pt x="2" y="518"/>
                      <a:pt x="2" y="518"/>
                      <a:pt x="2" y="518"/>
                    </a:cubicBezTo>
                    <a:cubicBezTo>
                      <a:pt x="2" y="518"/>
                      <a:pt x="2" y="518"/>
                      <a:pt x="3" y="518"/>
                    </a:cubicBezTo>
                    <a:cubicBezTo>
                      <a:pt x="6" y="519"/>
                      <a:pt x="16" y="525"/>
                      <a:pt x="26" y="530"/>
                    </a:cubicBezTo>
                    <a:cubicBezTo>
                      <a:pt x="31" y="532"/>
                      <a:pt x="35" y="535"/>
                      <a:pt x="39" y="537"/>
                    </a:cubicBezTo>
                    <a:cubicBezTo>
                      <a:pt x="42" y="538"/>
                      <a:pt x="44" y="539"/>
                      <a:pt x="44" y="539"/>
                    </a:cubicBezTo>
                    <a:cubicBezTo>
                      <a:pt x="45" y="540"/>
                      <a:pt x="46" y="540"/>
                      <a:pt x="46" y="539"/>
                    </a:cubicBezTo>
                    <a:cubicBezTo>
                      <a:pt x="47" y="538"/>
                      <a:pt x="46" y="537"/>
                      <a:pt x="46" y="537"/>
                    </a:cubicBezTo>
                    <a:cubicBezTo>
                      <a:pt x="46" y="537"/>
                      <a:pt x="43" y="535"/>
                      <a:pt x="39" y="533"/>
                    </a:cubicBezTo>
                    <a:cubicBezTo>
                      <a:pt x="33" y="529"/>
                      <a:pt x="24" y="524"/>
                      <a:pt x="17" y="519"/>
                    </a:cubicBezTo>
                    <a:cubicBezTo>
                      <a:pt x="13" y="517"/>
                      <a:pt x="10" y="515"/>
                      <a:pt x="7" y="514"/>
                    </a:cubicBezTo>
                    <a:cubicBezTo>
                      <a:pt x="6" y="513"/>
                      <a:pt x="5" y="512"/>
                      <a:pt x="5" y="512"/>
                    </a:cubicBezTo>
                    <a:cubicBezTo>
                      <a:pt x="4" y="511"/>
                      <a:pt x="4" y="511"/>
                      <a:pt x="4" y="511"/>
                    </a:cubicBezTo>
                    <a:cubicBezTo>
                      <a:pt x="4" y="511"/>
                      <a:pt x="4" y="511"/>
                      <a:pt x="4" y="511"/>
                    </a:cubicBezTo>
                    <a:cubicBezTo>
                      <a:pt x="4" y="511"/>
                      <a:pt x="4" y="511"/>
                      <a:pt x="4" y="511"/>
                    </a:cubicBezTo>
                    <a:cubicBezTo>
                      <a:pt x="4" y="511"/>
                      <a:pt x="4" y="511"/>
                      <a:pt x="4" y="511"/>
                    </a:cubicBezTo>
                    <a:cubicBezTo>
                      <a:pt x="4" y="511"/>
                      <a:pt x="4" y="511"/>
                      <a:pt x="4" y="511"/>
                    </a:cubicBezTo>
                    <a:cubicBezTo>
                      <a:pt x="4" y="511"/>
                      <a:pt x="4" y="511"/>
                      <a:pt x="4" y="511"/>
                    </a:cubicBezTo>
                    <a:cubicBezTo>
                      <a:pt x="4" y="511"/>
                      <a:pt x="4" y="511"/>
                      <a:pt x="4" y="511"/>
                    </a:cubicBezTo>
                    <a:cubicBezTo>
                      <a:pt x="3" y="512"/>
                      <a:pt x="3" y="512"/>
                      <a:pt x="3" y="512"/>
                    </a:cubicBezTo>
                    <a:cubicBezTo>
                      <a:pt x="4" y="511"/>
                      <a:pt x="4" y="511"/>
                      <a:pt x="4" y="511"/>
                    </a:cubicBezTo>
                    <a:cubicBezTo>
                      <a:pt x="4" y="511"/>
                      <a:pt x="4" y="511"/>
                      <a:pt x="4" y="511"/>
                    </a:cubicBezTo>
                    <a:cubicBezTo>
                      <a:pt x="3" y="512"/>
                      <a:pt x="3" y="512"/>
                      <a:pt x="3" y="512"/>
                    </a:cubicBezTo>
                    <a:cubicBezTo>
                      <a:pt x="4" y="511"/>
                      <a:pt x="4" y="511"/>
                      <a:pt x="4" y="511"/>
                    </a:cubicBezTo>
                    <a:cubicBezTo>
                      <a:pt x="3" y="512"/>
                      <a:pt x="3" y="512"/>
                      <a:pt x="3" y="512"/>
                    </a:cubicBezTo>
                    <a:cubicBezTo>
                      <a:pt x="4" y="512"/>
                      <a:pt x="4" y="512"/>
                      <a:pt x="4" y="512"/>
                    </a:cubicBezTo>
                    <a:cubicBezTo>
                      <a:pt x="4" y="511"/>
                      <a:pt x="4" y="511"/>
                      <a:pt x="4" y="511"/>
                    </a:cubicBezTo>
                    <a:cubicBezTo>
                      <a:pt x="3" y="512"/>
                      <a:pt x="3" y="512"/>
                      <a:pt x="3" y="512"/>
                    </a:cubicBezTo>
                    <a:cubicBezTo>
                      <a:pt x="4" y="512"/>
                      <a:pt x="4" y="512"/>
                      <a:pt x="4" y="512"/>
                    </a:cubicBezTo>
                    <a:cubicBezTo>
                      <a:pt x="3" y="512"/>
                      <a:pt x="3" y="512"/>
                      <a:pt x="3" y="512"/>
                    </a:cubicBezTo>
                    <a:cubicBezTo>
                      <a:pt x="4" y="513"/>
                      <a:pt x="4" y="513"/>
                      <a:pt x="4" y="513"/>
                    </a:cubicBezTo>
                    <a:cubicBezTo>
                      <a:pt x="4" y="512"/>
                      <a:pt x="4" y="512"/>
                      <a:pt x="4" y="512"/>
                    </a:cubicBezTo>
                    <a:cubicBezTo>
                      <a:pt x="3" y="512"/>
                      <a:pt x="3" y="512"/>
                      <a:pt x="3" y="512"/>
                    </a:cubicBezTo>
                    <a:cubicBezTo>
                      <a:pt x="4" y="513"/>
                      <a:pt x="4" y="513"/>
                      <a:pt x="4" y="513"/>
                    </a:cubicBezTo>
                    <a:cubicBezTo>
                      <a:pt x="4" y="513"/>
                      <a:pt x="4" y="513"/>
                      <a:pt x="4" y="513"/>
                    </a:cubicBezTo>
                    <a:cubicBezTo>
                      <a:pt x="3" y="512"/>
                      <a:pt x="3" y="512"/>
                      <a:pt x="3" y="512"/>
                    </a:cubicBezTo>
                    <a:cubicBezTo>
                      <a:pt x="3" y="513"/>
                      <a:pt x="3" y="513"/>
                      <a:pt x="3" y="513"/>
                    </a:cubicBezTo>
                    <a:cubicBezTo>
                      <a:pt x="3" y="513"/>
                      <a:pt x="4" y="513"/>
                      <a:pt x="4" y="513"/>
                    </a:cubicBezTo>
                    <a:cubicBezTo>
                      <a:pt x="3" y="512"/>
                      <a:pt x="3" y="512"/>
                      <a:pt x="3" y="512"/>
                    </a:cubicBezTo>
                    <a:cubicBezTo>
                      <a:pt x="3" y="513"/>
                      <a:pt x="3" y="513"/>
                      <a:pt x="3" y="513"/>
                    </a:cubicBezTo>
                    <a:cubicBezTo>
                      <a:pt x="3" y="512"/>
                      <a:pt x="3" y="512"/>
                      <a:pt x="3" y="512"/>
                    </a:cubicBezTo>
                    <a:cubicBezTo>
                      <a:pt x="3" y="513"/>
                      <a:pt x="3" y="513"/>
                      <a:pt x="3" y="513"/>
                    </a:cubicBezTo>
                    <a:cubicBezTo>
                      <a:pt x="3" y="513"/>
                      <a:pt x="3" y="513"/>
                      <a:pt x="3" y="513"/>
                    </a:cubicBezTo>
                    <a:cubicBezTo>
                      <a:pt x="3" y="512"/>
                      <a:pt x="3" y="512"/>
                      <a:pt x="3" y="512"/>
                    </a:cubicBezTo>
                    <a:cubicBezTo>
                      <a:pt x="3" y="513"/>
                      <a:pt x="3" y="513"/>
                      <a:pt x="3" y="513"/>
                    </a:cubicBezTo>
                    <a:cubicBezTo>
                      <a:pt x="3" y="512"/>
                      <a:pt x="3" y="512"/>
                      <a:pt x="3" y="512"/>
                    </a:cubicBezTo>
                    <a:cubicBezTo>
                      <a:pt x="2" y="513"/>
                      <a:pt x="2" y="513"/>
                      <a:pt x="2" y="513"/>
                    </a:cubicBezTo>
                    <a:cubicBezTo>
                      <a:pt x="3" y="513"/>
                      <a:pt x="3" y="513"/>
                      <a:pt x="3" y="513"/>
                    </a:cubicBezTo>
                    <a:cubicBezTo>
                      <a:pt x="3" y="512"/>
                      <a:pt x="3" y="512"/>
                      <a:pt x="3" y="512"/>
                    </a:cubicBezTo>
                    <a:cubicBezTo>
                      <a:pt x="2" y="513"/>
                      <a:pt x="2" y="513"/>
                      <a:pt x="2" y="513"/>
                    </a:cubicBezTo>
                    <a:cubicBezTo>
                      <a:pt x="2" y="513"/>
                      <a:pt x="2" y="513"/>
                      <a:pt x="2" y="513"/>
                    </a:cubicBezTo>
                    <a:cubicBezTo>
                      <a:pt x="2" y="513"/>
                      <a:pt x="2" y="513"/>
                      <a:pt x="2" y="513"/>
                    </a:cubicBezTo>
                    <a:cubicBezTo>
                      <a:pt x="2" y="513"/>
                      <a:pt x="2" y="513"/>
                      <a:pt x="2" y="513"/>
                    </a:cubicBezTo>
                    <a:cubicBezTo>
                      <a:pt x="2" y="513"/>
                      <a:pt x="2" y="513"/>
                      <a:pt x="2" y="513"/>
                    </a:cubicBezTo>
                    <a:cubicBezTo>
                      <a:pt x="2" y="513"/>
                      <a:pt x="2" y="513"/>
                      <a:pt x="2" y="513"/>
                    </a:cubicBezTo>
                    <a:cubicBezTo>
                      <a:pt x="3" y="513"/>
                      <a:pt x="3" y="514"/>
                      <a:pt x="5" y="514"/>
                    </a:cubicBezTo>
                    <a:cubicBezTo>
                      <a:pt x="9" y="516"/>
                      <a:pt x="18" y="521"/>
                      <a:pt x="26" y="525"/>
                    </a:cubicBezTo>
                    <a:cubicBezTo>
                      <a:pt x="30" y="527"/>
                      <a:pt x="34" y="529"/>
                      <a:pt x="37" y="530"/>
                    </a:cubicBezTo>
                    <a:cubicBezTo>
                      <a:pt x="39" y="531"/>
                      <a:pt x="40" y="532"/>
                      <a:pt x="41" y="532"/>
                    </a:cubicBezTo>
                    <a:cubicBezTo>
                      <a:pt x="41" y="532"/>
                      <a:pt x="42" y="533"/>
                      <a:pt x="42" y="533"/>
                    </a:cubicBezTo>
                    <a:cubicBezTo>
                      <a:pt x="42" y="533"/>
                      <a:pt x="42" y="533"/>
                      <a:pt x="42" y="533"/>
                    </a:cubicBezTo>
                    <a:cubicBezTo>
                      <a:pt x="43" y="533"/>
                      <a:pt x="43" y="533"/>
                      <a:pt x="43" y="533"/>
                    </a:cubicBezTo>
                    <a:cubicBezTo>
                      <a:pt x="43" y="533"/>
                      <a:pt x="43" y="533"/>
                      <a:pt x="43" y="533"/>
                    </a:cubicBezTo>
                    <a:cubicBezTo>
                      <a:pt x="44" y="533"/>
                      <a:pt x="44" y="533"/>
                      <a:pt x="44" y="532"/>
                    </a:cubicBezTo>
                    <a:cubicBezTo>
                      <a:pt x="45" y="532"/>
                      <a:pt x="45" y="532"/>
                      <a:pt x="45" y="531"/>
                    </a:cubicBezTo>
                    <a:cubicBezTo>
                      <a:pt x="44" y="531"/>
                      <a:pt x="44" y="530"/>
                      <a:pt x="44" y="530"/>
                    </a:cubicBezTo>
                    <a:cubicBezTo>
                      <a:pt x="44" y="530"/>
                      <a:pt x="41" y="529"/>
                      <a:pt x="37" y="526"/>
                    </a:cubicBezTo>
                    <a:cubicBezTo>
                      <a:pt x="32" y="523"/>
                      <a:pt x="23" y="518"/>
                      <a:pt x="16" y="514"/>
                    </a:cubicBezTo>
                    <a:cubicBezTo>
                      <a:pt x="13" y="511"/>
                      <a:pt x="9" y="509"/>
                      <a:pt x="7" y="508"/>
                    </a:cubicBezTo>
                    <a:cubicBezTo>
                      <a:pt x="6" y="507"/>
                      <a:pt x="5" y="506"/>
                      <a:pt x="4" y="506"/>
                    </a:cubicBezTo>
                    <a:cubicBezTo>
                      <a:pt x="4" y="505"/>
                      <a:pt x="4" y="505"/>
                      <a:pt x="4" y="505"/>
                    </a:cubicBezTo>
                    <a:cubicBezTo>
                      <a:pt x="4" y="505"/>
                      <a:pt x="4" y="505"/>
                      <a:pt x="4" y="505"/>
                    </a:cubicBezTo>
                    <a:cubicBezTo>
                      <a:pt x="3" y="506"/>
                      <a:pt x="3" y="506"/>
                      <a:pt x="3" y="506"/>
                    </a:cubicBezTo>
                    <a:cubicBezTo>
                      <a:pt x="4" y="506"/>
                      <a:pt x="4" y="506"/>
                      <a:pt x="4" y="506"/>
                    </a:cubicBezTo>
                    <a:cubicBezTo>
                      <a:pt x="4" y="505"/>
                      <a:pt x="4" y="505"/>
                      <a:pt x="4" y="505"/>
                    </a:cubicBezTo>
                    <a:cubicBezTo>
                      <a:pt x="3" y="506"/>
                      <a:pt x="3" y="506"/>
                      <a:pt x="3" y="506"/>
                    </a:cubicBezTo>
                    <a:cubicBezTo>
                      <a:pt x="4" y="506"/>
                      <a:pt x="4" y="506"/>
                      <a:pt x="4" y="506"/>
                    </a:cubicBezTo>
                    <a:cubicBezTo>
                      <a:pt x="3" y="506"/>
                      <a:pt x="3" y="506"/>
                      <a:pt x="3" y="506"/>
                    </a:cubicBezTo>
                    <a:cubicBezTo>
                      <a:pt x="4" y="506"/>
                      <a:pt x="4" y="506"/>
                      <a:pt x="4" y="506"/>
                    </a:cubicBezTo>
                    <a:cubicBezTo>
                      <a:pt x="4" y="506"/>
                      <a:pt x="4" y="506"/>
                      <a:pt x="4" y="506"/>
                    </a:cubicBezTo>
                    <a:cubicBezTo>
                      <a:pt x="3" y="506"/>
                      <a:pt x="3" y="506"/>
                      <a:pt x="3" y="506"/>
                    </a:cubicBezTo>
                    <a:cubicBezTo>
                      <a:pt x="4" y="506"/>
                      <a:pt x="4" y="506"/>
                      <a:pt x="4" y="506"/>
                    </a:cubicBezTo>
                    <a:cubicBezTo>
                      <a:pt x="3" y="506"/>
                      <a:pt x="3" y="506"/>
                      <a:pt x="3" y="506"/>
                    </a:cubicBezTo>
                    <a:cubicBezTo>
                      <a:pt x="4" y="507"/>
                      <a:pt x="4" y="507"/>
                      <a:pt x="4" y="507"/>
                    </a:cubicBezTo>
                    <a:cubicBezTo>
                      <a:pt x="4" y="506"/>
                      <a:pt x="4" y="506"/>
                      <a:pt x="4" y="506"/>
                    </a:cubicBezTo>
                    <a:cubicBezTo>
                      <a:pt x="3" y="506"/>
                      <a:pt x="3" y="506"/>
                      <a:pt x="3" y="506"/>
                    </a:cubicBezTo>
                    <a:cubicBezTo>
                      <a:pt x="4" y="507"/>
                      <a:pt x="4" y="507"/>
                      <a:pt x="4" y="507"/>
                    </a:cubicBezTo>
                    <a:cubicBezTo>
                      <a:pt x="3" y="506"/>
                      <a:pt x="3" y="506"/>
                      <a:pt x="3" y="506"/>
                    </a:cubicBezTo>
                    <a:cubicBezTo>
                      <a:pt x="2" y="507"/>
                      <a:pt x="2" y="507"/>
                      <a:pt x="2" y="507"/>
                    </a:cubicBezTo>
                    <a:cubicBezTo>
                      <a:pt x="2" y="507"/>
                      <a:pt x="12" y="513"/>
                      <a:pt x="22" y="518"/>
                    </a:cubicBezTo>
                    <a:cubicBezTo>
                      <a:pt x="27" y="521"/>
                      <a:pt x="32" y="523"/>
                      <a:pt x="36" y="525"/>
                    </a:cubicBezTo>
                    <a:cubicBezTo>
                      <a:pt x="38" y="526"/>
                      <a:pt x="40" y="527"/>
                      <a:pt x="41" y="528"/>
                    </a:cubicBezTo>
                    <a:cubicBezTo>
                      <a:pt x="42" y="528"/>
                      <a:pt x="43" y="528"/>
                      <a:pt x="43" y="528"/>
                    </a:cubicBezTo>
                    <a:cubicBezTo>
                      <a:pt x="43" y="529"/>
                      <a:pt x="43" y="529"/>
                      <a:pt x="43" y="529"/>
                    </a:cubicBezTo>
                    <a:cubicBezTo>
                      <a:pt x="44" y="529"/>
                      <a:pt x="44" y="529"/>
                      <a:pt x="44" y="529"/>
                    </a:cubicBezTo>
                    <a:cubicBezTo>
                      <a:pt x="45" y="529"/>
                      <a:pt x="45" y="529"/>
                      <a:pt x="45" y="529"/>
                    </a:cubicBezTo>
                    <a:cubicBezTo>
                      <a:pt x="45" y="528"/>
                      <a:pt x="45" y="528"/>
                      <a:pt x="45" y="528"/>
                    </a:cubicBezTo>
                    <a:cubicBezTo>
                      <a:pt x="46" y="528"/>
                      <a:pt x="46" y="527"/>
                      <a:pt x="46" y="527"/>
                    </a:cubicBezTo>
                    <a:cubicBezTo>
                      <a:pt x="46" y="527"/>
                      <a:pt x="45" y="526"/>
                      <a:pt x="45" y="526"/>
                    </a:cubicBezTo>
                    <a:cubicBezTo>
                      <a:pt x="45" y="526"/>
                      <a:pt x="42" y="525"/>
                      <a:pt x="39" y="522"/>
                    </a:cubicBezTo>
                    <a:cubicBezTo>
                      <a:pt x="33" y="519"/>
                      <a:pt x="25" y="514"/>
                      <a:pt x="17" y="509"/>
                    </a:cubicBezTo>
                    <a:cubicBezTo>
                      <a:pt x="14" y="507"/>
                      <a:pt x="11" y="505"/>
                      <a:pt x="8" y="504"/>
                    </a:cubicBezTo>
                    <a:cubicBezTo>
                      <a:pt x="7" y="503"/>
                      <a:pt x="6" y="502"/>
                      <a:pt x="6" y="502"/>
                    </a:cubicBezTo>
                    <a:cubicBezTo>
                      <a:pt x="5" y="501"/>
                      <a:pt x="5" y="501"/>
                      <a:pt x="5" y="501"/>
                    </a:cubicBezTo>
                    <a:cubicBezTo>
                      <a:pt x="5" y="501"/>
                      <a:pt x="5" y="501"/>
                      <a:pt x="5" y="501"/>
                    </a:cubicBezTo>
                    <a:cubicBezTo>
                      <a:pt x="5" y="502"/>
                      <a:pt x="5" y="502"/>
                      <a:pt x="5" y="502"/>
                    </a:cubicBezTo>
                    <a:cubicBezTo>
                      <a:pt x="5" y="501"/>
                      <a:pt x="5" y="501"/>
                      <a:pt x="5" y="501"/>
                    </a:cubicBezTo>
                    <a:cubicBezTo>
                      <a:pt x="5" y="501"/>
                      <a:pt x="5" y="501"/>
                      <a:pt x="5" y="501"/>
                    </a:cubicBezTo>
                    <a:cubicBezTo>
                      <a:pt x="5" y="502"/>
                      <a:pt x="5" y="502"/>
                      <a:pt x="5" y="502"/>
                    </a:cubicBezTo>
                    <a:cubicBezTo>
                      <a:pt x="5" y="501"/>
                      <a:pt x="5" y="501"/>
                      <a:pt x="5" y="501"/>
                    </a:cubicBezTo>
                    <a:cubicBezTo>
                      <a:pt x="4" y="502"/>
                      <a:pt x="4" y="502"/>
                      <a:pt x="4" y="502"/>
                    </a:cubicBezTo>
                    <a:cubicBezTo>
                      <a:pt x="5" y="502"/>
                      <a:pt x="5" y="502"/>
                      <a:pt x="5" y="502"/>
                    </a:cubicBezTo>
                    <a:cubicBezTo>
                      <a:pt x="5" y="502"/>
                      <a:pt x="5" y="501"/>
                      <a:pt x="5" y="501"/>
                    </a:cubicBezTo>
                    <a:cubicBezTo>
                      <a:pt x="4" y="502"/>
                      <a:pt x="4" y="502"/>
                      <a:pt x="4" y="502"/>
                    </a:cubicBezTo>
                    <a:cubicBezTo>
                      <a:pt x="5" y="502"/>
                      <a:pt x="5" y="502"/>
                      <a:pt x="5" y="502"/>
                    </a:cubicBezTo>
                    <a:cubicBezTo>
                      <a:pt x="4" y="502"/>
                      <a:pt x="4" y="502"/>
                      <a:pt x="4" y="502"/>
                    </a:cubicBezTo>
                    <a:cubicBezTo>
                      <a:pt x="5" y="503"/>
                      <a:pt x="5" y="503"/>
                      <a:pt x="5" y="503"/>
                    </a:cubicBezTo>
                    <a:cubicBezTo>
                      <a:pt x="5" y="502"/>
                      <a:pt x="5" y="502"/>
                      <a:pt x="5" y="502"/>
                    </a:cubicBezTo>
                    <a:cubicBezTo>
                      <a:pt x="4" y="502"/>
                      <a:pt x="4" y="502"/>
                      <a:pt x="4" y="502"/>
                    </a:cubicBezTo>
                    <a:cubicBezTo>
                      <a:pt x="5" y="503"/>
                      <a:pt x="5" y="503"/>
                      <a:pt x="5" y="503"/>
                    </a:cubicBezTo>
                    <a:cubicBezTo>
                      <a:pt x="4" y="502"/>
                      <a:pt x="4" y="502"/>
                      <a:pt x="4" y="502"/>
                    </a:cubicBezTo>
                    <a:cubicBezTo>
                      <a:pt x="3" y="503"/>
                      <a:pt x="3" y="503"/>
                      <a:pt x="3" y="503"/>
                    </a:cubicBezTo>
                    <a:cubicBezTo>
                      <a:pt x="44" y="523"/>
                      <a:pt x="44" y="523"/>
                      <a:pt x="44" y="523"/>
                    </a:cubicBezTo>
                    <a:cubicBezTo>
                      <a:pt x="44" y="523"/>
                      <a:pt x="45" y="523"/>
                      <a:pt x="45" y="523"/>
                    </a:cubicBezTo>
                    <a:cubicBezTo>
                      <a:pt x="46" y="522"/>
                      <a:pt x="46" y="522"/>
                      <a:pt x="46" y="521"/>
                    </a:cubicBezTo>
                    <a:cubicBezTo>
                      <a:pt x="46" y="521"/>
                      <a:pt x="46" y="521"/>
                      <a:pt x="46" y="521"/>
                    </a:cubicBezTo>
                    <a:cubicBezTo>
                      <a:pt x="46" y="520"/>
                      <a:pt x="46" y="520"/>
                      <a:pt x="46" y="520"/>
                    </a:cubicBezTo>
                    <a:cubicBezTo>
                      <a:pt x="45" y="520"/>
                      <a:pt x="45" y="520"/>
                      <a:pt x="45" y="520"/>
                    </a:cubicBezTo>
                    <a:cubicBezTo>
                      <a:pt x="45" y="520"/>
                      <a:pt x="45" y="520"/>
                      <a:pt x="43" y="519"/>
                    </a:cubicBezTo>
                    <a:cubicBezTo>
                      <a:pt x="39" y="516"/>
                      <a:pt x="29" y="510"/>
                      <a:pt x="21" y="505"/>
                    </a:cubicBezTo>
                    <a:cubicBezTo>
                      <a:pt x="16" y="502"/>
                      <a:pt x="12" y="500"/>
                      <a:pt x="9" y="498"/>
                    </a:cubicBezTo>
                    <a:cubicBezTo>
                      <a:pt x="8" y="497"/>
                      <a:pt x="6" y="496"/>
                      <a:pt x="6" y="496"/>
                    </a:cubicBezTo>
                    <a:cubicBezTo>
                      <a:pt x="5" y="495"/>
                      <a:pt x="5" y="495"/>
                      <a:pt x="5" y="495"/>
                    </a:cubicBezTo>
                    <a:cubicBezTo>
                      <a:pt x="5" y="495"/>
                      <a:pt x="5" y="495"/>
                      <a:pt x="5" y="495"/>
                    </a:cubicBezTo>
                    <a:cubicBezTo>
                      <a:pt x="4" y="495"/>
                      <a:pt x="4" y="495"/>
                      <a:pt x="4" y="495"/>
                    </a:cubicBezTo>
                    <a:cubicBezTo>
                      <a:pt x="5" y="495"/>
                      <a:pt x="5" y="495"/>
                      <a:pt x="5" y="495"/>
                    </a:cubicBezTo>
                    <a:cubicBezTo>
                      <a:pt x="5" y="495"/>
                      <a:pt x="5" y="495"/>
                      <a:pt x="5" y="495"/>
                    </a:cubicBezTo>
                    <a:cubicBezTo>
                      <a:pt x="4" y="495"/>
                      <a:pt x="4" y="495"/>
                      <a:pt x="4" y="495"/>
                    </a:cubicBezTo>
                    <a:cubicBezTo>
                      <a:pt x="5" y="495"/>
                      <a:pt x="5" y="495"/>
                      <a:pt x="5" y="495"/>
                    </a:cubicBezTo>
                    <a:cubicBezTo>
                      <a:pt x="4" y="496"/>
                      <a:pt x="4" y="496"/>
                      <a:pt x="4" y="496"/>
                    </a:cubicBezTo>
                    <a:cubicBezTo>
                      <a:pt x="5" y="495"/>
                      <a:pt x="5" y="495"/>
                      <a:pt x="5" y="495"/>
                    </a:cubicBezTo>
                    <a:cubicBezTo>
                      <a:pt x="5" y="495"/>
                      <a:pt x="5" y="495"/>
                      <a:pt x="5" y="495"/>
                    </a:cubicBezTo>
                    <a:cubicBezTo>
                      <a:pt x="4" y="496"/>
                      <a:pt x="4" y="496"/>
                      <a:pt x="4" y="496"/>
                    </a:cubicBezTo>
                    <a:cubicBezTo>
                      <a:pt x="5" y="495"/>
                      <a:pt x="5" y="495"/>
                      <a:pt x="5" y="495"/>
                    </a:cubicBezTo>
                    <a:cubicBezTo>
                      <a:pt x="3" y="496"/>
                      <a:pt x="3" y="496"/>
                      <a:pt x="3" y="496"/>
                    </a:cubicBezTo>
                    <a:cubicBezTo>
                      <a:pt x="5" y="496"/>
                      <a:pt x="5" y="496"/>
                      <a:pt x="5" y="496"/>
                    </a:cubicBezTo>
                    <a:cubicBezTo>
                      <a:pt x="5" y="495"/>
                      <a:pt x="5" y="495"/>
                      <a:pt x="5" y="495"/>
                    </a:cubicBezTo>
                    <a:cubicBezTo>
                      <a:pt x="3" y="496"/>
                      <a:pt x="3" y="496"/>
                      <a:pt x="3" y="496"/>
                    </a:cubicBezTo>
                    <a:cubicBezTo>
                      <a:pt x="5" y="496"/>
                      <a:pt x="5" y="496"/>
                      <a:pt x="5" y="496"/>
                    </a:cubicBezTo>
                    <a:cubicBezTo>
                      <a:pt x="3" y="496"/>
                      <a:pt x="3" y="496"/>
                      <a:pt x="3" y="496"/>
                    </a:cubicBezTo>
                    <a:cubicBezTo>
                      <a:pt x="5" y="497"/>
                      <a:pt x="5" y="497"/>
                      <a:pt x="5" y="497"/>
                    </a:cubicBezTo>
                    <a:cubicBezTo>
                      <a:pt x="4" y="496"/>
                      <a:pt x="4" y="496"/>
                      <a:pt x="4" y="496"/>
                    </a:cubicBezTo>
                    <a:cubicBezTo>
                      <a:pt x="4" y="497"/>
                      <a:pt x="4" y="497"/>
                      <a:pt x="4" y="497"/>
                    </a:cubicBezTo>
                    <a:cubicBezTo>
                      <a:pt x="4" y="497"/>
                      <a:pt x="4" y="497"/>
                      <a:pt x="5" y="497"/>
                    </a:cubicBezTo>
                    <a:cubicBezTo>
                      <a:pt x="4" y="496"/>
                      <a:pt x="4" y="496"/>
                      <a:pt x="4" y="496"/>
                    </a:cubicBezTo>
                    <a:cubicBezTo>
                      <a:pt x="4" y="497"/>
                      <a:pt x="4" y="497"/>
                      <a:pt x="4" y="497"/>
                    </a:cubicBezTo>
                    <a:cubicBezTo>
                      <a:pt x="4" y="496"/>
                      <a:pt x="4" y="496"/>
                      <a:pt x="4" y="496"/>
                    </a:cubicBezTo>
                    <a:cubicBezTo>
                      <a:pt x="4" y="497"/>
                      <a:pt x="4" y="497"/>
                      <a:pt x="4" y="497"/>
                    </a:cubicBezTo>
                    <a:cubicBezTo>
                      <a:pt x="4" y="497"/>
                      <a:pt x="4" y="497"/>
                      <a:pt x="4" y="497"/>
                    </a:cubicBezTo>
                    <a:cubicBezTo>
                      <a:pt x="4" y="496"/>
                      <a:pt x="4" y="496"/>
                      <a:pt x="4" y="496"/>
                    </a:cubicBezTo>
                    <a:cubicBezTo>
                      <a:pt x="4" y="497"/>
                      <a:pt x="4" y="497"/>
                      <a:pt x="4" y="497"/>
                    </a:cubicBezTo>
                    <a:cubicBezTo>
                      <a:pt x="4" y="497"/>
                      <a:pt x="4" y="497"/>
                      <a:pt x="4" y="497"/>
                    </a:cubicBezTo>
                    <a:cubicBezTo>
                      <a:pt x="4" y="497"/>
                      <a:pt x="4" y="497"/>
                      <a:pt x="4" y="497"/>
                    </a:cubicBezTo>
                    <a:cubicBezTo>
                      <a:pt x="4" y="497"/>
                      <a:pt x="4" y="497"/>
                      <a:pt x="4" y="497"/>
                    </a:cubicBezTo>
                    <a:cubicBezTo>
                      <a:pt x="4" y="497"/>
                      <a:pt x="4" y="497"/>
                      <a:pt x="4" y="497"/>
                    </a:cubicBezTo>
                    <a:cubicBezTo>
                      <a:pt x="4" y="497"/>
                      <a:pt x="4" y="497"/>
                      <a:pt x="4" y="497"/>
                    </a:cubicBezTo>
                    <a:cubicBezTo>
                      <a:pt x="4" y="497"/>
                      <a:pt x="5" y="498"/>
                      <a:pt x="6" y="498"/>
                    </a:cubicBezTo>
                    <a:cubicBezTo>
                      <a:pt x="11" y="500"/>
                      <a:pt x="20" y="505"/>
                      <a:pt x="28" y="509"/>
                    </a:cubicBezTo>
                    <a:cubicBezTo>
                      <a:pt x="33" y="511"/>
                      <a:pt x="37" y="513"/>
                      <a:pt x="40" y="514"/>
                    </a:cubicBezTo>
                    <a:cubicBezTo>
                      <a:pt x="41" y="515"/>
                      <a:pt x="42" y="515"/>
                      <a:pt x="43" y="516"/>
                    </a:cubicBezTo>
                    <a:cubicBezTo>
                      <a:pt x="44" y="516"/>
                      <a:pt x="44" y="516"/>
                      <a:pt x="44" y="516"/>
                    </a:cubicBezTo>
                    <a:cubicBezTo>
                      <a:pt x="45" y="516"/>
                      <a:pt x="45" y="516"/>
                      <a:pt x="45" y="516"/>
                    </a:cubicBezTo>
                    <a:cubicBezTo>
                      <a:pt x="45" y="517"/>
                      <a:pt x="45" y="517"/>
                      <a:pt x="45" y="517"/>
                    </a:cubicBezTo>
                    <a:cubicBezTo>
                      <a:pt x="46" y="517"/>
                      <a:pt x="46" y="517"/>
                      <a:pt x="46" y="517"/>
                    </a:cubicBezTo>
                    <a:cubicBezTo>
                      <a:pt x="46" y="516"/>
                      <a:pt x="46" y="516"/>
                      <a:pt x="47" y="516"/>
                    </a:cubicBezTo>
                    <a:cubicBezTo>
                      <a:pt x="47" y="516"/>
                      <a:pt x="47" y="515"/>
                      <a:pt x="47" y="515"/>
                    </a:cubicBezTo>
                    <a:cubicBezTo>
                      <a:pt x="47" y="514"/>
                      <a:pt x="47" y="514"/>
                      <a:pt x="46" y="514"/>
                    </a:cubicBezTo>
                    <a:cubicBezTo>
                      <a:pt x="46" y="514"/>
                      <a:pt x="44" y="512"/>
                      <a:pt x="40" y="510"/>
                    </a:cubicBezTo>
                    <a:cubicBezTo>
                      <a:pt x="34" y="506"/>
                      <a:pt x="25" y="501"/>
                      <a:pt x="17" y="496"/>
                    </a:cubicBezTo>
                    <a:cubicBezTo>
                      <a:pt x="14" y="494"/>
                      <a:pt x="10" y="492"/>
                      <a:pt x="8" y="490"/>
                    </a:cubicBezTo>
                    <a:cubicBezTo>
                      <a:pt x="7" y="489"/>
                      <a:pt x="6" y="489"/>
                      <a:pt x="5" y="488"/>
                    </a:cubicBezTo>
                    <a:cubicBezTo>
                      <a:pt x="5" y="488"/>
                      <a:pt x="5" y="488"/>
                      <a:pt x="5" y="488"/>
                    </a:cubicBezTo>
                    <a:cubicBezTo>
                      <a:pt x="4" y="488"/>
                      <a:pt x="4" y="488"/>
                      <a:pt x="4" y="488"/>
                    </a:cubicBezTo>
                    <a:cubicBezTo>
                      <a:pt x="4" y="488"/>
                      <a:pt x="4" y="488"/>
                      <a:pt x="4" y="488"/>
                    </a:cubicBezTo>
                    <a:cubicBezTo>
                      <a:pt x="4" y="488"/>
                      <a:pt x="4" y="488"/>
                      <a:pt x="4" y="488"/>
                    </a:cubicBezTo>
                    <a:cubicBezTo>
                      <a:pt x="5" y="488"/>
                      <a:pt x="5" y="488"/>
                      <a:pt x="5" y="488"/>
                    </a:cubicBezTo>
                    <a:cubicBezTo>
                      <a:pt x="4" y="488"/>
                      <a:pt x="4" y="488"/>
                      <a:pt x="4" y="488"/>
                    </a:cubicBezTo>
                    <a:cubicBezTo>
                      <a:pt x="4" y="488"/>
                      <a:pt x="4" y="488"/>
                      <a:pt x="4" y="488"/>
                    </a:cubicBezTo>
                    <a:cubicBezTo>
                      <a:pt x="5" y="488"/>
                      <a:pt x="5" y="488"/>
                      <a:pt x="5" y="488"/>
                    </a:cubicBezTo>
                    <a:cubicBezTo>
                      <a:pt x="4" y="489"/>
                      <a:pt x="4" y="489"/>
                      <a:pt x="4" y="489"/>
                    </a:cubicBezTo>
                    <a:cubicBezTo>
                      <a:pt x="5" y="488"/>
                      <a:pt x="5" y="488"/>
                      <a:pt x="5" y="488"/>
                    </a:cubicBezTo>
                    <a:cubicBezTo>
                      <a:pt x="5" y="488"/>
                      <a:pt x="5" y="488"/>
                      <a:pt x="5" y="488"/>
                    </a:cubicBezTo>
                    <a:cubicBezTo>
                      <a:pt x="4" y="489"/>
                      <a:pt x="4" y="489"/>
                      <a:pt x="4" y="489"/>
                    </a:cubicBezTo>
                    <a:cubicBezTo>
                      <a:pt x="5" y="488"/>
                      <a:pt x="5" y="488"/>
                      <a:pt x="5" y="488"/>
                    </a:cubicBezTo>
                    <a:cubicBezTo>
                      <a:pt x="3" y="489"/>
                      <a:pt x="3" y="489"/>
                      <a:pt x="3" y="489"/>
                    </a:cubicBezTo>
                    <a:cubicBezTo>
                      <a:pt x="5" y="489"/>
                      <a:pt x="5" y="489"/>
                      <a:pt x="5" y="489"/>
                    </a:cubicBezTo>
                    <a:cubicBezTo>
                      <a:pt x="5" y="488"/>
                      <a:pt x="5" y="488"/>
                      <a:pt x="5" y="488"/>
                    </a:cubicBezTo>
                    <a:cubicBezTo>
                      <a:pt x="3" y="489"/>
                      <a:pt x="3" y="489"/>
                      <a:pt x="3" y="489"/>
                    </a:cubicBezTo>
                    <a:cubicBezTo>
                      <a:pt x="5" y="489"/>
                      <a:pt x="5" y="489"/>
                      <a:pt x="5" y="489"/>
                    </a:cubicBezTo>
                    <a:cubicBezTo>
                      <a:pt x="3" y="489"/>
                      <a:pt x="3" y="489"/>
                      <a:pt x="3" y="489"/>
                    </a:cubicBezTo>
                    <a:cubicBezTo>
                      <a:pt x="5" y="489"/>
                      <a:pt x="5" y="489"/>
                      <a:pt x="5" y="489"/>
                    </a:cubicBezTo>
                    <a:cubicBezTo>
                      <a:pt x="5" y="489"/>
                      <a:pt x="5" y="489"/>
                      <a:pt x="5" y="489"/>
                    </a:cubicBezTo>
                    <a:cubicBezTo>
                      <a:pt x="3" y="489"/>
                      <a:pt x="3" y="489"/>
                      <a:pt x="3" y="489"/>
                    </a:cubicBezTo>
                    <a:cubicBezTo>
                      <a:pt x="5" y="489"/>
                      <a:pt x="5" y="489"/>
                      <a:pt x="5" y="489"/>
                    </a:cubicBezTo>
                    <a:cubicBezTo>
                      <a:pt x="3" y="489"/>
                      <a:pt x="3" y="489"/>
                      <a:pt x="3" y="489"/>
                    </a:cubicBezTo>
                    <a:cubicBezTo>
                      <a:pt x="4" y="490"/>
                      <a:pt x="4" y="490"/>
                      <a:pt x="4" y="490"/>
                    </a:cubicBezTo>
                    <a:cubicBezTo>
                      <a:pt x="5" y="489"/>
                      <a:pt x="5" y="489"/>
                      <a:pt x="5" y="489"/>
                    </a:cubicBezTo>
                    <a:cubicBezTo>
                      <a:pt x="3" y="489"/>
                      <a:pt x="3" y="489"/>
                      <a:pt x="3" y="489"/>
                    </a:cubicBezTo>
                    <a:cubicBezTo>
                      <a:pt x="4" y="490"/>
                      <a:pt x="4" y="490"/>
                      <a:pt x="4" y="490"/>
                    </a:cubicBezTo>
                    <a:cubicBezTo>
                      <a:pt x="5" y="490"/>
                      <a:pt x="5" y="490"/>
                      <a:pt x="5" y="490"/>
                    </a:cubicBezTo>
                    <a:cubicBezTo>
                      <a:pt x="3" y="489"/>
                      <a:pt x="3" y="489"/>
                      <a:pt x="3" y="489"/>
                    </a:cubicBezTo>
                    <a:cubicBezTo>
                      <a:pt x="4" y="490"/>
                      <a:pt x="4" y="490"/>
                      <a:pt x="4" y="490"/>
                    </a:cubicBezTo>
                    <a:cubicBezTo>
                      <a:pt x="5" y="490"/>
                      <a:pt x="5" y="490"/>
                      <a:pt x="5" y="490"/>
                    </a:cubicBezTo>
                    <a:cubicBezTo>
                      <a:pt x="3" y="489"/>
                      <a:pt x="3" y="489"/>
                      <a:pt x="3" y="489"/>
                    </a:cubicBezTo>
                    <a:cubicBezTo>
                      <a:pt x="4" y="490"/>
                      <a:pt x="4" y="490"/>
                      <a:pt x="4" y="490"/>
                    </a:cubicBezTo>
                    <a:cubicBezTo>
                      <a:pt x="4" y="489"/>
                      <a:pt x="4" y="489"/>
                      <a:pt x="4" y="489"/>
                    </a:cubicBezTo>
                    <a:cubicBezTo>
                      <a:pt x="4" y="490"/>
                      <a:pt x="4" y="490"/>
                      <a:pt x="4" y="490"/>
                    </a:cubicBezTo>
                    <a:cubicBezTo>
                      <a:pt x="4" y="490"/>
                      <a:pt x="4" y="490"/>
                      <a:pt x="4" y="490"/>
                    </a:cubicBezTo>
                    <a:cubicBezTo>
                      <a:pt x="4" y="489"/>
                      <a:pt x="4" y="489"/>
                      <a:pt x="4" y="489"/>
                    </a:cubicBezTo>
                    <a:cubicBezTo>
                      <a:pt x="4" y="490"/>
                      <a:pt x="4" y="490"/>
                      <a:pt x="4" y="490"/>
                    </a:cubicBezTo>
                    <a:cubicBezTo>
                      <a:pt x="4" y="490"/>
                      <a:pt x="4" y="490"/>
                      <a:pt x="4" y="490"/>
                    </a:cubicBezTo>
                    <a:cubicBezTo>
                      <a:pt x="3" y="490"/>
                      <a:pt x="3" y="490"/>
                      <a:pt x="3" y="490"/>
                    </a:cubicBezTo>
                    <a:cubicBezTo>
                      <a:pt x="4" y="490"/>
                      <a:pt x="4" y="490"/>
                      <a:pt x="4" y="490"/>
                    </a:cubicBezTo>
                    <a:cubicBezTo>
                      <a:pt x="4" y="490"/>
                      <a:pt x="4" y="490"/>
                      <a:pt x="4" y="490"/>
                    </a:cubicBezTo>
                    <a:cubicBezTo>
                      <a:pt x="3" y="490"/>
                      <a:pt x="3" y="490"/>
                      <a:pt x="3" y="490"/>
                    </a:cubicBezTo>
                    <a:cubicBezTo>
                      <a:pt x="4" y="490"/>
                      <a:pt x="5" y="491"/>
                      <a:pt x="6" y="491"/>
                    </a:cubicBezTo>
                    <a:cubicBezTo>
                      <a:pt x="10" y="493"/>
                      <a:pt x="20" y="498"/>
                      <a:pt x="28" y="502"/>
                    </a:cubicBezTo>
                    <a:cubicBezTo>
                      <a:pt x="32" y="504"/>
                      <a:pt x="35" y="506"/>
                      <a:pt x="38" y="508"/>
                    </a:cubicBezTo>
                    <a:cubicBezTo>
                      <a:pt x="41" y="509"/>
                      <a:pt x="43" y="510"/>
                      <a:pt x="43" y="510"/>
                    </a:cubicBezTo>
                    <a:cubicBezTo>
                      <a:pt x="43" y="511"/>
                      <a:pt x="44" y="510"/>
                      <a:pt x="45" y="510"/>
                    </a:cubicBezTo>
                    <a:cubicBezTo>
                      <a:pt x="45" y="509"/>
                      <a:pt x="45" y="509"/>
                      <a:pt x="45" y="509"/>
                    </a:cubicBezTo>
                    <a:cubicBezTo>
                      <a:pt x="45" y="508"/>
                      <a:pt x="45" y="508"/>
                      <a:pt x="45" y="508"/>
                    </a:cubicBezTo>
                    <a:cubicBezTo>
                      <a:pt x="44" y="508"/>
                      <a:pt x="44" y="508"/>
                      <a:pt x="44" y="508"/>
                    </a:cubicBezTo>
                    <a:cubicBezTo>
                      <a:pt x="43" y="507"/>
                      <a:pt x="43" y="506"/>
                      <a:pt x="41" y="505"/>
                    </a:cubicBezTo>
                    <a:cubicBezTo>
                      <a:pt x="31" y="499"/>
                      <a:pt x="2" y="482"/>
                      <a:pt x="2" y="482"/>
                    </a:cubicBezTo>
                    <a:cubicBezTo>
                      <a:pt x="2" y="483"/>
                      <a:pt x="2" y="483"/>
                      <a:pt x="2" y="483"/>
                    </a:cubicBezTo>
                    <a:cubicBezTo>
                      <a:pt x="3" y="484"/>
                      <a:pt x="3" y="484"/>
                      <a:pt x="3" y="484"/>
                    </a:cubicBezTo>
                    <a:cubicBezTo>
                      <a:pt x="2" y="483"/>
                      <a:pt x="2" y="483"/>
                      <a:pt x="2" y="483"/>
                    </a:cubicBezTo>
                    <a:cubicBezTo>
                      <a:pt x="2" y="484"/>
                      <a:pt x="2" y="484"/>
                      <a:pt x="2" y="484"/>
                    </a:cubicBezTo>
                    <a:cubicBezTo>
                      <a:pt x="2" y="484"/>
                      <a:pt x="3" y="484"/>
                      <a:pt x="3" y="484"/>
                    </a:cubicBezTo>
                    <a:cubicBezTo>
                      <a:pt x="2" y="483"/>
                      <a:pt x="2" y="483"/>
                      <a:pt x="2" y="483"/>
                    </a:cubicBezTo>
                    <a:cubicBezTo>
                      <a:pt x="2" y="484"/>
                      <a:pt x="2" y="484"/>
                      <a:pt x="2" y="484"/>
                    </a:cubicBezTo>
                    <a:cubicBezTo>
                      <a:pt x="2" y="483"/>
                      <a:pt x="2" y="483"/>
                      <a:pt x="2" y="483"/>
                    </a:cubicBezTo>
                    <a:cubicBezTo>
                      <a:pt x="2" y="484"/>
                      <a:pt x="2" y="484"/>
                      <a:pt x="2" y="484"/>
                    </a:cubicBezTo>
                    <a:cubicBezTo>
                      <a:pt x="2" y="484"/>
                      <a:pt x="2" y="484"/>
                      <a:pt x="2" y="484"/>
                    </a:cubicBezTo>
                    <a:cubicBezTo>
                      <a:pt x="2" y="483"/>
                      <a:pt x="2" y="483"/>
                      <a:pt x="2" y="483"/>
                    </a:cubicBezTo>
                    <a:cubicBezTo>
                      <a:pt x="2" y="484"/>
                      <a:pt x="2" y="484"/>
                      <a:pt x="2" y="484"/>
                    </a:cubicBezTo>
                    <a:cubicBezTo>
                      <a:pt x="2" y="483"/>
                      <a:pt x="2" y="483"/>
                      <a:pt x="2" y="483"/>
                    </a:cubicBezTo>
                    <a:cubicBezTo>
                      <a:pt x="1" y="484"/>
                      <a:pt x="1" y="484"/>
                      <a:pt x="1" y="484"/>
                    </a:cubicBezTo>
                    <a:cubicBezTo>
                      <a:pt x="2" y="484"/>
                      <a:pt x="2" y="484"/>
                      <a:pt x="2" y="484"/>
                    </a:cubicBezTo>
                    <a:cubicBezTo>
                      <a:pt x="2" y="483"/>
                      <a:pt x="2" y="483"/>
                      <a:pt x="2" y="483"/>
                    </a:cubicBezTo>
                    <a:cubicBezTo>
                      <a:pt x="1" y="484"/>
                      <a:pt x="1" y="484"/>
                      <a:pt x="1" y="484"/>
                    </a:cubicBezTo>
                    <a:cubicBezTo>
                      <a:pt x="1" y="484"/>
                      <a:pt x="1" y="484"/>
                      <a:pt x="1" y="484"/>
                    </a:cubicBezTo>
                    <a:cubicBezTo>
                      <a:pt x="2" y="484"/>
                      <a:pt x="3" y="485"/>
                      <a:pt x="4" y="486"/>
                    </a:cubicBezTo>
                    <a:cubicBezTo>
                      <a:pt x="9" y="488"/>
                      <a:pt x="19" y="492"/>
                      <a:pt x="28" y="497"/>
                    </a:cubicBezTo>
                    <a:cubicBezTo>
                      <a:pt x="36" y="501"/>
                      <a:pt x="44" y="504"/>
                      <a:pt x="44" y="504"/>
                    </a:cubicBezTo>
                    <a:cubicBezTo>
                      <a:pt x="44" y="505"/>
                      <a:pt x="45" y="504"/>
                      <a:pt x="45" y="504"/>
                    </a:cubicBezTo>
                    <a:cubicBezTo>
                      <a:pt x="46" y="503"/>
                      <a:pt x="46" y="502"/>
                      <a:pt x="45" y="502"/>
                    </a:cubicBezTo>
                    <a:cubicBezTo>
                      <a:pt x="45" y="502"/>
                      <a:pt x="42" y="500"/>
                      <a:pt x="38" y="498"/>
                    </a:cubicBezTo>
                    <a:cubicBezTo>
                      <a:pt x="32" y="494"/>
                      <a:pt x="24" y="489"/>
                      <a:pt x="16" y="484"/>
                    </a:cubicBezTo>
                    <a:cubicBezTo>
                      <a:pt x="12" y="482"/>
                      <a:pt x="9" y="480"/>
                      <a:pt x="7" y="478"/>
                    </a:cubicBezTo>
                    <a:cubicBezTo>
                      <a:pt x="6" y="477"/>
                      <a:pt x="5" y="477"/>
                      <a:pt x="4" y="476"/>
                    </a:cubicBezTo>
                    <a:cubicBezTo>
                      <a:pt x="3" y="476"/>
                      <a:pt x="3" y="476"/>
                      <a:pt x="3" y="476"/>
                    </a:cubicBezTo>
                    <a:cubicBezTo>
                      <a:pt x="3" y="476"/>
                      <a:pt x="3" y="476"/>
                      <a:pt x="3" y="476"/>
                    </a:cubicBezTo>
                    <a:cubicBezTo>
                      <a:pt x="3" y="476"/>
                      <a:pt x="3" y="476"/>
                      <a:pt x="3" y="476"/>
                    </a:cubicBezTo>
                    <a:cubicBezTo>
                      <a:pt x="3" y="476"/>
                      <a:pt x="3" y="476"/>
                      <a:pt x="3" y="476"/>
                    </a:cubicBezTo>
                    <a:cubicBezTo>
                      <a:pt x="3" y="476"/>
                      <a:pt x="3" y="476"/>
                      <a:pt x="3" y="476"/>
                    </a:cubicBezTo>
                    <a:cubicBezTo>
                      <a:pt x="3" y="476"/>
                      <a:pt x="3" y="476"/>
                      <a:pt x="3" y="476"/>
                    </a:cubicBezTo>
                    <a:cubicBezTo>
                      <a:pt x="3" y="476"/>
                      <a:pt x="3" y="476"/>
                      <a:pt x="3" y="476"/>
                    </a:cubicBezTo>
                    <a:cubicBezTo>
                      <a:pt x="3" y="476"/>
                      <a:pt x="3" y="476"/>
                      <a:pt x="3" y="476"/>
                    </a:cubicBezTo>
                    <a:cubicBezTo>
                      <a:pt x="2" y="477"/>
                      <a:pt x="2" y="477"/>
                      <a:pt x="2" y="477"/>
                    </a:cubicBezTo>
                    <a:cubicBezTo>
                      <a:pt x="3" y="476"/>
                      <a:pt x="3" y="476"/>
                      <a:pt x="3" y="476"/>
                    </a:cubicBezTo>
                    <a:cubicBezTo>
                      <a:pt x="3" y="476"/>
                      <a:pt x="3" y="476"/>
                      <a:pt x="3" y="476"/>
                    </a:cubicBezTo>
                    <a:cubicBezTo>
                      <a:pt x="2" y="477"/>
                      <a:pt x="2" y="477"/>
                      <a:pt x="2" y="477"/>
                    </a:cubicBezTo>
                    <a:cubicBezTo>
                      <a:pt x="3" y="476"/>
                      <a:pt x="3" y="476"/>
                      <a:pt x="3" y="476"/>
                    </a:cubicBezTo>
                    <a:cubicBezTo>
                      <a:pt x="2" y="477"/>
                      <a:pt x="2" y="477"/>
                      <a:pt x="2" y="477"/>
                    </a:cubicBezTo>
                    <a:cubicBezTo>
                      <a:pt x="4" y="477"/>
                      <a:pt x="4" y="477"/>
                      <a:pt x="4" y="477"/>
                    </a:cubicBezTo>
                    <a:cubicBezTo>
                      <a:pt x="4" y="476"/>
                      <a:pt x="3" y="476"/>
                      <a:pt x="3" y="476"/>
                    </a:cubicBezTo>
                    <a:cubicBezTo>
                      <a:pt x="2" y="477"/>
                      <a:pt x="2" y="477"/>
                      <a:pt x="2" y="477"/>
                    </a:cubicBezTo>
                    <a:cubicBezTo>
                      <a:pt x="4" y="477"/>
                      <a:pt x="4" y="477"/>
                      <a:pt x="4" y="477"/>
                    </a:cubicBezTo>
                    <a:cubicBezTo>
                      <a:pt x="2" y="477"/>
                      <a:pt x="2" y="477"/>
                      <a:pt x="2" y="477"/>
                    </a:cubicBezTo>
                    <a:cubicBezTo>
                      <a:pt x="1" y="478"/>
                      <a:pt x="1" y="478"/>
                      <a:pt x="1" y="478"/>
                    </a:cubicBezTo>
                    <a:cubicBezTo>
                      <a:pt x="1" y="478"/>
                      <a:pt x="11" y="483"/>
                      <a:pt x="22" y="488"/>
                    </a:cubicBezTo>
                    <a:cubicBezTo>
                      <a:pt x="27" y="491"/>
                      <a:pt x="32" y="493"/>
                      <a:pt x="36" y="495"/>
                    </a:cubicBezTo>
                    <a:cubicBezTo>
                      <a:pt x="38" y="496"/>
                      <a:pt x="40" y="497"/>
                      <a:pt x="42" y="497"/>
                    </a:cubicBezTo>
                    <a:cubicBezTo>
                      <a:pt x="42" y="498"/>
                      <a:pt x="43" y="498"/>
                      <a:pt x="43" y="498"/>
                    </a:cubicBezTo>
                    <a:cubicBezTo>
                      <a:pt x="44" y="498"/>
                      <a:pt x="44" y="498"/>
                      <a:pt x="45" y="498"/>
                    </a:cubicBezTo>
                    <a:cubicBezTo>
                      <a:pt x="45" y="498"/>
                      <a:pt x="45" y="498"/>
                      <a:pt x="45" y="498"/>
                    </a:cubicBezTo>
                    <a:cubicBezTo>
                      <a:pt x="46" y="498"/>
                      <a:pt x="46" y="498"/>
                      <a:pt x="46" y="498"/>
                    </a:cubicBezTo>
                    <a:cubicBezTo>
                      <a:pt x="46" y="497"/>
                      <a:pt x="47" y="497"/>
                      <a:pt x="46" y="496"/>
                    </a:cubicBezTo>
                    <a:cubicBezTo>
                      <a:pt x="46" y="496"/>
                      <a:pt x="46" y="496"/>
                      <a:pt x="46" y="496"/>
                    </a:cubicBezTo>
                    <a:cubicBezTo>
                      <a:pt x="24" y="482"/>
                      <a:pt x="24" y="482"/>
                      <a:pt x="24" y="482"/>
                    </a:cubicBezTo>
                    <a:cubicBezTo>
                      <a:pt x="44" y="491"/>
                      <a:pt x="44" y="491"/>
                      <a:pt x="44" y="491"/>
                    </a:cubicBezTo>
                    <a:cubicBezTo>
                      <a:pt x="45" y="491"/>
                      <a:pt x="45" y="491"/>
                      <a:pt x="46" y="490"/>
                    </a:cubicBezTo>
                    <a:cubicBezTo>
                      <a:pt x="46" y="490"/>
                      <a:pt x="46" y="489"/>
                      <a:pt x="45" y="489"/>
                    </a:cubicBezTo>
                    <a:cubicBezTo>
                      <a:pt x="33" y="481"/>
                      <a:pt x="33" y="481"/>
                      <a:pt x="33" y="481"/>
                    </a:cubicBezTo>
                    <a:cubicBezTo>
                      <a:pt x="44" y="486"/>
                      <a:pt x="44" y="486"/>
                      <a:pt x="44" y="486"/>
                    </a:cubicBezTo>
                    <a:cubicBezTo>
                      <a:pt x="45" y="487"/>
                      <a:pt x="46" y="487"/>
                      <a:pt x="46" y="486"/>
                    </a:cubicBezTo>
                    <a:cubicBezTo>
                      <a:pt x="46" y="485"/>
                      <a:pt x="46" y="484"/>
                      <a:pt x="45" y="484"/>
                    </a:cubicBezTo>
                    <a:cubicBezTo>
                      <a:pt x="45" y="484"/>
                      <a:pt x="43" y="482"/>
                      <a:pt x="39" y="480"/>
                    </a:cubicBezTo>
                    <a:cubicBezTo>
                      <a:pt x="33" y="476"/>
                      <a:pt x="25" y="471"/>
                      <a:pt x="17" y="467"/>
                    </a:cubicBezTo>
                    <a:cubicBezTo>
                      <a:pt x="14" y="465"/>
                      <a:pt x="11" y="463"/>
                      <a:pt x="8" y="461"/>
                    </a:cubicBezTo>
                    <a:cubicBezTo>
                      <a:pt x="7" y="460"/>
                      <a:pt x="6" y="460"/>
                      <a:pt x="6" y="459"/>
                    </a:cubicBezTo>
                    <a:cubicBezTo>
                      <a:pt x="5" y="459"/>
                      <a:pt x="5" y="459"/>
                      <a:pt x="5" y="459"/>
                    </a:cubicBezTo>
                    <a:cubicBezTo>
                      <a:pt x="5" y="459"/>
                      <a:pt x="5" y="459"/>
                      <a:pt x="5" y="459"/>
                    </a:cubicBezTo>
                    <a:cubicBezTo>
                      <a:pt x="5" y="459"/>
                      <a:pt x="5" y="459"/>
                      <a:pt x="5" y="459"/>
                    </a:cubicBezTo>
                    <a:cubicBezTo>
                      <a:pt x="4" y="459"/>
                      <a:pt x="4" y="459"/>
                      <a:pt x="4" y="459"/>
                    </a:cubicBezTo>
                    <a:cubicBezTo>
                      <a:pt x="5" y="459"/>
                      <a:pt x="5" y="459"/>
                      <a:pt x="5" y="459"/>
                    </a:cubicBezTo>
                    <a:cubicBezTo>
                      <a:pt x="5" y="459"/>
                      <a:pt x="5" y="459"/>
                      <a:pt x="5" y="459"/>
                    </a:cubicBezTo>
                    <a:cubicBezTo>
                      <a:pt x="4" y="459"/>
                      <a:pt x="4" y="459"/>
                      <a:pt x="4" y="459"/>
                    </a:cubicBezTo>
                    <a:cubicBezTo>
                      <a:pt x="5" y="459"/>
                      <a:pt x="5" y="459"/>
                      <a:pt x="5" y="459"/>
                    </a:cubicBezTo>
                    <a:cubicBezTo>
                      <a:pt x="4" y="460"/>
                      <a:pt x="4" y="460"/>
                      <a:pt x="4" y="460"/>
                    </a:cubicBezTo>
                    <a:cubicBezTo>
                      <a:pt x="5" y="460"/>
                      <a:pt x="5" y="460"/>
                      <a:pt x="5" y="460"/>
                    </a:cubicBezTo>
                    <a:cubicBezTo>
                      <a:pt x="5" y="459"/>
                      <a:pt x="5" y="459"/>
                      <a:pt x="5" y="459"/>
                    </a:cubicBezTo>
                    <a:cubicBezTo>
                      <a:pt x="4" y="460"/>
                      <a:pt x="4" y="460"/>
                      <a:pt x="4" y="460"/>
                    </a:cubicBezTo>
                    <a:cubicBezTo>
                      <a:pt x="5" y="460"/>
                      <a:pt x="5" y="460"/>
                      <a:pt x="5" y="460"/>
                    </a:cubicBezTo>
                    <a:cubicBezTo>
                      <a:pt x="4" y="460"/>
                      <a:pt x="4" y="460"/>
                      <a:pt x="4" y="460"/>
                    </a:cubicBezTo>
                    <a:cubicBezTo>
                      <a:pt x="5" y="461"/>
                      <a:pt x="5" y="461"/>
                      <a:pt x="5" y="461"/>
                    </a:cubicBezTo>
                    <a:cubicBezTo>
                      <a:pt x="5" y="460"/>
                      <a:pt x="5" y="460"/>
                      <a:pt x="5" y="460"/>
                    </a:cubicBezTo>
                    <a:cubicBezTo>
                      <a:pt x="4" y="460"/>
                      <a:pt x="4" y="460"/>
                      <a:pt x="4" y="460"/>
                    </a:cubicBezTo>
                    <a:cubicBezTo>
                      <a:pt x="5" y="461"/>
                      <a:pt x="5" y="461"/>
                      <a:pt x="5" y="461"/>
                    </a:cubicBezTo>
                    <a:cubicBezTo>
                      <a:pt x="5" y="460"/>
                      <a:pt x="5" y="460"/>
                      <a:pt x="5" y="460"/>
                    </a:cubicBezTo>
                    <a:cubicBezTo>
                      <a:pt x="4" y="460"/>
                      <a:pt x="4" y="460"/>
                      <a:pt x="4" y="460"/>
                    </a:cubicBezTo>
                    <a:cubicBezTo>
                      <a:pt x="4" y="461"/>
                      <a:pt x="4" y="461"/>
                      <a:pt x="4" y="461"/>
                    </a:cubicBezTo>
                    <a:cubicBezTo>
                      <a:pt x="4" y="461"/>
                      <a:pt x="5" y="461"/>
                      <a:pt x="5" y="460"/>
                    </a:cubicBezTo>
                    <a:cubicBezTo>
                      <a:pt x="4" y="460"/>
                      <a:pt x="4" y="460"/>
                      <a:pt x="4" y="460"/>
                    </a:cubicBezTo>
                    <a:cubicBezTo>
                      <a:pt x="4" y="461"/>
                      <a:pt x="4" y="461"/>
                      <a:pt x="4" y="461"/>
                    </a:cubicBezTo>
                    <a:cubicBezTo>
                      <a:pt x="4" y="460"/>
                      <a:pt x="4" y="460"/>
                      <a:pt x="4" y="460"/>
                    </a:cubicBezTo>
                    <a:cubicBezTo>
                      <a:pt x="4" y="461"/>
                      <a:pt x="4" y="461"/>
                      <a:pt x="4" y="461"/>
                    </a:cubicBezTo>
                    <a:cubicBezTo>
                      <a:pt x="4" y="461"/>
                      <a:pt x="4" y="461"/>
                      <a:pt x="4" y="461"/>
                    </a:cubicBezTo>
                    <a:cubicBezTo>
                      <a:pt x="4" y="460"/>
                      <a:pt x="4" y="460"/>
                      <a:pt x="4" y="460"/>
                    </a:cubicBezTo>
                    <a:cubicBezTo>
                      <a:pt x="4" y="461"/>
                      <a:pt x="4" y="461"/>
                      <a:pt x="4" y="461"/>
                    </a:cubicBezTo>
                    <a:cubicBezTo>
                      <a:pt x="4" y="460"/>
                      <a:pt x="4" y="460"/>
                      <a:pt x="4" y="460"/>
                    </a:cubicBezTo>
                    <a:cubicBezTo>
                      <a:pt x="4" y="461"/>
                      <a:pt x="4" y="461"/>
                      <a:pt x="4" y="461"/>
                    </a:cubicBezTo>
                    <a:cubicBezTo>
                      <a:pt x="4" y="461"/>
                      <a:pt x="4" y="461"/>
                      <a:pt x="4" y="461"/>
                    </a:cubicBezTo>
                    <a:cubicBezTo>
                      <a:pt x="4" y="460"/>
                      <a:pt x="4" y="460"/>
                      <a:pt x="4" y="460"/>
                    </a:cubicBezTo>
                    <a:cubicBezTo>
                      <a:pt x="4" y="461"/>
                      <a:pt x="4" y="461"/>
                      <a:pt x="4" y="461"/>
                    </a:cubicBezTo>
                    <a:cubicBezTo>
                      <a:pt x="4" y="461"/>
                      <a:pt x="5" y="461"/>
                      <a:pt x="6" y="462"/>
                    </a:cubicBezTo>
                    <a:cubicBezTo>
                      <a:pt x="11" y="464"/>
                      <a:pt x="20" y="468"/>
                      <a:pt x="28" y="472"/>
                    </a:cubicBezTo>
                    <a:cubicBezTo>
                      <a:pt x="36" y="475"/>
                      <a:pt x="43" y="478"/>
                      <a:pt x="43" y="478"/>
                    </a:cubicBezTo>
                    <a:cubicBezTo>
                      <a:pt x="44" y="479"/>
                      <a:pt x="44" y="479"/>
                      <a:pt x="45" y="478"/>
                    </a:cubicBezTo>
                    <a:cubicBezTo>
                      <a:pt x="45" y="477"/>
                      <a:pt x="45" y="476"/>
                      <a:pt x="44" y="476"/>
                    </a:cubicBezTo>
                    <a:cubicBezTo>
                      <a:pt x="24" y="463"/>
                      <a:pt x="24" y="463"/>
                      <a:pt x="24" y="463"/>
                    </a:cubicBezTo>
                    <a:cubicBezTo>
                      <a:pt x="43" y="472"/>
                      <a:pt x="43" y="472"/>
                      <a:pt x="43" y="472"/>
                    </a:cubicBezTo>
                    <a:cubicBezTo>
                      <a:pt x="44" y="472"/>
                      <a:pt x="44" y="472"/>
                      <a:pt x="45" y="471"/>
                    </a:cubicBezTo>
                    <a:cubicBezTo>
                      <a:pt x="45" y="471"/>
                      <a:pt x="45" y="470"/>
                      <a:pt x="44" y="470"/>
                    </a:cubicBezTo>
                    <a:cubicBezTo>
                      <a:pt x="3" y="444"/>
                      <a:pt x="3" y="444"/>
                      <a:pt x="3" y="444"/>
                    </a:cubicBezTo>
                    <a:cubicBezTo>
                      <a:pt x="2" y="445"/>
                      <a:pt x="2" y="445"/>
                      <a:pt x="2" y="445"/>
                    </a:cubicBezTo>
                    <a:cubicBezTo>
                      <a:pt x="2" y="446"/>
                      <a:pt x="2" y="446"/>
                      <a:pt x="2" y="446"/>
                    </a:cubicBezTo>
                    <a:cubicBezTo>
                      <a:pt x="2" y="446"/>
                      <a:pt x="11" y="451"/>
                      <a:pt x="21" y="455"/>
                    </a:cubicBezTo>
                    <a:cubicBezTo>
                      <a:pt x="26" y="458"/>
                      <a:pt x="31" y="460"/>
                      <a:pt x="35" y="461"/>
                    </a:cubicBezTo>
                    <a:cubicBezTo>
                      <a:pt x="37" y="462"/>
                      <a:pt x="39" y="463"/>
                      <a:pt x="40" y="464"/>
                    </a:cubicBezTo>
                    <a:cubicBezTo>
                      <a:pt x="41" y="464"/>
                      <a:pt x="41" y="464"/>
                      <a:pt x="42" y="464"/>
                    </a:cubicBezTo>
                    <a:cubicBezTo>
                      <a:pt x="42" y="464"/>
                      <a:pt x="42" y="464"/>
                      <a:pt x="42" y="464"/>
                    </a:cubicBezTo>
                    <a:cubicBezTo>
                      <a:pt x="43" y="464"/>
                      <a:pt x="43" y="464"/>
                      <a:pt x="43" y="464"/>
                    </a:cubicBezTo>
                    <a:cubicBezTo>
                      <a:pt x="44" y="464"/>
                      <a:pt x="44" y="464"/>
                      <a:pt x="44" y="464"/>
                    </a:cubicBezTo>
                    <a:cubicBezTo>
                      <a:pt x="44" y="464"/>
                      <a:pt x="44" y="464"/>
                      <a:pt x="44" y="464"/>
                    </a:cubicBezTo>
                    <a:cubicBezTo>
                      <a:pt x="45" y="463"/>
                      <a:pt x="45" y="463"/>
                      <a:pt x="45" y="463"/>
                    </a:cubicBezTo>
                    <a:cubicBezTo>
                      <a:pt x="45" y="462"/>
                      <a:pt x="44" y="462"/>
                      <a:pt x="44" y="462"/>
                    </a:cubicBezTo>
                    <a:cubicBezTo>
                      <a:pt x="5" y="437"/>
                      <a:pt x="5" y="437"/>
                      <a:pt x="5" y="437"/>
                    </a:cubicBezTo>
                    <a:cubicBezTo>
                      <a:pt x="4" y="438"/>
                      <a:pt x="4" y="438"/>
                      <a:pt x="4" y="438"/>
                    </a:cubicBezTo>
                    <a:cubicBezTo>
                      <a:pt x="3" y="440"/>
                      <a:pt x="3" y="440"/>
                      <a:pt x="3" y="440"/>
                    </a:cubicBezTo>
                    <a:cubicBezTo>
                      <a:pt x="3" y="440"/>
                      <a:pt x="13" y="444"/>
                      <a:pt x="22" y="449"/>
                    </a:cubicBezTo>
                    <a:cubicBezTo>
                      <a:pt x="27" y="452"/>
                      <a:pt x="32" y="454"/>
                      <a:pt x="36" y="456"/>
                    </a:cubicBezTo>
                    <a:cubicBezTo>
                      <a:pt x="38" y="457"/>
                      <a:pt x="40" y="458"/>
                      <a:pt x="41" y="458"/>
                    </a:cubicBezTo>
                    <a:cubicBezTo>
                      <a:pt x="41" y="458"/>
                      <a:pt x="42" y="459"/>
                      <a:pt x="42" y="459"/>
                    </a:cubicBezTo>
                    <a:cubicBezTo>
                      <a:pt x="43" y="459"/>
                      <a:pt x="43" y="459"/>
                      <a:pt x="43" y="459"/>
                    </a:cubicBezTo>
                    <a:cubicBezTo>
                      <a:pt x="43" y="459"/>
                      <a:pt x="43" y="459"/>
                      <a:pt x="44" y="459"/>
                    </a:cubicBezTo>
                    <a:cubicBezTo>
                      <a:pt x="44" y="459"/>
                      <a:pt x="44" y="459"/>
                      <a:pt x="44" y="459"/>
                    </a:cubicBezTo>
                    <a:cubicBezTo>
                      <a:pt x="44" y="459"/>
                      <a:pt x="45" y="459"/>
                      <a:pt x="45" y="458"/>
                    </a:cubicBezTo>
                    <a:cubicBezTo>
                      <a:pt x="45" y="458"/>
                      <a:pt x="45" y="458"/>
                      <a:pt x="45" y="457"/>
                    </a:cubicBezTo>
                    <a:cubicBezTo>
                      <a:pt x="45" y="457"/>
                      <a:pt x="45" y="457"/>
                      <a:pt x="45" y="456"/>
                    </a:cubicBezTo>
                    <a:cubicBezTo>
                      <a:pt x="3" y="431"/>
                      <a:pt x="3" y="431"/>
                      <a:pt x="3" y="431"/>
                    </a:cubicBezTo>
                    <a:cubicBezTo>
                      <a:pt x="3" y="432"/>
                      <a:pt x="3" y="432"/>
                      <a:pt x="3" y="432"/>
                    </a:cubicBezTo>
                    <a:cubicBezTo>
                      <a:pt x="4" y="433"/>
                      <a:pt x="4" y="433"/>
                      <a:pt x="4" y="433"/>
                    </a:cubicBezTo>
                    <a:cubicBezTo>
                      <a:pt x="3" y="432"/>
                      <a:pt x="3" y="432"/>
                      <a:pt x="3" y="432"/>
                    </a:cubicBezTo>
                    <a:cubicBezTo>
                      <a:pt x="3" y="433"/>
                      <a:pt x="3" y="433"/>
                      <a:pt x="3" y="433"/>
                    </a:cubicBezTo>
                    <a:cubicBezTo>
                      <a:pt x="3" y="433"/>
                      <a:pt x="4" y="433"/>
                      <a:pt x="4" y="433"/>
                    </a:cubicBezTo>
                    <a:cubicBezTo>
                      <a:pt x="3" y="432"/>
                      <a:pt x="3" y="432"/>
                      <a:pt x="3" y="432"/>
                    </a:cubicBezTo>
                    <a:cubicBezTo>
                      <a:pt x="3" y="433"/>
                      <a:pt x="3" y="433"/>
                      <a:pt x="3" y="433"/>
                    </a:cubicBezTo>
                    <a:cubicBezTo>
                      <a:pt x="3" y="432"/>
                      <a:pt x="3" y="432"/>
                      <a:pt x="3" y="432"/>
                    </a:cubicBezTo>
                    <a:cubicBezTo>
                      <a:pt x="3" y="433"/>
                      <a:pt x="3" y="433"/>
                      <a:pt x="3" y="433"/>
                    </a:cubicBezTo>
                    <a:cubicBezTo>
                      <a:pt x="3" y="433"/>
                      <a:pt x="3" y="433"/>
                      <a:pt x="3" y="433"/>
                    </a:cubicBezTo>
                    <a:cubicBezTo>
                      <a:pt x="3" y="432"/>
                      <a:pt x="3" y="432"/>
                      <a:pt x="3" y="432"/>
                    </a:cubicBezTo>
                    <a:cubicBezTo>
                      <a:pt x="3" y="433"/>
                      <a:pt x="3" y="433"/>
                      <a:pt x="3" y="433"/>
                    </a:cubicBezTo>
                    <a:cubicBezTo>
                      <a:pt x="3" y="433"/>
                      <a:pt x="3" y="433"/>
                      <a:pt x="3" y="433"/>
                    </a:cubicBezTo>
                    <a:cubicBezTo>
                      <a:pt x="3" y="433"/>
                      <a:pt x="3" y="433"/>
                      <a:pt x="3" y="433"/>
                    </a:cubicBezTo>
                    <a:cubicBezTo>
                      <a:pt x="3" y="433"/>
                      <a:pt x="3" y="433"/>
                      <a:pt x="3" y="433"/>
                    </a:cubicBezTo>
                    <a:cubicBezTo>
                      <a:pt x="3" y="433"/>
                      <a:pt x="3" y="433"/>
                      <a:pt x="3" y="433"/>
                    </a:cubicBezTo>
                    <a:cubicBezTo>
                      <a:pt x="3" y="433"/>
                      <a:pt x="3" y="433"/>
                      <a:pt x="3" y="433"/>
                    </a:cubicBezTo>
                    <a:cubicBezTo>
                      <a:pt x="3" y="433"/>
                      <a:pt x="4" y="434"/>
                      <a:pt x="5" y="434"/>
                    </a:cubicBezTo>
                    <a:cubicBezTo>
                      <a:pt x="10" y="436"/>
                      <a:pt x="20" y="440"/>
                      <a:pt x="28" y="444"/>
                    </a:cubicBezTo>
                    <a:cubicBezTo>
                      <a:pt x="32" y="446"/>
                      <a:pt x="36" y="448"/>
                      <a:pt x="39" y="449"/>
                    </a:cubicBezTo>
                    <a:cubicBezTo>
                      <a:pt x="40" y="450"/>
                      <a:pt x="41" y="451"/>
                      <a:pt x="42" y="451"/>
                    </a:cubicBezTo>
                    <a:cubicBezTo>
                      <a:pt x="42" y="451"/>
                      <a:pt x="43" y="451"/>
                      <a:pt x="43" y="451"/>
                    </a:cubicBezTo>
                    <a:cubicBezTo>
                      <a:pt x="43" y="452"/>
                      <a:pt x="43" y="452"/>
                      <a:pt x="43" y="452"/>
                    </a:cubicBezTo>
                    <a:cubicBezTo>
                      <a:pt x="43" y="452"/>
                      <a:pt x="43" y="452"/>
                      <a:pt x="43" y="452"/>
                    </a:cubicBezTo>
                    <a:cubicBezTo>
                      <a:pt x="43" y="452"/>
                      <a:pt x="43" y="452"/>
                      <a:pt x="43" y="452"/>
                    </a:cubicBezTo>
                    <a:cubicBezTo>
                      <a:pt x="43" y="452"/>
                      <a:pt x="43" y="452"/>
                      <a:pt x="43" y="452"/>
                    </a:cubicBezTo>
                    <a:cubicBezTo>
                      <a:pt x="44" y="452"/>
                      <a:pt x="44" y="452"/>
                      <a:pt x="44" y="452"/>
                    </a:cubicBezTo>
                    <a:cubicBezTo>
                      <a:pt x="44" y="452"/>
                      <a:pt x="44" y="452"/>
                      <a:pt x="44" y="452"/>
                    </a:cubicBezTo>
                    <a:cubicBezTo>
                      <a:pt x="45" y="452"/>
                      <a:pt x="45" y="451"/>
                      <a:pt x="45" y="451"/>
                    </a:cubicBezTo>
                    <a:cubicBezTo>
                      <a:pt x="46" y="450"/>
                      <a:pt x="45" y="449"/>
                      <a:pt x="45" y="449"/>
                    </a:cubicBezTo>
                    <a:cubicBezTo>
                      <a:pt x="3" y="423"/>
                      <a:pt x="3" y="423"/>
                      <a:pt x="3" y="423"/>
                    </a:cubicBezTo>
                    <a:cubicBezTo>
                      <a:pt x="2" y="424"/>
                      <a:pt x="2" y="424"/>
                      <a:pt x="2" y="424"/>
                    </a:cubicBezTo>
                    <a:cubicBezTo>
                      <a:pt x="3" y="425"/>
                      <a:pt x="3" y="425"/>
                      <a:pt x="3" y="425"/>
                    </a:cubicBezTo>
                    <a:cubicBezTo>
                      <a:pt x="2" y="424"/>
                      <a:pt x="2" y="424"/>
                      <a:pt x="2" y="424"/>
                    </a:cubicBezTo>
                    <a:cubicBezTo>
                      <a:pt x="2" y="425"/>
                      <a:pt x="2" y="425"/>
                      <a:pt x="2" y="425"/>
                    </a:cubicBezTo>
                    <a:cubicBezTo>
                      <a:pt x="3" y="425"/>
                      <a:pt x="3" y="425"/>
                      <a:pt x="3" y="425"/>
                    </a:cubicBezTo>
                    <a:cubicBezTo>
                      <a:pt x="2" y="424"/>
                      <a:pt x="2" y="424"/>
                      <a:pt x="2" y="424"/>
                    </a:cubicBezTo>
                    <a:cubicBezTo>
                      <a:pt x="2" y="425"/>
                      <a:pt x="2" y="425"/>
                      <a:pt x="2" y="425"/>
                    </a:cubicBezTo>
                    <a:cubicBezTo>
                      <a:pt x="2" y="424"/>
                      <a:pt x="2" y="424"/>
                      <a:pt x="2" y="424"/>
                    </a:cubicBezTo>
                    <a:cubicBezTo>
                      <a:pt x="2" y="425"/>
                      <a:pt x="2" y="425"/>
                      <a:pt x="2" y="425"/>
                    </a:cubicBezTo>
                    <a:cubicBezTo>
                      <a:pt x="2" y="425"/>
                      <a:pt x="2" y="425"/>
                      <a:pt x="2" y="425"/>
                    </a:cubicBezTo>
                    <a:cubicBezTo>
                      <a:pt x="2" y="424"/>
                      <a:pt x="2" y="424"/>
                      <a:pt x="2" y="424"/>
                    </a:cubicBezTo>
                    <a:cubicBezTo>
                      <a:pt x="2" y="425"/>
                      <a:pt x="2" y="425"/>
                      <a:pt x="2" y="425"/>
                    </a:cubicBezTo>
                    <a:cubicBezTo>
                      <a:pt x="2" y="425"/>
                      <a:pt x="2" y="425"/>
                      <a:pt x="2" y="425"/>
                    </a:cubicBezTo>
                    <a:cubicBezTo>
                      <a:pt x="2" y="425"/>
                      <a:pt x="2" y="425"/>
                      <a:pt x="2" y="425"/>
                    </a:cubicBezTo>
                    <a:cubicBezTo>
                      <a:pt x="2" y="425"/>
                      <a:pt x="2" y="425"/>
                      <a:pt x="2" y="425"/>
                    </a:cubicBezTo>
                    <a:cubicBezTo>
                      <a:pt x="2" y="425"/>
                      <a:pt x="2" y="425"/>
                      <a:pt x="2" y="425"/>
                    </a:cubicBezTo>
                    <a:cubicBezTo>
                      <a:pt x="2" y="425"/>
                      <a:pt x="2" y="425"/>
                      <a:pt x="2" y="425"/>
                    </a:cubicBezTo>
                    <a:cubicBezTo>
                      <a:pt x="2" y="425"/>
                      <a:pt x="3" y="426"/>
                      <a:pt x="5" y="426"/>
                    </a:cubicBezTo>
                    <a:cubicBezTo>
                      <a:pt x="10" y="428"/>
                      <a:pt x="20" y="433"/>
                      <a:pt x="28" y="437"/>
                    </a:cubicBezTo>
                    <a:cubicBezTo>
                      <a:pt x="33" y="439"/>
                      <a:pt x="37" y="441"/>
                      <a:pt x="40" y="443"/>
                    </a:cubicBezTo>
                    <a:cubicBezTo>
                      <a:pt x="41" y="444"/>
                      <a:pt x="42" y="444"/>
                      <a:pt x="43" y="445"/>
                    </a:cubicBezTo>
                    <a:cubicBezTo>
                      <a:pt x="44" y="445"/>
                      <a:pt x="44" y="445"/>
                      <a:pt x="44" y="445"/>
                    </a:cubicBezTo>
                    <a:cubicBezTo>
                      <a:pt x="45" y="445"/>
                      <a:pt x="45" y="445"/>
                      <a:pt x="45" y="445"/>
                    </a:cubicBezTo>
                    <a:cubicBezTo>
                      <a:pt x="45" y="445"/>
                      <a:pt x="45" y="445"/>
                      <a:pt x="45" y="445"/>
                    </a:cubicBezTo>
                    <a:cubicBezTo>
                      <a:pt x="45" y="445"/>
                      <a:pt x="45" y="445"/>
                      <a:pt x="45" y="445"/>
                    </a:cubicBezTo>
                    <a:cubicBezTo>
                      <a:pt x="45" y="445"/>
                      <a:pt x="45" y="445"/>
                      <a:pt x="45" y="445"/>
                    </a:cubicBezTo>
                    <a:cubicBezTo>
                      <a:pt x="45" y="445"/>
                      <a:pt x="45" y="445"/>
                      <a:pt x="45" y="445"/>
                    </a:cubicBezTo>
                    <a:cubicBezTo>
                      <a:pt x="46" y="445"/>
                      <a:pt x="47" y="445"/>
                      <a:pt x="47" y="444"/>
                    </a:cubicBezTo>
                    <a:cubicBezTo>
                      <a:pt x="47" y="444"/>
                      <a:pt x="47" y="443"/>
                      <a:pt x="46" y="443"/>
                    </a:cubicBezTo>
                    <a:cubicBezTo>
                      <a:pt x="4" y="417"/>
                      <a:pt x="4" y="417"/>
                      <a:pt x="4" y="417"/>
                    </a:cubicBezTo>
                    <a:cubicBezTo>
                      <a:pt x="3" y="418"/>
                      <a:pt x="3" y="418"/>
                      <a:pt x="3" y="418"/>
                    </a:cubicBezTo>
                    <a:cubicBezTo>
                      <a:pt x="5" y="419"/>
                      <a:pt x="5" y="419"/>
                      <a:pt x="5" y="419"/>
                    </a:cubicBezTo>
                    <a:cubicBezTo>
                      <a:pt x="4" y="418"/>
                      <a:pt x="4" y="418"/>
                      <a:pt x="4" y="418"/>
                    </a:cubicBezTo>
                    <a:cubicBezTo>
                      <a:pt x="4" y="419"/>
                      <a:pt x="4" y="419"/>
                      <a:pt x="4" y="419"/>
                    </a:cubicBezTo>
                    <a:cubicBezTo>
                      <a:pt x="4" y="419"/>
                      <a:pt x="4" y="419"/>
                      <a:pt x="5" y="419"/>
                    </a:cubicBezTo>
                    <a:cubicBezTo>
                      <a:pt x="4" y="418"/>
                      <a:pt x="4" y="418"/>
                      <a:pt x="4" y="418"/>
                    </a:cubicBezTo>
                    <a:cubicBezTo>
                      <a:pt x="4" y="419"/>
                      <a:pt x="4" y="419"/>
                      <a:pt x="4" y="419"/>
                    </a:cubicBezTo>
                    <a:cubicBezTo>
                      <a:pt x="4" y="418"/>
                      <a:pt x="4" y="418"/>
                      <a:pt x="4" y="418"/>
                    </a:cubicBezTo>
                    <a:cubicBezTo>
                      <a:pt x="4" y="419"/>
                      <a:pt x="4" y="419"/>
                      <a:pt x="4" y="419"/>
                    </a:cubicBezTo>
                    <a:cubicBezTo>
                      <a:pt x="4" y="419"/>
                      <a:pt x="4" y="419"/>
                      <a:pt x="4" y="419"/>
                    </a:cubicBezTo>
                    <a:cubicBezTo>
                      <a:pt x="4" y="418"/>
                      <a:pt x="4" y="418"/>
                      <a:pt x="4" y="418"/>
                    </a:cubicBezTo>
                    <a:cubicBezTo>
                      <a:pt x="4" y="419"/>
                      <a:pt x="4" y="419"/>
                      <a:pt x="4" y="419"/>
                    </a:cubicBezTo>
                    <a:cubicBezTo>
                      <a:pt x="4" y="419"/>
                      <a:pt x="4" y="419"/>
                      <a:pt x="4" y="419"/>
                    </a:cubicBezTo>
                    <a:cubicBezTo>
                      <a:pt x="3" y="419"/>
                      <a:pt x="3" y="419"/>
                      <a:pt x="3" y="419"/>
                    </a:cubicBezTo>
                    <a:cubicBezTo>
                      <a:pt x="4" y="419"/>
                      <a:pt x="4" y="419"/>
                      <a:pt x="4" y="419"/>
                    </a:cubicBezTo>
                    <a:cubicBezTo>
                      <a:pt x="4" y="419"/>
                      <a:pt x="4" y="419"/>
                      <a:pt x="4" y="419"/>
                    </a:cubicBezTo>
                    <a:cubicBezTo>
                      <a:pt x="3" y="419"/>
                      <a:pt x="3" y="419"/>
                      <a:pt x="3" y="419"/>
                    </a:cubicBezTo>
                    <a:cubicBezTo>
                      <a:pt x="4" y="419"/>
                      <a:pt x="5" y="420"/>
                      <a:pt x="6" y="420"/>
                    </a:cubicBezTo>
                    <a:cubicBezTo>
                      <a:pt x="11" y="422"/>
                      <a:pt x="20" y="427"/>
                      <a:pt x="28" y="431"/>
                    </a:cubicBezTo>
                    <a:cubicBezTo>
                      <a:pt x="32" y="433"/>
                      <a:pt x="36" y="435"/>
                      <a:pt x="39" y="436"/>
                    </a:cubicBezTo>
                    <a:cubicBezTo>
                      <a:pt x="42" y="438"/>
                      <a:pt x="43" y="439"/>
                      <a:pt x="43" y="439"/>
                    </a:cubicBezTo>
                    <a:cubicBezTo>
                      <a:pt x="44" y="439"/>
                      <a:pt x="45" y="439"/>
                      <a:pt x="45" y="438"/>
                    </a:cubicBezTo>
                    <a:cubicBezTo>
                      <a:pt x="46" y="437"/>
                      <a:pt x="46" y="437"/>
                      <a:pt x="46" y="437"/>
                    </a:cubicBezTo>
                    <a:cubicBezTo>
                      <a:pt x="46" y="437"/>
                      <a:pt x="45" y="437"/>
                      <a:pt x="45" y="437"/>
                    </a:cubicBezTo>
                    <a:cubicBezTo>
                      <a:pt x="45" y="436"/>
                      <a:pt x="45" y="436"/>
                      <a:pt x="45" y="436"/>
                    </a:cubicBezTo>
                    <a:cubicBezTo>
                      <a:pt x="44" y="436"/>
                      <a:pt x="43" y="435"/>
                      <a:pt x="42" y="434"/>
                    </a:cubicBezTo>
                    <a:cubicBezTo>
                      <a:pt x="37" y="431"/>
                      <a:pt x="28" y="425"/>
                      <a:pt x="20" y="420"/>
                    </a:cubicBezTo>
                    <a:cubicBezTo>
                      <a:pt x="16" y="418"/>
                      <a:pt x="12" y="415"/>
                      <a:pt x="9" y="414"/>
                    </a:cubicBezTo>
                    <a:cubicBezTo>
                      <a:pt x="8" y="413"/>
                      <a:pt x="6" y="412"/>
                      <a:pt x="6" y="412"/>
                    </a:cubicBezTo>
                    <a:cubicBezTo>
                      <a:pt x="5" y="411"/>
                      <a:pt x="5" y="411"/>
                      <a:pt x="5" y="411"/>
                    </a:cubicBezTo>
                    <a:cubicBezTo>
                      <a:pt x="5" y="411"/>
                      <a:pt x="5" y="411"/>
                      <a:pt x="5" y="411"/>
                    </a:cubicBezTo>
                    <a:cubicBezTo>
                      <a:pt x="4" y="412"/>
                      <a:pt x="4" y="412"/>
                      <a:pt x="4" y="412"/>
                    </a:cubicBezTo>
                    <a:cubicBezTo>
                      <a:pt x="5" y="411"/>
                      <a:pt x="5" y="411"/>
                      <a:pt x="5" y="411"/>
                    </a:cubicBezTo>
                    <a:cubicBezTo>
                      <a:pt x="5" y="411"/>
                      <a:pt x="5" y="411"/>
                      <a:pt x="5" y="411"/>
                    </a:cubicBezTo>
                    <a:cubicBezTo>
                      <a:pt x="4" y="412"/>
                      <a:pt x="4" y="412"/>
                      <a:pt x="4" y="412"/>
                    </a:cubicBezTo>
                    <a:cubicBezTo>
                      <a:pt x="5" y="411"/>
                      <a:pt x="5" y="411"/>
                      <a:pt x="5" y="411"/>
                    </a:cubicBezTo>
                    <a:cubicBezTo>
                      <a:pt x="4" y="412"/>
                      <a:pt x="4" y="412"/>
                      <a:pt x="4" y="412"/>
                    </a:cubicBezTo>
                    <a:cubicBezTo>
                      <a:pt x="5" y="411"/>
                      <a:pt x="5" y="411"/>
                      <a:pt x="5" y="411"/>
                    </a:cubicBezTo>
                    <a:cubicBezTo>
                      <a:pt x="5" y="411"/>
                      <a:pt x="5" y="411"/>
                      <a:pt x="5" y="411"/>
                    </a:cubicBezTo>
                    <a:cubicBezTo>
                      <a:pt x="4" y="412"/>
                      <a:pt x="4" y="412"/>
                      <a:pt x="4" y="412"/>
                    </a:cubicBezTo>
                    <a:cubicBezTo>
                      <a:pt x="5" y="411"/>
                      <a:pt x="5" y="411"/>
                      <a:pt x="5" y="411"/>
                    </a:cubicBezTo>
                    <a:cubicBezTo>
                      <a:pt x="4" y="412"/>
                      <a:pt x="4" y="412"/>
                      <a:pt x="4" y="412"/>
                    </a:cubicBezTo>
                    <a:cubicBezTo>
                      <a:pt x="5" y="411"/>
                      <a:pt x="5" y="411"/>
                      <a:pt x="5" y="411"/>
                    </a:cubicBezTo>
                    <a:cubicBezTo>
                      <a:pt x="5" y="411"/>
                      <a:pt x="5" y="411"/>
                      <a:pt x="5" y="411"/>
                    </a:cubicBezTo>
                    <a:cubicBezTo>
                      <a:pt x="4" y="412"/>
                      <a:pt x="4" y="412"/>
                      <a:pt x="4" y="412"/>
                    </a:cubicBezTo>
                    <a:cubicBezTo>
                      <a:pt x="5" y="411"/>
                      <a:pt x="5" y="411"/>
                      <a:pt x="5" y="411"/>
                    </a:cubicBezTo>
                    <a:cubicBezTo>
                      <a:pt x="4" y="412"/>
                      <a:pt x="4" y="412"/>
                      <a:pt x="4" y="412"/>
                    </a:cubicBezTo>
                    <a:cubicBezTo>
                      <a:pt x="5" y="412"/>
                      <a:pt x="5" y="412"/>
                      <a:pt x="5" y="412"/>
                    </a:cubicBezTo>
                    <a:cubicBezTo>
                      <a:pt x="5" y="412"/>
                      <a:pt x="5" y="412"/>
                      <a:pt x="5" y="411"/>
                    </a:cubicBezTo>
                    <a:cubicBezTo>
                      <a:pt x="4" y="412"/>
                      <a:pt x="4" y="412"/>
                      <a:pt x="4" y="412"/>
                    </a:cubicBezTo>
                    <a:cubicBezTo>
                      <a:pt x="5" y="412"/>
                      <a:pt x="5" y="412"/>
                      <a:pt x="5" y="412"/>
                    </a:cubicBezTo>
                    <a:cubicBezTo>
                      <a:pt x="4" y="412"/>
                      <a:pt x="4" y="412"/>
                      <a:pt x="4" y="412"/>
                    </a:cubicBezTo>
                    <a:cubicBezTo>
                      <a:pt x="5" y="413"/>
                      <a:pt x="5" y="413"/>
                      <a:pt x="5" y="413"/>
                    </a:cubicBezTo>
                    <a:cubicBezTo>
                      <a:pt x="4" y="412"/>
                      <a:pt x="4" y="412"/>
                      <a:pt x="4" y="412"/>
                    </a:cubicBezTo>
                    <a:cubicBezTo>
                      <a:pt x="4" y="414"/>
                      <a:pt x="4" y="414"/>
                      <a:pt x="4" y="414"/>
                    </a:cubicBezTo>
                    <a:cubicBezTo>
                      <a:pt x="5" y="413"/>
                      <a:pt x="5" y="413"/>
                      <a:pt x="5" y="413"/>
                    </a:cubicBezTo>
                    <a:cubicBezTo>
                      <a:pt x="4" y="412"/>
                      <a:pt x="4" y="412"/>
                      <a:pt x="4" y="412"/>
                    </a:cubicBezTo>
                    <a:cubicBezTo>
                      <a:pt x="4" y="414"/>
                      <a:pt x="4" y="414"/>
                      <a:pt x="4" y="414"/>
                    </a:cubicBezTo>
                    <a:cubicBezTo>
                      <a:pt x="4" y="412"/>
                      <a:pt x="4" y="412"/>
                      <a:pt x="4" y="412"/>
                    </a:cubicBezTo>
                    <a:cubicBezTo>
                      <a:pt x="4" y="414"/>
                      <a:pt x="4" y="414"/>
                      <a:pt x="4" y="414"/>
                    </a:cubicBezTo>
                    <a:cubicBezTo>
                      <a:pt x="4" y="414"/>
                      <a:pt x="4" y="414"/>
                      <a:pt x="4" y="414"/>
                    </a:cubicBezTo>
                    <a:cubicBezTo>
                      <a:pt x="4" y="412"/>
                      <a:pt x="4" y="412"/>
                      <a:pt x="4" y="412"/>
                    </a:cubicBezTo>
                    <a:cubicBezTo>
                      <a:pt x="4" y="414"/>
                      <a:pt x="4" y="414"/>
                      <a:pt x="4" y="414"/>
                    </a:cubicBezTo>
                    <a:cubicBezTo>
                      <a:pt x="4" y="413"/>
                      <a:pt x="4" y="413"/>
                      <a:pt x="4" y="413"/>
                    </a:cubicBezTo>
                    <a:cubicBezTo>
                      <a:pt x="4" y="414"/>
                      <a:pt x="4" y="414"/>
                      <a:pt x="4" y="414"/>
                    </a:cubicBezTo>
                    <a:cubicBezTo>
                      <a:pt x="4" y="414"/>
                      <a:pt x="4" y="414"/>
                      <a:pt x="4" y="414"/>
                    </a:cubicBezTo>
                    <a:cubicBezTo>
                      <a:pt x="4" y="413"/>
                      <a:pt x="4" y="413"/>
                      <a:pt x="4" y="413"/>
                    </a:cubicBezTo>
                    <a:cubicBezTo>
                      <a:pt x="4" y="414"/>
                      <a:pt x="4" y="414"/>
                      <a:pt x="4" y="414"/>
                    </a:cubicBezTo>
                    <a:cubicBezTo>
                      <a:pt x="4" y="414"/>
                      <a:pt x="5" y="414"/>
                      <a:pt x="6" y="415"/>
                    </a:cubicBezTo>
                    <a:cubicBezTo>
                      <a:pt x="11" y="417"/>
                      <a:pt x="20" y="421"/>
                      <a:pt x="28" y="425"/>
                    </a:cubicBezTo>
                    <a:cubicBezTo>
                      <a:pt x="32" y="427"/>
                      <a:pt x="36" y="429"/>
                      <a:pt x="39" y="431"/>
                    </a:cubicBezTo>
                    <a:cubicBezTo>
                      <a:pt x="40" y="432"/>
                      <a:pt x="41" y="432"/>
                      <a:pt x="42" y="433"/>
                    </a:cubicBezTo>
                    <a:cubicBezTo>
                      <a:pt x="43" y="433"/>
                      <a:pt x="43" y="433"/>
                      <a:pt x="44" y="433"/>
                    </a:cubicBezTo>
                    <a:cubicBezTo>
                      <a:pt x="44" y="433"/>
                      <a:pt x="44" y="433"/>
                      <a:pt x="45" y="433"/>
                    </a:cubicBezTo>
                    <a:cubicBezTo>
                      <a:pt x="45" y="433"/>
                      <a:pt x="45" y="433"/>
                      <a:pt x="45" y="433"/>
                    </a:cubicBezTo>
                    <a:cubicBezTo>
                      <a:pt x="45" y="433"/>
                      <a:pt x="46" y="433"/>
                      <a:pt x="46" y="433"/>
                    </a:cubicBezTo>
                    <a:cubicBezTo>
                      <a:pt x="46" y="433"/>
                      <a:pt x="46" y="433"/>
                      <a:pt x="46" y="433"/>
                    </a:cubicBezTo>
                    <a:cubicBezTo>
                      <a:pt x="46" y="432"/>
                      <a:pt x="46" y="432"/>
                      <a:pt x="46" y="432"/>
                    </a:cubicBezTo>
                    <a:cubicBezTo>
                      <a:pt x="46" y="431"/>
                      <a:pt x="46" y="431"/>
                      <a:pt x="46" y="431"/>
                    </a:cubicBezTo>
                    <a:cubicBezTo>
                      <a:pt x="46" y="430"/>
                      <a:pt x="46" y="430"/>
                      <a:pt x="46" y="430"/>
                    </a:cubicBezTo>
                    <a:cubicBezTo>
                      <a:pt x="45" y="430"/>
                      <a:pt x="44" y="429"/>
                      <a:pt x="43" y="428"/>
                    </a:cubicBezTo>
                    <a:cubicBezTo>
                      <a:pt x="33" y="422"/>
                      <a:pt x="4" y="405"/>
                      <a:pt x="4" y="405"/>
                    </a:cubicBezTo>
                    <a:cubicBezTo>
                      <a:pt x="3" y="406"/>
                      <a:pt x="3" y="406"/>
                      <a:pt x="3" y="406"/>
                    </a:cubicBezTo>
                    <a:cubicBezTo>
                      <a:pt x="2" y="407"/>
                      <a:pt x="2" y="407"/>
                      <a:pt x="2" y="407"/>
                    </a:cubicBezTo>
                    <a:cubicBezTo>
                      <a:pt x="2" y="407"/>
                      <a:pt x="12" y="412"/>
                      <a:pt x="23" y="418"/>
                    </a:cubicBezTo>
                    <a:cubicBezTo>
                      <a:pt x="28" y="420"/>
                      <a:pt x="33" y="423"/>
                      <a:pt x="37" y="425"/>
                    </a:cubicBezTo>
                    <a:cubicBezTo>
                      <a:pt x="39" y="426"/>
                      <a:pt x="41" y="427"/>
                      <a:pt x="42" y="427"/>
                    </a:cubicBezTo>
                    <a:cubicBezTo>
                      <a:pt x="43" y="428"/>
                      <a:pt x="43" y="428"/>
                      <a:pt x="44" y="428"/>
                    </a:cubicBezTo>
                    <a:cubicBezTo>
                      <a:pt x="44" y="428"/>
                      <a:pt x="44" y="428"/>
                      <a:pt x="44" y="428"/>
                    </a:cubicBezTo>
                    <a:cubicBezTo>
                      <a:pt x="44" y="428"/>
                      <a:pt x="45" y="428"/>
                      <a:pt x="45" y="428"/>
                    </a:cubicBezTo>
                    <a:cubicBezTo>
                      <a:pt x="45" y="428"/>
                      <a:pt x="45" y="428"/>
                      <a:pt x="45" y="428"/>
                    </a:cubicBezTo>
                    <a:cubicBezTo>
                      <a:pt x="46" y="428"/>
                      <a:pt x="46" y="428"/>
                      <a:pt x="46" y="428"/>
                    </a:cubicBezTo>
                    <a:cubicBezTo>
                      <a:pt x="46" y="428"/>
                      <a:pt x="46" y="428"/>
                      <a:pt x="46" y="428"/>
                    </a:cubicBezTo>
                    <a:cubicBezTo>
                      <a:pt x="46" y="427"/>
                      <a:pt x="46" y="427"/>
                      <a:pt x="46" y="427"/>
                    </a:cubicBezTo>
                    <a:cubicBezTo>
                      <a:pt x="46" y="426"/>
                      <a:pt x="46" y="426"/>
                      <a:pt x="46" y="426"/>
                    </a:cubicBezTo>
                    <a:cubicBezTo>
                      <a:pt x="46" y="425"/>
                      <a:pt x="45" y="425"/>
                      <a:pt x="45" y="425"/>
                    </a:cubicBezTo>
                    <a:cubicBezTo>
                      <a:pt x="43" y="423"/>
                      <a:pt x="40" y="421"/>
                      <a:pt x="36" y="419"/>
                    </a:cubicBezTo>
                    <a:cubicBezTo>
                      <a:pt x="29" y="415"/>
                      <a:pt x="21" y="410"/>
                      <a:pt x="15" y="406"/>
                    </a:cubicBezTo>
                    <a:cubicBezTo>
                      <a:pt x="12" y="404"/>
                      <a:pt x="9" y="402"/>
                      <a:pt x="7" y="401"/>
                    </a:cubicBezTo>
                    <a:cubicBezTo>
                      <a:pt x="6" y="401"/>
                      <a:pt x="5" y="400"/>
                      <a:pt x="4" y="400"/>
                    </a:cubicBezTo>
                    <a:cubicBezTo>
                      <a:pt x="4" y="399"/>
                      <a:pt x="4" y="399"/>
                      <a:pt x="4" y="399"/>
                    </a:cubicBezTo>
                    <a:cubicBezTo>
                      <a:pt x="4" y="399"/>
                      <a:pt x="4" y="399"/>
                      <a:pt x="4" y="399"/>
                    </a:cubicBezTo>
                    <a:cubicBezTo>
                      <a:pt x="4" y="399"/>
                      <a:pt x="4" y="399"/>
                      <a:pt x="4" y="399"/>
                    </a:cubicBezTo>
                    <a:cubicBezTo>
                      <a:pt x="3" y="400"/>
                      <a:pt x="3" y="400"/>
                      <a:pt x="3" y="400"/>
                    </a:cubicBezTo>
                    <a:cubicBezTo>
                      <a:pt x="4" y="399"/>
                      <a:pt x="4" y="399"/>
                      <a:pt x="4" y="399"/>
                    </a:cubicBezTo>
                    <a:cubicBezTo>
                      <a:pt x="4" y="399"/>
                      <a:pt x="4" y="399"/>
                      <a:pt x="4" y="399"/>
                    </a:cubicBezTo>
                    <a:cubicBezTo>
                      <a:pt x="3" y="400"/>
                      <a:pt x="3" y="400"/>
                      <a:pt x="3" y="400"/>
                    </a:cubicBezTo>
                    <a:cubicBezTo>
                      <a:pt x="4" y="399"/>
                      <a:pt x="4" y="399"/>
                      <a:pt x="4" y="399"/>
                    </a:cubicBezTo>
                    <a:cubicBezTo>
                      <a:pt x="3" y="400"/>
                      <a:pt x="3" y="400"/>
                      <a:pt x="3" y="400"/>
                    </a:cubicBezTo>
                    <a:cubicBezTo>
                      <a:pt x="4" y="400"/>
                      <a:pt x="4" y="400"/>
                      <a:pt x="4" y="400"/>
                    </a:cubicBezTo>
                    <a:cubicBezTo>
                      <a:pt x="4" y="399"/>
                      <a:pt x="4" y="399"/>
                      <a:pt x="4" y="399"/>
                    </a:cubicBezTo>
                    <a:cubicBezTo>
                      <a:pt x="3" y="400"/>
                      <a:pt x="3" y="400"/>
                      <a:pt x="3" y="400"/>
                    </a:cubicBezTo>
                    <a:cubicBezTo>
                      <a:pt x="4" y="400"/>
                      <a:pt x="4" y="400"/>
                      <a:pt x="4" y="400"/>
                    </a:cubicBezTo>
                    <a:cubicBezTo>
                      <a:pt x="3" y="400"/>
                      <a:pt x="3" y="400"/>
                      <a:pt x="3" y="400"/>
                    </a:cubicBezTo>
                    <a:cubicBezTo>
                      <a:pt x="4" y="400"/>
                      <a:pt x="4" y="400"/>
                      <a:pt x="4" y="400"/>
                    </a:cubicBezTo>
                    <a:cubicBezTo>
                      <a:pt x="4" y="400"/>
                      <a:pt x="4" y="400"/>
                      <a:pt x="4" y="400"/>
                    </a:cubicBezTo>
                    <a:cubicBezTo>
                      <a:pt x="3" y="400"/>
                      <a:pt x="3" y="400"/>
                      <a:pt x="3" y="400"/>
                    </a:cubicBezTo>
                    <a:cubicBezTo>
                      <a:pt x="4" y="400"/>
                      <a:pt x="4" y="400"/>
                      <a:pt x="4" y="400"/>
                    </a:cubicBezTo>
                    <a:cubicBezTo>
                      <a:pt x="3" y="400"/>
                      <a:pt x="3" y="400"/>
                      <a:pt x="3" y="400"/>
                    </a:cubicBezTo>
                    <a:cubicBezTo>
                      <a:pt x="4" y="401"/>
                      <a:pt x="4" y="401"/>
                      <a:pt x="4" y="401"/>
                    </a:cubicBezTo>
                    <a:cubicBezTo>
                      <a:pt x="3" y="401"/>
                      <a:pt x="3" y="401"/>
                      <a:pt x="3" y="401"/>
                    </a:cubicBezTo>
                    <a:cubicBezTo>
                      <a:pt x="3" y="402"/>
                      <a:pt x="3" y="402"/>
                      <a:pt x="3" y="402"/>
                    </a:cubicBezTo>
                    <a:cubicBezTo>
                      <a:pt x="3" y="402"/>
                      <a:pt x="4" y="402"/>
                      <a:pt x="4" y="401"/>
                    </a:cubicBezTo>
                    <a:cubicBezTo>
                      <a:pt x="3" y="401"/>
                      <a:pt x="3" y="401"/>
                      <a:pt x="3" y="401"/>
                    </a:cubicBezTo>
                    <a:cubicBezTo>
                      <a:pt x="3" y="402"/>
                      <a:pt x="3" y="402"/>
                      <a:pt x="3" y="402"/>
                    </a:cubicBezTo>
                    <a:cubicBezTo>
                      <a:pt x="3" y="401"/>
                      <a:pt x="3" y="401"/>
                      <a:pt x="3" y="401"/>
                    </a:cubicBezTo>
                    <a:cubicBezTo>
                      <a:pt x="3" y="402"/>
                      <a:pt x="3" y="402"/>
                      <a:pt x="3" y="402"/>
                    </a:cubicBezTo>
                    <a:cubicBezTo>
                      <a:pt x="3" y="402"/>
                      <a:pt x="3" y="402"/>
                      <a:pt x="3" y="402"/>
                    </a:cubicBezTo>
                    <a:cubicBezTo>
                      <a:pt x="3" y="401"/>
                      <a:pt x="3" y="401"/>
                      <a:pt x="3" y="401"/>
                    </a:cubicBezTo>
                    <a:cubicBezTo>
                      <a:pt x="3" y="402"/>
                      <a:pt x="3" y="402"/>
                      <a:pt x="3" y="402"/>
                    </a:cubicBezTo>
                    <a:cubicBezTo>
                      <a:pt x="3" y="401"/>
                      <a:pt x="3" y="401"/>
                      <a:pt x="3" y="401"/>
                    </a:cubicBezTo>
                    <a:cubicBezTo>
                      <a:pt x="3" y="402"/>
                      <a:pt x="3" y="402"/>
                      <a:pt x="3" y="402"/>
                    </a:cubicBezTo>
                    <a:cubicBezTo>
                      <a:pt x="3" y="402"/>
                      <a:pt x="3" y="402"/>
                      <a:pt x="3" y="402"/>
                    </a:cubicBezTo>
                    <a:cubicBezTo>
                      <a:pt x="3" y="401"/>
                      <a:pt x="3" y="401"/>
                      <a:pt x="3" y="401"/>
                    </a:cubicBezTo>
                    <a:cubicBezTo>
                      <a:pt x="3" y="402"/>
                      <a:pt x="3" y="402"/>
                      <a:pt x="3" y="402"/>
                    </a:cubicBezTo>
                    <a:cubicBezTo>
                      <a:pt x="3" y="402"/>
                      <a:pt x="3" y="402"/>
                      <a:pt x="3" y="402"/>
                    </a:cubicBezTo>
                    <a:cubicBezTo>
                      <a:pt x="6" y="403"/>
                      <a:pt x="17" y="408"/>
                      <a:pt x="26" y="412"/>
                    </a:cubicBezTo>
                    <a:cubicBezTo>
                      <a:pt x="31" y="414"/>
                      <a:pt x="35" y="416"/>
                      <a:pt x="38" y="418"/>
                    </a:cubicBezTo>
                    <a:cubicBezTo>
                      <a:pt x="42" y="419"/>
                      <a:pt x="44" y="420"/>
                      <a:pt x="44" y="420"/>
                    </a:cubicBezTo>
                    <a:cubicBezTo>
                      <a:pt x="45" y="421"/>
                      <a:pt x="45" y="420"/>
                      <a:pt x="46" y="420"/>
                    </a:cubicBezTo>
                    <a:cubicBezTo>
                      <a:pt x="46" y="419"/>
                      <a:pt x="46" y="418"/>
                      <a:pt x="45" y="418"/>
                    </a:cubicBezTo>
                    <a:cubicBezTo>
                      <a:pt x="45" y="418"/>
                      <a:pt x="43" y="416"/>
                      <a:pt x="39" y="414"/>
                    </a:cubicBezTo>
                    <a:cubicBezTo>
                      <a:pt x="33" y="410"/>
                      <a:pt x="24" y="405"/>
                      <a:pt x="16" y="401"/>
                    </a:cubicBezTo>
                    <a:cubicBezTo>
                      <a:pt x="13" y="398"/>
                      <a:pt x="9" y="396"/>
                      <a:pt x="7" y="394"/>
                    </a:cubicBezTo>
                    <a:cubicBezTo>
                      <a:pt x="6" y="394"/>
                      <a:pt x="5" y="393"/>
                      <a:pt x="4" y="392"/>
                    </a:cubicBezTo>
                    <a:cubicBezTo>
                      <a:pt x="3" y="392"/>
                      <a:pt x="3" y="392"/>
                      <a:pt x="3" y="392"/>
                    </a:cubicBezTo>
                    <a:cubicBezTo>
                      <a:pt x="3" y="392"/>
                      <a:pt x="3" y="392"/>
                      <a:pt x="3" y="392"/>
                    </a:cubicBezTo>
                    <a:cubicBezTo>
                      <a:pt x="3" y="392"/>
                      <a:pt x="3" y="392"/>
                      <a:pt x="3" y="392"/>
                    </a:cubicBezTo>
                    <a:cubicBezTo>
                      <a:pt x="3" y="392"/>
                      <a:pt x="3" y="392"/>
                      <a:pt x="3" y="392"/>
                    </a:cubicBezTo>
                    <a:cubicBezTo>
                      <a:pt x="3" y="392"/>
                      <a:pt x="3" y="392"/>
                      <a:pt x="3" y="392"/>
                    </a:cubicBezTo>
                    <a:cubicBezTo>
                      <a:pt x="3" y="392"/>
                      <a:pt x="3" y="392"/>
                      <a:pt x="3" y="392"/>
                    </a:cubicBezTo>
                    <a:cubicBezTo>
                      <a:pt x="3" y="392"/>
                      <a:pt x="3" y="392"/>
                      <a:pt x="3" y="392"/>
                    </a:cubicBezTo>
                    <a:cubicBezTo>
                      <a:pt x="2" y="393"/>
                      <a:pt x="2" y="393"/>
                      <a:pt x="2" y="393"/>
                    </a:cubicBezTo>
                    <a:cubicBezTo>
                      <a:pt x="4" y="393"/>
                      <a:pt x="4" y="393"/>
                      <a:pt x="4" y="393"/>
                    </a:cubicBezTo>
                    <a:cubicBezTo>
                      <a:pt x="4" y="392"/>
                      <a:pt x="3" y="392"/>
                      <a:pt x="3" y="392"/>
                    </a:cubicBezTo>
                    <a:cubicBezTo>
                      <a:pt x="2" y="393"/>
                      <a:pt x="2" y="393"/>
                      <a:pt x="2" y="393"/>
                    </a:cubicBezTo>
                    <a:cubicBezTo>
                      <a:pt x="4" y="393"/>
                      <a:pt x="4" y="393"/>
                      <a:pt x="4" y="393"/>
                    </a:cubicBezTo>
                    <a:cubicBezTo>
                      <a:pt x="2" y="393"/>
                      <a:pt x="2" y="393"/>
                      <a:pt x="2" y="393"/>
                    </a:cubicBezTo>
                    <a:cubicBezTo>
                      <a:pt x="3" y="393"/>
                      <a:pt x="3" y="393"/>
                      <a:pt x="3" y="393"/>
                    </a:cubicBezTo>
                    <a:cubicBezTo>
                      <a:pt x="4" y="393"/>
                      <a:pt x="4" y="393"/>
                      <a:pt x="4" y="393"/>
                    </a:cubicBezTo>
                    <a:cubicBezTo>
                      <a:pt x="2" y="393"/>
                      <a:pt x="2" y="393"/>
                      <a:pt x="2" y="393"/>
                    </a:cubicBezTo>
                    <a:cubicBezTo>
                      <a:pt x="3" y="393"/>
                      <a:pt x="3" y="393"/>
                      <a:pt x="3" y="393"/>
                    </a:cubicBezTo>
                    <a:cubicBezTo>
                      <a:pt x="2" y="393"/>
                      <a:pt x="2" y="393"/>
                      <a:pt x="2" y="393"/>
                    </a:cubicBezTo>
                    <a:cubicBezTo>
                      <a:pt x="1" y="394"/>
                      <a:pt x="1" y="394"/>
                      <a:pt x="1" y="394"/>
                    </a:cubicBezTo>
                    <a:cubicBezTo>
                      <a:pt x="1" y="394"/>
                      <a:pt x="12" y="399"/>
                      <a:pt x="23" y="404"/>
                    </a:cubicBezTo>
                    <a:cubicBezTo>
                      <a:pt x="28" y="407"/>
                      <a:pt x="33" y="409"/>
                      <a:pt x="37" y="411"/>
                    </a:cubicBezTo>
                    <a:cubicBezTo>
                      <a:pt x="40" y="412"/>
                      <a:pt x="41" y="413"/>
                      <a:pt x="43" y="414"/>
                    </a:cubicBezTo>
                    <a:cubicBezTo>
                      <a:pt x="43" y="414"/>
                      <a:pt x="44" y="414"/>
                      <a:pt x="44" y="414"/>
                    </a:cubicBezTo>
                    <a:cubicBezTo>
                      <a:pt x="45" y="415"/>
                      <a:pt x="45" y="415"/>
                      <a:pt x="45" y="415"/>
                    </a:cubicBezTo>
                    <a:cubicBezTo>
                      <a:pt x="45" y="415"/>
                      <a:pt x="45" y="415"/>
                      <a:pt x="45" y="415"/>
                    </a:cubicBezTo>
                    <a:cubicBezTo>
                      <a:pt x="45" y="415"/>
                      <a:pt x="45" y="415"/>
                      <a:pt x="45" y="415"/>
                    </a:cubicBezTo>
                    <a:cubicBezTo>
                      <a:pt x="46" y="415"/>
                      <a:pt x="46" y="415"/>
                      <a:pt x="46" y="415"/>
                    </a:cubicBezTo>
                    <a:cubicBezTo>
                      <a:pt x="46" y="415"/>
                      <a:pt x="46" y="415"/>
                      <a:pt x="47" y="414"/>
                    </a:cubicBezTo>
                    <a:cubicBezTo>
                      <a:pt x="47" y="414"/>
                      <a:pt x="47" y="414"/>
                      <a:pt x="47" y="414"/>
                    </a:cubicBezTo>
                    <a:cubicBezTo>
                      <a:pt x="47" y="413"/>
                      <a:pt x="47" y="413"/>
                      <a:pt x="47" y="413"/>
                    </a:cubicBezTo>
                    <a:cubicBezTo>
                      <a:pt x="47" y="413"/>
                      <a:pt x="47" y="413"/>
                      <a:pt x="47" y="413"/>
                    </a:cubicBezTo>
                    <a:cubicBezTo>
                      <a:pt x="46" y="412"/>
                      <a:pt x="46" y="412"/>
                      <a:pt x="46" y="412"/>
                    </a:cubicBezTo>
                    <a:cubicBezTo>
                      <a:pt x="46" y="412"/>
                      <a:pt x="46" y="412"/>
                      <a:pt x="45" y="411"/>
                    </a:cubicBezTo>
                    <a:cubicBezTo>
                      <a:pt x="42" y="409"/>
                      <a:pt x="32" y="403"/>
                      <a:pt x="22" y="397"/>
                    </a:cubicBezTo>
                    <a:cubicBezTo>
                      <a:pt x="13" y="391"/>
                      <a:pt x="4" y="386"/>
                      <a:pt x="4" y="386"/>
                    </a:cubicBezTo>
                    <a:cubicBezTo>
                      <a:pt x="3" y="387"/>
                      <a:pt x="3" y="387"/>
                      <a:pt x="3" y="387"/>
                    </a:cubicBezTo>
                    <a:cubicBezTo>
                      <a:pt x="2" y="388"/>
                      <a:pt x="2" y="388"/>
                      <a:pt x="2" y="388"/>
                    </a:cubicBezTo>
                    <a:cubicBezTo>
                      <a:pt x="43" y="408"/>
                      <a:pt x="43" y="408"/>
                      <a:pt x="43" y="408"/>
                    </a:cubicBezTo>
                    <a:cubicBezTo>
                      <a:pt x="44" y="408"/>
                      <a:pt x="44" y="408"/>
                      <a:pt x="45" y="407"/>
                    </a:cubicBezTo>
                    <a:cubicBezTo>
                      <a:pt x="45" y="407"/>
                      <a:pt x="45" y="407"/>
                      <a:pt x="45" y="406"/>
                    </a:cubicBezTo>
                    <a:cubicBezTo>
                      <a:pt x="45" y="406"/>
                      <a:pt x="45" y="405"/>
                      <a:pt x="45" y="405"/>
                    </a:cubicBezTo>
                    <a:cubicBezTo>
                      <a:pt x="45" y="405"/>
                      <a:pt x="45" y="405"/>
                      <a:pt x="45" y="405"/>
                    </a:cubicBezTo>
                    <a:cubicBezTo>
                      <a:pt x="45" y="405"/>
                      <a:pt x="44" y="405"/>
                      <a:pt x="44" y="404"/>
                    </a:cubicBezTo>
                    <a:cubicBezTo>
                      <a:pt x="41" y="402"/>
                      <a:pt x="31" y="397"/>
                      <a:pt x="21" y="391"/>
                    </a:cubicBezTo>
                    <a:cubicBezTo>
                      <a:pt x="17" y="388"/>
                      <a:pt x="12" y="386"/>
                      <a:pt x="9" y="383"/>
                    </a:cubicBezTo>
                    <a:cubicBezTo>
                      <a:pt x="7" y="382"/>
                      <a:pt x="6" y="381"/>
                      <a:pt x="5" y="381"/>
                    </a:cubicBezTo>
                    <a:cubicBezTo>
                      <a:pt x="5" y="380"/>
                      <a:pt x="4" y="380"/>
                      <a:pt x="4" y="380"/>
                    </a:cubicBezTo>
                    <a:cubicBezTo>
                      <a:pt x="4" y="380"/>
                      <a:pt x="4" y="380"/>
                      <a:pt x="4" y="380"/>
                    </a:cubicBezTo>
                    <a:cubicBezTo>
                      <a:pt x="4" y="380"/>
                      <a:pt x="4" y="380"/>
                      <a:pt x="4" y="380"/>
                    </a:cubicBezTo>
                    <a:cubicBezTo>
                      <a:pt x="3" y="381"/>
                      <a:pt x="3" y="381"/>
                      <a:pt x="3" y="381"/>
                    </a:cubicBezTo>
                    <a:cubicBezTo>
                      <a:pt x="4" y="381"/>
                      <a:pt x="4" y="381"/>
                      <a:pt x="4" y="381"/>
                    </a:cubicBezTo>
                    <a:cubicBezTo>
                      <a:pt x="4" y="380"/>
                      <a:pt x="4" y="380"/>
                      <a:pt x="4" y="380"/>
                    </a:cubicBezTo>
                    <a:cubicBezTo>
                      <a:pt x="3" y="381"/>
                      <a:pt x="3" y="381"/>
                      <a:pt x="3" y="381"/>
                    </a:cubicBezTo>
                    <a:cubicBezTo>
                      <a:pt x="4" y="381"/>
                      <a:pt x="4" y="381"/>
                      <a:pt x="4" y="381"/>
                    </a:cubicBezTo>
                    <a:cubicBezTo>
                      <a:pt x="3" y="381"/>
                      <a:pt x="3" y="381"/>
                      <a:pt x="3" y="381"/>
                    </a:cubicBezTo>
                    <a:cubicBezTo>
                      <a:pt x="4" y="381"/>
                      <a:pt x="4" y="381"/>
                      <a:pt x="4" y="381"/>
                    </a:cubicBezTo>
                    <a:cubicBezTo>
                      <a:pt x="4" y="381"/>
                      <a:pt x="4" y="381"/>
                      <a:pt x="4" y="381"/>
                    </a:cubicBezTo>
                    <a:cubicBezTo>
                      <a:pt x="3" y="381"/>
                      <a:pt x="3" y="381"/>
                      <a:pt x="3" y="381"/>
                    </a:cubicBezTo>
                    <a:cubicBezTo>
                      <a:pt x="4" y="381"/>
                      <a:pt x="4" y="381"/>
                      <a:pt x="4" y="381"/>
                    </a:cubicBezTo>
                    <a:cubicBezTo>
                      <a:pt x="4" y="381"/>
                      <a:pt x="4" y="381"/>
                      <a:pt x="4" y="381"/>
                    </a:cubicBezTo>
                    <a:cubicBezTo>
                      <a:pt x="3" y="380"/>
                      <a:pt x="3" y="380"/>
                      <a:pt x="3" y="380"/>
                    </a:cubicBezTo>
                    <a:cubicBezTo>
                      <a:pt x="3" y="382"/>
                      <a:pt x="3" y="382"/>
                      <a:pt x="3" y="382"/>
                    </a:cubicBezTo>
                    <a:cubicBezTo>
                      <a:pt x="3" y="382"/>
                      <a:pt x="4" y="382"/>
                      <a:pt x="4" y="381"/>
                    </a:cubicBezTo>
                    <a:cubicBezTo>
                      <a:pt x="3" y="380"/>
                      <a:pt x="3" y="380"/>
                      <a:pt x="3" y="380"/>
                    </a:cubicBezTo>
                    <a:cubicBezTo>
                      <a:pt x="3" y="382"/>
                      <a:pt x="3" y="382"/>
                      <a:pt x="3" y="382"/>
                    </a:cubicBezTo>
                    <a:cubicBezTo>
                      <a:pt x="3" y="381"/>
                      <a:pt x="3" y="381"/>
                      <a:pt x="3" y="381"/>
                    </a:cubicBezTo>
                    <a:cubicBezTo>
                      <a:pt x="3" y="382"/>
                      <a:pt x="3" y="382"/>
                      <a:pt x="3" y="382"/>
                    </a:cubicBezTo>
                    <a:cubicBezTo>
                      <a:pt x="3" y="382"/>
                      <a:pt x="3" y="382"/>
                      <a:pt x="3" y="382"/>
                    </a:cubicBezTo>
                    <a:cubicBezTo>
                      <a:pt x="3" y="381"/>
                      <a:pt x="3" y="381"/>
                      <a:pt x="3" y="381"/>
                    </a:cubicBezTo>
                    <a:cubicBezTo>
                      <a:pt x="3" y="382"/>
                      <a:pt x="3" y="382"/>
                      <a:pt x="3" y="382"/>
                    </a:cubicBezTo>
                    <a:cubicBezTo>
                      <a:pt x="3" y="381"/>
                      <a:pt x="3" y="381"/>
                      <a:pt x="3" y="381"/>
                    </a:cubicBezTo>
                    <a:cubicBezTo>
                      <a:pt x="3" y="382"/>
                      <a:pt x="3" y="382"/>
                      <a:pt x="3" y="382"/>
                    </a:cubicBezTo>
                    <a:cubicBezTo>
                      <a:pt x="3" y="382"/>
                      <a:pt x="3" y="382"/>
                      <a:pt x="3" y="382"/>
                    </a:cubicBezTo>
                    <a:cubicBezTo>
                      <a:pt x="3" y="381"/>
                      <a:pt x="3" y="381"/>
                      <a:pt x="3" y="381"/>
                    </a:cubicBezTo>
                    <a:cubicBezTo>
                      <a:pt x="3" y="382"/>
                      <a:pt x="3" y="382"/>
                      <a:pt x="3" y="382"/>
                    </a:cubicBezTo>
                    <a:cubicBezTo>
                      <a:pt x="3" y="382"/>
                      <a:pt x="4" y="382"/>
                      <a:pt x="5" y="383"/>
                    </a:cubicBezTo>
                    <a:cubicBezTo>
                      <a:pt x="10" y="385"/>
                      <a:pt x="19" y="390"/>
                      <a:pt x="27" y="394"/>
                    </a:cubicBezTo>
                    <a:cubicBezTo>
                      <a:pt x="31" y="396"/>
                      <a:pt x="35" y="398"/>
                      <a:pt x="38" y="400"/>
                    </a:cubicBezTo>
                    <a:cubicBezTo>
                      <a:pt x="41" y="401"/>
                      <a:pt x="43" y="402"/>
                      <a:pt x="43" y="402"/>
                    </a:cubicBezTo>
                    <a:cubicBezTo>
                      <a:pt x="43" y="403"/>
                      <a:pt x="44" y="402"/>
                      <a:pt x="45" y="402"/>
                    </a:cubicBezTo>
                    <a:cubicBezTo>
                      <a:pt x="45" y="401"/>
                      <a:pt x="45" y="400"/>
                      <a:pt x="44" y="400"/>
                    </a:cubicBezTo>
                    <a:cubicBezTo>
                      <a:pt x="4" y="375"/>
                      <a:pt x="4" y="375"/>
                      <a:pt x="4" y="375"/>
                    </a:cubicBezTo>
                    <a:cubicBezTo>
                      <a:pt x="3" y="376"/>
                      <a:pt x="3" y="376"/>
                      <a:pt x="3" y="376"/>
                    </a:cubicBezTo>
                    <a:cubicBezTo>
                      <a:pt x="3" y="377"/>
                      <a:pt x="3" y="377"/>
                      <a:pt x="3" y="377"/>
                    </a:cubicBezTo>
                    <a:cubicBezTo>
                      <a:pt x="3" y="377"/>
                      <a:pt x="12" y="382"/>
                      <a:pt x="23" y="387"/>
                    </a:cubicBezTo>
                    <a:cubicBezTo>
                      <a:pt x="28" y="389"/>
                      <a:pt x="33" y="392"/>
                      <a:pt x="37" y="394"/>
                    </a:cubicBezTo>
                    <a:cubicBezTo>
                      <a:pt x="39" y="394"/>
                      <a:pt x="40" y="395"/>
                      <a:pt x="41" y="396"/>
                    </a:cubicBezTo>
                    <a:cubicBezTo>
                      <a:pt x="42" y="396"/>
                      <a:pt x="43" y="396"/>
                      <a:pt x="43" y="396"/>
                    </a:cubicBezTo>
                    <a:cubicBezTo>
                      <a:pt x="43" y="397"/>
                      <a:pt x="43" y="397"/>
                      <a:pt x="43" y="397"/>
                    </a:cubicBezTo>
                    <a:cubicBezTo>
                      <a:pt x="44" y="397"/>
                      <a:pt x="44" y="397"/>
                      <a:pt x="44" y="397"/>
                    </a:cubicBezTo>
                    <a:cubicBezTo>
                      <a:pt x="44" y="397"/>
                      <a:pt x="44" y="397"/>
                      <a:pt x="44" y="397"/>
                    </a:cubicBezTo>
                    <a:cubicBezTo>
                      <a:pt x="45" y="397"/>
                      <a:pt x="45" y="397"/>
                      <a:pt x="45" y="397"/>
                    </a:cubicBezTo>
                    <a:cubicBezTo>
                      <a:pt x="45" y="396"/>
                      <a:pt x="45" y="396"/>
                      <a:pt x="45" y="396"/>
                    </a:cubicBezTo>
                    <a:cubicBezTo>
                      <a:pt x="46" y="396"/>
                      <a:pt x="46" y="395"/>
                      <a:pt x="46" y="395"/>
                    </a:cubicBezTo>
                    <a:cubicBezTo>
                      <a:pt x="46" y="395"/>
                      <a:pt x="45" y="394"/>
                      <a:pt x="45" y="394"/>
                    </a:cubicBezTo>
                    <a:cubicBezTo>
                      <a:pt x="29" y="384"/>
                      <a:pt x="29" y="384"/>
                      <a:pt x="29" y="384"/>
                    </a:cubicBezTo>
                    <a:cubicBezTo>
                      <a:pt x="43" y="391"/>
                      <a:pt x="43" y="391"/>
                      <a:pt x="43" y="391"/>
                    </a:cubicBezTo>
                    <a:cubicBezTo>
                      <a:pt x="44" y="391"/>
                      <a:pt x="45" y="391"/>
                      <a:pt x="45" y="390"/>
                    </a:cubicBezTo>
                    <a:cubicBezTo>
                      <a:pt x="45" y="390"/>
                      <a:pt x="45" y="390"/>
                      <a:pt x="45" y="390"/>
                    </a:cubicBezTo>
                    <a:cubicBezTo>
                      <a:pt x="45" y="389"/>
                      <a:pt x="45" y="389"/>
                      <a:pt x="45" y="389"/>
                    </a:cubicBezTo>
                    <a:cubicBezTo>
                      <a:pt x="45" y="388"/>
                      <a:pt x="45" y="388"/>
                      <a:pt x="45" y="388"/>
                    </a:cubicBezTo>
                    <a:cubicBezTo>
                      <a:pt x="44" y="388"/>
                      <a:pt x="43" y="387"/>
                      <a:pt x="42" y="386"/>
                    </a:cubicBezTo>
                    <a:cubicBezTo>
                      <a:pt x="32" y="380"/>
                      <a:pt x="4" y="363"/>
                      <a:pt x="4" y="363"/>
                    </a:cubicBezTo>
                    <a:cubicBezTo>
                      <a:pt x="3" y="364"/>
                      <a:pt x="3" y="364"/>
                      <a:pt x="3" y="364"/>
                    </a:cubicBezTo>
                    <a:cubicBezTo>
                      <a:pt x="3" y="366"/>
                      <a:pt x="3" y="366"/>
                      <a:pt x="3" y="366"/>
                    </a:cubicBezTo>
                    <a:cubicBezTo>
                      <a:pt x="43" y="385"/>
                      <a:pt x="43" y="385"/>
                      <a:pt x="43" y="385"/>
                    </a:cubicBezTo>
                    <a:cubicBezTo>
                      <a:pt x="44" y="385"/>
                      <a:pt x="44" y="385"/>
                      <a:pt x="45" y="384"/>
                    </a:cubicBezTo>
                    <a:cubicBezTo>
                      <a:pt x="45" y="384"/>
                      <a:pt x="45" y="383"/>
                      <a:pt x="44" y="382"/>
                    </a:cubicBezTo>
                    <a:cubicBezTo>
                      <a:pt x="34" y="376"/>
                      <a:pt x="34" y="376"/>
                      <a:pt x="34" y="376"/>
                    </a:cubicBezTo>
                    <a:cubicBezTo>
                      <a:pt x="44" y="381"/>
                      <a:pt x="44" y="381"/>
                      <a:pt x="44" y="381"/>
                    </a:cubicBezTo>
                    <a:cubicBezTo>
                      <a:pt x="45" y="382"/>
                      <a:pt x="46" y="381"/>
                      <a:pt x="46" y="381"/>
                    </a:cubicBezTo>
                    <a:cubicBezTo>
                      <a:pt x="47" y="380"/>
                      <a:pt x="47" y="379"/>
                      <a:pt x="46" y="379"/>
                    </a:cubicBezTo>
                    <a:cubicBezTo>
                      <a:pt x="28" y="368"/>
                      <a:pt x="28" y="368"/>
                      <a:pt x="28" y="368"/>
                    </a:cubicBezTo>
                    <a:cubicBezTo>
                      <a:pt x="44" y="375"/>
                      <a:pt x="44" y="375"/>
                      <a:pt x="44" y="375"/>
                    </a:cubicBezTo>
                    <a:cubicBezTo>
                      <a:pt x="44" y="376"/>
                      <a:pt x="45" y="375"/>
                      <a:pt x="46" y="375"/>
                    </a:cubicBezTo>
                    <a:cubicBezTo>
                      <a:pt x="46" y="374"/>
                      <a:pt x="46" y="373"/>
                      <a:pt x="45" y="373"/>
                    </a:cubicBezTo>
                    <a:cubicBezTo>
                      <a:pt x="28" y="362"/>
                      <a:pt x="28" y="362"/>
                      <a:pt x="28" y="362"/>
                    </a:cubicBezTo>
                    <a:cubicBezTo>
                      <a:pt x="43" y="370"/>
                      <a:pt x="43" y="370"/>
                      <a:pt x="43" y="370"/>
                    </a:cubicBezTo>
                    <a:cubicBezTo>
                      <a:pt x="44" y="370"/>
                      <a:pt x="45" y="370"/>
                      <a:pt x="45" y="369"/>
                    </a:cubicBezTo>
                    <a:cubicBezTo>
                      <a:pt x="46" y="368"/>
                      <a:pt x="46" y="368"/>
                      <a:pt x="46" y="368"/>
                    </a:cubicBezTo>
                    <a:cubicBezTo>
                      <a:pt x="46" y="368"/>
                      <a:pt x="45" y="367"/>
                      <a:pt x="45" y="367"/>
                    </a:cubicBezTo>
                    <a:cubicBezTo>
                      <a:pt x="45" y="367"/>
                      <a:pt x="45" y="367"/>
                      <a:pt x="45" y="367"/>
                    </a:cubicBezTo>
                    <a:cubicBezTo>
                      <a:pt x="44" y="366"/>
                      <a:pt x="43" y="366"/>
                      <a:pt x="42" y="365"/>
                    </a:cubicBezTo>
                    <a:cubicBezTo>
                      <a:pt x="32" y="358"/>
                      <a:pt x="4" y="341"/>
                      <a:pt x="4" y="341"/>
                    </a:cubicBezTo>
                    <a:cubicBezTo>
                      <a:pt x="3" y="343"/>
                      <a:pt x="3" y="343"/>
                      <a:pt x="3" y="343"/>
                    </a:cubicBezTo>
                    <a:cubicBezTo>
                      <a:pt x="5" y="344"/>
                      <a:pt x="5" y="344"/>
                      <a:pt x="5" y="344"/>
                    </a:cubicBezTo>
                    <a:cubicBezTo>
                      <a:pt x="3" y="343"/>
                      <a:pt x="3" y="343"/>
                      <a:pt x="3" y="343"/>
                    </a:cubicBezTo>
                    <a:cubicBezTo>
                      <a:pt x="4" y="344"/>
                      <a:pt x="4" y="344"/>
                      <a:pt x="4" y="344"/>
                    </a:cubicBezTo>
                    <a:cubicBezTo>
                      <a:pt x="4" y="344"/>
                      <a:pt x="4" y="344"/>
                      <a:pt x="5" y="344"/>
                    </a:cubicBezTo>
                    <a:cubicBezTo>
                      <a:pt x="3" y="343"/>
                      <a:pt x="3" y="343"/>
                      <a:pt x="3" y="343"/>
                    </a:cubicBezTo>
                    <a:cubicBezTo>
                      <a:pt x="4" y="344"/>
                      <a:pt x="4" y="344"/>
                      <a:pt x="4" y="344"/>
                    </a:cubicBezTo>
                    <a:cubicBezTo>
                      <a:pt x="3" y="343"/>
                      <a:pt x="3" y="343"/>
                      <a:pt x="3" y="343"/>
                    </a:cubicBezTo>
                    <a:cubicBezTo>
                      <a:pt x="3" y="344"/>
                      <a:pt x="3" y="344"/>
                      <a:pt x="3" y="344"/>
                    </a:cubicBezTo>
                    <a:cubicBezTo>
                      <a:pt x="4" y="344"/>
                      <a:pt x="4" y="344"/>
                      <a:pt x="4" y="344"/>
                    </a:cubicBezTo>
                    <a:cubicBezTo>
                      <a:pt x="3" y="343"/>
                      <a:pt x="3" y="343"/>
                      <a:pt x="3" y="343"/>
                    </a:cubicBezTo>
                    <a:cubicBezTo>
                      <a:pt x="3" y="344"/>
                      <a:pt x="3" y="344"/>
                      <a:pt x="3" y="344"/>
                    </a:cubicBezTo>
                    <a:cubicBezTo>
                      <a:pt x="3" y="343"/>
                      <a:pt x="3" y="343"/>
                      <a:pt x="3" y="343"/>
                    </a:cubicBezTo>
                    <a:cubicBezTo>
                      <a:pt x="3" y="344"/>
                      <a:pt x="3" y="344"/>
                      <a:pt x="3" y="344"/>
                    </a:cubicBezTo>
                    <a:cubicBezTo>
                      <a:pt x="3" y="344"/>
                      <a:pt x="3" y="344"/>
                      <a:pt x="3" y="344"/>
                    </a:cubicBezTo>
                    <a:cubicBezTo>
                      <a:pt x="3" y="343"/>
                      <a:pt x="3" y="343"/>
                      <a:pt x="3" y="343"/>
                    </a:cubicBezTo>
                    <a:cubicBezTo>
                      <a:pt x="3" y="344"/>
                      <a:pt x="3" y="344"/>
                      <a:pt x="3" y="344"/>
                    </a:cubicBezTo>
                    <a:cubicBezTo>
                      <a:pt x="3" y="344"/>
                      <a:pt x="3" y="344"/>
                      <a:pt x="3" y="344"/>
                    </a:cubicBezTo>
                    <a:cubicBezTo>
                      <a:pt x="3" y="344"/>
                      <a:pt x="5" y="345"/>
                      <a:pt x="6" y="345"/>
                    </a:cubicBezTo>
                    <a:cubicBezTo>
                      <a:pt x="11" y="348"/>
                      <a:pt x="20" y="352"/>
                      <a:pt x="28" y="356"/>
                    </a:cubicBezTo>
                    <a:cubicBezTo>
                      <a:pt x="36" y="361"/>
                      <a:pt x="43" y="364"/>
                      <a:pt x="43" y="364"/>
                    </a:cubicBezTo>
                    <a:cubicBezTo>
                      <a:pt x="44" y="365"/>
                      <a:pt x="45" y="364"/>
                      <a:pt x="45" y="364"/>
                    </a:cubicBezTo>
                    <a:cubicBezTo>
                      <a:pt x="45" y="363"/>
                      <a:pt x="45" y="362"/>
                      <a:pt x="45" y="362"/>
                    </a:cubicBezTo>
                    <a:cubicBezTo>
                      <a:pt x="45" y="362"/>
                      <a:pt x="42" y="360"/>
                      <a:pt x="38" y="358"/>
                    </a:cubicBezTo>
                    <a:cubicBezTo>
                      <a:pt x="32" y="355"/>
                      <a:pt x="24" y="350"/>
                      <a:pt x="17" y="345"/>
                    </a:cubicBezTo>
                    <a:cubicBezTo>
                      <a:pt x="13" y="343"/>
                      <a:pt x="10" y="341"/>
                      <a:pt x="7" y="339"/>
                    </a:cubicBezTo>
                    <a:cubicBezTo>
                      <a:pt x="6" y="339"/>
                      <a:pt x="5" y="338"/>
                      <a:pt x="5" y="337"/>
                    </a:cubicBezTo>
                    <a:cubicBezTo>
                      <a:pt x="4" y="337"/>
                      <a:pt x="4" y="337"/>
                      <a:pt x="4" y="337"/>
                    </a:cubicBezTo>
                    <a:cubicBezTo>
                      <a:pt x="4" y="337"/>
                      <a:pt x="4" y="337"/>
                      <a:pt x="4" y="337"/>
                    </a:cubicBezTo>
                    <a:cubicBezTo>
                      <a:pt x="4" y="337"/>
                      <a:pt x="4" y="337"/>
                      <a:pt x="4" y="337"/>
                    </a:cubicBezTo>
                    <a:cubicBezTo>
                      <a:pt x="4" y="337"/>
                      <a:pt x="4" y="337"/>
                      <a:pt x="4" y="337"/>
                    </a:cubicBezTo>
                    <a:cubicBezTo>
                      <a:pt x="4" y="337"/>
                      <a:pt x="4" y="337"/>
                      <a:pt x="4" y="337"/>
                    </a:cubicBezTo>
                    <a:cubicBezTo>
                      <a:pt x="4" y="337"/>
                      <a:pt x="4" y="337"/>
                      <a:pt x="4" y="337"/>
                    </a:cubicBezTo>
                    <a:cubicBezTo>
                      <a:pt x="4" y="337"/>
                      <a:pt x="4" y="337"/>
                      <a:pt x="4" y="337"/>
                    </a:cubicBezTo>
                    <a:cubicBezTo>
                      <a:pt x="3" y="337"/>
                      <a:pt x="3" y="337"/>
                      <a:pt x="3" y="337"/>
                    </a:cubicBezTo>
                    <a:cubicBezTo>
                      <a:pt x="4" y="337"/>
                      <a:pt x="4" y="337"/>
                      <a:pt x="4" y="337"/>
                    </a:cubicBezTo>
                    <a:cubicBezTo>
                      <a:pt x="4" y="337"/>
                      <a:pt x="4" y="337"/>
                      <a:pt x="4" y="337"/>
                    </a:cubicBezTo>
                    <a:cubicBezTo>
                      <a:pt x="3" y="337"/>
                      <a:pt x="3" y="337"/>
                      <a:pt x="3" y="337"/>
                    </a:cubicBezTo>
                    <a:cubicBezTo>
                      <a:pt x="4" y="337"/>
                      <a:pt x="4" y="337"/>
                      <a:pt x="4" y="337"/>
                    </a:cubicBezTo>
                    <a:cubicBezTo>
                      <a:pt x="3" y="337"/>
                      <a:pt x="3" y="337"/>
                      <a:pt x="3" y="337"/>
                    </a:cubicBezTo>
                    <a:cubicBezTo>
                      <a:pt x="4" y="338"/>
                      <a:pt x="4" y="338"/>
                      <a:pt x="4" y="338"/>
                    </a:cubicBezTo>
                    <a:cubicBezTo>
                      <a:pt x="4" y="337"/>
                      <a:pt x="4" y="337"/>
                      <a:pt x="4" y="337"/>
                    </a:cubicBezTo>
                    <a:cubicBezTo>
                      <a:pt x="3" y="337"/>
                      <a:pt x="3" y="337"/>
                      <a:pt x="3" y="337"/>
                    </a:cubicBezTo>
                    <a:cubicBezTo>
                      <a:pt x="4" y="338"/>
                      <a:pt x="4" y="338"/>
                      <a:pt x="4" y="338"/>
                    </a:cubicBezTo>
                    <a:cubicBezTo>
                      <a:pt x="4" y="338"/>
                      <a:pt x="4" y="338"/>
                      <a:pt x="4" y="338"/>
                    </a:cubicBezTo>
                    <a:cubicBezTo>
                      <a:pt x="3" y="337"/>
                      <a:pt x="3" y="337"/>
                      <a:pt x="3" y="337"/>
                    </a:cubicBezTo>
                    <a:cubicBezTo>
                      <a:pt x="3" y="339"/>
                      <a:pt x="3" y="339"/>
                      <a:pt x="3" y="339"/>
                    </a:cubicBezTo>
                    <a:cubicBezTo>
                      <a:pt x="4" y="338"/>
                      <a:pt x="4" y="338"/>
                      <a:pt x="4" y="338"/>
                    </a:cubicBezTo>
                    <a:cubicBezTo>
                      <a:pt x="3" y="337"/>
                      <a:pt x="3" y="337"/>
                      <a:pt x="3" y="337"/>
                    </a:cubicBezTo>
                    <a:cubicBezTo>
                      <a:pt x="3" y="339"/>
                      <a:pt x="3" y="339"/>
                      <a:pt x="3" y="339"/>
                    </a:cubicBezTo>
                    <a:cubicBezTo>
                      <a:pt x="3" y="337"/>
                      <a:pt x="3" y="337"/>
                      <a:pt x="3" y="337"/>
                    </a:cubicBezTo>
                    <a:cubicBezTo>
                      <a:pt x="3" y="339"/>
                      <a:pt x="3" y="339"/>
                      <a:pt x="3" y="339"/>
                    </a:cubicBezTo>
                    <a:cubicBezTo>
                      <a:pt x="3" y="339"/>
                      <a:pt x="3" y="339"/>
                      <a:pt x="3" y="339"/>
                    </a:cubicBezTo>
                    <a:cubicBezTo>
                      <a:pt x="3" y="337"/>
                      <a:pt x="3" y="337"/>
                      <a:pt x="3" y="337"/>
                    </a:cubicBezTo>
                    <a:cubicBezTo>
                      <a:pt x="3" y="339"/>
                      <a:pt x="3" y="339"/>
                      <a:pt x="3" y="339"/>
                    </a:cubicBezTo>
                    <a:cubicBezTo>
                      <a:pt x="3" y="338"/>
                      <a:pt x="3" y="338"/>
                      <a:pt x="3" y="338"/>
                    </a:cubicBezTo>
                    <a:cubicBezTo>
                      <a:pt x="3" y="339"/>
                      <a:pt x="3" y="339"/>
                      <a:pt x="3" y="339"/>
                    </a:cubicBezTo>
                    <a:cubicBezTo>
                      <a:pt x="3" y="339"/>
                      <a:pt x="3" y="339"/>
                      <a:pt x="3" y="339"/>
                    </a:cubicBezTo>
                    <a:cubicBezTo>
                      <a:pt x="3" y="338"/>
                      <a:pt x="3" y="338"/>
                      <a:pt x="3" y="338"/>
                    </a:cubicBezTo>
                    <a:cubicBezTo>
                      <a:pt x="3" y="339"/>
                      <a:pt x="3" y="339"/>
                      <a:pt x="3" y="339"/>
                    </a:cubicBezTo>
                    <a:cubicBezTo>
                      <a:pt x="3" y="339"/>
                      <a:pt x="3" y="339"/>
                      <a:pt x="3" y="339"/>
                    </a:cubicBezTo>
                    <a:cubicBezTo>
                      <a:pt x="3" y="339"/>
                      <a:pt x="3" y="339"/>
                      <a:pt x="3" y="339"/>
                    </a:cubicBezTo>
                    <a:cubicBezTo>
                      <a:pt x="3" y="339"/>
                      <a:pt x="3" y="339"/>
                      <a:pt x="3" y="339"/>
                    </a:cubicBezTo>
                    <a:cubicBezTo>
                      <a:pt x="3" y="339"/>
                      <a:pt x="3" y="339"/>
                      <a:pt x="3" y="339"/>
                    </a:cubicBezTo>
                    <a:cubicBezTo>
                      <a:pt x="3" y="339"/>
                      <a:pt x="3" y="339"/>
                      <a:pt x="3" y="339"/>
                    </a:cubicBezTo>
                    <a:cubicBezTo>
                      <a:pt x="3" y="339"/>
                      <a:pt x="4" y="339"/>
                      <a:pt x="5" y="340"/>
                    </a:cubicBezTo>
                    <a:cubicBezTo>
                      <a:pt x="9" y="342"/>
                      <a:pt x="18" y="347"/>
                      <a:pt x="26" y="351"/>
                    </a:cubicBezTo>
                    <a:cubicBezTo>
                      <a:pt x="30" y="353"/>
                      <a:pt x="34" y="355"/>
                      <a:pt x="37" y="357"/>
                    </a:cubicBezTo>
                    <a:cubicBezTo>
                      <a:pt x="39" y="357"/>
                      <a:pt x="40" y="358"/>
                      <a:pt x="41" y="358"/>
                    </a:cubicBezTo>
                    <a:cubicBezTo>
                      <a:pt x="42" y="359"/>
                      <a:pt x="42" y="359"/>
                      <a:pt x="42" y="359"/>
                    </a:cubicBezTo>
                    <a:cubicBezTo>
                      <a:pt x="43" y="359"/>
                      <a:pt x="43" y="359"/>
                      <a:pt x="44" y="359"/>
                    </a:cubicBezTo>
                    <a:cubicBezTo>
                      <a:pt x="44" y="359"/>
                      <a:pt x="44" y="359"/>
                      <a:pt x="44" y="359"/>
                    </a:cubicBezTo>
                    <a:cubicBezTo>
                      <a:pt x="44" y="359"/>
                      <a:pt x="45" y="359"/>
                      <a:pt x="45" y="358"/>
                    </a:cubicBezTo>
                    <a:cubicBezTo>
                      <a:pt x="45" y="358"/>
                      <a:pt x="45" y="358"/>
                      <a:pt x="45" y="357"/>
                    </a:cubicBezTo>
                    <a:cubicBezTo>
                      <a:pt x="45" y="357"/>
                      <a:pt x="45" y="357"/>
                      <a:pt x="45" y="356"/>
                    </a:cubicBezTo>
                    <a:cubicBezTo>
                      <a:pt x="27" y="345"/>
                      <a:pt x="27" y="345"/>
                      <a:pt x="27" y="345"/>
                    </a:cubicBezTo>
                    <a:cubicBezTo>
                      <a:pt x="43" y="353"/>
                      <a:pt x="43" y="353"/>
                      <a:pt x="43" y="353"/>
                    </a:cubicBezTo>
                    <a:cubicBezTo>
                      <a:pt x="44" y="354"/>
                      <a:pt x="45" y="353"/>
                      <a:pt x="45" y="353"/>
                    </a:cubicBezTo>
                    <a:cubicBezTo>
                      <a:pt x="45" y="352"/>
                      <a:pt x="45" y="351"/>
                      <a:pt x="44" y="351"/>
                    </a:cubicBezTo>
                    <a:cubicBezTo>
                      <a:pt x="4" y="325"/>
                      <a:pt x="4" y="325"/>
                      <a:pt x="4" y="325"/>
                    </a:cubicBezTo>
                    <a:cubicBezTo>
                      <a:pt x="3" y="326"/>
                      <a:pt x="3" y="326"/>
                      <a:pt x="3" y="326"/>
                    </a:cubicBezTo>
                    <a:cubicBezTo>
                      <a:pt x="2" y="328"/>
                      <a:pt x="2" y="328"/>
                      <a:pt x="2" y="328"/>
                    </a:cubicBezTo>
                    <a:cubicBezTo>
                      <a:pt x="2" y="328"/>
                      <a:pt x="11" y="332"/>
                      <a:pt x="21" y="337"/>
                    </a:cubicBezTo>
                    <a:cubicBezTo>
                      <a:pt x="26" y="340"/>
                      <a:pt x="31" y="342"/>
                      <a:pt x="35" y="344"/>
                    </a:cubicBezTo>
                    <a:cubicBezTo>
                      <a:pt x="37" y="345"/>
                      <a:pt x="39" y="346"/>
                      <a:pt x="40" y="346"/>
                    </a:cubicBezTo>
                    <a:cubicBezTo>
                      <a:pt x="41" y="347"/>
                      <a:pt x="41" y="347"/>
                      <a:pt x="42" y="347"/>
                    </a:cubicBezTo>
                    <a:cubicBezTo>
                      <a:pt x="42" y="347"/>
                      <a:pt x="43" y="347"/>
                      <a:pt x="43" y="347"/>
                    </a:cubicBezTo>
                    <a:cubicBezTo>
                      <a:pt x="44" y="347"/>
                      <a:pt x="44" y="347"/>
                      <a:pt x="44" y="347"/>
                    </a:cubicBezTo>
                    <a:cubicBezTo>
                      <a:pt x="44" y="347"/>
                      <a:pt x="44" y="347"/>
                      <a:pt x="45" y="346"/>
                    </a:cubicBezTo>
                    <a:cubicBezTo>
                      <a:pt x="45" y="346"/>
                      <a:pt x="45" y="346"/>
                      <a:pt x="45" y="346"/>
                    </a:cubicBezTo>
                    <a:cubicBezTo>
                      <a:pt x="45" y="346"/>
                      <a:pt x="45" y="346"/>
                      <a:pt x="45" y="346"/>
                    </a:cubicBezTo>
                    <a:cubicBezTo>
                      <a:pt x="45" y="345"/>
                      <a:pt x="45" y="345"/>
                      <a:pt x="45" y="344"/>
                    </a:cubicBezTo>
                    <a:cubicBezTo>
                      <a:pt x="44" y="344"/>
                      <a:pt x="44" y="344"/>
                      <a:pt x="43" y="343"/>
                    </a:cubicBezTo>
                    <a:cubicBezTo>
                      <a:pt x="42" y="342"/>
                      <a:pt x="38" y="340"/>
                      <a:pt x="34" y="337"/>
                    </a:cubicBezTo>
                    <a:cubicBezTo>
                      <a:pt x="28" y="333"/>
                      <a:pt x="20" y="329"/>
                      <a:pt x="14" y="325"/>
                    </a:cubicBezTo>
                    <a:cubicBezTo>
                      <a:pt x="10" y="323"/>
                      <a:pt x="7" y="321"/>
                      <a:pt x="5" y="320"/>
                    </a:cubicBezTo>
                    <a:cubicBezTo>
                      <a:pt x="4" y="320"/>
                      <a:pt x="4" y="319"/>
                      <a:pt x="3" y="319"/>
                    </a:cubicBezTo>
                    <a:cubicBezTo>
                      <a:pt x="2" y="318"/>
                      <a:pt x="2" y="318"/>
                      <a:pt x="2" y="318"/>
                    </a:cubicBezTo>
                    <a:cubicBezTo>
                      <a:pt x="2" y="318"/>
                      <a:pt x="2" y="318"/>
                      <a:pt x="2" y="318"/>
                    </a:cubicBezTo>
                    <a:cubicBezTo>
                      <a:pt x="2" y="319"/>
                      <a:pt x="2" y="319"/>
                      <a:pt x="2" y="319"/>
                    </a:cubicBezTo>
                    <a:cubicBezTo>
                      <a:pt x="2" y="318"/>
                      <a:pt x="2" y="318"/>
                      <a:pt x="2" y="318"/>
                    </a:cubicBezTo>
                    <a:cubicBezTo>
                      <a:pt x="2" y="318"/>
                      <a:pt x="2" y="318"/>
                      <a:pt x="2" y="318"/>
                    </a:cubicBezTo>
                    <a:cubicBezTo>
                      <a:pt x="2" y="319"/>
                      <a:pt x="2" y="319"/>
                      <a:pt x="2" y="319"/>
                    </a:cubicBezTo>
                    <a:cubicBezTo>
                      <a:pt x="2" y="318"/>
                      <a:pt x="2" y="318"/>
                      <a:pt x="2" y="318"/>
                    </a:cubicBezTo>
                    <a:cubicBezTo>
                      <a:pt x="2" y="319"/>
                      <a:pt x="2" y="319"/>
                      <a:pt x="2" y="319"/>
                    </a:cubicBezTo>
                    <a:cubicBezTo>
                      <a:pt x="3" y="318"/>
                      <a:pt x="3" y="318"/>
                      <a:pt x="3" y="318"/>
                    </a:cubicBezTo>
                    <a:cubicBezTo>
                      <a:pt x="2" y="318"/>
                      <a:pt x="2" y="318"/>
                      <a:pt x="2" y="318"/>
                    </a:cubicBezTo>
                    <a:cubicBezTo>
                      <a:pt x="2" y="319"/>
                      <a:pt x="2" y="319"/>
                      <a:pt x="2" y="319"/>
                    </a:cubicBezTo>
                    <a:cubicBezTo>
                      <a:pt x="3" y="318"/>
                      <a:pt x="3" y="318"/>
                      <a:pt x="3" y="318"/>
                    </a:cubicBezTo>
                    <a:cubicBezTo>
                      <a:pt x="1" y="319"/>
                      <a:pt x="1" y="319"/>
                      <a:pt x="1" y="319"/>
                    </a:cubicBezTo>
                    <a:cubicBezTo>
                      <a:pt x="3" y="319"/>
                      <a:pt x="3" y="319"/>
                      <a:pt x="3" y="319"/>
                    </a:cubicBezTo>
                    <a:cubicBezTo>
                      <a:pt x="3" y="318"/>
                      <a:pt x="3" y="318"/>
                      <a:pt x="3" y="318"/>
                    </a:cubicBezTo>
                    <a:cubicBezTo>
                      <a:pt x="1" y="319"/>
                      <a:pt x="1" y="319"/>
                      <a:pt x="1" y="319"/>
                    </a:cubicBezTo>
                    <a:cubicBezTo>
                      <a:pt x="3" y="319"/>
                      <a:pt x="3" y="319"/>
                      <a:pt x="3" y="319"/>
                    </a:cubicBezTo>
                    <a:cubicBezTo>
                      <a:pt x="1" y="319"/>
                      <a:pt x="1" y="319"/>
                      <a:pt x="1" y="319"/>
                    </a:cubicBezTo>
                    <a:cubicBezTo>
                      <a:pt x="3" y="319"/>
                      <a:pt x="3" y="319"/>
                      <a:pt x="3" y="319"/>
                    </a:cubicBezTo>
                    <a:cubicBezTo>
                      <a:pt x="3" y="319"/>
                      <a:pt x="3" y="319"/>
                      <a:pt x="3" y="319"/>
                    </a:cubicBezTo>
                    <a:cubicBezTo>
                      <a:pt x="1" y="319"/>
                      <a:pt x="1" y="319"/>
                      <a:pt x="1" y="319"/>
                    </a:cubicBezTo>
                    <a:cubicBezTo>
                      <a:pt x="3" y="319"/>
                      <a:pt x="3" y="319"/>
                      <a:pt x="3" y="319"/>
                    </a:cubicBezTo>
                    <a:cubicBezTo>
                      <a:pt x="1" y="319"/>
                      <a:pt x="1" y="319"/>
                      <a:pt x="1" y="319"/>
                    </a:cubicBezTo>
                    <a:cubicBezTo>
                      <a:pt x="1" y="321"/>
                      <a:pt x="1" y="321"/>
                      <a:pt x="1" y="321"/>
                    </a:cubicBezTo>
                    <a:cubicBezTo>
                      <a:pt x="43" y="342"/>
                      <a:pt x="43" y="342"/>
                      <a:pt x="43" y="342"/>
                    </a:cubicBezTo>
                    <a:cubicBezTo>
                      <a:pt x="44" y="342"/>
                      <a:pt x="45" y="342"/>
                      <a:pt x="45" y="341"/>
                    </a:cubicBezTo>
                    <a:cubicBezTo>
                      <a:pt x="45" y="340"/>
                      <a:pt x="45" y="340"/>
                      <a:pt x="44" y="339"/>
                    </a:cubicBezTo>
                    <a:cubicBezTo>
                      <a:pt x="44" y="339"/>
                      <a:pt x="42" y="338"/>
                      <a:pt x="38" y="335"/>
                    </a:cubicBezTo>
                    <a:cubicBezTo>
                      <a:pt x="33" y="332"/>
                      <a:pt x="24" y="327"/>
                      <a:pt x="17" y="323"/>
                    </a:cubicBezTo>
                    <a:cubicBezTo>
                      <a:pt x="14" y="320"/>
                      <a:pt x="11" y="318"/>
                      <a:pt x="8" y="317"/>
                    </a:cubicBezTo>
                    <a:cubicBezTo>
                      <a:pt x="7" y="316"/>
                      <a:pt x="6" y="316"/>
                      <a:pt x="6" y="315"/>
                    </a:cubicBezTo>
                    <a:cubicBezTo>
                      <a:pt x="5" y="315"/>
                      <a:pt x="5" y="315"/>
                      <a:pt x="5" y="315"/>
                    </a:cubicBezTo>
                    <a:cubicBezTo>
                      <a:pt x="5" y="315"/>
                      <a:pt x="5" y="315"/>
                      <a:pt x="5" y="315"/>
                    </a:cubicBezTo>
                    <a:cubicBezTo>
                      <a:pt x="5" y="315"/>
                      <a:pt x="5" y="315"/>
                      <a:pt x="5" y="315"/>
                    </a:cubicBezTo>
                    <a:cubicBezTo>
                      <a:pt x="4" y="315"/>
                      <a:pt x="4" y="315"/>
                      <a:pt x="4" y="315"/>
                    </a:cubicBezTo>
                    <a:cubicBezTo>
                      <a:pt x="5" y="315"/>
                      <a:pt x="5" y="315"/>
                      <a:pt x="5" y="315"/>
                    </a:cubicBezTo>
                    <a:cubicBezTo>
                      <a:pt x="5" y="315"/>
                      <a:pt x="5" y="315"/>
                      <a:pt x="5" y="315"/>
                    </a:cubicBezTo>
                    <a:cubicBezTo>
                      <a:pt x="4" y="315"/>
                      <a:pt x="4" y="315"/>
                      <a:pt x="4" y="315"/>
                    </a:cubicBezTo>
                    <a:cubicBezTo>
                      <a:pt x="5" y="315"/>
                      <a:pt x="5" y="315"/>
                      <a:pt x="5" y="315"/>
                    </a:cubicBezTo>
                    <a:cubicBezTo>
                      <a:pt x="4" y="316"/>
                      <a:pt x="4" y="316"/>
                      <a:pt x="4" y="316"/>
                    </a:cubicBezTo>
                    <a:cubicBezTo>
                      <a:pt x="5" y="316"/>
                      <a:pt x="5" y="316"/>
                      <a:pt x="5" y="316"/>
                    </a:cubicBezTo>
                    <a:cubicBezTo>
                      <a:pt x="5" y="315"/>
                      <a:pt x="5" y="315"/>
                      <a:pt x="5" y="315"/>
                    </a:cubicBezTo>
                    <a:cubicBezTo>
                      <a:pt x="4" y="316"/>
                      <a:pt x="4" y="316"/>
                      <a:pt x="4" y="316"/>
                    </a:cubicBezTo>
                    <a:cubicBezTo>
                      <a:pt x="5" y="316"/>
                      <a:pt x="5" y="316"/>
                      <a:pt x="5" y="316"/>
                    </a:cubicBezTo>
                    <a:cubicBezTo>
                      <a:pt x="4" y="316"/>
                      <a:pt x="4" y="316"/>
                      <a:pt x="4" y="316"/>
                    </a:cubicBezTo>
                    <a:cubicBezTo>
                      <a:pt x="5" y="316"/>
                      <a:pt x="5" y="316"/>
                      <a:pt x="5" y="316"/>
                    </a:cubicBezTo>
                    <a:cubicBezTo>
                      <a:pt x="5" y="316"/>
                      <a:pt x="5" y="316"/>
                      <a:pt x="5" y="316"/>
                    </a:cubicBezTo>
                    <a:cubicBezTo>
                      <a:pt x="4" y="316"/>
                      <a:pt x="4" y="316"/>
                      <a:pt x="4" y="316"/>
                    </a:cubicBezTo>
                    <a:cubicBezTo>
                      <a:pt x="5" y="316"/>
                      <a:pt x="5" y="316"/>
                      <a:pt x="5" y="316"/>
                    </a:cubicBezTo>
                    <a:cubicBezTo>
                      <a:pt x="4" y="315"/>
                      <a:pt x="4" y="315"/>
                      <a:pt x="4" y="315"/>
                    </a:cubicBezTo>
                    <a:cubicBezTo>
                      <a:pt x="3" y="317"/>
                      <a:pt x="3" y="317"/>
                      <a:pt x="3" y="317"/>
                    </a:cubicBezTo>
                    <a:cubicBezTo>
                      <a:pt x="3" y="317"/>
                      <a:pt x="13" y="322"/>
                      <a:pt x="24" y="327"/>
                    </a:cubicBezTo>
                    <a:cubicBezTo>
                      <a:pt x="29" y="330"/>
                      <a:pt x="34" y="332"/>
                      <a:pt x="38" y="334"/>
                    </a:cubicBezTo>
                    <a:cubicBezTo>
                      <a:pt x="40" y="335"/>
                      <a:pt x="41" y="336"/>
                      <a:pt x="43" y="337"/>
                    </a:cubicBezTo>
                    <a:cubicBezTo>
                      <a:pt x="43" y="337"/>
                      <a:pt x="44" y="337"/>
                      <a:pt x="44" y="337"/>
                    </a:cubicBezTo>
                    <a:cubicBezTo>
                      <a:pt x="45" y="338"/>
                      <a:pt x="45" y="338"/>
                      <a:pt x="45" y="338"/>
                    </a:cubicBezTo>
                    <a:cubicBezTo>
                      <a:pt x="45" y="338"/>
                      <a:pt x="45" y="338"/>
                      <a:pt x="45" y="338"/>
                    </a:cubicBezTo>
                    <a:cubicBezTo>
                      <a:pt x="45" y="338"/>
                      <a:pt x="45" y="338"/>
                      <a:pt x="45" y="338"/>
                    </a:cubicBezTo>
                    <a:cubicBezTo>
                      <a:pt x="46" y="338"/>
                      <a:pt x="46" y="338"/>
                      <a:pt x="46" y="337"/>
                    </a:cubicBezTo>
                    <a:cubicBezTo>
                      <a:pt x="47" y="337"/>
                      <a:pt x="47" y="336"/>
                      <a:pt x="47" y="336"/>
                    </a:cubicBezTo>
                    <a:cubicBezTo>
                      <a:pt x="47" y="336"/>
                      <a:pt x="46" y="335"/>
                      <a:pt x="46" y="335"/>
                    </a:cubicBezTo>
                    <a:cubicBezTo>
                      <a:pt x="23" y="320"/>
                      <a:pt x="23" y="320"/>
                      <a:pt x="23" y="320"/>
                    </a:cubicBezTo>
                    <a:cubicBezTo>
                      <a:pt x="44" y="330"/>
                      <a:pt x="44" y="330"/>
                      <a:pt x="44" y="330"/>
                    </a:cubicBezTo>
                    <a:cubicBezTo>
                      <a:pt x="44" y="330"/>
                      <a:pt x="45" y="330"/>
                      <a:pt x="46" y="329"/>
                    </a:cubicBezTo>
                    <a:cubicBezTo>
                      <a:pt x="46" y="328"/>
                      <a:pt x="46" y="328"/>
                      <a:pt x="45" y="327"/>
                    </a:cubicBezTo>
                    <a:cubicBezTo>
                      <a:pt x="45" y="327"/>
                      <a:pt x="42" y="326"/>
                      <a:pt x="38" y="323"/>
                    </a:cubicBezTo>
                    <a:cubicBezTo>
                      <a:pt x="32" y="320"/>
                      <a:pt x="23" y="314"/>
                      <a:pt x="16" y="310"/>
                    </a:cubicBezTo>
                    <a:cubicBezTo>
                      <a:pt x="12" y="307"/>
                      <a:pt x="9" y="305"/>
                      <a:pt x="6" y="304"/>
                    </a:cubicBezTo>
                    <a:cubicBezTo>
                      <a:pt x="5" y="303"/>
                      <a:pt x="4" y="302"/>
                      <a:pt x="4" y="302"/>
                    </a:cubicBezTo>
                    <a:cubicBezTo>
                      <a:pt x="3" y="301"/>
                      <a:pt x="3" y="301"/>
                      <a:pt x="3" y="301"/>
                    </a:cubicBezTo>
                    <a:cubicBezTo>
                      <a:pt x="3" y="301"/>
                      <a:pt x="3" y="301"/>
                      <a:pt x="3" y="301"/>
                    </a:cubicBezTo>
                    <a:cubicBezTo>
                      <a:pt x="3" y="301"/>
                      <a:pt x="3" y="301"/>
                      <a:pt x="3" y="301"/>
                    </a:cubicBezTo>
                    <a:cubicBezTo>
                      <a:pt x="3" y="301"/>
                      <a:pt x="3" y="301"/>
                      <a:pt x="3" y="301"/>
                    </a:cubicBezTo>
                    <a:cubicBezTo>
                      <a:pt x="3" y="301"/>
                      <a:pt x="3" y="301"/>
                      <a:pt x="3" y="301"/>
                    </a:cubicBezTo>
                    <a:cubicBezTo>
                      <a:pt x="3" y="301"/>
                      <a:pt x="3" y="301"/>
                      <a:pt x="3" y="301"/>
                    </a:cubicBezTo>
                    <a:cubicBezTo>
                      <a:pt x="3" y="301"/>
                      <a:pt x="3" y="301"/>
                      <a:pt x="3" y="301"/>
                    </a:cubicBezTo>
                    <a:cubicBezTo>
                      <a:pt x="2" y="302"/>
                      <a:pt x="2" y="302"/>
                      <a:pt x="2" y="302"/>
                    </a:cubicBezTo>
                    <a:cubicBezTo>
                      <a:pt x="3" y="302"/>
                      <a:pt x="3" y="302"/>
                      <a:pt x="3" y="302"/>
                    </a:cubicBezTo>
                    <a:cubicBezTo>
                      <a:pt x="3" y="301"/>
                      <a:pt x="3" y="301"/>
                      <a:pt x="3" y="301"/>
                    </a:cubicBezTo>
                    <a:cubicBezTo>
                      <a:pt x="2" y="302"/>
                      <a:pt x="2" y="302"/>
                      <a:pt x="2" y="302"/>
                    </a:cubicBezTo>
                    <a:cubicBezTo>
                      <a:pt x="3" y="302"/>
                      <a:pt x="3" y="302"/>
                      <a:pt x="3" y="302"/>
                    </a:cubicBezTo>
                    <a:cubicBezTo>
                      <a:pt x="2" y="302"/>
                      <a:pt x="2" y="302"/>
                      <a:pt x="2" y="302"/>
                    </a:cubicBezTo>
                    <a:cubicBezTo>
                      <a:pt x="3" y="303"/>
                      <a:pt x="3" y="303"/>
                      <a:pt x="3" y="303"/>
                    </a:cubicBezTo>
                    <a:cubicBezTo>
                      <a:pt x="3" y="302"/>
                      <a:pt x="3" y="302"/>
                      <a:pt x="3" y="302"/>
                    </a:cubicBezTo>
                    <a:cubicBezTo>
                      <a:pt x="2" y="302"/>
                      <a:pt x="2" y="302"/>
                      <a:pt x="2" y="302"/>
                    </a:cubicBezTo>
                    <a:cubicBezTo>
                      <a:pt x="3" y="303"/>
                      <a:pt x="3" y="303"/>
                      <a:pt x="3" y="303"/>
                    </a:cubicBezTo>
                    <a:cubicBezTo>
                      <a:pt x="3" y="303"/>
                      <a:pt x="3" y="303"/>
                      <a:pt x="3" y="303"/>
                    </a:cubicBezTo>
                    <a:cubicBezTo>
                      <a:pt x="2" y="302"/>
                      <a:pt x="2" y="302"/>
                      <a:pt x="2" y="302"/>
                    </a:cubicBezTo>
                    <a:cubicBezTo>
                      <a:pt x="2" y="303"/>
                      <a:pt x="2" y="303"/>
                      <a:pt x="2" y="303"/>
                    </a:cubicBezTo>
                    <a:cubicBezTo>
                      <a:pt x="2" y="303"/>
                      <a:pt x="3" y="303"/>
                      <a:pt x="3" y="303"/>
                    </a:cubicBezTo>
                    <a:cubicBezTo>
                      <a:pt x="2" y="302"/>
                      <a:pt x="2" y="302"/>
                      <a:pt x="2" y="302"/>
                    </a:cubicBezTo>
                    <a:cubicBezTo>
                      <a:pt x="2" y="303"/>
                      <a:pt x="2" y="303"/>
                      <a:pt x="2" y="303"/>
                    </a:cubicBezTo>
                    <a:cubicBezTo>
                      <a:pt x="2" y="302"/>
                      <a:pt x="2" y="302"/>
                      <a:pt x="2" y="302"/>
                    </a:cubicBezTo>
                    <a:cubicBezTo>
                      <a:pt x="2" y="303"/>
                      <a:pt x="2" y="303"/>
                      <a:pt x="2" y="303"/>
                    </a:cubicBezTo>
                    <a:cubicBezTo>
                      <a:pt x="2" y="303"/>
                      <a:pt x="2" y="303"/>
                      <a:pt x="2" y="303"/>
                    </a:cubicBezTo>
                    <a:cubicBezTo>
                      <a:pt x="2" y="302"/>
                      <a:pt x="2" y="302"/>
                      <a:pt x="2" y="302"/>
                    </a:cubicBezTo>
                    <a:cubicBezTo>
                      <a:pt x="2" y="303"/>
                      <a:pt x="2" y="303"/>
                      <a:pt x="2" y="303"/>
                    </a:cubicBezTo>
                    <a:cubicBezTo>
                      <a:pt x="2" y="302"/>
                      <a:pt x="2" y="302"/>
                      <a:pt x="2" y="302"/>
                    </a:cubicBezTo>
                    <a:cubicBezTo>
                      <a:pt x="2" y="303"/>
                      <a:pt x="2" y="303"/>
                      <a:pt x="2" y="303"/>
                    </a:cubicBezTo>
                    <a:cubicBezTo>
                      <a:pt x="2" y="303"/>
                      <a:pt x="2" y="303"/>
                      <a:pt x="2" y="303"/>
                    </a:cubicBezTo>
                    <a:cubicBezTo>
                      <a:pt x="2" y="302"/>
                      <a:pt x="2" y="302"/>
                      <a:pt x="2" y="302"/>
                    </a:cubicBezTo>
                    <a:cubicBezTo>
                      <a:pt x="2" y="303"/>
                      <a:pt x="2" y="303"/>
                      <a:pt x="2" y="303"/>
                    </a:cubicBezTo>
                    <a:cubicBezTo>
                      <a:pt x="2" y="303"/>
                      <a:pt x="2" y="303"/>
                      <a:pt x="2" y="304"/>
                    </a:cubicBezTo>
                    <a:cubicBezTo>
                      <a:pt x="6" y="305"/>
                      <a:pt x="16" y="310"/>
                      <a:pt x="26" y="314"/>
                    </a:cubicBezTo>
                    <a:cubicBezTo>
                      <a:pt x="31" y="316"/>
                      <a:pt x="35" y="319"/>
                      <a:pt x="39" y="320"/>
                    </a:cubicBezTo>
                    <a:cubicBezTo>
                      <a:pt x="42" y="322"/>
                      <a:pt x="44" y="323"/>
                      <a:pt x="44" y="323"/>
                    </a:cubicBezTo>
                    <a:cubicBezTo>
                      <a:pt x="45" y="323"/>
                      <a:pt x="46" y="323"/>
                      <a:pt x="46" y="322"/>
                    </a:cubicBezTo>
                    <a:cubicBezTo>
                      <a:pt x="47" y="322"/>
                      <a:pt x="46" y="321"/>
                      <a:pt x="46" y="320"/>
                    </a:cubicBezTo>
                    <a:cubicBezTo>
                      <a:pt x="4" y="294"/>
                      <a:pt x="4" y="294"/>
                      <a:pt x="4" y="294"/>
                    </a:cubicBezTo>
                    <a:cubicBezTo>
                      <a:pt x="3" y="296"/>
                      <a:pt x="3" y="296"/>
                      <a:pt x="3" y="296"/>
                    </a:cubicBezTo>
                    <a:cubicBezTo>
                      <a:pt x="5" y="296"/>
                      <a:pt x="5" y="296"/>
                      <a:pt x="5" y="296"/>
                    </a:cubicBezTo>
                    <a:cubicBezTo>
                      <a:pt x="4" y="296"/>
                      <a:pt x="4" y="296"/>
                      <a:pt x="4" y="296"/>
                    </a:cubicBezTo>
                    <a:cubicBezTo>
                      <a:pt x="4" y="297"/>
                      <a:pt x="4" y="297"/>
                      <a:pt x="4" y="297"/>
                    </a:cubicBezTo>
                    <a:cubicBezTo>
                      <a:pt x="5" y="296"/>
                      <a:pt x="5" y="296"/>
                      <a:pt x="5" y="296"/>
                    </a:cubicBezTo>
                    <a:cubicBezTo>
                      <a:pt x="4" y="296"/>
                      <a:pt x="4" y="296"/>
                      <a:pt x="4" y="296"/>
                    </a:cubicBezTo>
                    <a:cubicBezTo>
                      <a:pt x="4" y="297"/>
                      <a:pt x="4" y="297"/>
                      <a:pt x="4" y="297"/>
                    </a:cubicBezTo>
                    <a:cubicBezTo>
                      <a:pt x="4" y="296"/>
                      <a:pt x="4" y="296"/>
                      <a:pt x="4" y="296"/>
                    </a:cubicBezTo>
                    <a:cubicBezTo>
                      <a:pt x="4" y="297"/>
                      <a:pt x="4" y="297"/>
                      <a:pt x="4" y="297"/>
                    </a:cubicBezTo>
                    <a:cubicBezTo>
                      <a:pt x="4" y="297"/>
                      <a:pt x="4" y="297"/>
                      <a:pt x="4" y="297"/>
                    </a:cubicBezTo>
                    <a:cubicBezTo>
                      <a:pt x="4" y="296"/>
                      <a:pt x="4" y="296"/>
                      <a:pt x="4" y="296"/>
                    </a:cubicBezTo>
                    <a:cubicBezTo>
                      <a:pt x="4" y="297"/>
                      <a:pt x="4" y="297"/>
                      <a:pt x="4" y="297"/>
                    </a:cubicBezTo>
                    <a:cubicBezTo>
                      <a:pt x="4" y="297"/>
                      <a:pt x="4" y="297"/>
                      <a:pt x="4" y="297"/>
                    </a:cubicBezTo>
                    <a:cubicBezTo>
                      <a:pt x="4" y="297"/>
                      <a:pt x="4" y="297"/>
                      <a:pt x="4" y="297"/>
                    </a:cubicBezTo>
                    <a:cubicBezTo>
                      <a:pt x="4" y="297"/>
                      <a:pt x="4" y="297"/>
                      <a:pt x="4" y="297"/>
                    </a:cubicBezTo>
                    <a:cubicBezTo>
                      <a:pt x="4" y="297"/>
                      <a:pt x="4" y="297"/>
                      <a:pt x="4" y="297"/>
                    </a:cubicBezTo>
                    <a:cubicBezTo>
                      <a:pt x="4" y="297"/>
                      <a:pt x="4" y="297"/>
                      <a:pt x="4" y="297"/>
                    </a:cubicBezTo>
                    <a:cubicBezTo>
                      <a:pt x="4" y="297"/>
                      <a:pt x="5" y="297"/>
                      <a:pt x="6" y="298"/>
                    </a:cubicBezTo>
                    <a:cubicBezTo>
                      <a:pt x="10" y="300"/>
                      <a:pt x="19" y="304"/>
                      <a:pt x="27" y="308"/>
                    </a:cubicBezTo>
                    <a:cubicBezTo>
                      <a:pt x="31" y="310"/>
                      <a:pt x="35" y="312"/>
                      <a:pt x="37" y="313"/>
                    </a:cubicBezTo>
                    <a:cubicBezTo>
                      <a:pt x="39" y="314"/>
                      <a:pt x="40" y="315"/>
                      <a:pt x="41" y="315"/>
                    </a:cubicBezTo>
                    <a:cubicBezTo>
                      <a:pt x="41" y="315"/>
                      <a:pt x="42" y="316"/>
                      <a:pt x="42" y="316"/>
                    </a:cubicBezTo>
                    <a:cubicBezTo>
                      <a:pt x="42" y="316"/>
                      <a:pt x="42" y="316"/>
                      <a:pt x="42" y="316"/>
                    </a:cubicBezTo>
                    <a:cubicBezTo>
                      <a:pt x="43" y="316"/>
                      <a:pt x="43" y="316"/>
                      <a:pt x="43" y="316"/>
                    </a:cubicBezTo>
                    <a:cubicBezTo>
                      <a:pt x="44" y="316"/>
                      <a:pt x="44" y="316"/>
                      <a:pt x="44" y="316"/>
                    </a:cubicBezTo>
                    <a:cubicBezTo>
                      <a:pt x="44" y="316"/>
                      <a:pt x="44" y="316"/>
                      <a:pt x="44" y="315"/>
                    </a:cubicBezTo>
                    <a:cubicBezTo>
                      <a:pt x="45" y="315"/>
                      <a:pt x="45" y="314"/>
                      <a:pt x="45" y="314"/>
                    </a:cubicBezTo>
                    <a:cubicBezTo>
                      <a:pt x="45" y="314"/>
                      <a:pt x="44" y="313"/>
                      <a:pt x="44" y="313"/>
                    </a:cubicBezTo>
                    <a:cubicBezTo>
                      <a:pt x="32" y="306"/>
                      <a:pt x="32" y="306"/>
                      <a:pt x="32" y="306"/>
                    </a:cubicBezTo>
                    <a:cubicBezTo>
                      <a:pt x="44" y="312"/>
                      <a:pt x="44" y="312"/>
                      <a:pt x="44" y="312"/>
                    </a:cubicBezTo>
                    <a:cubicBezTo>
                      <a:pt x="44" y="312"/>
                      <a:pt x="45" y="312"/>
                      <a:pt x="45" y="312"/>
                    </a:cubicBezTo>
                    <a:cubicBezTo>
                      <a:pt x="45" y="311"/>
                      <a:pt x="46" y="311"/>
                      <a:pt x="46" y="310"/>
                    </a:cubicBezTo>
                    <a:cubicBezTo>
                      <a:pt x="46" y="310"/>
                      <a:pt x="45" y="309"/>
                      <a:pt x="45" y="309"/>
                    </a:cubicBezTo>
                    <a:cubicBezTo>
                      <a:pt x="45" y="309"/>
                      <a:pt x="45" y="309"/>
                      <a:pt x="45" y="309"/>
                    </a:cubicBezTo>
                    <a:cubicBezTo>
                      <a:pt x="45" y="309"/>
                      <a:pt x="45" y="309"/>
                      <a:pt x="44" y="308"/>
                    </a:cubicBezTo>
                    <a:cubicBezTo>
                      <a:pt x="38" y="304"/>
                      <a:pt x="3" y="283"/>
                      <a:pt x="3" y="283"/>
                    </a:cubicBezTo>
                    <a:cubicBezTo>
                      <a:pt x="2" y="284"/>
                      <a:pt x="2" y="284"/>
                      <a:pt x="2" y="284"/>
                    </a:cubicBezTo>
                    <a:cubicBezTo>
                      <a:pt x="1" y="285"/>
                      <a:pt x="1" y="285"/>
                      <a:pt x="1" y="285"/>
                    </a:cubicBezTo>
                    <a:cubicBezTo>
                      <a:pt x="1" y="285"/>
                      <a:pt x="12" y="290"/>
                      <a:pt x="22" y="295"/>
                    </a:cubicBezTo>
                    <a:cubicBezTo>
                      <a:pt x="27" y="298"/>
                      <a:pt x="33" y="300"/>
                      <a:pt x="37" y="302"/>
                    </a:cubicBezTo>
                    <a:cubicBezTo>
                      <a:pt x="39" y="303"/>
                      <a:pt x="40" y="304"/>
                      <a:pt x="42" y="304"/>
                    </a:cubicBezTo>
                    <a:cubicBezTo>
                      <a:pt x="42" y="305"/>
                      <a:pt x="43" y="305"/>
                      <a:pt x="43" y="305"/>
                    </a:cubicBezTo>
                    <a:cubicBezTo>
                      <a:pt x="44" y="305"/>
                      <a:pt x="44" y="305"/>
                      <a:pt x="44" y="305"/>
                    </a:cubicBezTo>
                    <a:cubicBezTo>
                      <a:pt x="44" y="305"/>
                      <a:pt x="44" y="305"/>
                      <a:pt x="44" y="305"/>
                    </a:cubicBezTo>
                    <a:cubicBezTo>
                      <a:pt x="45" y="305"/>
                      <a:pt x="45" y="305"/>
                      <a:pt x="45" y="305"/>
                    </a:cubicBezTo>
                    <a:cubicBezTo>
                      <a:pt x="45" y="305"/>
                      <a:pt x="45" y="305"/>
                      <a:pt x="46" y="305"/>
                    </a:cubicBezTo>
                    <a:cubicBezTo>
                      <a:pt x="46" y="304"/>
                      <a:pt x="46" y="304"/>
                      <a:pt x="46" y="304"/>
                    </a:cubicBezTo>
                    <a:cubicBezTo>
                      <a:pt x="46" y="303"/>
                      <a:pt x="46" y="303"/>
                      <a:pt x="46" y="303"/>
                    </a:cubicBezTo>
                    <a:cubicBezTo>
                      <a:pt x="45" y="303"/>
                      <a:pt x="45" y="303"/>
                      <a:pt x="45" y="303"/>
                    </a:cubicBezTo>
                    <a:cubicBezTo>
                      <a:pt x="45" y="302"/>
                      <a:pt x="45" y="302"/>
                      <a:pt x="44" y="302"/>
                    </a:cubicBezTo>
                    <a:cubicBezTo>
                      <a:pt x="41" y="300"/>
                      <a:pt x="31" y="294"/>
                      <a:pt x="21" y="288"/>
                    </a:cubicBezTo>
                    <a:cubicBezTo>
                      <a:pt x="16" y="285"/>
                      <a:pt x="12" y="282"/>
                      <a:pt x="8" y="280"/>
                    </a:cubicBezTo>
                    <a:cubicBezTo>
                      <a:pt x="7" y="279"/>
                      <a:pt x="5" y="278"/>
                      <a:pt x="4" y="277"/>
                    </a:cubicBezTo>
                    <a:cubicBezTo>
                      <a:pt x="4" y="277"/>
                      <a:pt x="4" y="277"/>
                      <a:pt x="3" y="277"/>
                    </a:cubicBezTo>
                    <a:cubicBezTo>
                      <a:pt x="3" y="277"/>
                      <a:pt x="3" y="277"/>
                      <a:pt x="3" y="277"/>
                    </a:cubicBezTo>
                    <a:cubicBezTo>
                      <a:pt x="3" y="277"/>
                      <a:pt x="3" y="277"/>
                      <a:pt x="3" y="277"/>
                    </a:cubicBezTo>
                    <a:cubicBezTo>
                      <a:pt x="2" y="277"/>
                      <a:pt x="2" y="277"/>
                      <a:pt x="2" y="277"/>
                    </a:cubicBezTo>
                    <a:cubicBezTo>
                      <a:pt x="3" y="277"/>
                      <a:pt x="3" y="277"/>
                      <a:pt x="3" y="277"/>
                    </a:cubicBezTo>
                    <a:cubicBezTo>
                      <a:pt x="3" y="277"/>
                      <a:pt x="3" y="277"/>
                      <a:pt x="3" y="277"/>
                    </a:cubicBezTo>
                    <a:cubicBezTo>
                      <a:pt x="2" y="277"/>
                      <a:pt x="2" y="277"/>
                      <a:pt x="2" y="277"/>
                    </a:cubicBezTo>
                    <a:cubicBezTo>
                      <a:pt x="3" y="277"/>
                      <a:pt x="3" y="277"/>
                      <a:pt x="3" y="277"/>
                    </a:cubicBezTo>
                    <a:cubicBezTo>
                      <a:pt x="2" y="277"/>
                      <a:pt x="2" y="277"/>
                      <a:pt x="2" y="277"/>
                    </a:cubicBezTo>
                    <a:cubicBezTo>
                      <a:pt x="3" y="278"/>
                      <a:pt x="3" y="278"/>
                      <a:pt x="3" y="278"/>
                    </a:cubicBezTo>
                    <a:cubicBezTo>
                      <a:pt x="3" y="277"/>
                      <a:pt x="3" y="277"/>
                      <a:pt x="3" y="277"/>
                    </a:cubicBezTo>
                    <a:cubicBezTo>
                      <a:pt x="2" y="277"/>
                      <a:pt x="2" y="277"/>
                      <a:pt x="2" y="277"/>
                    </a:cubicBezTo>
                    <a:cubicBezTo>
                      <a:pt x="3" y="278"/>
                      <a:pt x="3" y="278"/>
                      <a:pt x="3" y="278"/>
                    </a:cubicBezTo>
                    <a:cubicBezTo>
                      <a:pt x="3" y="278"/>
                      <a:pt x="3" y="278"/>
                      <a:pt x="3" y="278"/>
                    </a:cubicBezTo>
                    <a:cubicBezTo>
                      <a:pt x="2" y="277"/>
                      <a:pt x="2" y="277"/>
                      <a:pt x="2" y="277"/>
                    </a:cubicBezTo>
                    <a:cubicBezTo>
                      <a:pt x="2" y="279"/>
                      <a:pt x="2" y="279"/>
                      <a:pt x="2" y="279"/>
                    </a:cubicBezTo>
                    <a:cubicBezTo>
                      <a:pt x="3" y="278"/>
                      <a:pt x="3" y="278"/>
                      <a:pt x="3" y="278"/>
                    </a:cubicBezTo>
                    <a:cubicBezTo>
                      <a:pt x="2" y="277"/>
                      <a:pt x="2" y="277"/>
                      <a:pt x="2" y="277"/>
                    </a:cubicBezTo>
                    <a:cubicBezTo>
                      <a:pt x="2" y="279"/>
                      <a:pt x="2" y="279"/>
                      <a:pt x="2" y="279"/>
                    </a:cubicBezTo>
                    <a:cubicBezTo>
                      <a:pt x="2" y="277"/>
                      <a:pt x="2" y="277"/>
                      <a:pt x="2" y="277"/>
                    </a:cubicBezTo>
                    <a:cubicBezTo>
                      <a:pt x="2" y="279"/>
                      <a:pt x="2" y="279"/>
                      <a:pt x="2" y="279"/>
                    </a:cubicBezTo>
                    <a:cubicBezTo>
                      <a:pt x="2" y="279"/>
                      <a:pt x="2" y="279"/>
                      <a:pt x="2" y="279"/>
                    </a:cubicBezTo>
                    <a:cubicBezTo>
                      <a:pt x="2" y="277"/>
                      <a:pt x="2" y="277"/>
                      <a:pt x="2" y="277"/>
                    </a:cubicBezTo>
                    <a:cubicBezTo>
                      <a:pt x="2" y="279"/>
                      <a:pt x="2" y="279"/>
                      <a:pt x="2" y="279"/>
                    </a:cubicBezTo>
                    <a:cubicBezTo>
                      <a:pt x="2" y="278"/>
                      <a:pt x="2" y="278"/>
                      <a:pt x="2" y="278"/>
                    </a:cubicBezTo>
                    <a:cubicBezTo>
                      <a:pt x="2" y="279"/>
                      <a:pt x="2" y="279"/>
                      <a:pt x="2" y="279"/>
                    </a:cubicBezTo>
                    <a:cubicBezTo>
                      <a:pt x="2" y="279"/>
                      <a:pt x="2" y="279"/>
                      <a:pt x="2" y="279"/>
                    </a:cubicBezTo>
                    <a:cubicBezTo>
                      <a:pt x="2" y="278"/>
                      <a:pt x="2" y="278"/>
                      <a:pt x="2" y="278"/>
                    </a:cubicBezTo>
                    <a:cubicBezTo>
                      <a:pt x="2" y="279"/>
                      <a:pt x="2" y="279"/>
                      <a:pt x="2" y="279"/>
                    </a:cubicBezTo>
                    <a:cubicBezTo>
                      <a:pt x="2" y="279"/>
                      <a:pt x="2" y="279"/>
                      <a:pt x="2" y="279"/>
                    </a:cubicBezTo>
                    <a:cubicBezTo>
                      <a:pt x="2" y="279"/>
                      <a:pt x="3" y="279"/>
                      <a:pt x="5" y="280"/>
                    </a:cubicBezTo>
                    <a:cubicBezTo>
                      <a:pt x="9" y="282"/>
                      <a:pt x="19" y="287"/>
                      <a:pt x="28" y="291"/>
                    </a:cubicBezTo>
                    <a:cubicBezTo>
                      <a:pt x="32" y="294"/>
                      <a:pt x="36" y="296"/>
                      <a:pt x="39" y="297"/>
                    </a:cubicBezTo>
                    <a:cubicBezTo>
                      <a:pt x="41" y="298"/>
                      <a:pt x="42" y="298"/>
                      <a:pt x="43" y="299"/>
                    </a:cubicBezTo>
                    <a:cubicBezTo>
                      <a:pt x="43" y="299"/>
                      <a:pt x="44" y="299"/>
                      <a:pt x="44" y="299"/>
                    </a:cubicBezTo>
                    <a:cubicBezTo>
                      <a:pt x="45" y="299"/>
                      <a:pt x="45" y="299"/>
                      <a:pt x="45" y="299"/>
                    </a:cubicBezTo>
                    <a:cubicBezTo>
                      <a:pt x="45" y="300"/>
                      <a:pt x="45" y="300"/>
                      <a:pt x="45" y="300"/>
                    </a:cubicBezTo>
                    <a:cubicBezTo>
                      <a:pt x="46" y="300"/>
                      <a:pt x="46" y="300"/>
                      <a:pt x="46" y="300"/>
                    </a:cubicBezTo>
                    <a:cubicBezTo>
                      <a:pt x="46" y="299"/>
                      <a:pt x="46" y="299"/>
                      <a:pt x="46" y="299"/>
                    </a:cubicBezTo>
                    <a:cubicBezTo>
                      <a:pt x="47" y="299"/>
                      <a:pt x="47" y="298"/>
                      <a:pt x="47" y="298"/>
                    </a:cubicBezTo>
                    <a:cubicBezTo>
                      <a:pt x="47" y="297"/>
                      <a:pt x="46" y="297"/>
                      <a:pt x="46" y="297"/>
                    </a:cubicBezTo>
                    <a:cubicBezTo>
                      <a:pt x="4" y="270"/>
                      <a:pt x="4" y="270"/>
                      <a:pt x="4" y="270"/>
                    </a:cubicBezTo>
                    <a:cubicBezTo>
                      <a:pt x="3" y="272"/>
                      <a:pt x="3" y="272"/>
                      <a:pt x="3" y="272"/>
                    </a:cubicBezTo>
                    <a:cubicBezTo>
                      <a:pt x="2" y="273"/>
                      <a:pt x="2" y="273"/>
                      <a:pt x="2" y="273"/>
                    </a:cubicBezTo>
                    <a:cubicBezTo>
                      <a:pt x="2" y="273"/>
                      <a:pt x="12" y="278"/>
                      <a:pt x="22" y="283"/>
                    </a:cubicBezTo>
                    <a:cubicBezTo>
                      <a:pt x="27" y="285"/>
                      <a:pt x="32" y="288"/>
                      <a:pt x="36" y="290"/>
                    </a:cubicBezTo>
                    <a:cubicBezTo>
                      <a:pt x="38" y="291"/>
                      <a:pt x="40" y="292"/>
                      <a:pt x="42" y="292"/>
                    </a:cubicBezTo>
                    <a:cubicBezTo>
                      <a:pt x="42" y="292"/>
                      <a:pt x="43" y="293"/>
                      <a:pt x="43" y="293"/>
                    </a:cubicBezTo>
                    <a:cubicBezTo>
                      <a:pt x="44" y="293"/>
                      <a:pt x="44" y="293"/>
                      <a:pt x="45" y="293"/>
                    </a:cubicBezTo>
                    <a:cubicBezTo>
                      <a:pt x="45" y="293"/>
                      <a:pt x="45" y="293"/>
                      <a:pt x="45" y="293"/>
                    </a:cubicBezTo>
                    <a:cubicBezTo>
                      <a:pt x="46" y="293"/>
                      <a:pt x="46" y="293"/>
                      <a:pt x="46" y="292"/>
                    </a:cubicBezTo>
                    <a:cubicBezTo>
                      <a:pt x="46" y="292"/>
                      <a:pt x="47" y="292"/>
                      <a:pt x="46" y="291"/>
                    </a:cubicBezTo>
                    <a:cubicBezTo>
                      <a:pt x="46" y="291"/>
                      <a:pt x="46" y="291"/>
                      <a:pt x="46" y="290"/>
                    </a:cubicBezTo>
                    <a:cubicBezTo>
                      <a:pt x="4" y="264"/>
                      <a:pt x="4" y="264"/>
                      <a:pt x="4" y="264"/>
                    </a:cubicBezTo>
                    <a:cubicBezTo>
                      <a:pt x="3" y="266"/>
                      <a:pt x="3" y="266"/>
                      <a:pt x="3" y="266"/>
                    </a:cubicBezTo>
                    <a:cubicBezTo>
                      <a:pt x="3" y="267"/>
                      <a:pt x="3" y="267"/>
                      <a:pt x="3" y="267"/>
                    </a:cubicBezTo>
                    <a:cubicBezTo>
                      <a:pt x="3" y="267"/>
                      <a:pt x="12" y="271"/>
                      <a:pt x="22" y="276"/>
                    </a:cubicBezTo>
                    <a:cubicBezTo>
                      <a:pt x="27" y="278"/>
                      <a:pt x="32" y="280"/>
                      <a:pt x="36" y="282"/>
                    </a:cubicBezTo>
                    <a:cubicBezTo>
                      <a:pt x="38" y="282"/>
                      <a:pt x="39" y="283"/>
                      <a:pt x="41" y="284"/>
                    </a:cubicBezTo>
                    <a:cubicBezTo>
                      <a:pt x="41" y="284"/>
                      <a:pt x="42" y="284"/>
                      <a:pt x="42" y="284"/>
                    </a:cubicBezTo>
                    <a:cubicBezTo>
                      <a:pt x="43" y="284"/>
                      <a:pt x="43" y="284"/>
                      <a:pt x="43" y="284"/>
                    </a:cubicBezTo>
                    <a:cubicBezTo>
                      <a:pt x="43" y="284"/>
                      <a:pt x="43" y="284"/>
                      <a:pt x="43" y="285"/>
                    </a:cubicBezTo>
                    <a:cubicBezTo>
                      <a:pt x="44" y="284"/>
                      <a:pt x="44" y="284"/>
                      <a:pt x="44" y="284"/>
                    </a:cubicBezTo>
                    <a:cubicBezTo>
                      <a:pt x="44" y="284"/>
                      <a:pt x="44" y="284"/>
                      <a:pt x="44" y="284"/>
                    </a:cubicBezTo>
                    <a:cubicBezTo>
                      <a:pt x="45" y="284"/>
                      <a:pt x="45" y="284"/>
                      <a:pt x="45" y="284"/>
                    </a:cubicBezTo>
                    <a:cubicBezTo>
                      <a:pt x="45" y="283"/>
                      <a:pt x="45" y="283"/>
                      <a:pt x="45" y="283"/>
                    </a:cubicBezTo>
                    <a:cubicBezTo>
                      <a:pt x="45" y="283"/>
                      <a:pt x="45" y="282"/>
                      <a:pt x="45" y="282"/>
                    </a:cubicBezTo>
                    <a:cubicBezTo>
                      <a:pt x="44" y="282"/>
                      <a:pt x="44" y="282"/>
                      <a:pt x="44" y="282"/>
                    </a:cubicBezTo>
                    <a:cubicBezTo>
                      <a:pt x="43" y="281"/>
                      <a:pt x="42" y="280"/>
                      <a:pt x="41" y="279"/>
                    </a:cubicBezTo>
                    <a:cubicBezTo>
                      <a:pt x="32" y="273"/>
                      <a:pt x="3" y="256"/>
                      <a:pt x="3" y="256"/>
                    </a:cubicBezTo>
                    <a:cubicBezTo>
                      <a:pt x="2" y="257"/>
                      <a:pt x="2" y="257"/>
                      <a:pt x="2" y="257"/>
                    </a:cubicBezTo>
                    <a:cubicBezTo>
                      <a:pt x="2" y="259"/>
                      <a:pt x="2" y="259"/>
                      <a:pt x="2" y="259"/>
                    </a:cubicBezTo>
                    <a:cubicBezTo>
                      <a:pt x="45" y="278"/>
                      <a:pt x="45" y="278"/>
                      <a:pt x="45" y="278"/>
                    </a:cubicBezTo>
                    <a:cubicBezTo>
                      <a:pt x="45" y="278"/>
                      <a:pt x="46" y="278"/>
                      <a:pt x="46" y="277"/>
                    </a:cubicBezTo>
                    <a:cubicBezTo>
                      <a:pt x="47" y="276"/>
                      <a:pt x="47" y="276"/>
                      <a:pt x="47" y="276"/>
                    </a:cubicBezTo>
                    <a:cubicBezTo>
                      <a:pt x="47" y="276"/>
                      <a:pt x="46" y="276"/>
                      <a:pt x="46" y="276"/>
                    </a:cubicBezTo>
                    <a:cubicBezTo>
                      <a:pt x="46" y="275"/>
                      <a:pt x="46" y="275"/>
                      <a:pt x="46" y="275"/>
                    </a:cubicBezTo>
                    <a:cubicBezTo>
                      <a:pt x="45" y="274"/>
                      <a:pt x="44" y="274"/>
                      <a:pt x="43" y="273"/>
                    </a:cubicBezTo>
                    <a:cubicBezTo>
                      <a:pt x="33" y="266"/>
                      <a:pt x="3" y="249"/>
                      <a:pt x="3" y="249"/>
                    </a:cubicBezTo>
                    <a:cubicBezTo>
                      <a:pt x="2" y="250"/>
                      <a:pt x="2" y="250"/>
                      <a:pt x="2" y="250"/>
                    </a:cubicBezTo>
                    <a:cubicBezTo>
                      <a:pt x="4" y="251"/>
                      <a:pt x="4" y="251"/>
                      <a:pt x="4" y="251"/>
                    </a:cubicBezTo>
                    <a:cubicBezTo>
                      <a:pt x="2" y="250"/>
                      <a:pt x="2" y="250"/>
                      <a:pt x="2" y="250"/>
                    </a:cubicBezTo>
                    <a:cubicBezTo>
                      <a:pt x="3" y="251"/>
                      <a:pt x="3" y="251"/>
                      <a:pt x="3" y="251"/>
                    </a:cubicBezTo>
                    <a:cubicBezTo>
                      <a:pt x="3" y="251"/>
                      <a:pt x="3" y="251"/>
                      <a:pt x="4" y="251"/>
                    </a:cubicBezTo>
                    <a:cubicBezTo>
                      <a:pt x="2" y="250"/>
                      <a:pt x="2" y="250"/>
                      <a:pt x="2" y="250"/>
                    </a:cubicBezTo>
                    <a:cubicBezTo>
                      <a:pt x="3" y="251"/>
                      <a:pt x="3" y="251"/>
                      <a:pt x="3" y="251"/>
                    </a:cubicBezTo>
                    <a:cubicBezTo>
                      <a:pt x="2" y="250"/>
                      <a:pt x="2" y="250"/>
                      <a:pt x="2" y="250"/>
                    </a:cubicBezTo>
                    <a:cubicBezTo>
                      <a:pt x="2" y="251"/>
                      <a:pt x="2" y="251"/>
                      <a:pt x="2" y="251"/>
                    </a:cubicBezTo>
                    <a:cubicBezTo>
                      <a:pt x="3" y="251"/>
                      <a:pt x="3" y="251"/>
                      <a:pt x="3" y="251"/>
                    </a:cubicBezTo>
                    <a:cubicBezTo>
                      <a:pt x="2" y="250"/>
                      <a:pt x="2" y="250"/>
                      <a:pt x="2" y="250"/>
                    </a:cubicBezTo>
                    <a:cubicBezTo>
                      <a:pt x="2" y="251"/>
                      <a:pt x="2" y="251"/>
                      <a:pt x="2" y="251"/>
                    </a:cubicBezTo>
                    <a:cubicBezTo>
                      <a:pt x="2" y="251"/>
                      <a:pt x="2" y="251"/>
                      <a:pt x="2" y="251"/>
                    </a:cubicBezTo>
                    <a:cubicBezTo>
                      <a:pt x="2" y="251"/>
                      <a:pt x="2" y="251"/>
                      <a:pt x="2" y="251"/>
                    </a:cubicBezTo>
                    <a:cubicBezTo>
                      <a:pt x="2" y="251"/>
                      <a:pt x="2" y="251"/>
                      <a:pt x="2" y="251"/>
                    </a:cubicBezTo>
                    <a:cubicBezTo>
                      <a:pt x="2" y="251"/>
                      <a:pt x="2" y="251"/>
                      <a:pt x="2" y="251"/>
                    </a:cubicBezTo>
                    <a:cubicBezTo>
                      <a:pt x="2" y="251"/>
                      <a:pt x="2" y="251"/>
                      <a:pt x="2" y="251"/>
                    </a:cubicBezTo>
                    <a:cubicBezTo>
                      <a:pt x="2" y="251"/>
                      <a:pt x="3" y="252"/>
                      <a:pt x="5" y="252"/>
                    </a:cubicBezTo>
                    <a:cubicBezTo>
                      <a:pt x="9" y="254"/>
                      <a:pt x="19" y="259"/>
                      <a:pt x="28" y="263"/>
                    </a:cubicBezTo>
                    <a:cubicBezTo>
                      <a:pt x="32" y="265"/>
                      <a:pt x="36" y="267"/>
                      <a:pt x="39" y="268"/>
                    </a:cubicBezTo>
                    <a:cubicBezTo>
                      <a:pt x="41" y="270"/>
                      <a:pt x="43" y="271"/>
                      <a:pt x="43" y="271"/>
                    </a:cubicBezTo>
                    <a:cubicBezTo>
                      <a:pt x="44" y="271"/>
                      <a:pt x="45" y="271"/>
                      <a:pt x="45" y="270"/>
                    </a:cubicBezTo>
                    <a:cubicBezTo>
                      <a:pt x="46" y="269"/>
                      <a:pt x="45" y="268"/>
                      <a:pt x="45" y="268"/>
                    </a:cubicBezTo>
                    <a:cubicBezTo>
                      <a:pt x="22" y="254"/>
                      <a:pt x="22" y="254"/>
                      <a:pt x="22" y="254"/>
                    </a:cubicBezTo>
                    <a:cubicBezTo>
                      <a:pt x="43" y="263"/>
                      <a:pt x="43" y="263"/>
                      <a:pt x="43" y="263"/>
                    </a:cubicBezTo>
                    <a:cubicBezTo>
                      <a:pt x="43" y="263"/>
                      <a:pt x="44" y="263"/>
                      <a:pt x="44" y="262"/>
                    </a:cubicBezTo>
                    <a:cubicBezTo>
                      <a:pt x="45" y="262"/>
                      <a:pt x="45" y="262"/>
                      <a:pt x="45" y="262"/>
                    </a:cubicBezTo>
                    <a:cubicBezTo>
                      <a:pt x="45" y="261"/>
                      <a:pt x="44" y="261"/>
                      <a:pt x="44" y="261"/>
                    </a:cubicBezTo>
                    <a:cubicBezTo>
                      <a:pt x="44" y="260"/>
                      <a:pt x="44" y="260"/>
                      <a:pt x="44" y="260"/>
                    </a:cubicBezTo>
                    <a:cubicBezTo>
                      <a:pt x="43" y="260"/>
                      <a:pt x="42" y="259"/>
                      <a:pt x="41" y="258"/>
                    </a:cubicBezTo>
                    <a:cubicBezTo>
                      <a:pt x="32" y="252"/>
                      <a:pt x="3" y="235"/>
                      <a:pt x="3" y="235"/>
                    </a:cubicBezTo>
                    <a:cubicBezTo>
                      <a:pt x="3" y="236"/>
                      <a:pt x="3" y="236"/>
                      <a:pt x="3" y="236"/>
                    </a:cubicBezTo>
                    <a:cubicBezTo>
                      <a:pt x="2" y="238"/>
                      <a:pt x="2" y="238"/>
                      <a:pt x="2" y="238"/>
                    </a:cubicBezTo>
                    <a:cubicBezTo>
                      <a:pt x="44" y="257"/>
                      <a:pt x="44" y="257"/>
                      <a:pt x="44" y="257"/>
                    </a:cubicBezTo>
                    <a:cubicBezTo>
                      <a:pt x="45" y="258"/>
                      <a:pt x="46" y="258"/>
                      <a:pt x="46" y="257"/>
                    </a:cubicBezTo>
                    <a:cubicBezTo>
                      <a:pt x="46" y="256"/>
                      <a:pt x="46" y="256"/>
                      <a:pt x="46" y="256"/>
                    </a:cubicBezTo>
                    <a:cubicBezTo>
                      <a:pt x="46" y="256"/>
                      <a:pt x="46" y="255"/>
                      <a:pt x="46" y="255"/>
                    </a:cubicBezTo>
                    <a:cubicBezTo>
                      <a:pt x="45" y="255"/>
                      <a:pt x="45" y="255"/>
                      <a:pt x="45" y="255"/>
                    </a:cubicBezTo>
                    <a:cubicBezTo>
                      <a:pt x="45" y="254"/>
                      <a:pt x="44" y="253"/>
                      <a:pt x="43" y="253"/>
                    </a:cubicBezTo>
                    <a:cubicBezTo>
                      <a:pt x="38" y="249"/>
                      <a:pt x="28" y="244"/>
                      <a:pt x="20" y="239"/>
                    </a:cubicBezTo>
                    <a:cubicBezTo>
                      <a:pt x="15" y="236"/>
                      <a:pt x="12" y="234"/>
                      <a:pt x="9" y="232"/>
                    </a:cubicBezTo>
                    <a:cubicBezTo>
                      <a:pt x="7" y="231"/>
                      <a:pt x="6" y="231"/>
                      <a:pt x="5" y="230"/>
                    </a:cubicBezTo>
                    <a:cubicBezTo>
                      <a:pt x="5" y="230"/>
                      <a:pt x="5" y="230"/>
                      <a:pt x="4" y="229"/>
                    </a:cubicBezTo>
                    <a:cubicBezTo>
                      <a:pt x="4" y="229"/>
                      <a:pt x="4" y="229"/>
                      <a:pt x="4" y="229"/>
                    </a:cubicBezTo>
                    <a:cubicBezTo>
                      <a:pt x="4" y="229"/>
                      <a:pt x="4" y="229"/>
                      <a:pt x="4" y="229"/>
                    </a:cubicBezTo>
                    <a:cubicBezTo>
                      <a:pt x="4" y="230"/>
                      <a:pt x="4" y="230"/>
                      <a:pt x="4" y="230"/>
                    </a:cubicBezTo>
                    <a:cubicBezTo>
                      <a:pt x="4" y="229"/>
                      <a:pt x="4" y="229"/>
                      <a:pt x="4" y="229"/>
                    </a:cubicBezTo>
                    <a:cubicBezTo>
                      <a:pt x="4" y="229"/>
                      <a:pt x="4" y="229"/>
                      <a:pt x="4" y="229"/>
                    </a:cubicBezTo>
                    <a:cubicBezTo>
                      <a:pt x="4" y="230"/>
                      <a:pt x="4" y="230"/>
                      <a:pt x="4" y="230"/>
                    </a:cubicBezTo>
                    <a:cubicBezTo>
                      <a:pt x="4" y="229"/>
                      <a:pt x="4" y="229"/>
                      <a:pt x="4" y="229"/>
                    </a:cubicBezTo>
                    <a:cubicBezTo>
                      <a:pt x="3" y="230"/>
                      <a:pt x="3" y="230"/>
                      <a:pt x="3" y="230"/>
                    </a:cubicBezTo>
                    <a:cubicBezTo>
                      <a:pt x="5" y="230"/>
                      <a:pt x="5" y="230"/>
                      <a:pt x="5" y="230"/>
                    </a:cubicBezTo>
                    <a:cubicBezTo>
                      <a:pt x="5" y="230"/>
                      <a:pt x="5" y="230"/>
                      <a:pt x="4" y="229"/>
                    </a:cubicBezTo>
                    <a:cubicBezTo>
                      <a:pt x="3" y="230"/>
                      <a:pt x="3" y="230"/>
                      <a:pt x="3" y="230"/>
                    </a:cubicBezTo>
                    <a:cubicBezTo>
                      <a:pt x="5" y="230"/>
                      <a:pt x="5" y="230"/>
                      <a:pt x="5" y="230"/>
                    </a:cubicBezTo>
                    <a:cubicBezTo>
                      <a:pt x="3" y="230"/>
                      <a:pt x="3" y="230"/>
                      <a:pt x="3" y="230"/>
                    </a:cubicBezTo>
                    <a:cubicBezTo>
                      <a:pt x="4" y="231"/>
                      <a:pt x="4" y="231"/>
                      <a:pt x="4" y="231"/>
                    </a:cubicBezTo>
                    <a:cubicBezTo>
                      <a:pt x="5" y="230"/>
                      <a:pt x="5" y="230"/>
                      <a:pt x="5" y="230"/>
                    </a:cubicBezTo>
                    <a:cubicBezTo>
                      <a:pt x="3" y="230"/>
                      <a:pt x="3" y="230"/>
                      <a:pt x="3" y="230"/>
                    </a:cubicBezTo>
                    <a:cubicBezTo>
                      <a:pt x="4" y="231"/>
                      <a:pt x="4" y="231"/>
                      <a:pt x="4" y="231"/>
                    </a:cubicBezTo>
                    <a:cubicBezTo>
                      <a:pt x="5" y="231"/>
                      <a:pt x="5" y="231"/>
                      <a:pt x="5" y="231"/>
                    </a:cubicBezTo>
                    <a:cubicBezTo>
                      <a:pt x="3" y="230"/>
                      <a:pt x="3" y="230"/>
                      <a:pt x="3" y="230"/>
                    </a:cubicBezTo>
                    <a:cubicBezTo>
                      <a:pt x="4" y="232"/>
                      <a:pt x="4" y="232"/>
                      <a:pt x="4" y="232"/>
                    </a:cubicBezTo>
                    <a:cubicBezTo>
                      <a:pt x="4" y="232"/>
                      <a:pt x="4" y="231"/>
                      <a:pt x="5" y="231"/>
                    </a:cubicBezTo>
                    <a:cubicBezTo>
                      <a:pt x="3" y="230"/>
                      <a:pt x="3" y="230"/>
                      <a:pt x="3" y="230"/>
                    </a:cubicBezTo>
                    <a:cubicBezTo>
                      <a:pt x="4" y="232"/>
                      <a:pt x="4" y="232"/>
                      <a:pt x="4" y="232"/>
                    </a:cubicBezTo>
                    <a:cubicBezTo>
                      <a:pt x="3" y="230"/>
                      <a:pt x="3" y="230"/>
                      <a:pt x="3" y="230"/>
                    </a:cubicBezTo>
                    <a:cubicBezTo>
                      <a:pt x="3" y="232"/>
                      <a:pt x="3" y="232"/>
                      <a:pt x="3" y="232"/>
                    </a:cubicBezTo>
                    <a:cubicBezTo>
                      <a:pt x="4" y="232"/>
                      <a:pt x="4" y="232"/>
                      <a:pt x="4" y="232"/>
                    </a:cubicBezTo>
                    <a:cubicBezTo>
                      <a:pt x="3" y="230"/>
                      <a:pt x="3" y="230"/>
                      <a:pt x="3" y="230"/>
                    </a:cubicBezTo>
                    <a:cubicBezTo>
                      <a:pt x="3" y="232"/>
                      <a:pt x="3" y="232"/>
                      <a:pt x="3" y="232"/>
                    </a:cubicBezTo>
                    <a:cubicBezTo>
                      <a:pt x="3" y="231"/>
                      <a:pt x="3" y="231"/>
                      <a:pt x="3" y="231"/>
                    </a:cubicBezTo>
                    <a:cubicBezTo>
                      <a:pt x="3" y="232"/>
                      <a:pt x="3" y="232"/>
                      <a:pt x="3" y="232"/>
                    </a:cubicBezTo>
                    <a:cubicBezTo>
                      <a:pt x="3" y="232"/>
                      <a:pt x="3" y="232"/>
                      <a:pt x="3" y="232"/>
                    </a:cubicBezTo>
                    <a:cubicBezTo>
                      <a:pt x="3" y="231"/>
                      <a:pt x="3" y="231"/>
                      <a:pt x="3" y="231"/>
                    </a:cubicBezTo>
                    <a:cubicBezTo>
                      <a:pt x="3" y="232"/>
                      <a:pt x="3" y="232"/>
                      <a:pt x="3" y="232"/>
                    </a:cubicBezTo>
                    <a:cubicBezTo>
                      <a:pt x="3" y="232"/>
                      <a:pt x="3" y="232"/>
                      <a:pt x="3" y="232"/>
                    </a:cubicBezTo>
                    <a:cubicBezTo>
                      <a:pt x="3" y="232"/>
                      <a:pt x="4" y="232"/>
                      <a:pt x="6" y="233"/>
                    </a:cubicBezTo>
                    <a:cubicBezTo>
                      <a:pt x="10" y="235"/>
                      <a:pt x="20" y="239"/>
                      <a:pt x="28" y="243"/>
                    </a:cubicBezTo>
                    <a:cubicBezTo>
                      <a:pt x="36" y="247"/>
                      <a:pt x="43" y="250"/>
                      <a:pt x="43" y="250"/>
                    </a:cubicBezTo>
                    <a:cubicBezTo>
                      <a:pt x="44" y="251"/>
                      <a:pt x="45" y="250"/>
                      <a:pt x="45" y="250"/>
                    </a:cubicBezTo>
                    <a:cubicBezTo>
                      <a:pt x="45" y="249"/>
                      <a:pt x="45" y="248"/>
                      <a:pt x="44" y="248"/>
                    </a:cubicBezTo>
                    <a:cubicBezTo>
                      <a:pt x="3" y="222"/>
                      <a:pt x="3" y="222"/>
                      <a:pt x="3" y="222"/>
                    </a:cubicBezTo>
                    <a:cubicBezTo>
                      <a:pt x="2" y="223"/>
                      <a:pt x="2" y="223"/>
                      <a:pt x="2" y="223"/>
                    </a:cubicBezTo>
                    <a:cubicBezTo>
                      <a:pt x="3" y="224"/>
                      <a:pt x="3" y="224"/>
                      <a:pt x="3" y="224"/>
                    </a:cubicBezTo>
                    <a:cubicBezTo>
                      <a:pt x="2" y="223"/>
                      <a:pt x="2" y="223"/>
                      <a:pt x="2" y="223"/>
                    </a:cubicBezTo>
                    <a:cubicBezTo>
                      <a:pt x="2" y="224"/>
                      <a:pt x="2" y="224"/>
                      <a:pt x="2" y="224"/>
                    </a:cubicBezTo>
                    <a:cubicBezTo>
                      <a:pt x="3" y="224"/>
                      <a:pt x="3" y="224"/>
                      <a:pt x="3" y="224"/>
                    </a:cubicBezTo>
                    <a:cubicBezTo>
                      <a:pt x="2" y="223"/>
                      <a:pt x="2" y="223"/>
                      <a:pt x="2" y="223"/>
                    </a:cubicBezTo>
                    <a:cubicBezTo>
                      <a:pt x="2" y="224"/>
                      <a:pt x="2" y="224"/>
                      <a:pt x="2" y="224"/>
                    </a:cubicBezTo>
                    <a:cubicBezTo>
                      <a:pt x="2" y="223"/>
                      <a:pt x="2" y="223"/>
                      <a:pt x="2" y="223"/>
                    </a:cubicBezTo>
                    <a:cubicBezTo>
                      <a:pt x="2" y="224"/>
                      <a:pt x="2" y="224"/>
                      <a:pt x="2" y="224"/>
                    </a:cubicBezTo>
                    <a:cubicBezTo>
                      <a:pt x="2" y="224"/>
                      <a:pt x="2" y="224"/>
                      <a:pt x="2" y="224"/>
                    </a:cubicBezTo>
                    <a:cubicBezTo>
                      <a:pt x="2" y="223"/>
                      <a:pt x="2" y="223"/>
                      <a:pt x="2" y="223"/>
                    </a:cubicBezTo>
                    <a:cubicBezTo>
                      <a:pt x="2" y="224"/>
                      <a:pt x="2" y="224"/>
                      <a:pt x="2" y="224"/>
                    </a:cubicBezTo>
                    <a:cubicBezTo>
                      <a:pt x="2" y="223"/>
                      <a:pt x="2" y="223"/>
                      <a:pt x="2" y="223"/>
                    </a:cubicBezTo>
                    <a:cubicBezTo>
                      <a:pt x="2" y="224"/>
                      <a:pt x="2" y="224"/>
                      <a:pt x="2" y="224"/>
                    </a:cubicBezTo>
                    <a:cubicBezTo>
                      <a:pt x="2" y="224"/>
                      <a:pt x="2" y="224"/>
                      <a:pt x="2" y="224"/>
                    </a:cubicBezTo>
                    <a:cubicBezTo>
                      <a:pt x="2" y="223"/>
                      <a:pt x="2" y="223"/>
                      <a:pt x="2" y="223"/>
                    </a:cubicBezTo>
                    <a:cubicBezTo>
                      <a:pt x="2" y="224"/>
                      <a:pt x="2" y="224"/>
                      <a:pt x="2" y="224"/>
                    </a:cubicBezTo>
                    <a:cubicBezTo>
                      <a:pt x="2" y="224"/>
                      <a:pt x="2" y="224"/>
                      <a:pt x="2" y="224"/>
                    </a:cubicBezTo>
                    <a:cubicBezTo>
                      <a:pt x="2" y="224"/>
                      <a:pt x="3" y="225"/>
                      <a:pt x="4" y="225"/>
                    </a:cubicBezTo>
                    <a:cubicBezTo>
                      <a:pt x="9" y="228"/>
                      <a:pt x="19" y="233"/>
                      <a:pt x="28" y="237"/>
                    </a:cubicBezTo>
                    <a:cubicBezTo>
                      <a:pt x="32" y="239"/>
                      <a:pt x="36" y="241"/>
                      <a:pt x="39" y="243"/>
                    </a:cubicBezTo>
                    <a:cubicBezTo>
                      <a:pt x="42" y="244"/>
                      <a:pt x="44" y="245"/>
                      <a:pt x="44" y="245"/>
                    </a:cubicBezTo>
                    <a:cubicBezTo>
                      <a:pt x="45" y="246"/>
                      <a:pt x="45" y="245"/>
                      <a:pt x="46" y="245"/>
                    </a:cubicBezTo>
                    <a:cubicBezTo>
                      <a:pt x="46" y="244"/>
                      <a:pt x="46" y="243"/>
                      <a:pt x="45" y="243"/>
                    </a:cubicBezTo>
                    <a:cubicBezTo>
                      <a:pt x="5" y="217"/>
                      <a:pt x="5" y="217"/>
                      <a:pt x="5" y="217"/>
                    </a:cubicBezTo>
                    <a:cubicBezTo>
                      <a:pt x="4" y="219"/>
                      <a:pt x="4" y="219"/>
                      <a:pt x="4" y="219"/>
                    </a:cubicBezTo>
                    <a:cubicBezTo>
                      <a:pt x="5" y="219"/>
                      <a:pt x="5" y="219"/>
                      <a:pt x="5" y="219"/>
                    </a:cubicBezTo>
                    <a:cubicBezTo>
                      <a:pt x="4" y="219"/>
                      <a:pt x="4" y="219"/>
                      <a:pt x="4" y="219"/>
                    </a:cubicBezTo>
                    <a:cubicBezTo>
                      <a:pt x="4" y="220"/>
                      <a:pt x="4" y="220"/>
                      <a:pt x="4" y="220"/>
                    </a:cubicBezTo>
                    <a:cubicBezTo>
                      <a:pt x="4" y="220"/>
                      <a:pt x="5" y="220"/>
                      <a:pt x="5" y="219"/>
                    </a:cubicBezTo>
                    <a:cubicBezTo>
                      <a:pt x="4" y="219"/>
                      <a:pt x="4" y="219"/>
                      <a:pt x="4" y="219"/>
                    </a:cubicBezTo>
                    <a:cubicBezTo>
                      <a:pt x="4" y="220"/>
                      <a:pt x="4" y="220"/>
                      <a:pt x="4" y="220"/>
                    </a:cubicBezTo>
                    <a:cubicBezTo>
                      <a:pt x="4" y="219"/>
                      <a:pt x="4" y="219"/>
                      <a:pt x="4" y="219"/>
                    </a:cubicBezTo>
                    <a:cubicBezTo>
                      <a:pt x="4" y="220"/>
                      <a:pt x="4" y="220"/>
                      <a:pt x="4" y="220"/>
                    </a:cubicBezTo>
                    <a:cubicBezTo>
                      <a:pt x="4" y="220"/>
                      <a:pt x="4" y="220"/>
                      <a:pt x="4" y="220"/>
                    </a:cubicBezTo>
                    <a:cubicBezTo>
                      <a:pt x="4" y="219"/>
                      <a:pt x="4" y="219"/>
                      <a:pt x="4" y="219"/>
                    </a:cubicBezTo>
                    <a:cubicBezTo>
                      <a:pt x="4" y="220"/>
                      <a:pt x="4" y="220"/>
                      <a:pt x="4" y="220"/>
                    </a:cubicBezTo>
                    <a:cubicBezTo>
                      <a:pt x="4" y="219"/>
                      <a:pt x="4" y="219"/>
                      <a:pt x="4" y="219"/>
                    </a:cubicBezTo>
                    <a:cubicBezTo>
                      <a:pt x="4" y="220"/>
                      <a:pt x="4" y="220"/>
                      <a:pt x="4" y="220"/>
                    </a:cubicBezTo>
                    <a:cubicBezTo>
                      <a:pt x="4" y="220"/>
                      <a:pt x="4" y="220"/>
                      <a:pt x="4" y="220"/>
                    </a:cubicBezTo>
                    <a:cubicBezTo>
                      <a:pt x="4" y="219"/>
                      <a:pt x="4" y="219"/>
                      <a:pt x="4" y="219"/>
                    </a:cubicBezTo>
                    <a:cubicBezTo>
                      <a:pt x="4" y="220"/>
                      <a:pt x="4" y="220"/>
                      <a:pt x="4" y="220"/>
                    </a:cubicBezTo>
                    <a:cubicBezTo>
                      <a:pt x="4" y="220"/>
                      <a:pt x="4" y="220"/>
                      <a:pt x="4" y="220"/>
                    </a:cubicBezTo>
                    <a:cubicBezTo>
                      <a:pt x="5" y="220"/>
                      <a:pt x="8" y="222"/>
                      <a:pt x="12" y="224"/>
                    </a:cubicBezTo>
                    <a:cubicBezTo>
                      <a:pt x="18" y="227"/>
                      <a:pt x="25" y="231"/>
                      <a:pt x="32" y="234"/>
                    </a:cubicBezTo>
                    <a:cubicBezTo>
                      <a:pt x="38" y="237"/>
                      <a:pt x="43" y="239"/>
                      <a:pt x="43" y="239"/>
                    </a:cubicBezTo>
                    <a:cubicBezTo>
                      <a:pt x="43" y="240"/>
                      <a:pt x="44" y="240"/>
                      <a:pt x="45" y="239"/>
                    </a:cubicBezTo>
                    <a:cubicBezTo>
                      <a:pt x="45" y="238"/>
                      <a:pt x="45" y="237"/>
                      <a:pt x="44" y="237"/>
                    </a:cubicBezTo>
                    <a:cubicBezTo>
                      <a:pt x="3" y="211"/>
                      <a:pt x="3" y="211"/>
                      <a:pt x="3" y="211"/>
                    </a:cubicBezTo>
                    <a:cubicBezTo>
                      <a:pt x="2" y="212"/>
                      <a:pt x="2" y="212"/>
                      <a:pt x="2" y="212"/>
                    </a:cubicBezTo>
                    <a:cubicBezTo>
                      <a:pt x="2" y="214"/>
                      <a:pt x="2" y="214"/>
                      <a:pt x="2" y="214"/>
                    </a:cubicBezTo>
                    <a:cubicBezTo>
                      <a:pt x="2" y="214"/>
                      <a:pt x="12" y="218"/>
                      <a:pt x="22" y="223"/>
                    </a:cubicBezTo>
                    <a:cubicBezTo>
                      <a:pt x="27" y="225"/>
                      <a:pt x="32" y="228"/>
                      <a:pt x="36" y="229"/>
                    </a:cubicBezTo>
                    <a:cubicBezTo>
                      <a:pt x="38" y="230"/>
                      <a:pt x="39" y="231"/>
                      <a:pt x="40" y="231"/>
                    </a:cubicBezTo>
                    <a:cubicBezTo>
                      <a:pt x="41" y="232"/>
                      <a:pt x="42" y="232"/>
                      <a:pt x="42" y="232"/>
                    </a:cubicBezTo>
                    <a:cubicBezTo>
                      <a:pt x="42" y="232"/>
                      <a:pt x="42" y="232"/>
                      <a:pt x="42" y="232"/>
                    </a:cubicBezTo>
                    <a:cubicBezTo>
                      <a:pt x="43" y="232"/>
                      <a:pt x="43" y="232"/>
                      <a:pt x="43" y="232"/>
                    </a:cubicBezTo>
                    <a:cubicBezTo>
                      <a:pt x="44" y="232"/>
                      <a:pt x="44" y="232"/>
                      <a:pt x="44" y="232"/>
                    </a:cubicBezTo>
                    <a:cubicBezTo>
                      <a:pt x="44" y="232"/>
                      <a:pt x="44" y="232"/>
                      <a:pt x="44" y="232"/>
                    </a:cubicBezTo>
                    <a:cubicBezTo>
                      <a:pt x="44" y="231"/>
                      <a:pt x="44" y="231"/>
                      <a:pt x="44" y="231"/>
                    </a:cubicBezTo>
                    <a:cubicBezTo>
                      <a:pt x="45" y="231"/>
                      <a:pt x="45" y="231"/>
                      <a:pt x="45" y="231"/>
                    </a:cubicBezTo>
                    <a:cubicBezTo>
                      <a:pt x="45" y="230"/>
                      <a:pt x="44" y="230"/>
                      <a:pt x="44" y="230"/>
                    </a:cubicBezTo>
                    <a:cubicBezTo>
                      <a:pt x="44" y="229"/>
                      <a:pt x="44" y="229"/>
                      <a:pt x="44" y="229"/>
                    </a:cubicBezTo>
                    <a:cubicBezTo>
                      <a:pt x="43" y="229"/>
                      <a:pt x="42" y="228"/>
                      <a:pt x="41" y="227"/>
                    </a:cubicBezTo>
                    <a:cubicBezTo>
                      <a:pt x="31" y="221"/>
                      <a:pt x="2" y="203"/>
                      <a:pt x="2" y="203"/>
                    </a:cubicBezTo>
                    <a:cubicBezTo>
                      <a:pt x="1" y="205"/>
                      <a:pt x="1" y="205"/>
                      <a:pt x="1" y="205"/>
                    </a:cubicBezTo>
                    <a:cubicBezTo>
                      <a:pt x="3" y="205"/>
                      <a:pt x="3" y="205"/>
                      <a:pt x="3" y="205"/>
                    </a:cubicBezTo>
                    <a:cubicBezTo>
                      <a:pt x="1" y="205"/>
                      <a:pt x="1" y="205"/>
                      <a:pt x="1" y="205"/>
                    </a:cubicBezTo>
                    <a:cubicBezTo>
                      <a:pt x="2" y="206"/>
                      <a:pt x="2" y="206"/>
                      <a:pt x="2" y="206"/>
                    </a:cubicBezTo>
                    <a:cubicBezTo>
                      <a:pt x="2" y="206"/>
                      <a:pt x="2" y="206"/>
                      <a:pt x="3" y="205"/>
                    </a:cubicBezTo>
                    <a:cubicBezTo>
                      <a:pt x="1" y="205"/>
                      <a:pt x="1" y="205"/>
                      <a:pt x="1" y="205"/>
                    </a:cubicBezTo>
                    <a:cubicBezTo>
                      <a:pt x="2" y="206"/>
                      <a:pt x="2" y="206"/>
                      <a:pt x="2" y="206"/>
                    </a:cubicBezTo>
                    <a:cubicBezTo>
                      <a:pt x="2" y="205"/>
                      <a:pt x="2" y="205"/>
                      <a:pt x="2" y="205"/>
                    </a:cubicBezTo>
                    <a:cubicBezTo>
                      <a:pt x="2" y="206"/>
                      <a:pt x="2" y="206"/>
                      <a:pt x="2" y="206"/>
                    </a:cubicBezTo>
                    <a:cubicBezTo>
                      <a:pt x="2" y="206"/>
                      <a:pt x="2" y="206"/>
                      <a:pt x="2" y="206"/>
                    </a:cubicBezTo>
                    <a:cubicBezTo>
                      <a:pt x="2" y="205"/>
                      <a:pt x="2" y="205"/>
                      <a:pt x="2" y="205"/>
                    </a:cubicBezTo>
                    <a:cubicBezTo>
                      <a:pt x="2" y="206"/>
                      <a:pt x="2" y="206"/>
                      <a:pt x="2" y="206"/>
                    </a:cubicBezTo>
                    <a:cubicBezTo>
                      <a:pt x="2" y="205"/>
                      <a:pt x="2" y="205"/>
                      <a:pt x="2" y="205"/>
                    </a:cubicBezTo>
                    <a:cubicBezTo>
                      <a:pt x="1" y="206"/>
                      <a:pt x="1" y="206"/>
                      <a:pt x="1" y="206"/>
                    </a:cubicBezTo>
                    <a:cubicBezTo>
                      <a:pt x="2" y="206"/>
                      <a:pt x="2" y="206"/>
                      <a:pt x="2" y="206"/>
                    </a:cubicBezTo>
                    <a:cubicBezTo>
                      <a:pt x="2" y="205"/>
                      <a:pt x="2" y="205"/>
                      <a:pt x="2" y="205"/>
                    </a:cubicBezTo>
                    <a:cubicBezTo>
                      <a:pt x="1" y="206"/>
                      <a:pt x="1" y="206"/>
                      <a:pt x="1" y="206"/>
                    </a:cubicBezTo>
                    <a:cubicBezTo>
                      <a:pt x="2" y="206"/>
                      <a:pt x="3" y="206"/>
                      <a:pt x="4" y="207"/>
                    </a:cubicBezTo>
                    <a:cubicBezTo>
                      <a:pt x="9" y="209"/>
                      <a:pt x="19" y="214"/>
                      <a:pt x="28" y="219"/>
                    </a:cubicBezTo>
                    <a:cubicBezTo>
                      <a:pt x="32" y="221"/>
                      <a:pt x="36" y="223"/>
                      <a:pt x="39" y="225"/>
                    </a:cubicBezTo>
                    <a:cubicBezTo>
                      <a:pt x="41" y="225"/>
                      <a:pt x="42" y="226"/>
                      <a:pt x="43" y="226"/>
                    </a:cubicBezTo>
                    <a:cubicBezTo>
                      <a:pt x="43" y="227"/>
                      <a:pt x="44" y="227"/>
                      <a:pt x="44" y="227"/>
                    </a:cubicBezTo>
                    <a:cubicBezTo>
                      <a:pt x="45" y="227"/>
                      <a:pt x="45" y="227"/>
                      <a:pt x="45" y="227"/>
                    </a:cubicBezTo>
                    <a:cubicBezTo>
                      <a:pt x="45" y="227"/>
                      <a:pt x="45" y="227"/>
                      <a:pt x="45" y="227"/>
                    </a:cubicBezTo>
                    <a:cubicBezTo>
                      <a:pt x="45" y="227"/>
                      <a:pt x="45" y="227"/>
                      <a:pt x="45" y="227"/>
                    </a:cubicBezTo>
                    <a:cubicBezTo>
                      <a:pt x="45" y="227"/>
                      <a:pt x="46" y="227"/>
                      <a:pt x="46" y="227"/>
                    </a:cubicBezTo>
                    <a:cubicBezTo>
                      <a:pt x="47" y="226"/>
                      <a:pt x="47" y="226"/>
                      <a:pt x="47" y="226"/>
                    </a:cubicBezTo>
                    <a:cubicBezTo>
                      <a:pt x="47" y="225"/>
                      <a:pt x="46" y="225"/>
                      <a:pt x="46" y="224"/>
                    </a:cubicBezTo>
                    <a:cubicBezTo>
                      <a:pt x="4" y="198"/>
                      <a:pt x="4" y="198"/>
                      <a:pt x="4" y="198"/>
                    </a:cubicBezTo>
                    <a:cubicBezTo>
                      <a:pt x="3" y="200"/>
                      <a:pt x="3" y="200"/>
                      <a:pt x="3" y="200"/>
                    </a:cubicBezTo>
                    <a:cubicBezTo>
                      <a:pt x="5" y="200"/>
                      <a:pt x="5" y="200"/>
                      <a:pt x="5" y="200"/>
                    </a:cubicBezTo>
                    <a:cubicBezTo>
                      <a:pt x="3" y="200"/>
                      <a:pt x="3" y="200"/>
                      <a:pt x="3" y="200"/>
                    </a:cubicBezTo>
                    <a:cubicBezTo>
                      <a:pt x="4" y="201"/>
                      <a:pt x="4" y="201"/>
                      <a:pt x="4" y="201"/>
                    </a:cubicBezTo>
                    <a:cubicBezTo>
                      <a:pt x="4" y="201"/>
                      <a:pt x="4" y="201"/>
                      <a:pt x="5" y="200"/>
                    </a:cubicBezTo>
                    <a:cubicBezTo>
                      <a:pt x="3" y="200"/>
                      <a:pt x="3" y="200"/>
                      <a:pt x="3" y="200"/>
                    </a:cubicBezTo>
                    <a:cubicBezTo>
                      <a:pt x="4" y="201"/>
                      <a:pt x="4" y="201"/>
                      <a:pt x="4" y="201"/>
                    </a:cubicBezTo>
                    <a:cubicBezTo>
                      <a:pt x="3" y="200"/>
                      <a:pt x="3" y="200"/>
                      <a:pt x="3" y="200"/>
                    </a:cubicBezTo>
                    <a:cubicBezTo>
                      <a:pt x="3" y="201"/>
                      <a:pt x="3" y="201"/>
                      <a:pt x="3" y="201"/>
                    </a:cubicBezTo>
                    <a:cubicBezTo>
                      <a:pt x="4" y="201"/>
                      <a:pt x="4" y="201"/>
                      <a:pt x="4" y="201"/>
                    </a:cubicBezTo>
                    <a:cubicBezTo>
                      <a:pt x="3" y="200"/>
                      <a:pt x="3" y="200"/>
                      <a:pt x="3" y="200"/>
                    </a:cubicBezTo>
                    <a:cubicBezTo>
                      <a:pt x="3" y="201"/>
                      <a:pt x="3" y="201"/>
                      <a:pt x="3" y="201"/>
                    </a:cubicBezTo>
                    <a:cubicBezTo>
                      <a:pt x="3" y="200"/>
                      <a:pt x="3" y="200"/>
                      <a:pt x="3" y="200"/>
                    </a:cubicBezTo>
                    <a:cubicBezTo>
                      <a:pt x="3" y="201"/>
                      <a:pt x="3" y="201"/>
                      <a:pt x="3" y="201"/>
                    </a:cubicBezTo>
                    <a:cubicBezTo>
                      <a:pt x="3" y="201"/>
                      <a:pt x="3" y="201"/>
                      <a:pt x="3" y="201"/>
                    </a:cubicBezTo>
                    <a:cubicBezTo>
                      <a:pt x="3" y="200"/>
                      <a:pt x="3" y="200"/>
                      <a:pt x="3" y="200"/>
                    </a:cubicBezTo>
                    <a:cubicBezTo>
                      <a:pt x="3" y="201"/>
                      <a:pt x="3" y="201"/>
                      <a:pt x="3" y="201"/>
                    </a:cubicBezTo>
                    <a:cubicBezTo>
                      <a:pt x="3" y="201"/>
                      <a:pt x="4" y="201"/>
                      <a:pt x="4" y="201"/>
                    </a:cubicBezTo>
                    <a:cubicBezTo>
                      <a:pt x="7" y="203"/>
                      <a:pt x="17" y="208"/>
                      <a:pt x="27" y="213"/>
                    </a:cubicBezTo>
                    <a:cubicBezTo>
                      <a:pt x="31" y="215"/>
                      <a:pt x="36" y="218"/>
                      <a:pt x="39" y="219"/>
                    </a:cubicBezTo>
                    <a:cubicBezTo>
                      <a:pt x="42" y="221"/>
                      <a:pt x="44" y="222"/>
                      <a:pt x="44" y="222"/>
                    </a:cubicBezTo>
                    <a:cubicBezTo>
                      <a:pt x="45" y="223"/>
                      <a:pt x="46" y="222"/>
                      <a:pt x="46" y="222"/>
                    </a:cubicBezTo>
                    <a:cubicBezTo>
                      <a:pt x="47" y="221"/>
                      <a:pt x="47" y="220"/>
                      <a:pt x="46" y="220"/>
                    </a:cubicBezTo>
                    <a:cubicBezTo>
                      <a:pt x="3" y="193"/>
                      <a:pt x="3" y="193"/>
                      <a:pt x="3" y="193"/>
                    </a:cubicBezTo>
                    <a:cubicBezTo>
                      <a:pt x="2" y="194"/>
                      <a:pt x="2" y="194"/>
                      <a:pt x="2" y="194"/>
                    </a:cubicBezTo>
                    <a:cubicBezTo>
                      <a:pt x="3" y="195"/>
                      <a:pt x="3" y="195"/>
                      <a:pt x="3" y="195"/>
                    </a:cubicBezTo>
                    <a:cubicBezTo>
                      <a:pt x="2" y="194"/>
                      <a:pt x="2" y="194"/>
                      <a:pt x="2" y="194"/>
                    </a:cubicBezTo>
                    <a:cubicBezTo>
                      <a:pt x="2" y="195"/>
                      <a:pt x="2" y="195"/>
                      <a:pt x="2" y="195"/>
                    </a:cubicBezTo>
                    <a:cubicBezTo>
                      <a:pt x="2" y="195"/>
                      <a:pt x="3" y="195"/>
                      <a:pt x="3" y="195"/>
                    </a:cubicBezTo>
                    <a:cubicBezTo>
                      <a:pt x="2" y="194"/>
                      <a:pt x="2" y="194"/>
                      <a:pt x="2" y="194"/>
                    </a:cubicBezTo>
                    <a:cubicBezTo>
                      <a:pt x="2" y="195"/>
                      <a:pt x="2" y="195"/>
                      <a:pt x="2" y="195"/>
                    </a:cubicBezTo>
                    <a:cubicBezTo>
                      <a:pt x="2" y="194"/>
                      <a:pt x="2" y="194"/>
                      <a:pt x="2" y="194"/>
                    </a:cubicBezTo>
                    <a:cubicBezTo>
                      <a:pt x="2" y="195"/>
                      <a:pt x="2" y="195"/>
                      <a:pt x="2" y="195"/>
                    </a:cubicBezTo>
                    <a:cubicBezTo>
                      <a:pt x="2" y="195"/>
                      <a:pt x="2" y="195"/>
                      <a:pt x="2" y="195"/>
                    </a:cubicBezTo>
                    <a:cubicBezTo>
                      <a:pt x="2" y="194"/>
                      <a:pt x="2" y="194"/>
                      <a:pt x="2" y="194"/>
                    </a:cubicBezTo>
                    <a:cubicBezTo>
                      <a:pt x="2" y="195"/>
                      <a:pt x="2" y="195"/>
                      <a:pt x="2" y="195"/>
                    </a:cubicBezTo>
                    <a:cubicBezTo>
                      <a:pt x="2" y="195"/>
                      <a:pt x="2" y="195"/>
                      <a:pt x="2" y="195"/>
                    </a:cubicBezTo>
                    <a:cubicBezTo>
                      <a:pt x="2" y="195"/>
                      <a:pt x="2" y="195"/>
                      <a:pt x="2" y="195"/>
                    </a:cubicBezTo>
                    <a:cubicBezTo>
                      <a:pt x="2" y="195"/>
                      <a:pt x="2" y="195"/>
                      <a:pt x="2" y="195"/>
                    </a:cubicBezTo>
                    <a:cubicBezTo>
                      <a:pt x="2" y="195"/>
                      <a:pt x="2" y="195"/>
                      <a:pt x="2" y="195"/>
                    </a:cubicBezTo>
                    <a:cubicBezTo>
                      <a:pt x="2" y="195"/>
                      <a:pt x="2" y="195"/>
                      <a:pt x="2" y="195"/>
                    </a:cubicBezTo>
                    <a:cubicBezTo>
                      <a:pt x="2" y="195"/>
                      <a:pt x="3" y="196"/>
                      <a:pt x="4" y="196"/>
                    </a:cubicBezTo>
                    <a:cubicBezTo>
                      <a:pt x="9" y="198"/>
                      <a:pt x="19" y="203"/>
                      <a:pt x="27" y="207"/>
                    </a:cubicBezTo>
                    <a:cubicBezTo>
                      <a:pt x="31" y="209"/>
                      <a:pt x="35" y="211"/>
                      <a:pt x="38" y="213"/>
                    </a:cubicBezTo>
                    <a:cubicBezTo>
                      <a:pt x="41" y="214"/>
                      <a:pt x="43" y="215"/>
                      <a:pt x="43" y="215"/>
                    </a:cubicBezTo>
                    <a:cubicBezTo>
                      <a:pt x="44" y="215"/>
                      <a:pt x="44" y="215"/>
                      <a:pt x="45" y="214"/>
                    </a:cubicBezTo>
                    <a:cubicBezTo>
                      <a:pt x="45" y="214"/>
                      <a:pt x="45" y="213"/>
                      <a:pt x="44" y="212"/>
                    </a:cubicBezTo>
                    <a:cubicBezTo>
                      <a:pt x="4" y="187"/>
                      <a:pt x="4" y="187"/>
                      <a:pt x="4" y="187"/>
                    </a:cubicBezTo>
                    <a:cubicBezTo>
                      <a:pt x="3" y="188"/>
                      <a:pt x="3" y="188"/>
                      <a:pt x="3" y="188"/>
                    </a:cubicBezTo>
                    <a:cubicBezTo>
                      <a:pt x="4" y="189"/>
                      <a:pt x="4" y="189"/>
                      <a:pt x="4" y="189"/>
                    </a:cubicBezTo>
                    <a:cubicBezTo>
                      <a:pt x="3" y="188"/>
                      <a:pt x="3" y="188"/>
                      <a:pt x="3" y="188"/>
                    </a:cubicBezTo>
                    <a:cubicBezTo>
                      <a:pt x="4" y="190"/>
                      <a:pt x="4" y="190"/>
                      <a:pt x="4" y="190"/>
                    </a:cubicBezTo>
                    <a:cubicBezTo>
                      <a:pt x="4" y="190"/>
                      <a:pt x="4" y="190"/>
                      <a:pt x="4" y="189"/>
                    </a:cubicBezTo>
                    <a:cubicBezTo>
                      <a:pt x="3" y="188"/>
                      <a:pt x="3" y="188"/>
                      <a:pt x="3" y="188"/>
                    </a:cubicBezTo>
                    <a:cubicBezTo>
                      <a:pt x="4" y="190"/>
                      <a:pt x="4" y="190"/>
                      <a:pt x="4" y="190"/>
                    </a:cubicBezTo>
                    <a:cubicBezTo>
                      <a:pt x="3" y="189"/>
                      <a:pt x="3" y="189"/>
                      <a:pt x="3" y="189"/>
                    </a:cubicBezTo>
                    <a:cubicBezTo>
                      <a:pt x="3" y="190"/>
                      <a:pt x="3" y="190"/>
                      <a:pt x="3" y="190"/>
                    </a:cubicBezTo>
                    <a:cubicBezTo>
                      <a:pt x="4" y="190"/>
                      <a:pt x="4" y="190"/>
                      <a:pt x="4" y="190"/>
                    </a:cubicBezTo>
                    <a:cubicBezTo>
                      <a:pt x="3" y="189"/>
                      <a:pt x="3" y="189"/>
                      <a:pt x="3" y="189"/>
                    </a:cubicBezTo>
                    <a:cubicBezTo>
                      <a:pt x="3" y="190"/>
                      <a:pt x="3" y="190"/>
                      <a:pt x="3" y="190"/>
                    </a:cubicBezTo>
                    <a:cubicBezTo>
                      <a:pt x="3" y="189"/>
                      <a:pt x="3" y="189"/>
                      <a:pt x="3" y="189"/>
                    </a:cubicBezTo>
                    <a:cubicBezTo>
                      <a:pt x="3" y="190"/>
                      <a:pt x="3" y="190"/>
                      <a:pt x="3" y="190"/>
                    </a:cubicBezTo>
                    <a:cubicBezTo>
                      <a:pt x="3" y="190"/>
                      <a:pt x="3" y="190"/>
                      <a:pt x="3" y="190"/>
                    </a:cubicBezTo>
                    <a:cubicBezTo>
                      <a:pt x="3" y="189"/>
                      <a:pt x="3" y="189"/>
                      <a:pt x="3" y="189"/>
                    </a:cubicBezTo>
                    <a:cubicBezTo>
                      <a:pt x="3" y="190"/>
                      <a:pt x="3" y="190"/>
                      <a:pt x="3" y="190"/>
                    </a:cubicBezTo>
                    <a:cubicBezTo>
                      <a:pt x="3" y="190"/>
                      <a:pt x="3" y="190"/>
                      <a:pt x="3" y="190"/>
                    </a:cubicBezTo>
                    <a:cubicBezTo>
                      <a:pt x="4" y="190"/>
                      <a:pt x="7" y="192"/>
                      <a:pt x="11" y="193"/>
                    </a:cubicBezTo>
                    <a:cubicBezTo>
                      <a:pt x="17" y="196"/>
                      <a:pt x="25" y="200"/>
                      <a:pt x="32" y="203"/>
                    </a:cubicBezTo>
                    <a:cubicBezTo>
                      <a:pt x="35" y="204"/>
                      <a:pt x="38" y="206"/>
                      <a:pt x="40" y="207"/>
                    </a:cubicBezTo>
                    <a:cubicBezTo>
                      <a:pt x="41" y="207"/>
                      <a:pt x="42" y="208"/>
                      <a:pt x="43" y="208"/>
                    </a:cubicBezTo>
                    <a:cubicBezTo>
                      <a:pt x="44" y="208"/>
                      <a:pt x="44" y="208"/>
                      <a:pt x="44" y="208"/>
                    </a:cubicBezTo>
                    <a:cubicBezTo>
                      <a:pt x="44" y="208"/>
                      <a:pt x="44" y="208"/>
                      <a:pt x="44" y="208"/>
                    </a:cubicBezTo>
                    <a:cubicBezTo>
                      <a:pt x="44" y="208"/>
                      <a:pt x="44" y="208"/>
                      <a:pt x="44" y="208"/>
                    </a:cubicBezTo>
                    <a:cubicBezTo>
                      <a:pt x="44" y="209"/>
                      <a:pt x="44" y="209"/>
                      <a:pt x="44" y="209"/>
                    </a:cubicBezTo>
                    <a:cubicBezTo>
                      <a:pt x="45" y="209"/>
                      <a:pt x="45" y="209"/>
                      <a:pt x="45" y="209"/>
                    </a:cubicBezTo>
                    <a:cubicBezTo>
                      <a:pt x="45" y="208"/>
                      <a:pt x="45" y="208"/>
                      <a:pt x="46" y="208"/>
                    </a:cubicBezTo>
                    <a:cubicBezTo>
                      <a:pt x="46" y="207"/>
                      <a:pt x="46" y="207"/>
                      <a:pt x="46" y="207"/>
                    </a:cubicBezTo>
                    <a:cubicBezTo>
                      <a:pt x="46" y="207"/>
                      <a:pt x="46" y="206"/>
                      <a:pt x="46" y="206"/>
                    </a:cubicBezTo>
                    <a:cubicBezTo>
                      <a:pt x="45" y="206"/>
                      <a:pt x="45" y="206"/>
                      <a:pt x="45" y="206"/>
                    </a:cubicBezTo>
                    <a:cubicBezTo>
                      <a:pt x="45" y="206"/>
                      <a:pt x="45" y="205"/>
                      <a:pt x="44" y="205"/>
                    </a:cubicBezTo>
                    <a:cubicBezTo>
                      <a:pt x="41" y="203"/>
                      <a:pt x="31" y="197"/>
                      <a:pt x="21" y="191"/>
                    </a:cubicBezTo>
                    <a:cubicBezTo>
                      <a:pt x="17" y="188"/>
                      <a:pt x="12" y="185"/>
                      <a:pt x="8" y="183"/>
                    </a:cubicBezTo>
                    <a:cubicBezTo>
                      <a:pt x="7" y="182"/>
                      <a:pt x="5" y="181"/>
                      <a:pt x="4" y="180"/>
                    </a:cubicBezTo>
                    <a:cubicBezTo>
                      <a:pt x="4" y="180"/>
                      <a:pt x="4" y="180"/>
                      <a:pt x="3" y="180"/>
                    </a:cubicBezTo>
                    <a:cubicBezTo>
                      <a:pt x="3" y="179"/>
                      <a:pt x="3" y="179"/>
                      <a:pt x="3" y="179"/>
                    </a:cubicBezTo>
                    <a:cubicBezTo>
                      <a:pt x="3" y="179"/>
                      <a:pt x="3" y="179"/>
                      <a:pt x="3" y="179"/>
                    </a:cubicBezTo>
                    <a:cubicBezTo>
                      <a:pt x="2" y="180"/>
                      <a:pt x="2" y="180"/>
                      <a:pt x="2" y="180"/>
                    </a:cubicBezTo>
                    <a:cubicBezTo>
                      <a:pt x="3" y="180"/>
                      <a:pt x="3" y="180"/>
                      <a:pt x="3" y="180"/>
                    </a:cubicBezTo>
                    <a:cubicBezTo>
                      <a:pt x="3" y="179"/>
                      <a:pt x="3" y="179"/>
                      <a:pt x="3" y="179"/>
                    </a:cubicBezTo>
                    <a:cubicBezTo>
                      <a:pt x="2" y="180"/>
                      <a:pt x="2" y="180"/>
                      <a:pt x="2" y="180"/>
                    </a:cubicBezTo>
                    <a:cubicBezTo>
                      <a:pt x="3" y="180"/>
                      <a:pt x="3" y="180"/>
                      <a:pt x="3" y="180"/>
                    </a:cubicBezTo>
                    <a:cubicBezTo>
                      <a:pt x="2" y="180"/>
                      <a:pt x="2" y="180"/>
                      <a:pt x="2" y="180"/>
                    </a:cubicBezTo>
                    <a:cubicBezTo>
                      <a:pt x="3" y="180"/>
                      <a:pt x="3" y="180"/>
                      <a:pt x="3" y="180"/>
                    </a:cubicBezTo>
                    <a:cubicBezTo>
                      <a:pt x="3" y="180"/>
                      <a:pt x="3" y="180"/>
                      <a:pt x="3" y="180"/>
                    </a:cubicBezTo>
                    <a:cubicBezTo>
                      <a:pt x="2" y="180"/>
                      <a:pt x="2" y="180"/>
                      <a:pt x="2" y="180"/>
                    </a:cubicBezTo>
                    <a:cubicBezTo>
                      <a:pt x="3" y="180"/>
                      <a:pt x="3" y="180"/>
                      <a:pt x="3" y="180"/>
                    </a:cubicBezTo>
                    <a:cubicBezTo>
                      <a:pt x="2" y="181"/>
                      <a:pt x="2" y="181"/>
                      <a:pt x="2" y="181"/>
                    </a:cubicBezTo>
                    <a:cubicBezTo>
                      <a:pt x="4" y="181"/>
                      <a:pt x="4" y="181"/>
                      <a:pt x="4" y="181"/>
                    </a:cubicBezTo>
                    <a:cubicBezTo>
                      <a:pt x="3" y="180"/>
                      <a:pt x="3" y="180"/>
                      <a:pt x="3" y="180"/>
                    </a:cubicBezTo>
                    <a:cubicBezTo>
                      <a:pt x="2" y="181"/>
                      <a:pt x="2" y="181"/>
                      <a:pt x="2" y="181"/>
                    </a:cubicBezTo>
                    <a:cubicBezTo>
                      <a:pt x="4" y="181"/>
                      <a:pt x="4" y="181"/>
                      <a:pt x="4" y="181"/>
                    </a:cubicBezTo>
                    <a:cubicBezTo>
                      <a:pt x="2" y="181"/>
                      <a:pt x="2" y="181"/>
                      <a:pt x="2" y="181"/>
                    </a:cubicBezTo>
                    <a:cubicBezTo>
                      <a:pt x="3" y="181"/>
                      <a:pt x="3" y="181"/>
                      <a:pt x="3" y="181"/>
                    </a:cubicBezTo>
                    <a:cubicBezTo>
                      <a:pt x="2" y="181"/>
                      <a:pt x="2" y="181"/>
                      <a:pt x="2" y="181"/>
                    </a:cubicBezTo>
                    <a:cubicBezTo>
                      <a:pt x="3" y="182"/>
                      <a:pt x="3" y="182"/>
                      <a:pt x="3" y="182"/>
                    </a:cubicBezTo>
                    <a:cubicBezTo>
                      <a:pt x="3" y="182"/>
                      <a:pt x="3" y="182"/>
                      <a:pt x="3" y="181"/>
                    </a:cubicBezTo>
                    <a:cubicBezTo>
                      <a:pt x="2" y="181"/>
                      <a:pt x="2" y="181"/>
                      <a:pt x="2" y="181"/>
                    </a:cubicBezTo>
                    <a:cubicBezTo>
                      <a:pt x="3" y="182"/>
                      <a:pt x="3" y="182"/>
                      <a:pt x="3" y="182"/>
                    </a:cubicBezTo>
                    <a:cubicBezTo>
                      <a:pt x="2" y="181"/>
                      <a:pt x="2" y="181"/>
                      <a:pt x="2" y="181"/>
                    </a:cubicBezTo>
                    <a:cubicBezTo>
                      <a:pt x="2" y="182"/>
                      <a:pt x="2" y="182"/>
                      <a:pt x="2" y="182"/>
                    </a:cubicBezTo>
                    <a:cubicBezTo>
                      <a:pt x="3" y="182"/>
                      <a:pt x="3" y="182"/>
                      <a:pt x="3" y="182"/>
                    </a:cubicBezTo>
                    <a:cubicBezTo>
                      <a:pt x="2" y="181"/>
                      <a:pt x="2" y="181"/>
                      <a:pt x="2" y="181"/>
                    </a:cubicBezTo>
                    <a:cubicBezTo>
                      <a:pt x="2" y="182"/>
                      <a:pt x="2" y="182"/>
                      <a:pt x="2" y="182"/>
                    </a:cubicBezTo>
                    <a:cubicBezTo>
                      <a:pt x="2" y="181"/>
                      <a:pt x="2" y="181"/>
                      <a:pt x="2" y="181"/>
                    </a:cubicBezTo>
                    <a:cubicBezTo>
                      <a:pt x="2" y="182"/>
                      <a:pt x="2" y="182"/>
                      <a:pt x="2" y="182"/>
                    </a:cubicBezTo>
                    <a:cubicBezTo>
                      <a:pt x="2" y="182"/>
                      <a:pt x="2" y="182"/>
                      <a:pt x="2" y="182"/>
                    </a:cubicBezTo>
                    <a:cubicBezTo>
                      <a:pt x="2" y="181"/>
                      <a:pt x="2" y="181"/>
                      <a:pt x="2" y="181"/>
                    </a:cubicBezTo>
                    <a:cubicBezTo>
                      <a:pt x="2" y="182"/>
                      <a:pt x="2" y="182"/>
                      <a:pt x="2" y="182"/>
                    </a:cubicBezTo>
                    <a:cubicBezTo>
                      <a:pt x="2" y="182"/>
                      <a:pt x="3" y="182"/>
                      <a:pt x="5" y="183"/>
                    </a:cubicBezTo>
                    <a:cubicBezTo>
                      <a:pt x="9" y="185"/>
                      <a:pt x="19" y="190"/>
                      <a:pt x="28" y="194"/>
                    </a:cubicBezTo>
                    <a:cubicBezTo>
                      <a:pt x="32" y="197"/>
                      <a:pt x="36" y="199"/>
                      <a:pt x="39" y="200"/>
                    </a:cubicBezTo>
                    <a:cubicBezTo>
                      <a:pt x="42" y="202"/>
                      <a:pt x="44" y="203"/>
                      <a:pt x="44" y="203"/>
                    </a:cubicBezTo>
                    <a:cubicBezTo>
                      <a:pt x="45" y="203"/>
                      <a:pt x="45" y="203"/>
                      <a:pt x="46" y="202"/>
                    </a:cubicBezTo>
                    <a:cubicBezTo>
                      <a:pt x="46" y="201"/>
                      <a:pt x="46" y="200"/>
                      <a:pt x="45" y="200"/>
                    </a:cubicBezTo>
                    <a:cubicBezTo>
                      <a:pt x="2" y="173"/>
                      <a:pt x="2" y="173"/>
                      <a:pt x="2" y="173"/>
                    </a:cubicBezTo>
                    <a:cubicBezTo>
                      <a:pt x="2" y="174"/>
                      <a:pt x="2" y="174"/>
                      <a:pt x="2" y="174"/>
                    </a:cubicBezTo>
                    <a:cubicBezTo>
                      <a:pt x="3" y="175"/>
                      <a:pt x="3" y="175"/>
                      <a:pt x="3" y="175"/>
                    </a:cubicBezTo>
                    <a:cubicBezTo>
                      <a:pt x="2" y="174"/>
                      <a:pt x="2" y="174"/>
                      <a:pt x="2" y="174"/>
                    </a:cubicBezTo>
                    <a:cubicBezTo>
                      <a:pt x="2" y="176"/>
                      <a:pt x="2" y="176"/>
                      <a:pt x="2" y="176"/>
                    </a:cubicBezTo>
                    <a:cubicBezTo>
                      <a:pt x="3" y="175"/>
                      <a:pt x="3" y="175"/>
                      <a:pt x="3" y="175"/>
                    </a:cubicBezTo>
                    <a:cubicBezTo>
                      <a:pt x="2" y="174"/>
                      <a:pt x="2" y="174"/>
                      <a:pt x="2" y="174"/>
                    </a:cubicBezTo>
                    <a:cubicBezTo>
                      <a:pt x="2" y="176"/>
                      <a:pt x="2" y="176"/>
                      <a:pt x="2" y="176"/>
                    </a:cubicBezTo>
                    <a:cubicBezTo>
                      <a:pt x="2" y="175"/>
                      <a:pt x="2" y="175"/>
                      <a:pt x="2" y="175"/>
                    </a:cubicBezTo>
                    <a:cubicBezTo>
                      <a:pt x="2" y="176"/>
                      <a:pt x="2" y="176"/>
                      <a:pt x="2" y="176"/>
                    </a:cubicBezTo>
                    <a:cubicBezTo>
                      <a:pt x="2" y="176"/>
                      <a:pt x="2" y="176"/>
                      <a:pt x="2" y="176"/>
                    </a:cubicBezTo>
                    <a:cubicBezTo>
                      <a:pt x="2" y="175"/>
                      <a:pt x="2" y="175"/>
                      <a:pt x="2" y="175"/>
                    </a:cubicBezTo>
                    <a:cubicBezTo>
                      <a:pt x="2" y="176"/>
                      <a:pt x="2" y="176"/>
                      <a:pt x="2" y="176"/>
                    </a:cubicBezTo>
                    <a:cubicBezTo>
                      <a:pt x="2" y="175"/>
                      <a:pt x="2" y="175"/>
                      <a:pt x="2" y="175"/>
                    </a:cubicBezTo>
                    <a:cubicBezTo>
                      <a:pt x="2" y="176"/>
                      <a:pt x="2" y="176"/>
                      <a:pt x="2" y="176"/>
                    </a:cubicBezTo>
                    <a:cubicBezTo>
                      <a:pt x="2" y="176"/>
                      <a:pt x="2" y="176"/>
                      <a:pt x="2" y="176"/>
                    </a:cubicBezTo>
                    <a:cubicBezTo>
                      <a:pt x="2" y="175"/>
                      <a:pt x="2" y="175"/>
                      <a:pt x="2" y="175"/>
                    </a:cubicBezTo>
                    <a:cubicBezTo>
                      <a:pt x="2" y="176"/>
                      <a:pt x="2" y="176"/>
                      <a:pt x="2" y="176"/>
                    </a:cubicBezTo>
                    <a:cubicBezTo>
                      <a:pt x="2" y="176"/>
                      <a:pt x="3" y="176"/>
                      <a:pt x="4" y="177"/>
                    </a:cubicBezTo>
                    <a:cubicBezTo>
                      <a:pt x="9" y="179"/>
                      <a:pt x="19" y="185"/>
                      <a:pt x="28" y="189"/>
                    </a:cubicBezTo>
                    <a:cubicBezTo>
                      <a:pt x="32" y="192"/>
                      <a:pt x="37" y="194"/>
                      <a:pt x="40" y="196"/>
                    </a:cubicBezTo>
                    <a:cubicBezTo>
                      <a:pt x="42" y="197"/>
                      <a:pt x="44" y="198"/>
                      <a:pt x="44" y="198"/>
                    </a:cubicBezTo>
                    <a:cubicBezTo>
                      <a:pt x="45" y="199"/>
                      <a:pt x="46" y="198"/>
                      <a:pt x="46" y="198"/>
                    </a:cubicBezTo>
                    <a:cubicBezTo>
                      <a:pt x="47" y="197"/>
                      <a:pt x="47" y="197"/>
                      <a:pt x="47" y="197"/>
                    </a:cubicBezTo>
                    <a:cubicBezTo>
                      <a:pt x="47" y="196"/>
                      <a:pt x="46" y="196"/>
                      <a:pt x="46" y="196"/>
                    </a:cubicBezTo>
                    <a:cubicBezTo>
                      <a:pt x="46" y="195"/>
                      <a:pt x="46" y="195"/>
                      <a:pt x="46" y="195"/>
                    </a:cubicBezTo>
                    <a:cubicBezTo>
                      <a:pt x="45" y="195"/>
                      <a:pt x="44" y="194"/>
                      <a:pt x="43" y="193"/>
                    </a:cubicBezTo>
                    <a:cubicBezTo>
                      <a:pt x="38" y="190"/>
                      <a:pt x="28" y="184"/>
                      <a:pt x="19" y="179"/>
                    </a:cubicBezTo>
                    <a:cubicBezTo>
                      <a:pt x="15" y="176"/>
                      <a:pt x="11" y="174"/>
                      <a:pt x="8" y="172"/>
                    </a:cubicBezTo>
                    <a:cubicBezTo>
                      <a:pt x="6" y="171"/>
                      <a:pt x="5" y="170"/>
                      <a:pt x="4" y="170"/>
                    </a:cubicBezTo>
                    <a:cubicBezTo>
                      <a:pt x="4" y="169"/>
                      <a:pt x="4" y="169"/>
                      <a:pt x="3" y="169"/>
                    </a:cubicBezTo>
                    <a:cubicBezTo>
                      <a:pt x="3" y="169"/>
                      <a:pt x="3" y="169"/>
                      <a:pt x="3" y="169"/>
                    </a:cubicBezTo>
                    <a:cubicBezTo>
                      <a:pt x="3" y="170"/>
                      <a:pt x="3" y="170"/>
                      <a:pt x="3" y="170"/>
                    </a:cubicBezTo>
                    <a:cubicBezTo>
                      <a:pt x="3" y="169"/>
                      <a:pt x="3" y="169"/>
                      <a:pt x="3" y="169"/>
                    </a:cubicBezTo>
                    <a:cubicBezTo>
                      <a:pt x="3" y="169"/>
                      <a:pt x="3" y="169"/>
                      <a:pt x="3" y="169"/>
                    </a:cubicBezTo>
                    <a:cubicBezTo>
                      <a:pt x="3" y="170"/>
                      <a:pt x="3" y="170"/>
                      <a:pt x="3" y="170"/>
                    </a:cubicBezTo>
                    <a:cubicBezTo>
                      <a:pt x="3" y="169"/>
                      <a:pt x="3" y="169"/>
                      <a:pt x="3" y="169"/>
                    </a:cubicBezTo>
                    <a:cubicBezTo>
                      <a:pt x="2" y="170"/>
                      <a:pt x="2" y="170"/>
                      <a:pt x="2" y="170"/>
                    </a:cubicBezTo>
                    <a:cubicBezTo>
                      <a:pt x="3" y="169"/>
                      <a:pt x="3" y="169"/>
                      <a:pt x="3" y="169"/>
                    </a:cubicBezTo>
                    <a:cubicBezTo>
                      <a:pt x="3" y="169"/>
                      <a:pt x="3" y="169"/>
                      <a:pt x="3" y="169"/>
                    </a:cubicBezTo>
                    <a:cubicBezTo>
                      <a:pt x="2" y="170"/>
                      <a:pt x="2" y="170"/>
                      <a:pt x="2" y="170"/>
                    </a:cubicBezTo>
                    <a:cubicBezTo>
                      <a:pt x="3" y="169"/>
                      <a:pt x="3" y="169"/>
                      <a:pt x="3" y="169"/>
                    </a:cubicBezTo>
                    <a:cubicBezTo>
                      <a:pt x="2" y="170"/>
                      <a:pt x="2" y="170"/>
                      <a:pt x="2" y="170"/>
                    </a:cubicBezTo>
                    <a:cubicBezTo>
                      <a:pt x="4" y="170"/>
                      <a:pt x="4" y="170"/>
                      <a:pt x="4" y="170"/>
                    </a:cubicBezTo>
                    <a:cubicBezTo>
                      <a:pt x="4" y="170"/>
                      <a:pt x="3" y="169"/>
                      <a:pt x="3" y="169"/>
                    </a:cubicBezTo>
                    <a:cubicBezTo>
                      <a:pt x="2" y="170"/>
                      <a:pt x="2" y="170"/>
                      <a:pt x="2" y="170"/>
                    </a:cubicBezTo>
                    <a:cubicBezTo>
                      <a:pt x="4" y="170"/>
                      <a:pt x="4" y="170"/>
                      <a:pt x="4" y="170"/>
                    </a:cubicBezTo>
                    <a:cubicBezTo>
                      <a:pt x="2" y="170"/>
                      <a:pt x="2" y="170"/>
                      <a:pt x="2" y="170"/>
                    </a:cubicBezTo>
                    <a:cubicBezTo>
                      <a:pt x="2" y="171"/>
                      <a:pt x="2" y="171"/>
                      <a:pt x="2" y="171"/>
                    </a:cubicBezTo>
                    <a:cubicBezTo>
                      <a:pt x="2" y="171"/>
                      <a:pt x="12" y="176"/>
                      <a:pt x="23" y="181"/>
                    </a:cubicBezTo>
                    <a:cubicBezTo>
                      <a:pt x="28" y="183"/>
                      <a:pt x="33" y="186"/>
                      <a:pt x="37" y="188"/>
                    </a:cubicBezTo>
                    <a:cubicBezTo>
                      <a:pt x="39" y="189"/>
                      <a:pt x="41" y="189"/>
                      <a:pt x="42" y="190"/>
                    </a:cubicBezTo>
                    <a:cubicBezTo>
                      <a:pt x="43" y="190"/>
                      <a:pt x="44" y="190"/>
                      <a:pt x="44" y="191"/>
                    </a:cubicBezTo>
                    <a:cubicBezTo>
                      <a:pt x="45" y="191"/>
                      <a:pt x="45" y="191"/>
                      <a:pt x="45" y="191"/>
                    </a:cubicBezTo>
                    <a:cubicBezTo>
                      <a:pt x="45" y="191"/>
                      <a:pt x="45" y="191"/>
                      <a:pt x="45" y="191"/>
                    </a:cubicBezTo>
                    <a:cubicBezTo>
                      <a:pt x="46" y="191"/>
                      <a:pt x="46" y="191"/>
                      <a:pt x="46" y="191"/>
                    </a:cubicBezTo>
                    <a:cubicBezTo>
                      <a:pt x="46" y="191"/>
                      <a:pt x="46" y="191"/>
                      <a:pt x="46" y="190"/>
                    </a:cubicBezTo>
                    <a:cubicBezTo>
                      <a:pt x="47" y="190"/>
                      <a:pt x="47" y="190"/>
                      <a:pt x="47" y="190"/>
                    </a:cubicBezTo>
                    <a:cubicBezTo>
                      <a:pt x="47" y="189"/>
                      <a:pt x="47" y="189"/>
                      <a:pt x="47" y="189"/>
                    </a:cubicBezTo>
                    <a:cubicBezTo>
                      <a:pt x="47" y="189"/>
                      <a:pt x="47" y="189"/>
                      <a:pt x="47" y="188"/>
                    </a:cubicBezTo>
                    <a:cubicBezTo>
                      <a:pt x="46" y="188"/>
                      <a:pt x="46" y="188"/>
                      <a:pt x="46" y="188"/>
                    </a:cubicBezTo>
                    <a:cubicBezTo>
                      <a:pt x="45" y="187"/>
                      <a:pt x="44" y="187"/>
                      <a:pt x="43" y="186"/>
                    </a:cubicBezTo>
                    <a:cubicBezTo>
                      <a:pt x="33" y="179"/>
                      <a:pt x="3" y="161"/>
                      <a:pt x="3" y="161"/>
                    </a:cubicBezTo>
                    <a:cubicBezTo>
                      <a:pt x="3" y="163"/>
                      <a:pt x="3" y="163"/>
                      <a:pt x="3" y="163"/>
                    </a:cubicBezTo>
                    <a:cubicBezTo>
                      <a:pt x="4" y="163"/>
                      <a:pt x="4" y="163"/>
                      <a:pt x="4" y="163"/>
                    </a:cubicBezTo>
                    <a:cubicBezTo>
                      <a:pt x="3" y="163"/>
                      <a:pt x="3" y="163"/>
                      <a:pt x="3" y="163"/>
                    </a:cubicBezTo>
                    <a:cubicBezTo>
                      <a:pt x="3" y="164"/>
                      <a:pt x="3" y="164"/>
                      <a:pt x="3" y="164"/>
                    </a:cubicBezTo>
                    <a:cubicBezTo>
                      <a:pt x="4" y="163"/>
                      <a:pt x="4" y="163"/>
                      <a:pt x="4" y="163"/>
                    </a:cubicBezTo>
                    <a:cubicBezTo>
                      <a:pt x="3" y="163"/>
                      <a:pt x="3" y="163"/>
                      <a:pt x="3" y="163"/>
                    </a:cubicBezTo>
                    <a:cubicBezTo>
                      <a:pt x="3" y="164"/>
                      <a:pt x="3" y="164"/>
                      <a:pt x="3" y="164"/>
                    </a:cubicBezTo>
                    <a:cubicBezTo>
                      <a:pt x="3" y="163"/>
                      <a:pt x="3" y="163"/>
                      <a:pt x="3" y="163"/>
                    </a:cubicBezTo>
                    <a:cubicBezTo>
                      <a:pt x="3" y="164"/>
                      <a:pt x="3" y="164"/>
                      <a:pt x="3" y="164"/>
                    </a:cubicBezTo>
                    <a:cubicBezTo>
                      <a:pt x="3" y="164"/>
                      <a:pt x="3" y="164"/>
                      <a:pt x="3" y="164"/>
                    </a:cubicBezTo>
                    <a:cubicBezTo>
                      <a:pt x="3" y="163"/>
                      <a:pt x="3" y="163"/>
                      <a:pt x="3" y="163"/>
                    </a:cubicBezTo>
                    <a:cubicBezTo>
                      <a:pt x="3" y="164"/>
                      <a:pt x="3" y="164"/>
                      <a:pt x="3" y="164"/>
                    </a:cubicBezTo>
                    <a:cubicBezTo>
                      <a:pt x="3" y="163"/>
                      <a:pt x="3" y="163"/>
                      <a:pt x="3" y="163"/>
                    </a:cubicBezTo>
                    <a:cubicBezTo>
                      <a:pt x="3" y="164"/>
                      <a:pt x="3" y="164"/>
                      <a:pt x="3" y="164"/>
                    </a:cubicBezTo>
                    <a:cubicBezTo>
                      <a:pt x="3" y="164"/>
                      <a:pt x="3" y="164"/>
                      <a:pt x="3" y="164"/>
                    </a:cubicBezTo>
                    <a:cubicBezTo>
                      <a:pt x="3" y="163"/>
                      <a:pt x="3" y="163"/>
                      <a:pt x="3" y="163"/>
                    </a:cubicBezTo>
                    <a:cubicBezTo>
                      <a:pt x="3" y="164"/>
                      <a:pt x="3" y="164"/>
                      <a:pt x="3" y="164"/>
                    </a:cubicBezTo>
                    <a:cubicBezTo>
                      <a:pt x="3" y="164"/>
                      <a:pt x="4" y="164"/>
                      <a:pt x="5" y="165"/>
                    </a:cubicBezTo>
                    <a:cubicBezTo>
                      <a:pt x="9" y="167"/>
                      <a:pt x="18" y="172"/>
                      <a:pt x="26" y="176"/>
                    </a:cubicBezTo>
                    <a:cubicBezTo>
                      <a:pt x="30" y="178"/>
                      <a:pt x="34" y="180"/>
                      <a:pt x="37" y="181"/>
                    </a:cubicBezTo>
                    <a:cubicBezTo>
                      <a:pt x="39" y="182"/>
                      <a:pt x="40" y="182"/>
                      <a:pt x="41" y="183"/>
                    </a:cubicBezTo>
                    <a:cubicBezTo>
                      <a:pt x="41" y="183"/>
                      <a:pt x="42" y="183"/>
                      <a:pt x="42" y="183"/>
                    </a:cubicBezTo>
                    <a:cubicBezTo>
                      <a:pt x="42" y="183"/>
                      <a:pt x="43" y="184"/>
                      <a:pt x="43" y="184"/>
                    </a:cubicBezTo>
                    <a:cubicBezTo>
                      <a:pt x="44" y="183"/>
                      <a:pt x="44" y="183"/>
                      <a:pt x="44" y="183"/>
                    </a:cubicBezTo>
                    <a:cubicBezTo>
                      <a:pt x="44" y="183"/>
                      <a:pt x="44" y="183"/>
                      <a:pt x="44" y="183"/>
                    </a:cubicBezTo>
                    <a:cubicBezTo>
                      <a:pt x="45" y="183"/>
                      <a:pt x="45" y="182"/>
                      <a:pt x="45" y="182"/>
                    </a:cubicBezTo>
                    <a:cubicBezTo>
                      <a:pt x="45" y="181"/>
                      <a:pt x="44" y="181"/>
                      <a:pt x="44" y="181"/>
                    </a:cubicBezTo>
                    <a:cubicBezTo>
                      <a:pt x="44" y="181"/>
                      <a:pt x="41" y="179"/>
                      <a:pt x="38" y="177"/>
                    </a:cubicBezTo>
                    <a:cubicBezTo>
                      <a:pt x="32" y="174"/>
                      <a:pt x="24" y="169"/>
                      <a:pt x="17" y="164"/>
                    </a:cubicBezTo>
                    <a:cubicBezTo>
                      <a:pt x="13" y="162"/>
                      <a:pt x="10" y="160"/>
                      <a:pt x="8" y="159"/>
                    </a:cubicBezTo>
                    <a:cubicBezTo>
                      <a:pt x="7" y="158"/>
                      <a:pt x="6" y="157"/>
                      <a:pt x="5" y="157"/>
                    </a:cubicBezTo>
                    <a:cubicBezTo>
                      <a:pt x="4" y="156"/>
                      <a:pt x="4" y="156"/>
                      <a:pt x="4" y="156"/>
                    </a:cubicBezTo>
                    <a:cubicBezTo>
                      <a:pt x="4" y="156"/>
                      <a:pt x="4" y="156"/>
                      <a:pt x="4" y="156"/>
                    </a:cubicBezTo>
                    <a:cubicBezTo>
                      <a:pt x="4" y="157"/>
                      <a:pt x="4" y="157"/>
                      <a:pt x="4" y="157"/>
                    </a:cubicBezTo>
                    <a:cubicBezTo>
                      <a:pt x="4" y="156"/>
                      <a:pt x="4" y="156"/>
                      <a:pt x="4" y="156"/>
                    </a:cubicBezTo>
                    <a:cubicBezTo>
                      <a:pt x="4" y="156"/>
                      <a:pt x="4" y="156"/>
                      <a:pt x="4" y="156"/>
                    </a:cubicBezTo>
                    <a:cubicBezTo>
                      <a:pt x="4" y="157"/>
                      <a:pt x="4" y="157"/>
                      <a:pt x="4" y="157"/>
                    </a:cubicBezTo>
                    <a:cubicBezTo>
                      <a:pt x="4" y="156"/>
                      <a:pt x="4" y="156"/>
                      <a:pt x="4" y="156"/>
                    </a:cubicBezTo>
                    <a:cubicBezTo>
                      <a:pt x="3" y="157"/>
                      <a:pt x="3" y="157"/>
                      <a:pt x="3" y="157"/>
                    </a:cubicBezTo>
                    <a:cubicBezTo>
                      <a:pt x="5" y="157"/>
                      <a:pt x="5" y="157"/>
                      <a:pt x="5" y="157"/>
                    </a:cubicBezTo>
                    <a:cubicBezTo>
                      <a:pt x="5" y="157"/>
                      <a:pt x="4" y="157"/>
                      <a:pt x="4" y="156"/>
                    </a:cubicBezTo>
                    <a:cubicBezTo>
                      <a:pt x="3" y="157"/>
                      <a:pt x="3" y="157"/>
                      <a:pt x="3" y="157"/>
                    </a:cubicBezTo>
                    <a:cubicBezTo>
                      <a:pt x="5" y="157"/>
                      <a:pt x="5" y="157"/>
                      <a:pt x="5" y="157"/>
                    </a:cubicBezTo>
                    <a:cubicBezTo>
                      <a:pt x="3" y="157"/>
                      <a:pt x="3" y="157"/>
                      <a:pt x="3" y="157"/>
                    </a:cubicBezTo>
                    <a:cubicBezTo>
                      <a:pt x="4" y="158"/>
                      <a:pt x="4" y="158"/>
                      <a:pt x="4" y="158"/>
                    </a:cubicBezTo>
                    <a:cubicBezTo>
                      <a:pt x="5" y="157"/>
                      <a:pt x="5" y="157"/>
                      <a:pt x="5" y="157"/>
                    </a:cubicBezTo>
                    <a:cubicBezTo>
                      <a:pt x="3" y="157"/>
                      <a:pt x="3" y="157"/>
                      <a:pt x="3" y="157"/>
                    </a:cubicBezTo>
                    <a:cubicBezTo>
                      <a:pt x="4" y="158"/>
                      <a:pt x="4" y="158"/>
                      <a:pt x="4" y="158"/>
                    </a:cubicBezTo>
                    <a:cubicBezTo>
                      <a:pt x="3" y="157"/>
                      <a:pt x="3" y="157"/>
                      <a:pt x="3" y="157"/>
                    </a:cubicBezTo>
                    <a:cubicBezTo>
                      <a:pt x="3" y="158"/>
                      <a:pt x="3" y="158"/>
                      <a:pt x="3" y="158"/>
                    </a:cubicBezTo>
                    <a:cubicBezTo>
                      <a:pt x="3" y="157"/>
                      <a:pt x="3" y="157"/>
                      <a:pt x="3" y="157"/>
                    </a:cubicBezTo>
                    <a:cubicBezTo>
                      <a:pt x="3" y="158"/>
                      <a:pt x="3" y="158"/>
                      <a:pt x="3" y="158"/>
                    </a:cubicBezTo>
                    <a:cubicBezTo>
                      <a:pt x="3" y="158"/>
                      <a:pt x="3" y="158"/>
                      <a:pt x="3" y="158"/>
                    </a:cubicBezTo>
                    <a:cubicBezTo>
                      <a:pt x="3" y="157"/>
                      <a:pt x="3" y="157"/>
                      <a:pt x="3" y="157"/>
                    </a:cubicBezTo>
                    <a:cubicBezTo>
                      <a:pt x="3" y="158"/>
                      <a:pt x="3" y="158"/>
                      <a:pt x="3" y="158"/>
                    </a:cubicBezTo>
                    <a:cubicBezTo>
                      <a:pt x="3" y="157"/>
                      <a:pt x="3" y="157"/>
                      <a:pt x="3" y="157"/>
                    </a:cubicBezTo>
                    <a:cubicBezTo>
                      <a:pt x="3" y="158"/>
                      <a:pt x="3" y="158"/>
                      <a:pt x="3" y="158"/>
                    </a:cubicBezTo>
                    <a:cubicBezTo>
                      <a:pt x="3" y="158"/>
                      <a:pt x="3" y="158"/>
                      <a:pt x="3" y="158"/>
                    </a:cubicBezTo>
                    <a:cubicBezTo>
                      <a:pt x="3" y="157"/>
                      <a:pt x="3" y="157"/>
                      <a:pt x="3" y="157"/>
                    </a:cubicBezTo>
                    <a:cubicBezTo>
                      <a:pt x="3" y="158"/>
                      <a:pt x="3" y="158"/>
                      <a:pt x="3" y="158"/>
                    </a:cubicBezTo>
                    <a:cubicBezTo>
                      <a:pt x="3" y="158"/>
                      <a:pt x="3" y="158"/>
                      <a:pt x="3" y="158"/>
                    </a:cubicBezTo>
                    <a:cubicBezTo>
                      <a:pt x="3" y="159"/>
                      <a:pt x="13" y="164"/>
                      <a:pt x="22" y="168"/>
                    </a:cubicBezTo>
                    <a:cubicBezTo>
                      <a:pt x="27" y="171"/>
                      <a:pt x="32" y="173"/>
                      <a:pt x="36" y="175"/>
                    </a:cubicBezTo>
                    <a:cubicBezTo>
                      <a:pt x="38" y="176"/>
                      <a:pt x="39" y="177"/>
                      <a:pt x="40" y="177"/>
                    </a:cubicBezTo>
                    <a:cubicBezTo>
                      <a:pt x="41" y="177"/>
                      <a:pt x="42" y="178"/>
                      <a:pt x="42" y="178"/>
                    </a:cubicBezTo>
                    <a:cubicBezTo>
                      <a:pt x="43" y="178"/>
                      <a:pt x="43" y="178"/>
                      <a:pt x="43" y="178"/>
                    </a:cubicBezTo>
                    <a:cubicBezTo>
                      <a:pt x="43" y="178"/>
                      <a:pt x="43" y="178"/>
                      <a:pt x="43" y="178"/>
                    </a:cubicBezTo>
                    <a:cubicBezTo>
                      <a:pt x="44" y="178"/>
                      <a:pt x="44" y="178"/>
                      <a:pt x="44" y="178"/>
                    </a:cubicBezTo>
                    <a:cubicBezTo>
                      <a:pt x="44" y="178"/>
                      <a:pt x="44" y="178"/>
                      <a:pt x="45" y="177"/>
                    </a:cubicBezTo>
                    <a:cubicBezTo>
                      <a:pt x="45" y="177"/>
                      <a:pt x="45" y="176"/>
                      <a:pt x="45" y="176"/>
                    </a:cubicBezTo>
                    <a:cubicBezTo>
                      <a:pt x="45" y="176"/>
                      <a:pt x="44" y="175"/>
                      <a:pt x="44" y="175"/>
                    </a:cubicBezTo>
                    <a:cubicBezTo>
                      <a:pt x="44" y="175"/>
                      <a:pt x="42" y="174"/>
                      <a:pt x="38" y="171"/>
                    </a:cubicBezTo>
                    <a:cubicBezTo>
                      <a:pt x="32" y="168"/>
                      <a:pt x="24" y="163"/>
                      <a:pt x="17" y="159"/>
                    </a:cubicBezTo>
                    <a:cubicBezTo>
                      <a:pt x="13" y="157"/>
                      <a:pt x="10" y="155"/>
                      <a:pt x="8" y="153"/>
                    </a:cubicBezTo>
                    <a:cubicBezTo>
                      <a:pt x="6" y="152"/>
                      <a:pt x="6" y="152"/>
                      <a:pt x="5" y="151"/>
                    </a:cubicBezTo>
                    <a:cubicBezTo>
                      <a:pt x="4" y="151"/>
                      <a:pt x="4" y="151"/>
                      <a:pt x="4" y="151"/>
                    </a:cubicBezTo>
                    <a:cubicBezTo>
                      <a:pt x="4" y="151"/>
                      <a:pt x="4" y="151"/>
                      <a:pt x="4" y="151"/>
                    </a:cubicBezTo>
                    <a:cubicBezTo>
                      <a:pt x="4" y="151"/>
                      <a:pt x="4" y="151"/>
                      <a:pt x="4" y="151"/>
                    </a:cubicBezTo>
                    <a:cubicBezTo>
                      <a:pt x="4" y="151"/>
                      <a:pt x="4" y="151"/>
                      <a:pt x="4" y="151"/>
                    </a:cubicBezTo>
                    <a:cubicBezTo>
                      <a:pt x="4" y="151"/>
                      <a:pt x="4" y="151"/>
                      <a:pt x="4" y="151"/>
                    </a:cubicBezTo>
                    <a:cubicBezTo>
                      <a:pt x="4" y="151"/>
                      <a:pt x="4" y="151"/>
                      <a:pt x="4" y="151"/>
                    </a:cubicBezTo>
                    <a:cubicBezTo>
                      <a:pt x="4" y="151"/>
                      <a:pt x="4" y="151"/>
                      <a:pt x="4" y="151"/>
                    </a:cubicBezTo>
                    <a:cubicBezTo>
                      <a:pt x="3" y="151"/>
                      <a:pt x="3" y="151"/>
                      <a:pt x="3" y="151"/>
                    </a:cubicBezTo>
                    <a:cubicBezTo>
                      <a:pt x="4" y="151"/>
                      <a:pt x="4" y="151"/>
                      <a:pt x="4" y="151"/>
                    </a:cubicBezTo>
                    <a:cubicBezTo>
                      <a:pt x="4" y="151"/>
                      <a:pt x="4" y="151"/>
                      <a:pt x="4" y="151"/>
                    </a:cubicBezTo>
                    <a:cubicBezTo>
                      <a:pt x="3" y="151"/>
                      <a:pt x="3" y="151"/>
                      <a:pt x="3" y="151"/>
                    </a:cubicBezTo>
                    <a:cubicBezTo>
                      <a:pt x="4" y="151"/>
                      <a:pt x="4" y="151"/>
                      <a:pt x="4" y="151"/>
                    </a:cubicBezTo>
                    <a:cubicBezTo>
                      <a:pt x="3" y="151"/>
                      <a:pt x="3" y="151"/>
                      <a:pt x="3" y="151"/>
                    </a:cubicBezTo>
                    <a:cubicBezTo>
                      <a:pt x="4" y="152"/>
                      <a:pt x="4" y="152"/>
                      <a:pt x="4" y="152"/>
                    </a:cubicBezTo>
                    <a:cubicBezTo>
                      <a:pt x="4" y="151"/>
                      <a:pt x="4" y="151"/>
                      <a:pt x="4" y="151"/>
                    </a:cubicBezTo>
                    <a:cubicBezTo>
                      <a:pt x="3" y="151"/>
                      <a:pt x="3" y="151"/>
                      <a:pt x="3" y="151"/>
                    </a:cubicBezTo>
                    <a:cubicBezTo>
                      <a:pt x="4" y="152"/>
                      <a:pt x="4" y="152"/>
                      <a:pt x="4" y="152"/>
                    </a:cubicBezTo>
                    <a:cubicBezTo>
                      <a:pt x="3" y="151"/>
                      <a:pt x="3" y="151"/>
                      <a:pt x="3" y="151"/>
                    </a:cubicBezTo>
                    <a:cubicBezTo>
                      <a:pt x="2" y="153"/>
                      <a:pt x="2" y="153"/>
                      <a:pt x="2" y="153"/>
                    </a:cubicBezTo>
                    <a:cubicBezTo>
                      <a:pt x="44" y="172"/>
                      <a:pt x="44" y="172"/>
                      <a:pt x="44" y="172"/>
                    </a:cubicBezTo>
                    <a:cubicBezTo>
                      <a:pt x="44" y="173"/>
                      <a:pt x="45" y="172"/>
                      <a:pt x="45" y="172"/>
                    </a:cubicBezTo>
                    <a:cubicBezTo>
                      <a:pt x="46" y="171"/>
                      <a:pt x="46" y="170"/>
                      <a:pt x="45" y="170"/>
                    </a:cubicBezTo>
                    <a:cubicBezTo>
                      <a:pt x="22" y="156"/>
                      <a:pt x="22" y="156"/>
                      <a:pt x="22" y="156"/>
                    </a:cubicBezTo>
                    <a:cubicBezTo>
                      <a:pt x="44" y="165"/>
                      <a:pt x="44" y="165"/>
                      <a:pt x="44" y="165"/>
                    </a:cubicBezTo>
                    <a:cubicBezTo>
                      <a:pt x="45" y="166"/>
                      <a:pt x="46" y="165"/>
                      <a:pt x="46" y="165"/>
                    </a:cubicBezTo>
                    <a:cubicBezTo>
                      <a:pt x="46" y="164"/>
                      <a:pt x="46" y="164"/>
                      <a:pt x="46" y="164"/>
                    </a:cubicBezTo>
                    <a:cubicBezTo>
                      <a:pt x="46" y="163"/>
                      <a:pt x="46" y="163"/>
                      <a:pt x="46" y="163"/>
                    </a:cubicBezTo>
                    <a:cubicBezTo>
                      <a:pt x="45" y="163"/>
                      <a:pt x="45" y="163"/>
                      <a:pt x="45" y="163"/>
                    </a:cubicBezTo>
                    <a:cubicBezTo>
                      <a:pt x="45" y="162"/>
                      <a:pt x="44" y="161"/>
                      <a:pt x="43" y="160"/>
                    </a:cubicBezTo>
                    <a:cubicBezTo>
                      <a:pt x="33" y="154"/>
                      <a:pt x="4" y="137"/>
                      <a:pt x="4" y="137"/>
                    </a:cubicBezTo>
                    <a:cubicBezTo>
                      <a:pt x="4" y="138"/>
                      <a:pt x="4" y="138"/>
                      <a:pt x="4" y="138"/>
                    </a:cubicBezTo>
                    <a:cubicBezTo>
                      <a:pt x="5" y="139"/>
                      <a:pt x="5" y="139"/>
                      <a:pt x="5" y="139"/>
                    </a:cubicBezTo>
                    <a:cubicBezTo>
                      <a:pt x="4" y="138"/>
                      <a:pt x="4" y="138"/>
                      <a:pt x="4" y="138"/>
                    </a:cubicBezTo>
                    <a:cubicBezTo>
                      <a:pt x="4" y="140"/>
                      <a:pt x="4" y="140"/>
                      <a:pt x="4" y="140"/>
                    </a:cubicBezTo>
                    <a:cubicBezTo>
                      <a:pt x="4" y="140"/>
                      <a:pt x="5" y="140"/>
                      <a:pt x="5" y="139"/>
                    </a:cubicBezTo>
                    <a:cubicBezTo>
                      <a:pt x="4" y="138"/>
                      <a:pt x="4" y="138"/>
                      <a:pt x="4" y="138"/>
                    </a:cubicBezTo>
                    <a:cubicBezTo>
                      <a:pt x="4" y="140"/>
                      <a:pt x="4" y="140"/>
                      <a:pt x="4" y="140"/>
                    </a:cubicBezTo>
                    <a:cubicBezTo>
                      <a:pt x="4" y="138"/>
                      <a:pt x="4" y="138"/>
                      <a:pt x="4" y="138"/>
                    </a:cubicBezTo>
                    <a:cubicBezTo>
                      <a:pt x="4" y="140"/>
                      <a:pt x="4" y="140"/>
                      <a:pt x="4" y="140"/>
                    </a:cubicBezTo>
                    <a:cubicBezTo>
                      <a:pt x="4" y="140"/>
                      <a:pt x="4" y="140"/>
                      <a:pt x="4" y="140"/>
                    </a:cubicBezTo>
                    <a:cubicBezTo>
                      <a:pt x="4" y="138"/>
                      <a:pt x="4" y="138"/>
                      <a:pt x="4" y="138"/>
                    </a:cubicBezTo>
                    <a:cubicBezTo>
                      <a:pt x="4" y="140"/>
                      <a:pt x="4" y="140"/>
                      <a:pt x="4" y="140"/>
                    </a:cubicBezTo>
                    <a:cubicBezTo>
                      <a:pt x="4" y="139"/>
                      <a:pt x="4" y="139"/>
                      <a:pt x="4" y="139"/>
                    </a:cubicBezTo>
                    <a:cubicBezTo>
                      <a:pt x="3" y="140"/>
                      <a:pt x="3" y="140"/>
                      <a:pt x="3" y="140"/>
                    </a:cubicBezTo>
                    <a:cubicBezTo>
                      <a:pt x="4" y="140"/>
                      <a:pt x="4" y="140"/>
                      <a:pt x="4" y="140"/>
                    </a:cubicBezTo>
                    <a:cubicBezTo>
                      <a:pt x="4" y="139"/>
                      <a:pt x="4" y="139"/>
                      <a:pt x="4" y="139"/>
                    </a:cubicBezTo>
                    <a:cubicBezTo>
                      <a:pt x="3" y="140"/>
                      <a:pt x="3" y="140"/>
                      <a:pt x="3" y="140"/>
                    </a:cubicBezTo>
                    <a:cubicBezTo>
                      <a:pt x="4" y="140"/>
                      <a:pt x="4" y="140"/>
                      <a:pt x="4" y="140"/>
                    </a:cubicBezTo>
                    <a:cubicBezTo>
                      <a:pt x="3" y="140"/>
                      <a:pt x="3" y="140"/>
                      <a:pt x="3" y="140"/>
                    </a:cubicBezTo>
                    <a:cubicBezTo>
                      <a:pt x="3" y="140"/>
                      <a:pt x="3" y="140"/>
                      <a:pt x="3" y="140"/>
                    </a:cubicBezTo>
                    <a:cubicBezTo>
                      <a:pt x="4" y="140"/>
                      <a:pt x="4" y="140"/>
                      <a:pt x="4" y="140"/>
                    </a:cubicBezTo>
                    <a:cubicBezTo>
                      <a:pt x="3" y="140"/>
                      <a:pt x="3" y="140"/>
                      <a:pt x="3" y="140"/>
                    </a:cubicBezTo>
                    <a:cubicBezTo>
                      <a:pt x="4" y="140"/>
                      <a:pt x="4" y="140"/>
                      <a:pt x="6" y="141"/>
                    </a:cubicBezTo>
                    <a:cubicBezTo>
                      <a:pt x="10" y="143"/>
                      <a:pt x="18" y="147"/>
                      <a:pt x="26" y="151"/>
                    </a:cubicBezTo>
                    <a:cubicBezTo>
                      <a:pt x="30" y="153"/>
                      <a:pt x="34" y="155"/>
                      <a:pt x="37" y="156"/>
                    </a:cubicBezTo>
                    <a:cubicBezTo>
                      <a:pt x="38" y="157"/>
                      <a:pt x="40" y="158"/>
                      <a:pt x="41" y="158"/>
                    </a:cubicBezTo>
                    <a:cubicBezTo>
                      <a:pt x="41" y="158"/>
                      <a:pt x="41" y="158"/>
                      <a:pt x="42" y="159"/>
                    </a:cubicBezTo>
                    <a:cubicBezTo>
                      <a:pt x="42" y="159"/>
                      <a:pt x="42" y="159"/>
                      <a:pt x="43" y="159"/>
                    </a:cubicBezTo>
                    <a:cubicBezTo>
                      <a:pt x="43" y="159"/>
                      <a:pt x="43" y="159"/>
                      <a:pt x="43" y="159"/>
                    </a:cubicBezTo>
                    <a:cubicBezTo>
                      <a:pt x="44" y="159"/>
                      <a:pt x="44" y="158"/>
                      <a:pt x="44" y="158"/>
                    </a:cubicBezTo>
                    <a:cubicBezTo>
                      <a:pt x="45" y="158"/>
                      <a:pt x="45" y="157"/>
                      <a:pt x="45" y="157"/>
                    </a:cubicBezTo>
                    <a:cubicBezTo>
                      <a:pt x="44" y="157"/>
                      <a:pt x="44" y="156"/>
                      <a:pt x="44" y="156"/>
                    </a:cubicBezTo>
                    <a:cubicBezTo>
                      <a:pt x="4" y="131"/>
                      <a:pt x="4" y="131"/>
                      <a:pt x="4" y="131"/>
                    </a:cubicBezTo>
                    <a:cubicBezTo>
                      <a:pt x="4" y="133"/>
                      <a:pt x="4" y="133"/>
                      <a:pt x="4" y="133"/>
                    </a:cubicBezTo>
                    <a:cubicBezTo>
                      <a:pt x="5" y="133"/>
                      <a:pt x="5" y="133"/>
                      <a:pt x="5" y="133"/>
                    </a:cubicBezTo>
                    <a:cubicBezTo>
                      <a:pt x="4" y="133"/>
                      <a:pt x="4" y="133"/>
                      <a:pt x="4" y="133"/>
                    </a:cubicBezTo>
                    <a:cubicBezTo>
                      <a:pt x="4" y="134"/>
                      <a:pt x="4" y="134"/>
                      <a:pt x="4" y="134"/>
                    </a:cubicBezTo>
                    <a:cubicBezTo>
                      <a:pt x="5" y="133"/>
                      <a:pt x="5" y="133"/>
                      <a:pt x="5" y="133"/>
                    </a:cubicBezTo>
                    <a:cubicBezTo>
                      <a:pt x="4" y="133"/>
                      <a:pt x="4" y="133"/>
                      <a:pt x="4" y="133"/>
                    </a:cubicBezTo>
                    <a:cubicBezTo>
                      <a:pt x="4" y="134"/>
                      <a:pt x="4" y="134"/>
                      <a:pt x="4" y="134"/>
                    </a:cubicBezTo>
                    <a:cubicBezTo>
                      <a:pt x="4" y="133"/>
                      <a:pt x="4" y="133"/>
                      <a:pt x="4" y="133"/>
                    </a:cubicBezTo>
                    <a:cubicBezTo>
                      <a:pt x="4" y="134"/>
                      <a:pt x="4" y="134"/>
                      <a:pt x="4" y="134"/>
                    </a:cubicBezTo>
                    <a:cubicBezTo>
                      <a:pt x="4" y="134"/>
                      <a:pt x="4" y="134"/>
                      <a:pt x="4" y="134"/>
                    </a:cubicBezTo>
                    <a:cubicBezTo>
                      <a:pt x="4" y="133"/>
                      <a:pt x="4" y="133"/>
                      <a:pt x="4" y="133"/>
                    </a:cubicBezTo>
                    <a:cubicBezTo>
                      <a:pt x="4" y="134"/>
                      <a:pt x="4" y="134"/>
                      <a:pt x="4" y="134"/>
                    </a:cubicBezTo>
                    <a:cubicBezTo>
                      <a:pt x="4" y="133"/>
                      <a:pt x="4" y="133"/>
                      <a:pt x="4" y="133"/>
                    </a:cubicBezTo>
                    <a:cubicBezTo>
                      <a:pt x="3" y="134"/>
                      <a:pt x="3" y="134"/>
                      <a:pt x="3" y="134"/>
                    </a:cubicBezTo>
                    <a:cubicBezTo>
                      <a:pt x="3" y="134"/>
                      <a:pt x="3" y="134"/>
                      <a:pt x="4" y="134"/>
                    </a:cubicBezTo>
                    <a:cubicBezTo>
                      <a:pt x="4" y="133"/>
                      <a:pt x="4" y="133"/>
                      <a:pt x="4" y="133"/>
                    </a:cubicBezTo>
                    <a:cubicBezTo>
                      <a:pt x="3" y="134"/>
                      <a:pt x="3" y="134"/>
                      <a:pt x="3" y="134"/>
                    </a:cubicBezTo>
                    <a:cubicBezTo>
                      <a:pt x="4" y="133"/>
                      <a:pt x="4" y="133"/>
                      <a:pt x="4" y="133"/>
                    </a:cubicBezTo>
                    <a:cubicBezTo>
                      <a:pt x="3" y="134"/>
                      <a:pt x="3" y="134"/>
                      <a:pt x="3" y="134"/>
                    </a:cubicBezTo>
                    <a:cubicBezTo>
                      <a:pt x="3" y="134"/>
                      <a:pt x="3" y="134"/>
                      <a:pt x="3" y="134"/>
                    </a:cubicBezTo>
                    <a:cubicBezTo>
                      <a:pt x="4" y="133"/>
                      <a:pt x="4" y="133"/>
                      <a:pt x="4" y="133"/>
                    </a:cubicBezTo>
                    <a:cubicBezTo>
                      <a:pt x="3" y="134"/>
                      <a:pt x="3" y="134"/>
                      <a:pt x="3" y="134"/>
                    </a:cubicBezTo>
                    <a:cubicBezTo>
                      <a:pt x="3" y="134"/>
                      <a:pt x="3" y="134"/>
                      <a:pt x="3" y="134"/>
                    </a:cubicBezTo>
                    <a:cubicBezTo>
                      <a:pt x="4" y="134"/>
                      <a:pt x="6" y="136"/>
                      <a:pt x="10" y="138"/>
                    </a:cubicBezTo>
                    <a:cubicBezTo>
                      <a:pt x="16" y="141"/>
                      <a:pt x="23" y="145"/>
                      <a:pt x="30" y="148"/>
                    </a:cubicBezTo>
                    <a:cubicBezTo>
                      <a:pt x="33" y="150"/>
                      <a:pt x="36" y="151"/>
                      <a:pt x="39" y="152"/>
                    </a:cubicBezTo>
                    <a:cubicBezTo>
                      <a:pt x="40" y="153"/>
                      <a:pt x="41" y="153"/>
                      <a:pt x="42" y="154"/>
                    </a:cubicBezTo>
                    <a:cubicBezTo>
                      <a:pt x="42" y="154"/>
                      <a:pt x="42" y="154"/>
                      <a:pt x="42" y="154"/>
                    </a:cubicBezTo>
                    <a:cubicBezTo>
                      <a:pt x="43" y="154"/>
                      <a:pt x="43" y="154"/>
                      <a:pt x="43" y="154"/>
                    </a:cubicBezTo>
                    <a:cubicBezTo>
                      <a:pt x="44" y="154"/>
                      <a:pt x="44" y="154"/>
                      <a:pt x="44" y="154"/>
                    </a:cubicBezTo>
                    <a:cubicBezTo>
                      <a:pt x="44" y="154"/>
                      <a:pt x="45" y="154"/>
                      <a:pt x="45" y="154"/>
                    </a:cubicBezTo>
                    <a:cubicBezTo>
                      <a:pt x="45" y="153"/>
                      <a:pt x="45" y="153"/>
                      <a:pt x="45" y="153"/>
                    </a:cubicBezTo>
                    <a:cubicBezTo>
                      <a:pt x="45" y="152"/>
                      <a:pt x="45" y="152"/>
                      <a:pt x="44" y="152"/>
                    </a:cubicBezTo>
                    <a:cubicBezTo>
                      <a:pt x="44" y="152"/>
                      <a:pt x="42" y="150"/>
                      <a:pt x="38" y="148"/>
                    </a:cubicBezTo>
                    <a:cubicBezTo>
                      <a:pt x="32" y="144"/>
                      <a:pt x="24" y="139"/>
                      <a:pt x="17" y="135"/>
                    </a:cubicBezTo>
                    <a:cubicBezTo>
                      <a:pt x="13" y="133"/>
                      <a:pt x="10" y="131"/>
                      <a:pt x="8" y="129"/>
                    </a:cubicBezTo>
                    <a:cubicBezTo>
                      <a:pt x="7" y="128"/>
                      <a:pt x="6" y="128"/>
                      <a:pt x="5" y="127"/>
                    </a:cubicBezTo>
                    <a:cubicBezTo>
                      <a:pt x="5" y="127"/>
                      <a:pt x="5" y="127"/>
                      <a:pt x="5" y="127"/>
                    </a:cubicBezTo>
                    <a:cubicBezTo>
                      <a:pt x="4" y="127"/>
                      <a:pt x="4" y="127"/>
                      <a:pt x="4" y="127"/>
                    </a:cubicBezTo>
                    <a:cubicBezTo>
                      <a:pt x="4" y="127"/>
                      <a:pt x="4" y="127"/>
                      <a:pt x="4" y="127"/>
                    </a:cubicBezTo>
                    <a:cubicBezTo>
                      <a:pt x="4" y="128"/>
                      <a:pt x="4" y="128"/>
                      <a:pt x="4" y="128"/>
                    </a:cubicBezTo>
                    <a:cubicBezTo>
                      <a:pt x="5" y="127"/>
                      <a:pt x="5" y="127"/>
                      <a:pt x="5" y="127"/>
                    </a:cubicBezTo>
                    <a:cubicBezTo>
                      <a:pt x="4" y="127"/>
                      <a:pt x="4" y="127"/>
                      <a:pt x="4" y="127"/>
                    </a:cubicBezTo>
                    <a:cubicBezTo>
                      <a:pt x="4" y="128"/>
                      <a:pt x="4" y="128"/>
                      <a:pt x="4" y="128"/>
                    </a:cubicBezTo>
                    <a:cubicBezTo>
                      <a:pt x="5" y="127"/>
                      <a:pt x="5" y="127"/>
                      <a:pt x="5" y="127"/>
                    </a:cubicBezTo>
                    <a:cubicBezTo>
                      <a:pt x="3" y="128"/>
                      <a:pt x="3" y="128"/>
                      <a:pt x="3" y="128"/>
                    </a:cubicBezTo>
                    <a:cubicBezTo>
                      <a:pt x="5" y="128"/>
                      <a:pt x="5" y="128"/>
                      <a:pt x="5" y="128"/>
                    </a:cubicBezTo>
                    <a:cubicBezTo>
                      <a:pt x="5" y="127"/>
                      <a:pt x="5" y="127"/>
                      <a:pt x="5" y="127"/>
                    </a:cubicBezTo>
                    <a:cubicBezTo>
                      <a:pt x="3" y="128"/>
                      <a:pt x="3" y="128"/>
                      <a:pt x="3" y="128"/>
                    </a:cubicBezTo>
                    <a:cubicBezTo>
                      <a:pt x="5" y="128"/>
                      <a:pt x="5" y="128"/>
                      <a:pt x="5" y="128"/>
                    </a:cubicBezTo>
                    <a:cubicBezTo>
                      <a:pt x="3" y="128"/>
                      <a:pt x="3" y="128"/>
                      <a:pt x="3" y="128"/>
                    </a:cubicBezTo>
                    <a:cubicBezTo>
                      <a:pt x="4" y="129"/>
                      <a:pt x="4" y="129"/>
                      <a:pt x="4" y="129"/>
                    </a:cubicBezTo>
                    <a:cubicBezTo>
                      <a:pt x="5" y="128"/>
                      <a:pt x="5" y="128"/>
                      <a:pt x="5" y="128"/>
                    </a:cubicBezTo>
                    <a:cubicBezTo>
                      <a:pt x="3" y="128"/>
                      <a:pt x="3" y="128"/>
                      <a:pt x="3" y="128"/>
                    </a:cubicBezTo>
                    <a:cubicBezTo>
                      <a:pt x="4" y="129"/>
                      <a:pt x="4" y="129"/>
                      <a:pt x="4" y="129"/>
                    </a:cubicBezTo>
                    <a:cubicBezTo>
                      <a:pt x="3" y="128"/>
                      <a:pt x="3" y="128"/>
                      <a:pt x="3" y="128"/>
                    </a:cubicBezTo>
                    <a:cubicBezTo>
                      <a:pt x="3" y="129"/>
                      <a:pt x="3" y="129"/>
                      <a:pt x="3" y="129"/>
                    </a:cubicBezTo>
                    <a:cubicBezTo>
                      <a:pt x="3" y="129"/>
                      <a:pt x="12" y="134"/>
                      <a:pt x="22" y="138"/>
                    </a:cubicBezTo>
                    <a:cubicBezTo>
                      <a:pt x="27" y="141"/>
                      <a:pt x="32" y="143"/>
                      <a:pt x="36" y="145"/>
                    </a:cubicBezTo>
                    <a:cubicBezTo>
                      <a:pt x="38" y="146"/>
                      <a:pt x="40" y="146"/>
                      <a:pt x="41" y="147"/>
                    </a:cubicBezTo>
                    <a:cubicBezTo>
                      <a:pt x="41" y="147"/>
                      <a:pt x="42" y="147"/>
                      <a:pt x="42" y="148"/>
                    </a:cubicBezTo>
                    <a:cubicBezTo>
                      <a:pt x="43" y="148"/>
                      <a:pt x="43" y="148"/>
                      <a:pt x="43" y="148"/>
                    </a:cubicBezTo>
                    <a:cubicBezTo>
                      <a:pt x="43" y="148"/>
                      <a:pt x="43" y="148"/>
                      <a:pt x="43" y="148"/>
                    </a:cubicBezTo>
                    <a:cubicBezTo>
                      <a:pt x="43" y="148"/>
                      <a:pt x="43" y="148"/>
                      <a:pt x="43" y="148"/>
                    </a:cubicBezTo>
                    <a:cubicBezTo>
                      <a:pt x="44" y="148"/>
                      <a:pt x="44" y="148"/>
                      <a:pt x="44" y="148"/>
                    </a:cubicBezTo>
                    <a:cubicBezTo>
                      <a:pt x="45" y="147"/>
                      <a:pt x="45" y="147"/>
                      <a:pt x="45" y="147"/>
                    </a:cubicBezTo>
                    <a:cubicBezTo>
                      <a:pt x="45" y="147"/>
                      <a:pt x="45" y="147"/>
                      <a:pt x="45" y="146"/>
                    </a:cubicBezTo>
                    <a:cubicBezTo>
                      <a:pt x="45" y="146"/>
                      <a:pt x="45" y="145"/>
                      <a:pt x="44" y="145"/>
                    </a:cubicBezTo>
                    <a:cubicBezTo>
                      <a:pt x="4" y="120"/>
                      <a:pt x="4" y="120"/>
                      <a:pt x="4" y="120"/>
                    </a:cubicBezTo>
                    <a:cubicBezTo>
                      <a:pt x="4" y="122"/>
                      <a:pt x="4" y="122"/>
                      <a:pt x="4" y="122"/>
                    </a:cubicBezTo>
                    <a:cubicBezTo>
                      <a:pt x="5" y="122"/>
                      <a:pt x="5" y="122"/>
                      <a:pt x="5" y="122"/>
                    </a:cubicBezTo>
                    <a:cubicBezTo>
                      <a:pt x="4" y="122"/>
                      <a:pt x="4" y="122"/>
                      <a:pt x="4" y="122"/>
                    </a:cubicBezTo>
                    <a:cubicBezTo>
                      <a:pt x="4" y="123"/>
                      <a:pt x="4" y="123"/>
                      <a:pt x="4" y="123"/>
                    </a:cubicBezTo>
                    <a:cubicBezTo>
                      <a:pt x="4" y="123"/>
                      <a:pt x="5" y="123"/>
                      <a:pt x="5" y="122"/>
                    </a:cubicBezTo>
                    <a:cubicBezTo>
                      <a:pt x="4" y="122"/>
                      <a:pt x="4" y="122"/>
                      <a:pt x="4" y="122"/>
                    </a:cubicBezTo>
                    <a:cubicBezTo>
                      <a:pt x="4" y="123"/>
                      <a:pt x="4" y="123"/>
                      <a:pt x="4" y="123"/>
                    </a:cubicBezTo>
                    <a:cubicBezTo>
                      <a:pt x="4" y="122"/>
                      <a:pt x="4" y="122"/>
                      <a:pt x="4" y="122"/>
                    </a:cubicBezTo>
                    <a:cubicBezTo>
                      <a:pt x="4" y="123"/>
                      <a:pt x="4" y="123"/>
                      <a:pt x="4" y="123"/>
                    </a:cubicBezTo>
                    <a:cubicBezTo>
                      <a:pt x="4" y="123"/>
                      <a:pt x="4" y="123"/>
                      <a:pt x="4" y="123"/>
                    </a:cubicBezTo>
                    <a:cubicBezTo>
                      <a:pt x="4" y="122"/>
                      <a:pt x="4" y="122"/>
                      <a:pt x="4" y="122"/>
                    </a:cubicBezTo>
                    <a:cubicBezTo>
                      <a:pt x="4" y="123"/>
                      <a:pt x="4" y="123"/>
                      <a:pt x="4" y="123"/>
                    </a:cubicBezTo>
                    <a:cubicBezTo>
                      <a:pt x="4" y="122"/>
                      <a:pt x="4" y="122"/>
                      <a:pt x="4" y="122"/>
                    </a:cubicBezTo>
                    <a:cubicBezTo>
                      <a:pt x="3" y="123"/>
                      <a:pt x="3" y="123"/>
                      <a:pt x="3" y="123"/>
                    </a:cubicBezTo>
                    <a:cubicBezTo>
                      <a:pt x="4" y="123"/>
                      <a:pt x="4" y="123"/>
                      <a:pt x="4" y="123"/>
                    </a:cubicBezTo>
                    <a:cubicBezTo>
                      <a:pt x="4" y="122"/>
                      <a:pt x="4" y="122"/>
                      <a:pt x="4" y="122"/>
                    </a:cubicBezTo>
                    <a:cubicBezTo>
                      <a:pt x="3" y="123"/>
                      <a:pt x="3" y="123"/>
                      <a:pt x="3" y="123"/>
                    </a:cubicBezTo>
                    <a:cubicBezTo>
                      <a:pt x="3" y="123"/>
                      <a:pt x="3" y="123"/>
                      <a:pt x="3" y="123"/>
                    </a:cubicBezTo>
                    <a:cubicBezTo>
                      <a:pt x="4" y="123"/>
                      <a:pt x="5" y="123"/>
                      <a:pt x="6" y="124"/>
                    </a:cubicBezTo>
                    <a:cubicBezTo>
                      <a:pt x="11" y="126"/>
                      <a:pt x="20" y="131"/>
                      <a:pt x="28" y="135"/>
                    </a:cubicBezTo>
                    <a:cubicBezTo>
                      <a:pt x="36" y="138"/>
                      <a:pt x="43" y="142"/>
                      <a:pt x="43" y="142"/>
                    </a:cubicBezTo>
                    <a:cubicBezTo>
                      <a:pt x="44" y="142"/>
                      <a:pt x="44" y="142"/>
                      <a:pt x="45" y="141"/>
                    </a:cubicBezTo>
                    <a:cubicBezTo>
                      <a:pt x="45" y="141"/>
                      <a:pt x="45" y="141"/>
                      <a:pt x="45" y="141"/>
                    </a:cubicBezTo>
                    <a:cubicBezTo>
                      <a:pt x="45" y="140"/>
                      <a:pt x="45" y="140"/>
                      <a:pt x="45" y="140"/>
                    </a:cubicBezTo>
                    <a:cubicBezTo>
                      <a:pt x="45" y="139"/>
                      <a:pt x="44" y="139"/>
                      <a:pt x="44" y="139"/>
                    </a:cubicBezTo>
                    <a:cubicBezTo>
                      <a:pt x="42" y="137"/>
                      <a:pt x="39" y="135"/>
                      <a:pt x="35" y="133"/>
                    </a:cubicBezTo>
                    <a:cubicBezTo>
                      <a:pt x="24" y="126"/>
                      <a:pt x="5" y="114"/>
                      <a:pt x="5" y="114"/>
                    </a:cubicBezTo>
                    <a:cubicBezTo>
                      <a:pt x="4" y="116"/>
                      <a:pt x="4" y="116"/>
                      <a:pt x="4" y="116"/>
                    </a:cubicBezTo>
                    <a:cubicBezTo>
                      <a:pt x="4" y="117"/>
                      <a:pt x="4" y="117"/>
                      <a:pt x="4" y="117"/>
                    </a:cubicBezTo>
                    <a:cubicBezTo>
                      <a:pt x="4" y="116"/>
                      <a:pt x="4" y="116"/>
                      <a:pt x="4" y="116"/>
                    </a:cubicBezTo>
                    <a:cubicBezTo>
                      <a:pt x="4" y="117"/>
                      <a:pt x="4" y="117"/>
                      <a:pt x="4" y="117"/>
                    </a:cubicBezTo>
                    <a:cubicBezTo>
                      <a:pt x="4" y="117"/>
                      <a:pt x="4" y="117"/>
                      <a:pt x="4" y="117"/>
                    </a:cubicBezTo>
                    <a:cubicBezTo>
                      <a:pt x="4" y="116"/>
                      <a:pt x="4" y="116"/>
                      <a:pt x="4" y="116"/>
                    </a:cubicBezTo>
                    <a:cubicBezTo>
                      <a:pt x="4" y="117"/>
                      <a:pt x="4" y="117"/>
                      <a:pt x="4" y="117"/>
                    </a:cubicBezTo>
                    <a:cubicBezTo>
                      <a:pt x="4" y="116"/>
                      <a:pt x="4" y="116"/>
                      <a:pt x="4" y="116"/>
                    </a:cubicBezTo>
                    <a:cubicBezTo>
                      <a:pt x="3" y="117"/>
                      <a:pt x="3" y="117"/>
                      <a:pt x="3" y="117"/>
                    </a:cubicBezTo>
                    <a:cubicBezTo>
                      <a:pt x="4" y="117"/>
                      <a:pt x="4" y="117"/>
                      <a:pt x="4" y="117"/>
                    </a:cubicBezTo>
                    <a:cubicBezTo>
                      <a:pt x="4" y="116"/>
                      <a:pt x="4" y="116"/>
                      <a:pt x="4" y="116"/>
                    </a:cubicBezTo>
                    <a:cubicBezTo>
                      <a:pt x="3" y="117"/>
                      <a:pt x="3" y="117"/>
                      <a:pt x="3" y="117"/>
                    </a:cubicBezTo>
                    <a:cubicBezTo>
                      <a:pt x="3" y="117"/>
                      <a:pt x="3" y="117"/>
                      <a:pt x="3" y="117"/>
                    </a:cubicBezTo>
                    <a:cubicBezTo>
                      <a:pt x="3" y="117"/>
                      <a:pt x="3" y="117"/>
                      <a:pt x="3" y="117"/>
                    </a:cubicBezTo>
                    <a:cubicBezTo>
                      <a:pt x="3" y="117"/>
                      <a:pt x="3" y="117"/>
                      <a:pt x="3" y="117"/>
                    </a:cubicBezTo>
                    <a:cubicBezTo>
                      <a:pt x="3" y="117"/>
                      <a:pt x="3" y="117"/>
                      <a:pt x="3" y="117"/>
                    </a:cubicBezTo>
                    <a:cubicBezTo>
                      <a:pt x="3" y="117"/>
                      <a:pt x="3" y="117"/>
                      <a:pt x="3" y="117"/>
                    </a:cubicBezTo>
                    <a:cubicBezTo>
                      <a:pt x="4" y="117"/>
                      <a:pt x="6" y="119"/>
                      <a:pt x="10" y="120"/>
                    </a:cubicBezTo>
                    <a:cubicBezTo>
                      <a:pt x="16" y="123"/>
                      <a:pt x="24" y="127"/>
                      <a:pt x="30" y="130"/>
                    </a:cubicBezTo>
                    <a:cubicBezTo>
                      <a:pt x="34" y="132"/>
                      <a:pt x="37" y="133"/>
                      <a:pt x="39" y="134"/>
                    </a:cubicBezTo>
                    <a:cubicBezTo>
                      <a:pt x="41" y="135"/>
                      <a:pt x="42" y="135"/>
                      <a:pt x="42" y="135"/>
                    </a:cubicBezTo>
                    <a:cubicBezTo>
                      <a:pt x="43" y="136"/>
                      <a:pt x="43" y="136"/>
                      <a:pt x="43" y="136"/>
                    </a:cubicBezTo>
                    <a:cubicBezTo>
                      <a:pt x="44" y="136"/>
                      <a:pt x="44" y="136"/>
                      <a:pt x="44" y="136"/>
                    </a:cubicBezTo>
                    <a:cubicBezTo>
                      <a:pt x="45" y="136"/>
                      <a:pt x="45" y="136"/>
                      <a:pt x="45" y="136"/>
                    </a:cubicBezTo>
                    <a:cubicBezTo>
                      <a:pt x="45" y="136"/>
                      <a:pt x="45" y="136"/>
                      <a:pt x="46" y="135"/>
                    </a:cubicBezTo>
                    <a:cubicBezTo>
                      <a:pt x="46" y="135"/>
                      <a:pt x="46" y="135"/>
                      <a:pt x="46" y="134"/>
                    </a:cubicBezTo>
                    <a:cubicBezTo>
                      <a:pt x="46" y="134"/>
                      <a:pt x="45" y="133"/>
                      <a:pt x="45" y="133"/>
                    </a:cubicBezTo>
                    <a:cubicBezTo>
                      <a:pt x="24" y="120"/>
                      <a:pt x="24" y="120"/>
                      <a:pt x="24" y="120"/>
                    </a:cubicBezTo>
                    <a:cubicBezTo>
                      <a:pt x="44" y="129"/>
                      <a:pt x="44" y="129"/>
                      <a:pt x="44" y="129"/>
                    </a:cubicBezTo>
                    <a:cubicBezTo>
                      <a:pt x="45" y="130"/>
                      <a:pt x="46" y="129"/>
                      <a:pt x="46" y="129"/>
                    </a:cubicBezTo>
                    <a:cubicBezTo>
                      <a:pt x="46" y="128"/>
                      <a:pt x="46" y="128"/>
                      <a:pt x="46" y="128"/>
                    </a:cubicBezTo>
                    <a:cubicBezTo>
                      <a:pt x="46" y="127"/>
                      <a:pt x="46" y="127"/>
                      <a:pt x="46" y="127"/>
                    </a:cubicBezTo>
                    <a:cubicBezTo>
                      <a:pt x="45" y="127"/>
                      <a:pt x="45" y="127"/>
                      <a:pt x="45" y="127"/>
                    </a:cubicBezTo>
                    <a:cubicBezTo>
                      <a:pt x="45" y="126"/>
                      <a:pt x="44" y="126"/>
                      <a:pt x="43" y="125"/>
                    </a:cubicBezTo>
                    <a:cubicBezTo>
                      <a:pt x="38" y="122"/>
                      <a:pt x="28" y="116"/>
                      <a:pt x="20" y="111"/>
                    </a:cubicBezTo>
                    <a:cubicBezTo>
                      <a:pt x="15" y="109"/>
                      <a:pt x="12" y="106"/>
                      <a:pt x="9" y="104"/>
                    </a:cubicBezTo>
                    <a:cubicBezTo>
                      <a:pt x="7" y="103"/>
                      <a:pt x="6" y="103"/>
                      <a:pt x="5" y="102"/>
                    </a:cubicBezTo>
                    <a:cubicBezTo>
                      <a:pt x="5" y="102"/>
                      <a:pt x="5" y="102"/>
                      <a:pt x="5" y="101"/>
                    </a:cubicBezTo>
                    <a:cubicBezTo>
                      <a:pt x="4" y="101"/>
                      <a:pt x="4" y="101"/>
                      <a:pt x="4" y="101"/>
                    </a:cubicBezTo>
                    <a:cubicBezTo>
                      <a:pt x="4" y="101"/>
                      <a:pt x="4" y="101"/>
                      <a:pt x="4" y="101"/>
                    </a:cubicBezTo>
                    <a:cubicBezTo>
                      <a:pt x="4" y="102"/>
                      <a:pt x="4" y="102"/>
                      <a:pt x="4" y="102"/>
                    </a:cubicBezTo>
                    <a:cubicBezTo>
                      <a:pt x="5" y="102"/>
                      <a:pt x="5" y="102"/>
                      <a:pt x="5" y="102"/>
                    </a:cubicBezTo>
                    <a:cubicBezTo>
                      <a:pt x="5" y="101"/>
                      <a:pt x="4" y="101"/>
                      <a:pt x="4" y="101"/>
                    </a:cubicBezTo>
                    <a:cubicBezTo>
                      <a:pt x="4" y="102"/>
                      <a:pt x="4" y="102"/>
                      <a:pt x="4" y="102"/>
                    </a:cubicBezTo>
                    <a:cubicBezTo>
                      <a:pt x="5" y="102"/>
                      <a:pt x="5" y="102"/>
                      <a:pt x="5" y="102"/>
                    </a:cubicBezTo>
                    <a:cubicBezTo>
                      <a:pt x="3" y="102"/>
                      <a:pt x="3" y="102"/>
                      <a:pt x="3" y="102"/>
                    </a:cubicBezTo>
                    <a:cubicBezTo>
                      <a:pt x="4" y="103"/>
                      <a:pt x="4" y="103"/>
                      <a:pt x="4" y="103"/>
                    </a:cubicBezTo>
                    <a:cubicBezTo>
                      <a:pt x="5" y="102"/>
                      <a:pt x="5" y="102"/>
                      <a:pt x="5" y="102"/>
                    </a:cubicBezTo>
                    <a:cubicBezTo>
                      <a:pt x="3" y="102"/>
                      <a:pt x="3" y="102"/>
                      <a:pt x="3" y="102"/>
                    </a:cubicBezTo>
                    <a:cubicBezTo>
                      <a:pt x="4" y="103"/>
                      <a:pt x="4" y="103"/>
                      <a:pt x="4" y="103"/>
                    </a:cubicBezTo>
                    <a:cubicBezTo>
                      <a:pt x="3" y="102"/>
                      <a:pt x="3" y="102"/>
                      <a:pt x="3" y="102"/>
                    </a:cubicBezTo>
                    <a:cubicBezTo>
                      <a:pt x="3" y="103"/>
                      <a:pt x="3" y="103"/>
                      <a:pt x="3" y="103"/>
                    </a:cubicBezTo>
                    <a:cubicBezTo>
                      <a:pt x="44" y="122"/>
                      <a:pt x="44" y="122"/>
                      <a:pt x="44" y="122"/>
                    </a:cubicBezTo>
                    <a:cubicBezTo>
                      <a:pt x="45" y="123"/>
                      <a:pt x="46" y="122"/>
                      <a:pt x="46" y="122"/>
                    </a:cubicBezTo>
                    <a:cubicBezTo>
                      <a:pt x="47" y="121"/>
                      <a:pt x="47" y="120"/>
                      <a:pt x="46" y="120"/>
                    </a:cubicBezTo>
                    <a:cubicBezTo>
                      <a:pt x="3" y="93"/>
                      <a:pt x="3" y="93"/>
                      <a:pt x="3" y="93"/>
                    </a:cubicBezTo>
                    <a:cubicBezTo>
                      <a:pt x="2" y="94"/>
                      <a:pt x="2" y="94"/>
                      <a:pt x="2" y="94"/>
                    </a:cubicBezTo>
                    <a:cubicBezTo>
                      <a:pt x="3" y="95"/>
                      <a:pt x="3" y="95"/>
                      <a:pt x="3" y="95"/>
                    </a:cubicBezTo>
                    <a:cubicBezTo>
                      <a:pt x="2" y="94"/>
                      <a:pt x="2" y="94"/>
                      <a:pt x="2" y="94"/>
                    </a:cubicBezTo>
                    <a:cubicBezTo>
                      <a:pt x="2" y="95"/>
                      <a:pt x="2" y="95"/>
                      <a:pt x="2" y="95"/>
                    </a:cubicBezTo>
                    <a:cubicBezTo>
                      <a:pt x="3" y="95"/>
                      <a:pt x="3" y="95"/>
                      <a:pt x="3" y="95"/>
                    </a:cubicBezTo>
                    <a:cubicBezTo>
                      <a:pt x="2" y="94"/>
                      <a:pt x="2" y="94"/>
                      <a:pt x="2" y="94"/>
                    </a:cubicBezTo>
                    <a:cubicBezTo>
                      <a:pt x="2" y="95"/>
                      <a:pt x="2" y="95"/>
                      <a:pt x="2" y="95"/>
                    </a:cubicBezTo>
                    <a:cubicBezTo>
                      <a:pt x="2" y="94"/>
                      <a:pt x="2" y="94"/>
                      <a:pt x="2" y="94"/>
                    </a:cubicBezTo>
                    <a:cubicBezTo>
                      <a:pt x="2" y="95"/>
                      <a:pt x="2" y="95"/>
                      <a:pt x="2" y="95"/>
                    </a:cubicBezTo>
                    <a:cubicBezTo>
                      <a:pt x="2" y="95"/>
                      <a:pt x="2" y="95"/>
                      <a:pt x="2" y="95"/>
                    </a:cubicBezTo>
                    <a:cubicBezTo>
                      <a:pt x="2" y="94"/>
                      <a:pt x="2" y="94"/>
                      <a:pt x="2" y="94"/>
                    </a:cubicBezTo>
                    <a:cubicBezTo>
                      <a:pt x="2" y="95"/>
                      <a:pt x="2" y="95"/>
                      <a:pt x="2" y="95"/>
                    </a:cubicBezTo>
                    <a:cubicBezTo>
                      <a:pt x="2" y="95"/>
                      <a:pt x="2" y="95"/>
                      <a:pt x="2" y="95"/>
                    </a:cubicBezTo>
                    <a:cubicBezTo>
                      <a:pt x="2" y="95"/>
                      <a:pt x="2" y="95"/>
                      <a:pt x="2" y="95"/>
                    </a:cubicBezTo>
                    <a:cubicBezTo>
                      <a:pt x="2" y="95"/>
                      <a:pt x="2" y="95"/>
                      <a:pt x="2" y="95"/>
                    </a:cubicBezTo>
                    <a:cubicBezTo>
                      <a:pt x="2" y="95"/>
                      <a:pt x="2" y="95"/>
                      <a:pt x="2" y="95"/>
                    </a:cubicBezTo>
                    <a:cubicBezTo>
                      <a:pt x="2" y="95"/>
                      <a:pt x="2" y="95"/>
                      <a:pt x="2" y="95"/>
                    </a:cubicBezTo>
                    <a:cubicBezTo>
                      <a:pt x="2" y="95"/>
                      <a:pt x="3" y="96"/>
                      <a:pt x="4" y="96"/>
                    </a:cubicBezTo>
                    <a:cubicBezTo>
                      <a:pt x="9" y="98"/>
                      <a:pt x="18" y="103"/>
                      <a:pt x="26" y="108"/>
                    </a:cubicBezTo>
                    <a:cubicBezTo>
                      <a:pt x="30" y="110"/>
                      <a:pt x="34" y="112"/>
                      <a:pt x="37" y="113"/>
                    </a:cubicBezTo>
                    <a:cubicBezTo>
                      <a:pt x="39" y="114"/>
                      <a:pt x="40" y="115"/>
                      <a:pt x="41" y="115"/>
                    </a:cubicBezTo>
                    <a:cubicBezTo>
                      <a:pt x="41" y="115"/>
                      <a:pt x="42" y="116"/>
                      <a:pt x="42" y="116"/>
                    </a:cubicBezTo>
                    <a:cubicBezTo>
                      <a:pt x="42" y="116"/>
                      <a:pt x="42" y="116"/>
                      <a:pt x="42" y="116"/>
                    </a:cubicBezTo>
                    <a:cubicBezTo>
                      <a:pt x="43" y="116"/>
                      <a:pt x="43" y="116"/>
                      <a:pt x="43" y="116"/>
                    </a:cubicBezTo>
                    <a:cubicBezTo>
                      <a:pt x="43" y="116"/>
                      <a:pt x="43" y="116"/>
                      <a:pt x="43" y="116"/>
                    </a:cubicBezTo>
                    <a:cubicBezTo>
                      <a:pt x="44" y="116"/>
                      <a:pt x="44" y="116"/>
                      <a:pt x="44" y="115"/>
                    </a:cubicBezTo>
                    <a:cubicBezTo>
                      <a:pt x="45" y="115"/>
                      <a:pt x="45" y="115"/>
                      <a:pt x="45" y="114"/>
                    </a:cubicBezTo>
                    <a:cubicBezTo>
                      <a:pt x="44" y="114"/>
                      <a:pt x="44" y="114"/>
                      <a:pt x="44" y="113"/>
                    </a:cubicBezTo>
                    <a:cubicBezTo>
                      <a:pt x="3" y="88"/>
                      <a:pt x="3" y="88"/>
                      <a:pt x="3" y="88"/>
                    </a:cubicBezTo>
                    <a:cubicBezTo>
                      <a:pt x="2" y="89"/>
                      <a:pt x="2" y="89"/>
                      <a:pt x="2" y="89"/>
                    </a:cubicBezTo>
                    <a:cubicBezTo>
                      <a:pt x="4" y="90"/>
                      <a:pt x="4" y="90"/>
                      <a:pt x="4" y="90"/>
                    </a:cubicBezTo>
                    <a:cubicBezTo>
                      <a:pt x="2" y="89"/>
                      <a:pt x="2" y="89"/>
                      <a:pt x="2" y="89"/>
                    </a:cubicBezTo>
                    <a:cubicBezTo>
                      <a:pt x="3" y="91"/>
                      <a:pt x="3" y="91"/>
                      <a:pt x="3" y="91"/>
                    </a:cubicBezTo>
                    <a:cubicBezTo>
                      <a:pt x="3" y="90"/>
                      <a:pt x="3" y="90"/>
                      <a:pt x="4" y="90"/>
                    </a:cubicBezTo>
                    <a:cubicBezTo>
                      <a:pt x="2" y="89"/>
                      <a:pt x="2" y="89"/>
                      <a:pt x="2" y="89"/>
                    </a:cubicBezTo>
                    <a:cubicBezTo>
                      <a:pt x="3" y="91"/>
                      <a:pt x="3" y="91"/>
                      <a:pt x="3" y="91"/>
                    </a:cubicBezTo>
                    <a:cubicBezTo>
                      <a:pt x="2" y="89"/>
                      <a:pt x="2" y="89"/>
                      <a:pt x="2" y="89"/>
                    </a:cubicBezTo>
                    <a:cubicBezTo>
                      <a:pt x="2" y="91"/>
                      <a:pt x="2" y="91"/>
                      <a:pt x="2" y="91"/>
                    </a:cubicBezTo>
                    <a:cubicBezTo>
                      <a:pt x="3" y="91"/>
                      <a:pt x="3" y="91"/>
                      <a:pt x="3" y="91"/>
                    </a:cubicBezTo>
                    <a:cubicBezTo>
                      <a:pt x="2" y="89"/>
                      <a:pt x="2" y="89"/>
                      <a:pt x="2" y="89"/>
                    </a:cubicBezTo>
                    <a:cubicBezTo>
                      <a:pt x="2" y="91"/>
                      <a:pt x="2" y="91"/>
                      <a:pt x="2" y="91"/>
                    </a:cubicBezTo>
                    <a:cubicBezTo>
                      <a:pt x="2" y="90"/>
                      <a:pt x="2" y="90"/>
                      <a:pt x="2" y="90"/>
                    </a:cubicBezTo>
                    <a:cubicBezTo>
                      <a:pt x="2" y="91"/>
                      <a:pt x="2" y="91"/>
                      <a:pt x="2" y="91"/>
                    </a:cubicBezTo>
                    <a:cubicBezTo>
                      <a:pt x="2" y="91"/>
                      <a:pt x="2" y="91"/>
                      <a:pt x="2" y="91"/>
                    </a:cubicBezTo>
                    <a:cubicBezTo>
                      <a:pt x="2" y="90"/>
                      <a:pt x="2" y="90"/>
                      <a:pt x="2" y="90"/>
                    </a:cubicBezTo>
                    <a:cubicBezTo>
                      <a:pt x="2" y="91"/>
                      <a:pt x="2" y="91"/>
                      <a:pt x="2" y="91"/>
                    </a:cubicBezTo>
                    <a:cubicBezTo>
                      <a:pt x="2" y="91"/>
                      <a:pt x="3" y="91"/>
                      <a:pt x="5" y="92"/>
                    </a:cubicBezTo>
                    <a:cubicBezTo>
                      <a:pt x="9" y="94"/>
                      <a:pt x="19" y="98"/>
                      <a:pt x="27" y="102"/>
                    </a:cubicBezTo>
                    <a:cubicBezTo>
                      <a:pt x="31" y="104"/>
                      <a:pt x="35" y="106"/>
                      <a:pt x="38" y="108"/>
                    </a:cubicBezTo>
                    <a:cubicBezTo>
                      <a:pt x="39" y="108"/>
                      <a:pt x="41" y="109"/>
                      <a:pt x="42" y="109"/>
                    </a:cubicBezTo>
                    <a:cubicBezTo>
                      <a:pt x="42" y="110"/>
                      <a:pt x="42" y="110"/>
                      <a:pt x="43" y="110"/>
                    </a:cubicBezTo>
                    <a:cubicBezTo>
                      <a:pt x="43" y="110"/>
                      <a:pt x="43" y="110"/>
                      <a:pt x="43" y="110"/>
                    </a:cubicBezTo>
                    <a:cubicBezTo>
                      <a:pt x="43" y="110"/>
                      <a:pt x="43" y="110"/>
                      <a:pt x="44" y="110"/>
                    </a:cubicBezTo>
                    <a:cubicBezTo>
                      <a:pt x="44" y="110"/>
                      <a:pt x="44" y="110"/>
                      <a:pt x="44" y="110"/>
                    </a:cubicBezTo>
                    <a:cubicBezTo>
                      <a:pt x="45" y="110"/>
                      <a:pt x="45" y="110"/>
                      <a:pt x="45" y="110"/>
                    </a:cubicBezTo>
                    <a:cubicBezTo>
                      <a:pt x="45" y="109"/>
                      <a:pt x="45" y="109"/>
                      <a:pt x="45" y="108"/>
                    </a:cubicBezTo>
                    <a:cubicBezTo>
                      <a:pt x="45" y="108"/>
                      <a:pt x="45" y="108"/>
                      <a:pt x="45" y="107"/>
                    </a:cubicBezTo>
                    <a:cubicBezTo>
                      <a:pt x="28" y="97"/>
                      <a:pt x="28" y="97"/>
                      <a:pt x="28" y="97"/>
                    </a:cubicBezTo>
                    <a:cubicBezTo>
                      <a:pt x="43" y="104"/>
                      <a:pt x="43" y="104"/>
                      <a:pt x="43" y="104"/>
                    </a:cubicBezTo>
                    <a:cubicBezTo>
                      <a:pt x="43" y="104"/>
                      <a:pt x="44" y="104"/>
                      <a:pt x="45" y="104"/>
                    </a:cubicBezTo>
                    <a:cubicBezTo>
                      <a:pt x="45" y="103"/>
                      <a:pt x="45" y="102"/>
                      <a:pt x="44" y="102"/>
                    </a:cubicBezTo>
                    <a:cubicBezTo>
                      <a:pt x="44" y="102"/>
                      <a:pt x="41" y="100"/>
                      <a:pt x="38" y="98"/>
                    </a:cubicBezTo>
                    <a:cubicBezTo>
                      <a:pt x="32" y="94"/>
                      <a:pt x="23" y="89"/>
                      <a:pt x="16" y="85"/>
                    </a:cubicBezTo>
                    <a:cubicBezTo>
                      <a:pt x="12" y="83"/>
                      <a:pt x="9" y="81"/>
                      <a:pt x="7" y="79"/>
                    </a:cubicBezTo>
                    <a:cubicBezTo>
                      <a:pt x="6" y="78"/>
                      <a:pt x="5" y="78"/>
                      <a:pt x="4" y="77"/>
                    </a:cubicBezTo>
                    <a:cubicBezTo>
                      <a:pt x="3" y="77"/>
                      <a:pt x="3" y="77"/>
                      <a:pt x="3" y="77"/>
                    </a:cubicBezTo>
                    <a:cubicBezTo>
                      <a:pt x="3" y="77"/>
                      <a:pt x="3" y="77"/>
                      <a:pt x="3" y="77"/>
                    </a:cubicBezTo>
                    <a:cubicBezTo>
                      <a:pt x="3" y="77"/>
                      <a:pt x="3" y="77"/>
                      <a:pt x="3" y="77"/>
                    </a:cubicBezTo>
                    <a:cubicBezTo>
                      <a:pt x="4" y="77"/>
                      <a:pt x="4" y="77"/>
                      <a:pt x="4" y="77"/>
                    </a:cubicBezTo>
                    <a:cubicBezTo>
                      <a:pt x="3" y="77"/>
                      <a:pt x="3" y="77"/>
                      <a:pt x="3" y="77"/>
                    </a:cubicBezTo>
                    <a:cubicBezTo>
                      <a:pt x="3" y="77"/>
                      <a:pt x="3" y="77"/>
                      <a:pt x="3" y="77"/>
                    </a:cubicBezTo>
                    <a:cubicBezTo>
                      <a:pt x="4" y="77"/>
                      <a:pt x="4" y="77"/>
                      <a:pt x="4" y="77"/>
                    </a:cubicBezTo>
                    <a:cubicBezTo>
                      <a:pt x="2" y="77"/>
                      <a:pt x="2" y="77"/>
                      <a:pt x="2" y="77"/>
                    </a:cubicBezTo>
                    <a:cubicBezTo>
                      <a:pt x="4" y="77"/>
                      <a:pt x="4" y="77"/>
                      <a:pt x="4" y="77"/>
                    </a:cubicBezTo>
                    <a:cubicBezTo>
                      <a:pt x="4" y="77"/>
                      <a:pt x="4" y="77"/>
                      <a:pt x="4" y="77"/>
                    </a:cubicBezTo>
                    <a:cubicBezTo>
                      <a:pt x="2" y="77"/>
                      <a:pt x="2" y="77"/>
                      <a:pt x="2" y="77"/>
                    </a:cubicBezTo>
                    <a:cubicBezTo>
                      <a:pt x="4" y="77"/>
                      <a:pt x="4" y="77"/>
                      <a:pt x="4" y="77"/>
                    </a:cubicBezTo>
                    <a:cubicBezTo>
                      <a:pt x="2" y="77"/>
                      <a:pt x="2" y="77"/>
                      <a:pt x="2" y="77"/>
                    </a:cubicBezTo>
                    <a:cubicBezTo>
                      <a:pt x="3" y="78"/>
                      <a:pt x="3" y="78"/>
                      <a:pt x="3" y="78"/>
                    </a:cubicBezTo>
                    <a:cubicBezTo>
                      <a:pt x="4" y="77"/>
                      <a:pt x="4" y="77"/>
                      <a:pt x="4" y="77"/>
                    </a:cubicBezTo>
                    <a:cubicBezTo>
                      <a:pt x="2" y="77"/>
                      <a:pt x="2" y="77"/>
                      <a:pt x="2" y="77"/>
                    </a:cubicBezTo>
                    <a:cubicBezTo>
                      <a:pt x="3" y="78"/>
                      <a:pt x="3" y="78"/>
                      <a:pt x="3" y="78"/>
                    </a:cubicBezTo>
                    <a:cubicBezTo>
                      <a:pt x="2" y="77"/>
                      <a:pt x="2" y="77"/>
                      <a:pt x="2" y="77"/>
                    </a:cubicBezTo>
                    <a:cubicBezTo>
                      <a:pt x="2" y="79"/>
                      <a:pt x="2" y="79"/>
                      <a:pt x="2" y="79"/>
                    </a:cubicBezTo>
                    <a:cubicBezTo>
                      <a:pt x="44" y="99"/>
                      <a:pt x="44" y="99"/>
                      <a:pt x="44" y="99"/>
                    </a:cubicBezTo>
                    <a:cubicBezTo>
                      <a:pt x="45" y="99"/>
                      <a:pt x="45" y="99"/>
                      <a:pt x="46" y="98"/>
                    </a:cubicBezTo>
                    <a:cubicBezTo>
                      <a:pt x="46" y="97"/>
                      <a:pt x="46" y="96"/>
                      <a:pt x="45" y="96"/>
                    </a:cubicBezTo>
                    <a:cubicBezTo>
                      <a:pt x="45" y="96"/>
                      <a:pt x="43" y="94"/>
                      <a:pt x="39" y="92"/>
                    </a:cubicBezTo>
                    <a:cubicBezTo>
                      <a:pt x="33" y="89"/>
                      <a:pt x="25" y="83"/>
                      <a:pt x="17" y="79"/>
                    </a:cubicBezTo>
                    <a:cubicBezTo>
                      <a:pt x="14" y="77"/>
                      <a:pt x="11" y="75"/>
                      <a:pt x="8" y="73"/>
                    </a:cubicBezTo>
                    <a:cubicBezTo>
                      <a:pt x="7" y="72"/>
                      <a:pt x="6" y="72"/>
                      <a:pt x="6" y="71"/>
                    </a:cubicBezTo>
                    <a:cubicBezTo>
                      <a:pt x="5" y="71"/>
                      <a:pt x="5" y="71"/>
                      <a:pt x="5" y="71"/>
                    </a:cubicBezTo>
                    <a:cubicBezTo>
                      <a:pt x="5" y="71"/>
                      <a:pt x="5" y="71"/>
                      <a:pt x="5" y="71"/>
                    </a:cubicBezTo>
                    <a:cubicBezTo>
                      <a:pt x="5" y="71"/>
                      <a:pt x="5" y="71"/>
                      <a:pt x="5" y="71"/>
                    </a:cubicBezTo>
                    <a:cubicBezTo>
                      <a:pt x="4" y="72"/>
                      <a:pt x="4" y="72"/>
                      <a:pt x="4" y="72"/>
                    </a:cubicBezTo>
                    <a:cubicBezTo>
                      <a:pt x="5" y="71"/>
                      <a:pt x="5" y="71"/>
                      <a:pt x="5" y="71"/>
                    </a:cubicBezTo>
                    <a:cubicBezTo>
                      <a:pt x="5" y="71"/>
                      <a:pt x="5" y="71"/>
                      <a:pt x="5" y="71"/>
                    </a:cubicBezTo>
                    <a:cubicBezTo>
                      <a:pt x="4" y="72"/>
                      <a:pt x="4" y="72"/>
                      <a:pt x="4" y="72"/>
                    </a:cubicBezTo>
                    <a:cubicBezTo>
                      <a:pt x="5" y="71"/>
                      <a:pt x="5" y="71"/>
                      <a:pt x="5" y="71"/>
                    </a:cubicBezTo>
                    <a:cubicBezTo>
                      <a:pt x="4" y="72"/>
                      <a:pt x="4" y="72"/>
                      <a:pt x="4" y="72"/>
                    </a:cubicBezTo>
                    <a:cubicBezTo>
                      <a:pt x="5" y="72"/>
                      <a:pt x="5" y="72"/>
                      <a:pt x="5" y="72"/>
                    </a:cubicBezTo>
                    <a:cubicBezTo>
                      <a:pt x="5" y="71"/>
                      <a:pt x="5" y="71"/>
                      <a:pt x="5" y="71"/>
                    </a:cubicBezTo>
                    <a:cubicBezTo>
                      <a:pt x="4" y="72"/>
                      <a:pt x="4" y="72"/>
                      <a:pt x="4" y="72"/>
                    </a:cubicBezTo>
                    <a:cubicBezTo>
                      <a:pt x="5" y="72"/>
                      <a:pt x="5" y="72"/>
                      <a:pt x="5" y="72"/>
                    </a:cubicBezTo>
                    <a:cubicBezTo>
                      <a:pt x="4" y="72"/>
                      <a:pt x="4" y="72"/>
                      <a:pt x="4" y="72"/>
                    </a:cubicBezTo>
                    <a:cubicBezTo>
                      <a:pt x="5" y="73"/>
                      <a:pt x="5" y="73"/>
                      <a:pt x="5" y="73"/>
                    </a:cubicBezTo>
                    <a:cubicBezTo>
                      <a:pt x="5" y="72"/>
                      <a:pt x="5" y="72"/>
                      <a:pt x="5" y="72"/>
                    </a:cubicBezTo>
                    <a:cubicBezTo>
                      <a:pt x="4" y="72"/>
                      <a:pt x="4" y="72"/>
                      <a:pt x="4" y="72"/>
                    </a:cubicBezTo>
                    <a:cubicBezTo>
                      <a:pt x="5" y="73"/>
                      <a:pt x="5" y="73"/>
                      <a:pt x="5" y="73"/>
                    </a:cubicBezTo>
                    <a:cubicBezTo>
                      <a:pt x="5" y="73"/>
                      <a:pt x="5" y="73"/>
                      <a:pt x="5" y="73"/>
                    </a:cubicBezTo>
                    <a:cubicBezTo>
                      <a:pt x="4" y="72"/>
                      <a:pt x="4" y="72"/>
                      <a:pt x="4" y="72"/>
                    </a:cubicBezTo>
                    <a:cubicBezTo>
                      <a:pt x="4" y="73"/>
                      <a:pt x="4" y="73"/>
                      <a:pt x="4" y="73"/>
                    </a:cubicBezTo>
                    <a:cubicBezTo>
                      <a:pt x="5" y="73"/>
                      <a:pt x="5" y="73"/>
                      <a:pt x="5" y="73"/>
                    </a:cubicBezTo>
                    <a:cubicBezTo>
                      <a:pt x="4" y="72"/>
                      <a:pt x="4" y="72"/>
                      <a:pt x="4" y="72"/>
                    </a:cubicBezTo>
                    <a:cubicBezTo>
                      <a:pt x="4" y="73"/>
                      <a:pt x="4" y="73"/>
                      <a:pt x="4" y="73"/>
                    </a:cubicBezTo>
                    <a:cubicBezTo>
                      <a:pt x="4" y="72"/>
                      <a:pt x="4" y="72"/>
                      <a:pt x="4" y="72"/>
                    </a:cubicBezTo>
                    <a:cubicBezTo>
                      <a:pt x="4" y="73"/>
                      <a:pt x="4" y="73"/>
                      <a:pt x="4" y="73"/>
                    </a:cubicBezTo>
                    <a:cubicBezTo>
                      <a:pt x="4" y="73"/>
                      <a:pt x="4" y="73"/>
                      <a:pt x="4" y="73"/>
                    </a:cubicBezTo>
                    <a:cubicBezTo>
                      <a:pt x="4" y="72"/>
                      <a:pt x="4" y="72"/>
                      <a:pt x="4" y="72"/>
                    </a:cubicBezTo>
                    <a:cubicBezTo>
                      <a:pt x="4" y="73"/>
                      <a:pt x="4" y="73"/>
                      <a:pt x="4" y="73"/>
                    </a:cubicBezTo>
                    <a:cubicBezTo>
                      <a:pt x="4" y="72"/>
                      <a:pt x="4" y="72"/>
                      <a:pt x="4" y="72"/>
                    </a:cubicBezTo>
                    <a:cubicBezTo>
                      <a:pt x="4" y="73"/>
                      <a:pt x="4" y="73"/>
                      <a:pt x="4" y="73"/>
                    </a:cubicBezTo>
                    <a:cubicBezTo>
                      <a:pt x="4" y="73"/>
                      <a:pt x="4" y="73"/>
                      <a:pt x="4" y="73"/>
                    </a:cubicBezTo>
                    <a:cubicBezTo>
                      <a:pt x="4" y="72"/>
                      <a:pt x="4" y="72"/>
                      <a:pt x="4" y="72"/>
                    </a:cubicBezTo>
                    <a:cubicBezTo>
                      <a:pt x="4" y="73"/>
                      <a:pt x="4" y="73"/>
                      <a:pt x="4" y="73"/>
                    </a:cubicBezTo>
                    <a:cubicBezTo>
                      <a:pt x="4" y="73"/>
                      <a:pt x="4" y="73"/>
                      <a:pt x="4" y="73"/>
                    </a:cubicBezTo>
                    <a:cubicBezTo>
                      <a:pt x="4" y="73"/>
                      <a:pt x="4" y="73"/>
                      <a:pt x="4" y="73"/>
                    </a:cubicBezTo>
                    <a:cubicBezTo>
                      <a:pt x="4" y="73"/>
                      <a:pt x="4" y="73"/>
                      <a:pt x="4" y="73"/>
                    </a:cubicBezTo>
                    <a:cubicBezTo>
                      <a:pt x="4" y="73"/>
                      <a:pt x="4" y="73"/>
                      <a:pt x="4" y="73"/>
                    </a:cubicBezTo>
                    <a:cubicBezTo>
                      <a:pt x="4" y="73"/>
                      <a:pt x="4" y="73"/>
                      <a:pt x="4" y="73"/>
                    </a:cubicBezTo>
                    <a:cubicBezTo>
                      <a:pt x="4" y="73"/>
                      <a:pt x="5" y="74"/>
                      <a:pt x="6" y="74"/>
                    </a:cubicBezTo>
                    <a:cubicBezTo>
                      <a:pt x="10" y="76"/>
                      <a:pt x="19" y="81"/>
                      <a:pt x="27" y="86"/>
                    </a:cubicBezTo>
                    <a:cubicBezTo>
                      <a:pt x="31" y="88"/>
                      <a:pt x="35" y="90"/>
                      <a:pt x="38" y="91"/>
                    </a:cubicBezTo>
                    <a:cubicBezTo>
                      <a:pt x="39" y="92"/>
                      <a:pt x="41" y="92"/>
                      <a:pt x="42" y="93"/>
                    </a:cubicBezTo>
                    <a:cubicBezTo>
                      <a:pt x="42" y="93"/>
                      <a:pt x="43" y="93"/>
                      <a:pt x="43" y="93"/>
                    </a:cubicBezTo>
                    <a:cubicBezTo>
                      <a:pt x="43" y="94"/>
                      <a:pt x="44" y="94"/>
                      <a:pt x="44" y="94"/>
                    </a:cubicBezTo>
                    <a:cubicBezTo>
                      <a:pt x="45" y="94"/>
                      <a:pt x="45" y="94"/>
                      <a:pt x="45" y="94"/>
                    </a:cubicBezTo>
                    <a:cubicBezTo>
                      <a:pt x="45" y="94"/>
                      <a:pt x="45" y="93"/>
                      <a:pt x="45" y="93"/>
                    </a:cubicBezTo>
                    <a:cubicBezTo>
                      <a:pt x="46" y="93"/>
                      <a:pt x="46" y="92"/>
                      <a:pt x="46" y="92"/>
                    </a:cubicBezTo>
                    <a:cubicBezTo>
                      <a:pt x="46" y="91"/>
                      <a:pt x="45" y="91"/>
                      <a:pt x="45" y="91"/>
                    </a:cubicBezTo>
                    <a:cubicBezTo>
                      <a:pt x="23" y="77"/>
                      <a:pt x="23" y="77"/>
                      <a:pt x="23" y="77"/>
                    </a:cubicBezTo>
                    <a:cubicBezTo>
                      <a:pt x="44" y="87"/>
                      <a:pt x="44" y="87"/>
                      <a:pt x="44" y="87"/>
                    </a:cubicBezTo>
                    <a:cubicBezTo>
                      <a:pt x="45" y="87"/>
                      <a:pt x="46" y="87"/>
                      <a:pt x="46" y="86"/>
                    </a:cubicBezTo>
                    <a:cubicBezTo>
                      <a:pt x="46" y="85"/>
                      <a:pt x="46" y="85"/>
                      <a:pt x="46" y="85"/>
                    </a:cubicBezTo>
                    <a:cubicBezTo>
                      <a:pt x="46" y="85"/>
                      <a:pt x="46" y="84"/>
                      <a:pt x="46" y="84"/>
                    </a:cubicBezTo>
                    <a:cubicBezTo>
                      <a:pt x="46" y="84"/>
                      <a:pt x="46" y="84"/>
                      <a:pt x="46" y="84"/>
                    </a:cubicBezTo>
                    <a:cubicBezTo>
                      <a:pt x="45" y="83"/>
                      <a:pt x="44" y="83"/>
                      <a:pt x="43" y="82"/>
                    </a:cubicBezTo>
                    <a:cubicBezTo>
                      <a:pt x="38" y="78"/>
                      <a:pt x="28" y="72"/>
                      <a:pt x="19" y="67"/>
                    </a:cubicBezTo>
                    <a:cubicBezTo>
                      <a:pt x="14" y="64"/>
                      <a:pt x="10" y="62"/>
                      <a:pt x="7" y="60"/>
                    </a:cubicBezTo>
                    <a:cubicBezTo>
                      <a:pt x="6" y="59"/>
                      <a:pt x="5" y="59"/>
                      <a:pt x="4" y="58"/>
                    </a:cubicBezTo>
                    <a:cubicBezTo>
                      <a:pt x="4" y="58"/>
                      <a:pt x="3" y="58"/>
                      <a:pt x="3" y="57"/>
                    </a:cubicBezTo>
                    <a:cubicBezTo>
                      <a:pt x="3" y="57"/>
                      <a:pt x="3" y="57"/>
                      <a:pt x="3" y="57"/>
                    </a:cubicBezTo>
                    <a:cubicBezTo>
                      <a:pt x="2" y="58"/>
                      <a:pt x="2" y="58"/>
                      <a:pt x="2" y="58"/>
                    </a:cubicBezTo>
                    <a:cubicBezTo>
                      <a:pt x="3" y="57"/>
                      <a:pt x="3" y="57"/>
                      <a:pt x="3" y="57"/>
                    </a:cubicBezTo>
                    <a:cubicBezTo>
                      <a:pt x="3" y="57"/>
                      <a:pt x="3" y="57"/>
                      <a:pt x="3" y="57"/>
                    </a:cubicBezTo>
                    <a:cubicBezTo>
                      <a:pt x="2" y="58"/>
                      <a:pt x="2" y="58"/>
                      <a:pt x="2" y="58"/>
                    </a:cubicBezTo>
                    <a:cubicBezTo>
                      <a:pt x="3" y="57"/>
                      <a:pt x="3" y="57"/>
                      <a:pt x="3" y="57"/>
                    </a:cubicBezTo>
                    <a:cubicBezTo>
                      <a:pt x="2" y="58"/>
                      <a:pt x="2" y="58"/>
                      <a:pt x="2" y="58"/>
                    </a:cubicBezTo>
                    <a:cubicBezTo>
                      <a:pt x="3" y="58"/>
                      <a:pt x="3" y="58"/>
                      <a:pt x="3" y="58"/>
                    </a:cubicBezTo>
                    <a:cubicBezTo>
                      <a:pt x="3" y="57"/>
                      <a:pt x="3" y="57"/>
                      <a:pt x="3" y="57"/>
                    </a:cubicBezTo>
                    <a:cubicBezTo>
                      <a:pt x="2" y="58"/>
                      <a:pt x="2" y="58"/>
                      <a:pt x="2" y="58"/>
                    </a:cubicBezTo>
                    <a:cubicBezTo>
                      <a:pt x="3" y="58"/>
                      <a:pt x="3" y="58"/>
                      <a:pt x="3" y="58"/>
                    </a:cubicBezTo>
                    <a:cubicBezTo>
                      <a:pt x="2" y="58"/>
                      <a:pt x="2" y="58"/>
                      <a:pt x="2" y="58"/>
                    </a:cubicBezTo>
                    <a:cubicBezTo>
                      <a:pt x="3" y="58"/>
                      <a:pt x="3" y="58"/>
                      <a:pt x="3" y="58"/>
                    </a:cubicBezTo>
                    <a:cubicBezTo>
                      <a:pt x="3" y="58"/>
                      <a:pt x="3" y="58"/>
                      <a:pt x="3" y="58"/>
                    </a:cubicBezTo>
                    <a:cubicBezTo>
                      <a:pt x="2" y="58"/>
                      <a:pt x="2" y="58"/>
                      <a:pt x="2" y="58"/>
                    </a:cubicBezTo>
                    <a:cubicBezTo>
                      <a:pt x="3" y="58"/>
                      <a:pt x="3" y="58"/>
                      <a:pt x="3" y="58"/>
                    </a:cubicBezTo>
                    <a:cubicBezTo>
                      <a:pt x="2" y="58"/>
                      <a:pt x="2" y="58"/>
                      <a:pt x="2" y="5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42" y="80"/>
                      <a:pt x="42" y="80"/>
                      <a:pt x="42" y="80"/>
                    </a:cubicBezTo>
                    <a:cubicBezTo>
                      <a:pt x="43" y="81"/>
                      <a:pt x="44" y="80"/>
                      <a:pt x="44" y="80"/>
                    </a:cubicBezTo>
                    <a:cubicBezTo>
                      <a:pt x="45" y="79"/>
                      <a:pt x="45" y="79"/>
                      <a:pt x="45" y="79"/>
                    </a:cubicBezTo>
                    <a:cubicBezTo>
                      <a:pt x="45" y="78"/>
                      <a:pt x="44" y="78"/>
                      <a:pt x="44" y="78"/>
                    </a:cubicBezTo>
                    <a:cubicBezTo>
                      <a:pt x="44" y="77"/>
                      <a:pt x="43" y="77"/>
                      <a:pt x="43" y="77"/>
                    </a:cubicBezTo>
                    <a:cubicBezTo>
                      <a:pt x="41" y="76"/>
                      <a:pt x="38" y="74"/>
                      <a:pt x="34" y="71"/>
                    </a:cubicBezTo>
                    <a:cubicBezTo>
                      <a:pt x="29" y="68"/>
                      <a:pt x="21" y="63"/>
                      <a:pt x="15" y="60"/>
                    </a:cubicBezTo>
                    <a:cubicBezTo>
                      <a:pt x="12" y="58"/>
                      <a:pt x="9" y="56"/>
                      <a:pt x="7" y="55"/>
                    </a:cubicBezTo>
                    <a:cubicBezTo>
                      <a:pt x="6" y="55"/>
                      <a:pt x="6" y="54"/>
                      <a:pt x="5" y="54"/>
                    </a:cubicBezTo>
                    <a:cubicBezTo>
                      <a:pt x="5" y="53"/>
                      <a:pt x="5" y="53"/>
                      <a:pt x="5" y="53"/>
                    </a:cubicBezTo>
                    <a:cubicBezTo>
                      <a:pt x="5" y="53"/>
                      <a:pt x="5" y="53"/>
                      <a:pt x="5" y="53"/>
                    </a:cubicBezTo>
                    <a:cubicBezTo>
                      <a:pt x="4" y="54"/>
                      <a:pt x="4" y="54"/>
                      <a:pt x="4" y="54"/>
                    </a:cubicBezTo>
                    <a:cubicBezTo>
                      <a:pt x="5" y="54"/>
                      <a:pt x="5" y="54"/>
                      <a:pt x="5" y="54"/>
                    </a:cubicBezTo>
                    <a:cubicBezTo>
                      <a:pt x="5" y="53"/>
                      <a:pt x="5" y="53"/>
                      <a:pt x="5" y="53"/>
                    </a:cubicBezTo>
                    <a:cubicBezTo>
                      <a:pt x="4" y="54"/>
                      <a:pt x="4" y="54"/>
                      <a:pt x="4" y="54"/>
                    </a:cubicBezTo>
                    <a:cubicBezTo>
                      <a:pt x="5" y="54"/>
                      <a:pt x="5" y="54"/>
                      <a:pt x="5" y="54"/>
                    </a:cubicBezTo>
                    <a:cubicBezTo>
                      <a:pt x="4" y="54"/>
                      <a:pt x="4" y="54"/>
                      <a:pt x="4" y="54"/>
                    </a:cubicBezTo>
                    <a:cubicBezTo>
                      <a:pt x="5" y="54"/>
                      <a:pt x="5" y="54"/>
                      <a:pt x="5" y="54"/>
                    </a:cubicBezTo>
                    <a:cubicBezTo>
                      <a:pt x="5" y="54"/>
                      <a:pt x="5" y="54"/>
                      <a:pt x="5" y="54"/>
                    </a:cubicBezTo>
                    <a:cubicBezTo>
                      <a:pt x="4" y="54"/>
                      <a:pt x="4" y="54"/>
                      <a:pt x="4" y="54"/>
                    </a:cubicBezTo>
                    <a:cubicBezTo>
                      <a:pt x="5" y="54"/>
                      <a:pt x="5" y="54"/>
                      <a:pt x="5" y="54"/>
                    </a:cubicBezTo>
                    <a:cubicBezTo>
                      <a:pt x="4" y="54"/>
                      <a:pt x="4" y="54"/>
                      <a:pt x="4" y="54"/>
                    </a:cubicBezTo>
                    <a:cubicBezTo>
                      <a:pt x="5" y="55"/>
                      <a:pt x="5" y="55"/>
                      <a:pt x="5" y="55"/>
                    </a:cubicBezTo>
                    <a:cubicBezTo>
                      <a:pt x="5" y="55"/>
                      <a:pt x="5" y="54"/>
                      <a:pt x="5" y="54"/>
                    </a:cubicBezTo>
                    <a:cubicBezTo>
                      <a:pt x="4" y="54"/>
                      <a:pt x="4" y="54"/>
                      <a:pt x="4" y="54"/>
                    </a:cubicBezTo>
                    <a:cubicBezTo>
                      <a:pt x="5" y="55"/>
                      <a:pt x="5" y="55"/>
                      <a:pt x="5" y="55"/>
                    </a:cubicBezTo>
                    <a:cubicBezTo>
                      <a:pt x="5" y="55"/>
                      <a:pt x="5" y="55"/>
                      <a:pt x="5" y="55"/>
                    </a:cubicBezTo>
                    <a:cubicBezTo>
                      <a:pt x="4" y="54"/>
                      <a:pt x="4" y="54"/>
                      <a:pt x="4" y="54"/>
                    </a:cubicBezTo>
                    <a:cubicBezTo>
                      <a:pt x="4" y="56"/>
                      <a:pt x="4" y="56"/>
                      <a:pt x="4" y="56"/>
                    </a:cubicBezTo>
                    <a:cubicBezTo>
                      <a:pt x="4" y="56"/>
                      <a:pt x="5" y="55"/>
                      <a:pt x="5" y="55"/>
                    </a:cubicBezTo>
                    <a:cubicBezTo>
                      <a:pt x="4" y="54"/>
                      <a:pt x="4" y="54"/>
                      <a:pt x="4" y="54"/>
                    </a:cubicBezTo>
                    <a:cubicBezTo>
                      <a:pt x="4" y="56"/>
                      <a:pt x="4" y="56"/>
                      <a:pt x="4" y="56"/>
                    </a:cubicBezTo>
                    <a:cubicBezTo>
                      <a:pt x="4" y="54"/>
                      <a:pt x="4" y="54"/>
                      <a:pt x="4" y="54"/>
                    </a:cubicBezTo>
                    <a:cubicBezTo>
                      <a:pt x="4" y="56"/>
                      <a:pt x="4" y="56"/>
                      <a:pt x="4" y="56"/>
                    </a:cubicBezTo>
                    <a:cubicBezTo>
                      <a:pt x="4" y="56"/>
                      <a:pt x="4" y="56"/>
                      <a:pt x="4" y="56"/>
                    </a:cubicBezTo>
                    <a:cubicBezTo>
                      <a:pt x="4" y="54"/>
                      <a:pt x="4" y="54"/>
                      <a:pt x="4" y="54"/>
                    </a:cubicBezTo>
                    <a:cubicBezTo>
                      <a:pt x="4" y="56"/>
                      <a:pt x="4" y="56"/>
                      <a:pt x="4" y="56"/>
                    </a:cubicBezTo>
                    <a:cubicBezTo>
                      <a:pt x="4" y="55"/>
                      <a:pt x="4" y="55"/>
                      <a:pt x="4" y="55"/>
                    </a:cubicBezTo>
                    <a:cubicBezTo>
                      <a:pt x="3" y="56"/>
                      <a:pt x="3" y="56"/>
                      <a:pt x="3" y="56"/>
                    </a:cubicBezTo>
                    <a:cubicBezTo>
                      <a:pt x="4" y="56"/>
                      <a:pt x="4" y="56"/>
                      <a:pt x="4" y="56"/>
                    </a:cubicBezTo>
                    <a:cubicBezTo>
                      <a:pt x="4" y="55"/>
                      <a:pt x="4" y="55"/>
                      <a:pt x="4" y="55"/>
                    </a:cubicBezTo>
                    <a:cubicBezTo>
                      <a:pt x="3" y="56"/>
                      <a:pt x="3" y="56"/>
                      <a:pt x="3" y="56"/>
                    </a:cubicBezTo>
                    <a:cubicBezTo>
                      <a:pt x="3" y="55"/>
                      <a:pt x="3" y="55"/>
                      <a:pt x="3" y="55"/>
                    </a:cubicBezTo>
                    <a:cubicBezTo>
                      <a:pt x="3" y="56"/>
                      <a:pt x="3" y="56"/>
                      <a:pt x="3" y="56"/>
                    </a:cubicBezTo>
                    <a:cubicBezTo>
                      <a:pt x="3" y="56"/>
                      <a:pt x="3" y="56"/>
                      <a:pt x="3" y="56"/>
                    </a:cubicBezTo>
                    <a:cubicBezTo>
                      <a:pt x="3" y="55"/>
                      <a:pt x="3" y="55"/>
                      <a:pt x="3" y="55"/>
                    </a:cubicBezTo>
                    <a:cubicBezTo>
                      <a:pt x="3" y="56"/>
                      <a:pt x="3" y="56"/>
                      <a:pt x="3" y="56"/>
                    </a:cubicBezTo>
                    <a:cubicBezTo>
                      <a:pt x="3" y="56"/>
                      <a:pt x="4" y="56"/>
                      <a:pt x="5" y="57"/>
                    </a:cubicBezTo>
                    <a:cubicBezTo>
                      <a:pt x="10" y="59"/>
                      <a:pt x="19" y="63"/>
                      <a:pt x="27" y="67"/>
                    </a:cubicBezTo>
                    <a:cubicBezTo>
                      <a:pt x="31" y="69"/>
                      <a:pt x="35" y="71"/>
                      <a:pt x="38" y="73"/>
                    </a:cubicBezTo>
                    <a:cubicBezTo>
                      <a:pt x="40" y="73"/>
                      <a:pt x="41" y="74"/>
                      <a:pt x="42" y="74"/>
                    </a:cubicBezTo>
                    <a:cubicBezTo>
                      <a:pt x="43" y="75"/>
                      <a:pt x="43" y="75"/>
                      <a:pt x="44" y="75"/>
                    </a:cubicBezTo>
                    <a:cubicBezTo>
                      <a:pt x="44" y="75"/>
                      <a:pt x="44" y="75"/>
                      <a:pt x="45" y="75"/>
                    </a:cubicBezTo>
                    <a:cubicBezTo>
                      <a:pt x="45" y="75"/>
                      <a:pt x="45" y="75"/>
                      <a:pt x="45" y="75"/>
                    </a:cubicBezTo>
                    <a:cubicBezTo>
                      <a:pt x="46" y="75"/>
                      <a:pt x="46" y="75"/>
                      <a:pt x="46" y="74"/>
                    </a:cubicBezTo>
                    <a:cubicBezTo>
                      <a:pt x="46" y="74"/>
                      <a:pt x="47" y="74"/>
                      <a:pt x="46" y="73"/>
                    </a:cubicBezTo>
                    <a:cubicBezTo>
                      <a:pt x="46" y="73"/>
                      <a:pt x="46" y="73"/>
                      <a:pt x="46" y="72"/>
                    </a:cubicBezTo>
                    <a:cubicBezTo>
                      <a:pt x="46" y="72"/>
                      <a:pt x="43" y="71"/>
                      <a:pt x="39" y="68"/>
                    </a:cubicBezTo>
                    <a:cubicBezTo>
                      <a:pt x="33" y="65"/>
                      <a:pt x="24" y="59"/>
                      <a:pt x="16" y="54"/>
                    </a:cubicBezTo>
                    <a:cubicBezTo>
                      <a:pt x="12" y="52"/>
                      <a:pt x="9" y="50"/>
                      <a:pt x="6" y="48"/>
                    </a:cubicBezTo>
                    <a:cubicBezTo>
                      <a:pt x="5" y="47"/>
                      <a:pt x="4" y="47"/>
                      <a:pt x="4" y="46"/>
                    </a:cubicBezTo>
                    <a:cubicBezTo>
                      <a:pt x="3" y="46"/>
                      <a:pt x="3" y="46"/>
                      <a:pt x="3" y="46"/>
                    </a:cubicBezTo>
                    <a:cubicBezTo>
                      <a:pt x="3" y="46"/>
                      <a:pt x="3" y="46"/>
                      <a:pt x="3" y="46"/>
                    </a:cubicBezTo>
                    <a:cubicBezTo>
                      <a:pt x="3" y="46"/>
                      <a:pt x="3" y="46"/>
                      <a:pt x="3" y="46"/>
                    </a:cubicBezTo>
                    <a:cubicBezTo>
                      <a:pt x="2" y="46"/>
                      <a:pt x="2" y="46"/>
                      <a:pt x="2" y="46"/>
                    </a:cubicBezTo>
                    <a:cubicBezTo>
                      <a:pt x="3" y="46"/>
                      <a:pt x="3" y="46"/>
                      <a:pt x="3" y="46"/>
                    </a:cubicBezTo>
                    <a:cubicBezTo>
                      <a:pt x="3" y="46"/>
                      <a:pt x="3" y="46"/>
                      <a:pt x="3" y="46"/>
                    </a:cubicBezTo>
                    <a:cubicBezTo>
                      <a:pt x="2" y="46"/>
                      <a:pt x="2" y="46"/>
                      <a:pt x="2" y="46"/>
                    </a:cubicBezTo>
                    <a:cubicBezTo>
                      <a:pt x="3" y="46"/>
                      <a:pt x="3" y="46"/>
                      <a:pt x="3" y="46"/>
                    </a:cubicBezTo>
                    <a:cubicBezTo>
                      <a:pt x="2" y="47"/>
                      <a:pt x="2" y="47"/>
                      <a:pt x="2" y="47"/>
                    </a:cubicBezTo>
                    <a:cubicBezTo>
                      <a:pt x="3" y="47"/>
                      <a:pt x="3" y="47"/>
                      <a:pt x="3" y="47"/>
                    </a:cubicBezTo>
                    <a:cubicBezTo>
                      <a:pt x="3" y="46"/>
                      <a:pt x="3" y="46"/>
                      <a:pt x="3" y="46"/>
                    </a:cubicBezTo>
                    <a:cubicBezTo>
                      <a:pt x="2" y="47"/>
                      <a:pt x="2" y="47"/>
                      <a:pt x="2" y="47"/>
                    </a:cubicBezTo>
                    <a:cubicBezTo>
                      <a:pt x="3" y="47"/>
                      <a:pt x="3" y="47"/>
                      <a:pt x="3" y="47"/>
                    </a:cubicBezTo>
                    <a:cubicBezTo>
                      <a:pt x="2" y="47"/>
                      <a:pt x="2" y="47"/>
                      <a:pt x="2" y="47"/>
                    </a:cubicBezTo>
                    <a:cubicBezTo>
                      <a:pt x="3" y="47"/>
                      <a:pt x="3" y="47"/>
                      <a:pt x="3" y="47"/>
                    </a:cubicBezTo>
                    <a:cubicBezTo>
                      <a:pt x="3" y="47"/>
                      <a:pt x="3" y="47"/>
                      <a:pt x="3" y="47"/>
                    </a:cubicBezTo>
                    <a:cubicBezTo>
                      <a:pt x="2" y="47"/>
                      <a:pt x="2" y="47"/>
                      <a:pt x="2" y="47"/>
                    </a:cubicBezTo>
                    <a:cubicBezTo>
                      <a:pt x="3" y="47"/>
                      <a:pt x="3" y="47"/>
                      <a:pt x="3" y="47"/>
                    </a:cubicBezTo>
                    <a:cubicBezTo>
                      <a:pt x="2" y="47"/>
                      <a:pt x="2" y="47"/>
                      <a:pt x="2" y="47"/>
                    </a:cubicBezTo>
                    <a:cubicBezTo>
                      <a:pt x="1" y="48"/>
                      <a:pt x="1" y="48"/>
                      <a:pt x="1" y="48"/>
                    </a:cubicBezTo>
                    <a:cubicBezTo>
                      <a:pt x="1" y="48"/>
                      <a:pt x="11" y="53"/>
                      <a:pt x="21" y="59"/>
                    </a:cubicBezTo>
                    <a:cubicBezTo>
                      <a:pt x="26" y="61"/>
                      <a:pt x="31" y="64"/>
                      <a:pt x="35" y="66"/>
                    </a:cubicBezTo>
                    <a:cubicBezTo>
                      <a:pt x="37" y="67"/>
                      <a:pt x="39" y="68"/>
                      <a:pt x="41" y="68"/>
                    </a:cubicBezTo>
                    <a:cubicBezTo>
                      <a:pt x="41" y="69"/>
                      <a:pt x="42" y="69"/>
                      <a:pt x="42" y="69"/>
                    </a:cubicBezTo>
                    <a:cubicBezTo>
                      <a:pt x="43" y="69"/>
                      <a:pt x="43" y="69"/>
                      <a:pt x="44" y="69"/>
                    </a:cubicBezTo>
                    <a:cubicBezTo>
                      <a:pt x="44" y="69"/>
                      <a:pt x="44" y="69"/>
                      <a:pt x="44" y="69"/>
                    </a:cubicBezTo>
                    <a:cubicBezTo>
                      <a:pt x="45" y="69"/>
                      <a:pt x="45" y="69"/>
                      <a:pt x="45" y="69"/>
                    </a:cubicBezTo>
                    <a:cubicBezTo>
                      <a:pt x="45" y="68"/>
                      <a:pt x="46" y="68"/>
                      <a:pt x="45" y="68"/>
                    </a:cubicBezTo>
                    <a:cubicBezTo>
                      <a:pt x="45" y="67"/>
                      <a:pt x="45" y="67"/>
                      <a:pt x="45" y="67"/>
                    </a:cubicBezTo>
                    <a:cubicBezTo>
                      <a:pt x="3" y="40"/>
                      <a:pt x="3" y="40"/>
                      <a:pt x="3" y="40"/>
                    </a:cubicBezTo>
                    <a:cubicBezTo>
                      <a:pt x="2" y="41"/>
                      <a:pt x="2" y="41"/>
                      <a:pt x="2" y="41"/>
                    </a:cubicBezTo>
                    <a:cubicBezTo>
                      <a:pt x="3" y="42"/>
                      <a:pt x="3" y="42"/>
                      <a:pt x="3" y="42"/>
                    </a:cubicBezTo>
                    <a:cubicBezTo>
                      <a:pt x="2" y="41"/>
                      <a:pt x="2" y="41"/>
                      <a:pt x="2" y="41"/>
                    </a:cubicBezTo>
                    <a:cubicBezTo>
                      <a:pt x="2" y="43"/>
                      <a:pt x="2" y="43"/>
                      <a:pt x="2" y="43"/>
                    </a:cubicBezTo>
                    <a:cubicBezTo>
                      <a:pt x="3" y="42"/>
                      <a:pt x="3" y="42"/>
                      <a:pt x="3" y="42"/>
                    </a:cubicBezTo>
                    <a:cubicBezTo>
                      <a:pt x="2" y="41"/>
                      <a:pt x="2" y="41"/>
                      <a:pt x="2" y="41"/>
                    </a:cubicBezTo>
                    <a:cubicBezTo>
                      <a:pt x="2" y="43"/>
                      <a:pt x="2" y="43"/>
                      <a:pt x="2" y="43"/>
                    </a:cubicBezTo>
                    <a:cubicBezTo>
                      <a:pt x="2" y="42"/>
                      <a:pt x="2" y="42"/>
                      <a:pt x="2" y="42"/>
                    </a:cubicBezTo>
                    <a:cubicBezTo>
                      <a:pt x="2" y="43"/>
                      <a:pt x="2" y="43"/>
                      <a:pt x="2" y="43"/>
                    </a:cubicBezTo>
                    <a:cubicBezTo>
                      <a:pt x="2" y="43"/>
                      <a:pt x="2" y="43"/>
                      <a:pt x="2" y="43"/>
                    </a:cubicBezTo>
                    <a:cubicBezTo>
                      <a:pt x="2" y="42"/>
                      <a:pt x="2" y="42"/>
                      <a:pt x="2" y="42"/>
                    </a:cubicBezTo>
                    <a:cubicBezTo>
                      <a:pt x="2" y="43"/>
                      <a:pt x="2" y="43"/>
                      <a:pt x="2" y="43"/>
                    </a:cubicBezTo>
                    <a:cubicBezTo>
                      <a:pt x="2" y="42"/>
                      <a:pt x="2" y="42"/>
                      <a:pt x="2" y="42"/>
                    </a:cubicBezTo>
                    <a:cubicBezTo>
                      <a:pt x="2" y="43"/>
                      <a:pt x="2" y="43"/>
                      <a:pt x="2" y="43"/>
                    </a:cubicBezTo>
                    <a:cubicBezTo>
                      <a:pt x="2" y="43"/>
                      <a:pt x="2" y="43"/>
                      <a:pt x="2" y="43"/>
                    </a:cubicBezTo>
                    <a:cubicBezTo>
                      <a:pt x="2" y="42"/>
                      <a:pt x="2" y="42"/>
                      <a:pt x="2" y="42"/>
                    </a:cubicBezTo>
                    <a:cubicBezTo>
                      <a:pt x="2" y="43"/>
                      <a:pt x="2" y="43"/>
                      <a:pt x="2" y="43"/>
                    </a:cubicBezTo>
                    <a:cubicBezTo>
                      <a:pt x="2" y="43"/>
                      <a:pt x="3" y="43"/>
                      <a:pt x="4" y="44"/>
                    </a:cubicBezTo>
                    <a:cubicBezTo>
                      <a:pt x="9" y="46"/>
                      <a:pt x="18" y="51"/>
                      <a:pt x="27" y="56"/>
                    </a:cubicBezTo>
                    <a:cubicBezTo>
                      <a:pt x="31" y="58"/>
                      <a:pt x="35" y="60"/>
                      <a:pt x="38" y="61"/>
                    </a:cubicBezTo>
                    <a:cubicBezTo>
                      <a:pt x="39" y="62"/>
                      <a:pt x="41" y="63"/>
                      <a:pt x="41" y="63"/>
                    </a:cubicBezTo>
                    <a:cubicBezTo>
                      <a:pt x="42" y="64"/>
                      <a:pt x="42" y="64"/>
                      <a:pt x="43" y="64"/>
                    </a:cubicBezTo>
                    <a:cubicBezTo>
                      <a:pt x="43" y="64"/>
                      <a:pt x="43" y="64"/>
                      <a:pt x="43" y="64"/>
                    </a:cubicBezTo>
                    <a:cubicBezTo>
                      <a:pt x="44" y="64"/>
                      <a:pt x="44" y="64"/>
                      <a:pt x="44" y="64"/>
                    </a:cubicBezTo>
                    <a:cubicBezTo>
                      <a:pt x="44" y="64"/>
                      <a:pt x="44" y="64"/>
                      <a:pt x="44" y="64"/>
                    </a:cubicBezTo>
                    <a:cubicBezTo>
                      <a:pt x="45" y="64"/>
                      <a:pt x="45" y="64"/>
                      <a:pt x="45" y="63"/>
                    </a:cubicBezTo>
                    <a:cubicBezTo>
                      <a:pt x="45" y="63"/>
                      <a:pt x="45" y="63"/>
                      <a:pt x="45" y="62"/>
                    </a:cubicBezTo>
                    <a:cubicBezTo>
                      <a:pt x="45" y="62"/>
                      <a:pt x="45" y="62"/>
                      <a:pt x="45" y="61"/>
                    </a:cubicBezTo>
                    <a:cubicBezTo>
                      <a:pt x="30" y="52"/>
                      <a:pt x="30" y="52"/>
                      <a:pt x="30" y="52"/>
                    </a:cubicBezTo>
                    <a:cubicBezTo>
                      <a:pt x="43" y="59"/>
                      <a:pt x="43" y="59"/>
                      <a:pt x="43" y="59"/>
                    </a:cubicBezTo>
                    <a:cubicBezTo>
                      <a:pt x="44" y="59"/>
                      <a:pt x="45" y="59"/>
                      <a:pt x="45" y="58"/>
                    </a:cubicBezTo>
                    <a:cubicBezTo>
                      <a:pt x="45" y="57"/>
                      <a:pt x="45" y="56"/>
                      <a:pt x="45" y="56"/>
                    </a:cubicBezTo>
                    <a:cubicBezTo>
                      <a:pt x="45" y="56"/>
                      <a:pt x="42" y="55"/>
                      <a:pt x="38" y="52"/>
                    </a:cubicBezTo>
                    <a:cubicBezTo>
                      <a:pt x="33" y="49"/>
                      <a:pt x="24" y="44"/>
                      <a:pt x="17" y="39"/>
                    </a:cubicBezTo>
                    <a:cubicBezTo>
                      <a:pt x="14" y="37"/>
                      <a:pt x="11" y="35"/>
                      <a:pt x="8" y="34"/>
                    </a:cubicBezTo>
                    <a:cubicBezTo>
                      <a:pt x="7" y="33"/>
                      <a:pt x="6" y="32"/>
                      <a:pt x="6" y="32"/>
                    </a:cubicBezTo>
                    <a:cubicBezTo>
                      <a:pt x="5" y="32"/>
                      <a:pt x="5" y="32"/>
                      <a:pt x="5" y="32"/>
                    </a:cubicBezTo>
                    <a:cubicBezTo>
                      <a:pt x="5" y="31"/>
                      <a:pt x="5" y="31"/>
                      <a:pt x="5" y="31"/>
                    </a:cubicBezTo>
                    <a:cubicBezTo>
                      <a:pt x="5" y="31"/>
                      <a:pt x="5" y="31"/>
                      <a:pt x="5" y="31"/>
                    </a:cubicBezTo>
                    <a:cubicBezTo>
                      <a:pt x="4" y="32"/>
                      <a:pt x="4" y="32"/>
                      <a:pt x="4" y="32"/>
                    </a:cubicBezTo>
                    <a:cubicBezTo>
                      <a:pt x="5" y="32"/>
                      <a:pt x="5" y="32"/>
                      <a:pt x="5" y="32"/>
                    </a:cubicBezTo>
                    <a:cubicBezTo>
                      <a:pt x="5" y="31"/>
                      <a:pt x="5" y="31"/>
                      <a:pt x="5" y="31"/>
                    </a:cubicBezTo>
                    <a:cubicBezTo>
                      <a:pt x="4" y="32"/>
                      <a:pt x="4" y="32"/>
                      <a:pt x="4" y="32"/>
                    </a:cubicBezTo>
                    <a:cubicBezTo>
                      <a:pt x="5" y="32"/>
                      <a:pt x="5" y="32"/>
                      <a:pt x="5" y="32"/>
                    </a:cubicBezTo>
                    <a:cubicBezTo>
                      <a:pt x="4" y="32"/>
                      <a:pt x="4" y="32"/>
                      <a:pt x="4" y="32"/>
                    </a:cubicBezTo>
                    <a:cubicBezTo>
                      <a:pt x="5" y="32"/>
                      <a:pt x="5" y="32"/>
                      <a:pt x="5" y="32"/>
                    </a:cubicBezTo>
                    <a:cubicBezTo>
                      <a:pt x="5" y="32"/>
                      <a:pt x="5" y="32"/>
                      <a:pt x="5" y="32"/>
                    </a:cubicBezTo>
                    <a:cubicBezTo>
                      <a:pt x="4" y="32"/>
                      <a:pt x="4" y="32"/>
                      <a:pt x="4" y="32"/>
                    </a:cubicBezTo>
                    <a:cubicBezTo>
                      <a:pt x="5" y="32"/>
                      <a:pt x="5" y="32"/>
                      <a:pt x="5" y="32"/>
                    </a:cubicBezTo>
                    <a:cubicBezTo>
                      <a:pt x="4" y="32"/>
                      <a:pt x="4" y="32"/>
                      <a:pt x="4" y="32"/>
                    </a:cubicBezTo>
                    <a:cubicBezTo>
                      <a:pt x="5" y="33"/>
                      <a:pt x="5" y="33"/>
                      <a:pt x="5" y="33"/>
                    </a:cubicBezTo>
                    <a:cubicBezTo>
                      <a:pt x="5" y="33"/>
                      <a:pt x="5" y="33"/>
                      <a:pt x="5" y="32"/>
                    </a:cubicBezTo>
                    <a:cubicBezTo>
                      <a:pt x="4" y="32"/>
                      <a:pt x="4" y="32"/>
                      <a:pt x="4" y="32"/>
                    </a:cubicBezTo>
                    <a:cubicBezTo>
                      <a:pt x="5" y="33"/>
                      <a:pt x="5" y="33"/>
                      <a:pt x="5" y="33"/>
                    </a:cubicBezTo>
                    <a:cubicBezTo>
                      <a:pt x="4" y="32"/>
                      <a:pt x="4" y="32"/>
                      <a:pt x="4" y="32"/>
                    </a:cubicBezTo>
                    <a:cubicBezTo>
                      <a:pt x="3" y="34"/>
                      <a:pt x="3" y="34"/>
                      <a:pt x="3" y="34"/>
                    </a:cubicBezTo>
                    <a:cubicBezTo>
                      <a:pt x="3" y="34"/>
                      <a:pt x="13" y="38"/>
                      <a:pt x="22" y="43"/>
                    </a:cubicBezTo>
                    <a:cubicBezTo>
                      <a:pt x="27" y="46"/>
                      <a:pt x="32" y="48"/>
                      <a:pt x="36" y="50"/>
                    </a:cubicBezTo>
                    <a:cubicBezTo>
                      <a:pt x="38" y="51"/>
                      <a:pt x="40" y="52"/>
                      <a:pt x="41" y="52"/>
                    </a:cubicBezTo>
                    <a:cubicBezTo>
                      <a:pt x="42" y="52"/>
                      <a:pt x="42" y="53"/>
                      <a:pt x="43" y="53"/>
                    </a:cubicBezTo>
                    <a:cubicBezTo>
                      <a:pt x="43" y="53"/>
                      <a:pt x="43" y="53"/>
                      <a:pt x="44" y="53"/>
                    </a:cubicBezTo>
                    <a:cubicBezTo>
                      <a:pt x="45" y="53"/>
                      <a:pt x="45" y="53"/>
                      <a:pt x="45" y="53"/>
                    </a:cubicBezTo>
                    <a:cubicBezTo>
                      <a:pt x="45" y="53"/>
                      <a:pt x="45" y="53"/>
                      <a:pt x="45" y="52"/>
                    </a:cubicBezTo>
                    <a:cubicBezTo>
                      <a:pt x="45" y="52"/>
                      <a:pt x="45" y="52"/>
                      <a:pt x="45" y="52"/>
                    </a:cubicBezTo>
                    <a:cubicBezTo>
                      <a:pt x="46" y="51"/>
                      <a:pt x="46" y="51"/>
                      <a:pt x="46" y="51"/>
                    </a:cubicBezTo>
                    <a:cubicBezTo>
                      <a:pt x="46" y="51"/>
                      <a:pt x="46" y="51"/>
                      <a:pt x="45" y="51"/>
                    </a:cubicBezTo>
                    <a:cubicBezTo>
                      <a:pt x="45" y="50"/>
                      <a:pt x="45" y="50"/>
                      <a:pt x="45" y="50"/>
                    </a:cubicBezTo>
                    <a:cubicBezTo>
                      <a:pt x="44" y="49"/>
                      <a:pt x="43" y="49"/>
                      <a:pt x="42" y="48"/>
                    </a:cubicBezTo>
                    <a:cubicBezTo>
                      <a:pt x="32" y="41"/>
                      <a:pt x="3" y="24"/>
                      <a:pt x="3" y="24"/>
                    </a:cubicBezTo>
                    <a:cubicBezTo>
                      <a:pt x="2" y="25"/>
                      <a:pt x="2" y="25"/>
                      <a:pt x="2" y="25"/>
                    </a:cubicBezTo>
                    <a:cubicBezTo>
                      <a:pt x="3" y="26"/>
                      <a:pt x="3" y="26"/>
                      <a:pt x="3" y="26"/>
                    </a:cubicBezTo>
                    <a:cubicBezTo>
                      <a:pt x="2" y="25"/>
                      <a:pt x="2" y="25"/>
                      <a:pt x="2" y="25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2" y="26"/>
                      <a:pt x="3" y="26"/>
                      <a:pt x="3" y="26"/>
                    </a:cubicBezTo>
                    <a:cubicBezTo>
                      <a:pt x="2" y="25"/>
                      <a:pt x="2" y="25"/>
                      <a:pt x="2" y="25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2" y="25"/>
                      <a:pt x="2" y="25"/>
                      <a:pt x="2" y="25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2" y="25"/>
                      <a:pt x="2" y="25"/>
                      <a:pt x="2" y="25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2" y="26"/>
                      <a:pt x="2" y="26"/>
                      <a:pt x="2" y="27"/>
                    </a:cubicBezTo>
                    <a:cubicBezTo>
                      <a:pt x="6" y="28"/>
                      <a:pt x="16" y="33"/>
                      <a:pt x="26" y="38"/>
                    </a:cubicBezTo>
                    <a:cubicBezTo>
                      <a:pt x="31" y="41"/>
                      <a:pt x="36" y="43"/>
                      <a:pt x="39" y="45"/>
                    </a:cubicBezTo>
                    <a:cubicBezTo>
                      <a:pt x="43" y="47"/>
                      <a:pt x="45" y="48"/>
                      <a:pt x="45" y="48"/>
                    </a:cubicBezTo>
                    <a:cubicBezTo>
                      <a:pt x="45" y="48"/>
                      <a:pt x="46" y="48"/>
                      <a:pt x="47" y="47"/>
                    </a:cubicBezTo>
                    <a:cubicBezTo>
                      <a:pt x="47" y="47"/>
                      <a:pt x="47" y="47"/>
                      <a:pt x="47" y="47"/>
                    </a:cubicBezTo>
                    <a:cubicBezTo>
                      <a:pt x="47" y="46"/>
                      <a:pt x="47" y="46"/>
                      <a:pt x="47" y="46"/>
                    </a:cubicBezTo>
                    <a:cubicBezTo>
                      <a:pt x="46" y="45"/>
                      <a:pt x="46" y="45"/>
                      <a:pt x="46" y="45"/>
                    </a:cubicBezTo>
                    <a:cubicBezTo>
                      <a:pt x="46" y="45"/>
                      <a:pt x="45" y="44"/>
                      <a:pt x="43" y="43"/>
                    </a:cubicBezTo>
                    <a:cubicBezTo>
                      <a:pt x="38" y="40"/>
                      <a:pt x="28" y="34"/>
                      <a:pt x="20" y="29"/>
                    </a:cubicBezTo>
                    <a:cubicBezTo>
                      <a:pt x="15" y="26"/>
                      <a:pt x="11" y="24"/>
                      <a:pt x="8" y="22"/>
                    </a:cubicBezTo>
                    <a:cubicBezTo>
                      <a:pt x="7" y="21"/>
                      <a:pt x="6" y="20"/>
                      <a:pt x="5" y="20"/>
                    </a:cubicBezTo>
                    <a:cubicBezTo>
                      <a:pt x="5" y="19"/>
                      <a:pt x="4" y="19"/>
                      <a:pt x="4" y="19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3" y="20"/>
                      <a:pt x="3" y="20"/>
                      <a:pt x="3" y="20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3" y="20"/>
                      <a:pt x="3" y="20"/>
                      <a:pt x="3" y="20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3" y="20"/>
                      <a:pt x="3" y="20"/>
                      <a:pt x="3" y="20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3" y="20"/>
                      <a:pt x="3" y="20"/>
                      <a:pt x="3" y="20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3" y="20"/>
                      <a:pt x="3" y="20"/>
                      <a:pt x="3" y="20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4" y="20"/>
                      <a:pt x="4" y="19"/>
                      <a:pt x="4" y="19"/>
                    </a:cubicBezTo>
                    <a:cubicBezTo>
                      <a:pt x="3" y="20"/>
                      <a:pt x="3" y="20"/>
                      <a:pt x="3" y="20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3" y="20"/>
                      <a:pt x="3" y="20"/>
                      <a:pt x="3" y="20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3" y="20"/>
                      <a:pt x="3" y="20"/>
                      <a:pt x="3" y="20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3" y="20"/>
                      <a:pt x="3" y="20"/>
                      <a:pt x="3" y="20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3" y="20"/>
                      <a:pt x="3" y="20"/>
                      <a:pt x="3" y="20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3" y="20"/>
                      <a:pt x="3" y="20"/>
                      <a:pt x="3" y="20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3" y="22"/>
                      <a:pt x="4" y="22"/>
                      <a:pt x="5" y="23"/>
                    </a:cubicBezTo>
                    <a:cubicBezTo>
                      <a:pt x="10" y="25"/>
                      <a:pt x="19" y="29"/>
                      <a:pt x="27" y="33"/>
                    </a:cubicBezTo>
                    <a:cubicBezTo>
                      <a:pt x="36" y="36"/>
                      <a:pt x="43" y="40"/>
                      <a:pt x="43" y="40"/>
                    </a:cubicBezTo>
                    <a:cubicBezTo>
                      <a:pt x="43" y="40"/>
                      <a:pt x="44" y="40"/>
                      <a:pt x="45" y="39"/>
                    </a:cubicBezTo>
                    <a:cubicBezTo>
                      <a:pt x="45" y="38"/>
                      <a:pt x="45" y="38"/>
                      <a:pt x="44" y="37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4" y="16"/>
                      <a:pt x="13" y="20"/>
                      <a:pt x="22" y="24"/>
                    </a:cubicBezTo>
                    <a:cubicBezTo>
                      <a:pt x="27" y="27"/>
                      <a:pt x="32" y="29"/>
                      <a:pt x="36" y="30"/>
                    </a:cubicBezTo>
                    <a:cubicBezTo>
                      <a:pt x="37" y="31"/>
                      <a:pt x="39" y="32"/>
                      <a:pt x="40" y="32"/>
                    </a:cubicBezTo>
                    <a:cubicBezTo>
                      <a:pt x="41" y="33"/>
                      <a:pt x="41" y="33"/>
                      <a:pt x="42" y="33"/>
                    </a:cubicBezTo>
                    <a:cubicBezTo>
                      <a:pt x="42" y="33"/>
                      <a:pt x="43" y="33"/>
                      <a:pt x="43" y="33"/>
                    </a:cubicBezTo>
                    <a:cubicBezTo>
                      <a:pt x="44" y="33"/>
                      <a:pt x="44" y="33"/>
                      <a:pt x="44" y="33"/>
                    </a:cubicBezTo>
                    <a:cubicBezTo>
                      <a:pt x="44" y="33"/>
                      <a:pt x="44" y="33"/>
                      <a:pt x="45" y="32"/>
                    </a:cubicBezTo>
                    <a:cubicBezTo>
                      <a:pt x="45" y="32"/>
                      <a:pt x="45" y="32"/>
                      <a:pt x="45" y="31"/>
                    </a:cubicBezTo>
                    <a:cubicBezTo>
                      <a:pt x="45" y="31"/>
                      <a:pt x="45" y="31"/>
                      <a:pt x="44" y="30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9" y="12"/>
                      <a:pt x="10" y="12"/>
                      <a:pt x="11" y="12"/>
                    </a:cubicBezTo>
                    <a:cubicBezTo>
                      <a:pt x="15" y="14"/>
                      <a:pt x="23" y="18"/>
                      <a:pt x="30" y="22"/>
                    </a:cubicBezTo>
                    <a:cubicBezTo>
                      <a:pt x="38" y="25"/>
                      <a:pt x="44" y="28"/>
                      <a:pt x="44" y="29"/>
                    </a:cubicBezTo>
                    <a:cubicBezTo>
                      <a:pt x="45" y="29"/>
                      <a:pt x="45" y="29"/>
                      <a:pt x="46" y="28"/>
                    </a:cubicBezTo>
                    <a:cubicBezTo>
                      <a:pt x="46" y="27"/>
                      <a:pt x="46" y="27"/>
                      <a:pt x="46" y="27"/>
                    </a:cubicBezTo>
                    <a:cubicBezTo>
                      <a:pt x="46" y="26"/>
                      <a:pt x="46" y="26"/>
                      <a:pt x="46" y="26"/>
                    </a:cubicBezTo>
                    <a:cubicBezTo>
                      <a:pt x="45" y="26"/>
                      <a:pt x="45" y="25"/>
                      <a:pt x="45" y="25"/>
                    </a:cubicBezTo>
                    <a:cubicBezTo>
                      <a:pt x="43" y="24"/>
                      <a:pt x="41" y="22"/>
                      <a:pt x="37" y="20"/>
                    </a:cubicBezTo>
                    <a:cubicBezTo>
                      <a:pt x="32" y="17"/>
                      <a:pt x="25" y="14"/>
                      <a:pt x="20" y="10"/>
                    </a:cubicBezTo>
                    <a:cubicBezTo>
                      <a:pt x="17" y="9"/>
                      <a:pt x="15" y="7"/>
                      <a:pt x="13" y="6"/>
                    </a:cubicBezTo>
                    <a:cubicBezTo>
                      <a:pt x="13" y="6"/>
                      <a:pt x="12" y="5"/>
                      <a:pt x="12" y="5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44" y="21"/>
                      <a:pt x="44" y="21"/>
                      <a:pt x="44" y="21"/>
                    </a:cubicBezTo>
                    <a:cubicBezTo>
                      <a:pt x="45" y="21"/>
                      <a:pt x="45" y="21"/>
                      <a:pt x="46" y="20"/>
                    </a:cubicBezTo>
                    <a:cubicBezTo>
                      <a:pt x="46" y="20"/>
                      <a:pt x="46" y="19"/>
                      <a:pt x="45" y="19"/>
                    </a:cubicBezTo>
                    <a:cubicBezTo>
                      <a:pt x="32" y="11"/>
                      <a:pt x="32" y="11"/>
                      <a:pt x="32" y="11"/>
                    </a:cubicBezTo>
                    <a:cubicBezTo>
                      <a:pt x="41" y="14"/>
                      <a:pt x="41" y="14"/>
                      <a:pt x="41" y="14"/>
                    </a:cubicBezTo>
                    <a:cubicBezTo>
                      <a:pt x="42" y="15"/>
                      <a:pt x="43" y="14"/>
                      <a:pt x="43" y="14"/>
                    </a:cubicBezTo>
                    <a:cubicBezTo>
                      <a:pt x="43" y="13"/>
                      <a:pt x="43" y="13"/>
                      <a:pt x="43" y="13"/>
                    </a:cubicBezTo>
                    <a:cubicBezTo>
                      <a:pt x="43" y="12"/>
                      <a:pt x="43" y="12"/>
                      <a:pt x="43" y="12"/>
                    </a:cubicBezTo>
                    <a:cubicBezTo>
                      <a:pt x="42" y="11"/>
                      <a:pt x="42" y="11"/>
                      <a:pt x="42" y="11"/>
                    </a:cubicBezTo>
                    <a:cubicBezTo>
                      <a:pt x="42" y="11"/>
                      <a:pt x="40" y="10"/>
                      <a:pt x="39" y="9"/>
                    </a:cubicBezTo>
                    <a:cubicBezTo>
                      <a:pt x="33" y="5"/>
                      <a:pt x="25" y="1"/>
                      <a:pt x="25" y="1"/>
                    </a:cubicBezTo>
                    <a:cubicBezTo>
                      <a:pt x="24" y="0"/>
                      <a:pt x="24" y="0"/>
                      <a:pt x="23" y="1"/>
                    </a:cubicBezTo>
                    <a:cubicBezTo>
                      <a:pt x="23" y="2"/>
                      <a:pt x="23" y="3"/>
                      <a:pt x="24" y="3"/>
                    </a:cubicBezTo>
                    <a:cubicBezTo>
                      <a:pt x="24" y="3"/>
                      <a:pt x="28" y="6"/>
                      <a:pt x="32" y="8"/>
                    </a:cubicBezTo>
                    <a:cubicBezTo>
                      <a:pt x="35" y="10"/>
                      <a:pt x="37" y="11"/>
                      <a:pt x="38" y="12"/>
                    </a:cubicBezTo>
                    <a:cubicBezTo>
                      <a:pt x="39" y="13"/>
                      <a:pt x="40" y="13"/>
                      <a:pt x="40" y="13"/>
                    </a:cubicBezTo>
                    <a:cubicBezTo>
                      <a:pt x="41" y="14"/>
                      <a:pt x="41" y="14"/>
                      <a:pt x="41" y="14"/>
                    </a:cubicBezTo>
                    <a:cubicBezTo>
                      <a:pt x="41" y="14"/>
                      <a:pt x="41" y="14"/>
                      <a:pt x="41" y="14"/>
                    </a:cubicBezTo>
                    <a:cubicBezTo>
                      <a:pt x="41" y="13"/>
                      <a:pt x="41" y="13"/>
                      <a:pt x="41" y="13"/>
                    </a:cubicBezTo>
                    <a:cubicBezTo>
                      <a:pt x="41" y="14"/>
                      <a:pt x="41" y="14"/>
                      <a:pt x="41" y="14"/>
                    </a:cubicBezTo>
                    <a:cubicBezTo>
                      <a:pt x="41" y="14"/>
                      <a:pt x="41" y="14"/>
                      <a:pt x="41" y="14"/>
                    </a:cubicBezTo>
                    <a:cubicBezTo>
                      <a:pt x="41" y="13"/>
                      <a:pt x="41" y="13"/>
                      <a:pt x="41" y="13"/>
                    </a:cubicBezTo>
                    <a:cubicBezTo>
                      <a:pt x="41" y="14"/>
                      <a:pt x="41" y="14"/>
                      <a:pt x="41" y="14"/>
                    </a:cubicBezTo>
                    <a:cubicBezTo>
                      <a:pt x="42" y="13"/>
                      <a:pt x="42" y="13"/>
                      <a:pt x="42" y="13"/>
                    </a:cubicBezTo>
                    <a:cubicBezTo>
                      <a:pt x="40" y="13"/>
                      <a:pt x="40" y="13"/>
                      <a:pt x="40" y="13"/>
                    </a:cubicBezTo>
                    <a:cubicBezTo>
                      <a:pt x="41" y="13"/>
                      <a:pt x="41" y="14"/>
                      <a:pt x="41" y="14"/>
                    </a:cubicBezTo>
                    <a:cubicBezTo>
                      <a:pt x="42" y="13"/>
                      <a:pt x="42" y="13"/>
                      <a:pt x="42" y="13"/>
                    </a:cubicBezTo>
                    <a:cubicBezTo>
                      <a:pt x="40" y="13"/>
                      <a:pt x="40" y="13"/>
                      <a:pt x="40" y="13"/>
                    </a:cubicBezTo>
                    <a:cubicBezTo>
                      <a:pt x="42" y="13"/>
                      <a:pt x="42" y="13"/>
                      <a:pt x="42" y="13"/>
                    </a:cubicBezTo>
                    <a:cubicBezTo>
                      <a:pt x="41" y="12"/>
                      <a:pt x="41" y="12"/>
                      <a:pt x="41" y="12"/>
                    </a:cubicBezTo>
                    <a:cubicBezTo>
                      <a:pt x="40" y="13"/>
                      <a:pt x="40" y="13"/>
                      <a:pt x="40" y="13"/>
                    </a:cubicBezTo>
                    <a:cubicBezTo>
                      <a:pt x="42" y="13"/>
                      <a:pt x="42" y="13"/>
                      <a:pt x="42" y="13"/>
                    </a:cubicBezTo>
                    <a:cubicBezTo>
                      <a:pt x="41" y="12"/>
                      <a:pt x="41" y="12"/>
                      <a:pt x="41" y="12"/>
                    </a:cubicBezTo>
                    <a:cubicBezTo>
                      <a:pt x="42" y="13"/>
                      <a:pt x="42" y="13"/>
                      <a:pt x="42" y="13"/>
                    </a:cubicBezTo>
                    <a:cubicBezTo>
                      <a:pt x="43" y="12"/>
                      <a:pt x="43" y="12"/>
                      <a:pt x="43" y="12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7" y="1"/>
                      <a:pt x="16" y="1"/>
                      <a:pt x="15" y="2"/>
                    </a:cubicBezTo>
                    <a:cubicBezTo>
                      <a:pt x="15" y="3"/>
                      <a:pt x="15" y="3"/>
                      <a:pt x="16" y="4"/>
                    </a:cubicBezTo>
                    <a:cubicBezTo>
                      <a:pt x="29" y="12"/>
                      <a:pt x="29" y="12"/>
                      <a:pt x="29" y="12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0" y="4"/>
                      <a:pt x="9" y="4"/>
                      <a:pt x="9" y="5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9" y="6"/>
                      <a:pt x="9" y="7"/>
                      <a:pt x="9" y="7"/>
                    </a:cubicBezTo>
                    <a:cubicBezTo>
                      <a:pt x="9" y="7"/>
                      <a:pt x="10" y="7"/>
                      <a:pt x="10" y="8"/>
                    </a:cubicBezTo>
                    <a:cubicBezTo>
                      <a:pt x="11" y="9"/>
                      <a:pt x="14" y="10"/>
                      <a:pt x="18" y="12"/>
                    </a:cubicBezTo>
                    <a:cubicBezTo>
                      <a:pt x="23" y="15"/>
                      <a:pt x="29" y="19"/>
                      <a:pt x="35" y="22"/>
                    </a:cubicBezTo>
                    <a:cubicBezTo>
                      <a:pt x="37" y="24"/>
                      <a:pt x="40" y="25"/>
                      <a:pt x="41" y="26"/>
                    </a:cubicBezTo>
                    <a:cubicBezTo>
                      <a:pt x="42" y="27"/>
                      <a:pt x="43" y="27"/>
                      <a:pt x="43" y="28"/>
                    </a:cubicBezTo>
                    <a:cubicBezTo>
                      <a:pt x="43" y="28"/>
                      <a:pt x="43" y="28"/>
                      <a:pt x="43" y="28"/>
                    </a:cubicBezTo>
                    <a:cubicBezTo>
                      <a:pt x="43" y="28"/>
                      <a:pt x="43" y="28"/>
                      <a:pt x="43" y="28"/>
                    </a:cubicBezTo>
                    <a:cubicBezTo>
                      <a:pt x="44" y="27"/>
                      <a:pt x="44" y="27"/>
                      <a:pt x="44" y="27"/>
                    </a:cubicBezTo>
                    <a:cubicBezTo>
                      <a:pt x="43" y="27"/>
                      <a:pt x="43" y="27"/>
                      <a:pt x="43" y="27"/>
                    </a:cubicBezTo>
                    <a:cubicBezTo>
                      <a:pt x="43" y="28"/>
                      <a:pt x="43" y="28"/>
                      <a:pt x="43" y="28"/>
                    </a:cubicBezTo>
                    <a:cubicBezTo>
                      <a:pt x="44" y="27"/>
                      <a:pt x="44" y="27"/>
                      <a:pt x="44" y="27"/>
                    </a:cubicBezTo>
                    <a:cubicBezTo>
                      <a:pt x="43" y="27"/>
                      <a:pt x="43" y="27"/>
                      <a:pt x="43" y="27"/>
                    </a:cubicBezTo>
                    <a:cubicBezTo>
                      <a:pt x="45" y="27"/>
                      <a:pt x="45" y="27"/>
                      <a:pt x="45" y="27"/>
                    </a:cubicBezTo>
                    <a:cubicBezTo>
                      <a:pt x="43" y="26"/>
                      <a:pt x="43" y="26"/>
                      <a:pt x="43" y="26"/>
                    </a:cubicBezTo>
                    <a:cubicBezTo>
                      <a:pt x="43" y="27"/>
                      <a:pt x="43" y="27"/>
                      <a:pt x="43" y="27"/>
                    </a:cubicBezTo>
                    <a:cubicBezTo>
                      <a:pt x="45" y="27"/>
                      <a:pt x="45" y="27"/>
                      <a:pt x="45" y="27"/>
                    </a:cubicBezTo>
                    <a:cubicBezTo>
                      <a:pt x="43" y="26"/>
                      <a:pt x="43" y="26"/>
                      <a:pt x="43" y="26"/>
                    </a:cubicBezTo>
                    <a:cubicBezTo>
                      <a:pt x="45" y="27"/>
                      <a:pt x="45" y="27"/>
                      <a:pt x="45" y="27"/>
                    </a:cubicBezTo>
                    <a:cubicBezTo>
                      <a:pt x="45" y="26"/>
                      <a:pt x="45" y="26"/>
                      <a:pt x="45" y="26"/>
                    </a:cubicBezTo>
                    <a:cubicBezTo>
                      <a:pt x="45" y="26"/>
                      <a:pt x="37" y="22"/>
                      <a:pt x="28" y="17"/>
                    </a:cubicBezTo>
                    <a:cubicBezTo>
                      <a:pt x="24" y="15"/>
                      <a:pt x="20" y="13"/>
                      <a:pt x="16" y="11"/>
                    </a:cubicBezTo>
                    <a:cubicBezTo>
                      <a:pt x="14" y="11"/>
                      <a:pt x="13" y="10"/>
                      <a:pt x="12" y="9"/>
                    </a:cubicBezTo>
                    <a:cubicBezTo>
                      <a:pt x="11" y="9"/>
                      <a:pt x="11" y="9"/>
                      <a:pt x="10" y="9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7" y="10"/>
                      <a:pt x="8" y="11"/>
                      <a:pt x="8" y="11"/>
                    </a:cubicBezTo>
                    <a:cubicBezTo>
                      <a:pt x="43" y="33"/>
                      <a:pt x="43" y="33"/>
                      <a:pt x="43" y="33"/>
                    </a:cubicBezTo>
                    <a:cubicBezTo>
                      <a:pt x="43" y="32"/>
                      <a:pt x="43" y="32"/>
                      <a:pt x="43" y="32"/>
                    </a:cubicBezTo>
                    <a:cubicBezTo>
                      <a:pt x="42" y="31"/>
                      <a:pt x="42" y="31"/>
                      <a:pt x="42" y="31"/>
                    </a:cubicBezTo>
                    <a:cubicBezTo>
                      <a:pt x="43" y="32"/>
                      <a:pt x="43" y="32"/>
                      <a:pt x="43" y="32"/>
                    </a:cubicBezTo>
                    <a:cubicBezTo>
                      <a:pt x="43" y="30"/>
                      <a:pt x="43" y="30"/>
                      <a:pt x="43" y="30"/>
                    </a:cubicBezTo>
                    <a:cubicBezTo>
                      <a:pt x="43" y="30"/>
                      <a:pt x="42" y="30"/>
                      <a:pt x="42" y="31"/>
                    </a:cubicBezTo>
                    <a:cubicBezTo>
                      <a:pt x="43" y="32"/>
                      <a:pt x="43" y="32"/>
                      <a:pt x="43" y="32"/>
                    </a:cubicBezTo>
                    <a:cubicBezTo>
                      <a:pt x="43" y="30"/>
                      <a:pt x="43" y="30"/>
                      <a:pt x="43" y="30"/>
                    </a:cubicBezTo>
                    <a:cubicBezTo>
                      <a:pt x="43" y="31"/>
                      <a:pt x="43" y="31"/>
                      <a:pt x="43" y="31"/>
                    </a:cubicBezTo>
                    <a:cubicBezTo>
                      <a:pt x="43" y="30"/>
                      <a:pt x="43" y="30"/>
                      <a:pt x="43" y="30"/>
                    </a:cubicBezTo>
                    <a:cubicBezTo>
                      <a:pt x="43" y="30"/>
                      <a:pt x="43" y="30"/>
                      <a:pt x="43" y="30"/>
                    </a:cubicBezTo>
                    <a:cubicBezTo>
                      <a:pt x="43" y="31"/>
                      <a:pt x="43" y="31"/>
                      <a:pt x="43" y="31"/>
                    </a:cubicBezTo>
                    <a:cubicBezTo>
                      <a:pt x="43" y="30"/>
                      <a:pt x="43" y="30"/>
                      <a:pt x="43" y="30"/>
                    </a:cubicBezTo>
                    <a:cubicBezTo>
                      <a:pt x="43" y="31"/>
                      <a:pt x="43" y="31"/>
                      <a:pt x="43" y="31"/>
                    </a:cubicBezTo>
                    <a:cubicBezTo>
                      <a:pt x="43" y="30"/>
                      <a:pt x="43" y="30"/>
                      <a:pt x="43" y="30"/>
                    </a:cubicBezTo>
                    <a:cubicBezTo>
                      <a:pt x="43" y="30"/>
                      <a:pt x="43" y="30"/>
                      <a:pt x="43" y="30"/>
                    </a:cubicBezTo>
                    <a:cubicBezTo>
                      <a:pt x="43" y="31"/>
                      <a:pt x="43" y="31"/>
                      <a:pt x="43" y="31"/>
                    </a:cubicBezTo>
                    <a:cubicBezTo>
                      <a:pt x="43" y="30"/>
                      <a:pt x="43" y="30"/>
                      <a:pt x="43" y="30"/>
                    </a:cubicBezTo>
                    <a:cubicBezTo>
                      <a:pt x="43" y="30"/>
                      <a:pt x="42" y="30"/>
                      <a:pt x="41" y="29"/>
                    </a:cubicBezTo>
                    <a:cubicBezTo>
                      <a:pt x="37" y="28"/>
                      <a:pt x="28" y="24"/>
                      <a:pt x="20" y="20"/>
                    </a:cubicBezTo>
                    <a:cubicBezTo>
                      <a:pt x="12" y="16"/>
                      <a:pt x="5" y="13"/>
                      <a:pt x="5" y="13"/>
                    </a:cubicBezTo>
                    <a:cubicBezTo>
                      <a:pt x="5" y="13"/>
                      <a:pt x="4" y="13"/>
                      <a:pt x="4" y="14"/>
                    </a:cubicBezTo>
                    <a:cubicBezTo>
                      <a:pt x="3" y="14"/>
                      <a:pt x="3" y="15"/>
                      <a:pt x="4" y="16"/>
                    </a:cubicBezTo>
                    <a:cubicBezTo>
                      <a:pt x="42" y="40"/>
                      <a:pt x="42" y="40"/>
                      <a:pt x="42" y="40"/>
                    </a:cubicBezTo>
                    <a:cubicBezTo>
                      <a:pt x="43" y="38"/>
                      <a:pt x="43" y="38"/>
                      <a:pt x="43" y="38"/>
                    </a:cubicBezTo>
                    <a:cubicBezTo>
                      <a:pt x="44" y="37"/>
                      <a:pt x="44" y="37"/>
                      <a:pt x="44" y="37"/>
                    </a:cubicBezTo>
                    <a:cubicBezTo>
                      <a:pt x="44" y="37"/>
                      <a:pt x="34" y="32"/>
                      <a:pt x="24" y="28"/>
                    </a:cubicBezTo>
                    <a:cubicBezTo>
                      <a:pt x="19" y="26"/>
                      <a:pt x="14" y="23"/>
                      <a:pt x="10" y="22"/>
                    </a:cubicBezTo>
                    <a:cubicBezTo>
                      <a:pt x="9" y="21"/>
                      <a:pt x="7" y="20"/>
                      <a:pt x="6" y="19"/>
                    </a:cubicBezTo>
                    <a:cubicBezTo>
                      <a:pt x="5" y="19"/>
                      <a:pt x="5" y="19"/>
                      <a:pt x="4" y="19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3" y="19"/>
                      <a:pt x="3" y="19"/>
                      <a:pt x="3" y="19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1" y="20"/>
                      <a:pt x="1" y="20"/>
                      <a:pt x="1" y="20"/>
                    </a:cubicBezTo>
                    <a:cubicBezTo>
                      <a:pt x="1" y="21"/>
                      <a:pt x="2" y="21"/>
                      <a:pt x="2" y="21"/>
                    </a:cubicBezTo>
                    <a:cubicBezTo>
                      <a:pt x="2" y="21"/>
                      <a:pt x="2" y="21"/>
                      <a:pt x="2" y="21"/>
                    </a:cubicBezTo>
                    <a:cubicBezTo>
                      <a:pt x="2" y="21"/>
                      <a:pt x="2" y="21"/>
                      <a:pt x="2" y="21"/>
                    </a:cubicBezTo>
                    <a:cubicBezTo>
                      <a:pt x="3" y="22"/>
                      <a:pt x="6" y="24"/>
                      <a:pt x="10" y="26"/>
                    </a:cubicBezTo>
                    <a:cubicBezTo>
                      <a:pt x="17" y="30"/>
                      <a:pt x="25" y="35"/>
                      <a:pt x="32" y="40"/>
                    </a:cubicBezTo>
                    <a:cubicBezTo>
                      <a:pt x="36" y="42"/>
                      <a:pt x="39" y="44"/>
                      <a:pt x="41" y="45"/>
                    </a:cubicBezTo>
                    <a:cubicBezTo>
                      <a:pt x="42" y="46"/>
                      <a:pt x="43" y="47"/>
                      <a:pt x="44" y="47"/>
                    </a:cubicBezTo>
                    <a:cubicBezTo>
                      <a:pt x="44" y="47"/>
                      <a:pt x="44" y="47"/>
                      <a:pt x="44" y="47"/>
                    </a:cubicBezTo>
                    <a:cubicBezTo>
                      <a:pt x="44" y="48"/>
                      <a:pt x="44" y="48"/>
                      <a:pt x="44" y="48"/>
                    </a:cubicBezTo>
                    <a:cubicBezTo>
                      <a:pt x="45" y="47"/>
                      <a:pt x="45" y="47"/>
                      <a:pt x="45" y="47"/>
                    </a:cubicBezTo>
                    <a:cubicBezTo>
                      <a:pt x="44" y="47"/>
                      <a:pt x="44" y="47"/>
                      <a:pt x="44" y="47"/>
                    </a:cubicBezTo>
                    <a:cubicBezTo>
                      <a:pt x="44" y="48"/>
                      <a:pt x="44" y="48"/>
                      <a:pt x="44" y="48"/>
                    </a:cubicBezTo>
                    <a:cubicBezTo>
                      <a:pt x="45" y="47"/>
                      <a:pt x="45" y="47"/>
                      <a:pt x="45" y="47"/>
                    </a:cubicBezTo>
                    <a:cubicBezTo>
                      <a:pt x="44" y="47"/>
                      <a:pt x="44" y="47"/>
                      <a:pt x="44" y="47"/>
                    </a:cubicBezTo>
                    <a:cubicBezTo>
                      <a:pt x="45" y="47"/>
                      <a:pt x="45" y="47"/>
                      <a:pt x="45" y="47"/>
                    </a:cubicBezTo>
                    <a:cubicBezTo>
                      <a:pt x="44" y="47"/>
                      <a:pt x="44" y="47"/>
                      <a:pt x="44" y="47"/>
                    </a:cubicBezTo>
                    <a:cubicBezTo>
                      <a:pt x="44" y="47"/>
                      <a:pt x="44" y="47"/>
                      <a:pt x="44" y="47"/>
                    </a:cubicBezTo>
                    <a:cubicBezTo>
                      <a:pt x="45" y="47"/>
                      <a:pt x="45" y="47"/>
                      <a:pt x="45" y="47"/>
                    </a:cubicBezTo>
                    <a:cubicBezTo>
                      <a:pt x="44" y="47"/>
                      <a:pt x="44" y="47"/>
                      <a:pt x="44" y="47"/>
                    </a:cubicBezTo>
                    <a:cubicBezTo>
                      <a:pt x="45" y="47"/>
                      <a:pt x="45" y="47"/>
                      <a:pt x="45" y="47"/>
                    </a:cubicBezTo>
                    <a:cubicBezTo>
                      <a:pt x="44" y="46"/>
                      <a:pt x="44" y="46"/>
                      <a:pt x="44" y="46"/>
                    </a:cubicBezTo>
                    <a:cubicBezTo>
                      <a:pt x="44" y="47"/>
                      <a:pt x="44" y="47"/>
                      <a:pt x="44" y="47"/>
                    </a:cubicBezTo>
                    <a:cubicBezTo>
                      <a:pt x="45" y="47"/>
                      <a:pt x="45" y="47"/>
                      <a:pt x="45" y="47"/>
                    </a:cubicBezTo>
                    <a:cubicBezTo>
                      <a:pt x="44" y="46"/>
                      <a:pt x="44" y="46"/>
                      <a:pt x="44" y="46"/>
                    </a:cubicBezTo>
                    <a:cubicBezTo>
                      <a:pt x="45" y="47"/>
                      <a:pt x="45" y="47"/>
                      <a:pt x="45" y="47"/>
                    </a:cubicBezTo>
                    <a:cubicBezTo>
                      <a:pt x="46" y="45"/>
                      <a:pt x="46" y="45"/>
                      <a:pt x="46" y="45"/>
                    </a:cubicBezTo>
                    <a:cubicBezTo>
                      <a:pt x="46" y="45"/>
                      <a:pt x="36" y="40"/>
                      <a:pt x="25" y="34"/>
                    </a:cubicBezTo>
                    <a:cubicBezTo>
                      <a:pt x="20" y="32"/>
                      <a:pt x="14" y="29"/>
                      <a:pt x="10" y="27"/>
                    </a:cubicBezTo>
                    <a:cubicBezTo>
                      <a:pt x="8" y="26"/>
                      <a:pt x="6" y="25"/>
                      <a:pt x="5" y="25"/>
                    </a:cubicBezTo>
                    <a:cubicBezTo>
                      <a:pt x="4" y="24"/>
                      <a:pt x="4" y="24"/>
                      <a:pt x="3" y="24"/>
                    </a:cubicBezTo>
                    <a:cubicBezTo>
                      <a:pt x="3" y="24"/>
                      <a:pt x="3" y="24"/>
                      <a:pt x="3" y="24"/>
                    </a:cubicBezTo>
                    <a:cubicBezTo>
                      <a:pt x="2" y="24"/>
                      <a:pt x="2" y="23"/>
                      <a:pt x="2" y="23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6"/>
                      <a:pt x="1" y="26"/>
                      <a:pt x="1" y="26"/>
                    </a:cubicBezTo>
                    <a:cubicBezTo>
                      <a:pt x="1" y="26"/>
                      <a:pt x="4" y="28"/>
                      <a:pt x="8" y="30"/>
                    </a:cubicBezTo>
                    <a:cubicBezTo>
                      <a:pt x="14" y="34"/>
                      <a:pt x="23" y="39"/>
                      <a:pt x="30" y="44"/>
                    </a:cubicBezTo>
                    <a:cubicBezTo>
                      <a:pt x="34" y="46"/>
                      <a:pt x="37" y="48"/>
                      <a:pt x="39" y="50"/>
                    </a:cubicBezTo>
                    <a:cubicBezTo>
                      <a:pt x="41" y="50"/>
                      <a:pt x="42" y="51"/>
                      <a:pt x="42" y="52"/>
                    </a:cubicBezTo>
                    <a:cubicBezTo>
                      <a:pt x="43" y="52"/>
                      <a:pt x="43" y="52"/>
                      <a:pt x="43" y="52"/>
                    </a:cubicBezTo>
                    <a:cubicBezTo>
                      <a:pt x="43" y="52"/>
                      <a:pt x="43" y="52"/>
                      <a:pt x="43" y="52"/>
                    </a:cubicBezTo>
                    <a:cubicBezTo>
                      <a:pt x="43" y="52"/>
                      <a:pt x="43" y="52"/>
                      <a:pt x="43" y="52"/>
                    </a:cubicBezTo>
                    <a:cubicBezTo>
                      <a:pt x="43" y="52"/>
                      <a:pt x="43" y="52"/>
                      <a:pt x="43" y="52"/>
                    </a:cubicBezTo>
                    <a:cubicBezTo>
                      <a:pt x="43" y="52"/>
                      <a:pt x="43" y="52"/>
                      <a:pt x="43" y="52"/>
                    </a:cubicBezTo>
                    <a:cubicBezTo>
                      <a:pt x="43" y="52"/>
                      <a:pt x="43" y="52"/>
                      <a:pt x="43" y="52"/>
                    </a:cubicBezTo>
                    <a:cubicBezTo>
                      <a:pt x="43" y="52"/>
                      <a:pt x="43" y="52"/>
                      <a:pt x="43" y="5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43" y="52"/>
                      <a:pt x="43" y="52"/>
                      <a:pt x="43" y="5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44" y="50"/>
                      <a:pt x="44" y="50"/>
                      <a:pt x="44" y="50"/>
                    </a:cubicBezTo>
                    <a:cubicBezTo>
                      <a:pt x="44" y="50"/>
                      <a:pt x="43" y="50"/>
                      <a:pt x="43" y="51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44" y="50"/>
                      <a:pt x="44" y="50"/>
                      <a:pt x="44" y="50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44" y="50"/>
                      <a:pt x="44" y="50"/>
                      <a:pt x="44" y="50"/>
                    </a:cubicBezTo>
                    <a:cubicBezTo>
                      <a:pt x="44" y="50"/>
                      <a:pt x="44" y="50"/>
                      <a:pt x="44" y="50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44" y="50"/>
                      <a:pt x="44" y="50"/>
                      <a:pt x="44" y="50"/>
                    </a:cubicBezTo>
                    <a:cubicBezTo>
                      <a:pt x="44" y="50"/>
                      <a:pt x="44" y="50"/>
                      <a:pt x="44" y="50"/>
                    </a:cubicBezTo>
                    <a:cubicBezTo>
                      <a:pt x="44" y="50"/>
                      <a:pt x="44" y="50"/>
                      <a:pt x="44" y="50"/>
                    </a:cubicBezTo>
                    <a:cubicBezTo>
                      <a:pt x="44" y="50"/>
                      <a:pt x="44" y="50"/>
                      <a:pt x="44" y="50"/>
                    </a:cubicBezTo>
                    <a:cubicBezTo>
                      <a:pt x="44" y="50"/>
                      <a:pt x="44" y="50"/>
                      <a:pt x="44" y="50"/>
                    </a:cubicBezTo>
                    <a:cubicBezTo>
                      <a:pt x="44" y="50"/>
                      <a:pt x="44" y="50"/>
                      <a:pt x="44" y="50"/>
                    </a:cubicBezTo>
                    <a:cubicBezTo>
                      <a:pt x="44" y="50"/>
                      <a:pt x="43" y="50"/>
                      <a:pt x="42" y="49"/>
                    </a:cubicBezTo>
                    <a:cubicBezTo>
                      <a:pt x="37" y="47"/>
                      <a:pt x="28" y="43"/>
                      <a:pt x="20" y="39"/>
                    </a:cubicBezTo>
                    <a:cubicBezTo>
                      <a:pt x="16" y="37"/>
                      <a:pt x="12" y="35"/>
                      <a:pt x="9" y="33"/>
                    </a:cubicBezTo>
                    <a:cubicBezTo>
                      <a:pt x="6" y="32"/>
                      <a:pt x="5" y="31"/>
                      <a:pt x="5" y="31"/>
                    </a:cubicBezTo>
                    <a:cubicBezTo>
                      <a:pt x="4" y="31"/>
                      <a:pt x="3" y="31"/>
                      <a:pt x="3" y="31"/>
                    </a:cubicBezTo>
                    <a:cubicBezTo>
                      <a:pt x="2" y="32"/>
                      <a:pt x="2" y="32"/>
                      <a:pt x="2" y="32"/>
                    </a:cubicBezTo>
                    <a:cubicBezTo>
                      <a:pt x="2" y="33"/>
                      <a:pt x="3" y="33"/>
                      <a:pt x="3" y="33"/>
                    </a:cubicBezTo>
                    <a:cubicBezTo>
                      <a:pt x="3" y="34"/>
                      <a:pt x="3" y="34"/>
                      <a:pt x="3" y="34"/>
                    </a:cubicBezTo>
                    <a:cubicBezTo>
                      <a:pt x="4" y="34"/>
                      <a:pt x="4" y="35"/>
                      <a:pt x="6" y="36"/>
                    </a:cubicBezTo>
                    <a:cubicBezTo>
                      <a:pt x="15" y="42"/>
                      <a:pt x="43" y="59"/>
                      <a:pt x="43" y="59"/>
                    </a:cubicBezTo>
                    <a:cubicBezTo>
                      <a:pt x="44" y="57"/>
                      <a:pt x="44" y="57"/>
                      <a:pt x="44" y="57"/>
                    </a:cubicBezTo>
                    <a:cubicBezTo>
                      <a:pt x="44" y="56"/>
                      <a:pt x="44" y="56"/>
                      <a:pt x="44" y="56"/>
                    </a:cubicBezTo>
                    <a:cubicBezTo>
                      <a:pt x="4" y="36"/>
                      <a:pt x="4" y="36"/>
                      <a:pt x="4" y="36"/>
                    </a:cubicBezTo>
                    <a:cubicBezTo>
                      <a:pt x="3" y="36"/>
                      <a:pt x="2" y="36"/>
                      <a:pt x="2" y="36"/>
                    </a:cubicBezTo>
                    <a:cubicBezTo>
                      <a:pt x="2" y="37"/>
                      <a:pt x="2" y="38"/>
                      <a:pt x="2" y="38"/>
                    </a:cubicBezTo>
                    <a:cubicBezTo>
                      <a:pt x="43" y="64"/>
                      <a:pt x="43" y="64"/>
                      <a:pt x="43" y="64"/>
                    </a:cubicBezTo>
                    <a:cubicBezTo>
                      <a:pt x="44" y="63"/>
                      <a:pt x="44" y="63"/>
                      <a:pt x="44" y="63"/>
                    </a:cubicBezTo>
                    <a:cubicBezTo>
                      <a:pt x="43" y="62"/>
                      <a:pt x="43" y="62"/>
                      <a:pt x="43" y="62"/>
                    </a:cubicBezTo>
                    <a:cubicBezTo>
                      <a:pt x="44" y="63"/>
                      <a:pt x="44" y="63"/>
                      <a:pt x="44" y="63"/>
                    </a:cubicBezTo>
                    <a:cubicBezTo>
                      <a:pt x="43" y="61"/>
                      <a:pt x="43" y="61"/>
                      <a:pt x="43" y="61"/>
                    </a:cubicBezTo>
                    <a:cubicBezTo>
                      <a:pt x="43" y="62"/>
                      <a:pt x="43" y="62"/>
                      <a:pt x="43" y="62"/>
                    </a:cubicBezTo>
                    <a:cubicBezTo>
                      <a:pt x="44" y="63"/>
                      <a:pt x="44" y="63"/>
                      <a:pt x="44" y="63"/>
                    </a:cubicBezTo>
                    <a:cubicBezTo>
                      <a:pt x="43" y="61"/>
                      <a:pt x="43" y="61"/>
                      <a:pt x="43" y="61"/>
                    </a:cubicBezTo>
                    <a:cubicBezTo>
                      <a:pt x="44" y="63"/>
                      <a:pt x="44" y="63"/>
                      <a:pt x="44" y="63"/>
                    </a:cubicBezTo>
                    <a:cubicBezTo>
                      <a:pt x="44" y="61"/>
                      <a:pt x="44" y="61"/>
                      <a:pt x="44" y="61"/>
                    </a:cubicBezTo>
                    <a:cubicBezTo>
                      <a:pt x="43" y="61"/>
                      <a:pt x="43" y="61"/>
                      <a:pt x="43" y="61"/>
                    </a:cubicBezTo>
                    <a:cubicBezTo>
                      <a:pt x="44" y="63"/>
                      <a:pt x="44" y="63"/>
                      <a:pt x="44" y="63"/>
                    </a:cubicBezTo>
                    <a:cubicBezTo>
                      <a:pt x="44" y="61"/>
                      <a:pt x="44" y="61"/>
                      <a:pt x="44" y="61"/>
                    </a:cubicBezTo>
                    <a:cubicBezTo>
                      <a:pt x="44" y="62"/>
                      <a:pt x="44" y="62"/>
                      <a:pt x="44" y="62"/>
                    </a:cubicBezTo>
                    <a:cubicBezTo>
                      <a:pt x="44" y="61"/>
                      <a:pt x="44" y="61"/>
                      <a:pt x="44" y="61"/>
                    </a:cubicBezTo>
                    <a:cubicBezTo>
                      <a:pt x="44" y="61"/>
                      <a:pt x="44" y="61"/>
                      <a:pt x="44" y="61"/>
                    </a:cubicBezTo>
                    <a:cubicBezTo>
                      <a:pt x="44" y="62"/>
                      <a:pt x="44" y="62"/>
                      <a:pt x="44" y="62"/>
                    </a:cubicBezTo>
                    <a:cubicBezTo>
                      <a:pt x="44" y="61"/>
                      <a:pt x="44" y="61"/>
                      <a:pt x="44" y="61"/>
                    </a:cubicBezTo>
                    <a:cubicBezTo>
                      <a:pt x="44" y="61"/>
                      <a:pt x="44" y="61"/>
                      <a:pt x="44" y="61"/>
                    </a:cubicBezTo>
                    <a:cubicBezTo>
                      <a:pt x="44" y="61"/>
                      <a:pt x="43" y="61"/>
                      <a:pt x="41" y="60"/>
                    </a:cubicBezTo>
                    <a:cubicBezTo>
                      <a:pt x="37" y="58"/>
                      <a:pt x="28" y="53"/>
                      <a:pt x="19" y="48"/>
                    </a:cubicBezTo>
                    <a:cubicBezTo>
                      <a:pt x="15" y="46"/>
                      <a:pt x="11" y="44"/>
                      <a:pt x="8" y="43"/>
                    </a:cubicBezTo>
                    <a:cubicBezTo>
                      <a:pt x="7" y="42"/>
                      <a:pt x="5" y="41"/>
                      <a:pt x="4" y="41"/>
                    </a:cubicBezTo>
                    <a:cubicBezTo>
                      <a:pt x="4" y="40"/>
                      <a:pt x="3" y="40"/>
                      <a:pt x="3" y="40"/>
                    </a:cubicBezTo>
                    <a:cubicBezTo>
                      <a:pt x="3" y="40"/>
                      <a:pt x="2" y="40"/>
                      <a:pt x="2" y="40"/>
                    </a:cubicBezTo>
                    <a:cubicBezTo>
                      <a:pt x="1" y="40"/>
                      <a:pt x="1" y="40"/>
                      <a:pt x="1" y="40"/>
                    </a:cubicBezTo>
                    <a:cubicBezTo>
                      <a:pt x="1" y="40"/>
                      <a:pt x="1" y="40"/>
                      <a:pt x="0" y="41"/>
                    </a:cubicBezTo>
                    <a:cubicBezTo>
                      <a:pt x="0" y="41"/>
                      <a:pt x="0" y="42"/>
                      <a:pt x="1" y="43"/>
                    </a:cubicBezTo>
                    <a:cubicBezTo>
                      <a:pt x="43" y="69"/>
                      <a:pt x="43" y="69"/>
                      <a:pt x="43" y="69"/>
                    </a:cubicBezTo>
                    <a:cubicBezTo>
                      <a:pt x="44" y="68"/>
                      <a:pt x="44" y="68"/>
                      <a:pt x="44" y="68"/>
                    </a:cubicBezTo>
                    <a:cubicBezTo>
                      <a:pt x="43" y="67"/>
                      <a:pt x="43" y="67"/>
                      <a:pt x="43" y="67"/>
                    </a:cubicBezTo>
                    <a:cubicBezTo>
                      <a:pt x="44" y="68"/>
                      <a:pt x="44" y="68"/>
                      <a:pt x="44" y="68"/>
                    </a:cubicBezTo>
                    <a:cubicBezTo>
                      <a:pt x="43" y="66"/>
                      <a:pt x="43" y="66"/>
                      <a:pt x="43" y="66"/>
                    </a:cubicBezTo>
                    <a:cubicBezTo>
                      <a:pt x="43" y="67"/>
                      <a:pt x="43" y="67"/>
                      <a:pt x="43" y="67"/>
                    </a:cubicBezTo>
                    <a:cubicBezTo>
                      <a:pt x="44" y="68"/>
                      <a:pt x="44" y="68"/>
                      <a:pt x="44" y="68"/>
                    </a:cubicBezTo>
                    <a:cubicBezTo>
                      <a:pt x="43" y="66"/>
                      <a:pt x="43" y="66"/>
                      <a:pt x="43" y="66"/>
                    </a:cubicBezTo>
                    <a:cubicBezTo>
                      <a:pt x="44" y="68"/>
                      <a:pt x="44" y="68"/>
                      <a:pt x="44" y="68"/>
                    </a:cubicBezTo>
                    <a:cubicBezTo>
                      <a:pt x="44" y="66"/>
                      <a:pt x="44" y="66"/>
                      <a:pt x="44" y="66"/>
                    </a:cubicBezTo>
                    <a:cubicBezTo>
                      <a:pt x="43" y="66"/>
                      <a:pt x="43" y="66"/>
                      <a:pt x="43" y="66"/>
                    </a:cubicBezTo>
                    <a:cubicBezTo>
                      <a:pt x="44" y="68"/>
                      <a:pt x="44" y="68"/>
                      <a:pt x="44" y="68"/>
                    </a:cubicBezTo>
                    <a:cubicBezTo>
                      <a:pt x="44" y="66"/>
                      <a:pt x="44" y="66"/>
                      <a:pt x="44" y="66"/>
                    </a:cubicBezTo>
                    <a:cubicBezTo>
                      <a:pt x="44" y="67"/>
                      <a:pt x="44" y="67"/>
                      <a:pt x="44" y="67"/>
                    </a:cubicBezTo>
                    <a:cubicBezTo>
                      <a:pt x="44" y="66"/>
                      <a:pt x="44" y="66"/>
                      <a:pt x="44" y="66"/>
                    </a:cubicBezTo>
                    <a:cubicBezTo>
                      <a:pt x="44" y="66"/>
                      <a:pt x="44" y="66"/>
                      <a:pt x="44" y="66"/>
                    </a:cubicBezTo>
                    <a:cubicBezTo>
                      <a:pt x="44" y="67"/>
                      <a:pt x="44" y="67"/>
                      <a:pt x="44" y="67"/>
                    </a:cubicBezTo>
                    <a:cubicBezTo>
                      <a:pt x="44" y="66"/>
                      <a:pt x="44" y="66"/>
                      <a:pt x="44" y="66"/>
                    </a:cubicBezTo>
                    <a:cubicBezTo>
                      <a:pt x="44" y="66"/>
                      <a:pt x="43" y="66"/>
                      <a:pt x="41" y="65"/>
                    </a:cubicBezTo>
                    <a:cubicBezTo>
                      <a:pt x="36" y="63"/>
                      <a:pt x="27" y="58"/>
                      <a:pt x="18" y="54"/>
                    </a:cubicBezTo>
                    <a:cubicBezTo>
                      <a:pt x="14" y="51"/>
                      <a:pt x="10" y="49"/>
                      <a:pt x="7" y="48"/>
                    </a:cubicBezTo>
                    <a:cubicBezTo>
                      <a:pt x="4" y="46"/>
                      <a:pt x="2" y="45"/>
                      <a:pt x="2" y="45"/>
                    </a:cubicBezTo>
                    <a:cubicBezTo>
                      <a:pt x="2" y="45"/>
                      <a:pt x="1" y="45"/>
                      <a:pt x="0" y="46"/>
                    </a:cubicBezTo>
                    <a:cubicBezTo>
                      <a:pt x="0" y="46"/>
                      <a:pt x="0" y="46"/>
                      <a:pt x="0" y="47"/>
                    </a:cubicBezTo>
                    <a:cubicBezTo>
                      <a:pt x="0" y="47"/>
                      <a:pt x="0" y="47"/>
                      <a:pt x="0" y="48"/>
                    </a:cubicBezTo>
                    <a:cubicBezTo>
                      <a:pt x="1" y="48"/>
                      <a:pt x="1" y="48"/>
                      <a:pt x="1" y="48"/>
                    </a:cubicBezTo>
                    <a:cubicBezTo>
                      <a:pt x="2" y="48"/>
                      <a:pt x="3" y="49"/>
                      <a:pt x="4" y="50"/>
                    </a:cubicBezTo>
                    <a:cubicBezTo>
                      <a:pt x="14" y="57"/>
                      <a:pt x="44" y="75"/>
                      <a:pt x="44" y="75"/>
                    </a:cubicBezTo>
                    <a:cubicBezTo>
                      <a:pt x="45" y="74"/>
                      <a:pt x="45" y="74"/>
                      <a:pt x="45" y="74"/>
                    </a:cubicBezTo>
                    <a:cubicBezTo>
                      <a:pt x="44" y="73"/>
                      <a:pt x="44" y="73"/>
                      <a:pt x="44" y="73"/>
                    </a:cubicBezTo>
                    <a:cubicBezTo>
                      <a:pt x="45" y="74"/>
                      <a:pt x="45" y="74"/>
                      <a:pt x="45" y="74"/>
                    </a:cubicBezTo>
                    <a:cubicBezTo>
                      <a:pt x="44" y="72"/>
                      <a:pt x="44" y="72"/>
                      <a:pt x="44" y="72"/>
                    </a:cubicBezTo>
                    <a:cubicBezTo>
                      <a:pt x="44" y="72"/>
                      <a:pt x="44" y="72"/>
                      <a:pt x="44" y="73"/>
                    </a:cubicBezTo>
                    <a:cubicBezTo>
                      <a:pt x="45" y="74"/>
                      <a:pt x="45" y="74"/>
                      <a:pt x="45" y="74"/>
                    </a:cubicBezTo>
                    <a:cubicBezTo>
                      <a:pt x="44" y="72"/>
                      <a:pt x="44" y="72"/>
                      <a:pt x="44" y="72"/>
                    </a:cubicBezTo>
                    <a:cubicBezTo>
                      <a:pt x="45" y="73"/>
                      <a:pt x="45" y="73"/>
                      <a:pt x="45" y="73"/>
                    </a:cubicBezTo>
                    <a:cubicBezTo>
                      <a:pt x="45" y="72"/>
                      <a:pt x="45" y="72"/>
                      <a:pt x="45" y="72"/>
                    </a:cubicBezTo>
                    <a:cubicBezTo>
                      <a:pt x="44" y="72"/>
                      <a:pt x="44" y="72"/>
                      <a:pt x="44" y="72"/>
                    </a:cubicBezTo>
                    <a:cubicBezTo>
                      <a:pt x="45" y="73"/>
                      <a:pt x="45" y="73"/>
                      <a:pt x="45" y="73"/>
                    </a:cubicBezTo>
                    <a:cubicBezTo>
                      <a:pt x="45" y="72"/>
                      <a:pt x="45" y="72"/>
                      <a:pt x="45" y="72"/>
                    </a:cubicBezTo>
                    <a:cubicBezTo>
                      <a:pt x="45" y="73"/>
                      <a:pt x="45" y="73"/>
                      <a:pt x="45" y="73"/>
                    </a:cubicBezTo>
                    <a:cubicBezTo>
                      <a:pt x="45" y="72"/>
                      <a:pt x="45" y="72"/>
                      <a:pt x="45" y="72"/>
                    </a:cubicBezTo>
                    <a:cubicBezTo>
                      <a:pt x="45" y="72"/>
                      <a:pt x="45" y="72"/>
                      <a:pt x="45" y="72"/>
                    </a:cubicBezTo>
                    <a:cubicBezTo>
                      <a:pt x="45" y="73"/>
                      <a:pt x="45" y="73"/>
                      <a:pt x="45" y="73"/>
                    </a:cubicBezTo>
                    <a:cubicBezTo>
                      <a:pt x="45" y="72"/>
                      <a:pt x="45" y="72"/>
                      <a:pt x="45" y="72"/>
                    </a:cubicBezTo>
                    <a:cubicBezTo>
                      <a:pt x="45" y="72"/>
                      <a:pt x="44" y="72"/>
                      <a:pt x="42" y="71"/>
                    </a:cubicBezTo>
                    <a:cubicBezTo>
                      <a:pt x="38" y="69"/>
                      <a:pt x="28" y="65"/>
                      <a:pt x="20" y="61"/>
                    </a:cubicBezTo>
                    <a:cubicBezTo>
                      <a:pt x="16" y="59"/>
                      <a:pt x="12" y="57"/>
                      <a:pt x="9" y="55"/>
                    </a:cubicBezTo>
                    <a:cubicBezTo>
                      <a:pt x="8" y="55"/>
                      <a:pt x="7" y="54"/>
                      <a:pt x="6" y="54"/>
                    </a:cubicBezTo>
                    <a:cubicBezTo>
                      <a:pt x="5" y="53"/>
                      <a:pt x="5" y="53"/>
                      <a:pt x="5" y="53"/>
                    </a:cubicBezTo>
                    <a:cubicBezTo>
                      <a:pt x="4" y="53"/>
                      <a:pt x="4" y="53"/>
                      <a:pt x="4" y="53"/>
                    </a:cubicBezTo>
                    <a:cubicBezTo>
                      <a:pt x="4" y="53"/>
                      <a:pt x="4" y="53"/>
                      <a:pt x="4" y="53"/>
                    </a:cubicBezTo>
                    <a:cubicBezTo>
                      <a:pt x="4" y="53"/>
                      <a:pt x="4" y="53"/>
                      <a:pt x="4" y="53"/>
                    </a:cubicBezTo>
                    <a:cubicBezTo>
                      <a:pt x="3" y="53"/>
                      <a:pt x="3" y="53"/>
                      <a:pt x="3" y="53"/>
                    </a:cubicBezTo>
                    <a:cubicBezTo>
                      <a:pt x="3" y="53"/>
                      <a:pt x="3" y="53"/>
                      <a:pt x="2" y="54"/>
                    </a:cubicBezTo>
                    <a:cubicBezTo>
                      <a:pt x="4" y="54"/>
                      <a:pt x="4" y="54"/>
                      <a:pt x="4" y="54"/>
                    </a:cubicBezTo>
                    <a:cubicBezTo>
                      <a:pt x="3" y="53"/>
                      <a:pt x="3" y="53"/>
                      <a:pt x="3" y="53"/>
                    </a:cubicBezTo>
                    <a:cubicBezTo>
                      <a:pt x="2" y="54"/>
                      <a:pt x="2" y="54"/>
                      <a:pt x="2" y="54"/>
                    </a:cubicBezTo>
                    <a:cubicBezTo>
                      <a:pt x="2" y="55"/>
                      <a:pt x="2" y="55"/>
                      <a:pt x="2" y="55"/>
                    </a:cubicBezTo>
                    <a:cubicBezTo>
                      <a:pt x="3" y="56"/>
                      <a:pt x="3" y="56"/>
                      <a:pt x="3" y="56"/>
                    </a:cubicBezTo>
                    <a:cubicBezTo>
                      <a:pt x="3" y="56"/>
                      <a:pt x="4" y="57"/>
                      <a:pt x="6" y="58"/>
                    </a:cubicBezTo>
                    <a:cubicBezTo>
                      <a:pt x="10" y="60"/>
                      <a:pt x="19" y="66"/>
                      <a:pt x="27" y="70"/>
                    </a:cubicBezTo>
                    <a:cubicBezTo>
                      <a:pt x="31" y="73"/>
                      <a:pt x="35" y="75"/>
                      <a:pt x="38" y="77"/>
                    </a:cubicBezTo>
                    <a:cubicBezTo>
                      <a:pt x="39" y="78"/>
                      <a:pt x="40" y="78"/>
                      <a:pt x="41" y="79"/>
                    </a:cubicBezTo>
                    <a:cubicBezTo>
                      <a:pt x="42" y="80"/>
                      <a:pt x="42" y="80"/>
                      <a:pt x="42" y="80"/>
                    </a:cubicBezTo>
                    <a:cubicBezTo>
                      <a:pt x="42" y="80"/>
                      <a:pt x="42" y="80"/>
                      <a:pt x="42" y="80"/>
                    </a:cubicBezTo>
                    <a:cubicBezTo>
                      <a:pt x="42" y="80"/>
                      <a:pt x="42" y="80"/>
                      <a:pt x="42" y="80"/>
                    </a:cubicBezTo>
                    <a:cubicBezTo>
                      <a:pt x="43" y="79"/>
                      <a:pt x="43" y="79"/>
                      <a:pt x="43" y="79"/>
                    </a:cubicBezTo>
                    <a:cubicBezTo>
                      <a:pt x="42" y="79"/>
                      <a:pt x="42" y="79"/>
                      <a:pt x="42" y="79"/>
                    </a:cubicBezTo>
                    <a:cubicBezTo>
                      <a:pt x="42" y="79"/>
                      <a:pt x="42" y="80"/>
                      <a:pt x="42" y="80"/>
                    </a:cubicBezTo>
                    <a:cubicBezTo>
                      <a:pt x="43" y="79"/>
                      <a:pt x="43" y="79"/>
                      <a:pt x="43" y="79"/>
                    </a:cubicBezTo>
                    <a:cubicBezTo>
                      <a:pt x="42" y="79"/>
                      <a:pt x="42" y="79"/>
                      <a:pt x="42" y="79"/>
                    </a:cubicBezTo>
                    <a:cubicBezTo>
                      <a:pt x="43" y="79"/>
                      <a:pt x="43" y="79"/>
                      <a:pt x="43" y="79"/>
                    </a:cubicBezTo>
                    <a:cubicBezTo>
                      <a:pt x="42" y="78"/>
                      <a:pt x="42" y="78"/>
                      <a:pt x="42" y="78"/>
                    </a:cubicBezTo>
                    <a:cubicBezTo>
                      <a:pt x="42" y="79"/>
                      <a:pt x="42" y="79"/>
                      <a:pt x="42" y="79"/>
                    </a:cubicBezTo>
                    <a:cubicBezTo>
                      <a:pt x="43" y="79"/>
                      <a:pt x="43" y="79"/>
                      <a:pt x="43" y="79"/>
                    </a:cubicBezTo>
                    <a:cubicBezTo>
                      <a:pt x="42" y="78"/>
                      <a:pt x="42" y="78"/>
                      <a:pt x="42" y="78"/>
                    </a:cubicBezTo>
                    <a:cubicBezTo>
                      <a:pt x="43" y="79"/>
                      <a:pt x="43" y="79"/>
                      <a:pt x="43" y="79"/>
                    </a:cubicBezTo>
                    <a:cubicBezTo>
                      <a:pt x="44" y="78"/>
                      <a:pt x="44" y="78"/>
                      <a:pt x="44" y="78"/>
                    </a:cubicBezTo>
                    <a:cubicBezTo>
                      <a:pt x="2" y="57"/>
                      <a:pt x="2" y="57"/>
                      <a:pt x="2" y="57"/>
                    </a:cubicBezTo>
                    <a:cubicBezTo>
                      <a:pt x="2" y="57"/>
                      <a:pt x="1" y="57"/>
                      <a:pt x="1" y="57"/>
                    </a:cubicBezTo>
                    <a:cubicBezTo>
                      <a:pt x="1" y="57"/>
                      <a:pt x="0" y="58"/>
                      <a:pt x="0" y="58"/>
                    </a:cubicBezTo>
                    <a:cubicBezTo>
                      <a:pt x="0" y="59"/>
                      <a:pt x="1" y="59"/>
                      <a:pt x="1" y="59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1" y="60"/>
                      <a:pt x="1" y="60"/>
                      <a:pt x="2" y="60"/>
                    </a:cubicBezTo>
                    <a:cubicBezTo>
                      <a:pt x="5" y="62"/>
                      <a:pt x="16" y="69"/>
                      <a:pt x="25" y="74"/>
                    </a:cubicBezTo>
                    <a:cubicBezTo>
                      <a:pt x="30" y="77"/>
                      <a:pt x="35" y="80"/>
                      <a:pt x="38" y="82"/>
                    </a:cubicBezTo>
                    <a:cubicBezTo>
                      <a:pt x="40" y="84"/>
                      <a:pt x="41" y="85"/>
                      <a:pt x="42" y="85"/>
                    </a:cubicBezTo>
                    <a:cubicBezTo>
                      <a:pt x="43" y="86"/>
                      <a:pt x="43" y="86"/>
                      <a:pt x="44" y="86"/>
                    </a:cubicBezTo>
                    <a:cubicBezTo>
                      <a:pt x="44" y="86"/>
                      <a:pt x="44" y="86"/>
                      <a:pt x="44" y="86"/>
                    </a:cubicBezTo>
                    <a:cubicBezTo>
                      <a:pt x="44" y="86"/>
                      <a:pt x="44" y="86"/>
                      <a:pt x="44" y="86"/>
                    </a:cubicBezTo>
                    <a:cubicBezTo>
                      <a:pt x="44" y="86"/>
                      <a:pt x="44" y="86"/>
                      <a:pt x="44" y="86"/>
                    </a:cubicBezTo>
                    <a:cubicBezTo>
                      <a:pt x="44" y="86"/>
                      <a:pt x="44" y="86"/>
                      <a:pt x="44" y="86"/>
                    </a:cubicBezTo>
                    <a:cubicBezTo>
                      <a:pt x="44" y="86"/>
                      <a:pt x="44" y="86"/>
                      <a:pt x="44" y="86"/>
                    </a:cubicBezTo>
                    <a:cubicBezTo>
                      <a:pt x="44" y="86"/>
                      <a:pt x="44" y="86"/>
                      <a:pt x="44" y="86"/>
                    </a:cubicBezTo>
                    <a:cubicBezTo>
                      <a:pt x="45" y="85"/>
                      <a:pt x="45" y="85"/>
                      <a:pt x="45" y="85"/>
                    </a:cubicBezTo>
                    <a:cubicBezTo>
                      <a:pt x="43" y="85"/>
                      <a:pt x="43" y="85"/>
                      <a:pt x="43" y="85"/>
                    </a:cubicBezTo>
                    <a:cubicBezTo>
                      <a:pt x="43" y="86"/>
                      <a:pt x="44" y="86"/>
                      <a:pt x="44" y="86"/>
                    </a:cubicBezTo>
                    <a:cubicBezTo>
                      <a:pt x="45" y="85"/>
                      <a:pt x="45" y="85"/>
                      <a:pt x="45" y="85"/>
                    </a:cubicBezTo>
                    <a:cubicBezTo>
                      <a:pt x="43" y="85"/>
                      <a:pt x="43" y="85"/>
                      <a:pt x="43" y="85"/>
                    </a:cubicBezTo>
                    <a:cubicBezTo>
                      <a:pt x="45" y="85"/>
                      <a:pt x="45" y="85"/>
                      <a:pt x="45" y="85"/>
                    </a:cubicBezTo>
                    <a:cubicBezTo>
                      <a:pt x="44" y="84"/>
                      <a:pt x="44" y="84"/>
                      <a:pt x="44" y="84"/>
                    </a:cubicBezTo>
                    <a:cubicBezTo>
                      <a:pt x="43" y="85"/>
                      <a:pt x="43" y="85"/>
                      <a:pt x="43" y="85"/>
                    </a:cubicBezTo>
                    <a:cubicBezTo>
                      <a:pt x="45" y="85"/>
                      <a:pt x="45" y="85"/>
                      <a:pt x="45" y="85"/>
                    </a:cubicBezTo>
                    <a:cubicBezTo>
                      <a:pt x="44" y="84"/>
                      <a:pt x="44" y="84"/>
                      <a:pt x="44" y="84"/>
                    </a:cubicBezTo>
                    <a:cubicBezTo>
                      <a:pt x="45" y="85"/>
                      <a:pt x="45" y="85"/>
                      <a:pt x="45" y="85"/>
                    </a:cubicBezTo>
                    <a:cubicBezTo>
                      <a:pt x="45" y="84"/>
                      <a:pt x="45" y="84"/>
                      <a:pt x="45" y="84"/>
                    </a:cubicBezTo>
                    <a:cubicBezTo>
                      <a:pt x="4" y="65"/>
                      <a:pt x="4" y="65"/>
                      <a:pt x="4" y="65"/>
                    </a:cubicBezTo>
                    <a:cubicBezTo>
                      <a:pt x="4" y="65"/>
                      <a:pt x="3" y="65"/>
                      <a:pt x="2" y="66"/>
                    </a:cubicBezTo>
                    <a:cubicBezTo>
                      <a:pt x="2" y="67"/>
                      <a:pt x="2" y="68"/>
                      <a:pt x="3" y="68"/>
                    </a:cubicBezTo>
                    <a:cubicBezTo>
                      <a:pt x="43" y="93"/>
                      <a:pt x="43" y="93"/>
                      <a:pt x="43" y="93"/>
                    </a:cubicBezTo>
                    <a:cubicBezTo>
                      <a:pt x="44" y="92"/>
                      <a:pt x="44" y="92"/>
                      <a:pt x="44" y="92"/>
                    </a:cubicBezTo>
                    <a:cubicBezTo>
                      <a:pt x="43" y="91"/>
                      <a:pt x="43" y="91"/>
                      <a:pt x="43" y="91"/>
                    </a:cubicBezTo>
                    <a:cubicBezTo>
                      <a:pt x="44" y="92"/>
                      <a:pt x="44" y="92"/>
                      <a:pt x="44" y="92"/>
                    </a:cubicBezTo>
                    <a:cubicBezTo>
                      <a:pt x="44" y="91"/>
                      <a:pt x="44" y="91"/>
                      <a:pt x="44" y="91"/>
                    </a:cubicBezTo>
                    <a:cubicBezTo>
                      <a:pt x="43" y="91"/>
                      <a:pt x="43" y="91"/>
                      <a:pt x="43" y="91"/>
                    </a:cubicBezTo>
                    <a:cubicBezTo>
                      <a:pt x="44" y="92"/>
                      <a:pt x="44" y="92"/>
                      <a:pt x="44" y="92"/>
                    </a:cubicBezTo>
                    <a:cubicBezTo>
                      <a:pt x="44" y="91"/>
                      <a:pt x="44" y="91"/>
                      <a:pt x="44" y="91"/>
                    </a:cubicBezTo>
                    <a:cubicBezTo>
                      <a:pt x="44" y="92"/>
                      <a:pt x="44" y="92"/>
                      <a:pt x="44" y="92"/>
                    </a:cubicBezTo>
                    <a:cubicBezTo>
                      <a:pt x="44" y="91"/>
                      <a:pt x="44" y="91"/>
                      <a:pt x="44" y="91"/>
                    </a:cubicBezTo>
                    <a:cubicBezTo>
                      <a:pt x="44" y="91"/>
                      <a:pt x="44" y="91"/>
                      <a:pt x="44" y="91"/>
                    </a:cubicBezTo>
                    <a:cubicBezTo>
                      <a:pt x="44" y="92"/>
                      <a:pt x="44" y="92"/>
                      <a:pt x="44" y="92"/>
                    </a:cubicBezTo>
                    <a:cubicBezTo>
                      <a:pt x="44" y="91"/>
                      <a:pt x="44" y="91"/>
                      <a:pt x="44" y="91"/>
                    </a:cubicBezTo>
                    <a:cubicBezTo>
                      <a:pt x="44" y="91"/>
                      <a:pt x="44" y="91"/>
                      <a:pt x="44" y="91"/>
                    </a:cubicBezTo>
                    <a:cubicBezTo>
                      <a:pt x="44" y="91"/>
                      <a:pt x="44" y="91"/>
                      <a:pt x="44" y="91"/>
                    </a:cubicBezTo>
                    <a:cubicBezTo>
                      <a:pt x="44" y="91"/>
                      <a:pt x="44" y="91"/>
                      <a:pt x="44" y="91"/>
                    </a:cubicBezTo>
                    <a:cubicBezTo>
                      <a:pt x="44" y="91"/>
                      <a:pt x="44" y="91"/>
                      <a:pt x="44" y="91"/>
                    </a:cubicBezTo>
                    <a:cubicBezTo>
                      <a:pt x="44" y="91"/>
                      <a:pt x="44" y="91"/>
                      <a:pt x="44" y="91"/>
                    </a:cubicBezTo>
                    <a:cubicBezTo>
                      <a:pt x="44" y="91"/>
                      <a:pt x="43" y="90"/>
                      <a:pt x="42" y="90"/>
                    </a:cubicBezTo>
                    <a:cubicBezTo>
                      <a:pt x="37" y="88"/>
                      <a:pt x="28" y="83"/>
                      <a:pt x="20" y="79"/>
                    </a:cubicBezTo>
                    <a:cubicBezTo>
                      <a:pt x="16" y="76"/>
                      <a:pt x="13" y="74"/>
                      <a:pt x="10" y="73"/>
                    </a:cubicBezTo>
                    <a:cubicBezTo>
                      <a:pt x="8" y="72"/>
                      <a:pt x="7" y="72"/>
                      <a:pt x="6" y="71"/>
                    </a:cubicBezTo>
                    <a:cubicBezTo>
                      <a:pt x="6" y="71"/>
                      <a:pt x="5" y="71"/>
                      <a:pt x="5" y="71"/>
                    </a:cubicBezTo>
                    <a:cubicBezTo>
                      <a:pt x="4" y="70"/>
                      <a:pt x="4" y="70"/>
                      <a:pt x="4" y="70"/>
                    </a:cubicBezTo>
                    <a:cubicBezTo>
                      <a:pt x="4" y="70"/>
                      <a:pt x="4" y="70"/>
                      <a:pt x="4" y="70"/>
                    </a:cubicBezTo>
                    <a:cubicBezTo>
                      <a:pt x="3" y="70"/>
                      <a:pt x="3" y="70"/>
                      <a:pt x="3" y="70"/>
                    </a:cubicBezTo>
                    <a:cubicBezTo>
                      <a:pt x="3" y="70"/>
                      <a:pt x="3" y="71"/>
                      <a:pt x="2" y="71"/>
                    </a:cubicBezTo>
                    <a:cubicBezTo>
                      <a:pt x="4" y="72"/>
                      <a:pt x="4" y="72"/>
                      <a:pt x="4" y="72"/>
                    </a:cubicBezTo>
                    <a:cubicBezTo>
                      <a:pt x="3" y="71"/>
                      <a:pt x="3" y="71"/>
                      <a:pt x="3" y="71"/>
                    </a:cubicBezTo>
                    <a:cubicBezTo>
                      <a:pt x="2" y="71"/>
                      <a:pt x="2" y="72"/>
                      <a:pt x="2" y="72"/>
                    </a:cubicBezTo>
                    <a:cubicBezTo>
                      <a:pt x="2" y="72"/>
                      <a:pt x="2" y="72"/>
                      <a:pt x="2" y="73"/>
                    </a:cubicBezTo>
                    <a:cubicBezTo>
                      <a:pt x="3" y="73"/>
                      <a:pt x="3" y="73"/>
                      <a:pt x="3" y="73"/>
                    </a:cubicBezTo>
                    <a:cubicBezTo>
                      <a:pt x="3" y="73"/>
                      <a:pt x="3" y="73"/>
                      <a:pt x="4" y="74"/>
                    </a:cubicBezTo>
                    <a:cubicBezTo>
                      <a:pt x="7" y="76"/>
                      <a:pt x="17" y="82"/>
                      <a:pt x="26" y="88"/>
                    </a:cubicBezTo>
                    <a:cubicBezTo>
                      <a:pt x="35" y="93"/>
                      <a:pt x="44" y="99"/>
                      <a:pt x="44" y="99"/>
                    </a:cubicBezTo>
                    <a:cubicBezTo>
                      <a:pt x="44" y="97"/>
                      <a:pt x="44" y="97"/>
                      <a:pt x="44" y="97"/>
                    </a:cubicBezTo>
                    <a:cubicBezTo>
                      <a:pt x="45" y="96"/>
                      <a:pt x="45" y="96"/>
                      <a:pt x="45" y="96"/>
                    </a:cubicBezTo>
                    <a:cubicBezTo>
                      <a:pt x="3" y="76"/>
                      <a:pt x="3" y="76"/>
                      <a:pt x="3" y="76"/>
                    </a:cubicBezTo>
                    <a:cubicBezTo>
                      <a:pt x="2" y="76"/>
                      <a:pt x="1" y="76"/>
                      <a:pt x="1" y="76"/>
                    </a:cubicBezTo>
                    <a:cubicBezTo>
                      <a:pt x="1" y="77"/>
                      <a:pt x="1" y="77"/>
                      <a:pt x="1" y="77"/>
                    </a:cubicBezTo>
                    <a:cubicBezTo>
                      <a:pt x="1" y="78"/>
                      <a:pt x="1" y="78"/>
                      <a:pt x="1" y="78"/>
                    </a:cubicBezTo>
                    <a:cubicBezTo>
                      <a:pt x="1" y="79"/>
                      <a:pt x="2" y="79"/>
                      <a:pt x="2" y="79"/>
                    </a:cubicBezTo>
                    <a:cubicBezTo>
                      <a:pt x="4" y="81"/>
                      <a:pt x="7" y="83"/>
                      <a:pt x="11" y="85"/>
                    </a:cubicBezTo>
                    <a:cubicBezTo>
                      <a:pt x="23" y="93"/>
                      <a:pt x="42" y="104"/>
                      <a:pt x="42" y="104"/>
                    </a:cubicBezTo>
                    <a:cubicBezTo>
                      <a:pt x="43" y="103"/>
                      <a:pt x="43" y="103"/>
                      <a:pt x="43" y="103"/>
                    </a:cubicBezTo>
                    <a:cubicBezTo>
                      <a:pt x="44" y="101"/>
                      <a:pt x="44" y="101"/>
                      <a:pt x="44" y="101"/>
                    </a:cubicBezTo>
                    <a:cubicBezTo>
                      <a:pt x="2" y="81"/>
                      <a:pt x="2" y="81"/>
                      <a:pt x="2" y="81"/>
                    </a:cubicBezTo>
                    <a:cubicBezTo>
                      <a:pt x="2" y="81"/>
                      <a:pt x="1" y="81"/>
                      <a:pt x="0" y="82"/>
                    </a:cubicBezTo>
                    <a:cubicBezTo>
                      <a:pt x="0" y="82"/>
                      <a:pt x="0" y="83"/>
                      <a:pt x="1" y="84"/>
                    </a:cubicBezTo>
                    <a:cubicBezTo>
                      <a:pt x="43" y="110"/>
                      <a:pt x="43" y="110"/>
                      <a:pt x="43" y="110"/>
                    </a:cubicBezTo>
                    <a:cubicBezTo>
                      <a:pt x="44" y="109"/>
                      <a:pt x="44" y="109"/>
                      <a:pt x="44" y="109"/>
                    </a:cubicBezTo>
                    <a:cubicBezTo>
                      <a:pt x="43" y="108"/>
                      <a:pt x="43" y="108"/>
                      <a:pt x="43" y="108"/>
                    </a:cubicBezTo>
                    <a:cubicBezTo>
                      <a:pt x="44" y="109"/>
                      <a:pt x="44" y="109"/>
                      <a:pt x="44" y="109"/>
                    </a:cubicBezTo>
                    <a:cubicBezTo>
                      <a:pt x="43" y="107"/>
                      <a:pt x="43" y="107"/>
                      <a:pt x="43" y="107"/>
                    </a:cubicBezTo>
                    <a:cubicBezTo>
                      <a:pt x="43" y="108"/>
                      <a:pt x="43" y="108"/>
                      <a:pt x="43" y="108"/>
                    </a:cubicBezTo>
                    <a:cubicBezTo>
                      <a:pt x="44" y="109"/>
                      <a:pt x="44" y="109"/>
                      <a:pt x="44" y="109"/>
                    </a:cubicBezTo>
                    <a:cubicBezTo>
                      <a:pt x="43" y="107"/>
                      <a:pt x="43" y="107"/>
                      <a:pt x="43" y="107"/>
                    </a:cubicBezTo>
                    <a:cubicBezTo>
                      <a:pt x="44" y="109"/>
                      <a:pt x="44" y="109"/>
                      <a:pt x="44" y="109"/>
                    </a:cubicBezTo>
                    <a:cubicBezTo>
                      <a:pt x="44" y="107"/>
                      <a:pt x="44" y="107"/>
                      <a:pt x="44" y="107"/>
                    </a:cubicBezTo>
                    <a:cubicBezTo>
                      <a:pt x="43" y="107"/>
                      <a:pt x="43" y="107"/>
                      <a:pt x="43" y="107"/>
                    </a:cubicBezTo>
                    <a:cubicBezTo>
                      <a:pt x="44" y="109"/>
                      <a:pt x="44" y="109"/>
                      <a:pt x="44" y="109"/>
                    </a:cubicBezTo>
                    <a:cubicBezTo>
                      <a:pt x="44" y="107"/>
                      <a:pt x="44" y="107"/>
                      <a:pt x="44" y="107"/>
                    </a:cubicBezTo>
                    <a:cubicBezTo>
                      <a:pt x="44" y="108"/>
                      <a:pt x="44" y="108"/>
                      <a:pt x="44" y="108"/>
                    </a:cubicBezTo>
                    <a:cubicBezTo>
                      <a:pt x="44" y="107"/>
                      <a:pt x="44" y="107"/>
                      <a:pt x="44" y="107"/>
                    </a:cubicBezTo>
                    <a:cubicBezTo>
                      <a:pt x="44" y="107"/>
                      <a:pt x="44" y="107"/>
                      <a:pt x="44" y="107"/>
                    </a:cubicBezTo>
                    <a:cubicBezTo>
                      <a:pt x="44" y="108"/>
                      <a:pt x="44" y="108"/>
                      <a:pt x="44" y="108"/>
                    </a:cubicBezTo>
                    <a:cubicBezTo>
                      <a:pt x="44" y="107"/>
                      <a:pt x="44" y="107"/>
                      <a:pt x="44" y="107"/>
                    </a:cubicBezTo>
                    <a:cubicBezTo>
                      <a:pt x="44" y="107"/>
                      <a:pt x="44" y="107"/>
                      <a:pt x="44" y="107"/>
                    </a:cubicBezTo>
                    <a:cubicBezTo>
                      <a:pt x="44" y="107"/>
                      <a:pt x="44" y="107"/>
                      <a:pt x="44" y="107"/>
                    </a:cubicBezTo>
                    <a:cubicBezTo>
                      <a:pt x="44" y="107"/>
                      <a:pt x="44" y="107"/>
                      <a:pt x="44" y="107"/>
                    </a:cubicBezTo>
                    <a:cubicBezTo>
                      <a:pt x="44" y="107"/>
                      <a:pt x="44" y="107"/>
                      <a:pt x="44" y="107"/>
                    </a:cubicBezTo>
                    <a:cubicBezTo>
                      <a:pt x="44" y="107"/>
                      <a:pt x="44" y="107"/>
                      <a:pt x="44" y="107"/>
                    </a:cubicBezTo>
                    <a:cubicBezTo>
                      <a:pt x="44" y="107"/>
                      <a:pt x="43" y="107"/>
                      <a:pt x="42" y="106"/>
                    </a:cubicBezTo>
                    <a:cubicBezTo>
                      <a:pt x="37" y="104"/>
                      <a:pt x="28" y="100"/>
                      <a:pt x="20" y="95"/>
                    </a:cubicBezTo>
                    <a:cubicBezTo>
                      <a:pt x="16" y="93"/>
                      <a:pt x="12" y="92"/>
                      <a:pt x="9" y="90"/>
                    </a:cubicBezTo>
                    <a:cubicBezTo>
                      <a:pt x="7" y="89"/>
                      <a:pt x="6" y="89"/>
                      <a:pt x="5" y="88"/>
                    </a:cubicBezTo>
                    <a:cubicBezTo>
                      <a:pt x="4" y="88"/>
                      <a:pt x="4" y="88"/>
                      <a:pt x="4" y="88"/>
                    </a:cubicBezTo>
                    <a:cubicBezTo>
                      <a:pt x="3" y="88"/>
                      <a:pt x="3" y="88"/>
                      <a:pt x="2" y="88"/>
                    </a:cubicBezTo>
                    <a:cubicBezTo>
                      <a:pt x="2" y="88"/>
                      <a:pt x="2" y="88"/>
                      <a:pt x="2" y="88"/>
                    </a:cubicBezTo>
                    <a:cubicBezTo>
                      <a:pt x="2" y="88"/>
                      <a:pt x="1" y="88"/>
                      <a:pt x="1" y="88"/>
                    </a:cubicBezTo>
                    <a:cubicBezTo>
                      <a:pt x="1" y="89"/>
                      <a:pt x="1" y="90"/>
                      <a:pt x="2" y="90"/>
                    </a:cubicBezTo>
                    <a:cubicBezTo>
                      <a:pt x="42" y="116"/>
                      <a:pt x="42" y="116"/>
                      <a:pt x="42" y="116"/>
                    </a:cubicBezTo>
                    <a:cubicBezTo>
                      <a:pt x="43" y="115"/>
                      <a:pt x="43" y="115"/>
                      <a:pt x="43" y="115"/>
                    </a:cubicBezTo>
                    <a:cubicBezTo>
                      <a:pt x="42" y="114"/>
                      <a:pt x="42" y="114"/>
                      <a:pt x="42" y="114"/>
                    </a:cubicBezTo>
                    <a:cubicBezTo>
                      <a:pt x="43" y="115"/>
                      <a:pt x="43" y="115"/>
                      <a:pt x="43" y="115"/>
                    </a:cubicBezTo>
                    <a:cubicBezTo>
                      <a:pt x="43" y="113"/>
                      <a:pt x="43" y="113"/>
                      <a:pt x="43" y="113"/>
                    </a:cubicBezTo>
                    <a:cubicBezTo>
                      <a:pt x="42" y="113"/>
                      <a:pt x="42" y="113"/>
                      <a:pt x="42" y="114"/>
                    </a:cubicBezTo>
                    <a:cubicBezTo>
                      <a:pt x="43" y="115"/>
                      <a:pt x="43" y="115"/>
                      <a:pt x="43" y="115"/>
                    </a:cubicBezTo>
                    <a:cubicBezTo>
                      <a:pt x="43" y="113"/>
                      <a:pt x="43" y="113"/>
                      <a:pt x="43" y="113"/>
                    </a:cubicBezTo>
                    <a:cubicBezTo>
                      <a:pt x="43" y="115"/>
                      <a:pt x="43" y="115"/>
                      <a:pt x="43" y="115"/>
                    </a:cubicBezTo>
                    <a:cubicBezTo>
                      <a:pt x="43" y="113"/>
                      <a:pt x="43" y="113"/>
                      <a:pt x="43" y="113"/>
                    </a:cubicBezTo>
                    <a:cubicBezTo>
                      <a:pt x="43" y="113"/>
                      <a:pt x="43" y="113"/>
                      <a:pt x="43" y="113"/>
                    </a:cubicBezTo>
                    <a:cubicBezTo>
                      <a:pt x="43" y="115"/>
                      <a:pt x="43" y="115"/>
                      <a:pt x="43" y="115"/>
                    </a:cubicBezTo>
                    <a:cubicBezTo>
                      <a:pt x="43" y="113"/>
                      <a:pt x="43" y="113"/>
                      <a:pt x="43" y="113"/>
                    </a:cubicBezTo>
                    <a:cubicBezTo>
                      <a:pt x="43" y="114"/>
                      <a:pt x="43" y="114"/>
                      <a:pt x="43" y="114"/>
                    </a:cubicBezTo>
                    <a:cubicBezTo>
                      <a:pt x="43" y="113"/>
                      <a:pt x="43" y="113"/>
                      <a:pt x="43" y="113"/>
                    </a:cubicBezTo>
                    <a:cubicBezTo>
                      <a:pt x="43" y="113"/>
                      <a:pt x="43" y="113"/>
                      <a:pt x="43" y="113"/>
                    </a:cubicBezTo>
                    <a:cubicBezTo>
                      <a:pt x="43" y="114"/>
                      <a:pt x="43" y="114"/>
                      <a:pt x="43" y="114"/>
                    </a:cubicBezTo>
                    <a:cubicBezTo>
                      <a:pt x="43" y="113"/>
                      <a:pt x="43" y="113"/>
                      <a:pt x="43" y="113"/>
                    </a:cubicBezTo>
                    <a:cubicBezTo>
                      <a:pt x="43" y="113"/>
                      <a:pt x="43" y="113"/>
                      <a:pt x="43" y="113"/>
                    </a:cubicBezTo>
                    <a:cubicBezTo>
                      <a:pt x="43" y="113"/>
                      <a:pt x="43" y="113"/>
                      <a:pt x="43" y="113"/>
                    </a:cubicBezTo>
                    <a:cubicBezTo>
                      <a:pt x="43" y="113"/>
                      <a:pt x="43" y="113"/>
                      <a:pt x="43" y="113"/>
                    </a:cubicBezTo>
                    <a:cubicBezTo>
                      <a:pt x="43" y="113"/>
                      <a:pt x="43" y="113"/>
                      <a:pt x="43" y="113"/>
                    </a:cubicBezTo>
                    <a:cubicBezTo>
                      <a:pt x="43" y="113"/>
                      <a:pt x="43" y="113"/>
                      <a:pt x="43" y="113"/>
                    </a:cubicBezTo>
                    <a:cubicBezTo>
                      <a:pt x="43" y="113"/>
                      <a:pt x="42" y="113"/>
                      <a:pt x="41" y="112"/>
                    </a:cubicBezTo>
                    <a:cubicBezTo>
                      <a:pt x="37" y="110"/>
                      <a:pt x="27" y="105"/>
                      <a:pt x="19" y="101"/>
                    </a:cubicBezTo>
                    <a:cubicBezTo>
                      <a:pt x="15" y="99"/>
                      <a:pt x="11" y="97"/>
                      <a:pt x="8" y="95"/>
                    </a:cubicBezTo>
                    <a:cubicBezTo>
                      <a:pt x="7" y="94"/>
                      <a:pt x="5" y="94"/>
                      <a:pt x="4" y="93"/>
                    </a:cubicBezTo>
                    <a:cubicBezTo>
                      <a:pt x="4" y="93"/>
                      <a:pt x="3" y="93"/>
                      <a:pt x="3" y="93"/>
                    </a:cubicBezTo>
                    <a:cubicBezTo>
                      <a:pt x="3" y="93"/>
                      <a:pt x="3" y="93"/>
                      <a:pt x="2" y="92"/>
                    </a:cubicBezTo>
                    <a:cubicBezTo>
                      <a:pt x="1" y="93"/>
                      <a:pt x="1" y="93"/>
                      <a:pt x="1" y="93"/>
                    </a:cubicBezTo>
                    <a:cubicBezTo>
                      <a:pt x="1" y="93"/>
                      <a:pt x="1" y="93"/>
                      <a:pt x="1" y="93"/>
                    </a:cubicBezTo>
                    <a:cubicBezTo>
                      <a:pt x="0" y="94"/>
                      <a:pt x="0" y="95"/>
                      <a:pt x="1" y="95"/>
                    </a:cubicBezTo>
                    <a:cubicBezTo>
                      <a:pt x="25" y="110"/>
                      <a:pt x="25" y="110"/>
                      <a:pt x="25" y="110"/>
                    </a:cubicBezTo>
                    <a:cubicBezTo>
                      <a:pt x="4" y="101"/>
                      <a:pt x="4" y="101"/>
                      <a:pt x="4" y="101"/>
                    </a:cubicBezTo>
                    <a:cubicBezTo>
                      <a:pt x="3" y="100"/>
                      <a:pt x="2" y="101"/>
                      <a:pt x="2" y="101"/>
                    </a:cubicBezTo>
                    <a:cubicBezTo>
                      <a:pt x="2" y="102"/>
                      <a:pt x="2" y="102"/>
                      <a:pt x="2" y="102"/>
                    </a:cubicBezTo>
                    <a:cubicBezTo>
                      <a:pt x="2" y="103"/>
                      <a:pt x="2" y="103"/>
                      <a:pt x="2" y="103"/>
                    </a:cubicBezTo>
                    <a:cubicBezTo>
                      <a:pt x="2" y="104"/>
                      <a:pt x="3" y="104"/>
                      <a:pt x="3" y="104"/>
                    </a:cubicBezTo>
                    <a:cubicBezTo>
                      <a:pt x="5" y="106"/>
                      <a:pt x="8" y="108"/>
                      <a:pt x="12" y="110"/>
                    </a:cubicBezTo>
                    <a:cubicBezTo>
                      <a:pt x="19" y="114"/>
                      <a:pt x="27" y="119"/>
                      <a:pt x="33" y="122"/>
                    </a:cubicBezTo>
                    <a:cubicBezTo>
                      <a:pt x="36" y="124"/>
                      <a:pt x="39" y="126"/>
                      <a:pt x="41" y="127"/>
                    </a:cubicBezTo>
                    <a:cubicBezTo>
                      <a:pt x="42" y="128"/>
                      <a:pt x="43" y="128"/>
                      <a:pt x="43" y="129"/>
                    </a:cubicBezTo>
                    <a:cubicBezTo>
                      <a:pt x="44" y="129"/>
                      <a:pt x="44" y="129"/>
                      <a:pt x="44" y="129"/>
                    </a:cubicBezTo>
                    <a:cubicBezTo>
                      <a:pt x="44" y="129"/>
                      <a:pt x="44" y="129"/>
                      <a:pt x="44" y="129"/>
                    </a:cubicBezTo>
                    <a:cubicBezTo>
                      <a:pt x="44" y="128"/>
                      <a:pt x="44" y="128"/>
                      <a:pt x="44" y="128"/>
                    </a:cubicBezTo>
                    <a:cubicBezTo>
                      <a:pt x="44" y="129"/>
                      <a:pt x="44" y="129"/>
                      <a:pt x="44" y="129"/>
                    </a:cubicBezTo>
                    <a:cubicBezTo>
                      <a:pt x="44" y="129"/>
                      <a:pt x="44" y="129"/>
                      <a:pt x="44" y="129"/>
                    </a:cubicBezTo>
                    <a:cubicBezTo>
                      <a:pt x="44" y="128"/>
                      <a:pt x="44" y="128"/>
                      <a:pt x="44" y="128"/>
                    </a:cubicBezTo>
                    <a:cubicBezTo>
                      <a:pt x="44" y="129"/>
                      <a:pt x="44" y="129"/>
                      <a:pt x="44" y="129"/>
                    </a:cubicBezTo>
                    <a:cubicBezTo>
                      <a:pt x="45" y="128"/>
                      <a:pt x="45" y="128"/>
                      <a:pt x="45" y="128"/>
                    </a:cubicBezTo>
                    <a:cubicBezTo>
                      <a:pt x="43" y="128"/>
                      <a:pt x="43" y="128"/>
                      <a:pt x="43" y="128"/>
                    </a:cubicBezTo>
                    <a:cubicBezTo>
                      <a:pt x="43" y="129"/>
                      <a:pt x="44" y="129"/>
                      <a:pt x="44" y="129"/>
                    </a:cubicBezTo>
                    <a:cubicBezTo>
                      <a:pt x="45" y="128"/>
                      <a:pt x="45" y="128"/>
                      <a:pt x="45" y="128"/>
                    </a:cubicBezTo>
                    <a:cubicBezTo>
                      <a:pt x="43" y="128"/>
                      <a:pt x="43" y="128"/>
                      <a:pt x="43" y="128"/>
                    </a:cubicBezTo>
                    <a:cubicBezTo>
                      <a:pt x="45" y="128"/>
                      <a:pt x="45" y="128"/>
                      <a:pt x="45" y="128"/>
                    </a:cubicBezTo>
                    <a:cubicBezTo>
                      <a:pt x="44" y="127"/>
                      <a:pt x="44" y="127"/>
                      <a:pt x="44" y="127"/>
                    </a:cubicBezTo>
                    <a:cubicBezTo>
                      <a:pt x="43" y="128"/>
                      <a:pt x="43" y="128"/>
                      <a:pt x="43" y="128"/>
                    </a:cubicBezTo>
                    <a:cubicBezTo>
                      <a:pt x="45" y="128"/>
                      <a:pt x="45" y="128"/>
                      <a:pt x="45" y="128"/>
                    </a:cubicBezTo>
                    <a:cubicBezTo>
                      <a:pt x="44" y="127"/>
                      <a:pt x="44" y="127"/>
                      <a:pt x="44" y="127"/>
                    </a:cubicBezTo>
                    <a:cubicBezTo>
                      <a:pt x="45" y="128"/>
                      <a:pt x="45" y="128"/>
                      <a:pt x="45" y="128"/>
                    </a:cubicBezTo>
                    <a:cubicBezTo>
                      <a:pt x="45" y="127"/>
                      <a:pt x="45" y="127"/>
                      <a:pt x="45" y="127"/>
                    </a:cubicBezTo>
                    <a:cubicBezTo>
                      <a:pt x="3" y="107"/>
                      <a:pt x="3" y="107"/>
                      <a:pt x="3" y="107"/>
                    </a:cubicBezTo>
                    <a:cubicBezTo>
                      <a:pt x="3" y="107"/>
                      <a:pt x="2" y="107"/>
                      <a:pt x="1" y="108"/>
                    </a:cubicBezTo>
                    <a:cubicBezTo>
                      <a:pt x="1" y="108"/>
                      <a:pt x="1" y="109"/>
                      <a:pt x="2" y="110"/>
                    </a:cubicBezTo>
                    <a:cubicBezTo>
                      <a:pt x="43" y="136"/>
                      <a:pt x="43" y="136"/>
                      <a:pt x="43" y="136"/>
                    </a:cubicBezTo>
                    <a:cubicBezTo>
                      <a:pt x="44" y="135"/>
                      <a:pt x="44" y="135"/>
                      <a:pt x="44" y="135"/>
                    </a:cubicBezTo>
                    <a:cubicBezTo>
                      <a:pt x="43" y="134"/>
                      <a:pt x="43" y="134"/>
                      <a:pt x="43" y="134"/>
                    </a:cubicBezTo>
                    <a:cubicBezTo>
                      <a:pt x="44" y="134"/>
                      <a:pt x="44" y="134"/>
                      <a:pt x="44" y="134"/>
                    </a:cubicBezTo>
                    <a:cubicBezTo>
                      <a:pt x="44" y="133"/>
                      <a:pt x="44" y="133"/>
                      <a:pt x="44" y="133"/>
                    </a:cubicBezTo>
                    <a:cubicBezTo>
                      <a:pt x="44" y="133"/>
                      <a:pt x="43" y="133"/>
                      <a:pt x="43" y="134"/>
                    </a:cubicBezTo>
                    <a:cubicBezTo>
                      <a:pt x="44" y="134"/>
                      <a:pt x="44" y="134"/>
                      <a:pt x="44" y="134"/>
                    </a:cubicBezTo>
                    <a:cubicBezTo>
                      <a:pt x="44" y="133"/>
                      <a:pt x="44" y="133"/>
                      <a:pt x="44" y="133"/>
                    </a:cubicBezTo>
                    <a:cubicBezTo>
                      <a:pt x="44" y="134"/>
                      <a:pt x="44" y="134"/>
                      <a:pt x="44" y="134"/>
                    </a:cubicBezTo>
                    <a:cubicBezTo>
                      <a:pt x="44" y="133"/>
                      <a:pt x="44" y="133"/>
                      <a:pt x="44" y="133"/>
                    </a:cubicBezTo>
                    <a:cubicBezTo>
                      <a:pt x="44" y="133"/>
                      <a:pt x="44" y="133"/>
                      <a:pt x="44" y="133"/>
                    </a:cubicBezTo>
                    <a:cubicBezTo>
                      <a:pt x="44" y="134"/>
                      <a:pt x="44" y="134"/>
                      <a:pt x="44" y="134"/>
                    </a:cubicBezTo>
                    <a:cubicBezTo>
                      <a:pt x="44" y="133"/>
                      <a:pt x="44" y="133"/>
                      <a:pt x="44" y="133"/>
                    </a:cubicBezTo>
                    <a:cubicBezTo>
                      <a:pt x="44" y="134"/>
                      <a:pt x="44" y="134"/>
                      <a:pt x="44" y="134"/>
                    </a:cubicBezTo>
                    <a:cubicBezTo>
                      <a:pt x="44" y="133"/>
                      <a:pt x="44" y="133"/>
                      <a:pt x="44" y="133"/>
                    </a:cubicBezTo>
                    <a:cubicBezTo>
                      <a:pt x="44" y="133"/>
                      <a:pt x="44" y="133"/>
                      <a:pt x="44" y="133"/>
                    </a:cubicBezTo>
                    <a:cubicBezTo>
                      <a:pt x="44" y="134"/>
                      <a:pt x="44" y="134"/>
                      <a:pt x="44" y="134"/>
                    </a:cubicBezTo>
                    <a:cubicBezTo>
                      <a:pt x="44" y="133"/>
                      <a:pt x="44" y="133"/>
                      <a:pt x="44" y="133"/>
                    </a:cubicBezTo>
                    <a:cubicBezTo>
                      <a:pt x="44" y="133"/>
                      <a:pt x="44" y="133"/>
                      <a:pt x="44" y="133"/>
                    </a:cubicBezTo>
                    <a:cubicBezTo>
                      <a:pt x="41" y="132"/>
                      <a:pt x="31" y="127"/>
                      <a:pt x="22" y="123"/>
                    </a:cubicBezTo>
                    <a:cubicBezTo>
                      <a:pt x="17" y="121"/>
                      <a:pt x="13" y="119"/>
                      <a:pt x="10" y="117"/>
                    </a:cubicBezTo>
                    <a:cubicBezTo>
                      <a:pt x="8" y="116"/>
                      <a:pt x="7" y="116"/>
                      <a:pt x="6" y="115"/>
                    </a:cubicBezTo>
                    <a:cubicBezTo>
                      <a:pt x="6" y="115"/>
                      <a:pt x="5" y="115"/>
                      <a:pt x="5" y="115"/>
                    </a:cubicBezTo>
                    <a:cubicBezTo>
                      <a:pt x="5" y="114"/>
                      <a:pt x="5" y="114"/>
                      <a:pt x="5" y="114"/>
                    </a:cubicBezTo>
                    <a:cubicBezTo>
                      <a:pt x="5" y="114"/>
                      <a:pt x="5" y="114"/>
                      <a:pt x="5" y="114"/>
                    </a:cubicBezTo>
                    <a:cubicBezTo>
                      <a:pt x="4" y="114"/>
                      <a:pt x="4" y="114"/>
                      <a:pt x="4" y="114"/>
                    </a:cubicBezTo>
                    <a:cubicBezTo>
                      <a:pt x="4" y="114"/>
                      <a:pt x="4" y="114"/>
                      <a:pt x="4" y="114"/>
                    </a:cubicBezTo>
                    <a:cubicBezTo>
                      <a:pt x="4" y="114"/>
                      <a:pt x="4" y="114"/>
                      <a:pt x="4" y="114"/>
                    </a:cubicBezTo>
                    <a:cubicBezTo>
                      <a:pt x="3" y="114"/>
                      <a:pt x="3" y="115"/>
                      <a:pt x="3" y="115"/>
                    </a:cubicBezTo>
                    <a:cubicBezTo>
                      <a:pt x="2" y="116"/>
                      <a:pt x="3" y="117"/>
                      <a:pt x="3" y="117"/>
                    </a:cubicBezTo>
                    <a:cubicBezTo>
                      <a:pt x="3" y="117"/>
                      <a:pt x="6" y="118"/>
                      <a:pt x="9" y="121"/>
                    </a:cubicBezTo>
                    <a:cubicBezTo>
                      <a:pt x="15" y="124"/>
                      <a:pt x="23" y="129"/>
                      <a:pt x="30" y="133"/>
                    </a:cubicBezTo>
                    <a:cubicBezTo>
                      <a:pt x="34" y="135"/>
                      <a:pt x="37" y="137"/>
                      <a:pt x="39" y="139"/>
                    </a:cubicBezTo>
                    <a:cubicBezTo>
                      <a:pt x="40" y="140"/>
                      <a:pt x="41" y="140"/>
                      <a:pt x="42" y="141"/>
                    </a:cubicBezTo>
                    <a:cubicBezTo>
                      <a:pt x="42" y="141"/>
                      <a:pt x="42" y="141"/>
                      <a:pt x="42" y="141"/>
                    </a:cubicBezTo>
                    <a:cubicBezTo>
                      <a:pt x="42" y="141"/>
                      <a:pt x="42" y="141"/>
                      <a:pt x="42" y="141"/>
                    </a:cubicBezTo>
                    <a:cubicBezTo>
                      <a:pt x="43" y="141"/>
                      <a:pt x="43" y="141"/>
                      <a:pt x="43" y="141"/>
                    </a:cubicBezTo>
                    <a:cubicBezTo>
                      <a:pt x="42" y="141"/>
                      <a:pt x="42" y="141"/>
                      <a:pt x="42" y="141"/>
                    </a:cubicBezTo>
                    <a:cubicBezTo>
                      <a:pt x="42" y="141"/>
                      <a:pt x="42" y="141"/>
                      <a:pt x="42" y="141"/>
                    </a:cubicBezTo>
                    <a:cubicBezTo>
                      <a:pt x="43" y="141"/>
                      <a:pt x="43" y="141"/>
                      <a:pt x="43" y="141"/>
                    </a:cubicBezTo>
                    <a:cubicBezTo>
                      <a:pt x="42" y="141"/>
                      <a:pt x="42" y="141"/>
                      <a:pt x="42" y="141"/>
                    </a:cubicBezTo>
                    <a:cubicBezTo>
                      <a:pt x="43" y="141"/>
                      <a:pt x="43" y="141"/>
                      <a:pt x="43" y="141"/>
                    </a:cubicBezTo>
                    <a:cubicBezTo>
                      <a:pt x="42" y="141"/>
                      <a:pt x="42" y="141"/>
                      <a:pt x="42" y="141"/>
                    </a:cubicBezTo>
                    <a:cubicBezTo>
                      <a:pt x="42" y="141"/>
                      <a:pt x="42" y="141"/>
                      <a:pt x="42" y="141"/>
                    </a:cubicBezTo>
                    <a:cubicBezTo>
                      <a:pt x="43" y="141"/>
                      <a:pt x="43" y="141"/>
                      <a:pt x="43" y="141"/>
                    </a:cubicBezTo>
                    <a:cubicBezTo>
                      <a:pt x="42" y="141"/>
                      <a:pt x="42" y="141"/>
                      <a:pt x="42" y="141"/>
                    </a:cubicBezTo>
                    <a:cubicBezTo>
                      <a:pt x="44" y="141"/>
                      <a:pt x="44" y="141"/>
                      <a:pt x="44" y="141"/>
                    </a:cubicBezTo>
                    <a:cubicBezTo>
                      <a:pt x="42" y="140"/>
                      <a:pt x="42" y="140"/>
                      <a:pt x="42" y="140"/>
                    </a:cubicBezTo>
                    <a:cubicBezTo>
                      <a:pt x="42" y="141"/>
                      <a:pt x="42" y="141"/>
                      <a:pt x="42" y="141"/>
                    </a:cubicBezTo>
                    <a:cubicBezTo>
                      <a:pt x="44" y="141"/>
                      <a:pt x="44" y="141"/>
                      <a:pt x="44" y="141"/>
                    </a:cubicBezTo>
                    <a:cubicBezTo>
                      <a:pt x="42" y="140"/>
                      <a:pt x="42" y="140"/>
                      <a:pt x="42" y="140"/>
                    </a:cubicBezTo>
                    <a:cubicBezTo>
                      <a:pt x="44" y="141"/>
                      <a:pt x="44" y="141"/>
                      <a:pt x="44" y="141"/>
                    </a:cubicBezTo>
                    <a:cubicBezTo>
                      <a:pt x="44" y="139"/>
                      <a:pt x="44" y="139"/>
                      <a:pt x="44" y="139"/>
                    </a:cubicBezTo>
                    <a:cubicBezTo>
                      <a:pt x="44" y="139"/>
                      <a:pt x="35" y="134"/>
                      <a:pt x="25" y="130"/>
                    </a:cubicBezTo>
                    <a:cubicBezTo>
                      <a:pt x="20" y="127"/>
                      <a:pt x="15" y="125"/>
                      <a:pt x="11" y="123"/>
                    </a:cubicBezTo>
                    <a:cubicBezTo>
                      <a:pt x="9" y="122"/>
                      <a:pt x="8" y="121"/>
                      <a:pt x="6" y="121"/>
                    </a:cubicBezTo>
                    <a:cubicBezTo>
                      <a:pt x="6" y="121"/>
                      <a:pt x="5" y="120"/>
                      <a:pt x="5" y="120"/>
                    </a:cubicBezTo>
                    <a:cubicBezTo>
                      <a:pt x="4" y="120"/>
                      <a:pt x="4" y="120"/>
                      <a:pt x="4" y="120"/>
                    </a:cubicBezTo>
                    <a:cubicBezTo>
                      <a:pt x="4" y="120"/>
                      <a:pt x="4" y="120"/>
                      <a:pt x="4" y="120"/>
                    </a:cubicBezTo>
                    <a:cubicBezTo>
                      <a:pt x="3" y="120"/>
                      <a:pt x="3" y="120"/>
                      <a:pt x="3" y="120"/>
                    </a:cubicBezTo>
                    <a:cubicBezTo>
                      <a:pt x="3" y="120"/>
                      <a:pt x="3" y="120"/>
                      <a:pt x="2" y="121"/>
                    </a:cubicBezTo>
                    <a:cubicBezTo>
                      <a:pt x="2" y="121"/>
                      <a:pt x="2" y="122"/>
                      <a:pt x="3" y="123"/>
                    </a:cubicBezTo>
                    <a:cubicBezTo>
                      <a:pt x="43" y="148"/>
                      <a:pt x="43" y="148"/>
                      <a:pt x="43" y="148"/>
                    </a:cubicBezTo>
                    <a:cubicBezTo>
                      <a:pt x="43" y="146"/>
                      <a:pt x="43" y="146"/>
                      <a:pt x="43" y="146"/>
                    </a:cubicBezTo>
                    <a:cubicBezTo>
                      <a:pt x="42" y="145"/>
                      <a:pt x="42" y="145"/>
                      <a:pt x="42" y="145"/>
                    </a:cubicBezTo>
                    <a:cubicBezTo>
                      <a:pt x="43" y="146"/>
                      <a:pt x="43" y="146"/>
                      <a:pt x="43" y="146"/>
                    </a:cubicBezTo>
                    <a:cubicBezTo>
                      <a:pt x="43" y="145"/>
                      <a:pt x="43" y="145"/>
                      <a:pt x="43" y="145"/>
                    </a:cubicBezTo>
                    <a:cubicBezTo>
                      <a:pt x="42" y="145"/>
                      <a:pt x="42" y="145"/>
                      <a:pt x="42" y="145"/>
                    </a:cubicBezTo>
                    <a:cubicBezTo>
                      <a:pt x="43" y="146"/>
                      <a:pt x="43" y="146"/>
                      <a:pt x="43" y="146"/>
                    </a:cubicBezTo>
                    <a:cubicBezTo>
                      <a:pt x="43" y="145"/>
                      <a:pt x="43" y="145"/>
                      <a:pt x="43" y="145"/>
                    </a:cubicBezTo>
                    <a:cubicBezTo>
                      <a:pt x="43" y="146"/>
                      <a:pt x="43" y="146"/>
                      <a:pt x="43" y="146"/>
                    </a:cubicBezTo>
                    <a:cubicBezTo>
                      <a:pt x="43" y="145"/>
                      <a:pt x="43" y="145"/>
                      <a:pt x="43" y="145"/>
                    </a:cubicBezTo>
                    <a:cubicBezTo>
                      <a:pt x="43" y="145"/>
                      <a:pt x="43" y="145"/>
                      <a:pt x="43" y="145"/>
                    </a:cubicBezTo>
                    <a:cubicBezTo>
                      <a:pt x="43" y="146"/>
                      <a:pt x="43" y="146"/>
                      <a:pt x="43" y="146"/>
                    </a:cubicBezTo>
                    <a:cubicBezTo>
                      <a:pt x="43" y="145"/>
                      <a:pt x="43" y="145"/>
                      <a:pt x="43" y="145"/>
                    </a:cubicBezTo>
                    <a:cubicBezTo>
                      <a:pt x="43" y="146"/>
                      <a:pt x="43" y="146"/>
                      <a:pt x="43" y="146"/>
                    </a:cubicBezTo>
                    <a:cubicBezTo>
                      <a:pt x="44" y="145"/>
                      <a:pt x="44" y="145"/>
                      <a:pt x="44" y="145"/>
                    </a:cubicBezTo>
                    <a:cubicBezTo>
                      <a:pt x="43" y="145"/>
                      <a:pt x="43" y="145"/>
                      <a:pt x="43" y="145"/>
                    </a:cubicBezTo>
                    <a:cubicBezTo>
                      <a:pt x="43" y="146"/>
                      <a:pt x="43" y="146"/>
                      <a:pt x="43" y="146"/>
                    </a:cubicBezTo>
                    <a:cubicBezTo>
                      <a:pt x="44" y="145"/>
                      <a:pt x="44" y="145"/>
                      <a:pt x="44" y="145"/>
                    </a:cubicBezTo>
                    <a:cubicBezTo>
                      <a:pt x="44" y="145"/>
                      <a:pt x="44" y="145"/>
                      <a:pt x="44" y="145"/>
                    </a:cubicBezTo>
                    <a:cubicBezTo>
                      <a:pt x="43" y="145"/>
                      <a:pt x="42" y="144"/>
                      <a:pt x="41" y="144"/>
                    </a:cubicBezTo>
                    <a:cubicBezTo>
                      <a:pt x="37" y="142"/>
                      <a:pt x="27" y="137"/>
                      <a:pt x="19" y="134"/>
                    </a:cubicBezTo>
                    <a:cubicBezTo>
                      <a:pt x="11" y="130"/>
                      <a:pt x="4" y="126"/>
                      <a:pt x="4" y="126"/>
                    </a:cubicBezTo>
                    <a:cubicBezTo>
                      <a:pt x="3" y="126"/>
                      <a:pt x="3" y="126"/>
                      <a:pt x="2" y="127"/>
                    </a:cubicBezTo>
                    <a:cubicBezTo>
                      <a:pt x="2" y="127"/>
                      <a:pt x="2" y="128"/>
                      <a:pt x="2" y="128"/>
                    </a:cubicBezTo>
                    <a:cubicBezTo>
                      <a:pt x="2" y="128"/>
                      <a:pt x="2" y="129"/>
                      <a:pt x="2" y="129"/>
                    </a:cubicBezTo>
                    <a:cubicBezTo>
                      <a:pt x="3" y="129"/>
                      <a:pt x="3" y="129"/>
                      <a:pt x="3" y="129"/>
                    </a:cubicBezTo>
                    <a:cubicBezTo>
                      <a:pt x="3" y="130"/>
                      <a:pt x="4" y="130"/>
                      <a:pt x="5" y="131"/>
                    </a:cubicBezTo>
                    <a:cubicBezTo>
                      <a:pt x="15" y="137"/>
                      <a:pt x="43" y="154"/>
                      <a:pt x="43" y="154"/>
                    </a:cubicBezTo>
                    <a:cubicBezTo>
                      <a:pt x="44" y="153"/>
                      <a:pt x="44" y="153"/>
                      <a:pt x="44" y="153"/>
                    </a:cubicBezTo>
                    <a:cubicBezTo>
                      <a:pt x="42" y="152"/>
                      <a:pt x="42" y="152"/>
                      <a:pt x="42" y="152"/>
                    </a:cubicBezTo>
                    <a:cubicBezTo>
                      <a:pt x="43" y="153"/>
                      <a:pt x="43" y="153"/>
                      <a:pt x="43" y="153"/>
                    </a:cubicBezTo>
                    <a:cubicBezTo>
                      <a:pt x="43" y="152"/>
                      <a:pt x="43" y="152"/>
                      <a:pt x="43" y="152"/>
                    </a:cubicBezTo>
                    <a:cubicBezTo>
                      <a:pt x="43" y="152"/>
                      <a:pt x="43" y="152"/>
                      <a:pt x="42" y="152"/>
                    </a:cubicBezTo>
                    <a:cubicBezTo>
                      <a:pt x="43" y="153"/>
                      <a:pt x="43" y="153"/>
                      <a:pt x="43" y="153"/>
                    </a:cubicBezTo>
                    <a:cubicBezTo>
                      <a:pt x="43" y="152"/>
                      <a:pt x="43" y="152"/>
                      <a:pt x="43" y="152"/>
                    </a:cubicBezTo>
                    <a:cubicBezTo>
                      <a:pt x="43" y="153"/>
                      <a:pt x="43" y="153"/>
                      <a:pt x="43" y="153"/>
                    </a:cubicBezTo>
                    <a:cubicBezTo>
                      <a:pt x="43" y="151"/>
                      <a:pt x="43" y="151"/>
                      <a:pt x="43" y="151"/>
                    </a:cubicBezTo>
                    <a:cubicBezTo>
                      <a:pt x="43" y="152"/>
                      <a:pt x="43" y="152"/>
                      <a:pt x="43" y="152"/>
                    </a:cubicBezTo>
                    <a:cubicBezTo>
                      <a:pt x="43" y="153"/>
                      <a:pt x="43" y="153"/>
                      <a:pt x="43" y="153"/>
                    </a:cubicBezTo>
                    <a:cubicBezTo>
                      <a:pt x="43" y="151"/>
                      <a:pt x="43" y="151"/>
                      <a:pt x="43" y="151"/>
                    </a:cubicBezTo>
                    <a:cubicBezTo>
                      <a:pt x="43" y="152"/>
                      <a:pt x="43" y="152"/>
                      <a:pt x="43" y="152"/>
                    </a:cubicBezTo>
                    <a:cubicBezTo>
                      <a:pt x="44" y="151"/>
                      <a:pt x="44" y="151"/>
                      <a:pt x="44" y="151"/>
                    </a:cubicBezTo>
                    <a:cubicBezTo>
                      <a:pt x="43" y="151"/>
                      <a:pt x="43" y="151"/>
                      <a:pt x="43" y="151"/>
                    </a:cubicBezTo>
                    <a:cubicBezTo>
                      <a:pt x="43" y="152"/>
                      <a:pt x="43" y="152"/>
                      <a:pt x="43" y="152"/>
                    </a:cubicBezTo>
                    <a:cubicBezTo>
                      <a:pt x="44" y="151"/>
                      <a:pt x="44" y="151"/>
                      <a:pt x="44" y="151"/>
                    </a:cubicBezTo>
                    <a:cubicBezTo>
                      <a:pt x="44" y="151"/>
                      <a:pt x="44" y="151"/>
                      <a:pt x="44" y="151"/>
                    </a:cubicBezTo>
                    <a:cubicBezTo>
                      <a:pt x="43" y="151"/>
                      <a:pt x="42" y="151"/>
                      <a:pt x="41" y="150"/>
                    </a:cubicBezTo>
                    <a:cubicBezTo>
                      <a:pt x="36" y="148"/>
                      <a:pt x="27" y="143"/>
                      <a:pt x="19" y="139"/>
                    </a:cubicBezTo>
                    <a:cubicBezTo>
                      <a:pt x="15" y="137"/>
                      <a:pt x="12" y="135"/>
                      <a:pt x="9" y="134"/>
                    </a:cubicBezTo>
                    <a:cubicBezTo>
                      <a:pt x="8" y="133"/>
                      <a:pt x="6" y="132"/>
                      <a:pt x="6" y="132"/>
                    </a:cubicBezTo>
                    <a:cubicBezTo>
                      <a:pt x="5" y="132"/>
                      <a:pt x="5" y="132"/>
                      <a:pt x="5" y="131"/>
                    </a:cubicBezTo>
                    <a:cubicBezTo>
                      <a:pt x="4" y="131"/>
                      <a:pt x="4" y="131"/>
                      <a:pt x="4" y="131"/>
                    </a:cubicBezTo>
                    <a:cubicBezTo>
                      <a:pt x="4" y="131"/>
                      <a:pt x="4" y="131"/>
                      <a:pt x="4" y="131"/>
                    </a:cubicBezTo>
                    <a:cubicBezTo>
                      <a:pt x="4" y="131"/>
                      <a:pt x="4" y="131"/>
                      <a:pt x="4" y="131"/>
                    </a:cubicBezTo>
                    <a:cubicBezTo>
                      <a:pt x="4" y="131"/>
                      <a:pt x="4" y="131"/>
                      <a:pt x="4" y="131"/>
                    </a:cubicBezTo>
                    <a:cubicBezTo>
                      <a:pt x="3" y="131"/>
                      <a:pt x="3" y="131"/>
                      <a:pt x="3" y="131"/>
                    </a:cubicBezTo>
                    <a:cubicBezTo>
                      <a:pt x="2" y="132"/>
                      <a:pt x="2" y="132"/>
                      <a:pt x="2" y="132"/>
                    </a:cubicBezTo>
                    <a:cubicBezTo>
                      <a:pt x="2" y="133"/>
                      <a:pt x="2" y="134"/>
                      <a:pt x="3" y="134"/>
                    </a:cubicBezTo>
                    <a:cubicBezTo>
                      <a:pt x="42" y="159"/>
                      <a:pt x="42" y="159"/>
                      <a:pt x="42" y="159"/>
                    </a:cubicBezTo>
                    <a:cubicBezTo>
                      <a:pt x="43" y="157"/>
                      <a:pt x="43" y="157"/>
                      <a:pt x="43" y="157"/>
                    </a:cubicBezTo>
                    <a:cubicBezTo>
                      <a:pt x="42" y="156"/>
                      <a:pt x="42" y="156"/>
                      <a:pt x="42" y="156"/>
                    </a:cubicBezTo>
                    <a:cubicBezTo>
                      <a:pt x="43" y="157"/>
                      <a:pt x="43" y="157"/>
                      <a:pt x="43" y="157"/>
                    </a:cubicBezTo>
                    <a:cubicBezTo>
                      <a:pt x="43" y="156"/>
                      <a:pt x="43" y="156"/>
                      <a:pt x="43" y="156"/>
                    </a:cubicBezTo>
                    <a:cubicBezTo>
                      <a:pt x="42" y="156"/>
                      <a:pt x="42" y="156"/>
                      <a:pt x="42" y="156"/>
                    </a:cubicBezTo>
                    <a:cubicBezTo>
                      <a:pt x="43" y="157"/>
                      <a:pt x="43" y="157"/>
                      <a:pt x="43" y="157"/>
                    </a:cubicBezTo>
                    <a:cubicBezTo>
                      <a:pt x="43" y="156"/>
                      <a:pt x="43" y="156"/>
                      <a:pt x="43" y="156"/>
                    </a:cubicBezTo>
                    <a:cubicBezTo>
                      <a:pt x="43" y="157"/>
                      <a:pt x="43" y="157"/>
                      <a:pt x="43" y="157"/>
                    </a:cubicBezTo>
                    <a:cubicBezTo>
                      <a:pt x="43" y="156"/>
                      <a:pt x="43" y="156"/>
                      <a:pt x="43" y="156"/>
                    </a:cubicBezTo>
                    <a:cubicBezTo>
                      <a:pt x="43" y="156"/>
                      <a:pt x="43" y="156"/>
                      <a:pt x="43" y="156"/>
                    </a:cubicBezTo>
                    <a:cubicBezTo>
                      <a:pt x="43" y="157"/>
                      <a:pt x="43" y="157"/>
                      <a:pt x="43" y="157"/>
                    </a:cubicBezTo>
                    <a:cubicBezTo>
                      <a:pt x="43" y="156"/>
                      <a:pt x="43" y="156"/>
                      <a:pt x="43" y="156"/>
                    </a:cubicBezTo>
                    <a:cubicBezTo>
                      <a:pt x="43" y="156"/>
                      <a:pt x="43" y="156"/>
                      <a:pt x="43" y="156"/>
                    </a:cubicBezTo>
                    <a:cubicBezTo>
                      <a:pt x="43" y="156"/>
                      <a:pt x="43" y="156"/>
                      <a:pt x="43" y="156"/>
                    </a:cubicBezTo>
                    <a:cubicBezTo>
                      <a:pt x="43" y="156"/>
                      <a:pt x="43" y="156"/>
                      <a:pt x="43" y="156"/>
                    </a:cubicBezTo>
                    <a:cubicBezTo>
                      <a:pt x="43" y="156"/>
                      <a:pt x="43" y="156"/>
                      <a:pt x="43" y="156"/>
                    </a:cubicBezTo>
                    <a:cubicBezTo>
                      <a:pt x="43" y="156"/>
                      <a:pt x="43" y="156"/>
                      <a:pt x="43" y="156"/>
                    </a:cubicBezTo>
                    <a:cubicBezTo>
                      <a:pt x="43" y="156"/>
                      <a:pt x="42" y="155"/>
                      <a:pt x="41" y="155"/>
                    </a:cubicBezTo>
                    <a:cubicBezTo>
                      <a:pt x="36" y="153"/>
                      <a:pt x="28" y="149"/>
                      <a:pt x="20" y="145"/>
                    </a:cubicBezTo>
                    <a:cubicBezTo>
                      <a:pt x="16" y="143"/>
                      <a:pt x="12" y="141"/>
                      <a:pt x="9" y="139"/>
                    </a:cubicBezTo>
                    <a:cubicBezTo>
                      <a:pt x="8" y="139"/>
                      <a:pt x="7" y="138"/>
                      <a:pt x="6" y="138"/>
                    </a:cubicBezTo>
                    <a:cubicBezTo>
                      <a:pt x="5" y="137"/>
                      <a:pt x="5" y="137"/>
                      <a:pt x="5" y="137"/>
                    </a:cubicBezTo>
                    <a:cubicBezTo>
                      <a:pt x="4" y="137"/>
                      <a:pt x="4" y="137"/>
                      <a:pt x="4" y="137"/>
                    </a:cubicBezTo>
                    <a:cubicBezTo>
                      <a:pt x="4" y="137"/>
                      <a:pt x="4" y="137"/>
                      <a:pt x="4" y="137"/>
                    </a:cubicBezTo>
                    <a:cubicBezTo>
                      <a:pt x="3" y="137"/>
                      <a:pt x="3" y="137"/>
                      <a:pt x="3" y="137"/>
                    </a:cubicBezTo>
                    <a:cubicBezTo>
                      <a:pt x="3" y="137"/>
                      <a:pt x="3" y="137"/>
                      <a:pt x="2" y="138"/>
                    </a:cubicBezTo>
                    <a:cubicBezTo>
                      <a:pt x="2" y="138"/>
                      <a:pt x="2" y="138"/>
                      <a:pt x="2" y="139"/>
                    </a:cubicBezTo>
                    <a:cubicBezTo>
                      <a:pt x="2" y="139"/>
                      <a:pt x="3" y="139"/>
                      <a:pt x="3" y="140"/>
                    </a:cubicBezTo>
                    <a:cubicBezTo>
                      <a:pt x="3" y="140"/>
                      <a:pt x="6" y="141"/>
                      <a:pt x="9" y="143"/>
                    </a:cubicBezTo>
                    <a:cubicBezTo>
                      <a:pt x="15" y="147"/>
                      <a:pt x="24" y="152"/>
                      <a:pt x="31" y="157"/>
                    </a:cubicBezTo>
                    <a:cubicBezTo>
                      <a:pt x="35" y="159"/>
                      <a:pt x="38" y="161"/>
                      <a:pt x="40" y="162"/>
                    </a:cubicBezTo>
                    <a:cubicBezTo>
                      <a:pt x="41" y="163"/>
                      <a:pt x="42" y="164"/>
                      <a:pt x="43" y="164"/>
                    </a:cubicBezTo>
                    <a:cubicBezTo>
                      <a:pt x="43" y="165"/>
                      <a:pt x="43" y="165"/>
                      <a:pt x="43" y="165"/>
                    </a:cubicBezTo>
                    <a:cubicBezTo>
                      <a:pt x="43" y="165"/>
                      <a:pt x="43" y="165"/>
                      <a:pt x="43" y="165"/>
                    </a:cubicBezTo>
                    <a:cubicBezTo>
                      <a:pt x="44" y="164"/>
                      <a:pt x="44" y="164"/>
                      <a:pt x="44" y="164"/>
                    </a:cubicBezTo>
                    <a:cubicBezTo>
                      <a:pt x="43" y="165"/>
                      <a:pt x="43" y="165"/>
                      <a:pt x="43" y="165"/>
                    </a:cubicBezTo>
                    <a:cubicBezTo>
                      <a:pt x="43" y="165"/>
                      <a:pt x="43" y="165"/>
                      <a:pt x="43" y="165"/>
                    </a:cubicBezTo>
                    <a:cubicBezTo>
                      <a:pt x="44" y="164"/>
                      <a:pt x="44" y="164"/>
                      <a:pt x="44" y="164"/>
                    </a:cubicBezTo>
                    <a:cubicBezTo>
                      <a:pt x="43" y="165"/>
                      <a:pt x="43" y="165"/>
                      <a:pt x="43" y="165"/>
                    </a:cubicBezTo>
                    <a:cubicBezTo>
                      <a:pt x="45" y="164"/>
                      <a:pt x="45" y="164"/>
                      <a:pt x="45" y="164"/>
                    </a:cubicBezTo>
                    <a:cubicBezTo>
                      <a:pt x="43" y="164"/>
                      <a:pt x="43" y="164"/>
                      <a:pt x="43" y="164"/>
                    </a:cubicBezTo>
                    <a:cubicBezTo>
                      <a:pt x="43" y="165"/>
                      <a:pt x="43" y="165"/>
                      <a:pt x="43" y="165"/>
                    </a:cubicBezTo>
                    <a:cubicBezTo>
                      <a:pt x="45" y="164"/>
                      <a:pt x="45" y="164"/>
                      <a:pt x="45" y="164"/>
                    </a:cubicBezTo>
                    <a:cubicBezTo>
                      <a:pt x="43" y="164"/>
                      <a:pt x="43" y="164"/>
                      <a:pt x="43" y="164"/>
                    </a:cubicBezTo>
                    <a:cubicBezTo>
                      <a:pt x="45" y="164"/>
                      <a:pt x="45" y="164"/>
                      <a:pt x="45" y="164"/>
                    </a:cubicBezTo>
                    <a:cubicBezTo>
                      <a:pt x="43" y="163"/>
                      <a:pt x="43" y="163"/>
                      <a:pt x="43" y="163"/>
                    </a:cubicBezTo>
                    <a:cubicBezTo>
                      <a:pt x="43" y="164"/>
                      <a:pt x="43" y="164"/>
                      <a:pt x="43" y="164"/>
                    </a:cubicBezTo>
                    <a:cubicBezTo>
                      <a:pt x="45" y="164"/>
                      <a:pt x="45" y="164"/>
                      <a:pt x="45" y="164"/>
                    </a:cubicBezTo>
                    <a:cubicBezTo>
                      <a:pt x="43" y="163"/>
                      <a:pt x="43" y="163"/>
                      <a:pt x="43" y="163"/>
                    </a:cubicBezTo>
                    <a:cubicBezTo>
                      <a:pt x="45" y="164"/>
                      <a:pt x="45" y="164"/>
                      <a:pt x="45" y="164"/>
                    </a:cubicBezTo>
                    <a:cubicBezTo>
                      <a:pt x="45" y="163"/>
                      <a:pt x="45" y="163"/>
                      <a:pt x="45" y="163"/>
                    </a:cubicBezTo>
                    <a:cubicBezTo>
                      <a:pt x="4" y="144"/>
                      <a:pt x="4" y="144"/>
                      <a:pt x="4" y="144"/>
                    </a:cubicBezTo>
                    <a:cubicBezTo>
                      <a:pt x="3" y="144"/>
                      <a:pt x="2" y="144"/>
                      <a:pt x="2" y="145"/>
                    </a:cubicBezTo>
                    <a:cubicBezTo>
                      <a:pt x="1" y="145"/>
                      <a:pt x="2" y="146"/>
                      <a:pt x="2" y="147"/>
                    </a:cubicBezTo>
                    <a:cubicBezTo>
                      <a:pt x="21" y="158"/>
                      <a:pt x="21" y="158"/>
                      <a:pt x="21" y="158"/>
                    </a:cubicBezTo>
                    <a:cubicBezTo>
                      <a:pt x="4" y="150"/>
                      <a:pt x="4" y="150"/>
                      <a:pt x="4" y="150"/>
                    </a:cubicBezTo>
                    <a:cubicBezTo>
                      <a:pt x="3" y="150"/>
                      <a:pt x="2" y="150"/>
                      <a:pt x="2" y="150"/>
                    </a:cubicBezTo>
                    <a:cubicBezTo>
                      <a:pt x="2" y="151"/>
                      <a:pt x="2" y="151"/>
                      <a:pt x="2" y="151"/>
                    </a:cubicBezTo>
                    <a:cubicBezTo>
                      <a:pt x="2" y="152"/>
                      <a:pt x="2" y="152"/>
                      <a:pt x="2" y="152"/>
                    </a:cubicBezTo>
                    <a:cubicBezTo>
                      <a:pt x="2" y="153"/>
                      <a:pt x="3" y="153"/>
                      <a:pt x="3" y="153"/>
                    </a:cubicBezTo>
                    <a:cubicBezTo>
                      <a:pt x="5" y="155"/>
                      <a:pt x="8" y="157"/>
                      <a:pt x="12" y="159"/>
                    </a:cubicBezTo>
                    <a:cubicBezTo>
                      <a:pt x="24" y="167"/>
                      <a:pt x="43" y="178"/>
                      <a:pt x="43" y="178"/>
                    </a:cubicBezTo>
                    <a:cubicBezTo>
                      <a:pt x="43" y="176"/>
                      <a:pt x="43" y="176"/>
                      <a:pt x="43" y="176"/>
                    </a:cubicBezTo>
                    <a:cubicBezTo>
                      <a:pt x="42" y="176"/>
                      <a:pt x="42" y="176"/>
                      <a:pt x="42" y="176"/>
                    </a:cubicBezTo>
                    <a:cubicBezTo>
                      <a:pt x="43" y="176"/>
                      <a:pt x="43" y="176"/>
                      <a:pt x="43" y="176"/>
                    </a:cubicBezTo>
                    <a:cubicBezTo>
                      <a:pt x="43" y="175"/>
                      <a:pt x="43" y="175"/>
                      <a:pt x="43" y="175"/>
                    </a:cubicBezTo>
                    <a:cubicBezTo>
                      <a:pt x="43" y="175"/>
                      <a:pt x="42" y="175"/>
                      <a:pt x="42" y="176"/>
                    </a:cubicBezTo>
                    <a:cubicBezTo>
                      <a:pt x="43" y="176"/>
                      <a:pt x="43" y="176"/>
                      <a:pt x="43" y="176"/>
                    </a:cubicBezTo>
                    <a:cubicBezTo>
                      <a:pt x="43" y="175"/>
                      <a:pt x="43" y="175"/>
                      <a:pt x="43" y="175"/>
                    </a:cubicBezTo>
                    <a:cubicBezTo>
                      <a:pt x="43" y="176"/>
                      <a:pt x="43" y="176"/>
                      <a:pt x="43" y="176"/>
                    </a:cubicBezTo>
                    <a:cubicBezTo>
                      <a:pt x="43" y="175"/>
                      <a:pt x="43" y="175"/>
                      <a:pt x="43" y="175"/>
                    </a:cubicBezTo>
                    <a:cubicBezTo>
                      <a:pt x="43" y="175"/>
                      <a:pt x="43" y="175"/>
                      <a:pt x="43" y="175"/>
                    </a:cubicBezTo>
                    <a:cubicBezTo>
                      <a:pt x="43" y="176"/>
                      <a:pt x="43" y="176"/>
                      <a:pt x="43" y="176"/>
                    </a:cubicBezTo>
                    <a:cubicBezTo>
                      <a:pt x="43" y="175"/>
                      <a:pt x="43" y="175"/>
                      <a:pt x="43" y="175"/>
                    </a:cubicBezTo>
                    <a:cubicBezTo>
                      <a:pt x="43" y="176"/>
                      <a:pt x="43" y="176"/>
                      <a:pt x="43" y="176"/>
                    </a:cubicBezTo>
                    <a:cubicBezTo>
                      <a:pt x="43" y="175"/>
                      <a:pt x="43" y="175"/>
                      <a:pt x="43" y="175"/>
                    </a:cubicBezTo>
                    <a:cubicBezTo>
                      <a:pt x="43" y="175"/>
                      <a:pt x="43" y="175"/>
                      <a:pt x="43" y="175"/>
                    </a:cubicBezTo>
                    <a:cubicBezTo>
                      <a:pt x="43" y="176"/>
                      <a:pt x="43" y="176"/>
                      <a:pt x="43" y="176"/>
                    </a:cubicBezTo>
                    <a:cubicBezTo>
                      <a:pt x="43" y="175"/>
                      <a:pt x="43" y="175"/>
                      <a:pt x="43" y="175"/>
                    </a:cubicBezTo>
                    <a:cubicBezTo>
                      <a:pt x="43" y="175"/>
                      <a:pt x="42" y="175"/>
                      <a:pt x="41" y="174"/>
                    </a:cubicBezTo>
                    <a:cubicBezTo>
                      <a:pt x="37" y="172"/>
                      <a:pt x="27" y="167"/>
                      <a:pt x="19" y="163"/>
                    </a:cubicBezTo>
                    <a:cubicBezTo>
                      <a:pt x="15" y="161"/>
                      <a:pt x="11" y="159"/>
                      <a:pt x="8" y="158"/>
                    </a:cubicBezTo>
                    <a:cubicBezTo>
                      <a:pt x="7" y="157"/>
                      <a:pt x="6" y="157"/>
                      <a:pt x="5" y="156"/>
                    </a:cubicBezTo>
                    <a:cubicBezTo>
                      <a:pt x="5" y="156"/>
                      <a:pt x="4" y="156"/>
                      <a:pt x="4" y="156"/>
                    </a:cubicBezTo>
                    <a:cubicBezTo>
                      <a:pt x="4" y="156"/>
                      <a:pt x="4" y="156"/>
                      <a:pt x="4" y="156"/>
                    </a:cubicBezTo>
                    <a:cubicBezTo>
                      <a:pt x="4" y="156"/>
                      <a:pt x="4" y="156"/>
                      <a:pt x="4" y="156"/>
                    </a:cubicBezTo>
                    <a:cubicBezTo>
                      <a:pt x="4" y="156"/>
                      <a:pt x="4" y="156"/>
                      <a:pt x="4" y="156"/>
                    </a:cubicBezTo>
                    <a:cubicBezTo>
                      <a:pt x="4" y="156"/>
                      <a:pt x="4" y="156"/>
                      <a:pt x="4" y="156"/>
                    </a:cubicBezTo>
                    <a:cubicBezTo>
                      <a:pt x="4" y="156"/>
                      <a:pt x="4" y="156"/>
                      <a:pt x="4" y="156"/>
                    </a:cubicBezTo>
                    <a:cubicBezTo>
                      <a:pt x="4" y="156"/>
                      <a:pt x="4" y="156"/>
                      <a:pt x="4" y="156"/>
                    </a:cubicBezTo>
                    <a:cubicBezTo>
                      <a:pt x="3" y="155"/>
                      <a:pt x="3" y="155"/>
                      <a:pt x="3" y="155"/>
                    </a:cubicBezTo>
                    <a:cubicBezTo>
                      <a:pt x="3" y="155"/>
                      <a:pt x="2" y="156"/>
                      <a:pt x="2" y="156"/>
                    </a:cubicBezTo>
                    <a:cubicBezTo>
                      <a:pt x="2" y="157"/>
                      <a:pt x="2" y="157"/>
                      <a:pt x="2" y="157"/>
                    </a:cubicBezTo>
                    <a:cubicBezTo>
                      <a:pt x="2" y="158"/>
                      <a:pt x="2" y="158"/>
                      <a:pt x="2" y="158"/>
                    </a:cubicBezTo>
                    <a:cubicBezTo>
                      <a:pt x="2" y="159"/>
                      <a:pt x="3" y="159"/>
                      <a:pt x="3" y="159"/>
                    </a:cubicBezTo>
                    <a:cubicBezTo>
                      <a:pt x="5" y="160"/>
                      <a:pt x="8" y="163"/>
                      <a:pt x="12" y="165"/>
                    </a:cubicBezTo>
                    <a:cubicBezTo>
                      <a:pt x="24" y="173"/>
                      <a:pt x="42" y="183"/>
                      <a:pt x="43" y="183"/>
                    </a:cubicBezTo>
                    <a:cubicBezTo>
                      <a:pt x="43" y="182"/>
                      <a:pt x="43" y="182"/>
                      <a:pt x="43" y="182"/>
                    </a:cubicBezTo>
                    <a:cubicBezTo>
                      <a:pt x="42" y="181"/>
                      <a:pt x="42" y="181"/>
                      <a:pt x="42" y="181"/>
                    </a:cubicBezTo>
                    <a:cubicBezTo>
                      <a:pt x="43" y="182"/>
                      <a:pt x="43" y="182"/>
                      <a:pt x="43" y="182"/>
                    </a:cubicBezTo>
                    <a:cubicBezTo>
                      <a:pt x="43" y="181"/>
                      <a:pt x="43" y="181"/>
                      <a:pt x="43" y="181"/>
                    </a:cubicBezTo>
                    <a:cubicBezTo>
                      <a:pt x="42" y="181"/>
                      <a:pt x="42" y="181"/>
                      <a:pt x="42" y="181"/>
                    </a:cubicBezTo>
                    <a:cubicBezTo>
                      <a:pt x="43" y="182"/>
                      <a:pt x="43" y="182"/>
                      <a:pt x="43" y="182"/>
                    </a:cubicBezTo>
                    <a:cubicBezTo>
                      <a:pt x="43" y="181"/>
                      <a:pt x="43" y="181"/>
                      <a:pt x="43" y="181"/>
                    </a:cubicBezTo>
                    <a:cubicBezTo>
                      <a:pt x="43" y="182"/>
                      <a:pt x="43" y="182"/>
                      <a:pt x="43" y="182"/>
                    </a:cubicBezTo>
                    <a:cubicBezTo>
                      <a:pt x="43" y="181"/>
                      <a:pt x="43" y="181"/>
                      <a:pt x="43" y="181"/>
                    </a:cubicBezTo>
                    <a:cubicBezTo>
                      <a:pt x="43" y="181"/>
                      <a:pt x="43" y="181"/>
                      <a:pt x="43" y="181"/>
                    </a:cubicBezTo>
                    <a:cubicBezTo>
                      <a:pt x="43" y="182"/>
                      <a:pt x="43" y="182"/>
                      <a:pt x="43" y="182"/>
                    </a:cubicBezTo>
                    <a:cubicBezTo>
                      <a:pt x="43" y="181"/>
                      <a:pt x="43" y="181"/>
                      <a:pt x="43" y="181"/>
                    </a:cubicBezTo>
                    <a:cubicBezTo>
                      <a:pt x="43" y="181"/>
                      <a:pt x="43" y="181"/>
                      <a:pt x="43" y="181"/>
                    </a:cubicBezTo>
                    <a:cubicBezTo>
                      <a:pt x="43" y="181"/>
                      <a:pt x="43" y="181"/>
                      <a:pt x="43" y="181"/>
                    </a:cubicBezTo>
                    <a:cubicBezTo>
                      <a:pt x="43" y="181"/>
                      <a:pt x="43" y="181"/>
                      <a:pt x="43" y="181"/>
                    </a:cubicBezTo>
                    <a:cubicBezTo>
                      <a:pt x="43" y="181"/>
                      <a:pt x="43" y="181"/>
                      <a:pt x="43" y="181"/>
                    </a:cubicBezTo>
                    <a:cubicBezTo>
                      <a:pt x="43" y="181"/>
                      <a:pt x="43" y="181"/>
                      <a:pt x="43" y="181"/>
                    </a:cubicBezTo>
                    <a:cubicBezTo>
                      <a:pt x="43" y="181"/>
                      <a:pt x="43" y="181"/>
                      <a:pt x="43" y="181"/>
                    </a:cubicBezTo>
                    <a:cubicBezTo>
                      <a:pt x="42" y="180"/>
                      <a:pt x="39" y="179"/>
                      <a:pt x="35" y="177"/>
                    </a:cubicBezTo>
                    <a:cubicBezTo>
                      <a:pt x="30" y="174"/>
                      <a:pt x="22" y="170"/>
                      <a:pt x="16" y="167"/>
                    </a:cubicBezTo>
                    <a:cubicBezTo>
                      <a:pt x="13" y="165"/>
                      <a:pt x="10" y="164"/>
                      <a:pt x="8" y="163"/>
                    </a:cubicBezTo>
                    <a:cubicBezTo>
                      <a:pt x="6" y="162"/>
                      <a:pt x="5" y="162"/>
                      <a:pt x="5" y="162"/>
                    </a:cubicBezTo>
                    <a:cubicBezTo>
                      <a:pt x="4" y="161"/>
                      <a:pt x="4" y="161"/>
                      <a:pt x="4" y="161"/>
                    </a:cubicBezTo>
                    <a:cubicBezTo>
                      <a:pt x="3" y="161"/>
                      <a:pt x="3" y="161"/>
                      <a:pt x="3" y="161"/>
                    </a:cubicBezTo>
                    <a:cubicBezTo>
                      <a:pt x="2" y="161"/>
                      <a:pt x="2" y="161"/>
                      <a:pt x="2" y="161"/>
                    </a:cubicBezTo>
                    <a:cubicBezTo>
                      <a:pt x="2" y="161"/>
                      <a:pt x="2" y="161"/>
                      <a:pt x="1" y="162"/>
                    </a:cubicBezTo>
                    <a:cubicBezTo>
                      <a:pt x="1" y="162"/>
                      <a:pt x="1" y="163"/>
                      <a:pt x="1" y="163"/>
                    </a:cubicBezTo>
                    <a:cubicBezTo>
                      <a:pt x="1" y="163"/>
                      <a:pt x="1" y="164"/>
                      <a:pt x="2" y="164"/>
                    </a:cubicBezTo>
                    <a:cubicBezTo>
                      <a:pt x="2" y="164"/>
                      <a:pt x="4" y="165"/>
                      <a:pt x="8" y="168"/>
                    </a:cubicBezTo>
                    <a:cubicBezTo>
                      <a:pt x="14" y="171"/>
                      <a:pt x="23" y="177"/>
                      <a:pt x="31" y="181"/>
                    </a:cubicBezTo>
                    <a:cubicBezTo>
                      <a:pt x="35" y="184"/>
                      <a:pt x="38" y="186"/>
                      <a:pt x="41" y="187"/>
                    </a:cubicBezTo>
                    <a:cubicBezTo>
                      <a:pt x="42" y="188"/>
                      <a:pt x="43" y="189"/>
                      <a:pt x="43" y="189"/>
                    </a:cubicBezTo>
                    <a:cubicBezTo>
                      <a:pt x="44" y="190"/>
                      <a:pt x="44" y="190"/>
                      <a:pt x="44" y="190"/>
                    </a:cubicBezTo>
                    <a:cubicBezTo>
                      <a:pt x="44" y="190"/>
                      <a:pt x="44" y="190"/>
                      <a:pt x="44" y="190"/>
                    </a:cubicBezTo>
                    <a:cubicBezTo>
                      <a:pt x="44" y="190"/>
                      <a:pt x="44" y="190"/>
                      <a:pt x="44" y="190"/>
                    </a:cubicBezTo>
                    <a:cubicBezTo>
                      <a:pt x="44" y="190"/>
                      <a:pt x="44" y="190"/>
                      <a:pt x="44" y="190"/>
                    </a:cubicBezTo>
                    <a:cubicBezTo>
                      <a:pt x="44" y="190"/>
                      <a:pt x="44" y="190"/>
                      <a:pt x="44" y="190"/>
                    </a:cubicBezTo>
                    <a:cubicBezTo>
                      <a:pt x="44" y="190"/>
                      <a:pt x="44" y="190"/>
                      <a:pt x="44" y="190"/>
                    </a:cubicBezTo>
                    <a:cubicBezTo>
                      <a:pt x="44" y="190"/>
                      <a:pt x="44" y="190"/>
                      <a:pt x="44" y="190"/>
                    </a:cubicBezTo>
                    <a:cubicBezTo>
                      <a:pt x="45" y="189"/>
                      <a:pt x="45" y="189"/>
                      <a:pt x="45" y="189"/>
                    </a:cubicBezTo>
                    <a:cubicBezTo>
                      <a:pt x="44" y="189"/>
                      <a:pt x="44" y="189"/>
                      <a:pt x="44" y="189"/>
                    </a:cubicBezTo>
                    <a:cubicBezTo>
                      <a:pt x="44" y="190"/>
                      <a:pt x="44" y="190"/>
                      <a:pt x="44" y="190"/>
                    </a:cubicBezTo>
                    <a:cubicBezTo>
                      <a:pt x="45" y="189"/>
                      <a:pt x="45" y="189"/>
                      <a:pt x="45" y="189"/>
                    </a:cubicBezTo>
                    <a:cubicBezTo>
                      <a:pt x="44" y="189"/>
                      <a:pt x="44" y="189"/>
                      <a:pt x="44" y="189"/>
                    </a:cubicBezTo>
                    <a:cubicBezTo>
                      <a:pt x="45" y="189"/>
                      <a:pt x="45" y="189"/>
                      <a:pt x="45" y="189"/>
                    </a:cubicBezTo>
                    <a:cubicBezTo>
                      <a:pt x="44" y="189"/>
                      <a:pt x="44" y="189"/>
                      <a:pt x="44" y="189"/>
                    </a:cubicBezTo>
                    <a:cubicBezTo>
                      <a:pt x="44" y="189"/>
                      <a:pt x="44" y="189"/>
                      <a:pt x="44" y="189"/>
                    </a:cubicBezTo>
                    <a:cubicBezTo>
                      <a:pt x="45" y="189"/>
                      <a:pt x="45" y="189"/>
                      <a:pt x="45" y="189"/>
                    </a:cubicBezTo>
                    <a:cubicBezTo>
                      <a:pt x="44" y="189"/>
                      <a:pt x="44" y="189"/>
                      <a:pt x="44" y="189"/>
                    </a:cubicBezTo>
                    <a:cubicBezTo>
                      <a:pt x="45" y="189"/>
                      <a:pt x="45" y="189"/>
                      <a:pt x="45" y="189"/>
                    </a:cubicBezTo>
                    <a:cubicBezTo>
                      <a:pt x="44" y="188"/>
                      <a:pt x="44" y="188"/>
                      <a:pt x="44" y="188"/>
                    </a:cubicBezTo>
                    <a:cubicBezTo>
                      <a:pt x="45" y="189"/>
                      <a:pt x="45" y="189"/>
                      <a:pt x="45" y="189"/>
                    </a:cubicBezTo>
                    <a:cubicBezTo>
                      <a:pt x="45" y="188"/>
                      <a:pt x="45" y="188"/>
                      <a:pt x="45" y="188"/>
                    </a:cubicBezTo>
                    <a:cubicBezTo>
                      <a:pt x="45" y="188"/>
                      <a:pt x="44" y="188"/>
                      <a:pt x="44" y="188"/>
                    </a:cubicBezTo>
                    <a:cubicBezTo>
                      <a:pt x="45" y="189"/>
                      <a:pt x="45" y="189"/>
                      <a:pt x="45" y="189"/>
                    </a:cubicBezTo>
                    <a:cubicBezTo>
                      <a:pt x="45" y="188"/>
                      <a:pt x="45" y="188"/>
                      <a:pt x="45" y="188"/>
                    </a:cubicBezTo>
                    <a:cubicBezTo>
                      <a:pt x="45" y="189"/>
                      <a:pt x="45" y="189"/>
                      <a:pt x="45" y="189"/>
                    </a:cubicBezTo>
                    <a:cubicBezTo>
                      <a:pt x="45" y="188"/>
                      <a:pt x="45" y="188"/>
                      <a:pt x="45" y="188"/>
                    </a:cubicBezTo>
                    <a:cubicBezTo>
                      <a:pt x="45" y="188"/>
                      <a:pt x="45" y="188"/>
                      <a:pt x="45" y="188"/>
                    </a:cubicBezTo>
                    <a:cubicBezTo>
                      <a:pt x="45" y="189"/>
                      <a:pt x="45" y="189"/>
                      <a:pt x="45" y="189"/>
                    </a:cubicBezTo>
                    <a:cubicBezTo>
                      <a:pt x="45" y="188"/>
                      <a:pt x="45" y="188"/>
                      <a:pt x="45" y="188"/>
                    </a:cubicBezTo>
                    <a:cubicBezTo>
                      <a:pt x="45" y="189"/>
                      <a:pt x="45" y="189"/>
                      <a:pt x="45" y="189"/>
                    </a:cubicBezTo>
                    <a:cubicBezTo>
                      <a:pt x="45" y="188"/>
                      <a:pt x="45" y="188"/>
                      <a:pt x="45" y="188"/>
                    </a:cubicBezTo>
                    <a:cubicBezTo>
                      <a:pt x="45" y="188"/>
                      <a:pt x="45" y="188"/>
                      <a:pt x="45" y="188"/>
                    </a:cubicBezTo>
                    <a:cubicBezTo>
                      <a:pt x="45" y="189"/>
                      <a:pt x="45" y="189"/>
                      <a:pt x="45" y="189"/>
                    </a:cubicBezTo>
                    <a:cubicBezTo>
                      <a:pt x="45" y="188"/>
                      <a:pt x="45" y="188"/>
                      <a:pt x="45" y="188"/>
                    </a:cubicBezTo>
                    <a:cubicBezTo>
                      <a:pt x="45" y="188"/>
                      <a:pt x="45" y="188"/>
                      <a:pt x="45" y="188"/>
                    </a:cubicBezTo>
                    <a:cubicBezTo>
                      <a:pt x="42" y="186"/>
                      <a:pt x="31" y="182"/>
                      <a:pt x="21" y="177"/>
                    </a:cubicBezTo>
                    <a:cubicBezTo>
                      <a:pt x="16" y="175"/>
                      <a:pt x="12" y="173"/>
                      <a:pt x="8" y="171"/>
                    </a:cubicBezTo>
                    <a:cubicBezTo>
                      <a:pt x="5" y="170"/>
                      <a:pt x="3" y="169"/>
                      <a:pt x="3" y="169"/>
                    </a:cubicBezTo>
                    <a:cubicBezTo>
                      <a:pt x="2" y="169"/>
                      <a:pt x="2" y="169"/>
                      <a:pt x="1" y="169"/>
                    </a:cubicBezTo>
                    <a:cubicBezTo>
                      <a:pt x="1" y="169"/>
                      <a:pt x="1" y="170"/>
                      <a:pt x="1" y="170"/>
                    </a:cubicBezTo>
                    <a:cubicBezTo>
                      <a:pt x="1" y="171"/>
                      <a:pt x="1" y="171"/>
                      <a:pt x="1" y="171"/>
                    </a:cubicBezTo>
                    <a:cubicBezTo>
                      <a:pt x="1" y="171"/>
                      <a:pt x="1" y="171"/>
                      <a:pt x="1" y="171"/>
                    </a:cubicBezTo>
                    <a:cubicBezTo>
                      <a:pt x="1" y="171"/>
                      <a:pt x="2" y="172"/>
                      <a:pt x="2" y="172"/>
                    </a:cubicBezTo>
                    <a:cubicBezTo>
                      <a:pt x="5" y="174"/>
                      <a:pt x="16" y="180"/>
                      <a:pt x="26" y="186"/>
                    </a:cubicBezTo>
                    <a:cubicBezTo>
                      <a:pt x="30" y="189"/>
                      <a:pt x="35" y="192"/>
                      <a:pt x="39" y="194"/>
                    </a:cubicBezTo>
                    <a:cubicBezTo>
                      <a:pt x="40" y="195"/>
                      <a:pt x="42" y="196"/>
                      <a:pt x="43" y="197"/>
                    </a:cubicBezTo>
                    <a:cubicBezTo>
                      <a:pt x="43" y="197"/>
                      <a:pt x="44" y="198"/>
                      <a:pt x="44" y="198"/>
                    </a:cubicBezTo>
                    <a:cubicBezTo>
                      <a:pt x="44" y="198"/>
                      <a:pt x="44" y="198"/>
                      <a:pt x="44" y="198"/>
                    </a:cubicBezTo>
                    <a:cubicBezTo>
                      <a:pt x="44" y="197"/>
                      <a:pt x="44" y="197"/>
                      <a:pt x="44" y="197"/>
                    </a:cubicBezTo>
                    <a:cubicBezTo>
                      <a:pt x="44" y="198"/>
                      <a:pt x="44" y="198"/>
                      <a:pt x="44" y="198"/>
                    </a:cubicBezTo>
                    <a:cubicBezTo>
                      <a:pt x="44" y="198"/>
                      <a:pt x="44" y="198"/>
                      <a:pt x="44" y="198"/>
                    </a:cubicBezTo>
                    <a:cubicBezTo>
                      <a:pt x="44" y="197"/>
                      <a:pt x="44" y="197"/>
                      <a:pt x="44" y="197"/>
                    </a:cubicBezTo>
                    <a:cubicBezTo>
                      <a:pt x="44" y="198"/>
                      <a:pt x="44" y="198"/>
                      <a:pt x="44" y="198"/>
                    </a:cubicBezTo>
                    <a:cubicBezTo>
                      <a:pt x="45" y="197"/>
                      <a:pt x="45" y="197"/>
                      <a:pt x="45" y="197"/>
                    </a:cubicBezTo>
                    <a:cubicBezTo>
                      <a:pt x="44" y="197"/>
                      <a:pt x="44" y="197"/>
                      <a:pt x="44" y="197"/>
                    </a:cubicBezTo>
                    <a:cubicBezTo>
                      <a:pt x="44" y="198"/>
                      <a:pt x="44" y="198"/>
                      <a:pt x="44" y="198"/>
                    </a:cubicBezTo>
                    <a:cubicBezTo>
                      <a:pt x="45" y="197"/>
                      <a:pt x="45" y="197"/>
                      <a:pt x="45" y="197"/>
                    </a:cubicBezTo>
                    <a:cubicBezTo>
                      <a:pt x="44" y="197"/>
                      <a:pt x="44" y="197"/>
                      <a:pt x="44" y="197"/>
                    </a:cubicBezTo>
                    <a:cubicBezTo>
                      <a:pt x="45" y="197"/>
                      <a:pt x="45" y="197"/>
                      <a:pt x="45" y="197"/>
                    </a:cubicBezTo>
                    <a:cubicBezTo>
                      <a:pt x="44" y="196"/>
                      <a:pt x="44" y="196"/>
                      <a:pt x="44" y="196"/>
                    </a:cubicBezTo>
                    <a:cubicBezTo>
                      <a:pt x="44" y="197"/>
                      <a:pt x="44" y="197"/>
                      <a:pt x="44" y="197"/>
                    </a:cubicBezTo>
                    <a:cubicBezTo>
                      <a:pt x="45" y="197"/>
                      <a:pt x="45" y="197"/>
                      <a:pt x="45" y="197"/>
                    </a:cubicBezTo>
                    <a:cubicBezTo>
                      <a:pt x="44" y="196"/>
                      <a:pt x="44" y="196"/>
                      <a:pt x="44" y="196"/>
                    </a:cubicBezTo>
                    <a:cubicBezTo>
                      <a:pt x="45" y="197"/>
                      <a:pt x="45" y="197"/>
                      <a:pt x="45" y="197"/>
                    </a:cubicBezTo>
                    <a:cubicBezTo>
                      <a:pt x="46" y="196"/>
                      <a:pt x="46" y="196"/>
                      <a:pt x="46" y="196"/>
                    </a:cubicBezTo>
                    <a:cubicBezTo>
                      <a:pt x="46" y="196"/>
                      <a:pt x="36" y="190"/>
                      <a:pt x="25" y="184"/>
                    </a:cubicBezTo>
                    <a:cubicBezTo>
                      <a:pt x="20" y="182"/>
                      <a:pt x="15" y="179"/>
                      <a:pt x="10" y="177"/>
                    </a:cubicBezTo>
                    <a:cubicBezTo>
                      <a:pt x="8" y="176"/>
                      <a:pt x="6" y="175"/>
                      <a:pt x="5" y="174"/>
                    </a:cubicBezTo>
                    <a:cubicBezTo>
                      <a:pt x="4" y="174"/>
                      <a:pt x="4" y="173"/>
                      <a:pt x="3" y="173"/>
                    </a:cubicBezTo>
                    <a:cubicBezTo>
                      <a:pt x="3" y="173"/>
                      <a:pt x="2" y="173"/>
                      <a:pt x="2" y="173"/>
                    </a:cubicBezTo>
                    <a:cubicBezTo>
                      <a:pt x="1" y="173"/>
                      <a:pt x="1" y="173"/>
                      <a:pt x="1" y="173"/>
                    </a:cubicBezTo>
                    <a:cubicBezTo>
                      <a:pt x="1" y="173"/>
                      <a:pt x="1" y="173"/>
                      <a:pt x="0" y="174"/>
                    </a:cubicBezTo>
                    <a:cubicBezTo>
                      <a:pt x="0" y="174"/>
                      <a:pt x="0" y="175"/>
                      <a:pt x="1" y="176"/>
                    </a:cubicBezTo>
                    <a:cubicBezTo>
                      <a:pt x="44" y="202"/>
                      <a:pt x="44" y="202"/>
                      <a:pt x="44" y="202"/>
                    </a:cubicBezTo>
                    <a:cubicBezTo>
                      <a:pt x="45" y="201"/>
                      <a:pt x="45" y="201"/>
                      <a:pt x="45" y="201"/>
                    </a:cubicBezTo>
                    <a:cubicBezTo>
                      <a:pt x="45" y="200"/>
                      <a:pt x="45" y="200"/>
                      <a:pt x="45" y="200"/>
                    </a:cubicBezTo>
                    <a:cubicBezTo>
                      <a:pt x="45" y="200"/>
                      <a:pt x="35" y="195"/>
                      <a:pt x="25" y="190"/>
                    </a:cubicBezTo>
                    <a:cubicBezTo>
                      <a:pt x="20" y="187"/>
                      <a:pt x="15" y="184"/>
                      <a:pt x="10" y="182"/>
                    </a:cubicBezTo>
                    <a:cubicBezTo>
                      <a:pt x="8" y="181"/>
                      <a:pt x="7" y="181"/>
                      <a:pt x="5" y="180"/>
                    </a:cubicBezTo>
                    <a:cubicBezTo>
                      <a:pt x="5" y="180"/>
                      <a:pt x="4" y="179"/>
                      <a:pt x="4" y="179"/>
                    </a:cubicBezTo>
                    <a:cubicBezTo>
                      <a:pt x="3" y="179"/>
                      <a:pt x="3" y="179"/>
                      <a:pt x="2" y="179"/>
                    </a:cubicBezTo>
                    <a:cubicBezTo>
                      <a:pt x="2" y="179"/>
                      <a:pt x="2" y="179"/>
                      <a:pt x="2" y="179"/>
                    </a:cubicBezTo>
                    <a:cubicBezTo>
                      <a:pt x="1" y="179"/>
                      <a:pt x="1" y="179"/>
                      <a:pt x="1" y="180"/>
                    </a:cubicBezTo>
                    <a:cubicBezTo>
                      <a:pt x="1" y="181"/>
                      <a:pt x="1" y="181"/>
                      <a:pt x="1" y="181"/>
                    </a:cubicBezTo>
                    <a:cubicBezTo>
                      <a:pt x="1" y="181"/>
                      <a:pt x="1" y="181"/>
                      <a:pt x="1" y="181"/>
                    </a:cubicBezTo>
                    <a:cubicBezTo>
                      <a:pt x="1" y="182"/>
                      <a:pt x="1" y="182"/>
                      <a:pt x="1" y="182"/>
                    </a:cubicBezTo>
                    <a:cubicBezTo>
                      <a:pt x="1" y="182"/>
                      <a:pt x="2" y="182"/>
                      <a:pt x="2" y="182"/>
                    </a:cubicBezTo>
                    <a:cubicBezTo>
                      <a:pt x="5" y="184"/>
                      <a:pt x="15" y="191"/>
                      <a:pt x="25" y="197"/>
                    </a:cubicBezTo>
                    <a:cubicBezTo>
                      <a:pt x="30" y="199"/>
                      <a:pt x="35" y="202"/>
                      <a:pt x="38" y="205"/>
                    </a:cubicBezTo>
                    <a:cubicBezTo>
                      <a:pt x="40" y="206"/>
                      <a:pt x="41" y="207"/>
                      <a:pt x="42" y="207"/>
                    </a:cubicBezTo>
                    <a:cubicBezTo>
                      <a:pt x="43" y="207"/>
                      <a:pt x="43" y="208"/>
                      <a:pt x="43" y="208"/>
                    </a:cubicBezTo>
                    <a:cubicBezTo>
                      <a:pt x="43" y="208"/>
                      <a:pt x="43" y="208"/>
                      <a:pt x="43" y="208"/>
                    </a:cubicBezTo>
                    <a:cubicBezTo>
                      <a:pt x="44" y="208"/>
                      <a:pt x="44" y="208"/>
                      <a:pt x="44" y="208"/>
                    </a:cubicBezTo>
                    <a:cubicBezTo>
                      <a:pt x="43" y="208"/>
                      <a:pt x="43" y="208"/>
                      <a:pt x="43" y="208"/>
                    </a:cubicBezTo>
                    <a:cubicBezTo>
                      <a:pt x="43" y="208"/>
                      <a:pt x="43" y="208"/>
                      <a:pt x="43" y="208"/>
                    </a:cubicBezTo>
                    <a:cubicBezTo>
                      <a:pt x="44" y="208"/>
                      <a:pt x="44" y="208"/>
                      <a:pt x="44" y="208"/>
                    </a:cubicBezTo>
                    <a:cubicBezTo>
                      <a:pt x="43" y="208"/>
                      <a:pt x="43" y="208"/>
                      <a:pt x="43" y="208"/>
                    </a:cubicBezTo>
                    <a:cubicBezTo>
                      <a:pt x="44" y="207"/>
                      <a:pt x="44" y="207"/>
                      <a:pt x="44" y="207"/>
                    </a:cubicBezTo>
                    <a:cubicBezTo>
                      <a:pt x="43" y="208"/>
                      <a:pt x="43" y="208"/>
                      <a:pt x="43" y="208"/>
                    </a:cubicBezTo>
                    <a:cubicBezTo>
                      <a:pt x="43" y="208"/>
                      <a:pt x="43" y="208"/>
                      <a:pt x="43" y="208"/>
                    </a:cubicBezTo>
                    <a:cubicBezTo>
                      <a:pt x="44" y="207"/>
                      <a:pt x="44" y="207"/>
                      <a:pt x="44" y="207"/>
                    </a:cubicBezTo>
                    <a:cubicBezTo>
                      <a:pt x="43" y="208"/>
                      <a:pt x="43" y="208"/>
                      <a:pt x="43" y="208"/>
                    </a:cubicBezTo>
                    <a:cubicBezTo>
                      <a:pt x="44" y="207"/>
                      <a:pt x="44" y="207"/>
                      <a:pt x="44" y="207"/>
                    </a:cubicBezTo>
                    <a:cubicBezTo>
                      <a:pt x="43" y="207"/>
                      <a:pt x="43" y="207"/>
                      <a:pt x="43" y="207"/>
                    </a:cubicBezTo>
                    <a:cubicBezTo>
                      <a:pt x="43" y="208"/>
                      <a:pt x="43" y="208"/>
                      <a:pt x="43" y="208"/>
                    </a:cubicBezTo>
                    <a:cubicBezTo>
                      <a:pt x="44" y="207"/>
                      <a:pt x="44" y="207"/>
                      <a:pt x="44" y="207"/>
                    </a:cubicBezTo>
                    <a:cubicBezTo>
                      <a:pt x="43" y="207"/>
                      <a:pt x="43" y="207"/>
                      <a:pt x="43" y="207"/>
                    </a:cubicBezTo>
                    <a:cubicBezTo>
                      <a:pt x="44" y="207"/>
                      <a:pt x="44" y="207"/>
                      <a:pt x="44" y="207"/>
                    </a:cubicBezTo>
                    <a:cubicBezTo>
                      <a:pt x="43" y="206"/>
                      <a:pt x="43" y="206"/>
                      <a:pt x="43" y="206"/>
                    </a:cubicBezTo>
                    <a:cubicBezTo>
                      <a:pt x="44" y="207"/>
                      <a:pt x="44" y="207"/>
                      <a:pt x="44" y="207"/>
                    </a:cubicBezTo>
                    <a:cubicBezTo>
                      <a:pt x="44" y="206"/>
                      <a:pt x="44" y="206"/>
                      <a:pt x="44" y="206"/>
                    </a:cubicBezTo>
                    <a:cubicBezTo>
                      <a:pt x="44" y="206"/>
                      <a:pt x="44" y="206"/>
                      <a:pt x="43" y="206"/>
                    </a:cubicBezTo>
                    <a:cubicBezTo>
                      <a:pt x="44" y="207"/>
                      <a:pt x="44" y="207"/>
                      <a:pt x="44" y="207"/>
                    </a:cubicBezTo>
                    <a:cubicBezTo>
                      <a:pt x="44" y="206"/>
                      <a:pt x="44" y="206"/>
                      <a:pt x="44" y="206"/>
                    </a:cubicBezTo>
                    <a:cubicBezTo>
                      <a:pt x="44" y="207"/>
                      <a:pt x="44" y="207"/>
                      <a:pt x="44" y="207"/>
                    </a:cubicBezTo>
                    <a:cubicBezTo>
                      <a:pt x="44" y="206"/>
                      <a:pt x="44" y="206"/>
                      <a:pt x="44" y="206"/>
                    </a:cubicBezTo>
                    <a:cubicBezTo>
                      <a:pt x="44" y="206"/>
                      <a:pt x="44" y="206"/>
                      <a:pt x="44" y="206"/>
                    </a:cubicBezTo>
                    <a:cubicBezTo>
                      <a:pt x="44" y="207"/>
                      <a:pt x="44" y="207"/>
                      <a:pt x="44" y="207"/>
                    </a:cubicBezTo>
                    <a:cubicBezTo>
                      <a:pt x="44" y="206"/>
                      <a:pt x="44" y="206"/>
                      <a:pt x="44" y="206"/>
                    </a:cubicBezTo>
                    <a:cubicBezTo>
                      <a:pt x="44" y="207"/>
                      <a:pt x="44" y="207"/>
                      <a:pt x="44" y="207"/>
                    </a:cubicBezTo>
                    <a:cubicBezTo>
                      <a:pt x="45" y="206"/>
                      <a:pt x="45" y="206"/>
                      <a:pt x="45" y="206"/>
                    </a:cubicBezTo>
                    <a:cubicBezTo>
                      <a:pt x="44" y="206"/>
                      <a:pt x="44" y="206"/>
                      <a:pt x="44" y="206"/>
                    </a:cubicBezTo>
                    <a:cubicBezTo>
                      <a:pt x="44" y="207"/>
                      <a:pt x="44" y="207"/>
                      <a:pt x="44" y="207"/>
                    </a:cubicBezTo>
                    <a:cubicBezTo>
                      <a:pt x="45" y="206"/>
                      <a:pt x="45" y="206"/>
                      <a:pt x="45" y="206"/>
                    </a:cubicBezTo>
                    <a:cubicBezTo>
                      <a:pt x="45" y="206"/>
                      <a:pt x="45" y="206"/>
                      <a:pt x="45" y="206"/>
                    </a:cubicBezTo>
                    <a:cubicBezTo>
                      <a:pt x="45" y="206"/>
                      <a:pt x="44" y="205"/>
                      <a:pt x="42" y="205"/>
                    </a:cubicBezTo>
                    <a:cubicBezTo>
                      <a:pt x="38" y="203"/>
                      <a:pt x="29" y="198"/>
                      <a:pt x="20" y="194"/>
                    </a:cubicBezTo>
                    <a:cubicBezTo>
                      <a:pt x="16" y="192"/>
                      <a:pt x="12" y="191"/>
                      <a:pt x="9" y="189"/>
                    </a:cubicBezTo>
                    <a:cubicBezTo>
                      <a:pt x="8" y="189"/>
                      <a:pt x="6" y="188"/>
                      <a:pt x="5" y="188"/>
                    </a:cubicBezTo>
                    <a:cubicBezTo>
                      <a:pt x="5" y="187"/>
                      <a:pt x="5" y="187"/>
                      <a:pt x="4" y="187"/>
                    </a:cubicBezTo>
                    <a:cubicBezTo>
                      <a:pt x="4" y="187"/>
                      <a:pt x="4" y="187"/>
                      <a:pt x="4" y="187"/>
                    </a:cubicBezTo>
                    <a:cubicBezTo>
                      <a:pt x="3" y="187"/>
                      <a:pt x="3" y="187"/>
                      <a:pt x="3" y="187"/>
                    </a:cubicBezTo>
                    <a:cubicBezTo>
                      <a:pt x="3" y="187"/>
                      <a:pt x="3" y="187"/>
                      <a:pt x="3" y="187"/>
                    </a:cubicBezTo>
                    <a:cubicBezTo>
                      <a:pt x="2" y="187"/>
                      <a:pt x="2" y="187"/>
                      <a:pt x="2" y="188"/>
                    </a:cubicBezTo>
                    <a:cubicBezTo>
                      <a:pt x="1" y="188"/>
                      <a:pt x="2" y="189"/>
                      <a:pt x="2" y="190"/>
                    </a:cubicBezTo>
                    <a:cubicBezTo>
                      <a:pt x="43" y="215"/>
                      <a:pt x="43" y="215"/>
                      <a:pt x="43" y="215"/>
                    </a:cubicBezTo>
                    <a:cubicBezTo>
                      <a:pt x="44" y="214"/>
                      <a:pt x="44" y="214"/>
                      <a:pt x="44" y="214"/>
                    </a:cubicBezTo>
                    <a:cubicBezTo>
                      <a:pt x="44" y="212"/>
                      <a:pt x="44" y="212"/>
                      <a:pt x="44" y="212"/>
                    </a:cubicBezTo>
                    <a:cubicBezTo>
                      <a:pt x="44" y="212"/>
                      <a:pt x="34" y="207"/>
                      <a:pt x="24" y="202"/>
                    </a:cubicBezTo>
                    <a:cubicBezTo>
                      <a:pt x="19" y="200"/>
                      <a:pt x="14" y="197"/>
                      <a:pt x="10" y="196"/>
                    </a:cubicBezTo>
                    <a:cubicBezTo>
                      <a:pt x="8" y="195"/>
                      <a:pt x="6" y="194"/>
                      <a:pt x="5" y="193"/>
                    </a:cubicBezTo>
                    <a:cubicBezTo>
                      <a:pt x="4" y="193"/>
                      <a:pt x="4" y="193"/>
                      <a:pt x="3" y="193"/>
                    </a:cubicBezTo>
                    <a:cubicBezTo>
                      <a:pt x="3" y="192"/>
                      <a:pt x="2" y="192"/>
                      <a:pt x="2" y="192"/>
                    </a:cubicBezTo>
                    <a:cubicBezTo>
                      <a:pt x="1" y="192"/>
                      <a:pt x="1" y="192"/>
                      <a:pt x="1" y="192"/>
                    </a:cubicBezTo>
                    <a:cubicBezTo>
                      <a:pt x="1" y="192"/>
                      <a:pt x="1" y="193"/>
                      <a:pt x="1" y="193"/>
                    </a:cubicBezTo>
                    <a:cubicBezTo>
                      <a:pt x="0" y="194"/>
                      <a:pt x="0" y="195"/>
                      <a:pt x="1" y="195"/>
                    </a:cubicBezTo>
                    <a:cubicBezTo>
                      <a:pt x="44" y="222"/>
                      <a:pt x="44" y="222"/>
                      <a:pt x="44" y="222"/>
                    </a:cubicBezTo>
                    <a:cubicBezTo>
                      <a:pt x="45" y="221"/>
                      <a:pt x="45" y="221"/>
                      <a:pt x="45" y="221"/>
                    </a:cubicBezTo>
                    <a:cubicBezTo>
                      <a:pt x="46" y="220"/>
                      <a:pt x="46" y="220"/>
                      <a:pt x="46" y="220"/>
                    </a:cubicBezTo>
                    <a:cubicBezTo>
                      <a:pt x="46" y="220"/>
                      <a:pt x="36" y="214"/>
                      <a:pt x="26" y="209"/>
                    </a:cubicBezTo>
                    <a:cubicBezTo>
                      <a:pt x="21" y="206"/>
                      <a:pt x="16" y="204"/>
                      <a:pt x="11" y="202"/>
                    </a:cubicBezTo>
                    <a:cubicBezTo>
                      <a:pt x="9" y="201"/>
                      <a:pt x="8" y="200"/>
                      <a:pt x="6" y="199"/>
                    </a:cubicBezTo>
                    <a:cubicBezTo>
                      <a:pt x="6" y="199"/>
                      <a:pt x="5" y="199"/>
                      <a:pt x="5" y="198"/>
                    </a:cubicBezTo>
                    <a:cubicBezTo>
                      <a:pt x="4" y="198"/>
                      <a:pt x="4" y="198"/>
                      <a:pt x="4" y="198"/>
                    </a:cubicBezTo>
                    <a:cubicBezTo>
                      <a:pt x="4" y="198"/>
                      <a:pt x="4" y="198"/>
                      <a:pt x="3" y="198"/>
                    </a:cubicBezTo>
                    <a:cubicBezTo>
                      <a:pt x="3" y="198"/>
                      <a:pt x="3" y="198"/>
                      <a:pt x="3" y="198"/>
                    </a:cubicBezTo>
                    <a:cubicBezTo>
                      <a:pt x="3" y="198"/>
                      <a:pt x="2" y="198"/>
                      <a:pt x="2" y="199"/>
                    </a:cubicBezTo>
                    <a:cubicBezTo>
                      <a:pt x="2" y="200"/>
                      <a:pt x="2" y="200"/>
                      <a:pt x="3" y="201"/>
                    </a:cubicBezTo>
                    <a:cubicBezTo>
                      <a:pt x="44" y="227"/>
                      <a:pt x="44" y="227"/>
                      <a:pt x="44" y="227"/>
                    </a:cubicBezTo>
                    <a:cubicBezTo>
                      <a:pt x="45" y="226"/>
                      <a:pt x="45" y="226"/>
                      <a:pt x="45" y="226"/>
                    </a:cubicBezTo>
                    <a:cubicBezTo>
                      <a:pt x="44" y="225"/>
                      <a:pt x="44" y="225"/>
                      <a:pt x="44" y="225"/>
                    </a:cubicBezTo>
                    <a:cubicBezTo>
                      <a:pt x="45" y="226"/>
                      <a:pt x="45" y="226"/>
                      <a:pt x="45" y="226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24"/>
                      <a:pt x="45" y="224"/>
                      <a:pt x="44" y="225"/>
                    </a:cubicBezTo>
                    <a:cubicBezTo>
                      <a:pt x="45" y="226"/>
                      <a:pt x="45" y="226"/>
                      <a:pt x="45" y="226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26"/>
                      <a:pt x="45" y="226"/>
                      <a:pt x="45" y="226"/>
                    </a:cubicBezTo>
                    <a:cubicBezTo>
                      <a:pt x="46" y="224"/>
                      <a:pt x="46" y="224"/>
                      <a:pt x="46" y="224"/>
                    </a:cubicBezTo>
                    <a:cubicBezTo>
                      <a:pt x="46" y="224"/>
                      <a:pt x="46" y="224"/>
                      <a:pt x="45" y="224"/>
                    </a:cubicBezTo>
                    <a:cubicBezTo>
                      <a:pt x="45" y="226"/>
                      <a:pt x="45" y="226"/>
                      <a:pt x="45" y="226"/>
                    </a:cubicBezTo>
                    <a:cubicBezTo>
                      <a:pt x="46" y="224"/>
                      <a:pt x="46" y="224"/>
                      <a:pt x="46" y="224"/>
                    </a:cubicBezTo>
                    <a:cubicBezTo>
                      <a:pt x="46" y="224"/>
                      <a:pt x="46" y="224"/>
                      <a:pt x="46" y="224"/>
                    </a:cubicBezTo>
                    <a:cubicBezTo>
                      <a:pt x="46" y="224"/>
                      <a:pt x="46" y="224"/>
                      <a:pt x="46" y="224"/>
                    </a:cubicBezTo>
                    <a:cubicBezTo>
                      <a:pt x="46" y="224"/>
                      <a:pt x="46" y="224"/>
                      <a:pt x="46" y="224"/>
                    </a:cubicBezTo>
                    <a:cubicBezTo>
                      <a:pt x="46" y="224"/>
                      <a:pt x="46" y="224"/>
                      <a:pt x="46" y="224"/>
                    </a:cubicBezTo>
                    <a:cubicBezTo>
                      <a:pt x="46" y="224"/>
                      <a:pt x="46" y="224"/>
                      <a:pt x="46" y="224"/>
                    </a:cubicBezTo>
                    <a:cubicBezTo>
                      <a:pt x="45" y="224"/>
                      <a:pt x="45" y="224"/>
                      <a:pt x="43" y="223"/>
                    </a:cubicBezTo>
                    <a:cubicBezTo>
                      <a:pt x="39" y="221"/>
                      <a:pt x="29" y="216"/>
                      <a:pt x="20" y="212"/>
                    </a:cubicBezTo>
                    <a:cubicBezTo>
                      <a:pt x="16" y="209"/>
                      <a:pt x="11" y="207"/>
                      <a:pt x="8" y="206"/>
                    </a:cubicBezTo>
                    <a:cubicBezTo>
                      <a:pt x="7" y="205"/>
                      <a:pt x="5" y="204"/>
                      <a:pt x="4" y="204"/>
                    </a:cubicBezTo>
                    <a:cubicBezTo>
                      <a:pt x="4" y="204"/>
                      <a:pt x="3" y="204"/>
                      <a:pt x="3" y="203"/>
                    </a:cubicBezTo>
                    <a:cubicBezTo>
                      <a:pt x="2" y="203"/>
                      <a:pt x="2" y="203"/>
                      <a:pt x="2" y="203"/>
                    </a:cubicBezTo>
                    <a:cubicBezTo>
                      <a:pt x="1" y="203"/>
                      <a:pt x="1" y="203"/>
                      <a:pt x="1" y="203"/>
                    </a:cubicBezTo>
                    <a:cubicBezTo>
                      <a:pt x="1" y="203"/>
                      <a:pt x="0" y="203"/>
                      <a:pt x="0" y="204"/>
                    </a:cubicBezTo>
                    <a:cubicBezTo>
                      <a:pt x="0" y="204"/>
                      <a:pt x="0" y="205"/>
                      <a:pt x="0" y="205"/>
                    </a:cubicBezTo>
                    <a:cubicBezTo>
                      <a:pt x="0" y="205"/>
                      <a:pt x="0" y="206"/>
                      <a:pt x="1" y="206"/>
                    </a:cubicBezTo>
                    <a:cubicBezTo>
                      <a:pt x="1" y="206"/>
                      <a:pt x="3" y="207"/>
                      <a:pt x="7" y="210"/>
                    </a:cubicBezTo>
                    <a:cubicBezTo>
                      <a:pt x="13" y="213"/>
                      <a:pt x="22" y="219"/>
                      <a:pt x="29" y="223"/>
                    </a:cubicBezTo>
                    <a:cubicBezTo>
                      <a:pt x="33" y="226"/>
                      <a:pt x="36" y="228"/>
                      <a:pt x="39" y="229"/>
                    </a:cubicBezTo>
                    <a:cubicBezTo>
                      <a:pt x="40" y="230"/>
                      <a:pt x="41" y="231"/>
                      <a:pt x="41" y="231"/>
                    </a:cubicBezTo>
                    <a:cubicBezTo>
                      <a:pt x="42" y="232"/>
                      <a:pt x="42" y="232"/>
                      <a:pt x="42" y="232"/>
                    </a:cubicBezTo>
                    <a:cubicBezTo>
                      <a:pt x="42" y="232"/>
                      <a:pt x="42" y="232"/>
                      <a:pt x="42" y="232"/>
                    </a:cubicBezTo>
                    <a:cubicBezTo>
                      <a:pt x="42" y="232"/>
                      <a:pt x="42" y="232"/>
                      <a:pt x="42" y="232"/>
                    </a:cubicBezTo>
                    <a:cubicBezTo>
                      <a:pt x="43" y="231"/>
                      <a:pt x="43" y="231"/>
                      <a:pt x="43" y="231"/>
                    </a:cubicBezTo>
                    <a:cubicBezTo>
                      <a:pt x="42" y="232"/>
                      <a:pt x="42" y="232"/>
                      <a:pt x="42" y="232"/>
                    </a:cubicBezTo>
                    <a:cubicBezTo>
                      <a:pt x="42" y="232"/>
                      <a:pt x="42" y="232"/>
                      <a:pt x="42" y="232"/>
                    </a:cubicBezTo>
                    <a:cubicBezTo>
                      <a:pt x="43" y="231"/>
                      <a:pt x="43" y="231"/>
                      <a:pt x="43" y="231"/>
                    </a:cubicBezTo>
                    <a:cubicBezTo>
                      <a:pt x="42" y="232"/>
                      <a:pt x="42" y="232"/>
                      <a:pt x="42" y="232"/>
                    </a:cubicBezTo>
                    <a:cubicBezTo>
                      <a:pt x="43" y="231"/>
                      <a:pt x="43" y="231"/>
                      <a:pt x="43" y="231"/>
                    </a:cubicBezTo>
                    <a:cubicBezTo>
                      <a:pt x="42" y="231"/>
                      <a:pt x="42" y="231"/>
                      <a:pt x="42" y="231"/>
                    </a:cubicBezTo>
                    <a:cubicBezTo>
                      <a:pt x="42" y="231"/>
                      <a:pt x="42" y="231"/>
                      <a:pt x="42" y="232"/>
                    </a:cubicBezTo>
                    <a:cubicBezTo>
                      <a:pt x="43" y="231"/>
                      <a:pt x="43" y="231"/>
                      <a:pt x="43" y="231"/>
                    </a:cubicBezTo>
                    <a:cubicBezTo>
                      <a:pt x="42" y="231"/>
                      <a:pt x="42" y="231"/>
                      <a:pt x="42" y="231"/>
                    </a:cubicBezTo>
                    <a:cubicBezTo>
                      <a:pt x="43" y="231"/>
                      <a:pt x="43" y="231"/>
                      <a:pt x="43" y="231"/>
                    </a:cubicBezTo>
                    <a:cubicBezTo>
                      <a:pt x="42" y="230"/>
                      <a:pt x="42" y="230"/>
                      <a:pt x="42" y="230"/>
                    </a:cubicBezTo>
                    <a:cubicBezTo>
                      <a:pt x="42" y="231"/>
                      <a:pt x="42" y="231"/>
                      <a:pt x="42" y="231"/>
                    </a:cubicBezTo>
                    <a:cubicBezTo>
                      <a:pt x="43" y="231"/>
                      <a:pt x="43" y="231"/>
                      <a:pt x="43" y="231"/>
                    </a:cubicBezTo>
                    <a:cubicBezTo>
                      <a:pt x="42" y="230"/>
                      <a:pt x="42" y="230"/>
                      <a:pt x="42" y="230"/>
                    </a:cubicBezTo>
                    <a:cubicBezTo>
                      <a:pt x="43" y="231"/>
                      <a:pt x="43" y="231"/>
                      <a:pt x="43" y="231"/>
                    </a:cubicBezTo>
                    <a:cubicBezTo>
                      <a:pt x="42" y="230"/>
                      <a:pt x="42" y="230"/>
                      <a:pt x="42" y="230"/>
                    </a:cubicBezTo>
                    <a:cubicBezTo>
                      <a:pt x="43" y="231"/>
                      <a:pt x="43" y="231"/>
                      <a:pt x="43" y="231"/>
                    </a:cubicBezTo>
                    <a:cubicBezTo>
                      <a:pt x="43" y="229"/>
                      <a:pt x="43" y="229"/>
                      <a:pt x="43" y="229"/>
                    </a:cubicBezTo>
                    <a:cubicBezTo>
                      <a:pt x="42" y="230"/>
                      <a:pt x="42" y="230"/>
                      <a:pt x="42" y="230"/>
                    </a:cubicBezTo>
                    <a:cubicBezTo>
                      <a:pt x="43" y="231"/>
                      <a:pt x="43" y="231"/>
                      <a:pt x="43" y="231"/>
                    </a:cubicBezTo>
                    <a:cubicBezTo>
                      <a:pt x="43" y="229"/>
                      <a:pt x="43" y="229"/>
                      <a:pt x="43" y="229"/>
                    </a:cubicBezTo>
                    <a:cubicBezTo>
                      <a:pt x="43" y="231"/>
                      <a:pt x="43" y="231"/>
                      <a:pt x="43" y="231"/>
                    </a:cubicBezTo>
                    <a:cubicBezTo>
                      <a:pt x="43" y="229"/>
                      <a:pt x="43" y="229"/>
                      <a:pt x="43" y="229"/>
                    </a:cubicBezTo>
                    <a:cubicBezTo>
                      <a:pt x="43" y="229"/>
                      <a:pt x="43" y="229"/>
                      <a:pt x="43" y="229"/>
                    </a:cubicBezTo>
                    <a:cubicBezTo>
                      <a:pt x="43" y="231"/>
                      <a:pt x="43" y="231"/>
                      <a:pt x="43" y="231"/>
                    </a:cubicBezTo>
                    <a:cubicBezTo>
                      <a:pt x="43" y="229"/>
                      <a:pt x="43" y="229"/>
                      <a:pt x="43" y="229"/>
                    </a:cubicBezTo>
                    <a:cubicBezTo>
                      <a:pt x="43" y="230"/>
                      <a:pt x="43" y="230"/>
                      <a:pt x="43" y="230"/>
                    </a:cubicBezTo>
                    <a:cubicBezTo>
                      <a:pt x="43" y="229"/>
                      <a:pt x="43" y="229"/>
                      <a:pt x="43" y="229"/>
                    </a:cubicBezTo>
                    <a:cubicBezTo>
                      <a:pt x="43" y="229"/>
                      <a:pt x="43" y="229"/>
                      <a:pt x="43" y="229"/>
                    </a:cubicBezTo>
                    <a:cubicBezTo>
                      <a:pt x="43" y="230"/>
                      <a:pt x="43" y="230"/>
                      <a:pt x="43" y="230"/>
                    </a:cubicBezTo>
                    <a:cubicBezTo>
                      <a:pt x="43" y="229"/>
                      <a:pt x="43" y="229"/>
                      <a:pt x="43" y="229"/>
                    </a:cubicBezTo>
                    <a:cubicBezTo>
                      <a:pt x="43" y="229"/>
                      <a:pt x="43" y="229"/>
                      <a:pt x="43" y="229"/>
                    </a:cubicBezTo>
                    <a:cubicBezTo>
                      <a:pt x="43" y="229"/>
                      <a:pt x="42" y="229"/>
                      <a:pt x="41" y="228"/>
                    </a:cubicBezTo>
                    <a:cubicBezTo>
                      <a:pt x="36" y="226"/>
                      <a:pt x="27" y="222"/>
                      <a:pt x="18" y="218"/>
                    </a:cubicBezTo>
                    <a:cubicBezTo>
                      <a:pt x="10" y="214"/>
                      <a:pt x="3" y="211"/>
                      <a:pt x="3" y="211"/>
                    </a:cubicBezTo>
                    <a:cubicBezTo>
                      <a:pt x="2" y="211"/>
                      <a:pt x="1" y="211"/>
                      <a:pt x="1" y="212"/>
                    </a:cubicBezTo>
                    <a:cubicBezTo>
                      <a:pt x="1" y="212"/>
                      <a:pt x="1" y="213"/>
                      <a:pt x="2" y="214"/>
                    </a:cubicBezTo>
                    <a:cubicBezTo>
                      <a:pt x="43" y="239"/>
                      <a:pt x="43" y="239"/>
                      <a:pt x="43" y="239"/>
                    </a:cubicBezTo>
                    <a:cubicBezTo>
                      <a:pt x="43" y="238"/>
                      <a:pt x="43" y="238"/>
                      <a:pt x="43" y="238"/>
                    </a:cubicBezTo>
                    <a:cubicBezTo>
                      <a:pt x="44" y="237"/>
                      <a:pt x="44" y="237"/>
                      <a:pt x="44" y="237"/>
                    </a:cubicBezTo>
                    <a:cubicBezTo>
                      <a:pt x="44" y="237"/>
                      <a:pt x="35" y="232"/>
                      <a:pt x="25" y="227"/>
                    </a:cubicBezTo>
                    <a:cubicBezTo>
                      <a:pt x="20" y="225"/>
                      <a:pt x="15" y="222"/>
                      <a:pt x="11" y="220"/>
                    </a:cubicBezTo>
                    <a:cubicBezTo>
                      <a:pt x="10" y="219"/>
                      <a:pt x="8" y="219"/>
                      <a:pt x="7" y="218"/>
                    </a:cubicBezTo>
                    <a:cubicBezTo>
                      <a:pt x="6" y="218"/>
                      <a:pt x="6" y="218"/>
                      <a:pt x="5" y="217"/>
                    </a:cubicBezTo>
                    <a:cubicBezTo>
                      <a:pt x="5" y="217"/>
                      <a:pt x="5" y="217"/>
                      <a:pt x="5" y="217"/>
                    </a:cubicBezTo>
                    <a:cubicBezTo>
                      <a:pt x="4" y="217"/>
                      <a:pt x="4" y="217"/>
                      <a:pt x="4" y="217"/>
                    </a:cubicBezTo>
                    <a:cubicBezTo>
                      <a:pt x="3" y="217"/>
                      <a:pt x="3" y="217"/>
                      <a:pt x="3" y="217"/>
                    </a:cubicBezTo>
                    <a:cubicBezTo>
                      <a:pt x="3" y="217"/>
                      <a:pt x="3" y="217"/>
                      <a:pt x="3" y="218"/>
                    </a:cubicBezTo>
                    <a:cubicBezTo>
                      <a:pt x="2" y="219"/>
                      <a:pt x="2" y="219"/>
                      <a:pt x="3" y="220"/>
                    </a:cubicBezTo>
                    <a:cubicBezTo>
                      <a:pt x="44" y="245"/>
                      <a:pt x="44" y="245"/>
                      <a:pt x="44" y="245"/>
                    </a:cubicBezTo>
                    <a:cubicBezTo>
                      <a:pt x="45" y="244"/>
                      <a:pt x="45" y="244"/>
                      <a:pt x="45" y="244"/>
                    </a:cubicBezTo>
                    <a:cubicBezTo>
                      <a:pt x="45" y="243"/>
                      <a:pt x="45" y="243"/>
                      <a:pt x="45" y="243"/>
                    </a:cubicBezTo>
                    <a:cubicBezTo>
                      <a:pt x="45" y="243"/>
                      <a:pt x="35" y="237"/>
                      <a:pt x="24" y="232"/>
                    </a:cubicBezTo>
                    <a:cubicBezTo>
                      <a:pt x="19" y="229"/>
                      <a:pt x="14" y="227"/>
                      <a:pt x="10" y="225"/>
                    </a:cubicBezTo>
                    <a:cubicBezTo>
                      <a:pt x="8" y="224"/>
                      <a:pt x="6" y="223"/>
                      <a:pt x="5" y="222"/>
                    </a:cubicBezTo>
                    <a:cubicBezTo>
                      <a:pt x="4" y="222"/>
                      <a:pt x="4" y="222"/>
                      <a:pt x="3" y="222"/>
                    </a:cubicBezTo>
                    <a:cubicBezTo>
                      <a:pt x="3" y="221"/>
                      <a:pt x="3" y="221"/>
                      <a:pt x="3" y="221"/>
                    </a:cubicBezTo>
                    <a:cubicBezTo>
                      <a:pt x="2" y="221"/>
                      <a:pt x="2" y="221"/>
                      <a:pt x="2" y="221"/>
                    </a:cubicBezTo>
                    <a:cubicBezTo>
                      <a:pt x="2" y="221"/>
                      <a:pt x="2" y="221"/>
                      <a:pt x="2" y="221"/>
                    </a:cubicBezTo>
                    <a:cubicBezTo>
                      <a:pt x="1" y="221"/>
                      <a:pt x="1" y="221"/>
                      <a:pt x="1" y="221"/>
                    </a:cubicBezTo>
                    <a:cubicBezTo>
                      <a:pt x="1" y="221"/>
                      <a:pt x="1" y="222"/>
                      <a:pt x="1" y="222"/>
                    </a:cubicBezTo>
                    <a:cubicBezTo>
                      <a:pt x="0" y="223"/>
                      <a:pt x="0" y="224"/>
                      <a:pt x="1" y="224"/>
                    </a:cubicBezTo>
                    <a:cubicBezTo>
                      <a:pt x="43" y="250"/>
                      <a:pt x="43" y="250"/>
                      <a:pt x="43" y="250"/>
                    </a:cubicBezTo>
                    <a:cubicBezTo>
                      <a:pt x="44" y="249"/>
                      <a:pt x="44" y="249"/>
                      <a:pt x="44" y="249"/>
                    </a:cubicBezTo>
                    <a:cubicBezTo>
                      <a:pt x="44" y="248"/>
                      <a:pt x="44" y="248"/>
                      <a:pt x="44" y="248"/>
                    </a:cubicBezTo>
                    <a:cubicBezTo>
                      <a:pt x="44" y="248"/>
                      <a:pt x="35" y="243"/>
                      <a:pt x="25" y="238"/>
                    </a:cubicBezTo>
                    <a:cubicBezTo>
                      <a:pt x="20" y="236"/>
                      <a:pt x="15" y="233"/>
                      <a:pt x="11" y="232"/>
                    </a:cubicBezTo>
                    <a:cubicBezTo>
                      <a:pt x="9" y="231"/>
                      <a:pt x="7" y="230"/>
                      <a:pt x="6" y="230"/>
                    </a:cubicBezTo>
                    <a:cubicBezTo>
                      <a:pt x="5" y="229"/>
                      <a:pt x="5" y="229"/>
                      <a:pt x="4" y="229"/>
                    </a:cubicBezTo>
                    <a:cubicBezTo>
                      <a:pt x="4" y="229"/>
                      <a:pt x="4" y="229"/>
                      <a:pt x="4" y="229"/>
                    </a:cubicBezTo>
                    <a:cubicBezTo>
                      <a:pt x="4" y="229"/>
                      <a:pt x="4" y="229"/>
                      <a:pt x="3" y="229"/>
                    </a:cubicBezTo>
                    <a:cubicBezTo>
                      <a:pt x="3" y="229"/>
                      <a:pt x="3" y="229"/>
                      <a:pt x="3" y="229"/>
                    </a:cubicBezTo>
                    <a:cubicBezTo>
                      <a:pt x="3" y="229"/>
                      <a:pt x="2" y="229"/>
                      <a:pt x="2" y="229"/>
                    </a:cubicBezTo>
                    <a:cubicBezTo>
                      <a:pt x="3" y="230"/>
                      <a:pt x="3" y="230"/>
                      <a:pt x="3" y="230"/>
                    </a:cubicBezTo>
                    <a:cubicBezTo>
                      <a:pt x="2" y="229"/>
                      <a:pt x="2" y="229"/>
                      <a:pt x="2" y="229"/>
                    </a:cubicBezTo>
                    <a:cubicBezTo>
                      <a:pt x="2" y="230"/>
                      <a:pt x="2" y="230"/>
                      <a:pt x="2" y="230"/>
                    </a:cubicBezTo>
                    <a:cubicBezTo>
                      <a:pt x="2" y="231"/>
                      <a:pt x="2" y="231"/>
                      <a:pt x="2" y="231"/>
                    </a:cubicBezTo>
                    <a:cubicBezTo>
                      <a:pt x="3" y="232"/>
                      <a:pt x="3" y="232"/>
                      <a:pt x="3" y="232"/>
                    </a:cubicBezTo>
                    <a:cubicBezTo>
                      <a:pt x="3" y="232"/>
                      <a:pt x="4" y="233"/>
                      <a:pt x="5" y="234"/>
                    </a:cubicBezTo>
                    <a:cubicBezTo>
                      <a:pt x="10" y="237"/>
                      <a:pt x="20" y="242"/>
                      <a:pt x="28" y="247"/>
                    </a:cubicBezTo>
                    <a:cubicBezTo>
                      <a:pt x="33" y="250"/>
                      <a:pt x="36" y="252"/>
                      <a:pt x="39" y="254"/>
                    </a:cubicBezTo>
                    <a:cubicBezTo>
                      <a:pt x="41" y="255"/>
                      <a:pt x="42" y="256"/>
                      <a:pt x="43" y="256"/>
                    </a:cubicBezTo>
                    <a:cubicBezTo>
                      <a:pt x="43" y="256"/>
                      <a:pt x="43" y="257"/>
                      <a:pt x="43" y="257"/>
                    </a:cubicBezTo>
                    <a:cubicBezTo>
                      <a:pt x="44" y="257"/>
                      <a:pt x="44" y="257"/>
                      <a:pt x="44" y="257"/>
                    </a:cubicBezTo>
                    <a:cubicBezTo>
                      <a:pt x="44" y="257"/>
                      <a:pt x="44" y="257"/>
                      <a:pt x="44" y="257"/>
                    </a:cubicBezTo>
                    <a:cubicBezTo>
                      <a:pt x="44" y="256"/>
                      <a:pt x="44" y="256"/>
                      <a:pt x="44" y="256"/>
                    </a:cubicBezTo>
                    <a:cubicBezTo>
                      <a:pt x="43" y="257"/>
                      <a:pt x="43" y="257"/>
                      <a:pt x="43" y="257"/>
                    </a:cubicBezTo>
                    <a:cubicBezTo>
                      <a:pt x="44" y="257"/>
                      <a:pt x="44" y="257"/>
                      <a:pt x="44" y="257"/>
                    </a:cubicBezTo>
                    <a:cubicBezTo>
                      <a:pt x="44" y="256"/>
                      <a:pt x="44" y="256"/>
                      <a:pt x="44" y="256"/>
                    </a:cubicBezTo>
                    <a:cubicBezTo>
                      <a:pt x="43" y="257"/>
                      <a:pt x="43" y="257"/>
                      <a:pt x="43" y="257"/>
                    </a:cubicBezTo>
                    <a:cubicBezTo>
                      <a:pt x="45" y="256"/>
                      <a:pt x="45" y="256"/>
                      <a:pt x="45" y="256"/>
                    </a:cubicBezTo>
                    <a:cubicBezTo>
                      <a:pt x="43" y="256"/>
                      <a:pt x="43" y="256"/>
                      <a:pt x="43" y="256"/>
                    </a:cubicBezTo>
                    <a:cubicBezTo>
                      <a:pt x="43" y="256"/>
                      <a:pt x="43" y="257"/>
                      <a:pt x="43" y="257"/>
                    </a:cubicBezTo>
                    <a:cubicBezTo>
                      <a:pt x="45" y="256"/>
                      <a:pt x="45" y="256"/>
                      <a:pt x="45" y="256"/>
                    </a:cubicBezTo>
                    <a:cubicBezTo>
                      <a:pt x="43" y="256"/>
                      <a:pt x="43" y="256"/>
                      <a:pt x="43" y="256"/>
                    </a:cubicBezTo>
                    <a:cubicBezTo>
                      <a:pt x="45" y="256"/>
                      <a:pt x="45" y="256"/>
                      <a:pt x="45" y="256"/>
                    </a:cubicBezTo>
                    <a:cubicBezTo>
                      <a:pt x="43" y="255"/>
                      <a:pt x="43" y="255"/>
                      <a:pt x="43" y="255"/>
                    </a:cubicBezTo>
                    <a:cubicBezTo>
                      <a:pt x="43" y="256"/>
                      <a:pt x="43" y="256"/>
                      <a:pt x="43" y="256"/>
                    </a:cubicBezTo>
                    <a:cubicBezTo>
                      <a:pt x="45" y="256"/>
                      <a:pt x="45" y="256"/>
                      <a:pt x="45" y="256"/>
                    </a:cubicBezTo>
                    <a:cubicBezTo>
                      <a:pt x="43" y="255"/>
                      <a:pt x="43" y="255"/>
                      <a:pt x="43" y="255"/>
                    </a:cubicBezTo>
                    <a:cubicBezTo>
                      <a:pt x="45" y="256"/>
                      <a:pt x="45" y="256"/>
                      <a:pt x="45" y="256"/>
                    </a:cubicBezTo>
                    <a:cubicBezTo>
                      <a:pt x="45" y="255"/>
                      <a:pt x="45" y="255"/>
                      <a:pt x="45" y="255"/>
                    </a:cubicBezTo>
                    <a:cubicBezTo>
                      <a:pt x="3" y="235"/>
                      <a:pt x="3" y="235"/>
                      <a:pt x="3" y="235"/>
                    </a:cubicBezTo>
                    <a:cubicBezTo>
                      <a:pt x="2" y="235"/>
                      <a:pt x="2" y="235"/>
                      <a:pt x="1" y="236"/>
                    </a:cubicBezTo>
                    <a:cubicBezTo>
                      <a:pt x="1" y="236"/>
                      <a:pt x="1" y="237"/>
                      <a:pt x="2" y="237"/>
                    </a:cubicBezTo>
                    <a:cubicBezTo>
                      <a:pt x="2" y="237"/>
                      <a:pt x="4" y="239"/>
                      <a:pt x="8" y="241"/>
                    </a:cubicBezTo>
                    <a:cubicBezTo>
                      <a:pt x="14" y="245"/>
                      <a:pt x="22" y="250"/>
                      <a:pt x="30" y="254"/>
                    </a:cubicBezTo>
                    <a:cubicBezTo>
                      <a:pt x="33" y="257"/>
                      <a:pt x="36" y="259"/>
                      <a:pt x="39" y="260"/>
                    </a:cubicBezTo>
                    <a:cubicBezTo>
                      <a:pt x="40" y="261"/>
                      <a:pt x="41" y="261"/>
                      <a:pt x="41" y="262"/>
                    </a:cubicBezTo>
                    <a:cubicBezTo>
                      <a:pt x="42" y="262"/>
                      <a:pt x="42" y="262"/>
                      <a:pt x="42" y="262"/>
                    </a:cubicBezTo>
                    <a:cubicBezTo>
                      <a:pt x="42" y="262"/>
                      <a:pt x="42" y="262"/>
                      <a:pt x="42" y="262"/>
                    </a:cubicBezTo>
                    <a:cubicBezTo>
                      <a:pt x="42" y="262"/>
                      <a:pt x="42" y="262"/>
                      <a:pt x="42" y="262"/>
                    </a:cubicBezTo>
                    <a:cubicBezTo>
                      <a:pt x="42" y="262"/>
                      <a:pt x="42" y="262"/>
                      <a:pt x="42" y="262"/>
                    </a:cubicBezTo>
                    <a:cubicBezTo>
                      <a:pt x="42" y="262"/>
                      <a:pt x="42" y="262"/>
                      <a:pt x="42" y="262"/>
                    </a:cubicBezTo>
                    <a:cubicBezTo>
                      <a:pt x="42" y="262"/>
                      <a:pt x="42" y="262"/>
                      <a:pt x="42" y="262"/>
                    </a:cubicBezTo>
                    <a:cubicBezTo>
                      <a:pt x="42" y="262"/>
                      <a:pt x="42" y="262"/>
                      <a:pt x="42" y="262"/>
                    </a:cubicBezTo>
                    <a:cubicBezTo>
                      <a:pt x="43" y="262"/>
                      <a:pt x="43" y="262"/>
                      <a:pt x="43" y="262"/>
                    </a:cubicBezTo>
                    <a:cubicBezTo>
                      <a:pt x="42" y="262"/>
                      <a:pt x="42" y="262"/>
                      <a:pt x="42" y="262"/>
                    </a:cubicBezTo>
                    <a:cubicBezTo>
                      <a:pt x="42" y="262"/>
                      <a:pt x="42" y="262"/>
                      <a:pt x="42" y="262"/>
                    </a:cubicBezTo>
                    <a:cubicBezTo>
                      <a:pt x="43" y="262"/>
                      <a:pt x="43" y="262"/>
                      <a:pt x="43" y="262"/>
                    </a:cubicBezTo>
                    <a:cubicBezTo>
                      <a:pt x="42" y="262"/>
                      <a:pt x="42" y="262"/>
                      <a:pt x="42" y="262"/>
                    </a:cubicBezTo>
                    <a:cubicBezTo>
                      <a:pt x="43" y="262"/>
                      <a:pt x="43" y="262"/>
                      <a:pt x="43" y="262"/>
                    </a:cubicBezTo>
                    <a:cubicBezTo>
                      <a:pt x="42" y="262"/>
                      <a:pt x="42" y="262"/>
                      <a:pt x="42" y="262"/>
                    </a:cubicBezTo>
                    <a:cubicBezTo>
                      <a:pt x="42" y="262"/>
                      <a:pt x="42" y="262"/>
                      <a:pt x="42" y="262"/>
                    </a:cubicBezTo>
                    <a:cubicBezTo>
                      <a:pt x="43" y="262"/>
                      <a:pt x="43" y="262"/>
                      <a:pt x="43" y="262"/>
                    </a:cubicBezTo>
                    <a:cubicBezTo>
                      <a:pt x="42" y="262"/>
                      <a:pt x="42" y="262"/>
                      <a:pt x="42" y="262"/>
                    </a:cubicBezTo>
                    <a:cubicBezTo>
                      <a:pt x="43" y="262"/>
                      <a:pt x="43" y="262"/>
                      <a:pt x="43" y="262"/>
                    </a:cubicBezTo>
                    <a:cubicBezTo>
                      <a:pt x="42" y="261"/>
                      <a:pt x="42" y="261"/>
                      <a:pt x="42" y="261"/>
                    </a:cubicBezTo>
                    <a:cubicBezTo>
                      <a:pt x="42" y="262"/>
                      <a:pt x="42" y="262"/>
                      <a:pt x="42" y="262"/>
                    </a:cubicBezTo>
                    <a:cubicBezTo>
                      <a:pt x="43" y="262"/>
                      <a:pt x="43" y="262"/>
                      <a:pt x="43" y="262"/>
                    </a:cubicBezTo>
                    <a:cubicBezTo>
                      <a:pt x="42" y="261"/>
                      <a:pt x="42" y="261"/>
                      <a:pt x="42" y="261"/>
                    </a:cubicBezTo>
                    <a:cubicBezTo>
                      <a:pt x="43" y="262"/>
                      <a:pt x="43" y="262"/>
                      <a:pt x="43" y="262"/>
                    </a:cubicBezTo>
                    <a:cubicBezTo>
                      <a:pt x="44" y="260"/>
                      <a:pt x="44" y="260"/>
                      <a:pt x="44" y="260"/>
                    </a:cubicBezTo>
                    <a:cubicBezTo>
                      <a:pt x="4" y="243"/>
                      <a:pt x="4" y="243"/>
                      <a:pt x="4" y="243"/>
                    </a:cubicBezTo>
                    <a:cubicBezTo>
                      <a:pt x="4" y="243"/>
                      <a:pt x="3" y="243"/>
                      <a:pt x="3" y="243"/>
                    </a:cubicBezTo>
                    <a:cubicBezTo>
                      <a:pt x="2" y="244"/>
                      <a:pt x="2" y="245"/>
                      <a:pt x="3" y="245"/>
                    </a:cubicBezTo>
                    <a:cubicBezTo>
                      <a:pt x="43" y="270"/>
                      <a:pt x="43" y="270"/>
                      <a:pt x="43" y="270"/>
                    </a:cubicBezTo>
                    <a:cubicBezTo>
                      <a:pt x="44" y="269"/>
                      <a:pt x="44" y="269"/>
                      <a:pt x="44" y="269"/>
                    </a:cubicBezTo>
                    <a:cubicBezTo>
                      <a:pt x="45" y="268"/>
                      <a:pt x="45" y="268"/>
                      <a:pt x="45" y="268"/>
                    </a:cubicBezTo>
                    <a:cubicBezTo>
                      <a:pt x="45" y="268"/>
                      <a:pt x="35" y="263"/>
                      <a:pt x="25" y="258"/>
                    </a:cubicBezTo>
                    <a:cubicBezTo>
                      <a:pt x="20" y="256"/>
                      <a:pt x="15" y="253"/>
                      <a:pt x="11" y="251"/>
                    </a:cubicBezTo>
                    <a:cubicBezTo>
                      <a:pt x="9" y="251"/>
                      <a:pt x="7" y="250"/>
                      <a:pt x="5" y="249"/>
                    </a:cubicBezTo>
                    <a:cubicBezTo>
                      <a:pt x="5" y="249"/>
                      <a:pt x="4" y="249"/>
                      <a:pt x="4" y="249"/>
                    </a:cubicBezTo>
                    <a:cubicBezTo>
                      <a:pt x="3" y="248"/>
                      <a:pt x="3" y="248"/>
                      <a:pt x="2" y="248"/>
                    </a:cubicBezTo>
                    <a:cubicBezTo>
                      <a:pt x="2" y="248"/>
                      <a:pt x="2" y="248"/>
                      <a:pt x="2" y="248"/>
                    </a:cubicBezTo>
                    <a:cubicBezTo>
                      <a:pt x="2" y="248"/>
                      <a:pt x="1" y="249"/>
                      <a:pt x="1" y="249"/>
                    </a:cubicBezTo>
                    <a:cubicBezTo>
                      <a:pt x="1" y="249"/>
                      <a:pt x="1" y="250"/>
                      <a:pt x="1" y="250"/>
                    </a:cubicBezTo>
                    <a:cubicBezTo>
                      <a:pt x="1" y="251"/>
                      <a:pt x="1" y="251"/>
                      <a:pt x="2" y="251"/>
                    </a:cubicBezTo>
                    <a:cubicBezTo>
                      <a:pt x="2" y="251"/>
                      <a:pt x="4" y="253"/>
                      <a:pt x="8" y="255"/>
                    </a:cubicBezTo>
                    <a:cubicBezTo>
                      <a:pt x="14" y="259"/>
                      <a:pt x="23" y="264"/>
                      <a:pt x="31" y="269"/>
                    </a:cubicBezTo>
                    <a:cubicBezTo>
                      <a:pt x="35" y="271"/>
                      <a:pt x="38" y="273"/>
                      <a:pt x="40" y="275"/>
                    </a:cubicBezTo>
                    <a:cubicBezTo>
                      <a:pt x="42" y="275"/>
                      <a:pt x="43" y="276"/>
                      <a:pt x="43" y="277"/>
                    </a:cubicBezTo>
                    <a:cubicBezTo>
                      <a:pt x="44" y="277"/>
                      <a:pt x="44" y="277"/>
                      <a:pt x="44" y="277"/>
                    </a:cubicBezTo>
                    <a:cubicBezTo>
                      <a:pt x="44" y="277"/>
                      <a:pt x="44" y="277"/>
                      <a:pt x="44" y="277"/>
                    </a:cubicBezTo>
                    <a:cubicBezTo>
                      <a:pt x="44" y="277"/>
                      <a:pt x="44" y="277"/>
                      <a:pt x="44" y="277"/>
                    </a:cubicBezTo>
                    <a:cubicBezTo>
                      <a:pt x="44" y="277"/>
                      <a:pt x="44" y="277"/>
                      <a:pt x="44" y="277"/>
                    </a:cubicBezTo>
                    <a:cubicBezTo>
                      <a:pt x="44" y="277"/>
                      <a:pt x="44" y="277"/>
                      <a:pt x="44" y="277"/>
                    </a:cubicBezTo>
                    <a:cubicBezTo>
                      <a:pt x="44" y="277"/>
                      <a:pt x="44" y="277"/>
                      <a:pt x="44" y="277"/>
                    </a:cubicBezTo>
                    <a:cubicBezTo>
                      <a:pt x="44" y="277"/>
                      <a:pt x="44" y="277"/>
                      <a:pt x="44" y="277"/>
                    </a:cubicBezTo>
                    <a:cubicBezTo>
                      <a:pt x="45" y="276"/>
                      <a:pt x="45" y="276"/>
                      <a:pt x="45" y="276"/>
                    </a:cubicBezTo>
                    <a:cubicBezTo>
                      <a:pt x="44" y="276"/>
                      <a:pt x="44" y="276"/>
                      <a:pt x="44" y="276"/>
                    </a:cubicBezTo>
                    <a:cubicBezTo>
                      <a:pt x="44" y="277"/>
                      <a:pt x="44" y="277"/>
                      <a:pt x="44" y="277"/>
                    </a:cubicBezTo>
                    <a:cubicBezTo>
                      <a:pt x="45" y="276"/>
                      <a:pt x="45" y="276"/>
                      <a:pt x="45" y="276"/>
                    </a:cubicBezTo>
                    <a:cubicBezTo>
                      <a:pt x="44" y="276"/>
                      <a:pt x="44" y="276"/>
                      <a:pt x="44" y="276"/>
                    </a:cubicBezTo>
                    <a:cubicBezTo>
                      <a:pt x="45" y="276"/>
                      <a:pt x="45" y="276"/>
                      <a:pt x="45" y="276"/>
                    </a:cubicBezTo>
                    <a:cubicBezTo>
                      <a:pt x="44" y="276"/>
                      <a:pt x="44" y="276"/>
                      <a:pt x="44" y="276"/>
                    </a:cubicBezTo>
                    <a:cubicBezTo>
                      <a:pt x="44" y="276"/>
                      <a:pt x="44" y="276"/>
                      <a:pt x="44" y="276"/>
                    </a:cubicBezTo>
                    <a:cubicBezTo>
                      <a:pt x="45" y="276"/>
                      <a:pt x="45" y="276"/>
                      <a:pt x="45" y="276"/>
                    </a:cubicBezTo>
                    <a:cubicBezTo>
                      <a:pt x="44" y="276"/>
                      <a:pt x="44" y="276"/>
                      <a:pt x="44" y="276"/>
                    </a:cubicBezTo>
                    <a:cubicBezTo>
                      <a:pt x="45" y="277"/>
                      <a:pt x="45" y="277"/>
                      <a:pt x="45" y="277"/>
                    </a:cubicBezTo>
                    <a:cubicBezTo>
                      <a:pt x="46" y="275"/>
                      <a:pt x="46" y="275"/>
                      <a:pt x="46" y="275"/>
                    </a:cubicBezTo>
                    <a:cubicBezTo>
                      <a:pt x="3" y="256"/>
                      <a:pt x="3" y="256"/>
                      <a:pt x="3" y="256"/>
                    </a:cubicBezTo>
                    <a:cubicBezTo>
                      <a:pt x="2" y="256"/>
                      <a:pt x="1" y="256"/>
                      <a:pt x="1" y="257"/>
                    </a:cubicBezTo>
                    <a:cubicBezTo>
                      <a:pt x="1" y="257"/>
                      <a:pt x="1" y="258"/>
                      <a:pt x="2" y="259"/>
                    </a:cubicBezTo>
                    <a:cubicBezTo>
                      <a:pt x="2" y="259"/>
                      <a:pt x="4" y="260"/>
                      <a:pt x="8" y="262"/>
                    </a:cubicBezTo>
                    <a:cubicBezTo>
                      <a:pt x="14" y="266"/>
                      <a:pt x="22" y="271"/>
                      <a:pt x="30" y="276"/>
                    </a:cubicBezTo>
                    <a:cubicBezTo>
                      <a:pt x="33" y="278"/>
                      <a:pt x="36" y="280"/>
                      <a:pt x="39" y="281"/>
                    </a:cubicBezTo>
                    <a:cubicBezTo>
                      <a:pt x="40" y="282"/>
                      <a:pt x="41" y="283"/>
                      <a:pt x="41" y="283"/>
                    </a:cubicBezTo>
                    <a:cubicBezTo>
                      <a:pt x="42" y="284"/>
                      <a:pt x="42" y="284"/>
                      <a:pt x="42" y="284"/>
                    </a:cubicBezTo>
                    <a:cubicBezTo>
                      <a:pt x="42" y="284"/>
                      <a:pt x="42" y="284"/>
                      <a:pt x="42" y="284"/>
                    </a:cubicBezTo>
                    <a:cubicBezTo>
                      <a:pt x="42" y="283"/>
                      <a:pt x="42" y="283"/>
                      <a:pt x="42" y="283"/>
                    </a:cubicBezTo>
                    <a:cubicBezTo>
                      <a:pt x="42" y="284"/>
                      <a:pt x="42" y="284"/>
                      <a:pt x="42" y="284"/>
                    </a:cubicBezTo>
                    <a:cubicBezTo>
                      <a:pt x="42" y="284"/>
                      <a:pt x="42" y="284"/>
                      <a:pt x="42" y="284"/>
                    </a:cubicBezTo>
                    <a:cubicBezTo>
                      <a:pt x="42" y="283"/>
                      <a:pt x="42" y="283"/>
                      <a:pt x="42" y="283"/>
                    </a:cubicBezTo>
                    <a:cubicBezTo>
                      <a:pt x="42" y="284"/>
                      <a:pt x="42" y="284"/>
                      <a:pt x="42" y="284"/>
                    </a:cubicBezTo>
                    <a:cubicBezTo>
                      <a:pt x="43" y="283"/>
                      <a:pt x="43" y="283"/>
                      <a:pt x="43" y="283"/>
                    </a:cubicBezTo>
                    <a:cubicBezTo>
                      <a:pt x="42" y="283"/>
                      <a:pt x="42" y="283"/>
                      <a:pt x="42" y="283"/>
                    </a:cubicBezTo>
                    <a:cubicBezTo>
                      <a:pt x="42" y="283"/>
                      <a:pt x="42" y="284"/>
                      <a:pt x="42" y="284"/>
                    </a:cubicBezTo>
                    <a:cubicBezTo>
                      <a:pt x="43" y="283"/>
                      <a:pt x="43" y="283"/>
                      <a:pt x="43" y="283"/>
                    </a:cubicBezTo>
                    <a:cubicBezTo>
                      <a:pt x="42" y="283"/>
                      <a:pt x="42" y="283"/>
                      <a:pt x="42" y="283"/>
                    </a:cubicBezTo>
                    <a:cubicBezTo>
                      <a:pt x="43" y="283"/>
                      <a:pt x="43" y="283"/>
                      <a:pt x="43" y="283"/>
                    </a:cubicBezTo>
                    <a:cubicBezTo>
                      <a:pt x="42" y="282"/>
                      <a:pt x="42" y="282"/>
                      <a:pt x="42" y="282"/>
                    </a:cubicBezTo>
                    <a:cubicBezTo>
                      <a:pt x="42" y="283"/>
                      <a:pt x="42" y="283"/>
                      <a:pt x="42" y="283"/>
                    </a:cubicBezTo>
                    <a:cubicBezTo>
                      <a:pt x="43" y="283"/>
                      <a:pt x="43" y="283"/>
                      <a:pt x="43" y="283"/>
                    </a:cubicBezTo>
                    <a:cubicBezTo>
                      <a:pt x="42" y="282"/>
                      <a:pt x="42" y="282"/>
                      <a:pt x="42" y="282"/>
                    </a:cubicBezTo>
                    <a:cubicBezTo>
                      <a:pt x="43" y="283"/>
                      <a:pt x="43" y="283"/>
                      <a:pt x="43" y="283"/>
                    </a:cubicBezTo>
                    <a:cubicBezTo>
                      <a:pt x="42" y="282"/>
                      <a:pt x="42" y="282"/>
                      <a:pt x="42" y="282"/>
                    </a:cubicBezTo>
                    <a:cubicBezTo>
                      <a:pt x="43" y="283"/>
                      <a:pt x="43" y="283"/>
                      <a:pt x="43" y="283"/>
                    </a:cubicBezTo>
                    <a:cubicBezTo>
                      <a:pt x="43" y="282"/>
                      <a:pt x="43" y="282"/>
                      <a:pt x="43" y="282"/>
                    </a:cubicBezTo>
                    <a:cubicBezTo>
                      <a:pt x="43" y="282"/>
                      <a:pt x="42" y="282"/>
                      <a:pt x="42" y="282"/>
                    </a:cubicBezTo>
                    <a:cubicBezTo>
                      <a:pt x="43" y="283"/>
                      <a:pt x="43" y="283"/>
                      <a:pt x="43" y="283"/>
                    </a:cubicBezTo>
                    <a:cubicBezTo>
                      <a:pt x="43" y="282"/>
                      <a:pt x="43" y="282"/>
                      <a:pt x="43" y="282"/>
                    </a:cubicBezTo>
                    <a:cubicBezTo>
                      <a:pt x="43" y="283"/>
                      <a:pt x="43" y="283"/>
                      <a:pt x="43" y="283"/>
                    </a:cubicBezTo>
                    <a:cubicBezTo>
                      <a:pt x="43" y="282"/>
                      <a:pt x="43" y="282"/>
                      <a:pt x="43" y="282"/>
                    </a:cubicBezTo>
                    <a:cubicBezTo>
                      <a:pt x="43" y="282"/>
                      <a:pt x="43" y="282"/>
                      <a:pt x="43" y="282"/>
                    </a:cubicBezTo>
                    <a:cubicBezTo>
                      <a:pt x="43" y="283"/>
                      <a:pt x="43" y="283"/>
                      <a:pt x="43" y="283"/>
                    </a:cubicBezTo>
                    <a:cubicBezTo>
                      <a:pt x="43" y="282"/>
                      <a:pt x="43" y="282"/>
                      <a:pt x="43" y="282"/>
                    </a:cubicBezTo>
                    <a:cubicBezTo>
                      <a:pt x="43" y="283"/>
                      <a:pt x="43" y="283"/>
                      <a:pt x="43" y="283"/>
                    </a:cubicBezTo>
                    <a:cubicBezTo>
                      <a:pt x="43" y="282"/>
                      <a:pt x="43" y="282"/>
                      <a:pt x="43" y="282"/>
                    </a:cubicBezTo>
                    <a:cubicBezTo>
                      <a:pt x="43" y="282"/>
                      <a:pt x="43" y="282"/>
                      <a:pt x="43" y="282"/>
                    </a:cubicBezTo>
                    <a:cubicBezTo>
                      <a:pt x="43" y="283"/>
                      <a:pt x="43" y="283"/>
                      <a:pt x="43" y="283"/>
                    </a:cubicBezTo>
                    <a:cubicBezTo>
                      <a:pt x="43" y="282"/>
                      <a:pt x="43" y="282"/>
                      <a:pt x="43" y="282"/>
                    </a:cubicBezTo>
                    <a:cubicBezTo>
                      <a:pt x="43" y="282"/>
                      <a:pt x="43" y="282"/>
                      <a:pt x="43" y="282"/>
                    </a:cubicBezTo>
                    <a:cubicBezTo>
                      <a:pt x="43" y="281"/>
                      <a:pt x="42" y="281"/>
                      <a:pt x="41" y="281"/>
                    </a:cubicBezTo>
                    <a:cubicBezTo>
                      <a:pt x="36" y="279"/>
                      <a:pt x="27" y="275"/>
                      <a:pt x="19" y="271"/>
                    </a:cubicBezTo>
                    <a:cubicBezTo>
                      <a:pt x="11" y="267"/>
                      <a:pt x="4" y="264"/>
                      <a:pt x="4" y="264"/>
                    </a:cubicBezTo>
                    <a:cubicBezTo>
                      <a:pt x="3" y="264"/>
                      <a:pt x="2" y="264"/>
                      <a:pt x="2" y="265"/>
                    </a:cubicBezTo>
                    <a:cubicBezTo>
                      <a:pt x="2" y="266"/>
                      <a:pt x="2" y="266"/>
                      <a:pt x="2" y="267"/>
                    </a:cubicBezTo>
                    <a:cubicBezTo>
                      <a:pt x="44" y="293"/>
                      <a:pt x="44" y="293"/>
                      <a:pt x="44" y="293"/>
                    </a:cubicBezTo>
                    <a:cubicBezTo>
                      <a:pt x="45" y="292"/>
                      <a:pt x="45" y="292"/>
                      <a:pt x="45" y="292"/>
                    </a:cubicBezTo>
                    <a:cubicBezTo>
                      <a:pt x="44" y="291"/>
                      <a:pt x="44" y="291"/>
                      <a:pt x="44" y="291"/>
                    </a:cubicBezTo>
                    <a:cubicBezTo>
                      <a:pt x="45" y="292"/>
                      <a:pt x="45" y="292"/>
                      <a:pt x="45" y="292"/>
                    </a:cubicBezTo>
                    <a:cubicBezTo>
                      <a:pt x="44" y="290"/>
                      <a:pt x="44" y="290"/>
                      <a:pt x="44" y="290"/>
                    </a:cubicBezTo>
                    <a:cubicBezTo>
                      <a:pt x="44" y="290"/>
                      <a:pt x="44" y="290"/>
                      <a:pt x="44" y="291"/>
                    </a:cubicBezTo>
                    <a:cubicBezTo>
                      <a:pt x="45" y="292"/>
                      <a:pt x="45" y="292"/>
                      <a:pt x="45" y="292"/>
                    </a:cubicBezTo>
                    <a:cubicBezTo>
                      <a:pt x="44" y="290"/>
                      <a:pt x="44" y="290"/>
                      <a:pt x="44" y="290"/>
                    </a:cubicBezTo>
                    <a:cubicBezTo>
                      <a:pt x="45" y="291"/>
                      <a:pt x="45" y="291"/>
                      <a:pt x="45" y="291"/>
                    </a:cubicBezTo>
                    <a:cubicBezTo>
                      <a:pt x="45" y="290"/>
                      <a:pt x="45" y="290"/>
                      <a:pt x="45" y="290"/>
                    </a:cubicBezTo>
                    <a:cubicBezTo>
                      <a:pt x="44" y="290"/>
                      <a:pt x="44" y="290"/>
                      <a:pt x="44" y="290"/>
                    </a:cubicBezTo>
                    <a:cubicBezTo>
                      <a:pt x="45" y="291"/>
                      <a:pt x="45" y="291"/>
                      <a:pt x="45" y="291"/>
                    </a:cubicBezTo>
                    <a:cubicBezTo>
                      <a:pt x="45" y="290"/>
                      <a:pt x="45" y="290"/>
                      <a:pt x="45" y="290"/>
                    </a:cubicBezTo>
                    <a:cubicBezTo>
                      <a:pt x="45" y="290"/>
                      <a:pt x="45" y="290"/>
                      <a:pt x="45" y="290"/>
                    </a:cubicBezTo>
                    <a:cubicBezTo>
                      <a:pt x="45" y="290"/>
                      <a:pt x="45" y="290"/>
                      <a:pt x="45" y="290"/>
                    </a:cubicBezTo>
                    <a:cubicBezTo>
                      <a:pt x="45" y="290"/>
                      <a:pt x="45" y="290"/>
                      <a:pt x="45" y="290"/>
                    </a:cubicBezTo>
                    <a:cubicBezTo>
                      <a:pt x="45" y="290"/>
                      <a:pt x="45" y="290"/>
                      <a:pt x="45" y="290"/>
                    </a:cubicBezTo>
                    <a:cubicBezTo>
                      <a:pt x="45" y="290"/>
                      <a:pt x="45" y="290"/>
                      <a:pt x="45" y="290"/>
                    </a:cubicBezTo>
                    <a:cubicBezTo>
                      <a:pt x="45" y="290"/>
                      <a:pt x="44" y="290"/>
                      <a:pt x="42" y="289"/>
                    </a:cubicBezTo>
                    <a:cubicBezTo>
                      <a:pt x="37" y="287"/>
                      <a:pt x="28" y="282"/>
                      <a:pt x="19" y="278"/>
                    </a:cubicBezTo>
                    <a:cubicBezTo>
                      <a:pt x="15" y="276"/>
                      <a:pt x="11" y="274"/>
                      <a:pt x="8" y="273"/>
                    </a:cubicBezTo>
                    <a:cubicBezTo>
                      <a:pt x="5" y="271"/>
                      <a:pt x="3" y="270"/>
                      <a:pt x="3" y="270"/>
                    </a:cubicBezTo>
                    <a:cubicBezTo>
                      <a:pt x="3" y="270"/>
                      <a:pt x="2" y="270"/>
                      <a:pt x="1" y="271"/>
                    </a:cubicBezTo>
                    <a:cubicBezTo>
                      <a:pt x="1" y="272"/>
                      <a:pt x="1" y="272"/>
                      <a:pt x="2" y="273"/>
                    </a:cubicBezTo>
                    <a:cubicBezTo>
                      <a:pt x="44" y="299"/>
                      <a:pt x="44" y="299"/>
                      <a:pt x="44" y="299"/>
                    </a:cubicBezTo>
                    <a:cubicBezTo>
                      <a:pt x="45" y="298"/>
                      <a:pt x="45" y="298"/>
                      <a:pt x="45" y="298"/>
                    </a:cubicBezTo>
                    <a:cubicBezTo>
                      <a:pt x="44" y="297"/>
                      <a:pt x="44" y="297"/>
                      <a:pt x="44" y="297"/>
                    </a:cubicBezTo>
                    <a:cubicBezTo>
                      <a:pt x="45" y="298"/>
                      <a:pt x="45" y="298"/>
                      <a:pt x="45" y="298"/>
                    </a:cubicBezTo>
                    <a:cubicBezTo>
                      <a:pt x="45" y="297"/>
                      <a:pt x="45" y="297"/>
                      <a:pt x="45" y="297"/>
                    </a:cubicBezTo>
                    <a:cubicBezTo>
                      <a:pt x="44" y="297"/>
                      <a:pt x="44" y="297"/>
                      <a:pt x="44" y="297"/>
                    </a:cubicBezTo>
                    <a:cubicBezTo>
                      <a:pt x="45" y="298"/>
                      <a:pt x="45" y="298"/>
                      <a:pt x="45" y="298"/>
                    </a:cubicBezTo>
                    <a:cubicBezTo>
                      <a:pt x="45" y="297"/>
                      <a:pt x="45" y="297"/>
                      <a:pt x="45" y="297"/>
                    </a:cubicBezTo>
                    <a:cubicBezTo>
                      <a:pt x="45" y="298"/>
                      <a:pt x="45" y="298"/>
                      <a:pt x="45" y="298"/>
                    </a:cubicBezTo>
                    <a:cubicBezTo>
                      <a:pt x="45" y="297"/>
                      <a:pt x="45" y="297"/>
                      <a:pt x="45" y="297"/>
                    </a:cubicBezTo>
                    <a:cubicBezTo>
                      <a:pt x="45" y="297"/>
                      <a:pt x="45" y="297"/>
                      <a:pt x="45" y="297"/>
                    </a:cubicBezTo>
                    <a:cubicBezTo>
                      <a:pt x="45" y="298"/>
                      <a:pt x="45" y="298"/>
                      <a:pt x="45" y="298"/>
                    </a:cubicBezTo>
                    <a:cubicBezTo>
                      <a:pt x="45" y="297"/>
                      <a:pt x="45" y="297"/>
                      <a:pt x="45" y="297"/>
                    </a:cubicBezTo>
                    <a:cubicBezTo>
                      <a:pt x="45" y="298"/>
                      <a:pt x="45" y="298"/>
                      <a:pt x="45" y="298"/>
                    </a:cubicBezTo>
                    <a:cubicBezTo>
                      <a:pt x="46" y="297"/>
                      <a:pt x="46" y="297"/>
                      <a:pt x="46" y="297"/>
                    </a:cubicBezTo>
                    <a:cubicBezTo>
                      <a:pt x="45" y="297"/>
                      <a:pt x="45" y="297"/>
                      <a:pt x="45" y="297"/>
                    </a:cubicBezTo>
                    <a:cubicBezTo>
                      <a:pt x="45" y="298"/>
                      <a:pt x="45" y="298"/>
                      <a:pt x="45" y="298"/>
                    </a:cubicBezTo>
                    <a:cubicBezTo>
                      <a:pt x="46" y="297"/>
                      <a:pt x="46" y="297"/>
                      <a:pt x="46" y="297"/>
                    </a:cubicBezTo>
                    <a:cubicBezTo>
                      <a:pt x="45" y="297"/>
                      <a:pt x="45" y="297"/>
                      <a:pt x="45" y="297"/>
                    </a:cubicBezTo>
                    <a:cubicBezTo>
                      <a:pt x="45" y="297"/>
                      <a:pt x="44" y="296"/>
                      <a:pt x="43" y="295"/>
                    </a:cubicBezTo>
                    <a:cubicBezTo>
                      <a:pt x="38" y="293"/>
                      <a:pt x="28" y="288"/>
                      <a:pt x="20" y="284"/>
                    </a:cubicBezTo>
                    <a:cubicBezTo>
                      <a:pt x="15" y="282"/>
                      <a:pt x="11" y="280"/>
                      <a:pt x="8" y="278"/>
                    </a:cubicBezTo>
                    <a:cubicBezTo>
                      <a:pt x="7" y="277"/>
                      <a:pt x="5" y="277"/>
                      <a:pt x="4" y="276"/>
                    </a:cubicBezTo>
                    <a:cubicBezTo>
                      <a:pt x="4" y="276"/>
                      <a:pt x="3" y="276"/>
                      <a:pt x="3" y="276"/>
                    </a:cubicBezTo>
                    <a:cubicBezTo>
                      <a:pt x="3" y="276"/>
                      <a:pt x="3" y="276"/>
                      <a:pt x="3" y="276"/>
                    </a:cubicBezTo>
                    <a:cubicBezTo>
                      <a:pt x="2" y="276"/>
                      <a:pt x="2" y="276"/>
                      <a:pt x="2" y="276"/>
                    </a:cubicBezTo>
                    <a:cubicBezTo>
                      <a:pt x="2" y="276"/>
                      <a:pt x="2" y="276"/>
                      <a:pt x="2" y="276"/>
                    </a:cubicBezTo>
                    <a:cubicBezTo>
                      <a:pt x="1" y="276"/>
                      <a:pt x="1" y="276"/>
                      <a:pt x="1" y="276"/>
                    </a:cubicBezTo>
                    <a:cubicBezTo>
                      <a:pt x="2" y="277"/>
                      <a:pt x="2" y="277"/>
                      <a:pt x="2" y="277"/>
                    </a:cubicBezTo>
                    <a:cubicBezTo>
                      <a:pt x="1" y="276"/>
                      <a:pt x="1" y="276"/>
                      <a:pt x="1" y="276"/>
                    </a:cubicBezTo>
                    <a:cubicBezTo>
                      <a:pt x="0" y="277"/>
                      <a:pt x="0" y="277"/>
                      <a:pt x="0" y="277"/>
                    </a:cubicBezTo>
                    <a:cubicBezTo>
                      <a:pt x="1" y="278"/>
                      <a:pt x="1" y="278"/>
                      <a:pt x="1" y="278"/>
                    </a:cubicBezTo>
                    <a:cubicBezTo>
                      <a:pt x="1" y="279"/>
                      <a:pt x="2" y="279"/>
                      <a:pt x="2" y="279"/>
                    </a:cubicBezTo>
                    <a:cubicBezTo>
                      <a:pt x="4" y="281"/>
                      <a:pt x="7" y="283"/>
                      <a:pt x="11" y="286"/>
                    </a:cubicBezTo>
                    <a:cubicBezTo>
                      <a:pt x="18" y="289"/>
                      <a:pt x="26" y="294"/>
                      <a:pt x="32" y="298"/>
                    </a:cubicBezTo>
                    <a:cubicBezTo>
                      <a:pt x="36" y="300"/>
                      <a:pt x="38" y="302"/>
                      <a:pt x="40" y="303"/>
                    </a:cubicBezTo>
                    <a:cubicBezTo>
                      <a:pt x="41" y="303"/>
                      <a:pt x="42" y="304"/>
                      <a:pt x="43" y="304"/>
                    </a:cubicBezTo>
                    <a:cubicBezTo>
                      <a:pt x="43" y="305"/>
                      <a:pt x="43" y="305"/>
                      <a:pt x="43" y="305"/>
                    </a:cubicBezTo>
                    <a:cubicBezTo>
                      <a:pt x="43" y="305"/>
                      <a:pt x="43" y="305"/>
                      <a:pt x="43" y="305"/>
                    </a:cubicBezTo>
                    <a:cubicBezTo>
                      <a:pt x="43" y="305"/>
                      <a:pt x="43" y="305"/>
                      <a:pt x="43" y="305"/>
                    </a:cubicBezTo>
                    <a:cubicBezTo>
                      <a:pt x="43" y="305"/>
                      <a:pt x="43" y="305"/>
                      <a:pt x="43" y="305"/>
                    </a:cubicBezTo>
                    <a:cubicBezTo>
                      <a:pt x="43" y="305"/>
                      <a:pt x="43" y="305"/>
                      <a:pt x="43" y="305"/>
                    </a:cubicBezTo>
                    <a:cubicBezTo>
                      <a:pt x="43" y="305"/>
                      <a:pt x="43" y="305"/>
                      <a:pt x="43" y="305"/>
                    </a:cubicBezTo>
                    <a:cubicBezTo>
                      <a:pt x="43" y="305"/>
                      <a:pt x="43" y="305"/>
                      <a:pt x="43" y="305"/>
                    </a:cubicBezTo>
                    <a:cubicBezTo>
                      <a:pt x="44" y="304"/>
                      <a:pt x="44" y="304"/>
                      <a:pt x="44" y="304"/>
                    </a:cubicBezTo>
                    <a:cubicBezTo>
                      <a:pt x="43" y="305"/>
                      <a:pt x="43" y="305"/>
                      <a:pt x="43" y="305"/>
                    </a:cubicBezTo>
                    <a:cubicBezTo>
                      <a:pt x="43" y="305"/>
                      <a:pt x="43" y="305"/>
                      <a:pt x="43" y="305"/>
                    </a:cubicBezTo>
                    <a:cubicBezTo>
                      <a:pt x="44" y="304"/>
                      <a:pt x="44" y="304"/>
                      <a:pt x="44" y="304"/>
                    </a:cubicBezTo>
                    <a:cubicBezTo>
                      <a:pt x="43" y="305"/>
                      <a:pt x="43" y="305"/>
                      <a:pt x="43" y="305"/>
                    </a:cubicBezTo>
                    <a:cubicBezTo>
                      <a:pt x="44" y="304"/>
                      <a:pt x="44" y="304"/>
                      <a:pt x="44" y="304"/>
                    </a:cubicBezTo>
                    <a:cubicBezTo>
                      <a:pt x="43" y="304"/>
                      <a:pt x="43" y="304"/>
                      <a:pt x="43" y="304"/>
                    </a:cubicBezTo>
                    <a:cubicBezTo>
                      <a:pt x="43" y="304"/>
                      <a:pt x="43" y="305"/>
                      <a:pt x="43" y="305"/>
                    </a:cubicBezTo>
                    <a:cubicBezTo>
                      <a:pt x="44" y="304"/>
                      <a:pt x="44" y="304"/>
                      <a:pt x="44" y="304"/>
                    </a:cubicBezTo>
                    <a:cubicBezTo>
                      <a:pt x="43" y="304"/>
                      <a:pt x="43" y="304"/>
                      <a:pt x="43" y="304"/>
                    </a:cubicBezTo>
                    <a:cubicBezTo>
                      <a:pt x="45" y="304"/>
                      <a:pt x="45" y="304"/>
                      <a:pt x="45" y="304"/>
                    </a:cubicBezTo>
                    <a:cubicBezTo>
                      <a:pt x="43" y="303"/>
                      <a:pt x="43" y="303"/>
                      <a:pt x="43" y="303"/>
                    </a:cubicBezTo>
                    <a:cubicBezTo>
                      <a:pt x="45" y="304"/>
                      <a:pt x="45" y="304"/>
                      <a:pt x="45" y="304"/>
                    </a:cubicBezTo>
                    <a:cubicBezTo>
                      <a:pt x="44" y="302"/>
                      <a:pt x="44" y="302"/>
                      <a:pt x="44" y="302"/>
                    </a:cubicBezTo>
                    <a:cubicBezTo>
                      <a:pt x="44" y="302"/>
                      <a:pt x="44" y="303"/>
                      <a:pt x="43" y="303"/>
                    </a:cubicBezTo>
                    <a:cubicBezTo>
                      <a:pt x="45" y="304"/>
                      <a:pt x="45" y="304"/>
                      <a:pt x="45" y="304"/>
                    </a:cubicBezTo>
                    <a:cubicBezTo>
                      <a:pt x="44" y="302"/>
                      <a:pt x="44" y="302"/>
                      <a:pt x="44" y="302"/>
                    </a:cubicBezTo>
                    <a:cubicBezTo>
                      <a:pt x="44" y="304"/>
                      <a:pt x="44" y="304"/>
                      <a:pt x="44" y="304"/>
                    </a:cubicBezTo>
                    <a:cubicBezTo>
                      <a:pt x="44" y="302"/>
                      <a:pt x="44" y="302"/>
                      <a:pt x="44" y="302"/>
                    </a:cubicBezTo>
                    <a:cubicBezTo>
                      <a:pt x="44" y="302"/>
                      <a:pt x="44" y="302"/>
                      <a:pt x="44" y="302"/>
                    </a:cubicBezTo>
                    <a:cubicBezTo>
                      <a:pt x="44" y="304"/>
                      <a:pt x="44" y="304"/>
                      <a:pt x="44" y="304"/>
                    </a:cubicBezTo>
                    <a:cubicBezTo>
                      <a:pt x="44" y="302"/>
                      <a:pt x="44" y="302"/>
                      <a:pt x="44" y="302"/>
                    </a:cubicBezTo>
                    <a:cubicBezTo>
                      <a:pt x="44" y="303"/>
                      <a:pt x="44" y="303"/>
                      <a:pt x="44" y="303"/>
                    </a:cubicBezTo>
                    <a:cubicBezTo>
                      <a:pt x="45" y="302"/>
                      <a:pt x="45" y="302"/>
                      <a:pt x="45" y="302"/>
                    </a:cubicBezTo>
                    <a:cubicBezTo>
                      <a:pt x="44" y="302"/>
                      <a:pt x="44" y="302"/>
                      <a:pt x="44" y="302"/>
                    </a:cubicBezTo>
                    <a:cubicBezTo>
                      <a:pt x="44" y="303"/>
                      <a:pt x="44" y="303"/>
                      <a:pt x="44" y="303"/>
                    </a:cubicBezTo>
                    <a:cubicBezTo>
                      <a:pt x="45" y="302"/>
                      <a:pt x="45" y="302"/>
                      <a:pt x="45" y="302"/>
                    </a:cubicBezTo>
                    <a:cubicBezTo>
                      <a:pt x="45" y="302"/>
                      <a:pt x="45" y="302"/>
                      <a:pt x="45" y="302"/>
                    </a:cubicBezTo>
                    <a:cubicBezTo>
                      <a:pt x="44" y="302"/>
                      <a:pt x="43" y="302"/>
                      <a:pt x="42" y="301"/>
                    </a:cubicBezTo>
                    <a:cubicBezTo>
                      <a:pt x="37" y="299"/>
                      <a:pt x="27" y="294"/>
                      <a:pt x="19" y="290"/>
                    </a:cubicBezTo>
                    <a:cubicBezTo>
                      <a:pt x="10" y="286"/>
                      <a:pt x="3" y="283"/>
                      <a:pt x="3" y="283"/>
                    </a:cubicBezTo>
                    <a:cubicBezTo>
                      <a:pt x="2" y="282"/>
                      <a:pt x="1" y="283"/>
                      <a:pt x="1" y="283"/>
                    </a:cubicBezTo>
                    <a:cubicBezTo>
                      <a:pt x="0" y="284"/>
                      <a:pt x="1" y="285"/>
                      <a:pt x="1" y="285"/>
                    </a:cubicBezTo>
                    <a:cubicBezTo>
                      <a:pt x="1" y="285"/>
                      <a:pt x="4" y="287"/>
                      <a:pt x="8" y="289"/>
                    </a:cubicBezTo>
                    <a:cubicBezTo>
                      <a:pt x="14" y="293"/>
                      <a:pt x="23" y="298"/>
                      <a:pt x="30" y="303"/>
                    </a:cubicBezTo>
                    <a:cubicBezTo>
                      <a:pt x="34" y="305"/>
                      <a:pt x="37" y="307"/>
                      <a:pt x="40" y="309"/>
                    </a:cubicBezTo>
                    <a:cubicBezTo>
                      <a:pt x="41" y="310"/>
                      <a:pt x="42" y="310"/>
                      <a:pt x="42" y="311"/>
                    </a:cubicBezTo>
                    <a:cubicBezTo>
                      <a:pt x="43" y="311"/>
                      <a:pt x="43" y="311"/>
                      <a:pt x="43" y="311"/>
                    </a:cubicBezTo>
                    <a:cubicBezTo>
                      <a:pt x="43" y="311"/>
                      <a:pt x="43" y="311"/>
                      <a:pt x="43" y="311"/>
                    </a:cubicBezTo>
                    <a:cubicBezTo>
                      <a:pt x="44" y="311"/>
                      <a:pt x="44" y="311"/>
                      <a:pt x="44" y="311"/>
                    </a:cubicBezTo>
                    <a:cubicBezTo>
                      <a:pt x="43" y="311"/>
                      <a:pt x="43" y="311"/>
                      <a:pt x="43" y="311"/>
                    </a:cubicBezTo>
                    <a:cubicBezTo>
                      <a:pt x="43" y="311"/>
                      <a:pt x="43" y="311"/>
                      <a:pt x="43" y="311"/>
                    </a:cubicBezTo>
                    <a:cubicBezTo>
                      <a:pt x="44" y="311"/>
                      <a:pt x="44" y="311"/>
                      <a:pt x="44" y="311"/>
                    </a:cubicBezTo>
                    <a:cubicBezTo>
                      <a:pt x="43" y="311"/>
                      <a:pt x="43" y="311"/>
                      <a:pt x="43" y="311"/>
                    </a:cubicBezTo>
                    <a:cubicBezTo>
                      <a:pt x="44" y="310"/>
                      <a:pt x="44" y="310"/>
                      <a:pt x="44" y="310"/>
                    </a:cubicBezTo>
                    <a:cubicBezTo>
                      <a:pt x="43" y="311"/>
                      <a:pt x="43" y="311"/>
                      <a:pt x="43" y="311"/>
                    </a:cubicBezTo>
                    <a:cubicBezTo>
                      <a:pt x="43" y="311"/>
                      <a:pt x="43" y="311"/>
                      <a:pt x="43" y="311"/>
                    </a:cubicBezTo>
                    <a:cubicBezTo>
                      <a:pt x="44" y="310"/>
                      <a:pt x="44" y="310"/>
                      <a:pt x="44" y="310"/>
                    </a:cubicBezTo>
                    <a:cubicBezTo>
                      <a:pt x="43" y="311"/>
                      <a:pt x="43" y="311"/>
                      <a:pt x="43" y="311"/>
                    </a:cubicBezTo>
                    <a:cubicBezTo>
                      <a:pt x="44" y="310"/>
                      <a:pt x="44" y="310"/>
                      <a:pt x="44" y="310"/>
                    </a:cubicBezTo>
                    <a:cubicBezTo>
                      <a:pt x="43" y="310"/>
                      <a:pt x="43" y="310"/>
                      <a:pt x="43" y="310"/>
                    </a:cubicBezTo>
                    <a:cubicBezTo>
                      <a:pt x="43" y="311"/>
                      <a:pt x="43" y="311"/>
                      <a:pt x="43" y="311"/>
                    </a:cubicBezTo>
                    <a:cubicBezTo>
                      <a:pt x="44" y="310"/>
                      <a:pt x="44" y="310"/>
                      <a:pt x="44" y="310"/>
                    </a:cubicBezTo>
                    <a:cubicBezTo>
                      <a:pt x="43" y="310"/>
                      <a:pt x="43" y="310"/>
                      <a:pt x="43" y="310"/>
                    </a:cubicBezTo>
                    <a:cubicBezTo>
                      <a:pt x="44" y="310"/>
                      <a:pt x="44" y="310"/>
                      <a:pt x="44" y="310"/>
                    </a:cubicBezTo>
                    <a:cubicBezTo>
                      <a:pt x="45" y="309"/>
                      <a:pt x="45" y="309"/>
                      <a:pt x="45" y="309"/>
                    </a:cubicBezTo>
                    <a:cubicBezTo>
                      <a:pt x="4" y="288"/>
                      <a:pt x="4" y="288"/>
                      <a:pt x="4" y="288"/>
                    </a:cubicBezTo>
                    <a:cubicBezTo>
                      <a:pt x="3" y="288"/>
                      <a:pt x="3" y="288"/>
                      <a:pt x="2" y="289"/>
                    </a:cubicBezTo>
                    <a:cubicBezTo>
                      <a:pt x="2" y="290"/>
                      <a:pt x="2" y="290"/>
                      <a:pt x="3" y="291"/>
                    </a:cubicBezTo>
                    <a:cubicBezTo>
                      <a:pt x="42" y="316"/>
                      <a:pt x="42" y="316"/>
                      <a:pt x="42" y="316"/>
                    </a:cubicBezTo>
                    <a:cubicBezTo>
                      <a:pt x="43" y="314"/>
                      <a:pt x="43" y="314"/>
                      <a:pt x="43" y="314"/>
                    </a:cubicBezTo>
                    <a:cubicBezTo>
                      <a:pt x="42" y="314"/>
                      <a:pt x="42" y="314"/>
                      <a:pt x="42" y="314"/>
                    </a:cubicBezTo>
                    <a:cubicBezTo>
                      <a:pt x="43" y="314"/>
                      <a:pt x="43" y="314"/>
                      <a:pt x="43" y="314"/>
                    </a:cubicBezTo>
                    <a:cubicBezTo>
                      <a:pt x="43" y="313"/>
                      <a:pt x="43" y="313"/>
                      <a:pt x="43" y="313"/>
                    </a:cubicBezTo>
                    <a:cubicBezTo>
                      <a:pt x="42" y="314"/>
                      <a:pt x="42" y="314"/>
                      <a:pt x="42" y="314"/>
                    </a:cubicBezTo>
                    <a:cubicBezTo>
                      <a:pt x="43" y="314"/>
                      <a:pt x="43" y="314"/>
                      <a:pt x="43" y="314"/>
                    </a:cubicBezTo>
                    <a:cubicBezTo>
                      <a:pt x="43" y="313"/>
                      <a:pt x="43" y="313"/>
                      <a:pt x="43" y="313"/>
                    </a:cubicBezTo>
                    <a:cubicBezTo>
                      <a:pt x="43" y="314"/>
                      <a:pt x="43" y="314"/>
                      <a:pt x="43" y="314"/>
                    </a:cubicBezTo>
                    <a:cubicBezTo>
                      <a:pt x="43" y="313"/>
                      <a:pt x="43" y="313"/>
                      <a:pt x="43" y="313"/>
                    </a:cubicBezTo>
                    <a:cubicBezTo>
                      <a:pt x="43" y="313"/>
                      <a:pt x="43" y="313"/>
                      <a:pt x="43" y="313"/>
                    </a:cubicBezTo>
                    <a:cubicBezTo>
                      <a:pt x="43" y="314"/>
                      <a:pt x="43" y="314"/>
                      <a:pt x="43" y="314"/>
                    </a:cubicBezTo>
                    <a:cubicBezTo>
                      <a:pt x="43" y="313"/>
                      <a:pt x="43" y="313"/>
                      <a:pt x="43" y="313"/>
                    </a:cubicBezTo>
                    <a:cubicBezTo>
                      <a:pt x="43" y="314"/>
                      <a:pt x="43" y="314"/>
                      <a:pt x="43" y="314"/>
                    </a:cubicBezTo>
                    <a:cubicBezTo>
                      <a:pt x="43" y="313"/>
                      <a:pt x="43" y="313"/>
                      <a:pt x="43" y="313"/>
                    </a:cubicBezTo>
                    <a:cubicBezTo>
                      <a:pt x="43" y="313"/>
                      <a:pt x="43" y="313"/>
                      <a:pt x="43" y="313"/>
                    </a:cubicBezTo>
                    <a:cubicBezTo>
                      <a:pt x="43" y="314"/>
                      <a:pt x="43" y="314"/>
                      <a:pt x="43" y="314"/>
                    </a:cubicBezTo>
                    <a:cubicBezTo>
                      <a:pt x="43" y="313"/>
                      <a:pt x="43" y="313"/>
                      <a:pt x="43" y="313"/>
                    </a:cubicBezTo>
                    <a:cubicBezTo>
                      <a:pt x="43" y="313"/>
                      <a:pt x="43" y="313"/>
                      <a:pt x="43" y="313"/>
                    </a:cubicBezTo>
                    <a:cubicBezTo>
                      <a:pt x="43" y="313"/>
                      <a:pt x="43" y="313"/>
                      <a:pt x="43" y="313"/>
                    </a:cubicBezTo>
                    <a:cubicBezTo>
                      <a:pt x="43" y="313"/>
                      <a:pt x="43" y="313"/>
                      <a:pt x="43" y="313"/>
                    </a:cubicBezTo>
                    <a:cubicBezTo>
                      <a:pt x="43" y="313"/>
                      <a:pt x="43" y="313"/>
                      <a:pt x="43" y="313"/>
                    </a:cubicBezTo>
                    <a:cubicBezTo>
                      <a:pt x="43" y="313"/>
                      <a:pt x="43" y="313"/>
                      <a:pt x="43" y="313"/>
                    </a:cubicBezTo>
                    <a:cubicBezTo>
                      <a:pt x="43" y="313"/>
                      <a:pt x="42" y="313"/>
                      <a:pt x="41" y="312"/>
                    </a:cubicBezTo>
                    <a:cubicBezTo>
                      <a:pt x="37" y="310"/>
                      <a:pt x="28" y="306"/>
                      <a:pt x="20" y="302"/>
                    </a:cubicBezTo>
                    <a:cubicBezTo>
                      <a:pt x="17" y="300"/>
                      <a:pt x="13" y="298"/>
                      <a:pt x="10" y="296"/>
                    </a:cubicBezTo>
                    <a:cubicBezTo>
                      <a:pt x="8" y="296"/>
                      <a:pt x="7" y="295"/>
                      <a:pt x="6" y="295"/>
                    </a:cubicBezTo>
                    <a:cubicBezTo>
                      <a:pt x="6" y="295"/>
                      <a:pt x="5" y="294"/>
                      <a:pt x="5" y="294"/>
                    </a:cubicBezTo>
                    <a:cubicBezTo>
                      <a:pt x="4" y="294"/>
                      <a:pt x="4" y="294"/>
                      <a:pt x="4" y="294"/>
                    </a:cubicBezTo>
                    <a:cubicBezTo>
                      <a:pt x="3" y="294"/>
                      <a:pt x="3" y="294"/>
                      <a:pt x="3" y="294"/>
                    </a:cubicBezTo>
                    <a:cubicBezTo>
                      <a:pt x="3" y="294"/>
                      <a:pt x="2" y="295"/>
                      <a:pt x="2" y="295"/>
                    </a:cubicBezTo>
                    <a:cubicBezTo>
                      <a:pt x="2" y="296"/>
                      <a:pt x="2" y="297"/>
                      <a:pt x="3" y="297"/>
                    </a:cubicBezTo>
                    <a:cubicBezTo>
                      <a:pt x="44" y="323"/>
                      <a:pt x="44" y="323"/>
                      <a:pt x="44" y="323"/>
                    </a:cubicBezTo>
                    <a:cubicBezTo>
                      <a:pt x="45" y="322"/>
                      <a:pt x="45" y="322"/>
                      <a:pt x="45" y="322"/>
                    </a:cubicBezTo>
                    <a:cubicBezTo>
                      <a:pt x="46" y="320"/>
                      <a:pt x="46" y="320"/>
                      <a:pt x="46" y="320"/>
                    </a:cubicBezTo>
                    <a:cubicBezTo>
                      <a:pt x="46" y="320"/>
                      <a:pt x="35" y="315"/>
                      <a:pt x="25" y="310"/>
                    </a:cubicBezTo>
                    <a:cubicBezTo>
                      <a:pt x="19" y="308"/>
                      <a:pt x="14" y="305"/>
                      <a:pt x="10" y="304"/>
                    </a:cubicBezTo>
                    <a:cubicBezTo>
                      <a:pt x="8" y="303"/>
                      <a:pt x="6" y="302"/>
                      <a:pt x="5" y="301"/>
                    </a:cubicBezTo>
                    <a:cubicBezTo>
                      <a:pt x="4" y="301"/>
                      <a:pt x="3" y="301"/>
                      <a:pt x="3" y="301"/>
                    </a:cubicBezTo>
                    <a:cubicBezTo>
                      <a:pt x="2" y="300"/>
                      <a:pt x="2" y="300"/>
                      <a:pt x="2" y="300"/>
                    </a:cubicBezTo>
                    <a:cubicBezTo>
                      <a:pt x="2" y="300"/>
                      <a:pt x="2" y="300"/>
                      <a:pt x="2" y="300"/>
                    </a:cubicBezTo>
                    <a:cubicBezTo>
                      <a:pt x="1" y="300"/>
                      <a:pt x="1" y="300"/>
                      <a:pt x="1" y="300"/>
                    </a:cubicBezTo>
                    <a:cubicBezTo>
                      <a:pt x="1" y="300"/>
                      <a:pt x="1" y="301"/>
                      <a:pt x="0" y="301"/>
                    </a:cubicBezTo>
                    <a:cubicBezTo>
                      <a:pt x="2" y="302"/>
                      <a:pt x="2" y="302"/>
                      <a:pt x="2" y="302"/>
                    </a:cubicBezTo>
                    <a:cubicBezTo>
                      <a:pt x="0" y="301"/>
                      <a:pt x="0" y="301"/>
                      <a:pt x="0" y="301"/>
                    </a:cubicBezTo>
                    <a:cubicBezTo>
                      <a:pt x="0" y="302"/>
                      <a:pt x="0" y="302"/>
                      <a:pt x="0" y="302"/>
                    </a:cubicBezTo>
                    <a:cubicBezTo>
                      <a:pt x="0" y="302"/>
                      <a:pt x="0" y="303"/>
                      <a:pt x="0" y="303"/>
                    </a:cubicBezTo>
                    <a:cubicBezTo>
                      <a:pt x="1" y="303"/>
                      <a:pt x="1" y="303"/>
                      <a:pt x="1" y="304"/>
                    </a:cubicBezTo>
                    <a:cubicBezTo>
                      <a:pt x="3" y="305"/>
                      <a:pt x="6" y="307"/>
                      <a:pt x="11" y="310"/>
                    </a:cubicBezTo>
                    <a:cubicBezTo>
                      <a:pt x="23" y="318"/>
                      <a:pt x="43" y="330"/>
                      <a:pt x="43" y="330"/>
                    </a:cubicBezTo>
                    <a:cubicBezTo>
                      <a:pt x="44" y="328"/>
                      <a:pt x="44" y="328"/>
                      <a:pt x="44" y="328"/>
                    </a:cubicBezTo>
                    <a:cubicBezTo>
                      <a:pt x="45" y="327"/>
                      <a:pt x="45" y="327"/>
                      <a:pt x="45" y="327"/>
                    </a:cubicBezTo>
                    <a:cubicBezTo>
                      <a:pt x="4" y="309"/>
                      <a:pt x="4" y="309"/>
                      <a:pt x="4" y="309"/>
                    </a:cubicBezTo>
                    <a:cubicBezTo>
                      <a:pt x="3" y="308"/>
                      <a:pt x="2" y="309"/>
                      <a:pt x="2" y="309"/>
                    </a:cubicBezTo>
                    <a:cubicBezTo>
                      <a:pt x="2" y="310"/>
                      <a:pt x="2" y="311"/>
                      <a:pt x="3" y="311"/>
                    </a:cubicBezTo>
                    <a:cubicBezTo>
                      <a:pt x="45" y="338"/>
                      <a:pt x="45" y="338"/>
                      <a:pt x="45" y="338"/>
                    </a:cubicBezTo>
                    <a:cubicBezTo>
                      <a:pt x="45" y="336"/>
                      <a:pt x="45" y="336"/>
                      <a:pt x="45" y="336"/>
                    </a:cubicBezTo>
                    <a:cubicBezTo>
                      <a:pt x="44" y="335"/>
                      <a:pt x="44" y="335"/>
                      <a:pt x="44" y="335"/>
                    </a:cubicBezTo>
                    <a:cubicBezTo>
                      <a:pt x="45" y="336"/>
                      <a:pt x="45" y="336"/>
                      <a:pt x="45" y="336"/>
                    </a:cubicBezTo>
                    <a:cubicBezTo>
                      <a:pt x="45" y="335"/>
                      <a:pt x="45" y="335"/>
                      <a:pt x="45" y="335"/>
                    </a:cubicBezTo>
                    <a:cubicBezTo>
                      <a:pt x="45" y="335"/>
                      <a:pt x="45" y="335"/>
                      <a:pt x="44" y="335"/>
                    </a:cubicBezTo>
                    <a:cubicBezTo>
                      <a:pt x="45" y="336"/>
                      <a:pt x="45" y="336"/>
                      <a:pt x="45" y="336"/>
                    </a:cubicBezTo>
                    <a:cubicBezTo>
                      <a:pt x="45" y="335"/>
                      <a:pt x="45" y="335"/>
                      <a:pt x="45" y="335"/>
                    </a:cubicBezTo>
                    <a:cubicBezTo>
                      <a:pt x="45" y="336"/>
                      <a:pt x="45" y="336"/>
                      <a:pt x="45" y="336"/>
                    </a:cubicBezTo>
                    <a:cubicBezTo>
                      <a:pt x="46" y="335"/>
                      <a:pt x="46" y="335"/>
                      <a:pt x="46" y="335"/>
                    </a:cubicBezTo>
                    <a:cubicBezTo>
                      <a:pt x="45" y="335"/>
                      <a:pt x="45" y="335"/>
                      <a:pt x="45" y="335"/>
                    </a:cubicBezTo>
                    <a:cubicBezTo>
                      <a:pt x="45" y="336"/>
                      <a:pt x="45" y="336"/>
                      <a:pt x="45" y="336"/>
                    </a:cubicBezTo>
                    <a:cubicBezTo>
                      <a:pt x="46" y="335"/>
                      <a:pt x="46" y="335"/>
                      <a:pt x="46" y="335"/>
                    </a:cubicBezTo>
                    <a:cubicBezTo>
                      <a:pt x="46" y="335"/>
                      <a:pt x="46" y="335"/>
                      <a:pt x="46" y="335"/>
                    </a:cubicBezTo>
                    <a:cubicBezTo>
                      <a:pt x="46" y="335"/>
                      <a:pt x="46" y="335"/>
                      <a:pt x="46" y="335"/>
                    </a:cubicBezTo>
                    <a:cubicBezTo>
                      <a:pt x="46" y="335"/>
                      <a:pt x="46" y="335"/>
                      <a:pt x="46" y="335"/>
                    </a:cubicBezTo>
                    <a:cubicBezTo>
                      <a:pt x="46" y="335"/>
                      <a:pt x="46" y="335"/>
                      <a:pt x="46" y="335"/>
                    </a:cubicBezTo>
                    <a:cubicBezTo>
                      <a:pt x="46" y="335"/>
                      <a:pt x="46" y="335"/>
                      <a:pt x="46" y="335"/>
                    </a:cubicBezTo>
                    <a:cubicBezTo>
                      <a:pt x="46" y="335"/>
                      <a:pt x="45" y="334"/>
                      <a:pt x="43" y="334"/>
                    </a:cubicBezTo>
                    <a:cubicBezTo>
                      <a:pt x="39" y="332"/>
                      <a:pt x="29" y="327"/>
                      <a:pt x="20" y="322"/>
                    </a:cubicBezTo>
                    <a:cubicBezTo>
                      <a:pt x="12" y="318"/>
                      <a:pt x="4" y="314"/>
                      <a:pt x="4" y="314"/>
                    </a:cubicBezTo>
                    <a:cubicBezTo>
                      <a:pt x="4" y="314"/>
                      <a:pt x="3" y="314"/>
                      <a:pt x="3" y="315"/>
                    </a:cubicBezTo>
                    <a:cubicBezTo>
                      <a:pt x="2" y="316"/>
                      <a:pt x="2" y="316"/>
                      <a:pt x="2" y="316"/>
                    </a:cubicBezTo>
                    <a:cubicBezTo>
                      <a:pt x="2" y="316"/>
                      <a:pt x="3" y="316"/>
                      <a:pt x="3" y="316"/>
                    </a:cubicBezTo>
                    <a:cubicBezTo>
                      <a:pt x="3" y="317"/>
                      <a:pt x="3" y="317"/>
                      <a:pt x="3" y="317"/>
                    </a:cubicBezTo>
                    <a:cubicBezTo>
                      <a:pt x="4" y="317"/>
                      <a:pt x="5" y="318"/>
                      <a:pt x="6" y="319"/>
                    </a:cubicBezTo>
                    <a:cubicBezTo>
                      <a:pt x="15" y="325"/>
                      <a:pt x="43" y="342"/>
                      <a:pt x="43" y="342"/>
                    </a:cubicBezTo>
                    <a:cubicBezTo>
                      <a:pt x="44" y="340"/>
                      <a:pt x="44" y="340"/>
                      <a:pt x="44" y="340"/>
                    </a:cubicBezTo>
                    <a:cubicBezTo>
                      <a:pt x="44" y="339"/>
                      <a:pt x="44" y="339"/>
                      <a:pt x="44" y="339"/>
                    </a:cubicBezTo>
                    <a:cubicBezTo>
                      <a:pt x="2" y="318"/>
                      <a:pt x="2" y="318"/>
                      <a:pt x="2" y="318"/>
                    </a:cubicBezTo>
                    <a:cubicBezTo>
                      <a:pt x="2" y="318"/>
                      <a:pt x="1" y="318"/>
                      <a:pt x="1" y="318"/>
                    </a:cubicBezTo>
                    <a:cubicBezTo>
                      <a:pt x="0" y="318"/>
                      <a:pt x="0" y="319"/>
                      <a:pt x="0" y="319"/>
                    </a:cubicBezTo>
                    <a:cubicBezTo>
                      <a:pt x="0" y="320"/>
                      <a:pt x="0" y="320"/>
                      <a:pt x="0" y="320"/>
                    </a:cubicBezTo>
                    <a:cubicBezTo>
                      <a:pt x="1" y="321"/>
                      <a:pt x="1" y="321"/>
                      <a:pt x="1" y="321"/>
                    </a:cubicBezTo>
                    <a:cubicBezTo>
                      <a:pt x="1" y="321"/>
                      <a:pt x="1" y="321"/>
                      <a:pt x="1" y="321"/>
                    </a:cubicBezTo>
                    <a:cubicBezTo>
                      <a:pt x="2" y="321"/>
                      <a:pt x="5" y="323"/>
                      <a:pt x="9" y="326"/>
                    </a:cubicBezTo>
                    <a:cubicBezTo>
                      <a:pt x="15" y="329"/>
                      <a:pt x="23" y="334"/>
                      <a:pt x="30" y="338"/>
                    </a:cubicBezTo>
                    <a:cubicBezTo>
                      <a:pt x="34" y="341"/>
                      <a:pt x="37" y="342"/>
                      <a:pt x="39" y="344"/>
                    </a:cubicBezTo>
                    <a:cubicBezTo>
                      <a:pt x="40" y="345"/>
                      <a:pt x="41" y="345"/>
                      <a:pt x="42" y="346"/>
                    </a:cubicBezTo>
                    <a:cubicBezTo>
                      <a:pt x="42" y="346"/>
                      <a:pt x="42" y="346"/>
                      <a:pt x="42" y="346"/>
                    </a:cubicBezTo>
                    <a:cubicBezTo>
                      <a:pt x="42" y="346"/>
                      <a:pt x="42" y="346"/>
                      <a:pt x="42" y="346"/>
                    </a:cubicBezTo>
                    <a:cubicBezTo>
                      <a:pt x="43" y="346"/>
                      <a:pt x="43" y="346"/>
                      <a:pt x="43" y="346"/>
                    </a:cubicBezTo>
                    <a:cubicBezTo>
                      <a:pt x="42" y="346"/>
                      <a:pt x="42" y="346"/>
                      <a:pt x="42" y="346"/>
                    </a:cubicBezTo>
                    <a:cubicBezTo>
                      <a:pt x="42" y="346"/>
                      <a:pt x="42" y="346"/>
                      <a:pt x="42" y="346"/>
                    </a:cubicBezTo>
                    <a:cubicBezTo>
                      <a:pt x="43" y="346"/>
                      <a:pt x="43" y="346"/>
                      <a:pt x="43" y="346"/>
                    </a:cubicBezTo>
                    <a:cubicBezTo>
                      <a:pt x="42" y="346"/>
                      <a:pt x="42" y="346"/>
                      <a:pt x="42" y="346"/>
                    </a:cubicBezTo>
                    <a:cubicBezTo>
                      <a:pt x="43" y="346"/>
                      <a:pt x="43" y="346"/>
                      <a:pt x="43" y="346"/>
                    </a:cubicBezTo>
                    <a:cubicBezTo>
                      <a:pt x="42" y="345"/>
                      <a:pt x="42" y="345"/>
                      <a:pt x="42" y="345"/>
                    </a:cubicBezTo>
                    <a:cubicBezTo>
                      <a:pt x="42" y="346"/>
                      <a:pt x="42" y="346"/>
                      <a:pt x="42" y="346"/>
                    </a:cubicBezTo>
                    <a:cubicBezTo>
                      <a:pt x="43" y="346"/>
                      <a:pt x="43" y="346"/>
                      <a:pt x="43" y="346"/>
                    </a:cubicBezTo>
                    <a:cubicBezTo>
                      <a:pt x="42" y="345"/>
                      <a:pt x="42" y="345"/>
                      <a:pt x="42" y="345"/>
                    </a:cubicBezTo>
                    <a:cubicBezTo>
                      <a:pt x="43" y="346"/>
                      <a:pt x="43" y="346"/>
                      <a:pt x="43" y="346"/>
                    </a:cubicBezTo>
                    <a:cubicBezTo>
                      <a:pt x="42" y="345"/>
                      <a:pt x="42" y="345"/>
                      <a:pt x="42" y="345"/>
                    </a:cubicBezTo>
                    <a:cubicBezTo>
                      <a:pt x="43" y="346"/>
                      <a:pt x="43" y="346"/>
                      <a:pt x="43" y="346"/>
                    </a:cubicBezTo>
                    <a:cubicBezTo>
                      <a:pt x="43" y="344"/>
                      <a:pt x="43" y="344"/>
                      <a:pt x="43" y="344"/>
                    </a:cubicBezTo>
                    <a:cubicBezTo>
                      <a:pt x="43" y="344"/>
                      <a:pt x="42" y="345"/>
                      <a:pt x="42" y="345"/>
                    </a:cubicBezTo>
                    <a:cubicBezTo>
                      <a:pt x="43" y="346"/>
                      <a:pt x="43" y="346"/>
                      <a:pt x="43" y="346"/>
                    </a:cubicBezTo>
                    <a:cubicBezTo>
                      <a:pt x="43" y="344"/>
                      <a:pt x="43" y="344"/>
                      <a:pt x="43" y="344"/>
                    </a:cubicBezTo>
                    <a:cubicBezTo>
                      <a:pt x="43" y="345"/>
                      <a:pt x="43" y="345"/>
                      <a:pt x="43" y="345"/>
                    </a:cubicBezTo>
                    <a:cubicBezTo>
                      <a:pt x="43" y="344"/>
                      <a:pt x="43" y="344"/>
                      <a:pt x="43" y="344"/>
                    </a:cubicBezTo>
                    <a:cubicBezTo>
                      <a:pt x="43" y="344"/>
                      <a:pt x="43" y="344"/>
                      <a:pt x="43" y="344"/>
                    </a:cubicBezTo>
                    <a:cubicBezTo>
                      <a:pt x="43" y="345"/>
                      <a:pt x="43" y="345"/>
                      <a:pt x="43" y="345"/>
                    </a:cubicBezTo>
                    <a:cubicBezTo>
                      <a:pt x="43" y="344"/>
                      <a:pt x="43" y="344"/>
                      <a:pt x="43" y="344"/>
                    </a:cubicBezTo>
                    <a:cubicBezTo>
                      <a:pt x="43" y="345"/>
                      <a:pt x="43" y="345"/>
                      <a:pt x="43" y="345"/>
                    </a:cubicBezTo>
                    <a:cubicBezTo>
                      <a:pt x="43" y="344"/>
                      <a:pt x="43" y="344"/>
                      <a:pt x="43" y="344"/>
                    </a:cubicBezTo>
                    <a:cubicBezTo>
                      <a:pt x="43" y="344"/>
                      <a:pt x="43" y="344"/>
                      <a:pt x="43" y="344"/>
                    </a:cubicBezTo>
                    <a:cubicBezTo>
                      <a:pt x="43" y="345"/>
                      <a:pt x="43" y="345"/>
                      <a:pt x="43" y="345"/>
                    </a:cubicBezTo>
                    <a:cubicBezTo>
                      <a:pt x="43" y="344"/>
                      <a:pt x="43" y="344"/>
                      <a:pt x="43" y="344"/>
                    </a:cubicBezTo>
                    <a:cubicBezTo>
                      <a:pt x="43" y="344"/>
                      <a:pt x="42" y="344"/>
                      <a:pt x="41" y="343"/>
                    </a:cubicBezTo>
                    <a:cubicBezTo>
                      <a:pt x="36" y="341"/>
                      <a:pt x="27" y="337"/>
                      <a:pt x="19" y="333"/>
                    </a:cubicBezTo>
                    <a:cubicBezTo>
                      <a:pt x="14" y="331"/>
                      <a:pt x="11" y="329"/>
                      <a:pt x="8" y="327"/>
                    </a:cubicBezTo>
                    <a:cubicBezTo>
                      <a:pt x="5" y="326"/>
                      <a:pt x="3" y="325"/>
                      <a:pt x="3" y="325"/>
                    </a:cubicBezTo>
                    <a:cubicBezTo>
                      <a:pt x="3" y="325"/>
                      <a:pt x="2" y="325"/>
                      <a:pt x="1" y="326"/>
                    </a:cubicBezTo>
                    <a:cubicBezTo>
                      <a:pt x="1" y="326"/>
                      <a:pt x="1" y="327"/>
                      <a:pt x="2" y="328"/>
                    </a:cubicBezTo>
                    <a:cubicBezTo>
                      <a:pt x="19" y="338"/>
                      <a:pt x="19" y="338"/>
                      <a:pt x="19" y="338"/>
                    </a:cubicBezTo>
                    <a:cubicBezTo>
                      <a:pt x="2" y="330"/>
                      <a:pt x="2" y="330"/>
                      <a:pt x="2" y="330"/>
                    </a:cubicBezTo>
                    <a:cubicBezTo>
                      <a:pt x="2" y="330"/>
                      <a:pt x="1" y="330"/>
                      <a:pt x="0" y="331"/>
                    </a:cubicBezTo>
                    <a:cubicBezTo>
                      <a:pt x="0" y="331"/>
                      <a:pt x="0" y="332"/>
                      <a:pt x="1" y="333"/>
                    </a:cubicBezTo>
                    <a:cubicBezTo>
                      <a:pt x="43" y="359"/>
                      <a:pt x="43" y="359"/>
                      <a:pt x="43" y="359"/>
                    </a:cubicBezTo>
                    <a:cubicBezTo>
                      <a:pt x="44" y="358"/>
                      <a:pt x="44" y="358"/>
                      <a:pt x="44" y="358"/>
                    </a:cubicBezTo>
                    <a:cubicBezTo>
                      <a:pt x="43" y="357"/>
                      <a:pt x="43" y="357"/>
                      <a:pt x="43" y="357"/>
                    </a:cubicBezTo>
                    <a:cubicBezTo>
                      <a:pt x="44" y="358"/>
                      <a:pt x="44" y="358"/>
                      <a:pt x="44" y="358"/>
                    </a:cubicBezTo>
                    <a:cubicBezTo>
                      <a:pt x="43" y="356"/>
                      <a:pt x="43" y="356"/>
                      <a:pt x="43" y="356"/>
                    </a:cubicBezTo>
                    <a:cubicBezTo>
                      <a:pt x="43" y="357"/>
                      <a:pt x="43" y="357"/>
                      <a:pt x="43" y="357"/>
                    </a:cubicBezTo>
                    <a:cubicBezTo>
                      <a:pt x="44" y="358"/>
                      <a:pt x="44" y="358"/>
                      <a:pt x="44" y="358"/>
                    </a:cubicBezTo>
                    <a:cubicBezTo>
                      <a:pt x="43" y="356"/>
                      <a:pt x="43" y="356"/>
                      <a:pt x="43" y="356"/>
                    </a:cubicBezTo>
                    <a:cubicBezTo>
                      <a:pt x="44" y="357"/>
                      <a:pt x="44" y="357"/>
                      <a:pt x="44" y="357"/>
                    </a:cubicBezTo>
                    <a:cubicBezTo>
                      <a:pt x="44" y="356"/>
                      <a:pt x="44" y="356"/>
                      <a:pt x="44" y="356"/>
                    </a:cubicBezTo>
                    <a:cubicBezTo>
                      <a:pt x="43" y="356"/>
                      <a:pt x="43" y="356"/>
                      <a:pt x="43" y="356"/>
                    </a:cubicBezTo>
                    <a:cubicBezTo>
                      <a:pt x="44" y="357"/>
                      <a:pt x="44" y="357"/>
                      <a:pt x="44" y="357"/>
                    </a:cubicBezTo>
                    <a:cubicBezTo>
                      <a:pt x="44" y="356"/>
                      <a:pt x="44" y="356"/>
                      <a:pt x="44" y="356"/>
                    </a:cubicBezTo>
                    <a:cubicBezTo>
                      <a:pt x="44" y="357"/>
                      <a:pt x="44" y="357"/>
                      <a:pt x="44" y="357"/>
                    </a:cubicBezTo>
                    <a:cubicBezTo>
                      <a:pt x="44" y="356"/>
                      <a:pt x="44" y="356"/>
                      <a:pt x="44" y="356"/>
                    </a:cubicBezTo>
                    <a:cubicBezTo>
                      <a:pt x="44" y="356"/>
                      <a:pt x="44" y="356"/>
                      <a:pt x="44" y="356"/>
                    </a:cubicBezTo>
                    <a:cubicBezTo>
                      <a:pt x="44" y="357"/>
                      <a:pt x="44" y="357"/>
                      <a:pt x="44" y="357"/>
                    </a:cubicBezTo>
                    <a:cubicBezTo>
                      <a:pt x="44" y="356"/>
                      <a:pt x="44" y="356"/>
                      <a:pt x="44" y="356"/>
                    </a:cubicBezTo>
                    <a:cubicBezTo>
                      <a:pt x="44" y="356"/>
                      <a:pt x="43" y="356"/>
                      <a:pt x="41" y="355"/>
                    </a:cubicBezTo>
                    <a:cubicBezTo>
                      <a:pt x="37" y="353"/>
                      <a:pt x="28" y="348"/>
                      <a:pt x="19" y="344"/>
                    </a:cubicBezTo>
                    <a:cubicBezTo>
                      <a:pt x="15" y="342"/>
                      <a:pt x="11" y="340"/>
                      <a:pt x="9" y="339"/>
                    </a:cubicBezTo>
                    <a:cubicBezTo>
                      <a:pt x="7" y="338"/>
                      <a:pt x="6" y="337"/>
                      <a:pt x="5" y="337"/>
                    </a:cubicBezTo>
                    <a:cubicBezTo>
                      <a:pt x="5" y="337"/>
                      <a:pt x="4" y="336"/>
                      <a:pt x="4" y="336"/>
                    </a:cubicBezTo>
                    <a:cubicBezTo>
                      <a:pt x="4" y="336"/>
                      <a:pt x="4" y="336"/>
                      <a:pt x="4" y="336"/>
                    </a:cubicBezTo>
                    <a:cubicBezTo>
                      <a:pt x="3" y="336"/>
                      <a:pt x="3" y="336"/>
                      <a:pt x="3" y="336"/>
                    </a:cubicBezTo>
                    <a:cubicBezTo>
                      <a:pt x="2" y="336"/>
                      <a:pt x="2" y="336"/>
                      <a:pt x="2" y="336"/>
                    </a:cubicBezTo>
                    <a:cubicBezTo>
                      <a:pt x="2" y="336"/>
                      <a:pt x="2" y="336"/>
                      <a:pt x="2" y="337"/>
                    </a:cubicBezTo>
                    <a:cubicBezTo>
                      <a:pt x="3" y="337"/>
                      <a:pt x="3" y="337"/>
                      <a:pt x="3" y="337"/>
                    </a:cubicBezTo>
                    <a:cubicBezTo>
                      <a:pt x="2" y="337"/>
                      <a:pt x="2" y="337"/>
                      <a:pt x="2" y="337"/>
                    </a:cubicBezTo>
                    <a:cubicBezTo>
                      <a:pt x="1" y="337"/>
                      <a:pt x="1" y="337"/>
                      <a:pt x="1" y="337"/>
                    </a:cubicBezTo>
                    <a:cubicBezTo>
                      <a:pt x="1" y="338"/>
                      <a:pt x="2" y="338"/>
                      <a:pt x="2" y="339"/>
                    </a:cubicBezTo>
                    <a:cubicBezTo>
                      <a:pt x="2" y="339"/>
                      <a:pt x="2" y="339"/>
                      <a:pt x="3" y="340"/>
                    </a:cubicBezTo>
                    <a:cubicBezTo>
                      <a:pt x="5" y="341"/>
                      <a:pt x="8" y="343"/>
                      <a:pt x="12" y="346"/>
                    </a:cubicBezTo>
                    <a:cubicBezTo>
                      <a:pt x="24" y="353"/>
                      <a:pt x="43" y="364"/>
                      <a:pt x="43" y="364"/>
                    </a:cubicBezTo>
                    <a:cubicBezTo>
                      <a:pt x="44" y="363"/>
                      <a:pt x="44" y="363"/>
                      <a:pt x="44" y="363"/>
                    </a:cubicBezTo>
                    <a:cubicBezTo>
                      <a:pt x="44" y="362"/>
                      <a:pt x="44" y="362"/>
                      <a:pt x="44" y="362"/>
                    </a:cubicBezTo>
                    <a:cubicBezTo>
                      <a:pt x="44" y="362"/>
                      <a:pt x="35" y="357"/>
                      <a:pt x="25" y="352"/>
                    </a:cubicBezTo>
                    <a:cubicBezTo>
                      <a:pt x="20" y="349"/>
                      <a:pt x="15" y="346"/>
                      <a:pt x="11" y="345"/>
                    </a:cubicBezTo>
                    <a:cubicBezTo>
                      <a:pt x="9" y="344"/>
                      <a:pt x="7" y="343"/>
                      <a:pt x="6" y="342"/>
                    </a:cubicBezTo>
                    <a:cubicBezTo>
                      <a:pt x="6" y="342"/>
                      <a:pt x="5" y="342"/>
                      <a:pt x="5" y="342"/>
                    </a:cubicBezTo>
                    <a:cubicBezTo>
                      <a:pt x="4" y="341"/>
                      <a:pt x="4" y="341"/>
                      <a:pt x="4" y="341"/>
                    </a:cubicBezTo>
                    <a:cubicBezTo>
                      <a:pt x="4" y="341"/>
                      <a:pt x="4" y="341"/>
                      <a:pt x="3" y="341"/>
                    </a:cubicBezTo>
                    <a:cubicBezTo>
                      <a:pt x="3" y="341"/>
                      <a:pt x="3" y="341"/>
                      <a:pt x="3" y="341"/>
                    </a:cubicBezTo>
                    <a:cubicBezTo>
                      <a:pt x="3" y="341"/>
                      <a:pt x="2" y="342"/>
                      <a:pt x="2" y="342"/>
                    </a:cubicBezTo>
                    <a:cubicBezTo>
                      <a:pt x="2" y="342"/>
                      <a:pt x="2" y="343"/>
                      <a:pt x="2" y="343"/>
                    </a:cubicBezTo>
                    <a:cubicBezTo>
                      <a:pt x="2" y="343"/>
                      <a:pt x="2" y="344"/>
                      <a:pt x="3" y="344"/>
                    </a:cubicBezTo>
                    <a:cubicBezTo>
                      <a:pt x="3" y="344"/>
                      <a:pt x="5" y="346"/>
                      <a:pt x="9" y="348"/>
                    </a:cubicBezTo>
                    <a:cubicBezTo>
                      <a:pt x="15" y="351"/>
                      <a:pt x="23" y="356"/>
                      <a:pt x="30" y="361"/>
                    </a:cubicBezTo>
                    <a:cubicBezTo>
                      <a:pt x="34" y="363"/>
                      <a:pt x="37" y="365"/>
                      <a:pt x="39" y="367"/>
                    </a:cubicBezTo>
                    <a:cubicBezTo>
                      <a:pt x="41" y="367"/>
                      <a:pt x="42" y="368"/>
                      <a:pt x="42" y="368"/>
                    </a:cubicBezTo>
                    <a:cubicBezTo>
                      <a:pt x="43" y="369"/>
                      <a:pt x="43" y="369"/>
                      <a:pt x="43" y="369"/>
                    </a:cubicBezTo>
                    <a:cubicBezTo>
                      <a:pt x="43" y="369"/>
                      <a:pt x="43" y="369"/>
                      <a:pt x="43" y="369"/>
                    </a:cubicBezTo>
                    <a:cubicBezTo>
                      <a:pt x="43" y="369"/>
                      <a:pt x="43" y="369"/>
                      <a:pt x="43" y="369"/>
                    </a:cubicBezTo>
                    <a:cubicBezTo>
                      <a:pt x="43" y="369"/>
                      <a:pt x="43" y="369"/>
                      <a:pt x="43" y="369"/>
                    </a:cubicBezTo>
                    <a:cubicBezTo>
                      <a:pt x="43" y="369"/>
                      <a:pt x="43" y="369"/>
                      <a:pt x="43" y="369"/>
                    </a:cubicBezTo>
                    <a:cubicBezTo>
                      <a:pt x="43" y="369"/>
                      <a:pt x="43" y="369"/>
                      <a:pt x="43" y="369"/>
                    </a:cubicBezTo>
                    <a:cubicBezTo>
                      <a:pt x="43" y="369"/>
                      <a:pt x="43" y="369"/>
                      <a:pt x="43" y="369"/>
                    </a:cubicBezTo>
                    <a:cubicBezTo>
                      <a:pt x="44" y="368"/>
                      <a:pt x="44" y="368"/>
                      <a:pt x="44" y="368"/>
                    </a:cubicBezTo>
                    <a:cubicBezTo>
                      <a:pt x="43" y="368"/>
                      <a:pt x="43" y="368"/>
                      <a:pt x="43" y="368"/>
                    </a:cubicBezTo>
                    <a:cubicBezTo>
                      <a:pt x="43" y="369"/>
                      <a:pt x="43" y="369"/>
                      <a:pt x="43" y="369"/>
                    </a:cubicBezTo>
                    <a:cubicBezTo>
                      <a:pt x="44" y="368"/>
                      <a:pt x="44" y="368"/>
                      <a:pt x="44" y="368"/>
                    </a:cubicBezTo>
                    <a:cubicBezTo>
                      <a:pt x="43" y="368"/>
                      <a:pt x="43" y="368"/>
                      <a:pt x="43" y="368"/>
                    </a:cubicBezTo>
                    <a:cubicBezTo>
                      <a:pt x="44" y="368"/>
                      <a:pt x="44" y="368"/>
                      <a:pt x="44" y="368"/>
                    </a:cubicBezTo>
                    <a:cubicBezTo>
                      <a:pt x="43" y="367"/>
                      <a:pt x="43" y="367"/>
                      <a:pt x="43" y="367"/>
                    </a:cubicBezTo>
                    <a:cubicBezTo>
                      <a:pt x="43" y="368"/>
                      <a:pt x="43" y="368"/>
                      <a:pt x="43" y="368"/>
                    </a:cubicBezTo>
                    <a:cubicBezTo>
                      <a:pt x="44" y="368"/>
                      <a:pt x="44" y="368"/>
                      <a:pt x="44" y="368"/>
                    </a:cubicBezTo>
                    <a:cubicBezTo>
                      <a:pt x="43" y="367"/>
                      <a:pt x="43" y="367"/>
                      <a:pt x="43" y="367"/>
                    </a:cubicBezTo>
                    <a:cubicBezTo>
                      <a:pt x="44" y="368"/>
                      <a:pt x="44" y="368"/>
                      <a:pt x="44" y="368"/>
                    </a:cubicBezTo>
                    <a:cubicBezTo>
                      <a:pt x="45" y="367"/>
                      <a:pt x="45" y="367"/>
                      <a:pt x="45" y="367"/>
                    </a:cubicBezTo>
                    <a:cubicBezTo>
                      <a:pt x="2" y="346"/>
                      <a:pt x="2" y="346"/>
                      <a:pt x="2" y="346"/>
                    </a:cubicBezTo>
                    <a:cubicBezTo>
                      <a:pt x="2" y="346"/>
                      <a:pt x="1" y="346"/>
                      <a:pt x="1" y="347"/>
                    </a:cubicBezTo>
                    <a:cubicBezTo>
                      <a:pt x="0" y="347"/>
                      <a:pt x="0" y="348"/>
                      <a:pt x="1" y="349"/>
                    </a:cubicBezTo>
                    <a:cubicBezTo>
                      <a:pt x="19" y="360"/>
                      <a:pt x="19" y="360"/>
                      <a:pt x="19" y="360"/>
                    </a:cubicBezTo>
                    <a:cubicBezTo>
                      <a:pt x="4" y="352"/>
                      <a:pt x="4" y="352"/>
                      <a:pt x="4" y="352"/>
                    </a:cubicBezTo>
                    <a:cubicBezTo>
                      <a:pt x="3" y="352"/>
                      <a:pt x="2" y="352"/>
                      <a:pt x="2" y="353"/>
                    </a:cubicBezTo>
                    <a:cubicBezTo>
                      <a:pt x="2" y="354"/>
                      <a:pt x="2" y="355"/>
                      <a:pt x="2" y="355"/>
                    </a:cubicBezTo>
                    <a:cubicBezTo>
                      <a:pt x="15" y="363"/>
                      <a:pt x="15" y="363"/>
                      <a:pt x="15" y="363"/>
                    </a:cubicBezTo>
                    <a:cubicBezTo>
                      <a:pt x="4" y="358"/>
                      <a:pt x="4" y="358"/>
                      <a:pt x="4" y="358"/>
                    </a:cubicBezTo>
                    <a:cubicBezTo>
                      <a:pt x="4" y="357"/>
                      <a:pt x="3" y="357"/>
                      <a:pt x="3" y="358"/>
                    </a:cubicBezTo>
                    <a:cubicBezTo>
                      <a:pt x="2" y="359"/>
                      <a:pt x="2" y="360"/>
                      <a:pt x="3" y="360"/>
                    </a:cubicBezTo>
                    <a:cubicBezTo>
                      <a:pt x="20" y="371"/>
                      <a:pt x="20" y="371"/>
                      <a:pt x="20" y="371"/>
                    </a:cubicBezTo>
                    <a:cubicBezTo>
                      <a:pt x="4" y="363"/>
                      <a:pt x="4" y="363"/>
                      <a:pt x="4" y="363"/>
                    </a:cubicBezTo>
                    <a:cubicBezTo>
                      <a:pt x="3" y="363"/>
                      <a:pt x="2" y="363"/>
                      <a:pt x="2" y="364"/>
                    </a:cubicBezTo>
                    <a:cubicBezTo>
                      <a:pt x="2" y="364"/>
                      <a:pt x="2" y="365"/>
                      <a:pt x="3" y="366"/>
                    </a:cubicBezTo>
                    <a:cubicBezTo>
                      <a:pt x="3" y="366"/>
                      <a:pt x="5" y="367"/>
                      <a:pt x="9" y="370"/>
                    </a:cubicBezTo>
                    <a:cubicBezTo>
                      <a:pt x="15" y="373"/>
                      <a:pt x="23" y="378"/>
                      <a:pt x="30" y="382"/>
                    </a:cubicBezTo>
                    <a:cubicBezTo>
                      <a:pt x="34" y="385"/>
                      <a:pt x="37" y="387"/>
                      <a:pt x="39" y="388"/>
                    </a:cubicBezTo>
                    <a:cubicBezTo>
                      <a:pt x="40" y="389"/>
                      <a:pt x="41" y="390"/>
                      <a:pt x="42" y="390"/>
                    </a:cubicBezTo>
                    <a:cubicBezTo>
                      <a:pt x="43" y="391"/>
                      <a:pt x="43" y="391"/>
                      <a:pt x="43" y="391"/>
                    </a:cubicBezTo>
                    <a:cubicBezTo>
                      <a:pt x="43" y="391"/>
                      <a:pt x="43" y="391"/>
                      <a:pt x="43" y="391"/>
                    </a:cubicBezTo>
                    <a:cubicBezTo>
                      <a:pt x="43" y="391"/>
                      <a:pt x="43" y="391"/>
                      <a:pt x="43" y="391"/>
                    </a:cubicBezTo>
                    <a:cubicBezTo>
                      <a:pt x="43" y="391"/>
                      <a:pt x="43" y="391"/>
                      <a:pt x="43" y="391"/>
                    </a:cubicBezTo>
                    <a:cubicBezTo>
                      <a:pt x="43" y="391"/>
                      <a:pt x="43" y="391"/>
                      <a:pt x="43" y="391"/>
                    </a:cubicBezTo>
                    <a:cubicBezTo>
                      <a:pt x="43" y="391"/>
                      <a:pt x="43" y="391"/>
                      <a:pt x="43" y="391"/>
                    </a:cubicBezTo>
                    <a:cubicBezTo>
                      <a:pt x="43" y="391"/>
                      <a:pt x="43" y="391"/>
                      <a:pt x="43" y="391"/>
                    </a:cubicBezTo>
                    <a:cubicBezTo>
                      <a:pt x="43" y="390"/>
                      <a:pt x="43" y="390"/>
                      <a:pt x="43" y="390"/>
                    </a:cubicBezTo>
                    <a:cubicBezTo>
                      <a:pt x="43" y="390"/>
                      <a:pt x="43" y="390"/>
                      <a:pt x="43" y="390"/>
                    </a:cubicBezTo>
                    <a:cubicBezTo>
                      <a:pt x="43" y="391"/>
                      <a:pt x="43" y="391"/>
                      <a:pt x="43" y="391"/>
                    </a:cubicBezTo>
                    <a:cubicBezTo>
                      <a:pt x="43" y="390"/>
                      <a:pt x="43" y="390"/>
                      <a:pt x="43" y="390"/>
                    </a:cubicBezTo>
                    <a:cubicBezTo>
                      <a:pt x="43" y="390"/>
                      <a:pt x="43" y="390"/>
                      <a:pt x="43" y="390"/>
                    </a:cubicBezTo>
                    <a:cubicBezTo>
                      <a:pt x="44" y="390"/>
                      <a:pt x="44" y="390"/>
                      <a:pt x="44" y="390"/>
                    </a:cubicBezTo>
                    <a:cubicBezTo>
                      <a:pt x="42" y="390"/>
                      <a:pt x="42" y="390"/>
                      <a:pt x="42" y="390"/>
                    </a:cubicBezTo>
                    <a:cubicBezTo>
                      <a:pt x="42" y="390"/>
                      <a:pt x="42" y="390"/>
                      <a:pt x="43" y="390"/>
                    </a:cubicBezTo>
                    <a:cubicBezTo>
                      <a:pt x="44" y="390"/>
                      <a:pt x="44" y="390"/>
                      <a:pt x="44" y="390"/>
                    </a:cubicBezTo>
                    <a:cubicBezTo>
                      <a:pt x="42" y="390"/>
                      <a:pt x="42" y="390"/>
                      <a:pt x="42" y="390"/>
                    </a:cubicBezTo>
                    <a:cubicBezTo>
                      <a:pt x="44" y="390"/>
                      <a:pt x="44" y="390"/>
                      <a:pt x="44" y="390"/>
                    </a:cubicBezTo>
                    <a:cubicBezTo>
                      <a:pt x="43" y="389"/>
                      <a:pt x="43" y="389"/>
                      <a:pt x="43" y="389"/>
                    </a:cubicBezTo>
                    <a:cubicBezTo>
                      <a:pt x="42" y="390"/>
                      <a:pt x="42" y="390"/>
                      <a:pt x="42" y="390"/>
                    </a:cubicBezTo>
                    <a:cubicBezTo>
                      <a:pt x="44" y="390"/>
                      <a:pt x="44" y="390"/>
                      <a:pt x="44" y="390"/>
                    </a:cubicBezTo>
                    <a:cubicBezTo>
                      <a:pt x="43" y="389"/>
                      <a:pt x="43" y="389"/>
                      <a:pt x="43" y="389"/>
                    </a:cubicBezTo>
                    <a:cubicBezTo>
                      <a:pt x="44" y="390"/>
                      <a:pt x="44" y="390"/>
                      <a:pt x="44" y="390"/>
                    </a:cubicBezTo>
                    <a:cubicBezTo>
                      <a:pt x="44" y="388"/>
                      <a:pt x="44" y="388"/>
                      <a:pt x="44" y="388"/>
                    </a:cubicBezTo>
                    <a:cubicBezTo>
                      <a:pt x="3" y="368"/>
                      <a:pt x="3" y="368"/>
                      <a:pt x="3" y="368"/>
                    </a:cubicBezTo>
                    <a:cubicBezTo>
                      <a:pt x="2" y="368"/>
                      <a:pt x="2" y="368"/>
                      <a:pt x="1" y="368"/>
                    </a:cubicBezTo>
                    <a:cubicBezTo>
                      <a:pt x="1" y="369"/>
                      <a:pt x="1" y="370"/>
                      <a:pt x="2" y="370"/>
                    </a:cubicBezTo>
                    <a:cubicBezTo>
                      <a:pt x="43" y="396"/>
                      <a:pt x="43" y="396"/>
                      <a:pt x="43" y="396"/>
                    </a:cubicBezTo>
                    <a:cubicBezTo>
                      <a:pt x="44" y="395"/>
                      <a:pt x="44" y="395"/>
                      <a:pt x="44" y="395"/>
                    </a:cubicBezTo>
                    <a:cubicBezTo>
                      <a:pt x="43" y="394"/>
                      <a:pt x="43" y="394"/>
                      <a:pt x="43" y="394"/>
                    </a:cubicBezTo>
                    <a:cubicBezTo>
                      <a:pt x="44" y="395"/>
                      <a:pt x="44" y="395"/>
                      <a:pt x="44" y="395"/>
                    </a:cubicBezTo>
                    <a:cubicBezTo>
                      <a:pt x="44" y="394"/>
                      <a:pt x="44" y="394"/>
                      <a:pt x="44" y="394"/>
                    </a:cubicBezTo>
                    <a:cubicBezTo>
                      <a:pt x="43" y="394"/>
                      <a:pt x="43" y="394"/>
                      <a:pt x="43" y="394"/>
                    </a:cubicBezTo>
                    <a:cubicBezTo>
                      <a:pt x="44" y="395"/>
                      <a:pt x="44" y="395"/>
                      <a:pt x="44" y="395"/>
                    </a:cubicBezTo>
                    <a:cubicBezTo>
                      <a:pt x="44" y="394"/>
                      <a:pt x="44" y="394"/>
                      <a:pt x="44" y="394"/>
                    </a:cubicBezTo>
                    <a:cubicBezTo>
                      <a:pt x="44" y="395"/>
                      <a:pt x="44" y="395"/>
                      <a:pt x="44" y="395"/>
                    </a:cubicBezTo>
                    <a:cubicBezTo>
                      <a:pt x="44" y="394"/>
                      <a:pt x="44" y="394"/>
                      <a:pt x="44" y="394"/>
                    </a:cubicBezTo>
                    <a:cubicBezTo>
                      <a:pt x="44" y="394"/>
                      <a:pt x="44" y="394"/>
                      <a:pt x="44" y="394"/>
                    </a:cubicBezTo>
                    <a:cubicBezTo>
                      <a:pt x="44" y="395"/>
                      <a:pt x="44" y="395"/>
                      <a:pt x="44" y="395"/>
                    </a:cubicBezTo>
                    <a:cubicBezTo>
                      <a:pt x="44" y="394"/>
                      <a:pt x="44" y="394"/>
                      <a:pt x="44" y="394"/>
                    </a:cubicBezTo>
                    <a:cubicBezTo>
                      <a:pt x="44" y="395"/>
                      <a:pt x="44" y="395"/>
                      <a:pt x="44" y="395"/>
                    </a:cubicBezTo>
                    <a:cubicBezTo>
                      <a:pt x="44" y="394"/>
                      <a:pt x="44" y="394"/>
                      <a:pt x="44" y="394"/>
                    </a:cubicBezTo>
                    <a:cubicBezTo>
                      <a:pt x="44" y="394"/>
                      <a:pt x="44" y="394"/>
                      <a:pt x="44" y="394"/>
                    </a:cubicBezTo>
                    <a:cubicBezTo>
                      <a:pt x="44" y="395"/>
                      <a:pt x="44" y="395"/>
                      <a:pt x="44" y="395"/>
                    </a:cubicBezTo>
                    <a:cubicBezTo>
                      <a:pt x="44" y="394"/>
                      <a:pt x="44" y="394"/>
                      <a:pt x="44" y="394"/>
                    </a:cubicBezTo>
                    <a:cubicBezTo>
                      <a:pt x="44" y="394"/>
                      <a:pt x="44" y="394"/>
                      <a:pt x="44" y="394"/>
                    </a:cubicBezTo>
                    <a:cubicBezTo>
                      <a:pt x="44" y="394"/>
                      <a:pt x="43" y="393"/>
                      <a:pt x="42" y="393"/>
                    </a:cubicBezTo>
                    <a:cubicBezTo>
                      <a:pt x="37" y="391"/>
                      <a:pt x="28" y="386"/>
                      <a:pt x="19" y="382"/>
                    </a:cubicBezTo>
                    <a:cubicBezTo>
                      <a:pt x="11" y="378"/>
                      <a:pt x="4" y="374"/>
                      <a:pt x="4" y="374"/>
                    </a:cubicBezTo>
                    <a:cubicBezTo>
                      <a:pt x="3" y="374"/>
                      <a:pt x="2" y="374"/>
                      <a:pt x="2" y="375"/>
                    </a:cubicBezTo>
                    <a:cubicBezTo>
                      <a:pt x="1" y="376"/>
                      <a:pt x="2" y="377"/>
                      <a:pt x="2" y="377"/>
                    </a:cubicBezTo>
                    <a:cubicBezTo>
                      <a:pt x="43" y="402"/>
                      <a:pt x="43" y="402"/>
                      <a:pt x="43" y="402"/>
                    </a:cubicBezTo>
                    <a:cubicBezTo>
                      <a:pt x="43" y="401"/>
                      <a:pt x="43" y="401"/>
                      <a:pt x="43" y="401"/>
                    </a:cubicBezTo>
                    <a:cubicBezTo>
                      <a:pt x="44" y="400"/>
                      <a:pt x="44" y="400"/>
                      <a:pt x="44" y="400"/>
                    </a:cubicBezTo>
                    <a:cubicBezTo>
                      <a:pt x="44" y="400"/>
                      <a:pt x="35" y="394"/>
                      <a:pt x="25" y="389"/>
                    </a:cubicBezTo>
                    <a:cubicBezTo>
                      <a:pt x="20" y="387"/>
                      <a:pt x="15" y="384"/>
                      <a:pt x="11" y="382"/>
                    </a:cubicBezTo>
                    <a:cubicBezTo>
                      <a:pt x="9" y="381"/>
                      <a:pt x="7" y="381"/>
                      <a:pt x="6" y="380"/>
                    </a:cubicBezTo>
                    <a:cubicBezTo>
                      <a:pt x="5" y="380"/>
                      <a:pt x="5" y="379"/>
                      <a:pt x="4" y="379"/>
                    </a:cubicBezTo>
                    <a:cubicBezTo>
                      <a:pt x="4" y="379"/>
                      <a:pt x="3" y="379"/>
                      <a:pt x="3" y="379"/>
                    </a:cubicBezTo>
                    <a:cubicBezTo>
                      <a:pt x="2" y="379"/>
                      <a:pt x="2" y="379"/>
                      <a:pt x="2" y="379"/>
                    </a:cubicBezTo>
                    <a:cubicBezTo>
                      <a:pt x="2" y="379"/>
                      <a:pt x="2" y="379"/>
                      <a:pt x="1" y="380"/>
                    </a:cubicBezTo>
                    <a:cubicBezTo>
                      <a:pt x="3" y="380"/>
                      <a:pt x="3" y="380"/>
                      <a:pt x="3" y="380"/>
                    </a:cubicBezTo>
                    <a:cubicBezTo>
                      <a:pt x="1" y="380"/>
                      <a:pt x="1" y="380"/>
                      <a:pt x="1" y="380"/>
                    </a:cubicBezTo>
                    <a:cubicBezTo>
                      <a:pt x="1" y="381"/>
                      <a:pt x="1" y="381"/>
                      <a:pt x="1" y="381"/>
                    </a:cubicBezTo>
                    <a:cubicBezTo>
                      <a:pt x="1" y="381"/>
                      <a:pt x="1" y="381"/>
                      <a:pt x="2" y="382"/>
                    </a:cubicBezTo>
                    <a:cubicBezTo>
                      <a:pt x="2" y="382"/>
                      <a:pt x="2" y="382"/>
                      <a:pt x="3" y="383"/>
                    </a:cubicBezTo>
                    <a:cubicBezTo>
                      <a:pt x="4" y="384"/>
                      <a:pt x="8" y="386"/>
                      <a:pt x="12" y="389"/>
                    </a:cubicBezTo>
                    <a:cubicBezTo>
                      <a:pt x="18" y="392"/>
                      <a:pt x="26" y="397"/>
                      <a:pt x="32" y="401"/>
                    </a:cubicBezTo>
                    <a:cubicBezTo>
                      <a:pt x="35" y="403"/>
                      <a:pt x="38" y="404"/>
                      <a:pt x="40" y="405"/>
                    </a:cubicBezTo>
                    <a:cubicBezTo>
                      <a:pt x="41" y="406"/>
                      <a:pt x="42" y="406"/>
                      <a:pt x="42" y="407"/>
                    </a:cubicBezTo>
                    <a:cubicBezTo>
                      <a:pt x="43" y="407"/>
                      <a:pt x="43" y="407"/>
                      <a:pt x="43" y="407"/>
                    </a:cubicBezTo>
                    <a:cubicBezTo>
                      <a:pt x="43" y="407"/>
                      <a:pt x="43" y="407"/>
                      <a:pt x="43" y="407"/>
                    </a:cubicBezTo>
                    <a:cubicBezTo>
                      <a:pt x="43" y="407"/>
                      <a:pt x="43" y="407"/>
                      <a:pt x="43" y="407"/>
                    </a:cubicBezTo>
                    <a:cubicBezTo>
                      <a:pt x="43" y="406"/>
                      <a:pt x="43" y="406"/>
                      <a:pt x="43" y="406"/>
                    </a:cubicBezTo>
                    <a:cubicBezTo>
                      <a:pt x="43" y="407"/>
                      <a:pt x="43" y="407"/>
                      <a:pt x="43" y="407"/>
                    </a:cubicBezTo>
                    <a:cubicBezTo>
                      <a:pt x="43" y="407"/>
                      <a:pt x="43" y="407"/>
                      <a:pt x="43" y="407"/>
                    </a:cubicBezTo>
                    <a:cubicBezTo>
                      <a:pt x="43" y="406"/>
                      <a:pt x="43" y="406"/>
                      <a:pt x="43" y="406"/>
                    </a:cubicBezTo>
                    <a:cubicBezTo>
                      <a:pt x="43" y="407"/>
                      <a:pt x="43" y="407"/>
                      <a:pt x="43" y="407"/>
                    </a:cubicBezTo>
                    <a:cubicBezTo>
                      <a:pt x="44" y="406"/>
                      <a:pt x="44" y="406"/>
                      <a:pt x="44" y="406"/>
                    </a:cubicBezTo>
                    <a:cubicBezTo>
                      <a:pt x="43" y="407"/>
                      <a:pt x="43" y="407"/>
                      <a:pt x="43" y="407"/>
                    </a:cubicBezTo>
                    <a:cubicBezTo>
                      <a:pt x="43" y="407"/>
                      <a:pt x="43" y="407"/>
                      <a:pt x="43" y="407"/>
                    </a:cubicBezTo>
                    <a:cubicBezTo>
                      <a:pt x="44" y="406"/>
                      <a:pt x="44" y="406"/>
                      <a:pt x="44" y="406"/>
                    </a:cubicBezTo>
                    <a:cubicBezTo>
                      <a:pt x="43" y="407"/>
                      <a:pt x="43" y="407"/>
                      <a:pt x="43" y="407"/>
                    </a:cubicBezTo>
                    <a:cubicBezTo>
                      <a:pt x="44" y="406"/>
                      <a:pt x="44" y="406"/>
                      <a:pt x="44" y="406"/>
                    </a:cubicBezTo>
                    <a:cubicBezTo>
                      <a:pt x="42" y="406"/>
                      <a:pt x="42" y="406"/>
                      <a:pt x="42" y="406"/>
                    </a:cubicBezTo>
                    <a:cubicBezTo>
                      <a:pt x="42" y="407"/>
                      <a:pt x="43" y="407"/>
                      <a:pt x="43" y="407"/>
                    </a:cubicBezTo>
                    <a:cubicBezTo>
                      <a:pt x="44" y="406"/>
                      <a:pt x="44" y="406"/>
                      <a:pt x="44" y="406"/>
                    </a:cubicBezTo>
                    <a:cubicBezTo>
                      <a:pt x="42" y="406"/>
                      <a:pt x="42" y="406"/>
                      <a:pt x="42" y="406"/>
                    </a:cubicBezTo>
                    <a:cubicBezTo>
                      <a:pt x="44" y="406"/>
                      <a:pt x="44" y="406"/>
                      <a:pt x="44" y="406"/>
                    </a:cubicBezTo>
                    <a:cubicBezTo>
                      <a:pt x="45" y="405"/>
                      <a:pt x="45" y="405"/>
                      <a:pt x="45" y="405"/>
                    </a:cubicBezTo>
                    <a:cubicBezTo>
                      <a:pt x="4" y="386"/>
                      <a:pt x="4" y="386"/>
                      <a:pt x="4" y="386"/>
                    </a:cubicBezTo>
                    <a:cubicBezTo>
                      <a:pt x="3" y="385"/>
                      <a:pt x="2" y="386"/>
                      <a:pt x="2" y="386"/>
                    </a:cubicBezTo>
                    <a:cubicBezTo>
                      <a:pt x="1" y="387"/>
                      <a:pt x="2" y="388"/>
                      <a:pt x="2" y="388"/>
                    </a:cubicBezTo>
                    <a:cubicBezTo>
                      <a:pt x="2" y="388"/>
                      <a:pt x="5" y="390"/>
                      <a:pt x="9" y="392"/>
                    </a:cubicBezTo>
                    <a:cubicBezTo>
                      <a:pt x="15" y="396"/>
                      <a:pt x="24" y="401"/>
                      <a:pt x="31" y="406"/>
                    </a:cubicBezTo>
                    <a:cubicBezTo>
                      <a:pt x="35" y="408"/>
                      <a:pt x="38" y="410"/>
                      <a:pt x="41" y="412"/>
                    </a:cubicBezTo>
                    <a:cubicBezTo>
                      <a:pt x="42" y="413"/>
                      <a:pt x="43" y="413"/>
                      <a:pt x="43" y="414"/>
                    </a:cubicBezTo>
                    <a:cubicBezTo>
                      <a:pt x="44" y="414"/>
                      <a:pt x="44" y="414"/>
                      <a:pt x="44" y="414"/>
                    </a:cubicBezTo>
                    <a:cubicBezTo>
                      <a:pt x="44" y="414"/>
                      <a:pt x="44" y="414"/>
                      <a:pt x="44" y="414"/>
                    </a:cubicBezTo>
                    <a:cubicBezTo>
                      <a:pt x="44" y="414"/>
                      <a:pt x="44" y="414"/>
                      <a:pt x="44" y="414"/>
                    </a:cubicBezTo>
                    <a:cubicBezTo>
                      <a:pt x="45" y="414"/>
                      <a:pt x="45" y="414"/>
                      <a:pt x="45" y="414"/>
                    </a:cubicBezTo>
                    <a:cubicBezTo>
                      <a:pt x="44" y="414"/>
                      <a:pt x="44" y="414"/>
                      <a:pt x="44" y="414"/>
                    </a:cubicBezTo>
                    <a:cubicBezTo>
                      <a:pt x="44" y="414"/>
                      <a:pt x="44" y="414"/>
                      <a:pt x="44" y="414"/>
                    </a:cubicBezTo>
                    <a:cubicBezTo>
                      <a:pt x="45" y="414"/>
                      <a:pt x="45" y="414"/>
                      <a:pt x="45" y="414"/>
                    </a:cubicBezTo>
                    <a:cubicBezTo>
                      <a:pt x="44" y="414"/>
                      <a:pt x="44" y="414"/>
                      <a:pt x="44" y="414"/>
                    </a:cubicBezTo>
                    <a:cubicBezTo>
                      <a:pt x="45" y="413"/>
                      <a:pt x="45" y="413"/>
                      <a:pt x="45" y="413"/>
                    </a:cubicBezTo>
                    <a:cubicBezTo>
                      <a:pt x="44" y="413"/>
                      <a:pt x="44" y="413"/>
                      <a:pt x="44" y="413"/>
                    </a:cubicBezTo>
                    <a:cubicBezTo>
                      <a:pt x="44" y="414"/>
                      <a:pt x="44" y="414"/>
                      <a:pt x="44" y="414"/>
                    </a:cubicBezTo>
                    <a:cubicBezTo>
                      <a:pt x="45" y="413"/>
                      <a:pt x="45" y="413"/>
                      <a:pt x="45" y="413"/>
                    </a:cubicBezTo>
                    <a:cubicBezTo>
                      <a:pt x="44" y="413"/>
                      <a:pt x="44" y="413"/>
                      <a:pt x="44" y="413"/>
                    </a:cubicBezTo>
                    <a:cubicBezTo>
                      <a:pt x="45" y="413"/>
                      <a:pt x="45" y="413"/>
                      <a:pt x="45" y="413"/>
                    </a:cubicBezTo>
                    <a:cubicBezTo>
                      <a:pt x="44" y="413"/>
                      <a:pt x="44" y="413"/>
                      <a:pt x="44" y="413"/>
                    </a:cubicBezTo>
                    <a:cubicBezTo>
                      <a:pt x="44" y="413"/>
                      <a:pt x="44" y="413"/>
                      <a:pt x="44" y="413"/>
                    </a:cubicBezTo>
                    <a:cubicBezTo>
                      <a:pt x="45" y="413"/>
                      <a:pt x="45" y="413"/>
                      <a:pt x="45" y="413"/>
                    </a:cubicBezTo>
                    <a:cubicBezTo>
                      <a:pt x="44" y="413"/>
                      <a:pt x="44" y="413"/>
                      <a:pt x="44" y="413"/>
                    </a:cubicBezTo>
                    <a:cubicBezTo>
                      <a:pt x="45" y="413"/>
                      <a:pt x="45" y="413"/>
                      <a:pt x="45" y="413"/>
                    </a:cubicBezTo>
                    <a:cubicBezTo>
                      <a:pt x="44" y="412"/>
                      <a:pt x="44" y="412"/>
                      <a:pt x="44" y="412"/>
                    </a:cubicBezTo>
                    <a:cubicBezTo>
                      <a:pt x="45" y="413"/>
                      <a:pt x="45" y="413"/>
                      <a:pt x="45" y="413"/>
                    </a:cubicBezTo>
                    <a:cubicBezTo>
                      <a:pt x="45" y="412"/>
                      <a:pt x="45" y="412"/>
                      <a:pt x="45" y="412"/>
                    </a:cubicBezTo>
                    <a:cubicBezTo>
                      <a:pt x="45" y="412"/>
                      <a:pt x="44" y="412"/>
                      <a:pt x="44" y="412"/>
                    </a:cubicBezTo>
                    <a:cubicBezTo>
                      <a:pt x="45" y="413"/>
                      <a:pt x="45" y="413"/>
                      <a:pt x="45" y="413"/>
                    </a:cubicBezTo>
                    <a:cubicBezTo>
                      <a:pt x="45" y="412"/>
                      <a:pt x="45" y="412"/>
                      <a:pt x="45" y="412"/>
                    </a:cubicBezTo>
                    <a:cubicBezTo>
                      <a:pt x="45" y="413"/>
                      <a:pt x="45" y="413"/>
                      <a:pt x="45" y="413"/>
                    </a:cubicBezTo>
                    <a:cubicBezTo>
                      <a:pt x="45" y="412"/>
                      <a:pt x="45" y="412"/>
                      <a:pt x="45" y="412"/>
                    </a:cubicBezTo>
                    <a:cubicBezTo>
                      <a:pt x="45" y="412"/>
                      <a:pt x="45" y="412"/>
                      <a:pt x="45" y="412"/>
                    </a:cubicBezTo>
                    <a:cubicBezTo>
                      <a:pt x="45" y="413"/>
                      <a:pt x="45" y="413"/>
                      <a:pt x="45" y="413"/>
                    </a:cubicBezTo>
                    <a:cubicBezTo>
                      <a:pt x="45" y="412"/>
                      <a:pt x="45" y="412"/>
                      <a:pt x="45" y="412"/>
                    </a:cubicBezTo>
                    <a:cubicBezTo>
                      <a:pt x="45" y="413"/>
                      <a:pt x="45" y="413"/>
                      <a:pt x="45" y="413"/>
                    </a:cubicBezTo>
                    <a:cubicBezTo>
                      <a:pt x="46" y="412"/>
                      <a:pt x="46" y="412"/>
                      <a:pt x="46" y="412"/>
                    </a:cubicBezTo>
                    <a:cubicBezTo>
                      <a:pt x="45" y="412"/>
                      <a:pt x="45" y="412"/>
                      <a:pt x="45" y="412"/>
                    </a:cubicBezTo>
                    <a:cubicBezTo>
                      <a:pt x="45" y="413"/>
                      <a:pt x="45" y="413"/>
                      <a:pt x="45" y="413"/>
                    </a:cubicBezTo>
                    <a:cubicBezTo>
                      <a:pt x="46" y="412"/>
                      <a:pt x="46" y="412"/>
                      <a:pt x="46" y="412"/>
                    </a:cubicBezTo>
                    <a:cubicBezTo>
                      <a:pt x="46" y="412"/>
                      <a:pt x="46" y="412"/>
                      <a:pt x="46" y="412"/>
                    </a:cubicBezTo>
                    <a:cubicBezTo>
                      <a:pt x="45" y="412"/>
                      <a:pt x="44" y="411"/>
                      <a:pt x="43" y="411"/>
                    </a:cubicBezTo>
                    <a:cubicBezTo>
                      <a:pt x="38" y="408"/>
                      <a:pt x="28" y="404"/>
                      <a:pt x="19" y="399"/>
                    </a:cubicBezTo>
                    <a:cubicBezTo>
                      <a:pt x="10" y="395"/>
                      <a:pt x="3" y="391"/>
                      <a:pt x="3" y="391"/>
                    </a:cubicBezTo>
                    <a:cubicBezTo>
                      <a:pt x="2" y="391"/>
                      <a:pt x="1" y="391"/>
                      <a:pt x="1" y="392"/>
                    </a:cubicBezTo>
                    <a:cubicBezTo>
                      <a:pt x="1" y="393"/>
                      <a:pt x="1" y="393"/>
                      <a:pt x="1" y="393"/>
                    </a:cubicBezTo>
                    <a:cubicBezTo>
                      <a:pt x="1" y="393"/>
                      <a:pt x="1" y="394"/>
                      <a:pt x="1" y="394"/>
                    </a:cubicBezTo>
                    <a:cubicBezTo>
                      <a:pt x="1" y="394"/>
                      <a:pt x="2" y="394"/>
                      <a:pt x="2" y="395"/>
                    </a:cubicBezTo>
                    <a:cubicBezTo>
                      <a:pt x="4" y="396"/>
                      <a:pt x="7" y="398"/>
                      <a:pt x="11" y="401"/>
                    </a:cubicBezTo>
                    <a:cubicBezTo>
                      <a:pt x="24" y="409"/>
                      <a:pt x="44" y="420"/>
                      <a:pt x="44" y="420"/>
                    </a:cubicBezTo>
                    <a:cubicBezTo>
                      <a:pt x="44" y="419"/>
                      <a:pt x="44" y="419"/>
                      <a:pt x="44" y="419"/>
                    </a:cubicBezTo>
                    <a:cubicBezTo>
                      <a:pt x="45" y="418"/>
                      <a:pt x="45" y="418"/>
                      <a:pt x="45" y="418"/>
                    </a:cubicBezTo>
                    <a:cubicBezTo>
                      <a:pt x="45" y="418"/>
                      <a:pt x="35" y="413"/>
                      <a:pt x="25" y="408"/>
                    </a:cubicBezTo>
                    <a:cubicBezTo>
                      <a:pt x="20" y="406"/>
                      <a:pt x="15" y="404"/>
                      <a:pt x="11" y="402"/>
                    </a:cubicBezTo>
                    <a:cubicBezTo>
                      <a:pt x="9" y="401"/>
                      <a:pt x="7" y="400"/>
                      <a:pt x="6" y="400"/>
                    </a:cubicBezTo>
                    <a:cubicBezTo>
                      <a:pt x="5" y="400"/>
                      <a:pt x="4" y="399"/>
                      <a:pt x="4" y="399"/>
                    </a:cubicBezTo>
                    <a:cubicBezTo>
                      <a:pt x="3" y="399"/>
                      <a:pt x="3" y="399"/>
                      <a:pt x="3" y="399"/>
                    </a:cubicBezTo>
                    <a:cubicBezTo>
                      <a:pt x="3" y="399"/>
                      <a:pt x="3" y="399"/>
                      <a:pt x="3" y="399"/>
                    </a:cubicBezTo>
                    <a:cubicBezTo>
                      <a:pt x="2" y="399"/>
                      <a:pt x="2" y="399"/>
                      <a:pt x="2" y="399"/>
                    </a:cubicBezTo>
                    <a:cubicBezTo>
                      <a:pt x="2" y="399"/>
                      <a:pt x="2" y="399"/>
                      <a:pt x="1" y="400"/>
                    </a:cubicBezTo>
                    <a:cubicBezTo>
                      <a:pt x="1" y="400"/>
                      <a:pt x="1" y="400"/>
                      <a:pt x="1" y="400"/>
                    </a:cubicBezTo>
                    <a:cubicBezTo>
                      <a:pt x="1" y="401"/>
                      <a:pt x="2" y="401"/>
                      <a:pt x="2" y="401"/>
                    </a:cubicBezTo>
                    <a:cubicBezTo>
                      <a:pt x="2" y="402"/>
                      <a:pt x="2" y="402"/>
                      <a:pt x="2" y="402"/>
                    </a:cubicBezTo>
                    <a:cubicBezTo>
                      <a:pt x="2" y="402"/>
                      <a:pt x="2" y="402"/>
                      <a:pt x="3" y="402"/>
                    </a:cubicBezTo>
                    <a:cubicBezTo>
                      <a:pt x="6" y="404"/>
                      <a:pt x="16" y="410"/>
                      <a:pt x="26" y="416"/>
                    </a:cubicBezTo>
                    <a:cubicBezTo>
                      <a:pt x="31" y="419"/>
                      <a:pt x="35" y="422"/>
                      <a:pt x="39" y="424"/>
                    </a:cubicBezTo>
                    <a:cubicBezTo>
                      <a:pt x="40" y="425"/>
                      <a:pt x="42" y="426"/>
                      <a:pt x="43" y="427"/>
                    </a:cubicBezTo>
                    <a:cubicBezTo>
                      <a:pt x="43" y="427"/>
                      <a:pt x="43" y="427"/>
                      <a:pt x="44" y="427"/>
                    </a:cubicBezTo>
                    <a:cubicBezTo>
                      <a:pt x="44" y="427"/>
                      <a:pt x="44" y="427"/>
                      <a:pt x="44" y="427"/>
                    </a:cubicBezTo>
                    <a:cubicBezTo>
                      <a:pt x="44" y="428"/>
                      <a:pt x="44" y="428"/>
                      <a:pt x="44" y="428"/>
                    </a:cubicBezTo>
                    <a:cubicBezTo>
                      <a:pt x="44" y="427"/>
                      <a:pt x="44" y="427"/>
                      <a:pt x="44" y="427"/>
                    </a:cubicBezTo>
                    <a:cubicBezTo>
                      <a:pt x="44" y="427"/>
                      <a:pt x="44" y="427"/>
                      <a:pt x="44" y="427"/>
                    </a:cubicBezTo>
                    <a:cubicBezTo>
                      <a:pt x="44" y="428"/>
                      <a:pt x="44" y="428"/>
                      <a:pt x="44" y="428"/>
                    </a:cubicBezTo>
                    <a:cubicBezTo>
                      <a:pt x="44" y="427"/>
                      <a:pt x="44" y="427"/>
                      <a:pt x="44" y="427"/>
                    </a:cubicBezTo>
                    <a:cubicBezTo>
                      <a:pt x="44" y="427"/>
                      <a:pt x="44" y="427"/>
                      <a:pt x="44" y="427"/>
                    </a:cubicBezTo>
                    <a:cubicBezTo>
                      <a:pt x="45" y="427"/>
                      <a:pt x="45" y="427"/>
                      <a:pt x="45" y="427"/>
                    </a:cubicBezTo>
                    <a:cubicBezTo>
                      <a:pt x="43" y="427"/>
                      <a:pt x="43" y="427"/>
                      <a:pt x="43" y="427"/>
                    </a:cubicBezTo>
                    <a:cubicBezTo>
                      <a:pt x="43" y="427"/>
                      <a:pt x="44" y="427"/>
                      <a:pt x="44" y="427"/>
                    </a:cubicBezTo>
                    <a:cubicBezTo>
                      <a:pt x="45" y="427"/>
                      <a:pt x="45" y="427"/>
                      <a:pt x="45" y="427"/>
                    </a:cubicBezTo>
                    <a:cubicBezTo>
                      <a:pt x="43" y="427"/>
                      <a:pt x="43" y="427"/>
                      <a:pt x="43" y="427"/>
                    </a:cubicBezTo>
                    <a:cubicBezTo>
                      <a:pt x="45" y="427"/>
                      <a:pt x="45" y="427"/>
                      <a:pt x="45" y="427"/>
                    </a:cubicBezTo>
                    <a:cubicBezTo>
                      <a:pt x="44" y="426"/>
                      <a:pt x="44" y="426"/>
                      <a:pt x="44" y="426"/>
                    </a:cubicBezTo>
                    <a:cubicBezTo>
                      <a:pt x="43" y="427"/>
                      <a:pt x="43" y="427"/>
                      <a:pt x="43" y="427"/>
                    </a:cubicBezTo>
                    <a:cubicBezTo>
                      <a:pt x="45" y="427"/>
                      <a:pt x="45" y="427"/>
                      <a:pt x="45" y="427"/>
                    </a:cubicBezTo>
                    <a:cubicBezTo>
                      <a:pt x="44" y="426"/>
                      <a:pt x="44" y="426"/>
                      <a:pt x="44" y="426"/>
                    </a:cubicBezTo>
                    <a:cubicBezTo>
                      <a:pt x="45" y="427"/>
                      <a:pt x="45" y="427"/>
                      <a:pt x="45" y="427"/>
                    </a:cubicBezTo>
                    <a:cubicBezTo>
                      <a:pt x="44" y="426"/>
                      <a:pt x="44" y="426"/>
                      <a:pt x="44" y="426"/>
                    </a:cubicBezTo>
                    <a:cubicBezTo>
                      <a:pt x="45" y="427"/>
                      <a:pt x="45" y="427"/>
                      <a:pt x="45" y="427"/>
                    </a:cubicBezTo>
                    <a:cubicBezTo>
                      <a:pt x="44" y="425"/>
                      <a:pt x="44" y="425"/>
                      <a:pt x="44" y="425"/>
                    </a:cubicBezTo>
                    <a:cubicBezTo>
                      <a:pt x="44" y="426"/>
                      <a:pt x="44" y="426"/>
                      <a:pt x="44" y="426"/>
                    </a:cubicBezTo>
                    <a:cubicBezTo>
                      <a:pt x="45" y="427"/>
                      <a:pt x="45" y="427"/>
                      <a:pt x="45" y="427"/>
                    </a:cubicBezTo>
                    <a:cubicBezTo>
                      <a:pt x="44" y="425"/>
                      <a:pt x="44" y="425"/>
                      <a:pt x="44" y="425"/>
                    </a:cubicBezTo>
                    <a:cubicBezTo>
                      <a:pt x="45" y="427"/>
                      <a:pt x="45" y="427"/>
                      <a:pt x="45" y="427"/>
                    </a:cubicBezTo>
                    <a:cubicBezTo>
                      <a:pt x="45" y="425"/>
                      <a:pt x="45" y="425"/>
                      <a:pt x="45" y="425"/>
                    </a:cubicBezTo>
                    <a:cubicBezTo>
                      <a:pt x="44" y="425"/>
                      <a:pt x="44" y="425"/>
                      <a:pt x="44" y="425"/>
                    </a:cubicBezTo>
                    <a:cubicBezTo>
                      <a:pt x="45" y="427"/>
                      <a:pt x="45" y="427"/>
                      <a:pt x="45" y="427"/>
                    </a:cubicBezTo>
                    <a:cubicBezTo>
                      <a:pt x="45" y="425"/>
                      <a:pt x="45" y="425"/>
                      <a:pt x="45" y="425"/>
                    </a:cubicBezTo>
                    <a:cubicBezTo>
                      <a:pt x="45" y="426"/>
                      <a:pt x="45" y="426"/>
                      <a:pt x="45" y="426"/>
                    </a:cubicBezTo>
                    <a:cubicBezTo>
                      <a:pt x="45" y="425"/>
                      <a:pt x="45" y="425"/>
                      <a:pt x="45" y="425"/>
                    </a:cubicBezTo>
                    <a:cubicBezTo>
                      <a:pt x="45" y="425"/>
                      <a:pt x="45" y="425"/>
                      <a:pt x="45" y="425"/>
                    </a:cubicBezTo>
                    <a:cubicBezTo>
                      <a:pt x="45" y="426"/>
                      <a:pt x="45" y="426"/>
                      <a:pt x="45" y="426"/>
                    </a:cubicBezTo>
                    <a:cubicBezTo>
                      <a:pt x="45" y="425"/>
                      <a:pt x="45" y="425"/>
                      <a:pt x="45" y="425"/>
                    </a:cubicBezTo>
                    <a:cubicBezTo>
                      <a:pt x="45" y="425"/>
                      <a:pt x="45" y="425"/>
                      <a:pt x="45" y="425"/>
                    </a:cubicBezTo>
                    <a:cubicBezTo>
                      <a:pt x="45" y="425"/>
                      <a:pt x="44" y="425"/>
                      <a:pt x="42" y="424"/>
                    </a:cubicBezTo>
                    <a:cubicBezTo>
                      <a:pt x="37" y="422"/>
                      <a:pt x="28" y="417"/>
                      <a:pt x="19" y="413"/>
                    </a:cubicBezTo>
                    <a:cubicBezTo>
                      <a:pt x="15" y="410"/>
                      <a:pt x="11" y="408"/>
                      <a:pt x="8" y="407"/>
                    </a:cubicBezTo>
                    <a:cubicBezTo>
                      <a:pt x="6" y="405"/>
                      <a:pt x="4" y="405"/>
                      <a:pt x="4" y="405"/>
                    </a:cubicBezTo>
                    <a:cubicBezTo>
                      <a:pt x="3" y="404"/>
                      <a:pt x="2" y="404"/>
                      <a:pt x="2" y="405"/>
                    </a:cubicBezTo>
                    <a:cubicBezTo>
                      <a:pt x="1" y="406"/>
                      <a:pt x="2" y="407"/>
                      <a:pt x="2" y="407"/>
                    </a:cubicBezTo>
                    <a:cubicBezTo>
                      <a:pt x="2" y="407"/>
                      <a:pt x="5" y="409"/>
                      <a:pt x="9" y="411"/>
                    </a:cubicBezTo>
                    <a:cubicBezTo>
                      <a:pt x="15" y="415"/>
                      <a:pt x="24" y="420"/>
                      <a:pt x="31" y="424"/>
                    </a:cubicBezTo>
                    <a:cubicBezTo>
                      <a:pt x="35" y="427"/>
                      <a:pt x="38" y="429"/>
                      <a:pt x="40" y="430"/>
                    </a:cubicBezTo>
                    <a:cubicBezTo>
                      <a:pt x="41" y="431"/>
                      <a:pt x="42" y="432"/>
                      <a:pt x="43" y="432"/>
                    </a:cubicBezTo>
                    <a:cubicBezTo>
                      <a:pt x="44" y="433"/>
                      <a:pt x="44" y="433"/>
                      <a:pt x="44" y="433"/>
                    </a:cubicBezTo>
                    <a:cubicBezTo>
                      <a:pt x="44" y="433"/>
                      <a:pt x="44" y="433"/>
                      <a:pt x="44" y="433"/>
                    </a:cubicBezTo>
                    <a:cubicBezTo>
                      <a:pt x="44" y="432"/>
                      <a:pt x="44" y="432"/>
                      <a:pt x="44" y="432"/>
                    </a:cubicBezTo>
                    <a:cubicBezTo>
                      <a:pt x="44" y="433"/>
                      <a:pt x="44" y="433"/>
                      <a:pt x="44" y="433"/>
                    </a:cubicBezTo>
                    <a:cubicBezTo>
                      <a:pt x="44" y="433"/>
                      <a:pt x="44" y="433"/>
                      <a:pt x="44" y="433"/>
                    </a:cubicBezTo>
                    <a:cubicBezTo>
                      <a:pt x="44" y="432"/>
                      <a:pt x="44" y="432"/>
                      <a:pt x="44" y="432"/>
                    </a:cubicBezTo>
                    <a:cubicBezTo>
                      <a:pt x="44" y="433"/>
                      <a:pt x="44" y="433"/>
                      <a:pt x="44" y="433"/>
                    </a:cubicBezTo>
                    <a:cubicBezTo>
                      <a:pt x="45" y="432"/>
                      <a:pt x="45" y="432"/>
                      <a:pt x="45" y="432"/>
                    </a:cubicBezTo>
                    <a:cubicBezTo>
                      <a:pt x="43" y="432"/>
                      <a:pt x="43" y="432"/>
                      <a:pt x="43" y="432"/>
                    </a:cubicBezTo>
                    <a:cubicBezTo>
                      <a:pt x="43" y="432"/>
                      <a:pt x="44" y="433"/>
                      <a:pt x="44" y="433"/>
                    </a:cubicBezTo>
                    <a:cubicBezTo>
                      <a:pt x="45" y="432"/>
                      <a:pt x="45" y="432"/>
                      <a:pt x="45" y="432"/>
                    </a:cubicBezTo>
                    <a:cubicBezTo>
                      <a:pt x="43" y="432"/>
                      <a:pt x="43" y="432"/>
                      <a:pt x="43" y="432"/>
                    </a:cubicBezTo>
                    <a:cubicBezTo>
                      <a:pt x="45" y="432"/>
                      <a:pt x="45" y="432"/>
                      <a:pt x="45" y="432"/>
                    </a:cubicBezTo>
                    <a:cubicBezTo>
                      <a:pt x="44" y="431"/>
                      <a:pt x="44" y="431"/>
                      <a:pt x="44" y="431"/>
                    </a:cubicBezTo>
                    <a:cubicBezTo>
                      <a:pt x="43" y="432"/>
                      <a:pt x="43" y="432"/>
                      <a:pt x="43" y="432"/>
                    </a:cubicBezTo>
                    <a:cubicBezTo>
                      <a:pt x="45" y="432"/>
                      <a:pt x="45" y="432"/>
                      <a:pt x="45" y="432"/>
                    </a:cubicBezTo>
                    <a:cubicBezTo>
                      <a:pt x="44" y="431"/>
                      <a:pt x="44" y="431"/>
                      <a:pt x="44" y="431"/>
                    </a:cubicBezTo>
                    <a:cubicBezTo>
                      <a:pt x="45" y="432"/>
                      <a:pt x="45" y="432"/>
                      <a:pt x="45" y="432"/>
                    </a:cubicBezTo>
                    <a:cubicBezTo>
                      <a:pt x="44" y="431"/>
                      <a:pt x="44" y="431"/>
                      <a:pt x="44" y="431"/>
                    </a:cubicBezTo>
                    <a:cubicBezTo>
                      <a:pt x="45" y="432"/>
                      <a:pt x="45" y="432"/>
                      <a:pt x="45" y="432"/>
                    </a:cubicBezTo>
                    <a:cubicBezTo>
                      <a:pt x="44" y="431"/>
                      <a:pt x="44" y="431"/>
                      <a:pt x="44" y="431"/>
                    </a:cubicBezTo>
                    <a:cubicBezTo>
                      <a:pt x="44" y="431"/>
                      <a:pt x="44" y="431"/>
                      <a:pt x="44" y="431"/>
                    </a:cubicBezTo>
                    <a:cubicBezTo>
                      <a:pt x="45" y="432"/>
                      <a:pt x="45" y="432"/>
                      <a:pt x="45" y="432"/>
                    </a:cubicBezTo>
                    <a:cubicBezTo>
                      <a:pt x="44" y="431"/>
                      <a:pt x="44" y="431"/>
                      <a:pt x="44" y="431"/>
                    </a:cubicBezTo>
                    <a:cubicBezTo>
                      <a:pt x="45" y="432"/>
                      <a:pt x="45" y="432"/>
                      <a:pt x="45" y="432"/>
                    </a:cubicBezTo>
                    <a:cubicBezTo>
                      <a:pt x="45" y="430"/>
                      <a:pt x="45" y="430"/>
                      <a:pt x="45" y="430"/>
                    </a:cubicBezTo>
                    <a:cubicBezTo>
                      <a:pt x="44" y="431"/>
                      <a:pt x="44" y="431"/>
                      <a:pt x="44" y="431"/>
                    </a:cubicBezTo>
                    <a:cubicBezTo>
                      <a:pt x="45" y="432"/>
                      <a:pt x="45" y="432"/>
                      <a:pt x="45" y="432"/>
                    </a:cubicBezTo>
                    <a:cubicBezTo>
                      <a:pt x="45" y="430"/>
                      <a:pt x="45" y="430"/>
                      <a:pt x="45" y="430"/>
                    </a:cubicBezTo>
                    <a:cubicBezTo>
                      <a:pt x="45" y="431"/>
                      <a:pt x="45" y="431"/>
                      <a:pt x="45" y="431"/>
                    </a:cubicBezTo>
                    <a:cubicBezTo>
                      <a:pt x="45" y="430"/>
                      <a:pt x="45" y="430"/>
                      <a:pt x="45" y="430"/>
                    </a:cubicBezTo>
                    <a:cubicBezTo>
                      <a:pt x="45" y="430"/>
                      <a:pt x="45" y="430"/>
                      <a:pt x="45" y="430"/>
                    </a:cubicBezTo>
                    <a:cubicBezTo>
                      <a:pt x="45" y="431"/>
                      <a:pt x="45" y="431"/>
                      <a:pt x="45" y="431"/>
                    </a:cubicBezTo>
                    <a:cubicBezTo>
                      <a:pt x="45" y="430"/>
                      <a:pt x="45" y="430"/>
                      <a:pt x="45" y="430"/>
                    </a:cubicBezTo>
                    <a:cubicBezTo>
                      <a:pt x="45" y="430"/>
                      <a:pt x="45" y="430"/>
                      <a:pt x="45" y="430"/>
                    </a:cubicBezTo>
                    <a:cubicBezTo>
                      <a:pt x="45" y="430"/>
                      <a:pt x="44" y="430"/>
                      <a:pt x="42" y="429"/>
                    </a:cubicBezTo>
                    <a:cubicBezTo>
                      <a:pt x="38" y="427"/>
                      <a:pt x="29" y="423"/>
                      <a:pt x="21" y="418"/>
                    </a:cubicBezTo>
                    <a:cubicBezTo>
                      <a:pt x="17" y="416"/>
                      <a:pt x="13" y="415"/>
                      <a:pt x="10" y="413"/>
                    </a:cubicBezTo>
                    <a:cubicBezTo>
                      <a:pt x="9" y="412"/>
                      <a:pt x="7" y="412"/>
                      <a:pt x="6" y="411"/>
                    </a:cubicBezTo>
                    <a:cubicBezTo>
                      <a:pt x="6" y="411"/>
                      <a:pt x="5" y="411"/>
                      <a:pt x="5" y="411"/>
                    </a:cubicBezTo>
                    <a:cubicBezTo>
                      <a:pt x="5" y="411"/>
                      <a:pt x="4" y="411"/>
                      <a:pt x="4" y="411"/>
                    </a:cubicBezTo>
                    <a:cubicBezTo>
                      <a:pt x="3" y="411"/>
                      <a:pt x="3" y="411"/>
                      <a:pt x="3" y="411"/>
                    </a:cubicBezTo>
                    <a:cubicBezTo>
                      <a:pt x="3" y="411"/>
                      <a:pt x="3" y="411"/>
                      <a:pt x="2" y="411"/>
                    </a:cubicBezTo>
                    <a:cubicBezTo>
                      <a:pt x="2" y="412"/>
                      <a:pt x="2" y="412"/>
                      <a:pt x="2" y="412"/>
                    </a:cubicBezTo>
                    <a:cubicBezTo>
                      <a:pt x="2" y="413"/>
                      <a:pt x="2" y="413"/>
                      <a:pt x="2" y="413"/>
                    </a:cubicBezTo>
                    <a:cubicBezTo>
                      <a:pt x="3" y="413"/>
                      <a:pt x="3" y="413"/>
                      <a:pt x="3" y="413"/>
                    </a:cubicBezTo>
                    <a:cubicBezTo>
                      <a:pt x="3" y="414"/>
                      <a:pt x="3" y="414"/>
                      <a:pt x="3" y="414"/>
                    </a:cubicBezTo>
                    <a:cubicBezTo>
                      <a:pt x="4" y="414"/>
                      <a:pt x="7" y="416"/>
                      <a:pt x="11" y="418"/>
                    </a:cubicBezTo>
                    <a:cubicBezTo>
                      <a:pt x="17" y="422"/>
                      <a:pt x="25" y="427"/>
                      <a:pt x="31" y="431"/>
                    </a:cubicBezTo>
                    <a:cubicBezTo>
                      <a:pt x="35" y="433"/>
                      <a:pt x="38" y="435"/>
                      <a:pt x="40" y="436"/>
                    </a:cubicBezTo>
                    <a:cubicBezTo>
                      <a:pt x="41" y="437"/>
                      <a:pt x="42" y="437"/>
                      <a:pt x="42" y="438"/>
                    </a:cubicBezTo>
                    <a:cubicBezTo>
                      <a:pt x="43" y="438"/>
                      <a:pt x="43" y="438"/>
                      <a:pt x="43" y="438"/>
                    </a:cubicBezTo>
                    <a:cubicBezTo>
                      <a:pt x="43" y="438"/>
                      <a:pt x="43" y="438"/>
                      <a:pt x="43" y="438"/>
                    </a:cubicBezTo>
                    <a:cubicBezTo>
                      <a:pt x="43" y="438"/>
                      <a:pt x="43" y="438"/>
                      <a:pt x="43" y="438"/>
                    </a:cubicBezTo>
                    <a:cubicBezTo>
                      <a:pt x="43" y="438"/>
                      <a:pt x="43" y="438"/>
                      <a:pt x="43" y="438"/>
                    </a:cubicBezTo>
                    <a:cubicBezTo>
                      <a:pt x="43" y="438"/>
                      <a:pt x="43" y="438"/>
                      <a:pt x="43" y="438"/>
                    </a:cubicBezTo>
                    <a:cubicBezTo>
                      <a:pt x="43" y="438"/>
                      <a:pt x="43" y="438"/>
                      <a:pt x="43" y="438"/>
                    </a:cubicBezTo>
                    <a:cubicBezTo>
                      <a:pt x="43" y="438"/>
                      <a:pt x="43" y="438"/>
                      <a:pt x="43" y="438"/>
                    </a:cubicBezTo>
                    <a:cubicBezTo>
                      <a:pt x="44" y="437"/>
                      <a:pt x="44" y="437"/>
                      <a:pt x="44" y="437"/>
                    </a:cubicBezTo>
                    <a:cubicBezTo>
                      <a:pt x="43" y="437"/>
                      <a:pt x="43" y="437"/>
                      <a:pt x="43" y="437"/>
                    </a:cubicBezTo>
                    <a:cubicBezTo>
                      <a:pt x="43" y="438"/>
                      <a:pt x="43" y="438"/>
                      <a:pt x="43" y="438"/>
                    </a:cubicBezTo>
                    <a:cubicBezTo>
                      <a:pt x="44" y="437"/>
                      <a:pt x="44" y="437"/>
                      <a:pt x="44" y="437"/>
                    </a:cubicBezTo>
                    <a:cubicBezTo>
                      <a:pt x="43" y="437"/>
                      <a:pt x="43" y="437"/>
                      <a:pt x="43" y="437"/>
                    </a:cubicBezTo>
                    <a:cubicBezTo>
                      <a:pt x="44" y="437"/>
                      <a:pt x="44" y="437"/>
                      <a:pt x="44" y="437"/>
                    </a:cubicBezTo>
                    <a:cubicBezTo>
                      <a:pt x="43" y="437"/>
                      <a:pt x="43" y="437"/>
                      <a:pt x="43" y="437"/>
                    </a:cubicBezTo>
                    <a:cubicBezTo>
                      <a:pt x="43" y="437"/>
                      <a:pt x="43" y="437"/>
                      <a:pt x="43" y="437"/>
                    </a:cubicBezTo>
                    <a:cubicBezTo>
                      <a:pt x="44" y="437"/>
                      <a:pt x="44" y="437"/>
                      <a:pt x="44" y="437"/>
                    </a:cubicBezTo>
                    <a:cubicBezTo>
                      <a:pt x="43" y="437"/>
                      <a:pt x="43" y="437"/>
                      <a:pt x="43" y="437"/>
                    </a:cubicBezTo>
                    <a:cubicBezTo>
                      <a:pt x="44" y="437"/>
                      <a:pt x="44" y="437"/>
                      <a:pt x="44" y="437"/>
                    </a:cubicBezTo>
                    <a:cubicBezTo>
                      <a:pt x="45" y="436"/>
                      <a:pt x="45" y="436"/>
                      <a:pt x="45" y="436"/>
                    </a:cubicBezTo>
                    <a:cubicBezTo>
                      <a:pt x="45" y="436"/>
                      <a:pt x="35" y="431"/>
                      <a:pt x="25" y="426"/>
                    </a:cubicBezTo>
                    <a:cubicBezTo>
                      <a:pt x="21" y="424"/>
                      <a:pt x="16" y="421"/>
                      <a:pt x="12" y="420"/>
                    </a:cubicBezTo>
                    <a:cubicBezTo>
                      <a:pt x="10" y="419"/>
                      <a:pt x="8" y="418"/>
                      <a:pt x="7" y="417"/>
                    </a:cubicBezTo>
                    <a:cubicBezTo>
                      <a:pt x="6" y="417"/>
                      <a:pt x="5" y="417"/>
                      <a:pt x="5" y="417"/>
                    </a:cubicBezTo>
                    <a:cubicBezTo>
                      <a:pt x="4" y="416"/>
                      <a:pt x="4" y="416"/>
                      <a:pt x="4" y="416"/>
                    </a:cubicBezTo>
                    <a:cubicBezTo>
                      <a:pt x="3" y="416"/>
                      <a:pt x="3" y="416"/>
                      <a:pt x="3" y="416"/>
                    </a:cubicBezTo>
                    <a:cubicBezTo>
                      <a:pt x="3" y="416"/>
                      <a:pt x="2" y="417"/>
                      <a:pt x="2" y="417"/>
                    </a:cubicBezTo>
                    <a:cubicBezTo>
                      <a:pt x="2" y="418"/>
                      <a:pt x="2" y="419"/>
                      <a:pt x="3" y="419"/>
                    </a:cubicBezTo>
                    <a:cubicBezTo>
                      <a:pt x="44" y="445"/>
                      <a:pt x="44" y="445"/>
                      <a:pt x="44" y="445"/>
                    </a:cubicBezTo>
                    <a:cubicBezTo>
                      <a:pt x="45" y="444"/>
                      <a:pt x="45" y="444"/>
                      <a:pt x="45" y="444"/>
                    </a:cubicBezTo>
                    <a:cubicBezTo>
                      <a:pt x="45" y="442"/>
                      <a:pt x="45" y="442"/>
                      <a:pt x="45" y="442"/>
                    </a:cubicBezTo>
                    <a:cubicBezTo>
                      <a:pt x="45" y="444"/>
                      <a:pt x="45" y="444"/>
                      <a:pt x="45" y="444"/>
                    </a:cubicBezTo>
                    <a:cubicBezTo>
                      <a:pt x="46" y="443"/>
                      <a:pt x="46" y="443"/>
                      <a:pt x="46" y="443"/>
                    </a:cubicBezTo>
                    <a:cubicBezTo>
                      <a:pt x="45" y="442"/>
                      <a:pt x="45" y="442"/>
                      <a:pt x="45" y="442"/>
                    </a:cubicBezTo>
                    <a:cubicBezTo>
                      <a:pt x="45" y="444"/>
                      <a:pt x="45" y="444"/>
                      <a:pt x="45" y="444"/>
                    </a:cubicBezTo>
                    <a:cubicBezTo>
                      <a:pt x="46" y="443"/>
                      <a:pt x="46" y="443"/>
                      <a:pt x="46" y="443"/>
                    </a:cubicBezTo>
                    <a:cubicBezTo>
                      <a:pt x="45" y="444"/>
                      <a:pt x="45" y="444"/>
                      <a:pt x="45" y="444"/>
                    </a:cubicBezTo>
                    <a:cubicBezTo>
                      <a:pt x="46" y="443"/>
                      <a:pt x="46" y="443"/>
                      <a:pt x="46" y="443"/>
                    </a:cubicBezTo>
                    <a:cubicBezTo>
                      <a:pt x="46" y="443"/>
                      <a:pt x="46" y="443"/>
                      <a:pt x="46" y="443"/>
                    </a:cubicBezTo>
                    <a:cubicBezTo>
                      <a:pt x="45" y="444"/>
                      <a:pt x="45" y="444"/>
                      <a:pt x="45" y="444"/>
                    </a:cubicBezTo>
                    <a:cubicBezTo>
                      <a:pt x="46" y="443"/>
                      <a:pt x="46" y="443"/>
                      <a:pt x="46" y="443"/>
                    </a:cubicBezTo>
                    <a:cubicBezTo>
                      <a:pt x="46" y="443"/>
                      <a:pt x="46" y="443"/>
                      <a:pt x="46" y="443"/>
                    </a:cubicBezTo>
                    <a:cubicBezTo>
                      <a:pt x="46" y="443"/>
                      <a:pt x="46" y="443"/>
                      <a:pt x="46" y="443"/>
                    </a:cubicBezTo>
                    <a:cubicBezTo>
                      <a:pt x="46" y="443"/>
                      <a:pt x="46" y="443"/>
                      <a:pt x="46" y="443"/>
                    </a:cubicBezTo>
                    <a:cubicBezTo>
                      <a:pt x="46" y="443"/>
                      <a:pt x="46" y="443"/>
                      <a:pt x="46" y="443"/>
                    </a:cubicBezTo>
                    <a:cubicBezTo>
                      <a:pt x="46" y="443"/>
                      <a:pt x="46" y="443"/>
                      <a:pt x="46" y="443"/>
                    </a:cubicBezTo>
                    <a:cubicBezTo>
                      <a:pt x="46" y="442"/>
                      <a:pt x="43" y="441"/>
                      <a:pt x="39" y="439"/>
                    </a:cubicBezTo>
                    <a:cubicBezTo>
                      <a:pt x="33" y="436"/>
                      <a:pt x="25" y="432"/>
                      <a:pt x="17" y="429"/>
                    </a:cubicBezTo>
                    <a:cubicBezTo>
                      <a:pt x="14" y="427"/>
                      <a:pt x="10" y="425"/>
                      <a:pt x="8" y="424"/>
                    </a:cubicBezTo>
                    <a:cubicBezTo>
                      <a:pt x="6" y="424"/>
                      <a:pt x="5" y="423"/>
                      <a:pt x="4" y="423"/>
                    </a:cubicBezTo>
                    <a:cubicBezTo>
                      <a:pt x="4" y="423"/>
                      <a:pt x="3" y="423"/>
                      <a:pt x="3" y="423"/>
                    </a:cubicBezTo>
                    <a:cubicBezTo>
                      <a:pt x="3" y="423"/>
                      <a:pt x="3" y="422"/>
                      <a:pt x="2" y="422"/>
                    </a:cubicBezTo>
                    <a:cubicBezTo>
                      <a:pt x="2" y="423"/>
                      <a:pt x="2" y="423"/>
                      <a:pt x="2" y="423"/>
                    </a:cubicBezTo>
                    <a:cubicBezTo>
                      <a:pt x="1" y="423"/>
                      <a:pt x="1" y="423"/>
                      <a:pt x="1" y="423"/>
                    </a:cubicBezTo>
                    <a:cubicBezTo>
                      <a:pt x="0" y="424"/>
                      <a:pt x="0" y="425"/>
                      <a:pt x="1" y="425"/>
                    </a:cubicBezTo>
                    <a:cubicBezTo>
                      <a:pt x="43" y="451"/>
                      <a:pt x="43" y="451"/>
                      <a:pt x="43" y="451"/>
                    </a:cubicBezTo>
                    <a:cubicBezTo>
                      <a:pt x="44" y="450"/>
                      <a:pt x="44" y="450"/>
                      <a:pt x="44" y="450"/>
                    </a:cubicBezTo>
                    <a:cubicBezTo>
                      <a:pt x="44" y="449"/>
                      <a:pt x="44" y="449"/>
                      <a:pt x="44" y="449"/>
                    </a:cubicBezTo>
                    <a:cubicBezTo>
                      <a:pt x="44" y="450"/>
                      <a:pt x="44" y="450"/>
                      <a:pt x="44" y="450"/>
                    </a:cubicBezTo>
                    <a:cubicBezTo>
                      <a:pt x="44" y="449"/>
                      <a:pt x="44" y="449"/>
                      <a:pt x="44" y="449"/>
                    </a:cubicBezTo>
                    <a:cubicBezTo>
                      <a:pt x="44" y="449"/>
                      <a:pt x="44" y="449"/>
                      <a:pt x="44" y="449"/>
                    </a:cubicBezTo>
                    <a:cubicBezTo>
                      <a:pt x="44" y="450"/>
                      <a:pt x="44" y="450"/>
                      <a:pt x="44" y="450"/>
                    </a:cubicBezTo>
                    <a:cubicBezTo>
                      <a:pt x="44" y="449"/>
                      <a:pt x="44" y="449"/>
                      <a:pt x="44" y="449"/>
                    </a:cubicBezTo>
                    <a:cubicBezTo>
                      <a:pt x="44" y="450"/>
                      <a:pt x="44" y="450"/>
                      <a:pt x="44" y="450"/>
                    </a:cubicBezTo>
                    <a:cubicBezTo>
                      <a:pt x="44" y="449"/>
                      <a:pt x="44" y="449"/>
                      <a:pt x="44" y="449"/>
                    </a:cubicBezTo>
                    <a:cubicBezTo>
                      <a:pt x="44" y="449"/>
                      <a:pt x="44" y="449"/>
                      <a:pt x="44" y="449"/>
                    </a:cubicBezTo>
                    <a:cubicBezTo>
                      <a:pt x="44" y="450"/>
                      <a:pt x="44" y="450"/>
                      <a:pt x="44" y="450"/>
                    </a:cubicBezTo>
                    <a:cubicBezTo>
                      <a:pt x="44" y="449"/>
                      <a:pt x="44" y="449"/>
                      <a:pt x="44" y="449"/>
                    </a:cubicBezTo>
                    <a:cubicBezTo>
                      <a:pt x="44" y="449"/>
                      <a:pt x="44" y="448"/>
                      <a:pt x="43" y="448"/>
                    </a:cubicBezTo>
                    <a:cubicBezTo>
                      <a:pt x="39" y="446"/>
                      <a:pt x="30" y="442"/>
                      <a:pt x="21" y="438"/>
                    </a:cubicBezTo>
                    <a:cubicBezTo>
                      <a:pt x="17" y="436"/>
                      <a:pt x="13" y="434"/>
                      <a:pt x="9" y="433"/>
                    </a:cubicBezTo>
                    <a:cubicBezTo>
                      <a:pt x="8" y="432"/>
                      <a:pt x="7" y="432"/>
                      <a:pt x="5" y="431"/>
                    </a:cubicBezTo>
                    <a:cubicBezTo>
                      <a:pt x="5" y="431"/>
                      <a:pt x="4" y="431"/>
                      <a:pt x="4" y="431"/>
                    </a:cubicBezTo>
                    <a:cubicBezTo>
                      <a:pt x="4" y="431"/>
                      <a:pt x="3" y="430"/>
                      <a:pt x="3" y="430"/>
                    </a:cubicBezTo>
                    <a:cubicBezTo>
                      <a:pt x="2" y="431"/>
                      <a:pt x="2" y="431"/>
                      <a:pt x="2" y="431"/>
                    </a:cubicBezTo>
                    <a:cubicBezTo>
                      <a:pt x="2" y="431"/>
                      <a:pt x="2" y="431"/>
                      <a:pt x="1" y="431"/>
                    </a:cubicBezTo>
                    <a:cubicBezTo>
                      <a:pt x="1" y="432"/>
                      <a:pt x="1" y="433"/>
                      <a:pt x="2" y="433"/>
                    </a:cubicBezTo>
                    <a:cubicBezTo>
                      <a:pt x="43" y="459"/>
                      <a:pt x="43" y="459"/>
                      <a:pt x="43" y="459"/>
                    </a:cubicBezTo>
                    <a:cubicBezTo>
                      <a:pt x="44" y="458"/>
                      <a:pt x="44" y="458"/>
                      <a:pt x="44" y="458"/>
                    </a:cubicBezTo>
                    <a:cubicBezTo>
                      <a:pt x="42" y="457"/>
                      <a:pt x="42" y="457"/>
                      <a:pt x="42" y="457"/>
                    </a:cubicBezTo>
                    <a:cubicBezTo>
                      <a:pt x="44" y="458"/>
                      <a:pt x="44" y="458"/>
                      <a:pt x="44" y="458"/>
                    </a:cubicBezTo>
                    <a:cubicBezTo>
                      <a:pt x="43" y="456"/>
                      <a:pt x="43" y="456"/>
                      <a:pt x="43" y="456"/>
                    </a:cubicBezTo>
                    <a:cubicBezTo>
                      <a:pt x="43" y="456"/>
                      <a:pt x="43" y="456"/>
                      <a:pt x="42" y="457"/>
                    </a:cubicBezTo>
                    <a:cubicBezTo>
                      <a:pt x="44" y="458"/>
                      <a:pt x="44" y="458"/>
                      <a:pt x="44" y="458"/>
                    </a:cubicBezTo>
                    <a:cubicBezTo>
                      <a:pt x="43" y="456"/>
                      <a:pt x="43" y="456"/>
                      <a:pt x="43" y="456"/>
                    </a:cubicBezTo>
                    <a:cubicBezTo>
                      <a:pt x="44" y="458"/>
                      <a:pt x="44" y="458"/>
                      <a:pt x="44" y="458"/>
                    </a:cubicBezTo>
                    <a:cubicBezTo>
                      <a:pt x="44" y="456"/>
                      <a:pt x="44" y="456"/>
                      <a:pt x="44" y="456"/>
                    </a:cubicBezTo>
                    <a:cubicBezTo>
                      <a:pt x="43" y="456"/>
                      <a:pt x="43" y="456"/>
                      <a:pt x="43" y="456"/>
                    </a:cubicBezTo>
                    <a:cubicBezTo>
                      <a:pt x="44" y="458"/>
                      <a:pt x="44" y="458"/>
                      <a:pt x="44" y="458"/>
                    </a:cubicBezTo>
                    <a:cubicBezTo>
                      <a:pt x="44" y="456"/>
                      <a:pt x="44" y="456"/>
                      <a:pt x="44" y="456"/>
                    </a:cubicBezTo>
                    <a:cubicBezTo>
                      <a:pt x="44" y="457"/>
                      <a:pt x="44" y="457"/>
                      <a:pt x="44" y="457"/>
                    </a:cubicBezTo>
                    <a:cubicBezTo>
                      <a:pt x="44" y="456"/>
                      <a:pt x="44" y="456"/>
                      <a:pt x="44" y="456"/>
                    </a:cubicBezTo>
                    <a:cubicBezTo>
                      <a:pt x="44" y="456"/>
                      <a:pt x="44" y="456"/>
                      <a:pt x="44" y="456"/>
                    </a:cubicBezTo>
                    <a:cubicBezTo>
                      <a:pt x="44" y="457"/>
                      <a:pt x="44" y="457"/>
                      <a:pt x="44" y="457"/>
                    </a:cubicBezTo>
                    <a:cubicBezTo>
                      <a:pt x="44" y="456"/>
                      <a:pt x="44" y="456"/>
                      <a:pt x="44" y="456"/>
                    </a:cubicBezTo>
                    <a:cubicBezTo>
                      <a:pt x="44" y="456"/>
                      <a:pt x="44" y="456"/>
                      <a:pt x="44" y="456"/>
                    </a:cubicBezTo>
                    <a:cubicBezTo>
                      <a:pt x="43" y="456"/>
                      <a:pt x="40" y="454"/>
                      <a:pt x="36" y="453"/>
                    </a:cubicBezTo>
                    <a:cubicBezTo>
                      <a:pt x="30" y="450"/>
                      <a:pt x="22" y="446"/>
                      <a:pt x="16" y="443"/>
                    </a:cubicBezTo>
                    <a:cubicBezTo>
                      <a:pt x="9" y="439"/>
                      <a:pt x="4" y="437"/>
                      <a:pt x="4" y="437"/>
                    </a:cubicBezTo>
                    <a:cubicBezTo>
                      <a:pt x="4" y="437"/>
                      <a:pt x="3" y="437"/>
                      <a:pt x="3" y="438"/>
                    </a:cubicBezTo>
                    <a:cubicBezTo>
                      <a:pt x="2" y="438"/>
                      <a:pt x="2" y="439"/>
                      <a:pt x="3" y="440"/>
                    </a:cubicBezTo>
                    <a:cubicBezTo>
                      <a:pt x="42" y="464"/>
                      <a:pt x="42" y="464"/>
                      <a:pt x="42" y="464"/>
                    </a:cubicBezTo>
                    <a:cubicBezTo>
                      <a:pt x="43" y="463"/>
                      <a:pt x="43" y="463"/>
                      <a:pt x="43" y="463"/>
                    </a:cubicBezTo>
                    <a:cubicBezTo>
                      <a:pt x="42" y="462"/>
                      <a:pt x="42" y="462"/>
                      <a:pt x="42" y="462"/>
                    </a:cubicBezTo>
                    <a:cubicBezTo>
                      <a:pt x="43" y="463"/>
                      <a:pt x="43" y="463"/>
                      <a:pt x="43" y="463"/>
                    </a:cubicBezTo>
                    <a:cubicBezTo>
                      <a:pt x="43" y="461"/>
                      <a:pt x="43" y="461"/>
                      <a:pt x="43" y="461"/>
                    </a:cubicBezTo>
                    <a:cubicBezTo>
                      <a:pt x="43" y="462"/>
                      <a:pt x="42" y="462"/>
                      <a:pt x="42" y="462"/>
                    </a:cubicBezTo>
                    <a:cubicBezTo>
                      <a:pt x="43" y="463"/>
                      <a:pt x="43" y="463"/>
                      <a:pt x="43" y="463"/>
                    </a:cubicBezTo>
                    <a:cubicBezTo>
                      <a:pt x="43" y="461"/>
                      <a:pt x="43" y="461"/>
                      <a:pt x="43" y="461"/>
                    </a:cubicBezTo>
                    <a:cubicBezTo>
                      <a:pt x="43" y="463"/>
                      <a:pt x="43" y="463"/>
                      <a:pt x="43" y="463"/>
                    </a:cubicBezTo>
                    <a:cubicBezTo>
                      <a:pt x="43" y="461"/>
                      <a:pt x="43" y="461"/>
                      <a:pt x="43" y="461"/>
                    </a:cubicBezTo>
                    <a:cubicBezTo>
                      <a:pt x="43" y="461"/>
                      <a:pt x="43" y="461"/>
                      <a:pt x="43" y="461"/>
                    </a:cubicBezTo>
                    <a:cubicBezTo>
                      <a:pt x="43" y="463"/>
                      <a:pt x="43" y="463"/>
                      <a:pt x="43" y="463"/>
                    </a:cubicBezTo>
                    <a:cubicBezTo>
                      <a:pt x="43" y="461"/>
                      <a:pt x="43" y="461"/>
                      <a:pt x="43" y="461"/>
                    </a:cubicBezTo>
                    <a:cubicBezTo>
                      <a:pt x="43" y="462"/>
                      <a:pt x="43" y="462"/>
                      <a:pt x="43" y="462"/>
                    </a:cubicBezTo>
                    <a:cubicBezTo>
                      <a:pt x="43" y="461"/>
                      <a:pt x="43" y="461"/>
                      <a:pt x="43" y="461"/>
                    </a:cubicBezTo>
                    <a:cubicBezTo>
                      <a:pt x="43" y="461"/>
                      <a:pt x="43" y="461"/>
                      <a:pt x="43" y="461"/>
                    </a:cubicBezTo>
                    <a:cubicBezTo>
                      <a:pt x="43" y="462"/>
                      <a:pt x="43" y="462"/>
                      <a:pt x="43" y="462"/>
                    </a:cubicBezTo>
                    <a:cubicBezTo>
                      <a:pt x="43" y="461"/>
                      <a:pt x="43" y="461"/>
                      <a:pt x="43" y="461"/>
                    </a:cubicBezTo>
                    <a:cubicBezTo>
                      <a:pt x="43" y="461"/>
                      <a:pt x="42" y="461"/>
                      <a:pt x="41" y="461"/>
                    </a:cubicBezTo>
                    <a:cubicBezTo>
                      <a:pt x="36" y="459"/>
                      <a:pt x="27" y="455"/>
                      <a:pt x="18" y="451"/>
                    </a:cubicBezTo>
                    <a:cubicBezTo>
                      <a:pt x="10" y="447"/>
                      <a:pt x="3" y="444"/>
                      <a:pt x="3" y="444"/>
                    </a:cubicBezTo>
                    <a:cubicBezTo>
                      <a:pt x="2" y="443"/>
                      <a:pt x="1" y="444"/>
                      <a:pt x="1" y="444"/>
                    </a:cubicBezTo>
                    <a:cubicBezTo>
                      <a:pt x="1" y="445"/>
                      <a:pt x="1" y="446"/>
                      <a:pt x="2" y="446"/>
                    </a:cubicBezTo>
                    <a:cubicBezTo>
                      <a:pt x="22" y="459"/>
                      <a:pt x="22" y="459"/>
                      <a:pt x="22" y="459"/>
                    </a:cubicBezTo>
                    <a:cubicBezTo>
                      <a:pt x="3" y="450"/>
                      <a:pt x="3" y="450"/>
                      <a:pt x="3" y="450"/>
                    </a:cubicBezTo>
                    <a:cubicBezTo>
                      <a:pt x="2" y="450"/>
                      <a:pt x="1" y="450"/>
                      <a:pt x="1" y="451"/>
                    </a:cubicBezTo>
                    <a:cubicBezTo>
                      <a:pt x="0" y="451"/>
                      <a:pt x="1" y="452"/>
                      <a:pt x="1" y="453"/>
                    </a:cubicBezTo>
                    <a:cubicBezTo>
                      <a:pt x="43" y="478"/>
                      <a:pt x="43" y="478"/>
                      <a:pt x="43" y="478"/>
                    </a:cubicBezTo>
                    <a:cubicBezTo>
                      <a:pt x="44" y="477"/>
                      <a:pt x="44" y="477"/>
                      <a:pt x="44" y="477"/>
                    </a:cubicBezTo>
                    <a:cubicBezTo>
                      <a:pt x="44" y="476"/>
                      <a:pt x="44" y="476"/>
                      <a:pt x="44" y="476"/>
                    </a:cubicBezTo>
                    <a:cubicBezTo>
                      <a:pt x="44" y="476"/>
                      <a:pt x="35" y="471"/>
                      <a:pt x="25" y="467"/>
                    </a:cubicBezTo>
                    <a:cubicBezTo>
                      <a:pt x="20" y="465"/>
                      <a:pt x="15" y="463"/>
                      <a:pt x="12" y="461"/>
                    </a:cubicBezTo>
                    <a:cubicBezTo>
                      <a:pt x="10" y="460"/>
                      <a:pt x="8" y="459"/>
                      <a:pt x="7" y="459"/>
                    </a:cubicBezTo>
                    <a:cubicBezTo>
                      <a:pt x="6" y="459"/>
                      <a:pt x="6" y="458"/>
                      <a:pt x="5" y="458"/>
                    </a:cubicBezTo>
                    <a:cubicBezTo>
                      <a:pt x="5" y="458"/>
                      <a:pt x="4" y="458"/>
                      <a:pt x="4" y="458"/>
                    </a:cubicBezTo>
                    <a:cubicBezTo>
                      <a:pt x="3" y="458"/>
                      <a:pt x="3" y="458"/>
                      <a:pt x="3" y="458"/>
                    </a:cubicBezTo>
                    <a:cubicBezTo>
                      <a:pt x="3" y="458"/>
                      <a:pt x="3" y="458"/>
                      <a:pt x="2" y="459"/>
                    </a:cubicBezTo>
                    <a:cubicBezTo>
                      <a:pt x="4" y="460"/>
                      <a:pt x="4" y="460"/>
                      <a:pt x="4" y="460"/>
                    </a:cubicBezTo>
                    <a:cubicBezTo>
                      <a:pt x="3" y="459"/>
                      <a:pt x="3" y="459"/>
                      <a:pt x="3" y="459"/>
                    </a:cubicBezTo>
                    <a:cubicBezTo>
                      <a:pt x="2" y="459"/>
                      <a:pt x="2" y="459"/>
                      <a:pt x="2" y="460"/>
                    </a:cubicBezTo>
                    <a:cubicBezTo>
                      <a:pt x="2" y="460"/>
                      <a:pt x="3" y="460"/>
                      <a:pt x="3" y="461"/>
                    </a:cubicBezTo>
                    <a:cubicBezTo>
                      <a:pt x="3" y="461"/>
                      <a:pt x="3" y="461"/>
                      <a:pt x="3" y="461"/>
                    </a:cubicBezTo>
                    <a:cubicBezTo>
                      <a:pt x="4" y="461"/>
                      <a:pt x="5" y="462"/>
                      <a:pt x="6" y="463"/>
                    </a:cubicBezTo>
                    <a:cubicBezTo>
                      <a:pt x="15" y="469"/>
                      <a:pt x="44" y="486"/>
                      <a:pt x="44" y="486"/>
                    </a:cubicBezTo>
                    <a:cubicBezTo>
                      <a:pt x="45" y="485"/>
                      <a:pt x="45" y="485"/>
                      <a:pt x="45" y="485"/>
                    </a:cubicBezTo>
                    <a:cubicBezTo>
                      <a:pt x="45" y="484"/>
                      <a:pt x="45" y="484"/>
                      <a:pt x="45" y="484"/>
                    </a:cubicBezTo>
                    <a:cubicBezTo>
                      <a:pt x="4" y="463"/>
                      <a:pt x="4" y="463"/>
                      <a:pt x="4" y="463"/>
                    </a:cubicBezTo>
                    <a:cubicBezTo>
                      <a:pt x="4" y="462"/>
                      <a:pt x="3" y="463"/>
                      <a:pt x="2" y="463"/>
                    </a:cubicBezTo>
                    <a:cubicBezTo>
                      <a:pt x="2" y="464"/>
                      <a:pt x="2" y="465"/>
                      <a:pt x="3" y="465"/>
                    </a:cubicBezTo>
                    <a:cubicBezTo>
                      <a:pt x="24" y="479"/>
                      <a:pt x="24" y="479"/>
                      <a:pt x="24" y="479"/>
                    </a:cubicBezTo>
                    <a:cubicBezTo>
                      <a:pt x="4" y="470"/>
                      <a:pt x="4" y="470"/>
                      <a:pt x="4" y="470"/>
                    </a:cubicBezTo>
                    <a:cubicBezTo>
                      <a:pt x="3" y="469"/>
                      <a:pt x="3" y="470"/>
                      <a:pt x="2" y="470"/>
                    </a:cubicBezTo>
                    <a:cubicBezTo>
                      <a:pt x="2" y="471"/>
                      <a:pt x="2" y="472"/>
                      <a:pt x="3" y="472"/>
                    </a:cubicBezTo>
                    <a:cubicBezTo>
                      <a:pt x="44" y="498"/>
                      <a:pt x="44" y="498"/>
                      <a:pt x="44" y="498"/>
                    </a:cubicBezTo>
                    <a:cubicBezTo>
                      <a:pt x="45" y="497"/>
                      <a:pt x="45" y="497"/>
                      <a:pt x="45" y="497"/>
                    </a:cubicBezTo>
                    <a:cubicBezTo>
                      <a:pt x="44" y="496"/>
                      <a:pt x="44" y="496"/>
                      <a:pt x="44" y="496"/>
                    </a:cubicBezTo>
                    <a:cubicBezTo>
                      <a:pt x="45" y="497"/>
                      <a:pt x="45" y="497"/>
                      <a:pt x="45" y="497"/>
                    </a:cubicBezTo>
                    <a:cubicBezTo>
                      <a:pt x="44" y="495"/>
                      <a:pt x="44" y="495"/>
                      <a:pt x="44" y="495"/>
                    </a:cubicBezTo>
                    <a:cubicBezTo>
                      <a:pt x="44" y="495"/>
                      <a:pt x="44" y="496"/>
                      <a:pt x="44" y="496"/>
                    </a:cubicBezTo>
                    <a:cubicBezTo>
                      <a:pt x="45" y="497"/>
                      <a:pt x="45" y="497"/>
                      <a:pt x="45" y="497"/>
                    </a:cubicBezTo>
                    <a:cubicBezTo>
                      <a:pt x="44" y="495"/>
                      <a:pt x="44" y="495"/>
                      <a:pt x="44" y="495"/>
                    </a:cubicBezTo>
                    <a:cubicBezTo>
                      <a:pt x="45" y="497"/>
                      <a:pt x="45" y="497"/>
                      <a:pt x="45" y="497"/>
                    </a:cubicBezTo>
                    <a:cubicBezTo>
                      <a:pt x="45" y="495"/>
                      <a:pt x="45" y="495"/>
                      <a:pt x="45" y="495"/>
                    </a:cubicBezTo>
                    <a:cubicBezTo>
                      <a:pt x="44" y="495"/>
                      <a:pt x="44" y="495"/>
                      <a:pt x="44" y="495"/>
                    </a:cubicBezTo>
                    <a:cubicBezTo>
                      <a:pt x="45" y="497"/>
                      <a:pt x="45" y="497"/>
                      <a:pt x="45" y="497"/>
                    </a:cubicBezTo>
                    <a:cubicBezTo>
                      <a:pt x="45" y="495"/>
                      <a:pt x="45" y="495"/>
                      <a:pt x="45" y="495"/>
                    </a:cubicBezTo>
                    <a:cubicBezTo>
                      <a:pt x="45" y="496"/>
                      <a:pt x="45" y="496"/>
                      <a:pt x="45" y="496"/>
                    </a:cubicBezTo>
                    <a:cubicBezTo>
                      <a:pt x="45" y="495"/>
                      <a:pt x="45" y="495"/>
                      <a:pt x="45" y="495"/>
                    </a:cubicBezTo>
                    <a:cubicBezTo>
                      <a:pt x="45" y="495"/>
                      <a:pt x="45" y="495"/>
                      <a:pt x="45" y="495"/>
                    </a:cubicBezTo>
                    <a:cubicBezTo>
                      <a:pt x="45" y="496"/>
                      <a:pt x="45" y="496"/>
                      <a:pt x="45" y="496"/>
                    </a:cubicBezTo>
                    <a:cubicBezTo>
                      <a:pt x="45" y="495"/>
                      <a:pt x="45" y="495"/>
                      <a:pt x="45" y="495"/>
                    </a:cubicBezTo>
                    <a:cubicBezTo>
                      <a:pt x="45" y="495"/>
                      <a:pt x="44" y="495"/>
                      <a:pt x="42" y="494"/>
                    </a:cubicBezTo>
                    <a:cubicBezTo>
                      <a:pt x="37" y="492"/>
                      <a:pt x="27" y="488"/>
                      <a:pt x="19" y="483"/>
                    </a:cubicBezTo>
                    <a:cubicBezTo>
                      <a:pt x="14" y="481"/>
                      <a:pt x="10" y="479"/>
                      <a:pt x="8" y="478"/>
                    </a:cubicBezTo>
                    <a:cubicBezTo>
                      <a:pt x="5" y="476"/>
                      <a:pt x="3" y="475"/>
                      <a:pt x="3" y="475"/>
                    </a:cubicBezTo>
                    <a:cubicBezTo>
                      <a:pt x="2" y="475"/>
                      <a:pt x="2" y="475"/>
                      <a:pt x="1" y="475"/>
                    </a:cubicBezTo>
                    <a:cubicBezTo>
                      <a:pt x="1" y="476"/>
                      <a:pt x="1" y="476"/>
                      <a:pt x="1" y="477"/>
                    </a:cubicBezTo>
                    <a:cubicBezTo>
                      <a:pt x="1" y="477"/>
                      <a:pt x="1" y="477"/>
                      <a:pt x="1" y="478"/>
                    </a:cubicBezTo>
                    <a:cubicBezTo>
                      <a:pt x="1" y="478"/>
                      <a:pt x="1" y="478"/>
                      <a:pt x="1" y="478"/>
                    </a:cubicBezTo>
                    <a:cubicBezTo>
                      <a:pt x="1" y="478"/>
                      <a:pt x="2" y="478"/>
                      <a:pt x="2" y="479"/>
                    </a:cubicBezTo>
                    <a:cubicBezTo>
                      <a:pt x="5" y="481"/>
                      <a:pt x="15" y="487"/>
                      <a:pt x="25" y="493"/>
                    </a:cubicBezTo>
                    <a:cubicBezTo>
                      <a:pt x="35" y="499"/>
                      <a:pt x="43" y="504"/>
                      <a:pt x="43" y="504"/>
                    </a:cubicBezTo>
                    <a:cubicBezTo>
                      <a:pt x="44" y="503"/>
                      <a:pt x="44" y="503"/>
                      <a:pt x="44" y="503"/>
                    </a:cubicBezTo>
                    <a:cubicBezTo>
                      <a:pt x="45" y="502"/>
                      <a:pt x="45" y="502"/>
                      <a:pt x="45" y="502"/>
                    </a:cubicBezTo>
                    <a:cubicBezTo>
                      <a:pt x="45" y="502"/>
                      <a:pt x="35" y="497"/>
                      <a:pt x="24" y="492"/>
                    </a:cubicBezTo>
                    <a:cubicBezTo>
                      <a:pt x="19" y="489"/>
                      <a:pt x="14" y="487"/>
                      <a:pt x="9" y="485"/>
                    </a:cubicBezTo>
                    <a:cubicBezTo>
                      <a:pt x="7" y="484"/>
                      <a:pt x="6" y="483"/>
                      <a:pt x="4" y="482"/>
                    </a:cubicBezTo>
                    <a:cubicBezTo>
                      <a:pt x="4" y="482"/>
                      <a:pt x="3" y="482"/>
                      <a:pt x="3" y="482"/>
                    </a:cubicBezTo>
                    <a:cubicBezTo>
                      <a:pt x="2" y="482"/>
                      <a:pt x="2" y="482"/>
                      <a:pt x="2" y="482"/>
                    </a:cubicBezTo>
                    <a:cubicBezTo>
                      <a:pt x="2" y="481"/>
                      <a:pt x="2" y="481"/>
                      <a:pt x="2" y="481"/>
                    </a:cubicBezTo>
                    <a:cubicBezTo>
                      <a:pt x="1" y="481"/>
                      <a:pt x="1" y="481"/>
                      <a:pt x="1" y="481"/>
                    </a:cubicBezTo>
                    <a:cubicBezTo>
                      <a:pt x="1" y="482"/>
                      <a:pt x="1" y="482"/>
                      <a:pt x="0" y="482"/>
                    </a:cubicBezTo>
                    <a:cubicBezTo>
                      <a:pt x="0" y="482"/>
                      <a:pt x="0" y="483"/>
                      <a:pt x="0" y="483"/>
                    </a:cubicBezTo>
                    <a:cubicBezTo>
                      <a:pt x="0" y="484"/>
                      <a:pt x="0" y="484"/>
                      <a:pt x="1" y="484"/>
                    </a:cubicBezTo>
                    <a:cubicBezTo>
                      <a:pt x="1" y="484"/>
                      <a:pt x="3" y="486"/>
                      <a:pt x="7" y="488"/>
                    </a:cubicBezTo>
                    <a:cubicBezTo>
                      <a:pt x="13" y="492"/>
                      <a:pt x="22" y="497"/>
                      <a:pt x="29" y="501"/>
                    </a:cubicBezTo>
                    <a:cubicBezTo>
                      <a:pt x="33" y="504"/>
                      <a:pt x="36" y="506"/>
                      <a:pt x="39" y="507"/>
                    </a:cubicBezTo>
                    <a:cubicBezTo>
                      <a:pt x="40" y="508"/>
                      <a:pt x="41" y="509"/>
                      <a:pt x="41" y="509"/>
                    </a:cubicBezTo>
                    <a:cubicBezTo>
                      <a:pt x="42" y="510"/>
                      <a:pt x="42" y="510"/>
                      <a:pt x="42" y="510"/>
                    </a:cubicBezTo>
                    <a:cubicBezTo>
                      <a:pt x="42" y="510"/>
                      <a:pt x="42" y="510"/>
                      <a:pt x="42" y="510"/>
                    </a:cubicBezTo>
                    <a:cubicBezTo>
                      <a:pt x="42" y="510"/>
                      <a:pt x="42" y="510"/>
                      <a:pt x="42" y="510"/>
                    </a:cubicBezTo>
                    <a:cubicBezTo>
                      <a:pt x="42" y="510"/>
                      <a:pt x="42" y="510"/>
                      <a:pt x="42" y="510"/>
                    </a:cubicBezTo>
                    <a:cubicBezTo>
                      <a:pt x="42" y="510"/>
                      <a:pt x="42" y="510"/>
                      <a:pt x="42" y="510"/>
                    </a:cubicBezTo>
                    <a:cubicBezTo>
                      <a:pt x="42" y="510"/>
                      <a:pt x="42" y="510"/>
                      <a:pt x="42" y="510"/>
                    </a:cubicBezTo>
                    <a:cubicBezTo>
                      <a:pt x="42" y="510"/>
                      <a:pt x="42" y="510"/>
                      <a:pt x="42" y="510"/>
                    </a:cubicBezTo>
                    <a:cubicBezTo>
                      <a:pt x="43" y="509"/>
                      <a:pt x="43" y="509"/>
                      <a:pt x="43" y="509"/>
                    </a:cubicBezTo>
                    <a:cubicBezTo>
                      <a:pt x="42" y="510"/>
                      <a:pt x="42" y="510"/>
                      <a:pt x="42" y="510"/>
                    </a:cubicBezTo>
                    <a:cubicBezTo>
                      <a:pt x="42" y="510"/>
                      <a:pt x="42" y="510"/>
                      <a:pt x="42" y="510"/>
                    </a:cubicBezTo>
                    <a:cubicBezTo>
                      <a:pt x="43" y="509"/>
                      <a:pt x="43" y="509"/>
                      <a:pt x="43" y="509"/>
                    </a:cubicBezTo>
                    <a:cubicBezTo>
                      <a:pt x="42" y="510"/>
                      <a:pt x="42" y="510"/>
                      <a:pt x="42" y="510"/>
                    </a:cubicBezTo>
                    <a:cubicBezTo>
                      <a:pt x="43" y="509"/>
                      <a:pt x="43" y="509"/>
                      <a:pt x="43" y="509"/>
                    </a:cubicBezTo>
                    <a:cubicBezTo>
                      <a:pt x="42" y="509"/>
                      <a:pt x="42" y="509"/>
                      <a:pt x="42" y="509"/>
                    </a:cubicBezTo>
                    <a:cubicBezTo>
                      <a:pt x="42" y="509"/>
                      <a:pt x="42" y="510"/>
                      <a:pt x="42" y="510"/>
                    </a:cubicBezTo>
                    <a:cubicBezTo>
                      <a:pt x="43" y="509"/>
                      <a:pt x="43" y="509"/>
                      <a:pt x="43" y="509"/>
                    </a:cubicBezTo>
                    <a:cubicBezTo>
                      <a:pt x="42" y="509"/>
                      <a:pt x="42" y="509"/>
                      <a:pt x="42" y="509"/>
                    </a:cubicBezTo>
                    <a:cubicBezTo>
                      <a:pt x="43" y="509"/>
                      <a:pt x="43" y="509"/>
                      <a:pt x="43" y="509"/>
                    </a:cubicBezTo>
                    <a:cubicBezTo>
                      <a:pt x="42" y="508"/>
                      <a:pt x="42" y="508"/>
                      <a:pt x="42" y="508"/>
                    </a:cubicBezTo>
                    <a:cubicBezTo>
                      <a:pt x="42" y="509"/>
                      <a:pt x="42" y="509"/>
                      <a:pt x="42" y="509"/>
                    </a:cubicBezTo>
                    <a:cubicBezTo>
                      <a:pt x="43" y="509"/>
                      <a:pt x="43" y="509"/>
                      <a:pt x="43" y="509"/>
                    </a:cubicBezTo>
                    <a:cubicBezTo>
                      <a:pt x="42" y="508"/>
                      <a:pt x="42" y="508"/>
                      <a:pt x="42" y="508"/>
                    </a:cubicBezTo>
                    <a:cubicBezTo>
                      <a:pt x="43" y="509"/>
                      <a:pt x="43" y="509"/>
                      <a:pt x="43" y="509"/>
                    </a:cubicBezTo>
                    <a:cubicBezTo>
                      <a:pt x="44" y="508"/>
                      <a:pt x="44" y="508"/>
                      <a:pt x="44" y="508"/>
                    </a:cubicBezTo>
                    <a:cubicBezTo>
                      <a:pt x="44" y="508"/>
                      <a:pt x="35" y="503"/>
                      <a:pt x="25" y="498"/>
                    </a:cubicBezTo>
                    <a:cubicBezTo>
                      <a:pt x="20" y="495"/>
                      <a:pt x="15" y="492"/>
                      <a:pt x="12" y="491"/>
                    </a:cubicBezTo>
                    <a:cubicBezTo>
                      <a:pt x="10" y="490"/>
                      <a:pt x="8" y="489"/>
                      <a:pt x="7" y="488"/>
                    </a:cubicBezTo>
                    <a:cubicBezTo>
                      <a:pt x="6" y="488"/>
                      <a:pt x="5" y="488"/>
                      <a:pt x="5" y="488"/>
                    </a:cubicBezTo>
                    <a:cubicBezTo>
                      <a:pt x="4" y="487"/>
                      <a:pt x="4" y="487"/>
                      <a:pt x="4" y="487"/>
                    </a:cubicBezTo>
                    <a:cubicBezTo>
                      <a:pt x="3" y="487"/>
                      <a:pt x="3" y="487"/>
                      <a:pt x="3" y="487"/>
                    </a:cubicBezTo>
                    <a:cubicBezTo>
                      <a:pt x="3" y="487"/>
                      <a:pt x="2" y="488"/>
                      <a:pt x="2" y="488"/>
                    </a:cubicBezTo>
                    <a:cubicBezTo>
                      <a:pt x="3" y="489"/>
                      <a:pt x="3" y="489"/>
                      <a:pt x="3" y="489"/>
                    </a:cubicBezTo>
                    <a:cubicBezTo>
                      <a:pt x="2" y="488"/>
                      <a:pt x="2" y="488"/>
                      <a:pt x="2" y="488"/>
                    </a:cubicBezTo>
                    <a:cubicBezTo>
                      <a:pt x="2" y="488"/>
                      <a:pt x="2" y="488"/>
                      <a:pt x="2" y="488"/>
                    </a:cubicBezTo>
                    <a:cubicBezTo>
                      <a:pt x="2" y="489"/>
                      <a:pt x="2" y="489"/>
                      <a:pt x="2" y="489"/>
                    </a:cubicBezTo>
                    <a:cubicBezTo>
                      <a:pt x="2" y="489"/>
                      <a:pt x="2" y="489"/>
                      <a:pt x="2" y="490"/>
                    </a:cubicBezTo>
                    <a:cubicBezTo>
                      <a:pt x="2" y="490"/>
                      <a:pt x="2" y="490"/>
                      <a:pt x="2" y="490"/>
                    </a:cubicBezTo>
                    <a:cubicBezTo>
                      <a:pt x="3" y="490"/>
                      <a:pt x="3" y="490"/>
                      <a:pt x="3" y="491"/>
                    </a:cubicBezTo>
                    <a:cubicBezTo>
                      <a:pt x="6" y="493"/>
                      <a:pt x="17" y="499"/>
                      <a:pt x="26" y="505"/>
                    </a:cubicBezTo>
                    <a:cubicBezTo>
                      <a:pt x="36" y="511"/>
                      <a:pt x="45" y="516"/>
                      <a:pt x="45" y="516"/>
                    </a:cubicBezTo>
                    <a:cubicBezTo>
                      <a:pt x="45" y="515"/>
                      <a:pt x="45" y="515"/>
                      <a:pt x="45" y="515"/>
                    </a:cubicBezTo>
                    <a:cubicBezTo>
                      <a:pt x="44" y="514"/>
                      <a:pt x="44" y="514"/>
                      <a:pt x="44" y="514"/>
                    </a:cubicBezTo>
                    <a:cubicBezTo>
                      <a:pt x="45" y="515"/>
                      <a:pt x="45" y="515"/>
                      <a:pt x="45" y="515"/>
                    </a:cubicBezTo>
                    <a:cubicBezTo>
                      <a:pt x="45" y="514"/>
                      <a:pt x="45" y="514"/>
                      <a:pt x="45" y="514"/>
                    </a:cubicBezTo>
                    <a:cubicBezTo>
                      <a:pt x="45" y="514"/>
                      <a:pt x="45" y="514"/>
                      <a:pt x="44" y="514"/>
                    </a:cubicBezTo>
                    <a:cubicBezTo>
                      <a:pt x="45" y="515"/>
                      <a:pt x="45" y="515"/>
                      <a:pt x="45" y="515"/>
                    </a:cubicBezTo>
                    <a:cubicBezTo>
                      <a:pt x="45" y="514"/>
                      <a:pt x="45" y="514"/>
                      <a:pt x="45" y="514"/>
                    </a:cubicBezTo>
                    <a:cubicBezTo>
                      <a:pt x="45" y="515"/>
                      <a:pt x="45" y="515"/>
                      <a:pt x="45" y="515"/>
                    </a:cubicBezTo>
                    <a:cubicBezTo>
                      <a:pt x="45" y="514"/>
                      <a:pt x="45" y="514"/>
                      <a:pt x="45" y="514"/>
                    </a:cubicBezTo>
                    <a:cubicBezTo>
                      <a:pt x="45" y="514"/>
                      <a:pt x="45" y="514"/>
                      <a:pt x="45" y="514"/>
                    </a:cubicBezTo>
                    <a:cubicBezTo>
                      <a:pt x="45" y="515"/>
                      <a:pt x="45" y="515"/>
                      <a:pt x="45" y="515"/>
                    </a:cubicBezTo>
                    <a:cubicBezTo>
                      <a:pt x="45" y="514"/>
                      <a:pt x="45" y="514"/>
                      <a:pt x="45" y="514"/>
                    </a:cubicBezTo>
                    <a:cubicBezTo>
                      <a:pt x="45" y="515"/>
                      <a:pt x="45" y="515"/>
                      <a:pt x="45" y="515"/>
                    </a:cubicBezTo>
                    <a:cubicBezTo>
                      <a:pt x="46" y="514"/>
                      <a:pt x="46" y="514"/>
                      <a:pt x="46" y="514"/>
                    </a:cubicBezTo>
                    <a:cubicBezTo>
                      <a:pt x="45" y="514"/>
                      <a:pt x="45" y="514"/>
                      <a:pt x="45" y="514"/>
                    </a:cubicBezTo>
                    <a:cubicBezTo>
                      <a:pt x="45" y="515"/>
                      <a:pt x="45" y="515"/>
                      <a:pt x="45" y="515"/>
                    </a:cubicBezTo>
                    <a:cubicBezTo>
                      <a:pt x="46" y="514"/>
                      <a:pt x="46" y="514"/>
                      <a:pt x="46" y="514"/>
                    </a:cubicBezTo>
                    <a:cubicBezTo>
                      <a:pt x="46" y="514"/>
                      <a:pt x="46" y="514"/>
                      <a:pt x="46" y="514"/>
                    </a:cubicBezTo>
                    <a:cubicBezTo>
                      <a:pt x="45" y="514"/>
                      <a:pt x="44" y="513"/>
                      <a:pt x="43" y="513"/>
                    </a:cubicBezTo>
                    <a:cubicBezTo>
                      <a:pt x="39" y="510"/>
                      <a:pt x="29" y="506"/>
                      <a:pt x="21" y="502"/>
                    </a:cubicBezTo>
                    <a:cubicBezTo>
                      <a:pt x="17" y="500"/>
                      <a:pt x="13" y="498"/>
                      <a:pt x="10" y="497"/>
                    </a:cubicBezTo>
                    <a:cubicBezTo>
                      <a:pt x="8" y="496"/>
                      <a:pt x="7" y="495"/>
                      <a:pt x="6" y="495"/>
                    </a:cubicBezTo>
                    <a:cubicBezTo>
                      <a:pt x="6" y="495"/>
                      <a:pt x="5" y="495"/>
                      <a:pt x="5" y="494"/>
                    </a:cubicBezTo>
                    <a:cubicBezTo>
                      <a:pt x="4" y="494"/>
                      <a:pt x="4" y="494"/>
                      <a:pt x="4" y="494"/>
                    </a:cubicBezTo>
                    <a:cubicBezTo>
                      <a:pt x="3" y="494"/>
                      <a:pt x="3" y="494"/>
                      <a:pt x="3" y="494"/>
                    </a:cubicBezTo>
                    <a:cubicBezTo>
                      <a:pt x="3" y="494"/>
                      <a:pt x="2" y="495"/>
                      <a:pt x="2" y="495"/>
                    </a:cubicBezTo>
                    <a:cubicBezTo>
                      <a:pt x="2" y="496"/>
                      <a:pt x="2" y="496"/>
                      <a:pt x="2" y="496"/>
                    </a:cubicBezTo>
                    <a:cubicBezTo>
                      <a:pt x="2" y="496"/>
                      <a:pt x="2" y="496"/>
                      <a:pt x="2" y="497"/>
                    </a:cubicBezTo>
                    <a:cubicBezTo>
                      <a:pt x="3" y="497"/>
                      <a:pt x="3" y="497"/>
                      <a:pt x="3" y="497"/>
                    </a:cubicBezTo>
                    <a:cubicBezTo>
                      <a:pt x="3" y="497"/>
                      <a:pt x="3" y="497"/>
                      <a:pt x="3" y="498"/>
                    </a:cubicBezTo>
                    <a:cubicBezTo>
                      <a:pt x="6" y="500"/>
                      <a:pt x="16" y="506"/>
                      <a:pt x="26" y="512"/>
                    </a:cubicBezTo>
                    <a:cubicBezTo>
                      <a:pt x="31" y="515"/>
                      <a:pt x="35" y="517"/>
                      <a:pt x="38" y="519"/>
                    </a:cubicBezTo>
                    <a:cubicBezTo>
                      <a:pt x="40" y="520"/>
                      <a:pt x="41" y="521"/>
                      <a:pt x="42" y="522"/>
                    </a:cubicBezTo>
                    <a:cubicBezTo>
                      <a:pt x="43" y="522"/>
                      <a:pt x="43" y="522"/>
                      <a:pt x="43" y="522"/>
                    </a:cubicBezTo>
                    <a:cubicBezTo>
                      <a:pt x="44" y="523"/>
                      <a:pt x="44" y="523"/>
                      <a:pt x="44" y="523"/>
                    </a:cubicBezTo>
                    <a:cubicBezTo>
                      <a:pt x="44" y="523"/>
                      <a:pt x="44" y="523"/>
                      <a:pt x="44" y="523"/>
                    </a:cubicBezTo>
                    <a:cubicBezTo>
                      <a:pt x="44" y="522"/>
                      <a:pt x="44" y="522"/>
                      <a:pt x="44" y="522"/>
                    </a:cubicBezTo>
                    <a:cubicBezTo>
                      <a:pt x="44" y="523"/>
                      <a:pt x="44" y="523"/>
                      <a:pt x="44" y="523"/>
                    </a:cubicBezTo>
                    <a:cubicBezTo>
                      <a:pt x="44" y="523"/>
                      <a:pt x="44" y="523"/>
                      <a:pt x="44" y="523"/>
                    </a:cubicBezTo>
                    <a:cubicBezTo>
                      <a:pt x="44" y="522"/>
                      <a:pt x="44" y="522"/>
                      <a:pt x="44" y="522"/>
                    </a:cubicBezTo>
                    <a:cubicBezTo>
                      <a:pt x="44" y="523"/>
                      <a:pt x="44" y="523"/>
                      <a:pt x="44" y="523"/>
                    </a:cubicBezTo>
                    <a:cubicBezTo>
                      <a:pt x="45" y="522"/>
                      <a:pt x="45" y="522"/>
                      <a:pt x="45" y="522"/>
                    </a:cubicBezTo>
                    <a:cubicBezTo>
                      <a:pt x="44" y="523"/>
                      <a:pt x="44" y="523"/>
                      <a:pt x="44" y="523"/>
                    </a:cubicBezTo>
                    <a:cubicBezTo>
                      <a:pt x="44" y="523"/>
                      <a:pt x="44" y="523"/>
                      <a:pt x="44" y="523"/>
                    </a:cubicBezTo>
                    <a:cubicBezTo>
                      <a:pt x="45" y="522"/>
                      <a:pt x="45" y="522"/>
                      <a:pt x="45" y="522"/>
                    </a:cubicBezTo>
                    <a:cubicBezTo>
                      <a:pt x="44" y="523"/>
                      <a:pt x="44" y="523"/>
                      <a:pt x="44" y="523"/>
                    </a:cubicBezTo>
                    <a:cubicBezTo>
                      <a:pt x="45" y="521"/>
                      <a:pt x="45" y="521"/>
                      <a:pt x="45" y="521"/>
                    </a:cubicBezTo>
                    <a:cubicBezTo>
                      <a:pt x="44" y="523"/>
                      <a:pt x="44" y="523"/>
                      <a:pt x="44" y="523"/>
                    </a:cubicBezTo>
                    <a:cubicBezTo>
                      <a:pt x="44" y="523"/>
                      <a:pt x="44" y="523"/>
                      <a:pt x="44" y="523"/>
                    </a:cubicBezTo>
                    <a:cubicBezTo>
                      <a:pt x="45" y="521"/>
                      <a:pt x="45" y="521"/>
                      <a:pt x="45" y="521"/>
                    </a:cubicBezTo>
                    <a:cubicBezTo>
                      <a:pt x="44" y="523"/>
                      <a:pt x="44" y="523"/>
                      <a:pt x="44" y="523"/>
                    </a:cubicBezTo>
                    <a:cubicBezTo>
                      <a:pt x="45" y="521"/>
                      <a:pt x="45" y="521"/>
                      <a:pt x="45" y="521"/>
                    </a:cubicBezTo>
                    <a:cubicBezTo>
                      <a:pt x="43" y="522"/>
                      <a:pt x="43" y="522"/>
                      <a:pt x="43" y="522"/>
                    </a:cubicBezTo>
                    <a:cubicBezTo>
                      <a:pt x="44" y="523"/>
                      <a:pt x="44" y="523"/>
                      <a:pt x="44" y="523"/>
                    </a:cubicBezTo>
                    <a:cubicBezTo>
                      <a:pt x="45" y="521"/>
                      <a:pt x="45" y="521"/>
                      <a:pt x="45" y="521"/>
                    </a:cubicBezTo>
                    <a:cubicBezTo>
                      <a:pt x="43" y="522"/>
                      <a:pt x="43" y="522"/>
                      <a:pt x="43" y="522"/>
                    </a:cubicBezTo>
                    <a:cubicBezTo>
                      <a:pt x="45" y="521"/>
                      <a:pt x="45" y="521"/>
                      <a:pt x="45" y="521"/>
                    </a:cubicBezTo>
                    <a:cubicBezTo>
                      <a:pt x="43" y="521"/>
                      <a:pt x="43" y="521"/>
                      <a:pt x="43" y="521"/>
                    </a:cubicBezTo>
                    <a:cubicBezTo>
                      <a:pt x="43" y="522"/>
                      <a:pt x="43" y="522"/>
                      <a:pt x="43" y="522"/>
                    </a:cubicBezTo>
                    <a:cubicBezTo>
                      <a:pt x="45" y="521"/>
                      <a:pt x="45" y="521"/>
                      <a:pt x="45" y="521"/>
                    </a:cubicBezTo>
                    <a:cubicBezTo>
                      <a:pt x="43" y="521"/>
                      <a:pt x="43" y="521"/>
                      <a:pt x="43" y="521"/>
                    </a:cubicBezTo>
                    <a:cubicBezTo>
                      <a:pt x="45" y="521"/>
                      <a:pt x="45" y="521"/>
                      <a:pt x="45" y="521"/>
                    </a:cubicBezTo>
                    <a:cubicBezTo>
                      <a:pt x="45" y="520"/>
                      <a:pt x="45" y="520"/>
                      <a:pt x="45" y="520"/>
                    </a:cubicBezTo>
                    <a:cubicBezTo>
                      <a:pt x="5" y="501"/>
                      <a:pt x="5" y="501"/>
                      <a:pt x="5" y="501"/>
                    </a:cubicBezTo>
                    <a:cubicBezTo>
                      <a:pt x="4" y="500"/>
                      <a:pt x="3" y="501"/>
                      <a:pt x="3" y="501"/>
                    </a:cubicBezTo>
                    <a:cubicBezTo>
                      <a:pt x="2" y="502"/>
                      <a:pt x="2" y="502"/>
                      <a:pt x="2" y="502"/>
                    </a:cubicBezTo>
                    <a:cubicBezTo>
                      <a:pt x="2" y="503"/>
                      <a:pt x="3" y="503"/>
                      <a:pt x="3" y="503"/>
                    </a:cubicBezTo>
                    <a:cubicBezTo>
                      <a:pt x="3" y="504"/>
                      <a:pt x="3" y="504"/>
                      <a:pt x="3" y="504"/>
                    </a:cubicBezTo>
                    <a:cubicBezTo>
                      <a:pt x="4" y="504"/>
                      <a:pt x="5" y="505"/>
                      <a:pt x="6" y="506"/>
                    </a:cubicBezTo>
                    <a:cubicBezTo>
                      <a:pt x="15" y="512"/>
                      <a:pt x="43" y="529"/>
                      <a:pt x="43" y="529"/>
                    </a:cubicBezTo>
                    <a:cubicBezTo>
                      <a:pt x="44" y="527"/>
                      <a:pt x="44" y="527"/>
                      <a:pt x="44" y="527"/>
                    </a:cubicBezTo>
                    <a:cubicBezTo>
                      <a:pt x="43" y="526"/>
                      <a:pt x="43" y="526"/>
                      <a:pt x="43" y="526"/>
                    </a:cubicBezTo>
                    <a:cubicBezTo>
                      <a:pt x="44" y="527"/>
                      <a:pt x="44" y="527"/>
                      <a:pt x="44" y="527"/>
                    </a:cubicBezTo>
                    <a:cubicBezTo>
                      <a:pt x="44" y="526"/>
                      <a:pt x="44" y="526"/>
                      <a:pt x="44" y="526"/>
                    </a:cubicBezTo>
                    <a:cubicBezTo>
                      <a:pt x="43" y="526"/>
                      <a:pt x="43" y="526"/>
                      <a:pt x="43" y="526"/>
                    </a:cubicBezTo>
                    <a:cubicBezTo>
                      <a:pt x="44" y="527"/>
                      <a:pt x="44" y="527"/>
                      <a:pt x="44" y="527"/>
                    </a:cubicBezTo>
                    <a:cubicBezTo>
                      <a:pt x="44" y="526"/>
                      <a:pt x="44" y="526"/>
                      <a:pt x="44" y="526"/>
                    </a:cubicBezTo>
                    <a:cubicBezTo>
                      <a:pt x="44" y="527"/>
                      <a:pt x="44" y="527"/>
                      <a:pt x="44" y="527"/>
                    </a:cubicBezTo>
                    <a:cubicBezTo>
                      <a:pt x="44" y="526"/>
                      <a:pt x="44" y="526"/>
                      <a:pt x="44" y="526"/>
                    </a:cubicBezTo>
                    <a:cubicBezTo>
                      <a:pt x="44" y="526"/>
                      <a:pt x="44" y="526"/>
                      <a:pt x="44" y="526"/>
                    </a:cubicBezTo>
                    <a:cubicBezTo>
                      <a:pt x="44" y="527"/>
                      <a:pt x="44" y="527"/>
                      <a:pt x="44" y="527"/>
                    </a:cubicBezTo>
                    <a:cubicBezTo>
                      <a:pt x="44" y="526"/>
                      <a:pt x="44" y="526"/>
                      <a:pt x="44" y="526"/>
                    </a:cubicBezTo>
                    <a:cubicBezTo>
                      <a:pt x="44" y="527"/>
                      <a:pt x="44" y="527"/>
                      <a:pt x="44" y="527"/>
                    </a:cubicBezTo>
                    <a:cubicBezTo>
                      <a:pt x="44" y="526"/>
                      <a:pt x="44" y="526"/>
                      <a:pt x="44" y="526"/>
                    </a:cubicBezTo>
                    <a:cubicBezTo>
                      <a:pt x="44" y="526"/>
                      <a:pt x="44" y="526"/>
                      <a:pt x="44" y="526"/>
                    </a:cubicBezTo>
                    <a:cubicBezTo>
                      <a:pt x="44" y="527"/>
                      <a:pt x="44" y="527"/>
                      <a:pt x="44" y="527"/>
                    </a:cubicBezTo>
                    <a:cubicBezTo>
                      <a:pt x="44" y="526"/>
                      <a:pt x="44" y="526"/>
                      <a:pt x="44" y="526"/>
                    </a:cubicBezTo>
                    <a:cubicBezTo>
                      <a:pt x="44" y="526"/>
                      <a:pt x="44" y="526"/>
                      <a:pt x="44" y="526"/>
                    </a:cubicBezTo>
                    <a:cubicBezTo>
                      <a:pt x="44" y="526"/>
                      <a:pt x="44" y="526"/>
                      <a:pt x="44" y="526"/>
                    </a:cubicBezTo>
                    <a:cubicBezTo>
                      <a:pt x="44" y="526"/>
                      <a:pt x="44" y="526"/>
                      <a:pt x="44" y="526"/>
                    </a:cubicBezTo>
                    <a:cubicBezTo>
                      <a:pt x="44" y="526"/>
                      <a:pt x="44" y="526"/>
                      <a:pt x="44" y="526"/>
                    </a:cubicBezTo>
                    <a:cubicBezTo>
                      <a:pt x="44" y="526"/>
                      <a:pt x="44" y="526"/>
                      <a:pt x="44" y="526"/>
                    </a:cubicBezTo>
                    <a:cubicBezTo>
                      <a:pt x="44" y="526"/>
                      <a:pt x="43" y="525"/>
                      <a:pt x="42" y="525"/>
                    </a:cubicBezTo>
                    <a:cubicBezTo>
                      <a:pt x="37" y="523"/>
                      <a:pt x="28" y="518"/>
                      <a:pt x="19" y="513"/>
                    </a:cubicBezTo>
                    <a:cubicBezTo>
                      <a:pt x="15" y="511"/>
                      <a:pt x="11" y="509"/>
                      <a:pt x="8" y="507"/>
                    </a:cubicBezTo>
                    <a:cubicBezTo>
                      <a:pt x="5" y="506"/>
                      <a:pt x="3" y="505"/>
                      <a:pt x="3" y="505"/>
                    </a:cubicBezTo>
                    <a:cubicBezTo>
                      <a:pt x="3" y="504"/>
                      <a:pt x="2" y="505"/>
                      <a:pt x="1" y="505"/>
                    </a:cubicBezTo>
                    <a:cubicBezTo>
                      <a:pt x="1" y="506"/>
                      <a:pt x="1" y="506"/>
                      <a:pt x="1" y="506"/>
                    </a:cubicBezTo>
                    <a:cubicBezTo>
                      <a:pt x="1" y="507"/>
                      <a:pt x="1" y="507"/>
                      <a:pt x="1" y="507"/>
                    </a:cubicBezTo>
                    <a:cubicBezTo>
                      <a:pt x="2" y="508"/>
                      <a:pt x="2" y="508"/>
                      <a:pt x="3" y="508"/>
                    </a:cubicBezTo>
                    <a:cubicBezTo>
                      <a:pt x="4" y="510"/>
                      <a:pt x="7" y="512"/>
                      <a:pt x="11" y="514"/>
                    </a:cubicBezTo>
                    <a:cubicBezTo>
                      <a:pt x="23" y="522"/>
                      <a:pt x="42" y="533"/>
                      <a:pt x="42" y="533"/>
                    </a:cubicBezTo>
                    <a:cubicBezTo>
                      <a:pt x="43" y="531"/>
                      <a:pt x="43" y="531"/>
                      <a:pt x="43" y="531"/>
                    </a:cubicBezTo>
                    <a:cubicBezTo>
                      <a:pt x="42" y="531"/>
                      <a:pt x="42" y="531"/>
                      <a:pt x="42" y="531"/>
                    </a:cubicBezTo>
                    <a:cubicBezTo>
                      <a:pt x="43" y="531"/>
                      <a:pt x="43" y="531"/>
                      <a:pt x="43" y="531"/>
                    </a:cubicBezTo>
                    <a:cubicBezTo>
                      <a:pt x="43" y="530"/>
                      <a:pt x="43" y="530"/>
                      <a:pt x="43" y="530"/>
                    </a:cubicBezTo>
                    <a:cubicBezTo>
                      <a:pt x="42" y="530"/>
                      <a:pt x="42" y="530"/>
                      <a:pt x="42" y="531"/>
                    </a:cubicBezTo>
                    <a:cubicBezTo>
                      <a:pt x="43" y="531"/>
                      <a:pt x="43" y="531"/>
                      <a:pt x="43" y="531"/>
                    </a:cubicBezTo>
                    <a:cubicBezTo>
                      <a:pt x="43" y="530"/>
                      <a:pt x="43" y="530"/>
                      <a:pt x="43" y="530"/>
                    </a:cubicBezTo>
                    <a:cubicBezTo>
                      <a:pt x="43" y="531"/>
                      <a:pt x="43" y="531"/>
                      <a:pt x="43" y="531"/>
                    </a:cubicBezTo>
                    <a:cubicBezTo>
                      <a:pt x="43" y="530"/>
                      <a:pt x="43" y="530"/>
                      <a:pt x="43" y="530"/>
                    </a:cubicBezTo>
                    <a:cubicBezTo>
                      <a:pt x="43" y="530"/>
                      <a:pt x="43" y="530"/>
                      <a:pt x="43" y="530"/>
                    </a:cubicBezTo>
                    <a:cubicBezTo>
                      <a:pt x="43" y="531"/>
                      <a:pt x="43" y="531"/>
                      <a:pt x="43" y="531"/>
                    </a:cubicBezTo>
                    <a:cubicBezTo>
                      <a:pt x="43" y="530"/>
                      <a:pt x="43" y="530"/>
                      <a:pt x="43" y="530"/>
                    </a:cubicBezTo>
                    <a:cubicBezTo>
                      <a:pt x="43" y="531"/>
                      <a:pt x="43" y="531"/>
                      <a:pt x="43" y="531"/>
                    </a:cubicBezTo>
                    <a:cubicBezTo>
                      <a:pt x="43" y="530"/>
                      <a:pt x="43" y="530"/>
                      <a:pt x="43" y="530"/>
                    </a:cubicBezTo>
                    <a:cubicBezTo>
                      <a:pt x="43" y="530"/>
                      <a:pt x="43" y="530"/>
                      <a:pt x="43" y="530"/>
                    </a:cubicBezTo>
                    <a:cubicBezTo>
                      <a:pt x="43" y="531"/>
                      <a:pt x="43" y="531"/>
                      <a:pt x="43" y="531"/>
                    </a:cubicBezTo>
                    <a:cubicBezTo>
                      <a:pt x="43" y="530"/>
                      <a:pt x="43" y="530"/>
                      <a:pt x="43" y="530"/>
                    </a:cubicBezTo>
                    <a:cubicBezTo>
                      <a:pt x="43" y="530"/>
                      <a:pt x="43" y="530"/>
                      <a:pt x="43" y="530"/>
                    </a:cubicBezTo>
                    <a:cubicBezTo>
                      <a:pt x="43" y="530"/>
                      <a:pt x="43" y="530"/>
                      <a:pt x="43" y="530"/>
                    </a:cubicBezTo>
                    <a:cubicBezTo>
                      <a:pt x="43" y="530"/>
                      <a:pt x="43" y="530"/>
                      <a:pt x="43" y="530"/>
                    </a:cubicBezTo>
                    <a:cubicBezTo>
                      <a:pt x="43" y="530"/>
                      <a:pt x="43" y="530"/>
                      <a:pt x="43" y="530"/>
                    </a:cubicBezTo>
                    <a:cubicBezTo>
                      <a:pt x="43" y="530"/>
                      <a:pt x="43" y="530"/>
                      <a:pt x="43" y="530"/>
                    </a:cubicBezTo>
                    <a:cubicBezTo>
                      <a:pt x="43" y="530"/>
                      <a:pt x="42" y="530"/>
                      <a:pt x="41" y="529"/>
                    </a:cubicBezTo>
                    <a:cubicBezTo>
                      <a:pt x="37" y="527"/>
                      <a:pt x="27" y="522"/>
                      <a:pt x="19" y="518"/>
                    </a:cubicBezTo>
                    <a:cubicBezTo>
                      <a:pt x="15" y="516"/>
                      <a:pt x="11" y="514"/>
                      <a:pt x="8" y="513"/>
                    </a:cubicBezTo>
                    <a:cubicBezTo>
                      <a:pt x="7" y="512"/>
                      <a:pt x="6" y="511"/>
                      <a:pt x="5" y="511"/>
                    </a:cubicBezTo>
                    <a:cubicBezTo>
                      <a:pt x="4" y="511"/>
                      <a:pt x="4" y="511"/>
                      <a:pt x="4" y="511"/>
                    </a:cubicBezTo>
                    <a:cubicBezTo>
                      <a:pt x="3" y="510"/>
                      <a:pt x="3" y="510"/>
                      <a:pt x="3" y="510"/>
                    </a:cubicBezTo>
                    <a:cubicBezTo>
                      <a:pt x="3" y="510"/>
                      <a:pt x="3" y="510"/>
                      <a:pt x="3" y="510"/>
                    </a:cubicBezTo>
                    <a:cubicBezTo>
                      <a:pt x="3" y="510"/>
                      <a:pt x="3" y="510"/>
                      <a:pt x="3" y="510"/>
                    </a:cubicBezTo>
                    <a:cubicBezTo>
                      <a:pt x="2" y="510"/>
                      <a:pt x="2" y="510"/>
                      <a:pt x="2" y="510"/>
                    </a:cubicBezTo>
                    <a:cubicBezTo>
                      <a:pt x="2" y="510"/>
                      <a:pt x="2" y="511"/>
                      <a:pt x="1" y="511"/>
                    </a:cubicBezTo>
                    <a:cubicBezTo>
                      <a:pt x="3" y="512"/>
                      <a:pt x="3" y="512"/>
                      <a:pt x="3" y="512"/>
                    </a:cubicBezTo>
                    <a:cubicBezTo>
                      <a:pt x="2" y="511"/>
                      <a:pt x="2" y="511"/>
                      <a:pt x="2" y="511"/>
                    </a:cubicBezTo>
                    <a:cubicBezTo>
                      <a:pt x="1" y="512"/>
                      <a:pt x="1" y="512"/>
                      <a:pt x="1" y="512"/>
                    </a:cubicBezTo>
                    <a:cubicBezTo>
                      <a:pt x="1" y="512"/>
                      <a:pt x="1" y="513"/>
                      <a:pt x="2" y="513"/>
                    </a:cubicBezTo>
                    <a:cubicBezTo>
                      <a:pt x="2" y="513"/>
                      <a:pt x="2" y="513"/>
                      <a:pt x="2" y="513"/>
                    </a:cubicBezTo>
                    <a:cubicBezTo>
                      <a:pt x="3" y="514"/>
                      <a:pt x="4" y="514"/>
                      <a:pt x="5" y="515"/>
                    </a:cubicBezTo>
                    <a:cubicBezTo>
                      <a:pt x="15" y="522"/>
                      <a:pt x="44" y="539"/>
                      <a:pt x="44" y="539"/>
                    </a:cubicBezTo>
                    <a:cubicBezTo>
                      <a:pt x="45" y="538"/>
                      <a:pt x="45" y="538"/>
                      <a:pt x="45" y="538"/>
                    </a:cubicBezTo>
                    <a:cubicBezTo>
                      <a:pt x="46" y="537"/>
                      <a:pt x="46" y="537"/>
                      <a:pt x="46" y="537"/>
                    </a:cubicBezTo>
                    <a:cubicBezTo>
                      <a:pt x="46" y="537"/>
                      <a:pt x="35" y="531"/>
                      <a:pt x="25" y="526"/>
                    </a:cubicBezTo>
                    <a:cubicBezTo>
                      <a:pt x="20" y="523"/>
                      <a:pt x="14" y="520"/>
                      <a:pt x="10" y="518"/>
                    </a:cubicBezTo>
                    <a:cubicBezTo>
                      <a:pt x="8" y="517"/>
                      <a:pt x="6" y="516"/>
                      <a:pt x="5" y="516"/>
                    </a:cubicBezTo>
                    <a:cubicBezTo>
                      <a:pt x="4" y="516"/>
                      <a:pt x="4" y="515"/>
                      <a:pt x="3" y="515"/>
                    </a:cubicBezTo>
                    <a:cubicBezTo>
                      <a:pt x="3" y="515"/>
                      <a:pt x="3" y="515"/>
                      <a:pt x="3" y="515"/>
                    </a:cubicBezTo>
                    <a:cubicBezTo>
                      <a:pt x="3" y="515"/>
                      <a:pt x="2" y="515"/>
                      <a:pt x="2" y="515"/>
                    </a:cubicBezTo>
                    <a:cubicBezTo>
                      <a:pt x="1" y="515"/>
                      <a:pt x="1" y="515"/>
                      <a:pt x="1" y="515"/>
                    </a:cubicBezTo>
                    <a:cubicBezTo>
                      <a:pt x="1" y="515"/>
                      <a:pt x="1" y="515"/>
                      <a:pt x="1" y="515"/>
                    </a:cubicBezTo>
                    <a:cubicBezTo>
                      <a:pt x="2" y="516"/>
                      <a:pt x="2" y="516"/>
                      <a:pt x="2" y="516"/>
                    </a:cubicBezTo>
                    <a:cubicBezTo>
                      <a:pt x="1" y="515"/>
                      <a:pt x="1" y="515"/>
                      <a:pt x="1" y="515"/>
                    </a:cubicBezTo>
                    <a:cubicBezTo>
                      <a:pt x="0" y="516"/>
                      <a:pt x="0" y="516"/>
                      <a:pt x="0" y="516"/>
                    </a:cubicBezTo>
                    <a:cubicBezTo>
                      <a:pt x="0" y="517"/>
                      <a:pt x="1" y="517"/>
                      <a:pt x="1" y="517"/>
                    </a:cubicBezTo>
                    <a:cubicBezTo>
                      <a:pt x="1" y="518"/>
                      <a:pt x="1" y="518"/>
                      <a:pt x="1" y="518"/>
                    </a:cubicBezTo>
                    <a:cubicBezTo>
                      <a:pt x="2" y="518"/>
                      <a:pt x="3" y="519"/>
                      <a:pt x="4" y="520"/>
                    </a:cubicBezTo>
                    <a:cubicBezTo>
                      <a:pt x="14" y="527"/>
                      <a:pt x="44" y="544"/>
                      <a:pt x="44" y="544"/>
                    </a:cubicBezTo>
                    <a:cubicBezTo>
                      <a:pt x="45" y="543"/>
                      <a:pt x="45" y="543"/>
                      <a:pt x="45" y="543"/>
                    </a:cubicBezTo>
                    <a:cubicBezTo>
                      <a:pt x="45" y="542"/>
                      <a:pt x="45" y="542"/>
                      <a:pt x="45" y="542"/>
                    </a:cubicBezTo>
                    <a:cubicBezTo>
                      <a:pt x="3" y="523"/>
                      <a:pt x="3" y="523"/>
                      <a:pt x="3" y="523"/>
                    </a:cubicBezTo>
                    <a:cubicBezTo>
                      <a:pt x="2" y="522"/>
                      <a:pt x="1" y="523"/>
                      <a:pt x="1" y="523"/>
                    </a:cubicBezTo>
                    <a:cubicBezTo>
                      <a:pt x="0" y="524"/>
                      <a:pt x="1" y="525"/>
                      <a:pt x="1" y="525"/>
                    </a:cubicBezTo>
                    <a:cubicBezTo>
                      <a:pt x="21" y="538"/>
                      <a:pt x="21" y="538"/>
                      <a:pt x="21" y="538"/>
                    </a:cubicBezTo>
                    <a:cubicBezTo>
                      <a:pt x="3" y="529"/>
                      <a:pt x="3" y="529"/>
                      <a:pt x="3" y="529"/>
                    </a:cubicBezTo>
                    <a:cubicBezTo>
                      <a:pt x="2" y="529"/>
                      <a:pt x="1" y="529"/>
                      <a:pt x="1" y="529"/>
                    </a:cubicBezTo>
                    <a:cubicBezTo>
                      <a:pt x="0" y="530"/>
                      <a:pt x="0" y="530"/>
                      <a:pt x="0" y="530"/>
                    </a:cubicBezTo>
                    <a:cubicBezTo>
                      <a:pt x="0" y="531"/>
                      <a:pt x="1" y="531"/>
                      <a:pt x="1" y="531"/>
                    </a:cubicBezTo>
                    <a:cubicBezTo>
                      <a:pt x="1" y="532"/>
                      <a:pt x="1" y="532"/>
                      <a:pt x="1" y="532"/>
                    </a:cubicBezTo>
                    <a:cubicBezTo>
                      <a:pt x="2" y="532"/>
                      <a:pt x="3" y="533"/>
                      <a:pt x="4" y="534"/>
                    </a:cubicBezTo>
                    <a:cubicBezTo>
                      <a:pt x="14" y="540"/>
                      <a:pt x="43" y="558"/>
                      <a:pt x="43" y="558"/>
                    </a:cubicBezTo>
                    <a:cubicBezTo>
                      <a:pt x="44" y="556"/>
                      <a:pt x="44" y="556"/>
                      <a:pt x="44" y="556"/>
                    </a:cubicBezTo>
                    <a:cubicBezTo>
                      <a:pt x="44" y="555"/>
                      <a:pt x="44" y="555"/>
                      <a:pt x="44" y="555"/>
                    </a:cubicBezTo>
                    <a:cubicBezTo>
                      <a:pt x="4" y="536"/>
                      <a:pt x="4" y="536"/>
                      <a:pt x="4" y="536"/>
                    </a:cubicBezTo>
                    <a:cubicBezTo>
                      <a:pt x="3" y="536"/>
                      <a:pt x="2" y="536"/>
                      <a:pt x="2" y="537"/>
                    </a:cubicBezTo>
                    <a:cubicBezTo>
                      <a:pt x="1" y="537"/>
                      <a:pt x="1" y="538"/>
                      <a:pt x="2" y="539"/>
                    </a:cubicBezTo>
                    <a:cubicBezTo>
                      <a:pt x="44" y="564"/>
                      <a:pt x="44" y="564"/>
                      <a:pt x="44" y="564"/>
                    </a:cubicBezTo>
                    <a:cubicBezTo>
                      <a:pt x="44" y="563"/>
                      <a:pt x="44" y="563"/>
                      <a:pt x="44" y="563"/>
                    </a:cubicBezTo>
                    <a:cubicBezTo>
                      <a:pt x="43" y="562"/>
                      <a:pt x="43" y="562"/>
                      <a:pt x="43" y="562"/>
                    </a:cubicBezTo>
                    <a:cubicBezTo>
                      <a:pt x="44" y="563"/>
                      <a:pt x="44" y="563"/>
                      <a:pt x="44" y="563"/>
                    </a:cubicBezTo>
                    <a:cubicBezTo>
                      <a:pt x="44" y="562"/>
                      <a:pt x="44" y="562"/>
                      <a:pt x="44" y="562"/>
                    </a:cubicBezTo>
                    <a:cubicBezTo>
                      <a:pt x="44" y="562"/>
                      <a:pt x="43" y="562"/>
                      <a:pt x="43" y="562"/>
                    </a:cubicBezTo>
                    <a:cubicBezTo>
                      <a:pt x="44" y="563"/>
                      <a:pt x="44" y="563"/>
                      <a:pt x="44" y="563"/>
                    </a:cubicBezTo>
                    <a:cubicBezTo>
                      <a:pt x="44" y="562"/>
                      <a:pt x="44" y="562"/>
                      <a:pt x="44" y="562"/>
                    </a:cubicBezTo>
                    <a:cubicBezTo>
                      <a:pt x="44" y="563"/>
                      <a:pt x="44" y="563"/>
                      <a:pt x="44" y="563"/>
                    </a:cubicBezTo>
                    <a:cubicBezTo>
                      <a:pt x="44" y="562"/>
                      <a:pt x="44" y="562"/>
                      <a:pt x="44" y="562"/>
                    </a:cubicBezTo>
                    <a:cubicBezTo>
                      <a:pt x="44" y="562"/>
                      <a:pt x="44" y="562"/>
                      <a:pt x="44" y="562"/>
                    </a:cubicBezTo>
                    <a:cubicBezTo>
                      <a:pt x="44" y="563"/>
                      <a:pt x="44" y="563"/>
                      <a:pt x="44" y="563"/>
                    </a:cubicBezTo>
                    <a:cubicBezTo>
                      <a:pt x="44" y="562"/>
                      <a:pt x="44" y="562"/>
                      <a:pt x="44" y="562"/>
                    </a:cubicBezTo>
                    <a:cubicBezTo>
                      <a:pt x="44" y="563"/>
                      <a:pt x="44" y="563"/>
                      <a:pt x="44" y="563"/>
                    </a:cubicBezTo>
                    <a:cubicBezTo>
                      <a:pt x="45" y="562"/>
                      <a:pt x="45" y="562"/>
                      <a:pt x="45" y="562"/>
                    </a:cubicBezTo>
                    <a:cubicBezTo>
                      <a:pt x="44" y="562"/>
                      <a:pt x="44" y="562"/>
                      <a:pt x="44" y="562"/>
                    </a:cubicBezTo>
                    <a:cubicBezTo>
                      <a:pt x="44" y="563"/>
                      <a:pt x="44" y="563"/>
                      <a:pt x="44" y="563"/>
                    </a:cubicBezTo>
                    <a:cubicBezTo>
                      <a:pt x="45" y="562"/>
                      <a:pt x="45" y="562"/>
                      <a:pt x="45" y="562"/>
                    </a:cubicBezTo>
                    <a:cubicBezTo>
                      <a:pt x="44" y="562"/>
                      <a:pt x="44" y="562"/>
                      <a:pt x="44" y="562"/>
                    </a:cubicBezTo>
                    <a:cubicBezTo>
                      <a:pt x="44" y="562"/>
                      <a:pt x="43" y="561"/>
                      <a:pt x="42" y="561"/>
                    </a:cubicBezTo>
                    <a:cubicBezTo>
                      <a:pt x="37" y="558"/>
                      <a:pt x="27" y="554"/>
                      <a:pt x="19" y="549"/>
                    </a:cubicBezTo>
                    <a:cubicBezTo>
                      <a:pt x="14" y="547"/>
                      <a:pt x="10" y="545"/>
                      <a:pt x="7" y="544"/>
                    </a:cubicBezTo>
                    <a:cubicBezTo>
                      <a:pt x="5" y="542"/>
                      <a:pt x="3" y="541"/>
                      <a:pt x="3" y="541"/>
                    </a:cubicBezTo>
                    <a:cubicBezTo>
                      <a:pt x="2" y="541"/>
                      <a:pt x="1" y="541"/>
                      <a:pt x="1" y="542"/>
                    </a:cubicBezTo>
                    <a:cubicBezTo>
                      <a:pt x="1" y="543"/>
                      <a:pt x="1" y="543"/>
                      <a:pt x="1" y="543"/>
                    </a:cubicBezTo>
                    <a:cubicBezTo>
                      <a:pt x="1" y="543"/>
                      <a:pt x="1" y="543"/>
                      <a:pt x="1" y="544"/>
                    </a:cubicBezTo>
                    <a:cubicBezTo>
                      <a:pt x="1" y="544"/>
                      <a:pt x="1" y="544"/>
                      <a:pt x="1" y="544"/>
                    </a:cubicBezTo>
                    <a:cubicBezTo>
                      <a:pt x="2" y="545"/>
                      <a:pt x="3" y="545"/>
                      <a:pt x="4" y="546"/>
                    </a:cubicBezTo>
                    <a:cubicBezTo>
                      <a:pt x="9" y="550"/>
                      <a:pt x="20" y="555"/>
                      <a:pt x="28" y="561"/>
                    </a:cubicBezTo>
                    <a:cubicBezTo>
                      <a:pt x="33" y="563"/>
                      <a:pt x="37" y="566"/>
                      <a:pt x="40" y="568"/>
                    </a:cubicBezTo>
                    <a:cubicBezTo>
                      <a:pt x="41" y="569"/>
                      <a:pt x="42" y="569"/>
                      <a:pt x="43" y="570"/>
                    </a:cubicBezTo>
                    <a:cubicBezTo>
                      <a:pt x="44" y="570"/>
                      <a:pt x="44" y="570"/>
                      <a:pt x="44" y="571"/>
                    </a:cubicBezTo>
                    <a:cubicBezTo>
                      <a:pt x="44" y="571"/>
                      <a:pt x="44" y="571"/>
                      <a:pt x="44" y="571"/>
                    </a:cubicBezTo>
                    <a:cubicBezTo>
                      <a:pt x="44" y="571"/>
                      <a:pt x="44" y="571"/>
                      <a:pt x="44" y="571"/>
                    </a:cubicBezTo>
                    <a:cubicBezTo>
                      <a:pt x="45" y="570"/>
                      <a:pt x="45" y="570"/>
                      <a:pt x="45" y="570"/>
                    </a:cubicBezTo>
                    <a:cubicBezTo>
                      <a:pt x="44" y="571"/>
                      <a:pt x="44" y="571"/>
                      <a:pt x="44" y="571"/>
                    </a:cubicBezTo>
                    <a:cubicBezTo>
                      <a:pt x="44" y="571"/>
                      <a:pt x="44" y="571"/>
                      <a:pt x="44" y="571"/>
                    </a:cubicBezTo>
                    <a:cubicBezTo>
                      <a:pt x="45" y="570"/>
                      <a:pt x="45" y="570"/>
                      <a:pt x="45" y="570"/>
                    </a:cubicBezTo>
                    <a:cubicBezTo>
                      <a:pt x="44" y="571"/>
                      <a:pt x="44" y="571"/>
                      <a:pt x="44" y="571"/>
                    </a:cubicBezTo>
                    <a:cubicBezTo>
                      <a:pt x="45" y="570"/>
                      <a:pt x="45" y="570"/>
                      <a:pt x="45" y="570"/>
                    </a:cubicBezTo>
                    <a:cubicBezTo>
                      <a:pt x="44" y="570"/>
                      <a:pt x="44" y="570"/>
                      <a:pt x="44" y="570"/>
                    </a:cubicBezTo>
                    <a:cubicBezTo>
                      <a:pt x="44" y="570"/>
                      <a:pt x="44" y="570"/>
                      <a:pt x="44" y="571"/>
                    </a:cubicBezTo>
                    <a:cubicBezTo>
                      <a:pt x="45" y="570"/>
                      <a:pt x="45" y="570"/>
                      <a:pt x="45" y="570"/>
                    </a:cubicBezTo>
                    <a:cubicBezTo>
                      <a:pt x="44" y="570"/>
                      <a:pt x="44" y="570"/>
                      <a:pt x="44" y="570"/>
                    </a:cubicBezTo>
                    <a:cubicBezTo>
                      <a:pt x="45" y="570"/>
                      <a:pt x="45" y="570"/>
                      <a:pt x="45" y="570"/>
                    </a:cubicBezTo>
                    <a:cubicBezTo>
                      <a:pt x="44" y="569"/>
                      <a:pt x="44" y="569"/>
                      <a:pt x="44" y="569"/>
                    </a:cubicBezTo>
                    <a:cubicBezTo>
                      <a:pt x="44" y="570"/>
                      <a:pt x="44" y="570"/>
                      <a:pt x="44" y="570"/>
                    </a:cubicBezTo>
                    <a:cubicBezTo>
                      <a:pt x="45" y="570"/>
                      <a:pt x="45" y="570"/>
                      <a:pt x="45" y="570"/>
                    </a:cubicBezTo>
                    <a:cubicBezTo>
                      <a:pt x="44" y="569"/>
                      <a:pt x="44" y="569"/>
                      <a:pt x="44" y="569"/>
                    </a:cubicBezTo>
                    <a:cubicBezTo>
                      <a:pt x="45" y="570"/>
                      <a:pt x="45" y="570"/>
                      <a:pt x="45" y="570"/>
                    </a:cubicBezTo>
                    <a:cubicBezTo>
                      <a:pt x="46" y="568"/>
                      <a:pt x="46" y="568"/>
                      <a:pt x="46" y="568"/>
                    </a:cubicBezTo>
                    <a:cubicBezTo>
                      <a:pt x="3" y="547"/>
                      <a:pt x="3" y="547"/>
                      <a:pt x="3" y="547"/>
                    </a:cubicBezTo>
                    <a:cubicBezTo>
                      <a:pt x="2" y="547"/>
                      <a:pt x="1" y="547"/>
                      <a:pt x="1" y="548"/>
                    </a:cubicBezTo>
                    <a:cubicBezTo>
                      <a:pt x="1" y="548"/>
                      <a:pt x="1" y="549"/>
                      <a:pt x="2" y="550"/>
                    </a:cubicBezTo>
                    <a:cubicBezTo>
                      <a:pt x="2" y="550"/>
                      <a:pt x="4" y="551"/>
                      <a:pt x="8" y="554"/>
                    </a:cubicBezTo>
                    <a:cubicBezTo>
                      <a:pt x="14" y="557"/>
                      <a:pt x="23" y="563"/>
                      <a:pt x="31" y="567"/>
                    </a:cubicBezTo>
                    <a:cubicBezTo>
                      <a:pt x="34" y="570"/>
                      <a:pt x="38" y="572"/>
                      <a:pt x="40" y="573"/>
                    </a:cubicBezTo>
                    <a:cubicBezTo>
                      <a:pt x="41" y="574"/>
                      <a:pt x="42" y="575"/>
                      <a:pt x="43" y="575"/>
                    </a:cubicBezTo>
                    <a:cubicBezTo>
                      <a:pt x="44" y="576"/>
                      <a:pt x="44" y="576"/>
                      <a:pt x="44" y="576"/>
                    </a:cubicBezTo>
                    <a:cubicBezTo>
                      <a:pt x="44" y="576"/>
                      <a:pt x="44" y="576"/>
                      <a:pt x="44" y="576"/>
                    </a:cubicBezTo>
                    <a:cubicBezTo>
                      <a:pt x="44" y="576"/>
                      <a:pt x="44" y="576"/>
                      <a:pt x="44" y="576"/>
                    </a:cubicBezTo>
                    <a:cubicBezTo>
                      <a:pt x="44" y="575"/>
                      <a:pt x="44" y="575"/>
                      <a:pt x="44" y="575"/>
                    </a:cubicBezTo>
                    <a:cubicBezTo>
                      <a:pt x="44" y="576"/>
                      <a:pt x="44" y="576"/>
                      <a:pt x="44" y="576"/>
                    </a:cubicBezTo>
                    <a:cubicBezTo>
                      <a:pt x="44" y="576"/>
                      <a:pt x="44" y="576"/>
                      <a:pt x="44" y="576"/>
                    </a:cubicBezTo>
                    <a:cubicBezTo>
                      <a:pt x="44" y="575"/>
                      <a:pt x="44" y="575"/>
                      <a:pt x="44" y="575"/>
                    </a:cubicBezTo>
                    <a:cubicBezTo>
                      <a:pt x="44" y="576"/>
                      <a:pt x="44" y="576"/>
                      <a:pt x="44" y="576"/>
                    </a:cubicBezTo>
                    <a:cubicBezTo>
                      <a:pt x="45" y="575"/>
                      <a:pt x="45" y="575"/>
                      <a:pt x="45" y="575"/>
                    </a:cubicBezTo>
                    <a:cubicBezTo>
                      <a:pt x="43" y="575"/>
                      <a:pt x="43" y="575"/>
                      <a:pt x="43" y="575"/>
                    </a:cubicBezTo>
                    <a:cubicBezTo>
                      <a:pt x="43" y="575"/>
                      <a:pt x="44" y="575"/>
                      <a:pt x="44" y="576"/>
                    </a:cubicBezTo>
                    <a:cubicBezTo>
                      <a:pt x="45" y="575"/>
                      <a:pt x="45" y="575"/>
                      <a:pt x="45" y="575"/>
                    </a:cubicBezTo>
                    <a:cubicBezTo>
                      <a:pt x="43" y="575"/>
                      <a:pt x="43" y="575"/>
                      <a:pt x="43" y="575"/>
                    </a:cubicBezTo>
                    <a:cubicBezTo>
                      <a:pt x="45" y="575"/>
                      <a:pt x="45" y="575"/>
                      <a:pt x="45" y="575"/>
                    </a:cubicBezTo>
                    <a:cubicBezTo>
                      <a:pt x="44" y="574"/>
                      <a:pt x="44" y="574"/>
                      <a:pt x="44" y="574"/>
                    </a:cubicBezTo>
                    <a:cubicBezTo>
                      <a:pt x="43" y="575"/>
                      <a:pt x="43" y="575"/>
                      <a:pt x="43" y="575"/>
                    </a:cubicBezTo>
                    <a:cubicBezTo>
                      <a:pt x="45" y="575"/>
                      <a:pt x="45" y="575"/>
                      <a:pt x="45" y="575"/>
                    </a:cubicBezTo>
                    <a:cubicBezTo>
                      <a:pt x="44" y="574"/>
                      <a:pt x="44" y="574"/>
                      <a:pt x="44" y="574"/>
                    </a:cubicBezTo>
                    <a:cubicBezTo>
                      <a:pt x="45" y="575"/>
                      <a:pt x="45" y="575"/>
                      <a:pt x="45" y="575"/>
                    </a:cubicBezTo>
                    <a:cubicBezTo>
                      <a:pt x="44" y="574"/>
                      <a:pt x="44" y="574"/>
                      <a:pt x="44" y="574"/>
                    </a:cubicBezTo>
                    <a:cubicBezTo>
                      <a:pt x="45" y="575"/>
                      <a:pt x="45" y="575"/>
                      <a:pt x="45" y="575"/>
                    </a:cubicBezTo>
                    <a:cubicBezTo>
                      <a:pt x="44" y="573"/>
                      <a:pt x="44" y="573"/>
                      <a:pt x="44" y="573"/>
                    </a:cubicBezTo>
                    <a:cubicBezTo>
                      <a:pt x="44" y="573"/>
                      <a:pt x="44" y="574"/>
                      <a:pt x="44" y="574"/>
                    </a:cubicBezTo>
                    <a:cubicBezTo>
                      <a:pt x="45" y="575"/>
                      <a:pt x="45" y="575"/>
                      <a:pt x="45" y="575"/>
                    </a:cubicBezTo>
                    <a:cubicBezTo>
                      <a:pt x="44" y="573"/>
                      <a:pt x="44" y="573"/>
                      <a:pt x="44" y="573"/>
                    </a:cubicBezTo>
                    <a:cubicBezTo>
                      <a:pt x="45" y="575"/>
                      <a:pt x="45" y="575"/>
                      <a:pt x="45" y="575"/>
                    </a:cubicBezTo>
                    <a:cubicBezTo>
                      <a:pt x="45" y="573"/>
                      <a:pt x="45" y="573"/>
                      <a:pt x="45" y="573"/>
                    </a:cubicBezTo>
                    <a:cubicBezTo>
                      <a:pt x="44" y="573"/>
                      <a:pt x="44" y="573"/>
                      <a:pt x="44" y="573"/>
                    </a:cubicBezTo>
                    <a:cubicBezTo>
                      <a:pt x="45" y="575"/>
                      <a:pt x="45" y="575"/>
                      <a:pt x="45" y="575"/>
                    </a:cubicBezTo>
                    <a:cubicBezTo>
                      <a:pt x="45" y="573"/>
                      <a:pt x="45" y="573"/>
                      <a:pt x="45" y="573"/>
                    </a:cubicBezTo>
                    <a:cubicBezTo>
                      <a:pt x="45" y="574"/>
                      <a:pt x="45" y="574"/>
                      <a:pt x="45" y="574"/>
                    </a:cubicBezTo>
                    <a:cubicBezTo>
                      <a:pt x="45" y="573"/>
                      <a:pt x="45" y="573"/>
                      <a:pt x="45" y="573"/>
                    </a:cubicBezTo>
                    <a:cubicBezTo>
                      <a:pt x="45" y="573"/>
                      <a:pt x="45" y="573"/>
                      <a:pt x="45" y="573"/>
                    </a:cubicBezTo>
                    <a:cubicBezTo>
                      <a:pt x="45" y="574"/>
                      <a:pt x="45" y="574"/>
                      <a:pt x="45" y="574"/>
                    </a:cubicBezTo>
                    <a:cubicBezTo>
                      <a:pt x="45" y="573"/>
                      <a:pt x="45" y="573"/>
                      <a:pt x="45" y="573"/>
                    </a:cubicBezTo>
                    <a:cubicBezTo>
                      <a:pt x="45" y="573"/>
                      <a:pt x="45" y="573"/>
                      <a:pt x="45" y="573"/>
                    </a:cubicBezTo>
                    <a:cubicBezTo>
                      <a:pt x="45" y="573"/>
                      <a:pt x="44" y="573"/>
                      <a:pt x="42" y="572"/>
                    </a:cubicBezTo>
                    <a:cubicBezTo>
                      <a:pt x="38" y="570"/>
                      <a:pt x="28" y="565"/>
                      <a:pt x="20" y="561"/>
                    </a:cubicBezTo>
                    <a:cubicBezTo>
                      <a:pt x="16" y="559"/>
                      <a:pt x="12" y="557"/>
                      <a:pt x="9" y="556"/>
                    </a:cubicBezTo>
                    <a:cubicBezTo>
                      <a:pt x="7" y="555"/>
                      <a:pt x="6" y="555"/>
                      <a:pt x="5" y="554"/>
                    </a:cubicBezTo>
                    <a:cubicBezTo>
                      <a:pt x="5" y="554"/>
                      <a:pt x="4" y="554"/>
                      <a:pt x="4" y="554"/>
                    </a:cubicBezTo>
                    <a:cubicBezTo>
                      <a:pt x="4" y="554"/>
                      <a:pt x="4" y="554"/>
                      <a:pt x="4" y="554"/>
                    </a:cubicBezTo>
                    <a:cubicBezTo>
                      <a:pt x="3" y="554"/>
                      <a:pt x="3" y="554"/>
                      <a:pt x="3" y="554"/>
                    </a:cubicBezTo>
                    <a:cubicBezTo>
                      <a:pt x="2" y="554"/>
                      <a:pt x="2" y="554"/>
                      <a:pt x="2" y="554"/>
                    </a:cubicBezTo>
                    <a:cubicBezTo>
                      <a:pt x="2" y="554"/>
                      <a:pt x="2" y="554"/>
                      <a:pt x="2" y="554"/>
                    </a:cubicBezTo>
                    <a:cubicBezTo>
                      <a:pt x="3" y="555"/>
                      <a:pt x="3" y="555"/>
                      <a:pt x="3" y="555"/>
                    </a:cubicBezTo>
                    <a:cubicBezTo>
                      <a:pt x="2" y="554"/>
                      <a:pt x="2" y="554"/>
                      <a:pt x="2" y="554"/>
                    </a:cubicBezTo>
                    <a:cubicBezTo>
                      <a:pt x="1" y="555"/>
                      <a:pt x="1" y="555"/>
                      <a:pt x="1" y="555"/>
                    </a:cubicBezTo>
                    <a:cubicBezTo>
                      <a:pt x="1" y="556"/>
                      <a:pt x="2" y="556"/>
                      <a:pt x="2" y="556"/>
                    </a:cubicBezTo>
                    <a:cubicBezTo>
                      <a:pt x="2" y="557"/>
                      <a:pt x="2" y="557"/>
                      <a:pt x="2" y="557"/>
                    </a:cubicBezTo>
                    <a:cubicBezTo>
                      <a:pt x="3" y="557"/>
                      <a:pt x="4" y="558"/>
                      <a:pt x="5" y="559"/>
                    </a:cubicBezTo>
                    <a:cubicBezTo>
                      <a:pt x="15" y="565"/>
                      <a:pt x="43" y="582"/>
                      <a:pt x="43" y="582"/>
                    </a:cubicBezTo>
                    <a:cubicBezTo>
                      <a:pt x="44" y="581"/>
                      <a:pt x="44" y="581"/>
                      <a:pt x="44" y="581"/>
                    </a:cubicBezTo>
                    <a:cubicBezTo>
                      <a:pt x="44" y="579"/>
                      <a:pt x="44" y="579"/>
                      <a:pt x="44" y="579"/>
                    </a:cubicBezTo>
                    <a:cubicBezTo>
                      <a:pt x="4" y="560"/>
                      <a:pt x="4" y="560"/>
                      <a:pt x="4" y="560"/>
                    </a:cubicBezTo>
                    <a:cubicBezTo>
                      <a:pt x="4" y="560"/>
                      <a:pt x="3" y="560"/>
                      <a:pt x="2" y="561"/>
                    </a:cubicBezTo>
                    <a:cubicBezTo>
                      <a:pt x="2" y="561"/>
                      <a:pt x="2" y="562"/>
                      <a:pt x="3" y="563"/>
                    </a:cubicBezTo>
                    <a:cubicBezTo>
                      <a:pt x="44" y="588"/>
                      <a:pt x="44" y="588"/>
                      <a:pt x="44" y="588"/>
                    </a:cubicBezTo>
                    <a:cubicBezTo>
                      <a:pt x="45" y="587"/>
                      <a:pt x="45" y="587"/>
                      <a:pt x="45" y="587"/>
                    </a:cubicBezTo>
                    <a:cubicBezTo>
                      <a:pt x="46" y="586"/>
                      <a:pt x="46" y="586"/>
                      <a:pt x="46" y="586"/>
                    </a:cubicBezTo>
                    <a:cubicBezTo>
                      <a:pt x="46" y="586"/>
                      <a:pt x="36" y="581"/>
                      <a:pt x="25" y="575"/>
                    </a:cubicBezTo>
                    <a:cubicBezTo>
                      <a:pt x="20" y="573"/>
                      <a:pt x="15" y="570"/>
                      <a:pt x="11" y="568"/>
                    </a:cubicBezTo>
                    <a:cubicBezTo>
                      <a:pt x="9" y="567"/>
                      <a:pt x="7" y="566"/>
                      <a:pt x="6" y="565"/>
                    </a:cubicBezTo>
                    <a:cubicBezTo>
                      <a:pt x="5" y="565"/>
                      <a:pt x="5" y="565"/>
                      <a:pt x="4" y="565"/>
                    </a:cubicBezTo>
                    <a:cubicBezTo>
                      <a:pt x="3" y="565"/>
                      <a:pt x="3" y="565"/>
                      <a:pt x="3" y="565"/>
                    </a:cubicBezTo>
                    <a:cubicBezTo>
                      <a:pt x="3" y="564"/>
                      <a:pt x="3" y="564"/>
                      <a:pt x="3" y="564"/>
                    </a:cubicBezTo>
                    <a:cubicBezTo>
                      <a:pt x="2" y="564"/>
                      <a:pt x="2" y="564"/>
                      <a:pt x="2" y="564"/>
                    </a:cubicBezTo>
                    <a:cubicBezTo>
                      <a:pt x="2" y="565"/>
                      <a:pt x="2" y="565"/>
                      <a:pt x="1" y="565"/>
                    </a:cubicBezTo>
                    <a:cubicBezTo>
                      <a:pt x="3" y="566"/>
                      <a:pt x="3" y="566"/>
                      <a:pt x="3" y="566"/>
                    </a:cubicBezTo>
                    <a:cubicBezTo>
                      <a:pt x="1" y="565"/>
                      <a:pt x="1" y="565"/>
                      <a:pt x="1" y="565"/>
                    </a:cubicBezTo>
                    <a:cubicBezTo>
                      <a:pt x="1" y="566"/>
                      <a:pt x="1" y="566"/>
                      <a:pt x="1" y="566"/>
                    </a:cubicBezTo>
                    <a:cubicBezTo>
                      <a:pt x="1" y="567"/>
                      <a:pt x="1" y="567"/>
                      <a:pt x="1" y="567"/>
                    </a:cubicBezTo>
                    <a:cubicBezTo>
                      <a:pt x="2" y="567"/>
                      <a:pt x="2" y="567"/>
                      <a:pt x="2" y="567"/>
                    </a:cubicBezTo>
                    <a:cubicBezTo>
                      <a:pt x="2" y="568"/>
                      <a:pt x="3" y="568"/>
                      <a:pt x="5" y="569"/>
                    </a:cubicBezTo>
                    <a:cubicBezTo>
                      <a:pt x="10" y="572"/>
                      <a:pt x="20" y="578"/>
                      <a:pt x="28" y="583"/>
                    </a:cubicBezTo>
                    <a:cubicBezTo>
                      <a:pt x="32" y="586"/>
                      <a:pt x="36" y="588"/>
                      <a:pt x="39" y="590"/>
                    </a:cubicBezTo>
                    <a:cubicBezTo>
                      <a:pt x="41" y="591"/>
                      <a:pt x="42" y="592"/>
                      <a:pt x="43" y="592"/>
                    </a:cubicBezTo>
                    <a:cubicBezTo>
                      <a:pt x="43" y="593"/>
                      <a:pt x="43" y="593"/>
                      <a:pt x="43" y="593"/>
                    </a:cubicBezTo>
                    <a:cubicBezTo>
                      <a:pt x="44" y="593"/>
                      <a:pt x="44" y="593"/>
                      <a:pt x="44" y="593"/>
                    </a:cubicBezTo>
                    <a:cubicBezTo>
                      <a:pt x="44" y="593"/>
                      <a:pt x="44" y="593"/>
                      <a:pt x="44" y="593"/>
                    </a:cubicBezTo>
                    <a:cubicBezTo>
                      <a:pt x="44" y="592"/>
                      <a:pt x="44" y="592"/>
                      <a:pt x="44" y="592"/>
                    </a:cubicBezTo>
                    <a:cubicBezTo>
                      <a:pt x="43" y="593"/>
                      <a:pt x="43" y="593"/>
                      <a:pt x="43" y="593"/>
                    </a:cubicBezTo>
                    <a:cubicBezTo>
                      <a:pt x="44" y="593"/>
                      <a:pt x="44" y="593"/>
                      <a:pt x="44" y="593"/>
                    </a:cubicBezTo>
                    <a:cubicBezTo>
                      <a:pt x="44" y="592"/>
                      <a:pt x="44" y="592"/>
                      <a:pt x="44" y="592"/>
                    </a:cubicBezTo>
                    <a:cubicBezTo>
                      <a:pt x="43" y="593"/>
                      <a:pt x="43" y="593"/>
                      <a:pt x="43" y="593"/>
                    </a:cubicBezTo>
                    <a:cubicBezTo>
                      <a:pt x="45" y="592"/>
                      <a:pt x="45" y="592"/>
                      <a:pt x="45" y="592"/>
                    </a:cubicBezTo>
                    <a:cubicBezTo>
                      <a:pt x="43" y="592"/>
                      <a:pt x="43" y="592"/>
                      <a:pt x="43" y="592"/>
                    </a:cubicBezTo>
                    <a:cubicBezTo>
                      <a:pt x="43" y="593"/>
                      <a:pt x="43" y="593"/>
                      <a:pt x="43" y="593"/>
                    </a:cubicBezTo>
                    <a:cubicBezTo>
                      <a:pt x="45" y="592"/>
                      <a:pt x="45" y="592"/>
                      <a:pt x="45" y="592"/>
                    </a:cubicBezTo>
                    <a:cubicBezTo>
                      <a:pt x="43" y="592"/>
                      <a:pt x="43" y="592"/>
                      <a:pt x="43" y="592"/>
                    </a:cubicBezTo>
                    <a:cubicBezTo>
                      <a:pt x="45" y="592"/>
                      <a:pt x="45" y="592"/>
                      <a:pt x="45" y="592"/>
                    </a:cubicBezTo>
                    <a:cubicBezTo>
                      <a:pt x="43" y="591"/>
                      <a:pt x="43" y="591"/>
                      <a:pt x="43" y="591"/>
                    </a:cubicBezTo>
                    <a:cubicBezTo>
                      <a:pt x="43" y="592"/>
                      <a:pt x="43" y="592"/>
                      <a:pt x="43" y="592"/>
                    </a:cubicBezTo>
                    <a:cubicBezTo>
                      <a:pt x="45" y="592"/>
                      <a:pt x="45" y="592"/>
                      <a:pt x="45" y="592"/>
                    </a:cubicBezTo>
                    <a:cubicBezTo>
                      <a:pt x="43" y="591"/>
                      <a:pt x="43" y="591"/>
                      <a:pt x="43" y="591"/>
                    </a:cubicBezTo>
                    <a:cubicBezTo>
                      <a:pt x="45" y="592"/>
                      <a:pt x="45" y="592"/>
                      <a:pt x="45" y="592"/>
                    </a:cubicBezTo>
                    <a:cubicBezTo>
                      <a:pt x="44" y="591"/>
                      <a:pt x="44" y="591"/>
                      <a:pt x="44" y="591"/>
                    </a:cubicBezTo>
                    <a:cubicBezTo>
                      <a:pt x="45" y="592"/>
                      <a:pt x="45" y="592"/>
                      <a:pt x="45" y="592"/>
                    </a:cubicBezTo>
                    <a:cubicBezTo>
                      <a:pt x="44" y="591"/>
                      <a:pt x="44" y="591"/>
                      <a:pt x="44" y="591"/>
                    </a:cubicBezTo>
                    <a:cubicBezTo>
                      <a:pt x="44" y="591"/>
                      <a:pt x="44" y="591"/>
                      <a:pt x="44" y="591"/>
                    </a:cubicBezTo>
                    <a:cubicBezTo>
                      <a:pt x="45" y="592"/>
                      <a:pt x="45" y="592"/>
                      <a:pt x="45" y="592"/>
                    </a:cubicBezTo>
                    <a:cubicBezTo>
                      <a:pt x="44" y="591"/>
                      <a:pt x="44" y="591"/>
                      <a:pt x="44" y="591"/>
                    </a:cubicBezTo>
                    <a:cubicBezTo>
                      <a:pt x="45" y="592"/>
                      <a:pt x="45" y="592"/>
                      <a:pt x="45" y="592"/>
                    </a:cubicBezTo>
                    <a:cubicBezTo>
                      <a:pt x="45" y="591"/>
                      <a:pt x="45" y="591"/>
                      <a:pt x="45" y="591"/>
                    </a:cubicBezTo>
                    <a:cubicBezTo>
                      <a:pt x="44" y="591"/>
                      <a:pt x="44" y="591"/>
                      <a:pt x="44" y="591"/>
                    </a:cubicBezTo>
                    <a:cubicBezTo>
                      <a:pt x="45" y="592"/>
                      <a:pt x="45" y="592"/>
                      <a:pt x="45" y="592"/>
                    </a:cubicBezTo>
                    <a:cubicBezTo>
                      <a:pt x="45" y="591"/>
                      <a:pt x="45" y="591"/>
                      <a:pt x="45" y="591"/>
                    </a:cubicBezTo>
                    <a:cubicBezTo>
                      <a:pt x="45" y="591"/>
                      <a:pt x="45" y="591"/>
                      <a:pt x="45" y="591"/>
                    </a:cubicBezTo>
                    <a:cubicBezTo>
                      <a:pt x="45" y="591"/>
                      <a:pt x="45" y="591"/>
                      <a:pt x="45" y="591"/>
                    </a:cubicBezTo>
                    <a:cubicBezTo>
                      <a:pt x="45" y="591"/>
                      <a:pt x="45" y="591"/>
                      <a:pt x="45" y="591"/>
                    </a:cubicBezTo>
                    <a:cubicBezTo>
                      <a:pt x="45" y="591"/>
                      <a:pt x="45" y="591"/>
                      <a:pt x="45" y="591"/>
                    </a:cubicBezTo>
                    <a:cubicBezTo>
                      <a:pt x="45" y="591"/>
                      <a:pt x="45" y="591"/>
                      <a:pt x="45" y="591"/>
                    </a:cubicBezTo>
                    <a:cubicBezTo>
                      <a:pt x="45" y="591"/>
                      <a:pt x="44" y="590"/>
                      <a:pt x="42" y="590"/>
                    </a:cubicBezTo>
                    <a:cubicBezTo>
                      <a:pt x="38" y="588"/>
                      <a:pt x="28" y="583"/>
                      <a:pt x="20" y="579"/>
                    </a:cubicBezTo>
                    <a:cubicBezTo>
                      <a:pt x="15" y="577"/>
                      <a:pt x="12" y="575"/>
                      <a:pt x="9" y="574"/>
                    </a:cubicBezTo>
                    <a:cubicBezTo>
                      <a:pt x="7" y="573"/>
                      <a:pt x="6" y="573"/>
                      <a:pt x="5" y="572"/>
                    </a:cubicBezTo>
                    <a:cubicBezTo>
                      <a:pt x="5" y="572"/>
                      <a:pt x="4" y="572"/>
                      <a:pt x="4" y="572"/>
                    </a:cubicBezTo>
                    <a:cubicBezTo>
                      <a:pt x="4" y="572"/>
                      <a:pt x="4" y="572"/>
                      <a:pt x="4" y="572"/>
                    </a:cubicBezTo>
                    <a:cubicBezTo>
                      <a:pt x="4" y="571"/>
                      <a:pt x="4" y="571"/>
                      <a:pt x="4" y="571"/>
                    </a:cubicBezTo>
                    <a:cubicBezTo>
                      <a:pt x="4" y="571"/>
                      <a:pt x="4" y="571"/>
                      <a:pt x="4" y="571"/>
                    </a:cubicBezTo>
                    <a:cubicBezTo>
                      <a:pt x="4" y="571"/>
                      <a:pt x="4" y="571"/>
                      <a:pt x="3" y="571"/>
                    </a:cubicBezTo>
                    <a:cubicBezTo>
                      <a:pt x="3" y="571"/>
                      <a:pt x="2" y="572"/>
                      <a:pt x="2" y="572"/>
                    </a:cubicBezTo>
                    <a:cubicBezTo>
                      <a:pt x="2" y="573"/>
                      <a:pt x="2" y="574"/>
                      <a:pt x="2" y="574"/>
                    </a:cubicBezTo>
                    <a:cubicBezTo>
                      <a:pt x="25" y="588"/>
                      <a:pt x="25" y="588"/>
                      <a:pt x="25" y="588"/>
                    </a:cubicBezTo>
                    <a:cubicBezTo>
                      <a:pt x="4" y="579"/>
                      <a:pt x="4" y="579"/>
                      <a:pt x="4" y="579"/>
                    </a:cubicBezTo>
                    <a:cubicBezTo>
                      <a:pt x="3" y="578"/>
                      <a:pt x="2" y="579"/>
                      <a:pt x="2" y="579"/>
                    </a:cubicBezTo>
                    <a:cubicBezTo>
                      <a:pt x="1" y="580"/>
                      <a:pt x="2" y="581"/>
                      <a:pt x="2" y="581"/>
                    </a:cubicBezTo>
                    <a:cubicBezTo>
                      <a:pt x="2" y="581"/>
                      <a:pt x="5" y="583"/>
                      <a:pt x="9" y="585"/>
                    </a:cubicBezTo>
                    <a:cubicBezTo>
                      <a:pt x="15" y="589"/>
                      <a:pt x="24" y="594"/>
                      <a:pt x="31" y="599"/>
                    </a:cubicBezTo>
                    <a:cubicBezTo>
                      <a:pt x="35" y="601"/>
                      <a:pt x="38" y="603"/>
                      <a:pt x="40" y="605"/>
                    </a:cubicBezTo>
                    <a:cubicBezTo>
                      <a:pt x="42" y="605"/>
                      <a:pt x="43" y="606"/>
                      <a:pt x="43" y="607"/>
                    </a:cubicBezTo>
                    <a:cubicBezTo>
                      <a:pt x="44" y="607"/>
                      <a:pt x="44" y="607"/>
                      <a:pt x="44" y="607"/>
                    </a:cubicBezTo>
                    <a:cubicBezTo>
                      <a:pt x="44" y="607"/>
                      <a:pt x="44" y="607"/>
                      <a:pt x="44" y="607"/>
                    </a:cubicBezTo>
                    <a:cubicBezTo>
                      <a:pt x="44" y="607"/>
                      <a:pt x="44" y="607"/>
                      <a:pt x="44" y="607"/>
                    </a:cubicBezTo>
                    <a:cubicBezTo>
                      <a:pt x="45" y="606"/>
                      <a:pt x="45" y="606"/>
                      <a:pt x="45" y="606"/>
                    </a:cubicBezTo>
                    <a:cubicBezTo>
                      <a:pt x="44" y="607"/>
                      <a:pt x="44" y="607"/>
                      <a:pt x="44" y="607"/>
                    </a:cubicBezTo>
                    <a:cubicBezTo>
                      <a:pt x="44" y="607"/>
                      <a:pt x="44" y="607"/>
                      <a:pt x="44" y="607"/>
                    </a:cubicBezTo>
                    <a:cubicBezTo>
                      <a:pt x="45" y="606"/>
                      <a:pt x="45" y="606"/>
                      <a:pt x="45" y="606"/>
                    </a:cubicBezTo>
                    <a:cubicBezTo>
                      <a:pt x="44" y="607"/>
                      <a:pt x="44" y="607"/>
                      <a:pt x="44" y="607"/>
                    </a:cubicBezTo>
                    <a:cubicBezTo>
                      <a:pt x="45" y="606"/>
                      <a:pt x="45" y="606"/>
                      <a:pt x="45" y="606"/>
                    </a:cubicBezTo>
                    <a:cubicBezTo>
                      <a:pt x="44" y="606"/>
                      <a:pt x="44" y="606"/>
                      <a:pt x="44" y="606"/>
                    </a:cubicBezTo>
                    <a:cubicBezTo>
                      <a:pt x="44" y="607"/>
                      <a:pt x="44" y="607"/>
                      <a:pt x="44" y="607"/>
                    </a:cubicBezTo>
                    <a:cubicBezTo>
                      <a:pt x="45" y="606"/>
                      <a:pt x="45" y="606"/>
                      <a:pt x="45" y="606"/>
                    </a:cubicBezTo>
                    <a:cubicBezTo>
                      <a:pt x="44" y="606"/>
                      <a:pt x="44" y="606"/>
                      <a:pt x="44" y="606"/>
                    </a:cubicBezTo>
                    <a:cubicBezTo>
                      <a:pt x="45" y="606"/>
                      <a:pt x="45" y="606"/>
                      <a:pt x="45" y="606"/>
                    </a:cubicBezTo>
                    <a:cubicBezTo>
                      <a:pt x="44" y="606"/>
                      <a:pt x="44" y="606"/>
                      <a:pt x="44" y="606"/>
                    </a:cubicBezTo>
                    <a:cubicBezTo>
                      <a:pt x="44" y="606"/>
                      <a:pt x="44" y="606"/>
                      <a:pt x="44" y="606"/>
                    </a:cubicBezTo>
                    <a:cubicBezTo>
                      <a:pt x="45" y="606"/>
                      <a:pt x="45" y="606"/>
                      <a:pt x="45" y="606"/>
                    </a:cubicBezTo>
                    <a:cubicBezTo>
                      <a:pt x="44" y="606"/>
                      <a:pt x="44" y="606"/>
                      <a:pt x="44" y="606"/>
                    </a:cubicBezTo>
                    <a:cubicBezTo>
                      <a:pt x="45" y="606"/>
                      <a:pt x="45" y="606"/>
                      <a:pt x="45" y="606"/>
                    </a:cubicBezTo>
                    <a:cubicBezTo>
                      <a:pt x="44" y="605"/>
                      <a:pt x="44" y="605"/>
                      <a:pt x="44" y="605"/>
                    </a:cubicBezTo>
                    <a:cubicBezTo>
                      <a:pt x="45" y="606"/>
                      <a:pt x="45" y="606"/>
                      <a:pt x="45" y="606"/>
                    </a:cubicBezTo>
                    <a:cubicBezTo>
                      <a:pt x="45" y="605"/>
                      <a:pt x="45" y="605"/>
                      <a:pt x="45" y="605"/>
                    </a:cubicBezTo>
                    <a:cubicBezTo>
                      <a:pt x="44" y="605"/>
                      <a:pt x="44" y="605"/>
                      <a:pt x="44" y="605"/>
                    </a:cubicBezTo>
                    <a:cubicBezTo>
                      <a:pt x="45" y="606"/>
                      <a:pt x="45" y="606"/>
                      <a:pt x="45" y="606"/>
                    </a:cubicBezTo>
                    <a:cubicBezTo>
                      <a:pt x="45" y="605"/>
                      <a:pt x="45" y="605"/>
                      <a:pt x="45" y="605"/>
                    </a:cubicBezTo>
                    <a:cubicBezTo>
                      <a:pt x="45" y="606"/>
                      <a:pt x="45" y="606"/>
                      <a:pt x="45" y="606"/>
                    </a:cubicBezTo>
                    <a:cubicBezTo>
                      <a:pt x="45" y="605"/>
                      <a:pt x="45" y="605"/>
                      <a:pt x="45" y="605"/>
                    </a:cubicBezTo>
                    <a:cubicBezTo>
                      <a:pt x="45" y="605"/>
                      <a:pt x="45" y="605"/>
                      <a:pt x="45" y="605"/>
                    </a:cubicBezTo>
                    <a:cubicBezTo>
                      <a:pt x="45" y="606"/>
                      <a:pt x="45" y="606"/>
                      <a:pt x="45" y="606"/>
                    </a:cubicBezTo>
                    <a:cubicBezTo>
                      <a:pt x="45" y="605"/>
                      <a:pt x="45" y="605"/>
                      <a:pt x="45" y="605"/>
                    </a:cubicBezTo>
                    <a:cubicBezTo>
                      <a:pt x="45" y="606"/>
                      <a:pt x="45" y="606"/>
                      <a:pt x="45" y="606"/>
                    </a:cubicBezTo>
                    <a:cubicBezTo>
                      <a:pt x="45" y="605"/>
                      <a:pt x="45" y="605"/>
                      <a:pt x="45" y="605"/>
                    </a:cubicBezTo>
                    <a:cubicBezTo>
                      <a:pt x="45" y="605"/>
                      <a:pt x="45" y="605"/>
                      <a:pt x="45" y="605"/>
                    </a:cubicBezTo>
                    <a:cubicBezTo>
                      <a:pt x="45" y="606"/>
                      <a:pt x="45" y="606"/>
                      <a:pt x="45" y="606"/>
                    </a:cubicBezTo>
                    <a:cubicBezTo>
                      <a:pt x="45" y="605"/>
                      <a:pt x="45" y="605"/>
                      <a:pt x="45" y="605"/>
                    </a:cubicBezTo>
                    <a:cubicBezTo>
                      <a:pt x="45" y="605"/>
                      <a:pt x="45" y="605"/>
                      <a:pt x="45" y="605"/>
                    </a:cubicBezTo>
                    <a:cubicBezTo>
                      <a:pt x="41" y="603"/>
                      <a:pt x="32" y="599"/>
                      <a:pt x="23" y="595"/>
                    </a:cubicBezTo>
                    <a:cubicBezTo>
                      <a:pt x="18" y="592"/>
                      <a:pt x="14" y="590"/>
                      <a:pt x="10" y="589"/>
                    </a:cubicBezTo>
                    <a:cubicBezTo>
                      <a:pt x="9" y="588"/>
                      <a:pt x="7" y="587"/>
                      <a:pt x="6" y="587"/>
                    </a:cubicBezTo>
                    <a:cubicBezTo>
                      <a:pt x="6" y="587"/>
                      <a:pt x="5" y="587"/>
                      <a:pt x="5" y="586"/>
                    </a:cubicBezTo>
                    <a:cubicBezTo>
                      <a:pt x="4" y="586"/>
                      <a:pt x="4" y="586"/>
                      <a:pt x="4" y="586"/>
                    </a:cubicBezTo>
                    <a:cubicBezTo>
                      <a:pt x="4" y="586"/>
                      <a:pt x="4" y="586"/>
                      <a:pt x="4" y="586"/>
                    </a:cubicBezTo>
                    <a:cubicBezTo>
                      <a:pt x="3" y="586"/>
                      <a:pt x="3" y="586"/>
                      <a:pt x="3" y="586"/>
                    </a:cubicBezTo>
                    <a:cubicBezTo>
                      <a:pt x="3" y="586"/>
                      <a:pt x="3" y="586"/>
                      <a:pt x="2" y="587"/>
                    </a:cubicBezTo>
                    <a:cubicBezTo>
                      <a:pt x="4" y="588"/>
                      <a:pt x="4" y="588"/>
                      <a:pt x="4" y="588"/>
                    </a:cubicBezTo>
                    <a:cubicBezTo>
                      <a:pt x="2" y="587"/>
                      <a:pt x="2" y="587"/>
                      <a:pt x="2" y="587"/>
                    </a:cubicBezTo>
                    <a:cubicBezTo>
                      <a:pt x="2" y="588"/>
                      <a:pt x="2" y="588"/>
                      <a:pt x="2" y="588"/>
                    </a:cubicBezTo>
                    <a:cubicBezTo>
                      <a:pt x="2" y="588"/>
                      <a:pt x="2" y="589"/>
                      <a:pt x="2" y="589"/>
                    </a:cubicBezTo>
                    <a:cubicBezTo>
                      <a:pt x="3" y="589"/>
                      <a:pt x="3" y="590"/>
                      <a:pt x="4" y="590"/>
                    </a:cubicBezTo>
                    <a:cubicBezTo>
                      <a:pt x="5" y="591"/>
                      <a:pt x="8" y="593"/>
                      <a:pt x="12" y="596"/>
                    </a:cubicBezTo>
                    <a:cubicBezTo>
                      <a:pt x="24" y="603"/>
                      <a:pt x="43" y="614"/>
                      <a:pt x="43" y="614"/>
                    </a:cubicBezTo>
                    <a:cubicBezTo>
                      <a:pt x="44" y="613"/>
                      <a:pt x="44" y="613"/>
                      <a:pt x="44" y="613"/>
                    </a:cubicBezTo>
                    <a:cubicBezTo>
                      <a:pt x="43" y="612"/>
                      <a:pt x="43" y="612"/>
                      <a:pt x="43" y="612"/>
                    </a:cubicBezTo>
                    <a:cubicBezTo>
                      <a:pt x="44" y="613"/>
                      <a:pt x="44" y="613"/>
                      <a:pt x="44" y="613"/>
                    </a:cubicBezTo>
                    <a:cubicBezTo>
                      <a:pt x="44" y="612"/>
                      <a:pt x="44" y="612"/>
                      <a:pt x="44" y="612"/>
                    </a:cubicBezTo>
                    <a:cubicBezTo>
                      <a:pt x="43" y="612"/>
                      <a:pt x="43" y="612"/>
                      <a:pt x="43" y="612"/>
                    </a:cubicBezTo>
                    <a:cubicBezTo>
                      <a:pt x="44" y="613"/>
                      <a:pt x="44" y="613"/>
                      <a:pt x="44" y="613"/>
                    </a:cubicBezTo>
                    <a:cubicBezTo>
                      <a:pt x="44" y="612"/>
                      <a:pt x="44" y="612"/>
                      <a:pt x="44" y="612"/>
                    </a:cubicBezTo>
                    <a:cubicBezTo>
                      <a:pt x="44" y="613"/>
                      <a:pt x="44" y="613"/>
                      <a:pt x="44" y="613"/>
                    </a:cubicBezTo>
                    <a:cubicBezTo>
                      <a:pt x="44" y="611"/>
                      <a:pt x="44" y="611"/>
                      <a:pt x="44" y="611"/>
                    </a:cubicBezTo>
                    <a:cubicBezTo>
                      <a:pt x="44" y="612"/>
                      <a:pt x="44" y="612"/>
                      <a:pt x="44" y="612"/>
                    </a:cubicBezTo>
                    <a:cubicBezTo>
                      <a:pt x="44" y="613"/>
                      <a:pt x="44" y="613"/>
                      <a:pt x="44" y="613"/>
                    </a:cubicBezTo>
                    <a:cubicBezTo>
                      <a:pt x="44" y="611"/>
                      <a:pt x="44" y="611"/>
                      <a:pt x="44" y="611"/>
                    </a:cubicBezTo>
                    <a:cubicBezTo>
                      <a:pt x="44" y="612"/>
                      <a:pt x="44" y="612"/>
                      <a:pt x="44" y="612"/>
                    </a:cubicBezTo>
                    <a:cubicBezTo>
                      <a:pt x="44" y="611"/>
                      <a:pt x="44" y="611"/>
                      <a:pt x="44" y="611"/>
                    </a:cubicBezTo>
                    <a:cubicBezTo>
                      <a:pt x="44" y="611"/>
                      <a:pt x="44" y="611"/>
                      <a:pt x="44" y="611"/>
                    </a:cubicBezTo>
                    <a:cubicBezTo>
                      <a:pt x="44" y="612"/>
                      <a:pt x="44" y="612"/>
                      <a:pt x="44" y="612"/>
                    </a:cubicBezTo>
                    <a:cubicBezTo>
                      <a:pt x="44" y="611"/>
                      <a:pt x="44" y="611"/>
                      <a:pt x="44" y="611"/>
                    </a:cubicBezTo>
                    <a:cubicBezTo>
                      <a:pt x="44" y="611"/>
                      <a:pt x="44" y="611"/>
                      <a:pt x="43" y="611"/>
                    </a:cubicBezTo>
                    <a:cubicBezTo>
                      <a:pt x="40" y="610"/>
                      <a:pt x="31" y="605"/>
                      <a:pt x="22" y="601"/>
                    </a:cubicBezTo>
                    <a:cubicBezTo>
                      <a:pt x="17" y="598"/>
                      <a:pt x="13" y="596"/>
                      <a:pt x="10" y="595"/>
                    </a:cubicBezTo>
                    <a:cubicBezTo>
                      <a:pt x="8" y="594"/>
                      <a:pt x="7" y="593"/>
                      <a:pt x="6" y="593"/>
                    </a:cubicBezTo>
                    <a:cubicBezTo>
                      <a:pt x="5" y="593"/>
                      <a:pt x="5" y="592"/>
                      <a:pt x="4" y="592"/>
                    </a:cubicBezTo>
                    <a:cubicBezTo>
                      <a:pt x="4" y="592"/>
                      <a:pt x="4" y="592"/>
                      <a:pt x="4" y="592"/>
                    </a:cubicBezTo>
                    <a:cubicBezTo>
                      <a:pt x="4" y="592"/>
                      <a:pt x="4" y="592"/>
                      <a:pt x="4" y="592"/>
                    </a:cubicBezTo>
                    <a:cubicBezTo>
                      <a:pt x="4" y="592"/>
                      <a:pt x="4" y="592"/>
                      <a:pt x="3" y="592"/>
                    </a:cubicBezTo>
                    <a:cubicBezTo>
                      <a:pt x="3" y="592"/>
                      <a:pt x="3" y="592"/>
                      <a:pt x="2" y="593"/>
                    </a:cubicBezTo>
                    <a:cubicBezTo>
                      <a:pt x="2" y="593"/>
                      <a:pt x="2" y="594"/>
                      <a:pt x="3" y="595"/>
                    </a:cubicBezTo>
                    <a:cubicBezTo>
                      <a:pt x="22" y="607"/>
                      <a:pt x="22" y="607"/>
                      <a:pt x="22" y="607"/>
                    </a:cubicBezTo>
                    <a:cubicBezTo>
                      <a:pt x="3" y="598"/>
                      <a:pt x="3" y="598"/>
                      <a:pt x="3" y="598"/>
                    </a:cubicBezTo>
                    <a:cubicBezTo>
                      <a:pt x="3" y="598"/>
                      <a:pt x="2" y="598"/>
                      <a:pt x="2" y="599"/>
                    </a:cubicBezTo>
                    <a:cubicBezTo>
                      <a:pt x="1" y="599"/>
                      <a:pt x="1" y="600"/>
                      <a:pt x="2" y="601"/>
                    </a:cubicBezTo>
                    <a:cubicBezTo>
                      <a:pt x="25" y="615"/>
                      <a:pt x="25" y="615"/>
                      <a:pt x="25" y="615"/>
                    </a:cubicBezTo>
                    <a:cubicBezTo>
                      <a:pt x="3" y="605"/>
                      <a:pt x="3" y="605"/>
                      <a:pt x="3" y="605"/>
                    </a:cubicBezTo>
                    <a:cubicBezTo>
                      <a:pt x="2" y="604"/>
                      <a:pt x="1" y="605"/>
                      <a:pt x="1" y="605"/>
                    </a:cubicBezTo>
                    <a:cubicBezTo>
                      <a:pt x="0" y="606"/>
                      <a:pt x="1" y="607"/>
                      <a:pt x="1" y="607"/>
                    </a:cubicBezTo>
                    <a:cubicBezTo>
                      <a:pt x="43" y="633"/>
                      <a:pt x="43" y="633"/>
                      <a:pt x="43" y="633"/>
                    </a:cubicBezTo>
                    <a:cubicBezTo>
                      <a:pt x="44" y="632"/>
                      <a:pt x="44" y="632"/>
                      <a:pt x="44" y="632"/>
                    </a:cubicBezTo>
                    <a:cubicBezTo>
                      <a:pt x="43" y="631"/>
                      <a:pt x="43" y="631"/>
                      <a:pt x="43" y="631"/>
                    </a:cubicBezTo>
                    <a:cubicBezTo>
                      <a:pt x="44" y="632"/>
                      <a:pt x="44" y="632"/>
                      <a:pt x="44" y="632"/>
                    </a:cubicBezTo>
                    <a:cubicBezTo>
                      <a:pt x="44" y="631"/>
                      <a:pt x="44" y="631"/>
                      <a:pt x="44" y="631"/>
                    </a:cubicBezTo>
                    <a:cubicBezTo>
                      <a:pt x="43" y="631"/>
                      <a:pt x="43" y="631"/>
                      <a:pt x="43" y="631"/>
                    </a:cubicBezTo>
                    <a:cubicBezTo>
                      <a:pt x="44" y="632"/>
                      <a:pt x="44" y="632"/>
                      <a:pt x="44" y="632"/>
                    </a:cubicBezTo>
                    <a:cubicBezTo>
                      <a:pt x="44" y="631"/>
                      <a:pt x="44" y="631"/>
                      <a:pt x="44" y="631"/>
                    </a:cubicBezTo>
                    <a:cubicBezTo>
                      <a:pt x="44" y="632"/>
                      <a:pt x="44" y="632"/>
                      <a:pt x="44" y="632"/>
                    </a:cubicBezTo>
                    <a:cubicBezTo>
                      <a:pt x="44" y="631"/>
                      <a:pt x="44" y="631"/>
                      <a:pt x="44" y="631"/>
                    </a:cubicBezTo>
                    <a:cubicBezTo>
                      <a:pt x="44" y="631"/>
                      <a:pt x="44" y="631"/>
                      <a:pt x="44" y="631"/>
                    </a:cubicBezTo>
                    <a:cubicBezTo>
                      <a:pt x="44" y="632"/>
                      <a:pt x="44" y="632"/>
                      <a:pt x="44" y="632"/>
                    </a:cubicBezTo>
                    <a:cubicBezTo>
                      <a:pt x="44" y="631"/>
                      <a:pt x="44" y="631"/>
                      <a:pt x="44" y="631"/>
                    </a:cubicBezTo>
                    <a:cubicBezTo>
                      <a:pt x="44" y="631"/>
                      <a:pt x="44" y="631"/>
                      <a:pt x="44" y="631"/>
                    </a:cubicBezTo>
                    <a:cubicBezTo>
                      <a:pt x="44" y="631"/>
                      <a:pt x="44" y="631"/>
                      <a:pt x="44" y="631"/>
                    </a:cubicBezTo>
                    <a:cubicBezTo>
                      <a:pt x="44" y="631"/>
                      <a:pt x="44" y="631"/>
                      <a:pt x="44" y="631"/>
                    </a:cubicBezTo>
                    <a:cubicBezTo>
                      <a:pt x="44" y="631"/>
                      <a:pt x="44" y="631"/>
                      <a:pt x="44" y="631"/>
                    </a:cubicBezTo>
                    <a:cubicBezTo>
                      <a:pt x="44" y="631"/>
                      <a:pt x="44" y="631"/>
                      <a:pt x="44" y="631"/>
                    </a:cubicBezTo>
                    <a:cubicBezTo>
                      <a:pt x="44" y="631"/>
                      <a:pt x="43" y="630"/>
                      <a:pt x="42" y="630"/>
                    </a:cubicBezTo>
                    <a:cubicBezTo>
                      <a:pt x="37" y="628"/>
                      <a:pt x="28" y="623"/>
                      <a:pt x="19" y="619"/>
                    </a:cubicBezTo>
                    <a:cubicBezTo>
                      <a:pt x="15" y="617"/>
                      <a:pt x="11" y="615"/>
                      <a:pt x="9" y="614"/>
                    </a:cubicBezTo>
                    <a:cubicBezTo>
                      <a:pt x="6" y="612"/>
                      <a:pt x="4" y="611"/>
                      <a:pt x="4" y="611"/>
                    </a:cubicBezTo>
                    <a:cubicBezTo>
                      <a:pt x="3" y="611"/>
                      <a:pt x="3" y="611"/>
                      <a:pt x="2" y="612"/>
                    </a:cubicBezTo>
                    <a:cubicBezTo>
                      <a:pt x="2" y="612"/>
                      <a:pt x="2" y="612"/>
                      <a:pt x="2" y="613"/>
                    </a:cubicBezTo>
                    <a:cubicBezTo>
                      <a:pt x="2" y="613"/>
                      <a:pt x="2" y="613"/>
                      <a:pt x="2" y="613"/>
                    </a:cubicBezTo>
                    <a:cubicBezTo>
                      <a:pt x="2" y="614"/>
                      <a:pt x="2" y="614"/>
                      <a:pt x="3" y="614"/>
                    </a:cubicBezTo>
                    <a:cubicBezTo>
                      <a:pt x="3" y="614"/>
                      <a:pt x="4" y="615"/>
                      <a:pt x="5" y="616"/>
                    </a:cubicBezTo>
                    <a:cubicBezTo>
                      <a:pt x="10" y="619"/>
                      <a:pt x="20" y="624"/>
                      <a:pt x="28" y="630"/>
                    </a:cubicBezTo>
                    <a:cubicBezTo>
                      <a:pt x="33" y="632"/>
                      <a:pt x="37" y="635"/>
                      <a:pt x="40" y="636"/>
                    </a:cubicBezTo>
                    <a:cubicBezTo>
                      <a:pt x="41" y="637"/>
                      <a:pt x="42" y="638"/>
                      <a:pt x="43" y="639"/>
                    </a:cubicBezTo>
                    <a:cubicBezTo>
                      <a:pt x="43" y="639"/>
                      <a:pt x="44" y="639"/>
                      <a:pt x="44" y="639"/>
                    </a:cubicBezTo>
                    <a:cubicBezTo>
                      <a:pt x="44" y="639"/>
                      <a:pt x="44" y="639"/>
                      <a:pt x="44" y="639"/>
                    </a:cubicBezTo>
                    <a:cubicBezTo>
                      <a:pt x="44" y="639"/>
                      <a:pt x="44" y="639"/>
                      <a:pt x="44" y="639"/>
                    </a:cubicBezTo>
                    <a:cubicBezTo>
                      <a:pt x="45" y="639"/>
                      <a:pt x="45" y="639"/>
                      <a:pt x="45" y="639"/>
                    </a:cubicBezTo>
                    <a:cubicBezTo>
                      <a:pt x="44" y="639"/>
                      <a:pt x="44" y="639"/>
                      <a:pt x="44" y="639"/>
                    </a:cubicBezTo>
                    <a:cubicBezTo>
                      <a:pt x="44" y="639"/>
                      <a:pt x="44" y="639"/>
                      <a:pt x="44" y="639"/>
                    </a:cubicBezTo>
                    <a:cubicBezTo>
                      <a:pt x="45" y="639"/>
                      <a:pt x="45" y="639"/>
                      <a:pt x="45" y="639"/>
                    </a:cubicBezTo>
                    <a:cubicBezTo>
                      <a:pt x="44" y="639"/>
                      <a:pt x="44" y="639"/>
                      <a:pt x="44" y="639"/>
                    </a:cubicBezTo>
                    <a:cubicBezTo>
                      <a:pt x="45" y="639"/>
                      <a:pt x="45" y="639"/>
                      <a:pt x="45" y="639"/>
                    </a:cubicBezTo>
                    <a:cubicBezTo>
                      <a:pt x="44" y="638"/>
                      <a:pt x="44" y="638"/>
                      <a:pt x="44" y="638"/>
                    </a:cubicBezTo>
                    <a:cubicBezTo>
                      <a:pt x="44" y="639"/>
                      <a:pt x="44" y="639"/>
                      <a:pt x="44" y="639"/>
                    </a:cubicBezTo>
                    <a:cubicBezTo>
                      <a:pt x="45" y="639"/>
                      <a:pt x="45" y="639"/>
                      <a:pt x="45" y="639"/>
                    </a:cubicBezTo>
                    <a:cubicBezTo>
                      <a:pt x="44" y="638"/>
                      <a:pt x="44" y="638"/>
                      <a:pt x="44" y="638"/>
                    </a:cubicBezTo>
                    <a:cubicBezTo>
                      <a:pt x="45" y="639"/>
                      <a:pt x="45" y="639"/>
                      <a:pt x="45" y="639"/>
                    </a:cubicBezTo>
                    <a:cubicBezTo>
                      <a:pt x="46" y="637"/>
                      <a:pt x="46" y="637"/>
                      <a:pt x="46" y="637"/>
                    </a:cubicBezTo>
                    <a:cubicBezTo>
                      <a:pt x="46" y="637"/>
                      <a:pt x="36" y="632"/>
                      <a:pt x="25" y="627"/>
                    </a:cubicBezTo>
                    <a:cubicBezTo>
                      <a:pt x="20" y="625"/>
                      <a:pt x="14" y="623"/>
                      <a:pt x="10" y="621"/>
                    </a:cubicBezTo>
                    <a:cubicBezTo>
                      <a:pt x="8" y="620"/>
                      <a:pt x="6" y="619"/>
                      <a:pt x="5" y="618"/>
                    </a:cubicBezTo>
                    <a:cubicBezTo>
                      <a:pt x="4" y="618"/>
                      <a:pt x="4" y="618"/>
                      <a:pt x="3" y="618"/>
                    </a:cubicBezTo>
                    <a:cubicBezTo>
                      <a:pt x="3" y="618"/>
                      <a:pt x="3" y="618"/>
                      <a:pt x="3" y="618"/>
                    </a:cubicBezTo>
                    <a:cubicBezTo>
                      <a:pt x="2" y="617"/>
                      <a:pt x="2" y="617"/>
                      <a:pt x="2" y="617"/>
                    </a:cubicBezTo>
                    <a:cubicBezTo>
                      <a:pt x="2" y="617"/>
                      <a:pt x="2" y="617"/>
                      <a:pt x="2" y="617"/>
                    </a:cubicBezTo>
                    <a:cubicBezTo>
                      <a:pt x="1" y="618"/>
                      <a:pt x="1" y="618"/>
                      <a:pt x="1" y="618"/>
                    </a:cubicBezTo>
                    <a:cubicBezTo>
                      <a:pt x="0" y="619"/>
                      <a:pt x="1" y="620"/>
                      <a:pt x="1" y="620"/>
                    </a:cubicBezTo>
                    <a:cubicBezTo>
                      <a:pt x="45" y="647"/>
                      <a:pt x="45" y="647"/>
                      <a:pt x="45" y="647"/>
                    </a:cubicBezTo>
                    <a:cubicBezTo>
                      <a:pt x="45" y="646"/>
                      <a:pt x="45" y="646"/>
                      <a:pt x="45" y="646"/>
                    </a:cubicBezTo>
                    <a:cubicBezTo>
                      <a:pt x="44" y="645"/>
                      <a:pt x="44" y="645"/>
                      <a:pt x="44" y="645"/>
                    </a:cubicBezTo>
                    <a:cubicBezTo>
                      <a:pt x="45" y="646"/>
                      <a:pt x="45" y="646"/>
                      <a:pt x="45" y="646"/>
                    </a:cubicBezTo>
                    <a:cubicBezTo>
                      <a:pt x="45" y="645"/>
                      <a:pt x="45" y="645"/>
                      <a:pt x="45" y="645"/>
                    </a:cubicBezTo>
                    <a:cubicBezTo>
                      <a:pt x="45" y="645"/>
                      <a:pt x="44" y="645"/>
                      <a:pt x="44" y="645"/>
                    </a:cubicBezTo>
                    <a:cubicBezTo>
                      <a:pt x="45" y="646"/>
                      <a:pt x="45" y="646"/>
                      <a:pt x="45" y="646"/>
                    </a:cubicBezTo>
                    <a:cubicBezTo>
                      <a:pt x="45" y="645"/>
                      <a:pt x="45" y="645"/>
                      <a:pt x="45" y="645"/>
                    </a:cubicBezTo>
                    <a:cubicBezTo>
                      <a:pt x="45" y="646"/>
                      <a:pt x="45" y="646"/>
                      <a:pt x="45" y="646"/>
                    </a:cubicBezTo>
                    <a:cubicBezTo>
                      <a:pt x="45" y="645"/>
                      <a:pt x="45" y="645"/>
                      <a:pt x="45" y="645"/>
                    </a:cubicBezTo>
                    <a:cubicBezTo>
                      <a:pt x="45" y="645"/>
                      <a:pt x="45" y="645"/>
                      <a:pt x="45" y="645"/>
                    </a:cubicBezTo>
                    <a:cubicBezTo>
                      <a:pt x="45" y="646"/>
                      <a:pt x="45" y="646"/>
                      <a:pt x="45" y="646"/>
                    </a:cubicBezTo>
                    <a:cubicBezTo>
                      <a:pt x="45" y="645"/>
                      <a:pt x="45" y="645"/>
                      <a:pt x="45" y="645"/>
                    </a:cubicBezTo>
                    <a:cubicBezTo>
                      <a:pt x="45" y="645"/>
                      <a:pt x="45" y="645"/>
                      <a:pt x="45" y="645"/>
                    </a:cubicBezTo>
                    <a:cubicBezTo>
                      <a:pt x="45" y="645"/>
                      <a:pt x="45" y="645"/>
                      <a:pt x="45" y="645"/>
                    </a:cubicBezTo>
                    <a:cubicBezTo>
                      <a:pt x="45" y="645"/>
                      <a:pt x="45" y="645"/>
                      <a:pt x="45" y="645"/>
                    </a:cubicBezTo>
                    <a:cubicBezTo>
                      <a:pt x="45" y="645"/>
                      <a:pt x="45" y="645"/>
                      <a:pt x="45" y="645"/>
                    </a:cubicBezTo>
                    <a:cubicBezTo>
                      <a:pt x="45" y="645"/>
                      <a:pt x="45" y="645"/>
                      <a:pt x="45" y="645"/>
                    </a:cubicBezTo>
                    <a:cubicBezTo>
                      <a:pt x="45" y="645"/>
                      <a:pt x="44" y="644"/>
                      <a:pt x="43" y="644"/>
                    </a:cubicBezTo>
                    <a:cubicBezTo>
                      <a:pt x="38" y="642"/>
                      <a:pt x="28" y="637"/>
                      <a:pt x="19" y="633"/>
                    </a:cubicBezTo>
                    <a:cubicBezTo>
                      <a:pt x="15" y="631"/>
                      <a:pt x="11" y="629"/>
                      <a:pt x="8" y="627"/>
                    </a:cubicBezTo>
                    <a:cubicBezTo>
                      <a:pt x="5" y="626"/>
                      <a:pt x="3" y="625"/>
                      <a:pt x="3" y="625"/>
                    </a:cubicBezTo>
                    <a:cubicBezTo>
                      <a:pt x="3" y="625"/>
                      <a:pt x="2" y="625"/>
                      <a:pt x="1" y="626"/>
                    </a:cubicBezTo>
                    <a:cubicBezTo>
                      <a:pt x="1" y="627"/>
                      <a:pt x="1" y="627"/>
                      <a:pt x="1" y="627"/>
                    </a:cubicBezTo>
                    <a:cubicBezTo>
                      <a:pt x="1" y="627"/>
                      <a:pt x="1" y="627"/>
                      <a:pt x="2" y="628"/>
                    </a:cubicBezTo>
                    <a:cubicBezTo>
                      <a:pt x="2" y="628"/>
                      <a:pt x="2" y="628"/>
                      <a:pt x="3" y="629"/>
                    </a:cubicBezTo>
                    <a:cubicBezTo>
                      <a:pt x="4" y="630"/>
                      <a:pt x="8" y="632"/>
                      <a:pt x="12" y="634"/>
                    </a:cubicBezTo>
                    <a:cubicBezTo>
                      <a:pt x="18" y="638"/>
                      <a:pt x="26" y="643"/>
                      <a:pt x="32" y="646"/>
                    </a:cubicBezTo>
                    <a:cubicBezTo>
                      <a:pt x="35" y="648"/>
                      <a:pt x="38" y="650"/>
                      <a:pt x="40" y="651"/>
                    </a:cubicBezTo>
                    <a:cubicBezTo>
                      <a:pt x="41" y="652"/>
                      <a:pt x="42" y="652"/>
                      <a:pt x="42" y="653"/>
                    </a:cubicBezTo>
                    <a:cubicBezTo>
                      <a:pt x="43" y="653"/>
                      <a:pt x="43" y="653"/>
                      <a:pt x="43" y="653"/>
                    </a:cubicBezTo>
                    <a:cubicBezTo>
                      <a:pt x="43" y="653"/>
                      <a:pt x="43" y="653"/>
                      <a:pt x="43" y="653"/>
                    </a:cubicBezTo>
                    <a:cubicBezTo>
                      <a:pt x="43" y="652"/>
                      <a:pt x="43" y="652"/>
                      <a:pt x="43" y="652"/>
                    </a:cubicBezTo>
                    <a:cubicBezTo>
                      <a:pt x="42" y="653"/>
                      <a:pt x="42" y="653"/>
                      <a:pt x="42" y="653"/>
                    </a:cubicBezTo>
                    <a:cubicBezTo>
                      <a:pt x="43" y="653"/>
                      <a:pt x="43" y="653"/>
                      <a:pt x="43" y="653"/>
                    </a:cubicBezTo>
                    <a:cubicBezTo>
                      <a:pt x="43" y="652"/>
                      <a:pt x="43" y="652"/>
                      <a:pt x="43" y="652"/>
                    </a:cubicBezTo>
                    <a:cubicBezTo>
                      <a:pt x="42" y="653"/>
                      <a:pt x="42" y="653"/>
                      <a:pt x="42" y="653"/>
                    </a:cubicBezTo>
                    <a:cubicBezTo>
                      <a:pt x="44" y="652"/>
                      <a:pt x="44" y="652"/>
                      <a:pt x="44" y="652"/>
                    </a:cubicBezTo>
                    <a:cubicBezTo>
                      <a:pt x="42" y="652"/>
                      <a:pt x="42" y="652"/>
                      <a:pt x="42" y="652"/>
                    </a:cubicBezTo>
                    <a:cubicBezTo>
                      <a:pt x="42" y="653"/>
                      <a:pt x="42" y="653"/>
                      <a:pt x="42" y="653"/>
                    </a:cubicBezTo>
                    <a:cubicBezTo>
                      <a:pt x="44" y="652"/>
                      <a:pt x="44" y="652"/>
                      <a:pt x="44" y="652"/>
                    </a:cubicBezTo>
                    <a:cubicBezTo>
                      <a:pt x="42" y="652"/>
                      <a:pt x="42" y="652"/>
                      <a:pt x="42" y="652"/>
                    </a:cubicBezTo>
                    <a:cubicBezTo>
                      <a:pt x="44" y="652"/>
                      <a:pt x="44" y="652"/>
                      <a:pt x="44" y="652"/>
                    </a:cubicBezTo>
                    <a:cubicBezTo>
                      <a:pt x="43" y="651"/>
                      <a:pt x="43" y="651"/>
                      <a:pt x="43" y="651"/>
                    </a:cubicBezTo>
                    <a:cubicBezTo>
                      <a:pt x="42" y="652"/>
                      <a:pt x="42" y="652"/>
                      <a:pt x="42" y="652"/>
                    </a:cubicBezTo>
                    <a:cubicBezTo>
                      <a:pt x="44" y="652"/>
                      <a:pt x="44" y="652"/>
                      <a:pt x="44" y="652"/>
                    </a:cubicBezTo>
                    <a:cubicBezTo>
                      <a:pt x="43" y="651"/>
                      <a:pt x="43" y="651"/>
                      <a:pt x="43" y="651"/>
                    </a:cubicBezTo>
                    <a:cubicBezTo>
                      <a:pt x="44" y="652"/>
                      <a:pt x="44" y="652"/>
                      <a:pt x="44" y="652"/>
                    </a:cubicBezTo>
                    <a:cubicBezTo>
                      <a:pt x="44" y="651"/>
                      <a:pt x="44" y="651"/>
                      <a:pt x="44" y="651"/>
                    </a:cubicBezTo>
                    <a:cubicBezTo>
                      <a:pt x="4" y="633"/>
                      <a:pt x="4" y="633"/>
                      <a:pt x="4" y="633"/>
                    </a:cubicBezTo>
                    <a:cubicBezTo>
                      <a:pt x="3" y="633"/>
                      <a:pt x="2" y="633"/>
                      <a:pt x="2" y="634"/>
                    </a:cubicBezTo>
                    <a:cubicBezTo>
                      <a:pt x="2" y="634"/>
                      <a:pt x="2" y="634"/>
                      <a:pt x="2" y="634"/>
                    </a:cubicBezTo>
                    <a:cubicBezTo>
                      <a:pt x="2" y="635"/>
                      <a:pt x="2" y="635"/>
                      <a:pt x="2" y="635"/>
                    </a:cubicBezTo>
                    <a:cubicBezTo>
                      <a:pt x="2" y="636"/>
                      <a:pt x="2" y="636"/>
                      <a:pt x="2" y="636"/>
                    </a:cubicBezTo>
                    <a:cubicBezTo>
                      <a:pt x="3" y="636"/>
                      <a:pt x="4" y="637"/>
                      <a:pt x="5" y="638"/>
                    </a:cubicBezTo>
                    <a:cubicBezTo>
                      <a:pt x="15" y="645"/>
                      <a:pt x="44" y="662"/>
                      <a:pt x="44" y="662"/>
                    </a:cubicBezTo>
                    <a:cubicBezTo>
                      <a:pt x="45" y="661"/>
                      <a:pt x="45" y="661"/>
                      <a:pt x="45" y="661"/>
                    </a:cubicBezTo>
                    <a:cubicBezTo>
                      <a:pt x="44" y="660"/>
                      <a:pt x="44" y="660"/>
                      <a:pt x="44" y="660"/>
                    </a:cubicBezTo>
                    <a:cubicBezTo>
                      <a:pt x="45" y="661"/>
                      <a:pt x="45" y="661"/>
                      <a:pt x="45" y="661"/>
                    </a:cubicBezTo>
                    <a:cubicBezTo>
                      <a:pt x="45" y="659"/>
                      <a:pt x="45" y="659"/>
                      <a:pt x="45" y="659"/>
                    </a:cubicBezTo>
                    <a:cubicBezTo>
                      <a:pt x="44" y="659"/>
                      <a:pt x="44" y="659"/>
                      <a:pt x="44" y="660"/>
                    </a:cubicBezTo>
                    <a:cubicBezTo>
                      <a:pt x="45" y="661"/>
                      <a:pt x="45" y="661"/>
                      <a:pt x="45" y="661"/>
                    </a:cubicBezTo>
                    <a:cubicBezTo>
                      <a:pt x="45" y="659"/>
                      <a:pt x="45" y="659"/>
                      <a:pt x="45" y="659"/>
                    </a:cubicBezTo>
                    <a:cubicBezTo>
                      <a:pt x="45" y="660"/>
                      <a:pt x="45" y="660"/>
                      <a:pt x="45" y="660"/>
                    </a:cubicBezTo>
                    <a:cubicBezTo>
                      <a:pt x="45" y="659"/>
                      <a:pt x="45" y="659"/>
                      <a:pt x="45" y="659"/>
                    </a:cubicBezTo>
                    <a:cubicBezTo>
                      <a:pt x="45" y="659"/>
                      <a:pt x="45" y="659"/>
                      <a:pt x="45" y="659"/>
                    </a:cubicBezTo>
                    <a:cubicBezTo>
                      <a:pt x="45" y="660"/>
                      <a:pt x="45" y="660"/>
                      <a:pt x="45" y="660"/>
                    </a:cubicBezTo>
                    <a:cubicBezTo>
                      <a:pt x="45" y="659"/>
                      <a:pt x="45" y="659"/>
                      <a:pt x="45" y="659"/>
                    </a:cubicBezTo>
                    <a:cubicBezTo>
                      <a:pt x="45" y="660"/>
                      <a:pt x="45" y="660"/>
                      <a:pt x="45" y="660"/>
                    </a:cubicBezTo>
                    <a:cubicBezTo>
                      <a:pt x="45" y="659"/>
                      <a:pt x="45" y="659"/>
                      <a:pt x="45" y="659"/>
                    </a:cubicBezTo>
                    <a:cubicBezTo>
                      <a:pt x="45" y="659"/>
                      <a:pt x="45" y="659"/>
                      <a:pt x="45" y="659"/>
                    </a:cubicBezTo>
                    <a:cubicBezTo>
                      <a:pt x="45" y="660"/>
                      <a:pt x="45" y="660"/>
                      <a:pt x="45" y="660"/>
                    </a:cubicBezTo>
                    <a:cubicBezTo>
                      <a:pt x="45" y="659"/>
                      <a:pt x="45" y="659"/>
                      <a:pt x="45" y="659"/>
                    </a:cubicBezTo>
                    <a:cubicBezTo>
                      <a:pt x="45" y="659"/>
                      <a:pt x="44" y="659"/>
                      <a:pt x="43" y="658"/>
                    </a:cubicBezTo>
                    <a:cubicBezTo>
                      <a:pt x="38" y="656"/>
                      <a:pt x="28" y="651"/>
                      <a:pt x="19" y="647"/>
                    </a:cubicBezTo>
                    <a:cubicBezTo>
                      <a:pt x="15" y="644"/>
                      <a:pt x="11" y="642"/>
                      <a:pt x="8" y="641"/>
                    </a:cubicBezTo>
                    <a:cubicBezTo>
                      <a:pt x="5" y="639"/>
                      <a:pt x="4" y="638"/>
                      <a:pt x="4" y="638"/>
                    </a:cubicBezTo>
                    <a:cubicBezTo>
                      <a:pt x="3" y="638"/>
                      <a:pt x="2" y="638"/>
                      <a:pt x="2" y="639"/>
                    </a:cubicBezTo>
                    <a:cubicBezTo>
                      <a:pt x="1" y="640"/>
                      <a:pt x="1" y="641"/>
                      <a:pt x="2" y="641"/>
                    </a:cubicBezTo>
                    <a:cubicBezTo>
                      <a:pt x="2" y="641"/>
                      <a:pt x="5" y="643"/>
                      <a:pt x="9" y="645"/>
                    </a:cubicBezTo>
                    <a:cubicBezTo>
                      <a:pt x="15" y="648"/>
                      <a:pt x="24" y="654"/>
                      <a:pt x="31" y="658"/>
                    </a:cubicBezTo>
                    <a:cubicBezTo>
                      <a:pt x="35" y="661"/>
                      <a:pt x="38" y="663"/>
                      <a:pt x="40" y="664"/>
                    </a:cubicBezTo>
                    <a:cubicBezTo>
                      <a:pt x="41" y="665"/>
                      <a:pt x="42" y="666"/>
                      <a:pt x="43" y="666"/>
                    </a:cubicBezTo>
                    <a:cubicBezTo>
                      <a:pt x="44" y="667"/>
                      <a:pt x="44" y="667"/>
                      <a:pt x="44" y="667"/>
                    </a:cubicBezTo>
                    <a:cubicBezTo>
                      <a:pt x="44" y="667"/>
                      <a:pt x="44" y="667"/>
                      <a:pt x="44" y="667"/>
                    </a:cubicBezTo>
                    <a:cubicBezTo>
                      <a:pt x="44" y="666"/>
                      <a:pt x="44" y="666"/>
                      <a:pt x="44" y="666"/>
                    </a:cubicBezTo>
                    <a:cubicBezTo>
                      <a:pt x="44" y="667"/>
                      <a:pt x="44" y="667"/>
                      <a:pt x="44" y="667"/>
                    </a:cubicBezTo>
                    <a:cubicBezTo>
                      <a:pt x="44" y="667"/>
                      <a:pt x="44" y="667"/>
                      <a:pt x="44" y="667"/>
                    </a:cubicBezTo>
                    <a:cubicBezTo>
                      <a:pt x="44" y="666"/>
                      <a:pt x="44" y="666"/>
                      <a:pt x="44" y="666"/>
                    </a:cubicBezTo>
                    <a:cubicBezTo>
                      <a:pt x="44" y="667"/>
                      <a:pt x="44" y="667"/>
                      <a:pt x="44" y="667"/>
                    </a:cubicBezTo>
                    <a:cubicBezTo>
                      <a:pt x="45" y="666"/>
                      <a:pt x="45" y="666"/>
                      <a:pt x="45" y="666"/>
                    </a:cubicBezTo>
                    <a:cubicBezTo>
                      <a:pt x="44" y="666"/>
                      <a:pt x="44" y="666"/>
                      <a:pt x="44" y="666"/>
                    </a:cubicBezTo>
                    <a:cubicBezTo>
                      <a:pt x="44" y="666"/>
                      <a:pt x="44" y="667"/>
                      <a:pt x="44" y="667"/>
                    </a:cubicBezTo>
                    <a:cubicBezTo>
                      <a:pt x="45" y="666"/>
                      <a:pt x="45" y="666"/>
                      <a:pt x="45" y="666"/>
                    </a:cubicBezTo>
                    <a:cubicBezTo>
                      <a:pt x="44" y="666"/>
                      <a:pt x="44" y="666"/>
                      <a:pt x="44" y="666"/>
                    </a:cubicBezTo>
                    <a:cubicBezTo>
                      <a:pt x="45" y="666"/>
                      <a:pt x="45" y="666"/>
                      <a:pt x="45" y="666"/>
                    </a:cubicBezTo>
                    <a:cubicBezTo>
                      <a:pt x="44" y="665"/>
                      <a:pt x="44" y="665"/>
                      <a:pt x="44" y="665"/>
                    </a:cubicBezTo>
                    <a:cubicBezTo>
                      <a:pt x="44" y="666"/>
                      <a:pt x="44" y="666"/>
                      <a:pt x="44" y="666"/>
                    </a:cubicBezTo>
                    <a:cubicBezTo>
                      <a:pt x="45" y="666"/>
                      <a:pt x="45" y="666"/>
                      <a:pt x="45" y="666"/>
                    </a:cubicBezTo>
                    <a:cubicBezTo>
                      <a:pt x="44" y="665"/>
                      <a:pt x="44" y="665"/>
                      <a:pt x="44" y="665"/>
                    </a:cubicBezTo>
                    <a:cubicBezTo>
                      <a:pt x="45" y="666"/>
                      <a:pt x="45" y="666"/>
                      <a:pt x="45" y="666"/>
                    </a:cubicBezTo>
                    <a:cubicBezTo>
                      <a:pt x="44" y="665"/>
                      <a:pt x="44" y="665"/>
                      <a:pt x="44" y="665"/>
                    </a:cubicBezTo>
                    <a:cubicBezTo>
                      <a:pt x="45" y="666"/>
                      <a:pt x="45" y="666"/>
                      <a:pt x="45" y="666"/>
                    </a:cubicBezTo>
                    <a:cubicBezTo>
                      <a:pt x="45" y="665"/>
                      <a:pt x="45" y="665"/>
                      <a:pt x="45" y="665"/>
                    </a:cubicBezTo>
                    <a:cubicBezTo>
                      <a:pt x="44" y="665"/>
                      <a:pt x="44" y="665"/>
                      <a:pt x="44" y="665"/>
                    </a:cubicBezTo>
                    <a:cubicBezTo>
                      <a:pt x="45" y="666"/>
                      <a:pt x="45" y="666"/>
                      <a:pt x="45" y="666"/>
                    </a:cubicBezTo>
                    <a:cubicBezTo>
                      <a:pt x="45" y="665"/>
                      <a:pt x="45" y="665"/>
                      <a:pt x="45" y="665"/>
                    </a:cubicBezTo>
                    <a:cubicBezTo>
                      <a:pt x="45" y="666"/>
                      <a:pt x="45" y="666"/>
                      <a:pt x="45" y="666"/>
                    </a:cubicBezTo>
                    <a:cubicBezTo>
                      <a:pt x="45" y="664"/>
                      <a:pt x="45" y="664"/>
                      <a:pt x="45" y="664"/>
                    </a:cubicBezTo>
                    <a:cubicBezTo>
                      <a:pt x="45" y="665"/>
                      <a:pt x="45" y="665"/>
                      <a:pt x="45" y="665"/>
                    </a:cubicBezTo>
                    <a:cubicBezTo>
                      <a:pt x="45" y="666"/>
                      <a:pt x="45" y="666"/>
                      <a:pt x="45" y="666"/>
                    </a:cubicBezTo>
                    <a:cubicBezTo>
                      <a:pt x="45" y="664"/>
                      <a:pt x="45" y="664"/>
                      <a:pt x="45" y="664"/>
                    </a:cubicBezTo>
                    <a:cubicBezTo>
                      <a:pt x="45" y="665"/>
                      <a:pt x="45" y="665"/>
                      <a:pt x="45" y="665"/>
                    </a:cubicBezTo>
                    <a:cubicBezTo>
                      <a:pt x="45" y="665"/>
                      <a:pt x="45" y="665"/>
                      <a:pt x="45" y="665"/>
                    </a:cubicBezTo>
                    <a:cubicBezTo>
                      <a:pt x="45" y="664"/>
                      <a:pt x="45" y="664"/>
                      <a:pt x="45" y="664"/>
                    </a:cubicBezTo>
                    <a:cubicBezTo>
                      <a:pt x="45" y="665"/>
                      <a:pt x="45" y="665"/>
                      <a:pt x="45" y="665"/>
                    </a:cubicBezTo>
                    <a:cubicBezTo>
                      <a:pt x="45" y="665"/>
                      <a:pt x="45" y="665"/>
                      <a:pt x="45" y="665"/>
                    </a:cubicBezTo>
                    <a:cubicBezTo>
                      <a:pt x="45" y="665"/>
                      <a:pt x="45" y="665"/>
                      <a:pt x="45" y="665"/>
                    </a:cubicBezTo>
                    <a:cubicBezTo>
                      <a:pt x="45" y="664"/>
                      <a:pt x="44" y="664"/>
                      <a:pt x="43" y="663"/>
                    </a:cubicBezTo>
                    <a:cubicBezTo>
                      <a:pt x="38" y="661"/>
                      <a:pt x="29" y="657"/>
                      <a:pt x="21" y="653"/>
                    </a:cubicBezTo>
                    <a:cubicBezTo>
                      <a:pt x="17" y="651"/>
                      <a:pt x="13" y="649"/>
                      <a:pt x="10" y="647"/>
                    </a:cubicBezTo>
                    <a:cubicBezTo>
                      <a:pt x="8" y="647"/>
                      <a:pt x="7" y="646"/>
                      <a:pt x="6" y="646"/>
                    </a:cubicBezTo>
                    <a:cubicBezTo>
                      <a:pt x="6" y="645"/>
                      <a:pt x="5" y="645"/>
                      <a:pt x="5" y="645"/>
                    </a:cubicBezTo>
                    <a:cubicBezTo>
                      <a:pt x="4" y="645"/>
                      <a:pt x="4" y="645"/>
                      <a:pt x="4" y="645"/>
                    </a:cubicBezTo>
                    <a:cubicBezTo>
                      <a:pt x="3" y="645"/>
                      <a:pt x="3" y="645"/>
                      <a:pt x="3" y="645"/>
                    </a:cubicBezTo>
                    <a:cubicBezTo>
                      <a:pt x="3" y="645"/>
                      <a:pt x="3" y="645"/>
                      <a:pt x="2" y="646"/>
                    </a:cubicBezTo>
                    <a:cubicBezTo>
                      <a:pt x="2" y="646"/>
                      <a:pt x="2" y="647"/>
                      <a:pt x="3" y="648"/>
                    </a:cubicBezTo>
                    <a:cubicBezTo>
                      <a:pt x="44" y="674"/>
                      <a:pt x="44" y="674"/>
                      <a:pt x="44" y="674"/>
                    </a:cubicBezTo>
                    <a:cubicBezTo>
                      <a:pt x="45" y="672"/>
                      <a:pt x="45" y="672"/>
                      <a:pt x="45" y="672"/>
                    </a:cubicBezTo>
                    <a:cubicBezTo>
                      <a:pt x="44" y="671"/>
                      <a:pt x="44" y="671"/>
                      <a:pt x="44" y="671"/>
                    </a:cubicBezTo>
                    <a:cubicBezTo>
                      <a:pt x="45" y="672"/>
                      <a:pt x="45" y="672"/>
                      <a:pt x="45" y="672"/>
                    </a:cubicBezTo>
                    <a:cubicBezTo>
                      <a:pt x="45" y="671"/>
                      <a:pt x="45" y="671"/>
                      <a:pt x="45" y="671"/>
                    </a:cubicBezTo>
                    <a:cubicBezTo>
                      <a:pt x="44" y="671"/>
                      <a:pt x="44" y="671"/>
                      <a:pt x="44" y="671"/>
                    </a:cubicBezTo>
                    <a:cubicBezTo>
                      <a:pt x="45" y="672"/>
                      <a:pt x="45" y="672"/>
                      <a:pt x="45" y="672"/>
                    </a:cubicBezTo>
                    <a:cubicBezTo>
                      <a:pt x="45" y="671"/>
                      <a:pt x="45" y="671"/>
                      <a:pt x="45" y="671"/>
                    </a:cubicBezTo>
                    <a:cubicBezTo>
                      <a:pt x="45" y="672"/>
                      <a:pt x="45" y="672"/>
                      <a:pt x="45" y="672"/>
                    </a:cubicBezTo>
                    <a:cubicBezTo>
                      <a:pt x="45" y="671"/>
                      <a:pt x="45" y="671"/>
                      <a:pt x="45" y="671"/>
                    </a:cubicBezTo>
                    <a:cubicBezTo>
                      <a:pt x="45" y="671"/>
                      <a:pt x="45" y="671"/>
                      <a:pt x="45" y="671"/>
                    </a:cubicBezTo>
                    <a:cubicBezTo>
                      <a:pt x="45" y="672"/>
                      <a:pt x="45" y="672"/>
                      <a:pt x="45" y="672"/>
                    </a:cubicBezTo>
                    <a:cubicBezTo>
                      <a:pt x="45" y="671"/>
                      <a:pt x="45" y="671"/>
                      <a:pt x="45" y="671"/>
                    </a:cubicBezTo>
                    <a:cubicBezTo>
                      <a:pt x="45" y="672"/>
                      <a:pt x="45" y="672"/>
                      <a:pt x="45" y="672"/>
                    </a:cubicBezTo>
                    <a:cubicBezTo>
                      <a:pt x="45" y="671"/>
                      <a:pt x="45" y="671"/>
                      <a:pt x="45" y="671"/>
                    </a:cubicBezTo>
                    <a:cubicBezTo>
                      <a:pt x="45" y="671"/>
                      <a:pt x="45" y="671"/>
                      <a:pt x="45" y="671"/>
                    </a:cubicBezTo>
                    <a:cubicBezTo>
                      <a:pt x="45" y="672"/>
                      <a:pt x="45" y="672"/>
                      <a:pt x="45" y="672"/>
                    </a:cubicBezTo>
                    <a:cubicBezTo>
                      <a:pt x="45" y="671"/>
                      <a:pt x="45" y="671"/>
                      <a:pt x="45" y="671"/>
                    </a:cubicBezTo>
                    <a:cubicBezTo>
                      <a:pt x="45" y="671"/>
                      <a:pt x="45" y="671"/>
                      <a:pt x="45" y="671"/>
                    </a:cubicBezTo>
                    <a:cubicBezTo>
                      <a:pt x="45" y="671"/>
                      <a:pt x="45" y="671"/>
                      <a:pt x="45" y="671"/>
                    </a:cubicBezTo>
                    <a:cubicBezTo>
                      <a:pt x="45" y="671"/>
                      <a:pt x="45" y="671"/>
                      <a:pt x="45" y="671"/>
                    </a:cubicBezTo>
                    <a:cubicBezTo>
                      <a:pt x="45" y="671"/>
                      <a:pt x="45" y="671"/>
                      <a:pt x="45" y="671"/>
                    </a:cubicBezTo>
                    <a:cubicBezTo>
                      <a:pt x="45" y="671"/>
                      <a:pt x="45" y="671"/>
                      <a:pt x="45" y="671"/>
                    </a:cubicBezTo>
                    <a:cubicBezTo>
                      <a:pt x="45" y="671"/>
                      <a:pt x="44" y="670"/>
                      <a:pt x="43" y="670"/>
                    </a:cubicBezTo>
                    <a:cubicBezTo>
                      <a:pt x="39" y="668"/>
                      <a:pt x="30" y="663"/>
                      <a:pt x="21" y="659"/>
                    </a:cubicBezTo>
                    <a:cubicBezTo>
                      <a:pt x="17" y="657"/>
                      <a:pt x="13" y="655"/>
                      <a:pt x="10" y="654"/>
                    </a:cubicBezTo>
                    <a:cubicBezTo>
                      <a:pt x="9" y="653"/>
                      <a:pt x="8" y="653"/>
                      <a:pt x="6" y="652"/>
                    </a:cubicBezTo>
                    <a:cubicBezTo>
                      <a:pt x="6" y="652"/>
                      <a:pt x="6" y="652"/>
                      <a:pt x="5" y="652"/>
                    </a:cubicBezTo>
                    <a:cubicBezTo>
                      <a:pt x="5" y="652"/>
                      <a:pt x="4" y="652"/>
                      <a:pt x="4" y="652"/>
                    </a:cubicBezTo>
                    <a:cubicBezTo>
                      <a:pt x="3" y="652"/>
                      <a:pt x="3" y="652"/>
                      <a:pt x="3" y="652"/>
                    </a:cubicBezTo>
                    <a:cubicBezTo>
                      <a:pt x="3" y="652"/>
                      <a:pt x="3" y="652"/>
                      <a:pt x="3" y="652"/>
                    </a:cubicBezTo>
                    <a:cubicBezTo>
                      <a:pt x="4" y="653"/>
                      <a:pt x="4" y="653"/>
                      <a:pt x="4" y="653"/>
                    </a:cubicBezTo>
                    <a:cubicBezTo>
                      <a:pt x="3" y="652"/>
                      <a:pt x="3" y="652"/>
                      <a:pt x="3" y="652"/>
                    </a:cubicBezTo>
                    <a:cubicBezTo>
                      <a:pt x="2" y="653"/>
                      <a:pt x="2" y="653"/>
                      <a:pt x="2" y="653"/>
                    </a:cubicBezTo>
                    <a:cubicBezTo>
                      <a:pt x="2" y="654"/>
                      <a:pt x="3" y="654"/>
                      <a:pt x="3" y="654"/>
                    </a:cubicBezTo>
                    <a:cubicBezTo>
                      <a:pt x="3" y="655"/>
                      <a:pt x="3" y="655"/>
                      <a:pt x="3" y="655"/>
                    </a:cubicBezTo>
                    <a:cubicBezTo>
                      <a:pt x="4" y="655"/>
                      <a:pt x="5" y="656"/>
                      <a:pt x="6" y="657"/>
                    </a:cubicBezTo>
                    <a:cubicBezTo>
                      <a:pt x="16" y="663"/>
                      <a:pt x="44" y="680"/>
                      <a:pt x="44" y="680"/>
                    </a:cubicBezTo>
                    <a:cubicBezTo>
                      <a:pt x="45" y="679"/>
                      <a:pt x="45" y="679"/>
                      <a:pt x="45" y="679"/>
                    </a:cubicBezTo>
                    <a:cubicBezTo>
                      <a:pt x="44" y="678"/>
                      <a:pt x="44" y="678"/>
                      <a:pt x="44" y="678"/>
                    </a:cubicBezTo>
                    <a:cubicBezTo>
                      <a:pt x="45" y="679"/>
                      <a:pt x="45" y="679"/>
                      <a:pt x="45" y="679"/>
                    </a:cubicBezTo>
                    <a:cubicBezTo>
                      <a:pt x="45" y="678"/>
                      <a:pt x="45" y="678"/>
                      <a:pt x="45" y="678"/>
                    </a:cubicBezTo>
                    <a:cubicBezTo>
                      <a:pt x="45" y="678"/>
                      <a:pt x="44" y="678"/>
                      <a:pt x="44" y="678"/>
                    </a:cubicBezTo>
                    <a:cubicBezTo>
                      <a:pt x="45" y="679"/>
                      <a:pt x="45" y="679"/>
                      <a:pt x="45" y="679"/>
                    </a:cubicBezTo>
                    <a:cubicBezTo>
                      <a:pt x="45" y="678"/>
                      <a:pt x="45" y="678"/>
                      <a:pt x="45" y="678"/>
                    </a:cubicBezTo>
                    <a:cubicBezTo>
                      <a:pt x="45" y="679"/>
                      <a:pt x="45" y="679"/>
                      <a:pt x="45" y="679"/>
                    </a:cubicBezTo>
                    <a:cubicBezTo>
                      <a:pt x="45" y="678"/>
                      <a:pt x="45" y="678"/>
                      <a:pt x="45" y="678"/>
                    </a:cubicBezTo>
                    <a:cubicBezTo>
                      <a:pt x="45" y="678"/>
                      <a:pt x="45" y="678"/>
                      <a:pt x="45" y="678"/>
                    </a:cubicBezTo>
                    <a:cubicBezTo>
                      <a:pt x="45" y="679"/>
                      <a:pt x="45" y="679"/>
                      <a:pt x="45" y="679"/>
                    </a:cubicBezTo>
                    <a:cubicBezTo>
                      <a:pt x="45" y="678"/>
                      <a:pt x="45" y="678"/>
                      <a:pt x="45" y="678"/>
                    </a:cubicBezTo>
                    <a:cubicBezTo>
                      <a:pt x="45" y="678"/>
                      <a:pt x="45" y="678"/>
                      <a:pt x="45" y="678"/>
                    </a:cubicBezTo>
                    <a:cubicBezTo>
                      <a:pt x="45" y="678"/>
                      <a:pt x="45" y="678"/>
                      <a:pt x="45" y="678"/>
                    </a:cubicBezTo>
                    <a:cubicBezTo>
                      <a:pt x="45" y="678"/>
                      <a:pt x="45" y="678"/>
                      <a:pt x="45" y="678"/>
                    </a:cubicBezTo>
                    <a:cubicBezTo>
                      <a:pt x="45" y="678"/>
                      <a:pt x="45" y="678"/>
                      <a:pt x="45" y="678"/>
                    </a:cubicBezTo>
                    <a:cubicBezTo>
                      <a:pt x="45" y="678"/>
                      <a:pt x="45" y="678"/>
                      <a:pt x="45" y="678"/>
                    </a:cubicBezTo>
                    <a:cubicBezTo>
                      <a:pt x="45" y="678"/>
                      <a:pt x="45" y="678"/>
                      <a:pt x="45" y="677"/>
                    </a:cubicBezTo>
                    <a:cubicBezTo>
                      <a:pt x="41" y="676"/>
                      <a:pt x="31" y="671"/>
                      <a:pt x="21" y="666"/>
                    </a:cubicBezTo>
                    <a:cubicBezTo>
                      <a:pt x="16" y="664"/>
                      <a:pt x="12" y="662"/>
                      <a:pt x="8" y="660"/>
                    </a:cubicBezTo>
                    <a:cubicBezTo>
                      <a:pt x="7" y="659"/>
                      <a:pt x="5" y="658"/>
                      <a:pt x="4" y="658"/>
                    </a:cubicBezTo>
                    <a:cubicBezTo>
                      <a:pt x="4" y="658"/>
                      <a:pt x="4" y="658"/>
                      <a:pt x="3" y="657"/>
                    </a:cubicBezTo>
                    <a:cubicBezTo>
                      <a:pt x="3" y="657"/>
                      <a:pt x="3" y="657"/>
                      <a:pt x="3" y="657"/>
                    </a:cubicBezTo>
                    <a:cubicBezTo>
                      <a:pt x="3" y="657"/>
                      <a:pt x="3" y="657"/>
                      <a:pt x="3" y="657"/>
                    </a:cubicBezTo>
                    <a:cubicBezTo>
                      <a:pt x="3" y="657"/>
                      <a:pt x="3" y="657"/>
                      <a:pt x="3" y="657"/>
                    </a:cubicBezTo>
                    <a:cubicBezTo>
                      <a:pt x="3" y="657"/>
                      <a:pt x="3" y="657"/>
                      <a:pt x="3" y="657"/>
                    </a:cubicBezTo>
                    <a:cubicBezTo>
                      <a:pt x="3" y="657"/>
                      <a:pt x="3" y="657"/>
                      <a:pt x="2" y="657"/>
                    </a:cubicBezTo>
                    <a:cubicBezTo>
                      <a:pt x="2" y="657"/>
                      <a:pt x="1" y="657"/>
                      <a:pt x="1" y="658"/>
                    </a:cubicBezTo>
                    <a:cubicBezTo>
                      <a:pt x="1" y="659"/>
                      <a:pt x="1" y="659"/>
                      <a:pt x="1" y="660"/>
                    </a:cubicBezTo>
                    <a:cubicBezTo>
                      <a:pt x="45" y="687"/>
                      <a:pt x="45" y="687"/>
                      <a:pt x="45" y="687"/>
                    </a:cubicBezTo>
                    <a:cubicBezTo>
                      <a:pt x="45" y="686"/>
                      <a:pt x="45" y="686"/>
                      <a:pt x="45" y="686"/>
                    </a:cubicBezTo>
                    <a:cubicBezTo>
                      <a:pt x="44" y="685"/>
                      <a:pt x="44" y="685"/>
                      <a:pt x="44" y="685"/>
                    </a:cubicBezTo>
                    <a:cubicBezTo>
                      <a:pt x="45" y="685"/>
                      <a:pt x="45" y="685"/>
                      <a:pt x="45" y="685"/>
                    </a:cubicBezTo>
                    <a:cubicBezTo>
                      <a:pt x="45" y="684"/>
                      <a:pt x="45" y="684"/>
                      <a:pt x="45" y="684"/>
                    </a:cubicBezTo>
                    <a:cubicBezTo>
                      <a:pt x="45" y="684"/>
                      <a:pt x="44" y="684"/>
                      <a:pt x="44" y="685"/>
                    </a:cubicBezTo>
                    <a:cubicBezTo>
                      <a:pt x="45" y="685"/>
                      <a:pt x="45" y="685"/>
                      <a:pt x="45" y="685"/>
                    </a:cubicBezTo>
                    <a:cubicBezTo>
                      <a:pt x="45" y="684"/>
                      <a:pt x="45" y="684"/>
                      <a:pt x="45" y="684"/>
                    </a:cubicBezTo>
                    <a:cubicBezTo>
                      <a:pt x="45" y="685"/>
                      <a:pt x="45" y="685"/>
                      <a:pt x="45" y="685"/>
                    </a:cubicBezTo>
                    <a:cubicBezTo>
                      <a:pt x="45" y="684"/>
                      <a:pt x="45" y="684"/>
                      <a:pt x="45" y="684"/>
                    </a:cubicBezTo>
                    <a:cubicBezTo>
                      <a:pt x="45" y="684"/>
                      <a:pt x="45" y="684"/>
                      <a:pt x="45" y="684"/>
                    </a:cubicBezTo>
                    <a:cubicBezTo>
                      <a:pt x="45" y="685"/>
                      <a:pt x="45" y="685"/>
                      <a:pt x="45" y="685"/>
                    </a:cubicBezTo>
                    <a:cubicBezTo>
                      <a:pt x="45" y="684"/>
                      <a:pt x="45" y="684"/>
                      <a:pt x="45" y="684"/>
                    </a:cubicBezTo>
                    <a:cubicBezTo>
                      <a:pt x="45" y="684"/>
                      <a:pt x="45" y="684"/>
                      <a:pt x="45" y="684"/>
                    </a:cubicBezTo>
                    <a:cubicBezTo>
                      <a:pt x="45" y="684"/>
                      <a:pt x="45" y="684"/>
                      <a:pt x="45" y="684"/>
                    </a:cubicBezTo>
                    <a:cubicBezTo>
                      <a:pt x="45" y="684"/>
                      <a:pt x="45" y="684"/>
                      <a:pt x="45" y="684"/>
                    </a:cubicBezTo>
                    <a:cubicBezTo>
                      <a:pt x="45" y="684"/>
                      <a:pt x="45" y="684"/>
                      <a:pt x="45" y="684"/>
                    </a:cubicBezTo>
                    <a:cubicBezTo>
                      <a:pt x="45" y="684"/>
                      <a:pt x="45" y="684"/>
                      <a:pt x="45" y="684"/>
                    </a:cubicBezTo>
                    <a:cubicBezTo>
                      <a:pt x="45" y="684"/>
                      <a:pt x="44" y="684"/>
                      <a:pt x="43" y="683"/>
                    </a:cubicBezTo>
                    <a:cubicBezTo>
                      <a:pt x="38" y="681"/>
                      <a:pt x="29" y="677"/>
                      <a:pt x="21" y="673"/>
                    </a:cubicBezTo>
                    <a:cubicBezTo>
                      <a:pt x="17" y="671"/>
                      <a:pt x="13" y="669"/>
                      <a:pt x="10" y="668"/>
                    </a:cubicBezTo>
                    <a:cubicBezTo>
                      <a:pt x="8" y="667"/>
                      <a:pt x="7" y="666"/>
                      <a:pt x="6" y="666"/>
                    </a:cubicBezTo>
                    <a:cubicBezTo>
                      <a:pt x="5" y="666"/>
                      <a:pt x="5" y="666"/>
                      <a:pt x="5" y="666"/>
                    </a:cubicBezTo>
                    <a:cubicBezTo>
                      <a:pt x="4" y="665"/>
                      <a:pt x="4" y="665"/>
                      <a:pt x="3" y="665"/>
                    </a:cubicBezTo>
                    <a:cubicBezTo>
                      <a:pt x="3" y="665"/>
                      <a:pt x="3" y="665"/>
                      <a:pt x="3" y="665"/>
                    </a:cubicBezTo>
                    <a:cubicBezTo>
                      <a:pt x="3" y="665"/>
                      <a:pt x="2" y="666"/>
                      <a:pt x="2" y="666"/>
                    </a:cubicBezTo>
                    <a:cubicBezTo>
                      <a:pt x="2" y="667"/>
                      <a:pt x="2" y="668"/>
                      <a:pt x="3" y="668"/>
                    </a:cubicBezTo>
                    <a:cubicBezTo>
                      <a:pt x="43" y="693"/>
                      <a:pt x="43" y="693"/>
                      <a:pt x="43" y="693"/>
                    </a:cubicBezTo>
                    <a:cubicBezTo>
                      <a:pt x="44" y="692"/>
                      <a:pt x="44" y="692"/>
                      <a:pt x="44" y="692"/>
                    </a:cubicBezTo>
                    <a:cubicBezTo>
                      <a:pt x="43" y="691"/>
                      <a:pt x="43" y="691"/>
                      <a:pt x="43" y="691"/>
                    </a:cubicBezTo>
                    <a:cubicBezTo>
                      <a:pt x="44" y="692"/>
                      <a:pt x="44" y="692"/>
                      <a:pt x="44" y="692"/>
                    </a:cubicBezTo>
                    <a:cubicBezTo>
                      <a:pt x="43" y="691"/>
                      <a:pt x="43" y="691"/>
                      <a:pt x="43" y="691"/>
                    </a:cubicBezTo>
                    <a:cubicBezTo>
                      <a:pt x="43" y="691"/>
                      <a:pt x="43" y="691"/>
                      <a:pt x="43" y="691"/>
                    </a:cubicBezTo>
                    <a:cubicBezTo>
                      <a:pt x="44" y="692"/>
                      <a:pt x="44" y="692"/>
                      <a:pt x="44" y="692"/>
                    </a:cubicBezTo>
                    <a:cubicBezTo>
                      <a:pt x="43" y="691"/>
                      <a:pt x="43" y="691"/>
                      <a:pt x="43" y="691"/>
                    </a:cubicBezTo>
                    <a:cubicBezTo>
                      <a:pt x="44" y="692"/>
                      <a:pt x="44" y="692"/>
                      <a:pt x="44" y="692"/>
                    </a:cubicBezTo>
                    <a:cubicBezTo>
                      <a:pt x="44" y="691"/>
                      <a:pt x="44" y="691"/>
                      <a:pt x="44" y="691"/>
                    </a:cubicBezTo>
                    <a:cubicBezTo>
                      <a:pt x="43" y="691"/>
                      <a:pt x="43" y="691"/>
                      <a:pt x="43" y="691"/>
                    </a:cubicBezTo>
                    <a:cubicBezTo>
                      <a:pt x="44" y="692"/>
                      <a:pt x="44" y="692"/>
                      <a:pt x="44" y="692"/>
                    </a:cubicBezTo>
                    <a:cubicBezTo>
                      <a:pt x="44" y="691"/>
                      <a:pt x="44" y="691"/>
                      <a:pt x="44" y="691"/>
                    </a:cubicBezTo>
                    <a:cubicBezTo>
                      <a:pt x="44" y="692"/>
                      <a:pt x="44" y="692"/>
                      <a:pt x="44" y="692"/>
                    </a:cubicBezTo>
                    <a:cubicBezTo>
                      <a:pt x="44" y="691"/>
                      <a:pt x="44" y="691"/>
                      <a:pt x="44" y="691"/>
                    </a:cubicBezTo>
                    <a:cubicBezTo>
                      <a:pt x="44" y="691"/>
                      <a:pt x="44" y="691"/>
                      <a:pt x="44" y="691"/>
                    </a:cubicBezTo>
                    <a:cubicBezTo>
                      <a:pt x="44" y="692"/>
                      <a:pt x="44" y="692"/>
                      <a:pt x="44" y="692"/>
                    </a:cubicBezTo>
                    <a:cubicBezTo>
                      <a:pt x="44" y="691"/>
                      <a:pt x="44" y="691"/>
                      <a:pt x="44" y="691"/>
                    </a:cubicBezTo>
                    <a:cubicBezTo>
                      <a:pt x="44" y="691"/>
                      <a:pt x="44" y="691"/>
                      <a:pt x="44" y="691"/>
                    </a:cubicBezTo>
                    <a:cubicBezTo>
                      <a:pt x="44" y="691"/>
                      <a:pt x="44" y="691"/>
                      <a:pt x="44" y="691"/>
                    </a:cubicBezTo>
                    <a:cubicBezTo>
                      <a:pt x="44" y="691"/>
                      <a:pt x="44" y="691"/>
                      <a:pt x="44" y="691"/>
                    </a:cubicBezTo>
                    <a:cubicBezTo>
                      <a:pt x="44" y="691"/>
                      <a:pt x="44" y="691"/>
                      <a:pt x="44" y="691"/>
                    </a:cubicBezTo>
                    <a:cubicBezTo>
                      <a:pt x="44" y="691"/>
                      <a:pt x="44" y="691"/>
                      <a:pt x="44" y="691"/>
                    </a:cubicBezTo>
                    <a:cubicBezTo>
                      <a:pt x="44" y="691"/>
                      <a:pt x="43" y="690"/>
                      <a:pt x="42" y="690"/>
                    </a:cubicBezTo>
                    <a:cubicBezTo>
                      <a:pt x="37" y="687"/>
                      <a:pt x="28" y="682"/>
                      <a:pt x="20" y="678"/>
                    </a:cubicBezTo>
                    <a:cubicBezTo>
                      <a:pt x="16" y="676"/>
                      <a:pt x="12" y="674"/>
                      <a:pt x="9" y="672"/>
                    </a:cubicBezTo>
                    <a:cubicBezTo>
                      <a:pt x="7" y="671"/>
                      <a:pt x="6" y="671"/>
                      <a:pt x="5" y="670"/>
                    </a:cubicBezTo>
                    <a:cubicBezTo>
                      <a:pt x="4" y="670"/>
                      <a:pt x="4" y="670"/>
                      <a:pt x="4" y="670"/>
                    </a:cubicBezTo>
                    <a:cubicBezTo>
                      <a:pt x="3" y="670"/>
                      <a:pt x="3" y="670"/>
                      <a:pt x="3" y="670"/>
                    </a:cubicBezTo>
                    <a:cubicBezTo>
                      <a:pt x="2" y="669"/>
                      <a:pt x="2" y="669"/>
                      <a:pt x="2" y="669"/>
                    </a:cubicBezTo>
                    <a:cubicBezTo>
                      <a:pt x="2" y="670"/>
                      <a:pt x="2" y="670"/>
                      <a:pt x="2" y="670"/>
                    </a:cubicBezTo>
                    <a:cubicBezTo>
                      <a:pt x="2" y="670"/>
                      <a:pt x="1" y="670"/>
                      <a:pt x="1" y="670"/>
                    </a:cubicBezTo>
                    <a:cubicBezTo>
                      <a:pt x="2" y="671"/>
                      <a:pt x="2" y="671"/>
                      <a:pt x="2" y="671"/>
                    </a:cubicBezTo>
                    <a:cubicBezTo>
                      <a:pt x="1" y="670"/>
                      <a:pt x="1" y="670"/>
                      <a:pt x="1" y="670"/>
                    </a:cubicBezTo>
                    <a:cubicBezTo>
                      <a:pt x="1" y="670"/>
                      <a:pt x="1" y="671"/>
                      <a:pt x="1" y="671"/>
                    </a:cubicBezTo>
                    <a:cubicBezTo>
                      <a:pt x="1" y="671"/>
                      <a:pt x="1" y="672"/>
                      <a:pt x="1" y="672"/>
                    </a:cubicBezTo>
                    <a:cubicBezTo>
                      <a:pt x="1" y="672"/>
                      <a:pt x="1" y="672"/>
                      <a:pt x="2" y="672"/>
                    </a:cubicBezTo>
                    <a:cubicBezTo>
                      <a:pt x="2" y="673"/>
                      <a:pt x="3" y="673"/>
                      <a:pt x="4" y="674"/>
                    </a:cubicBezTo>
                    <a:cubicBezTo>
                      <a:pt x="14" y="681"/>
                      <a:pt x="44" y="699"/>
                      <a:pt x="44" y="699"/>
                    </a:cubicBezTo>
                    <a:cubicBezTo>
                      <a:pt x="45" y="698"/>
                      <a:pt x="45" y="698"/>
                      <a:pt x="45" y="698"/>
                    </a:cubicBezTo>
                    <a:cubicBezTo>
                      <a:pt x="46" y="696"/>
                      <a:pt x="46" y="696"/>
                      <a:pt x="46" y="696"/>
                    </a:cubicBezTo>
                    <a:cubicBezTo>
                      <a:pt x="4" y="677"/>
                      <a:pt x="4" y="677"/>
                      <a:pt x="4" y="677"/>
                    </a:cubicBezTo>
                    <a:cubicBezTo>
                      <a:pt x="3" y="677"/>
                      <a:pt x="2" y="677"/>
                      <a:pt x="2" y="678"/>
                    </a:cubicBezTo>
                    <a:cubicBezTo>
                      <a:pt x="2" y="679"/>
                      <a:pt x="2" y="680"/>
                      <a:pt x="3" y="680"/>
                    </a:cubicBezTo>
                    <a:cubicBezTo>
                      <a:pt x="23" y="693"/>
                      <a:pt x="23" y="693"/>
                      <a:pt x="23" y="693"/>
                    </a:cubicBezTo>
                    <a:cubicBezTo>
                      <a:pt x="4" y="684"/>
                      <a:pt x="4" y="684"/>
                      <a:pt x="4" y="684"/>
                    </a:cubicBezTo>
                    <a:cubicBezTo>
                      <a:pt x="3" y="684"/>
                      <a:pt x="3" y="684"/>
                      <a:pt x="2" y="684"/>
                    </a:cubicBezTo>
                    <a:cubicBezTo>
                      <a:pt x="2" y="685"/>
                      <a:pt x="2" y="685"/>
                      <a:pt x="2" y="685"/>
                    </a:cubicBezTo>
                    <a:cubicBezTo>
                      <a:pt x="2" y="686"/>
                      <a:pt x="2" y="686"/>
                      <a:pt x="2" y="686"/>
                    </a:cubicBezTo>
                    <a:cubicBezTo>
                      <a:pt x="3" y="687"/>
                      <a:pt x="3" y="687"/>
                      <a:pt x="3" y="687"/>
                    </a:cubicBezTo>
                    <a:cubicBezTo>
                      <a:pt x="3" y="687"/>
                      <a:pt x="4" y="688"/>
                      <a:pt x="6" y="689"/>
                    </a:cubicBezTo>
                    <a:cubicBezTo>
                      <a:pt x="10" y="692"/>
                      <a:pt x="20" y="698"/>
                      <a:pt x="28" y="702"/>
                    </a:cubicBezTo>
                    <a:cubicBezTo>
                      <a:pt x="32" y="705"/>
                      <a:pt x="36" y="707"/>
                      <a:pt x="39" y="709"/>
                    </a:cubicBezTo>
                    <a:cubicBezTo>
                      <a:pt x="40" y="710"/>
                      <a:pt x="41" y="711"/>
                      <a:pt x="42" y="711"/>
                    </a:cubicBezTo>
                    <a:cubicBezTo>
                      <a:pt x="42" y="711"/>
                      <a:pt x="43" y="711"/>
                      <a:pt x="43" y="712"/>
                    </a:cubicBezTo>
                    <a:cubicBezTo>
                      <a:pt x="43" y="712"/>
                      <a:pt x="43" y="712"/>
                      <a:pt x="43" y="712"/>
                    </a:cubicBezTo>
                    <a:cubicBezTo>
                      <a:pt x="43" y="711"/>
                      <a:pt x="43" y="711"/>
                      <a:pt x="43" y="711"/>
                    </a:cubicBezTo>
                    <a:cubicBezTo>
                      <a:pt x="43" y="712"/>
                      <a:pt x="43" y="712"/>
                      <a:pt x="43" y="712"/>
                    </a:cubicBezTo>
                    <a:cubicBezTo>
                      <a:pt x="43" y="712"/>
                      <a:pt x="43" y="712"/>
                      <a:pt x="43" y="712"/>
                    </a:cubicBezTo>
                    <a:cubicBezTo>
                      <a:pt x="43" y="711"/>
                      <a:pt x="43" y="711"/>
                      <a:pt x="43" y="711"/>
                    </a:cubicBezTo>
                    <a:cubicBezTo>
                      <a:pt x="43" y="712"/>
                      <a:pt x="43" y="712"/>
                      <a:pt x="43" y="712"/>
                    </a:cubicBezTo>
                    <a:cubicBezTo>
                      <a:pt x="44" y="711"/>
                      <a:pt x="44" y="711"/>
                      <a:pt x="44" y="711"/>
                    </a:cubicBezTo>
                    <a:cubicBezTo>
                      <a:pt x="43" y="712"/>
                      <a:pt x="43" y="712"/>
                      <a:pt x="43" y="712"/>
                    </a:cubicBezTo>
                    <a:cubicBezTo>
                      <a:pt x="43" y="712"/>
                      <a:pt x="43" y="712"/>
                      <a:pt x="43" y="712"/>
                    </a:cubicBezTo>
                    <a:cubicBezTo>
                      <a:pt x="44" y="711"/>
                      <a:pt x="44" y="711"/>
                      <a:pt x="44" y="711"/>
                    </a:cubicBezTo>
                    <a:cubicBezTo>
                      <a:pt x="43" y="712"/>
                      <a:pt x="43" y="712"/>
                      <a:pt x="43" y="712"/>
                    </a:cubicBezTo>
                    <a:cubicBezTo>
                      <a:pt x="44" y="711"/>
                      <a:pt x="44" y="711"/>
                      <a:pt x="44" y="711"/>
                    </a:cubicBezTo>
                    <a:cubicBezTo>
                      <a:pt x="43" y="711"/>
                      <a:pt x="43" y="711"/>
                      <a:pt x="43" y="711"/>
                    </a:cubicBezTo>
                    <a:cubicBezTo>
                      <a:pt x="43" y="712"/>
                      <a:pt x="43" y="712"/>
                      <a:pt x="43" y="712"/>
                    </a:cubicBezTo>
                    <a:cubicBezTo>
                      <a:pt x="44" y="711"/>
                      <a:pt x="44" y="711"/>
                      <a:pt x="44" y="711"/>
                    </a:cubicBezTo>
                    <a:cubicBezTo>
                      <a:pt x="43" y="711"/>
                      <a:pt x="43" y="711"/>
                      <a:pt x="43" y="711"/>
                    </a:cubicBezTo>
                    <a:cubicBezTo>
                      <a:pt x="44" y="711"/>
                      <a:pt x="44" y="711"/>
                      <a:pt x="44" y="711"/>
                    </a:cubicBezTo>
                    <a:cubicBezTo>
                      <a:pt x="43" y="711"/>
                      <a:pt x="43" y="711"/>
                      <a:pt x="43" y="711"/>
                    </a:cubicBezTo>
                    <a:cubicBezTo>
                      <a:pt x="43" y="711"/>
                      <a:pt x="43" y="711"/>
                      <a:pt x="43" y="711"/>
                    </a:cubicBezTo>
                    <a:cubicBezTo>
                      <a:pt x="44" y="711"/>
                      <a:pt x="44" y="711"/>
                      <a:pt x="44" y="711"/>
                    </a:cubicBezTo>
                    <a:cubicBezTo>
                      <a:pt x="43" y="711"/>
                      <a:pt x="43" y="711"/>
                      <a:pt x="43" y="711"/>
                    </a:cubicBezTo>
                    <a:cubicBezTo>
                      <a:pt x="44" y="711"/>
                      <a:pt x="44" y="711"/>
                      <a:pt x="44" y="711"/>
                    </a:cubicBezTo>
                    <a:cubicBezTo>
                      <a:pt x="45" y="709"/>
                      <a:pt x="45" y="709"/>
                      <a:pt x="45" y="709"/>
                    </a:cubicBezTo>
                    <a:cubicBezTo>
                      <a:pt x="4" y="691"/>
                      <a:pt x="4" y="691"/>
                      <a:pt x="4" y="691"/>
                    </a:cubicBezTo>
                    <a:cubicBezTo>
                      <a:pt x="3" y="690"/>
                      <a:pt x="3" y="691"/>
                      <a:pt x="2" y="691"/>
                    </a:cubicBezTo>
                    <a:cubicBezTo>
                      <a:pt x="2" y="692"/>
                      <a:pt x="2" y="693"/>
                      <a:pt x="3" y="693"/>
                    </a:cubicBezTo>
                    <a:cubicBezTo>
                      <a:pt x="21" y="705"/>
                      <a:pt x="21" y="705"/>
                      <a:pt x="21" y="705"/>
                    </a:cubicBezTo>
                    <a:cubicBezTo>
                      <a:pt x="4" y="697"/>
                      <a:pt x="4" y="697"/>
                      <a:pt x="4" y="697"/>
                    </a:cubicBezTo>
                    <a:cubicBezTo>
                      <a:pt x="4" y="696"/>
                      <a:pt x="3" y="697"/>
                      <a:pt x="2" y="697"/>
                    </a:cubicBezTo>
                    <a:cubicBezTo>
                      <a:pt x="2" y="698"/>
                      <a:pt x="2" y="699"/>
                      <a:pt x="3" y="699"/>
                    </a:cubicBezTo>
                    <a:cubicBezTo>
                      <a:pt x="44" y="725"/>
                      <a:pt x="44" y="725"/>
                      <a:pt x="44" y="725"/>
                    </a:cubicBezTo>
                    <a:cubicBezTo>
                      <a:pt x="44" y="723"/>
                      <a:pt x="44" y="723"/>
                      <a:pt x="44" y="723"/>
                    </a:cubicBezTo>
                    <a:cubicBezTo>
                      <a:pt x="45" y="722"/>
                      <a:pt x="45" y="722"/>
                      <a:pt x="45" y="722"/>
                    </a:cubicBezTo>
                    <a:cubicBezTo>
                      <a:pt x="45" y="722"/>
                      <a:pt x="35" y="717"/>
                      <a:pt x="25" y="711"/>
                    </a:cubicBezTo>
                    <a:cubicBezTo>
                      <a:pt x="20" y="709"/>
                      <a:pt x="14" y="706"/>
                      <a:pt x="10" y="704"/>
                    </a:cubicBezTo>
                    <a:cubicBezTo>
                      <a:pt x="8" y="703"/>
                      <a:pt x="7" y="702"/>
                      <a:pt x="5" y="702"/>
                    </a:cubicBezTo>
                    <a:cubicBezTo>
                      <a:pt x="5" y="701"/>
                      <a:pt x="4" y="701"/>
                      <a:pt x="4" y="701"/>
                    </a:cubicBezTo>
                    <a:cubicBezTo>
                      <a:pt x="3" y="701"/>
                      <a:pt x="3" y="701"/>
                      <a:pt x="3" y="701"/>
                    </a:cubicBezTo>
                    <a:cubicBezTo>
                      <a:pt x="3" y="701"/>
                      <a:pt x="3" y="701"/>
                      <a:pt x="2" y="701"/>
                    </a:cubicBezTo>
                    <a:cubicBezTo>
                      <a:pt x="2" y="701"/>
                      <a:pt x="2" y="701"/>
                      <a:pt x="2" y="701"/>
                    </a:cubicBezTo>
                    <a:cubicBezTo>
                      <a:pt x="2" y="701"/>
                      <a:pt x="1" y="701"/>
                      <a:pt x="1" y="701"/>
                    </a:cubicBezTo>
                    <a:cubicBezTo>
                      <a:pt x="1" y="702"/>
                      <a:pt x="1" y="703"/>
                      <a:pt x="2" y="703"/>
                    </a:cubicBezTo>
                    <a:cubicBezTo>
                      <a:pt x="43" y="730"/>
                      <a:pt x="43" y="730"/>
                      <a:pt x="43" y="730"/>
                    </a:cubicBezTo>
                    <a:cubicBezTo>
                      <a:pt x="44" y="728"/>
                      <a:pt x="44" y="728"/>
                      <a:pt x="44" y="728"/>
                    </a:cubicBezTo>
                    <a:cubicBezTo>
                      <a:pt x="43" y="727"/>
                      <a:pt x="43" y="727"/>
                      <a:pt x="43" y="727"/>
                    </a:cubicBezTo>
                    <a:cubicBezTo>
                      <a:pt x="44" y="728"/>
                      <a:pt x="44" y="728"/>
                      <a:pt x="44" y="728"/>
                    </a:cubicBezTo>
                    <a:cubicBezTo>
                      <a:pt x="44" y="727"/>
                      <a:pt x="44" y="727"/>
                      <a:pt x="44" y="727"/>
                    </a:cubicBezTo>
                    <a:cubicBezTo>
                      <a:pt x="43" y="727"/>
                      <a:pt x="43" y="727"/>
                      <a:pt x="43" y="727"/>
                    </a:cubicBezTo>
                    <a:cubicBezTo>
                      <a:pt x="44" y="728"/>
                      <a:pt x="44" y="728"/>
                      <a:pt x="44" y="728"/>
                    </a:cubicBezTo>
                    <a:cubicBezTo>
                      <a:pt x="44" y="727"/>
                      <a:pt x="44" y="727"/>
                      <a:pt x="44" y="727"/>
                    </a:cubicBezTo>
                    <a:cubicBezTo>
                      <a:pt x="44" y="728"/>
                      <a:pt x="44" y="728"/>
                      <a:pt x="44" y="728"/>
                    </a:cubicBezTo>
                    <a:cubicBezTo>
                      <a:pt x="44" y="727"/>
                      <a:pt x="44" y="727"/>
                      <a:pt x="44" y="727"/>
                    </a:cubicBezTo>
                    <a:cubicBezTo>
                      <a:pt x="44" y="727"/>
                      <a:pt x="44" y="727"/>
                      <a:pt x="44" y="727"/>
                    </a:cubicBezTo>
                    <a:cubicBezTo>
                      <a:pt x="44" y="728"/>
                      <a:pt x="44" y="728"/>
                      <a:pt x="44" y="728"/>
                    </a:cubicBezTo>
                    <a:cubicBezTo>
                      <a:pt x="44" y="727"/>
                      <a:pt x="44" y="727"/>
                      <a:pt x="44" y="727"/>
                    </a:cubicBezTo>
                    <a:cubicBezTo>
                      <a:pt x="44" y="728"/>
                      <a:pt x="44" y="728"/>
                      <a:pt x="44" y="728"/>
                    </a:cubicBezTo>
                    <a:cubicBezTo>
                      <a:pt x="45" y="727"/>
                      <a:pt x="45" y="727"/>
                      <a:pt x="45" y="727"/>
                    </a:cubicBezTo>
                    <a:cubicBezTo>
                      <a:pt x="44" y="727"/>
                      <a:pt x="45" y="727"/>
                      <a:pt x="44" y="727"/>
                    </a:cubicBezTo>
                    <a:cubicBezTo>
                      <a:pt x="44" y="728"/>
                      <a:pt x="44" y="728"/>
                      <a:pt x="44" y="728"/>
                    </a:cubicBezTo>
                    <a:cubicBezTo>
                      <a:pt x="45" y="727"/>
                      <a:pt x="45" y="727"/>
                      <a:pt x="45" y="727"/>
                    </a:cubicBezTo>
                    <a:cubicBezTo>
                      <a:pt x="44" y="727"/>
                      <a:pt x="44" y="727"/>
                      <a:pt x="44" y="727"/>
                    </a:cubicBezTo>
                    <a:cubicBezTo>
                      <a:pt x="45" y="727"/>
                      <a:pt x="45" y="727"/>
                      <a:pt x="45" y="727"/>
                    </a:cubicBezTo>
                    <a:cubicBezTo>
                      <a:pt x="45" y="727"/>
                      <a:pt x="45" y="727"/>
                      <a:pt x="45" y="727"/>
                    </a:cubicBezTo>
                    <a:cubicBezTo>
                      <a:pt x="44" y="727"/>
                      <a:pt x="44" y="727"/>
                      <a:pt x="44" y="727"/>
                    </a:cubicBezTo>
                    <a:cubicBezTo>
                      <a:pt x="45" y="727"/>
                      <a:pt x="45" y="727"/>
                      <a:pt x="45" y="727"/>
                    </a:cubicBezTo>
                    <a:cubicBezTo>
                      <a:pt x="44" y="727"/>
                      <a:pt x="44" y="726"/>
                      <a:pt x="42" y="726"/>
                    </a:cubicBezTo>
                    <a:cubicBezTo>
                      <a:pt x="38" y="724"/>
                      <a:pt x="29" y="720"/>
                      <a:pt x="21" y="716"/>
                    </a:cubicBezTo>
                    <a:cubicBezTo>
                      <a:pt x="17" y="714"/>
                      <a:pt x="13" y="712"/>
                      <a:pt x="10" y="711"/>
                    </a:cubicBezTo>
                    <a:cubicBezTo>
                      <a:pt x="9" y="710"/>
                      <a:pt x="8" y="710"/>
                      <a:pt x="7" y="709"/>
                    </a:cubicBezTo>
                    <a:cubicBezTo>
                      <a:pt x="6" y="709"/>
                      <a:pt x="6" y="709"/>
                      <a:pt x="5" y="709"/>
                    </a:cubicBezTo>
                    <a:cubicBezTo>
                      <a:pt x="5" y="709"/>
                      <a:pt x="5" y="708"/>
                      <a:pt x="4" y="708"/>
                    </a:cubicBezTo>
                    <a:cubicBezTo>
                      <a:pt x="4" y="709"/>
                      <a:pt x="4" y="709"/>
                      <a:pt x="4" y="709"/>
                    </a:cubicBezTo>
                    <a:cubicBezTo>
                      <a:pt x="3" y="709"/>
                      <a:pt x="3" y="709"/>
                      <a:pt x="3" y="709"/>
                    </a:cubicBezTo>
                    <a:cubicBezTo>
                      <a:pt x="2" y="710"/>
                      <a:pt x="2" y="710"/>
                      <a:pt x="2" y="710"/>
                    </a:cubicBezTo>
                    <a:cubicBezTo>
                      <a:pt x="2" y="711"/>
                      <a:pt x="3" y="711"/>
                      <a:pt x="3" y="711"/>
                    </a:cubicBezTo>
                    <a:cubicBezTo>
                      <a:pt x="3" y="711"/>
                      <a:pt x="3" y="711"/>
                      <a:pt x="3" y="711"/>
                    </a:cubicBezTo>
                    <a:cubicBezTo>
                      <a:pt x="3" y="711"/>
                      <a:pt x="4" y="712"/>
                      <a:pt x="4" y="712"/>
                    </a:cubicBezTo>
                    <a:cubicBezTo>
                      <a:pt x="7" y="714"/>
                      <a:pt x="17" y="720"/>
                      <a:pt x="26" y="725"/>
                    </a:cubicBezTo>
                    <a:cubicBezTo>
                      <a:pt x="31" y="728"/>
                      <a:pt x="36" y="731"/>
                      <a:pt x="39" y="733"/>
                    </a:cubicBezTo>
                    <a:cubicBezTo>
                      <a:pt x="41" y="734"/>
                      <a:pt x="42" y="735"/>
                      <a:pt x="43" y="736"/>
                    </a:cubicBezTo>
                    <a:cubicBezTo>
                      <a:pt x="43" y="736"/>
                      <a:pt x="44" y="736"/>
                      <a:pt x="44" y="736"/>
                    </a:cubicBezTo>
                    <a:cubicBezTo>
                      <a:pt x="44" y="737"/>
                      <a:pt x="44" y="737"/>
                      <a:pt x="44" y="737"/>
                    </a:cubicBezTo>
                    <a:cubicBezTo>
                      <a:pt x="44" y="737"/>
                      <a:pt x="44" y="737"/>
                      <a:pt x="44" y="737"/>
                    </a:cubicBezTo>
                    <a:cubicBezTo>
                      <a:pt x="44" y="737"/>
                      <a:pt x="44" y="737"/>
                      <a:pt x="44" y="737"/>
                    </a:cubicBezTo>
                    <a:cubicBezTo>
                      <a:pt x="44" y="737"/>
                      <a:pt x="44" y="737"/>
                      <a:pt x="44" y="737"/>
                    </a:cubicBezTo>
                    <a:cubicBezTo>
                      <a:pt x="44" y="737"/>
                      <a:pt x="44" y="737"/>
                      <a:pt x="44" y="737"/>
                    </a:cubicBezTo>
                    <a:cubicBezTo>
                      <a:pt x="44" y="737"/>
                      <a:pt x="44" y="737"/>
                      <a:pt x="44" y="737"/>
                    </a:cubicBezTo>
                    <a:cubicBezTo>
                      <a:pt x="45" y="736"/>
                      <a:pt x="45" y="736"/>
                      <a:pt x="45" y="736"/>
                    </a:cubicBezTo>
                    <a:cubicBezTo>
                      <a:pt x="44" y="736"/>
                      <a:pt x="44" y="736"/>
                      <a:pt x="44" y="736"/>
                    </a:cubicBezTo>
                    <a:cubicBezTo>
                      <a:pt x="44" y="736"/>
                      <a:pt x="44" y="736"/>
                      <a:pt x="44" y="737"/>
                    </a:cubicBezTo>
                    <a:cubicBezTo>
                      <a:pt x="45" y="736"/>
                      <a:pt x="45" y="736"/>
                      <a:pt x="45" y="736"/>
                    </a:cubicBezTo>
                    <a:cubicBezTo>
                      <a:pt x="44" y="736"/>
                      <a:pt x="44" y="736"/>
                      <a:pt x="44" y="736"/>
                    </a:cubicBezTo>
                    <a:cubicBezTo>
                      <a:pt x="45" y="736"/>
                      <a:pt x="45" y="736"/>
                      <a:pt x="45" y="736"/>
                    </a:cubicBezTo>
                    <a:cubicBezTo>
                      <a:pt x="44" y="735"/>
                      <a:pt x="44" y="735"/>
                      <a:pt x="44" y="735"/>
                    </a:cubicBezTo>
                    <a:cubicBezTo>
                      <a:pt x="44" y="736"/>
                      <a:pt x="44" y="736"/>
                      <a:pt x="44" y="736"/>
                    </a:cubicBezTo>
                    <a:cubicBezTo>
                      <a:pt x="45" y="736"/>
                      <a:pt x="45" y="736"/>
                      <a:pt x="45" y="736"/>
                    </a:cubicBezTo>
                    <a:cubicBezTo>
                      <a:pt x="44" y="735"/>
                      <a:pt x="44" y="735"/>
                      <a:pt x="44" y="735"/>
                    </a:cubicBezTo>
                    <a:cubicBezTo>
                      <a:pt x="45" y="736"/>
                      <a:pt x="45" y="736"/>
                      <a:pt x="45" y="736"/>
                    </a:cubicBezTo>
                    <a:cubicBezTo>
                      <a:pt x="46" y="734"/>
                      <a:pt x="46" y="734"/>
                      <a:pt x="46" y="734"/>
                    </a:cubicBezTo>
                    <a:cubicBezTo>
                      <a:pt x="3" y="714"/>
                      <a:pt x="3" y="714"/>
                      <a:pt x="3" y="714"/>
                    </a:cubicBezTo>
                    <a:cubicBezTo>
                      <a:pt x="2" y="714"/>
                      <a:pt x="1" y="714"/>
                      <a:pt x="1" y="715"/>
                    </a:cubicBezTo>
                    <a:cubicBezTo>
                      <a:pt x="0" y="716"/>
                      <a:pt x="1" y="716"/>
                      <a:pt x="1" y="717"/>
                    </a:cubicBezTo>
                    <a:cubicBezTo>
                      <a:pt x="17" y="727"/>
                      <a:pt x="17" y="727"/>
                      <a:pt x="17" y="727"/>
                    </a:cubicBezTo>
                    <a:cubicBezTo>
                      <a:pt x="3" y="720"/>
                      <a:pt x="3" y="720"/>
                      <a:pt x="3" y="720"/>
                    </a:cubicBezTo>
                    <a:cubicBezTo>
                      <a:pt x="3" y="719"/>
                      <a:pt x="2" y="720"/>
                      <a:pt x="1" y="720"/>
                    </a:cubicBezTo>
                    <a:cubicBezTo>
                      <a:pt x="1" y="721"/>
                      <a:pt x="1" y="722"/>
                      <a:pt x="2" y="722"/>
                    </a:cubicBezTo>
                    <a:cubicBezTo>
                      <a:pt x="43" y="748"/>
                      <a:pt x="43" y="748"/>
                      <a:pt x="43" y="748"/>
                    </a:cubicBezTo>
                    <a:cubicBezTo>
                      <a:pt x="44" y="747"/>
                      <a:pt x="44" y="747"/>
                      <a:pt x="44" y="747"/>
                    </a:cubicBezTo>
                    <a:cubicBezTo>
                      <a:pt x="43" y="746"/>
                      <a:pt x="43" y="746"/>
                      <a:pt x="43" y="746"/>
                    </a:cubicBezTo>
                    <a:cubicBezTo>
                      <a:pt x="44" y="747"/>
                      <a:pt x="44" y="747"/>
                      <a:pt x="44" y="747"/>
                    </a:cubicBezTo>
                    <a:cubicBezTo>
                      <a:pt x="44" y="746"/>
                      <a:pt x="44" y="746"/>
                      <a:pt x="44" y="746"/>
                    </a:cubicBezTo>
                    <a:cubicBezTo>
                      <a:pt x="43" y="746"/>
                      <a:pt x="43" y="746"/>
                      <a:pt x="43" y="746"/>
                    </a:cubicBezTo>
                    <a:cubicBezTo>
                      <a:pt x="44" y="747"/>
                      <a:pt x="44" y="747"/>
                      <a:pt x="44" y="747"/>
                    </a:cubicBezTo>
                    <a:cubicBezTo>
                      <a:pt x="44" y="746"/>
                      <a:pt x="44" y="746"/>
                      <a:pt x="44" y="746"/>
                    </a:cubicBezTo>
                    <a:cubicBezTo>
                      <a:pt x="44" y="747"/>
                      <a:pt x="44" y="747"/>
                      <a:pt x="44" y="747"/>
                    </a:cubicBezTo>
                    <a:cubicBezTo>
                      <a:pt x="44" y="746"/>
                      <a:pt x="44" y="746"/>
                      <a:pt x="44" y="746"/>
                    </a:cubicBezTo>
                    <a:cubicBezTo>
                      <a:pt x="44" y="746"/>
                      <a:pt x="44" y="746"/>
                      <a:pt x="44" y="746"/>
                    </a:cubicBezTo>
                    <a:cubicBezTo>
                      <a:pt x="44" y="747"/>
                      <a:pt x="44" y="747"/>
                      <a:pt x="44" y="747"/>
                    </a:cubicBezTo>
                    <a:cubicBezTo>
                      <a:pt x="44" y="746"/>
                      <a:pt x="44" y="746"/>
                      <a:pt x="44" y="746"/>
                    </a:cubicBezTo>
                    <a:cubicBezTo>
                      <a:pt x="44" y="746"/>
                      <a:pt x="44" y="746"/>
                      <a:pt x="44" y="746"/>
                    </a:cubicBezTo>
                    <a:cubicBezTo>
                      <a:pt x="44" y="746"/>
                      <a:pt x="44" y="746"/>
                      <a:pt x="44" y="746"/>
                    </a:cubicBezTo>
                    <a:cubicBezTo>
                      <a:pt x="44" y="746"/>
                      <a:pt x="44" y="746"/>
                      <a:pt x="44" y="746"/>
                    </a:cubicBezTo>
                    <a:cubicBezTo>
                      <a:pt x="44" y="746"/>
                      <a:pt x="44" y="746"/>
                      <a:pt x="44" y="746"/>
                    </a:cubicBezTo>
                    <a:cubicBezTo>
                      <a:pt x="44" y="746"/>
                      <a:pt x="44" y="746"/>
                      <a:pt x="44" y="746"/>
                    </a:cubicBezTo>
                    <a:cubicBezTo>
                      <a:pt x="44" y="746"/>
                      <a:pt x="43" y="745"/>
                      <a:pt x="42" y="745"/>
                    </a:cubicBezTo>
                    <a:cubicBezTo>
                      <a:pt x="37" y="743"/>
                      <a:pt x="27" y="738"/>
                      <a:pt x="18" y="733"/>
                    </a:cubicBezTo>
                    <a:cubicBezTo>
                      <a:pt x="14" y="731"/>
                      <a:pt x="10" y="729"/>
                      <a:pt x="7" y="728"/>
                    </a:cubicBezTo>
                    <a:cubicBezTo>
                      <a:pt x="4" y="726"/>
                      <a:pt x="2" y="725"/>
                      <a:pt x="2" y="725"/>
                    </a:cubicBezTo>
                    <a:cubicBezTo>
                      <a:pt x="2" y="725"/>
                      <a:pt x="1" y="725"/>
                      <a:pt x="0" y="726"/>
                    </a:cubicBezTo>
                    <a:cubicBezTo>
                      <a:pt x="0" y="726"/>
                      <a:pt x="0" y="727"/>
                      <a:pt x="0" y="727"/>
                    </a:cubicBezTo>
                    <a:cubicBezTo>
                      <a:pt x="0" y="727"/>
                      <a:pt x="0" y="727"/>
                      <a:pt x="0" y="728"/>
                    </a:cubicBezTo>
                    <a:cubicBezTo>
                      <a:pt x="1" y="728"/>
                      <a:pt x="1" y="728"/>
                      <a:pt x="1" y="728"/>
                    </a:cubicBezTo>
                    <a:cubicBezTo>
                      <a:pt x="1" y="728"/>
                      <a:pt x="1" y="728"/>
                      <a:pt x="2" y="729"/>
                    </a:cubicBezTo>
                    <a:cubicBezTo>
                      <a:pt x="5" y="731"/>
                      <a:pt x="15" y="738"/>
                      <a:pt x="25" y="744"/>
                    </a:cubicBezTo>
                    <a:cubicBezTo>
                      <a:pt x="35" y="750"/>
                      <a:pt x="45" y="755"/>
                      <a:pt x="45" y="755"/>
                    </a:cubicBezTo>
                    <a:cubicBezTo>
                      <a:pt x="45" y="754"/>
                      <a:pt x="45" y="754"/>
                      <a:pt x="45" y="754"/>
                    </a:cubicBezTo>
                    <a:cubicBezTo>
                      <a:pt x="46" y="753"/>
                      <a:pt x="46" y="753"/>
                      <a:pt x="46" y="753"/>
                    </a:cubicBezTo>
                    <a:cubicBezTo>
                      <a:pt x="46" y="753"/>
                      <a:pt x="36" y="747"/>
                      <a:pt x="25" y="742"/>
                    </a:cubicBezTo>
                    <a:cubicBezTo>
                      <a:pt x="20" y="739"/>
                      <a:pt x="14" y="736"/>
                      <a:pt x="10" y="734"/>
                    </a:cubicBezTo>
                    <a:cubicBezTo>
                      <a:pt x="8" y="733"/>
                      <a:pt x="7" y="732"/>
                      <a:pt x="5" y="732"/>
                    </a:cubicBezTo>
                    <a:cubicBezTo>
                      <a:pt x="5" y="732"/>
                      <a:pt x="4" y="731"/>
                      <a:pt x="4" y="731"/>
                    </a:cubicBezTo>
                    <a:cubicBezTo>
                      <a:pt x="3" y="731"/>
                      <a:pt x="3" y="731"/>
                      <a:pt x="3" y="731"/>
                    </a:cubicBezTo>
                    <a:cubicBezTo>
                      <a:pt x="3" y="731"/>
                      <a:pt x="3" y="731"/>
                      <a:pt x="3" y="731"/>
                    </a:cubicBezTo>
                    <a:cubicBezTo>
                      <a:pt x="3" y="731"/>
                      <a:pt x="3" y="731"/>
                      <a:pt x="3" y="731"/>
                    </a:cubicBezTo>
                    <a:cubicBezTo>
                      <a:pt x="2" y="731"/>
                      <a:pt x="2" y="731"/>
                      <a:pt x="2" y="731"/>
                    </a:cubicBezTo>
                    <a:cubicBezTo>
                      <a:pt x="2" y="731"/>
                      <a:pt x="1" y="731"/>
                      <a:pt x="1" y="732"/>
                    </a:cubicBezTo>
                    <a:cubicBezTo>
                      <a:pt x="2" y="732"/>
                      <a:pt x="2" y="732"/>
                      <a:pt x="2" y="732"/>
                    </a:cubicBezTo>
                    <a:cubicBezTo>
                      <a:pt x="1" y="731"/>
                      <a:pt x="1" y="731"/>
                      <a:pt x="1" y="731"/>
                    </a:cubicBezTo>
                    <a:cubicBezTo>
                      <a:pt x="1" y="732"/>
                      <a:pt x="1" y="732"/>
                      <a:pt x="1" y="732"/>
                    </a:cubicBezTo>
                    <a:cubicBezTo>
                      <a:pt x="1" y="733"/>
                      <a:pt x="1" y="733"/>
                      <a:pt x="1" y="733"/>
                    </a:cubicBezTo>
                    <a:cubicBezTo>
                      <a:pt x="2" y="734"/>
                      <a:pt x="2" y="734"/>
                      <a:pt x="2" y="734"/>
                    </a:cubicBezTo>
                    <a:cubicBezTo>
                      <a:pt x="2" y="734"/>
                      <a:pt x="3" y="735"/>
                      <a:pt x="5" y="736"/>
                    </a:cubicBezTo>
                    <a:cubicBezTo>
                      <a:pt x="14" y="742"/>
                      <a:pt x="43" y="759"/>
                      <a:pt x="43" y="759"/>
                    </a:cubicBezTo>
                    <a:cubicBezTo>
                      <a:pt x="44" y="758"/>
                      <a:pt x="44" y="758"/>
                      <a:pt x="44" y="758"/>
                    </a:cubicBezTo>
                    <a:cubicBezTo>
                      <a:pt x="44" y="756"/>
                      <a:pt x="44" y="756"/>
                      <a:pt x="44" y="756"/>
                    </a:cubicBezTo>
                    <a:cubicBezTo>
                      <a:pt x="44" y="758"/>
                      <a:pt x="44" y="758"/>
                      <a:pt x="44" y="758"/>
                    </a:cubicBezTo>
                    <a:cubicBezTo>
                      <a:pt x="44" y="757"/>
                      <a:pt x="44" y="757"/>
                      <a:pt x="44" y="757"/>
                    </a:cubicBezTo>
                    <a:cubicBezTo>
                      <a:pt x="44" y="756"/>
                      <a:pt x="44" y="756"/>
                      <a:pt x="44" y="756"/>
                    </a:cubicBezTo>
                    <a:cubicBezTo>
                      <a:pt x="44" y="758"/>
                      <a:pt x="44" y="758"/>
                      <a:pt x="44" y="758"/>
                    </a:cubicBezTo>
                    <a:cubicBezTo>
                      <a:pt x="44" y="757"/>
                      <a:pt x="44" y="757"/>
                      <a:pt x="44" y="757"/>
                    </a:cubicBezTo>
                    <a:cubicBezTo>
                      <a:pt x="44" y="758"/>
                      <a:pt x="44" y="758"/>
                      <a:pt x="44" y="758"/>
                    </a:cubicBezTo>
                    <a:cubicBezTo>
                      <a:pt x="44" y="757"/>
                      <a:pt x="44" y="757"/>
                      <a:pt x="44" y="757"/>
                    </a:cubicBezTo>
                    <a:cubicBezTo>
                      <a:pt x="44" y="757"/>
                      <a:pt x="44" y="757"/>
                      <a:pt x="44" y="757"/>
                    </a:cubicBezTo>
                    <a:cubicBezTo>
                      <a:pt x="44" y="758"/>
                      <a:pt x="44" y="758"/>
                      <a:pt x="44" y="758"/>
                    </a:cubicBezTo>
                    <a:cubicBezTo>
                      <a:pt x="44" y="757"/>
                      <a:pt x="44" y="757"/>
                      <a:pt x="44" y="757"/>
                    </a:cubicBezTo>
                    <a:cubicBezTo>
                      <a:pt x="44" y="757"/>
                      <a:pt x="43" y="756"/>
                      <a:pt x="42" y="756"/>
                    </a:cubicBezTo>
                    <a:cubicBezTo>
                      <a:pt x="38" y="753"/>
                      <a:pt x="29" y="749"/>
                      <a:pt x="20" y="744"/>
                    </a:cubicBezTo>
                    <a:cubicBezTo>
                      <a:pt x="16" y="742"/>
                      <a:pt x="12" y="740"/>
                      <a:pt x="9" y="739"/>
                    </a:cubicBezTo>
                    <a:cubicBezTo>
                      <a:pt x="8" y="738"/>
                      <a:pt x="7" y="737"/>
                      <a:pt x="6" y="737"/>
                    </a:cubicBezTo>
                    <a:cubicBezTo>
                      <a:pt x="5" y="737"/>
                      <a:pt x="5" y="737"/>
                      <a:pt x="4" y="736"/>
                    </a:cubicBezTo>
                    <a:cubicBezTo>
                      <a:pt x="4" y="736"/>
                      <a:pt x="4" y="736"/>
                      <a:pt x="4" y="736"/>
                    </a:cubicBezTo>
                    <a:cubicBezTo>
                      <a:pt x="3" y="736"/>
                      <a:pt x="3" y="736"/>
                      <a:pt x="3" y="736"/>
                    </a:cubicBezTo>
                    <a:cubicBezTo>
                      <a:pt x="3" y="736"/>
                      <a:pt x="3" y="736"/>
                      <a:pt x="3" y="736"/>
                    </a:cubicBezTo>
                    <a:cubicBezTo>
                      <a:pt x="3" y="736"/>
                      <a:pt x="2" y="737"/>
                      <a:pt x="2" y="737"/>
                    </a:cubicBezTo>
                    <a:cubicBezTo>
                      <a:pt x="3" y="738"/>
                      <a:pt x="3" y="738"/>
                      <a:pt x="3" y="738"/>
                    </a:cubicBezTo>
                    <a:cubicBezTo>
                      <a:pt x="2" y="737"/>
                      <a:pt x="2" y="737"/>
                      <a:pt x="2" y="737"/>
                    </a:cubicBezTo>
                    <a:cubicBezTo>
                      <a:pt x="2" y="738"/>
                      <a:pt x="2" y="738"/>
                      <a:pt x="2" y="738"/>
                    </a:cubicBezTo>
                    <a:cubicBezTo>
                      <a:pt x="2" y="738"/>
                      <a:pt x="2" y="739"/>
                      <a:pt x="2" y="739"/>
                    </a:cubicBezTo>
                    <a:cubicBezTo>
                      <a:pt x="2" y="739"/>
                      <a:pt x="3" y="740"/>
                      <a:pt x="3" y="740"/>
                    </a:cubicBezTo>
                    <a:cubicBezTo>
                      <a:pt x="5" y="741"/>
                      <a:pt x="8" y="744"/>
                      <a:pt x="12" y="746"/>
                    </a:cubicBezTo>
                    <a:cubicBezTo>
                      <a:pt x="25" y="754"/>
                      <a:pt x="44" y="765"/>
                      <a:pt x="44" y="765"/>
                    </a:cubicBezTo>
                    <a:cubicBezTo>
                      <a:pt x="45" y="764"/>
                      <a:pt x="45" y="764"/>
                      <a:pt x="45" y="764"/>
                    </a:cubicBezTo>
                    <a:cubicBezTo>
                      <a:pt x="46" y="763"/>
                      <a:pt x="46" y="763"/>
                      <a:pt x="46" y="763"/>
                    </a:cubicBezTo>
                    <a:cubicBezTo>
                      <a:pt x="5" y="742"/>
                      <a:pt x="5" y="742"/>
                      <a:pt x="5" y="742"/>
                    </a:cubicBezTo>
                    <a:cubicBezTo>
                      <a:pt x="4" y="742"/>
                      <a:pt x="4" y="742"/>
                      <a:pt x="3" y="742"/>
                    </a:cubicBezTo>
                    <a:cubicBezTo>
                      <a:pt x="3" y="743"/>
                      <a:pt x="2" y="743"/>
                      <a:pt x="2" y="744"/>
                    </a:cubicBezTo>
                    <a:cubicBezTo>
                      <a:pt x="2" y="744"/>
                      <a:pt x="3" y="744"/>
                      <a:pt x="3" y="744"/>
                    </a:cubicBezTo>
                    <a:cubicBezTo>
                      <a:pt x="3" y="745"/>
                      <a:pt x="3" y="745"/>
                      <a:pt x="3" y="745"/>
                    </a:cubicBezTo>
                    <a:cubicBezTo>
                      <a:pt x="3" y="745"/>
                      <a:pt x="3" y="745"/>
                      <a:pt x="4" y="745"/>
                    </a:cubicBezTo>
                    <a:cubicBezTo>
                      <a:pt x="7" y="747"/>
                      <a:pt x="17" y="754"/>
                      <a:pt x="26" y="759"/>
                    </a:cubicBezTo>
                    <a:cubicBezTo>
                      <a:pt x="36" y="765"/>
                      <a:pt x="44" y="771"/>
                      <a:pt x="44" y="771"/>
                    </a:cubicBezTo>
                    <a:cubicBezTo>
                      <a:pt x="45" y="769"/>
                      <a:pt x="45" y="769"/>
                      <a:pt x="45" y="769"/>
                    </a:cubicBezTo>
                    <a:cubicBezTo>
                      <a:pt x="46" y="768"/>
                      <a:pt x="46" y="768"/>
                      <a:pt x="46" y="768"/>
                    </a:cubicBezTo>
                    <a:cubicBezTo>
                      <a:pt x="4" y="747"/>
                      <a:pt x="4" y="747"/>
                      <a:pt x="4" y="747"/>
                    </a:cubicBezTo>
                    <a:cubicBezTo>
                      <a:pt x="3" y="747"/>
                      <a:pt x="2" y="747"/>
                      <a:pt x="2" y="748"/>
                    </a:cubicBezTo>
                    <a:cubicBezTo>
                      <a:pt x="2" y="748"/>
                      <a:pt x="2" y="749"/>
                      <a:pt x="3" y="749"/>
                    </a:cubicBezTo>
                    <a:cubicBezTo>
                      <a:pt x="44" y="776"/>
                      <a:pt x="44" y="776"/>
                      <a:pt x="44" y="776"/>
                    </a:cubicBezTo>
                    <a:cubicBezTo>
                      <a:pt x="45" y="774"/>
                      <a:pt x="45" y="774"/>
                      <a:pt x="45" y="774"/>
                    </a:cubicBezTo>
                    <a:cubicBezTo>
                      <a:pt x="44" y="774"/>
                      <a:pt x="44" y="774"/>
                      <a:pt x="44" y="774"/>
                    </a:cubicBezTo>
                    <a:cubicBezTo>
                      <a:pt x="45" y="774"/>
                      <a:pt x="45" y="774"/>
                      <a:pt x="45" y="774"/>
                    </a:cubicBezTo>
                    <a:cubicBezTo>
                      <a:pt x="45" y="773"/>
                      <a:pt x="45" y="773"/>
                      <a:pt x="45" y="773"/>
                    </a:cubicBezTo>
                    <a:cubicBezTo>
                      <a:pt x="45" y="773"/>
                      <a:pt x="44" y="773"/>
                      <a:pt x="44" y="774"/>
                    </a:cubicBezTo>
                    <a:cubicBezTo>
                      <a:pt x="45" y="774"/>
                      <a:pt x="45" y="774"/>
                      <a:pt x="45" y="774"/>
                    </a:cubicBezTo>
                    <a:cubicBezTo>
                      <a:pt x="45" y="773"/>
                      <a:pt x="45" y="773"/>
                      <a:pt x="45" y="773"/>
                    </a:cubicBezTo>
                    <a:cubicBezTo>
                      <a:pt x="45" y="774"/>
                      <a:pt x="45" y="774"/>
                      <a:pt x="45" y="774"/>
                    </a:cubicBezTo>
                    <a:cubicBezTo>
                      <a:pt x="45" y="773"/>
                      <a:pt x="45" y="773"/>
                      <a:pt x="45" y="773"/>
                    </a:cubicBezTo>
                    <a:cubicBezTo>
                      <a:pt x="45" y="773"/>
                      <a:pt x="45" y="773"/>
                      <a:pt x="45" y="773"/>
                    </a:cubicBezTo>
                    <a:cubicBezTo>
                      <a:pt x="45" y="774"/>
                      <a:pt x="45" y="774"/>
                      <a:pt x="45" y="774"/>
                    </a:cubicBezTo>
                    <a:cubicBezTo>
                      <a:pt x="45" y="773"/>
                      <a:pt x="45" y="773"/>
                      <a:pt x="45" y="773"/>
                    </a:cubicBezTo>
                    <a:cubicBezTo>
                      <a:pt x="45" y="773"/>
                      <a:pt x="45" y="773"/>
                      <a:pt x="45" y="773"/>
                    </a:cubicBezTo>
                    <a:cubicBezTo>
                      <a:pt x="45" y="773"/>
                      <a:pt x="45" y="773"/>
                      <a:pt x="45" y="773"/>
                    </a:cubicBezTo>
                    <a:cubicBezTo>
                      <a:pt x="45" y="773"/>
                      <a:pt x="45" y="773"/>
                      <a:pt x="45" y="773"/>
                    </a:cubicBezTo>
                    <a:cubicBezTo>
                      <a:pt x="45" y="773"/>
                      <a:pt x="45" y="773"/>
                      <a:pt x="45" y="773"/>
                    </a:cubicBezTo>
                    <a:cubicBezTo>
                      <a:pt x="45" y="773"/>
                      <a:pt x="45" y="773"/>
                      <a:pt x="45" y="773"/>
                    </a:cubicBezTo>
                    <a:cubicBezTo>
                      <a:pt x="45" y="773"/>
                      <a:pt x="44" y="773"/>
                      <a:pt x="42" y="772"/>
                    </a:cubicBezTo>
                    <a:cubicBezTo>
                      <a:pt x="37" y="770"/>
                      <a:pt x="28" y="765"/>
                      <a:pt x="19" y="761"/>
                    </a:cubicBezTo>
                    <a:cubicBezTo>
                      <a:pt x="15" y="759"/>
                      <a:pt x="11" y="757"/>
                      <a:pt x="8" y="756"/>
                    </a:cubicBezTo>
                    <a:cubicBezTo>
                      <a:pt x="5" y="754"/>
                      <a:pt x="3" y="753"/>
                      <a:pt x="3" y="753"/>
                    </a:cubicBezTo>
                    <a:cubicBezTo>
                      <a:pt x="2" y="753"/>
                      <a:pt x="1" y="753"/>
                      <a:pt x="1" y="754"/>
                    </a:cubicBezTo>
                    <a:cubicBezTo>
                      <a:pt x="0" y="755"/>
                      <a:pt x="1" y="756"/>
                      <a:pt x="1" y="756"/>
                    </a:cubicBezTo>
                    <a:cubicBezTo>
                      <a:pt x="20" y="768"/>
                      <a:pt x="20" y="768"/>
                      <a:pt x="20" y="768"/>
                    </a:cubicBezTo>
                    <a:cubicBezTo>
                      <a:pt x="3" y="759"/>
                      <a:pt x="3" y="759"/>
                      <a:pt x="3" y="759"/>
                    </a:cubicBezTo>
                    <a:cubicBezTo>
                      <a:pt x="2" y="759"/>
                      <a:pt x="1" y="759"/>
                      <a:pt x="1" y="760"/>
                    </a:cubicBezTo>
                    <a:cubicBezTo>
                      <a:pt x="0" y="761"/>
                      <a:pt x="1" y="762"/>
                      <a:pt x="1" y="762"/>
                    </a:cubicBezTo>
                    <a:cubicBezTo>
                      <a:pt x="43" y="788"/>
                      <a:pt x="43" y="788"/>
                      <a:pt x="43" y="788"/>
                    </a:cubicBezTo>
                    <a:cubicBezTo>
                      <a:pt x="44" y="787"/>
                      <a:pt x="44" y="787"/>
                      <a:pt x="44" y="787"/>
                    </a:cubicBezTo>
                    <a:cubicBezTo>
                      <a:pt x="43" y="786"/>
                      <a:pt x="43" y="786"/>
                      <a:pt x="43" y="786"/>
                    </a:cubicBezTo>
                    <a:cubicBezTo>
                      <a:pt x="44" y="787"/>
                      <a:pt x="44" y="787"/>
                      <a:pt x="44" y="787"/>
                    </a:cubicBezTo>
                    <a:cubicBezTo>
                      <a:pt x="44" y="786"/>
                      <a:pt x="44" y="786"/>
                      <a:pt x="44" y="786"/>
                    </a:cubicBezTo>
                    <a:cubicBezTo>
                      <a:pt x="43" y="786"/>
                      <a:pt x="43" y="786"/>
                      <a:pt x="43" y="786"/>
                    </a:cubicBezTo>
                    <a:cubicBezTo>
                      <a:pt x="44" y="787"/>
                      <a:pt x="44" y="787"/>
                      <a:pt x="44" y="787"/>
                    </a:cubicBezTo>
                    <a:cubicBezTo>
                      <a:pt x="44" y="786"/>
                      <a:pt x="44" y="786"/>
                      <a:pt x="44" y="786"/>
                    </a:cubicBezTo>
                    <a:cubicBezTo>
                      <a:pt x="44" y="787"/>
                      <a:pt x="44" y="787"/>
                      <a:pt x="44" y="787"/>
                    </a:cubicBezTo>
                    <a:cubicBezTo>
                      <a:pt x="44" y="786"/>
                      <a:pt x="44" y="786"/>
                      <a:pt x="44" y="786"/>
                    </a:cubicBezTo>
                    <a:cubicBezTo>
                      <a:pt x="44" y="786"/>
                      <a:pt x="44" y="786"/>
                      <a:pt x="44" y="786"/>
                    </a:cubicBezTo>
                    <a:cubicBezTo>
                      <a:pt x="44" y="787"/>
                      <a:pt x="44" y="787"/>
                      <a:pt x="44" y="787"/>
                    </a:cubicBezTo>
                    <a:cubicBezTo>
                      <a:pt x="44" y="786"/>
                      <a:pt x="44" y="786"/>
                      <a:pt x="44" y="786"/>
                    </a:cubicBezTo>
                    <a:cubicBezTo>
                      <a:pt x="44" y="786"/>
                      <a:pt x="44" y="786"/>
                      <a:pt x="44" y="786"/>
                    </a:cubicBezTo>
                    <a:cubicBezTo>
                      <a:pt x="44" y="786"/>
                      <a:pt x="44" y="786"/>
                      <a:pt x="44" y="786"/>
                    </a:cubicBezTo>
                    <a:cubicBezTo>
                      <a:pt x="44" y="786"/>
                      <a:pt x="44" y="786"/>
                      <a:pt x="44" y="786"/>
                    </a:cubicBezTo>
                    <a:cubicBezTo>
                      <a:pt x="44" y="786"/>
                      <a:pt x="44" y="786"/>
                      <a:pt x="44" y="786"/>
                    </a:cubicBezTo>
                    <a:cubicBezTo>
                      <a:pt x="44" y="786"/>
                      <a:pt x="44" y="786"/>
                      <a:pt x="44" y="786"/>
                    </a:cubicBezTo>
                    <a:cubicBezTo>
                      <a:pt x="44" y="786"/>
                      <a:pt x="43" y="785"/>
                      <a:pt x="42" y="785"/>
                    </a:cubicBezTo>
                    <a:cubicBezTo>
                      <a:pt x="37" y="782"/>
                      <a:pt x="27" y="777"/>
                      <a:pt x="19" y="773"/>
                    </a:cubicBezTo>
                    <a:cubicBezTo>
                      <a:pt x="15" y="771"/>
                      <a:pt x="11" y="769"/>
                      <a:pt x="8" y="767"/>
                    </a:cubicBezTo>
                    <a:cubicBezTo>
                      <a:pt x="6" y="766"/>
                      <a:pt x="5" y="766"/>
                      <a:pt x="4" y="765"/>
                    </a:cubicBezTo>
                    <a:cubicBezTo>
                      <a:pt x="4" y="765"/>
                      <a:pt x="4" y="765"/>
                      <a:pt x="3" y="765"/>
                    </a:cubicBezTo>
                    <a:cubicBezTo>
                      <a:pt x="3" y="764"/>
                      <a:pt x="3" y="764"/>
                      <a:pt x="3" y="764"/>
                    </a:cubicBezTo>
                    <a:cubicBezTo>
                      <a:pt x="3" y="764"/>
                      <a:pt x="3" y="764"/>
                      <a:pt x="3" y="764"/>
                    </a:cubicBezTo>
                    <a:cubicBezTo>
                      <a:pt x="2" y="764"/>
                      <a:pt x="2" y="764"/>
                      <a:pt x="2" y="764"/>
                    </a:cubicBezTo>
                    <a:cubicBezTo>
                      <a:pt x="2" y="764"/>
                      <a:pt x="2" y="764"/>
                      <a:pt x="2" y="764"/>
                    </a:cubicBezTo>
                    <a:cubicBezTo>
                      <a:pt x="1" y="764"/>
                      <a:pt x="1" y="765"/>
                      <a:pt x="1" y="765"/>
                    </a:cubicBezTo>
                    <a:cubicBezTo>
                      <a:pt x="0" y="766"/>
                      <a:pt x="1" y="767"/>
                      <a:pt x="1" y="767"/>
                    </a:cubicBezTo>
                    <a:cubicBezTo>
                      <a:pt x="1" y="767"/>
                      <a:pt x="4" y="769"/>
                      <a:pt x="8" y="771"/>
                    </a:cubicBezTo>
                    <a:cubicBezTo>
                      <a:pt x="14" y="775"/>
                      <a:pt x="23" y="780"/>
                      <a:pt x="30" y="785"/>
                    </a:cubicBezTo>
                    <a:cubicBezTo>
                      <a:pt x="34" y="787"/>
                      <a:pt x="37" y="789"/>
                      <a:pt x="39" y="790"/>
                    </a:cubicBezTo>
                    <a:cubicBezTo>
                      <a:pt x="41" y="791"/>
                      <a:pt x="42" y="792"/>
                      <a:pt x="42" y="792"/>
                    </a:cubicBezTo>
                    <a:cubicBezTo>
                      <a:pt x="43" y="793"/>
                      <a:pt x="43" y="793"/>
                      <a:pt x="43" y="793"/>
                    </a:cubicBezTo>
                    <a:cubicBezTo>
                      <a:pt x="43" y="793"/>
                      <a:pt x="43" y="793"/>
                      <a:pt x="43" y="793"/>
                    </a:cubicBezTo>
                    <a:cubicBezTo>
                      <a:pt x="43" y="793"/>
                      <a:pt x="43" y="793"/>
                      <a:pt x="43" y="793"/>
                    </a:cubicBezTo>
                    <a:cubicBezTo>
                      <a:pt x="44" y="792"/>
                      <a:pt x="44" y="792"/>
                      <a:pt x="44" y="792"/>
                    </a:cubicBezTo>
                    <a:cubicBezTo>
                      <a:pt x="43" y="793"/>
                      <a:pt x="43" y="793"/>
                      <a:pt x="43" y="793"/>
                    </a:cubicBezTo>
                    <a:cubicBezTo>
                      <a:pt x="43" y="793"/>
                      <a:pt x="43" y="793"/>
                      <a:pt x="43" y="793"/>
                    </a:cubicBezTo>
                    <a:cubicBezTo>
                      <a:pt x="44" y="792"/>
                      <a:pt x="44" y="792"/>
                      <a:pt x="44" y="792"/>
                    </a:cubicBezTo>
                    <a:cubicBezTo>
                      <a:pt x="43" y="793"/>
                      <a:pt x="43" y="793"/>
                      <a:pt x="43" y="793"/>
                    </a:cubicBezTo>
                    <a:cubicBezTo>
                      <a:pt x="44" y="792"/>
                      <a:pt x="44" y="792"/>
                      <a:pt x="44" y="792"/>
                    </a:cubicBezTo>
                    <a:cubicBezTo>
                      <a:pt x="43" y="792"/>
                      <a:pt x="43" y="792"/>
                      <a:pt x="43" y="792"/>
                    </a:cubicBezTo>
                    <a:cubicBezTo>
                      <a:pt x="43" y="793"/>
                      <a:pt x="43" y="793"/>
                      <a:pt x="43" y="793"/>
                    </a:cubicBezTo>
                    <a:cubicBezTo>
                      <a:pt x="44" y="792"/>
                      <a:pt x="44" y="792"/>
                      <a:pt x="44" y="792"/>
                    </a:cubicBezTo>
                    <a:cubicBezTo>
                      <a:pt x="43" y="792"/>
                      <a:pt x="43" y="792"/>
                      <a:pt x="43" y="792"/>
                    </a:cubicBezTo>
                    <a:cubicBezTo>
                      <a:pt x="44" y="792"/>
                      <a:pt x="44" y="792"/>
                      <a:pt x="44" y="792"/>
                    </a:cubicBezTo>
                    <a:cubicBezTo>
                      <a:pt x="43" y="791"/>
                      <a:pt x="43" y="791"/>
                      <a:pt x="43" y="791"/>
                    </a:cubicBezTo>
                    <a:cubicBezTo>
                      <a:pt x="43" y="792"/>
                      <a:pt x="43" y="792"/>
                      <a:pt x="43" y="792"/>
                    </a:cubicBezTo>
                    <a:cubicBezTo>
                      <a:pt x="44" y="792"/>
                      <a:pt x="44" y="792"/>
                      <a:pt x="44" y="792"/>
                    </a:cubicBezTo>
                    <a:cubicBezTo>
                      <a:pt x="43" y="791"/>
                      <a:pt x="43" y="791"/>
                      <a:pt x="43" y="791"/>
                    </a:cubicBezTo>
                    <a:cubicBezTo>
                      <a:pt x="44" y="792"/>
                      <a:pt x="44" y="792"/>
                      <a:pt x="44" y="792"/>
                    </a:cubicBezTo>
                    <a:cubicBezTo>
                      <a:pt x="45" y="791"/>
                      <a:pt x="45" y="791"/>
                      <a:pt x="45" y="791"/>
                    </a:cubicBezTo>
                    <a:cubicBezTo>
                      <a:pt x="4" y="771"/>
                      <a:pt x="4" y="771"/>
                      <a:pt x="4" y="771"/>
                    </a:cubicBezTo>
                    <a:cubicBezTo>
                      <a:pt x="4" y="770"/>
                      <a:pt x="3" y="771"/>
                      <a:pt x="3" y="771"/>
                    </a:cubicBezTo>
                    <a:cubicBezTo>
                      <a:pt x="2" y="772"/>
                      <a:pt x="2" y="773"/>
                      <a:pt x="3" y="773"/>
                    </a:cubicBezTo>
                    <a:cubicBezTo>
                      <a:pt x="44" y="799"/>
                      <a:pt x="44" y="799"/>
                      <a:pt x="44" y="799"/>
                    </a:cubicBezTo>
                    <a:cubicBezTo>
                      <a:pt x="45" y="798"/>
                      <a:pt x="45" y="798"/>
                      <a:pt x="45" y="798"/>
                    </a:cubicBezTo>
                    <a:cubicBezTo>
                      <a:pt x="44" y="797"/>
                      <a:pt x="44" y="797"/>
                      <a:pt x="44" y="797"/>
                    </a:cubicBezTo>
                    <a:cubicBezTo>
                      <a:pt x="45" y="798"/>
                      <a:pt x="45" y="798"/>
                      <a:pt x="45" y="798"/>
                    </a:cubicBezTo>
                    <a:cubicBezTo>
                      <a:pt x="44" y="796"/>
                      <a:pt x="44" y="796"/>
                      <a:pt x="44" y="796"/>
                    </a:cubicBezTo>
                    <a:cubicBezTo>
                      <a:pt x="44" y="797"/>
                      <a:pt x="44" y="797"/>
                      <a:pt x="44" y="797"/>
                    </a:cubicBezTo>
                    <a:cubicBezTo>
                      <a:pt x="45" y="798"/>
                      <a:pt x="45" y="798"/>
                      <a:pt x="45" y="798"/>
                    </a:cubicBezTo>
                    <a:cubicBezTo>
                      <a:pt x="44" y="796"/>
                      <a:pt x="44" y="796"/>
                      <a:pt x="44" y="796"/>
                    </a:cubicBezTo>
                    <a:cubicBezTo>
                      <a:pt x="45" y="798"/>
                      <a:pt x="45" y="798"/>
                      <a:pt x="45" y="798"/>
                    </a:cubicBezTo>
                    <a:cubicBezTo>
                      <a:pt x="45" y="796"/>
                      <a:pt x="45" y="796"/>
                      <a:pt x="45" y="796"/>
                    </a:cubicBezTo>
                    <a:cubicBezTo>
                      <a:pt x="44" y="796"/>
                      <a:pt x="44" y="796"/>
                      <a:pt x="44" y="796"/>
                    </a:cubicBezTo>
                    <a:cubicBezTo>
                      <a:pt x="45" y="798"/>
                      <a:pt x="45" y="798"/>
                      <a:pt x="45" y="798"/>
                    </a:cubicBezTo>
                    <a:cubicBezTo>
                      <a:pt x="45" y="796"/>
                      <a:pt x="45" y="796"/>
                      <a:pt x="45" y="796"/>
                    </a:cubicBezTo>
                    <a:cubicBezTo>
                      <a:pt x="45" y="797"/>
                      <a:pt x="45" y="797"/>
                      <a:pt x="45" y="797"/>
                    </a:cubicBezTo>
                    <a:cubicBezTo>
                      <a:pt x="45" y="796"/>
                      <a:pt x="45" y="796"/>
                      <a:pt x="45" y="796"/>
                    </a:cubicBezTo>
                    <a:cubicBezTo>
                      <a:pt x="45" y="796"/>
                      <a:pt x="45" y="796"/>
                      <a:pt x="45" y="796"/>
                    </a:cubicBezTo>
                    <a:cubicBezTo>
                      <a:pt x="45" y="797"/>
                      <a:pt x="45" y="797"/>
                      <a:pt x="45" y="797"/>
                    </a:cubicBezTo>
                    <a:cubicBezTo>
                      <a:pt x="45" y="796"/>
                      <a:pt x="45" y="796"/>
                      <a:pt x="45" y="796"/>
                    </a:cubicBezTo>
                    <a:cubicBezTo>
                      <a:pt x="45" y="796"/>
                      <a:pt x="45" y="796"/>
                      <a:pt x="44" y="796"/>
                    </a:cubicBezTo>
                    <a:cubicBezTo>
                      <a:pt x="41" y="795"/>
                      <a:pt x="31" y="789"/>
                      <a:pt x="21" y="785"/>
                    </a:cubicBezTo>
                    <a:cubicBezTo>
                      <a:pt x="17" y="782"/>
                      <a:pt x="12" y="780"/>
                      <a:pt x="9" y="778"/>
                    </a:cubicBezTo>
                    <a:cubicBezTo>
                      <a:pt x="6" y="776"/>
                      <a:pt x="4" y="775"/>
                      <a:pt x="4" y="775"/>
                    </a:cubicBezTo>
                    <a:cubicBezTo>
                      <a:pt x="3" y="775"/>
                      <a:pt x="2" y="775"/>
                      <a:pt x="2" y="776"/>
                    </a:cubicBezTo>
                    <a:cubicBezTo>
                      <a:pt x="1" y="776"/>
                      <a:pt x="1" y="777"/>
                      <a:pt x="2" y="778"/>
                    </a:cubicBezTo>
                    <a:cubicBezTo>
                      <a:pt x="2" y="778"/>
                      <a:pt x="5" y="779"/>
                      <a:pt x="8" y="782"/>
                    </a:cubicBezTo>
                    <a:cubicBezTo>
                      <a:pt x="14" y="785"/>
                      <a:pt x="23" y="790"/>
                      <a:pt x="30" y="795"/>
                    </a:cubicBezTo>
                    <a:cubicBezTo>
                      <a:pt x="34" y="797"/>
                      <a:pt x="37" y="799"/>
                      <a:pt x="39" y="801"/>
                    </a:cubicBezTo>
                    <a:cubicBezTo>
                      <a:pt x="40" y="801"/>
                      <a:pt x="41" y="802"/>
                      <a:pt x="42" y="802"/>
                    </a:cubicBezTo>
                    <a:cubicBezTo>
                      <a:pt x="43" y="803"/>
                      <a:pt x="43" y="803"/>
                      <a:pt x="43" y="803"/>
                    </a:cubicBezTo>
                    <a:cubicBezTo>
                      <a:pt x="43" y="803"/>
                      <a:pt x="43" y="803"/>
                      <a:pt x="43" y="803"/>
                    </a:cubicBezTo>
                    <a:cubicBezTo>
                      <a:pt x="43" y="802"/>
                      <a:pt x="43" y="802"/>
                      <a:pt x="43" y="802"/>
                    </a:cubicBezTo>
                    <a:cubicBezTo>
                      <a:pt x="43" y="803"/>
                      <a:pt x="43" y="803"/>
                      <a:pt x="43" y="803"/>
                    </a:cubicBezTo>
                    <a:cubicBezTo>
                      <a:pt x="43" y="803"/>
                      <a:pt x="43" y="803"/>
                      <a:pt x="43" y="803"/>
                    </a:cubicBezTo>
                    <a:cubicBezTo>
                      <a:pt x="43" y="802"/>
                      <a:pt x="43" y="802"/>
                      <a:pt x="43" y="802"/>
                    </a:cubicBezTo>
                    <a:cubicBezTo>
                      <a:pt x="43" y="803"/>
                      <a:pt x="43" y="803"/>
                      <a:pt x="43" y="803"/>
                    </a:cubicBezTo>
                    <a:cubicBezTo>
                      <a:pt x="44" y="802"/>
                      <a:pt x="44" y="802"/>
                      <a:pt x="44" y="802"/>
                    </a:cubicBezTo>
                    <a:cubicBezTo>
                      <a:pt x="43" y="803"/>
                      <a:pt x="43" y="803"/>
                      <a:pt x="43" y="803"/>
                    </a:cubicBezTo>
                    <a:cubicBezTo>
                      <a:pt x="43" y="803"/>
                      <a:pt x="43" y="803"/>
                      <a:pt x="43" y="803"/>
                    </a:cubicBezTo>
                    <a:cubicBezTo>
                      <a:pt x="44" y="802"/>
                      <a:pt x="44" y="802"/>
                      <a:pt x="44" y="802"/>
                    </a:cubicBezTo>
                    <a:cubicBezTo>
                      <a:pt x="43" y="803"/>
                      <a:pt x="43" y="803"/>
                      <a:pt x="43" y="803"/>
                    </a:cubicBezTo>
                    <a:cubicBezTo>
                      <a:pt x="44" y="802"/>
                      <a:pt x="44" y="802"/>
                      <a:pt x="44" y="802"/>
                    </a:cubicBezTo>
                    <a:cubicBezTo>
                      <a:pt x="42" y="802"/>
                      <a:pt x="42" y="802"/>
                      <a:pt x="42" y="802"/>
                    </a:cubicBezTo>
                    <a:cubicBezTo>
                      <a:pt x="42" y="802"/>
                      <a:pt x="43" y="803"/>
                      <a:pt x="43" y="803"/>
                    </a:cubicBezTo>
                    <a:cubicBezTo>
                      <a:pt x="44" y="802"/>
                      <a:pt x="44" y="802"/>
                      <a:pt x="44" y="802"/>
                    </a:cubicBezTo>
                    <a:cubicBezTo>
                      <a:pt x="42" y="802"/>
                      <a:pt x="42" y="802"/>
                      <a:pt x="42" y="802"/>
                    </a:cubicBezTo>
                    <a:cubicBezTo>
                      <a:pt x="44" y="802"/>
                      <a:pt x="44" y="802"/>
                      <a:pt x="44" y="802"/>
                    </a:cubicBezTo>
                    <a:cubicBezTo>
                      <a:pt x="43" y="801"/>
                      <a:pt x="43" y="801"/>
                      <a:pt x="43" y="801"/>
                    </a:cubicBezTo>
                    <a:cubicBezTo>
                      <a:pt x="44" y="802"/>
                      <a:pt x="44" y="802"/>
                      <a:pt x="44" y="802"/>
                    </a:cubicBezTo>
                    <a:cubicBezTo>
                      <a:pt x="43" y="801"/>
                      <a:pt x="43" y="801"/>
                      <a:pt x="43" y="801"/>
                    </a:cubicBezTo>
                    <a:cubicBezTo>
                      <a:pt x="43" y="801"/>
                      <a:pt x="43" y="801"/>
                      <a:pt x="43" y="801"/>
                    </a:cubicBezTo>
                    <a:cubicBezTo>
                      <a:pt x="44" y="802"/>
                      <a:pt x="44" y="802"/>
                      <a:pt x="44" y="802"/>
                    </a:cubicBezTo>
                    <a:cubicBezTo>
                      <a:pt x="43" y="801"/>
                      <a:pt x="43" y="801"/>
                      <a:pt x="43" y="801"/>
                    </a:cubicBezTo>
                    <a:cubicBezTo>
                      <a:pt x="44" y="802"/>
                      <a:pt x="44" y="802"/>
                      <a:pt x="44" y="802"/>
                    </a:cubicBezTo>
                    <a:cubicBezTo>
                      <a:pt x="44" y="801"/>
                      <a:pt x="44" y="801"/>
                      <a:pt x="44" y="801"/>
                    </a:cubicBezTo>
                    <a:cubicBezTo>
                      <a:pt x="43" y="801"/>
                      <a:pt x="43" y="801"/>
                      <a:pt x="43" y="801"/>
                    </a:cubicBezTo>
                    <a:cubicBezTo>
                      <a:pt x="44" y="802"/>
                      <a:pt x="44" y="802"/>
                      <a:pt x="44" y="802"/>
                    </a:cubicBezTo>
                    <a:cubicBezTo>
                      <a:pt x="44" y="801"/>
                      <a:pt x="44" y="801"/>
                      <a:pt x="44" y="801"/>
                    </a:cubicBezTo>
                    <a:cubicBezTo>
                      <a:pt x="44" y="802"/>
                      <a:pt x="44" y="802"/>
                      <a:pt x="44" y="802"/>
                    </a:cubicBezTo>
                    <a:cubicBezTo>
                      <a:pt x="44" y="801"/>
                      <a:pt x="44" y="801"/>
                      <a:pt x="44" y="801"/>
                    </a:cubicBezTo>
                    <a:cubicBezTo>
                      <a:pt x="44" y="801"/>
                      <a:pt x="44" y="801"/>
                      <a:pt x="44" y="801"/>
                    </a:cubicBezTo>
                    <a:cubicBezTo>
                      <a:pt x="44" y="802"/>
                      <a:pt x="44" y="802"/>
                      <a:pt x="44" y="802"/>
                    </a:cubicBezTo>
                    <a:cubicBezTo>
                      <a:pt x="44" y="801"/>
                      <a:pt x="44" y="801"/>
                      <a:pt x="44" y="801"/>
                    </a:cubicBezTo>
                    <a:cubicBezTo>
                      <a:pt x="44" y="801"/>
                      <a:pt x="44" y="801"/>
                      <a:pt x="44" y="801"/>
                    </a:cubicBezTo>
                    <a:cubicBezTo>
                      <a:pt x="44" y="800"/>
                      <a:pt x="43" y="800"/>
                      <a:pt x="42" y="799"/>
                    </a:cubicBezTo>
                    <a:cubicBezTo>
                      <a:pt x="37" y="797"/>
                      <a:pt x="28" y="793"/>
                      <a:pt x="20" y="789"/>
                    </a:cubicBezTo>
                    <a:cubicBezTo>
                      <a:pt x="16" y="787"/>
                      <a:pt x="12" y="785"/>
                      <a:pt x="9" y="783"/>
                    </a:cubicBezTo>
                    <a:cubicBezTo>
                      <a:pt x="8" y="783"/>
                      <a:pt x="7" y="782"/>
                      <a:pt x="6" y="782"/>
                    </a:cubicBezTo>
                    <a:cubicBezTo>
                      <a:pt x="5" y="782"/>
                      <a:pt x="5" y="781"/>
                      <a:pt x="5" y="781"/>
                    </a:cubicBezTo>
                    <a:cubicBezTo>
                      <a:pt x="4" y="781"/>
                      <a:pt x="4" y="781"/>
                      <a:pt x="4" y="781"/>
                    </a:cubicBezTo>
                    <a:cubicBezTo>
                      <a:pt x="4" y="781"/>
                      <a:pt x="4" y="781"/>
                      <a:pt x="4" y="781"/>
                    </a:cubicBezTo>
                    <a:cubicBezTo>
                      <a:pt x="3" y="781"/>
                      <a:pt x="3" y="781"/>
                      <a:pt x="3" y="781"/>
                    </a:cubicBezTo>
                    <a:cubicBezTo>
                      <a:pt x="3" y="781"/>
                      <a:pt x="3" y="781"/>
                      <a:pt x="2" y="782"/>
                    </a:cubicBezTo>
                    <a:cubicBezTo>
                      <a:pt x="2" y="782"/>
                      <a:pt x="2" y="782"/>
                      <a:pt x="2" y="783"/>
                    </a:cubicBezTo>
                    <a:cubicBezTo>
                      <a:pt x="2" y="783"/>
                      <a:pt x="2" y="784"/>
                      <a:pt x="3" y="784"/>
                    </a:cubicBezTo>
                    <a:cubicBezTo>
                      <a:pt x="3" y="784"/>
                      <a:pt x="5" y="785"/>
                      <a:pt x="9" y="788"/>
                    </a:cubicBezTo>
                    <a:cubicBezTo>
                      <a:pt x="15" y="791"/>
                      <a:pt x="23" y="796"/>
                      <a:pt x="30" y="800"/>
                    </a:cubicBezTo>
                    <a:cubicBezTo>
                      <a:pt x="34" y="803"/>
                      <a:pt x="37" y="805"/>
                      <a:pt x="39" y="806"/>
                    </a:cubicBezTo>
                    <a:cubicBezTo>
                      <a:pt x="41" y="807"/>
                      <a:pt x="41" y="808"/>
                      <a:pt x="42" y="808"/>
                    </a:cubicBezTo>
                    <a:cubicBezTo>
                      <a:pt x="43" y="808"/>
                      <a:pt x="43" y="808"/>
                      <a:pt x="43" y="808"/>
                    </a:cubicBezTo>
                    <a:cubicBezTo>
                      <a:pt x="43" y="809"/>
                      <a:pt x="43" y="809"/>
                      <a:pt x="43" y="809"/>
                    </a:cubicBezTo>
                    <a:cubicBezTo>
                      <a:pt x="43" y="808"/>
                      <a:pt x="43" y="808"/>
                      <a:pt x="43" y="808"/>
                    </a:cubicBezTo>
                    <a:cubicBezTo>
                      <a:pt x="43" y="808"/>
                      <a:pt x="43" y="808"/>
                      <a:pt x="43" y="808"/>
                    </a:cubicBezTo>
                    <a:cubicBezTo>
                      <a:pt x="43" y="809"/>
                      <a:pt x="43" y="809"/>
                      <a:pt x="43" y="809"/>
                    </a:cubicBezTo>
                    <a:cubicBezTo>
                      <a:pt x="43" y="808"/>
                      <a:pt x="43" y="808"/>
                      <a:pt x="43" y="808"/>
                    </a:cubicBezTo>
                    <a:cubicBezTo>
                      <a:pt x="43" y="808"/>
                      <a:pt x="43" y="808"/>
                      <a:pt x="43" y="808"/>
                    </a:cubicBezTo>
                    <a:cubicBezTo>
                      <a:pt x="44" y="808"/>
                      <a:pt x="44" y="808"/>
                      <a:pt x="44" y="808"/>
                    </a:cubicBezTo>
                    <a:cubicBezTo>
                      <a:pt x="42" y="808"/>
                      <a:pt x="42" y="808"/>
                      <a:pt x="42" y="808"/>
                    </a:cubicBezTo>
                    <a:cubicBezTo>
                      <a:pt x="42" y="808"/>
                      <a:pt x="43" y="808"/>
                      <a:pt x="43" y="808"/>
                    </a:cubicBezTo>
                    <a:cubicBezTo>
                      <a:pt x="44" y="808"/>
                      <a:pt x="44" y="808"/>
                      <a:pt x="44" y="808"/>
                    </a:cubicBezTo>
                    <a:cubicBezTo>
                      <a:pt x="42" y="808"/>
                      <a:pt x="42" y="808"/>
                      <a:pt x="42" y="808"/>
                    </a:cubicBezTo>
                    <a:cubicBezTo>
                      <a:pt x="44" y="808"/>
                      <a:pt x="44" y="808"/>
                      <a:pt x="44" y="808"/>
                    </a:cubicBezTo>
                    <a:cubicBezTo>
                      <a:pt x="43" y="807"/>
                      <a:pt x="43" y="807"/>
                      <a:pt x="43" y="807"/>
                    </a:cubicBezTo>
                    <a:cubicBezTo>
                      <a:pt x="42" y="808"/>
                      <a:pt x="42" y="808"/>
                      <a:pt x="42" y="808"/>
                    </a:cubicBezTo>
                    <a:cubicBezTo>
                      <a:pt x="44" y="808"/>
                      <a:pt x="44" y="808"/>
                      <a:pt x="44" y="808"/>
                    </a:cubicBezTo>
                    <a:cubicBezTo>
                      <a:pt x="43" y="807"/>
                      <a:pt x="43" y="807"/>
                      <a:pt x="43" y="807"/>
                    </a:cubicBezTo>
                    <a:cubicBezTo>
                      <a:pt x="44" y="808"/>
                      <a:pt x="44" y="808"/>
                      <a:pt x="44" y="808"/>
                    </a:cubicBezTo>
                    <a:cubicBezTo>
                      <a:pt x="45" y="806"/>
                      <a:pt x="45" y="806"/>
                      <a:pt x="45" y="806"/>
                    </a:cubicBezTo>
                    <a:cubicBezTo>
                      <a:pt x="2" y="786"/>
                      <a:pt x="2" y="786"/>
                      <a:pt x="2" y="786"/>
                    </a:cubicBezTo>
                    <a:cubicBezTo>
                      <a:pt x="2" y="786"/>
                      <a:pt x="1" y="786"/>
                      <a:pt x="0" y="787"/>
                    </a:cubicBezTo>
                    <a:cubicBezTo>
                      <a:pt x="0" y="788"/>
                      <a:pt x="0" y="788"/>
                      <a:pt x="1" y="789"/>
                    </a:cubicBezTo>
                    <a:cubicBezTo>
                      <a:pt x="45" y="816"/>
                      <a:pt x="45" y="816"/>
                      <a:pt x="45" y="816"/>
                    </a:cubicBezTo>
                    <a:cubicBezTo>
                      <a:pt x="45" y="815"/>
                      <a:pt x="45" y="815"/>
                      <a:pt x="45" y="815"/>
                    </a:cubicBezTo>
                    <a:cubicBezTo>
                      <a:pt x="46" y="814"/>
                      <a:pt x="46" y="814"/>
                      <a:pt x="46" y="814"/>
                    </a:cubicBezTo>
                    <a:cubicBezTo>
                      <a:pt x="46" y="814"/>
                      <a:pt x="36" y="808"/>
                      <a:pt x="25" y="803"/>
                    </a:cubicBezTo>
                    <a:cubicBezTo>
                      <a:pt x="20" y="800"/>
                      <a:pt x="15" y="798"/>
                      <a:pt x="10" y="796"/>
                    </a:cubicBezTo>
                    <a:cubicBezTo>
                      <a:pt x="8" y="795"/>
                      <a:pt x="6" y="794"/>
                      <a:pt x="5" y="793"/>
                    </a:cubicBezTo>
                    <a:cubicBezTo>
                      <a:pt x="4" y="793"/>
                      <a:pt x="4" y="793"/>
                      <a:pt x="3" y="793"/>
                    </a:cubicBezTo>
                    <a:cubicBezTo>
                      <a:pt x="3" y="793"/>
                      <a:pt x="2" y="793"/>
                      <a:pt x="2" y="792"/>
                    </a:cubicBezTo>
                    <a:cubicBezTo>
                      <a:pt x="1" y="793"/>
                      <a:pt x="1" y="793"/>
                      <a:pt x="1" y="793"/>
                    </a:cubicBezTo>
                    <a:cubicBezTo>
                      <a:pt x="1" y="793"/>
                      <a:pt x="1" y="793"/>
                      <a:pt x="0" y="793"/>
                    </a:cubicBezTo>
                    <a:cubicBezTo>
                      <a:pt x="0" y="794"/>
                      <a:pt x="0" y="795"/>
                      <a:pt x="1" y="795"/>
                    </a:cubicBezTo>
                    <a:cubicBezTo>
                      <a:pt x="44" y="822"/>
                      <a:pt x="44" y="822"/>
                      <a:pt x="44" y="822"/>
                    </a:cubicBezTo>
                    <a:cubicBezTo>
                      <a:pt x="45" y="821"/>
                      <a:pt x="45" y="821"/>
                      <a:pt x="45" y="821"/>
                    </a:cubicBezTo>
                    <a:cubicBezTo>
                      <a:pt x="46" y="820"/>
                      <a:pt x="46" y="820"/>
                      <a:pt x="46" y="820"/>
                    </a:cubicBezTo>
                    <a:cubicBezTo>
                      <a:pt x="46" y="820"/>
                      <a:pt x="36" y="815"/>
                      <a:pt x="26" y="810"/>
                    </a:cubicBezTo>
                    <a:cubicBezTo>
                      <a:pt x="20" y="807"/>
                      <a:pt x="15" y="804"/>
                      <a:pt x="11" y="802"/>
                    </a:cubicBezTo>
                    <a:cubicBezTo>
                      <a:pt x="9" y="801"/>
                      <a:pt x="7" y="801"/>
                      <a:pt x="6" y="800"/>
                    </a:cubicBezTo>
                    <a:cubicBezTo>
                      <a:pt x="5" y="800"/>
                      <a:pt x="4" y="799"/>
                      <a:pt x="4" y="799"/>
                    </a:cubicBezTo>
                    <a:cubicBezTo>
                      <a:pt x="3" y="799"/>
                      <a:pt x="3" y="799"/>
                      <a:pt x="2" y="799"/>
                    </a:cubicBezTo>
                    <a:cubicBezTo>
                      <a:pt x="2" y="799"/>
                      <a:pt x="2" y="799"/>
                      <a:pt x="2" y="799"/>
                    </a:cubicBezTo>
                    <a:cubicBezTo>
                      <a:pt x="1" y="799"/>
                      <a:pt x="1" y="799"/>
                      <a:pt x="1" y="800"/>
                    </a:cubicBezTo>
                    <a:cubicBezTo>
                      <a:pt x="2" y="801"/>
                      <a:pt x="2" y="801"/>
                      <a:pt x="2" y="801"/>
                    </a:cubicBezTo>
                    <a:cubicBezTo>
                      <a:pt x="1" y="800"/>
                      <a:pt x="1" y="800"/>
                      <a:pt x="1" y="800"/>
                    </a:cubicBezTo>
                    <a:cubicBezTo>
                      <a:pt x="1" y="801"/>
                      <a:pt x="1" y="801"/>
                      <a:pt x="1" y="801"/>
                    </a:cubicBezTo>
                    <a:cubicBezTo>
                      <a:pt x="1" y="801"/>
                      <a:pt x="1" y="801"/>
                      <a:pt x="1" y="801"/>
                    </a:cubicBezTo>
                    <a:cubicBezTo>
                      <a:pt x="1" y="802"/>
                      <a:pt x="1" y="802"/>
                      <a:pt x="2" y="802"/>
                    </a:cubicBezTo>
                    <a:cubicBezTo>
                      <a:pt x="3" y="804"/>
                      <a:pt x="7" y="806"/>
                      <a:pt x="11" y="808"/>
                    </a:cubicBezTo>
                    <a:cubicBezTo>
                      <a:pt x="17" y="812"/>
                      <a:pt x="25" y="817"/>
                      <a:pt x="32" y="820"/>
                    </a:cubicBezTo>
                    <a:cubicBezTo>
                      <a:pt x="35" y="822"/>
                      <a:pt x="38" y="824"/>
                      <a:pt x="40" y="825"/>
                    </a:cubicBezTo>
                    <a:cubicBezTo>
                      <a:pt x="41" y="826"/>
                      <a:pt x="42" y="827"/>
                      <a:pt x="42" y="827"/>
                    </a:cubicBezTo>
                    <a:cubicBezTo>
                      <a:pt x="43" y="827"/>
                      <a:pt x="43" y="827"/>
                      <a:pt x="43" y="827"/>
                    </a:cubicBezTo>
                    <a:cubicBezTo>
                      <a:pt x="43" y="827"/>
                      <a:pt x="43" y="827"/>
                      <a:pt x="43" y="827"/>
                    </a:cubicBezTo>
                    <a:cubicBezTo>
                      <a:pt x="43" y="827"/>
                      <a:pt x="43" y="827"/>
                      <a:pt x="43" y="827"/>
                    </a:cubicBezTo>
                    <a:cubicBezTo>
                      <a:pt x="43" y="827"/>
                      <a:pt x="43" y="827"/>
                      <a:pt x="43" y="827"/>
                    </a:cubicBezTo>
                    <a:cubicBezTo>
                      <a:pt x="43" y="827"/>
                      <a:pt x="43" y="827"/>
                      <a:pt x="43" y="827"/>
                    </a:cubicBezTo>
                    <a:cubicBezTo>
                      <a:pt x="43" y="827"/>
                      <a:pt x="43" y="827"/>
                      <a:pt x="43" y="827"/>
                    </a:cubicBezTo>
                    <a:cubicBezTo>
                      <a:pt x="44" y="827"/>
                      <a:pt x="44" y="827"/>
                      <a:pt x="44" y="827"/>
                    </a:cubicBezTo>
                    <a:cubicBezTo>
                      <a:pt x="42" y="827"/>
                      <a:pt x="42" y="827"/>
                      <a:pt x="42" y="827"/>
                    </a:cubicBezTo>
                    <a:cubicBezTo>
                      <a:pt x="42" y="827"/>
                      <a:pt x="43" y="827"/>
                      <a:pt x="43" y="827"/>
                    </a:cubicBezTo>
                    <a:cubicBezTo>
                      <a:pt x="44" y="827"/>
                      <a:pt x="44" y="827"/>
                      <a:pt x="44" y="827"/>
                    </a:cubicBezTo>
                    <a:cubicBezTo>
                      <a:pt x="42" y="827"/>
                      <a:pt x="42" y="827"/>
                      <a:pt x="42" y="827"/>
                    </a:cubicBezTo>
                    <a:cubicBezTo>
                      <a:pt x="44" y="827"/>
                      <a:pt x="44" y="827"/>
                      <a:pt x="44" y="827"/>
                    </a:cubicBezTo>
                    <a:cubicBezTo>
                      <a:pt x="43" y="826"/>
                      <a:pt x="43" y="826"/>
                      <a:pt x="43" y="826"/>
                    </a:cubicBezTo>
                    <a:cubicBezTo>
                      <a:pt x="42" y="827"/>
                      <a:pt x="42" y="827"/>
                      <a:pt x="42" y="827"/>
                    </a:cubicBezTo>
                    <a:cubicBezTo>
                      <a:pt x="44" y="827"/>
                      <a:pt x="44" y="827"/>
                      <a:pt x="44" y="827"/>
                    </a:cubicBezTo>
                    <a:cubicBezTo>
                      <a:pt x="43" y="826"/>
                      <a:pt x="43" y="826"/>
                      <a:pt x="43" y="826"/>
                    </a:cubicBezTo>
                    <a:cubicBezTo>
                      <a:pt x="44" y="827"/>
                      <a:pt x="44" y="827"/>
                      <a:pt x="44" y="827"/>
                    </a:cubicBezTo>
                    <a:cubicBezTo>
                      <a:pt x="44" y="825"/>
                      <a:pt x="44" y="825"/>
                      <a:pt x="44" y="825"/>
                    </a:cubicBezTo>
                    <a:cubicBezTo>
                      <a:pt x="44" y="825"/>
                      <a:pt x="35" y="821"/>
                      <a:pt x="24" y="816"/>
                    </a:cubicBezTo>
                    <a:cubicBezTo>
                      <a:pt x="19" y="814"/>
                      <a:pt x="14" y="811"/>
                      <a:pt x="10" y="810"/>
                    </a:cubicBezTo>
                    <a:cubicBezTo>
                      <a:pt x="8" y="809"/>
                      <a:pt x="7" y="808"/>
                      <a:pt x="5" y="807"/>
                    </a:cubicBezTo>
                    <a:cubicBezTo>
                      <a:pt x="5" y="807"/>
                      <a:pt x="4" y="807"/>
                      <a:pt x="4" y="807"/>
                    </a:cubicBezTo>
                    <a:cubicBezTo>
                      <a:pt x="3" y="807"/>
                      <a:pt x="3" y="807"/>
                      <a:pt x="3" y="807"/>
                    </a:cubicBezTo>
                    <a:cubicBezTo>
                      <a:pt x="3" y="807"/>
                      <a:pt x="3" y="807"/>
                      <a:pt x="3" y="807"/>
                    </a:cubicBezTo>
                    <a:cubicBezTo>
                      <a:pt x="2" y="807"/>
                      <a:pt x="2" y="807"/>
                      <a:pt x="2" y="807"/>
                    </a:cubicBezTo>
                    <a:cubicBezTo>
                      <a:pt x="2" y="807"/>
                      <a:pt x="2" y="807"/>
                      <a:pt x="1" y="807"/>
                    </a:cubicBezTo>
                    <a:cubicBezTo>
                      <a:pt x="1" y="808"/>
                      <a:pt x="1" y="809"/>
                      <a:pt x="2" y="809"/>
                    </a:cubicBezTo>
                    <a:cubicBezTo>
                      <a:pt x="44" y="836"/>
                      <a:pt x="44" y="836"/>
                      <a:pt x="44" y="836"/>
                    </a:cubicBezTo>
                    <a:cubicBezTo>
                      <a:pt x="45" y="834"/>
                      <a:pt x="45" y="834"/>
                      <a:pt x="45" y="834"/>
                    </a:cubicBezTo>
                    <a:cubicBezTo>
                      <a:pt x="43" y="833"/>
                      <a:pt x="43" y="833"/>
                      <a:pt x="43" y="833"/>
                    </a:cubicBezTo>
                    <a:cubicBezTo>
                      <a:pt x="45" y="834"/>
                      <a:pt x="45" y="834"/>
                      <a:pt x="45" y="834"/>
                    </a:cubicBezTo>
                    <a:cubicBezTo>
                      <a:pt x="44" y="833"/>
                      <a:pt x="44" y="833"/>
                      <a:pt x="44" y="833"/>
                    </a:cubicBezTo>
                    <a:cubicBezTo>
                      <a:pt x="44" y="833"/>
                      <a:pt x="44" y="833"/>
                      <a:pt x="43" y="833"/>
                    </a:cubicBezTo>
                    <a:cubicBezTo>
                      <a:pt x="45" y="834"/>
                      <a:pt x="45" y="834"/>
                      <a:pt x="45" y="834"/>
                    </a:cubicBezTo>
                    <a:cubicBezTo>
                      <a:pt x="44" y="833"/>
                      <a:pt x="44" y="833"/>
                      <a:pt x="44" y="833"/>
                    </a:cubicBezTo>
                    <a:cubicBezTo>
                      <a:pt x="44" y="834"/>
                      <a:pt x="44" y="834"/>
                      <a:pt x="44" y="834"/>
                    </a:cubicBezTo>
                    <a:cubicBezTo>
                      <a:pt x="44" y="833"/>
                      <a:pt x="44" y="833"/>
                      <a:pt x="44" y="833"/>
                    </a:cubicBezTo>
                    <a:cubicBezTo>
                      <a:pt x="44" y="833"/>
                      <a:pt x="44" y="833"/>
                      <a:pt x="44" y="833"/>
                    </a:cubicBezTo>
                    <a:cubicBezTo>
                      <a:pt x="44" y="834"/>
                      <a:pt x="44" y="834"/>
                      <a:pt x="44" y="834"/>
                    </a:cubicBezTo>
                    <a:cubicBezTo>
                      <a:pt x="44" y="833"/>
                      <a:pt x="44" y="833"/>
                      <a:pt x="44" y="833"/>
                    </a:cubicBezTo>
                    <a:cubicBezTo>
                      <a:pt x="44" y="834"/>
                      <a:pt x="44" y="834"/>
                      <a:pt x="44" y="834"/>
                    </a:cubicBezTo>
                    <a:cubicBezTo>
                      <a:pt x="45" y="833"/>
                      <a:pt x="45" y="833"/>
                      <a:pt x="45" y="833"/>
                    </a:cubicBezTo>
                    <a:cubicBezTo>
                      <a:pt x="44" y="833"/>
                      <a:pt x="44" y="833"/>
                      <a:pt x="44" y="833"/>
                    </a:cubicBezTo>
                    <a:cubicBezTo>
                      <a:pt x="44" y="834"/>
                      <a:pt x="44" y="834"/>
                      <a:pt x="44" y="834"/>
                    </a:cubicBezTo>
                    <a:cubicBezTo>
                      <a:pt x="45" y="833"/>
                      <a:pt x="45" y="833"/>
                      <a:pt x="45" y="833"/>
                    </a:cubicBezTo>
                    <a:cubicBezTo>
                      <a:pt x="45" y="833"/>
                      <a:pt x="44" y="832"/>
                      <a:pt x="42" y="832"/>
                    </a:cubicBezTo>
                    <a:cubicBezTo>
                      <a:pt x="38" y="830"/>
                      <a:pt x="28" y="826"/>
                      <a:pt x="20" y="822"/>
                    </a:cubicBezTo>
                    <a:cubicBezTo>
                      <a:pt x="16" y="820"/>
                      <a:pt x="12" y="818"/>
                      <a:pt x="9" y="817"/>
                    </a:cubicBezTo>
                    <a:cubicBezTo>
                      <a:pt x="7" y="816"/>
                      <a:pt x="6" y="815"/>
                      <a:pt x="5" y="815"/>
                    </a:cubicBezTo>
                    <a:cubicBezTo>
                      <a:pt x="5" y="815"/>
                      <a:pt x="4" y="815"/>
                      <a:pt x="4" y="814"/>
                    </a:cubicBezTo>
                    <a:cubicBezTo>
                      <a:pt x="4" y="814"/>
                      <a:pt x="4" y="814"/>
                      <a:pt x="4" y="814"/>
                    </a:cubicBezTo>
                    <a:cubicBezTo>
                      <a:pt x="4" y="814"/>
                      <a:pt x="4" y="814"/>
                      <a:pt x="4" y="814"/>
                    </a:cubicBezTo>
                    <a:cubicBezTo>
                      <a:pt x="3" y="814"/>
                      <a:pt x="3" y="814"/>
                      <a:pt x="3" y="814"/>
                    </a:cubicBezTo>
                    <a:cubicBezTo>
                      <a:pt x="3" y="814"/>
                      <a:pt x="3" y="814"/>
                      <a:pt x="3" y="814"/>
                    </a:cubicBezTo>
                    <a:cubicBezTo>
                      <a:pt x="2" y="814"/>
                      <a:pt x="2" y="814"/>
                      <a:pt x="2" y="815"/>
                    </a:cubicBezTo>
                    <a:cubicBezTo>
                      <a:pt x="2" y="815"/>
                      <a:pt x="2" y="816"/>
                      <a:pt x="2" y="816"/>
                    </a:cubicBezTo>
                    <a:cubicBezTo>
                      <a:pt x="2" y="816"/>
                      <a:pt x="2" y="817"/>
                      <a:pt x="2" y="817"/>
                    </a:cubicBezTo>
                    <a:cubicBezTo>
                      <a:pt x="2" y="817"/>
                      <a:pt x="5" y="819"/>
                      <a:pt x="9" y="821"/>
                    </a:cubicBezTo>
                    <a:cubicBezTo>
                      <a:pt x="15" y="824"/>
                      <a:pt x="24" y="830"/>
                      <a:pt x="31" y="834"/>
                    </a:cubicBezTo>
                    <a:cubicBezTo>
                      <a:pt x="35" y="837"/>
                      <a:pt x="38" y="839"/>
                      <a:pt x="40" y="840"/>
                    </a:cubicBezTo>
                    <a:cubicBezTo>
                      <a:pt x="42" y="841"/>
                      <a:pt x="43" y="842"/>
                      <a:pt x="43" y="842"/>
                    </a:cubicBezTo>
                    <a:cubicBezTo>
                      <a:pt x="44" y="843"/>
                      <a:pt x="44" y="843"/>
                      <a:pt x="44" y="843"/>
                    </a:cubicBezTo>
                    <a:cubicBezTo>
                      <a:pt x="44" y="843"/>
                      <a:pt x="44" y="843"/>
                      <a:pt x="44" y="843"/>
                    </a:cubicBezTo>
                    <a:cubicBezTo>
                      <a:pt x="44" y="843"/>
                      <a:pt x="44" y="843"/>
                      <a:pt x="44" y="843"/>
                    </a:cubicBezTo>
                    <a:cubicBezTo>
                      <a:pt x="45" y="842"/>
                      <a:pt x="45" y="842"/>
                      <a:pt x="45" y="842"/>
                    </a:cubicBezTo>
                    <a:cubicBezTo>
                      <a:pt x="44" y="843"/>
                      <a:pt x="44" y="843"/>
                      <a:pt x="44" y="843"/>
                    </a:cubicBezTo>
                    <a:cubicBezTo>
                      <a:pt x="44" y="843"/>
                      <a:pt x="44" y="843"/>
                      <a:pt x="44" y="843"/>
                    </a:cubicBezTo>
                    <a:cubicBezTo>
                      <a:pt x="45" y="842"/>
                      <a:pt x="45" y="842"/>
                      <a:pt x="45" y="842"/>
                    </a:cubicBezTo>
                    <a:cubicBezTo>
                      <a:pt x="44" y="843"/>
                      <a:pt x="44" y="843"/>
                      <a:pt x="44" y="843"/>
                    </a:cubicBezTo>
                    <a:cubicBezTo>
                      <a:pt x="45" y="842"/>
                      <a:pt x="45" y="842"/>
                      <a:pt x="45" y="842"/>
                    </a:cubicBezTo>
                    <a:cubicBezTo>
                      <a:pt x="44" y="842"/>
                      <a:pt x="44" y="842"/>
                      <a:pt x="44" y="842"/>
                    </a:cubicBezTo>
                    <a:cubicBezTo>
                      <a:pt x="44" y="843"/>
                      <a:pt x="44" y="843"/>
                      <a:pt x="44" y="843"/>
                    </a:cubicBezTo>
                    <a:cubicBezTo>
                      <a:pt x="45" y="842"/>
                      <a:pt x="45" y="842"/>
                      <a:pt x="45" y="842"/>
                    </a:cubicBezTo>
                    <a:cubicBezTo>
                      <a:pt x="44" y="842"/>
                      <a:pt x="44" y="842"/>
                      <a:pt x="44" y="842"/>
                    </a:cubicBezTo>
                    <a:cubicBezTo>
                      <a:pt x="45" y="842"/>
                      <a:pt x="45" y="842"/>
                      <a:pt x="45" y="842"/>
                    </a:cubicBezTo>
                    <a:cubicBezTo>
                      <a:pt x="44" y="841"/>
                      <a:pt x="44" y="841"/>
                      <a:pt x="44" y="841"/>
                    </a:cubicBezTo>
                    <a:cubicBezTo>
                      <a:pt x="44" y="842"/>
                      <a:pt x="44" y="842"/>
                      <a:pt x="44" y="842"/>
                    </a:cubicBezTo>
                    <a:cubicBezTo>
                      <a:pt x="45" y="842"/>
                      <a:pt x="45" y="842"/>
                      <a:pt x="45" y="842"/>
                    </a:cubicBezTo>
                    <a:cubicBezTo>
                      <a:pt x="44" y="841"/>
                      <a:pt x="44" y="841"/>
                      <a:pt x="44" y="841"/>
                    </a:cubicBezTo>
                    <a:cubicBezTo>
                      <a:pt x="45" y="842"/>
                      <a:pt x="45" y="842"/>
                      <a:pt x="45" y="842"/>
                    </a:cubicBezTo>
                    <a:cubicBezTo>
                      <a:pt x="46" y="840"/>
                      <a:pt x="46" y="840"/>
                      <a:pt x="46" y="840"/>
                    </a:cubicBezTo>
                    <a:cubicBezTo>
                      <a:pt x="4" y="822"/>
                      <a:pt x="4" y="822"/>
                      <a:pt x="4" y="822"/>
                    </a:cubicBezTo>
                    <a:cubicBezTo>
                      <a:pt x="4" y="822"/>
                      <a:pt x="3" y="822"/>
                      <a:pt x="2" y="822"/>
                    </a:cubicBezTo>
                    <a:cubicBezTo>
                      <a:pt x="2" y="823"/>
                      <a:pt x="2" y="823"/>
                      <a:pt x="2" y="823"/>
                    </a:cubicBezTo>
                    <a:cubicBezTo>
                      <a:pt x="2" y="824"/>
                      <a:pt x="2" y="824"/>
                      <a:pt x="2" y="824"/>
                    </a:cubicBezTo>
                    <a:cubicBezTo>
                      <a:pt x="3" y="825"/>
                      <a:pt x="3" y="825"/>
                      <a:pt x="3" y="825"/>
                    </a:cubicBezTo>
                    <a:cubicBezTo>
                      <a:pt x="3" y="825"/>
                      <a:pt x="4" y="826"/>
                      <a:pt x="6" y="827"/>
                    </a:cubicBezTo>
                    <a:cubicBezTo>
                      <a:pt x="15" y="833"/>
                      <a:pt x="44" y="850"/>
                      <a:pt x="44" y="850"/>
                    </a:cubicBezTo>
                    <a:cubicBezTo>
                      <a:pt x="45" y="849"/>
                      <a:pt x="45" y="849"/>
                      <a:pt x="45" y="849"/>
                    </a:cubicBezTo>
                    <a:cubicBezTo>
                      <a:pt x="43" y="848"/>
                      <a:pt x="43" y="848"/>
                      <a:pt x="43" y="848"/>
                    </a:cubicBezTo>
                    <a:cubicBezTo>
                      <a:pt x="44" y="849"/>
                      <a:pt x="44" y="849"/>
                      <a:pt x="44" y="849"/>
                    </a:cubicBezTo>
                    <a:cubicBezTo>
                      <a:pt x="44" y="848"/>
                      <a:pt x="44" y="848"/>
                      <a:pt x="44" y="848"/>
                    </a:cubicBezTo>
                    <a:cubicBezTo>
                      <a:pt x="44" y="848"/>
                      <a:pt x="44" y="848"/>
                      <a:pt x="43" y="848"/>
                    </a:cubicBezTo>
                    <a:cubicBezTo>
                      <a:pt x="44" y="849"/>
                      <a:pt x="44" y="849"/>
                      <a:pt x="44" y="849"/>
                    </a:cubicBezTo>
                    <a:cubicBezTo>
                      <a:pt x="44" y="848"/>
                      <a:pt x="44" y="848"/>
                      <a:pt x="44" y="848"/>
                    </a:cubicBezTo>
                    <a:cubicBezTo>
                      <a:pt x="44" y="849"/>
                      <a:pt x="44" y="849"/>
                      <a:pt x="44" y="849"/>
                    </a:cubicBezTo>
                    <a:cubicBezTo>
                      <a:pt x="44" y="848"/>
                      <a:pt x="44" y="848"/>
                      <a:pt x="44" y="848"/>
                    </a:cubicBezTo>
                    <a:cubicBezTo>
                      <a:pt x="44" y="848"/>
                      <a:pt x="44" y="848"/>
                      <a:pt x="44" y="848"/>
                    </a:cubicBezTo>
                    <a:cubicBezTo>
                      <a:pt x="44" y="849"/>
                      <a:pt x="44" y="849"/>
                      <a:pt x="44" y="849"/>
                    </a:cubicBezTo>
                    <a:cubicBezTo>
                      <a:pt x="44" y="848"/>
                      <a:pt x="44" y="848"/>
                      <a:pt x="44" y="848"/>
                    </a:cubicBezTo>
                    <a:cubicBezTo>
                      <a:pt x="44" y="848"/>
                      <a:pt x="44" y="848"/>
                      <a:pt x="44" y="848"/>
                    </a:cubicBezTo>
                    <a:cubicBezTo>
                      <a:pt x="44" y="848"/>
                      <a:pt x="44" y="848"/>
                      <a:pt x="44" y="848"/>
                    </a:cubicBezTo>
                    <a:cubicBezTo>
                      <a:pt x="44" y="848"/>
                      <a:pt x="44" y="848"/>
                      <a:pt x="44" y="848"/>
                    </a:cubicBezTo>
                    <a:cubicBezTo>
                      <a:pt x="44" y="848"/>
                      <a:pt x="44" y="848"/>
                      <a:pt x="44" y="848"/>
                    </a:cubicBezTo>
                    <a:cubicBezTo>
                      <a:pt x="44" y="848"/>
                      <a:pt x="44" y="848"/>
                      <a:pt x="44" y="848"/>
                    </a:cubicBezTo>
                    <a:cubicBezTo>
                      <a:pt x="44" y="848"/>
                      <a:pt x="43" y="847"/>
                      <a:pt x="42" y="847"/>
                    </a:cubicBezTo>
                    <a:cubicBezTo>
                      <a:pt x="37" y="845"/>
                      <a:pt x="28" y="840"/>
                      <a:pt x="20" y="836"/>
                    </a:cubicBezTo>
                    <a:cubicBezTo>
                      <a:pt x="16" y="834"/>
                      <a:pt x="12" y="832"/>
                      <a:pt x="9" y="831"/>
                    </a:cubicBezTo>
                    <a:cubicBezTo>
                      <a:pt x="8" y="830"/>
                      <a:pt x="6" y="830"/>
                      <a:pt x="6" y="829"/>
                    </a:cubicBezTo>
                    <a:cubicBezTo>
                      <a:pt x="5" y="829"/>
                      <a:pt x="5" y="829"/>
                      <a:pt x="5" y="829"/>
                    </a:cubicBezTo>
                    <a:cubicBezTo>
                      <a:pt x="4" y="829"/>
                      <a:pt x="4" y="829"/>
                      <a:pt x="4" y="829"/>
                    </a:cubicBezTo>
                    <a:cubicBezTo>
                      <a:pt x="4" y="829"/>
                      <a:pt x="4" y="829"/>
                      <a:pt x="4" y="829"/>
                    </a:cubicBezTo>
                    <a:cubicBezTo>
                      <a:pt x="4" y="829"/>
                      <a:pt x="4" y="829"/>
                      <a:pt x="4" y="829"/>
                    </a:cubicBezTo>
                    <a:cubicBezTo>
                      <a:pt x="4" y="829"/>
                      <a:pt x="4" y="829"/>
                      <a:pt x="4" y="829"/>
                    </a:cubicBezTo>
                    <a:cubicBezTo>
                      <a:pt x="3" y="829"/>
                      <a:pt x="3" y="829"/>
                      <a:pt x="3" y="829"/>
                    </a:cubicBezTo>
                    <a:cubicBezTo>
                      <a:pt x="2" y="830"/>
                      <a:pt x="2" y="830"/>
                      <a:pt x="2" y="830"/>
                    </a:cubicBezTo>
                    <a:cubicBezTo>
                      <a:pt x="4" y="830"/>
                      <a:pt x="4" y="830"/>
                      <a:pt x="4" y="830"/>
                    </a:cubicBezTo>
                    <a:cubicBezTo>
                      <a:pt x="2" y="829"/>
                      <a:pt x="2" y="829"/>
                      <a:pt x="2" y="829"/>
                    </a:cubicBezTo>
                    <a:cubicBezTo>
                      <a:pt x="2" y="830"/>
                      <a:pt x="2" y="830"/>
                      <a:pt x="2" y="830"/>
                    </a:cubicBezTo>
                    <a:cubicBezTo>
                      <a:pt x="2" y="831"/>
                      <a:pt x="2" y="831"/>
                      <a:pt x="3" y="831"/>
                    </a:cubicBezTo>
                    <a:cubicBezTo>
                      <a:pt x="3" y="832"/>
                      <a:pt x="3" y="832"/>
                      <a:pt x="4" y="832"/>
                    </a:cubicBezTo>
                    <a:cubicBezTo>
                      <a:pt x="5" y="834"/>
                      <a:pt x="8" y="836"/>
                      <a:pt x="12" y="838"/>
                    </a:cubicBezTo>
                    <a:cubicBezTo>
                      <a:pt x="25" y="846"/>
                      <a:pt x="43" y="857"/>
                      <a:pt x="43" y="857"/>
                    </a:cubicBezTo>
                    <a:cubicBezTo>
                      <a:pt x="44" y="855"/>
                      <a:pt x="44" y="855"/>
                      <a:pt x="44" y="855"/>
                    </a:cubicBezTo>
                    <a:cubicBezTo>
                      <a:pt x="45" y="854"/>
                      <a:pt x="45" y="854"/>
                      <a:pt x="45" y="854"/>
                    </a:cubicBezTo>
                    <a:cubicBezTo>
                      <a:pt x="3" y="835"/>
                      <a:pt x="3" y="835"/>
                      <a:pt x="3" y="835"/>
                    </a:cubicBezTo>
                    <a:cubicBezTo>
                      <a:pt x="2" y="835"/>
                      <a:pt x="2" y="835"/>
                      <a:pt x="1" y="835"/>
                    </a:cubicBezTo>
                    <a:cubicBezTo>
                      <a:pt x="1" y="836"/>
                      <a:pt x="1" y="836"/>
                      <a:pt x="1" y="837"/>
                    </a:cubicBezTo>
                    <a:cubicBezTo>
                      <a:pt x="1" y="837"/>
                      <a:pt x="1" y="837"/>
                      <a:pt x="1" y="838"/>
                    </a:cubicBezTo>
                    <a:cubicBezTo>
                      <a:pt x="1" y="838"/>
                      <a:pt x="1" y="838"/>
                      <a:pt x="1" y="838"/>
                    </a:cubicBezTo>
                    <a:cubicBezTo>
                      <a:pt x="1" y="838"/>
                      <a:pt x="2" y="838"/>
                      <a:pt x="2" y="839"/>
                    </a:cubicBezTo>
                    <a:cubicBezTo>
                      <a:pt x="5" y="841"/>
                      <a:pt x="16" y="847"/>
                      <a:pt x="25" y="853"/>
                    </a:cubicBezTo>
                    <a:cubicBezTo>
                      <a:pt x="30" y="856"/>
                      <a:pt x="35" y="859"/>
                      <a:pt x="39" y="861"/>
                    </a:cubicBezTo>
                    <a:cubicBezTo>
                      <a:pt x="40" y="862"/>
                      <a:pt x="42" y="863"/>
                      <a:pt x="43" y="864"/>
                    </a:cubicBezTo>
                    <a:cubicBezTo>
                      <a:pt x="43" y="864"/>
                      <a:pt x="43" y="864"/>
                      <a:pt x="44" y="864"/>
                    </a:cubicBezTo>
                    <a:cubicBezTo>
                      <a:pt x="44" y="865"/>
                      <a:pt x="44" y="865"/>
                      <a:pt x="44" y="865"/>
                    </a:cubicBezTo>
                    <a:cubicBezTo>
                      <a:pt x="44" y="864"/>
                      <a:pt x="44" y="864"/>
                      <a:pt x="44" y="864"/>
                    </a:cubicBezTo>
                    <a:cubicBezTo>
                      <a:pt x="44" y="864"/>
                      <a:pt x="44" y="864"/>
                      <a:pt x="44" y="864"/>
                    </a:cubicBezTo>
                    <a:cubicBezTo>
                      <a:pt x="44" y="865"/>
                      <a:pt x="44" y="865"/>
                      <a:pt x="44" y="865"/>
                    </a:cubicBezTo>
                    <a:cubicBezTo>
                      <a:pt x="44" y="864"/>
                      <a:pt x="44" y="864"/>
                      <a:pt x="44" y="864"/>
                    </a:cubicBezTo>
                    <a:cubicBezTo>
                      <a:pt x="44" y="864"/>
                      <a:pt x="44" y="864"/>
                      <a:pt x="44" y="864"/>
                    </a:cubicBezTo>
                    <a:cubicBezTo>
                      <a:pt x="45" y="864"/>
                      <a:pt x="45" y="864"/>
                      <a:pt x="45" y="864"/>
                    </a:cubicBezTo>
                    <a:cubicBezTo>
                      <a:pt x="44" y="864"/>
                      <a:pt x="44" y="864"/>
                      <a:pt x="44" y="864"/>
                    </a:cubicBezTo>
                    <a:cubicBezTo>
                      <a:pt x="44" y="864"/>
                      <a:pt x="44" y="864"/>
                      <a:pt x="44" y="864"/>
                    </a:cubicBezTo>
                    <a:cubicBezTo>
                      <a:pt x="45" y="864"/>
                      <a:pt x="45" y="864"/>
                      <a:pt x="45" y="864"/>
                    </a:cubicBezTo>
                    <a:cubicBezTo>
                      <a:pt x="44" y="864"/>
                      <a:pt x="44" y="864"/>
                      <a:pt x="44" y="864"/>
                    </a:cubicBezTo>
                    <a:cubicBezTo>
                      <a:pt x="45" y="864"/>
                      <a:pt x="45" y="864"/>
                      <a:pt x="45" y="864"/>
                    </a:cubicBezTo>
                    <a:cubicBezTo>
                      <a:pt x="44" y="864"/>
                      <a:pt x="44" y="864"/>
                      <a:pt x="44" y="864"/>
                    </a:cubicBezTo>
                    <a:cubicBezTo>
                      <a:pt x="44" y="864"/>
                      <a:pt x="44" y="864"/>
                      <a:pt x="44" y="864"/>
                    </a:cubicBezTo>
                    <a:cubicBezTo>
                      <a:pt x="45" y="864"/>
                      <a:pt x="45" y="864"/>
                      <a:pt x="45" y="864"/>
                    </a:cubicBezTo>
                    <a:cubicBezTo>
                      <a:pt x="44" y="864"/>
                      <a:pt x="44" y="864"/>
                      <a:pt x="44" y="864"/>
                    </a:cubicBezTo>
                    <a:cubicBezTo>
                      <a:pt x="45" y="864"/>
                      <a:pt x="45" y="864"/>
                      <a:pt x="45" y="864"/>
                    </a:cubicBezTo>
                    <a:cubicBezTo>
                      <a:pt x="44" y="863"/>
                      <a:pt x="44" y="863"/>
                      <a:pt x="44" y="863"/>
                    </a:cubicBezTo>
                    <a:cubicBezTo>
                      <a:pt x="45" y="864"/>
                      <a:pt x="45" y="864"/>
                      <a:pt x="45" y="864"/>
                    </a:cubicBezTo>
                    <a:cubicBezTo>
                      <a:pt x="45" y="862"/>
                      <a:pt x="45" y="862"/>
                      <a:pt x="45" y="862"/>
                    </a:cubicBezTo>
                    <a:cubicBezTo>
                      <a:pt x="44" y="863"/>
                      <a:pt x="44" y="863"/>
                      <a:pt x="44" y="863"/>
                    </a:cubicBezTo>
                    <a:cubicBezTo>
                      <a:pt x="45" y="864"/>
                      <a:pt x="45" y="864"/>
                      <a:pt x="45" y="864"/>
                    </a:cubicBezTo>
                    <a:cubicBezTo>
                      <a:pt x="45" y="862"/>
                      <a:pt x="45" y="862"/>
                      <a:pt x="45" y="862"/>
                    </a:cubicBezTo>
                    <a:cubicBezTo>
                      <a:pt x="45" y="863"/>
                      <a:pt x="45" y="863"/>
                      <a:pt x="45" y="863"/>
                    </a:cubicBezTo>
                    <a:cubicBezTo>
                      <a:pt x="45" y="862"/>
                      <a:pt x="45" y="862"/>
                      <a:pt x="45" y="862"/>
                    </a:cubicBezTo>
                    <a:cubicBezTo>
                      <a:pt x="45" y="862"/>
                      <a:pt x="45" y="862"/>
                      <a:pt x="45" y="862"/>
                    </a:cubicBezTo>
                    <a:cubicBezTo>
                      <a:pt x="45" y="863"/>
                      <a:pt x="45" y="863"/>
                      <a:pt x="45" y="863"/>
                    </a:cubicBezTo>
                    <a:cubicBezTo>
                      <a:pt x="45" y="862"/>
                      <a:pt x="45" y="862"/>
                      <a:pt x="45" y="862"/>
                    </a:cubicBezTo>
                    <a:cubicBezTo>
                      <a:pt x="45" y="863"/>
                      <a:pt x="45" y="863"/>
                      <a:pt x="45" y="863"/>
                    </a:cubicBezTo>
                    <a:cubicBezTo>
                      <a:pt x="45" y="862"/>
                      <a:pt x="45" y="862"/>
                      <a:pt x="45" y="862"/>
                    </a:cubicBezTo>
                    <a:cubicBezTo>
                      <a:pt x="45" y="862"/>
                      <a:pt x="45" y="862"/>
                      <a:pt x="45" y="862"/>
                    </a:cubicBezTo>
                    <a:cubicBezTo>
                      <a:pt x="45" y="863"/>
                      <a:pt x="45" y="863"/>
                      <a:pt x="45" y="863"/>
                    </a:cubicBezTo>
                    <a:cubicBezTo>
                      <a:pt x="45" y="862"/>
                      <a:pt x="45" y="862"/>
                      <a:pt x="45" y="862"/>
                    </a:cubicBezTo>
                    <a:cubicBezTo>
                      <a:pt x="45" y="862"/>
                      <a:pt x="45" y="862"/>
                      <a:pt x="45" y="862"/>
                    </a:cubicBezTo>
                    <a:cubicBezTo>
                      <a:pt x="45" y="862"/>
                      <a:pt x="44" y="862"/>
                      <a:pt x="42" y="861"/>
                    </a:cubicBezTo>
                    <a:cubicBezTo>
                      <a:pt x="38" y="859"/>
                      <a:pt x="28" y="853"/>
                      <a:pt x="20" y="849"/>
                    </a:cubicBezTo>
                    <a:cubicBezTo>
                      <a:pt x="15" y="847"/>
                      <a:pt x="11" y="845"/>
                      <a:pt x="8" y="843"/>
                    </a:cubicBezTo>
                    <a:cubicBezTo>
                      <a:pt x="7" y="842"/>
                      <a:pt x="5" y="842"/>
                      <a:pt x="4" y="841"/>
                    </a:cubicBezTo>
                    <a:cubicBezTo>
                      <a:pt x="4" y="841"/>
                      <a:pt x="3" y="841"/>
                      <a:pt x="3" y="841"/>
                    </a:cubicBezTo>
                    <a:cubicBezTo>
                      <a:pt x="3" y="841"/>
                      <a:pt x="2" y="840"/>
                      <a:pt x="2" y="840"/>
                    </a:cubicBezTo>
                    <a:cubicBezTo>
                      <a:pt x="1" y="840"/>
                      <a:pt x="1" y="840"/>
                      <a:pt x="1" y="840"/>
                    </a:cubicBezTo>
                    <a:cubicBezTo>
                      <a:pt x="1" y="841"/>
                      <a:pt x="1" y="841"/>
                      <a:pt x="0" y="841"/>
                    </a:cubicBezTo>
                    <a:cubicBezTo>
                      <a:pt x="0" y="842"/>
                      <a:pt x="0" y="843"/>
                      <a:pt x="1" y="843"/>
                    </a:cubicBezTo>
                    <a:cubicBezTo>
                      <a:pt x="22" y="857"/>
                      <a:pt x="22" y="857"/>
                      <a:pt x="22" y="857"/>
                    </a:cubicBezTo>
                    <a:cubicBezTo>
                      <a:pt x="4" y="848"/>
                      <a:pt x="4" y="848"/>
                      <a:pt x="4" y="848"/>
                    </a:cubicBezTo>
                    <a:cubicBezTo>
                      <a:pt x="4" y="848"/>
                      <a:pt x="3" y="848"/>
                      <a:pt x="2" y="849"/>
                    </a:cubicBezTo>
                    <a:cubicBezTo>
                      <a:pt x="2" y="849"/>
                      <a:pt x="2" y="850"/>
                      <a:pt x="3" y="851"/>
                    </a:cubicBezTo>
                    <a:cubicBezTo>
                      <a:pt x="3" y="851"/>
                      <a:pt x="5" y="852"/>
                      <a:pt x="9" y="855"/>
                    </a:cubicBezTo>
                    <a:cubicBezTo>
                      <a:pt x="15" y="858"/>
                      <a:pt x="23" y="863"/>
                      <a:pt x="30" y="868"/>
                    </a:cubicBezTo>
                    <a:cubicBezTo>
                      <a:pt x="34" y="870"/>
                      <a:pt x="37" y="872"/>
                      <a:pt x="39" y="873"/>
                    </a:cubicBezTo>
                    <a:cubicBezTo>
                      <a:pt x="41" y="874"/>
                      <a:pt x="42" y="875"/>
                      <a:pt x="42" y="875"/>
                    </a:cubicBezTo>
                    <a:cubicBezTo>
                      <a:pt x="43" y="876"/>
                      <a:pt x="43" y="876"/>
                      <a:pt x="43" y="876"/>
                    </a:cubicBezTo>
                    <a:cubicBezTo>
                      <a:pt x="43" y="876"/>
                      <a:pt x="43" y="876"/>
                      <a:pt x="43" y="876"/>
                    </a:cubicBezTo>
                    <a:cubicBezTo>
                      <a:pt x="43" y="876"/>
                      <a:pt x="43" y="876"/>
                      <a:pt x="43" y="876"/>
                    </a:cubicBezTo>
                    <a:cubicBezTo>
                      <a:pt x="43" y="875"/>
                      <a:pt x="43" y="875"/>
                      <a:pt x="43" y="875"/>
                    </a:cubicBezTo>
                    <a:cubicBezTo>
                      <a:pt x="43" y="876"/>
                      <a:pt x="43" y="876"/>
                      <a:pt x="43" y="876"/>
                    </a:cubicBezTo>
                    <a:cubicBezTo>
                      <a:pt x="43" y="876"/>
                      <a:pt x="43" y="876"/>
                      <a:pt x="43" y="876"/>
                    </a:cubicBezTo>
                    <a:cubicBezTo>
                      <a:pt x="43" y="875"/>
                      <a:pt x="43" y="875"/>
                      <a:pt x="43" y="875"/>
                    </a:cubicBezTo>
                    <a:cubicBezTo>
                      <a:pt x="43" y="876"/>
                      <a:pt x="43" y="876"/>
                      <a:pt x="43" y="876"/>
                    </a:cubicBezTo>
                    <a:cubicBezTo>
                      <a:pt x="44" y="875"/>
                      <a:pt x="44" y="875"/>
                      <a:pt x="44" y="875"/>
                    </a:cubicBezTo>
                    <a:cubicBezTo>
                      <a:pt x="43" y="875"/>
                      <a:pt x="43" y="875"/>
                      <a:pt x="43" y="875"/>
                    </a:cubicBezTo>
                    <a:cubicBezTo>
                      <a:pt x="43" y="876"/>
                      <a:pt x="43" y="876"/>
                      <a:pt x="43" y="876"/>
                    </a:cubicBezTo>
                    <a:cubicBezTo>
                      <a:pt x="44" y="875"/>
                      <a:pt x="44" y="875"/>
                      <a:pt x="44" y="875"/>
                    </a:cubicBezTo>
                    <a:cubicBezTo>
                      <a:pt x="43" y="875"/>
                      <a:pt x="43" y="875"/>
                      <a:pt x="43" y="875"/>
                    </a:cubicBezTo>
                    <a:cubicBezTo>
                      <a:pt x="44" y="875"/>
                      <a:pt x="44" y="875"/>
                      <a:pt x="44" y="875"/>
                    </a:cubicBezTo>
                    <a:cubicBezTo>
                      <a:pt x="42" y="875"/>
                      <a:pt x="42" y="875"/>
                      <a:pt x="42" y="875"/>
                    </a:cubicBezTo>
                    <a:cubicBezTo>
                      <a:pt x="43" y="875"/>
                      <a:pt x="43" y="875"/>
                      <a:pt x="43" y="875"/>
                    </a:cubicBezTo>
                    <a:cubicBezTo>
                      <a:pt x="44" y="875"/>
                      <a:pt x="44" y="875"/>
                      <a:pt x="44" y="875"/>
                    </a:cubicBezTo>
                    <a:cubicBezTo>
                      <a:pt x="42" y="875"/>
                      <a:pt x="42" y="875"/>
                      <a:pt x="42" y="875"/>
                    </a:cubicBezTo>
                    <a:cubicBezTo>
                      <a:pt x="44" y="875"/>
                      <a:pt x="44" y="875"/>
                      <a:pt x="44" y="875"/>
                    </a:cubicBezTo>
                    <a:cubicBezTo>
                      <a:pt x="45" y="873"/>
                      <a:pt x="45" y="873"/>
                      <a:pt x="45" y="873"/>
                    </a:cubicBezTo>
                    <a:cubicBezTo>
                      <a:pt x="45" y="873"/>
                      <a:pt x="35" y="869"/>
                      <a:pt x="25" y="864"/>
                    </a:cubicBezTo>
                    <a:cubicBezTo>
                      <a:pt x="20" y="862"/>
                      <a:pt x="15" y="859"/>
                      <a:pt x="11" y="857"/>
                    </a:cubicBezTo>
                    <a:cubicBezTo>
                      <a:pt x="9" y="857"/>
                      <a:pt x="8" y="856"/>
                      <a:pt x="6" y="855"/>
                    </a:cubicBezTo>
                    <a:cubicBezTo>
                      <a:pt x="6" y="855"/>
                      <a:pt x="5" y="855"/>
                      <a:pt x="5" y="855"/>
                    </a:cubicBezTo>
                    <a:cubicBezTo>
                      <a:pt x="4" y="855"/>
                      <a:pt x="4" y="855"/>
                      <a:pt x="4" y="855"/>
                    </a:cubicBezTo>
                    <a:cubicBezTo>
                      <a:pt x="4" y="854"/>
                      <a:pt x="4" y="854"/>
                      <a:pt x="4" y="854"/>
                    </a:cubicBezTo>
                    <a:cubicBezTo>
                      <a:pt x="3" y="854"/>
                      <a:pt x="3" y="854"/>
                      <a:pt x="3" y="854"/>
                    </a:cubicBezTo>
                    <a:cubicBezTo>
                      <a:pt x="3" y="855"/>
                      <a:pt x="3" y="855"/>
                      <a:pt x="2" y="855"/>
                    </a:cubicBezTo>
                    <a:cubicBezTo>
                      <a:pt x="2" y="856"/>
                      <a:pt x="2" y="857"/>
                      <a:pt x="3" y="857"/>
                    </a:cubicBezTo>
                    <a:cubicBezTo>
                      <a:pt x="43" y="882"/>
                      <a:pt x="43" y="882"/>
                      <a:pt x="43" y="882"/>
                    </a:cubicBezTo>
                    <a:cubicBezTo>
                      <a:pt x="44" y="881"/>
                      <a:pt x="44" y="881"/>
                      <a:pt x="44" y="881"/>
                    </a:cubicBezTo>
                    <a:cubicBezTo>
                      <a:pt x="42" y="880"/>
                      <a:pt x="42" y="880"/>
                      <a:pt x="42" y="880"/>
                    </a:cubicBezTo>
                    <a:cubicBezTo>
                      <a:pt x="44" y="881"/>
                      <a:pt x="44" y="881"/>
                      <a:pt x="44" y="881"/>
                    </a:cubicBezTo>
                    <a:cubicBezTo>
                      <a:pt x="43" y="879"/>
                      <a:pt x="43" y="879"/>
                      <a:pt x="43" y="879"/>
                    </a:cubicBezTo>
                    <a:cubicBezTo>
                      <a:pt x="43" y="879"/>
                      <a:pt x="43" y="880"/>
                      <a:pt x="42" y="880"/>
                    </a:cubicBezTo>
                    <a:cubicBezTo>
                      <a:pt x="44" y="881"/>
                      <a:pt x="44" y="881"/>
                      <a:pt x="44" y="881"/>
                    </a:cubicBezTo>
                    <a:cubicBezTo>
                      <a:pt x="43" y="879"/>
                      <a:pt x="43" y="879"/>
                      <a:pt x="43" y="879"/>
                    </a:cubicBezTo>
                    <a:cubicBezTo>
                      <a:pt x="44" y="881"/>
                      <a:pt x="44" y="881"/>
                      <a:pt x="44" y="881"/>
                    </a:cubicBezTo>
                    <a:cubicBezTo>
                      <a:pt x="44" y="879"/>
                      <a:pt x="44" y="879"/>
                      <a:pt x="44" y="879"/>
                    </a:cubicBezTo>
                    <a:cubicBezTo>
                      <a:pt x="43" y="879"/>
                      <a:pt x="43" y="879"/>
                      <a:pt x="43" y="879"/>
                    </a:cubicBezTo>
                    <a:cubicBezTo>
                      <a:pt x="44" y="881"/>
                      <a:pt x="44" y="881"/>
                      <a:pt x="44" y="881"/>
                    </a:cubicBezTo>
                    <a:cubicBezTo>
                      <a:pt x="44" y="879"/>
                      <a:pt x="44" y="879"/>
                      <a:pt x="44" y="879"/>
                    </a:cubicBezTo>
                    <a:cubicBezTo>
                      <a:pt x="44" y="880"/>
                      <a:pt x="44" y="880"/>
                      <a:pt x="44" y="880"/>
                    </a:cubicBezTo>
                    <a:cubicBezTo>
                      <a:pt x="44" y="879"/>
                      <a:pt x="44" y="879"/>
                      <a:pt x="44" y="879"/>
                    </a:cubicBezTo>
                    <a:cubicBezTo>
                      <a:pt x="44" y="879"/>
                      <a:pt x="44" y="879"/>
                      <a:pt x="44" y="879"/>
                    </a:cubicBezTo>
                    <a:cubicBezTo>
                      <a:pt x="44" y="880"/>
                      <a:pt x="44" y="880"/>
                      <a:pt x="44" y="880"/>
                    </a:cubicBezTo>
                    <a:cubicBezTo>
                      <a:pt x="44" y="879"/>
                      <a:pt x="44" y="879"/>
                      <a:pt x="44" y="879"/>
                    </a:cubicBezTo>
                    <a:cubicBezTo>
                      <a:pt x="44" y="879"/>
                      <a:pt x="44" y="879"/>
                      <a:pt x="44" y="879"/>
                    </a:cubicBezTo>
                    <a:cubicBezTo>
                      <a:pt x="44" y="879"/>
                      <a:pt x="43" y="879"/>
                      <a:pt x="41" y="878"/>
                    </a:cubicBezTo>
                    <a:cubicBezTo>
                      <a:pt x="37" y="876"/>
                      <a:pt x="28" y="872"/>
                      <a:pt x="20" y="868"/>
                    </a:cubicBezTo>
                    <a:cubicBezTo>
                      <a:pt x="16" y="867"/>
                      <a:pt x="12" y="865"/>
                      <a:pt x="9" y="863"/>
                    </a:cubicBezTo>
                    <a:cubicBezTo>
                      <a:pt x="7" y="863"/>
                      <a:pt x="6" y="862"/>
                      <a:pt x="5" y="862"/>
                    </a:cubicBezTo>
                    <a:cubicBezTo>
                      <a:pt x="4" y="862"/>
                      <a:pt x="4" y="862"/>
                      <a:pt x="4" y="861"/>
                    </a:cubicBezTo>
                    <a:cubicBezTo>
                      <a:pt x="3" y="861"/>
                      <a:pt x="3" y="861"/>
                      <a:pt x="3" y="861"/>
                    </a:cubicBezTo>
                    <a:cubicBezTo>
                      <a:pt x="2" y="861"/>
                      <a:pt x="2" y="861"/>
                      <a:pt x="2" y="861"/>
                    </a:cubicBezTo>
                    <a:cubicBezTo>
                      <a:pt x="2" y="861"/>
                      <a:pt x="1" y="862"/>
                      <a:pt x="1" y="862"/>
                    </a:cubicBezTo>
                    <a:cubicBezTo>
                      <a:pt x="1" y="862"/>
                      <a:pt x="1" y="863"/>
                      <a:pt x="1" y="863"/>
                    </a:cubicBezTo>
                    <a:cubicBezTo>
                      <a:pt x="1" y="863"/>
                      <a:pt x="1" y="864"/>
                      <a:pt x="2" y="864"/>
                    </a:cubicBezTo>
                    <a:cubicBezTo>
                      <a:pt x="2" y="864"/>
                      <a:pt x="4" y="866"/>
                      <a:pt x="8" y="868"/>
                    </a:cubicBezTo>
                    <a:cubicBezTo>
                      <a:pt x="14" y="872"/>
                      <a:pt x="23" y="877"/>
                      <a:pt x="31" y="882"/>
                    </a:cubicBezTo>
                    <a:cubicBezTo>
                      <a:pt x="35" y="884"/>
                      <a:pt x="38" y="886"/>
                      <a:pt x="40" y="888"/>
                    </a:cubicBezTo>
                    <a:cubicBezTo>
                      <a:pt x="42" y="889"/>
                      <a:pt x="42" y="889"/>
                      <a:pt x="43" y="890"/>
                    </a:cubicBezTo>
                    <a:cubicBezTo>
                      <a:pt x="44" y="890"/>
                      <a:pt x="44" y="890"/>
                      <a:pt x="44" y="890"/>
                    </a:cubicBezTo>
                    <a:cubicBezTo>
                      <a:pt x="44" y="890"/>
                      <a:pt x="44" y="890"/>
                      <a:pt x="44" y="890"/>
                    </a:cubicBezTo>
                    <a:cubicBezTo>
                      <a:pt x="45" y="890"/>
                      <a:pt x="45" y="890"/>
                      <a:pt x="45" y="890"/>
                    </a:cubicBezTo>
                    <a:cubicBezTo>
                      <a:pt x="44" y="890"/>
                      <a:pt x="44" y="890"/>
                      <a:pt x="44" y="890"/>
                    </a:cubicBezTo>
                    <a:cubicBezTo>
                      <a:pt x="44" y="890"/>
                      <a:pt x="44" y="890"/>
                      <a:pt x="44" y="890"/>
                    </a:cubicBezTo>
                    <a:cubicBezTo>
                      <a:pt x="45" y="890"/>
                      <a:pt x="45" y="890"/>
                      <a:pt x="45" y="890"/>
                    </a:cubicBezTo>
                    <a:cubicBezTo>
                      <a:pt x="44" y="890"/>
                      <a:pt x="44" y="890"/>
                      <a:pt x="44" y="890"/>
                    </a:cubicBezTo>
                    <a:cubicBezTo>
                      <a:pt x="45" y="889"/>
                      <a:pt x="45" y="889"/>
                      <a:pt x="45" y="889"/>
                    </a:cubicBezTo>
                    <a:cubicBezTo>
                      <a:pt x="44" y="890"/>
                      <a:pt x="44" y="890"/>
                      <a:pt x="44" y="890"/>
                    </a:cubicBezTo>
                    <a:cubicBezTo>
                      <a:pt x="44" y="890"/>
                      <a:pt x="44" y="890"/>
                      <a:pt x="44" y="890"/>
                    </a:cubicBezTo>
                    <a:cubicBezTo>
                      <a:pt x="45" y="889"/>
                      <a:pt x="45" y="889"/>
                      <a:pt x="45" y="889"/>
                    </a:cubicBezTo>
                    <a:cubicBezTo>
                      <a:pt x="44" y="890"/>
                      <a:pt x="44" y="890"/>
                      <a:pt x="44" y="890"/>
                    </a:cubicBezTo>
                    <a:cubicBezTo>
                      <a:pt x="45" y="889"/>
                      <a:pt x="45" y="889"/>
                      <a:pt x="45" y="889"/>
                    </a:cubicBezTo>
                    <a:cubicBezTo>
                      <a:pt x="44" y="889"/>
                      <a:pt x="44" y="889"/>
                      <a:pt x="44" y="889"/>
                    </a:cubicBezTo>
                    <a:cubicBezTo>
                      <a:pt x="44" y="890"/>
                      <a:pt x="44" y="890"/>
                      <a:pt x="44" y="890"/>
                    </a:cubicBezTo>
                    <a:cubicBezTo>
                      <a:pt x="45" y="889"/>
                      <a:pt x="45" y="889"/>
                      <a:pt x="45" y="889"/>
                    </a:cubicBezTo>
                    <a:cubicBezTo>
                      <a:pt x="44" y="889"/>
                      <a:pt x="44" y="889"/>
                      <a:pt x="44" y="889"/>
                    </a:cubicBezTo>
                    <a:cubicBezTo>
                      <a:pt x="45" y="889"/>
                      <a:pt x="45" y="889"/>
                      <a:pt x="45" y="889"/>
                    </a:cubicBezTo>
                    <a:cubicBezTo>
                      <a:pt x="46" y="888"/>
                      <a:pt x="46" y="888"/>
                      <a:pt x="46" y="888"/>
                    </a:cubicBezTo>
                    <a:cubicBezTo>
                      <a:pt x="46" y="888"/>
                      <a:pt x="36" y="883"/>
                      <a:pt x="26" y="879"/>
                    </a:cubicBezTo>
                    <a:cubicBezTo>
                      <a:pt x="21" y="876"/>
                      <a:pt x="16" y="874"/>
                      <a:pt x="12" y="872"/>
                    </a:cubicBezTo>
                    <a:cubicBezTo>
                      <a:pt x="10" y="872"/>
                      <a:pt x="8" y="871"/>
                      <a:pt x="7" y="870"/>
                    </a:cubicBezTo>
                    <a:cubicBezTo>
                      <a:pt x="6" y="870"/>
                      <a:pt x="6" y="870"/>
                      <a:pt x="5" y="870"/>
                    </a:cubicBezTo>
                    <a:cubicBezTo>
                      <a:pt x="5" y="870"/>
                      <a:pt x="4" y="869"/>
                      <a:pt x="4" y="869"/>
                    </a:cubicBezTo>
                    <a:cubicBezTo>
                      <a:pt x="3" y="870"/>
                      <a:pt x="3" y="870"/>
                      <a:pt x="3" y="870"/>
                    </a:cubicBezTo>
                    <a:cubicBezTo>
                      <a:pt x="3" y="870"/>
                      <a:pt x="3" y="870"/>
                      <a:pt x="2" y="870"/>
                    </a:cubicBezTo>
                    <a:cubicBezTo>
                      <a:pt x="2" y="871"/>
                      <a:pt x="2" y="872"/>
                      <a:pt x="3" y="872"/>
                    </a:cubicBezTo>
                    <a:cubicBezTo>
                      <a:pt x="23" y="885"/>
                      <a:pt x="23" y="885"/>
                      <a:pt x="23" y="885"/>
                    </a:cubicBezTo>
                    <a:cubicBezTo>
                      <a:pt x="3" y="876"/>
                      <a:pt x="3" y="876"/>
                      <a:pt x="3" y="876"/>
                    </a:cubicBezTo>
                    <a:cubicBezTo>
                      <a:pt x="3" y="875"/>
                      <a:pt x="2" y="875"/>
                      <a:pt x="1" y="876"/>
                    </a:cubicBezTo>
                    <a:cubicBezTo>
                      <a:pt x="1" y="876"/>
                      <a:pt x="1" y="877"/>
                      <a:pt x="1" y="877"/>
                    </a:cubicBezTo>
                    <a:cubicBezTo>
                      <a:pt x="1" y="877"/>
                      <a:pt x="1" y="878"/>
                      <a:pt x="1" y="878"/>
                    </a:cubicBezTo>
                    <a:cubicBezTo>
                      <a:pt x="2" y="878"/>
                      <a:pt x="2" y="878"/>
                      <a:pt x="2" y="878"/>
                    </a:cubicBezTo>
                    <a:cubicBezTo>
                      <a:pt x="2" y="879"/>
                      <a:pt x="3" y="879"/>
                      <a:pt x="5" y="880"/>
                    </a:cubicBezTo>
                    <a:cubicBezTo>
                      <a:pt x="14" y="886"/>
                      <a:pt x="44" y="904"/>
                      <a:pt x="44" y="904"/>
                    </a:cubicBezTo>
                    <a:cubicBezTo>
                      <a:pt x="45" y="903"/>
                      <a:pt x="45" y="903"/>
                      <a:pt x="45" y="903"/>
                    </a:cubicBezTo>
                    <a:cubicBezTo>
                      <a:pt x="43" y="902"/>
                      <a:pt x="43" y="902"/>
                      <a:pt x="43" y="902"/>
                    </a:cubicBezTo>
                    <a:cubicBezTo>
                      <a:pt x="45" y="903"/>
                      <a:pt x="45" y="903"/>
                      <a:pt x="45" y="903"/>
                    </a:cubicBezTo>
                    <a:cubicBezTo>
                      <a:pt x="44" y="902"/>
                      <a:pt x="44" y="902"/>
                      <a:pt x="44" y="902"/>
                    </a:cubicBezTo>
                    <a:cubicBezTo>
                      <a:pt x="43" y="902"/>
                      <a:pt x="43" y="902"/>
                      <a:pt x="43" y="902"/>
                    </a:cubicBezTo>
                    <a:cubicBezTo>
                      <a:pt x="45" y="903"/>
                      <a:pt x="45" y="903"/>
                      <a:pt x="45" y="903"/>
                    </a:cubicBezTo>
                    <a:cubicBezTo>
                      <a:pt x="44" y="902"/>
                      <a:pt x="44" y="902"/>
                      <a:pt x="44" y="902"/>
                    </a:cubicBezTo>
                    <a:cubicBezTo>
                      <a:pt x="45" y="903"/>
                      <a:pt x="45" y="903"/>
                      <a:pt x="45" y="903"/>
                    </a:cubicBezTo>
                    <a:cubicBezTo>
                      <a:pt x="45" y="902"/>
                      <a:pt x="45" y="902"/>
                      <a:pt x="45" y="902"/>
                    </a:cubicBezTo>
                    <a:cubicBezTo>
                      <a:pt x="44" y="902"/>
                      <a:pt x="44" y="902"/>
                      <a:pt x="44" y="902"/>
                    </a:cubicBezTo>
                    <a:cubicBezTo>
                      <a:pt x="45" y="903"/>
                      <a:pt x="45" y="903"/>
                      <a:pt x="45" y="903"/>
                    </a:cubicBezTo>
                    <a:cubicBezTo>
                      <a:pt x="45" y="902"/>
                      <a:pt x="45" y="902"/>
                      <a:pt x="45" y="902"/>
                    </a:cubicBezTo>
                    <a:cubicBezTo>
                      <a:pt x="45" y="902"/>
                      <a:pt x="45" y="902"/>
                      <a:pt x="45" y="902"/>
                    </a:cubicBezTo>
                    <a:cubicBezTo>
                      <a:pt x="45" y="902"/>
                      <a:pt x="45" y="902"/>
                      <a:pt x="45" y="902"/>
                    </a:cubicBezTo>
                    <a:cubicBezTo>
                      <a:pt x="45" y="902"/>
                      <a:pt x="45" y="902"/>
                      <a:pt x="45" y="902"/>
                    </a:cubicBezTo>
                    <a:cubicBezTo>
                      <a:pt x="45" y="902"/>
                      <a:pt x="45" y="902"/>
                      <a:pt x="45" y="902"/>
                    </a:cubicBezTo>
                    <a:cubicBezTo>
                      <a:pt x="45" y="902"/>
                      <a:pt x="45" y="902"/>
                      <a:pt x="45" y="902"/>
                    </a:cubicBezTo>
                    <a:cubicBezTo>
                      <a:pt x="45" y="902"/>
                      <a:pt x="44" y="901"/>
                      <a:pt x="42" y="901"/>
                    </a:cubicBezTo>
                    <a:cubicBezTo>
                      <a:pt x="38" y="899"/>
                      <a:pt x="28" y="894"/>
                      <a:pt x="20" y="890"/>
                    </a:cubicBezTo>
                    <a:cubicBezTo>
                      <a:pt x="16" y="888"/>
                      <a:pt x="12" y="886"/>
                      <a:pt x="9" y="884"/>
                    </a:cubicBezTo>
                    <a:cubicBezTo>
                      <a:pt x="7" y="884"/>
                      <a:pt x="6" y="883"/>
                      <a:pt x="5" y="883"/>
                    </a:cubicBezTo>
                    <a:cubicBezTo>
                      <a:pt x="4" y="882"/>
                      <a:pt x="4" y="882"/>
                      <a:pt x="3" y="882"/>
                    </a:cubicBezTo>
                    <a:cubicBezTo>
                      <a:pt x="3" y="882"/>
                      <a:pt x="3" y="882"/>
                      <a:pt x="2" y="882"/>
                    </a:cubicBezTo>
                    <a:cubicBezTo>
                      <a:pt x="1" y="882"/>
                      <a:pt x="1" y="882"/>
                      <a:pt x="1" y="882"/>
                    </a:cubicBezTo>
                    <a:cubicBezTo>
                      <a:pt x="1" y="882"/>
                      <a:pt x="1" y="882"/>
                      <a:pt x="1" y="883"/>
                    </a:cubicBezTo>
                    <a:cubicBezTo>
                      <a:pt x="2" y="883"/>
                      <a:pt x="2" y="883"/>
                      <a:pt x="2" y="883"/>
                    </a:cubicBezTo>
                    <a:cubicBezTo>
                      <a:pt x="1" y="883"/>
                      <a:pt x="1" y="883"/>
                      <a:pt x="1" y="883"/>
                    </a:cubicBezTo>
                    <a:cubicBezTo>
                      <a:pt x="0" y="883"/>
                      <a:pt x="0" y="883"/>
                      <a:pt x="0" y="883"/>
                    </a:cubicBezTo>
                    <a:cubicBezTo>
                      <a:pt x="0" y="884"/>
                      <a:pt x="1" y="884"/>
                      <a:pt x="1" y="884"/>
                    </a:cubicBezTo>
                    <a:cubicBezTo>
                      <a:pt x="1" y="885"/>
                      <a:pt x="1" y="885"/>
                      <a:pt x="1" y="885"/>
                    </a:cubicBezTo>
                    <a:cubicBezTo>
                      <a:pt x="2" y="885"/>
                      <a:pt x="3" y="886"/>
                      <a:pt x="4" y="887"/>
                    </a:cubicBezTo>
                    <a:cubicBezTo>
                      <a:pt x="14" y="894"/>
                      <a:pt x="45" y="912"/>
                      <a:pt x="45" y="912"/>
                    </a:cubicBezTo>
                    <a:cubicBezTo>
                      <a:pt x="46" y="911"/>
                      <a:pt x="46" y="911"/>
                      <a:pt x="46" y="911"/>
                    </a:cubicBezTo>
                    <a:cubicBezTo>
                      <a:pt x="44" y="910"/>
                      <a:pt x="44" y="910"/>
                      <a:pt x="44" y="910"/>
                    </a:cubicBezTo>
                    <a:cubicBezTo>
                      <a:pt x="45" y="911"/>
                      <a:pt x="45" y="911"/>
                      <a:pt x="45" y="911"/>
                    </a:cubicBezTo>
                    <a:cubicBezTo>
                      <a:pt x="45" y="909"/>
                      <a:pt x="45" y="909"/>
                      <a:pt x="45" y="909"/>
                    </a:cubicBezTo>
                    <a:cubicBezTo>
                      <a:pt x="44" y="910"/>
                      <a:pt x="44" y="910"/>
                      <a:pt x="44" y="910"/>
                    </a:cubicBezTo>
                    <a:cubicBezTo>
                      <a:pt x="45" y="911"/>
                      <a:pt x="45" y="911"/>
                      <a:pt x="45" y="911"/>
                    </a:cubicBezTo>
                    <a:cubicBezTo>
                      <a:pt x="45" y="909"/>
                      <a:pt x="45" y="909"/>
                      <a:pt x="45" y="909"/>
                    </a:cubicBezTo>
                    <a:cubicBezTo>
                      <a:pt x="45" y="911"/>
                      <a:pt x="45" y="911"/>
                      <a:pt x="45" y="911"/>
                    </a:cubicBezTo>
                    <a:cubicBezTo>
                      <a:pt x="45" y="909"/>
                      <a:pt x="45" y="909"/>
                      <a:pt x="45" y="909"/>
                    </a:cubicBezTo>
                    <a:cubicBezTo>
                      <a:pt x="45" y="909"/>
                      <a:pt x="45" y="909"/>
                      <a:pt x="45" y="909"/>
                    </a:cubicBezTo>
                    <a:cubicBezTo>
                      <a:pt x="45" y="911"/>
                      <a:pt x="45" y="911"/>
                      <a:pt x="45" y="911"/>
                    </a:cubicBezTo>
                    <a:cubicBezTo>
                      <a:pt x="45" y="909"/>
                      <a:pt x="45" y="909"/>
                      <a:pt x="45" y="909"/>
                    </a:cubicBezTo>
                    <a:cubicBezTo>
                      <a:pt x="45" y="910"/>
                      <a:pt x="45" y="910"/>
                      <a:pt x="45" y="910"/>
                    </a:cubicBezTo>
                    <a:cubicBezTo>
                      <a:pt x="46" y="909"/>
                      <a:pt x="46" y="909"/>
                      <a:pt x="46" y="909"/>
                    </a:cubicBezTo>
                    <a:cubicBezTo>
                      <a:pt x="45" y="909"/>
                      <a:pt x="45" y="909"/>
                      <a:pt x="45" y="909"/>
                    </a:cubicBezTo>
                    <a:cubicBezTo>
                      <a:pt x="45" y="910"/>
                      <a:pt x="45" y="910"/>
                      <a:pt x="45" y="910"/>
                    </a:cubicBezTo>
                    <a:cubicBezTo>
                      <a:pt x="46" y="909"/>
                      <a:pt x="46" y="909"/>
                      <a:pt x="46" y="909"/>
                    </a:cubicBezTo>
                    <a:cubicBezTo>
                      <a:pt x="46" y="909"/>
                      <a:pt x="46" y="909"/>
                      <a:pt x="46" y="909"/>
                    </a:cubicBezTo>
                    <a:cubicBezTo>
                      <a:pt x="45" y="909"/>
                      <a:pt x="44" y="909"/>
                      <a:pt x="43" y="908"/>
                    </a:cubicBezTo>
                    <a:cubicBezTo>
                      <a:pt x="38" y="906"/>
                      <a:pt x="29" y="900"/>
                      <a:pt x="20" y="896"/>
                    </a:cubicBezTo>
                    <a:cubicBezTo>
                      <a:pt x="16" y="894"/>
                      <a:pt x="12" y="892"/>
                      <a:pt x="9" y="890"/>
                    </a:cubicBezTo>
                    <a:cubicBezTo>
                      <a:pt x="7" y="889"/>
                      <a:pt x="6" y="889"/>
                      <a:pt x="5" y="888"/>
                    </a:cubicBezTo>
                    <a:cubicBezTo>
                      <a:pt x="4" y="888"/>
                      <a:pt x="4" y="888"/>
                      <a:pt x="3" y="888"/>
                    </a:cubicBezTo>
                    <a:cubicBezTo>
                      <a:pt x="3" y="887"/>
                      <a:pt x="3" y="887"/>
                      <a:pt x="2" y="887"/>
                    </a:cubicBezTo>
                    <a:cubicBezTo>
                      <a:pt x="2" y="887"/>
                      <a:pt x="2" y="887"/>
                      <a:pt x="2" y="887"/>
                    </a:cubicBezTo>
                    <a:cubicBezTo>
                      <a:pt x="1" y="887"/>
                      <a:pt x="1" y="888"/>
                      <a:pt x="1" y="888"/>
                    </a:cubicBezTo>
                    <a:cubicBezTo>
                      <a:pt x="0" y="889"/>
                      <a:pt x="1" y="890"/>
                      <a:pt x="1" y="890"/>
                    </a:cubicBezTo>
                    <a:cubicBezTo>
                      <a:pt x="21" y="903"/>
                      <a:pt x="21" y="903"/>
                      <a:pt x="21" y="903"/>
                    </a:cubicBezTo>
                    <a:cubicBezTo>
                      <a:pt x="4" y="895"/>
                      <a:pt x="4" y="895"/>
                      <a:pt x="4" y="895"/>
                    </a:cubicBezTo>
                    <a:cubicBezTo>
                      <a:pt x="4" y="894"/>
                      <a:pt x="3" y="894"/>
                      <a:pt x="3" y="895"/>
                    </a:cubicBezTo>
                    <a:cubicBezTo>
                      <a:pt x="2" y="895"/>
                      <a:pt x="2" y="895"/>
                      <a:pt x="2" y="896"/>
                    </a:cubicBezTo>
                    <a:cubicBezTo>
                      <a:pt x="2" y="896"/>
                      <a:pt x="2" y="897"/>
                      <a:pt x="2" y="897"/>
                    </a:cubicBezTo>
                    <a:cubicBezTo>
                      <a:pt x="3" y="897"/>
                      <a:pt x="3" y="897"/>
                      <a:pt x="3" y="897"/>
                    </a:cubicBezTo>
                    <a:cubicBezTo>
                      <a:pt x="3" y="897"/>
                      <a:pt x="3" y="897"/>
                      <a:pt x="3" y="897"/>
                    </a:cubicBezTo>
                    <a:cubicBezTo>
                      <a:pt x="4" y="898"/>
                      <a:pt x="7" y="900"/>
                      <a:pt x="11" y="902"/>
                    </a:cubicBezTo>
                    <a:cubicBezTo>
                      <a:pt x="17" y="906"/>
                      <a:pt x="25" y="911"/>
                      <a:pt x="32" y="915"/>
                    </a:cubicBezTo>
                    <a:cubicBezTo>
                      <a:pt x="35" y="917"/>
                      <a:pt x="39" y="919"/>
                      <a:pt x="41" y="920"/>
                    </a:cubicBezTo>
                    <a:cubicBezTo>
                      <a:pt x="42" y="921"/>
                      <a:pt x="43" y="921"/>
                      <a:pt x="43" y="922"/>
                    </a:cubicBezTo>
                    <a:cubicBezTo>
                      <a:pt x="44" y="922"/>
                      <a:pt x="44" y="922"/>
                      <a:pt x="44" y="922"/>
                    </a:cubicBezTo>
                    <a:cubicBezTo>
                      <a:pt x="44" y="922"/>
                      <a:pt x="44" y="922"/>
                      <a:pt x="44" y="922"/>
                    </a:cubicBezTo>
                    <a:cubicBezTo>
                      <a:pt x="44" y="922"/>
                      <a:pt x="44" y="922"/>
                      <a:pt x="44" y="922"/>
                    </a:cubicBezTo>
                    <a:cubicBezTo>
                      <a:pt x="44" y="922"/>
                      <a:pt x="44" y="922"/>
                      <a:pt x="44" y="922"/>
                    </a:cubicBezTo>
                    <a:cubicBezTo>
                      <a:pt x="44" y="922"/>
                      <a:pt x="44" y="922"/>
                      <a:pt x="44" y="922"/>
                    </a:cubicBezTo>
                    <a:cubicBezTo>
                      <a:pt x="44" y="922"/>
                      <a:pt x="44" y="922"/>
                      <a:pt x="44" y="922"/>
                    </a:cubicBezTo>
                    <a:cubicBezTo>
                      <a:pt x="44" y="922"/>
                      <a:pt x="44" y="922"/>
                      <a:pt x="44" y="922"/>
                    </a:cubicBezTo>
                    <a:cubicBezTo>
                      <a:pt x="45" y="922"/>
                      <a:pt x="45" y="922"/>
                      <a:pt x="45" y="922"/>
                    </a:cubicBezTo>
                    <a:cubicBezTo>
                      <a:pt x="44" y="922"/>
                      <a:pt x="44" y="922"/>
                      <a:pt x="44" y="922"/>
                    </a:cubicBezTo>
                    <a:cubicBezTo>
                      <a:pt x="44" y="922"/>
                      <a:pt x="44" y="922"/>
                      <a:pt x="44" y="922"/>
                    </a:cubicBezTo>
                    <a:cubicBezTo>
                      <a:pt x="45" y="922"/>
                      <a:pt x="45" y="922"/>
                      <a:pt x="45" y="922"/>
                    </a:cubicBezTo>
                    <a:cubicBezTo>
                      <a:pt x="44" y="922"/>
                      <a:pt x="44" y="922"/>
                      <a:pt x="44" y="922"/>
                    </a:cubicBezTo>
                    <a:cubicBezTo>
                      <a:pt x="45" y="922"/>
                      <a:pt x="45" y="922"/>
                      <a:pt x="45" y="922"/>
                    </a:cubicBezTo>
                    <a:cubicBezTo>
                      <a:pt x="44" y="921"/>
                      <a:pt x="44" y="921"/>
                      <a:pt x="44" y="921"/>
                    </a:cubicBezTo>
                    <a:cubicBezTo>
                      <a:pt x="44" y="922"/>
                      <a:pt x="44" y="922"/>
                      <a:pt x="44" y="922"/>
                    </a:cubicBezTo>
                    <a:cubicBezTo>
                      <a:pt x="45" y="922"/>
                      <a:pt x="45" y="922"/>
                      <a:pt x="45" y="922"/>
                    </a:cubicBezTo>
                    <a:cubicBezTo>
                      <a:pt x="44" y="921"/>
                      <a:pt x="44" y="921"/>
                      <a:pt x="44" y="921"/>
                    </a:cubicBezTo>
                    <a:cubicBezTo>
                      <a:pt x="45" y="922"/>
                      <a:pt x="45" y="922"/>
                      <a:pt x="45" y="922"/>
                    </a:cubicBezTo>
                    <a:cubicBezTo>
                      <a:pt x="44" y="921"/>
                      <a:pt x="44" y="921"/>
                      <a:pt x="44" y="921"/>
                    </a:cubicBezTo>
                    <a:cubicBezTo>
                      <a:pt x="45" y="922"/>
                      <a:pt x="45" y="922"/>
                      <a:pt x="45" y="922"/>
                    </a:cubicBezTo>
                    <a:cubicBezTo>
                      <a:pt x="45" y="920"/>
                      <a:pt x="45" y="920"/>
                      <a:pt x="45" y="920"/>
                    </a:cubicBezTo>
                    <a:cubicBezTo>
                      <a:pt x="44" y="920"/>
                      <a:pt x="44" y="920"/>
                      <a:pt x="44" y="921"/>
                    </a:cubicBezTo>
                    <a:cubicBezTo>
                      <a:pt x="45" y="922"/>
                      <a:pt x="45" y="922"/>
                      <a:pt x="45" y="922"/>
                    </a:cubicBezTo>
                    <a:cubicBezTo>
                      <a:pt x="45" y="920"/>
                      <a:pt x="45" y="920"/>
                      <a:pt x="45" y="920"/>
                    </a:cubicBezTo>
                    <a:cubicBezTo>
                      <a:pt x="45" y="922"/>
                      <a:pt x="45" y="922"/>
                      <a:pt x="45" y="922"/>
                    </a:cubicBezTo>
                    <a:cubicBezTo>
                      <a:pt x="45" y="920"/>
                      <a:pt x="45" y="920"/>
                      <a:pt x="45" y="920"/>
                    </a:cubicBezTo>
                    <a:cubicBezTo>
                      <a:pt x="45" y="920"/>
                      <a:pt x="45" y="920"/>
                      <a:pt x="45" y="920"/>
                    </a:cubicBezTo>
                    <a:cubicBezTo>
                      <a:pt x="45" y="922"/>
                      <a:pt x="45" y="922"/>
                      <a:pt x="45" y="922"/>
                    </a:cubicBezTo>
                    <a:cubicBezTo>
                      <a:pt x="45" y="920"/>
                      <a:pt x="45" y="920"/>
                      <a:pt x="45" y="920"/>
                    </a:cubicBezTo>
                    <a:cubicBezTo>
                      <a:pt x="45" y="921"/>
                      <a:pt x="45" y="921"/>
                      <a:pt x="45" y="921"/>
                    </a:cubicBezTo>
                    <a:cubicBezTo>
                      <a:pt x="45" y="920"/>
                      <a:pt x="45" y="920"/>
                      <a:pt x="45" y="920"/>
                    </a:cubicBezTo>
                    <a:cubicBezTo>
                      <a:pt x="45" y="920"/>
                      <a:pt x="45" y="920"/>
                      <a:pt x="45" y="920"/>
                    </a:cubicBezTo>
                    <a:cubicBezTo>
                      <a:pt x="45" y="921"/>
                      <a:pt x="45" y="921"/>
                      <a:pt x="45" y="921"/>
                    </a:cubicBezTo>
                    <a:cubicBezTo>
                      <a:pt x="45" y="920"/>
                      <a:pt x="45" y="920"/>
                      <a:pt x="45" y="920"/>
                    </a:cubicBezTo>
                    <a:cubicBezTo>
                      <a:pt x="45" y="920"/>
                      <a:pt x="45" y="920"/>
                      <a:pt x="45" y="920"/>
                    </a:cubicBezTo>
                    <a:cubicBezTo>
                      <a:pt x="45" y="920"/>
                      <a:pt x="44" y="920"/>
                      <a:pt x="43" y="919"/>
                    </a:cubicBezTo>
                    <a:cubicBezTo>
                      <a:pt x="38" y="917"/>
                      <a:pt x="28" y="913"/>
                      <a:pt x="20" y="909"/>
                    </a:cubicBezTo>
                    <a:cubicBezTo>
                      <a:pt x="16" y="907"/>
                      <a:pt x="12" y="905"/>
                      <a:pt x="9" y="904"/>
                    </a:cubicBezTo>
                    <a:cubicBezTo>
                      <a:pt x="7" y="903"/>
                      <a:pt x="6" y="903"/>
                      <a:pt x="5" y="902"/>
                    </a:cubicBezTo>
                    <a:cubicBezTo>
                      <a:pt x="5" y="902"/>
                      <a:pt x="5" y="902"/>
                      <a:pt x="4" y="902"/>
                    </a:cubicBezTo>
                    <a:cubicBezTo>
                      <a:pt x="4" y="902"/>
                      <a:pt x="4" y="902"/>
                      <a:pt x="4" y="902"/>
                    </a:cubicBezTo>
                    <a:cubicBezTo>
                      <a:pt x="4" y="902"/>
                      <a:pt x="4" y="902"/>
                      <a:pt x="4" y="902"/>
                    </a:cubicBezTo>
                    <a:cubicBezTo>
                      <a:pt x="3" y="901"/>
                      <a:pt x="3" y="901"/>
                      <a:pt x="3" y="901"/>
                    </a:cubicBezTo>
                    <a:cubicBezTo>
                      <a:pt x="3" y="902"/>
                      <a:pt x="3" y="902"/>
                      <a:pt x="3" y="902"/>
                    </a:cubicBezTo>
                    <a:cubicBezTo>
                      <a:pt x="3" y="902"/>
                      <a:pt x="2" y="902"/>
                      <a:pt x="2" y="902"/>
                    </a:cubicBezTo>
                    <a:cubicBezTo>
                      <a:pt x="2" y="903"/>
                      <a:pt x="2" y="904"/>
                      <a:pt x="3" y="904"/>
                    </a:cubicBezTo>
                    <a:cubicBezTo>
                      <a:pt x="3" y="904"/>
                      <a:pt x="5" y="906"/>
                      <a:pt x="9" y="908"/>
                    </a:cubicBezTo>
                    <a:cubicBezTo>
                      <a:pt x="15" y="911"/>
                      <a:pt x="24" y="917"/>
                      <a:pt x="31" y="921"/>
                    </a:cubicBezTo>
                    <a:cubicBezTo>
                      <a:pt x="35" y="923"/>
                      <a:pt x="38" y="926"/>
                      <a:pt x="40" y="927"/>
                    </a:cubicBezTo>
                    <a:cubicBezTo>
                      <a:pt x="41" y="928"/>
                      <a:pt x="42" y="929"/>
                      <a:pt x="43" y="929"/>
                    </a:cubicBezTo>
                    <a:cubicBezTo>
                      <a:pt x="44" y="930"/>
                      <a:pt x="44" y="930"/>
                      <a:pt x="44" y="930"/>
                    </a:cubicBezTo>
                    <a:cubicBezTo>
                      <a:pt x="44" y="930"/>
                      <a:pt x="44" y="930"/>
                      <a:pt x="44" y="930"/>
                    </a:cubicBezTo>
                    <a:cubicBezTo>
                      <a:pt x="44" y="929"/>
                      <a:pt x="44" y="929"/>
                      <a:pt x="44" y="929"/>
                    </a:cubicBezTo>
                    <a:cubicBezTo>
                      <a:pt x="44" y="930"/>
                      <a:pt x="44" y="930"/>
                      <a:pt x="44" y="930"/>
                    </a:cubicBezTo>
                    <a:cubicBezTo>
                      <a:pt x="44" y="930"/>
                      <a:pt x="44" y="930"/>
                      <a:pt x="44" y="930"/>
                    </a:cubicBezTo>
                    <a:cubicBezTo>
                      <a:pt x="44" y="929"/>
                      <a:pt x="44" y="929"/>
                      <a:pt x="44" y="929"/>
                    </a:cubicBezTo>
                    <a:cubicBezTo>
                      <a:pt x="44" y="930"/>
                      <a:pt x="44" y="930"/>
                      <a:pt x="44" y="930"/>
                    </a:cubicBezTo>
                    <a:cubicBezTo>
                      <a:pt x="45" y="929"/>
                      <a:pt x="45" y="929"/>
                      <a:pt x="45" y="929"/>
                    </a:cubicBezTo>
                    <a:cubicBezTo>
                      <a:pt x="43" y="929"/>
                      <a:pt x="43" y="929"/>
                      <a:pt x="43" y="929"/>
                    </a:cubicBezTo>
                    <a:cubicBezTo>
                      <a:pt x="43" y="929"/>
                      <a:pt x="44" y="929"/>
                      <a:pt x="44" y="930"/>
                    </a:cubicBezTo>
                    <a:cubicBezTo>
                      <a:pt x="45" y="929"/>
                      <a:pt x="45" y="929"/>
                      <a:pt x="45" y="929"/>
                    </a:cubicBezTo>
                    <a:cubicBezTo>
                      <a:pt x="43" y="929"/>
                      <a:pt x="43" y="929"/>
                      <a:pt x="43" y="929"/>
                    </a:cubicBezTo>
                    <a:cubicBezTo>
                      <a:pt x="45" y="929"/>
                      <a:pt x="45" y="929"/>
                      <a:pt x="45" y="929"/>
                    </a:cubicBezTo>
                    <a:cubicBezTo>
                      <a:pt x="44" y="928"/>
                      <a:pt x="44" y="928"/>
                      <a:pt x="44" y="928"/>
                    </a:cubicBezTo>
                    <a:cubicBezTo>
                      <a:pt x="43" y="929"/>
                      <a:pt x="43" y="929"/>
                      <a:pt x="43" y="929"/>
                    </a:cubicBezTo>
                    <a:cubicBezTo>
                      <a:pt x="45" y="929"/>
                      <a:pt x="45" y="929"/>
                      <a:pt x="45" y="929"/>
                    </a:cubicBezTo>
                    <a:cubicBezTo>
                      <a:pt x="44" y="928"/>
                      <a:pt x="44" y="928"/>
                      <a:pt x="44" y="928"/>
                    </a:cubicBezTo>
                    <a:cubicBezTo>
                      <a:pt x="45" y="929"/>
                      <a:pt x="45" y="929"/>
                      <a:pt x="45" y="929"/>
                    </a:cubicBezTo>
                    <a:cubicBezTo>
                      <a:pt x="46" y="928"/>
                      <a:pt x="46" y="928"/>
                      <a:pt x="46" y="928"/>
                    </a:cubicBezTo>
                    <a:cubicBezTo>
                      <a:pt x="46" y="928"/>
                      <a:pt x="36" y="922"/>
                      <a:pt x="25" y="917"/>
                    </a:cubicBezTo>
                    <a:cubicBezTo>
                      <a:pt x="20" y="914"/>
                      <a:pt x="15" y="912"/>
                      <a:pt x="11" y="909"/>
                    </a:cubicBezTo>
                    <a:cubicBezTo>
                      <a:pt x="9" y="908"/>
                      <a:pt x="7" y="908"/>
                      <a:pt x="5" y="907"/>
                    </a:cubicBezTo>
                    <a:cubicBezTo>
                      <a:pt x="5" y="907"/>
                      <a:pt x="4" y="906"/>
                      <a:pt x="4" y="906"/>
                    </a:cubicBezTo>
                    <a:cubicBezTo>
                      <a:pt x="3" y="906"/>
                      <a:pt x="3" y="906"/>
                      <a:pt x="2" y="906"/>
                    </a:cubicBezTo>
                    <a:cubicBezTo>
                      <a:pt x="2" y="906"/>
                      <a:pt x="2" y="906"/>
                      <a:pt x="2" y="906"/>
                    </a:cubicBezTo>
                    <a:cubicBezTo>
                      <a:pt x="1" y="906"/>
                      <a:pt x="1" y="906"/>
                      <a:pt x="1" y="907"/>
                    </a:cubicBezTo>
                    <a:cubicBezTo>
                      <a:pt x="2" y="907"/>
                      <a:pt x="2" y="907"/>
                      <a:pt x="2" y="907"/>
                    </a:cubicBezTo>
                    <a:cubicBezTo>
                      <a:pt x="1" y="907"/>
                      <a:pt x="1" y="907"/>
                      <a:pt x="1" y="907"/>
                    </a:cubicBezTo>
                    <a:cubicBezTo>
                      <a:pt x="1" y="908"/>
                      <a:pt x="1" y="908"/>
                      <a:pt x="1" y="908"/>
                    </a:cubicBezTo>
                    <a:cubicBezTo>
                      <a:pt x="1" y="908"/>
                      <a:pt x="1" y="908"/>
                      <a:pt x="1" y="908"/>
                    </a:cubicBezTo>
                    <a:cubicBezTo>
                      <a:pt x="1" y="909"/>
                      <a:pt x="1" y="909"/>
                      <a:pt x="1" y="909"/>
                    </a:cubicBezTo>
                    <a:cubicBezTo>
                      <a:pt x="2" y="909"/>
                      <a:pt x="3" y="910"/>
                      <a:pt x="4" y="911"/>
                    </a:cubicBezTo>
                    <a:cubicBezTo>
                      <a:pt x="14" y="918"/>
                      <a:pt x="44" y="935"/>
                      <a:pt x="44" y="935"/>
                    </a:cubicBezTo>
                    <a:cubicBezTo>
                      <a:pt x="45" y="934"/>
                      <a:pt x="45" y="934"/>
                      <a:pt x="45" y="934"/>
                    </a:cubicBezTo>
                    <a:cubicBezTo>
                      <a:pt x="45" y="933"/>
                      <a:pt x="45" y="933"/>
                      <a:pt x="45" y="933"/>
                    </a:cubicBezTo>
                    <a:cubicBezTo>
                      <a:pt x="3" y="913"/>
                      <a:pt x="3" y="913"/>
                      <a:pt x="3" y="913"/>
                    </a:cubicBezTo>
                    <a:cubicBezTo>
                      <a:pt x="2" y="913"/>
                      <a:pt x="1" y="913"/>
                      <a:pt x="1" y="914"/>
                    </a:cubicBezTo>
                    <a:cubicBezTo>
                      <a:pt x="0" y="914"/>
                      <a:pt x="1" y="915"/>
                      <a:pt x="1" y="916"/>
                    </a:cubicBezTo>
                    <a:cubicBezTo>
                      <a:pt x="24" y="930"/>
                      <a:pt x="24" y="930"/>
                      <a:pt x="24" y="930"/>
                    </a:cubicBezTo>
                    <a:cubicBezTo>
                      <a:pt x="2" y="920"/>
                      <a:pt x="2" y="920"/>
                      <a:pt x="2" y="920"/>
                    </a:cubicBezTo>
                    <a:cubicBezTo>
                      <a:pt x="2" y="920"/>
                      <a:pt x="1" y="920"/>
                      <a:pt x="1" y="920"/>
                    </a:cubicBezTo>
                    <a:cubicBezTo>
                      <a:pt x="0" y="920"/>
                      <a:pt x="0" y="921"/>
                      <a:pt x="0" y="921"/>
                    </a:cubicBezTo>
                    <a:cubicBezTo>
                      <a:pt x="0" y="922"/>
                      <a:pt x="0" y="922"/>
                      <a:pt x="1" y="922"/>
                    </a:cubicBezTo>
                    <a:cubicBezTo>
                      <a:pt x="1" y="922"/>
                      <a:pt x="1" y="922"/>
                      <a:pt x="1" y="922"/>
                    </a:cubicBezTo>
                    <a:cubicBezTo>
                      <a:pt x="1" y="923"/>
                      <a:pt x="1" y="923"/>
                      <a:pt x="2" y="923"/>
                    </a:cubicBezTo>
                    <a:cubicBezTo>
                      <a:pt x="8" y="927"/>
                      <a:pt x="43" y="949"/>
                      <a:pt x="43" y="949"/>
                    </a:cubicBezTo>
                    <a:cubicBezTo>
                      <a:pt x="44" y="948"/>
                      <a:pt x="44" y="948"/>
                      <a:pt x="44" y="948"/>
                    </a:cubicBezTo>
                    <a:cubicBezTo>
                      <a:pt x="43" y="947"/>
                      <a:pt x="43" y="947"/>
                      <a:pt x="43" y="947"/>
                    </a:cubicBezTo>
                    <a:cubicBezTo>
                      <a:pt x="44" y="948"/>
                      <a:pt x="44" y="948"/>
                      <a:pt x="44" y="948"/>
                    </a:cubicBezTo>
                    <a:cubicBezTo>
                      <a:pt x="43" y="946"/>
                      <a:pt x="43" y="946"/>
                      <a:pt x="43" y="946"/>
                    </a:cubicBezTo>
                    <a:cubicBezTo>
                      <a:pt x="43" y="946"/>
                      <a:pt x="43" y="946"/>
                      <a:pt x="43" y="947"/>
                    </a:cubicBezTo>
                    <a:cubicBezTo>
                      <a:pt x="44" y="948"/>
                      <a:pt x="44" y="948"/>
                      <a:pt x="44" y="948"/>
                    </a:cubicBezTo>
                    <a:cubicBezTo>
                      <a:pt x="43" y="946"/>
                      <a:pt x="43" y="946"/>
                      <a:pt x="43" y="946"/>
                    </a:cubicBezTo>
                    <a:cubicBezTo>
                      <a:pt x="44" y="948"/>
                      <a:pt x="44" y="948"/>
                      <a:pt x="44" y="948"/>
                    </a:cubicBezTo>
                    <a:cubicBezTo>
                      <a:pt x="44" y="946"/>
                      <a:pt x="44" y="946"/>
                      <a:pt x="44" y="946"/>
                    </a:cubicBezTo>
                    <a:cubicBezTo>
                      <a:pt x="43" y="946"/>
                      <a:pt x="43" y="946"/>
                      <a:pt x="43" y="946"/>
                    </a:cubicBezTo>
                    <a:cubicBezTo>
                      <a:pt x="44" y="948"/>
                      <a:pt x="44" y="948"/>
                      <a:pt x="44" y="948"/>
                    </a:cubicBezTo>
                    <a:cubicBezTo>
                      <a:pt x="44" y="946"/>
                      <a:pt x="44" y="946"/>
                      <a:pt x="44" y="946"/>
                    </a:cubicBezTo>
                    <a:cubicBezTo>
                      <a:pt x="44" y="947"/>
                      <a:pt x="44" y="947"/>
                      <a:pt x="44" y="947"/>
                    </a:cubicBezTo>
                    <a:cubicBezTo>
                      <a:pt x="44" y="946"/>
                      <a:pt x="44" y="946"/>
                      <a:pt x="44" y="946"/>
                    </a:cubicBezTo>
                    <a:cubicBezTo>
                      <a:pt x="44" y="946"/>
                      <a:pt x="44" y="946"/>
                      <a:pt x="44" y="946"/>
                    </a:cubicBezTo>
                    <a:cubicBezTo>
                      <a:pt x="44" y="947"/>
                      <a:pt x="44" y="947"/>
                      <a:pt x="44" y="947"/>
                    </a:cubicBezTo>
                    <a:cubicBezTo>
                      <a:pt x="44" y="946"/>
                      <a:pt x="44" y="946"/>
                      <a:pt x="44" y="946"/>
                    </a:cubicBezTo>
                    <a:cubicBezTo>
                      <a:pt x="44" y="946"/>
                      <a:pt x="44" y="946"/>
                      <a:pt x="44" y="946"/>
                    </a:cubicBezTo>
                    <a:cubicBezTo>
                      <a:pt x="44" y="946"/>
                      <a:pt x="43" y="946"/>
                      <a:pt x="41" y="945"/>
                    </a:cubicBezTo>
                    <a:cubicBezTo>
                      <a:pt x="37" y="943"/>
                      <a:pt x="27" y="939"/>
                      <a:pt x="19" y="935"/>
                    </a:cubicBezTo>
                    <a:cubicBezTo>
                      <a:pt x="10" y="931"/>
                      <a:pt x="3" y="927"/>
                      <a:pt x="3" y="927"/>
                    </a:cubicBezTo>
                    <a:cubicBezTo>
                      <a:pt x="2" y="927"/>
                      <a:pt x="1" y="927"/>
                      <a:pt x="1" y="928"/>
                    </a:cubicBezTo>
                    <a:cubicBezTo>
                      <a:pt x="1" y="929"/>
                      <a:pt x="1" y="929"/>
                      <a:pt x="1" y="929"/>
                    </a:cubicBezTo>
                    <a:cubicBezTo>
                      <a:pt x="1" y="929"/>
                      <a:pt x="1" y="929"/>
                      <a:pt x="1" y="929"/>
                    </a:cubicBezTo>
                    <a:cubicBezTo>
                      <a:pt x="2" y="930"/>
                      <a:pt x="2" y="930"/>
                      <a:pt x="2" y="930"/>
                    </a:cubicBezTo>
                    <a:cubicBezTo>
                      <a:pt x="2" y="930"/>
                      <a:pt x="3" y="931"/>
                      <a:pt x="4" y="932"/>
                    </a:cubicBezTo>
                    <a:cubicBezTo>
                      <a:pt x="14" y="939"/>
                      <a:pt x="43" y="956"/>
                      <a:pt x="43" y="956"/>
                    </a:cubicBezTo>
                    <a:cubicBezTo>
                      <a:pt x="44" y="955"/>
                      <a:pt x="44" y="955"/>
                      <a:pt x="44" y="955"/>
                    </a:cubicBezTo>
                    <a:cubicBezTo>
                      <a:pt x="45" y="953"/>
                      <a:pt x="45" y="953"/>
                      <a:pt x="45" y="953"/>
                    </a:cubicBezTo>
                    <a:cubicBezTo>
                      <a:pt x="3" y="932"/>
                      <a:pt x="3" y="932"/>
                      <a:pt x="3" y="932"/>
                    </a:cubicBezTo>
                    <a:cubicBezTo>
                      <a:pt x="3" y="932"/>
                      <a:pt x="2" y="932"/>
                      <a:pt x="1" y="933"/>
                    </a:cubicBezTo>
                    <a:cubicBezTo>
                      <a:pt x="1" y="934"/>
                      <a:pt x="1" y="934"/>
                      <a:pt x="2" y="935"/>
                    </a:cubicBezTo>
                    <a:cubicBezTo>
                      <a:pt x="2" y="935"/>
                      <a:pt x="5" y="936"/>
                      <a:pt x="8" y="939"/>
                    </a:cubicBezTo>
                    <a:cubicBezTo>
                      <a:pt x="14" y="942"/>
                      <a:pt x="23" y="947"/>
                      <a:pt x="30" y="952"/>
                    </a:cubicBezTo>
                    <a:cubicBezTo>
                      <a:pt x="33" y="954"/>
                      <a:pt x="36" y="956"/>
                      <a:pt x="39" y="957"/>
                    </a:cubicBezTo>
                    <a:cubicBezTo>
                      <a:pt x="40" y="958"/>
                      <a:pt x="41" y="959"/>
                      <a:pt x="41" y="959"/>
                    </a:cubicBezTo>
                    <a:cubicBezTo>
                      <a:pt x="42" y="960"/>
                      <a:pt x="42" y="960"/>
                      <a:pt x="42" y="960"/>
                    </a:cubicBezTo>
                    <a:cubicBezTo>
                      <a:pt x="42" y="960"/>
                      <a:pt x="42" y="960"/>
                      <a:pt x="42" y="960"/>
                    </a:cubicBezTo>
                    <a:cubicBezTo>
                      <a:pt x="42" y="960"/>
                      <a:pt x="42" y="960"/>
                      <a:pt x="42" y="960"/>
                    </a:cubicBezTo>
                    <a:cubicBezTo>
                      <a:pt x="43" y="959"/>
                      <a:pt x="43" y="959"/>
                      <a:pt x="43" y="959"/>
                    </a:cubicBezTo>
                    <a:cubicBezTo>
                      <a:pt x="42" y="960"/>
                      <a:pt x="42" y="960"/>
                      <a:pt x="42" y="960"/>
                    </a:cubicBezTo>
                    <a:cubicBezTo>
                      <a:pt x="42" y="960"/>
                      <a:pt x="42" y="960"/>
                      <a:pt x="42" y="960"/>
                    </a:cubicBezTo>
                    <a:cubicBezTo>
                      <a:pt x="43" y="959"/>
                      <a:pt x="43" y="959"/>
                      <a:pt x="43" y="959"/>
                    </a:cubicBezTo>
                    <a:cubicBezTo>
                      <a:pt x="42" y="960"/>
                      <a:pt x="42" y="960"/>
                      <a:pt x="42" y="960"/>
                    </a:cubicBezTo>
                    <a:cubicBezTo>
                      <a:pt x="43" y="959"/>
                      <a:pt x="43" y="959"/>
                      <a:pt x="43" y="959"/>
                    </a:cubicBezTo>
                    <a:cubicBezTo>
                      <a:pt x="42" y="959"/>
                      <a:pt x="42" y="959"/>
                      <a:pt x="42" y="959"/>
                    </a:cubicBezTo>
                    <a:cubicBezTo>
                      <a:pt x="42" y="959"/>
                      <a:pt x="42" y="960"/>
                      <a:pt x="42" y="960"/>
                    </a:cubicBezTo>
                    <a:cubicBezTo>
                      <a:pt x="43" y="959"/>
                      <a:pt x="43" y="959"/>
                      <a:pt x="43" y="959"/>
                    </a:cubicBezTo>
                    <a:cubicBezTo>
                      <a:pt x="42" y="959"/>
                      <a:pt x="42" y="959"/>
                      <a:pt x="42" y="959"/>
                    </a:cubicBezTo>
                    <a:cubicBezTo>
                      <a:pt x="43" y="959"/>
                      <a:pt x="43" y="959"/>
                      <a:pt x="43" y="959"/>
                    </a:cubicBezTo>
                    <a:cubicBezTo>
                      <a:pt x="42" y="958"/>
                      <a:pt x="42" y="958"/>
                      <a:pt x="42" y="958"/>
                    </a:cubicBezTo>
                    <a:cubicBezTo>
                      <a:pt x="42" y="959"/>
                      <a:pt x="42" y="959"/>
                      <a:pt x="42" y="959"/>
                    </a:cubicBezTo>
                    <a:cubicBezTo>
                      <a:pt x="43" y="959"/>
                      <a:pt x="43" y="959"/>
                      <a:pt x="43" y="959"/>
                    </a:cubicBezTo>
                    <a:cubicBezTo>
                      <a:pt x="42" y="958"/>
                      <a:pt x="42" y="958"/>
                      <a:pt x="42" y="958"/>
                    </a:cubicBezTo>
                    <a:cubicBezTo>
                      <a:pt x="43" y="959"/>
                      <a:pt x="43" y="959"/>
                      <a:pt x="43" y="959"/>
                    </a:cubicBezTo>
                    <a:cubicBezTo>
                      <a:pt x="44" y="957"/>
                      <a:pt x="44" y="957"/>
                      <a:pt x="44" y="957"/>
                    </a:cubicBezTo>
                    <a:cubicBezTo>
                      <a:pt x="3" y="938"/>
                      <a:pt x="3" y="938"/>
                      <a:pt x="3" y="938"/>
                    </a:cubicBezTo>
                    <a:cubicBezTo>
                      <a:pt x="2" y="938"/>
                      <a:pt x="1" y="938"/>
                      <a:pt x="1" y="939"/>
                    </a:cubicBezTo>
                    <a:cubicBezTo>
                      <a:pt x="0" y="940"/>
                      <a:pt x="1" y="941"/>
                      <a:pt x="1" y="941"/>
                    </a:cubicBezTo>
                    <a:cubicBezTo>
                      <a:pt x="18" y="951"/>
                      <a:pt x="18" y="951"/>
                      <a:pt x="18" y="951"/>
                    </a:cubicBezTo>
                    <a:cubicBezTo>
                      <a:pt x="4" y="944"/>
                      <a:pt x="4" y="944"/>
                      <a:pt x="4" y="944"/>
                    </a:cubicBezTo>
                    <a:cubicBezTo>
                      <a:pt x="3" y="944"/>
                      <a:pt x="3" y="944"/>
                      <a:pt x="2" y="945"/>
                    </a:cubicBezTo>
                    <a:cubicBezTo>
                      <a:pt x="2" y="946"/>
                      <a:pt x="2" y="946"/>
                      <a:pt x="2" y="946"/>
                    </a:cubicBezTo>
                    <a:cubicBezTo>
                      <a:pt x="2" y="947"/>
                      <a:pt x="2" y="947"/>
                      <a:pt x="2" y="947"/>
                    </a:cubicBezTo>
                    <a:cubicBezTo>
                      <a:pt x="3" y="947"/>
                      <a:pt x="3" y="948"/>
                      <a:pt x="3" y="948"/>
                    </a:cubicBezTo>
                    <a:cubicBezTo>
                      <a:pt x="5" y="949"/>
                      <a:pt x="8" y="952"/>
                      <a:pt x="13" y="954"/>
                    </a:cubicBezTo>
                    <a:cubicBezTo>
                      <a:pt x="25" y="962"/>
                      <a:pt x="44" y="973"/>
                      <a:pt x="44" y="973"/>
                    </a:cubicBezTo>
                    <a:cubicBezTo>
                      <a:pt x="44" y="971"/>
                      <a:pt x="44" y="971"/>
                      <a:pt x="44" y="971"/>
                    </a:cubicBezTo>
                    <a:cubicBezTo>
                      <a:pt x="43" y="970"/>
                      <a:pt x="43" y="970"/>
                      <a:pt x="43" y="970"/>
                    </a:cubicBezTo>
                    <a:cubicBezTo>
                      <a:pt x="44" y="971"/>
                      <a:pt x="44" y="971"/>
                      <a:pt x="44" y="971"/>
                    </a:cubicBezTo>
                    <a:cubicBezTo>
                      <a:pt x="44" y="970"/>
                      <a:pt x="44" y="970"/>
                      <a:pt x="44" y="970"/>
                    </a:cubicBezTo>
                    <a:cubicBezTo>
                      <a:pt x="43" y="970"/>
                      <a:pt x="43" y="970"/>
                      <a:pt x="43" y="970"/>
                    </a:cubicBezTo>
                    <a:cubicBezTo>
                      <a:pt x="44" y="971"/>
                      <a:pt x="44" y="971"/>
                      <a:pt x="44" y="971"/>
                    </a:cubicBezTo>
                    <a:cubicBezTo>
                      <a:pt x="44" y="970"/>
                      <a:pt x="44" y="970"/>
                      <a:pt x="44" y="970"/>
                    </a:cubicBezTo>
                    <a:cubicBezTo>
                      <a:pt x="44" y="971"/>
                      <a:pt x="44" y="971"/>
                      <a:pt x="44" y="971"/>
                    </a:cubicBezTo>
                    <a:cubicBezTo>
                      <a:pt x="44" y="970"/>
                      <a:pt x="44" y="970"/>
                      <a:pt x="44" y="970"/>
                    </a:cubicBezTo>
                    <a:cubicBezTo>
                      <a:pt x="44" y="970"/>
                      <a:pt x="44" y="970"/>
                      <a:pt x="44" y="970"/>
                    </a:cubicBezTo>
                    <a:cubicBezTo>
                      <a:pt x="44" y="971"/>
                      <a:pt x="44" y="971"/>
                      <a:pt x="44" y="971"/>
                    </a:cubicBezTo>
                    <a:cubicBezTo>
                      <a:pt x="44" y="970"/>
                      <a:pt x="44" y="970"/>
                      <a:pt x="44" y="970"/>
                    </a:cubicBezTo>
                    <a:cubicBezTo>
                      <a:pt x="44" y="971"/>
                      <a:pt x="44" y="971"/>
                      <a:pt x="44" y="971"/>
                    </a:cubicBezTo>
                    <a:cubicBezTo>
                      <a:pt x="45" y="970"/>
                      <a:pt x="45" y="970"/>
                      <a:pt x="45" y="970"/>
                    </a:cubicBezTo>
                    <a:cubicBezTo>
                      <a:pt x="44" y="970"/>
                      <a:pt x="44" y="970"/>
                      <a:pt x="44" y="970"/>
                    </a:cubicBezTo>
                    <a:cubicBezTo>
                      <a:pt x="44" y="971"/>
                      <a:pt x="44" y="971"/>
                      <a:pt x="44" y="971"/>
                    </a:cubicBezTo>
                    <a:cubicBezTo>
                      <a:pt x="45" y="970"/>
                      <a:pt x="45" y="970"/>
                      <a:pt x="45" y="970"/>
                    </a:cubicBezTo>
                    <a:cubicBezTo>
                      <a:pt x="45" y="971"/>
                      <a:pt x="45" y="971"/>
                      <a:pt x="45" y="971"/>
                    </a:cubicBezTo>
                    <a:cubicBezTo>
                      <a:pt x="45" y="970"/>
                      <a:pt x="45" y="970"/>
                      <a:pt x="45" y="970"/>
                    </a:cubicBezTo>
                    <a:cubicBezTo>
                      <a:pt x="45" y="970"/>
                      <a:pt x="45" y="970"/>
                      <a:pt x="45" y="970"/>
                    </a:cubicBezTo>
                    <a:cubicBezTo>
                      <a:pt x="45" y="971"/>
                      <a:pt x="45" y="971"/>
                      <a:pt x="45" y="971"/>
                    </a:cubicBezTo>
                    <a:cubicBezTo>
                      <a:pt x="45" y="970"/>
                      <a:pt x="45" y="970"/>
                      <a:pt x="45" y="970"/>
                    </a:cubicBezTo>
                    <a:cubicBezTo>
                      <a:pt x="45" y="970"/>
                      <a:pt x="44" y="970"/>
                      <a:pt x="43" y="969"/>
                    </a:cubicBezTo>
                    <a:cubicBezTo>
                      <a:pt x="38" y="967"/>
                      <a:pt x="29" y="962"/>
                      <a:pt x="21" y="958"/>
                    </a:cubicBezTo>
                    <a:cubicBezTo>
                      <a:pt x="16" y="956"/>
                      <a:pt x="12" y="954"/>
                      <a:pt x="9" y="953"/>
                    </a:cubicBezTo>
                    <a:cubicBezTo>
                      <a:pt x="8" y="952"/>
                      <a:pt x="7" y="952"/>
                      <a:pt x="6" y="951"/>
                    </a:cubicBezTo>
                    <a:cubicBezTo>
                      <a:pt x="5" y="951"/>
                      <a:pt x="5" y="951"/>
                      <a:pt x="4" y="951"/>
                    </a:cubicBezTo>
                    <a:cubicBezTo>
                      <a:pt x="4" y="950"/>
                      <a:pt x="4" y="950"/>
                      <a:pt x="4" y="950"/>
                    </a:cubicBezTo>
                    <a:cubicBezTo>
                      <a:pt x="3" y="950"/>
                      <a:pt x="3" y="950"/>
                      <a:pt x="3" y="950"/>
                    </a:cubicBezTo>
                    <a:cubicBezTo>
                      <a:pt x="3" y="950"/>
                      <a:pt x="3" y="950"/>
                      <a:pt x="3" y="950"/>
                    </a:cubicBezTo>
                    <a:cubicBezTo>
                      <a:pt x="3" y="951"/>
                      <a:pt x="2" y="951"/>
                      <a:pt x="2" y="951"/>
                    </a:cubicBezTo>
                    <a:cubicBezTo>
                      <a:pt x="2" y="952"/>
                      <a:pt x="2" y="953"/>
                      <a:pt x="2" y="953"/>
                    </a:cubicBezTo>
                    <a:cubicBezTo>
                      <a:pt x="45" y="980"/>
                      <a:pt x="45" y="980"/>
                      <a:pt x="45" y="980"/>
                    </a:cubicBezTo>
                    <a:cubicBezTo>
                      <a:pt x="45" y="978"/>
                      <a:pt x="45" y="978"/>
                      <a:pt x="45" y="978"/>
                    </a:cubicBezTo>
                    <a:cubicBezTo>
                      <a:pt x="44" y="977"/>
                      <a:pt x="44" y="977"/>
                      <a:pt x="44" y="977"/>
                    </a:cubicBezTo>
                    <a:cubicBezTo>
                      <a:pt x="45" y="978"/>
                      <a:pt x="45" y="978"/>
                      <a:pt x="45" y="978"/>
                    </a:cubicBezTo>
                    <a:cubicBezTo>
                      <a:pt x="45" y="977"/>
                      <a:pt x="45" y="977"/>
                      <a:pt x="45" y="977"/>
                    </a:cubicBezTo>
                    <a:cubicBezTo>
                      <a:pt x="44" y="977"/>
                      <a:pt x="44" y="977"/>
                      <a:pt x="44" y="977"/>
                    </a:cubicBezTo>
                    <a:cubicBezTo>
                      <a:pt x="45" y="978"/>
                      <a:pt x="45" y="978"/>
                      <a:pt x="45" y="978"/>
                    </a:cubicBezTo>
                    <a:cubicBezTo>
                      <a:pt x="45" y="977"/>
                      <a:pt x="45" y="977"/>
                      <a:pt x="45" y="977"/>
                    </a:cubicBezTo>
                    <a:cubicBezTo>
                      <a:pt x="45" y="978"/>
                      <a:pt x="45" y="978"/>
                      <a:pt x="45" y="978"/>
                    </a:cubicBezTo>
                    <a:cubicBezTo>
                      <a:pt x="45" y="977"/>
                      <a:pt x="45" y="977"/>
                      <a:pt x="45" y="977"/>
                    </a:cubicBezTo>
                    <a:cubicBezTo>
                      <a:pt x="45" y="977"/>
                      <a:pt x="45" y="977"/>
                      <a:pt x="45" y="977"/>
                    </a:cubicBezTo>
                    <a:cubicBezTo>
                      <a:pt x="45" y="978"/>
                      <a:pt x="45" y="978"/>
                      <a:pt x="45" y="978"/>
                    </a:cubicBezTo>
                    <a:cubicBezTo>
                      <a:pt x="45" y="977"/>
                      <a:pt x="45" y="977"/>
                      <a:pt x="45" y="977"/>
                    </a:cubicBezTo>
                    <a:cubicBezTo>
                      <a:pt x="45" y="978"/>
                      <a:pt x="45" y="978"/>
                      <a:pt x="45" y="978"/>
                    </a:cubicBezTo>
                    <a:cubicBezTo>
                      <a:pt x="46" y="977"/>
                      <a:pt x="46" y="977"/>
                      <a:pt x="46" y="977"/>
                    </a:cubicBezTo>
                    <a:cubicBezTo>
                      <a:pt x="45" y="977"/>
                      <a:pt x="45" y="977"/>
                      <a:pt x="45" y="977"/>
                    </a:cubicBezTo>
                    <a:cubicBezTo>
                      <a:pt x="45" y="978"/>
                      <a:pt x="45" y="978"/>
                      <a:pt x="45" y="978"/>
                    </a:cubicBezTo>
                    <a:cubicBezTo>
                      <a:pt x="46" y="977"/>
                      <a:pt x="46" y="977"/>
                      <a:pt x="46" y="977"/>
                    </a:cubicBezTo>
                    <a:cubicBezTo>
                      <a:pt x="45" y="977"/>
                      <a:pt x="44" y="976"/>
                      <a:pt x="43" y="976"/>
                    </a:cubicBezTo>
                    <a:cubicBezTo>
                      <a:pt x="38" y="974"/>
                      <a:pt x="28" y="968"/>
                      <a:pt x="19" y="964"/>
                    </a:cubicBezTo>
                    <a:cubicBezTo>
                      <a:pt x="15" y="961"/>
                      <a:pt x="11" y="959"/>
                      <a:pt x="8" y="958"/>
                    </a:cubicBezTo>
                    <a:cubicBezTo>
                      <a:pt x="6" y="957"/>
                      <a:pt x="5" y="956"/>
                      <a:pt x="4" y="956"/>
                    </a:cubicBezTo>
                    <a:cubicBezTo>
                      <a:pt x="4" y="956"/>
                      <a:pt x="3" y="955"/>
                      <a:pt x="3" y="955"/>
                    </a:cubicBezTo>
                    <a:cubicBezTo>
                      <a:pt x="2" y="955"/>
                      <a:pt x="2" y="955"/>
                      <a:pt x="2" y="955"/>
                    </a:cubicBezTo>
                    <a:cubicBezTo>
                      <a:pt x="2" y="955"/>
                      <a:pt x="2" y="955"/>
                      <a:pt x="2" y="955"/>
                    </a:cubicBezTo>
                    <a:cubicBezTo>
                      <a:pt x="1" y="955"/>
                      <a:pt x="1" y="955"/>
                      <a:pt x="1" y="955"/>
                    </a:cubicBezTo>
                    <a:cubicBezTo>
                      <a:pt x="1" y="955"/>
                      <a:pt x="1" y="955"/>
                      <a:pt x="0" y="956"/>
                    </a:cubicBezTo>
                    <a:cubicBezTo>
                      <a:pt x="0" y="956"/>
                      <a:pt x="0" y="956"/>
                      <a:pt x="0" y="956"/>
                    </a:cubicBezTo>
                    <a:cubicBezTo>
                      <a:pt x="0" y="957"/>
                      <a:pt x="0" y="957"/>
                      <a:pt x="1" y="957"/>
                    </a:cubicBezTo>
                    <a:cubicBezTo>
                      <a:pt x="1" y="958"/>
                      <a:pt x="1" y="958"/>
                      <a:pt x="1" y="958"/>
                    </a:cubicBezTo>
                    <a:cubicBezTo>
                      <a:pt x="1" y="958"/>
                      <a:pt x="1" y="958"/>
                      <a:pt x="2" y="958"/>
                    </a:cubicBezTo>
                    <a:cubicBezTo>
                      <a:pt x="5" y="960"/>
                      <a:pt x="15" y="966"/>
                      <a:pt x="25" y="972"/>
                    </a:cubicBezTo>
                    <a:cubicBezTo>
                      <a:pt x="29" y="975"/>
                      <a:pt x="34" y="978"/>
                      <a:pt x="37" y="980"/>
                    </a:cubicBezTo>
                    <a:cubicBezTo>
                      <a:pt x="39" y="981"/>
                      <a:pt x="40" y="982"/>
                      <a:pt x="41" y="983"/>
                    </a:cubicBezTo>
                    <a:cubicBezTo>
                      <a:pt x="42" y="983"/>
                      <a:pt x="42" y="983"/>
                      <a:pt x="42" y="983"/>
                    </a:cubicBezTo>
                    <a:cubicBezTo>
                      <a:pt x="43" y="984"/>
                      <a:pt x="43" y="984"/>
                      <a:pt x="43" y="984"/>
                    </a:cubicBezTo>
                    <a:cubicBezTo>
                      <a:pt x="43" y="983"/>
                      <a:pt x="43" y="983"/>
                      <a:pt x="43" y="983"/>
                    </a:cubicBezTo>
                    <a:cubicBezTo>
                      <a:pt x="43" y="984"/>
                      <a:pt x="43" y="984"/>
                      <a:pt x="43" y="984"/>
                    </a:cubicBezTo>
                    <a:cubicBezTo>
                      <a:pt x="43" y="984"/>
                      <a:pt x="43" y="984"/>
                      <a:pt x="43" y="984"/>
                    </a:cubicBezTo>
                    <a:cubicBezTo>
                      <a:pt x="43" y="983"/>
                      <a:pt x="43" y="983"/>
                      <a:pt x="43" y="983"/>
                    </a:cubicBezTo>
                    <a:cubicBezTo>
                      <a:pt x="43" y="984"/>
                      <a:pt x="43" y="984"/>
                      <a:pt x="43" y="984"/>
                    </a:cubicBezTo>
                    <a:cubicBezTo>
                      <a:pt x="43" y="983"/>
                      <a:pt x="43" y="983"/>
                      <a:pt x="43" y="983"/>
                    </a:cubicBezTo>
                    <a:cubicBezTo>
                      <a:pt x="42" y="983"/>
                      <a:pt x="42" y="983"/>
                      <a:pt x="42" y="983"/>
                    </a:cubicBezTo>
                    <a:cubicBezTo>
                      <a:pt x="43" y="984"/>
                      <a:pt x="43" y="984"/>
                      <a:pt x="43" y="984"/>
                    </a:cubicBezTo>
                    <a:cubicBezTo>
                      <a:pt x="43" y="983"/>
                      <a:pt x="43" y="983"/>
                      <a:pt x="43" y="983"/>
                    </a:cubicBezTo>
                    <a:cubicBezTo>
                      <a:pt x="42" y="983"/>
                      <a:pt x="42" y="983"/>
                      <a:pt x="42" y="983"/>
                    </a:cubicBezTo>
                    <a:cubicBezTo>
                      <a:pt x="44" y="983"/>
                      <a:pt x="44" y="983"/>
                      <a:pt x="44" y="983"/>
                    </a:cubicBezTo>
                    <a:cubicBezTo>
                      <a:pt x="42" y="983"/>
                      <a:pt x="42" y="983"/>
                      <a:pt x="42" y="983"/>
                    </a:cubicBezTo>
                    <a:cubicBezTo>
                      <a:pt x="42" y="983"/>
                      <a:pt x="42" y="983"/>
                      <a:pt x="42" y="983"/>
                    </a:cubicBezTo>
                    <a:cubicBezTo>
                      <a:pt x="44" y="983"/>
                      <a:pt x="44" y="983"/>
                      <a:pt x="44" y="983"/>
                    </a:cubicBezTo>
                    <a:cubicBezTo>
                      <a:pt x="42" y="983"/>
                      <a:pt x="42" y="983"/>
                      <a:pt x="42" y="983"/>
                    </a:cubicBezTo>
                    <a:cubicBezTo>
                      <a:pt x="44" y="983"/>
                      <a:pt x="44" y="983"/>
                      <a:pt x="44" y="983"/>
                    </a:cubicBezTo>
                    <a:cubicBezTo>
                      <a:pt x="44" y="981"/>
                      <a:pt x="44" y="981"/>
                      <a:pt x="44" y="981"/>
                    </a:cubicBezTo>
                    <a:cubicBezTo>
                      <a:pt x="3" y="962"/>
                      <a:pt x="3" y="962"/>
                      <a:pt x="3" y="962"/>
                    </a:cubicBezTo>
                    <a:cubicBezTo>
                      <a:pt x="2" y="961"/>
                      <a:pt x="2" y="962"/>
                      <a:pt x="1" y="962"/>
                    </a:cubicBezTo>
                    <a:cubicBezTo>
                      <a:pt x="1" y="963"/>
                      <a:pt x="1" y="964"/>
                      <a:pt x="2" y="964"/>
                    </a:cubicBezTo>
                    <a:cubicBezTo>
                      <a:pt x="2" y="964"/>
                      <a:pt x="4" y="966"/>
                      <a:pt x="8" y="968"/>
                    </a:cubicBezTo>
                    <a:cubicBezTo>
                      <a:pt x="14" y="972"/>
                      <a:pt x="23" y="977"/>
                      <a:pt x="30" y="981"/>
                    </a:cubicBezTo>
                    <a:cubicBezTo>
                      <a:pt x="33" y="983"/>
                      <a:pt x="37" y="985"/>
                      <a:pt x="39" y="987"/>
                    </a:cubicBezTo>
                    <a:cubicBezTo>
                      <a:pt x="40" y="988"/>
                      <a:pt x="41" y="988"/>
                      <a:pt x="42" y="989"/>
                    </a:cubicBezTo>
                    <a:cubicBezTo>
                      <a:pt x="42" y="989"/>
                      <a:pt x="42" y="989"/>
                      <a:pt x="42" y="989"/>
                    </a:cubicBezTo>
                    <a:cubicBezTo>
                      <a:pt x="42" y="989"/>
                      <a:pt x="42" y="989"/>
                      <a:pt x="42" y="989"/>
                    </a:cubicBezTo>
                    <a:cubicBezTo>
                      <a:pt x="43" y="989"/>
                      <a:pt x="43" y="989"/>
                      <a:pt x="43" y="989"/>
                    </a:cubicBezTo>
                    <a:cubicBezTo>
                      <a:pt x="42" y="989"/>
                      <a:pt x="42" y="989"/>
                      <a:pt x="42" y="989"/>
                    </a:cubicBezTo>
                    <a:cubicBezTo>
                      <a:pt x="42" y="989"/>
                      <a:pt x="42" y="989"/>
                      <a:pt x="42" y="989"/>
                    </a:cubicBezTo>
                    <a:cubicBezTo>
                      <a:pt x="43" y="989"/>
                      <a:pt x="43" y="989"/>
                      <a:pt x="43" y="989"/>
                    </a:cubicBezTo>
                    <a:cubicBezTo>
                      <a:pt x="42" y="989"/>
                      <a:pt x="42" y="989"/>
                      <a:pt x="42" y="989"/>
                    </a:cubicBezTo>
                    <a:cubicBezTo>
                      <a:pt x="43" y="989"/>
                      <a:pt x="43" y="989"/>
                      <a:pt x="43" y="989"/>
                    </a:cubicBezTo>
                    <a:cubicBezTo>
                      <a:pt x="42" y="989"/>
                      <a:pt x="42" y="989"/>
                      <a:pt x="42" y="989"/>
                    </a:cubicBezTo>
                    <a:cubicBezTo>
                      <a:pt x="42" y="989"/>
                      <a:pt x="42" y="989"/>
                      <a:pt x="42" y="989"/>
                    </a:cubicBezTo>
                    <a:cubicBezTo>
                      <a:pt x="43" y="989"/>
                      <a:pt x="43" y="989"/>
                      <a:pt x="43" y="989"/>
                    </a:cubicBezTo>
                    <a:cubicBezTo>
                      <a:pt x="42" y="989"/>
                      <a:pt x="42" y="989"/>
                      <a:pt x="42" y="989"/>
                    </a:cubicBezTo>
                    <a:cubicBezTo>
                      <a:pt x="44" y="989"/>
                      <a:pt x="44" y="989"/>
                      <a:pt x="44" y="989"/>
                    </a:cubicBezTo>
                    <a:cubicBezTo>
                      <a:pt x="42" y="988"/>
                      <a:pt x="42" y="988"/>
                      <a:pt x="42" y="988"/>
                    </a:cubicBezTo>
                    <a:cubicBezTo>
                      <a:pt x="42" y="989"/>
                      <a:pt x="42" y="989"/>
                      <a:pt x="42" y="989"/>
                    </a:cubicBezTo>
                    <a:cubicBezTo>
                      <a:pt x="44" y="989"/>
                      <a:pt x="44" y="989"/>
                      <a:pt x="44" y="989"/>
                    </a:cubicBezTo>
                    <a:cubicBezTo>
                      <a:pt x="42" y="988"/>
                      <a:pt x="42" y="988"/>
                      <a:pt x="42" y="988"/>
                    </a:cubicBezTo>
                    <a:cubicBezTo>
                      <a:pt x="44" y="989"/>
                      <a:pt x="44" y="989"/>
                      <a:pt x="44" y="989"/>
                    </a:cubicBezTo>
                    <a:cubicBezTo>
                      <a:pt x="44" y="987"/>
                      <a:pt x="44" y="987"/>
                      <a:pt x="44" y="987"/>
                    </a:cubicBezTo>
                    <a:cubicBezTo>
                      <a:pt x="4" y="969"/>
                      <a:pt x="4" y="969"/>
                      <a:pt x="4" y="969"/>
                    </a:cubicBezTo>
                    <a:cubicBezTo>
                      <a:pt x="4" y="968"/>
                      <a:pt x="3" y="969"/>
                      <a:pt x="2" y="969"/>
                    </a:cubicBezTo>
                    <a:cubicBezTo>
                      <a:pt x="2" y="970"/>
                      <a:pt x="2" y="971"/>
                      <a:pt x="3" y="971"/>
                    </a:cubicBezTo>
                    <a:cubicBezTo>
                      <a:pt x="25" y="985"/>
                      <a:pt x="25" y="985"/>
                      <a:pt x="25" y="985"/>
                    </a:cubicBezTo>
                    <a:cubicBezTo>
                      <a:pt x="2" y="975"/>
                      <a:pt x="2" y="975"/>
                      <a:pt x="2" y="975"/>
                    </a:cubicBezTo>
                    <a:cubicBezTo>
                      <a:pt x="1" y="975"/>
                      <a:pt x="1" y="975"/>
                      <a:pt x="0" y="976"/>
                    </a:cubicBezTo>
                    <a:cubicBezTo>
                      <a:pt x="0" y="976"/>
                      <a:pt x="0" y="977"/>
                      <a:pt x="1" y="978"/>
                    </a:cubicBezTo>
                    <a:cubicBezTo>
                      <a:pt x="1" y="978"/>
                      <a:pt x="4" y="979"/>
                      <a:pt x="8" y="982"/>
                    </a:cubicBezTo>
                    <a:cubicBezTo>
                      <a:pt x="14" y="985"/>
                      <a:pt x="23" y="991"/>
                      <a:pt x="31" y="996"/>
                    </a:cubicBezTo>
                    <a:cubicBezTo>
                      <a:pt x="34" y="998"/>
                      <a:pt x="38" y="1000"/>
                      <a:pt x="40" y="1002"/>
                    </a:cubicBezTo>
                    <a:cubicBezTo>
                      <a:pt x="42" y="1003"/>
                      <a:pt x="43" y="1003"/>
                      <a:pt x="43" y="1004"/>
                    </a:cubicBezTo>
                    <a:cubicBezTo>
                      <a:pt x="44" y="1004"/>
                      <a:pt x="44" y="1004"/>
                      <a:pt x="44" y="1004"/>
                    </a:cubicBezTo>
                    <a:cubicBezTo>
                      <a:pt x="44" y="1004"/>
                      <a:pt x="44" y="1004"/>
                      <a:pt x="44" y="1004"/>
                    </a:cubicBezTo>
                    <a:cubicBezTo>
                      <a:pt x="44" y="1004"/>
                      <a:pt x="44" y="1004"/>
                      <a:pt x="44" y="1004"/>
                    </a:cubicBezTo>
                    <a:cubicBezTo>
                      <a:pt x="44" y="1004"/>
                      <a:pt x="44" y="1004"/>
                      <a:pt x="44" y="1004"/>
                    </a:cubicBezTo>
                    <a:cubicBezTo>
                      <a:pt x="44" y="1004"/>
                      <a:pt x="44" y="1004"/>
                      <a:pt x="44" y="1004"/>
                    </a:cubicBezTo>
                    <a:cubicBezTo>
                      <a:pt x="44" y="1004"/>
                      <a:pt x="44" y="1004"/>
                      <a:pt x="44" y="1004"/>
                    </a:cubicBezTo>
                    <a:cubicBezTo>
                      <a:pt x="44" y="1004"/>
                      <a:pt x="44" y="1004"/>
                      <a:pt x="44" y="1004"/>
                    </a:cubicBezTo>
                    <a:cubicBezTo>
                      <a:pt x="45" y="1004"/>
                      <a:pt x="45" y="1004"/>
                      <a:pt x="45" y="1004"/>
                    </a:cubicBezTo>
                    <a:cubicBezTo>
                      <a:pt x="44" y="1004"/>
                      <a:pt x="44" y="1004"/>
                      <a:pt x="44" y="1004"/>
                    </a:cubicBezTo>
                    <a:cubicBezTo>
                      <a:pt x="44" y="1004"/>
                      <a:pt x="44" y="1004"/>
                      <a:pt x="44" y="1004"/>
                    </a:cubicBezTo>
                    <a:cubicBezTo>
                      <a:pt x="45" y="1004"/>
                      <a:pt x="45" y="1004"/>
                      <a:pt x="45" y="1004"/>
                    </a:cubicBezTo>
                    <a:cubicBezTo>
                      <a:pt x="44" y="1004"/>
                      <a:pt x="44" y="1004"/>
                      <a:pt x="44" y="1004"/>
                    </a:cubicBezTo>
                    <a:cubicBezTo>
                      <a:pt x="45" y="1004"/>
                      <a:pt x="45" y="1004"/>
                      <a:pt x="45" y="1004"/>
                    </a:cubicBezTo>
                    <a:cubicBezTo>
                      <a:pt x="44" y="1004"/>
                      <a:pt x="44" y="1004"/>
                      <a:pt x="44" y="1004"/>
                    </a:cubicBezTo>
                    <a:cubicBezTo>
                      <a:pt x="44" y="1004"/>
                      <a:pt x="44" y="1004"/>
                      <a:pt x="44" y="1004"/>
                    </a:cubicBezTo>
                    <a:cubicBezTo>
                      <a:pt x="45" y="1004"/>
                      <a:pt x="45" y="1004"/>
                      <a:pt x="45" y="1004"/>
                    </a:cubicBezTo>
                    <a:cubicBezTo>
                      <a:pt x="44" y="1004"/>
                      <a:pt x="44" y="1004"/>
                      <a:pt x="44" y="1004"/>
                    </a:cubicBezTo>
                    <a:cubicBezTo>
                      <a:pt x="45" y="1004"/>
                      <a:pt x="45" y="1004"/>
                      <a:pt x="45" y="1004"/>
                    </a:cubicBezTo>
                    <a:cubicBezTo>
                      <a:pt x="44" y="1003"/>
                      <a:pt x="44" y="1003"/>
                      <a:pt x="44" y="1003"/>
                    </a:cubicBezTo>
                    <a:cubicBezTo>
                      <a:pt x="44" y="1004"/>
                      <a:pt x="44" y="1004"/>
                      <a:pt x="44" y="1004"/>
                    </a:cubicBezTo>
                    <a:cubicBezTo>
                      <a:pt x="45" y="1004"/>
                      <a:pt x="45" y="1004"/>
                      <a:pt x="45" y="1004"/>
                    </a:cubicBezTo>
                    <a:cubicBezTo>
                      <a:pt x="44" y="1003"/>
                      <a:pt x="44" y="1003"/>
                      <a:pt x="44" y="1003"/>
                    </a:cubicBezTo>
                    <a:cubicBezTo>
                      <a:pt x="45" y="1004"/>
                      <a:pt x="45" y="1004"/>
                      <a:pt x="45" y="1004"/>
                    </a:cubicBezTo>
                    <a:cubicBezTo>
                      <a:pt x="44" y="1003"/>
                      <a:pt x="44" y="1003"/>
                      <a:pt x="44" y="1003"/>
                    </a:cubicBezTo>
                    <a:cubicBezTo>
                      <a:pt x="45" y="1004"/>
                      <a:pt x="45" y="1004"/>
                      <a:pt x="45" y="1004"/>
                    </a:cubicBezTo>
                    <a:cubicBezTo>
                      <a:pt x="45" y="1002"/>
                      <a:pt x="45" y="1002"/>
                      <a:pt x="45" y="1002"/>
                    </a:cubicBezTo>
                    <a:cubicBezTo>
                      <a:pt x="44" y="1003"/>
                      <a:pt x="44" y="1003"/>
                      <a:pt x="44" y="1003"/>
                    </a:cubicBezTo>
                    <a:cubicBezTo>
                      <a:pt x="45" y="1004"/>
                      <a:pt x="45" y="1004"/>
                      <a:pt x="45" y="1004"/>
                    </a:cubicBezTo>
                    <a:cubicBezTo>
                      <a:pt x="45" y="1002"/>
                      <a:pt x="45" y="1002"/>
                      <a:pt x="45" y="1002"/>
                    </a:cubicBezTo>
                    <a:cubicBezTo>
                      <a:pt x="45" y="1004"/>
                      <a:pt x="45" y="1004"/>
                      <a:pt x="45" y="1004"/>
                    </a:cubicBezTo>
                    <a:cubicBezTo>
                      <a:pt x="45" y="1002"/>
                      <a:pt x="45" y="1002"/>
                      <a:pt x="45" y="1002"/>
                    </a:cubicBezTo>
                    <a:cubicBezTo>
                      <a:pt x="45" y="1002"/>
                      <a:pt x="45" y="1002"/>
                      <a:pt x="45" y="1002"/>
                    </a:cubicBezTo>
                    <a:cubicBezTo>
                      <a:pt x="45" y="1004"/>
                      <a:pt x="45" y="1004"/>
                      <a:pt x="45" y="1004"/>
                    </a:cubicBezTo>
                    <a:cubicBezTo>
                      <a:pt x="45" y="1002"/>
                      <a:pt x="45" y="1002"/>
                      <a:pt x="45" y="1002"/>
                    </a:cubicBezTo>
                    <a:cubicBezTo>
                      <a:pt x="45" y="1003"/>
                      <a:pt x="45" y="1003"/>
                      <a:pt x="45" y="1003"/>
                    </a:cubicBezTo>
                    <a:cubicBezTo>
                      <a:pt x="45" y="1002"/>
                      <a:pt x="45" y="1002"/>
                      <a:pt x="45" y="1002"/>
                    </a:cubicBezTo>
                    <a:cubicBezTo>
                      <a:pt x="45" y="1002"/>
                      <a:pt x="45" y="1002"/>
                      <a:pt x="45" y="1002"/>
                    </a:cubicBezTo>
                    <a:cubicBezTo>
                      <a:pt x="45" y="1003"/>
                      <a:pt x="45" y="1003"/>
                      <a:pt x="45" y="1003"/>
                    </a:cubicBezTo>
                    <a:cubicBezTo>
                      <a:pt x="45" y="1002"/>
                      <a:pt x="45" y="1002"/>
                      <a:pt x="45" y="1002"/>
                    </a:cubicBezTo>
                    <a:cubicBezTo>
                      <a:pt x="45" y="1002"/>
                      <a:pt x="45" y="1002"/>
                      <a:pt x="45" y="1002"/>
                    </a:cubicBezTo>
                    <a:cubicBezTo>
                      <a:pt x="45" y="1002"/>
                      <a:pt x="44" y="1002"/>
                      <a:pt x="43" y="1001"/>
                    </a:cubicBezTo>
                    <a:cubicBezTo>
                      <a:pt x="38" y="998"/>
                      <a:pt x="28" y="993"/>
                      <a:pt x="19" y="989"/>
                    </a:cubicBezTo>
                    <a:cubicBezTo>
                      <a:pt x="15" y="987"/>
                      <a:pt x="11" y="984"/>
                      <a:pt x="8" y="983"/>
                    </a:cubicBezTo>
                    <a:cubicBezTo>
                      <a:pt x="5" y="981"/>
                      <a:pt x="3" y="980"/>
                      <a:pt x="3" y="980"/>
                    </a:cubicBezTo>
                    <a:cubicBezTo>
                      <a:pt x="2" y="980"/>
                      <a:pt x="1" y="980"/>
                      <a:pt x="1" y="981"/>
                    </a:cubicBezTo>
                    <a:cubicBezTo>
                      <a:pt x="0" y="982"/>
                      <a:pt x="1" y="982"/>
                      <a:pt x="1" y="983"/>
                    </a:cubicBezTo>
                    <a:cubicBezTo>
                      <a:pt x="44" y="1009"/>
                      <a:pt x="44" y="1009"/>
                      <a:pt x="44" y="1009"/>
                    </a:cubicBezTo>
                    <a:cubicBezTo>
                      <a:pt x="44" y="1008"/>
                      <a:pt x="44" y="1008"/>
                      <a:pt x="44" y="1008"/>
                    </a:cubicBezTo>
                    <a:cubicBezTo>
                      <a:pt x="43" y="1007"/>
                      <a:pt x="43" y="1007"/>
                      <a:pt x="43" y="1007"/>
                    </a:cubicBezTo>
                    <a:cubicBezTo>
                      <a:pt x="44" y="1008"/>
                      <a:pt x="44" y="1008"/>
                      <a:pt x="44" y="1008"/>
                    </a:cubicBezTo>
                    <a:cubicBezTo>
                      <a:pt x="44" y="1007"/>
                      <a:pt x="44" y="1007"/>
                      <a:pt x="44" y="1007"/>
                    </a:cubicBezTo>
                    <a:cubicBezTo>
                      <a:pt x="44" y="1007"/>
                      <a:pt x="43" y="1007"/>
                      <a:pt x="43" y="1007"/>
                    </a:cubicBezTo>
                    <a:cubicBezTo>
                      <a:pt x="44" y="1008"/>
                      <a:pt x="44" y="1008"/>
                      <a:pt x="44" y="1008"/>
                    </a:cubicBezTo>
                    <a:cubicBezTo>
                      <a:pt x="44" y="1007"/>
                      <a:pt x="44" y="1007"/>
                      <a:pt x="44" y="1007"/>
                    </a:cubicBezTo>
                    <a:cubicBezTo>
                      <a:pt x="44" y="1008"/>
                      <a:pt x="44" y="1008"/>
                      <a:pt x="44" y="1008"/>
                    </a:cubicBezTo>
                    <a:cubicBezTo>
                      <a:pt x="44" y="1007"/>
                      <a:pt x="44" y="1007"/>
                      <a:pt x="44" y="1007"/>
                    </a:cubicBezTo>
                    <a:cubicBezTo>
                      <a:pt x="44" y="1007"/>
                      <a:pt x="44" y="1007"/>
                      <a:pt x="44" y="1007"/>
                    </a:cubicBezTo>
                    <a:cubicBezTo>
                      <a:pt x="44" y="1008"/>
                      <a:pt x="44" y="1008"/>
                      <a:pt x="44" y="1008"/>
                    </a:cubicBezTo>
                    <a:cubicBezTo>
                      <a:pt x="44" y="1007"/>
                      <a:pt x="44" y="1007"/>
                      <a:pt x="44" y="1007"/>
                    </a:cubicBezTo>
                    <a:cubicBezTo>
                      <a:pt x="44" y="1007"/>
                      <a:pt x="44" y="1007"/>
                      <a:pt x="44" y="1007"/>
                    </a:cubicBezTo>
                    <a:cubicBezTo>
                      <a:pt x="44" y="1007"/>
                      <a:pt x="44" y="1007"/>
                      <a:pt x="44" y="1007"/>
                    </a:cubicBezTo>
                    <a:cubicBezTo>
                      <a:pt x="44" y="1007"/>
                      <a:pt x="44" y="1007"/>
                      <a:pt x="44" y="1007"/>
                    </a:cubicBezTo>
                    <a:cubicBezTo>
                      <a:pt x="44" y="1007"/>
                      <a:pt x="44" y="1007"/>
                      <a:pt x="44" y="1007"/>
                    </a:cubicBezTo>
                    <a:cubicBezTo>
                      <a:pt x="44" y="1007"/>
                      <a:pt x="44" y="1007"/>
                      <a:pt x="44" y="1007"/>
                    </a:cubicBezTo>
                    <a:cubicBezTo>
                      <a:pt x="44" y="1007"/>
                      <a:pt x="43" y="1006"/>
                      <a:pt x="42" y="1006"/>
                    </a:cubicBezTo>
                    <a:cubicBezTo>
                      <a:pt x="37" y="1004"/>
                      <a:pt x="27" y="999"/>
                      <a:pt x="19" y="995"/>
                    </a:cubicBezTo>
                    <a:cubicBezTo>
                      <a:pt x="14" y="993"/>
                      <a:pt x="11" y="991"/>
                      <a:pt x="8" y="989"/>
                    </a:cubicBezTo>
                    <a:cubicBezTo>
                      <a:pt x="5" y="988"/>
                      <a:pt x="3" y="987"/>
                      <a:pt x="3" y="987"/>
                    </a:cubicBezTo>
                    <a:cubicBezTo>
                      <a:pt x="2" y="987"/>
                      <a:pt x="1" y="987"/>
                      <a:pt x="1" y="987"/>
                    </a:cubicBezTo>
                    <a:cubicBezTo>
                      <a:pt x="1" y="988"/>
                      <a:pt x="1" y="988"/>
                      <a:pt x="1" y="988"/>
                    </a:cubicBezTo>
                    <a:cubicBezTo>
                      <a:pt x="1" y="989"/>
                      <a:pt x="1" y="989"/>
                      <a:pt x="1" y="989"/>
                    </a:cubicBezTo>
                    <a:cubicBezTo>
                      <a:pt x="2" y="990"/>
                      <a:pt x="2" y="990"/>
                      <a:pt x="2" y="990"/>
                    </a:cubicBezTo>
                    <a:cubicBezTo>
                      <a:pt x="2" y="990"/>
                      <a:pt x="3" y="991"/>
                      <a:pt x="4" y="992"/>
                    </a:cubicBezTo>
                    <a:cubicBezTo>
                      <a:pt x="14" y="998"/>
                      <a:pt x="43" y="1015"/>
                      <a:pt x="43" y="1015"/>
                    </a:cubicBezTo>
                    <a:cubicBezTo>
                      <a:pt x="44" y="1014"/>
                      <a:pt x="44" y="1014"/>
                      <a:pt x="44" y="1014"/>
                    </a:cubicBezTo>
                    <a:cubicBezTo>
                      <a:pt x="44" y="1013"/>
                      <a:pt x="44" y="1013"/>
                      <a:pt x="44" y="1013"/>
                    </a:cubicBezTo>
                    <a:cubicBezTo>
                      <a:pt x="44" y="1013"/>
                      <a:pt x="34" y="1008"/>
                      <a:pt x="24" y="1003"/>
                    </a:cubicBezTo>
                    <a:cubicBezTo>
                      <a:pt x="19" y="1001"/>
                      <a:pt x="14" y="998"/>
                      <a:pt x="10" y="997"/>
                    </a:cubicBezTo>
                    <a:cubicBezTo>
                      <a:pt x="8" y="996"/>
                      <a:pt x="7" y="995"/>
                      <a:pt x="5" y="994"/>
                    </a:cubicBezTo>
                    <a:cubicBezTo>
                      <a:pt x="5" y="994"/>
                      <a:pt x="4" y="994"/>
                      <a:pt x="4" y="994"/>
                    </a:cubicBezTo>
                    <a:cubicBezTo>
                      <a:pt x="3" y="994"/>
                      <a:pt x="3" y="994"/>
                      <a:pt x="3" y="994"/>
                    </a:cubicBezTo>
                    <a:cubicBezTo>
                      <a:pt x="3" y="994"/>
                      <a:pt x="3" y="994"/>
                      <a:pt x="3" y="994"/>
                    </a:cubicBezTo>
                    <a:cubicBezTo>
                      <a:pt x="3" y="994"/>
                      <a:pt x="3" y="994"/>
                      <a:pt x="3" y="994"/>
                    </a:cubicBezTo>
                    <a:cubicBezTo>
                      <a:pt x="2" y="994"/>
                      <a:pt x="2" y="994"/>
                      <a:pt x="2" y="994"/>
                    </a:cubicBezTo>
                    <a:cubicBezTo>
                      <a:pt x="2" y="994"/>
                      <a:pt x="2" y="994"/>
                      <a:pt x="1" y="994"/>
                    </a:cubicBezTo>
                    <a:cubicBezTo>
                      <a:pt x="1" y="995"/>
                      <a:pt x="1" y="995"/>
                      <a:pt x="1" y="995"/>
                    </a:cubicBezTo>
                    <a:cubicBezTo>
                      <a:pt x="1" y="996"/>
                      <a:pt x="1" y="996"/>
                      <a:pt x="1" y="996"/>
                    </a:cubicBezTo>
                    <a:cubicBezTo>
                      <a:pt x="2" y="996"/>
                      <a:pt x="2" y="996"/>
                      <a:pt x="2" y="996"/>
                    </a:cubicBezTo>
                    <a:cubicBezTo>
                      <a:pt x="2" y="996"/>
                      <a:pt x="2" y="997"/>
                      <a:pt x="3" y="997"/>
                    </a:cubicBezTo>
                    <a:cubicBezTo>
                      <a:pt x="6" y="999"/>
                      <a:pt x="16" y="1005"/>
                      <a:pt x="26" y="1011"/>
                    </a:cubicBezTo>
                    <a:cubicBezTo>
                      <a:pt x="36" y="1017"/>
                      <a:pt x="44" y="1023"/>
                      <a:pt x="44" y="1023"/>
                    </a:cubicBezTo>
                    <a:cubicBezTo>
                      <a:pt x="45" y="1022"/>
                      <a:pt x="45" y="1022"/>
                      <a:pt x="45" y="1022"/>
                    </a:cubicBezTo>
                    <a:cubicBezTo>
                      <a:pt x="46" y="1020"/>
                      <a:pt x="46" y="1020"/>
                      <a:pt x="46" y="1020"/>
                    </a:cubicBezTo>
                    <a:cubicBezTo>
                      <a:pt x="4" y="1001"/>
                      <a:pt x="4" y="1001"/>
                      <a:pt x="4" y="1001"/>
                    </a:cubicBezTo>
                    <a:cubicBezTo>
                      <a:pt x="3" y="1001"/>
                      <a:pt x="2" y="1001"/>
                      <a:pt x="2" y="1002"/>
                    </a:cubicBezTo>
                    <a:cubicBezTo>
                      <a:pt x="1" y="1003"/>
                      <a:pt x="2" y="1004"/>
                      <a:pt x="2" y="1004"/>
                    </a:cubicBezTo>
                    <a:cubicBezTo>
                      <a:pt x="42" y="1029"/>
                      <a:pt x="42" y="1029"/>
                      <a:pt x="42" y="1029"/>
                    </a:cubicBezTo>
                    <a:cubicBezTo>
                      <a:pt x="42" y="1027"/>
                      <a:pt x="42" y="1027"/>
                      <a:pt x="42" y="1027"/>
                    </a:cubicBezTo>
                    <a:cubicBezTo>
                      <a:pt x="41" y="1027"/>
                      <a:pt x="41" y="1027"/>
                      <a:pt x="41" y="1027"/>
                    </a:cubicBezTo>
                    <a:cubicBezTo>
                      <a:pt x="42" y="1027"/>
                      <a:pt x="42" y="1027"/>
                      <a:pt x="42" y="1027"/>
                    </a:cubicBezTo>
                    <a:cubicBezTo>
                      <a:pt x="42" y="1026"/>
                      <a:pt x="42" y="1026"/>
                      <a:pt x="42" y="1026"/>
                    </a:cubicBezTo>
                    <a:cubicBezTo>
                      <a:pt x="42" y="1026"/>
                      <a:pt x="41" y="1026"/>
                      <a:pt x="41" y="1027"/>
                    </a:cubicBezTo>
                    <a:cubicBezTo>
                      <a:pt x="42" y="1027"/>
                      <a:pt x="42" y="1027"/>
                      <a:pt x="42" y="1027"/>
                    </a:cubicBezTo>
                    <a:cubicBezTo>
                      <a:pt x="42" y="1026"/>
                      <a:pt x="42" y="1026"/>
                      <a:pt x="42" y="1026"/>
                    </a:cubicBezTo>
                    <a:cubicBezTo>
                      <a:pt x="42" y="1027"/>
                      <a:pt x="42" y="1027"/>
                      <a:pt x="42" y="1027"/>
                    </a:cubicBezTo>
                    <a:cubicBezTo>
                      <a:pt x="42" y="1026"/>
                      <a:pt x="42" y="1026"/>
                      <a:pt x="42" y="1026"/>
                    </a:cubicBezTo>
                    <a:cubicBezTo>
                      <a:pt x="42" y="1026"/>
                      <a:pt x="42" y="1026"/>
                      <a:pt x="42" y="1026"/>
                    </a:cubicBezTo>
                    <a:cubicBezTo>
                      <a:pt x="42" y="1027"/>
                      <a:pt x="42" y="1027"/>
                      <a:pt x="42" y="1027"/>
                    </a:cubicBezTo>
                    <a:cubicBezTo>
                      <a:pt x="42" y="1026"/>
                      <a:pt x="42" y="1026"/>
                      <a:pt x="42" y="1026"/>
                    </a:cubicBezTo>
                    <a:cubicBezTo>
                      <a:pt x="42" y="1027"/>
                      <a:pt x="42" y="1027"/>
                      <a:pt x="42" y="1027"/>
                    </a:cubicBezTo>
                    <a:cubicBezTo>
                      <a:pt x="43" y="1026"/>
                      <a:pt x="43" y="1026"/>
                      <a:pt x="43" y="1026"/>
                    </a:cubicBezTo>
                    <a:cubicBezTo>
                      <a:pt x="42" y="1026"/>
                      <a:pt x="42" y="1026"/>
                      <a:pt x="42" y="1026"/>
                    </a:cubicBezTo>
                    <a:cubicBezTo>
                      <a:pt x="42" y="1027"/>
                      <a:pt x="42" y="1027"/>
                      <a:pt x="42" y="1027"/>
                    </a:cubicBezTo>
                    <a:cubicBezTo>
                      <a:pt x="43" y="1026"/>
                      <a:pt x="43" y="1026"/>
                      <a:pt x="43" y="1026"/>
                    </a:cubicBezTo>
                    <a:cubicBezTo>
                      <a:pt x="43" y="1026"/>
                      <a:pt x="43" y="1026"/>
                      <a:pt x="43" y="1026"/>
                    </a:cubicBezTo>
                    <a:cubicBezTo>
                      <a:pt x="42" y="1026"/>
                      <a:pt x="41" y="1026"/>
                      <a:pt x="40" y="1025"/>
                    </a:cubicBezTo>
                    <a:cubicBezTo>
                      <a:pt x="36" y="1023"/>
                      <a:pt x="27" y="1019"/>
                      <a:pt x="19" y="1016"/>
                    </a:cubicBezTo>
                    <a:cubicBezTo>
                      <a:pt x="15" y="1014"/>
                      <a:pt x="11" y="1012"/>
                      <a:pt x="9" y="1011"/>
                    </a:cubicBezTo>
                    <a:cubicBezTo>
                      <a:pt x="7" y="1010"/>
                      <a:pt x="6" y="1010"/>
                      <a:pt x="5" y="1010"/>
                    </a:cubicBezTo>
                    <a:cubicBezTo>
                      <a:pt x="5" y="1009"/>
                      <a:pt x="5" y="1009"/>
                      <a:pt x="4" y="1009"/>
                    </a:cubicBezTo>
                    <a:cubicBezTo>
                      <a:pt x="4" y="1009"/>
                      <a:pt x="4" y="1009"/>
                      <a:pt x="4" y="1009"/>
                    </a:cubicBezTo>
                    <a:cubicBezTo>
                      <a:pt x="4" y="1009"/>
                      <a:pt x="4" y="1009"/>
                      <a:pt x="4" y="1009"/>
                    </a:cubicBezTo>
                    <a:cubicBezTo>
                      <a:pt x="4" y="1009"/>
                      <a:pt x="4" y="1009"/>
                      <a:pt x="4" y="1009"/>
                    </a:cubicBezTo>
                    <a:cubicBezTo>
                      <a:pt x="3" y="1009"/>
                      <a:pt x="3" y="1009"/>
                      <a:pt x="3" y="1009"/>
                    </a:cubicBezTo>
                    <a:cubicBezTo>
                      <a:pt x="3" y="1009"/>
                      <a:pt x="2" y="1009"/>
                      <a:pt x="2" y="1010"/>
                    </a:cubicBezTo>
                    <a:cubicBezTo>
                      <a:pt x="2" y="1010"/>
                      <a:pt x="2" y="1011"/>
                      <a:pt x="3" y="1012"/>
                    </a:cubicBezTo>
                    <a:cubicBezTo>
                      <a:pt x="39" y="1034"/>
                      <a:pt x="39" y="1034"/>
                      <a:pt x="39" y="1034"/>
                    </a:cubicBezTo>
                    <a:cubicBezTo>
                      <a:pt x="40" y="1033"/>
                      <a:pt x="40" y="1033"/>
                      <a:pt x="40" y="1033"/>
                    </a:cubicBezTo>
                    <a:cubicBezTo>
                      <a:pt x="39" y="1032"/>
                      <a:pt x="39" y="1032"/>
                      <a:pt x="39" y="1032"/>
                    </a:cubicBezTo>
                    <a:cubicBezTo>
                      <a:pt x="40" y="1033"/>
                      <a:pt x="40" y="1033"/>
                      <a:pt x="40" y="1033"/>
                    </a:cubicBezTo>
                    <a:cubicBezTo>
                      <a:pt x="40" y="1032"/>
                      <a:pt x="40" y="1032"/>
                      <a:pt x="40" y="1032"/>
                    </a:cubicBezTo>
                    <a:cubicBezTo>
                      <a:pt x="39" y="1032"/>
                      <a:pt x="39" y="1032"/>
                      <a:pt x="39" y="1032"/>
                    </a:cubicBezTo>
                    <a:cubicBezTo>
                      <a:pt x="40" y="1033"/>
                      <a:pt x="40" y="1033"/>
                      <a:pt x="40" y="1033"/>
                    </a:cubicBezTo>
                    <a:cubicBezTo>
                      <a:pt x="40" y="1032"/>
                      <a:pt x="40" y="1032"/>
                      <a:pt x="40" y="1032"/>
                    </a:cubicBezTo>
                    <a:cubicBezTo>
                      <a:pt x="40" y="1033"/>
                      <a:pt x="40" y="1033"/>
                      <a:pt x="40" y="1033"/>
                    </a:cubicBezTo>
                    <a:cubicBezTo>
                      <a:pt x="40" y="1032"/>
                      <a:pt x="40" y="1032"/>
                      <a:pt x="40" y="1032"/>
                    </a:cubicBezTo>
                    <a:cubicBezTo>
                      <a:pt x="40" y="1032"/>
                      <a:pt x="40" y="1032"/>
                      <a:pt x="40" y="1032"/>
                    </a:cubicBezTo>
                    <a:cubicBezTo>
                      <a:pt x="40" y="1033"/>
                      <a:pt x="40" y="1033"/>
                      <a:pt x="40" y="1033"/>
                    </a:cubicBezTo>
                    <a:cubicBezTo>
                      <a:pt x="40" y="1032"/>
                      <a:pt x="40" y="1032"/>
                      <a:pt x="40" y="1032"/>
                    </a:cubicBezTo>
                    <a:cubicBezTo>
                      <a:pt x="40" y="1032"/>
                      <a:pt x="40" y="1032"/>
                      <a:pt x="40" y="1032"/>
                    </a:cubicBezTo>
                    <a:cubicBezTo>
                      <a:pt x="40" y="1032"/>
                      <a:pt x="40" y="1032"/>
                      <a:pt x="40" y="1032"/>
                    </a:cubicBezTo>
                    <a:cubicBezTo>
                      <a:pt x="40" y="1032"/>
                      <a:pt x="40" y="1032"/>
                      <a:pt x="40" y="1032"/>
                    </a:cubicBezTo>
                    <a:cubicBezTo>
                      <a:pt x="40" y="1032"/>
                      <a:pt x="40" y="1032"/>
                      <a:pt x="40" y="1032"/>
                    </a:cubicBezTo>
                    <a:cubicBezTo>
                      <a:pt x="40" y="1032"/>
                      <a:pt x="40" y="1032"/>
                      <a:pt x="40" y="1032"/>
                    </a:cubicBezTo>
                    <a:cubicBezTo>
                      <a:pt x="40" y="1032"/>
                      <a:pt x="39" y="1031"/>
                      <a:pt x="38" y="1031"/>
                    </a:cubicBezTo>
                    <a:cubicBezTo>
                      <a:pt x="33" y="1029"/>
                      <a:pt x="25" y="1025"/>
                      <a:pt x="17" y="1022"/>
                    </a:cubicBezTo>
                    <a:cubicBezTo>
                      <a:pt x="13" y="1020"/>
                      <a:pt x="10" y="1018"/>
                      <a:pt x="7" y="1017"/>
                    </a:cubicBezTo>
                    <a:cubicBezTo>
                      <a:pt x="6" y="1017"/>
                      <a:pt x="5" y="1016"/>
                      <a:pt x="4" y="1016"/>
                    </a:cubicBezTo>
                    <a:cubicBezTo>
                      <a:pt x="3" y="1016"/>
                      <a:pt x="3" y="1015"/>
                      <a:pt x="3" y="1015"/>
                    </a:cubicBezTo>
                    <a:cubicBezTo>
                      <a:pt x="2" y="1015"/>
                      <a:pt x="2" y="1015"/>
                      <a:pt x="2" y="1015"/>
                    </a:cubicBezTo>
                    <a:cubicBezTo>
                      <a:pt x="2" y="1015"/>
                      <a:pt x="2" y="1015"/>
                      <a:pt x="2" y="1015"/>
                    </a:cubicBezTo>
                    <a:cubicBezTo>
                      <a:pt x="1" y="1015"/>
                      <a:pt x="1" y="1015"/>
                      <a:pt x="1" y="1015"/>
                    </a:cubicBezTo>
                    <a:cubicBezTo>
                      <a:pt x="1" y="1015"/>
                      <a:pt x="1" y="1015"/>
                      <a:pt x="1" y="1016"/>
                    </a:cubicBezTo>
                    <a:cubicBezTo>
                      <a:pt x="0" y="1016"/>
                      <a:pt x="0" y="1017"/>
                      <a:pt x="0" y="1017"/>
                    </a:cubicBezTo>
                    <a:cubicBezTo>
                      <a:pt x="1" y="1017"/>
                      <a:pt x="1" y="1018"/>
                      <a:pt x="1" y="1018"/>
                    </a:cubicBezTo>
                    <a:cubicBezTo>
                      <a:pt x="1" y="1018"/>
                      <a:pt x="3" y="1019"/>
                      <a:pt x="6" y="1021"/>
                    </a:cubicBezTo>
                    <a:cubicBezTo>
                      <a:pt x="11" y="1024"/>
                      <a:pt x="19" y="1028"/>
                      <a:pt x="25" y="1032"/>
                    </a:cubicBezTo>
                    <a:cubicBezTo>
                      <a:pt x="28" y="1034"/>
                      <a:pt x="30" y="1035"/>
                      <a:pt x="32" y="1037"/>
                    </a:cubicBezTo>
                    <a:cubicBezTo>
                      <a:pt x="33" y="1037"/>
                      <a:pt x="34" y="1038"/>
                      <a:pt x="35" y="1038"/>
                    </a:cubicBezTo>
                    <a:cubicBezTo>
                      <a:pt x="35" y="1039"/>
                      <a:pt x="35" y="1039"/>
                      <a:pt x="35" y="1039"/>
                    </a:cubicBezTo>
                    <a:cubicBezTo>
                      <a:pt x="35" y="1039"/>
                      <a:pt x="35" y="1039"/>
                      <a:pt x="35" y="1039"/>
                    </a:cubicBezTo>
                    <a:cubicBezTo>
                      <a:pt x="36" y="1038"/>
                      <a:pt x="36" y="1038"/>
                      <a:pt x="36" y="1038"/>
                    </a:cubicBezTo>
                    <a:cubicBezTo>
                      <a:pt x="35" y="1039"/>
                      <a:pt x="35" y="1039"/>
                      <a:pt x="35" y="1039"/>
                    </a:cubicBezTo>
                    <a:cubicBezTo>
                      <a:pt x="35" y="1039"/>
                      <a:pt x="35" y="1039"/>
                      <a:pt x="35" y="1039"/>
                    </a:cubicBezTo>
                    <a:cubicBezTo>
                      <a:pt x="36" y="1038"/>
                      <a:pt x="36" y="1038"/>
                      <a:pt x="36" y="1038"/>
                    </a:cubicBezTo>
                    <a:cubicBezTo>
                      <a:pt x="35" y="1039"/>
                      <a:pt x="35" y="1039"/>
                      <a:pt x="35" y="1039"/>
                    </a:cubicBezTo>
                    <a:cubicBezTo>
                      <a:pt x="36" y="1038"/>
                      <a:pt x="36" y="1038"/>
                      <a:pt x="36" y="1038"/>
                    </a:cubicBezTo>
                    <a:cubicBezTo>
                      <a:pt x="35" y="1038"/>
                      <a:pt x="35" y="1038"/>
                      <a:pt x="35" y="1038"/>
                    </a:cubicBezTo>
                    <a:cubicBezTo>
                      <a:pt x="35" y="1039"/>
                      <a:pt x="35" y="1039"/>
                      <a:pt x="35" y="1039"/>
                    </a:cubicBezTo>
                    <a:cubicBezTo>
                      <a:pt x="36" y="1038"/>
                      <a:pt x="36" y="1038"/>
                      <a:pt x="36" y="1038"/>
                    </a:cubicBezTo>
                    <a:cubicBezTo>
                      <a:pt x="35" y="1038"/>
                      <a:pt x="35" y="1038"/>
                      <a:pt x="35" y="1038"/>
                    </a:cubicBezTo>
                    <a:cubicBezTo>
                      <a:pt x="36" y="1038"/>
                      <a:pt x="36" y="1038"/>
                      <a:pt x="36" y="1038"/>
                    </a:cubicBezTo>
                    <a:cubicBezTo>
                      <a:pt x="35" y="1037"/>
                      <a:pt x="35" y="1037"/>
                      <a:pt x="35" y="1037"/>
                    </a:cubicBezTo>
                    <a:cubicBezTo>
                      <a:pt x="35" y="1038"/>
                      <a:pt x="35" y="1038"/>
                      <a:pt x="35" y="1038"/>
                    </a:cubicBezTo>
                    <a:cubicBezTo>
                      <a:pt x="36" y="1038"/>
                      <a:pt x="36" y="1038"/>
                      <a:pt x="36" y="1038"/>
                    </a:cubicBezTo>
                    <a:cubicBezTo>
                      <a:pt x="35" y="1037"/>
                      <a:pt x="35" y="1037"/>
                      <a:pt x="35" y="1037"/>
                    </a:cubicBezTo>
                    <a:cubicBezTo>
                      <a:pt x="36" y="1038"/>
                      <a:pt x="36" y="1038"/>
                      <a:pt x="36" y="1038"/>
                    </a:cubicBezTo>
                    <a:cubicBezTo>
                      <a:pt x="35" y="1037"/>
                      <a:pt x="35" y="1037"/>
                      <a:pt x="35" y="1037"/>
                    </a:cubicBezTo>
                    <a:cubicBezTo>
                      <a:pt x="36" y="1038"/>
                      <a:pt x="36" y="1038"/>
                      <a:pt x="36" y="1038"/>
                    </a:cubicBezTo>
                    <a:cubicBezTo>
                      <a:pt x="36" y="1037"/>
                      <a:pt x="36" y="1037"/>
                      <a:pt x="36" y="1037"/>
                    </a:cubicBezTo>
                    <a:cubicBezTo>
                      <a:pt x="36" y="1037"/>
                      <a:pt x="35" y="1037"/>
                      <a:pt x="35" y="1037"/>
                    </a:cubicBezTo>
                    <a:cubicBezTo>
                      <a:pt x="36" y="1038"/>
                      <a:pt x="36" y="1038"/>
                      <a:pt x="36" y="1038"/>
                    </a:cubicBezTo>
                    <a:cubicBezTo>
                      <a:pt x="36" y="1037"/>
                      <a:pt x="36" y="1037"/>
                      <a:pt x="36" y="1037"/>
                    </a:cubicBezTo>
                    <a:cubicBezTo>
                      <a:pt x="36" y="1038"/>
                      <a:pt x="36" y="1038"/>
                      <a:pt x="36" y="1038"/>
                    </a:cubicBezTo>
                    <a:cubicBezTo>
                      <a:pt x="36" y="1037"/>
                      <a:pt x="36" y="1037"/>
                      <a:pt x="36" y="1037"/>
                    </a:cubicBezTo>
                    <a:cubicBezTo>
                      <a:pt x="36" y="1037"/>
                      <a:pt x="36" y="1037"/>
                      <a:pt x="36" y="1037"/>
                    </a:cubicBezTo>
                    <a:cubicBezTo>
                      <a:pt x="36" y="1038"/>
                      <a:pt x="36" y="1038"/>
                      <a:pt x="36" y="1038"/>
                    </a:cubicBezTo>
                    <a:cubicBezTo>
                      <a:pt x="36" y="1037"/>
                      <a:pt x="36" y="1037"/>
                      <a:pt x="36" y="1037"/>
                    </a:cubicBezTo>
                    <a:cubicBezTo>
                      <a:pt x="36" y="1038"/>
                      <a:pt x="36" y="1038"/>
                      <a:pt x="36" y="1038"/>
                    </a:cubicBezTo>
                    <a:cubicBezTo>
                      <a:pt x="37" y="1037"/>
                      <a:pt x="37" y="1037"/>
                      <a:pt x="37" y="1037"/>
                    </a:cubicBezTo>
                    <a:cubicBezTo>
                      <a:pt x="36" y="1037"/>
                      <a:pt x="36" y="1037"/>
                      <a:pt x="36" y="1037"/>
                    </a:cubicBezTo>
                    <a:cubicBezTo>
                      <a:pt x="36" y="1038"/>
                      <a:pt x="36" y="1038"/>
                      <a:pt x="36" y="1038"/>
                    </a:cubicBezTo>
                    <a:cubicBezTo>
                      <a:pt x="37" y="1037"/>
                      <a:pt x="37" y="1037"/>
                      <a:pt x="37" y="1037"/>
                    </a:cubicBezTo>
                    <a:cubicBezTo>
                      <a:pt x="36" y="1037"/>
                      <a:pt x="36" y="1037"/>
                      <a:pt x="36" y="1037"/>
                    </a:cubicBezTo>
                    <a:cubicBezTo>
                      <a:pt x="37" y="1037"/>
                      <a:pt x="37" y="1037"/>
                      <a:pt x="37" y="1037"/>
                    </a:cubicBezTo>
                    <a:cubicBezTo>
                      <a:pt x="37" y="1037"/>
                      <a:pt x="37" y="1037"/>
                      <a:pt x="37" y="1037"/>
                    </a:cubicBezTo>
                    <a:cubicBezTo>
                      <a:pt x="36" y="1037"/>
                      <a:pt x="36" y="1037"/>
                      <a:pt x="36" y="1037"/>
                    </a:cubicBezTo>
                    <a:cubicBezTo>
                      <a:pt x="37" y="1037"/>
                      <a:pt x="37" y="1037"/>
                      <a:pt x="37" y="1037"/>
                    </a:cubicBezTo>
                    <a:cubicBezTo>
                      <a:pt x="36" y="1037"/>
                      <a:pt x="36" y="1036"/>
                      <a:pt x="35" y="1036"/>
                    </a:cubicBezTo>
                    <a:cubicBezTo>
                      <a:pt x="31" y="1034"/>
                      <a:pt x="23" y="1031"/>
                      <a:pt x="16" y="1027"/>
                    </a:cubicBezTo>
                    <a:cubicBezTo>
                      <a:pt x="9" y="1024"/>
                      <a:pt x="3" y="1021"/>
                      <a:pt x="3" y="1021"/>
                    </a:cubicBezTo>
                    <a:cubicBezTo>
                      <a:pt x="2" y="1021"/>
                      <a:pt x="2" y="1021"/>
                      <a:pt x="1" y="1021"/>
                    </a:cubicBezTo>
                    <a:cubicBezTo>
                      <a:pt x="1" y="1022"/>
                      <a:pt x="0" y="1022"/>
                      <a:pt x="0" y="1022"/>
                    </a:cubicBezTo>
                    <a:cubicBezTo>
                      <a:pt x="0" y="1023"/>
                      <a:pt x="1" y="1023"/>
                      <a:pt x="1" y="1023"/>
                    </a:cubicBezTo>
                    <a:cubicBezTo>
                      <a:pt x="1" y="1024"/>
                      <a:pt x="1" y="1024"/>
                      <a:pt x="1" y="1024"/>
                    </a:cubicBezTo>
                    <a:cubicBezTo>
                      <a:pt x="2" y="1024"/>
                      <a:pt x="2" y="1024"/>
                      <a:pt x="2" y="1024"/>
                    </a:cubicBezTo>
                    <a:cubicBezTo>
                      <a:pt x="4" y="1026"/>
                      <a:pt x="11" y="1030"/>
                      <a:pt x="18" y="1034"/>
                    </a:cubicBezTo>
                    <a:cubicBezTo>
                      <a:pt x="22" y="1036"/>
                      <a:pt x="25" y="1038"/>
                      <a:pt x="28" y="1040"/>
                    </a:cubicBezTo>
                    <a:cubicBezTo>
                      <a:pt x="29" y="1041"/>
                      <a:pt x="30" y="1041"/>
                      <a:pt x="31" y="1042"/>
                    </a:cubicBezTo>
                    <a:cubicBezTo>
                      <a:pt x="31" y="1042"/>
                      <a:pt x="31" y="1042"/>
                      <a:pt x="31" y="1042"/>
                    </a:cubicBezTo>
                    <a:cubicBezTo>
                      <a:pt x="31" y="1042"/>
                      <a:pt x="31" y="1042"/>
                      <a:pt x="31" y="1042"/>
                    </a:cubicBezTo>
                    <a:cubicBezTo>
                      <a:pt x="31" y="1042"/>
                      <a:pt x="31" y="1042"/>
                      <a:pt x="31" y="1042"/>
                    </a:cubicBezTo>
                    <a:cubicBezTo>
                      <a:pt x="31" y="1042"/>
                      <a:pt x="31" y="1042"/>
                      <a:pt x="31" y="1042"/>
                    </a:cubicBezTo>
                    <a:cubicBezTo>
                      <a:pt x="31" y="1042"/>
                      <a:pt x="31" y="1042"/>
                      <a:pt x="31" y="1042"/>
                    </a:cubicBezTo>
                    <a:cubicBezTo>
                      <a:pt x="31" y="1042"/>
                      <a:pt x="31" y="1042"/>
                      <a:pt x="31" y="1042"/>
                    </a:cubicBezTo>
                    <a:cubicBezTo>
                      <a:pt x="31" y="1042"/>
                      <a:pt x="31" y="1042"/>
                      <a:pt x="31" y="1042"/>
                    </a:cubicBezTo>
                    <a:cubicBezTo>
                      <a:pt x="32" y="1042"/>
                      <a:pt x="32" y="1042"/>
                      <a:pt x="32" y="1042"/>
                    </a:cubicBezTo>
                    <a:cubicBezTo>
                      <a:pt x="31" y="1042"/>
                      <a:pt x="31" y="1042"/>
                      <a:pt x="31" y="1042"/>
                    </a:cubicBezTo>
                    <a:cubicBezTo>
                      <a:pt x="31" y="1042"/>
                      <a:pt x="31" y="1042"/>
                      <a:pt x="31" y="1042"/>
                    </a:cubicBezTo>
                    <a:cubicBezTo>
                      <a:pt x="32" y="1042"/>
                      <a:pt x="32" y="1042"/>
                      <a:pt x="32" y="1042"/>
                    </a:cubicBezTo>
                    <a:cubicBezTo>
                      <a:pt x="31" y="1042"/>
                      <a:pt x="31" y="1042"/>
                      <a:pt x="31" y="1042"/>
                    </a:cubicBezTo>
                    <a:cubicBezTo>
                      <a:pt x="33" y="1042"/>
                      <a:pt x="33" y="1042"/>
                      <a:pt x="33" y="1042"/>
                    </a:cubicBezTo>
                    <a:cubicBezTo>
                      <a:pt x="31" y="1041"/>
                      <a:pt x="31" y="1041"/>
                      <a:pt x="31" y="1041"/>
                    </a:cubicBezTo>
                    <a:cubicBezTo>
                      <a:pt x="31" y="1042"/>
                      <a:pt x="31" y="1042"/>
                      <a:pt x="31" y="1042"/>
                    </a:cubicBezTo>
                    <a:cubicBezTo>
                      <a:pt x="33" y="1042"/>
                      <a:pt x="33" y="1042"/>
                      <a:pt x="33" y="1042"/>
                    </a:cubicBezTo>
                    <a:cubicBezTo>
                      <a:pt x="31" y="1041"/>
                      <a:pt x="31" y="1041"/>
                      <a:pt x="31" y="1041"/>
                    </a:cubicBezTo>
                    <a:cubicBezTo>
                      <a:pt x="31" y="1041"/>
                      <a:pt x="31" y="1041"/>
                      <a:pt x="31" y="1041"/>
                    </a:cubicBezTo>
                    <a:cubicBezTo>
                      <a:pt x="33" y="1042"/>
                      <a:pt x="33" y="1042"/>
                      <a:pt x="33" y="1042"/>
                    </a:cubicBezTo>
                    <a:cubicBezTo>
                      <a:pt x="32" y="1040"/>
                      <a:pt x="32" y="1040"/>
                      <a:pt x="32" y="1040"/>
                    </a:cubicBezTo>
                    <a:cubicBezTo>
                      <a:pt x="32" y="1040"/>
                      <a:pt x="32" y="1040"/>
                      <a:pt x="31" y="1041"/>
                    </a:cubicBezTo>
                    <a:cubicBezTo>
                      <a:pt x="33" y="1042"/>
                      <a:pt x="33" y="1042"/>
                      <a:pt x="33" y="1042"/>
                    </a:cubicBezTo>
                    <a:cubicBezTo>
                      <a:pt x="32" y="1040"/>
                      <a:pt x="32" y="1040"/>
                      <a:pt x="32" y="1040"/>
                    </a:cubicBezTo>
                    <a:cubicBezTo>
                      <a:pt x="33" y="1041"/>
                      <a:pt x="33" y="1041"/>
                      <a:pt x="33" y="1041"/>
                    </a:cubicBezTo>
                    <a:cubicBezTo>
                      <a:pt x="33" y="1040"/>
                      <a:pt x="33" y="1040"/>
                      <a:pt x="33" y="1040"/>
                    </a:cubicBezTo>
                    <a:cubicBezTo>
                      <a:pt x="32" y="1040"/>
                      <a:pt x="32" y="1040"/>
                      <a:pt x="32" y="1040"/>
                    </a:cubicBezTo>
                    <a:cubicBezTo>
                      <a:pt x="33" y="1041"/>
                      <a:pt x="33" y="1041"/>
                      <a:pt x="33" y="1041"/>
                    </a:cubicBezTo>
                    <a:cubicBezTo>
                      <a:pt x="33" y="1040"/>
                      <a:pt x="33" y="1040"/>
                      <a:pt x="33" y="1040"/>
                    </a:cubicBezTo>
                    <a:cubicBezTo>
                      <a:pt x="33" y="1041"/>
                      <a:pt x="33" y="1041"/>
                      <a:pt x="33" y="1041"/>
                    </a:cubicBezTo>
                    <a:cubicBezTo>
                      <a:pt x="33" y="1040"/>
                      <a:pt x="33" y="1040"/>
                      <a:pt x="33" y="1040"/>
                    </a:cubicBezTo>
                    <a:cubicBezTo>
                      <a:pt x="33" y="1040"/>
                      <a:pt x="33" y="1040"/>
                      <a:pt x="33" y="1040"/>
                    </a:cubicBezTo>
                    <a:cubicBezTo>
                      <a:pt x="33" y="1041"/>
                      <a:pt x="33" y="1041"/>
                      <a:pt x="33" y="1041"/>
                    </a:cubicBezTo>
                    <a:cubicBezTo>
                      <a:pt x="33" y="1040"/>
                      <a:pt x="33" y="1040"/>
                      <a:pt x="33" y="1040"/>
                    </a:cubicBezTo>
                    <a:cubicBezTo>
                      <a:pt x="33" y="1040"/>
                      <a:pt x="32" y="1040"/>
                      <a:pt x="31" y="1040"/>
                    </a:cubicBezTo>
                    <a:cubicBezTo>
                      <a:pt x="28" y="1038"/>
                      <a:pt x="21" y="1035"/>
                      <a:pt x="15" y="1033"/>
                    </a:cubicBezTo>
                    <a:cubicBezTo>
                      <a:pt x="12" y="1031"/>
                      <a:pt x="10" y="1030"/>
                      <a:pt x="8" y="1029"/>
                    </a:cubicBezTo>
                    <a:cubicBezTo>
                      <a:pt x="7" y="1029"/>
                      <a:pt x="6" y="1028"/>
                      <a:pt x="5" y="1028"/>
                    </a:cubicBezTo>
                    <a:cubicBezTo>
                      <a:pt x="5" y="1028"/>
                      <a:pt x="5" y="1028"/>
                      <a:pt x="5" y="1028"/>
                    </a:cubicBezTo>
                    <a:cubicBezTo>
                      <a:pt x="5" y="1028"/>
                      <a:pt x="5" y="1028"/>
                      <a:pt x="5" y="1028"/>
                    </a:cubicBezTo>
                    <a:cubicBezTo>
                      <a:pt x="4" y="1028"/>
                      <a:pt x="4" y="1028"/>
                      <a:pt x="4" y="1028"/>
                    </a:cubicBezTo>
                    <a:cubicBezTo>
                      <a:pt x="4" y="1028"/>
                      <a:pt x="4" y="1028"/>
                      <a:pt x="4" y="1028"/>
                    </a:cubicBezTo>
                    <a:cubicBezTo>
                      <a:pt x="4" y="1028"/>
                      <a:pt x="4" y="1028"/>
                      <a:pt x="4" y="1028"/>
                    </a:cubicBezTo>
                    <a:cubicBezTo>
                      <a:pt x="4" y="1028"/>
                      <a:pt x="4" y="1028"/>
                      <a:pt x="4" y="1028"/>
                    </a:cubicBezTo>
                    <a:cubicBezTo>
                      <a:pt x="4" y="1028"/>
                      <a:pt x="4" y="1028"/>
                      <a:pt x="4" y="1028"/>
                    </a:cubicBezTo>
                    <a:cubicBezTo>
                      <a:pt x="3" y="1028"/>
                      <a:pt x="3" y="1028"/>
                      <a:pt x="2" y="1029"/>
                    </a:cubicBezTo>
                    <a:cubicBezTo>
                      <a:pt x="2" y="1029"/>
                      <a:pt x="3" y="1030"/>
                      <a:pt x="3" y="1030"/>
                    </a:cubicBezTo>
                    <a:cubicBezTo>
                      <a:pt x="16" y="1038"/>
                      <a:pt x="16" y="1038"/>
                      <a:pt x="16" y="1038"/>
                    </a:cubicBezTo>
                    <a:cubicBezTo>
                      <a:pt x="10" y="1037"/>
                      <a:pt x="10" y="1037"/>
                      <a:pt x="10" y="1037"/>
                    </a:cubicBezTo>
                    <a:cubicBezTo>
                      <a:pt x="9" y="1036"/>
                      <a:pt x="9" y="1037"/>
                      <a:pt x="8" y="1037"/>
                    </a:cubicBezTo>
                    <a:cubicBezTo>
                      <a:pt x="8" y="1038"/>
                      <a:pt x="8" y="1039"/>
                      <a:pt x="9" y="1039"/>
                    </a:cubicBezTo>
                    <a:cubicBezTo>
                      <a:pt x="18" y="1045"/>
                      <a:pt x="18" y="1045"/>
                      <a:pt x="18" y="1045"/>
                    </a:cubicBezTo>
                    <a:cubicBezTo>
                      <a:pt x="18" y="1045"/>
                      <a:pt x="19" y="1045"/>
                      <a:pt x="20" y="1044"/>
                    </a:cubicBezTo>
                    <a:cubicBezTo>
                      <a:pt x="20" y="1043"/>
                      <a:pt x="20" y="1043"/>
                      <a:pt x="19" y="1042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4" name="Freeform 1215">
                <a:extLst>
                  <a:ext uri="{FF2B5EF4-FFF2-40B4-BE49-F238E27FC236}">
                    <a16:creationId xmlns="" xmlns:a16="http://schemas.microsoft.com/office/drawing/2014/main" id="{9CD94C69-011A-4A9D-BBF1-296C41082056}"/>
                  </a:ext>
                </a:extLst>
              </p:cNvPr>
              <p:cNvSpPr/>
              <p:nvPr/>
            </p:nvSpPr>
            <p:spPr bwMode="auto">
              <a:xfrm>
                <a:off x="4078642" y="317987"/>
                <a:ext cx="70825" cy="2274437"/>
              </a:xfrm>
              <a:custGeom>
                <a:avLst/>
                <a:gdLst>
                  <a:gd name="T0" fmla="*/ 7 w 32"/>
                  <a:gd name="T1" fmla="*/ 1001 h 1038"/>
                  <a:gd name="T2" fmla="*/ 9 w 32"/>
                  <a:gd name="T3" fmla="*/ 964 h 1038"/>
                  <a:gd name="T4" fmla="*/ 6 w 32"/>
                  <a:gd name="T5" fmla="*/ 929 h 1038"/>
                  <a:gd name="T6" fmla="*/ 9 w 32"/>
                  <a:gd name="T7" fmla="*/ 892 h 1038"/>
                  <a:gd name="T8" fmla="*/ 5 w 32"/>
                  <a:gd name="T9" fmla="*/ 859 h 1038"/>
                  <a:gd name="T10" fmla="*/ 10 w 32"/>
                  <a:gd name="T11" fmla="*/ 825 h 1038"/>
                  <a:gd name="T12" fmla="*/ 6 w 32"/>
                  <a:gd name="T13" fmla="*/ 795 h 1038"/>
                  <a:gd name="T14" fmla="*/ 8 w 32"/>
                  <a:gd name="T15" fmla="*/ 762 h 1038"/>
                  <a:gd name="T16" fmla="*/ 5 w 32"/>
                  <a:gd name="T17" fmla="*/ 728 h 1038"/>
                  <a:gd name="T18" fmla="*/ 9 w 32"/>
                  <a:gd name="T19" fmla="*/ 695 h 1038"/>
                  <a:gd name="T20" fmla="*/ 6 w 32"/>
                  <a:gd name="T21" fmla="*/ 659 h 1038"/>
                  <a:gd name="T22" fmla="*/ 10 w 32"/>
                  <a:gd name="T23" fmla="*/ 620 h 1038"/>
                  <a:gd name="T24" fmla="*/ 8 w 32"/>
                  <a:gd name="T25" fmla="*/ 590 h 1038"/>
                  <a:gd name="T26" fmla="*/ 7 w 32"/>
                  <a:gd name="T27" fmla="*/ 556 h 1038"/>
                  <a:gd name="T28" fmla="*/ 8 w 32"/>
                  <a:gd name="T29" fmla="*/ 521 h 1038"/>
                  <a:gd name="T30" fmla="*/ 10 w 32"/>
                  <a:gd name="T31" fmla="*/ 494 h 1038"/>
                  <a:gd name="T32" fmla="*/ 8 w 32"/>
                  <a:gd name="T33" fmla="*/ 456 h 1038"/>
                  <a:gd name="T34" fmla="*/ 6 w 32"/>
                  <a:gd name="T35" fmla="*/ 420 h 1038"/>
                  <a:gd name="T36" fmla="*/ 10 w 32"/>
                  <a:gd name="T37" fmla="*/ 386 h 1038"/>
                  <a:gd name="T38" fmla="*/ 6 w 32"/>
                  <a:gd name="T39" fmla="*/ 352 h 1038"/>
                  <a:gd name="T40" fmla="*/ 8 w 32"/>
                  <a:gd name="T41" fmla="*/ 319 h 1038"/>
                  <a:gd name="T42" fmla="*/ 6 w 32"/>
                  <a:gd name="T43" fmla="*/ 287 h 1038"/>
                  <a:gd name="T44" fmla="*/ 10 w 32"/>
                  <a:gd name="T45" fmla="*/ 254 h 1038"/>
                  <a:gd name="T46" fmla="*/ 6 w 32"/>
                  <a:gd name="T47" fmla="*/ 220 h 1038"/>
                  <a:gd name="T48" fmla="*/ 9 w 32"/>
                  <a:gd name="T49" fmla="*/ 188 h 1038"/>
                  <a:gd name="T50" fmla="*/ 6 w 32"/>
                  <a:gd name="T51" fmla="*/ 154 h 1038"/>
                  <a:gd name="T52" fmla="*/ 9 w 32"/>
                  <a:gd name="T53" fmla="*/ 122 h 1038"/>
                  <a:gd name="T54" fmla="*/ 6 w 32"/>
                  <a:gd name="T55" fmla="*/ 93 h 1038"/>
                  <a:gd name="T56" fmla="*/ 7 w 32"/>
                  <a:gd name="T57" fmla="*/ 55 h 1038"/>
                  <a:gd name="T58" fmla="*/ 11 w 32"/>
                  <a:gd name="T59" fmla="*/ 20 h 1038"/>
                  <a:gd name="T60" fmla="*/ 24 w 32"/>
                  <a:gd name="T61" fmla="*/ 0 h 1038"/>
                  <a:gd name="T62" fmla="*/ 1 w 32"/>
                  <a:gd name="T63" fmla="*/ 23 h 1038"/>
                  <a:gd name="T64" fmla="*/ 1 w 32"/>
                  <a:gd name="T65" fmla="*/ 59 h 1038"/>
                  <a:gd name="T66" fmla="*/ 2 w 32"/>
                  <a:gd name="T67" fmla="*/ 95 h 1038"/>
                  <a:gd name="T68" fmla="*/ 2 w 32"/>
                  <a:gd name="T69" fmla="*/ 127 h 1038"/>
                  <a:gd name="T70" fmla="*/ 2 w 32"/>
                  <a:gd name="T71" fmla="*/ 161 h 1038"/>
                  <a:gd name="T72" fmla="*/ 2 w 32"/>
                  <a:gd name="T73" fmla="*/ 192 h 1038"/>
                  <a:gd name="T74" fmla="*/ 1 w 32"/>
                  <a:gd name="T75" fmla="*/ 226 h 1038"/>
                  <a:gd name="T76" fmla="*/ 3 w 32"/>
                  <a:gd name="T77" fmla="*/ 258 h 1038"/>
                  <a:gd name="T78" fmla="*/ 2 w 32"/>
                  <a:gd name="T79" fmla="*/ 291 h 1038"/>
                  <a:gd name="T80" fmla="*/ 2 w 32"/>
                  <a:gd name="T81" fmla="*/ 324 h 1038"/>
                  <a:gd name="T82" fmla="*/ 1 w 32"/>
                  <a:gd name="T83" fmla="*/ 355 h 1038"/>
                  <a:gd name="T84" fmla="*/ 2 w 32"/>
                  <a:gd name="T85" fmla="*/ 390 h 1038"/>
                  <a:gd name="T86" fmla="*/ 1 w 32"/>
                  <a:gd name="T87" fmla="*/ 425 h 1038"/>
                  <a:gd name="T88" fmla="*/ 5 w 32"/>
                  <a:gd name="T89" fmla="*/ 462 h 1038"/>
                  <a:gd name="T90" fmla="*/ 2 w 32"/>
                  <a:gd name="T91" fmla="*/ 496 h 1038"/>
                  <a:gd name="T92" fmla="*/ 5 w 32"/>
                  <a:gd name="T93" fmla="*/ 527 h 1038"/>
                  <a:gd name="T94" fmla="*/ 1 w 32"/>
                  <a:gd name="T95" fmla="*/ 562 h 1038"/>
                  <a:gd name="T96" fmla="*/ 5 w 32"/>
                  <a:gd name="T97" fmla="*/ 594 h 1038"/>
                  <a:gd name="T98" fmla="*/ 1 w 32"/>
                  <a:gd name="T99" fmla="*/ 625 h 1038"/>
                  <a:gd name="T100" fmla="*/ 3 w 32"/>
                  <a:gd name="T101" fmla="*/ 663 h 1038"/>
                  <a:gd name="T102" fmla="*/ 3 w 32"/>
                  <a:gd name="T103" fmla="*/ 699 h 1038"/>
                  <a:gd name="T104" fmla="*/ 2 w 32"/>
                  <a:gd name="T105" fmla="*/ 735 h 1038"/>
                  <a:gd name="T106" fmla="*/ 2 w 32"/>
                  <a:gd name="T107" fmla="*/ 766 h 1038"/>
                  <a:gd name="T108" fmla="*/ 2 w 32"/>
                  <a:gd name="T109" fmla="*/ 798 h 1038"/>
                  <a:gd name="T110" fmla="*/ 3 w 32"/>
                  <a:gd name="T111" fmla="*/ 831 h 1038"/>
                  <a:gd name="T112" fmla="*/ 1 w 32"/>
                  <a:gd name="T113" fmla="*/ 863 h 1038"/>
                  <a:gd name="T114" fmla="*/ 2 w 32"/>
                  <a:gd name="T115" fmla="*/ 898 h 1038"/>
                  <a:gd name="T116" fmla="*/ 1 w 32"/>
                  <a:gd name="T117" fmla="*/ 931 h 1038"/>
                  <a:gd name="T118" fmla="*/ 3 w 32"/>
                  <a:gd name="T119" fmla="*/ 969 h 1038"/>
                  <a:gd name="T120" fmla="*/ 2 w 32"/>
                  <a:gd name="T121" fmla="*/ 1005 h 10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2" h="1038">
                    <a:moveTo>
                      <a:pt x="13" y="1035"/>
                    </a:moveTo>
                    <a:cubicBezTo>
                      <a:pt x="7" y="1031"/>
                      <a:pt x="7" y="1031"/>
                      <a:pt x="7" y="1031"/>
                    </a:cubicBezTo>
                    <a:cubicBezTo>
                      <a:pt x="10" y="1030"/>
                      <a:pt x="10" y="1030"/>
                      <a:pt x="10" y="1030"/>
                    </a:cubicBezTo>
                    <a:cubicBezTo>
                      <a:pt x="11" y="1030"/>
                      <a:pt x="11" y="1030"/>
                      <a:pt x="11" y="1029"/>
                    </a:cubicBezTo>
                    <a:cubicBezTo>
                      <a:pt x="11" y="1029"/>
                      <a:pt x="11" y="1028"/>
                      <a:pt x="10" y="1028"/>
                    </a:cubicBezTo>
                    <a:cubicBezTo>
                      <a:pt x="6" y="1025"/>
                      <a:pt x="6" y="1025"/>
                      <a:pt x="6" y="1025"/>
                    </a:cubicBezTo>
                    <a:cubicBezTo>
                      <a:pt x="8" y="1023"/>
                      <a:pt x="8" y="1023"/>
                      <a:pt x="8" y="1023"/>
                    </a:cubicBezTo>
                    <a:cubicBezTo>
                      <a:pt x="9" y="1023"/>
                      <a:pt x="9" y="1022"/>
                      <a:pt x="9" y="1022"/>
                    </a:cubicBezTo>
                    <a:cubicBezTo>
                      <a:pt x="9" y="1021"/>
                      <a:pt x="8" y="1021"/>
                      <a:pt x="8" y="1021"/>
                    </a:cubicBezTo>
                    <a:cubicBezTo>
                      <a:pt x="6" y="1019"/>
                      <a:pt x="6" y="1019"/>
                      <a:pt x="6" y="1019"/>
                    </a:cubicBezTo>
                    <a:cubicBezTo>
                      <a:pt x="9" y="1016"/>
                      <a:pt x="9" y="1016"/>
                      <a:pt x="9" y="1016"/>
                    </a:cubicBezTo>
                    <a:cubicBezTo>
                      <a:pt x="9" y="1016"/>
                      <a:pt x="9" y="1016"/>
                      <a:pt x="9" y="1015"/>
                    </a:cubicBezTo>
                    <a:cubicBezTo>
                      <a:pt x="9" y="1015"/>
                      <a:pt x="9" y="1014"/>
                      <a:pt x="8" y="1014"/>
                    </a:cubicBezTo>
                    <a:cubicBezTo>
                      <a:pt x="5" y="1012"/>
                      <a:pt x="5" y="1012"/>
                      <a:pt x="5" y="1012"/>
                    </a:cubicBezTo>
                    <a:cubicBezTo>
                      <a:pt x="8" y="1010"/>
                      <a:pt x="8" y="1010"/>
                      <a:pt x="8" y="1010"/>
                    </a:cubicBezTo>
                    <a:cubicBezTo>
                      <a:pt x="8" y="1010"/>
                      <a:pt x="9" y="1010"/>
                      <a:pt x="9" y="1009"/>
                    </a:cubicBezTo>
                    <a:cubicBezTo>
                      <a:pt x="9" y="1009"/>
                      <a:pt x="9" y="1008"/>
                      <a:pt x="8" y="1008"/>
                    </a:cubicBezTo>
                    <a:cubicBezTo>
                      <a:pt x="5" y="1006"/>
                      <a:pt x="5" y="1006"/>
                      <a:pt x="5" y="1006"/>
                    </a:cubicBezTo>
                    <a:cubicBezTo>
                      <a:pt x="8" y="1004"/>
                      <a:pt x="8" y="1004"/>
                      <a:pt x="8" y="1004"/>
                    </a:cubicBezTo>
                    <a:cubicBezTo>
                      <a:pt x="8" y="1004"/>
                      <a:pt x="8" y="1003"/>
                      <a:pt x="8" y="1003"/>
                    </a:cubicBezTo>
                    <a:cubicBezTo>
                      <a:pt x="8" y="1002"/>
                      <a:pt x="8" y="1002"/>
                      <a:pt x="8" y="1002"/>
                    </a:cubicBezTo>
                    <a:cubicBezTo>
                      <a:pt x="7" y="1001"/>
                      <a:pt x="7" y="1001"/>
                      <a:pt x="7" y="1001"/>
                    </a:cubicBezTo>
                    <a:cubicBezTo>
                      <a:pt x="9" y="1001"/>
                      <a:pt x="9" y="1001"/>
                      <a:pt x="9" y="1001"/>
                    </a:cubicBezTo>
                    <a:cubicBezTo>
                      <a:pt x="10" y="1001"/>
                      <a:pt x="10" y="1000"/>
                      <a:pt x="10" y="1000"/>
                    </a:cubicBezTo>
                    <a:cubicBezTo>
                      <a:pt x="10" y="999"/>
                      <a:pt x="10" y="998"/>
                      <a:pt x="9" y="998"/>
                    </a:cubicBezTo>
                    <a:cubicBezTo>
                      <a:pt x="6" y="996"/>
                      <a:pt x="6" y="996"/>
                      <a:pt x="6" y="996"/>
                    </a:cubicBezTo>
                    <a:cubicBezTo>
                      <a:pt x="8" y="992"/>
                      <a:pt x="8" y="992"/>
                      <a:pt x="8" y="992"/>
                    </a:cubicBezTo>
                    <a:cubicBezTo>
                      <a:pt x="8" y="991"/>
                      <a:pt x="8" y="991"/>
                      <a:pt x="8" y="991"/>
                    </a:cubicBezTo>
                    <a:cubicBezTo>
                      <a:pt x="8" y="990"/>
                      <a:pt x="8" y="990"/>
                      <a:pt x="8" y="990"/>
                    </a:cubicBezTo>
                    <a:cubicBezTo>
                      <a:pt x="5" y="988"/>
                      <a:pt x="5" y="988"/>
                      <a:pt x="5" y="988"/>
                    </a:cubicBezTo>
                    <a:cubicBezTo>
                      <a:pt x="9" y="986"/>
                      <a:pt x="9" y="986"/>
                      <a:pt x="9" y="986"/>
                    </a:cubicBezTo>
                    <a:cubicBezTo>
                      <a:pt x="9" y="985"/>
                      <a:pt x="9" y="985"/>
                      <a:pt x="9" y="984"/>
                    </a:cubicBezTo>
                    <a:cubicBezTo>
                      <a:pt x="9" y="984"/>
                      <a:pt x="9" y="983"/>
                      <a:pt x="9" y="983"/>
                    </a:cubicBezTo>
                    <a:cubicBezTo>
                      <a:pt x="6" y="982"/>
                      <a:pt x="6" y="982"/>
                      <a:pt x="6" y="982"/>
                    </a:cubicBezTo>
                    <a:cubicBezTo>
                      <a:pt x="9" y="980"/>
                      <a:pt x="9" y="980"/>
                      <a:pt x="9" y="980"/>
                    </a:cubicBezTo>
                    <a:cubicBezTo>
                      <a:pt x="10" y="979"/>
                      <a:pt x="10" y="979"/>
                      <a:pt x="10" y="978"/>
                    </a:cubicBezTo>
                    <a:cubicBezTo>
                      <a:pt x="10" y="978"/>
                      <a:pt x="10" y="977"/>
                      <a:pt x="10" y="977"/>
                    </a:cubicBezTo>
                    <a:cubicBezTo>
                      <a:pt x="6" y="975"/>
                      <a:pt x="6" y="975"/>
                      <a:pt x="6" y="975"/>
                    </a:cubicBezTo>
                    <a:cubicBezTo>
                      <a:pt x="10" y="972"/>
                      <a:pt x="10" y="972"/>
                      <a:pt x="10" y="972"/>
                    </a:cubicBezTo>
                    <a:cubicBezTo>
                      <a:pt x="10" y="972"/>
                      <a:pt x="10" y="972"/>
                      <a:pt x="10" y="971"/>
                    </a:cubicBezTo>
                    <a:cubicBezTo>
                      <a:pt x="10" y="971"/>
                      <a:pt x="10" y="970"/>
                      <a:pt x="10" y="970"/>
                    </a:cubicBezTo>
                    <a:cubicBezTo>
                      <a:pt x="6" y="968"/>
                      <a:pt x="6" y="968"/>
                      <a:pt x="6" y="968"/>
                    </a:cubicBezTo>
                    <a:cubicBezTo>
                      <a:pt x="9" y="965"/>
                      <a:pt x="9" y="965"/>
                      <a:pt x="9" y="965"/>
                    </a:cubicBezTo>
                    <a:cubicBezTo>
                      <a:pt x="9" y="965"/>
                      <a:pt x="9" y="965"/>
                      <a:pt x="9" y="964"/>
                    </a:cubicBezTo>
                    <a:cubicBezTo>
                      <a:pt x="9" y="964"/>
                      <a:pt x="9" y="963"/>
                      <a:pt x="9" y="963"/>
                    </a:cubicBezTo>
                    <a:cubicBezTo>
                      <a:pt x="5" y="961"/>
                      <a:pt x="5" y="961"/>
                      <a:pt x="5" y="961"/>
                    </a:cubicBezTo>
                    <a:cubicBezTo>
                      <a:pt x="8" y="957"/>
                      <a:pt x="8" y="957"/>
                      <a:pt x="8" y="957"/>
                    </a:cubicBezTo>
                    <a:cubicBezTo>
                      <a:pt x="8" y="957"/>
                      <a:pt x="8" y="956"/>
                      <a:pt x="8" y="956"/>
                    </a:cubicBezTo>
                    <a:cubicBezTo>
                      <a:pt x="8" y="956"/>
                      <a:pt x="8" y="955"/>
                      <a:pt x="7" y="955"/>
                    </a:cubicBezTo>
                    <a:cubicBezTo>
                      <a:pt x="6" y="954"/>
                      <a:pt x="6" y="954"/>
                      <a:pt x="6" y="954"/>
                    </a:cubicBezTo>
                    <a:cubicBezTo>
                      <a:pt x="10" y="951"/>
                      <a:pt x="10" y="951"/>
                      <a:pt x="10" y="951"/>
                    </a:cubicBezTo>
                    <a:cubicBezTo>
                      <a:pt x="10" y="951"/>
                      <a:pt x="10" y="950"/>
                      <a:pt x="10" y="950"/>
                    </a:cubicBezTo>
                    <a:cubicBezTo>
                      <a:pt x="10" y="949"/>
                      <a:pt x="10" y="949"/>
                      <a:pt x="10" y="949"/>
                    </a:cubicBezTo>
                    <a:cubicBezTo>
                      <a:pt x="6" y="946"/>
                      <a:pt x="6" y="946"/>
                      <a:pt x="6" y="946"/>
                    </a:cubicBezTo>
                    <a:cubicBezTo>
                      <a:pt x="9" y="945"/>
                      <a:pt x="9" y="945"/>
                      <a:pt x="9" y="945"/>
                    </a:cubicBezTo>
                    <a:cubicBezTo>
                      <a:pt x="10" y="944"/>
                      <a:pt x="10" y="944"/>
                      <a:pt x="10" y="943"/>
                    </a:cubicBezTo>
                    <a:cubicBezTo>
                      <a:pt x="10" y="943"/>
                      <a:pt x="10" y="942"/>
                      <a:pt x="9" y="942"/>
                    </a:cubicBezTo>
                    <a:cubicBezTo>
                      <a:pt x="5" y="940"/>
                      <a:pt x="5" y="940"/>
                      <a:pt x="5" y="940"/>
                    </a:cubicBezTo>
                    <a:cubicBezTo>
                      <a:pt x="9" y="938"/>
                      <a:pt x="9" y="938"/>
                      <a:pt x="9" y="938"/>
                    </a:cubicBezTo>
                    <a:cubicBezTo>
                      <a:pt x="10" y="938"/>
                      <a:pt x="10" y="938"/>
                      <a:pt x="10" y="937"/>
                    </a:cubicBezTo>
                    <a:cubicBezTo>
                      <a:pt x="10" y="936"/>
                      <a:pt x="10" y="936"/>
                      <a:pt x="9" y="936"/>
                    </a:cubicBezTo>
                    <a:cubicBezTo>
                      <a:pt x="5" y="933"/>
                      <a:pt x="5" y="933"/>
                      <a:pt x="5" y="933"/>
                    </a:cubicBezTo>
                    <a:cubicBezTo>
                      <a:pt x="7" y="932"/>
                      <a:pt x="7" y="932"/>
                      <a:pt x="7" y="932"/>
                    </a:cubicBezTo>
                    <a:cubicBezTo>
                      <a:pt x="8" y="932"/>
                      <a:pt x="8" y="932"/>
                      <a:pt x="8" y="931"/>
                    </a:cubicBezTo>
                    <a:cubicBezTo>
                      <a:pt x="8" y="930"/>
                      <a:pt x="8" y="930"/>
                      <a:pt x="7" y="930"/>
                    </a:cubicBezTo>
                    <a:cubicBezTo>
                      <a:pt x="6" y="929"/>
                      <a:pt x="6" y="929"/>
                      <a:pt x="6" y="929"/>
                    </a:cubicBezTo>
                    <a:cubicBezTo>
                      <a:pt x="8" y="927"/>
                      <a:pt x="8" y="927"/>
                      <a:pt x="8" y="927"/>
                    </a:cubicBezTo>
                    <a:cubicBezTo>
                      <a:pt x="9" y="926"/>
                      <a:pt x="9" y="926"/>
                      <a:pt x="9" y="925"/>
                    </a:cubicBezTo>
                    <a:cubicBezTo>
                      <a:pt x="9" y="925"/>
                      <a:pt x="9" y="925"/>
                      <a:pt x="8" y="924"/>
                    </a:cubicBezTo>
                    <a:cubicBezTo>
                      <a:pt x="5" y="922"/>
                      <a:pt x="5" y="922"/>
                      <a:pt x="5" y="922"/>
                    </a:cubicBezTo>
                    <a:cubicBezTo>
                      <a:pt x="7" y="920"/>
                      <a:pt x="7" y="920"/>
                      <a:pt x="7" y="920"/>
                    </a:cubicBezTo>
                    <a:cubicBezTo>
                      <a:pt x="8" y="920"/>
                      <a:pt x="8" y="919"/>
                      <a:pt x="8" y="919"/>
                    </a:cubicBezTo>
                    <a:cubicBezTo>
                      <a:pt x="8" y="918"/>
                      <a:pt x="8" y="918"/>
                      <a:pt x="7" y="918"/>
                    </a:cubicBezTo>
                    <a:cubicBezTo>
                      <a:pt x="5" y="916"/>
                      <a:pt x="5" y="916"/>
                      <a:pt x="5" y="916"/>
                    </a:cubicBezTo>
                    <a:cubicBezTo>
                      <a:pt x="9" y="915"/>
                      <a:pt x="9" y="915"/>
                      <a:pt x="9" y="915"/>
                    </a:cubicBezTo>
                    <a:cubicBezTo>
                      <a:pt x="10" y="914"/>
                      <a:pt x="10" y="914"/>
                      <a:pt x="10" y="913"/>
                    </a:cubicBezTo>
                    <a:cubicBezTo>
                      <a:pt x="10" y="913"/>
                      <a:pt x="10" y="912"/>
                      <a:pt x="10" y="912"/>
                    </a:cubicBezTo>
                    <a:cubicBezTo>
                      <a:pt x="6" y="910"/>
                      <a:pt x="6" y="910"/>
                      <a:pt x="6" y="910"/>
                    </a:cubicBezTo>
                    <a:cubicBezTo>
                      <a:pt x="9" y="907"/>
                      <a:pt x="9" y="907"/>
                      <a:pt x="9" y="907"/>
                    </a:cubicBezTo>
                    <a:cubicBezTo>
                      <a:pt x="9" y="907"/>
                      <a:pt x="9" y="906"/>
                      <a:pt x="9" y="906"/>
                    </a:cubicBezTo>
                    <a:cubicBezTo>
                      <a:pt x="9" y="906"/>
                      <a:pt x="9" y="905"/>
                      <a:pt x="8" y="905"/>
                    </a:cubicBezTo>
                    <a:cubicBezTo>
                      <a:pt x="5" y="903"/>
                      <a:pt x="5" y="903"/>
                      <a:pt x="5" y="903"/>
                    </a:cubicBezTo>
                    <a:cubicBezTo>
                      <a:pt x="8" y="901"/>
                      <a:pt x="8" y="901"/>
                      <a:pt x="8" y="901"/>
                    </a:cubicBezTo>
                    <a:cubicBezTo>
                      <a:pt x="9" y="901"/>
                      <a:pt x="9" y="900"/>
                      <a:pt x="9" y="900"/>
                    </a:cubicBezTo>
                    <a:cubicBezTo>
                      <a:pt x="9" y="899"/>
                      <a:pt x="9" y="899"/>
                      <a:pt x="9" y="899"/>
                    </a:cubicBezTo>
                    <a:cubicBezTo>
                      <a:pt x="5" y="897"/>
                      <a:pt x="5" y="897"/>
                      <a:pt x="5" y="897"/>
                    </a:cubicBezTo>
                    <a:cubicBezTo>
                      <a:pt x="8" y="893"/>
                      <a:pt x="8" y="893"/>
                      <a:pt x="8" y="893"/>
                    </a:cubicBezTo>
                    <a:cubicBezTo>
                      <a:pt x="8" y="893"/>
                      <a:pt x="9" y="893"/>
                      <a:pt x="9" y="892"/>
                    </a:cubicBezTo>
                    <a:cubicBezTo>
                      <a:pt x="8" y="892"/>
                      <a:pt x="8" y="891"/>
                      <a:pt x="8" y="891"/>
                    </a:cubicBezTo>
                    <a:cubicBezTo>
                      <a:pt x="6" y="890"/>
                      <a:pt x="6" y="890"/>
                      <a:pt x="6" y="890"/>
                    </a:cubicBezTo>
                    <a:cubicBezTo>
                      <a:pt x="8" y="889"/>
                      <a:pt x="8" y="889"/>
                      <a:pt x="8" y="889"/>
                    </a:cubicBezTo>
                    <a:cubicBezTo>
                      <a:pt x="9" y="889"/>
                      <a:pt x="9" y="889"/>
                      <a:pt x="10" y="888"/>
                    </a:cubicBezTo>
                    <a:cubicBezTo>
                      <a:pt x="10" y="887"/>
                      <a:pt x="9" y="887"/>
                      <a:pt x="9" y="887"/>
                    </a:cubicBezTo>
                    <a:cubicBezTo>
                      <a:pt x="4" y="884"/>
                      <a:pt x="4" y="884"/>
                      <a:pt x="4" y="884"/>
                    </a:cubicBezTo>
                    <a:cubicBezTo>
                      <a:pt x="7" y="881"/>
                      <a:pt x="7" y="881"/>
                      <a:pt x="7" y="881"/>
                    </a:cubicBezTo>
                    <a:cubicBezTo>
                      <a:pt x="8" y="881"/>
                      <a:pt x="8" y="880"/>
                      <a:pt x="8" y="880"/>
                    </a:cubicBezTo>
                    <a:cubicBezTo>
                      <a:pt x="8" y="879"/>
                      <a:pt x="8" y="879"/>
                      <a:pt x="7" y="879"/>
                    </a:cubicBezTo>
                    <a:cubicBezTo>
                      <a:pt x="6" y="878"/>
                      <a:pt x="6" y="878"/>
                      <a:pt x="6" y="878"/>
                    </a:cubicBezTo>
                    <a:cubicBezTo>
                      <a:pt x="9" y="876"/>
                      <a:pt x="9" y="876"/>
                      <a:pt x="9" y="876"/>
                    </a:cubicBezTo>
                    <a:cubicBezTo>
                      <a:pt x="9" y="875"/>
                      <a:pt x="9" y="875"/>
                      <a:pt x="9" y="875"/>
                    </a:cubicBezTo>
                    <a:cubicBezTo>
                      <a:pt x="9" y="874"/>
                      <a:pt x="9" y="874"/>
                      <a:pt x="8" y="873"/>
                    </a:cubicBezTo>
                    <a:cubicBezTo>
                      <a:pt x="5" y="871"/>
                      <a:pt x="5" y="871"/>
                      <a:pt x="5" y="871"/>
                    </a:cubicBezTo>
                    <a:cubicBezTo>
                      <a:pt x="8" y="868"/>
                      <a:pt x="8" y="868"/>
                      <a:pt x="8" y="868"/>
                    </a:cubicBezTo>
                    <a:cubicBezTo>
                      <a:pt x="8" y="868"/>
                      <a:pt x="8" y="867"/>
                      <a:pt x="8" y="867"/>
                    </a:cubicBezTo>
                    <a:cubicBezTo>
                      <a:pt x="8" y="866"/>
                      <a:pt x="8" y="866"/>
                      <a:pt x="8" y="866"/>
                    </a:cubicBezTo>
                    <a:cubicBezTo>
                      <a:pt x="5" y="864"/>
                      <a:pt x="5" y="864"/>
                      <a:pt x="5" y="864"/>
                    </a:cubicBezTo>
                    <a:cubicBezTo>
                      <a:pt x="8" y="863"/>
                      <a:pt x="8" y="863"/>
                      <a:pt x="8" y="863"/>
                    </a:cubicBezTo>
                    <a:cubicBezTo>
                      <a:pt x="8" y="862"/>
                      <a:pt x="8" y="862"/>
                      <a:pt x="8" y="861"/>
                    </a:cubicBezTo>
                    <a:cubicBezTo>
                      <a:pt x="8" y="861"/>
                      <a:pt x="8" y="860"/>
                      <a:pt x="8" y="860"/>
                    </a:cubicBezTo>
                    <a:cubicBezTo>
                      <a:pt x="5" y="859"/>
                      <a:pt x="5" y="859"/>
                      <a:pt x="5" y="859"/>
                    </a:cubicBezTo>
                    <a:cubicBezTo>
                      <a:pt x="9" y="857"/>
                      <a:pt x="9" y="857"/>
                      <a:pt x="9" y="857"/>
                    </a:cubicBezTo>
                    <a:cubicBezTo>
                      <a:pt x="10" y="857"/>
                      <a:pt x="10" y="856"/>
                      <a:pt x="10" y="856"/>
                    </a:cubicBezTo>
                    <a:cubicBezTo>
                      <a:pt x="10" y="855"/>
                      <a:pt x="10" y="855"/>
                      <a:pt x="9" y="854"/>
                    </a:cubicBezTo>
                    <a:cubicBezTo>
                      <a:pt x="6" y="852"/>
                      <a:pt x="6" y="852"/>
                      <a:pt x="6" y="852"/>
                    </a:cubicBezTo>
                    <a:cubicBezTo>
                      <a:pt x="8" y="851"/>
                      <a:pt x="8" y="851"/>
                      <a:pt x="8" y="851"/>
                    </a:cubicBezTo>
                    <a:cubicBezTo>
                      <a:pt x="9" y="850"/>
                      <a:pt x="9" y="850"/>
                      <a:pt x="9" y="850"/>
                    </a:cubicBezTo>
                    <a:cubicBezTo>
                      <a:pt x="9" y="849"/>
                      <a:pt x="9" y="849"/>
                      <a:pt x="8" y="848"/>
                    </a:cubicBezTo>
                    <a:cubicBezTo>
                      <a:pt x="6" y="847"/>
                      <a:pt x="6" y="847"/>
                      <a:pt x="6" y="847"/>
                    </a:cubicBezTo>
                    <a:cubicBezTo>
                      <a:pt x="8" y="846"/>
                      <a:pt x="8" y="846"/>
                      <a:pt x="8" y="846"/>
                    </a:cubicBezTo>
                    <a:cubicBezTo>
                      <a:pt x="8" y="845"/>
                      <a:pt x="9" y="845"/>
                      <a:pt x="8" y="844"/>
                    </a:cubicBezTo>
                    <a:cubicBezTo>
                      <a:pt x="8" y="844"/>
                      <a:pt x="8" y="844"/>
                      <a:pt x="8" y="843"/>
                    </a:cubicBezTo>
                    <a:cubicBezTo>
                      <a:pt x="5" y="841"/>
                      <a:pt x="5" y="841"/>
                      <a:pt x="5" y="841"/>
                    </a:cubicBezTo>
                    <a:cubicBezTo>
                      <a:pt x="8" y="838"/>
                      <a:pt x="8" y="838"/>
                      <a:pt x="8" y="838"/>
                    </a:cubicBezTo>
                    <a:cubicBezTo>
                      <a:pt x="8" y="837"/>
                      <a:pt x="8" y="837"/>
                      <a:pt x="8" y="837"/>
                    </a:cubicBezTo>
                    <a:cubicBezTo>
                      <a:pt x="8" y="836"/>
                      <a:pt x="8" y="836"/>
                      <a:pt x="8" y="836"/>
                    </a:cubicBezTo>
                    <a:cubicBezTo>
                      <a:pt x="7" y="835"/>
                      <a:pt x="7" y="835"/>
                      <a:pt x="7" y="835"/>
                    </a:cubicBezTo>
                    <a:cubicBezTo>
                      <a:pt x="9" y="834"/>
                      <a:pt x="9" y="834"/>
                      <a:pt x="9" y="834"/>
                    </a:cubicBezTo>
                    <a:cubicBezTo>
                      <a:pt x="10" y="834"/>
                      <a:pt x="10" y="833"/>
                      <a:pt x="10" y="833"/>
                    </a:cubicBezTo>
                    <a:cubicBezTo>
                      <a:pt x="10" y="832"/>
                      <a:pt x="10" y="831"/>
                      <a:pt x="10" y="831"/>
                    </a:cubicBezTo>
                    <a:cubicBezTo>
                      <a:pt x="6" y="829"/>
                      <a:pt x="6" y="829"/>
                      <a:pt x="6" y="829"/>
                    </a:cubicBezTo>
                    <a:cubicBezTo>
                      <a:pt x="10" y="827"/>
                      <a:pt x="10" y="827"/>
                      <a:pt x="10" y="827"/>
                    </a:cubicBezTo>
                    <a:cubicBezTo>
                      <a:pt x="10" y="826"/>
                      <a:pt x="10" y="826"/>
                      <a:pt x="10" y="825"/>
                    </a:cubicBezTo>
                    <a:cubicBezTo>
                      <a:pt x="10" y="825"/>
                      <a:pt x="10" y="824"/>
                      <a:pt x="9" y="824"/>
                    </a:cubicBezTo>
                    <a:cubicBezTo>
                      <a:pt x="5" y="822"/>
                      <a:pt x="5" y="822"/>
                      <a:pt x="5" y="822"/>
                    </a:cubicBezTo>
                    <a:cubicBezTo>
                      <a:pt x="9" y="820"/>
                      <a:pt x="9" y="820"/>
                      <a:pt x="9" y="820"/>
                    </a:cubicBezTo>
                    <a:cubicBezTo>
                      <a:pt x="9" y="820"/>
                      <a:pt x="10" y="819"/>
                      <a:pt x="10" y="819"/>
                    </a:cubicBezTo>
                    <a:cubicBezTo>
                      <a:pt x="10" y="818"/>
                      <a:pt x="9" y="818"/>
                      <a:pt x="9" y="817"/>
                    </a:cubicBezTo>
                    <a:cubicBezTo>
                      <a:pt x="5" y="815"/>
                      <a:pt x="5" y="815"/>
                      <a:pt x="5" y="815"/>
                    </a:cubicBezTo>
                    <a:cubicBezTo>
                      <a:pt x="7" y="814"/>
                      <a:pt x="7" y="814"/>
                      <a:pt x="7" y="814"/>
                    </a:cubicBezTo>
                    <a:cubicBezTo>
                      <a:pt x="8" y="814"/>
                      <a:pt x="8" y="813"/>
                      <a:pt x="8" y="813"/>
                    </a:cubicBezTo>
                    <a:cubicBezTo>
                      <a:pt x="8" y="812"/>
                      <a:pt x="8" y="812"/>
                      <a:pt x="7" y="811"/>
                    </a:cubicBezTo>
                    <a:cubicBezTo>
                      <a:pt x="6" y="811"/>
                      <a:pt x="6" y="811"/>
                      <a:pt x="6" y="811"/>
                    </a:cubicBezTo>
                    <a:cubicBezTo>
                      <a:pt x="9" y="809"/>
                      <a:pt x="9" y="809"/>
                      <a:pt x="9" y="809"/>
                    </a:cubicBezTo>
                    <a:cubicBezTo>
                      <a:pt x="9" y="809"/>
                      <a:pt x="9" y="809"/>
                      <a:pt x="10" y="808"/>
                    </a:cubicBezTo>
                    <a:cubicBezTo>
                      <a:pt x="10" y="808"/>
                      <a:pt x="9" y="807"/>
                      <a:pt x="9" y="807"/>
                    </a:cubicBezTo>
                    <a:cubicBezTo>
                      <a:pt x="6" y="805"/>
                      <a:pt x="6" y="805"/>
                      <a:pt x="6" y="805"/>
                    </a:cubicBezTo>
                    <a:cubicBezTo>
                      <a:pt x="8" y="803"/>
                      <a:pt x="8" y="803"/>
                      <a:pt x="8" y="803"/>
                    </a:cubicBezTo>
                    <a:cubicBezTo>
                      <a:pt x="8" y="803"/>
                      <a:pt x="8" y="803"/>
                      <a:pt x="8" y="802"/>
                    </a:cubicBezTo>
                    <a:cubicBezTo>
                      <a:pt x="8" y="802"/>
                      <a:pt x="8" y="801"/>
                      <a:pt x="8" y="801"/>
                    </a:cubicBezTo>
                    <a:cubicBezTo>
                      <a:pt x="6" y="800"/>
                      <a:pt x="6" y="800"/>
                      <a:pt x="6" y="800"/>
                    </a:cubicBezTo>
                    <a:cubicBezTo>
                      <a:pt x="9" y="799"/>
                      <a:pt x="9" y="799"/>
                      <a:pt x="9" y="799"/>
                    </a:cubicBezTo>
                    <a:cubicBezTo>
                      <a:pt x="9" y="799"/>
                      <a:pt x="10" y="798"/>
                      <a:pt x="10" y="798"/>
                    </a:cubicBezTo>
                    <a:cubicBezTo>
                      <a:pt x="10" y="797"/>
                      <a:pt x="9" y="797"/>
                      <a:pt x="9" y="796"/>
                    </a:cubicBezTo>
                    <a:cubicBezTo>
                      <a:pt x="6" y="795"/>
                      <a:pt x="6" y="795"/>
                      <a:pt x="6" y="795"/>
                    </a:cubicBezTo>
                    <a:cubicBezTo>
                      <a:pt x="10" y="793"/>
                      <a:pt x="10" y="793"/>
                      <a:pt x="10" y="793"/>
                    </a:cubicBezTo>
                    <a:cubicBezTo>
                      <a:pt x="10" y="792"/>
                      <a:pt x="10" y="792"/>
                      <a:pt x="10" y="791"/>
                    </a:cubicBezTo>
                    <a:cubicBezTo>
                      <a:pt x="10" y="791"/>
                      <a:pt x="10" y="790"/>
                      <a:pt x="10" y="790"/>
                    </a:cubicBezTo>
                    <a:cubicBezTo>
                      <a:pt x="6" y="788"/>
                      <a:pt x="6" y="788"/>
                      <a:pt x="6" y="788"/>
                    </a:cubicBezTo>
                    <a:cubicBezTo>
                      <a:pt x="8" y="787"/>
                      <a:pt x="8" y="787"/>
                      <a:pt x="8" y="787"/>
                    </a:cubicBezTo>
                    <a:cubicBezTo>
                      <a:pt x="8" y="787"/>
                      <a:pt x="9" y="786"/>
                      <a:pt x="9" y="786"/>
                    </a:cubicBezTo>
                    <a:cubicBezTo>
                      <a:pt x="9" y="785"/>
                      <a:pt x="8" y="785"/>
                      <a:pt x="8" y="784"/>
                    </a:cubicBezTo>
                    <a:cubicBezTo>
                      <a:pt x="7" y="784"/>
                      <a:pt x="7" y="784"/>
                      <a:pt x="7" y="784"/>
                    </a:cubicBezTo>
                    <a:cubicBezTo>
                      <a:pt x="9" y="782"/>
                      <a:pt x="9" y="782"/>
                      <a:pt x="9" y="782"/>
                    </a:cubicBezTo>
                    <a:cubicBezTo>
                      <a:pt x="9" y="782"/>
                      <a:pt x="9" y="782"/>
                      <a:pt x="10" y="781"/>
                    </a:cubicBezTo>
                    <a:cubicBezTo>
                      <a:pt x="10" y="781"/>
                      <a:pt x="9" y="780"/>
                      <a:pt x="9" y="780"/>
                    </a:cubicBezTo>
                    <a:cubicBezTo>
                      <a:pt x="6" y="778"/>
                      <a:pt x="6" y="778"/>
                      <a:pt x="6" y="778"/>
                    </a:cubicBezTo>
                    <a:cubicBezTo>
                      <a:pt x="8" y="775"/>
                      <a:pt x="8" y="775"/>
                      <a:pt x="8" y="775"/>
                    </a:cubicBezTo>
                    <a:cubicBezTo>
                      <a:pt x="8" y="775"/>
                      <a:pt x="8" y="774"/>
                      <a:pt x="8" y="774"/>
                    </a:cubicBezTo>
                    <a:cubicBezTo>
                      <a:pt x="8" y="773"/>
                      <a:pt x="8" y="773"/>
                      <a:pt x="8" y="773"/>
                    </a:cubicBezTo>
                    <a:cubicBezTo>
                      <a:pt x="5" y="771"/>
                      <a:pt x="5" y="771"/>
                      <a:pt x="5" y="771"/>
                    </a:cubicBezTo>
                    <a:cubicBezTo>
                      <a:pt x="8" y="769"/>
                      <a:pt x="8" y="769"/>
                      <a:pt x="8" y="769"/>
                    </a:cubicBezTo>
                    <a:cubicBezTo>
                      <a:pt x="9" y="769"/>
                      <a:pt x="9" y="768"/>
                      <a:pt x="9" y="768"/>
                    </a:cubicBezTo>
                    <a:cubicBezTo>
                      <a:pt x="9" y="767"/>
                      <a:pt x="9" y="767"/>
                      <a:pt x="8" y="766"/>
                    </a:cubicBezTo>
                    <a:cubicBezTo>
                      <a:pt x="5" y="765"/>
                      <a:pt x="5" y="765"/>
                      <a:pt x="5" y="765"/>
                    </a:cubicBezTo>
                    <a:cubicBezTo>
                      <a:pt x="8" y="763"/>
                      <a:pt x="8" y="763"/>
                      <a:pt x="8" y="763"/>
                    </a:cubicBezTo>
                    <a:cubicBezTo>
                      <a:pt x="8" y="763"/>
                      <a:pt x="8" y="762"/>
                      <a:pt x="8" y="762"/>
                    </a:cubicBezTo>
                    <a:cubicBezTo>
                      <a:pt x="8" y="761"/>
                      <a:pt x="8" y="761"/>
                      <a:pt x="8" y="761"/>
                    </a:cubicBezTo>
                    <a:cubicBezTo>
                      <a:pt x="7" y="760"/>
                      <a:pt x="7" y="760"/>
                      <a:pt x="7" y="760"/>
                    </a:cubicBezTo>
                    <a:cubicBezTo>
                      <a:pt x="9" y="759"/>
                      <a:pt x="9" y="759"/>
                      <a:pt x="9" y="759"/>
                    </a:cubicBezTo>
                    <a:cubicBezTo>
                      <a:pt x="9" y="759"/>
                      <a:pt x="9" y="758"/>
                      <a:pt x="9" y="758"/>
                    </a:cubicBezTo>
                    <a:cubicBezTo>
                      <a:pt x="9" y="757"/>
                      <a:pt x="9" y="757"/>
                      <a:pt x="9" y="756"/>
                    </a:cubicBezTo>
                    <a:cubicBezTo>
                      <a:pt x="5" y="754"/>
                      <a:pt x="5" y="754"/>
                      <a:pt x="5" y="754"/>
                    </a:cubicBezTo>
                    <a:cubicBezTo>
                      <a:pt x="8" y="750"/>
                      <a:pt x="8" y="750"/>
                      <a:pt x="8" y="750"/>
                    </a:cubicBezTo>
                    <a:cubicBezTo>
                      <a:pt x="8" y="750"/>
                      <a:pt x="8" y="749"/>
                      <a:pt x="8" y="749"/>
                    </a:cubicBezTo>
                    <a:cubicBezTo>
                      <a:pt x="8" y="748"/>
                      <a:pt x="8" y="748"/>
                      <a:pt x="7" y="748"/>
                    </a:cubicBezTo>
                    <a:cubicBezTo>
                      <a:pt x="5" y="747"/>
                      <a:pt x="5" y="747"/>
                      <a:pt x="5" y="747"/>
                    </a:cubicBezTo>
                    <a:cubicBezTo>
                      <a:pt x="8" y="745"/>
                      <a:pt x="8" y="745"/>
                      <a:pt x="8" y="745"/>
                    </a:cubicBezTo>
                    <a:cubicBezTo>
                      <a:pt x="8" y="744"/>
                      <a:pt x="9" y="744"/>
                      <a:pt x="9" y="743"/>
                    </a:cubicBezTo>
                    <a:cubicBezTo>
                      <a:pt x="9" y="743"/>
                      <a:pt x="8" y="742"/>
                      <a:pt x="8" y="742"/>
                    </a:cubicBezTo>
                    <a:cubicBezTo>
                      <a:pt x="7" y="741"/>
                      <a:pt x="7" y="741"/>
                      <a:pt x="7" y="741"/>
                    </a:cubicBezTo>
                    <a:cubicBezTo>
                      <a:pt x="9" y="740"/>
                      <a:pt x="9" y="740"/>
                      <a:pt x="9" y="740"/>
                    </a:cubicBezTo>
                    <a:cubicBezTo>
                      <a:pt x="9" y="740"/>
                      <a:pt x="10" y="739"/>
                      <a:pt x="10" y="739"/>
                    </a:cubicBezTo>
                    <a:cubicBezTo>
                      <a:pt x="10" y="738"/>
                      <a:pt x="10" y="738"/>
                      <a:pt x="9" y="738"/>
                    </a:cubicBezTo>
                    <a:cubicBezTo>
                      <a:pt x="5" y="735"/>
                      <a:pt x="5" y="735"/>
                      <a:pt x="5" y="735"/>
                    </a:cubicBezTo>
                    <a:cubicBezTo>
                      <a:pt x="8" y="732"/>
                      <a:pt x="8" y="732"/>
                      <a:pt x="8" y="732"/>
                    </a:cubicBezTo>
                    <a:cubicBezTo>
                      <a:pt x="9" y="731"/>
                      <a:pt x="9" y="731"/>
                      <a:pt x="9" y="731"/>
                    </a:cubicBezTo>
                    <a:cubicBezTo>
                      <a:pt x="9" y="730"/>
                      <a:pt x="8" y="730"/>
                      <a:pt x="8" y="730"/>
                    </a:cubicBezTo>
                    <a:cubicBezTo>
                      <a:pt x="5" y="728"/>
                      <a:pt x="5" y="728"/>
                      <a:pt x="5" y="728"/>
                    </a:cubicBezTo>
                    <a:cubicBezTo>
                      <a:pt x="8" y="726"/>
                      <a:pt x="8" y="726"/>
                      <a:pt x="8" y="726"/>
                    </a:cubicBezTo>
                    <a:cubicBezTo>
                      <a:pt x="9" y="726"/>
                      <a:pt x="9" y="726"/>
                      <a:pt x="9" y="725"/>
                    </a:cubicBezTo>
                    <a:cubicBezTo>
                      <a:pt x="9" y="724"/>
                      <a:pt x="9" y="724"/>
                      <a:pt x="8" y="724"/>
                    </a:cubicBezTo>
                    <a:cubicBezTo>
                      <a:pt x="6" y="722"/>
                      <a:pt x="6" y="722"/>
                      <a:pt x="6" y="722"/>
                    </a:cubicBezTo>
                    <a:cubicBezTo>
                      <a:pt x="8" y="722"/>
                      <a:pt x="8" y="722"/>
                      <a:pt x="8" y="722"/>
                    </a:cubicBezTo>
                    <a:cubicBezTo>
                      <a:pt x="8" y="721"/>
                      <a:pt x="9" y="721"/>
                      <a:pt x="9" y="720"/>
                    </a:cubicBezTo>
                    <a:cubicBezTo>
                      <a:pt x="9" y="720"/>
                      <a:pt x="9" y="719"/>
                      <a:pt x="8" y="719"/>
                    </a:cubicBezTo>
                    <a:cubicBezTo>
                      <a:pt x="5" y="717"/>
                      <a:pt x="5" y="717"/>
                      <a:pt x="5" y="717"/>
                    </a:cubicBezTo>
                    <a:cubicBezTo>
                      <a:pt x="8" y="714"/>
                      <a:pt x="8" y="714"/>
                      <a:pt x="8" y="714"/>
                    </a:cubicBezTo>
                    <a:cubicBezTo>
                      <a:pt x="8" y="714"/>
                      <a:pt x="8" y="713"/>
                      <a:pt x="8" y="713"/>
                    </a:cubicBezTo>
                    <a:cubicBezTo>
                      <a:pt x="8" y="713"/>
                      <a:pt x="8" y="712"/>
                      <a:pt x="8" y="712"/>
                    </a:cubicBezTo>
                    <a:cubicBezTo>
                      <a:pt x="6" y="711"/>
                      <a:pt x="6" y="711"/>
                      <a:pt x="6" y="711"/>
                    </a:cubicBezTo>
                    <a:cubicBezTo>
                      <a:pt x="9" y="707"/>
                      <a:pt x="9" y="707"/>
                      <a:pt x="9" y="707"/>
                    </a:cubicBezTo>
                    <a:cubicBezTo>
                      <a:pt x="9" y="707"/>
                      <a:pt x="9" y="707"/>
                      <a:pt x="9" y="706"/>
                    </a:cubicBezTo>
                    <a:cubicBezTo>
                      <a:pt x="9" y="706"/>
                      <a:pt x="9" y="705"/>
                      <a:pt x="8" y="705"/>
                    </a:cubicBezTo>
                    <a:cubicBezTo>
                      <a:pt x="5" y="703"/>
                      <a:pt x="5" y="703"/>
                      <a:pt x="5" y="703"/>
                    </a:cubicBezTo>
                    <a:cubicBezTo>
                      <a:pt x="8" y="701"/>
                      <a:pt x="8" y="701"/>
                      <a:pt x="8" y="701"/>
                    </a:cubicBezTo>
                    <a:cubicBezTo>
                      <a:pt x="9" y="701"/>
                      <a:pt x="9" y="700"/>
                      <a:pt x="9" y="700"/>
                    </a:cubicBezTo>
                    <a:cubicBezTo>
                      <a:pt x="9" y="699"/>
                      <a:pt x="9" y="699"/>
                      <a:pt x="8" y="698"/>
                    </a:cubicBezTo>
                    <a:cubicBezTo>
                      <a:pt x="7" y="697"/>
                      <a:pt x="7" y="697"/>
                      <a:pt x="7" y="697"/>
                    </a:cubicBezTo>
                    <a:cubicBezTo>
                      <a:pt x="8" y="696"/>
                      <a:pt x="8" y="696"/>
                      <a:pt x="8" y="696"/>
                    </a:cubicBezTo>
                    <a:cubicBezTo>
                      <a:pt x="9" y="696"/>
                      <a:pt x="9" y="695"/>
                      <a:pt x="9" y="695"/>
                    </a:cubicBezTo>
                    <a:cubicBezTo>
                      <a:pt x="9" y="694"/>
                      <a:pt x="9" y="694"/>
                      <a:pt x="8" y="694"/>
                    </a:cubicBezTo>
                    <a:cubicBezTo>
                      <a:pt x="6" y="692"/>
                      <a:pt x="6" y="692"/>
                      <a:pt x="6" y="692"/>
                    </a:cubicBezTo>
                    <a:cubicBezTo>
                      <a:pt x="8" y="689"/>
                      <a:pt x="8" y="689"/>
                      <a:pt x="8" y="689"/>
                    </a:cubicBezTo>
                    <a:cubicBezTo>
                      <a:pt x="9" y="689"/>
                      <a:pt x="9" y="688"/>
                      <a:pt x="9" y="688"/>
                    </a:cubicBezTo>
                    <a:cubicBezTo>
                      <a:pt x="9" y="688"/>
                      <a:pt x="8" y="687"/>
                      <a:pt x="8" y="687"/>
                    </a:cubicBezTo>
                    <a:cubicBezTo>
                      <a:pt x="6" y="686"/>
                      <a:pt x="6" y="686"/>
                      <a:pt x="6" y="686"/>
                    </a:cubicBezTo>
                    <a:cubicBezTo>
                      <a:pt x="9" y="682"/>
                      <a:pt x="9" y="682"/>
                      <a:pt x="9" y="682"/>
                    </a:cubicBezTo>
                    <a:cubicBezTo>
                      <a:pt x="9" y="682"/>
                      <a:pt x="9" y="681"/>
                      <a:pt x="9" y="681"/>
                    </a:cubicBezTo>
                    <a:cubicBezTo>
                      <a:pt x="9" y="680"/>
                      <a:pt x="9" y="680"/>
                      <a:pt x="8" y="680"/>
                    </a:cubicBezTo>
                    <a:cubicBezTo>
                      <a:pt x="6" y="678"/>
                      <a:pt x="6" y="678"/>
                      <a:pt x="6" y="678"/>
                    </a:cubicBezTo>
                    <a:cubicBezTo>
                      <a:pt x="9" y="676"/>
                      <a:pt x="9" y="676"/>
                      <a:pt x="9" y="676"/>
                    </a:cubicBezTo>
                    <a:cubicBezTo>
                      <a:pt x="10" y="676"/>
                      <a:pt x="10" y="675"/>
                      <a:pt x="10" y="675"/>
                    </a:cubicBezTo>
                    <a:cubicBezTo>
                      <a:pt x="10" y="674"/>
                      <a:pt x="10" y="674"/>
                      <a:pt x="9" y="674"/>
                    </a:cubicBezTo>
                    <a:cubicBezTo>
                      <a:pt x="5" y="671"/>
                      <a:pt x="5" y="671"/>
                      <a:pt x="5" y="671"/>
                    </a:cubicBezTo>
                    <a:cubicBezTo>
                      <a:pt x="9" y="668"/>
                      <a:pt x="9" y="668"/>
                      <a:pt x="9" y="668"/>
                    </a:cubicBezTo>
                    <a:cubicBezTo>
                      <a:pt x="9" y="668"/>
                      <a:pt x="9" y="667"/>
                      <a:pt x="9" y="667"/>
                    </a:cubicBezTo>
                    <a:cubicBezTo>
                      <a:pt x="9" y="666"/>
                      <a:pt x="9" y="666"/>
                      <a:pt x="9" y="666"/>
                    </a:cubicBezTo>
                    <a:cubicBezTo>
                      <a:pt x="6" y="664"/>
                      <a:pt x="6" y="664"/>
                      <a:pt x="6" y="664"/>
                    </a:cubicBezTo>
                    <a:cubicBezTo>
                      <a:pt x="8" y="663"/>
                      <a:pt x="8" y="663"/>
                      <a:pt x="8" y="663"/>
                    </a:cubicBezTo>
                    <a:cubicBezTo>
                      <a:pt x="9" y="663"/>
                      <a:pt x="9" y="662"/>
                      <a:pt x="9" y="662"/>
                    </a:cubicBezTo>
                    <a:cubicBezTo>
                      <a:pt x="9" y="661"/>
                      <a:pt x="9" y="661"/>
                      <a:pt x="9" y="660"/>
                    </a:cubicBezTo>
                    <a:cubicBezTo>
                      <a:pt x="6" y="659"/>
                      <a:pt x="6" y="659"/>
                      <a:pt x="6" y="659"/>
                    </a:cubicBezTo>
                    <a:cubicBezTo>
                      <a:pt x="9" y="657"/>
                      <a:pt x="9" y="657"/>
                      <a:pt x="9" y="657"/>
                    </a:cubicBezTo>
                    <a:cubicBezTo>
                      <a:pt x="9" y="657"/>
                      <a:pt x="10" y="657"/>
                      <a:pt x="10" y="656"/>
                    </a:cubicBezTo>
                    <a:cubicBezTo>
                      <a:pt x="10" y="656"/>
                      <a:pt x="10" y="655"/>
                      <a:pt x="9" y="655"/>
                    </a:cubicBezTo>
                    <a:cubicBezTo>
                      <a:pt x="6" y="653"/>
                      <a:pt x="6" y="653"/>
                      <a:pt x="6" y="653"/>
                    </a:cubicBezTo>
                    <a:cubicBezTo>
                      <a:pt x="8" y="652"/>
                      <a:pt x="8" y="652"/>
                      <a:pt x="8" y="652"/>
                    </a:cubicBezTo>
                    <a:cubicBezTo>
                      <a:pt x="9" y="651"/>
                      <a:pt x="9" y="651"/>
                      <a:pt x="9" y="650"/>
                    </a:cubicBezTo>
                    <a:cubicBezTo>
                      <a:pt x="9" y="650"/>
                      <a:pt x="9" y="649"/>
                      <a:pt x="8" y="649"/>
                    </a:cubicBezTo>
                    <a:cubicBezTo>
                      <a:pt x="5" y="647"/>
                      <a:pt x="5" y="647"/>
                      <a:pt x="5" y="647"/>
                    </a:cubicBezTo>
                    <a:cubicBezTo>
                      <a:pt x="8" y="643"/>
                      <a:pt x="8" y="643"/>
                      <a:pt x="8" y="643"/>
                    </a:cubicBezTo>
                    <a:cubicBezTo>
                      <a:pt x="8" y="643"/>
                      <a:pt x="8" y="643"/>
                      <a:pt x="8" y="642"/>
                    </a:cubicBezTo>
                    <a:cubicBezTo>
                      <a:pt x="8" y="642"/>
                      <a:pt x="8" y="641"/>
                      <a:pt x="8" y="641"/>
                    </a:cubicBezTo>
                    <a:cubicBezTo>
                      <a:pt x="6" y="640"/>
                      <a:pt x="6" y="640"/>
                      <a:pt x="6" y="640"/>
                    </a:cubicBezTo>
                    <a:cubicBezTo>
                      <a:pt x="8" y="636"/>
                      <a:pt x="8" y="636"/>
                      <a:pt x="8" y="636"/>
                    </a:cubicBezTo>
                    <a:cubicBezTo>
                      <a:pt x="8" y="635"/>
                      <a:pt x="8" y="634"/>
                      <a:pt x="7" y="634"/>
                    </a:cubicBezTo>
                    <a:cubicBezTo>
                      <a:pt x="6" y="633"/>
                      <a:pt x="6" y="633"/>
                      <a:pt x="6" y="633"/>
                    </a:cubicBezTo>
                    <a:cubicBezTo>
                      <a:pt x="9" y="630"/>
                      <a:pt x="9" y="630"/>
                      <a:pt x="9" y="630"/>
                    </a:cubicBezTo>
                    <a:cubicBezTo>
                      <a:pt x="10" y="629"/>
                      <a:pt x="10" y="629"/>
                      <a:pt x="10" y="628"/>
                    </a:cubicBezTo>
                    <a:cubicBezTo>
                      <a:pt x="10" y="628"/>
                      <a:pt x="9" y="628"/>
                      <a:pt x="9" y="627"/>
                    </a:cubicBezTo>
                    <a:cubicBezTo>
                      <a:pt x="5" y="625"/>
                      <a:pt x="5" y="625"/>
                      <a:pt x="5" y="625"/>
                    </a:cubicBezTo>
                    <a:cubicBezTo>
                      <a:pt x="9" y="623"/>
                      <a:pt x="9" y="623"/>
                      <a:pt x="9" y="623"/>
                    </a:cubicBezTo>
                    <a:cubicBezTo>
                      <a:pt x="10" y="623"/>
                      <a:pt x="10" y="622"/>
                      <a:pt x="10" y="622"/>
                    </a:cubicBezTo>
                    <a:cubicBezTo>
                      <a:pt x="10" y="621"/>
                      <a:pt x="10" y="621"/>
                      <a:pt x="10" y="620"/>
                    </a:cubicBezTo>
                    <a:cubicBezTo>
                      <a:pt x="7" y="618"/>
                      <a:pt x="7" y="618"/>
                      <a:pt x="7" y="618"/>
                    </a:cubicBezTo>
                    <a:cubicBezTo>
                      <a:pt x="9" y="617"/>
                      <a:pt x="9" y="617"/>
                      <a:pt x="9" y="617"/>
                    </a:cubicBezTo>
                    <a:cubicBezTo>
                      <a:pt x="9" y="617"/>
                      <a:pt x="9" y="616"/>
                      <a:pt x="9" y="616"/>
                    </a:cubicBezTo>
                    <a:cubicBezTo>
                      <a:pt x="9" y="615"/>
                      <a:pt x="9" y="615"/>
                      <a:pt x="9" y="614"/>
                    </a:cubicBezTo>
                    <a:cubicBezTo>
                      <a:pt x="6" y="613"/>
                      <a:pt x="6" y="613"/>
                      <a:pt x="6" y="613"/>
                    </a:cubicBezTo>
                    <a:cubicBezTo>
                      <a:pt x="9" y="612"/>
                      <a:pt x="9" y="612"/>
                      <a:pt x="9" y="612"/>
                    </a:cubicBezTo>
                    <a:cubicBezTo>
                      <a:pt x="10" y="612"/>
                      <a:pt x="10" y="611"/>
                      <a:pt x="10" y="611"/>
                    </a:cubicBezTo>
                    <a:cubicBezTo>
                      <a:pt x="10" y="610"/>
                      <a:pt x="10" y="609"/>
                      <a:pt x="10" y="609"/>
                    </a:cubicBezTo>
                    <a:cubicBezTo>
                      <a:pt x="7" y="607"/>
                      <a:pt x="7" y="607"/>
                      <a:pt x="7" y="607"/>
                    </a:cubicBezTo>
                    <a:cubicBezTo>
                      <a:pt x="9" y="607"/>
                      <a:pt x="9" y="607"/>
                      <a:pt x="9" y="607"/>
                    </a:cubicBezTo>
                    <a:cubicBezTo>
                      <a:pt x="9" y="607"/>
                      <a:pt x="10" y="607"/>
                      <a:pt x="10" y="606"/>
                    </a:cubicBezTo>
                    <a:cubicBezTo>
                      <a:pt x="10" y="605"/>
                      <a:pt x="10" y="605"/>
                      <a:pt x="9" y="604"/>
                    </a:cubicBezTo>
                    <a:cubicBezTo>
                      <a:pt x="6" y="602"/>
                      <a:pt x="6" y="602"/>
                      <a:pt x="6" y="602"/>
                    </a:cubicBezTo>
                    <a:cubicBezTo>
                      <a:pt x="9" y="602"/>
                      <a:pt x="9" y="602"/>
                      <a:pt x="9" y="602"/>
                    </a:cubicBezTo>
                    <a:cubicBezTo>
                      <a:pt x="9" y="602"/>
                      <a:pt x="10" y="601"/>
                      <a:pt x="10" y="601"/>
                    </a:cubicBezTo>
                    <a:cubicBezTo>
                      <a:pt x="10" y="600"/>
                      <a:pt x="10" y="600"/>
                      <a:pt x="9" y="599"/>
                    </a:cubicBezTo>
                    <a:cubicBezTo>
                      <a:pt x="6" y="597"/>
                      <a:pt x="6" y="597"/>
                      <a:pt x="6" y="597"/>
                    </a:cubicBezTo>
                    <a:cubicBezTo>
                      <a:pt x="9" y="595"/>
                      <a:pt x="9" y="595"/>
                      <a:pt x="9" y="595"/>
                    </a:cubicBezTo>
                    <a:cubicBezTo>
                      <a:pt x="9" y="595"/>
                      <a:pt x="9" y="594"/>
                      <a:pt x="9" y="594"/>
                    </a:cubicBezTo>
                    <a:cubicBezTo>
                      <a:pt x="9" y="593"/>
                      <a:pt x="9" y="593"/>
                      <a:pt x="8" y="593"/>
                    </a:cubicBezTo>
                    <a:cubicBezTo>
                      <a:pt x="6" y="591"/>
                      <a:pt x="6" y="591"/>
                      <a:pt x="6" y="591"/>
                    </a:cubicBezTo>
                    <a:cubicBezTo>
                      <a:pt x="8" y="590"/>
                      <a:pt x="8" y="590"/>
                      <a:pt x="8" y="590"/>
                    </a:cubicBezTo>
                    <a:cubicBezTo>
                      <a:pt x="8" y="590"/>
                      <a:pt x="9" y="589"/>
                      <a:pt x="9" y="589"/>
                    </a:cubicBezTo>
                    <a:cubicBezTo>
                      <a:pt x="9" y="588"/>
                      <a:pt x="8" y="588"/>
                      <a:pt x="8" y="587"/>
                    </a:cubicBezTo>
                    <a:cubicBezTo>
                      <a:pt x="6" y="586"/>
                      <a:pt x="6" y="586"/>
                      <a:pt x="6" y="586"/>
                    </a:cubicBezTo>
                    <a:cubicBezTo>
                      <a:pt x="10" y="584"/>
                      <a:pt x="10" y="584"/>
                      <a:pt x="10" y="584"/>
                    </a:cubicBezTo>
                    <a:cubicBezTo>
                      <a:pt x="10" y="584"/>
                      <a:pt x="10" y="583"/>
                      <a:pt x="10" y="583"/>
                    </a:cubicBezTo>
                    <a:cubicBezTo>
                      <a:pt x="10" y="582"/>
                      <a:pt x="10" y="582"/>
                      <a:pt x="10" y="582"/>
                    </a:cubicBezTo>
                    <a:cubicBezTo>
                      <a:pt x="6" y="579"/>
                      <a:pt x="6" y="579"/>
                      <a:pt x="6" y="579"/>
                    </a:cubicBezTo>
                    <a:cubicBezTo>
                      <a:pt x="8" y="577"/>
                      <a:pt x="8" y="577"/>
                      <a:pt x="8" y="577"/>
                    </a:cubicBezTo>
                    <a:cubicBezTo>
                      <a:pt x="8" y="577"/>
                      <a:pt x="8" y="576"/>
                      <a:pt x="8" y="576"/>
                    </a:cubicBezTo>
                    <a:cubicBezTo>
                      <a:pt x="8" y="575"/>
                      <a:pt x="8" y="575"/>
                      <a:pt x="8" y="574"/>
                    </a:cubicBezTo>
                    <a:cubicBezTo>
                      <a:pt x="6" y="573"/>
                      <a:pt x="6" y="573"/>
                      <a:pt x="6" y="573"/>
                    </a:cubicBezTo>
                    <a:cubicBezTo>
                      <a:pt x="8" y="572"/>
                      <a:pt x="8" y="572"/>
                      <a:pt x="8" y="572"/>
                    </a:cubicBezTo>
                    <a:cubicBezTo>
                      <a:pt x="9" y="572"/>
                      <a:pt x="9" y="571"/>
                      <a:pt x="9" y="571"/>
                    </a:cubicBezTo>
                    <a:cubicBezTo>
                      <a:pt x="9" y="570"/>
                      <a:pt x="9" y="570"/>
                      <a:pt x="8" y="569"/>
                    </a:cubicBezTo>
                    <a:cubicBezTo>
                      <a:pt x="6" y="568"/>
                      <a:pt x="6" y="568"/>
                      <a:pt x="6" y="568"/>
                    </a:cubicBezTo>
                    <a:cubicBezTo>
                      <a:pt x="9" y="566"/>
                      <a:pt x="9" y="566"/>
                      <a:pt x="9" y="566"/>
                    </a:cubicBezTo>
                    <a:cubicBezTo>
                      <a:pt x="10" y="566"/>
                      <a:pt x="10" y="566"/>
                      <a:pt x="10" y="565"/>
                    </a:cubicBezTo>
                    <a:cubicBezTo>
                      <a:pt x="10" y="565"/>
                      <a:pt x="9" y="564"/>
                      <a:pt x="9" y="564"/>
                    </a:cubicBezTo>
                    <a:cubicBezTo>
                      <a:pt x="5" y="561"/>
                      <a:pt x="5" y="561"/>
                      <a:pt x="5" y="561"/>
                    </a:cubicBezTo>
                    <a:cubicBezTo>
                      <a:pt x="8" y="558"/>
                      <a:pt x="8" y="558"/>
                      <a:pt x="8" y="558"/>
                    </a:cubicBezTo>
                    <a:cubicBezTo>
                      <a:pt x="8" y="558"/>
                      <a:pt x="8" y="557"/>
                      <a:pt x="8" y="557"/>
                    </a:cubicBezTo>
                    <a:cubicBezTo>
                      <a:pt x="8" y="556"/>
                      <a:pt x="8" y="556"/>
                      <a:pt x="7" y="556"/>
                    </a:cubicBezTo>
                    <a:cubicBezTo>
                      <a:pt x="6" y="555"/>
                      <a:pt x="6" y="555"/>
                      <a:pt x="6" y="555"/>
                    </a:cubicBezTo>
                    <a:cubicBezTo>
                      <a:pt x="9" y="553"/>
                      <a:pt x="9" y="553"/>
                      <a:pt x="9" y="553"/>
                    </a:cubicBezTo>
                    <a:cubicBezTo>
                      <a:pt x="9" y="552"/>
                      <a:pt x="10" y="552"/>
                      <a:pt x="10" y="552"/>
                    </a:cubicBezTo>
                    <a:cubicBezTo>
                      <a:pt x="10" y="551"/>
                      <a:pt x="9" y="551"/>
                      <a:pt x="9" y="550"/>
                    </a:cubicBezTo>
                    <a:cubicBezTo>
                      <a:pt x="6" y="549"/>
                      <a:pt x="6" y="549"/>
                      <a:pt x="6" y="549"/>
                    </a:cubicBezTo>
                    <a:cubicBezTo>
                      <a:pt x="8" y="545"/>
                      <a:pt x="8" y="545"/>
                      <a:pt x="8" y="545"/>
                    </a:cubicBezTo>
                    <a:cubicBezTo>
                      <a:pt x="9" y="545"/>
                      <a:pt x="9" y="544"/>
                      <a:pt x="9" y="544"/>
                    </a:cubicBezTo>
                    <a:cubicBezTo>
                      <a:pt x="8" y="544"/>
                      <a:pt x="8" y="543"/>
                      <a:pt x="8" y="543"/>
                    </a:cubicBezTo>
                    <a:cubicBezTo>
                      <a:pt x="6" y="542"/>
                      <a:pt x="6" y="542"/>
                      <a:pt x="6" y="542"/>
                    </a:cubicBezTo>
                    <a:cubicBezTo>
                      <a:pt x="8" y="539"/>
                      <a:pt x="8" y="539"/>
                      <a:pt x="8" y="539"/>
                    </a:cubicBezTo>
                    <a:cubicBezTo>
                      <a:pt x="8" y="539"/>
                      <a:pt x="9" y="539"/>
                      <a:pt x="8" y="538"/>
                    </a:cubicBezTo>
                    <a:cubicBezTo>
                      <a:pt x="8" y="538"/>
                      <a:pt x="8" y="537"/>
                      <a:pt x="8" y="537"/>
                    </a:cubicBezTo>
                    <a:cubicBezTo>
                      <a:pt x="7" y="537"/>
                      <a:pt x="7" y="537"/>
                      <a:pt x="7" y="537"/>
                    </a:cubicBezTo>
                    <a:cubicBezTo>
                      <a:pt x="9" y="536"/>
                      <a:pt x="9" y="536"/>
                      <a:pt x="9" y="536"/>
                    </a:cubicBezTo>
                    <a:cubicBezTo>
                      <a:pt x="10" y="536"/>
                      <a:pt x="10" y="535"/>
                      <a:pt x="10" y="535"/>
                    </a:cubicBezTo>
                    <a:cubicBezTo>
                      <a:pt x="10" y="534"/>
                      <a:pt x="10" y="534"/>
                      <a:pt x="9" y="533"/>
                    </a:cubicBezTo>
                    <a:cubicBezTo>
                      <a:pt x="5" y="531"/>
                      <a:pt x="5" y="531"/>
                      <a:pt x="5" y="531"/>
                    </a:cubicBezTo>
                    <a:cubicBezTo>
                      <a:pt x="8" y="527"/>
                      <a:pt x="8" y="527"/>
                      <a:pt x="8" y="527"/>
                    </a:cubicBezTo>
                    <a:cubicBezTo>
                      <a:pt x="8" y="527"/>
                      <a:pt x="8" y="527"/>
                      <a:pt x="8" y="526"/>
                    </a:cubicBezTo>
                    <a:cubicBezTo>
                      <a:pt x="8" y="526"/>
                      <a:pt x="8" y="525"/>
                      <a:pt x="8" y="525"/>
                    </a:cubicBezTo>
                    <a:cubicBezTo>
                      <a:pt x="4" y="523"/>
                      <a:pt x="4" y="523"/>
                      <a:pt x="4" y="523"/>
                    </a:cubicBezTo>
                    <a:cubicBezTo>
                      <a:pt x="8" y="521"/>
                      <a:pt x="8" y="521"/>
                      <a:pt x="8" y="521"/>
                    </a:cubicBezTo>
                    <a:cubicBezTo>
                      <a:pt x="8" y="521"/>
                      <a:pt x="9" y="520"/>
                      <a:pt x="9" y="520"/>
                    </a:cubicBezTo>
                    <a:cubicBezTo>
                      <a:pt x="9" y="519"/>
                      <a:pt x="8" y="519"/>
                      <a:pt x="8" y="519"/>
                    </a:cubicBezTo>
                    <a:cubicBezTo>
                      <a:pt x="6" y="517"/>
                      <a:pt x="6" y="517"/>
                      <a:pt x="6" y="517"/>
                    </a:cubicBezTo>
                    <a:cubicBezTo>
                      <a:pt x="8" y="516"/>
                      <a:pt x="8" y="516"/>
                      <a:pt x="8" y="516"/>
                    </a:cubicBezTo>
                    <a:cubicBezTo>
                      <a:pt x="9" y="516"/>
                      <a:pt x="9" y="516"/>
                      <a:pt x="9" y="515"/>
                    </a:cubicBezTo>
                    <a:cubicBezTo>
                      <a:pt x="9" y="514"/>
                      <a:pt x="9" y="514"/>
                      <a:pt x="9" y="514"/>
                    </a:cubicBezTo>
                    <a:cubicBezTo>
                      <a:pt x="6" y="512"/>
                      <a:pt x="6" y="512"/>
                      <a:pt x="6" y="512"/>
                    </a:cubicBezTo>
                    <a:cubicBezTo>
                      <a:pt x="9" y="512"/>
                      <a:pt x="9" y="512"/>
                      <a:pt x="9" y="512"/>
                    </a:cubicBezTo>
                    <a:cubicBezTo>
                      <a:pt x="10" y="512"/>
                      <a:pt x="10" y="511"/>
                      <a:pt x="10" y="511"/>
                    </a:cubicBezTo>
                    <a:cubicBezTo>
                      <a:pt x="10" y="510"/>
                      <a:pt x="10" y="509"/>
                      <a:pt x="9" y="509"/>
                    </a:cubicBezTo>
                    <a:cubicBezTo>
                      <a:pt x="6" y="507"/>
                      <a:pt x="6" y="507"/>
                      <a:pt x="6" y="507"/>
                    </a:cubicBezTo>
                    <a:cubicBezTo>
                      <a:pt x="8" y="505"/>
                      <a:pt x="8" y="505"/>
                      <a:pt x="8" y="505"/>
                    </a:cubicBezTo>
                    <a:cubicBezTo>
                      <a:pt x="8" y="505"/>
                      <a:pt x="8" y="504"/>
                      <a:pt x="8" y="504"/>
                    </a:cubicBezTo>
                    <a:cubicBezTo>
                      <a:pt x="8" y="503"/>
                      <a:pt x="8" y="503"/>
                      <a:pt x="8" y="503"/>
                    </a:cubicBezTo>
                    <a:cubicBezTo>
                      <a:pt x="6" y="502"/>
                      <a:pt x="6" y="502"/>
                      <a:pt x="6" y="502"/>
                    </a:cubicBezTo>
                    <a:cubicBezTo>
                      <a:pt x="8" y="500"/>
                      <a:pt x="8" y="500"/>
                      <a:pt x="8" y="500"/>
                    </a:cubicBezTo>
                    <a:cubicBezTo>
                      <a:pt x="8" y="500"/>
                      <a:pt x="9" y="499"/>
                      <a:pt x="8" y="499"/>
                    </a:cubicBezTo>
                    <a:cubicBezTo>
                      <a:pt x="8" y="498"/>
                      <a:pt x="8" y="498"/>
                      <a:pt x="8" y="498"/>
                    </a:cubicBezTo>
                    <a:cubicBezTo>
                      <a:pt x="7" y="497"/>
                      <a:pt x="7" y="497"/>
                      <a:pt x="7" y="497"/>
                    </a:cubicBezTo>
                    <a:cubicBezTo>
                      <a:pt x="9" y="497"/>
                      <a:pt x="9" y="497"/>
                      <a:pt x="9" y="497"/>
                    </a:cubicBezTo>
                    <a:cubicBezTo>
                      <a:pt x="10" y="497"/>
                      <a:pt x="10" y="496"/>
                      <a:pt x="10" y="495"/>
                    </a:cubicBezTo>
                    <a:cubicBezTo>
                      <a:pt x="10" y="495"/>
                      <a:pt x="10" y="494"/>
                      <a:pt x="10" y="494"/>
                    </a:cubicBezTo>
                    <a:cubicBezTo>
                      <a:pt x="5" y="491"/>
                      <a:pt x="5" y="491"/>
                      <a:pt x="5" y="491"/>
                    </a:cubicBezTo>
                    <a:cubicBezTo>
                      <a:pt x="9" y="490"/>
                      <a:pt x="9" y="490"/>
                      <a:pt x="9" y="490"/>
                    </a:cubicBezTo>
                    <a:cubicBezTo>
                      <a:pt x="9" y="490"/>
                      <a:pt x="9" y="490"/>
                      <a:pt x="10" y="489"/>
                    </a:cubicBezTo>
                    <a:cubicBezTo>
                      <a:pt x="10" y="488"/>
                      <a:pt x="9" y="488"/>
                      <a:pt x="9" y="488"/>
                    </a:cubicBezTo>
                    <a:cubicBezTo>
                      <a:pt x="4" y="485"/>
                      <a:pt x="4" y="485"/>
                      <a:pt x="4" y="485"/>
                    </a:cubicBezTo>
                    <a:cubicBezTo>
                      <a:pt x="8" y="482"/>
                      <a:pt x="8" y="482"/>
                      <a:pt x="8" y="482"/>
                    </a:cubicBezTo>
                    <a:cubicBezTo>
                      <a:pt x="8" y="482"/>
                      <a:pt x="9" y="481"/>
                      <a:pt x="8" y="481"/>
                    </a:cubicBezTo>
                    <a:cubicBezTo>
                      <a:pt x="8" y="480"/>
                      <a:pt x="8" y="480"/>
                      <a:pt x="8" y="480"/>
                    </a:cubicBezTo>
                    <a:cubicBezTo>
                      <a:pt x="6" y="479"/>
                      <a:pt x="6" y="479"/>
                      <a:pt x="6" y="479"/>
                    </a:cubicBezTo>
                    <a:cubicBezTo>
                      <a:pt x="9" y="476"/>
                      <a:pt x="9" y="476"/>
                      <a:pt x="9" y="476"/>
                    </a:cubicBezTo>
                    <a:cubicBezTo>
                      <a:pt x="10" y="475"/>
                      <a:pt x="10" y="475"/>
                      <a:pt x="10" y="474"/>
                    </a:cubicBezTo>
                    <a:cubicBezTo>
                      <a:pt x="10" y="474"/>
                      <a:pt x="9" y="473"/>
                      <a:pt x="9" y="473"/>
                    </a:cubicBezTo>
                    <a:cubicBezTo>
                      <a:pt x="6" y="472"/>
                      <a:pt x="6" y="472"/>
                      <a:pt x="6" y="472"/>
                    </a:cubicBezTo>
                    <a:cubicBezTo>
                      <a:pt x="9" y="469"/>
                      <a:pt x="9" y="469"/>
                      <a:pt x="9" y="469"/>
                    </a:cubicBezTo>
                    <a:cubicBezTo>
                      <a:pt x="10" y="469"/>
                      <a:pt x="10" y="468"/>
                      <a:pt x="10" y="468"/>
                    </a:cubicBezTo>
                    <a:cubicBezTo>
                      <a:pt x="10" y="467"/>
                      <a:pt x="10" y="467"/>
                      <a:pt x="9" y="466"/>
                    </a:cubicBezTo>
                    <a:cubicBezTo>
                      <a:pt x="6" y="465"/>
                      <a:pt x="6" y="465"/>
                      <a:pt x="6" y="465"/>
                    </a:cubicBezTo>
                    <a:cubicBezTo>
                      <a:pt x="9" y="464"/>
                      <a:pt x="9" y="464"/>
                      <a:pt x="9" y="464"/>
                    </a:cubicBezTo>
                    <a:cubicBezTo>
                      <a:pt x="9" y="464"/>
                      <a:pt x="10" y="463"/>
                      <a:pt x="10" y="463"/>
                    </a:cubicBezTo>
                    <a:cubicBezTo>
                      <a:pt x="10" y="462"/>
                      <a:pt x="10" y="462"/>
                      <a:pt x="9" y="461"/>
                    </a:cubicBezTo>
                    <a:cubicBezTo>
                      <a:pt x="6" y="459"/>
                      <a:pt x="6" y="459"/>
                      <a:pt x="6" y="459"/>
                    </a:cubicBezTo>
                    <a:cubicBezTo>
                      <a:pt x="8" y="456"/>
                      <a:pt x="8" y="456"/>
                      <a:pt x="8" y="456"/>
                    </a:cubicBezTo>
                    <a:cubicBezTo>
                      <a:pt x="8" y="455"/>
                      <a:pt x="8" y="454"/>
                      <a:pt x="7" y="454"/>
                    </a:cubicBezTo>
                    <a:cubicBezTo>
                      <a:pt x="5" y="453"/>
                      <a:pt x="5" y="453"/>
                      <a:pt x="5" y="453"/>
                    </a:cubicBezTo>
                    <a:cubicBezTo>
                      <a:pt x="8" y="449"/>
                      <a:pt x="8" y="449"/>
                      <a:pt x="8" y="449"/>
                    </a:cubicBezTo>
                    <a:cubicBezTo>
                      <a:pt x="8" y="449"/>
                      <a:pt x="8" y="448"/>
                      <a:pt x="8" y="448"/>
                    </a:cubicBezTo>
                    <a:cubicBezTo>
                      <a:pt x="8" y="448"/>
                      <a:pt x="8" y="447"/>
                      <a:pt x="8" y="447"/>
                    </a:cubicBezTo>
                    <a:cubicBezTo>
                      <a:pt x="6" y="446"/>
                      <a:pt x="6" y="446"/>
                      <a:pt x="6" y="446"/>
                    </a:cubicBezTo>
                    <a:cubicBezTo>
                      <a:pt x="8" y="442"/>
                      <a:pt x="8" y="442"/>
                      <a:pt x="8" y="442"/>
                    </a:cubicBezTo>
                    <a:cubicBezTo>
                      <a:pt x="8" y="442"/>
                      <a:pt x="8" y="442"/>
                      <a:pt x="8" y="441"/>
                    </a:cubicBezTo>
                    <a:cubicBezTo>
                      <a:pt x="8" y="441"/>
                      <a:pt x="8" y="440"/>
                      <a:pt x="8" y="440"/>
                    </a:cubicBezTo>
                    <a:cubicBezTo>
                      <a:pt x="5" y="439"/>
                      <a:pt x="5" y="439"/>
                      <a:pt x="5" y="439"/>
                    </a:cubicBezTo>
                    <a:cubicBezTo>
                      <a:pt x="8" y="436"/>
                      <a:pt x="8" y="436"/>
                      <a:pt x="8" y="436"/>
                    </a:cubicBezTo>
                    <a:cubicBezTo>
                      <a:pt x="8" y="436"/>
                      <a:pt x="9" y="435"/>
                      <a:pt x="9" y="435"/>
                    </a:cubicBezTo>
                    <a:cubicBezTo>
                      <a:pt x="9" y="434"/>
                      <a:pt x="8" y="434"/>
                      <a:pt x="8" y="434"/>
                    </a:cubicBezTo>
                    <a:cubicBezTo>
                      <a:pt x="5" y="432"/>
                      <a:pt x="5" y="432"/>
                      <a:pt x="5" y="432"/>
                    </a:cubicBezTo>
                    <a:cubicBezTo>
                      <a:pt x="8" y="431"/>
                      <a:pt x="8" y="431"/>
                      <a:pt x="8" y="431"/>
                    </a:cubicBezTo>
                    <a:cubicBezTo>
                      <a:pt x="8" y="430"/>
                      <a:pt x="8" y="430"/>
                      <a:pt x="8" y="429"/>
                    </a:cubicBezTo>
                    <a:cubicBezTo>
                      <a:pt x="8" y="429"/>
                      <a:pt x="8" y="428"/>
                      <a:pt x="8" y="428"/>
                    </a:cubicBezTo>
                    <a:cubicBezTo>
                      <a:pt x="5" y="426"/>
                      <a:pt x="5" y="426"/>
                      <a:pt x="5" y="426"/>
                    </a:cubicBezTo>
                    <a:cubicBezTo>
                      <a:pt x="9" y="424"/>
                      <a:pt x="9" y="424"/>
                      <a:pt x="9" y="424"/>
                    </a:cubicBezTo>
                    <a:cubicBezTo>
                      <a:pt x="9" y="424"/>
                      <a:pt x="9" y="424"/>
                      <a:pt x="9" y="423"/>
                    </a:cubicBezTo>
                    <a:cubicBezTo>
                      <a:pt x="9" y="423"/>
                      <a:pt x="9" y="422"/>
                      <a:pt x="9" y="422"/>
                    </a:cubicBezTo>
                    <a:cubicBezTo>
                      <a:pt x="6" y="420"/>
                      <a:pt x="6" y="420"/>
                      <a:pt x="6" y="420"/>
                    </a:cubicBezTo>
                    <a:cubicBezTo>
                      <a:pt x="9" y="419"/>
                      <a:pt x="9" y="419"/>
                      <a:pt x="9" y="419"/>
                    </a:cubicBezTo>
                    <a:cubicBezTo>
                      <a:pt x="9" y="419"/>
                      <a:pt x="10" y="419"/>
                      <a:pt x="10" y="418"/>
                    </a:cubicBezTo>
                    <a:cubicBezTo>
                      <a:pt x="10" y="418"/>
                      <a:pt x="10" y="417"/>
                      <a:pt x="9" y="417"/>
                    </a:cubicBezTo>
                    <a:cubicBezTo>
                      <a:pt x="5" y="414"/>
                      <a:pt x="5" y="414"/>
                      <a:pt x="5" y="414"/>
                    </a:cubicBezTo>
                    <a:cubicBezTo>
                      <a:pt x="8" y="411"/>
                      <a:pt x="8" y="411"/>
                      <a:pt x="8" y="411"/>
                    </a:cubicBezTo>
                    <a:cubicBezTo>
                      <a:pt x="8" y="411"/>
                      <a:pt x="8" y="410"/>
                      <a:pt x="8" y="410"/>
                    </a:cubicBezTo>
                    <a:cubicBezTo>
                      <a:pt x="8" y="409"/>
                      <a:pt x="8" y="409"/>
                      <a:pt x="7" y="409"/>
                    </a:cubicBezTo>
                    <a:cubicBezTo>
                      <a:pt x="6" y="408"/>
                      <a:pt x="6" y="408"/>
                      <a:pt x="6" y="408"/>
                    </a:cubicBezTo>
                    <a:cubicBezTo>
                      <a:pt x="9" y="405"/>
                      <a:pt x="9" y="405"/>
                      <a:pt x="9" y="405"/>
                    </a:cubicBezTo>
                    <a:cubicBezTo>
                      <a:pt x="9" y="405"/>
                      <a:pt x="9" y="405"/>
                      <a:pt x="9" y="404"/>
                    </a:cubicBezTo>
                    <a:cubicBezTo>
                      <a:pt x="9" y="404"/>
                      <a:pt x="9" y="403"/>
                      <a:pt x="9" y="403"/>
                    </a:cubicBezTo>
                    <a:cubicBezTo>
                      <a:pt x="7" y="402"/>
                      <a:pt x="7" y="402"/>
                      <a:pt x="7" y="402"/>
                    </a:cubicBezTo>
                    <a:cubicBezTo>
                      <a:pt x="9" y="401"/>
                      <a:pt x="9" y="401"/>
                      <a:pt x="9" y="401"/>
                    </a:cubicBezTo>
                    <a:cubicBezTo>
                      <a:pt x="9" y="400"/>
                      <a:pt x="10" y="400"/>
                      <a:pt x="10" y="399"/>
                    </a:cubicBezTo>
                    <a:cubicBezTo>
                      <a:pt x="10" y="399"/>
                      <a:pt x="9" y="398"/>
                      <a:pt x="9" y="398"/>
                    </a:cubicBezTo>
                    <a:cubicBezTo>
                      <a:pt x="6" y="396"/>
                      <a:pt x="6" y="396"/>
                      <a:pt x="6" y="396"/>
                    </a:cubicBezTo>
                    <a:cubicBezTo>
                      <a:pt x="8" y="392"/>
                      <a:pt x="8" y="392"/>
                      <a:pt x="8" y="392"/>
                    </a:cubicBezTo>
                    <a:cubicBezTo>
                      <a:pt x="8" y="392"/>
                      <a:pt x="8" y="392"/>
                      <a:pt x="8" y="391"/>
                    </a:cubicBezTo>
                    <a:cubicBezTo>
                      <a:pt x="8" y="391"/>
                      <a:pt x="8" y="390"/>
                      <a:pt x="8" y="390"/>
                    </a:cubicBezTo>
                    <a:cubicBezTo>
                      <a:pt x="6" y="389"/>
                      <a:pt x="6" y="389"/>
                      <a:pt x="6" y="389"/>
                    </a:cubicBezTo>
                    <a:cubicBezTo>
                      <a:pt x="9" y="387"/>
                      <a:pt x="9" y="387"/>
                      <a:pt x="9" y="387"/>
                    </a:cubicBezTo>
                    <a:cubicBezTo>
                      <a:pt x="10" y="387"/>
                      <a:pt x="10" y="386"/>
                      <a:pt x="10" y="386"/>
                    </a:cubicBezTo>
                    <a:cubicBezTo>
                      <a:pt x="10" y="385"/>
                      <a:pt x="10" y="385"/>
                      <a:pt x="9" y="384"/>
                    </a:cubicBezTo>
                    <a:cubicBezTo>
                      <a:pt x="6" y="382"/>
                      <a:pt x="6" y="382"/>
                      <a:pt x="6" y="382"/>
                    </a:cubicBezTo>
                    <a:cubicBezTo>
                      <a:pt x="9" y="380"/>
                      <a:pt x="9" y="380"/>
                      <a:pt x="9" y="380"/>
                    </a:cubicBezTo>
                    <a:cubicBezTo>
                      <a:pt x="9" y="380"/>
                      <a:pt x="10" y="379"/>
                      <a:pt x="10" y="379"/>
                    </a:cubicBezTo>
                    <a:cubicBezTo>
                      <a:pt x="10" y="378"/>
                      <a:pt x="9" y="378"/>
                      <a:pt x="9" y="378"/>
                    </a:cubicBezTo>
                    <a:cubicBezTo>
                      <a:pt x="6" y="376"/>
                      <a:pt x="6" y="376"/>
                      <a:pt x="6" y="376"/>
                    </a:cubicBezTo>
                    <a:cubicBezTo>
                      <a:pt x="8" y="373"/>
                      <a:pt x="8" y="373"/>
                      <a:pt x="8" y="373"/>
                    </a:cubicBezTo>
                    <a:cubicBezTo>
                      <a:pt x="8" y="373"/>
                      <a:pt x="8" y="373"/>
                      <a:pt x="8" y="372"/>
                    </a:cubicBezTo>
                    <a:cubicBezTo>
                      <a:pt x="8" y="372"/>
                      <a:pt x="8" y="371"/>
                      <a:pt x="7" y="371"/>
                    </a:cubicBezTo>
                    <a:cubicBezTo>
                      <a:pt x="7" y="371"/>
                      <a:pt x="7" y="371"/>
                      <a:pt x="7" y="371"/>
                    </a:cubicBezTo>
                    <a:cubicBezTo>
                      <a:pt x="9" y="369"/>
                      <a:pt x="9" y="369"/>
                      <a:pt x="9" y="369"/>
                    </a:cubicBezTo>
                    <a:cubicBezTo>
                      <a:pt x="10" y="369"/>
                      <a:pt x="10" y="369"/>
                      <a:pt x="10" y="368"/>
                    </a:cubicBezTo>
                    <a:cubicBezTo>
                      <a:pt x="10" y="368"/>
                      <a:pt x="10" y="367"/>
                      <a:pt x="10" y="367"/>
                    </a:cubicBezTo>
                    <a:cubicBezTo>
                      <a:pt x="5" y="364"/>
                      <a:pt x="5" y="364"/>
                      <a:pt x="5" y="364"/>
                    </a:cubicBezTo>
                    <a:cubicBezTo>
                      <a:pt x="8" y="361"/>
                      <a:pt x="8" y="361"/>
                      <a:pt x="8" y="361"/>
                    </a:cubicBezTo>
                    <a:cubicBezTo>
                      <a:pt x="8" y="360"/>
                      <a:pt x="8" y="360"/>
                      <a:pt x="8" y="360"/>
                    </a:cubicBezTo>
                    <a:cubicBezTo>
                      <a:pt x="8" y="359"/>
                      <a:pt x="8" y="359"/>
                      <a:pt x="8" y="359"/>
                    </a:cubicBezTo>
                    <a:cubicBezTo>
                      <a:pt x="6" y="357"/>
                      <a:pt x="6" y="357"/>
                      <a:pt x="6" y="357"/>
                    </a:cubicBezTo>
                    <a:cubicBezTo>
                      <a:pt x="9" y="357"/>
                      <a:pt x="9" y="357"/>
                      <a:pt x="9" y="357"/>
                    </a:cubicBezTo>
                    <a:cubicBezTo>
                      <a:pt x="9" y="357"/>
                      <a:pt x="10" y="356"/>
                      <a:pt x="10" y="356"/>
                    </a:cubicBezTo>
                    <a:cubicBezTo>
                      <a:pt x="10" y="355"/>
                      <a:pt x="10" y="354"/>
                      <a:pt x="9" y="354"/>
                    </a:cubicBezTo>
                    <a:cubicBezTo>
                      <a:pt x="6" y="352"/>
                      <a:pt x="6" y="352"/>
                      <a:pt x="6" y="352"/>
                    </a:cubicBezTo>
                    <a:cubicBezTo>
                      <a:pt x="9" y="351"/>
                      <a:pt x="9" y="351"/>
                      <a:pt x="9" y="351"/>
                    </a:cubicBezTo>
                    <a:cubicBezTo>
                      <a:pt x="9" y="350"/>
                      <a:pt x="10" y="350"/>
                      <a:pt x="10" y="349"/>
                    </a:cubicBezTo>
                    <a:cubicBezTo>
                      <a:pt x="10" y="349"/>
                      <a:pt x="10" y="348"/>
                      <a:pt x="9" y="348"/>
                    </a:cubicBezTo>
                    <a:cubicBezTo>
                      <a:pt x="5" y="345"/>
                      <a:pt x="5" y="345"/>
                      <a:pt x="5" y="345"/>
                    </a:cubicBezTo>
                    <a:cubicBezTo>
                      <a:pt x="8" y="342"/>
                      <a:pt x="8" y="342"/>
                      <a:pt x="8" y="342"/>
                    </a:cubicBezTo>
                    <a:cubicBezTo>
                      <a:pt x="8" y="342"/>
                      <a:pt x="8" y="342"/>
                      <a:pt x="8" y="341"/>
                    </a:cubicBezTo>
                    <a:cubicBezTo>
                      <a:pt x="8" y="341"/>
                      <a:pt x="8" y="340"/>
                      <a:pt x="8" y="340"/>
                    </a:cubicBezTo>
                    <a:cubicBezTo>
                      <a:pt x="7" y="339"/>
                      <a:pt x="7" y="339"/>
                      <a:pt x="7" y="339"/>
                    </a:cubicBezTo>
                    <a:cubicBezTo>
                      <a:pt x="9" y="339"/>
                      <a:pt x="9" y="339"/>
                      <a:pt x="9" y="339"/>
                    </a:cubicBezTo>
                    <a:cubicBezTo>
                      <a:pt x="10" y="339"/>
                      <a:pt x="10" y="338"/>
                      <a:pt x="10" y="338"/>
                    </a:cubicBezTo>
                    <a:cubicBezTo>
                      <a:pt x="10" y="337"/>
                      <a:pt x="10" y="337"/>
                      <a:pt x="10" y="336"/>
                    </a:cubicBezTo>
                    <a:cubicBezTo>
                      <a:pt x="6" y="334"/>
                      <a:pt x="6" y="334"/>
                      <a:pt x="6" y="334"/>
                    </a:cubicBezTo>
                    <a:cubicBezTo>
                      <a:pt x="8" y="331"/>
                      <a:pt x="8" y="331"/>
                      <a:pt x="8" y="331"/>
                    </a:cubicBezTo>
                    <a:cubicBezTo>
                      <a:pt x="8" y="331"/>
                      <a:pt x="8" y="330"/>
                      <a:pt x="8" y="330"/>
                    </a:cubicBezTo>
                    <a:cubicBezTo>
                      <a:pt x="8" y="330"/>
                      <a:pt x="8" y="329"/>
                      <a:pt x="7" y="329"/>
                    </a:cubicBezTo>
                    <a:cubicBezTo>
                      <a:pt x="6" y="328"/>
                      <a:pt x="6" y="328"/>
                      <a:pt x="6" y="328"/>
                    </a:cubicBezTo>
                    <a:cubicBezTo>
                      <a:pt x="8" y="327"/>
                      <a:pt x="8" y="327"/>
                      <a:pt x="8" y="327"/>
                    </a:cubicBezTo>
                    <a:cubicBezTo>
                      <a:pt x="8" y="327"/>
                      <a:pt x="9" y="327"/>
                      <a:pt x="9" y="326"/>
                    </a:cubicBezTo>
                    <a:cubicBezTo>
                      <a:pt x="9" y="326"/>
                      <a:pt x="9" y="325"/>
                      <a:pt x="8" y="325"/>
                    </a:cubicBezTo>
                    <a:cubicBezTo>
                      <a:pt x="5" y="323"/>
                      <a:pt x="5" y="323"/>
                      <a:pt x="5" y="323"/>
                    </a:cubicBezTo>
                    <a:cubicBezTo>
                      <a:pt x="7" y="320"/>
                      <a:pt x="7" y="320"/>
                      <a:pt x="7" y="320"/>
                    </a:cubicBezTo>
                    <a:cubicBezTo>
                      <a:pt x="8" y="320"/>
                      <a:pt x="8" y="319"/>
                      <a:pt x="8" y="319"/>
                    </a:cubicBezTo>
                    <a:cubicBezTo>
                      <a:pt x="8" y="318"/>
                      <a:pt x="8" y="318"/>
                      <a:pt x="7" y="318"/>
                    </a:cubicBezTo>
                    <a:cubicBezTo>
                      <a:pt x="6" y="317"/>
                      <a:pt x="6" y="317"/>
                      <a:pt x="6" y="317"/>
                    </a:cubicBezTo>
                    <a:cubicBezTo>
                      <a:pt x="8" y="316"/>
                      <a:pt x="8" y="316"/>
                      <a:pt x="8" y="316"/>
                    </a:cubicBezTo>
                    <a:cubicBezTo>
                      <a:pt x="8" y="316"/>
                      <a:pt x="9" y="315"/>
                      <a:pt x="9" y="315"/>
                    </a:cubicBezTo>
                    <a:cubicBezTo>
                      <a:pt x="9" y="314"/>
                      <a:pt x="9" y="314"/>
                      <a:pt x="8" y="313"/>
                    </a:cubicBezTo>
                    <a:cubicBezTo>
                      <a:pt x="6" y="312"/>
                      <a:pt x="6" y="312"/>
                      <a:pt x="6" y="312"/>
                    </a:cubicBezTo>
                    <a:cubicBezTo>
                      <a:pt x="9" y="309"/>
                      <a:pt x="9" y="309"/>
                      <a:pt x="9" y="309"/>
                    </a:cubicBezTo>
                    <a:cubicBezTo>
                      <a:pt x="10" y="309"/>
                      <a:pt x="10" y="308"/>
                      <a:pt x="10" y="308"/>
                    </a:cubicBezTo>
                    <a:cubicBezTo>
                      <a:pt x="10" y="307"/>
                      <a:pt x="9" y="307"/>
                      <a:pt x="9" y="307"/>
                    </a:cubicBezTo>
                    <a:cubicBezTo>
                      <a:pt x="6" y="305"/>
                      <a:pt x="6" y="305"/>
                      <a:pt x="6" y="305"/>
                    </a:cubicBezTo>
                    <a:cubicBezTo>
                      <a:pt x="8" y="303"/>
                      <a:pt x="8" y="303"/>
                      <a:pt x="8" y="303"/>
                    </a:cubicBezTo>
                    <a:cubicBezTo>
                      <a:pt x="8" y="303"/>
                      <a:pt x="8" y="303"/>
                      <a:pt x="8" y="302"/>
                    </a:cubicBezTo>
                    <a:cubicBezTo>
                      <a:pt x="8" y="302"/>
                      <a:pt x="8" y="301"/>
                      <a:pt x="8" y="301"/>
                    </a:cubicBezTo>
                    <a:cubicBezTo>
                      <a:pt x="5" y="299"/>
                      <a:pt x="5" y="299"/>
                      <a:pt x="5" y="299"/>
                    </a:cubicBezTo>
                    <a:cubicBezTo>
                      <a:pt x="8" y="296"/>
                      <a:pt x="8" y="296"/>
                      <a:pt x="8" y="296"/>
                    </a:cubicBezTo>
                    <a:cubicBezTo>
                      <a:pt x="8" y="296"/>
                      <a:pt x="9" y="296"/>
                      <a:pt x="8" y="295"/>
                    </a:cubicBezTo>
                    <a:cubicBezTo>
                      <a:pt x="8" y="295"/>
                      <a:pt x="8" y="294"/>
                      <a:pt x="8" y="294"/>
                    </a:cubicBezTo>
                    <a:cubicBezTo>
                      <a:pt x="6" y="293"/>
                      <a:pt x="6" y="293"/>
                      <a:pt x="6" y="293"/>
                    </a:cubicBezTo>
                    <a:cubicBezTo>
                      <a:pt x="8" y="291"/>
                      <a:pt x="8" y="291"/>
                      <a:pt x="8" y="291"/>
                    </a:cubicBezTo>
                    <a:cubicBezTo>
                      <a:pt x="9" y="291"/>
                      <a:pt x="9" y="291"/>
                      <a:pt x="9" y="290"/>
                    </a:cubicBezTo>
                    <a:cubicBezTo>
                      <a:pt x="9" y="290"/>
                      <a:pt x="9" y="289"/>
                      <a:pt x="8" y="289"/>
                    </a:cubicBezTo>
                    <a:cubicBezTo>
                      <a:pt x="6" y="287"/>
                      <a:pt x="6" y="287"/>
                      <a:pt x="6" y="287"/>
                    </a:cubicBezTo>
                    <a:cubicBezTo>
                      <a:pt x="9" y="283"/>
                      <a:pt x="9" y="283"/>
                      <a:pt x="9" y="283"/>
                    </a:cubicBezTo>
                    <a:cubicBezTo>
                      <a:pt x="9" y="283"/>
                      <a:pt x="9" y="283"/>
                      <a:pt x="9" y="282"/>
                    </a:cubicBezTo>
                    <a:cubicBezTo>
                      <a:pt x="9" y="282"/>
                      <a:pt x="9" y="281"/>
                      <a:pt x="8" y="281"/>
                    </a:cubicBezTo>
                    <a:cubicBezTo>
                      <a:pt x="6" y="280"/>
                      <a:pt x="6" y="280"/>
                      <a:pt x="6" y="280"/>
                    </a:cubicBezTo>
                    <a:cubicBezTo>
                      <a:pt x="8" y="278"/>
                      <a:pt x="8" y="278"/>
                      <a:pt x="8" y="278"/>
                    </a:cubicBezTo>
                    <a:cubicBezTo>
                      <a:pt x="8" y="278"/>
                      <a:pt x="9" y="277"/>
                      <a:pt x="9" y="277"/>
                    </a:cubicBezTo>
                    <a:cubicBezTo>
                      <a:pt x="9" y="277"/>
                      <a:pt x="8" y="276"/>
                      <a:pt x="8" y="276"/>
                    </a:cubicBezTo>
                    <a:cubicBezTo>
                      <a:pt x="6" y="274"/>
                      <a:pt x="6" y="274"/>
                      <a:pt x="6" y="274"/>
                    </a:cubicBezTo>
                    <a:cubicBezTo>
                      <a:pt x="8" y="272"/>
                      <a:pt x="8" y="272"/>
                      <a:pt x="8" y="272"/>
                    </a:cubicBezTo>
                    <a:cubicBezTo>
                      <a:pt x="8" y="272"/>
                      <a:pt x="9" y="272"/>
                      <a:pt x="9" y="271"/>
                    </a:cubicBezTo>
                    <a:cubicBezTo>
                      <a:pt x="8" y="271"/>
                      <a:pt x="8" y="270"/>
                      <a:pt x="8" y="270"/>
                    </a:cubicBezTo>
                    <a:cubicBezTo>
                      <a:pt x="6" y="269"/>
                      <a:pt x="6" y="269"/>
                      <a:pt x="6" y="269"/>
                    </a:cubicBezTo>
                    <a:cubicBezTo>
                      <a:pt x="9" y="267"/>
                      <a:pt x="9" y="267"/>
                      <a:pt x="9" y="267"/>
                    </a:cubicBezTo>
                    <a:cubicBezTo>
                      <a:pt x="10" y="267"/>
                      <a:pt x="10" y="266"/>
                      <a:pt x="10" y="266"/>
                    </a:cubicBezTo>
                    <a:cubicBezTo>
                      <a:pt x="10" y="265"/>
                      <a:pt x="10" y="265"/>
                      <a:pt x="9" y="264"/>
                    </a:cubicBezTo>
                    <a:cubicBezTo>
                      <a:pt x="5" y="262"/>
                      <a:pt x="5" y="262"/>
                      <a:pt x="5" y="262"/>
                    </a:cubicBezTo>
                    <a:cubicBezTo>
                      <a:pt x="8" y="260"/>
                      <a:pt x="8" y="260"/>
                      <a:pt x="8" y="260"/>
                    </a:cubicBezTo>
                    <a:cubicBezTo>
                      <a:pt x="9" y="260"/>
                      <a:pt x="9" y="260"/>
                      <a:pt x="9" y="259"/>
                    </a:cubicBezTo>
                    <a:cubicBezTo>
                      <a:pt x="9" y="259"/>
                      <a:pt x="9" y="258"/>
                      <a:pt x="8" y="258"/>
                    </a:cubicBezTo>
                    <a:cubicBezTo>
                      <a:pt x="7" y="257"/>
                      <a:pt x="7" y="257"/>
                      <a:pt x="7" y="257"/>
                    </a:cubicBezTo>
                    <a:cubicBezTo>
                      <a:pt x="9" y="255"/>
                      <a:pt x="9" y="255"/>
                      <a:pt x="9" y="255"/>
                    </a:cubicBezTo>
                    <a:cubicBezTo>
                      <a:pt x="10" y="255"/>
                      <a:pt x="10" y="254"/>
                      <a:pt x="10" y="254"/>
                    </a:cubicBezTo>
                    <a:cubicBezTo>
                      <a:pt x="10" y="253"/>
                      <a:pt x="10" y="253"/>
                      <a:pt x="9" y="252"/>
                    </a:cubicBezTo>
                    <a:cubicBezTo>
                      <a:pt x="6" y="250"/>
                      <a:pt x="6" y="250"/>
                      <a:pt x="6" y="250"/>
                    </a:cubicBezTo>
                    <a:cubicBezTo>
                      <a:pt x="8" y="247"/>
                      <a:pt x="8" y="247"/>
                      <a:pt x="8" y="247"/>
                    </a:cubicBezTo>
                    <a:cubicBezTo>
                      <a:pt x="8" y="247"/>
                      <a:pt x="8" y="246"/>
                      <a:pt x="8" y="246"/>
                    </a:cubicBezTo>
                    <a:cubicBezTo>
                      <a:pt x="8" y="246"/>
                      <a:pt x="8" y="245"/>
                      <a:pt x="7" y="245"/>
                    </a:cubicBezTo>
                    <a:cubicBezTo>
                      <a:pt x="5" y="244"/>
                      <a:pt x="5" y="244"/>
                      <a:pt x="5" y="244"/>
                    </a:cubicBezTo>
                    <a:cubicBezTo>
                      <a:pt x="8" y="242"/>
                      <a:pt x="8" y="242"/>
                      <a:pt x="8" y="242"/>
                    </a:cubicBezTo>
                    <a:cubicBezTo>
                      <a:pt x="9" y="242"/>
                      <a:pt x="9" y="241"/>
                      <a:pt x="9" y="241"/>
                    </a:cubicBezTo>
                    <a:cubicBezTo>
                      <a:pt x="9" y="240"/>
                      <a:pt x="9" y="240"/>
                      <a:pt x="8" y="240"/>
                    </a:cubicBezTo>
                    <a:cubicBezTo>
                      <a:pt x="6" y="238"/>
                      <a:pt x="6" y="238"/>
                      <a:pt x="6" y="238"/>
                    </a:cubicBezTo>
                    <a:cubicBezTo>
                      <a:pt x="8" y="236"/>
                      <a:pt x="8" y="236"/>
                      <a:pt x="8" y="236"/>
                    </a:cubicBezTo>
                    <a:cubicBezTo>
                      <a:pt x="8" y="236"/>
                      <a:pt x="8" y="235"/>
                      <a:pt x="8" y="235"/>
                    </a:cubicBezTo>
                    <a:cubicBezTo>
                      <a:pt x="8" y="234"/>
                      <a:pt x="8" y="234"/>
                      <a:pt x="8" y="234"/>
                    </a:cubicBezTo>
                    <a:cubicBezTo>
                      <a:pt x="5" y="232"/>
                      <a:pt x="5" y="232"/>
                      <a:pt x="5" y="232"/>
                    </a:cubicBezTo>
                    <a:cubicBezTo>
                      <a:pt x="7" y="231"/>
                      <a:pt x="7" y="231"/>
                      <a:pt x="7" y="231"/>
                    </a:cubicBezTo>
                    <a:cubicBezTo>
                      <a:pt x="8" y="231"/>
                      <a:pt x="8" y="230"/>
                      <a:pt x="8" y="230"/>
                    </a:cubicBezTo>
                    <a:cubicBezTo>
                      <a:pt x="8" y="229"/>
                      <a:pt x="8" y="229"/>
                      <a:pt x="7" y="229"/>
                    </a:cubicBezTo>
                    <a:cubicBezTo>
                      <a:pt x="5" y="227"/>
                      <a:pt x="5" y="227"/>
                      <a:pt x="5" y="227"/>
                    </a:cubicBezTo>
                    <a:cubicBezTo>
                      <a:pt x="9" y="224"/>
                      <a:pt x="9" y="224"/>
                      <a:pt x="9" y="224"/>
                    </a:cubicBezTo>
                    <a:cubicBezTo>
                      <a:pt x="9" y="224"/>
                      <a:pt x="9" y="224"/>
                      <a:pt x="9" y="223"/>
                    </a:cubicBezTo>
                    <a:cubicBezTo>
                      <a:pt x="9" y="223"/>
                      <a:pt x="9" y="222"/>
                      <a:pt x="9" y="222"/>
                    </a:cubicBezTo>
                    <a:cubicBezTo>
                      <a:pt x="6" y="220"/>
                      <a:pt x="6" y="220"/>
                      <a:pt x="6" y="220"/>
                    </a:cubicBezTo>
                    <a:cubicBezTo>
                      <a:pt x="8" y="218"/>
                      <a:pt x="8" y="218"/>
                      <a:pt x="8" y="218"/>
                    </a:cubicBezTo>
                    <a:cubicBezTo>
                      <a:pt x="8" y="217"/>
                      <a:pt x="8" y="217"/>
                      <a:pt x="8" y="216"/>
                    </a:cubicBezTo>
                    <a:cubicBezTo>
                      <a:pt x="8" y="216"/>
                      <a:pt x="8" y="216"/>
                      <a:pt x="7" y="215"/>
                    </a:cubicBezTo>
                    <a:cubicBezTo>
                      <a:pt x="5" y="214"/>
                      <a:pt x="5" y="214"/>
                      <a:pt x="5" y="214"/>
                    </a:cubicBezTo>
                    <a:cubicBezTo>
                      <a:pt x="8" y="212"/>
                      <a:pt x="8" y="212"/>
                      <a:pt x="8" y="212"/>
                    </a:cubicBezTo>
                    <a:cubicBezTo>
                      <a:pt x="8" y="211"/>
                      <a:pt x="8" y="211"/>
                      <a:pt x="8" y="210"/>
                    </a:cubicBezTo>
                    <a:cubicBezTo>
                      <a:pt x="8" y="210"/>
                      <a:pt x="8" y="210"/>
                      <a:pt x="7" y="209"/>
                    </a:cubicBezTo>
                    <a:cubicBezTo>
                      <a:pt x="5" y="208"/>
                      <a:pt x="5" y="208"/>
                      <a:pt x="5" y="208"/>
                    </a:cubicBezTo>
                    <a:cubicBezTo>
                      <a:pt x="9" y="207"/>
                      <a:pt x="9" y="207"/>
                      <a:pt x="9" y="207"/>
                    </a:cubicBezTo>
                    <a:cubicBezTo>
                      <a:pt x="9" y="207"/>
                      <a:pt x="10" y="206"/>
                      <a:pt x="10" y="206"/>
                    </a:cubicBezTo>
                    <a:cubicBezTo>
                      <a:pt x="10" y="205"/>
                      <a:pt x="9" y="205"/>
                      <a:pt x="9" y="204"/>
                    </a:cubicBezTo>
                    <a:cubicBezTo>
                      <a:pt x="5" y="202"/>
                      <a:pt x="5" y="202"/>
                      <a:pt x="5" y="202"/>
                    </a:cubicBezTo>
                    <a:cubicBezTo>
                      <a:pt x="8" y="200"/>
                      <a:pt x="8" y="200"/>
                      <a:pt x="8" y="200"/>
                    </a:cubicBezTo>
                    <a:cubicBezTo>
                      <a:pt x="8" y="199"/>
                      <a:pt x="8" y="199"/>
                      <a:pt x="8" y="198"/>
                    </a:cubicBezTo>
                    <a:cubicBezTo>
                      <a:pt x="8" y="198"/>
                      <a:pt x="8" y="198"/>
                      <a:pt x="8" y="197"/>
                    </a:cubicBezTo>
                    <a:cubicBezTo>
                      <a:pt x="6" y="197"/>
                      <a:pt x="6" y="197"/>
                      <a:pt x="6" y="197"/>
                    </a:cubicBezTo>
                    <a:cubicBezTo>
                      <a:pt x="8" y="195"/>
                      <a:pt x="8" y="195"/>
                      <a:pt x="8" y="195"/>
                    </a:cubicBezTo>
                    <a:cubicBezTo>
                      <a:pt x="8" y="195"/>
                      <a:pt x="9" y="194"/>
                      <a:pt x="9" y="194"/>
                    </a:cubicBezTo>
                    <a:cubicBezTo>
                      <a:pt x="9" y="193"/>
                      <a:pt x="8" y="193"/>
                      <a:pt x="8" y="193"/>
                    </a:cubicBezTo>
                    <a:cubicBezTo>
                      <a:pt x="5" y="191"/>
                      <a:pt x="5" y="191"/>
                      <a:pt x="5" y="191"/>
                    </a:cubicBezTo>
                    <a:cubicBezTo>
                      <a:pt x="8" y="189"/>
                      <a:pt x="8" y="189"/>
                      <a:pt x="8" y="189"/>
                    </a:cubicBezTo>
                    <a:cubicBezTo>
                      <a:pt x="9" y="189"/>
                      <a:pt x="9" y="188"/>
                      <a:pt x="9" y="188"/>
                    </a:cubicBezTo>
                    <a:cubicBezTo>
                      <a:pt x="9" y="187"/>
                      <a:pt x="9" y="187"/>
                      <a:pt x="8" y="186"/>
                    </a:cubicBezTo>
                    <a:cubicBezTo>
                      <a:pt x="7" y="186"/>
                      <a:pt x="7" y="186"/>
                      <a:pt x="7" y="186"/>
                    </a:cubicBezTo>
                    <a:cubicBezTo>
                      <a:pt x="9" y="185"/>
                      <a:pt x="9" y="185"/>
                      <a:pt x="9" y="185"/>
                    </a:cubicBezTo>
                    <a:cubicBezTo>
                      <a:pt x="10" y="185"/>
                      <a:pt x="10" y="184"/>
                      <a:pt x="10" y="184"/>
                    </a:cubicBezTo>
                    <a:cubicBezTo>
                      <a:pt x="10" y="183"/>
                      <a:pt x="10" y="183"/>
                      <a:pt x="10" y="182"/>
                    </a:cubicBezTo>
                    <a:cubicBezTo>
                      <a:pt x="6" y="180"/>
                      <a:pt x="6" y="180"/>
                      <a:pt x="6" y="180"/>
                    </a:cubicBezTo>
                    <a:cubicBezTo>
                      <a:pt x="8" y="180"/>
                      <a:pt x="8" y="180"/>
                      <a:pt x="8" y="180"/>
                    </a:cubicBezTo>
                    <a:cubicBezTo>
                      <a:pt x="9" y="180"/>
                      <a:pt x="10" y="179"/>
                      <a:pt x="10" y="179"/>
                    </a:cubicBezTo>
                    <a:cubicBezTo>
                      <a:pt x="10" y="178"/>
                      <a:pt x="10" y="177"/>
                      <a:pt x="9" y="177"/>
                    </a:cubicBezTo>
                    <a:cubicBezTo>
                      <a:pt x="5" y="175"/>
                      <a:pt x="5" y="175"/>
                      <a:pt x="5" y="175"/>
                    </a:cubicBezTo>
                    <a:cubicBezTo>
                      <a:pt x="8" y="172"/>
                      <a:pt x="8" y="172"/>
                      <a:pt x="8" y="172"/>
                    </a:cubicBezTo>
                    <a:cubicBezTo>
                      <a:pt x="8" y="172"/>
                      <a:pt x="9" y="172"/>
                      <a:pt x="9" y="171"/>
                    </a:cubicBezTo>
                    <a:cubicBezTo>
                      <a:pt x="9" y="171"/>
                      <a:pt x="8" y="170"/>
                      <a:pt x="8" y="170"/>
                    </a:cubicBezTo>
                    <a:cubicBezTo>
                      <a:pt x="6" y="168"/>
                      <a:pt x="6" y="168"/>
                      <a:pt x="6" y="168"/>
                    </a:cubicBezTo>
                    <a:cubicBezTo>
                      <a:pt x="9" y="166"/>
                      <a:pt x="9" y="166"/>
                      <a:pt x="9" y="166"/>
                    </a:cubicBezTo>
                    <a:cubicBezTo>
                      <a:pt x="9" y="166"/>
                      <a:pt x="10" y="165"/>
                      <a:pt x="10" y="165"/>
                    </a:cubicBezTo>
                    <a:cubicBezTo>
                      <a:pt x="10" y="164"/>
                      <a:pt x="9" y="164"/>
                      <a:pt x="9" y="164"/>
                    </a:cubicBezTo>
                    <a:cubicBezTo>
                      <a:pt x="5" y="161"/>
                      <a:pt x="5" y="161"/>
                      <a:pt x="5" y="161"/>
                    </a:cubicBezTo>
                    <a:cubicBezTo>
                      <a:pt x="8" y="158"/>
                      <a:pt x="8" y="158"/>
                      <a:pt x="8" y="158"/>
                    </a:cubicBezTo>
                    <a:cubicBezTo>
                      <a:pt x="8" y="157"/>
                      <a:pt x="9" y="157"/>
                      <a:pt x="8" y="156"/>
                    </a:cubicBezTo>
                    <a:cubicBezTo>
                      <a:pt x="8" y="156"/>
                      <a:pt x="8" y="156"/>
                      <a:pt x="8" y="155"/>
                    </a:cubicBezTo>
                    <a:cubicBezTo>
                      <a:pt x="6" y="154"/>
                      <a:pt x="6" y="154"/>
                      <a:pt x="6" y="154"/>
                    </a:cubicBezTo>
                    <a:cubicBezTo>
                      <a:pt x="8" y="154"/>
                      <a:pt x="8" y="154"/>
                      <a:pt x="8" y="154"/>
                    </a:cubicBezTo>
                    <a:cubicBezTo>
                      <a:pt x="9" y="154"/>
                      <a:pt x="9" y="153"/>
                      <a:pt x="10" y="153"/>
                    </a:cubicBezTo>
                    <a:cubicBezTo>
                      <a:pt x="10" y="152"/>
                      <a:pt x="9" y="152"/>
                      <a:pt x="9" y="151"/>
                    </a:cubicBezTo>
                    <a:cubicBezTo>
                      <a:pt x="5" y="149"/>
                      <a:pt x="5" y="149"/>
                      <a:pt x="5" y="149"/>
                    </a:cubicBezTo>
                    <a:cubicBezTo>
                      <a:pt x="9" y="146"/>
                      <a:pt x="9" y="146"/>
                      <a:pt x="9" y="146"/>
                    </a:cubicBezTo>
                    <a:cubicBezTo>
                      <a:pt x="9" y="145"/>
                      <a:pt x="9" y="145"/>
                      <a:pt x="9" y="144"/>
                    </a:cubicBezTo>
                    <a:cubicBezTo>
                      <a:pt x="9" y="144"/>
                      <a:pt x="9" y="144"/>
                      <a:pt x="8" y="143"/>
                    </a:cubicBezTo>
                    <a:cubicBezTo>
                      <a:pt x="6" y="142"/>
                      <a:pt x="6" y="142"/>
                      <a:pt x="6" y="142"/>
                    </a:cubicBezTo>
                    <a:cubicBezTo>
                      <a:pt x="8" y="141"/>
                      <a:pt x="8" y="141"/>
                      <a:pt x="8" y="141"/>
                    </a:cubicBezTo>
                    <a:cubicBezTo>
                      <a:pt x="8" y="141"/>
                      <a:pt x="9" y="140"/>
                      <a:pt x="9" y="140"/>
                    </a:cubicBezTo>
                    <a:cubicBezTo>
                      <a:pt x="9" y="139"/>
                      <a:pt x="9" y="139"/>
                      <a:pt x="8" y="138"/>
                    </a:cubicBezTo>
                    <a:cubicBezTo>
                      <a:pt x="6" y="137"/>
                      <a:pt x="6" y="137"/>
                      <a:pt x="6" y="137"/>
                    </a:cubicBezTo>
                    <a:cubicBezTo>
                      <a:pt x="8" y="136"/>
                      <a:pt x="8" y="136"/>
                      <a:pt x="8" y="136"/>
                    </a:cubicBezTo>
                    <a:cubicBezTo>
                      <a:pt x="9" y="136"/>
                      <a:pt x="9" y="135"/>
                      <a:pt x="9" y="135"/>
                    </a:cubicBezTo>
                    <a:cubicBezTo>
                      <a:pt x="9" y="134"/>
                      <a:pt x="9" y="133"/>
                      <a:pt x="8" y="133"/>
                    </a:cubicBezTo>
                    <a:cubicBezTo>
                      <a:pt x="6" y="132"/>
                      <a:pt x="6" y="132"/>
                      <a:pt x="6" y="132"/>
                    </a:cubicBezTo>
                    <a:cubicBezTo>
                      <a:pt x="9" y="131"/>
                      <a:pt x="9" y="131"/>
                      <a:pt x="9" y="131"/>
                    </a:cubicBezTo>
                    <a:cubicBezTo>
                      <a:pt x="10" y="131"/>
                      <a:pt x="10" y="130"/>
                      <a:pt x="10" y="130"/>
                    </a:cubicBezTo>
                    <a:cubicBezTo>
                      <a:pt x="10" y="129"/>
                      <a:pt x="10" y="129"/>
                      <a:pt x="9" y="128"/>
                    </a:cubicBezTo>
                    <a:cubicBezTo>
                      <a:pt x="6" y="126"/>
                      <a:pt x="6" y="126"/>
                      <a:pt x="6" y="126"/>
                    </a:cubicBezTo>
                    <a:cubicBezTo>
                      <a:pt x="8" y="123"/>
                      <a:pt x="8" y="123"/>
                      <a:pt x="8" y="123"/>
                    </a:cubicBezTo>
                    <a:cubicBezTo>
                      <a:pt x="9" y="123"/>
                      <a:pt x="9" y="123"/>
                      <a:pt x="9" y="122"/>
                    </a:cubicBezTo>
                    <a:cubicBezTo>
                      <a:pt x="9" y="122"/>
                      <a:pt x="8" y="121"/>
                      <a:pt x="8" y="121"/>
                    </a:cubicBezTo>
                    <a:cubicBezTo>
                      <a:pt x="5" y="119"/>
                      <a:pt x="5" y="119"/>
                      <a:pt x="5" y="119"/>
                    </a:cubicBezTo>
                    <a:cubicBezTo>
                      <a:pt x="7" y="118"/>
                      <a:pt x="7" y="118"/>
                      <a:pt x="7" y="118"/>
                    </a:cubicBezTo>
                    <a:cubicBezTo>
                      <a:pt x="8" y="118"/>
                      <a:pt x="8" y="117"/>
                      <a:pt x="8" y="117"/>
                    </a:cubicBezTo>
                    <a:cubicBezTo>
                      <a:pt x="8" y="116"/>
                      <a:pt x="8" y="115"/>
                      <a:pt x="7" y="115"/>
                    </a:cubicBezTo>
                    <a:cubicBezTo>
                      <a:pt x="5" y="114"/>
                      <a:pt x="5" y="114"/>
                      <a:pt x="5" y="114"/>
                    </a:cubicBezTo>
                    <a:cubicBezTo>
                      <a:pt x="8" y="112"/>
                      <a:pt x="8" y="112"/>
                      <a:pt x="8" y="112"/>
                    </a:cubicBezTo>
                    <a:cubicBezTo>
                      <a:pt x="9" y="112"/>
                      <a:pt x="9" y="112"/>
                      <a:pt x="9" y="111"/>
                    </a:cubicBezTo>
                    <a:cubicBezTo>
                      <a:pt x="9" y="110"/>
                      <a:pt x="9" y="110"/>
                      <a:pt x="8" y="110"/>
                    </a:cubicBezTo>
                    <a:cubicBezTo>
                      <a:pt x="6" y="108"/>
                      <a:pt x="6" y="108"/>
                      <a:pt x="6" y="108"/>
                    </a:cubicBezTo>
                    <a:cubicBezTo>
                      <a:pt x="7" y="107"/>
                      <a:pt x="7" y="107"/>
                      <a:pt x="7" y="107"/>
                    </a:cubicBezTo>
                    <a:cubicBezTo>
                      <a:pt x="8" y="106"/>
                      <a:pt x="8" y="106"/>
                      <a:pt x="8" y="105"/>
                    </a:cubicBezTo>
                    <a:cubicBezTo>
                      <a:pt x="8" y="105"/>
                      <a:pt x="8" y="104"/>
                      <a:pt x="7" y="104"/>
                    </a:cubicBezTo>
                    <a:cubicBezTo>
                      <a:pt x="5" y="103"/>
                      <a:pt x="5" y="103"/>
                      <a:pt x="5" y="103"/>
                    </a:cubicBezTo>
                    <a:cubicBezTo>
                      <a:pt x="8" y="101"/>
                      <a:pt x="8" y="101"/>
                      <a:pt x="8" y="101"/>
                    </a:cubicBezTo>
                    <a:cubicBezTo>
                      <a:pt x="8" y="100"/>
                      <a:pt x="8" y="100"/>
                      <a:pt x="8" y="99"/>
                    </a:cubicBezTo>
                    <a:cubicBezTo>
                      <a:pt x="8" y="99"/>
                      <a:pt x="8" y="99"/>
                      <a:pt x="7" y="98"/>
                    </a:cubicBezTo>
                    <a:cubicBezTo>
                      <a:pt x="6" y="98"/>
                      <a:pt x="6" y="98"/>
                      <a:pt x="6" y="98"/>
                    </a:cubicBezTo>
                    <a:cubicBezTo>
                      <a:pt x="8" y="97"/>
                      <a:pt x="8" y="97"/>
                      <a:pt x="8" y="97"/>
                    </a:cubicBezTo>
                    <a:cubicBezTo>
                      <a:pt x="9" y="97"/>
                      <a:pt x="9" y="96"/>
                      <a:pt x="9" y="96"/>
                    </a:cubicBezTo>
                    <a:cubicBezTo>
                      <a:pt x="10" y="95"/>
                      <a:pt x="9" y="95"/>
                      <a:pt x="9" y="94"/>
                    </a:cubicBezTo>
                    <a:cubicBezTo>
                      <a:pt x="6" y="93"/>
                      <a:pt x="6" y="93"/>
                      <a:pt x="6" y="93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9" y="90"/>
                      <a:pt x="10" y="90"/>
                      <a:pt x="10" y="89"/>
                    </a:cubicBezTo>
                    <a:cubicBezTo>
                      <a:pt x="10" y="89"/>
                      <a:pt x="9" y="89"/>
                      <a:pt x="9" y="88"/>
                    </a:cubicBezTo>
                    <a:cubicBezTo>
                      <a:pt x="6" y="86"/>
                      <a:pt x="6" y="86"/>
                      <a:pt x="6" y="86"/>
                    </a:cubicBezTo>
                    <a:cubicBezTo>
                      <a:pt x="8" y="83"/>
                      <a:pt x="8" y="83"/>
                      <a:pt x="8" y="83"/>
                    </a:cubicBezTo>
                    <a:cubicBezTo>
                      <a:pt x="8" y="83"/>
                      <a:pt x="8" y="82"/>
                      <a:pt x="8" y="82"/>
                    </a:cubicBezTo>
                    <a:cubicBezTo>
                      <a:pt x="8" y="82"/>
                      <a:pt x="8" y="81"/>
                      <a:pt x="8" y="81"/>
                    </a:cubicBezTo>
                    <a:cubicBezTo>
                      <a:pt x="6" y="80"/>
                      <a:pt x="6" y="80"/>
                      <a:pt x="6" y="80"/>
                    </a:cubicBezTo>
                    <a:cubicBezTo>
                      <a:pt x="8" y="79"/>
                      <a:pt x="8" y="79"/>
                      <a:pt x="8" y="79"/>
                    </a:cubicBezTo>
                    <a:cubicBezTo>
                      <a:pt x="8" y="79"/>
                      <a:pt x="9" y="78"/>
                      <a:pt x="9" y="78"/>
                    </a:cubicBezTo>
                    <a:cubicBezTo>
                      <a:pt x="9" y="77"/>
                      <a:pt x="9" y="77"/>
                      <a:pt x="8" y="76"/>
                    </a:cubicBezTo>
                    <a:cubicBezTo>
                      <a:pt x="6" y="75"/>
                      <a:pt x="6" y="75"/>
                      <a:pt x="6" y="75"/>
                    </a:cubicBezTo>
                    <a:cubicBezTo>
                      <a:pt x="8" y="71"/>
                      <a:pt x="8" y="71"/>
                      <a:pt x="8" y="71"/>
                    </a:cubicBezTo>
                    <a:cubicBezTo>
                      <a:pt x="9" y="70"/>
                      <a:pt x="9" y="69"/>
                      <a:pt x="8" y="69"/>
                    </a:cubicBezTo>
                    <a:cubicBezTo>
                      <a:pt x="5" y="67"/>
                      <a:pt x="5" y="67"/>
                      <a:pt x="5" y="67"/>
                    </a:cubicBezTo>
                    <a:cubicBezTo>
                      <a:pt x="8" y="63"/>
                      <a:pt x="8" y="63"/>
                      <a:pt x="8" y="63"/>
                    </a:cubicBezTo>
                    <a:cubicBezTo>
                      <a:pt x="9" y="63"/>
                      <a:pt x="9" y="63"/>
                      <a:pt x="9" y="62"/>
                    </a:cubicBezTo>
                    <a:cubicBezTo>
                      <a:pt x="9" y="62"/>
                      <a:pt x="8" y="61"/>
                      <a:pt x="8" y="61"/>
                    </a:cubicBezTo>
                    <a:cubicBezTo>
                      <a:pt x="5" y="59"/>
                      <a:pt x="5" y="59"/>
                      <a:pt x="5" y="59"/>
                    </a:cubicBezTo>
                    <a:cubicBezTo>
                      <a:pt x="7" y="57"/>
                      <a:pt x="7" y="57"/>
                      <a:pt x="7" y="57"/>
                    </a:cubicBezTo>
                    <a:cubicBezTo>
                      <a:pt x="8" y="57"/>
                      <a:pt x="8" y="57"/>
                      <a:pt x="8" y="56"/>
                    </a:cubicBezTo>
                    <a:cubicBezTo>
                      <a:pt x="8" y="56"/>
                      <a:pt x="8" y="55"/>
                      <a:pt x="7" y="55"/>
                    </a:cubicBezTo>
                    <a:cubicBezTo>
                      <a:pt x="6" y="54"/>
                      <a:pt x="6" y="54"/>
                      <a:pt x="6" y="54"/>
                    </a:cubicBezTo>
                    <a:cubicBezTo>
                      <a:pt x="8" y="50"/>
                      <a:pt x="8" y="50"/>
                      <a:pt x="8" y="50"/>
                    </a:cubicBezTo>
                    <a:cubicBezTo>
                      <a:pt x="8" y="50"/>
                      <a:pt x="8" y="49"/>
                      <a:pt x="7" y="48"/>
                    </a:cubicBezTo>
                    <a:cubicBezTo>
                      <a:pt x="5" y="47"/>
                      <a:pt x="5" y="47"/>
                      <a:pt x="5" y="47"/>
                    </a:cubicBezTo>
                    <a:cubicBezTo>
                      <a:pt x="8" y="45"/>
                      <a:pt x="8" y="45"/>
                      <a:pt x="8" y="45"/>
                    </a:cubicBezTo>
                    <a:cubicBezTo>
                      <a:pt x="8" y="45"/>
                      <a:pt x="8" y="44"/>
                      <a:pt x="8" y="44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5" y="41"/>
                      <a:pt x="5" y="41"/>
                      <a:pt x="5" y="41"/>
                    </a:cubicBezTo>
                    <a:cubicBezTo>
                      <a:pt x="8" y="39"/>
                      <a:pt x="8" y="39"/>
                      <a:pt x="8" y="39"/>
                    </a:cubicBezTo>
                    <a:cubicBezTo>
                      <a:pt x="8" y="39"/>
                      <a:pt x="8" y="39"/>
                      <a:pt x="9" y="38"/>
                    </a:cubicBezTo>
                    <a:cubicBezTo>
                      <a:pt x="9" y="38"/>
                      <a:pt x="8" y="37"/>
                      <a:pt x="8" y="37"/>
                    </a:cubicBezTo>
                    <a:cubicBezTo>
                      <a:pt x="6" y="36"/>
                      <a:pt x="6" y="36"/>
                      <a:pt x="6" y="36"/>
                    </a:cubicBezTo>
                    <a:cubicBezTo>
                      <a:pt x="9" y="32"/>
                      <a:pt x="9" y="32"/>
                      <a:pt x="9" y="32"/>
                    </a:cubicBezTo>
                    <a:cubicBezTo>
                      <a:pt x="9" y="32"/>
                      <a:pt x="9" y="31"/>
                      <a:pt x="9" y="31"/>
                    </a:cubicBezTo>
                    <a:cubicBezTo>
                      <a:pt x="9" y="31"/>
                      <a:pt x="9" y="30"/>
                      <a:pt x="8" y="30"/>
                    </a:cubicBezTo>
                    <a:cubicBezTo>
                      <a:pt x="5" y="28"/>
                      <a:pt x="5" y="28"/>
                      <a:pt x="5" y="28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8" y="26"/>
                      <a:pt x="8" y="25"/>
                      <a:pt x="8" y="25"/>
                    </a:cubicBezTo>
                    <a:cubicBezTo>
                      <a:pt x="8" y="24"/>
                      <a:pt x="8" y="24"/>
                      <a:pt x="7" y="23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10" y="21"/>
                      <a:pt x="10" y="21"/>
                      <a:pt x="10" y="21"/>
                    </a:cubicBezTo>
                    <a:cubicBezTo>
                      <a:pt x="11" y="21"/>
                      <a:pt x="11" y="20"/>
                      <a:pt x="11" y="20"/>
                    </a:cubicBezTo>
                    <a:cubicBezTo>
                      <a:pt x="11" y="19"/>
                      <a:pt x="11" y="19"/>
                      <a:pt x="10" y="18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1" y="14"/>
                      <a:pt x="11" y="14"/>
                      <a:pt x="11" y="13"/>
                    </a:cubicBezTo>
                    <a:cubicBezTo>
                      <a:pt x="11" y="13"/>
                      <a:pt x="11" y="12"/>
                      <a:pt x="11" y="12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7" y="11"/>
                      <a:pt x="17" y="11"/>
                      <a:pt x="17" y="10"/>
                    </a:cubicBezTo>
                    <a:cubicBezTo>
                      <a:pt x="17" y="9"/>
                      <a:pt x="17" y="9"/>
                      <a:pt x="17" y="9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3" y="8"/>
                      <a:pt x="23" y="7"/>
                      <a:pt x="23" y="6"/>
                    </a:cubicBezTo>
                    <a:cubicBezTo>
                      <a:pt x="23" y="6"/>
                      <a:pt x="23" y="5"/>
                      <a:pt x="23" y="5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30" y="7"/>
                      <a:pt x="31" y="7"/>
                      <a:pt x="31" y="6"/>
                    </a:cubicBezTo>
                    <a:cubicBezTo>
                      <a:pt x="32" y="6"/>
                      <a:pt x="31" y="5"/>
                      <a:pt x="31" y="5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3" y="0"/>
                      <a:pt x="22" y="0"/>
                      <a:pt x="22" y="1"/>
                    </a:cubicBezTo>
                    <a:cubicBezTo>
                      <a:pt x="21" y="1"/>
                      <a:pt x="21" y="2"/>
                      <a:pt x="22" y="3"/>
                    </a:cubicBezTo>
                    <a:cubicBezTo>
                      <a:pt x="23" y="3"/>
                      <a:pt x="23" y="3"/>
                      <a:pt x="23" y="3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18" y="2"/>
                      <a:pt x="17" y="3"/>
                      <a:pt x="17" y="3"/>
                    </a:cubicBezTo>
                    <a:cubicBezTo>
                      <a:pt x="16" y="4"/>
                      <a:pt x="17" y="5"/>
                      <a:pt x="17" y="5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1" y="6"/>
                      <a:pt x="11" y="7"/>
                      <a:pt x="11" y="7"/>
                    </a:cubicBezTo>
                    <a:cubicBezTo>
                      <a:pt x="10" y="8"/>
                      <a:pt x="11" y="8"/>
                      <a:pt x="11" y="9"/>
                    </a:cubicBezTo>
                    <a:cubicBezTo>
                      <a:pt x="12" y="9"/>
                      <a:pt x="12" y="9"/>
                      <a:pt x="12" y="9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7" y="11"/>
                      <a:pt x="6" y="11"/>
                      <a:pt x="6" y="12"/>
                    </a:cubicBezTo>
                    <a:cubicBezTo>
                      <a:pt x="6" y="12"/>
                      <a:pt x="6" y="13"/>
                      <a:pt x="7" y="13"/>
                    </a:cubicBezTo>
                    <a:cubicBezTo>
                      <a:pt x="7" y="13"/>
                      <a:pt x="7" y="13"/>
                      <a:pt x="7" y="13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4" y="16"/>
                      <a:pt x="3" y="16"/>
                      <a:pt x="3" y="17"/>
                    </a:cubicBezTo>
                    <a:cubicBezTo>
                      <a:pt x="3" y="17"/>
                      <a:pt x="4" y="18"/>
                      <a:pt x="4" y="18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2" y="21"/>
                      <a:pt x="2" y="21"/>
                      <a:pt x="2" y="21"/>
                    </a:cubicBezTo>
                    <a:cubicBezTo>
                      <a:pt x="1" y="21"/>
                      <a:pt x="1" y="21"/>
                      <a:pt x="1" y="22"/>
                    </a:cubicBezTo>
                    <a:cubicBezTo>
                      <a:pt x="1" y="22"/>
                      <a:pt x="1" y="23"/>
                      <a:pt x="1" y="23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1" y="26"/>
                      <a:pt x="1" y="26"/>
                      <a:pt x="1" y="26"/>
                    </a:cubicBezTo>
                    <a:cubicBezTo>
                      <a:pt x="0" y="27"/>
                      <a:pt x="0" y="27"/>
                      <a:pt x="0" y="28"/>
                    </a:cubicBezTo>
                    <a:cubicBezTo>
                      <a:pt x="0" y="28"/>
                      <a:pt x="0" y="29"/>
                      <a:pt x="1" y="29"/>
                    </a:cubicBezTo>
                    <a:cubicBezTo>
                      <a:pt x="5" y="32"/>
                      <a:pt x="5" y="32"/>
                      <a:pt x="5" y="32"/>
                    </a:cubicBezTo>
                    <a:cubicBezTo>
                      <a:pt x="3" y="35"/>
                      <a:pt x="3" y="35"/>
                      <a:pt x="3" y="35"/>
                    </a:cubicBezTo>
                    <a:cubicBezTo>
                      <a:pt x="2" y="35"/>
                      <a:pt x="2" y="36"/>
                      <a:pt x="2" y="36"/>
                    </a:cubicBezTo>
                    <a:cubicBezTo>
                      <a:pt x="2" y="37"/>
                      <a:pt x="3" y="37"/>
                      <a:pt x="3" y="37"/>
                    </a:cubicBezTo>
                    <a:cubicBezTo>
                      <a:pt x="4" y="38"/>
                      <a:pt x="4" y="38"/>
                      <a:pt x="4" y="38"/>
                    </a:cubicBezTo>
                    <a:cubicBezTo>
                      <a:pt x="1" y="39"/>
                      <a:pt x="1" y="39"/>
                      <a:pt x="1" y="39"/>
                    </a:cubicBezTo>
                    <a:cubicBezTo>
                      <a:pt x="1" y="39"/>
                      <a:pt x="0" y="40"/>
                      <a:pt x="0" y="41"/>
                    </a:cubicBezTo>
                    <a:cubicBezTo>
                      <a:pt x="0" y="41"/>
                      <a:pt x="0" y="42"/>
                      <a:pt x="1" y="42"/>
                    </a:cubicBezTo>
                    <a:cubicBezTo>
                      <a:pt x="4" y="44"/>
                      <a:pt x="4" y="44"/>
                      <a:pt x="4" y="44"/>
                    </a:cubicBezTo>
                    <a:cubicBezTo>
                      <a:pt x="2" y="46"/>
                      <a:pt x="2" y="46"/>
                      <a:pt x="2" y="46"/>
                    </a:cubicBezTo>
                    <a:cubicBezTo>
                      <a:pt x="1" y="46"/>
                      <a:pt x="1" y="47"/>
                      <a:pt x="1" y="47"/>
                    </a:cubicBezTo>
                    <a:cubicBezTo>
                      <a:pt x="1" y="48"/>
                      <a:pt x="1" y="48"/>
                      <a:pt x="2" y="48"/>
                    </a:cubicBezTo>
                    <a:cubicBezTo>
                      <a:pt x="4" y="50"/>
                      <a:pt x="4" y="50"/>
                      <a:pt x="4" y="50"/>
                    </a:cubicBezTo>
                    <a:cubicBezTo>
                      <a:pt x="2" y="53"/>
                      <a:pt x="2" y="53"/>
                      <a:pt x="2" y="53"/>
                    </a:cubicBezTo>
                    <a:cubicBezTo>
                      <a:pt x="2" y="54"/>
                      <a:pt x="2" y="55"/>
                      <a:pt x="3" y="56"/>
                    </a:cubicBezTo>
                    <a:cubicBezTo>
                      <a:pt x="4" y="56"/>
                      <a:pt x="4" y="56"/>
                      <a:pt x="4" y="56"/>
                    </a:cubicBezTo>
                    <a:cubicBezTo>
                      <a:pt x="1" y="58"/>
                      <a:pt x="1" y="58"/>
                      <a:pt x="1" y="58"/>
                    </a:cubicBezTo>
                    <a:cubicBezTo>
                      <a:pt x="1" y="58"/>
                      <a:pt x="1" y="59"/>
                      <a:pt x="1" y="59"/>
                    </a:cubicBezTo>
                    <a:cubicBezTo>
                      <a:pt x="1" y="60"/>
                      <a:pt x="1" y="60"/>
                      <a:pt x="2" y="61"/>
                    </a:cubicBezTo>
                    <a:cubicBezTo>
                      <a:pt x="5" y="63"/>
                      <a:pt x="5" y="63"/>
                      <a:pt x="5" y="63"/>
                    </a:cubicBezTo>
                    <a:cubicBezTo>
                      <a:pt x="1" y="66"/>
                      <a:pt x="1" y="66"/>
                      <a:pt x="1" y="66"/>
                    </a:cubicBezTo>
                    <a:cubicBezTo>
                      <a:pt x="1" y="66"/>
                      <a:pt x="1" y="67"/>
                      <a:pt x="1" y="67"/>
                    </a:cubicBezTo>
                    <a:cubicBezTo>
                      <a:pt x="1" y="67"/>
                      <a:pt x="1" y="68"/>
                      <a:pt x="2" y="68"/>
                    </a:cubicBezTo>
                    <a:cubicBezTo>
                      <a:pt x="5" y="70"/>
                      <a:pt x="5" y="70"/>
                      <a:pt x="5" y="70"/>
                    </a:cubicBezTo>
                    <a:cubicBezTo>
                      <a:pt x="3" y="75"/>
                      <a:pt x="3" y="75"/>
                      <a:pt x="3" y="75"/>
                    </a:cubicBezTo>
                    <a:cubicBezTo>
                      <a:pt x="2" y="75"/>
                      <a:pt x="3" y="76"/>
                      <a:pt x="3" y="77"/>
                    </a:cubicBezTo>
                    <a:cubicBezTo>
                      <a:pt x="4" y="77"/>
                      <a:pt x="4" y="77"/>
                      <a:pt x="4" y="77"/>
                    </a:cubicBezTo>
                    <a:cubicBezTo>
                      <a:pt x="1" y="78"/>
                      <a:pt x="1" y="78"/>
                      <a:pt x="1" y="78"/>
                    </a:cubicBezTo>
                    <a:cubicBezTo>
                      <a:pt x="1" y="78"/>
                      <a:pt x="0" y="78"/>
                      <a:pt x="0" y="79"/>
                    </a:cubicBezTo>
                    <a:cubicBezTo>
                      <a:pt x="0" y="79"/>
                      <a:pt x="1" y="80"/>
                      <a:pt x="1" y="80"/>
                    </a:cubicBezTo>
                    <a:cubicBezTo>
                      <a:pt x="5" y="83"/>
                      <a:pt x="5" y="83"/>
                      <a:pt x="5" y="83"/>
                    </a:cubicBezTo>
                    <a:cubicBezTo>
                      <a:pt x="2" y="86"/>
                      <a:pt x="2" y="86"/>
                      <a:pt x="2" y="86"/>
                    </a:cubicBezTo>
                    <a:cubicBezTo>
                      <a:pt x="2" y="86"/>
                      <a:pt x="2" y="86"/>
                      <a:pt x="2" y="87"/>
                    </a:cubicBezTo>
                    <a:cubicBezTo>
                      <a:pt x="2" y="87"/>
                      <a:pt x="2" y="88"/>
                      <a:pt x="2" y="88"/>
                    </a:cubicBezTo>
                    <a:cubicBezTo>
                      <a:pt x="5" y="90"/>
                      <a:pt x="5" y="90"/>
                      <a:pt x="5" y="90"/>
                    </a:cubicBezTo>
                    <a:cubicBezTo>
                      <a:pt x="3" y="92"/>
                      <a:pt x="3" y="92"/>
                      <a:pt x="3" y="92"/>
                    </a:cubicBezTo>
                    <a:cubicBezTo>
                      <a:pt x="2" y="92"/>
                      <a:pt x="2" y="92"/>
                      <a:pt x="2" y="93"/>
                    </a:cubicBezTo>
                    <a:cubicBezTo>
                      <a:pt x="2" y="93"/>
                      <a:pt x="2" y="94"/>
                      <a:pt x="3" y="94"/>
                    </a:cubicBezTo>
                    <a:cubicBezTo>
                      <a:pt x="4" y="95"/>
                      <a:pt x="4" y="95"/>
                      <a:pt x="4" y="95"/>
                    </a:cubicBezTo>
                    <a:cubicBezTo>
                      <a:pt x="2" y="95"/>
                      <a:pt x="2" y="95"/>
                      <a:pt x="2" y="95"/>
                    </a:cubicBezTo>
                    <a:cubicBezTo>
                      <a:pt x="1" y="96"/>
                      <a:pt x="1" y="96"/>
                      <a:pt x="1" y="97"/>
                    </a:cubicBezTo>
                    <a:cubicBezTo>
                      <a:pt x="1" y="97"/>
                      <a:pt x="1" y="98"/>
                      <a:pt x="2" y="98"/>
                    </a:cubicBezTo>
                    <a:cubicBezTo>
                      <a:pt x="4" y="100"/>
                      <a:pt x="4" y="100"/>
                      <a:pt x="4" y="100"/>
                    </a:cubicBezTo>
                    <a:cubicBezTo>
                      <a:pt x="2" y="102"/>
                      <a:pt x="2" y="102"/>
                      <a:pt x="2" y="102"/>
                    </a:cubicBezTo>
                    <a:cubicBezTo>
                      <a:pt x="2" y="102"/>
                      <a:pt x="1" y="103"/>
                      <a:pt x="2" y="103"/>
                    </a:cubicBezTo>
                    <a:cubicBezTo>
                      <a:pt x="2" y="104"/>
                      <a:pt x="2" y="104"/>
                      <a:pt x="2" y="104"/>
                    </a:cubicBezTo>
                    <a:cubicBezTo>
                      <a:pt x="4" y="105"/>
                      <a:pt x="4" y="105"/>
                      <a:pt x="4" y="105"/>
                    </a:cubicBezTo>
                    <a:cubicBezTo>
                      <a:pt x="2" y="107"/>
                      <a:pt x="2" y="107"/>
                      <a:pt x="2" y="107"/>
                    </a:cubicBezTo>
                    <a:cubicBezTo>
                      <a:pt x="2" y="107"/>
                      <a:pt x="1" y="107"/>
                      <a:pt x="1" y="108"/>
                    </a:cubicBezTo>
                    <a:cubicBezTo>
                      <a:pt x="1" y="108"/>
                      <a:pt x="2" y="109"/>
                      <a:pt x="2" y="109"/>
                    </a:cubicBezTo>
                    <a:cubicBezTo>
                      <a:pt x="4" y="111"/>
                      <a:pt x="4" y="111"/>
                      <a:pt x="4" y="111"/>
                    </a:cubicBezTo>
                    <a:cubicBezTo>
                      <a:pt x="1" y="112"/>
                      <a:pt x="1" y="112"/>
                      <a:pt x="1" y="112"/>
                    </a:cubicBezTo>
                    <a:cubicBezTo>
                      <a:pt x="1" y="112"/>
                      <a:pt x="0" y="113"/>
                      <a:pt x="0" y="113"/>
                    </a:cubicBezTo>
                    <a:cubicBezTo>
                      <a:pt x="0" y="114"/>
                      <a:pt x="0" y="114"/>
                      <a:pt x="1" y="115"/>
                    </a:cubicBezTo>
                    <a:cubicBezTo>
                      <a:pt x="3" y="116"/>
                      <a:pt x="3" y="116"/>
                      <a:pt x="3" y="116"/>
                    </a:cubicBezTo>
                    <a:cubicBezTo>
                      <a:pt x="1" y="118"/>
                      <a:pt x="1" y="118"/>
                      <a:pt x="1" y="118"/>
                    </a:cubicBezTo>
                    <a:cubicBezTo>
                      <a:pt x="0" y="118"/>
                      <a:pt x="0" y="118"/>
                      <a:pt x="0" y="119"/>
                    </a:cubicBezTo>
                    <a:cubicBezTo>
                      <a:pt x="0" y="119"/>
                      <a:pt x="0" y="120"/>
                      <a:pt x="1" y="120"/>
                    </a:cubicBezTo>
                    <a:cubicBezTo>
                      <a:pt x="5" y="123"/>
                      <a:pt x="5" y="123"/>
                      <a:pt x="5" y="123"/>
                    </a:cubicBezTo>
                    <a:cubicBezTo>
                      <a:pt x="2" y="125"/>
                      <a:pt x="2" y="125"/>
                      <a:pt x="2" y="125"/>
                    </a:cubicBezTo>
                    <a:cubicBezTo>
                      <a:pt x="2" y="125"/>
                      <a:pt x="2" y="126"/>
                      <a:pt x="2" y="126"/>
                    </a:cubicBezTo>
                    <a:cubicBezTo>
                      <a:pt x="2" y="127"/>
                      <a:pt x="2" y="127"/>
                      <a:pt x="2" y="127"/>
                    </a:cubicBezTo>
                    <a:cubicBezTo>
                      <a:pt x="5" y="129"/>
                      <a:pt x="5" y="129"/>
                      <a:pt x="5" y="129"/>
                    </a:cubicBezTo>
                    <a:cubicBezTo>
                      <a:pt x="2" y="130"/>
                      <a:pt x="2" y="130"/>
                      <a:pt x="2" y="130"/>
                    </a:cubicBezTo>
                    <a:cubicBezTo>
                      <a:pt x="1" y="130"/>
                      <a:pt x="1" y="130"/>
                      <a:pt x="1" y="131"/>
                    </a:cubicBezTo>
                    <a:cubicBezTo>
                      <a:pt x="1" y="131"/>
                      <a:pt x="1" y="132"/>
                      <a:pt x="1" y="132"/>
                    </a:cubicBezTo>
                    <a:cubicBezTo>
                      <a:pt x="4" y="134"/>
                      <a:pt x="4" y="134"/>
                      <a:pt x="4" y="134"/>
                    </a:cubicBezTo>
                    <a:cubicBezTo>
                      <a:pt x="2" y="135"/>
                      <a:pt x="2" y="135"/>
                      <a:pt x="2" y="135"/>
                    </a:cubicBezTo>
                    <a:cubicBezTo>
                      <a:pt x="1" y="135"/>
                      <a:pt x="1" y="136"/>
                      <a:pt x="1" y="136"/>
                    </a:cubicBezTo>
                    <a:cubicBezTo>
                      <a:pt x="1" y="137"/>
                      <a:pt x="1" y="137"/>
                      <a:pt x="1" y="138"/>
                    </a:cubicBezTo>
                    <a:cubicBezTo>
                      <a:pt x="4" y="139"/>
                      <a:pt x="4" y="139"/>
                      <a:pt x="4" y="139"/>
                    </a:cubicBezTo>
                    <a:cubicBezTo>
                      <a:pt x="2" y="140"/>
                      <a:pt x="2" y="140"/>
                      <a:pt x="2" y="140"/>
                    </a:cubicBezTo>
                    <a:cubicBezTo>
                      <a:pt x="1" y="140"/>
                      <a:pt x="1" y="141"/>
                      <a:pt x="1" y="141"/>
                    </a:cubicBezTo>
                    <a:cubicBezTo>
                      <a:pt x="1" y="142"/>
                      <a:pt x="1" y="142"/>
                      <a:pt x="2" y="143"/>
                    </a:cubicBezTo>
                    <a:cubicBezTo>
                      <a:pt x="5" y="145"/>
                      <a:pt x="5" y="145"/>
                      <a:pt x="5" y="145"/>
                    </a:cubicBezTo>
                    <a:cubicBezTo>
                      <a:pt x="1" y="148"/>
                      <a:pt x="1" y="148"/>
                      <a:pt x="1" y="148"/>
                    </a:cubicBezTo>
                    <a:cubicBezTo>
                      <a:pt x="1" y="148"/>
                      <a:pt x="1" y="148"/>
                      <a:pt x="1" y="149"/>
                    </a:cubicBezTo>
                    <a:cubicBezTo>
                      <a:pt x="1" y="149"/>
                      <a:pt x="1" y="150"/>
                      <a:pt x="2" y="150"/>
                    </a:cubicBezTo>
                    <a:cubicBezTo>
                      <a:pt x="4" y="152"/>
                      <a:pt x="4" y="152"/>
                      <a:pt x="4" y="152"/>
                    </a:cubicBezTo>
                    <a:cubicBezTo>
                      <a:pt x="1" y="152"/>
                      <a:pt x="1" y="152"/>
                      <a:pt x="1" y="152"/>
                    </a:cubicBezTo>
                    <a:cubicBezTo>
                      <a:pt x="1" y="152"/>
                      <a:pt x="0" y="152"/>
                      <a:pt x="0" y="153"/>
                    </a:cubicBezTo>
                    <a:cubicBezTo>
                      <a:pt x="0" y="154"/>
                      <a:pt x="0" y="154"/>
                      <a:pt x="1" y="155"/>
                    </a:cubicBezTo>
                    <a:cubicBezTo>
                      <a:pt x="5" y="157"/>
                      <a:pt x="5" y="157"/>
                      <a:pt x="5" y="157"/>
                    </a:cubicBezTo>
                    <a:cubicBezTo>
                      <a:pt x="2" y="161"/>
                      <a:pt x="2" y="161"/>
                      <a:pt x="2" y="161"/>
                    </a:cubicBezTo>
                    <a:cubicBezTo>
                      <a:pt x="1" y="161"/>
                      <a:pt x="1" y="161"/>
                      <a:pt x="1" y="162"/>
                    </a:cubicBezTo>
                    <a:cubicBezTo>
                      <a:pt x="1" y="162"/>
                      <a:pt x="2" y="163"/>
                      <a:pt x="2" y="163"/>
                    </a:cubicBezTo>
                    <a:cubicBezTo>
                      <a:pt x="5" y="165"/>
                      <a:pt x="5" y="165"/>
                      <a:pt x="5" y="165"/>
                    </a:cubicBezTo>
                    <a:cubicBezTo>
                      <a:pt x="2" y="167"/>
                      <a:pt x="2" y="167"/>
                      <a:pt x="2" y="167"/>
                    </a:cubicBezTo>
                    <a:cubicBezTo>
                      <a:pt x="2" y="167"/>
                      <a:pt x="1" y="168"/>
                      <a:pt x="1" y="168"/>
                    </a:cubicBezTo>
                    <a:cubicBezTo>
                      <a:pt x="1" y="169"/>
                      <a:pt x="2" y="169"/>
                      <a:pt x="2" y="170"/>
                    </a:cubicBezTo>
                    <a:cubicBezTo>
                      <a:pt x="5" y="171"/>
                      <a:pt x="5" y="171"/>
                      <a:pt x="5" y="171"/>
                    </a:cubicBezTo>
                    <a:cubicBezTo>
                      <a:pt x="2" y="174"/>
                      <a:pt x="2" y="174"/>
                      <a:pt x="2" y="174"/>
                    </a:cubicBezTo>
                    <a:cubicBezTo>
                      <a:pt x="1" y="174"/>
                      <a:pt x="1" y="174"/>
                      <a:pt x="1" y="175"/>
                    </a:cubicBezTo>
                    <a:cubicBezTo>
                      <a:pt x="1" y="175"/>
                      <a:pt x="1" y="176"/>
                      <a:pt x="2" y="176"/>
                    </a:cubicBezTo>
                    <a:cubicBezTo>
                      <a:pt x="4" y="178"/>
                      <a:pt x="4" y="178"/>
                      <a:pt x="4" y="178"/>
                    </a:cubicBezTo>
                    <a:cubicBezTo>
                      <a:pt x="2" y="178"/>
                      <a:pt x="2" y="178"/>
                      <a:pt x="2" y="178"/>
                    </a:cubicBezTo>
                    <a:cubicBezTo>
                      <a:pt x="1" y="178"/>
                      <a:pt x="1" y="179"/>
                      <a:pt x="1" y="179"/>
                    </a:cubicBezTo>
                    <a:cubicBezTo>
                      <a:pt x="1" y="180"/>
                      <a:pt x="1" y="181"/>
                      <a:pt x="1" y="181"/>
                    </a:cubicBezTo>
                    <a:cubicBezTo>
                      <a:pt x="5" y="183"/>
                      <a:pt x="5" y="183"/>
                      <a:pt x="5" y="183"/>
                    </a:cubicBezTo>
                    <a:cubicBezTo>
                      <a:pt x="3" y="183"/>
                      <a:pt x="3" y="183"/>
                      <a:pt x="3" y="183"/>
                    </a:cubicBezTo>
                    <a:cubicBezTo>
                      <a:pt x="2" y="184"/>
                      <a:pt x="2" y="184"/>
                      <a:pt x="2" y="185"/>
                    </a:cubicBezTo>
                    <a:cubicBezTo>
                      <a:pt x="1" y="185"/>
                      <a:pt x="2" y="186"/>
                      <a:pt x="2" y="186"/>
                    </a:cubicBezTo>
                    <a:cubicBezTo>
                      <a:pt x="5" y="188"/>
                      <a:pt x="5" y="188"/>
                      <a:pt x="5" y="188"/>
                    </a:cubicBezTo>
                    <a:cubicBezTo>
                      <a:pt x="2" y="190"/>
                      <a:pt x="2" y="190"/>
                      <a:pt x="2" y="190"/>
                    </a:cubicBezTo>
                    <a:cubicBezTo>
                      <a:pt x="1" y="190"/>
                      <a:pt x="1" y="190"/>
                      <a:pt x="1" y="191"/>
                    </a:cubicBezTo>
                    <a:cubicBezTo>
                      <a:pt x="1" y="191"/>
                      <a:pt x="1" y="192"/>
                      <a:pt x="2" y="192"/>
                    </a:cubicBezTo>
                    <a:cubicBezTo>
                      <a:pt x="5" y="194"/>
                      <a:pt x="5" y="194"/>
                      <a:pt x="5" y="194"/>
                    </a:cubicBezTo>
                    <a:cubicBezTo>
                      <a:pt x="3" y="196"/>
                      <a:pt x="3" y="196"/>
                      <a:pt x="3" y="196"/>
                    </a:cubicBezTo>
                    <a:cubicBezTo>
                      <a:pt x="3" y="196"/>
                      <a:pt x="2" y="196"/>
                      <a:pt x="2" y="197"/>
                    </a:cubicBezTo>
                    <a:cubicBezTo>
                      <a:pt x="2" y="197"/>
                      <a:pt x="3" y="198"/>
                      <a:pt x="3" y="198"/>
                    </a:cubicBezTo>
                    <a:cubicBezTo>
                      <a:pt x="4" y="199"/>
                      <a:pt x="4" y="199"/>
                      <a:pt x="4" y="199"/>
                    </a:cubicBezTo>
                    <a:cubicBezTo>
                      <a:pt x="2" y="201"/>
                      <a:pt x="2" y="201"/>
                      <a:pt x="2" y="201"/>
                    </a:cubicBezTo>
                    <a:cubicBezTo>
                      <a:pt x="2" y="202"/>
                      <a:pt x="1" y="202"/>
                      <a:pt x="2" y="203"/>
                    </a:cubicBezTo>
                    <a:cubicBezTo>
                      <a:pt x="2" y="203"/>
                      <a:pt x="2" y="203"/>
                      <a:pt x="2" y="204"/>
                    </a:cubicBezTo>
                    <a:cubicBezTo>
                      <a:pt x="5" y="205"/>
                      <a:pt x="5" y="205"/>
                      <a:pt x="5" y="205"/>
                    </a:cubicBezTo>
                    <a:cubicBezTo>
                      <a:pt x="1" y="206"/>
                      <a:pt x="1" y="206"/>
                      <a:pt x="1" y="206"/>
                    </a:cubicBezTo>
                    <a:cubicBezTo>
                      <a:pt x="1" y="207"/>
                      <a:pt x="0" y="207"/>
                      <a:pt x="0" y="208"/>
                    </a:cubicBezTo>
                    <a:cubicBezTo>
                      <a:pt x="0" y="208"/>
                      <a:pt x="1" y="209"/>
                      <a:pt x="1" y="209"/>
                    </a:cubicBezTo>
                    <a:cubicBezTo>
                      <a:pt x="4" y="211"/>
                      <a:pt x="4" y="211"/>
                      <a:pt x="4" y="211"/>
                    </a:cubicBezTo>
                    <a:cubicBezTo>
                      <a:pt x="2" y="214"/>
                      <a:pt x="2" y="214"/>
                      <a:pt x="2" y="214"/>
                    </a:cubicBezTo>
                    <a:cubicBezTo>
                      <a:pt x="2" y="214"/>
                      <a:pt x="2" y="214"/>
                      <a:pt x="2" y="215"/>
                    </a:cubicBezTo>
                    <a:cubicBezTo>
                      <a:pt x="2" y="215"/>
                      <a:pt x="2" y="216"/>
                      <a:pt x="2" y="216"/>
                    </a:cubicBezTo>
                    <a:cubicBezTo>
                      <a:pt x="4" y="217"/>
                      <a:pt x="4" y="217"/>
                      <a:pt x="4" y="217"/>
                    </a:cubicBezTo>
                    <a:cubicBezTo>
                      <a:pt x="2" y="219"/>
                      <a:pt x="2" y="219"/>
                      <a:pt x="2" y="219"/>
                    </a:cubicBezTo>
                    <a:cubicBezTo>
                      <a:pt x="2" y="220"/>
                      <a:pt x="2" y="220"/>
                      <a:pt x="2" y="221"/>
                    </a:cubicBezTo>
                    <a:cubicBezTo>
                      <a:pt x="2" y="221"/>
                      <a:pt x="2" y="221"/>
                      <a:pt x="3" y="222"/>
                    </a:cubicBezTo>
                    <a:cubicBezTo>
                      <a:pt x="5" y="223"/>
                      <a:pt x="5" y="223"/>
                      <a:pt x="5" y="223"/>
                    </a:cubicBezTo>
                    <a:cubicBezTo>
                      <a:pt x="1" y="226"/>
                      <a:pt x="1" y="226"/>
                      <a:pt x="1" y="226"/>
                    </a:cubicBezTo>
                    <a:cubicBezTo>
                      <a:pt x="1" y="226"/>
                      <a:pt x="1" y="227"/>
                      <a:pt x="1" y="227"/>
                    </a:cubicBezTo>
                    <a:cubicBezTo>
                      <a:pt x="1" y="228"/>
                      <a:pt x="1" y="228"/>
                      <a:pt x="2" y="228"/>
                    </a:cubicBezTo>
                    <a:cubicBezTo>
                      <a:pt x="4" y="230"/>
                      <a:pt x="4" y="230"/>
                      <a:pt x="4" y="230"/>
                    </a:cubicBezTo>
                    <a:cubicBezTo>
                      <a:pt x="2" y="231"/>
                      <a:pt x="2" y="231"/>
                      <a:pt x="2" y="231"/>
                    </a:cubicBezTo>
                    <a:cubicBezTo>
                      <a:pt x="1" y="231"/>
                      <a:pt x="1" y="232"/>
                      <a:pt x="1" y="232"/>
                    </a:cubicBezTo>
                    <a:cubicBezTo>
                      <a:pt x="1" y="233"/>
                      <a:pt x="1" y="233"/>
                      <a:pt x="1" y="233"/>
                    </a:cubicBezTo>
                    <a:cubicBezTo>
                      <a:pt x="5" y="235"/>
                      <a:pt x="5" y="235"/>
                      <a:pt x="5" y="235"/>
                    </a:cubicBezTo>
                    <a:cubicBezTo>
                      <a:pt x="3" y="238"/>
                      <a:pt x="3" y="238"/>
                      <a:pt x="3" y="238"/>
                    </a:cubicBezTo>
                    <a:cubicBezTo>
                      <a:pt x="2" y="238"/>
                      <a:pt x="2" y="239"/>
                      <a:pt x="2" y="239"/>
                    </a:cubicBezTo>
                    <a:cubicBezTo>
                      <a:pt x="3" y="239"/>
                      <a:pt x="3" y="240"/>
                      <a:pt x="3" y="240"/>
                    </a:cubicBezTo>
                    <a:cubicBezTo>
                      <a:pt x="5" y="241"/>
                      <a:pt x="5" y="241"/>
                      <a:pt x="5" y="241"/>
                    </a:cubicBezTo>
                    <a:cubicBezTo>
                      <a:pt x="2" y="243"/>
                      <a:pt x="2" y="243"/>
                      <a:pt x="2" y="243"/>
                    </a:cubicBezTo>
                    <a:cubicBezTo>
                      <a:pt x="1" y="243"/>
                      <a:pt x="1" y="243"/>
                      <a:pt x="1" y="244"/>
                    </a:cubicBezTo>
                    <a:cubicBezTo>
                      <a:pt x="1" y="244"/>
                      <a:pt x="1" y="245"/>
                      <a:pt x="2" y="245"/>
                    </a:cubicBezTo>
                    <a:cubicBezTo>
                      <a:pt x="5" y="247"/>
                      <a:pt x="5" y="247"/>
                      <a:pt x="5" y="247"/>
                    </a:cubicBezTo>
                    <a:cubicBezTo>
                      <a:pt x="3" y="250"/>
                      <a:pt x="3" y="250"/>
                      <a:pt x="3" y="250"/>
                    </a:cubicBezTo>
                    <a:cubicBezTo>
                      <a:pt x="2" y="250"/>
                      <a:pt x="2" y="250"/>
                      <a:pt x="2" y="251"/>
                    </a:cubicBezTo>
                    <a:cubicBezTo>
                      <a:pt x="3" y="251"/>
                      <a:pt x="3" y="252"/>
                      <a:pt x="3" y="252"/>
                    </a:cubicBezTo>
                    <a:cubicBezTo>
                      <a:pt x="6" y="253"/>
                      <a:pt x="6" y="253"/>
                      <a:pt x="6" y="253"/>
                    </a:cubicBezTo>
                    <a:cubicBezTo>
                      <a:pt x="3" y="255"/>
                      <a:pt x="3" y="255"/>
                      <a:pt x="3" y="255"/>
                    </a:cubicBezTo>
                    <a:cubicBezTo>
                      <a:pt x="2" y="255"/>
                      <a:pt x="2" y="256"/>
                      <a:pt x="2" y="256"/>
                    </a:cubicBezTo>
                    <a:cubicBezTo>
                      <a:pt x="2" y="257"/>
                      <a:pt x="2" y="257"/>
                      <a:pt x="3" y="258"/>
                    </a:cubicBezTo>
                    <a:cubicBezTo>
                      <a:pt x="5" y="259"/>
                      <a:pt x="5" y="259"/>
                      <a:pt x="5" y="259"/>
                    </a:cubicBezTo>
                    <a:cubicBezTo>
                      <a:pt x="1" y="260"/>
                      <a:pt x="1" y="260"/>
                      <a:pt x="1" y="260"/>
                    </a:cubicBezTo>
                    <a:cubicBezTo>
                      <a:pt x="1" y="260"/>
                      <a:pt x="0" y="261"/>
                      <a:pt x="0" y="262"/>
                    </a:cubicBezTo>
                    <a:cubicBezTo>
                      <a:pt x="0" y="262"/>
                      <a:pt x="1" y="263"/>
                      <a:pt x="1" y="263"/>
                    </a:cubicBezTo>
                    <a:cubicBezTo>
                      <a:pt x="5" y="266"/>
                      <a:pt x="5" y="266"/>
                      <a:pt x="5" y="266"/>
                    </a:cubicBezTo>
                    <a:cubicBezTo>
                      <a:pt x="2" y="267"/>
                      <a:pt x="2" y="267"/>
                      <a:pt x="2" y="267"/>
                    </a:cubicBezTo>
                    <a:cubicBezTo>
                      <a:pt x="2" y="268"/>
                      <a:pt x="2" y="268"/>
                      <a:pt x="2" y="269"/>
                    </a:cubicBezTo>
                    <a:cubicBezTo>
                      <a:pt x="1" y="269"/>
                      <a:pt x="2" y="270"/>
                      <a:pt x="2" y="270"/>
                    </a:cubicBezTo>
                    <a:cubicBezTo>
                      <a:pt x="5" y="271"/>
                      <a:pt x="5" y="271"/>
                      <a:pt x="5" y="271"/>
                    </a:cubicBezTo>
                    <a:cubicBezTo>
                      <a:pt x="2" y="273"/>
                      <a:pt x="2" y="273"/>
                      <a:pt x="2" y="273"/>
                    </a:cubicBezTo>
                    <a:cubicBezTo>
                      <a:pt x="2" y="274"/>
                      <a:pt x="1" y="274"/>
                      <a:pt x="2" y="275"/>
                    </a:cubicBezTo>
                    <a:cubicBezTo>
                      <a:pt x="2" y="275"/>
                      <a:pt x="2" y="276"/>
                      <a:pt x="2" y="276"/>
                    </a:cubicBezTo>
                    <a:cubicBezTo>
                      <a:pt x="5" y="277"/>
                      <a:pt x="5" y="277"/>
                      <a:pt x="5" y="277"/>
                    </a:cubicBezTo>
                    <a:cubicBezTo>
                      <a:pt x="3" y="279"/>
                      <a:pt x="3" y="279"/>
                      <a:pt x="3" y="279"/>
                    </a:cubicBezTo>
                    <a:cubicBezTo>
                      <a:pt x="2" y="279"/>
                      <a:pt x="2" y="280"/>
                      <a:pt x="2" y="280"/>
                    </a:cubicBezTo>
                    <a:cubicBezTo>
                      <a:pt x="2" y="281"/>
                      <a:pt x="3" y="281"/>
                      <a:pt x="3" y="281"/>
                    </a:cubicBezTo>
                    <a:cubicBezTo>
                      <a:pt x="5" y="283"/>
                      <a:pt x="5" y="283"/>
                      <a:pt x="5" y="283"/>
                    </a:cubicBezTo>
                    <a:cubicBezTo>
                      <a:pt x="2" y="287"/>
                      <a:pt x="2" y="287"/>
                      <a:pt x="2" y="287"/>
                    </a:cubicBezTo>
                    <a:cubicBezTo>
                      <a:pt x="2" y="287"/>
                      <a:pt x="2" y="288"/>
                      <a:pt x="2" y="288"/>
                    </a:cubicBezTo>
                    <a:cubicBezTo>
                      <a:pt x="2" y="288"/>
                      <a:pt x="3" y="289"/>
                      <a:pt x="3" y="289"/>
                    </a:cubicBezTo>
                    <a:cubicBezTo>
                      <a:pt x="4" y="290"/>
                      <a:pt x="4" y="290"/>
                      <a:pt x="4" y="290"/>
                    </a:cubicBezTo>
                    <a:cubicBezTo>
                      <a:pt x="2" y="291"/>
                      <a:pt x="2" y="291"/>
                      <a:pt x="2" y="291"/>
                    </a:cubicBezTo>
                    <a:cubicBezTo>
                      <a:pt x="1" y="292"/>
                      <a:pt x="1" y="292"/>
                      <a:pt x="1" y="293"/>
                    </a:cubicBezTo>
                    <a:cubicBezTo>
                      <a:pt x="1" y="293"/>
                      <a:pt x="1" y="294"/>
                      <a:pt x="2" y="294"/>
                    </a:cubicBezTo>
                    <a:cubicBezTo>
                      <a:pt x="5" y="296"/>
                      <a:pt x="5" y="296"/>
                      <a:pt x="5" y="296"/>
                    </a:cubicBezTo>
                    <a:cubicBezTo>
                      <a:pt x="2" y="299"/>
                      <a:pt x="2" y="299"/>
                      <a:pt x="2" y="299"/>
                    </a:cubicBezTo>
                    <a:cubicBezTo>
                      <a:pt x="2" y="299"/>
                      <a:pt x="1" y="299"/>
                      <a:pt x="1" y="300"/>
                    </a:cubicBezTo>
                    <a:cubicBezTo>
                      <a:pt x="1" y="300"/>
                      <a:pt x="2" y="301"/>
                      <a:pt x="2" y="301"/>
                    </a:cubicBezTo>
                    <a:cubicBezTo>
                      <a:pt x="4" y="302"/>
                      <a:pt x="4" y="302"/>
                      <a:pt x="4" y="302"/>
                    </a:cubicBezTo>
                    <a:cubicBezTo>
                      <a:pt x="2" y="303"/>
                      <a:pt x="2" y="303"/>
                      <a:pt x="2" y="303"/>
                    </a:cubicBezTo>
                    <a:cubicBezTo>
                      <a:pt x="2" y="304"/>
                      <a:pt x="1" y="304"/>
                      <a:pt x="1" y="305"/>
                    </a:cubicBezTo>
                    <a:cubicBezTo>
                      <a:pt x="1" y="305"/>
                      <a:pt x="2" y="306"/>
                      <a:pt x="2" y="306"/>
                    </a:cubicBezTo>
                    <a:cubicBezTo>
                      <a:pt x="6" y="308"/>
                      <a:pt x="6" y="308"/>
                      <a:pt x="6" y="308"/>
                    </a:cubicBezTo>
                    <a:cubicBezTo>
                      <a:pt x="2" y="311"/>
                      <a:pt x="2" y="311"/>
                      <a:pt x="2" y="311"/>
                    </a:cubicBezTo>
                    <a:cubicBezTo>
                      <a:pt x="2" y="311"/>
                      <a:pt x="2" y="312"/>
                      <a:pt x="2" y="312"/>
                    </a:cubicBezTo>
                    <a:cubicBezTo>
                      <a:pt x="2" y="313"/>
                      <a:pt x="2" y="313"/>
                      <a:pt x="3" y="313"/>
                    </a:cubicBezTo>
                    <a:cubicBezTo>
                      <a:pt x="4" y="314"/>
                      <a:pt x="4" y="314"/>
                      <a:pt x="4" y="314"/>
                    </a:cubicBezTo>
                    <a:cubicBezTo>
                      <a:pt x="1" y="315"/>
                      <a:pt x="1" y="315"/>
                      <a:pt x="1" y="315"/>
                    </a:cubicBezTo>
                    <a:cubicBezTo>
                      <a:pt x="1" y="315"/>
                      <a:pt x="0" y="315"/>
                      <a:pt x="0" y="316"/>
                    </a:cubicBezTo>
                    <a:cubicBezTo>
                      <a:pt x="0" y="316"/>
                      <a:pt x="1" y="317"/>
                      <a:pt x="1" y="317"/>
                    </a:cubicBezTo>
                    <a:cubicBezTo>
                      <a:pt x="4" y="319"/>
                      <a:pt x="4" y="319"/>
                      <a:pt x="4" y="319"/>
                    </a:cubicBezTo>
                    <a:cubicBezTo>
                      <a:pt x="1" y="322"/>
                      <a:pt x="1" y="322"/>
                      <a:pt x="1" y="322"/>
                    </a:cubicBezTo>
                    <a:cubicBezTo>
                      <a:pt x="1" y="322"/>
                      <a:pt x="1" y="322"/>
                      <a:pt x="1" y="323"/>
                    </a:cubicBezTo>
                    <a:cubicBezTo>
                      <a:pt x="1" y="323"/>
                      <a:pt x="1" y="324"/>
                      <a:pt x="2" y="324"/>
                    </a:cubicBezTo>
                    <a:cubicBezTo>
                      <a:pt x="4" y="325"/>
                      <a:pt x="4" y="325"/>
                      <a:pt x="4" y="325"/>
                    </a:cubicBezTo>
                    <a:cubicBezTo>
                      <a:pt x="2" y="326"/>
                      <a:pt x="2" y="326"/>
                      <a:pt x="2" y="326"/>
                    </a:cubicBezTo>
                    <a:cubicBezTo>
                      <a:pt x="1" y="326"/>
                      <a:pt x="1" y="326"/>
                      <a:pt x="0" y="327"/>
                    </a:cubicBezTo>
                    <a:cubicBezTo>
                      <a:pt x="0" y="328"/>
                      <a:pt x="1" y="328"/>
                      <a:pt x="1" y="328"/>
                    </a:cubicBezTo>
                    <a:cubicBezTo>
                      <a:pt x="4" y="330"/>
                      <a:pt x="4" y="330"/>
                      <a:pt x="4" y="330"/>
                    </a:cubicBezTo>
                    <a:cubicBezTo>
                      <a:pt x="2" y="333"/>
                      <a:pt x="2" y="333"/>
                      <a:pt x="2" y="333"/>
                    </a:cubicBezTo>
                    <a:cubicBezTo>
                      <a:pt x="2" y="333"/>
                      <a:pt x="2" y="334"/>
                      <a:pt x="2" y="334"/>
                    </a:cubicBezTo>
                    <a:cubicBezTo>
                      <a:pt x="2" y="335"/>
                      <a:pt x="2" y="335"/>
                      <a:pt x="2" y="335"/>
                    </a:cubicBezTo>
                    <a:cubicBezTo>
                      <a:pt x="5" y="337"/>
                      <a:pt x="5" y="337"/>
                      <a:pt x="5" y="337"/>
                    </a:cubicBezTo>
                    <a:cubicBezTo>
                      <a:pt x="2" y="337"/>
                      <a:pt x="2" y="337"/>
                      <a:pt x="2" y="337"/>
                    </a:cubicBezTo>
                    <a:cubicBezTo>
                      <a:pt x="2" y="337"/>
                      <a:pt x="1" y="338"/>
                      <a:pt x="1" y="338"/>
                    </a:cubicBezTo>
                    <a:cubicBezTo>
                      <a:pt x="1" y="339"/>
                      <a:pt x="1" y="339"/>
                      <a:pt x="2" y="340"/>
                    </a:cubicBezTo>
                    <a:cubicBezTo>
                      <a:pt x="4" y="342"/>
                      <a:pt x="4" y="342"/>
                      <a:pt x="4" y="342"/>
                    </a:cubicBezTo>
                    <a:cubicBezTo>
                      <a:pt x="1" y="344"/>
                      <a:pt x="1" y="344"/>
                      <a:pt x="1" y="344"/>
                    </a:cubicBezTo>
                    <a:cubicBezTo>
                      <a:pt x="1" y="344"/>
                      <a:pt x="1" y="345"/>
                      <a:pt x="1" y="345"/>
                    </a:cubicBezTo>
                    <a:cubicBezTo>
                      <a:pt x="1" y="346"/>
                      <a:pt x="1" y="346"/>
                      <a:pt x="1" y="347"/>
                    </a:cubicBezTo>
                    <a:cubicBezTo>
                      <a:pt x="5" y="349"/>
                      <a:pt x="5" y="349"/>
                      <a:pt x="5" y="349"/>
                    </a:cubicBezTo>
                    <a:cubicBezTo>
                      <a:pt x="2" y="350"/>
                      <a:pt x="2" y="350"/>
                      <a:pt x="2" y="350"/>
                    </a:cubicBezTo>
                    <a:cubicBezTo>
                      <a:pt x="1" y="350"/>
                      <a:pt x="1" y="351"/>
                      <a:pt x="1" y="351"/>
                    </a:cubicBezTo>
                    <a:cubicBezTo>
                      <a:pt x="1" y="352"/>
                      <a:pt x="1" y="352"/>
                      <a:pt x="1" y="353"/>
                    </a:cubicBezTo>
                    <a:cubicBezTo>
                      <a:pt x="5" y="355"/>
                      <a:pt x="5" y="355"/>
                      <a:pt x="5" y="355"/>
                    </a:cubicBezTo>
                    <a:cubicBezTo>
                      <a:pt x="1" y="355"/>
                      <a:pt x="1" y="355"/>
                      <a:pt x="1" y="355"/>
                    </a:cubicBezTo>
                    <a:cubicBezTo>
                      <a:pt x="1" y="355"/>
                      <a:pt x="0" y="356"/>
                      <a:pt x="0" y="356"/>
                    </a:cubicBezTo>
                    <a:cubicBezTo>
                      <a:pt x="0" y="357"/>
                      <a:pt x="0" y="358"/>
                      <a:pt x="1" y="358"/>
                    </a:cubicBezTo>
                    <a:cubicBezTo>
                      <a:pt x="4" y="360"/>
                      <a:pt x="4" y="360"/>
                      <a:pt x="4" y="360"/>
                    </a:cubicBezTo>
                    <a:cubicBezTo>
                      <a:pt x="2" y="363"/>
                      <a:pt x="2" y="363"/>
                      <a:pt x="2" y="363"/>
                    </a:cubicBezTo>
                    <a:cubicBezTo>
                      <a:pt x="1" y="364"/>
                      <a:pt x="1" y="364"/>
                      <a:pt x="1" y="365"/>
                    </a:cubicBezTo>
                    <a:cubicBezTo>
                      <a:pt x="1" y="365"/>
                      <a:pt x="2" y="365"/>
                      <a:pt x="2" y="366"/>
                    </a:cubicBezTo>
                    <a:cubicBezTo>
                      <a:pt x="6" y="368"/>
                      <a:pt x="6" y="368"/>
                      <a:pt x="6" y="368"/>
                    </a:cubicBezTo>
                    <a:cubicBezTo>
                      <a:pt x="3" y="369"/>
                      <a:pt x="3" y="369"/>
                      <a:pt x="3" y="369"/>
                    </a:cubicBezTo>
                    <a:cubicBezTo>
                      <a:pt x="3" y="370"/>
                      <a:pt x="2" y="370"/>
                      <a:pt x="2" y="371"/>
                    </a:cubicBezTo>
                    <a:cubicBezTo>
                      <a:pt x="2" y="371"/>
                      <a:pt x="3" y="372"/>
                      <a:pt x="3" y="372"/>
                    </a:cubicBezTo>
                    <a:cubicBezTo>
                      <a:pt x="4" y="373"/>
                      <a:pt x="4" y="373"/>
                      <a:pt x="4" y="373"/>
                    </a:cubicBezTo>
                    <a:cubicBezTo>
                      <a:pt x="2" y="375"/>
                      <a:pt x="2" y="375"/>
                      <a:pt x="2" y="375"/>
                    </a:cubicBezTo>
                    <a:cubicBezTo>
                      <a:pt x="2" y="375"/>
                      <a:pt x="2" y="376"/>
                      <a:pt x="2" y="376"/>
                    </a:cubicBezTo>
                    <a:cubicBezTo>
                      <a:pt x="2" y="377"/>
                      <a:pt x="2" y="377"/>
                      <a:pt x="3" y="377"/>
                    </a:cubicBezTo>
                    <a:cubicBezTo>
                      <a:pt x="5" y="379"/>
                      <a:pt x="5" y="379"/>
                      <a:pt x="5" y="379"/>
                    </a:cubicBezTo>
                    <a:cubicBezTo>
                      <a:pt x="2" y="381"/>
                      <a:pt x="2" y="381"/>
                      <a:pt x="2" y="381"/>
                    </a:cubicBezTo>
                    <a:cubicBezTo>
                      <a:pt x="2" y="381"/>
                      <a:pt x="2" y="382"/>
                      <a:pt x="2" y="382"/>
                    </a:cubicBezTo>
                    <a:cubicBezTo>
                      <a:pt x="2" y="383"/>
                      <a:pt x="2" y="383"/>
                      <a:pt x="2" y="383"/>
                    </a:cubicBezTo>
                    <a:cubicBezTo>
                      <a:pt x="6" y="386"/>
                      <a:pt x="6" y="386"/>
                      <a:pt x="6" y="386"/>
                    </a:cubicBezTo>
                    <a:cubicBezTo>
                      <a:pt x="2" y="388"/>
                      <a:pt x="2" y="388"/>
                      <a:pt x="2" y="388"/>
                    </a:cubicBezTo>
                    <a:cubicBezTo>
                      <a:pt x="2" y="388"/>
                      <a:pt x="1" y="389"/>
                      <a:pt x="1" y="389"/>
                    </a:cubicBezTo>
                    <a:cubicBezTo>
                      <a:pt x="1" y="390"/>
                      <a:pt x="2" y="390"/>
                      <a:pt x="2" y="390"/>
                    </a:cubicBezTo>
                    <a:cubicBezTo>
                      <a:pt x="5" y="392"/>
                      <a:pt x="5" y="392"/>
                      <a:pt x="5" y="392"/>
                    </a:cubicBezTo>
                    <a:cubicBezTo>
                      <a:pt x="2" y="396"/>
                      <a:pt x="2" y="396"/>
                      <a:pt x="2" y="396"/>
                    </a:cubicBezTo>
                    <a:cubicBezTo>
                      <a:pt x="2" y="396"/>
                      <a:pt x="2" y="396"/>
                      <a:pt x="2" y="397"/>
                    </a:cubicBezTo>
                    <a:cubicBezTo>
                      <a:pt x="2" y="397"/>
                      <a:pt x="2" y="397"/>
                      <a:pt x="3" y="398"/>
                    </a:cubicBezTo>
                    <a:cubicBezTo>
                      <a:pt x="5" y="399"/>
                      <a:pt x="5" y="399"/>
                      <a:pt x="5" y="399"/>
                    </a:cubicBezTo>
                    <a:cubicBezTo>
                      <a:pt x="3" y="400"/>
                      <a:pt x="3" y="400"/>
                      <a:pt x="3" y="400"/>
                    </a:cubicBezTo>
                    <a:cubicBezTo>
                      <a:pt x="2" y="400"/>
                      <a:pt x="2" y="401"/>
                      <a:pt x="2" y="402"/>
                    </a:cubicBezTo>
                    <a:cubicBezTo>
                      <a:pt x="2" y="402"/>
                      <a:pt x="2" y="403"/>
                      <a:pt x="3" y="403"/>
                    </a:cubicBezTo>
                    <a:cubicBezTo>
                      <a:pt x="5" y="404"/>
                      <a:pt x="5" y="404"/>
                      <a:pt x="5" y="404"/>
                    </a:cubicBezTo>
                    <a:cubicBezTo>
                      <a:pt x="2" y="407"/>
                      <a:pt x="2" y="407"/>
                      <a:pt x="2" y="407"/>
                    </a:cubicBezTo>
                    <a:cubicBezTo>
                      <a:pt x="2" y="407"/>
                      <a:pt x="2" y="408"/>
                      <a:pt x="2" y="408"/>
                    </a:cubicBezTo>
                    <a:cubicBezTo>
                      <a:pt x="2" y="408"/>
                      <a:pt x="2" y="409"/>
                      <a:pt x="2" y="409"/>
                    </a:cubicBezTo>
                    <a:cubicBezTo>
                      <a:pt x="4" y="410"/>
                      <a:pt x="4" y="410"/>
                      <a:pt x="4" y="410"/>
                    </a:cubicBezTo>
                    <a:cubicBezTo>
                      <a:pt x="2" y="414"/>
                      <a:pt x="2" y="414"/>
                      <a:pt x="2" y="414"/>
                    </a:cubicBezTo>
                    <a:cubicBezTo>
                      <a:pt x="2" y="414"/>
                      <a:pt x="2" y="415"/>
                      <a:pt x="2" y="415"/>
                    </a:cubicBezTo>
                    <a:cubicBezTo>
                      <a:pt x="2" y="415"/>
                      <a:pt x="2" y="416"/>
                      <a:pt x="2" y="416"/>
                    </a:cubicBezTo>
                    <a:cubicBezTo>
                      <a:pt x="5" y="417"/>
                      <a:pt x="5" y="417"/>
                      <a:pt x="5" y="417"/>
                    </a:cubicBezTo>
                    <a:cubicBezTo>
                      <a:pt x="2" y="418"/>
                      <a:pt x="2" y="418"/>
                      <a:pt x="2" y="418"/>
                    </a:cubicBezTo>
                    <a:cubicBezTo>
                      <a:pt x="1" y="418"/>
                      <a:pt x="1" y="419"/>
                      <a:pt x="1" y="419"/>
                    </a:cubicBezTo>
                    <a:cubicBezTo>
                      <a:pt x="1" y="420"/>
                      <a:pt x="1" y="421"/>
                      <a:pt x="1" y="421"/>
                    </a:cubicBezTo>
                    <a:cubicBezTo>
                      <a:pt x="5" y="423"/>
                      <a:pt x="5" y="423"/>
                      <a:pt x="5" y="423"/>
                    </a:cubicBezTo>
                    <a:cubicBezTo>
                      <a:pt x="1" y="425"/>
                      <a:pt x="1" y="425"/>
                      <a:pt x="1" y="425"/>
                    </a:cubicBezTo>
                    <a:cubicBezTo>
                      <a:pt x="1" y="425"/>
                      <a:pt x="1" y="426"/>
                      <a:pt x="1" y="426"/>
                    </a:cubicBezTo>
                    <a:cubicBezTo>
                      <a:pt x="1" y="427"/>
                      <a:pt x="1" y="427"/>
                      <a:pt x="1" y="428"/>
                    </a:cubicBezTo>
                    <a:cubicBezTo>
                      <a:pt x="4" y="429"/>
                      <a:pt x="4" y="429"/>
                      <a:pt x="4" y="429"/>
                    </a:cubicBezTo>
                    <a:cubicBezTo>
                      <a:pt x="2" y="431"/>
                      <a:pt x="2" y="431"/>
                      <a:pt x="2" y="431"/>
                    </a:cubicBezTo>
                    <a:cubicBezTo>
                      <a:pt x="1" y="431"/>
                      <a:pt x="1" y="432"/>
                      <a:pt x="1" y="432"/>
                    </a:cubicBezTo>
                    <a:cubicBezTo>
                      <a:pt x="1" y="433"/>
                      <a:pt x="1" y="433"/>
                      <a:pt x="2" y="433"/>
                    </a:cubicBezTo>
                    <a:cubicBezTo>
                      <a:pt x="5" y="435"/>
                      <a:pt x="5" y="435"/>
                      <a:pt x="5" y="435"/>
                    </a:cubicBezTo>
                    <a:cubicBezTo>
                      <a:pt x="2" y="438"/>
                      <a:pt x="2" y="438"/>
                      <a:pt x="2" y="438"/>
                    </a:cubicBezTo>
                    <a:cubicBezTo>
                      <a:pt x="1" y="438"/>
                      <a:pt x="1" y="438"/>
                      <a:pt x="1" y="439"/>
                    </a:cubicBezTo>
                    <a:cubicBezTo>
                      <a:pt x="1" y="439"/>
                      <a:pt x="1" y="440"/>
                      <a:pt x="2" y="440"/>
                    </a:cubicBezTo>
                    <a:cubicBezTo>
                      <a:pt x="5" y="442"/>
                      <a:pt x="5" y="442"/>
                      <a:pt x="5" y="442"/>
                    </a:cubicBezTo>
                    <a:cubicBezTo>
                      <a:pt x="2" y="445"/>
                      <a:pt x="2" y="445"/>
                      <a:pt x="2" y="445"/>
                    </a:cubicBezTo>
                    <a:cubicBezTo>
                      <a:pt x="2" y="446"/>
                      <a:pt x="2" y="446"/>
                      <a:pt x="2" y="447"/>
                    </a:cubicBezTo>
                    <a:cubicBezTo>
                      <a:pt x="2" y="447"/>
                      <a:pt x="2" y="447"/>
                      <a:pt x="3" y="448"/>
                    </a:cubicBezTo>
                    <a:cubicBezTo>
                      <a:pt x="5" y="449"/>
                      <a:pt x="5" y="449"/>
                      <a:pt x="5" y="449"/>
                    </a:cubicBezTo>
                    <a:cubicBezTo>
                      <a:pt x="2" y="452"/>
                      <a:pt x="2" y="452"/>
                      <a:pt x="2" y="452"/>
                    </a:cubicBezTo>
                    <a:cubicBezTo>
                      <a:pt x="2" y="453"/>
                      <a:pt x="2" y="453"/>
                      <a:pt x="2" y="454"/>
                    </a:cubicBezTo>
                    <a:cubicBezTo>
                      <a:pt x="2" y="454"/>
                      <a:pt x="2" y="454"/>
                      <a:pt x="2" y="455"/>
                    </a:cubicBezTo>
                    <a:cubicBezTo>
                      <a:pt x="5" y="456"/>
                      <a:pt x="5" y="456"/>
                      <a:pt x="5" y="456"/>
                    </a:cubicBezTo>
                    <a:cubicBezTo>
                      <a:pt x="3" y="459"/>
                      <a:pt x="3" y="459"/>
                      <a:pt x="3" y="459"/>
                    </a:cubicBezTo>
                    <a:cubicBezTo>
                      <a:pt x="2" y="460"/>
                      <a:pt x="3" y="461"/>
                      <a:pt x="3" y="461"/>
                    </a:cubicBezTo>
                    <a:cubicBezTo>
                      <a:pt x="5" y="462"/>
                      <a:pt x="5" y="462"/>
                      <a:pt x="5" y="462"/>
                    </a:cubicBezTo>
                    <a:cubicBezTo>
                      <a:pt x="2" y="463"/>
                      <a:pt x="2" y="463"/>
                      <a:pt x="2" y="463"/>
                    </a:cubicBezTo>
                    <a:cubicBezTo>
                      <a:pt x="2" y="463"/>
                      <a:pt x="1" y="463"/>
                      <a:pt x="1" y="464"/>
                    </a:cubicBezTo>
                    <a:cubicBezTo>
                      <a:pt x="1" y="464"/>
                      <a:pt x="1" y="465"/>
                      <a:pt x="2" y="465"/>
                    </a:cubicBezTo>
                    <a:cubicBezTo>
                      <a:pt x="6" y="468"/>
                      <a:pt x="6" y="468"/>
                      <a:pt x="6" y="468"/>
                    </a:cubicBezTo>
                    <a:cubicBezTo>
                      <a:pt x="3" y="470"/>
                      <a:pt x="3" y="470"/>
                      <a:pt x="3" y="470"/>
                    </a:cubicBezTo>
                    <a:cubicBezTo>
                      <a:pt x="2" y="471"/>
                      <a:pt x="2" y="471"/>
                      <a:pt x="2" y="472"/>
                    </a:cubicBezTo>
                    <a:cubicBezTo>
                      <a:pt x="2" y="472"/>
                      <a:pt x="2" y="473"/>
                      <a:pt x="3" y="473"/>
                    </a:cubicBezTo>
                    <a:cubicBezTo>
                      <a:pt x="6" y="475"/>
                      <a:pt x="6" y="475"/>
                      <a:pt x="6" y="475"/>
                    </a:cubicBezTo>
                    <a:cubicBezTo>
                      <a:pt x="3" y="478"/>
                      <a:pt x="3" y="478"/>
                      <a:pt x="3" y="478"/>
                    </a:cubicBezTo>
                    <a:cubicBezTo>
                      <a:pt x="2" y="478"/>
                      <a:pt x="2" y="479"/>
                      <a:pt x="2" y="479"/>
                    </a:cubicBezTo>
                    <a:cubicBezTo>
                      <a:pt x="2" y="480"/>
                      <a:pt x="3" y="480"/>
                      <a:pt x="3" y="480"/>
                    </a:cubicBezTo>
                    <a:cubicBezTo>
                      <a:pt x="4" y="481"/>
                      <a:pt x="4" y="481"/>
                      <a:pt x="4" y="481"/>
                    </a:cubicBezTo>
                    <a:cubicBezTo>
                      <a:pt x="1" y="484"/>
                      <a:pt x="1" y="484"/>
                      <a:pt x="1" y="484"/>
                    </a:cubicBezTo>
                    <a:cubicBezTo>
                      <a:pt x="0" y="484"/>
                      <a:pt x="0" y="484"/>
                      <a:pt x="0" y="485"/>
                    </a:cubicBezTo>
                    <a:cubicBezTo>
                      <a:pt x="0" y="485"/>
                      <a:pt x="1" y="486"/>
                      <a:pt x="1" y="486"/>
                    </a:cubicBezTo>
                    <a:cubicBezTo>
                      <a:pt x="5" y="488"/>
                      <a:pt x="5" y="488"/>
                      <a:pt x="5" y="488"/>
                    </a:cubicBezTo>
                    <a:cubicBezTo>
                      <a:pt x="1" y="490"/>
                      <a:pt x="1" y="490"/>
                      <a:pt x="1" y="490"/>
                    </a:cubicBezTo>
                    <a:cubicBezTo>
                      <a:pt x="1" y="490"/>
                      <a:pt x="0" y="490"/>
                      <a:pt x="0" y="491"/>
                    </a:cubicBezTo>
                    <a:cubicBezTo>
                      <a:pt x="0" y="491"/>
                      <a:pt x="1" y="492"/>
                      <a:pt x="1" y="492"/>
                    </a:cubicBezTo>
                    <a:cubicBezTo>
                      <a:pt x="5" y="494"/>
                      <a:pt x="5" y="494"/>
                      <a:pt x="5" y="494"/>
                    </a:cubicBezTo>
                    <a:cubicBezTo>
                      <a:pt x="3" y="495"/>
                      <a:pt x="3" y="495"/>
                      <a:pt x="3" y="495"/>
                    </a:cubicBezTo>
                    <a:cubicBezTo>
                      <a:pt x="2" y="495"/>
                      <a:pt x="2" y="495"/>
                      <a:pt x="2" y="496"/>
                    </a:cubicBezTo>
                    <a:cubicBezTo>
                      <a:pt x="1" y="497"/>
                      <a:pt x="2" y="497"/>
                      <a:pt x="2" y="498"/>
                    </a:cubicBezTo>
                    <a:cubicBezTo>
                      <a:pt x="5" y="499"/>
                      <a:pt x="5" y="499"/>
                      <a:pt x="5" y="499"/>
                    </a:cubicBezTo>
                    <a:cubicBezTo>
                      <a:pt x="3" y="501"/>
                      <a:pt x="3" y="501"/>
                      <a:pt x="3" y="501"/>
                    </a:cubicBezTo>
                    <a:cubicBezTo>
                      <a:pt x="2" y="501"/>
                      <a:pt x="2" y="501"/>
                      <a:pt x="2" y="502"/>
                    </a:cubicBezTo>
                    <a:cubicBezTo>
                      <a:pt x="2" y="502"/>
                      <a:pt x="2" y="503"/>
                      <a:pt x="3" y="503"/>
                    </a:cubicBezTo>
                    <a:cubicBezTo>
                      <a:pt x="4" y="504"/>
                      <a:pt x="4" y="504"/>
                      <a:pt x="4" y="504"/>
                    </a:cubicBezTo>
                    <a:cubicBezTo>
                      <a:pt x="2" y="506"/>
                      <a:pt x="2" y="506"/>
                      <a:pt x="2" y="506"/>
                    </a:cubicBezTo>
                    <a:cubicBezTo>
                      <a:pt x="2" y="506"/>
                      <a:pt x="1" y="506"/>
                      <a:pt x="1" y="507"/>
                    </a:cubicBezTo>
                    <a:cubicBezTo>
                      <a:pt x="2" y="507"/>
                      <a:pt x="2" y="508"/>
                      <a:pt x="2" y="508"/>
                    </a:cubicBezTo>
                    <a:cubicBezTo>
                      <a:pt x="5" y="510"/>
                      <a:pt x="5" y="510"/>
                      <a:pt x="5" y="510"/>
                    </a:cubicBezTo>
                    <a:cubicBezTo>
                      <a:pt x="2" y="510"/>
                      <a:pt x="2" y="510"/>
                      <a:pt x="2" y="510"/>
                    </a:cubicBezTo>
                    <a:cubicBezTo>
                      <a:pt x="2" y="510"/>
                      <a:pt x="1" y="511"/>
                      <a:pt x="1" y="511"/>
                    </a:cubicBezTo>
                    <a:cubicBezTo>
                      <a:pt x="1" y="512"/>
                      <a:pt x="1" y="512"/>
                      <a:pt x="2" y="513"/>
                    </a:cubicBezTo>
                    <a:cubicBezTo>
                      <a:pt x="4" y="515"/>
                      <a:pt x="4" y="515"/>
                      <a:pt x="4" y="515"/>
                    </a:cubicBezTo>
                    <a:cubicBezTo>
                      <a:pt x="2" y="516"/>
                      <a:pt x="2" y="516"/>
                      <a:pt x="2" y="516"/>
                    </a:cubicBezTo>
                    <a:cubicBezTo>
                      <a:pt x="1" y="516"/>
                      <a:pt x="1" y="516"/>
                      <a:pt x="1" y="517"/>
                    </a:cubicBezTo>
                    <a:cubicBezTo>
                      <a:pt x="1" y="517"/>
                      <a:pt x="1" y="518"/>
                      <a:pt x="2" y="518"/>
                    </a:cubicBezTo>
                    <a:cubicBezTo>
                      <a:pt x="4" y="520"/>
                      <a:pt x="4" y="520"/>
                      <a:pt x="4" y="520"/>
                    </a:cubicBezTo>
                    <a:cubicBezTo>
                      <a:pt x="1" y="522"/>
                      <a:pt x="1" y="522"/>
                      <a:pt x="1" y="522"/>
                    </a:cubicBezTo>
                    <a:cubicBezTo>
                      <a:pt x="0" y="522"/>
                      <a:pt x="0" y="523"/>
                      <a:pt x="0" y="523"/>
                    </a:cubicBezTo>
                    <a:cubicBezTo>
                      <a:pt x="0" y="524"/>
                      <a:pt x="0" y="524"/>
                      <a:pt x="1" y="524"/>
                    </a:cubicBezTo>
                    <a:cubicBezTo>
                      <a:pt x="5" y="527"/>
                      <a:pt x="5" y="527"/>
                      <a:pt x="5" y="527"/>
                    </a:cubicBezTo>
                    <a:cubicBezTo>
                      <a:pt x="2" y="530"/>
                      <a:pt x="2" y="530"/>
                      <a:pt x="2" y="530"/>
                    </a:cubicBezTo>
                    <a:cubicBezTo>
                      <a:pt x="2" y="531"/>
                      <a:pt x="2" y="531"/>
                      <a:pt x="2" y="531"/>
                    </a:cubicBezTo>
                    <a:cubicBezTo>
                      <a:pt x="2" y="532"/>
                      <a:pt x="2" y="532"/>
                      <a:pt x="2" y="532"/>
                    </a:cubicBezTo>
                    <a:cubicBezTo>
                      <a:pt x="5" y="534"/>
                      <a:pt x="5" y="534"/>
                      <a:pt x="5" y="534"/>
                    </a:cubicBezTo>
                    <a:cubicBezTo>
                      <a:pt x="3" y="535"/>
                      <a:pt x="3" y="535"/>
                      <a:pt x="3" y="535"/>
                    </a:cubicBezTo>
                    <a:cubicBezTo>
                      <a:pt x="3" y="535"/>
                      <a:pt x="2" y="536"/>
                      <a:pt x="2" y="536"/>
                    </a:cubicBezTo>
                    <a:cubicBezTo>
                      <a:pt x="2" y="537"/>
                      <a:pt x="2" y="537"/>
                      <a:pt x="3" y="538"/>
                    </a:cubicBezTo>
                    <a:cubicBezTo>
                      <a:pt x="5" y="539"/>
                      <a:pt x="5" y="539"/>
                      <a:pt x="5" y="539"/>
                    </a:cubicBezTo>
                    <a:cubicBezTo>
                      <a:pt x="3" y="541"/>
                      <a:pt x="3" y="541"/>
                      <a:pt x="3" y="541"/>
                    </a:cubicBezTo>
                    <a:cubicBezTo>
                      <a:pt x="2" y="542"/>
                      <a:pt x="2" y="542"/>
                      <a:pt x="2" y="542"/>
                    </a:cubicBezTo>
                    <a:cubicBezTo>
                      <a:pt x="2" y="543"/>
                      <a:pt x="3" y="543"/>
                      <a:pt x="3" y="543"/>
                    </a:cubicBezTo>
                    <a:cubicBezTo>
                      <a:pt x="5" y="545"/>
                      <a:pt x="5" y="545"/>
                      <a:pt x="5" y="545"/>
                    </a:cubicBezTo>
                    <a:cubicBezTo>
                      <a:pt x="3" y="548"/>
                      <a:pt x="3" y="548"/>
                      <a:pt x="3" y="548"/>
                    </a:cubicBezTo>
                    <a:cubicBezTo>
                      <a:pt x="2" y="548"/>
                      <a:pt x="2" y="549"/>
                      <a:pt x="2" y="549"/>
                    </a:cubicBezTo>
                    <a:cubicBezTo>
                      <a:pt x="2" y="550"/>
                      <a:pt x="3" y="550"/>
                      <a:pt x="3" y="550"/>
                    </a:cubicBezTo>
                    <a:cubicBezTo>
                      <a:pt x="5" y="552"/>
                      <a:pt x="5" y="552"/>
                      <a:pt x="5" y="552"/>
                    </a:cubicBezTo>
                    <a:cubicBezTo>
                      <a:pt x="3" y="554"/>
                      <a:pt x="3" y="554"/>
                      <a:pt x="3" y="554"/>
                    </a:cubicBezTo>
                    <a:cubicBezTo>
                      <a:pt x="2" y="554"/>
                      <a:pt x="2" y="555"/>
                      <a:pt x="2" y="555"/>
                    </a:cubicBezTo>
                    <a:cubicBezTo>
                      <a:pt x="2" y="556"/>
                      <a:pt x="2" y="556"/>
                      <a:pt x="3" y="556"/>
                    </a:cubicBezTo>
                    <a:cubicBezTo>
                      <a:pt x="4" y="557"/>
                      <a:pt x="4" y="557"/>
                      <a:pt x="4" y="557"/>
                    </a:cubicBezTo>
                    <a:cubicBezTo>
                      <a:pt x="1" y="560"/>
                      <a:pt x="1" y="560"/>
                      <a:pt x="1" y="560"/>
                    </a:cubicBezTo>
                    <a:cubicBezTo>
                      <a:pt x="1" y="561"/>
                      <a:pt x="1" y="561"/>
                      <a:pt x="1" y="562"/>
                    </a:cubicBezTo>
                    <a:cubicBezTo>
                      <a:pt x="1" y="562"/>
                      <a:pt x="1" y="562"/>
                      <a:pt x="2" y="563"/>
                    </a:cubicBezTo>
                    <a:cubicBezTo>
                      <a:pt x="6" y="565"/>
                      <a:pt x="6" y="565"/>
                      <a:pt x="6" y="565"/>
                    </a:cubicBezTo>
                    <a:cubicBezTo>
                      <a:pt x="3" y="567"/>
                      <a:pt x="3" y="567"/>
                      <a:pt x="3" y="567"/>
                    </a:cubicBezTo>
                    <a:cubicBezTo>
                      <a:pt x="2" y="567"/>
                      <a:pt x="2" y="568"/>
                      <a:pt x="2" y="568"/>
                    </a:cubicBezTo>
                    <a:cubicBezTo>
                      <a:pt x="2" y="569"/>
                      <a:pt x="2" y="569"/>
                      <a:pt x="3" y="570"/>
                    </a:cubicBezTo>
                    <a:cubicBezTo>
                      <a:pt x="5" y="571"/>
                      <a:pt x="5" y="571"/>
                      <a:pt x="5" y="571"/>
                    </a:cubicBezTo>
                    <a:cubicBezTo>
                      <a:pt x="2" y="572"/>
                      <a:pt x="2" y="572"/>
                      <a:pt x="2" y="572"/>
                    </a:cubicBezTo>
                    <a:cubicBezTo>
                      <a:pt x="2" y="572"/>
                      <a:pt x="2" y="573"/>
                      <a:pt x="2" y="573"/>
                    </a:cubicBezTo>
                    <a:cubicBezTo>
                      <a:pt x="2" y="574"/>
                      <a:pt x="2" y="574"/>
                      <a:pt x="2" y="575"/>
                    </a:cubicBezTo>
                    <a:cubicBezTo>
                      <a:pt x="4" y="576"/>
                      <a:pt x="4" y="576"/>
                      <a:pt x="4" y="576"/>
                    </a:cubicBezTo>
                    <a:cubicBezTo>
                      <a:pt x="2" y="578"/>
                      <a:pt x="2" y="578"/>
                      <a:pt x="2" y="578"/>
                    </a:cubicBezTo>
                    <a:cubicBezTo>
                      <a:pt x="2" y="578"/>
                      <a:pt x="2" y="579"/>
                      <a:pt x="2" y="579"/>
                    </a:cubicBezTo>
                    <a:cubicBezTo>
                      <a:pt x="2" y="580"/>
                      <a:pt x="2" y="580"/>
                      <a:pt x="2" y="580"/>
                    </a:cubicBezTo>
                    <a:cubicBezTo>
                      <a:pt x="6" y="583"/>
                      <a:pt x="6" y="583"/>
                      <a:pt x="6" y="583"/>
                    </a:cubicBezTo>
                    <a:cubicBezTo>
                      <a:pt x="2" y="585"/>
                      <a:pt x="2" y="585"/>
                      <a:pt x="2" y="585"/>
                    </a:cubicBezTo>
                    <a:cubicBezTo>
                      <a:pt x="2" y="585"/>
                      <a:pt x="2" y="586"/>
                      <a:pt x="2" y="586"/>
                    </a:cubicBezTo>
                    <a:cubicBezTo>
                      <a:pt x="2" y="587"/>
                      <a:pt x="2" y="587"/>
                      <a:pt x="2" y="588"/>
                    </a:cubicBezTo>
                    <a:cubicBezTo>
                      <a:pt x="4" y="589"/>
                      <a:pt x="4" y="589"/>
                      <a:pt x="4" y="589"/>
                    </a:cubicBezTo>
                    <a:cubicBezTo>
                      <a:pt x="3" y="590"/>
                      <a:pt x="3" y="590"/>
                      <a:pt x="3" y="590"/>
                    </a:cubicBezTo>
                    <a:cubicBezTo>
                      <a:pt x="2" y="591"/>
                      <a:pt x="2" y="591"/>
                      <a:pt x="2" y="592"/>
                    </a:cubicBezTo>
                    <a:cubicBezTo>
                      <a:pt x="2" y="592"/>
                      <a:pt x="2" y="592"/>
                      <a:pt x="3" y="593"/>
                    </a:cubicBezTo>
                    <a:cubicBezTo>
                      <a:pt x="5" y="594"/>
                      <a:pt x="5" y="594"/>
                      <a:pt x="5" y="594"/>
                    </a:cubicBezTo>
                    <a:cubicBezTo>
                      <a:pt x="3" y="596"/>
                      <a:pt x="3" y="596"/>
                      <a:pt x="3" y="596"/>
                    </a:cubicBezTo>
                    <a:cubicBezTo>
                      <a:pt x="2" y="597"/>
                      <a:pt x="2" y="597"/>
                      <a:pt x="2" y="598"/>
                    </a:cubicBezTo>
                    <a:cubicBezTo>
                      <a:pt x="2" y="598"/>
                      <a:pt x="3" y="599"/>
                      <a:pt x="3" y="599"/>
                    </a:cubicBezTo>
                    <a:cubicBezTo>
                      <a:pt x="4" y="600"/>
                      <a:pt x="4" y="600"/>
                      <a:pt x="4" y="600"/>
                    </a:cubicBezTo>
                    <a:cubicBezTo>
                      <a:pt x="2" y="600"/>
                      <a:pt x="2" y="600"/>
                      <a:pt x="2" y="600"/>
                    </a:cubicBezTo>
                    <a:cubicBezTo>
                      <a:pt x="1" y="600"/>
                      <a:pt x="0" y="600"/>
                      <a:pt x="0" y="601"/>
                    </a:cubicBezTo>
                    <a:cubicBezTo>
                      <a:pt x="0" y="602"/>
                      <a:pt x="0" y="602"/>
                      <a:pt x="1" y="603"/>
                    </a:cubicBezTo>
                    <a:cubicBezTo>
                      <a:pt x="4" y="604"/>
                      <a:pt x="4" y="604"/>
                      <a:pt x="4" y="604"/>
                    </a:cubicBezTo>
                    <a:cubicBezTo>
                      <a:pt x="2" y="605"/>
                      <a:pt x="2" y="605"/>
                      <a:pt x="2" y="605"/>
                    </a:cubicBezTo>
                    <a:cubicBezTo>
                      <a:pt x="1" y="605"/>
                      <a:pt x="1" y="605"/>
                      <a:pt x="1" y="606"/>
                    </a:cubicBezTo>
                    <a:cubicBezTo>
                      <a:pt x="0" y="606"/>
                      <a:pt x="1" y="607"/>
                      <a:pt x="1" y="607"/>
                    </a:cubicBezTo>
                    <a:cubicBezTo>
                      <a:pt x="5" y="610"/>
                      <a:pt x="5" y="610"/>
                      <a:pt x="5" y="610"/>
                    </a:cubicBezTo>
                    <a:cubicBezTo>
                      <a:pt x="2" y="611"/>
                      <a:pt x="2" y="611"/>
                      <a:pt x="2" y="611"/>
                    </a:cubicBezTo>
                    <a:cubicBezTo>
                      <a:pt x="1" y="611"/>
                      <a:pt x="1" y="611"/>
                      <a:pt x="1" y="612"/>
                    </a:cubicBezTo>
                    <a:cubicBezTo>
                      <a:pt x="0" y="612"/>
                      <a:pt x="1" y="613"/>
                      <a:pt x="1" y="613"/>
                    </a:cubicBezTo>
                    <a:cubicBezTo>
                      <a:pt x="5" y="616"/>
                      <a:pt x="5" y="616"/>
                      <a:pt x="5" y="616"/>
                    </a:cubicBezTo>
                    <a:cubicBezTo>
                      <a:pt x="3" y="617"/>
                      <a:pt x="3" y="617"/>
                      <a:pt x="3" y="617"/>
                    </a:cubicBezTo>
                    <a:cubicBezTo>
                      <a:pt x="3" y="618"/>
                      <a:pt x="2" y="618"/>
                      <a:pt x="2" y="619"/>
                    </a:cubicBezTo>
                    <a:cubicBezTo>
                      <a:pt x="2" y="619"/>
                      <a:pt x="3" y="620"/>
                      <a:pt x="3" y="620"/>
                    </a:cubicBezTo>
                    <a:cubicBezTo>
                      <a:pt x="6" y="621"/>
                      <a:pt x="6" y="621"/>
                      <a:pt x="6" y="621"/>
                    </a:cubicBezTo>
                    <a:cubicBezTo>
                      <a:pt x="1" y="623"/>
                      <a:pt x="1" y="623"/>
                      <a:pt x="1" y="623"/>
                    </a:cubicBezTo>
                    <a:cubicBezTo>
                      <a:pt x="1" y="624"/>
                      <a:pt x="1" y="624"/>
                      <a:pt x="1" y="625"/>
                    </a:cubicBezTo>
                    <a:cubicBezTo>
                      <a:pt x="1" y="625"/>
                      <a:pt x="1" y="626"/>
                      <a:pt x="1" y="626"/>
                    </a:cubicBezTo>
                    <a:cubicBezTo>
                      <a:pt x="6" y="629"/>
                      <a:pt x="6" y="629"/>
                      <a:pt x="6" y="629"/>
                    </a:cubicBezTo>
                    <a:cubicBezTo>
                      <a:pt x="3" y="632"/>
                      <a:pt x="3" y="632"/>
                      <a:pt x="3" y="632"/>
                    </a:cubicBezTo>
                    <a:cubicBezTo>
                      <a:pt x="2" y="633"/>
                      <a:pt x="2" y="633"/>
                      <a:pt x="2" y="633"/>
                    </a:cubicBezTo>
                    <a:cubicBezTo>
                      <a:pt x="2" y="634"/>
                      <a:pt x="3" y="634"/>
                      <a:pt x="3" y="635"/>
                    </a:cubicBezTo>
                    <a:cubicBezTo>
                      <a:pt x="5" y="636"/>
                      <a:pt x="5" y="636"/>
                      <a:pt x="5" y="636"/>
                    </a:cubicBezTo>
                    <a:cubicBezTo>
                      <a:pt x="3" y="640"/>
                      <a:pt x="3" y="640"/>
                      <a:pt x="3" y="640"/>
                    </a:cubicBezTo>
                    <a:cubicBezTo>
                      <a:pt x="2" y="641"/>
                      <a:pt x="2" y="641"/>
                      <a:pt x="3" y="642"/>
                    </a:cubicBezTo>
                    <a:cubicBezTo>
                      <a:pt x="5" y="643"/>
                      <a:pt x="5" y="643"/>
                      <a:pt x="5" y="643"/>
                    </a:cubicBezTo>
                    <a:cubicBezTo>
                      <a:pt x="2" y="646"/>
                      <a:pt x="2" y="646"/>
                      <a:pt x="2" y="646"/>
                    </a:cubicBezTo>
                    <a:cubicBezTo>
                      <a:pt x="1" y="647"/>
                      <a:pt x="1" y="647"/>
                      <a:pt x="1" y="647"/>
                    </a:cubicBezTo>
                    <a:cubicBezTo>
                      <a:pt x="1" y="648"/>
                      <a:pt x="2" y="648"/>
                      <a:pt x="2" y="648"/>
                    </a:cubicBezTo>
                    <a:cubicBezTo>
                      <a:pt x="5" y="650"/>
                      <a:pt x="5" y="650"/>
                      <a:pt x="5" y="650"/>
                    </a:cubicBezTo>
                    <a:cubicBezTo>
                      <a:pt x="2" y="651"/>
                      <a:pt x="2" y="651"/>
                      <a:pt x="2" y="651"/>
                    </a:cubicBezTo>
                    <a:cubicBezTo>
                      <a:pt x="2" y="652"/>
                      <a:pt x="2" y="652"/>
                      <a:pt x="1" y="653"/>
                    </a:cubicBezTo>
                    <a:cubicBezTo>
                      <a:pt x="1" y="653"/>
                      <a:pt x="2" y="654"/>
                      <a:pt x="2" y="654"/>
                    </a:cubicBezTo>
                    <a:cubicBezTo>
                      <a:pt x="5" y="656"/>
                      <a:pt x="5" y="656"/>
                      <a:pt x="5" y="656"/>
                    </a:cubicBezTo>
                    <a:cubicBezTo>
                      <a:pt x="2" y="657"/>
                      <a:pt x="2" y="657"/>
                      <a:pt x="2" y="657"/>
                    </a:cubicBezTo>
                    <a:cubicBezTo>
                      <a:pt x="1" y="657"/>
                      <a:pt x="1" y="658"/>
                      <a:pt x="1" y="658"/>
                    </a:cubicBezTo>
                    <a:cubicBezTo>
                      <a:pt x="1" y="659"/>
                      <a:pt x="1" y="659"/>
                      <a:pt x="1" y="659"/>
                    </a:cubicBezTo>
                    <a:cubicBezTo>
                      <a:pt x="5" y="662"/>
                      <a:pt x="5" y="662"/>
                      <a:pt x="5" y="662"/>
                    </a:cubicBezTo>
                    <a:cubicBezTo>
                      <a:pt x="3" y="663"/>
                      <a:pt x="3" y="663"/>
                      <a:pt x="3" y="663"/>
                    </a:cubicBezTo>
                    <a:cubicBezTo>
                      <a:pt x="2" y="663"/>
                      <a:pt x="2" y="663"/>
                      <a:pt x="2" y="664"/>
                    </a:cubicBezTo>
                    <a:cubicBezTo>
                      <a:pt x="2" y="664"/>
                      <a:pt x="2" y="665"/>
                      <a:pt x="2" y="665"/>
                    </a:cubicBezTo>
                    <a:cubicBezTo>
                      <a:pt x="5" y="667"/>
                      <a:pt x="5" y="667"/>
                      <a:pt x="5" y="667"/>
                    </a:cubicBezTo>
                    <a:cubicBezTo>
                      <a:pt x="1" y="670"/>
                      <a:pt x="1" y="670"/>
                      <a:pt x="1" y="670"/>
                    </a:cubicBezTo>
                    <a:cubicBezTo>
                      <a:pt x="1" y="670"/>
                      <a:pt x="1" y="671"/>
                      <a:pt x="1" y="671"/>
                    </a:cubicBezTo>
                    <a:cubicBezTo>
                      <a:pt x="1" y="672"/>
                      <a:pt x="1" y="672"/>
                      <a:pt x="2" y="672"/>
                    </a:cubicBezTo>
                    <a:cubicBezTo>
                      <a:pt x="6" y="675"/>
                      <a:pt x="6" y="675"/>
                      <a:pt x="6" y="675"/>
                    </a:cubicBezTo>
                    <a:cubicBezTo>
                      <a:pt x="3" y="677"/>
                      <a:pt x="3" y="677"/>
                      <a:pt x="3" y="677"/>
                    </a:cubicBezTo>
                    <a:cubicBezTo>
                      <a:pt x="2" y="678"/>
                      <a:pt x="2" y="678"/>
                      <a:pt x="2" y="679"/>
                    </a:cubicBezTo>
                    <a:cubicBezTo>
                      <a:pt x="2" y="679"/>
                      <a:pt x="2" y="680"/>
                      <a:pt x="3" y="680"/>
                    </a:cubicBezTo>
                    <a:cubicBezTo>
                      <a:pt x="6" y="682"/>
                      <a:pt x="6" y="682"/>
                      <a:pt x="6" y="682"/>
                    </a:cubicBezTo>
                    <a:cubicBezTo>
                      <a:pt x="3" y="685"/>
                      <a:pt x="3" y="685"/>
                      <a:pt x="3" y="685"/>
                    </a:cubicBezTo>
                    <a:cubicBezTo>
                      <a:pt x="2" y="686"/>
                      <a:pt x="2" y="686"/>
                      <a:pt x="2" y="686"/>
                    </a:cubicBezTo>
                    <a:cubicBezTo>
                      <a:pt x="2" y="687"/>
                      <a:pt x="3" y="687"/>
                      <a:pt x="3" y="687"/>
                    </a:cubicBezTo>
                    <a:cubicBezTo>
                      <a:pt x="5" y="689"/>
                      <a:pt x="5" y="689"/>
                      <a:pt x="5" y="689"/>
                    </a:cubicBezTo>
                    <a:cubicBezTo>
                      <a:pt x="3" y="692"/>
                      <a:pt x="3" y="692"/>
                      <a:pt x="3" y="692"/>
                    </a:cubicBezTo>
                    <a:cubicBezTo>
                      <a:pt x="2" y="692"/>
                      <a:pt x="2" y="692"/>
                      <a:pt x="2" y="693"/>
                    </a:cubicBezTo>
                    <a:cubicBezTo>
                      <a:pt x="2" y="693"/>
                      <a:pt x="3" y="694"/>
                      <a:pt x="3" y="694"/>
                    </a:cubicBezTo>
                    <a:cubicBezTo>
                      <a:pt x="5" y="695"/>
                      <a:pt x="5" y="695"/>
                      <a:pt x="5" y="695"/>
                    </a:cubicBezTo>
                    <a:cubicBezTo>
                      <a:pt x="3" y="697"/>
                      <a:pt x="3" y="697"/>
                      <a:pt x="3" y="697"/>
                    </a:cubicBezTo>
                    <a:cubicBezTo>
                      <a:pt x="3" y="697"/>
                      <a:pt x="3" y="697"/>
                      <a:pt x="3" y="698"/>
                    </a:cubicBezTo>
                    <a:cubicBezTo>
                      <a:pt x="3" y="698"/>
                      <a:pt x="3" y="699"/>
                      <a:pt x="3" y="699"/>
                    </a:cubicBezTo>
                    <a:cubicBezTo>
                      <a:pt x="5" y="700"/>
                      <a:pt x="5" y="700"/>
                      <a:pt x="5" y="700"/>
                    </a:cubicBezTo>
                    <a:cubicBezTo>
                      <a:pt x="1" y="702"/>
                      <a:pt x="1" y="702"/>
                      <a:pt x="1" y="702"/>
                    </a:cubicBezTo>
                    <a:cubicBezTo>
                      <a:pt x="1" y="702"/>
                      <a:pt x="1" y="703"/>
                      <a:pt x="1" y="703"/>
                    </a:cubicBezTo>
                    <a:cubicBezTo>
                      <a:pt x="1" y="704"/>
                      <a:pt x="1" y="704"/>
                      <a:pt x="1" y="704"/>
                    </a:cubicBezTo>
                    <a:cubicBezTo>
                      <a:pt x="5" y="707"/>
                      <a:pt x="5" y="707"/>
                      <a:pt x="5" y="707"/>
                    </a:cubicBezTo>
                    <a:cubicBezTo>
                      <a:pt x="3" y="710"/>
                      <a:pt x="3" y="710"/>
                      <a:pt x="3" y="710"/>
                    </a:cubicBezTo>
                    <a:cubicBezTo>
                      <a:pt x="2" y="711"/>
                      <a:pt x="2" y="711"/>
                      <a:pt x="2" y="711"/>
                    </a:cubicBezTo>
                    <a:cubicBezTo>
                      <a:pt x="2" y="712"/>
                      <a:pt x="2" y="712"/>
                      <a:pt x="3" y="712"/>
                    </a:cubicBezTo>
                    <a:cubicBezTo>
                      <a:pt x="4" y="713"/>
                      <a:pt x="4" y="713"/>
                      <a:pt x="4" y="713"/>
                    </a:cubicBezTo>
                    <a:cubicBezTo>
                      <a:pt x="1" y="716"/>
                      <a:pt x="1" y="716"/>
                      <a:pt x="1" y="716"/>
                    </a:cubicBezTo>
                    <a:cubicBezTo>
                      <a:pt x="1" y="716"/>
                      <a:pt x="1" y="717"/>
                      <a:pt x="1" y="717"/>
                    </a:cubicBezTo>
                    <a:cubicBezTo>
                      <a:pt x="1" y="718"/>
                      <a:pt x="1" y="718"/>
                      <a:pt x="2" y="718"/>
                    </a:cubicBezTo>
                    <a:cubicBezTo>
                      <a:pt x="4" y="720"/>
                      <a:pt x="4" y="720"/>
                      <a:pt x="4" y="720"/>
                    </a:cubicBezTo>
                    <a:cubicBezTo>
                      <a:pt x="2" y="720"/>
                      <a:pt x="2" y="720"/>
                      <a:pt x="2" y="720"/>
                    </a:cubicBezTo>
                    <a:cubicBezTo>
                      <a:pt x="1" y="720"/>
                      <a:pt x="1" y="721"/>
                      <a:pt x="1" y="721"/>
                    </a:cubicBezTo>
                    <a:cubicBezTo>
                      <a:pt x="1" y="722"/>
                      <a:pt x="1" y="722"/>
                      <a:pt x="1" y="723"/>
                    </a:cubicBezTo>
                    <a:cubicBezTo>
                      <a:pt x="5" y="725"/>
                      <a:pt x="5" y="725"/>
                      <a:pt x="5" y="725"/>
                    </a:cubicBezTo>
                    <a:cubicBezTo>
                      <a:pt x="1" y="726"/>
                      <a:pt x="1" y="726"/>
                      <a:pt x="1" y="726"/>
                    </a:cubicBezTo>
                    <a:cubicBezTo>
                      <a:pt x="1" y="726"/>
                      <a:pt x="0" y="727"/>
                      <a:pt x="0" y="727"/>
                    </a:cubicBezTo>
                    <a:cubicBezTo>
                      <a:pt x="0" y="728"/>
                      <a:pt x="1" y="729"/>
                      <a:pt x="1" y="729"/>
                    </a:cubicBezTo>
                    <a:cubicBezTo>
                      <a:pt x="5" y="731"/>
                      <a:pt x="5" y="731"/>
                      <a:pt x="5" y="731"/>
                    </a:cubicBezTo>
                    <a:cubicBezTo>
                      <a:pt x="2" y="735"/>
                      <a:pt x="2" y="735"/>
                      <a:pt x="2" y="735"/>
                    </a:cubicBezTo>
                    <a:cubicBezTo>
                      <a:pt x="2" y="735"/>
                      <a:pt x="2" y="736"/>
                      <a:pt x="2" y="736"/>
                    </a:cubicBezTo>
                    <a:cubicBezTo>
                      <a:pt x="2" y="736"/>
                      <a:pt x="2" y="737"/>
                      <a:pt x="2" y="737"/>
                    </a:cubicBezTo>
                    <a:cubicBezTo>
                      <a:pt x="5" y="739"/>
                      <a:pt x="5" y="739"/>
                      <a:pt x="5" y="739"/>
                    </a:cubicBezTo>
                    <a:cubicBezTo>
                      <a:pt x="3" y="740"/>
                      <a:pt x="3" y="740"/>
                      <a:pt x="3" y="740"/>
                    </a:cubicBezTo>
                    <a:cubicBezTo>
                      <a:pt x="3" y="740"/>
                      <a:pt x="3" y="741"/>
                      <a:pt x="3" y="741"/>
                    </a:cubicBezTo>
                    <a:cubicBezTo>
                      <a:pt x="2" y="742"/>
                      <a:pt x="3" y="742"/>
                      <a:pt x="3" y="743"/>
                    </a:cubicBezTo>
                    <a:cubicBezTo>
                      <a:pt x="4" y="743"/>
                      <a:pt x="4" y="743"/>
                      <a:pt x="4" y="743"/>
                    </a:cubicBezTo>
                    <a:cubicBezTo>
                      <a:pt x="2" y="745"/>
                      <a:pt x="2" y="745"/>
                      <a:pt x="2" y="745"/>
                    </a:cubicBezTo>
                    <a:cubicBezTo>
                      <a:pt x="1" y="746"/>
                      <a:pt x="1" y="746"/>
                      <a:pt x="1" y="747"/>
                    </a:cubicBezTo>
                    <a:cubicBezTo>
                      <a:pt x="1" y="747"/>
                      <a:pt x="1" y="748"/>
                      <a:pt x="2" y="748"/>
                    </a:cubicBezTo>
                    <a:cubicBezTo>
                      <a:pt x="5" y="750"/>
                      <a:pt x="5" y="750"/>
                      <a:pt x="5" y="750"/>
                    </a:cubicBezTo>
                    <a:cubicBezTo>
                      <a:pt x="2" y="754"/>
                      <a:pt x="2" y="754"/>
                      <a:pt x="2" y="754"/>
                    </a:cubicBezTo>
                    <a:cubicBezTo>
                      <a:pt x="1" y="754"/>
                      <a:pt x="1" y="754"/>
                      <a:pt x="1" y="755"/>
                    </a:cubicBezTo>
                    <a:cubicBezTo>
                      <a:pt x="2" y="755"/>
                      <a:pt x="2" y="755"/>
                      <a:pt x="2" y="756"/>
                    </a:cubicBezTo>
                    <a:cubicBezTo>
                      <a:pt x="5" y="758"/>
                      <a:pt x="5" y="758"/>
                      <a:pt x="5" y="758"/>
                    </a:cubicBezTo>
                    <a:cubicBezTo>
                      <a:pt x="3" y="759"/>
                      <a:pt x="3" y="759"/>
                      <a:pt x="3" y="759"/>
                    </a:cubicBezTo>
                    <a:cubicBezTo>
                      <a:pt x="3" y="759"/>
                      <a:pt x="2" y="760"/>
                      <a:pt x="2" y="760"/>
                    </a:cubicBezTo>
                    <a:cubicBezTo>
                      <a:pt x="2" y="761"/>
                      <a:pt x="3" y="761"/>
                      <a:pt x="3" y="761"/>
                    </a:cubicBezTo>
                    <a:cubicBezTo>
                      <a:pt x="4" y="762"/>
                      <a:pt x="4" y="762"/>
                      <a:pt x="4" y="762"/>
                    </a:cubicBezTo>
                    <a:cubicBezTo>
                      <a:pt x="2" y="763"/>
                      <a:pt x="2" y="763"/>
                      <a:pt x="2" y="763"/>
                    </a:cubicBezTo>
                    <a:cubicBezTo>
                      <a:pt x="1" y="764"/>
                      <a:pt x="1" y="764"/>
                      <a:pt x="1" y="765"/>
                    </a:cubicBezTo>
                    <a:cubicBezTo>
                      <a:pt x="1" y="765"/>
                      <a:pt x="1" y="766"/>
                      <a:pt x="2" y="766"/>
                    </a:cubicBezTo>
                    <a:cubicBezTo>
                      <a:pt x="5" y="768"/>
                      <a:pt x="5" y="768"/>
                      <a:pt x="5" y="768"/>
                    </a:cubicBezTo>
                    <a:cubicBezTo>
                      <a:pt x="1" y="770"/>
                      <a:pt x="1" y="770"/>
                      <a:pt x="1" y="770"/>
                    </a:cubicBezTo>
                    <a:cubicBezTo>
                      <a:pt x="1" y="770"/>
                      <a:pt x="1" y="771"/>
                      <a:pt x="1" y="771"/>
                    </a:cubicBezTo>
                    <a:cubicBezTo>
                      <a:pt x="1" y="772"/>
                      <a:pt x="1" y="772"/>
                      <a:pt x="1" y="773"/>
                    </a:cubicBezTo>
                    <a:cubicBezTo>
                      <a:pt x="5" y="775"/>
                      <a:pt x="5" y="775"/>
                      <a:pt x="5" y="775"/>
                    </a:cubicBezTo>
                    <a:cubicBezTo>
                      <a:pt x="3" y="778"/>
                      <a:pt x="3" y="778"/>
                      <a:pt x="3" y="778"/>
                    </a:cubicBezTo>
                    <a:cubicBezTo>
                      <a:pt x="2" y="778"/>
                      <a:pt x="2" y="779"/>
                      <a:pt x="2" y="779"/>
                    </a:cubicBezTo>
                    <a:cubicBezTo>
                      <a:pt x="3" y="779"/>
                      <a:pt x="3" y="780"/>
                      <a:pt x="3" y="780"/>
                    </a:cubicBezTo>
                    <a:cubicBezTo>
                      <a:pt x="5" y="781"/>
                      <a:pt x="5" y="781"/>
                      <a:pt x="5" y="781"/>
                    </a:cubicBezTo>
                    <a:cubicBezTo>
                      <a:pt x="3" y="782"/>
                      <a:pt x="3" y="782"/>
                      <a:pt x="3" y="782"/>
                    </a:cubicBezTo>
                    <a:cubicBezTo>
                      <a:pt x="3" y="783"/>
                      <a:pt x="2" y="783"/>
                      <a:pt x="2" y="784"/>
                    </a:cubicBezTo>
                    <a:cubicBezTo>
                      <a:pt x="2" y="784"/>
                      <a:pt x="3" y="785"/>
                      <a:pt x="3" y="785"/>
                    </a:cubicBezTo>
                    <a:cubicBezTo>
                      <a:pt x="4" y="786"/>
                      <a:pt x="4" y="786"/>
                      <a:pt x="4" y="786"/>
                    </a:cubicBezTo>
                    <a:cubicBezTo>
                      <a:pt x="2" y="786"/>
                      <a:pt x="2" y="786"/>
                      <a:pt x="2" y="786"/>
                    </a:cubicBezTo>
                    <a:cubicBezTo>
                      <a:pt x="2" y="787"/>
                      <a:pt x="2" y="787"/>
                      <a:pt x="2" y="788"/>
                    </a:cubicBezTo>
                    <a:cubicBezTo>
                      <a:pt x="1" y="788"/>
                      <a:pt x="2" y="789"/>
                      <a:pt x="2" y="789"/>
                    </a:cubicBezTo>
                    <a:cubicBezTo>
                      <a:pt x="6" y="791"/>
                      <a:pt x="6" y="791"/>
                      <a:pt x="6" y="791"/>
                    </a:cubicBezTo>
                    <a:cubicBezTo>
                      <a:pt x="3" y="794"/>
                      <a:pt x="3" y="794"/>
                      <a:pt x="3" y="794"/>
                    </a:cubicBezTo>
                    <a:cubicBezTo>
                      <a:pt x="2" y="794"/>
                      <a:pt x="2" y="794"/>
                      <a:pt x="2" y="795"/>
                    </a:cubicBezTo>
                    <a:cubicBezTo>
                      <a:pt x="2" y="795"/>
                      <a:pt x="2" y="796"/>
                      <a:pt x="3" y="796"/>
                    </a:cubicBezTo>
                    <a:cubicBezTo>
                      <a:pt x="5" y="797"/>
                      <a:pt x="5" y="797"/>
                      <a:pt x="5" y="797"/>
                    </a:cubicBezTo>
                    <a:cubicBezTo>
                      <a:pt x="2" y="798"/>
                      <a:pt x="2" y="798"/>
                      <a:pt x="2" y="798"/>
                    </a:cubicBezTo>
                    <a:cubicBezTo>
                      <a:pt x="1" y="798"/>
                      <a:pt x="1" y="799"/>
                      <a:pt x="1" y="799"/>
                    </a:cubicBezTo>
                    <a:cubicBezTo>
                      <a:pt x="1" y="800"/>
                      <a:pt x="1" y="800"/>
                      <a:pt x="1" y="801"/>
                    </a:cubicBezTo>
                    <a:cubicBezTo>
                      <a:pt x="4" y="802"/>
                      <a:pt x="4" y="802"/>
                      <a:pt x="4" y="802"/>
                    </a:cubicBezTo>
                    <a:cubicBezTo>
                      <a:pt x="3" y="804"/>
                      <a:pt x="3" y="804"/>
                      <a:pt x="3" y="804"/>
                    </a:cubicBezTo>
                    <a:cubicBezTo>
                      <a:pt x="2" y="804"/>
                      <a:pt x="2" y="805"/>
                      <a:pt x="2" y="805"/>
                    </a:cubicBezTo>
                    <a:cubicBezTo>
                      <a:pt x="2" y="806"/>
                      <a:pt x="2" y="806"/>
                      <a:pt x="3" y="807"/>
                    </a:cubicBezTo>
                    <a:cubicBezTo>
                      <a:pt x="5" y="808"/>
                      <a:pt x="5" y="808"/>
                      <a:pt x="5" y="808"/>
                    </a:cubicBezTo>
                    <a:cubicBezTo>
                      <a:pt x="2" y="809"/>
                      <a:pt x="2" y="809"/>
                      <a:pt x="2" y="809"/>
                    </a:cubicBezTo>
                    <a:cubicBezTo>
                      <a:pt x="2" y="809"/>
                      <a:pt x="1" y="810"/>
                      <a:pt x="1" y="810"/>
                    </a:cubicBezTo>
                    <a:cubicBezTo>
                      <a:pt x="1" y="811"/>
                      <a:pt x="1" y="811"/>
                      <a:pt x="2" y="812"/>
                    </a:cubicBezTo>
                    <a:cubicBezTo>
                      <a:pt x="3" y="813"/>
                      <a:pt x="3" y="813"/>
                      <a:pt x="3" y="813"/>
                    </a:cubicBezTo>
                    <a:cubicBezTo>
                      <a:pt x="1" y="813"/>
                      <a:pt x="1" y="813"/>
                      <a:pt x="1" y="813"/>
                    </a:cubicBezTo>
                    <a:cubicBezTo>
                      <a:pt x="1" y="814"/>
                      <a:pt x="1" y="814"/>
                      <a:pt x="1" y="815"/>
                    </a:cubicBezTo>
                    <a:cubicBezTo>
                      <a:pt x="0" y="815"/>
                      <a:pt x="1" y="816"/>
                      <a:pt x="1" y="816"/>
                    </a:cubicBezTo>
                    <a:cubicBezTo>
                      <a:pt x="5" y="819"/>
                      <a:pt x="5" y="819"/>
                      <a:pt x="5" y="819"/>
                    </a:cubicBezTo>
                    <a:cubicBezTo>
                      <a:pt x="2" y="820"/>
                      <a:pt x="2" y="820"/>
                      <a:pt x="2" y="820"/>
                    </a:cubicBezTo>
                    <a:cubicBezTo>
                      <a:pt x="1" y="821"/>
                      <a:pt x="1" y="821"/>
                      <a:pt x="1" y="822"/>
                    </a:cubicBezTo>
                    <a:cubicBezTo>
                      <a:pt x="1" y="822"/>
                      <a:pt x="1" y="823"/>
                      <a:pt x="2" y="823"/>
                    </a:cubicBezTo>
                    <a:cubicBezTo>
                      <a:pt x="6" y="826"/>
                      <a:pt x="6" y="826"/>
                      <a:pt x="6" y="826"/>
                    </a:cubicBezTo>
                    <a:cubicBezTo>
                      <a:pt x="3" y="828"/>
                      <a:pt x="3" y="828"/>
                      <a:pt x="3" y="828"/>
                    </a:cubicBezTo>
                    <a:cubicBezTo>
                      <a:pt x="3" y="828"/>
                      <a:pt x="2" y="829"/>
                      <a:pt x="2" y="829"/>
                    </a:cubicBezTo>
                    <a:cubicBezTo>
                      <a:pt x="2" y="830"/>
                      <a:pt x="3" y="830"/>
                      <a:pt x="3" y="831"/>
                    </a:cubicBezTo>
                    <a:cubicBezTo>
                      <a:pt x="6" y="832"/>
                      <a:pt x="6" y="832"/>
                      <a:pt x="6" y="832"/>
                    </a:cubicBezTo>
                    <a:cubicBezTo>
                      <a:pt x="3" y="833"/>
                      <a:pt x="3" y="833"/>
                      <a:pt x="3" y="833"/>
                    </a:cubicBezTo>
                    <a:cubicBezTo>
                      <a:pt x="2" y="833"/>
                      <a:pt x="2" y="834"/>
                      <a:pt x="2" y="834"/>
                    </a:cubicBezTo>
                    <a:cubicBezTo>
                      <a:pt x="2" y="835"/>
                      <a:pt x="2" y="836"/>
                      <a:pt x="3" y="836"/>
                    </a:cubicBezTo>
                    <a:cubicBezTo>
                      <a:pt x="5" y="837"/>
                      <a:pt x="5" y="837"/>
                      <a:pt x="5" y="837"/>
                    </a:cubicBezTo>
                    <a:cubicBezTo>
                      <a:pt x="1" y="841"/>
                      <a:pt x="1" y="841"/>
                      <a:pt x="1" y="841"/>
                    </a:cubicBezTo>
                    <a:cubicBezTo>
                      <a:pt x="1" y="841"/>
                      <a:pt x="1" y="841"/>
                      <a:pt x="1" y="842"/>
                    </a:cubicBezTo>
                    <a:cubicBezTo>
                      <a:pt x="1" y="842"/>
                      <a:pt x="1" y="843"/>
                      <a:pt x="2" y="843"/>
                    </a:cubicBezTo>
                    <a:cubicBezTo>
                      <a:pt x="5" y="845"/>
                      <a:pt x="5" y="845"/>
                      <a:pt x="5" y="845"/>
                    </a:cubicBezTo>
                    <a:cubicBezTo>
                      <a:pt x="3" y="846"/>
                      <a:pt x="3" y="846"/>
                      <a:pt x="3" y="846"/>
                    </a:cubicBezTo>
                    <a:cubicBezTo>
                      <a:pt x="3" y="847"/>
                      <a:pt x="2" y="847"/>
                      <a:pt x="2" y="848"/>
                    </a:cubicBezTo>
                    <a:cubicBezTo>
                      <a:pt x="2" y="848"/>
                      <a:pt x="3" y="848"/>
                      <a:pt x="3" y="849"/>
                    </a:cubicBezTo>
                    <a:cubicBezTo>
                      <a:pt x="5" y="850"/>
                      <a:pt x="5" y="850"/>
                      <a:pt x="5" y="850"/>
                    </a:cubicBezTo>
                    <a:cubicBezTo>
                      <a:pt x="3" y="851"/>
                      <a:pt x="3" y="851"/>
                      <a:pt x="3" y="851"/>
                    </a:cubicBezTo>
                    <a:cubicBezTo>
                      <a:pt x="2" y="852"/>
                      <a:pt x="2" y="852"/>
                      <a:pt x="2" y="853"/>
                    </a:cubicBezTo>
                    <a:cubicBezTo>
                      <a:pt x="2" y="853"/>
                      <a:pt x="2" y="854"/>
                      <a:pt x="3" y="854"/>
                    </a:cubicBezTo>
                    <a:cubicBezTo>
                      <a:pt x="5" y="855"/>
                      <a:pt x="5" y="855"/>
                      <a:pt x="5" y="855"/>
                    </a:cubicBezTo>
                    <a:cubicBezTo>
                      <a:pt x="2" y="857"/>
                      <a:pt x="2" y="857"/>
                      <a:pt x="2" y="857"/>
                    </a:cubicBezTo>
                    <a:cubicBezTo>
                      <a:pt x="1" y="857"/>
                      <a:pt x="1" y="858"/>
                      <a:pt x="1" y="858"/>
                    </a:cubicBezTo>
                    <a:cubicBezTo>
                      <a:pt x="1" y="859"/>
                      <a:pt x="1" y="859"/>
                      <a:pt x="1" y="860"/>
                    </a:cubicBezTo>
                    <a:cubicBezTo>
                      <a:pt x="4" y="861"/>
                      <a:pt x="4" y="861"/>
                      <a:pt x="4" y="861"/>
                    </a:cubicBezTo>
                    <a:cubicBezTo>
                      <a:pt x="1" y="863"/>
                      <a:pt x="1" y="863"/>
                      <a:pt x="1" y="863"/>
                    </a:cubicBezTo>
                    <a:cubicBezTo>
                      <a:pt x="1" y="863"/>
                      <a:pt x="1" y="863"/>
                      <a:pt x="1" y="864"/>
                    </a:cubicBezTo>
                    <a:cubicBezTo>
                      <a:pt x="1" y="865"/>
                      <a:pt x="1" y="865"/>
                      <a:pt x="1" y="865"/>
                    </a:cubicBezTo>
                    <a:cubicBezTo>
                      <a:pt x="4" y="867"/>
                      <a:pt x="4" y="867"/>
                      <a:pt x="4" y="867"/>
                    </a:cubicBezTo>
                    <a:cubicBezTo>
                      <a:pt x="1" y="870"/>
                      <a:pt x="1" y="870"/>
                      <a:pt x="1" y="870"/>
                    </a:cubicBezTo>
                    <a:cubicBezTo>
                      <a:pt x="1" y="871"/>
                      <a:pt x="1" y="871"/>
                      <a:pt x="1" y="872"/>
                    </a:cubicBezTo>
                    <a:cubicBezTo>
                      <a:pt x="1" y="872"/>
                      <a:pt x="1" y="872"/>
                      <a:pt x="2" y="873"/>
                    </a:cubicBezTo>
                    <a:cubicBezTo>
                      <a:pt x="5" y="875"/>
                      <a:pt x="5" y="875"/>
                      <a:pt x="5" y="875"/>
                    </a:cubicBezTo>
                    <a:cubicBezTo>
                      <a:pt x="3" y="877"/>
                      <a:pt x="3" y="877"/>
                      <a:pt x="3" y="877"/>
                    </a:cubicBezTo>
                    <a:cubicBezTo>
                      <a:pt x="2" y="877"/>
                      <a:pt x="2" y="878"/>
                      <a:pt x="2" y="878"/>
                    </a:cubicBezTo>
                    <a:cubicBezTo>
                      <a:pt x="2" y="879"/>
                      <a:pt x="2" y="879"/>
                      <a:pt x="3" y="879"/>
                    </a:cubicBezTo>
                    <a:cubicBezTo>
                      <a:pt x="4" y="880"/>
                      <a:pt x="4" y="880"/>
                      <a:pt x="4" y="880"/>
                    </a:cubicBezTo>
                    <a:cubicBezTo>
                      <a:pt x="1" y="883"/>
                      <a:pt x="1" y="883"/>
                      <a:pt x="1" y="883"/>
                    </a:cubicBezTo>
                    <a:cubicBezTo>
                      <a:pt x="0" y="883"/>
                      <a:pt x="0" y="883"/>
                      <a:pt x="0" y="884"/>
                    </a:cubicBezTo>
                    <a:cubicBezTo>
                      <a:pt x="0" y="884"/>
                      <a:pt x="0" y="885"/>
                      <a:pt x="1" y="885"/>
                    </a:cubicBezTo>
                    <a:cubicBezTo>
                      <a:pt x="4" y="887"/>
                      <a:pt x="4" y="887"/>
                      <a:pt x="4" y="887"/>
                    </a:cubicBezTo>
                    <a:cubicBezTo>
                      <a:pt x="2" y="888"/>
                      <a:pt x="2" y="888"/>
                      <a:pt x="2" y="888"/>
                    </a:cubicBezTo>
                    <a:cubicBezTo>
                      <a:pt x="1" y="888"/>
                      <a:pt x="1" y="889"/>
                      <a:pt x="1" y="889"/>
                    </a:cubicBezTo>
                    <a:cubicBezTo>
                      <a:pt x="1" y="890"/>
                      <a:pt x="1" y="890"/>
                      <a:pt x="2" y="891"/>
                    </a:cubicBezTo>
                    <a:cubicBezTo>
                      <a:pt x="5" y="893"/>
                      <a:pt x="5" y="893"/>
                      <a:pt x="5" y="893"/>
                    </a:cubicBezTo>
                    <a:cubicBezTo>
                      <a:pt x="2" y="896"/>
                      <a:pt x="2" y="896"/>
                      <a:pt x="2" y="896"/>
                    </a:cubicBezTo>
                    <a:cubicBezTo>
                      <a:pt x="2" y="896"/>
                      <a:pt x="2" y="897"/>
                      <a:pt x="2" y="897"/>
                    </a:cubicBezTo>
                    <a:cubicBezTo>
                      <a:pt x="2" y="898"/>
                      <a:pt x="2" y="898"/>
                      <a:pt x="2" y="898"/>
                    </a:cubicBezTo>
                    <a:cubicBezTo>
                      <a:pt x="5" y="900"/>
                      <a:pt x="5" y="900"/>
                      <a:pt x="5" y="900"/>
                    </a:cubicBezTo>
                    <a:cubicBezTo>
                      <a:pt x="1" y="902"/>
                      <a:pt x="1" y="902"/>
                      <a:pt x="1" y="902"/>
                    </a:cubicBezTo>
                    <a:cubicBezTo>
                      <a:pt x="1" y="902"/>
                      <a:pt x="1" y="902"/>
                      <a:pt x="1" y="903"/>
                    </a:cubicBezTo>
                    <a:cubicBezTo>
                      <a:pt x="1" y="903"/>
                      <a:pt x="1" y="904"/>
                      <a:pt x="1" y="904"/>
                    </a:cubicBezTo>
                    <a:cubicBezTo>
                      <a:pt x="5" y="907"/>
                      <a:pt x="5" y="907"/>
                      <a:pt x="5" y="907"/>
                    </a:cubicBezTo>
                    <a:cubicBezTo>
                      <a:pt x="3" y="909"/>
                      <a:pt x="3" y="909"/>
                      <a:pt x="3" y="909"/>
                    </a:cubicBezTo>
                    <a:cubicBezTo>
                      <a:pt x="2" y="909"/>
                      <a:pt x="2" y="910"/>
                      <a:pt x="2" y="910"/>
                    </a:cubicBezTo>
                    <a:cubicBezTo>
                      <a:pt x="2" y="911"/>
                      <a:pt x="3" y="911"/>
                      <a:pt x="3" y="911"/>
                    </a:cubicBezTo>
                    <a:cubicBezTo>
                      <a:pt x="6" y="913"/>
                      <a:pt x="6" y="913"/>
                      <a:pt x="6" y="913"/>
                    </a:cubicBezTo>
                    <a:cubicBezTo>
                      <a:pt x="2" y="915"/>
                      <a:pt x="2" y="915"/>
                      <a:pt x="2" y="915"/>
                    </a:cubicBezTo>
                    <a:cubicBezTo>
                      <a:pt x="1" y="915"/>
                      <a:pt x="1" y="916"/>
                      <a:pt x="1" y="916"/>
                    </a:cubicBezTo>
                    <a:cubicBezTo>
                      <a:pt x="1" y="917"/>
                      <a:pt x="1" y="917"/>
                      <a:pt x="2" y="917"/>
                    </a:cubicBezTo>
                    <a:cubicBezTo>
                      <a:pt x="4" y="919"/>
                      <a:pt x="4" y="919"/>
                      <a:pt x="4" y="919"/>
                    </a:cubicBezTo>
                    <a:cubicBezTo>
                      <a:pt x="1" y="921"/>
                      <a:pt x="1" y="921"/>
                      <a:pt x="1" y="921"/>
                    </a:cubicBezTo>
                    <a:cubicBezTo>
                      <a:pt x="1" y="922"/>
                      <a:pt x="1" y="922"/>
                      <a:pt x="1" y="923"/>
                    </a:cubicBezTo>
                    <a:cubicBezTo>
                      <a:pt x="1" y="923"/>
                      <a:pt x="1" y="923"/>
                      <a:pt x="2" y="924"/>
                    </a:cubicBezTo>
                    <a:cubicBezTo>
                      <a:pt x="5" y="926"/>
                      <a:pt x="5" y="926"/>
                      <a:pt x="5" y="926"/>
                    </a:cubicBezTo>
                    <a:cubicBezTo>
                      <a:pt x="3" y="928"/>
                      <a:pt x="3" y="928"/>
                      <a:pt x="3" y="928"/>
                    </a:cubicBezTo>
                    <a:cubicBezTo>
                      <a:pt x="2" y="928"/>
                      <a:pt x="2" y="929"/>
                      <a:pt x="2" y="929"/>
                    </a:cubicBezTo>
                    <a:cubicBezTo>
                      <a:pt x="2" y="930"/>
                      <a:pt x="3" y="930"/>
                      <a:pt x="3" y="930"/>
                    </a:cubicBezTo>
                    <a:cubicBezTo>
                      <a:pt x="3" y="931"/>
                      <a:pt x="3" y="931"/>
                      <a:pt x="3" y="931"/>
                    </a:cubicBezTo>
                    <a:cubicBezTo>
                      <a:pt x="1" y="931"/>
                      <a:pt x="1" y="931"/>
                      <a:pt x="1" y="931"/>
                    </a:cubicBezTo>
                    <a:cubicBezTo>
                      <a:pt x="1" y="932"/>
                      <a:pt x="1" y="932"/>
                      <a:pt x="1" y="933"/>
                    </a:cubicBezTo>
                    <a:cubicBezTo>
                      <a:pt x="0" y="933"/>
                      <a:pt x="1" y="934"/>
                      <a:pt x="1" y="934"/>
                    </a:cubicBezTo>
                    <a:cubicBezTo>
                      <a:pt x="5" y="936"/>
                      <a:pt x="5" y="936"/>
                      <a:pt x="5" y="936"/>
                    </a:cubicBezTo>
                    <a:cubicBezTo>
                      <a:pt x="1" y="938"/>
                      <a:pt x="1" y="938"/>
                      <a:pt x="1" y="938"/>
                    </a:cubicBezTo>
                    <a:cubicBezTo>
                      <a:pt x="1" y="938"/>
                      <a:pt x="0" y="939"/>
                      <a:pt x="0" y="939"/>
                    </a:cubicBezTo>
                    <a:cubicBezTo>
                      <a:pt x="0" y="940"/>
                      <a:pt x="1" y="940"/>
                      <a:pt x="1" y="941"/>
                    </a:cubicBezTo>
                    <a:cubicBezTo>
                      <a:pt x="5" y="943"/>
                      <a:pt x="5" y="943"/>
                      <a:pt x="5" y="943"/>
                    </a:cubicBezTo>
                    <a:cubicBezTo>
                      <a:pt x="2" y="945"/>
                      <a:pt x="2" y="945"/>
                      <a:pt x="2" y="945"/>
                    </a:cubicBezTo>
                    <a:cubicBezTo>
                      <a:pt x="2" y="945"/>
                      <a:pt x="2" y="946"/>
                      <a:pt x="2" y="946"/>
                    </a:cubicBezTo>
                    <a:cubicBezTo>
                      <a:pt x="2" y="947"/>
                      <a:pt x="2" y="947"/>
                      <a:pt x="2" y="948"/>
                    </a:cubicBezTo>
                    <a:cubicBezTo>
                      <a:pt x="6" y="950"/>
                      <a:pt x="6" y="950"/>
                      <a:pt x="6" y="950"/>
                    </a:cubicBezTo>
                    <a:cubicBezTo>
                      <a:pt x="2" y="953"/>
                      <a:pt x="2" y="953"/>
                      <a:pt x="2" y="953"/>
                    </a:cubicBezTo>
                    <a:cubicBezTo>
                      <a:pt x="2" y="953"/>
                      <a:pt x="2" y="954"/>
                      <a:pt x="2" y="954"/>
                    </a:cubicBezTo>
                    <a:cubicBezTo>
                      <a:pt x="2" y="955"/>
                      <a:pt x="2" y="955"/>
                      <a:pt x="3" y="955"/>
                    </a:cubicBezTo>
                    <a:cubicBezTo>
                      <a:pt x="5" y="957"/>
                      <a:pt x="5" y="957"/>
                      <a:pt x="5" y="957"/>
                    </a:cubicBezTo>
                    <a:cubicBezTo>
                      <a:pt x="2" y="960"/>
                      <a:pt x="2" y="960"/>
                      <a:pt x="2" y="960"/>
                    </a:cubicBezTo>
                    <a:cubicBezTo>
                      <a:pt x="2" y="961"/>
                      <a:pt x="1" y="961"/>
                      <a:pt x="2" y="962"/>
                    </a:cubicBezTo>
                    <a:cubicBezTo>
                      <a:pt x="2" y="962"/>
                      <a:pt x="2" y="962"/>
                      <a:pt x="2" y="963"/>
                    </a:cubicBezTo>
                    <a:cubicBezTo>
                      <a:pt x="5" y="965"/>
                      <a:pt x="5" y="965"/>
                      <a:pt x="5" y="965"/>
                    </a:cubicBezTo>
                    <a:cubicBezTo>
                      <a:pt x="3" y="967"/>
                      <a:pt x="3" y="967"/>
                      <a:pt x="3" y="967"/>
                    </a:cubicBezTo>
                    <a:cubicBezTo>
                      <a:pt x="3" y="967"/>
                      <a:pt x="2" y="968"/>
                      <a:pt x="2" y="968"/>
                    </a:cubicBezTo>
                    <a:cubicBezTo>
                      <a:pt x="2" y="969"/>
                      <a:pt x="3" y="969"/>
                      <a:pt x="3" y="969"/>
                    </a:cubicBezTo>
                    <a:cubicBezTo>
                      <a:pt x="6" y="971"/>
                      <a:pt x="6" y="971"/>
                      <a:pt x="6" y="971"/>
                    </a:cubicBezTo>
                    <a:cubicBezTo>
                      <a:pt x="3" y="974"/>
                      <a:pt x="3" y="974"/>
                      <a:pt x="3" y="974"/>
                    </a:cubicBezTo>
                    <a:cubicBezTo>
                      <a:pt x="2" y="974"/>
                      <a:pt x="2" y="975"/>
                      <a:pt x="2" y="975"/>
                    </a:cubicBezTo>
                    <a:cubicBezTo>
                      <a:pt x="2" y="976"/>
                      <a:pt x="2" y="976"/>
                      <a:pt x="3" y="976"/>
                    </a:cubicBezTo>
                    <a:cubicBezTo>
                      <a:pt x="6" y="978"/>
                      <a:pt x="6" y="978"/>
                      <a:pt x="6" y="978"/>
                    </a:cubicBezTo>
                    <a:cubicBezTo>
                      <a:pt x="2" y="980"/>
                      <a:pt x="2" y="980"/>
                      <a:pt x="2" y="980"/>
                    </a:cubicBezTo>
                    <a:cubicBezTo>
                      <a:pt x="2" y="980"/>
                      <a:pt x="2" y="981"/>
                      <a:pt x="2" y="981"/>
                    </a:cubicBezTo>
                    <a:cubicBezTo>
                      <a:pt x="2" y="982"/>
                      <a:pt x="2" y="982"/>
                      <a:pt x="2" y="983"/>
                    </a:cubicBezTo>
                    <a:cubicBezTo>
                      <a:pt x="5" y="985"/>
                      <a:pt x="5" y="985"/>
                      <a:pt x="5" y="985"/>
                    </a:cubicBezTo>
                    <a:cubicBezTo>
                      <a:pt x="2" y="987"/>
                      <a:pt x="2" y="987"/>
                      <a:pt x="2" y="987"/>
                    </a:cubicBezTo>
                    <a:cubicBezTo>
                      <a:pt x="1" y="987"/>
                      <a:pt x="1" y="988"/>
                      <a:pt x="1" y="988"/>
                    </a:cubicBezTo>
                    <a:cubicBezTo>
                      <a:pt x="1" y="989"/>
                      <a:pt x="1" y="989"/>
                      <a:pt x="2" y="990"/>
                    </a:cubicBezTo>
                    <a:cubicBezTo>
                      <a:pt x="5" y="991"/>
                      <a:pt x="5" y="991"/>
                      <a:pt x="5" y="991"/>
                    </a:cubicBezTo>
                    <a:cubicBezTo>
                      <a:pt x="2" y="995"/>
                      <a:pt x="2" y="995"/>
                      <a:pt x="2" y="995"/>
                    </a:cubicBezTo>
                    <a:cubicBezTo>
                      <a:pt x="2" y="996"/>
                      <a:pt x="2" y="996"/>
                      <a:pt x="2" y="996"/>
                    </a:cubicBezTo>
                    <a:cubicBezTo>
                      <a:pt x="2" y="997"/>
                      <a:pt x="2" y="997"/>
                      <a:pt x="3" y="997"/>
                    </a:cubicBezTo>
                    <a:cubicBezTo>
                      <a:pt x="5" y="999"/>
                      <a:pt x="5" y="999"/>
                      <a:pt x="5" y="999"/>
                    </a:cubicBezTo>
                    <a:cubicBezTo>
                      <a:pt x="3" y="999"/>
                      <a:pt x="3" y="999"/>
                      <a:pt x="3" y="999"/>
                    </a:cubicBezTo>
                    <a:cubicBezTo>
                      <a:pt x="2" y="999"/>
                      <a:pt x="1" y="1000"/>
                      <a:pt x="1" y="1000"/>
                    </a:cubicBezTo>
                    <a:cubicBezTo>
                      <a:pt x="1" y="1001"/>
                      <a:pt x="2" y="1002"/>
                      <a:pt x="2" y="1002"/>
                    </a:cubicBezTo>
                    <a:cubicBezTo>
                      <a:pt x="4" y="1003"/>
                      <a:pt x="4" y="1003"/>
                      <a:pt x="4" y="1003"/>
                    </a:cubicBezTo>
                    <a:cubicBezTo>
                      <a:pt x="2" y="1005"/>
                      <a:pt x="2" y="1005"/>
                      <a:pt x="2" y="1005"/>
                    </a:cubicBezTo>
                    <a:cubicBezTo>
                      <a:pt x="1" y="1005"/>
                      <a:pt x="1" y="1006"/>
                      <a:pt x="1" y="1006"/>
                    </a:cubicBezTo>
                    <a:cubicBezTo>
                      <a:pt x="1" y="1007"/>
                      <a:pt x="2" y="1007"/>
                      <a:pt x="2" y="1008"/>
                    </a:cubicBezTo>
                    <a:cubicBezTo>
                      <a:pt x="4" y="1009"/>
                      <a:pt x="4" y="1009"/>
                      <a:pt x="4" y="1009"/>
                    </a:cubicBezTo>
                    <a:cubicBezTo>
                      <a:pt x="1" y="1011"/>
                      <a:pt x="1" y="1011"/>
                      <a:pt x="1" y="1011"/>
                    </a:cubicBezTo>
                    <a:cubicBezTo>
                      <a:pt x="1" y="1011"/>
                      <a:pt x="0" y="1011"/>
                      <a:pt x="0" y="1012"/>
                    </a:cubicBezTo>
                    <a:cubicBezTo>
                      <a:pt x="0" y="1012"/>
                      <a:pt x="1" y="1013"/>
                      <a:pt x="1" y="1013"/>
                    </a:cubicBezTo>
                    <a:cubicBezTo>
                      <a:pt x="5" y="1016"/>
                      <a:pt x="5" y="1016"/>
                      <a:pt x="5" y="1016"/>
                    </a:cubicBezTo>
                    <a:cubicBezTo>
                      <a:pt x="3" y="1019"/>
                      <a:pt x="3" y="1019"/>
                      <a:pt x="3" y="1019"/>
                    </a:cubicBezTo>
                    <a:cubicBezTo>
                      <a:pt x="2" y="1019"/>
                      <a:pt x="2" y="1019"/>
                      <a:pt x="2" y="1020"/>
                    </a:cubicBezTo>
                    <a:cubicBezTo>
                      <a:pt x="2" y="1020"/>
                      <a:pt x="3" y="1021"/>
                      <a:pt x="3" y="1021"/>
                    </a:cubicBezTo>
                    <a:cubicBezTo>
                      <a:pt x="5" y="1022"/>
                      <a:pt x="5" y="1022"/>
                      <a:pt x="5" y="1022"/>
                    </a:cubicBezTo>
                    <a:cubicBezTo>
                      <a:pt x="2" y="1024"/>
                      <a:pt x="2" y="1024"/>
                      <a:pt x="2" y="1024"/>
                    </a:cubicBezTo>
                    <a:cubicBezTo>
                      <a:pt x="2" y="1024"/>
                      <a:pt x="2" y="1025"/>
                      <a:pt x="2" y="1025"/>
                    </a:cubicBezTo>
                    <a:cubicBezTo>
                      <a:pt x="2" y="1026"/>
                      <a:pt x="2" y="1026"/>
                      <a:pt x="3" y="1026"/>
                    </a:cubicBezTo>
                    <a:cubicBezTo>
                      <a:pt x="6" y="1028"/>
                      <a:pt x="6" y="1028"/>
                      <a:pt x="6" y="1028"/>
                    </a:cubicBezTo>
                    <a:cubicBezTo>
                      <a:pt x="3" y="1029"/>
                      <a:pt x="3" y="1029"/>
                      <a:pt x="3" y="1029"/>
                    </a:cubicBezTo>
                    <a:cubicBezTo>
                      <a:pt x="2" y="1030"/>
                      <a:pt x="2" y="1030"/>
                      <a:pt x="2" y="1031"/>
                    </a:cubicBezTo>
                    <a:cubicBezTo>
                      <a:pt x="2" y="1031"/>
                      <a:pt x="2" y="1032"/>
                      <a:pt x="2" y="1032"/>
                    </a:cubicBezTo>
                    <a:cubicBezTo>
                      <a:pt x="12" y="1038"/>
                      <a:pt x="12" y="1038"/>
                      <a:pt x="12" y="1038"/>
                    </a:cubicBezTo>
                    <a:cubicBezTo>
                      <a:pt x="12" y="1038"/>
                      <a:pt x="13" y="1038"/>
                      <a:pt x="14" y="1037"/>
                    </a:cubicBezTo>
                    <a:cubicBezTo>
                      <a:pt x="14" y="1037"/>
                      <a:pt x="14" y="1036"/>
                      <a:pt x="13" y="1035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5" name="Freeform 1216">
                <a:extLst>
                  <a:ext uri="{FF2B5EF4-FFF2-40B4-BE49-F238E27FC236}">
                    <a16:creationId xmlns="" xmlns:a16="http://schemas.microsoft.com/office/drawing/2014/main" id="{FC792936-50E6-4130-83CD-4F155A086459}"/>
                  </a:ext>
                </a:extLst>
              </p:cNvPr>
              <p:cNvSpPr/>
              <p:nvPr/>
            </p:nvSpPr>
            <p:spPr bwMode="auto">
              <a:xfrm>
                <a:off x="4085081" y="316378"/>
                <a:ext cx="109456" cy="2301801"/>
              </a:xfrm>
              <a:custGeom>
                <a:avLst/>
                <a:gdLst>
                  <a:gd name="T0" fmla="*/ 1 w 50"/>
                  <a:gd name="T1" fmla="*/ 1036 h 1051"/>
                  <a:gd name="T2" fmla="*/ 44 w 50"/>
                  <a:gd name="T3" fmla="*/ 1033 h 1051"/>
                  <a:gd name="T4" fmla="*/ 48 w 50"/>
                  <a:gd name="T5" fmla="*/ 997 h 1051"/>
                  <a:gd name="T6" fmla="*/ 48 w 50"/>
                  <a:gd name="T7" fmla="*/ 964 h 1051"/>
                  <a:gd name="T8" fmla="*/ 46 w 50"/>
                  <a:gd name="T9" fmla="*/ 927 h 1051"/>
                  <a:gd name="T10" fmla="*/ 47 w 50"/>
                  <a:gd name="T11" fmla="*/ 888 h 1051"/>
                  <a:gd name="T12" fmla="*/ 49 w 50"/>
                  <a:gd name="T13" fmla="*/ 850 h 1051"/>
                  <a:gd name="T14" fmla="*/ 48 w 50"/>
                  <a:gd name="T15" fmla="*/ 811 h 1051"/>
                  <a:gd name="T16" fmla="*/ 46 w 50"/>
                  <a:gd name="T17" fmla="*/ 780 h 1051"/>
                  <a:gd name="T18" fmla="*/ 48 w 50"/>
                  <a:gd name="T19" fmla="*/ 749 h 1051"/>
                  <a:gd name="T20" fmla="*/ 48 w 50"/>
                  <a:gd name="T21" fmla="*/ 712 h 1051"/>
                  <a:gd name="T22" fmla="*/ 49 w 50"/>
                  <a:gd name="T23" fmla="*/ 675 h 1051"/>
                  <a:gd name="T24" fmla="*/ 45 w 50"/>
                  <a:gd name="T25" fmla="*/ 637 h 1051"/>
                  <a:gd name="T26" fmla="*/ 48 w 50"/>
                  <a:gd name="T27" fmla="*/ 599 h 1051"/>
                  <a:gd name="T28" fmla="*/ 48 w 50"/>
                  <a:gd name="T29" fmla="*/ 564 h 1051"/>
                  <a:gd name="T30" fmla="*/ 48 w 50"/>
                  <a:gd name="T31" fmla="*/ 531 h 1051"/>
                  <a:gd name="T32" fmla="*/ 46 w 50"/>
                  <a:gd name="T33" fmla="*/ 496 h 1051"/>
                  <a:gd name="T34" fmla="*/ 45 w 50"/>
                  <a:gd name="T35" fmla="*/ 455 h 1051"/>
                  <a:gd name="T36" fmla="*/ 49 w 50"/>
                  <a:gd name="T37" fmla="*/ 420 h 1051"/>
                  <a:gd name="T38" fmla="*/ 49 w 50"/>
                  <a:gd name="T39" fmla="*/ 388 h 1051"/>
                  <a:gd name="T40" fmla="*/ 47 w 50"/>
                  <a:gd name="T41" fmla="*/ 355 h 1051"/>
                  <a:gd name="T42" fmla="*/ 46 w 50"/>
                  <a:gd name="T43" fmla="*/ 321 h 1051"/>
                  <a:gd name="T44" fmla="*/ 45 w 50"/>
                  <a:gd name="T45" fmla="*/ 281 h 1051"/>
                  <a:gd name="T46" fmla="*/ 44 w 50"/>
                  <a:gd name="T47" fmla="*/ 243 h 1051"/>
                  <a:gd name="T48" fmla="*/ 48 w 50"/>
                  <a:gd name="T49" fmla="*/ 208 h 1051"/>
                  <a:gd name="T50" fmla="*/ 49 w 50"/>
                  <a:gd name="T51" fmla="*/ 172 h 1051"/>
                  <a:gd name="T52" fmla="*/ 49 w 50"/>
                  <a:gd name="T53" fmla="*/ 136 h 1051"/>
                  <a:gd name="T54" fmla="*/ 48 w 50"/>
                  <a:gd name="T55" fmla="*/ 102 h 1051"/>
                  <a:gd name="T56" fmla="*/ 46 w 50"/>
                  <a:gd name="T57" fmla="*/ 68 h 1051"/>
                  <a:gd name="T58" fmla="*/ 48 w 50"/>
                  <a:gd name="T59" fmla="*/ 34 h 1051"/>
                  <a:gd name="T60" fmla="*/ 26 w 50"/>
                  <a:gd name="T61" fmla="*/ 1 h 1051"/>
                  <a:gd name="T62" fmla="*/ 43 w 50"/>
                  <a:gd name="T63" fmla="*/ 14 h 1051"/>
                  <a:gd name="T64" fmla="*/ 41 w 50"/>
                  <a:gd name="T65" fmla="*/ 30 h 1051"/>
                  <a:gd name="T66" fmla="*/ 44 w 50"/>
                  <a:gd name="T67" fmla="*/ 66 h 1051"/>
                  <a:gd name="T68" fmla="*/ 42 w 50"/>
                  <a:gd name="T69" fmla="*/ 99 h 1051"/>
                  <a:gd name="T70" fmla="*/ 41 w 50"/>
                  <a:gd name="T71" fmla="*/ 133 h 1051"/>
                  <a:gd name="T72" fmla="*/ 42 w 50"/>
                  <a:gd name="T73" fmla="*/ 169 h 1051"/>
                  <a:gd name="T74" fmla="*/ 41 w 50"/>
                  <a:gd name="T75" fmla="*/ 204 h 1051"/>
                  <a:gd name="T76" fmla="*/ 44 w 50"/>
                  <a:gd name="T77" fmla="*/ 239 h 1051"/>
                  <a:gd name="T78" fmla="*/ 44 w 50"/>
                  <a:gd name="T79" fmla="*/ 278 h 1051"/>
                  <a:gd name="T80" fmla="*/ 44 w 50"/>
                  <a:gd name="T81" fmla="*/ 318 h 1051"/>
                  <a:gd name="T82" fmla="*/ 40 w 50"/>
                  <a:gd name="T83" fmla="*/ 352 h 1051"/>
                  <a:gd name="T84" fmla="*/ 41 w 50"/>
                  <a:gd name="T85" fmla="*/ 385 h 1051"/>
                  <a:gd name="T86" fmla="*/ 42 w 50"/>
                  <a:gd name="T87" fmla="*/ 417 h 1051"/>
                  <a:gd name="T88" fmla="*/ 45 w 50"/>
                  <a:gd name="T89" fmla="*/ 452 h 1051"/>
                  <a:gd name="T90" fmla="*/ 44 w 50"/>
                  <a:gd name="T91" fmla="*/ 493 h 1051"/>
                  <a:gd name="T92" fmla="*/ 42 w 50"/>
                  <a:gd name="T93" fmla="*/ 528 h 1051"/>
                  <a:gd name="T94" fmla="*/ 40 w 50"/>
                  <a:gd name="T95" fmla="*/ 562 h 1051"/>
                  <a:gd name="T96" fmla="*/ 42 w 50"/>
                  <a:gd name="T97" fmla="*/ 596 h 1051"/>
                  <a:gd name="T98" fmla="*/ 45 w 50"/>
                  <a:gd name="T99" fmla="*/ 634 h 1051"/>
                  <a:gd name="T100" fmla="*/ 42 w 50"/>
                  <a:gd name="T101" fmla="*/ 672 h 1051"/>
                  <a:gd name="T102" fmla="*/ 42 w 50"/>
                  <a:gd name="T103" fmla="*/ 710 h 1051"/>
                  <a:gd name="T104" fmla="*/ 41 w 50"/>
                  <a:gd name="T105" fmla="*/ 745 h 1051"/>
                  <a:gd name="T106" fmla="*/ 45 w 50"/>
                  <a:gd name="T107" fmla="*/ 777 h 1051"/>
                  <a:gd name="T108" fmla="*/ 42 w 50"/>
                  <a:gd name="T109" fmla="*/ 809 h 1051"/>
                  <a:gd name="T110" fmla="*/ 41 w 50"/>
                  <a:gd name="T111" fmla="*/ 847 h 1051"/>
                  <a:gd name="T112" fmla="*/ 42 w 50"/>
                  <a:gd name="T113" fmla="*/ 886 h 1051"/>
                  <a:gd name="T114" fmla="*/ 44 w 50"/>
                  <a:gd name="T115" fmla="*/ 923 h 1051"/>
                  <a:gd name="T116" fmla="*/ 41 w 50"/>
                  <a:gd name="T117" fmla="*/ 961 h 1051"/>
                  <a:gd name="T118" fmla="*/ 41 w 50"/>
                  <a:gd name="T119" fmla="*/ 994 h 1051"/>
                  <a:gd name="T120" fmla="*/ 40 w 50"/>
                  <a:gd name="T121" fmla="*/ 1032 h 1051"/>
                  <a:gd name="T122" fmla="*/ 32 w 50"/>
                  <a:gd name="T123" fmla="*/ 1047 h 1051"/>
                  <a:gd name="T124" fmla="*/ 2 w 50"/>
                  <a:gd name="T125" fmla="*/ 1033 h 10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50" h="1051">
                    <a:moveTo>
                      <a:pt x="18" y="1048"/>
                    </a:moveTo>
                    <a:cubicBezTo>
                      <a:pt x="8" y="1042"/>
                      <a:pt x="8" y="1042"/>
                      <a:pt x="8" y="1042"/>
                    </a:cubicBezTo>
                    <a:cubicBezTo>
                      <a:pt x="7" y="1043"/>
                      <a:pt x="7" y="1043"/>
                      <a:pt x="7" y="1043"/>
                    </a:cubicBezTo>
                    <a:cubicBezTo>
                      <a:pt x="7" y="1044"/>
                      <a:pt x="7" y="1044"/>
                      <a:pt x="7" y="1044"/>
                    </a:cubicBezTo>
                    <a:cubicBezTo>
                      <a:pt x="25" y="1051"/>
                      <a:pt x="25" y="1051"/>
                      <a:pt x="25" y="1051"/>
                    </a:cubicBezTo>
                    <a:cubicBezTo>
                      <a:pt x="26" y="1051"/>
                      <a:pt x="27" y="1051"/>
                      <a:pt x="27" y="1050"/>
                    </a:cubicBezTo>
                    <a:cubicBezTo>
                      <a:pt x="28" y="1049"/>
                      <a:pt x="27" y="1048"/>
                      <a:pt x="27" y="1048"/>
                    </a:cubicBezTo>
                    <a:cubicBezTo>
                      <a:pt x="3" y="1033"/>
                      <a:pt x="3" y="1033"/>
                      <a:pt x="3" y="1033"/>
                    </a:cubicBezTo>
                    <a:cubicBezTo>
                      <a:pt x="2" y="1034"/>
                      <a:pt x="2" y="1034"/>
                      <a:pt x="2" y="1034"/>
                    </a:cubicBezTo>
                    <a:cubicBezTo>
                      <a:pt x="2" y="1036"/>
                      <a:pt x="2" y="1036"/>
                      <a:pt x="2" y="1036"/>
                    </a:cubicBezTo>
                    <a:cubicBezTo>
                      <a:pt x="2" y="1034"/>
                      <a:pt x="2" y="1034"/>
                      <a:pt x="2" y="1034"/>
                    </a:cubicBezTo>
                    <a:cubicBezTo>
                      <a:pt x="1" y="1036"/>
                      <a:pt x="1" y="1036"/>
                      <a:pt x="1" y="1036"/>
                    </a:cubicBezTo>
                    <a:cubicBezTo>
                      <a:pt x="2" y="1036"/>
                      <a:pt x="2" y="1036"/>
                      <a:pt x="2" y="1036"/>
                    </a:cubicBezTo>
                    <a:cubicBezTo>
                      <a:pt x="2" y="1034"/>
                      <a:pt x="2" y="1034"/>
                      <a:pt x="2" y="1034"/>
                    </a:cubicBezTo>
                    <a:cubicBezTo>
                      <a:pt x="1" y="1036"/>
                      <a:pt x="1" y="1036"/>
                      <a:pt x="1" y="1036"/>
                    </a:cubicBezTo>
                    <a:cubicBezTo>
                      <a:pt x="2" y="1034"/>
                      <a:pt x="2" y="1034"/>
                      <a:pt x="2" y="1034"/>
                    </a:cubicBezTo>
                    <a:cubicBezTo>
                      <a:pt x="1" y="1036"/>
                      <a:pt x="1" y="1036"/>
                      <a:pt x="1" y="1036"/>
                    </a:cubicBezTo>
                    <a:cubicBezTo>
                      <a:pt x="1" y="1036"/>
                      <a:pt x="1" y="1036"/>
                      <a:pt x="1" y="1036"/>
                    </a:cubicBezTo>
                    <a:cubicBezTo>
                      <a:pt x="2" y="1034"/>
                      <a:pt x="2" y="1034"/>
                      <a:pt x="2" y="1034"/>
                    </a:cubicBezTo>
                    <a:cubicBezTo>
                      <a:pt x="1" y="1036"/>
                      <a:pt x="1" y="1036"/>
                      <a:pt x="1" y="1036"/>
                    </a:cubicBezTo>
                    <a:cubicBezTo>
                      <a:pt x="1" y="1035"/>
                      <a:pt x="1" y="1035"/>
                      <a:pt x="1" y="1035"/>
                    </a:cubicBezTo>
                    <a:cubicBezTo>
                      <a:pt x="1" y="1036"/>
                      <a:pt x="1" y="1036"/>
                      <a:pt x="1" y="1036"/>
                    </a:cubicBezTo>
                    <a:cubicBezTo>
                      <a:pt x="1" y="1036"/>
                      <a:pt x="1" y="1036"/>
                      <a:pt x="1" y="1036"/>
                    </a:cubicBezTo>
                    <a:cubicBezTo>
                      <a:pt x="1" y="1035"/>
                      <a:pt x="1" y="1035"/>
                      <a:pt x="1" y="1035"/>
                    </a:cubicBezTo>
                    <a:cubicBezTo>
                      <a:pt x="1" y="1036"/>
                      <a:pt x="1" y="1036"/>
                      <a:pt x="1" y="1036"/>
                    </a:cubicBezTo>
                    <a:cubicBezTo>
                      <a:pt x="2" y="1036"/>
                      <a:pt x="9" y="1039"/>
                      <a:pt x="16" y="1043"/>
                    </a:cubicBezTo>
                    <a:cubicBezTo>
                      <a:pt x="20" y="1044"/>
                      <a:pt x="23" y="1046"/>
                      <a:pt x="26" y="1047"/>
                    </a:cubicBezTo>
                    <a:cubicBezTo>
                      <a:pt x="28" y="1048"/>
                      <a:pt x="29" y="1048"/>
                      <a:pt x="30" y="1049"/>
                    </a:cubicBezTo>
                    <a:cubicBezTo>
                      <a:pt x="30" y="1049"/>
                      <a:pt x="31" y="1049"/>
                      <a:pt x="31" y="1049"/>
                    </a:cubicBezTo>
                    <a:cubicBezTo>
                      <a:pt x="32" y="1049"/>
                      <a:pt x="32" y="1050"/>
                      <a:pt x="32" y="1050"/>
                    </a:cubicBezTo>
                    <a:cubicBezTo>
                      <a:pt x="33" y="1049"/>
                      <a:pt x="33" y="1049"/>
                      <a:pt x="33" y="1049"/>
                    </a:cubicBezTo>
                    <a:cubicBezTo>
                      <a:pt x="33" y="1049"/>
                      <a:pt x="33" y="1049"/>
                      <a:pt x="34" y="1049"/>
                    </a:cubicBezTo>
                    <a:cubicBezTo>
                      <a:pt x="34" y="1048"/>
                      <a:pt x="34" y="1048"/>
                      <a:pt x="34" y="1048"/>
                    </a:cubicBezTo>
                    <a:cubicBezTo>
                      <a:pt x="34" y="1047"/>
                      <a:pt x="33" y="1047"/>
                      <a:pt x="33" y="1047"/>
                    </a:cubicBezTo>
                    <a:cubicBezTo>
                      <a:pt x="31" y="1046"/>
                      <a:pt x="31" y="1046"/>
                      <a:pt x="31" y="1046"/>
                    </a:cubicBezTo>
                    <a:cubicBezTo>
                      <a:pt x="36" y="1046"/>
                      <a:pt x="36" y="1046"/>
                      <a:pt x="36" y="1046"/>
                    </a:cubicBezTo>
                    <a:cubicBezTo>
                      <a:pt x="37" y="1046"/>
                      <a:pt x="38" y="1046"/>
                      <a:pt x="38" y="1045"/>
                    </a:cubicBezTo>
                    <a:cubicBezTo>
                      <a:pt x="38" y="1044"/>
                      <a:pt x="38" y="1044"/>
                      <a:pt x="37" y="1043"/>
                    </a:cubicBezTo>
                    <a:cubicBezTo>
                      <a:pt x="36" y="1042"/>
                      <a:pt x="36" y="1042"/>
                      <a:pt x="36" y="1042"/>
                    </a:cubicBezTo>
                    <a:cubicBezTo>
                      <a:pt x="41" y="1042"/>
                      <a:pt x="41" y="1042"/>
                      <a:pt x="41" y="1042"/>
                    </a:cubicBezTo>
                    <a:cubicBezTo>
                      <a:pt x="42" y="1041"/>
                      <a:pt x="42" y="1041"/>
                      <a:pt x="42" y="1040"/>
                    </a:cubicBezTo>
                    <a:cubicBezTo>
                      <a:pt x="42" y="1040"/>
                      <a:pt x="42" y="1039"/>
                      <a:pt x="41" y="1039"/>
                    </a:cubicBezTo>
                    <a:cubicBezTo>
                      <a:pt x="41" y="1038"/>
                      <a:pt x="41" y="1038"/>
                      <a:pt x="41" y="1038"/>
                    </a:cubicBezTo>
                    <a:cubicBezTo>
                      <a:pt x="45" y="1036"/>
                      <a:pt x="45" y="1036"/>
                      <a:pt x="45" y="1036"/>
                    </a:cubicBezTo>
                    <a:cubicBezTo>
                      <a:pt x="45" y="1036"/>
                      <a:pt x="45" y="1035"/>
                      <a:pt x="45" y="1035"/>
                    </a:cubicBezTo>
                    <a:cubicBezTo>
                      <a:pt x="45" y="1034"/>
                      <a:pt x="45" y="1034"/>
                      <a:pt x="44" y="1033"/>
                    </a:cubicBezTo>
                    <a:cubicBezTo>
                      <a:pt x="44" y="1033"/>
                      <a:pt x="44" y="1033"/>
                      <a:pt x="44" y="1033"/>
                    </a:cubicBezTo>
                    <a:cubicBezTo>
                      <a:pt x="48" y="1031"/>
                      <a:pt x="48" y="1031"/>
                      <a:pt x="48" y="1031"/>
                    </a:cubicBezTo>
                    <a:cubicBezTo>
                      <a:pt x="49" y="1031"/>
                      <a:pt x="49" y="1030"/>
                      <a:pt x="49" y="1030"/>
                    </a:cubicBezTo>
                    <a:cubicBezTo>
                      <a:pt x="49" y="1029"/>
                      <a:pt x="49" y="1029"/>
                      <a:pt x="48" y="1028"/>
                    </a:cubicBezTo>
                    <a:cubicBezTo>
                      <a:pt x="45" y="1026"/>
                      <a:pt x="45" y="1026"/>
                      <a:pt x="45" y="1026"/>
                    </a:cubicBezTo>
                    <a:cubicBezTo>
                      <a:pt x="48" y="1024"/>
                      <a:pt x="48" y="1024"/>
                      <a:pt x="48" y="1024"/>
                    </a:cubicBezTo>
                    <a:cubicBezTo>
                      <a:pt x="48" y="1023"/>
                      <a:pt x="48" y="1023"/>
                      <a:pt x="48" y="1022"/>
                    </a:cubicBezTo>
                    <a:cubicBezTo>
                      <a:pt x="48" y="1022"/>
                      <a:pt x="48" y="1021"/>
                      <a:pt x="47" y="1021"/>
                    </a:cubicBezTo>
                    <a:cubicBezTo>
                      <a:pt x="45" y="1020"/>
                      <a:pt x="45" y="1020"/>
                      <a:pt x="45" y="1020"/>
                    </a:cubicBezTo>
                    <a:cubicBezTo>
                      <a:pt x="48" y="1018"/>
                      <a:pt x="48" y="1018"/>
                      <a:pt x="48" y="1018"/>
                    </a:cubicBezTo>
                    <a:cubicBezTo>
                      <a:pt x="48" y="1017"/>
                      <a:pt x="49" y="1017"/>
                      <a:pt x="49" y="1016"/>
                    </a:cubicBezTo>
                    <a:cubicBezTo>
                      <a:pt x="49" y="1016"/>
                      <a:pt x="48" y="1015"/>
                      <a:pt x="48" y="1015"/>
                    </a:cubicBezTo>
                    <a:cubicBezTo>
                      <a:pt x="46" y="1014"/>
                      <a:pt x="46" y="1014"/>
                      <a:pt x="46" y="1014"/>
                    </a:cubicBezTo>
                    <a:cubicBezTo>
                      <a:pt x="48" y="1013"/>
                      <a:pt x="48" y="1013"/>
                      <a:pt x="48" y="1013"/>
                    </a:cubicBezTo>
                    <a:cubicBezTo>
                      <a:pt x="49" y="1013"/>
                      <a:pt x="49" y="1013"/>
                      <a:pt x="49" y="1012"/>
                    </a:cubicBezTo>
                    <a:cubicBezTo>
                      <a:pt x="50" y="1012"/>
                      <a:pt x="49" y="1011"/>
                      <a:pt x="49" y="1011"/>
                    </a:cubicBezTo>
                    <a:cubicBezTo>
                      <a:pt x="44" y="1008"/>
                      <a:pt x="44" y="1008"/>
                      <a:pt x="44" y="1008"/>
                    </a:cubicBezTo>
                    <a:cubicBezTo>
                      <a:pt x="48" y="1005"/>
                      <a:pt x="48" y="1005"/>
                      <a:pt x="48" y="1005"/>
                    </a:cubicBezTo>
                    <a:cubicBezTo>
                      <a:pt x="49" y="1005"/>
                      <a:pt x="49" y="1004"/>
                      <a:pt x="49" y="1004"/>
                    </a:cubicBezTo>
                    <a:cubicBezTo>
                      <a:pt x="49" y="1003"/>
                      <a:pt x="49" y="1003"/>
                      <a:pt x="48" y="1003"/>
                    </a:cubicBezTo>
                    <a:cubicBezTo>
                      <a:pt x="45" y="1001"/>
                      <a:pt x="45" y="1001"/>
                      <a:pt x="45" y="1001"/>
                    </a:cubicBezTo>
                    <a:cubicBezTo>
                      <a:pt x="48" y="998"/>
                      <a:pt x="48" y="998"/>
                      <a:pt x="48" y="998"/>
                    </a:cubicBezTo>
                    <a:cubicBezTo>
                      <a:pt x="48" y="998"/>
                      <a:pt x="48" y="997"/>
                      <a:pt x="48" y="997"/>
                    </a:cubicBezTo>
                    <a:cubicBezTo>
                      <a:pt x="48" y="996"/>
                      <a:pt x="48" y="996"/>
                      <a:pt x="47" y="996"/>
                    </a:cubicBezTo>
                    <a:cubicBezTo>
                      <a:pt x="45" y="994"/>
                      <a:pt x="45" y="994"/>
                      <a:pt x="45" y="994"/>
                    </a:cubicBezTo>
                    <a:cubicBezTo>
                      <a:pt x="47" y="992"/>
                      <a:pt x="47" y="992"/>
                      <a:pt x="47" y="992"/>
                    </a:cubicBezTo>
                    <a:cubicBezTo>
                      <a:pt x="48" y="992"/>
                      <a:pt x="48" y="991"/>
                      <a:pt x="48" y="991"/>
                    </a:cubicBezTo>
                    <a:cubicBezTo>
                      <a:pt x="48" y="990"/>
                      <a:pt x="48" y="990"/>
                      <a:pt x="47" y="990"/>
                    </a:cubicBezTo>
                    <a:cubicBezTo>
                      <a:pt x="46" y="989"/>
                      <a:pt x="46" y="989"/>
                      <a:pt x="46" y="989"/>
                    </a:cubicBezTo>
                    <a:cubicBezTo>
                      <a:pt x="49" y="988"/>
                      <a:pt x="49" y="988"/>
                      <a:pt x="49" y="988"/>
                    </a:cubicBezTo>
                    <a:cubicBezTo>
                      <a:pt x="49" y="988"/>
                      <a:pt x="50" y="987"/>
                      <a:pt x="50" y="987"/>
                    </a:cubicBezTo>
                    <a:cubicBezTo>
                      <a:pt x="50" y="986"/>
                      <a:pt x="50" y="986"/>
                      <a:pt x="49" y="985"/>
                    </a:cubicBezTo>
                    <a:cubicBezTo>
                      <a:pt x="45" y="983"/>
                      <a:pt x="45" y="983"/>
                      <a:pt x="45" y="983"/>
                    </a:cubicBezTo>
                    <a:cubicBezTo>
                      <a:pt x="48" y="981"/>
                      <a:pt x="48" y="981"/>
                      <a:pt x="48" y="981"/>
                    </a:cubicBezTo>
                    <a:cubicBezTo>
                      <a:pt x="49" y="981"/>
                      <a:pt x="49" y="980"/>
                      <a:pt x="49" y="980"/>
                    </a:cubicBezTo>
                    <a:cubicBezTo>
                      <a:pt x="49" y="979"/>
                      <a:pt x="49" y="979"/>
                      <a:pt x="48" y="978"/>
                    </a:cubicBezTo>
                    <a:cubicBezTo>
                      <a:pt x="46" y="977"/>
                      <a:pt x="46" y="977"/>
                      <a:pt x="46" y="977"/>
                    </a:cubicBezTo>
                    <a:cubicBezTo>
                      <a:pt x="49" y="976"/>
                      <a:pt x="49" y="976"/>
                      <a:pt x="49" y="976"/>
                    </a:cubicBezTo>
                    <a:cubicBezTo>
                      <a:pt x="49" y="976"/>
                      <a:pt x="50" y="976"/>
                      <a:pt x="50" y="975"/>
                    </a:cubicBezTo>
                    <a:cubicBezTo>
                      <a:pt x="50" y="975"/>
                      <a:pt x="49" y="974"/>
                      <a:pt x="49" y="974"/>
                    </a:cubicBezTo>
                    <a:cubicBezTo>
                      <a:pt x="44" y="971"/>
                      <a:pt x="44" y="971"/>
                      <a:pt x="44" y="971"/>
                    </a:cubicBezTo>
                    <a:cubicBezTo>
                      <a:pt x="47" y="968"/>
                      <a:pt x="47" y="968"/>
                      <a:pt x="47" y="968"/>
                    </a:cubicBezTo>
                    <a:cubicBezTo>
                      <a:pt x="47" y="968"/>
                      <a:pt x="48" y="967"/>
                      <a:pt x="48" y="967"/>
                    </a:cubicBezTo>
                    <a:cubicBezTo>
                      <a:pt x="47" y="967"/>
                      <a:pt x="47" y="966"/>
                      <a:pt x="47" y="966"/>
                    </a:cubicBezTo>
                    <a:cubicBezTo>
                      <a:pt x="46" y="965"/>
                      <a:pt x="46" y="965"/>
                      <a:pt x="46" y="965"/>
                    </a:cubicBezTo>
                    <a:cubicBezTo>
                      <a:pt x="48" y="964"/>
                      <a:pt x="48" y="964"/>
                      <a:pt x="48" y="964"/>
                    </a:cubicBezTo>
                    <a:cubicBezTo>
                      <a:pt x="48" y="964"/>
                      <a:pt x="48" y="964"/>
                      <a:pt x="48" y="963"/>
                    </a:cubicBezTo>
                    <a:cubicBezTo>
                      <a:pt x="48" y="963"/>
                      <a:pt x="48" y="962"/>
                      <a:pt x="48" y="962"/>
                    </a:cubicBezTo>
                    <a:cubicBezTo>
                      <a:pt x="44" y="960"/>
                      <a:pt x="44" y="960"/>
                      <a:pt x="44" y="960"/>
                    </a:cubicBezTo>
                    <a:cubicBezTo>
                      <a:pt x="48" y="957"/>
                      <a:pt x="48" y="957"/>
                      <a:pt x="48" y="957"/>
                    </a:cubicBezTo>
                    <a:cubicBezTo>
                      <a:pt x="48" y="957"/>
                      <a:pt x="48" y="956"/>
                      <a:pt x="48" y="956"/>
                    </a:cubicBezTo>
                    <a:cubicBezTo>
                      <a:pt x="48" y="955"/>
                      <a:pt x="48" y="955"/>
                      <a:pt x="48" y="955"/>
                    </a:cubicBezTo>
                    <a:cubicBezTo>
                      <a:pt x="44" y="953"/>
                      <a:pt x="44" y="953"/>
                      <a:pt x="44" y="953"/>
                    </a:cubicBezTo>
                    <a:cubicBezTo>
                      <a:pt x="48" y="951"/>
                      <a:pt x="48" y="951"/>
                      <a:pt x="48" y="951"/>
                    </a:cubicBezTo>
                    <a:cubicBezTo>
                      <a:pt x="49" y="950"/>
                      <a:pt x="49" y="950"/>
                      <a:pt x="49" y="949"/>
                    </a:cubicBezTo>
                    <a:cubicBezTo>
                      <a:pt x="49" y="949"/>
                      <a:pt x="49" y="948"/>
                      <a:pt x="48" y="948"/>
                    </a:cubicBezTo>
                    <a:cubicBezTo>
                      <a:pt x="45" y="946"/>
                      <a:pt x="45" y="946"/>
                      <a:pt x="45" y="946"/>
                    </a:cubicBezTo>
                    <a:cubicBezTo>
                      <a:pt x="48" y="944"/>
                      <a:pt x="48" y="944"/>
                      <a:pt x="48" y="944"/>
                    </a:cubicBezTo>
                    <a:cubicBezTo>
                      <a:pt x="49" y="944"/>
                      <a:pt x="49" y="943"/>
                      <a:pt x="49" y="943"/>
                    </a:cubicBezTo>
                    <a:cubicBezTo>
                      <a:pt x="49" y="942"/>
                      <a:pt x="49" y="942"/>
                      <a:pt x="49" y="941"/>
                    </a:cubicBezTo>
                    <a:cubicBezTo>
                      <a:pt x="46" y="939"/>
                      <a:pt x="46" y="939"/>
                      <a:pt x="46" y="939"/>
                    </a:cubicBezTo>
                    <a:cubicBezTo>
                      <a:pt x="48" y="939"/>
                      <a:pt x="48" y="939"/>
                      <a:pt x="48" y="939"/>
                    </a:cubicBezTo>
                    <a:cubicBezTo>
                      <a:pt x="49" y="939"/>
                      <a:pt x="49" y="938"/>
                      <a:pt x="49" y="937"/>
                    </a:cubicBezTo>
                    <a:cubicBezTo>
                      <a:pt x="49" y="937"/>
                      <a:pt x="49" y="936"/>
                      <a:pt x="49" y="936"/>
                    </a:cubicBezTo>
                    <a:cubicBezTo>
                      <a:pt x="45" y="934"/>
                      <a:pt x="45" y="934"/>
                      <a:pt x="45" y="934"/>
                    </a:cubicBezTo>
                    <a:cubicBezTo>
                      <a:pt x="49" y="931"/>
                      <a:pt x="49" y="931"/>
                      <a:pt x="49" y="931"/>
                    </a:cubicBezTo>
                    <a:cubicBezTo>
                      <a:pt x="49" y="931"/>
                      <a:pt x="49" y="930"/>
                      <a:pt x="49" y="930"/>
                    </a:cubicBezTo>
                    <a:cubicBezTo>
                      <a:pt x="49" y="929"/>
                      <a:pt x="49" y="929"/>
                      <a:pt x="49" y="929"/>
                    </a:cubicBezTo>
                    <a:cubicBezTo>
                      <a:pt x="46" y="927"/>
                      <a:pt x="46" y="927"/>
                      <a:pt x="46" y="927"/>
                    </a:cubicBezTo>
                    <a:cubicBezTo>
                      <a:pt x="48" y="924"/>
                      <a:pt x="48" y="924"/>
                      <a:pt x="48" y="924"/>
                    </a:cubicBezTo>
                    <a:cubicBezTo>
                      <a:pt x="48" y="924"/>
                      <a:pt x="48" y="923"/>
                      <a:pt x="48" y="923"/>
                    </a:cubicBezTo>
                    <a:cubicBezTo>
                      <a:pt x="48" y="922"/>
                      <a:pt x="48" y="922"/>
                      <a:pt x="47" y="922"/>
                    </a:cubicBezTo>
                    <a:cubicBezTo>
                      <a:pt x="46" y="921"/>
                      <a:pt x="46" y="921"/>
                      <a:pt x="46" y="921"/>
                    </a:cubicBezTo>
                    <a:cubicBezTo>
                      <a:pt x="49" y="920"/>
                      <a:pt x="49" y="920"/>
                      <a:pt x="49" y="920"/>
                    </a:cubicBezTo>
                    <a:cubicBezTo>
                      <a:pt x="49" y="920"/>
                      <a:pt x="50" y="920"/>
                      <a:pt x="50" y="919"/>
                    </a:cubicBezTo>
                    <a:cubicBezTo>
                      <a:pt x="50" y="919"/>
                      <a:pt x="50" y="918"/>
                      <a:pt x="49" y="918"/>
                    </a:cubicBezTo>
                    <a:cubicBezTo>
                      <a:pt x="44" y="915"/>
                      <a:pt x="44" y="915"/>
                      <a:pt x="44" y="915"/>
                    </a:cubicBezTo>
                    <a:cubicBezTo>
                      <a:pt x="48" y="913"/>
                      <a:pt x="48" y="913"/>
                      <a:pt x="48" y="913"/>
                    </a:cubicBezTo>
                    <a:cubicBezTo>
                      <a:pt x="49" y="913"/>
                      <a:pt x="49" y="912"/>
                      <a:pt x="49" y="912"/>
                    </a:cubicBezTo>
                    <a:cubicBezTo>
                      <a:pt x="49" y="911"/>
                      <a:pt x="49" y="910"/>
                      <a:pt x="48" y="910"/>
                    </a:cubicBezTo>
                    <a:cubicBezTo>
                      <a:pt x="45" y="908"/>
                      <a:pt x="45" y="908"/>
                      <a:pt x="45" y="908"/>
                    </a:cubicBezTo>
                    <a:cubicBezTo>
                      <a:pt x="48" y="906"/>
                      <a:pt x="48" y="906"/>
                      <a:pt x="48" y="906"/>
                    </a:cubicBezTo>
                    <a:cubicBezTo>
                      <a:pt x="49" y="906"/>
                      <a:pt x="49" y="906"/>
                      <a:pt x="49" y="905"/>
                    </a:cubicBezTo>
                    <a:cubicBezTo>
                      <a:pt x="49" y="905"/>
                      <a:pt x="49" y="904"/>
                      <a:pt x="48" y="904"/>
                    </a:cubicBezTo>
                    <a:cubicBezTo>
                      <a:pt x="46" y="902"/>
                      <a:pt x="46" y="902"/>
                      <a:pt x="46" y="902"/>
                    </a:cubicBezTo>
                    <a:cubicBezTo>
                      <a:pt x="49" y="899"/>
                      <a:pt x="49" y="899"/>
                      <a:pt x="49" y="899"/>
                    </a:cubicBezTo>
                    <a:cubicBezTo>
                      <a:pt x="49" y="898"/>
                      <a:pt x="49" y="898"/>
                      <a:pt x="49" y="897"/>
                    </a:cubicBezTo>
                    <a:cubicBezTo>
                      <a:pt x="49" y="897"/>
                      <a:pt x="49" y="897"/>
                      <a:pt x="49" y="896"/>
                    </a:cubicBezTo>
                    <a:cubicBezTo>
                      <a:pt x="44" y="894"/>
                      <a:pt x="44" y="894"/>
                      <a:pt x="44" y="894"/>
                    </a:cubicBezTo>
                    <a:cubicBezTo>
                      <a:pt x="48" y="890"/>
                      <a:pt x="48" y="890"/>
                      <a:pt x="48" y="890"/>
                    </a:cubicBezTo>
                    <a:cubicBezTo>
                      <a:pt x="48" y="890"/>
                      <a:pt x="48" y="889"/>
                      <a:pt x="48" y="889"/>
                    </a:cubicBezTo>
                    <a:cubicBezTo>
                      <a:pt x="48" y="888"/>
                      <a:pt x="48" y="888"/>
                      <a:pt x="47" y="888"/>
                    </a:cubicBezTo>
                    <a:cubicBezTo>
                      <a:pt x="46" y="887"/>
                      <a:pt x="46" y="887"/>
                      <a:pt x="46" y="887"/>
                    </a:cubicBezTo>
                    <a:cubicBezTo>
                      <a:pt x="48" y="884"/>
                      <a:pt x="48" y="884"/>
                      <a:pt x="48" y="884"/>
                    </a:cubicBezTo>
                    <a:cubicBezTo>
                      <a:pt x="48" y="884"/>
                      <a:pt x="48" y="883"/>
                      <a:pt x="48" y="883"/>
                    </a:cubicBezTo>
                    <a:cubicBezTo>
                      <a:pt x="48" y="882"/>
                      <a:pt x="48" y="882"/>
                      <a:pt x="48" y="882"/>
                    </a:cubicBezTo>
                    <a:cubicBezTo>
                      <a:pt x="46" y="880"/>
                      <a:pt x="46" y="880"/>
                      <a:pt x="46" y="880"/>
                    </a:cubicBezTo>
                    <a:cubicBezTo>
                      <a:pt x="48" y="878"/>
                      <a:pt x="48" y="878"/>
                      <a:pt x="48" y="878"/>
                    </a:cubicBezTo>
                    <a:cubicBezTo>
                      <a:pt x="48" y="878"/>
                      <a:pt x="49" y="877"/>
                      <a:pt x="49" y="877"/>
                    </a:cubicBezTo>
                    <a:cubicBezTo>
                      <a:pt x="48" y="876"/>
                      <a:pt x="48" y="876"/>
                      <a:pt x="48" y="876"/>
                    </a:cubicBezTo>
                    <a:cubicBezTo>
                      <a:pt x="45" y="874"/>
                      <a:pt x="45" y="874"/>
                      <a:pt x="45" y="874"/>
                    </a:cubicBezTo>
                    <a:cubicBezTo>
                      <a:pt x="48" y="873"/>
                      <a:pt x="48" y="873"/>
                      <a:pt x="48" y="873"/>
                    </a:cubicBezTo>
                    <a:cubicBezTo>
                      <a:pt x="49" y="873"/>
                      <a:pt x="49" y="873"/>
                      <a:pt x="49" y="872"/>
                    </a:cubicBezTo>
                    <a:cubicBezTo>
                      <a:pt x="49" y="871"/>
                      <a:pt x="49" y="871"/>
                      <a:pt x="49" y="871"/>
                    </a:cubicBezTo>
                    <a:cubicBezTo>
                      <a:pt x="44" y="868"/>
                      <a:pt x="44" y="868"/>
                      <a:pt x="44" y="868"/>
                    </a:cubicBezTo>
                    <a:cubicBezTo>
                      <a:pt x="48" y="865"/>
                      <a:pt x="48" y="865"/>
                      <a:pt x="48" y="865"/>
                    </a:cubicBezTo>
                    <a:cubicBezTo>
                      <a:pt x="48" y="864"/>
                      <a:pt x="48" y="864"/>
                      <a:pt x="48" y="864"/>
                    </a:cubicBezTo>
                    <a:cubicBezTo>
                      <a:pt x="48" y="863"/>
                      <a:pt x="48" y="863"/>
                      <a:pt x="48" y="862"/>
                    </a:cubicBezTo>
                    <a:cubicBezTo>
                      <a:pt x="46" y="861"/>
                      <a:pt x="46" y="861"/>
                      <a:pt x="46" y="861"/>
                    </a:cubicBezTo>
                    <a:cubicBezTo>
                      <a:pt x="48" y="858"/>
                      <a:pt x="48" y="858"/>
                      <a:pt x="48" y="858"/>
                    </a:cubicBezTo>
                    <a:cubicBezTo>
                      <a:pt x="49" y="858"/>
                      <a:pt x="49" y="858"/>
                      <a:pt x="49" y="857"/>
                    </a:cubicBezTo>
                    <a:cubicBezTo>
                      <a:pt x="49" y="857"/>
                      <a:pt x="49" y="856"/>
                      <a:pt x="48" y="856"/>
                    </a:cubicBezTo>
                    <a:cubicBezTo>
                      <a:pt x="46" y="854"/>
                      <a:pt x="46" y="854"/>
                      <a:pt x="46" y="854"/>
                    </a:cubicBezTo>
                    <a:cubicBezTo>
                      <a:pt x="49" y="851"/>
                      <a:pt x="49" y="851"/>
                      <a:pt x="49" y="851"/>
                    </a:cubicBezTo>
                    <a:cubicBezTo>
                      <a:pt x="49" y="851"/>
                      <a:pt x="49" y="850"/>
                      <a:pt x="49" y="850"/>
                    </a:cubicBezTo>
                    <a:cubicBezTo>
                      <a:pt x="49" y="850"/>
                      <a:pt x="49" y="849"/>
                      <a:pt x="49" y="849"/>
                    </a:cubicBezTo>
                    <a:cubicBezTo>
                      <a:pt x="45" y="847"/>
                      <a:pt x="45" y="847"/>
                      <a:pt x="45" y="847"/>
                    </a:cubicBezTo>
                    <a:cubicBezTo>
                      <a:pt x="48" y="844"/>
                      <a:pt x="48" y="844"/>
                      <a:pt x="48" y="844"/>
                    </a:cubicBezTo>
                    <a:cubicBezTo>
                      <a:pt x="49" y="843"/>
                      <a:pt x="49" y="843"/>
                      <a:pt x="49" y="842"/>
                    </a:cubicBezTo>
                    <a:cubicBezTo>
                      <a:pt x="49" y="842"/>
                      <a:pt x="49" y="842"/>
                      <a:pt x="48" y="841"/>
                    </a:cubicBezTo>
                    <a:cubicBezTo>
                      <a:pt x="45" y="839"/>
                      <a:pt x="45" y="839"/>
                      <a:pt x="45" y="839"/>
                    </a:cubicBezTo>
                    <a:cubicBezTo>
                      <a:pt x="48" y="836"/>
                      <a:pt x="48" y="836"/>
                      <a:pt x="48" y="836"/>
                    </a:cubicBezTo>
                    <a:cubicBezTo>
                      <a:pt x="48" y="836"/>
                      <a:pt x="48" y="835"/>
                      <a:pt x="48" y="835"/>
                    </a:cubicBezTo>
                    <a:cubicBezTo>
                      <a:pt x="48" y="834"/>
                      <a:pt x="48" y="834"/>
                      <a:pt x="47" y="834"/>
                    </a:cubicBezTo>
                    <a:cubicBezTo>
                      <a:pt x="45" y="832"/>
                      <a:pt x="45" y="832"/>
                      <a:pt x="45" y="832"/>
                    </a:cubicBezTo>
                    <a:cubicBezTo>
                      <a:pt x="49" y="831"/>
                      <a:pt x="49" y="831"/>
                      <a:pt x="49" y="831"/>
                    </a:cubicBezTo>
                    <a:cubicBezTo>
                      <a:pt x="49" y="831"/>
                      <a:pt x="50" y="830"/>
                      <a:pt x="50" y="830"/>
                    </a:cubicBezTo>
                    <a:cubicBezTo>
                      <a:pt x="50" y="829"/>
                      <a:pt x="49" y="829"/>
                      <a:pt x="49" y="828"/>
                    </a:cubicBezTo>
                    <a:cubicBezTo>
                      <a:pt x="45" y="826"/>
                      <a:pt x="45" y="826"/>
                      <a:pt x="45" y="826"/>
                    </a:cubicBezTo>
                    <a:cubicBezTo>
                      <a:pt x="49" y="825"/>
                      <a:pt x="49" y="825"/>
                      <a:pt x="49" y="825"/>
                    </a:cubicBezTo>
                    <a:cubicBezTo>
                      <a:pt x="49" y="824"/>
                      <a:pt x="50" y="824"/>
                      <a:pt x="50" y="823"/>
                    </a:cubicBezTo>
                    <a:cubicBezTo>
                      <a:pt x="50" y="823"/>
                      <a:pt x="50" y="822"/>
                      <a:pt x="49" y="822"/>
                    </a:cubicBezTo>
                    <a:cubicBezTo>
                      <a:pt x="44" y="819"/>
                      <a:pt x="44" y="819"/>
                      <a:pt x="44" y="819"/>
                    </a:cubicBezTo>
                    <a:cubicBezTo>
                      <a:pt x="47" y="817"/>
                      <a:pt x="47" y="817"/>
                      <a:pt x="47" y="817"/>
                    </a:cubicBezTo>
                    <a:cubicBezTo>
                      <a:pt x="48" y="817"/>
                      <a:pt x="48" y="817"/>
                      <a:pt x="48" y="816"/>
                    </a:cubicBezTo>
                    <a:cubicBezTo>
                      <a:pt x="48" y="816"/>
                      <a:pt x="48" y="815"/>
                      <a:pt x="48" y="815"/>
                    </a:cubicBezTo>
                    <a:cubicBezTo>
                      <a:pt x="46" y="814"/>
                      <a:pt x="46" y="814"/>
                      <a:pt x="46" y="814"/>
                    </a:cubicBezTo>
                    <a:cubicBezTo>
                      <a:pt x="48" y="811"/>
                      <a:pt x="48" y="811"/>
                      <a:pt x="48" y="811"/>
                    </a:cubicBezTo>
                    <a:cubicBezTo>
                      <a:pt x="48" y="811"/>
                      <a:pt x="48" y="811"/>
                      <a:pt x="48" y="810"/>
                    </a:cubicBezTo>
                    <a:cubicBezTo>
                      <a:pt x="48" y="810"/>
                      <a:pt x="48" y="809"/>
                      <a:pt x="47" y="809"/>
                    </a:cubicBezTo>
                    <a:cubicBezTo>
                      <a:pt x="46" y="808"/>
                      <a:pt x="46" y="808"/>
                      <a:pt x="46" y="808"/>
                    </a:cubicBezTo>
                    <a:cubicBezTo>
                      <a:pt x="48" y="807"/>
                      <a:pt x="48" y="807"/>
                      <a:pt x="48" y="807"/>
                    </a:cubicBezTo>
                    <a:cubicBezTo>
                      <a:pt x="49" y="807"/>
                      <a:pt x="49" y="807"/>
                      <a:pt x="49" y="806"/>
                    </a:cubicBezTo>
                    <a:cubicBezTo>
                      <a:pt x="49" y="806"/>
                      <a:pt x="49" y="805"/>
                      <a:pt x="49" y="805"/>
                    </a:cubicBezTo>
                    <a:cubicBezTo>
                      <a:pt x="46" y="803"/>
                      <a:pt x="46" y="803"/>
                      <a:pt x="46" y="803"/>
                    </a:cubicBezTo>
                    <a:cubicBezTo>
                      <a:pt x="48" y="801"/>
                      <a:pt x="48" y="801"/>
                      <a:pt x="48" y="801"/>
                    </a:cubicBezTo>
                    <a:cubicBezTo>
                      <a:pt x="48" y="801"/>
                      <a:pt x="48" y="801"/>
                      <a:pt x="48" y="800"/>
                    </a:cubicBezTo>
                    <a:cubicBezTo>
                      <a:pt x="48" y="800"/>
                      <a:pt x="48" y="799"/>
                      <a:pt x="48" y="799"/>
                    </a:cubicBezTo>
                    <a:cubicBezTo>
                      <a:pt x="45" y="797"/>
                      <a:pt x="45" y="797"/>
                      <a:pt x="45" y="797"/>
                    </a:cubicBezTo>
                    <a:cubicBezTo>
                      <a:pt x="47" y="797"/>
                      <a:pt x="47" y="797"/>
                      <a:pt x="47" y="797"/>
                    </a:cubicBezTo>
                    <a:cubicBezTo>
                      <a:pt x="48" y="797"/>
                      <a:pt x="48" y="796"/>
                      <a:pt x="48" y="795"/>
                    </a:cubicBezTo>
                    <a:cubicBezTo>
                      <a:pt x="49" y="795"/>
                      <a:pt x="48" y="794"/>
                      <a:pt x="48" y="794"/>
                    </a:cubicBezTo>
                    <a:cubicBezTo>
                      <a:pt x="45" y="792"/>
                      <a:pt x="45" y="792"/>
                      <a:pt x="45" y="792"/>
                    </a:cubicBezTo>
                    <a:cubicBezTo>
                      <a:pt x="48" y="791"/>
                      <a:pt x="48" y="791"/>
                      <a:pt x="48" y="791"/>
                    </a:cubicBezTo>
                    <a:cubicBezTo>
                      <a:pt x="48" y="790"/>
                      <a:pt x="48" y="790"/>
                      <a:pt x="48" y="789"/>
                    </a:cubicBezTo>
                    <a:cubicBezTo>
                      <a:pt x="48" y="789"/>
                      <a:pt x="48" y="788"/>
                      <a:pt x="48" y="788"/>
                    </a:cubicBezTo>
                    <a:cubicBezTo>
                      <a:pt x="45" y="786"/>
                      <a:pt x="45" y="786"/>
                      <a:pt x="45" y="786"/>
                    </a:cubicBezTo>
                    <a:cubicBezTo>
                      <a:pt x="49" y="784"/>
                      <a:pt x="49" y="784"/>
                      <a:pt x="49" y="784"/>
                    </a:cubicBezTo>
                    <a:cubicBezTo>
                      <a:pt x="49" y="784"/>
                      <a:pt x="50" y="783"/>
                      <a:pt x="50" y="783"/>
                    </a:cubicBezTo>
                    <a:cubicBezTo>
                      <a:pt x="50" y="782"/>
                      <a:pt x="49" y="782"/>
                      <a:pt x="49" y="781"/>
                    </a:cubicBezTo>
                    <a:cubicBezTo>
                      <a:pt x="46" y="780"/>
                      <a:pt x="46" y="780"/>
                      <a:pt x="46" y="780"/>
                    </a:cubicBezTo>
                    <a:cubicBezTo>
                      <a:pt x="48" y="779"/>
                      <a:pt x="48" y="779"/>
                      <a:pt x="48" y="779"/>
                    </a:cubicBezTo>
                    <a:cubicBezTo>
                      <a:pt x="49" y="779"/>
                      <a:pt x="49" y="778"/>
                      <a:pt x="49" y="778"/>
                    </a:cubicBezTo>
                    <a:cubicBezTo>
                      <a:pt x="49" y="777"/>
                      <a:pt x="49" y="777"/>
                      <a:pt x="49" y="776"/>
                    </a:cubicBezTo>
                    <a:cubicBezTo>
                      <a:pt x="46" y="775"/>
                      <a:pt x="46" y="775"/>
                      <a:pt x="46" y="775"/>
                    </a:cubicBezTo>
                    <a:cubicBezTo>
                      <a:pt x="49" y="774"/>
                      <a:pt x="49" y="774"/>
                      <a:pt x="49" y="774"/>
                    </a:cubicBezTo>
                    <a:cubicBezTo>
                      <a:pt x="49" y="773"/>
                      <a:pt x="50" y="773"/>
                      <a:pt x="50" y="772"/>
                    </a:cubicBezTo>
                    <a:cubicBezTo>
                      <a:pt x="50" y="772"/>
                      <a:pt x="49" y="771"/>
                      <a:pt x="49" y="771"/>
                    </a:cubicBezTo>
                    <a:cubicBezTo>
                      <a:pt x="45" y="769"/>
                      <a:pt x="45" y="769"/>
                      <a:pt x="45" y="769"/>
                    </a:cubicBezTo>
                    <a:cubicBezTo>
                      <a:pt x="47" y="767"/>
                      <a:pt x="47" y="767"/>
                      <a:pt x="47" y="767"/>
                    </a:cubicBezTo>
                    <a:cubicBezTo>
                      <a:pt x="48" y="767"/>
                      <a:pt x="48" y="767"/>
                      <a:pt x="48" y="766"/>
                    </a:cubicBezTo>
                    <a:cubicBezTo>
                      <a:pt x="48" y="766"/>
                      <a:pt x="48" y="765"/>
                      <a:pt x="47" y="765"/>
                    </a:cubicBezTo>
                    <a:cubicBezTo>
                      <a:pt x="46" y="764"/>
                      <a:pt x="46" y="764"/>
                      <a:pt x="46" y="764"/>
                    </a:cubicBezTo>
                    <a:cubicBezTo>
                      <a:pt x="48" y="764"/>
                      <a:pt x="48" y="764"/>
                      <a:pt x="48" y="764"/>
                    </a:cubicBezTo>
                    <a:cubicBezTo>
                      <a:pt x="49" y="764"/>
                      <a:pt x="50" y="763"/>
                      <a:pt x="50" y="763"/>
                    </a:cubicBezTo>
                    <a:cubicBezTo>
                      <a:pt x="50" y="762"/>
                      <a:pt x="49" y="761"/>
                      <a:pt x="49" y="761"/>
                    </a:cubicBezTo>
                    <a:cubicBezTo>
                      <a:pt x="44" y="758"/>
                      <a:pt x="44" y="758"/>
                      <a:pt x="44" y="758"/>
                    </a:cubicBezTo>
                    <a:cubicBezTo>
                      <a:pt x="48" y="757"/>
                      <a:pt x="48" y="757"/>
                      <a:pt x="48" y="757"/>
                    </a:cubicBezTo>
                    <a:cubicBezTo>
                      <a:pt x="48" y="756"/>
                      <a:pt x="48" y="756"/>
                      <a:pt x="48" y="755"/>
                    </a:cubicBezTo>
                    <a:cubicBezTo>
                      <a:pt x="48" y="755"/>
                      <a:pt x="48" y="754"/>
                      <a:pt x="48" y="754"/>
                    </a:cubicBezTo>
                    <a:cubicBezTo>
                      <a:pt x="46" y="753"/>
                      <a:pt x="46" y="753"/>
                      <a:pt x="46" y="753"/>
                    </a:cubicBezTo>
                    <a:cubicBezTo>
                      <a:pt x="48" y="752"/>
                      <a:pt x="48" y="752"/>
                      <a:pt x="48" y="752"/>
                    </a:cubicBezTo>
                    <a:cubicBezTo>
                      <a:pt x="49" y="752"/>
                      <a:pt x="49" y="751"/>
                      <a:pt x="49" y="751"/>
                    </a:cubicBezTo>
                    <a:cubicBezTo>
                      <a:pt x="49" y="750"/>
                      <a:pt x="49" y="749"/>
                      <a:pt x="48" y="749"/>
                    </a:cubicBezTo>
                    <a:cubicBezTo>
                      <a:pt x="45" y="747"/>
                      <a:pt x="45" y="747"/>
                      <a:pt x="45" y="747"/>
                    </a:cubicBezTo>
                    <a:cubicBezTo>
                      <a:pt x="49" y="745"/>
                      <a:pt x="49" y="745"/>
                      <a:pt x="49" y="745"/>
                    </a:cubicBezTo>
                    <a:cubicBezTo>
                      <a:pt x="49" y="745"/>
                      <a:pt x="49" y="745"/>
                      <a:pt x="49" y="744"/>
                    </a:cubicBezTo>
                    <a:cubicBezTo>
                      <a:pt x="50" y="744"/>
                      <a:pt x="49" y="743"/>
                      <a:pt x="49" y="743"/>
                    </a:cubicBezTo>
                    <a:cubicBezTo>
                      <a:pt x="46" y="741"/>
                      <a:pt x="46" y="741"/>
                      <a:pt x="46" y="741"/>
                    </a:cubicBezTo>
                    <a:cubicBezTo>
                      <a:pt x="48" y="737"/>
                      <a:pt x="48" y="737"/>
                      <a:pt x="48" y="737"/>
                    </a:cubicBezTo>
                    <a:cubicBezTo>
                      <a:pt x="48" y="737"/>
                      <a:pt x="49" y="737"/>
                      <a:pt x="48" y="736"/>
                    </a:cubicBezTo>
                    <a:cubicBezTo>
                      <a:pt x="48" y="736"/>
                      <a:pt x="48" y="736"/>
                      <a:pt x="48" y="735"/>
                    </a:cubicBezTo>
                    <a:cubicBezTo>
                      <a:pt x="45" y="734"/>
                      <a:pt x="45" y="734"/>
                      <a:pt x="45" y="734"/>
                    </a:cubicBezTo>
                    <a:cubicBezTo>
                      <a:pt x="48" y="733"/>
                      <a:pt x="48" y="733"/>
                      <a:pt x="48" y="733"/>
                    </a:cubicBezTo>
                    <a:cubicBezTo>
                      <a:pt x="48" y="733"/>
                      <a:pt x="49" y="732"/>
                      <a:pt x="49" y="732"/>
                    </a:cubicBezTo>
                    <a:cubicBezTo>
                      <a:pt x="49" y="731"/>
                      <a:pt x="48" y="731"/>
                      <a:pt x="48" y="730"/>
                    </a:cubicBezTo>
                    <a:cubicBezTo>
                      <a:pt x="46" y="729"/>
                      <a:pt x="46" y="729"/>
                      <a:pt x="46" y="729"/>
                    </a:cubicBezTo>
                    <a:cubicBezTo>
                      <a:pt x="49" y="728"/>
                      <a:pt x="49" y="728"/>
                      <a:pt x="49" y="728"/>
                    </a:cubicBezTo>
                    <a:cubicBezTo>
                      <a:pt x="49" y="728"/>
                      <a:pt x="50" y="727"/>
                      <a:pt x="50" y="727"/>
                    </a:cubicBezTo>
                    <a:cubicBezTo>
                      <a:pt x="50" y="726"/>
                      <a:pt x="49" y="726"/>
                      <a:pt x="49" y="725"/>
                    </a:cubicBezTo>
                    <a:cubicBezTo>
                      <a:pt x="45" y="723"/>
                      <a:pt x="45" y="723"/>
                      <a:pt x="45" y="723"/>
                    </a:cubicBezTo>
                    <a:cubicBezTo>
                      <a:pt x="48" y="720"/>
                      <a:pt x="48" y="720"/>
                      <a:pt x="48" y="720"/>
                    </a:cubicBezTo>
                    <a:cubicBezTo>
                      <a:pt x="48" y="719"/>
                      <a:pt x="48" y="719"/>
                      <a:pt x="48" y="719"/>
                    </a:cubicBezTo>
                    <a:cubicBezTo>
                      <a:pt x="48" y="718"/>
                      <a:pt x="48" y="718"/>
                      <a:pt x="48" y="718"/>
                    </a:cubicBezTo>
                    <a:cubicBezTo>
                      <a:pt x="45" y="716"/>
                      <a:pt x="45" y="716"/>
                      <a:pt x="45" y="716"/>
                    </a:cubicBezTo>
                    <a:cubicBezTo>
                      <a:pt x="48" y="713"/>
                      <a:pt x="48" y="713"/>
                      <a:pt x="48" y="713"/>
                    </a:cubicBezTo>
                    <a:cubicBezTo>
                      <a:pt x="48" y="713"/>
                      <a:pt x="48" y="712"/>
                      <a:pt x="48" y="712"/>
                    </a:cubicBezTo>
                    <a:cubicBezTo>
                      <a:pt x="48" y="711"/>
                      <a:pt x="47" y="711"/>
                      <a:pt x="47" y="711"/>
                    </a:cubicBezTo>
                    <a:cubicBezTo>
                      <a:pt x="46" y="710"/>
                      <a:pt x="46" y="710"/>
                      <a:pt x="46" y="710"/>
                    </a:cubicBezTo>
                    <a:cubicBezTo>
                      <a:pt x="49" y="707"/>
                      <a:pt x="49" y="707"/>
                      <a:pt x="49" y="707"/>
                    </a:cubicBezTo>
                    <a:cubicBezTo>
                      <a:pt x="49" y="707"/>
                      <a:pt x="49" y="706"/>
                      <a:pt x="49" y="706"/>
                    </a:cubicBezTo>
                    <a:cubicBezTo>
                      <a:pt x="49" y="705"/>
                      <a:pt x="49" y="705"/>
                      <a:pt x="49" y="705"/>
                    </a:cubicBezTo>
                    <a:cubicBezTo>
                      <a:pt x="45" y="703"/>
                      <a:pt x="45" y="703"/>
                      <a:pt x="45" y="703"/>
                    </a:cubicBezTo>
                    <a:cubicBezTo>
                      <a:pt x="47" y="702"/>
                      <a:pt x="47" y="702"/>
                      <a:pt x="47" y="702"/>
                    </a:cubicBezTo>
                    <a:cubicBezTo>
                      <a:pt x="48" y="702"/>
                      <a:pt x="48" y="701"/>
                      <a:pt x="48" y="701"/>
                    </a:cubicBezTo>
                    <a:cubicBezTo>
                      <a:pt x="48" y="700"/>
                      <a:pt x="48" y="699"/>
                      <a:pt x="48" y="699"/>
                    </a:cubicBezTo>
                    <a:cubicBezTo>
                      <a:pt x="46" y="698"/>
                      <a:pt x="46" y="698"/>
                      <a:pt x="46" y="698"/>
                    </a:cubicBezTo>
                    <a:cubicBezTo>
                      <a:pt x="49" y="695"/>
                      <a:pt x="49" y="695"/>
                      <a:pt x="49" y="695"/>
                    </a:cubicBezTo>
                    <a:cubicBezTo>
                      <a:pt x="50" y="695"/>
                      <a:pt x="50" y="694"/>
                      <a:pt x="50" y="694"/>
                    </a:cubicBezTo>
                    <a:cubicBezTo>
                      <a:pt x="50" y="693"/>
                      <a:pt x="50" y="693"/>
                      <a:pt x="49" y="693"/>
                    </a:cubicBezTo>
                    <a:cubicBezTo>
                      <a:pt x="45" y="690"/>
                      <a:pt x="45" y="690"/>
                      <a:pt x="45" y="690"/>
                    </a:cubicBezTo>
                    <a:cubicBezTo>
                      <a:pt x="49" y="689"/>
                      <a:pt x="49" y="689"/>
                      <a:pt x="49" y="689"/>
                    </a:cubicBezTo>
                    <a:cubicBezTo>
                      <a:pt x="49" y="689"/>
                      <a:pt x="49" y="688"/>
                      <a:pt x="49" y="687"/>
                    </a:cubicBezTo>
                    <a:cubicBezTo>
                      <a:pt x="50" y="687"/>
                      <a:pt x="49" y="686"/>
                      <a:pt x="49" y="686"/>
                    </a:cubicBezTo>
                    <a:cubicBezTo>
                      <a:pt x="46" y="684"/>
                      <a:pt x="46" y="684"/>
                      <a:pt x="46" y="684"/>
                    </a:cubicBezTo>
                    <a:cubicBezTo>
                      <a:pt x="49" y="682"/>
                      <a:pt x="49" y="682"/>
                      <a:pt x="49" y="682"/>
                    </a:cubicBezTo>
                    <a:cubicBezTo>
                      <a:pt x="49" y="681"/>
                      <a:pt x="49" y="681"/>
                      <a:pt x="49" y="680"/>
                    </a:cubicBezTo>
                    <a:cubicBezTo>
                      <a:pt x="49" y="680"/>
                      <a:pt x="49" y="680"/>
                      <a:pt x="49" y="679"/>
                    </a:cubicBezTo>
                    <a:cubicBezTo>
                      <a:pt x="46" y="678"/>
                      <a:pt x="46" y="678"/>
                      <a:pt x="46" y="678"/>
                    </a:cubicBezTo>
                    <a:cubicBezTo>
                      <a:pt x="49" y="675"/>
                      <a:pt x="49" y="675"/>
                      <a:pt x="49" y="675"/>
                    </a:cubicBezTo>
                    <a:cubicBezTo>
                      <a:pt x="49" y="675"/>
                      <a:pt x="49" y="675"/>
                      <a:pt x="49" y="674"/>
                    </a:cubicBezTo>
                    <a:cubicBezTo>
                      <a:pt x="49" y="674"/>
                      <a:pt x="49" y="673"/>
                      <a:pt x="49" y="673"/>
                    </a:cubicBezTo>
                    <a:cubicBezTo>
                      <a:pt x="46" y="671"/>
                      <a:pt x="46" y="671"/>
                      <a:pt x="46" y="671"/>
                    </a:cubicBezTo>
                    <a:cubicBezTo>
                      <a:pt x="48" y="670"/>
                      <a:pt x="48" y="670"/>
                      <a:pt x="48" y="670"/>
                    </a:cubicBezTo>
                    <a:cubicBezTo>
                      <a:pt x="49" y="670"/>
                      <a:pt x="49" y="670"/>
                      <a:pt x="49" y="669"/>
                    </a:cubicBezTo>
                    <a:cubicBezTo>
                      <a:pt x="49" y="669"/>
                      <a:pt x="49" y="668"/>
                      <a:pt x="49" y="668"/>
                    </a:cubicBezTo>
                    <a:cubicBezTo>
                      <a:pt x="45" y="665"/>
                      <a:pt x="45" y="665"/>
                      <a:pt x="45" y="665"/>
                    </a:cubicBezTo>
                    <a:cubicBezTo>
                      <a:pt x="48" y="661"/>
                      <a:pt x="48" y="661"/>
                      <a:pt x="48" y="661"/>
                    </a:cubicBezTo>
                    <a:cubicBezTo>
                      <a:pt x="48" y="661"/>
                      <a:pt x="48" y="661"/>
                      <a:pt x="48" y="660"/>
                    </a:cubicBezTo>
                    <a:cubicBezTo>
                      <a:pt x="48" y="660"/>
                      <a:pt x="48" y="659"/>
                      <a:pt x="47" y="659"/>
                    </a:cubicBezTo>
                    <a:cubicBezTo>
                      <a:pt x="45" y="658"/>
                      <a:pt x="45" y="658"/>
                      <a:pt x="45" y="658"/>
                    </a:cubicBezTo>
                    <a:cubicBezTo>
                      <a:pt x="49" y="656"/>
                      <a:pt x="49" y="656"/>
                      <a:pt x="49" y="656"/>
                    </a:cubicBezTo>
                    <a:cubicBezTo>
                      <a:pt x="49" y="655"/>
                      <a:pt x="50" y="655"/>
                      <a:pt x="50" y="654"/>
                    </a:cubicBezTo>
                    <a:cubicBezTo>
                      <a:pt x="50" y="654"/>
                      <a:pt x="50" y="653"/>
                      <a:pt x="49" y="653"/>
                    </a:cubicBezTo>
                    <a:cubicBezTo>
                      <a:pt x="45" y="650"/>
                      <a:pt x="45" y="650"/>
                      <a:pt x="45" y="650"/>
                    </a:cubicBezTo>
                    <a:cubicBezTo>
                      <a:pt x="49" y="648"/>
                      <a:pt x="49" y="648"/>
                      <a:pt x="49" y="648"/>
                    </a:cubicBezTo>
                    <a:cubicBezTo>
                      <a:pt x="49" y="648"/>
                      <a:pt x="50" y="648"/>
                      <a:pt x="50" y="647"/>
                    </a:cubicBezTo>
                    <a:cubicBezTo>
                      <a:pt x="50" y="647"/>
                      <a:pt x="49" y="646"/>
                      <a:pt x="49" y="646"/>
                    </a:cubicBezTo>
                    <a:cubicBezTo>
                      <a:pt x="45" y="644"/>
                      <a:pt x="45" y="644"/>
                      <a:pt x="45" y="644"/>
                    </a:cubicBezTo>
                    <a:cubicBezTo>
                      <a:pt x="48" y="642"/>
                      <a:pt x="48" y="642"/>
                      <a:pt x="48" y="642"/>
                    </a:cubicBezTo>
                    <a:cubicBezTo>
                      <a:pt x="48" y="641"/>
                      <a:pt x="48" y="641"/>
                      <a:pt x="48" y="640"/>
                    </a:cubicBezTo>
                    <a:cubicBezTo>
                      <a:pt x="48" y="640"/>
                      <a:pt x="48" y="639"/>
                      <a:pt x="48" y="639"/>
                    </a:cubicBezTo>
                    <a:cubicBezTo>
                      <a:pt x="45" y="637"/>
                      <a:pt x="45" y="637"/>
                      <a:pt x="45" y="637"/>
                    </a:cubicBezTo>
                    <a:cubicBezTo>
                      <a:pt x="48" y="635"/>
                      <a:pt x="48" y="635"/>
                      <a:pt x="48" y="635"/>
                    </a:cubicBezTo>
                    <a:cubicBezTo>
                      <a:pt x="49" y="635"/>
                      <a:pt x="49" y="634"/>
                      <a:pt x="49" y="634"/>
                    </a:cubicBezTo>
                    <a:cubicBezTo>
                      <a:pt x="49" y="633"/>
                      <a:pt x="49" y="633"/>
                      <a:pt x="48" y="633"/>
                    </a:cubicBezTo>
                    <a:cubicBezTo>
                      <a:pt x="45" y="630"/>
                      <a:pt x="45" y="630"/>
                      <a:pt x="45" y="630"/>
                    </a:cubicBezTo>
                    <a:cubicBezTo>
                      <a:pt x="48" y="628"/>
                      <a:pt x="48" y="628"/>
                      <a:pt x="48" y="628"/>
                    </a:cubicBezTo>
                    <a:cubicBezTo>
                      <a:pt x="48" y="628"/>
                      <a:pt x="49" y="628"/>
                      <a:pt x="49" y="627"/>
                    </a:cubicBezTo>
                    <a:cubicBezTo>
                      <a:pt x="48" y="627"/>
                      <a:pt x="48" y="626"/>
                      <a:pt x="48" y="626"/>
                    </a:cubicBezTo>
                    <a:cubicBezTo>
                      <a:pt x="45" y="624"/>
                      <a:pt x="45" y="624"/>
                      <a:pt x="45" y="624"/>
                    </a:cubicBezTo>
                    <a:cubicBezTo>
                      <a:pt x="48" y="622"/>
                      <a:pt x="48" y="622"/>
                      <a:pt x="48" y="622"/>
                    </a:cubicBezTo>
                    <a:cubicBezTo>
                      <a:pt x="48" y="622"/>
                      <a:pt x="48" y="622"/>
                      <a:pt x="48" y="621"/>
                    </a:cubicBezTo>
                    <a:cubicBezTo>
                      <a:pt x="48" y="621"/>
                      <a:pt x="48" y="620"/>
                      <a:pt x="48" y="620"/>
                    </a:cubicBezTo>
                    <a:cubicBezTo>
                      <a:pt x="46" y="619"/>
                      <a:pt x="46" y="619"/>
                      <a:pt x="46" y="619"/>
                    </a:cubicBezTo>
                    <a:cubicBezTo>
                      <a:pt x="49" y="616"/>
                      <a:pt x="49" y="616"/>
                      <a:pt x="49" y="616"/>
                    </a:cubicBezTo>
                    <a:cubicBezTo>
                      <a:pt x="49" y="615"/>
                      <a:pt x="49" y="615"/>
                      <a:pt x="49" y="614"/>
                    </a:cubicBezTo>
                    <a:cubicBezTo>
                      <a:pt x="49" y="614"/>
                      <a:pt x="49" y="614"/>
                      <a:pt x="49" y="613"/>
                    </a:cubicBezTo>
                    <a:cubicBezTo>
                      <a:pt x="45" y="611"/>
                      <a:pt x="45" y="611"/>
                      <a:pt x="45" y="611"/>
                    </a:cubicBezTo>
                    <a:cubicBezTo>
                      <a:pt x="49" y="608"/>
                      <a:pt x="49" y="608"/>
                      <a:pt x="49" y="608"/>
                    </a:cubicBezTo>
                    <a:cubicBezTo>
                      <a:pt x="49" y="608"/>
                      <a:pt x="49" y="607"/>
                      <a:pt x="49" y="607"/>
                    </a:cubicBezTo>
                    <a:cubicBezTo>
                      <a:pt x="49" y="607"/>
                      <a:pt x="49" y="606"/>
                      <a:pt x="48" y="606"/>
                    </a:cubicBezTo>
                    <a:cubicBezTo>
                      <a:pt x="45" y="604"/>
                      <a:pt x="45" y="604"/>
                      <a:pt x="45" y="604"/>
                    </a:cubicBezTo>
                    <a:cubicBezTo>
                      <a:pt x="48" y="602"/>
                      <a:pt x="48" y="602"/>
                      <a:pt x="48" y="602"/>
                    </a:cubicBezTo>
                    <a:cubicBezTo>
                      <a:pt x="49" y="601"/>
                      <a:pt x="49" y="601"/>
                      <a:pt x="49" y="600"/>
                    </a:cubicBezTo>
                    <a:cubicBezTo>
                      <a:pt x="49" y="600"/>
                      <a:pt x="49" y="600"/>
                      <a:pt x="48" y="599"/>
                    </a:cubicBezTo>
                    <a:cubicBezTo>
                      <a:pt x="46" y="598"/>
                      <a:pt x="46" y="598"/>
                      <a:pt x="46" y="598"/>
                    </a:cubicBezTo>
                    <a:cubicBezTo>
                      <a:pt x="48" y="597"/>
                      <a:pt x="48" y="597"/>
                      <a:pt x="48" y="597"/>
                    </a:cubicBezTo>
                    <a:cubicBezTo>
                      <a:pt x="49" y="597"/>
                      <a:pt x="49" y="596"/>
                      <a:pt x="49" y="596"/>
                    </a:cubicBezTo>
                    <a:cubicBezTo>
                      <a:pt x="49" y="595"/>
                      <a:pt x="49" y="595"/>
                      <a:pt x="49" y="594"/>
                    </a:cubicBezTo>
                    <a:cubicBezTo>
                      <a:pt x="46" y="592"/>
                      <a:pt x="46" y="592"/>
                      <a:pt x="46" y="592"/>
                    </a:cubicBezTo>
                    <a:cubicBezTo>
                      <a:pt x="48" y="590"/>
                      <a:pt x="48" y="590"/>
                      <a:pt x="48" y="590"/>
                    </a:cubicBezTo>
                    <a:cubicBezTo>
                      <a:pt x="48" y="590"/>
                      <a:pt x="48" y="589"/>
                      <a:pt x="48" y="589"/>
                    </a:cubicBezTo>
                    <a:cubicBezTo>
                      <a:pt x="48" y="588"/>
                      <a:pt x="48" y="588"/>
                      <a:pt x="47" y="588"/>
                    </a:cubicBezTo>
                    <a:cubicBezTo>
                      <a:pt x="45" y="586"/>
                      <a:pt x="45" y="586"/>
                      <a:pt x="45" y="586"/>
                    </a:cubicBezTo>
                    <a:cubicBezTo>
                      <a:pt x="48" y="584"/>
                      <a:pt x="48" y="584"/>
                      <a:pt x="48" y="584"/>
                    </a:cubicBezTo>
                    <a:cubicBezTo>
                      <a:pt x="49" y="584"/>
                      <a:pt x="49" y="584"/>
                      <a:pt x="49" y="583"/>
                    </a:cubicBezTo>
                    <a:cubicBezTo>
                      <a:pt x="49" y="583"/>
                      <a:pt x="49" y="582"/>
                      <a:pt x="48" y="582"/>
                    </a:cubicBezTo>
                    <a:cubicBezTo>
                      <a:pt x="46" y="580"/>
                      <a:pt x="46" y="580"/>
                      <a:pt x="46" y="580"/>
                    </a:cubicBezTo>
                    <a:cubicBezTo>
                      <a:pt x="49" y="580"/>
                      <a:pt x="49" y="580"/>
                      <a:pt x="49" y="580"/>
                    </a:cubicBezTo>
                    <a:cubicBezTo>
                      <a:pt x="49" y="579"/>
                      <a:pt x="50" y="579"/>
                      <a:pt x="50" y="578"/>
                    </a:cubicBezTo>
                    <a:cubicBezTo>
                      <a:pt x="50" y="578"/>
                      <a:pt x="50" y="577"/>
                      <a:pt x="49" y="577"/>
                    </a:cubicBezTo>
                    <a:cubicBezTo>
                      <a:pt x="45" y="574"/>
                      <a:pt x="45" y="574"/>
                      <a:pt x="45" y="574"/>
                    </a:cubicBezTo>
                    <a:cubicBezTo>
                      <a:pt x="48" y="573"/>
                      <a:pt x="48" y="573"/>
                      <a:pt x="48" y="573"/>
                    </a:cubicBezTo>
                    <a:cubicBezTo>
                      <a:pt x="48" y="573"/>
                      <a:pt x="49" y="572"/>
                      <a:pt x="49" y="572"/>
                    </a:cubicBezTo>
                    <a:cubicBezTo>
                      <a:pt x="49" y="571"/>
                      <a:pt x="48" y="571"/>
                      <a:pt x="48" y="570"/>
                    </a:cubicBezTo>
                    <a:cubicBezTo>
                      <a:pt x="45" y="568"/>
                      <a:pt x="45" y="568"/>
                      <a:pt x="45" y="568"/>
                    </a:cubicBezTo>
                    <a:cubicBezTo>
                      <a:pt x="47" y="566"/>
                      <a:pt x="47" y="566"/>
                      <a:pt x="47" y="566"/>
                    </a:cubicBezTo>
                    <a:cubicBezTo>
                      <a:pt x="48" y="565"/>
                      <a:pt x="48" y="565"/>
                      <a:pt x="48" y="564"/>
                    </a:cubicBezTo>
                    <a:cubicBezTo>
                      <a:pt x="48" y="564"/>
                      <a:pt x="48" y="564"/>
                      <a:pt x="47" y="563"/>
                    </a:cubicBezTo>
                    <a:cubicBezTo>
                      <a:pt x="44" y="562"/>
                      <a:pt x="44" y="562"/>
                      <a:pt x="44" y="562"/>
                    </a:cubicBezTo>
                    <a:cubicBezTo>
                      <a:pt x="47" y="560"/>
                      <a:pt x="47" y="560"/>
                      <a:pt x="47" y="560"/>
                    </a:cubicBezTo>
                    <a:cubicBezTo>
                      <a:pt x="48" y="559"/>
                      <a:pt x="48" y="559"/>
                      <a:pt x="48" y="558"/>
                    </a:cubicBezTo>
                    <a:cubicBezTo>
                      <a:pt x="48" y="558"/>
                      <a:pt x="48" y="557"/>
                      <a:pt x="47" y="557"/>
                    </a:cubicBezTo>
                    <a:cubicBezTo>
                      <a:pt x="44" y="555"/>
                      <a:pt x="44" y="555"/>
                      <a:pt x="44" y="555"/>
                    </a:cubicBezTo>
                    <a:cubicBezTo>
                      <a:pt x="48" y="552"/>
                      <a:pt x="48" y="552"/>
                      <a:pt x="48" y="552"/>
                    </a:cubicBezTo>
                    <a:cubicBezTo>
                      <a:pt x="49" y="552"/>
                      <a:pt x="49" y="552"/>
                      <a:pt x="49" y="551"/>
                    </a:cubicBezTo>
                    <a:cubicBezTo>
                      <a:pt x="49" y="551"/>
                      <a:pt x="49" y="550"/>
                      <a:pt x="48" y="550"/>
                    </a:cubicBezTo>
                    <a:cubicBezTo>
                      <a:pt x="46" y="548"/>
                      <a:pt x="46" y="548"/>
                      <a:pt x="46" y="548"/>
                    </a:cubicBezTo>
                    <a:cubicBezTo>
                      <a:pt x="48" y="548"/>
                      <a:pt x="48" y="548"/>
                      <a:pt x="48" y="548"/>
                    </a:cubicBezTo>
                    <a:cubicBezTo>
                      <a:pt x="49" y="548"/>
                      <a:pt x="49" y="547"/>
                      <a:pt x="49" y="547"/>
                    </a:cubicBezTo>
                    <a:cubicBezTo>
                      <a:pt x="49" y="546"/>
                      <a:pt x="49" y="546"/>
                      <a:pt x="49" y="545"/>
                    </a:cubicBezTo>
                    <a:cubicBezTo>
                      <a:pt x="45" y="543"/>
                      <a:pt x="45" y="543"/>
                      <a:pt x="45" y="543"/>
                    </a:cubicBezTo>
                    <a:cubicBezTo>
                      <a:pt x="47" y="541"/>
                      <a:pt x="47" y="541"/>
                      <a:pt x="47" y="541"/>
                    </a:cubicBezTo>
                    <a:cubicBezTo>
                      <a:pt x="47" y="540"/>
                      <a:pt x="47" y="540"/>
                      <a:pt x="47" y="540"/>
                    </a:cubicBezTo>
                    <a:cubicBezTo>
                      <a:pt x="47" y="539"/>
                      <a:pt x="47" y="539"/>
                      <a:pt x="47" y="538"/>
                    </a:cubicBezTo>
                    <a:cubicBezTo>
                      <a:pt x="46" y="538"/>
                      <a:pt x="46" y="538"/>
                      <a:pt x="46" y="538"/>
                    </a:cubicBezTo>
                    <a:cubicBezTo>
                      <a:pt x="48" y="537"/>
                      <a:pt x="48" y="537"/>
                      <a:pt x="48" y="537"/>
                    </a:cubicBezTo>
                    <a:cubicBezTo>
                      <a:pt x="48" y="537"/>
                      <a:pt x="48" y="536"/>
                      <a:pt x="49" y="536"/>
                    </a:cubicBezTo>
                    <a:cubicBezTo>
                      <a:pt x="49" y="535"/>
                      <a:pt x="48" y="535"/>
                      <a:pt x="48" y="534"/>
                    </a:cubicBezTo>
                    <a:cubicBezTo>
                      <a:pt x="46" y="533"/>
                      <a:pt x="46" y="533"/>
                      <a:pt x="46" y="533"/>
                    </a:cubicBezTo>
                    <a:cubicBezTo>
                      <a:pt x="48" y="531"/>
                      <a:pt x="48" y="531"/>
                      <a:pt x="48" y="531"/>
                    </a:cubicBezTo>
                    <a:cubicBezTo>
                      <a:pt x="49" y="531"/>
                      <a:pt x="49" y="530"/>
                      <a:pt x="49" y="530"/>
                    </a:cubicBezTo>
                    <a:cubicBezTo>
                      <a:pt x="49" y="529"/>
                      <a:pt x="49" y="529"/>
                      <a:pt x="48" y="529"/>
                    </a:cubicBezTo>
                    <a:cubicBezTo>
                      <a:pt x="46" y="527"/>
                      <a:pt x="46" y="527"/>
                      <a:pt x="46" y="527"/>
                    </a:cubicBezTo>
                    <a:cubicBezTo>
                      <a:pt x="49" y="525"/>
                      <a:pt x="49" y="525"/>
                      <a:pt x="49" y="525"/>
                    </a:cubicBezTo>
                    <a:cubicBezTo>
                      <a:pt x="50" y="524"/>
                      <a:pt x="50" y="524"/>
                      <a:pt x="50" y="523"/>
                    </a:cubicBezTo>
                    <a:cubicBezTo>
                      <a:pt x="50" y="523"/>
                      <a:pt x="50" y="522"/>
                      <a:pt x="49" y="522"/>
                    </a:cubicBezTo>
                    <a:cubicBezTo>
                      <a:pt x="46" y="520"/>
                      <a:pt x="46" y="520"/>
                      <a:pt x="46" y="520"/>
                    </a:cubicBezTo>
                    <a:cubicBezTo>
                      <a:pt x="47" y="518"/>
                      <a:pt x="47" y="518"/>
                      <a:pt x="47" y="518"/>
                    </a:cubicBezTo>
                    <a:cubicBezTo>
                      <a:pt x="48" y="518"/>
                      <a:pt x="48" y="518"/>
                      <a:pt x="48" y="517"/>
                    </a:cubicBezTo>
                    <a:cubicBezTo>
                      <a:pt x="48" y="517"/>
                      <a:pt x="47" y="516"/>
                      <a:pt x="47" y="516"/>
                    </a:cubicBezTo>
                    <a:cubicBezTo>
                      <a:pt x="44" y="514"/>
                      <a:pt x="44" y="514"/>
                      <a:pt x="44" y="514"/>
                    </a:cubicBezTo>
                    <a:cubicBezTo>
                      <a:pt x="48" y="513"/>
                      <a:pt x="48" y="513"/>
                      <a:pt x="48" y="513"/>
                    </a:cubicBezTo>
                    <a:cubicBezTo>
                      <a:pt x="48" y="512"/>
                      <a:pt x="48" y="512"/>
                      <a:pt x="49" y="511"/>
                    </a:cubicBezTo>
                    <a:cubicBezTo>
                      <a:pt x="49" y="511"/>
                      <a:pt x="48" y="510"/>
                      <a:pt x="48" y="510"/>
                    </a:cubicBezTo>
                    <a:cubicBezTo>
                      <a:pt x="45" y="508"/>
                      <a:pt x="45" y="508"/>
                      <a:pt x="45" y="508"/>
                    </a:cubicBezTo>
                    <a:cubicBezTo>
                      <a:pt x="48" y="506"/>
                      <a:pt x="48" y="506"/>
                      <a:pt x="48" y="506"/>
                    </a:cubicBezTo>
                    <a:cubicBezTo>
                      <a:pt x="49" y="506"/>
                      <a:pt x="49" y="506"/>
                      <a:pt x="49" y="505"/>
                    </a:cubicBezTo>
                    <a:cubicBezTo>
                      <a:pt x="49" y="505"/>
                      <a:pt x="49" y="504"/>
                      <a:pt x="49" y="504"/>
                    </a:cubicBezTo>
                    <a:cubicBezTo>
                      <a:pt x="46" y="502"/>
                      <a:pt x="46" y="502"/>
                      <a:pt x="46" y="502"/>
                    </a:cubicBezTo>
                    <a:cubicBezTo>
                      <a:pt x="48" y="499"/>
                      <a:pt x="48" y="499"/>
                      <a:pt x="48" y="499"/>
                    </a:cubicBezTo>
                    <a:cubicBezTo>
                      <a:pt x="49" y="499"/>
                      <a:pt x="49" y="498"/>
                      <a:pt x="49" y="498"/>
                    </a:cubicBezTo>
                    <a:cubicBezTo>
                      <a:pt x="49" y="497"/>
                      <a:pt x="49" y="497"/>
                      <a:pt x="48" y="497"/>
                    </a:cubicBezTo>
                    <a:cubicBezTo>
                      <a:pt x="46" y="496"/>
                      <a:pt x="46" y="496"/>
                      <a:pt x="46" y="496"/>
                    </a:cubicBezTo>
                    <a:cubicBezTo>
                      <a:pt x="48" y="495"/>
                      <a:pt x="48" y="495"/>
                      <a:pt x="48" y="495"/>
                    </a:cubicBezTo>
                    <a:cubicBezTo>
                      <a:pt x="49" y="494"/>
                      <a:pt x="49" y="494"/>
                      <a:pt x="49" y="493"/>
                    </a:cubicBezTo>
                    <a:cubicBezTo>
                      <a:pt x="49" y="493"/>
                      <a:pt x="49" y="492"/>
                      <a:pt x="48" y="492"/>
                    </a:cubicBezTo>
                    <a:cubicBezTo>
                      <a:pt x="45" y="490"/>
                      <a:pt x="45" y="490"/>
                      <a:pt x="45" y="490"/>
                    </a:cubicBezTo>
                    <a:cubicBezTo>
                      <a:pt x="48" y="486"/>
                      <a:pt x="48" y="486"/>
                      <a:pt x="48" y="486"/>
                    </a:cubicBezTo>
                    <a:cubicBezTo>
                      <a:pt x="48" y="485"/>
                      <a:pt x="48" y="485"/>
                      <a:pt x="47" y="484"/>
                    </a:cubicBezTo>
                    <a:cubicBezTo>
                      <a:pt x="44" y="482"/>
                      <a:pt x="44" y="482"/>
                      <a:pt x="44" y="482"/>
                    </a:cubicBezTo>
                    <a:cubicBezTo>
                      <a:pt x="47" y="480"/>
                      <a:pt x="47" y="480"/>
                      <a:pt x="47" y="480"/>
                    </a:cubicBezTo>
                    <a:cubicBezTo>
                      <a:pt x="48" y="480"/>
                      <a:pt x="48" y="479"/>
                      <a:pt x="48" y="479"/>
                    </a:cubicBezTo>
                    <a:cubicBezTo>
                      <a:pt x="48" y="478"/>
                      <a:pt x="48" y="478"/>
                      <a:pt x="47" y="478"/>
                    </a:cubicBezTo>
                    <a:cubicBezTo>
                      <a:pt x="44" y="476"/>
                      <a:pt x="44" y="476"/>
                      <a:pt x="44" y="476"/>
                    </a:cubicBezTo>
                    <a:cubicBezTo>
                      <a:pt x="47" y="472"/>
                      <a:pt x="47" y="472"/>
                      <a:pt x="47" y="472"/>
                    </a:cubicBezTo>
                    <a:cubicBezTo>
                      <a:pt x="47" y="472"/>
                      <a:pt x="48" y="471"/>
                      <a:pt x="47" y="471"/>
                    </a:cubicBezTo>
                    <a:cubicBezTo>
                      <a:pt x="47" y="470"/>
                      <a:pt x="47" y="470"/>
                      <a:pt x="47" y="470"/>
                    </a:cubicBezTo>
                    <a:cubicBezTo>
                      <a:pt x="46" y="469"/>
                      <a:pt x="46" y="469"/>
                      <a:pt x="46" y="469"/>
                    </a:cubicBezTo>
                    <a:cubicBezTo>
                      <a:pt x="48" y="467"/>
                      <a:pt x="48" y="467"/>
                      <a:pt x="48" y="467"/>
                    </a:cubicBezTo>
                    <a:cubicBezTo>
                      <a:pt x="48" y="467"/>
                      <a:pt x="48" y="466"/>
                      <a:pt x="48" y="466"/>
                    </a:cubicBezTo>
                    <a:cubicBezTo>
                      <a:pt x="48" y="465"/>
                      <a:pt x="48" y="465"/>
                      <a:pt x="47" y="465"/>
                    </a:cubicBezTo>
                    <a:cubicBezTo>
                      <a:pt x="45" y="463"/>
                      <a:pt x="45" y="463"/>
                      <a:pt x="45" y="463"/>
                    </a:cubicBezTo>
                    <a:cubicBezTo>
                      <a:pt x="48" y="459"/>
                      <a:pt x="48" y="459"/>
                      <a:pt x="48" y="459"/>
                    </a:cubicBezTo>
                    <a:cubicBezTo>
                      <a:pt x="48" y="459"/>
                      <a:pt x="48" y="459"/>
                      <a:pt x="48" y="458"/>
                    </a:cubicBezTo>
                    <a:cubicBezTo>
                      <a:pt x="48" y="458"/>
                      <a:pt x="48" y="457"/>
                      <a:pt x="48" y="457"/>
                    </a:cubicBezTo>
                    <a:cubicBezTo>
                      <a:pt x="45" y="455"/>
                      <a:pt x="45" y="455"/>
                      <a:pt x="45" y="455"/>
                    </a:cubicBezTo>
                    <a:cubicBezTo>
                      <a:pt x="49" y="454"/>
                      <a:pt x="49" y="454"/>
                      <a:pt x="49" y="454"/>
                    </a:cubicBezTo>
                    <a:cubicBezTo>
                      <a:pt x="49" y="453"/>
                      <a:pt x="50" y="453"/>
                      <a:pt x="50" y="452"/>
                    </a:cubicBezTo>
                    <a:cubicBezTo>
                      <a:pt x="50" y="452"/>
                      <a:pt x="49" y="451"/>
                      <a:pt x="49" y="451"/>
                    </a:cubicBezTo>
                    <a:cubicBezTo>
                      <a:pt x="46" y="449"/>
                      <a:pt x="46" y="449"/>
                      <a:pt x="46" y="449"/>
                    </a:cubicBezTo>
                    <a:cubicBezTo>
                      <a:pt x="48" y="447"/>
                      <a:pt x="48" y="447"/>
                      <a:pt x="48" y="447"/>
                    </a:cubicBezTo>
                    <a:cubicBezTo>
                      <a:pt x="48" y="447"/>
                      <a:pt x="49" y="446"/>
                      <a:pt x="48" y="446"/>
                    </a:cubicBezTo>
                    <a:cubicBezTo>
                      <a:pt x="48" y="445"/>
                      <a:pt x="48" y="445"/>
                      <a:pt x="48" y="444"/>
                    </a:cubicBezTo>
                    <a:cubicBezTo>
                      <a:pt x="46" y="443"/>
                      <a:pt x="46" y="443"/>
                      <a:pt x="46" y="443"/>
                    </a:cubicBezTo>
                    <a:cubicBezTo>
                      <a:pt x="49" y="441"/>
                      <a:pt x="49" y="441"/>
                      <a:pt x="49" y="441"/>
                    </a:cubicBezTo>
                    <a:cubicBezTo>
                      <a:pt x="49" y="441"/>
                      <a:pt x="49" y="441"/>
                      <a:pt x="49" y="440"/>
                    </a:cubicBezTo>
                    <a:cubicBezTo>
                      <a:pt x="49" y="440"/>
                      <a:pt x="49" y="439"/>
                      <a:pt x="48" y="439"/>
                    </a:cubicBezTo>
                    <a:cubicBezTo>
                      <a:pt x="46" y="437"/>
                      <a:pt x="46" y="437"/>
                      <a:pt x="46" y="437"/>
                    </a:cubicBezTo>
                    <a:cubicBezTo>
                      <a:pt x="48" y="437"/>
                      <a:pt x="48" y="437"/>
                      <a:pt x="48" y="437"/>
                    </a:cubicBezTo>
                    <a:cubicBezTo>
                      <a:pt x="49" y="436"/>
                      <a:pt x="49" y="436"/>
                      <a:pt x="49" y="435"/>
                    </a:cubicBezTo>
                    <a:cubicBezTo>
                      <a:pt x="49" y="435"/>
                      <a:pt x="49" y="434"/>
                      <a:pt x="49" y="434"/>
                    </a:cubicBezTo>
                    <a:cubicBezTo>
                      <a:pt x="45" y="432"/>
                      <a:pt x="45" y="432"/>
                      <a:pt x="45" y="432"/>
                    </a:cubicBezTo>
                    <a:cubicBezTo>
                      <a:pt x="48" y="428"/>
                      <a:pt x="48" y="428"/>
                      <a:pt x="48" y="428"/>
                    </a:cubicBezTo>
                    <a:cubicBezTo>
                      <a:pt x="49" y="428"/>
                      <a:pt x="49" y="428"/>
                      <a:pt x="49" y="427"/>
                    </a:cubicBezTo>
                    <a:cubicBezTo>
                      <a:pt x="49" y="427"/>
                      <a:pt x="49" y="426"/>
                      <a:pt x="48" y="426"/>
                    </a:cubicBezTo>
                    <a:cubicBezTo>
                      <a:pt x="45" y="424"/>
                      <a:pt x="45" y="424"/>
                      <a:pt x="45" y="424"/>
                    </a:cubicBezTo>
                    <a:cubicBezTo>
                      <a:pt x="49" y="423"/>
                      <a:pt x="49" y="423"/>
                      <a:pt x="49" y="423"/>
                    </a:cubicBezTo>
                    <a:cubicBezTo>
                      <a:pt x="49" y="423"/>
                      <a:pt x="50" y="422"/>
                      <a:pt x="50" y="422"/>
                    </a:cubicBezTo>
                    <a:cubicBezTo>
                      <a:pt x="50" y="421"/>
                      <a:pt x="49" y="421"/>
                      <a:pt x="49" y="420"/>
                    </a:cubicBezTo>
                    <a:cubicBezTo>
                      <a:pt x="45" y="418"/>
                      <a:pt x="45" y="418"/>
                      <a:pt x="45" y="418"/>
                    </a:cubicBezTo>
                    <a:cubicBezTo>
                      <a:pt x="48" y="416"/>
                      <a:pt x="48" y="416"/>
                      <a:pt x="48" y="416"/>
                    </a:cubicBezTo>
                    <a:cubicBezTo>
                      <a:pt x="48" y="415"/>
                      <a:pt x="48" y="415"/>
                      <a:pt x="48" y="414"/>
                    </a:cubicBezTo>
                    <a:cubicBezTo>
                      <a:pt x="48" y="414"/>
                      <a:pt x="48" y="413"/>
                      <a:pt x="48" y="413"/>
                    </a:cubicBezTo>
                    <a:cubicBezTo>
                      <a:pt x="45" y="412"/>
                      <a:pt x="45" y="412"/>
                      <a:pt x="45" y="412"/>
                    </a:cubicBezTo>
                    <a:cubicBezTo>
                      <a:pt x="47" y="410"/>
                      <a:pt x="47" y="410"/>
                      <a:pt x="47" y="410"/>
                    </a:cubicBezTo>
                    <a:cubicBezTo>
                      <a:pt x="47" y="410"/>
                      <a:pt x="48" y="410"/>
                      <a:pt x="48" y="409"/>
                    </a:cubicBezTo>
                    <a:cubicBezTo>
                      <a:pt x="48" y="409"/>
                      <a:pt x="47" y="408"/>
                      <a:pt x="47" y="408"/>
                    </a:cubicBezTo>
                    <a:cubicBezTo>
                      <a:pt x="45" y="407"/>
                      <a:pt x="45" y="407"/>
                      <a:pt x="45" y="407"/>
                    </a:cubicBezTo>
                    <a:cubicBezTo>
                      <a:pt x="48" y="405"/>
                      <a:pt x="48" y="405"/>
                      <a:pt x="48" y="405"/>
                    </a:cubicBezTo>
                    <a:cubicBezTo>
                      <a:pt x="48" y="404"/>
                      <a:pt x="48" y="404"/>
                      <a:pt x="48" y="403"/>
                    </a:cubicBezTo>
                    <a:cubicBezTo>
                      <a:pt x="48" y="403"/>
                      <a:pt x="48" y="402"/>
                      <a:pt x="48" y="402"/>
                    </a:cubicBezTo>
                    <a:cubicBezTo>
                      <a:pt x="45" y="401"/>
                      <a:pt x="45" y="401"/>
                      <a:pt x="45" y="401"/>
                    </a:cubicBezTo>
                    <a:cubicBezTo>
                      <a:pt x="47" y="399"/>
                      <a:pt x="47" y="399"/>
                      <a:pt x="47" y="399"/>
                    </a:cubicBezTo>
                    <a:cubicBezTo>
                      <a:pt x="48" y="399"/>
                      <a:pt x="48" y="399"/>
                      <a:pt x="48" y="398"/>
                    </a:cubicBezTo>
                    <a:cubicBezTo>
                      <a:pt x="48" y="398"/>
                      <a:pt x="48" y="397"/>
                      <a:pt x="47" y="397"/>
                    </a:cubicBezTo>
                    <a:cubicBezTo>
                      <a:pt x="45" y="395"/>
                      <a:pt x="45" y="395"/>
                      <a:pt x="45" y="395"/>
                    </a:cubicBezTo>
                    <a:cubicBezTo>
                      <a:pt x="47" y="393"/>
                      <a:pt x="47" y="393"/>
                      <a:pt x="47" y="393"/>
                    </a:cubicBezTo>
                    <a:cubicBezTo>
                      <a:pt x="48" y="393"/>
                      <a:pt x="48" y="392"/>
                      <a:pt x="48" y="392"/>
                    </a:cubicBezTo>
                    <a:cubicBezTo>
                      <a:pt x="48" y="391"/>
                      <a:pt x="47" y="391"/>
                      <a:pt x="47" y="391"/>
                    </a:cubicBezTo>
                    <a:cubicBezTo>
                      <a:pt x="47" y="390"/>
                      <a:pt x="47" y="390"/>
                      <a:pt x="47" y="390"/>
                    </a:cubicBezTo>
                    <a:cubicBezTo>
                      <a:pt x="49" y="390"/>
                      <a:pt x="49" y="390"/>
                      <a:pt x="49" y="390"/>
                    </a:cubicBezTo>
                    <a:cubicBezTo>
                      <a:pt x="49" y="389"/>
                      <a:pt x="49" y="389"/>
                      <a:pt x="49" y="388"/>
                    </a:cubicBezTo>
                    <a:cubicBezTo>
                      <a:pt x="49" y="388"/>
                      <a:pt x="49" y="387"/>
                      <a:pt x="49" y="387"/>
                    </a:cubicBezTo>
                    <a:cubicBezTo>
                      <a:pt x="46" y="385"/>
                      <a:pt x="46" y="385"/>
                      <a:pt x="46" y="385"/>
                    </a:cubicBezTo>
                    <a:cubicBezTo>
                      <a:pt x="48" y="383"/>
                      <a:pt x="48" y="383"/>
                      <a:pt x="48" y="383"/>
                    </a:cubicBezTo>
                    <a:cubicBezTo>
                      <a:pt x="48" y="383"/>
                      <a:pt x="49" y="383"/>
                      <a:pt x="49" y="382"/>
                    </a:cubicBezTo>
                    <a:cubicBezTo>
                      <a:pt x="49" y="382"/>
                      <a:pt x="48" y="381"/>
                      <a:pt x="48" y="381"/>
                    </a:cubicBezTo>
                    <a:cubicBezTo>
                      <a:pt x="45" y="379"/>
                      <a:pt x="45" y="379"/>
                      <a:pt x="45" y="379"/>
                    </a:cubicBezTo>
                    <a:cubicBezTo>
                      <a:pt x="47" y="378"/>
                      <a:pt x="47" y="378"/>
                      <a:pt x="47" y="378"/>
                    </a:cubicBezTo>
                    <a:cubicBezTo>
                      <a:pt x="48" y="378"/>
                      <a:pt x="48" y="377"/>
                      <a:pt x="48" y="377"/>
                    </a:cubicBezTo>
                    <a:cubicBezTo>
                      <a:pt x="48" y="376"/>
                      <a:pt x="48" y="376"/>
                      <a:pt x="48" y="375"/>
                    </a:cubicBezTo>
                    <a:cubicBezTo>
                      <a:pt x="46" y="374"/>
                      <a:pt x="46" y="374"/>
                      <a:pt x="46" y="374"/>
                    </a:cubicBezTo>
                    <a:cubicBezTo>
                      <a:pt x="47" y="372"/>
                      <a:pt x="47" y="372"/>
                      <a:pt x="47" y="372"/>
                    </a:cubicBezTo>
                    <a:cubicBezTo>
                      <a:pt x="48" y="372"/>
                      <a:pt x="48" y="372"/>
                      <a:pt x="48" y="371"/>
                    </a:cubicBezTo>
                    <a:cubicBezTo>
                      <a:pt x="48" y="371"/>
                      <a:pt x="48" y="370"/>
                      <a:pt x="47" y="370"/>
                    </a:cubicBezTo>
                    <a:cubicBezTo>
                      <a:pt x="45" y="369"/>
                      <a:pt x="45" y="369"/>
                      <a:pt x="45" y="369"/>
                    </a:cubicBezTo>
                    <a:cubicBezTo>
                      <a:pt x="47" y="367"/>
                      <a:pt x="47" y="367"/>
                      <a:pt x="47" y="367"/>
                    </a:cubicBezTo>
                    <a:cubicBezTo>
                      <a:pt x="48" y="367"/>
                      <a:pt x="48" y="366"/>
                      <a:pt x="48" y="366"/>
                    </a:cubicBezTo>
                    <a:cubicBezTo>
                      <a:pt x="48" y="365"/>
                      <a:pt x="48" y="365"/>
                      <a:pt x="47" y="365"/>
                    </a:cubicBezTo>
                    <a:cubicBezTo>
                      <a:pt x="44" y="363"/>
                      <a:pt x="44" y="363"/>
                      <a:pt x="44" y="363"/>
                    </a:cubicBezTo>
                    <a:cubicBezTo>
                      <a:pt x="47" y="361"/>
                      <a:pt x="47" y="361"/>
                      <a:pt x="47" y="361"/>
                    </a:cubicBezTo>
                    <a:cubicBezTo>
                      <a:pt x="48" y="361"/>
                      <a:pt x="48" y="361"/>
                      <a:pt x="48" y="360"/>
                    </a:cubicBezTo>
                    <a:cubicBezTo>
                      <a:pt x="48" y="360"/>
                      <a:pt x="48" y="359"/>
                      <a:pt x="47" y="359"/>
                    </a:cubicBezTo>
                    <a:cubicBezTo>
                      <a:pt x="45" y="357"/>
                      <a:pt x="45" y="357"/>
                      <a:pt x="45" y="357"/>
                    </a:cubicBezTo>
                    <a:cubicBezTo>
                      <a:pt x="47" y="355"/>
                      <a:pt x="47" y="355"/>
                      <a:pt x="47" y="355"/>
                    </a:cubicBezTo>
                    <a:cubicBezTo>
                      <a:pt x="48" y="355"/>
                      <a:pt x="48" y="354"/>
                      <a:pt x="48" y="354"/>
                    </a:cubicBezTo>
                    <a:cubicBezTo>
                      <a:pt x="48" y="353"/>
                      <a:pt x="48" y="353"/>
                      <a:pt x="47" y="353"/>
                    </a:cubicBezTo>
                    <a:cubicBezTo>
                      <a:pt x="44" y="351"/>
                      <a:pt x="44" y="351"/>
                      <a:pt x="44" y="351"/>
                    </a:cubicBezTo>
                    <a:cubicBezTo>
                      <a:pt x="47" y="350"/>
                      <a:pt x="47" y="350"/>
                      <a:pt x="47" y="350"/>
                    </a:cubicBezTo>
                    <a:cubicBezTo>
                      <a:pt x="48" y="350"/>
                      <a:pt x="48" y="349"/>
                      <a:pt x="48" y="349"/>
                    </a:cubicBezTo>
                    <a:cubicBezTo>
                      <a:pt x="48" y="348"/>
                      <a:pt x="48" y="348"/>
                      <a:pt x="47" y="347"/>
                    </a:cubicBezTo>
                    <a:cubicBezTo>
                      <a:pt x="47" y="347"/>
                      <a:pt x="47" y="347"/>
                      <a:pt x="47" y="347"/>
                    </a:cubicBezTo>
                    <a:cubicBezTo>
                      <a:pt x="49" y="346"/>
                      <a:pt x="49" y="346"/>
                      <a:pt x="49" y="346"/>
                    </a:cubicBezTo>
                    <a:cubicBezTo>
                      <a:pt x="49" y="346"/>
                      <a:pt x="50" y="345"/>
                      <a:pt x="50" y="345"/>
                    </a:cubicBezTo>
                    <a:cubicBezTo>
                      <a:pt x="50" y="344"/>
                      <a:pt x="49" y="344"/>
                      <a:pt x="49" y="343"/>
                    </a:cubicBezTo>
                    <a:cubicBezTo>
                      <a:pt x="45" y="341"/>
                      <a:pt x="45" y="341"/>
                      <a:pt x="45" y="341"/>
                    </a:cubicBezTo>
                    <a:cubicBezTo>
                      <a:pt x="48" y="338"/>
                      <a:pt x="48" y="338"/>
                      <a:pt x="48" y="338"/>
                    </a:cubicBezTo>
                    <a:cubicBezTo>
                      <a:pt x="48" y="337"/>
                      <a:pt x="49" y="337"/>
                      <a:pt x="49" y="336"/>
                    </a:cubicBezTo>
                    <a:cubicBezTo>
                      <a:pt x="48" y="336"/>
                      <a:pt x="48" y="336"/>
                      <a:pt x="48" y="335"/>
                    </a:cubicBezTo>
                    <a:cubicBezTo>
                      <a:pt x="44" y="333"/>
                      <a:pt x="44" y="333"/>
                      <a:pt x="44" y="333"/>
                    </a:cubicBezTo>
                    <a:cubicBezTo>
                      <a:pt x="48" y="331"/>
                      <a:pt x="48" y="331"/>
                      <a:pt x="48" y="331"/>
                    </a:cubicBezTo>
                    <a:cubicBezTo>
                      <a:pt x="49" y="331"/>
                      <a:pt x="49" y="330"/>
                      <a:pt x="49" y="330"/>
                    </a:cubicBezTo>
                    <a:cubicBezTo>
                      <a:pt x="49" y="329"/>
                      <a:pt x="49" y="329"/>
                      <a:pt x="49" y="329"/>
                    </a:cubicBezTo>
                    <a:cubicBezTo>
                      <a:pt x="45" y="327"/>
                      <a:pt x="45" y="327"/>
                      <a:pt x="45" y="327"/>
                    </a:cubicBezTo>
                    <a:cubicBezTo>
                      <a:pt x="47" y="324"/>
                      <a:pt x="47" y="324"/>
                      <a:pt x="47" y="324"/>
                    </a:cubicBezTo>
                    <a:cubicBezTo>
                      <a:pt x="47" y="323"/>
                      <a:pt x="48" y="323"/>
                      <a:pt x="47" y="322"/>
                    </a:cubicBezTo>
                    <a:cubicBezTo>
                      <a:pt x="47" y="322"/>
                      <a:pt x="47" y="322"/>
                      <a:pt x="47" y="321"/>
                    </a:cubicBezTo>
                    <a:cubicBezTo>
                      <a:pt x="46" y="321"/>
                      <a:pt x="46" y="321"/>
                      <a:pt x="46" y="321"/>
                    </a:cubicBezTo>
                    <a:cubicBezTo>
                      <a:pt x="48" y="320"/>
                      <a:pt x="48" y="320"/>
                      <a:pt x="48" y="320"/>
                    </a:cubicBezTo>
                    <a:cubicBezTo>
                      <a:pt x="48" y="320"/>
                      <a:pt x="49" y="319"/>
                      <a:pt x="49" y="319"/>
                    </a:cubicBezTo>
                    <a:cubicBezTo>
                      <a:pt x="49" y="318"/>
                      <a:pt x="48" y="318"/>
                      <a:pt x="48" y="317"/>
                    </a:cubicBezTo>
                    <a:cubicBezTo>
                      <a:pt x="45" y="315"/>
                      <a:pt x="45" y="315"/>
                      <a:pt x="45" y="315"/>
                    </a:cubicBezTo>
                    <a:cubicBezTo>
                      <a:pt x="48" y="313"/>
                      <a:pt x="48" y="313"/>
                      <a:pt x="48" y="313"/>
                    </a:cubicBezTo>
                    <a:cubicBezTo>
                      <a:pt x="49" y="313"/>
                      <a:pt x="49" y="313"/>
                      <a:pt x="49" y="312"/>
                    </a:cubicBezTo>
                    <a:cubicBezTo>
                      <a:pt x="49" y="312"/>
                      <a:pt x="49" y="311"/>
                      <a:pt x="48" y="311"/>
                    </a:cubicBezTo>
                    <a:cubicBezTo>
                      <a:pt x="45" y="309"/>
                      <a:pt x="45" y="309"/>
                      <a:pt x="45" y="309"/>
                    </a:cubicBezTo>
                    <a:cubicBezTo>
                      <a:pt x="49" y="308"/>
                      <a:pt x="49" y="308"/>
                      <a:pt x="49" y="308"/>
                    </a:cubicBezTo>
                    <a:cubicBezTo>
                      <a:pt x="49" y="308"/>
                      <a:pt x="50" y="307"/>
                      <a:pt x="50" y="307"/>
                    </a:cubicBezTo>
                    <a:cubicBezTo>
                      <a:pt x="50" y="306"/>
                      <a:pt x="49" y="305"/>
                      <a:pt x="49" y="305"/>
                    </a:cubicBezTo>
                    <a:cubicBezTo>
                      <a:pt x="45" y="303"/>
                      <a:pt x="45" y="303"/>
                      <a:pt x="45" y="303"/>
                    </a:cubicBezTo>
                    <a:cubicBezTo>
                      <a:pt x="49" y="301"/>
                      <a:pt x="49" y="301"/>
                      <a:pt x="49" y="301"/>
                    </a:cubicBezTo>
                    <a:cubicBezTo>
                      <a:pt x="49" y="301"/>
                      <a:pt x="49" y="300"/>
                      <a:pt x="49" y="300"/>
                    </a:cubicBezTo>
                    <a:cubicBezTo>
                      <a:pt x="49" y="299"/>
                      <a:pt x="49" y="299"/>
                      <a:pt x="49" y="299"/>
                    </a:cubicBezTo>
                    <a:cubicBezTo>
                      <a:pt x="45" y="296"/>
                      <a:pt x="45" y="296"/>
                      <a:pt x="45" y="296"/>
                    </a:cubicBezTo>
                    <a:cubicBezTo>
                      <a:pt x="47" y="292"/>
                      <a:pt x="47" y="292"/>
                      <a:pt x="47" y="292"/>
                    </a:cubicBezTo>
                    <a:cubicBezTo>
                      <a:pt x="48" y="291"/>
                      <a:pt x="48" y="290"/>
                      <a:pt x="47" y="290"/>
                    </a:cubicBezTo>
                    <a:cubicBezTo>
                      <a:pt x="45" y="289"/>
                      <a:pt x="45" y="289"/>
                      <a:pt x="45" y="289"/>
                    </a:cubicBezTo>
                    <a:cubicBezTo>
                      <a:pt x="49" y="286"/>
                      <a:pt x="49" y="286"/>
                      <a:pt x="49" y="286"/>
                    </a:cubicBezTo>
                    <a:cubicBezTo>
                      <a:pt x="49" y="286"/>
                      <a:pt x="49" y="285"/>
                      <a:pt x="49" y="285"/>
                    </a:cubicBezTo>
                    <a:cubicBezTo>
                      <a:pt x="49" y="284"/>
                      <a:pt x="49" y="284"/>
                      <a:pt x="49" y="284"/>
                    </a:cubicBezTo>
                    <a:cubicBezTo>
                      <a:pt x="45" y="281"/>
                      <a:pt x="45" y="281"/>
                      <a:pt x="45" y="281"/>
                    </a:cubicBezTo>
                    <a:cubicBezTo>
                      <a:pt x="48" y="279"/>
                      <a:pt x="48" y="279"/>
                      <a:pt x="48" y="279"/>
                    </a:cubicBezTo>
                    <a:cubicBezTo>
                      <a:pt x="48" y="278"/>
                      <a:pt x="48" y="278"/>
                      <a:pt x="48" y="277"/>
                    </a:cubicBezTo>
                    <a:cubicBezTo>
                      <a:pt x="48" y="277"/>
                      <a:pt x="48" y="276"/>
                      <a:pt x="48" y="276"/>
                    </a:cubicBezTo>
                    <a:cubicBezTo>
                      <a:pt x="45" y="275"/>
                      <a:pt x="45" y="275"/>
                      <a:pt x="45" y="275"/>
                    </a:cubicBezTo>
                    <a:cubicBezTo>
                      <a:pt x="47" y="270"/>
                      <a:pt x="47" y="270"/>
                      <a:pt x="47" y="270"/>
                    </a:cubicBezTo>
                    <a:cubicBezTo>
                      <a:pt x="48" y="270"/>
                      <a:pt x="47" y="269"/>
                      <a:pt x="47" y="269"/>
                    </a:cubicBezTo>
                    <a:cubicBezTo>
                      <a:pt x="45" y="268"/>
                      <a:pt x="45" y="268"/>
                      <a:pt x="45" y="268"/>
                    </a:cubicBezTo>
                    <a:cubicBezTo>
                      <a:pt x="48" y="266"/>
                      <a:pt x="48" y="266"/>
                      <a:pt x="48" y="266"/>
                    </a:cubicBezTo>
                    <a:cubicBezTo>
                      <a:pt x="49" y="265"/>
                      <a:pt x="49" y="265"/>
                      <a:pt x="49" y="264"/>
                    </a:cubicBezTo>
                    <a:cubicBezTo>
                      <a:pt x="49" y="264"/>
                      <a:pt x="49" y="263"/>
                      <a:pt x="48" y="263"/>
                    </a:cubicBezTo>
                    <a:cubicBezTo>
                      <a:pt x="45" y="261"/>
                      <a:pt x="45" y="261"/>
                      <a:pt x="45" y="261"/>
                    </a:cubicBezTo>
                    <a:cubicBezTo>
                      <a:pt x="48" y="258"/>
                      <a:pt x="48" y="258"/>
                      <a:pt x="48" y="258"/>
                    </a:cubicBezTo>
                    <a:cubicBezTo>
                      <a:pt x="48" y="258"/>
                      <a:pt x="48" y="257"/>
                      <a:pt x="48" y="257"/>
                    </a:cubicBezTo>
                    <a:cubicBezTo>
                      <a:pt x="48" y="257"/>
                      <a:pt x="48" y="256"/>
                      <a:pt x="47" y="256"/>
                    </a:cubicBezTo>
                    <a:cubicBezTo>
                      <a:pt x="45" y="255"/>
                      <a:pt x="45" y="255"/>
                      <a:pt x="45" y="255"/>
                    </a:cubicBezTo>
                    <a:cubicBezTo>
                      <a:pt x="48" y="254"/>
                      <a:pt x="48" y="254"/>
                      <a:pt x="48" y="254"/>
                    </a:cubicBezTo>
                    <a:cubicBezTo>
                      <a:pt x="48" y="254"/>
                      <a:pt x="49" y="253"/>
                      <a:pt x="49" y="253"/>
                    </a:cubicBezTo>
                    <a:cubicBezTo>
                      <a:pt x="49" y="252"/>
                      <a:pt x="49" y="251"/>
                      <a:pt x="48" y="251"/>
                    </a:cubicBezTo>
                    <a:cubicBezTo>
                      <a:pt x="46" y="250"/>
                      <a:pt x="46" y="250"/>
                      <a:pt x="46" y="250"/>
                    </a:cubicBezTo>
                    <a:cubicBezTo>
                      <a:pt x="47" y="247"/>
                      <a:pt x="47" y="247"/>
                      <a:pt x="47" y="247"/>
                    </a:cubicBezTo>
                    <a:cubicBezTo>
                      <a:pt x="48" y="247"/>
                      <a:pt x="48" y="247"/>
                      <a:pt x="48" y="246"/>
                    </a:cubicBezTo>
                    <a:cubicBezTo>
                      <a:pt x="48" y="246"/>
                      <a:pt x="47" y="245"/>
                      <a:pt x="47" y="245"/>
                    </a:cubicBezTo>
                    <a:cubicBezTo>
                      <a:pt x="44" y="243"/>
                      <a:pt x="44" y="243"/>
                      <a:pt x="44" y="243"/>
                    </a:cubicBezTo>
                    <a:cubicBezTo>
                      <a:pt x="47" y="240"/>
                      <a:pt x="47" y="240"/>
                      <a:pt x="47" y="240"/>
                    </a:cubicBezTo>
                    <a:cubicBezTo>
                      <a:pt x="47" y="240"/>
                      <a:pt x="48" y="239"/>
                      <a:pt x="47" y="239"/>
                    </a:cubicBezTo>
                    <a:cubicBezTo>
                      <a:pt x="47" y="238"/>
                      <a:pt x="47" y="238"/>
                      <a:pt x="47" y="238"/>
                    </a:cubicBezTo>
                    <a:cubicBezTo>
                      <a:pt x="45" y="236"/>
                      <a:pt x="45" y="236"/>
                      <a:pt x="45" y="236"/>
                    </a:cubicBezTo>
                    <a:cubicBezTo>
                      <a:pt x="48" y="235"/>
                      <a:pt x="48" y="235"/>
                      <a:pt x="48" y="235"/>
                    </a:cubicBezTo>
                    <a:cubicBezTo>
                      <a:pt x="49" y="235"/>
                      <a:pt x="49" y="235"/>
                      <a:pt x="50" y="234"/>
                    </a:cubicBezTo>
                    <a:cubicBezTo>
                      <a:pt x="50" y="234"/>
                      <a:pt x="49" y="233"/>
                      <a:pt x="49" y="233"/>
                    </a:cubicBezTo>
                    <a:cubicBezTo>
                      <a:pt x="47" y="231"/>
                      <a:pt x="47" y="231"/>
                      <a:pt x="47" y="231"/>
                    </a:cubicBezTo>
                    <a:cubicBezTo>
                      <a:pt x="49" y="231"/>
                      <a:pt x="49" y="231"/>
                      <a:pt x="49" y="231"/>
                    </a:cubicBezTo>
                    <a:cubicBezTo>
                      <a:pt x="49" y="230"/>
                      <a:pt x="49" y="230"/>
                      <a:pt x="50" y="229"/>
                    </a:cubicBezTo>
                    <a:cubicBezTo>
                      <a:pt x="50" y="229"/>
                      <a:pt x="49" y="228"/>
                      <a:pt x="49" y="228"/>
                    </a:cubicBezTo>
                    <a:cubicBezTo>
                      <a:pt x="44" y="225"/>
                      <a:pt x="44" y="225"/>
                      <a:pt x="44" y="225"/>
                    </a:cubicBezTo>
                    <a:cubicBezTo>
                      <a:pt x="47" y="223"/>
                      <a:pt x="47" y="223"/>
                      <a:pt x="47" y="223"/>
                    </a:cubicBezTo>
                    <a:cubicBezTo>
                      <a:pt x="48" y="223"/>
                      <a:pt x="48" y="223"/>
                      <a:pt x="48" y="222"/>
                    </a:cubicBezTo>
                    <a:cubicBezTo>
                      <a:pt x="48" y="221"/>
                      <a:pt x="48" y="221"/>
                      <a:pt x="47" y="221"/>
                    </a:cubicBezTo>
                    <a:cubicBezTo>
                      <a:pt x="45" y="219"/>
                      <a:pt x="45" y="219"/>
                      <a:pt x="45" y="219"/>
                    </a:cubicBezTo>
                    <a:cubicBezTo>
                      <a:pt x="48" y="216"/>
                      <a:pt x="48" y="216"/>
                      <a:pt x="48" y="216"/>
                    </a:cubicBezTo>
                    <a:cubicBezTo>
                      <a:pt x="49" y="216"/>
                      <a:pt x="49" y="216"/>
                      <a:pt x="49" y="215"/>
                    </a:cubicBezTo>
                    <a:cubicBezTo>
                      <a:pt x="49" y="215"/>
                      <a:pt x="49" y="214"/>
                      <a:pt x="48" y="214"/>
                    </a:cubicBezTo>
                    <a:cubicBezTo>
                      <a:pt x="45" y="212"/>
                      <a:pt x="45" y="212"/>
                      <a:pt x="45" y="212"/>
                    </a:cubicBezTo>
                    <a:cubicBezTo>
                      <a:pt x="48" y="211"/>
                      <a:pt x="48" y="211"/>
                      <a:pt x="48" y="211"/>
                    </a:cubicBezTo>
                    <a:cubicBezTo>
                      <a:pt x="48" y="211"/>
                      <a:pt x="49" y="210"/>
                      <a:pt x="49" y="210"/>
                    </a:cubicBezTo>
                    <a:cubicBezTo>
                      <a:pt x="49" y="209"/>
                      <a:pt x="49" y="209"/>
                      <a:pt x="48" y="208"/>
                    </a:cubicBezTo>
                    <a:cubicBezTo>
                      <a:pt x="46" y="207"/>
                      <a:pt x="46" y="207"/>
                      <a:pt x="46" y="207"/>
                    </a:cubicBezTo>
                    <a:cubicBezTo>
                      <a:pt x="48" y="207"/>
                      <a:pt x="48" y="207"/>
                      <a:pt x="48" y="207"/>
                    </a:cubicBezTo>
                    <a:cubicBezTo>
                      <a:pt x="49" y="207"/>
                      <a:pt x="49" y="206"/>
                      <a:pt x="49" y="206"/>
                    </a:cubicBezTo>
                    <a:cubicBezTo>
                      <a:pt x="50" y="205"/>
                      <a:pt x="49" y="204"/>
                      <a:pt x="49" y="204"/>
                    </a:cubicBezTo>
                    <a:cubicBezTo>
                      <a:pt x="45" y="201"/>
                      <a:pt x="45" y="201"/>
                      <a:pt x="45" y="201"/>
                    </a:cubicBezTo>
                    <a:cubicBezTo>
                      <a:pt x="49" y="199"/>
                      <a:pt x="49" y="199"/>
                      <a:pt x="49" y="199"/>
                    </a:cubicBezTo>
                    <a:cubicBezTo>
                      <a:pt x="49" y="199"/>
                      <a:pt x="50" y="198"/>
                      <a:pt x="50" y="198"/>
                    </a:cubicBezTo>
                    <a:cubicBezTo>
                      <a:pt x="50" y="197"/>
                      <a:pt x="49" y="197"/>
                      <a:pt x="49" y="196"/>
                    </a:cubicBezTo>
                    <a:cubicBezTo>
                      <a:pt x="45" y="194"/>
                      <a:pt x="45" y="194"/>
                      <a:pt x="45" y="194"/>
                    </a:cubicBezTo>
                    <a:cubicBezTo>
                      <a:pt x="47" y="191"/>
                      <a:pt x="47" y="191"/>
                      <a:pt x="47" y="191"/>
                    </a:cubicBezTo>
                    <a:cubicBezTo>
                      <a:pt x="47" y="191"/>
                      <a:pt x="48" y="191"/>
                      <a:pt x="48" y="190"/>
                    </a:cubicBezTo>
                    <a:cubicBezTo>
                      <a:pt x="48" y="190"/>
                      <a:pt x="47" y="189"/>
                      <a:pt x="47" y="189"/>
                    </a:cubicBezTo>
                    <a:cubicBezTo>
                      <a:pt x="45" y="188"/>
                      <a:pt x="45" y="188"/>
                      <a:pt x="45" y="188"/>
                    </a:cubicBezTo>
                    <a:cubicBezTo>
                      <a:pt x="47" y="186"/>
                      <a:pt x="47" y="186"/>
                      <a:pt x="47" y="186"/>
                    </a:cubicBezTo>
                    <a:cubicBezTo>
                      <a:pt x="48" y="185"/>
                      <a:pt x="48" y="185"/>
                      <a:pt x="48" y="185"/>
                    </a:cubicBezTo>
                    <a:cubicBezTo>
                      <a:pt x="48" y="184"/>
                      <a:pt x="47" y="184"/>
                      <a:pt x="47" y="183"/>
                    </a:cubicBezTo>
                    <a:cubicBezTo>
                      <a:pt x="45" y="182"/>
                      <a:pt x="45" y="182"/>
                      <a:pt x="45" y="182"/>
                    </a:cubicBezTo>
                    <a:cubicBezTo>
                      <a:pt x="48" y="180"/>
                      <a:pt x="48" y="180"/>
                      <a:pt x="48" y="180"/>
                    </a:cubicBezTo>
                    <a:cubicBezTo>
                      <a:pt x="48" y="180"/>
                      <a:pt x="49" y="180"/>
                      <a:pt x="49" y="179"/>
                    </a:cubicBezTo>
                    <a:cubicBezTo>
                      <a:pt x="48" y="179"/>
                      <a:pt x="48" y="178"/>
                      <a:pt x="48" y="178"/>
                    </a:cubicBezTo>
                    <a:cubicBezTo>
                      <a:pt x="45" y="176"/>
                      <a:pt x="45" y="176"/>
                      <a:pt x="45" y="176"/>
                    </a:cubicBezTo>
                    <a:cubicBezTo>
                      <a:pt x="49" y="173"/>
                      <a:pt x="49" y="173"/>
                      <a:pt x="49" y="173"/>
                    </a:cubicBezTo>
                    <a:cubicBezTo>
                      <a:pt x="49" y="173"/>
                      <a:pt x="49" y="173"/>
                      <a:pt x="49" y="172"/>
                    </a:cubicBezTo>
                    <a:cubicBezTo>
                      <a:pt x="49" y="172"/>
                      <a:pt x="49" y="171"/>
                      <a:pt x="48" y="171"/>
                    </a:cubicBezTo>
                    <a:cubicBezTo>
                      <a:pt x="45" y="169"/>
                      <a:pt x="45" y="169"/>
                      <a:pt x="45" y="169"/>
                    </a:cubicBezTo>
                    <a:cubicBezTo>
                      <a:pt x="47" y="166"/>
                      <a:pt x="47" y="166"/>
                      <a:pt x="47" y="166"/>
                    </a:cubicBezTo>
                    <a:cubicBezTo>
                      <a:pt x="48" y="166"/>
                      <a:pt x="47" y="165"/>
                      <a:pt x="47" y="164"/>
                    </a:cubicBezTo>
                    <a:cubicBezTo>
                      <a:pt x="46" y="164"/>
                      <a:pt x="46" y="164"/>
                      <a:pt x="46" y="164"/>
                    </a:cubicBezTo>
                    <a:cubicBezTo>
                      <a:pt x="47" y="162"/>
                      <a:pt x="47" y="162"/>
                      <a:pt x="47" y="162"/>
                    </a:cubicBezTo>
                    <a:cubicBezTo>
                      <a:pt x="48" y="162"/>
                      <a:pt x="48" y="162"/>
                      <a:pt x="48" y="161"/>
                    </a:cubicBezTo>
                    <a:cubicBezTo>
                      <a:pt x="48" y="161"/>
                      <a:pt x="48" y="160"/>
                      <a:pt x="47" y="160"/>
                    </a:cubicBezTo>
                    <a:cubicBezTo>
                      <a:pt x="45" y="159"/>
                      <a:pt x="45" y="159"/>
                      <a:pt x="45" y="159"/>
                    </a:cubicBezTo>
                    <a:cubicBezTo>
                      <a:pt x="47" y="156"/>
                      <a:pt x="47" y="156"/>
                      <a:pt x="47" y="156"/>
                    </a:cubicBezTo>
                    <a:cubicBezTo>
                      <a:pt x="48" y="155"/>
                      <a:pt x="48" y="155"/>
                      <a:pt x="48" y="154"/>
                    </a:cubicBezTo>
                    <a:cubicBezTo>
                      <a:pt x="48" y="154"/>
                      <a:pt x="47" y="154"/>
                      <a:pt x="47" y="153"/>
                    </a:cubicBezTo>
                    <a:cubicBezTo>
                      <a:pt x="45" y="152"/>
                      <a:pt x="45" y="152"/>
                      <a:pt x="45" y="152"/>
                    </a:cubicBezTo>
                    <a:cubicBezTo>
                      <a:pt x="48" y="150"/>
                      <a:pt x="48" y="150"/>
                      <a:pt x="48" y="150"/>
                    </a:cubicBezTo>
                    <a:cubicBezTo>
                      <a:pt x="48" y="149"/>
                      <a:pt x="48" y="149"/>
                      <a:pt x="48" y="149"/>
                    </a:cubicBezTo>
                    <a:cubicBezTo>
                      <a:pt x="48" y="148"/>
                      <a:pt x="48" y="148"/>
                      <a:pt x="47" y="148"/>
                    </a:cubicBezTo>
                    <a:cubicBezTo>
                      <a:pt x="46" y="147"/>
                      <a:pt x="46" y="147"/>
                      <a:pt x="46" y="147"/>
                    </a:cubicBezTo>
                    <a:cubicBezTo>
                      <a:pt x="48" y="144"/>
                      <a:pt x="48" y="144"/>
                      <a:pt x="48" y="144"/>
                    </a:cubicBezTo>
                    <a:cubicBezTo>
                      <a:pt x="49" y="143"/>
                      <a:pt x="49" y="143"/>
                      <a:pt x="49" y="143"/>
                    </a:cubicBezTo>
                    <a:cubicBezTo>
                      <a:pt x="49" y="142"/>
                      <a:pt x="48" y="142"/>
                      <a:pt x="48" y="142"/>
                    </a:cubicBezTo>
                    <a:cubicBezTo>
                      <a:pt x="45" y="140"/>
                      <a:pt x="45" y="140"/>
                      <a:pt x="45" y="140"/>
                    </a:cubicBezTo>
                    <a:cubicBezTo>
                      <a:pt x="48" y="138"/>
                      <a:pt x="48" y="138"/>
                      <a:pt x="48" y="138"/>
                    </a:cubicBezTo>
                    <a:cubicBezTo>
                      <a:pt x="49" y="137"/>
                      <a:pt x="49" y="137"/>
                      <a:pt x="49" y="136"/>
                    </a:cubicBezTo>
                    <a:cubicBezTo>
                      <a:pt x="49" y="136"/>
                      <a:pt x="49" y="135"/>
                      <a:pt x="48" y="135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9" y="130"/>
                      <a:pt x="49" y="130"/>
                      <a:pt x="49" y="130"/>
                    </a:cubicBezTo>
                    <a:cubicBezTo>
                      <a:pt x="49" y="130"/>
                      <a:pt x="49" y="130"/>
                      <a:pt x="49" y="129"/>
                    </a:cubicBezTo>
                    <a:cubicBezTo>
                      <a:pt x="49" y="129"/>
                      <a:pt x="49" y="128"/>
                      <a:pt x="49" y="128"/>
                    </a:cubicBezTo>
                    <a:cubicBezTo>
                      <a:pt x="44" y="125"/>
                      <a:pt x="44" y="125"/>
                      <a:pt x="44" y="125"/>
                    </a:cubicBezTo>
                    <a:cubicBezTo>
                      <a:pt x="47" y="124"/>
                      <a:pt x="47" y="124"/>
                      <a:pt x="47" y="124"/>
                    </a:cubicBezTo>
                    <a:cubicBezTo>
                      <a:pt x="47" y="124"/>
                      <a:pt x="47" y="123"/>
                      <a:pt x="47" y="123"/>
                    </a:cubicBezTo>
                    <a:cubicBezTo>
                      <a:pt x="47" y="122"/>
                      <a:pt x="47" y="122"/>
                      <a:pt x="47" y="122"/>
                    </a:cubicBezTo>
                    <a:cubicBezTo>
                      <a:pt x="45" y="120"/>
                      <a:pt x="45" y="120"/>
                      <a:pt x="45" y="120"/>
                    </a:cubicBezTo>
                    <a:cubicBezTo>
                      <a:pt x="48" y="118"/>
                      <a:pt x="48" y="118"/>
                      <a:pt x="48" y="118"/>
                    </a:cubicBezTo>
                    <a:cubicBezTo>
                      <a:pt x="48" y="118"/>
                      <a:pt x="48" y="117"/>
                      <a:pt x="48" y="117"/>
                    </a:cubicBezTo>
                    <a:cubicBezTo>
                      <a:pt x="48" y="116"/>
                      <a:pt x="48" y="116"/>
                      <a:pt x="48" y="116"/>
                    </a:cubicBezTo>
                    <a:cubicBezTo>
                      <a:pt x="44" y="114"/>
                      <a:pt x="44" y="114"/>
                      <a:pt x="44" y="114"/>
                    </a:cubicBezTo>
                    <a:cubicBezTo>
                      <a:pt x="47" y="112"/>
                      <a:pt x="47" y="112"/>
                      <a:pt x="47" y="112"/>
                    </a:cubicBezTo>
                    <a:cubicBezTo>
                      <a:pt x="47" y="112"/>
                      <a:pt x="48" y="112"/>
                      <a:pt x="48" y="111"/>
                    </a:cubicBezTo>
                    <a:cubicBezTo>
                      <a:pt x="48" y="111"/>
                      <a:pt x="47" y="110"/>
                      <a:pt x="47" y="110"/>
                    </a:cubicBezTo>
                    <a:cubicBezTo>
                      <a:pt x="45" y="109"/>
                      <a:pt x="45" y="109"/>
                      <a:pt x="45" y="109"/>
                    </a:cubicBezTo>
                    <a:cubicBezTo>
                      <a:pt x="48" y="107"/>
                      <a:pt x="48" y="107"/>
                      <a:pt x="48" y="107"/>
                    </a:cubicBezTo>
                    <a:cubicBezTo>
                      <a:pt x="48" y="107"/>
                      <a:pt x="49" y="106"/>
                      <a:pt x="49" y="106"/>
                    </a:cubicBezTo>
                    <a:cubicBezTo>
                      <a:pt x="49" y="105"/>
                      <a:pt x="49" y="105"/>
                      <a:pt x="48" y="104"/>
                    </a:cubicBezTo>
                    <a:cubicBezTo>
                      <a:pt x="46" y="103"/>
                      <a:pt x="46" y="103"/>
                      <a:pt x="46" y="103"/>
                    </a:cubicBezTo>
                    <a:cubicBezTo>
                      <a:pt x="48" y="102"/>
                      <a:pt x="48" y="102"/>
                      <a:pt x="48" y="102"/>
                    </a:cubicBezTo>
                    <a:cubicBezTo>
                      <a:pt x="48" y="101"/>
                      <a:pt x="49" y="101"/>
                      <a:pt x="49" y="100"/>
                    </a:cubicBezTo>
                    <a:cubicBezTo>
                      <a:pt x="49" y="100"/>
                      <a:pt x="48" y="99"/>
                      <a:pt x="48" y="99"/>
                    </a:cubicBezTo>
                    <a:cubicBezTo>
                      <a:pt x="46" y="98"/>
                      <a:pt x="46" y="98"/>
                      <a:pt x="46" y="98"/>
                    </a:cubicBezTo>
                    <a:cubicBezTo>
                      <a:pt x="49" y="95"/>
                      <a:pt x="49" y="95"/>
                      <a:pt x="49" y="95"/>
                    </a:cubicBezTo>
                    <a:cubicBezTo>
                      <a:pt x="49" y="94"/>
                      <a:pt x="49" y="94"/>
                      <a:pt x="49" y="93"/>
                    </a:cubicBezTo>
                    <a:cubicBezTo>
                      <a:pt x="49" y="93"/>
                      <a:pt x="49" y="93"/>
                      <a:pt x="48" y="92"/>
                    </a:cubicBezTo>
                    <a:cubicBezTo>
                      <a:pt x="44" y="90"/>
                      <a:pt x="44" y="90"/>
                      <a:pt x="44" y="90"/>
                    </a:cubicBezTo>
                    <a:cubicBezTo>
                      <a:pt x="47" y="88"/>
                      <a:pt x="47" y="88"/>
                      <a:pt x="47" y="88"/>
                    </a:cubicBezTo>
                    <a:cubicBezTo>
                      <a:pt x="47" y="88"/>
                      <a:pt x="47" y="88"/>
                      <a:pt x="47" y="87"/>
                    </a:cubicBezTo>
                    <a:cubicBezTo>
                      <a:pt x="47" y="87"/>
                      <a:pt x="47" y="86"/>
                      <a:pt x="47" y="86"/>
                    </a:cubicBezTo>
                    <a:cubicBezTo>
                      <a:pt x="46" y="85"/>
                      <a:pt x="46" y="85"/>
                      <a:pt x="46" y="85"/>
                    </a:cubicBezTo>
                    <a:cubicBezTo>
                      <a:pt x="49" y="83"/>
                      <a:pt x="49" y="83"/>
                      <a:pt x="49" y="83"/>
                    </a:cubicBezTo>
                    <a:cubicBezTo>
                      <a:pt x="49" y="83"/>
                      <a:pt x="49" y="82"/>
                      <a:pt x="49" y="82"/>
                    </a:cubicBezTo>
                    <a:cubicBezTo>
                      <a:pt x="49" y="81"/>
                      <a:pt x="49" y="81"/>
                      <a:pt x="49" y="81"/>
                    </a:cubicBezTo>
                    <a:cubicBezTo>
                      <a:pt x="45" y="78"/>
                      <a:pt x="45" y="78"/>
                      <a:pt x="45" y="78"/>
                    </a:cubicBezTo>
                    <a:cubicBezTo>
                      <a:pt x="47" y="78"/>
                      <a:pt x="47" y="78"/>
                      <a:pt x="47" y="78"/>
                    </a:cubicBezTo>
                    <a:cubicBezTo>
                      <a:pt x="48" y="77"/>
                      <a:pt x="48" y="77"/>
                      <a:pt x="48" y="76"/>
                    </a:cubicBezTo>
                    <a:cubicBezTo>
                      <a:pt x="48" y="76"/>
                      <a:pt x="48" y="75"/>
                      <a:pt x="48" y="75"/>
                    </a:cubicBezTo>
                    <a:cubicBezTo>
                      <a:pt x="45" y="73"/>
                      <a:pt x="45" y="73"/>
                      <a:pt x="45" y="73"/>
                    </a:cubicBezTo>
                    <a:cubicBezTo>
                      <a:pt x="47" y="72"/>
                      <a:pt x="47" y="72"/>
                      <a:pt x="47" y="72"/>
                    </a:cubicBezTo>
                    <a:cubicBezTo>
                      <a:pt x="48" y="72"/>
                      <a:pt x="48" y="72"/>
                      <a:pt x="48" y="71"/>
                    </a:cubicBezTo>
                    <a:cubicBezTo>
                      <a:pt x="48" y="70"/>
                      <a:pt x="48" y="70"/>
                      <a:pt x="48" y="70"/>
                    </a:cubicBezTo>
                    <a:cubicBezTo>
                      <a:pt x="46" y="68"/>
                      <a:pt x="46" y="68"/>
                      <a:pt x="46" y="68"/>
                    </a:cubicBezTo>
                    <a:cubicBezTo>
                      <a:pt x="48" y="67"/>
                      <a:pt x="48" y="67"/>
                      <a:pt x="48" y="67"/>
                    </a:cubicBezTo>
                    <a:cubicBezTo>
                      <a:pt x="48" y="66"/>
                      <a:pt x="48" y="66"/>
                      <a:pt x="48" y="66"/>
                    </a:cubicBezTo>
                    <a:cubicBezTo>
                      <a:pt x="48" y="65"/>
                      <a:pt x="48" y="65"/>
                      <a:pt x="47" y="64"/>
                    </a:cubicBezTo>
                    <a:cubicBezTo>
                      <a:pt x="46" y="63"/>
                      <a:pt x="46" y="63"/>
                      <a:pt x="46" y="63"/>
                    </a:cubicBezTo>
                    <a:cubicBezTo>
                      <a:pt x="48" y="61"/>
                      <a:pt x="48" y="61"/>
                      <a:pt x="48" y="61"/>
                    </a:cubicBezTo>
                    <a:cubicBezTo>
                      <a:pt x="48" y="60"/>
                      <a:pt x="49" y="60"/>
                      <a:pt x="49" y="60"/>
                    </a:cubicBezTo>
                    <a:cubicBezTo>
                      <a:pt x="48" y="59"/>
                      <a:pt x="48" y="59"/>
                      <a:pt x="48" y="58"/>
                    </a:cubicBezTo>
                    <a:cubicBezTo>
                      <a:pt x="45" y="57"/>
                      <a:pt x="45" y="57"/>
                      <a:pt x="45" y="57"/>
                    </a:cubicBezTo>
                    <a:cubicBezTo>
                      <a:pt x="49" y="56"/>
                      <a:pt x="49" y="56"/>
                      <a:pt x="49" y="56"/>
                    </a:cubicBezTo>
                    <a:cubicBezTo>
                      <a:pt x="49" y="56"/>
                      <a:pt x="50" y="56"/>
                      <a:pt x="50" y="55"/>
                    </a:cubicBezTo>
                    <a:cubicBezTo>
                      <a:pt x="50" y="55"/>
                      <a:pt x="50" y="54"/>
                      <a:pt x="49" y="54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47" y="48"/>
                      <a:pt x="47" y="48"/>
                      <a:pt x="47" y="48"/>
                    </a:cubicBezTo>
                    <a:cubicBezTo>
                      <a:pt x="47" y="47"/>
                      <a:pt x="48" y="47"/>
                      <a:pt x="48" y="46"/>
                    </a:cubicBezTo>
                    <a:cubicBezTo>
                      <a:pt x="48" y="46"/>
                      <a:pt x="47" y="46"/>
                      <a:pt x="47" y="45"/>
                    </a:cubicBezTo>
                    <a:cubicBezTo>
                      <a:pt x="45" y="44"/>
                      <a:pt x="45" y="44"/>
                      <a:pt x="45" y="44"/>
                    </a:cubicBezTo>
                    <a:cubicBezTo>
                      <a:pt x="47" y="41"/>
                      <a:pt x="47" y="41"/>
                      <a:pt x="47" y="41"/>
                    </a:cubicBezTo>
                    <a:cubicBezTo>
                      <a:pt x="48" y="41"/>
                      <a:pt x="48" y="40"/>
                      <a:pt x="48" y="40"/>
                    </a:cubicBezTo>
                    <a:cubicBezTo>
                      <a:pt x="48" y="39"/>
                      <a:pt x="47" y="39"/>
                      <a:pt x="47" y="39"/>
                    </a:cubicBezTo>
                    <a:cubicBezTo>
                      <a:pt x="46" y="38"/>
                      <a:pt x="46" y="38"/>
                      <a:pt x="46" y="38"/>
                    </a:cubicBezTo>
                    <a:cubicBezTo>
                      <a:pt x="48" y="37"/>
                      <a:pt x="48" y="37"/>
                      <a:pt x="48" y="37"/>
                    </a:cubicBezTo>
                    <a:cubicBezTo>
                      <a:pt x="49" y="36"/>
                      <a:pt x="49" y="36"/>
                      <a:pt x="49" y="35"/>
                    </a:cubicBezTo>
                    <a:cubicBezTo>
                      <a:pt x="49" y="35"/>
                      <a:pt x="49" y="34"/>
                      <a:pt x="48" y="34"/>
                    </a:cubicBezTo>
                    <a:cubicBezTo>
                      <a:pt x="44" y="32"/>
                      <a:pt x="44" y="32"/>
                      <a:pt x="44" y="32"/>
                    </a:cubicBezTo>
                    <a:cubicBezTo>
                      <a:pt x="49" y="30"/>
                      <a:pt x="49" y="30"/>
                      <a:pt x="49" y="30"/>
                    </a:cubicBezTo>
                    <a:cubicBezTo>
                      <a:pt x="49" y="30"/>
                      <a:pt x="49" y="29"/>
                      <a:pt x="49" y="29"/>
                    </a:cubicBezTo>
                    <a:cubicBezTo>
                      <a:pt x="49" y="28"/>
                      <a:pt x="49" y="28"/>
                      <a:pt x="49" y="27"/>
                    </a:cubicBezTo>
                    <a:cubicBezTo>
                      <a:pt x="45" y="25"/>
                      <a:pt x="45" y="25"/>
                      <a:pt x="45" y="25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8" y="24"/>
                      <a:pt x="49" y="23"/>
                      <a:pt x="49" y="23"/>
                    </a:cubicBezTo>
                    <a:cubicBezTo>
                      <a:pt x="49" y="22"/>
                      <a:pt x="49" y="22"/>
                      <a:pt x="48" y="21"/>
                    </a:cubicBezTo>
                    <a:cubicBezTo>
                      <a:pt x="43" y="18"/>
                      <a:pt x="43" y="18"/>
                      <a:pt x="43" y="18"/>
                    </a:cubicBezTo>
                    <a:cubicBezTo>
                      <a:pt x="45" y="14"/>
                      <a:pt x="45" y="14"/>
                      <a:pt x="45" y="14"/>
                    </a:cubicBezTo>
                    <a:cubicBezTo>
                      <a:pt x="45" y="14"/>
                      <a:pt x="45" y="14"/>
                      <a:pt x="45" y="14"/>
                    </a:cubicBezTo>
                    <a:cubicBezTo>
                      <a:pt x="46" y="13"/>
                      <a:pt x="46" y="13"/>
                      <a:pt x="46" y="13"/>
                    </a:cubicBezTo>
                    <a:cubicBezTo>
                      <a:pt x="46" y="13"/>
                      <a:pt x="45" y="13"/>
                      <a:pt x="45" y="12"/>
                    </a:cubicBezTo>
                    <a:cubicBezTo>
                      <a:pt x="45" y="12"/>
                      <a:pt x="45" y="12"/>
                      <a:pt x="45" y="12"/>
                    </a:cubicBezTo>
                    <a:cubicBezTo>
                      <a:pt x="44" y="11"/>
                      <a:pt x="42" y="10"/>
                      <a:pt x="40" y="9"/>
                    </a:cubicBezTo>
                    <a:cubicBezTo>
                      <a:pt x="37" y="7"/>
                      <a:pt x="34" y="5"/>
                      <a:pt x="31" y="3"/>
                    </a:cubicBezTo>
                    <a:cubicBezTo>
                      <a:pt x="29" y="3"/>
                      <a:pt x="28" y="2"/>
                      <a:pt x="27" y="1"/>
                    </a:cubicBezTo>
                    <a:cubicBezTo>
                      <a:pt x="27" y="1"/>
                      <a:pt x="26" y="1"/>
                      <a:pt x="26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5" y="1"/>
                      <a:pt x="25" y="1"/>
                      <a:pt x="25" y="1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5" y="1"/>
                      <a:pt x="25" y="1"/>
                      <a:pt x="25" y="1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26" y="2"/>
                      <a:pt x="26" y="2"/>
                      <a:pt x="26" y="2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26" y="2"/>
                      <a:pt x="26" y="2"/>
                      <a:pt x="26" y="2"/>
                    </a:cubicBezTo>
                    <a:cubicBezTo>
                      <a:pt x="26" y="1"/>
                      <a:pt x="26" y="0"/>
                      <a:pt x="25" y="0"/>
                    </a:cubicBezTo>
                    <a:cubicBezTo>
                      <a:pt x="24" y="0"/>
                      <a:pt x="24" y="1"/>
                      <a:pt x="24" y="2"/>
                    </a:cubicBezTo>
                    <a:cubicBezTo>
                      <a:pt x="24" y="2"/>
                      <a:pt x="24" y="2"/>
                      <a:pt x="24" y="2"/>
                    </a:cubicBezTo>
                    <a:cubicBezTo>
                      <a:pt x="24" y="3"/>
                      <a:pt x="24" y="3"/>
                      <a:pt x="24" y="3"/>
                    </a:cubicBezTo>
                    <a:cubicBezTo>
                      <a:pt x="24" y="3"/>
                      <a:pt x="25" y="3"/>
                      <a:pt x="26" y="4"/>
                    </a:cubicBezTo>
                    <a:cubicBezTo>
                      <a:pt x="28" y="5"/>
                      <a:pt x="32" y="8"/>
                      <a:pt x="36" y="10"/>
                    </a:cubicBezTo>
                    <a:cubicBezTo>
                      <a:pt x="38" y="11"/>
                      <a:pt x="40" y="12"/>
                      <a:pt x="41" y="13"/>
                    </a:cubicBezTo>
                    <a:cubicBezTo>
                      <a:pt x="42" y="14"/>
                      <a:pt x="42" y="14"/>
                      <a:pt x="43" y="14"/>
                    </a:cubicBezTo>
                    <a:cubicBezTo>
                      <a:pt x="43" y="14"/>
                      <a:pt x="43" y="14"/>
                      <a:pt x="43" y="14"/>
                    </a:cubicBezTo>
                    <a:cubicBezTo>
                      <a:pt x="43" y="14"/>
                      <a:pt x="43" y="14"/>
                      <a:pt x="43" y="14"/>
                    </a:cubicBezTo>
                    <a:cubicBezTo>
                      <a:pt x="43" y="14"/>
                      <a:pt x="43" y="14"/>
                      <a:pt x="43" y="14"/>
                    </a:cubicBezTo>
                    <a:cubicBezTo>
                      <a:pt x="43" y="14"/>
                      <a:pt x="43" y="14"/>
                      <a:pt x="43" y="14"/>
                    </a:cubicBezTo>
                    <a:cubicBezTo>
                      <a:pt x="43" y="14"/>
                      <a:pt x="43" y="14"/>
                      <a:pt x="43" y="14"/>
                    </a:cubicBezTo>
                    <a:cubicBezTo>
                      <a:pt x="43" y="14"/>
                      <a:pt x="43" y="14"/>
                      <a:pt x="43" y="14"/>
                    </a:cubicBezTo>
                    <a:cubicBezTo>
                      <a:pt x="44" y="13"/>
                      <a:pt x="44" y="13"/>
                      <a:pt x="44" y="13"/>
                    </a:cubicBezTo>
                    <a:cubicBezTo>
                      <a:pt x="43" y="13"/>
                      <a:pt x="43" y="13"/>
                      <a:pt x="43" y="13"/>
                    </a:cubicBezTo>
                    <a:cubicBezTo>
                      <a:pt x="43" y="14"/>
                      <a:pt x="43" y="14"/>
                      <a:pt x="43" y="14"/>
                    </a:cubicBezTo>
                    <a:cubicBezTo>
                      <a:pt x="44" y="13"/>
                      <a:pt x="44" y="13"/>
                      <a:pt x="44" y="13"/>
                    </a:cubicBezTo>
                    <a:cubicBezTo>
                      <a:pt x="43" y="13"/>
                      <a:pt x="43" y="13"/>
                      <a:pt x="43" y="13"/>
                    </a:cubicBezTo>
                    <a:cubicBezTo>
                      <a:pt x="44" y="13"/>
                      <a:pt x="44" y="13"/>
                      <a:pt x="44" y="13"/>
                    </a:cubicBezTo>
                    <a:cubicBezTo>
                      <a:pt x="43" y="13"/>
                      <a:pt x="43" y="13"/>
                      <a:pt x="43" y="13"/>
                    </a:cubicBezTo>
                    <a:cubicBezTo>
                      <a:pt x="43" y="13"/>
                      <a:pt x="43" y="13"/>
                      <a:pt x="43" y="13"/>
                    </a:cubicBezTo>
                    <a:cubicBezTo>
                      <a:pt x="44" y="13"/>
                      <a:pt x="44" y="13"/>
                      <a:pt x="44" y="13"/>
                    </a:cubicBezTo>
                    <a:cubicBezTo>
                      <a:pt x="43" y="13"/>
                      <a:pt x="43" y="13"/>
                      <a:pt x="43" y="13"/>
                    </a:cubicBezTo>
                    <a:cubicBezTo>
                      <a:pt x="44" y="14"/>
                      <a:pt x="44" y="14"/>
                      <a:pt x="44" y="14"/>
                    </a:cubicBezTo>
                    <a:cubicBezTo>
                      <a:pt x="43" y="13"/>
                      <a:pt x="43" y="13"/>
                      <a:pt x="43" y="13"/>
                    </a:cubicBezTo>
                    <a:cubicBezTo>
                      <a:pt x="39" y="18"/>
                      <a:pt x="39" y="18"/>
                      <a:pt x="39" y="18"/>
                    </a:cubicBezTo>
                    <a:cubicBezTo>
                      <a:pt x="39" y="18"/>
                      <a:pt x="39" y="18"/>
                      <a:pt x="39" y="19"/>
                    </a:cubicBezTo>
                    <a:cubicBezTo>
                      <a:pt x="39" y="19"/>
                      <a:pt x="40" y="20"/>
                      <a:pt x="40" y="20"/>
                    </a:cubicBezTo>
                    <a:cubicBezTo>
                      <a:pt x="44" y="22"/>
                      <a:pt x="44" y="22"/>
                      <a:pt x="44" y="22"/>
                    </a:cubicBezTo>
                    <a:cubicBezTo>
                      <a:pt x="41" y="23"/>
                      <a:pt x="41" y="23"/>
                      <a:pt x="41" y="23"/>
                    </a:cubicBezTo>
                    <a:cubicBezTo>
                      <a:pt x="41" y="23"/>
                      <a:pt x="40" y="24"/>
                      <a:pt x="40" y="24"/>
                    </a:cubicBezTo>
                    <a:cubicBezTo>
                      <a:pt x="40" y="25"/>
                      <a:pt x="40" y="25"/>
                      <a:pt x="41" y="26"/>
                    </a:cubicBezTo>
                    <a:cubicBezTo>
                      <a:pt x="45" y="28"/>
                      <a:pt x="45" y="28"/>
                      <a:pt x="45" y="28"/>
                    </a:cubicBezTo>
                    <a:cubicBezTo>
                      <a:pt x="41" y="30"/>
                      <a:pt x="41" y="30"/>
                      <a:pt x="41" y="30"/>
                    </a:cubicBezTo>
                    <a:cubicBezTo>
                      <a:pt x="40" y="31"/>
                      <a:pt x="40" y="31"/>
                      <a:pt x="40" y="32"/>
                    </a:cubicBezTo>
                    <a:cubicBezTo>
                      <a:pt x="40" y="32"/>
                      <a:pt x="40" y="33"/>
                      <a:pt x="41" y="33"/>
                    </a:cubicBezTo>
                    <a:cubicBezTo>
                      <a:pt x="45" y="35"/>
                      <a:pt x="45" y="35"/>
                      <a:pt x="45" y="35"/>
                    </a:cubicBezTo>
                    <a:cubicBezTo>
                      <a:pt x="43" y="37"/>
                      <a:pt x="43" y="37"/>
                      <a:pt x="43" y="37"/>
                    </a:cubicBezTo>
                    <a:cubicBezTo>
                      <a:pt x="42" y="37"/>
                      <a:pt x="42" y="38"/>
                      <a:pt x="42" y="38"/>
                    </a:cubicBezTo>
                    <a:cubicBezTo>
                      <a:pt x="42" y="39"/>
                      <a:pt x="42" y="39"/>
                      <a:pt x="43" y="39"/>
                    </a:cubicBezTo>
                    <a:cubicBezTo>
                      <a:pt x="44" y="40"/>
                      <a:pt x="44" y="40"/>
                      <a:pt x="44" y="40"/>
                    </a:cubicBezTo>
                    <a:cubicBezTo>
                      <a:pt x="41" y="43"/>
                      <a:pt x="41" y="43"/>
                      <a:pt x="41" y="43"/>
                    </a:cubicBezTo>
                    <a:cubicBezTo>
                      <a:pt x="41" y="44"/>
                      <a:pt x="41" y="44"/>
                      <a:pt x="41" y="44"/>
                    </a:cubicBezTo>
                    <a:cubicBezTo>
                      <a:pt x="41" y="45"/>
                      <a:pt x="41" y="45"/>
                      <a:pt x="41" y="45"/>
                    </a:cubicBezTo>
                    <a:cubicBezTo>
                      <a:pt x="44" y="47"/>
                      <a:pt x="44" y="47"/>
                      <a:pt x="44" y="47"/>
                    </a:cubicBezTo>
                    <a:cubicBezTo>
                      <a:pt x="41" y="50"/>
                      <a:pt x="41" y="50"/>
                      <a:pt x="41" y="50"/>
                    </a:cubicBezTo>
                    <a:cubicBezTo>
                      <a:pt x="41" y="50"/>
                      <a:pt x="40" y="51"/>
                      <a:pt x="41" y="51"/>
                    </a:cubicBezTo>
                    <a:cubicBezTo>
                      <a:pt x="41" y="52"/>
                      <a:pt x="41" y="52"/>
                      <a:pt x="41" y="52"/>
                    </a:cubicBezTo>
                    <a:cubicBezTo>
                      <a:pt x="44" y="54"/>
                      <a:pt x="44" y="54"/>
                      <a:pt x="44" y="54"/>
                    </a:cubicBezTo>
                    <a:cubicBezTo>
                      <a:pt x="41" y="55"/>
                      <a:pt x="41" y="55"/>
                      <a:pt x="41" y="55"/>
                    </a:cubicBezTo>
                    <a:cubicBezTo>
                      <a:pt x="41" y="55"/>
                      <a:pt x="40" y="55"/>
                      <a:pt x="40" y="56"/>
                    </a:cubicBezTo>
                    <a:cubicBezTo>
                      <a:pt x="40" y="57"/>
                      <a:pt x="40" y="57"/>
                      <a:pt x="41" y="57"/>
                    </a:cubicBezTo>
                    <a:cubicBezTo>
                      <a:pt x="45" y="60"/>
                      <a:pt x="45" y="60"/>
                      <a:pt x="45" y="60"/>
                    </a:cubicBezTo>
                    <a:cubicBezTo>
                      <a:pt x="42" y="63"/>
                      <a:pt x="42" y="63"/>
                      <a:pt x="42" y="63"/>
                    </a:cubicBezTo>
                    <a:cubicBezTo>
                      <a:pt x="42" y="63"/>
                      <a:pt x="42" y="63"/>
                      <a:pt x="42" y="64"/>
                    </a:cubicBezTo>
                    <a:cubicBezTo>
                      <a:pt x="42" y="64"/>
                      <a:pt x="42" y="65"/>
                      <a:pt x="43" y="65"/>
                    </a:cubicBezTo>
                    <a:cubicBezTo>
                      <a:pt x="44" y="66"/>
                      <a:pt x="44" y="66"/>
                      <a:pt x="44" y="66"/>
                    </a:cubicBezTo>
                    <a:cubicBezTo>
                      <a:pt x="42" y="67"/>
                      <a:pt x="42" y="67"/>
                      <a:pt x="42" y="67"/>
                    </a:cubicBezTo>
                    <a:cubicBezTo>
                      <a:pt x="42" y="68"/>
                      <a:pt x="41" y="68"/>
                      <a:pt x="41" y="69"/>
                    </a:cubicBezTo>
                    <a:cubicBezTo>
                      <a:pt x="41" y="69"/>
                      <a:pt x="42" y="69"/>
                      <a:pt x="42" y="70"/>
                    </a:cubicBezTo>
                    <a:cubicBezTo>
                      <a:pt x="43" y="70"/>
                      <a:pt x="43" y="70"/>
                      <a:pt x="43" y="70"/>
                    </a:cubicBezTo>
                    <a:cubicBezTo>
                      <a:pt x="41" y="71"/>
                      <a:pt x="41" y="71"/>
                      <a:pt x="41" y="71"/>
                    </a:cubicBezTo>
                    <a:cubicBezTo>
                      <a:pt x="40" y="72"/>
                      <a:pt x="40" y="72"/>
                      <a:pt x="40" y="73"/>
                    </a:cubicBezTo>
                    <a:cubicBezTo>
                      <a:pt x="40" y="73"/>
                      <a:pt x="40" y="74"/>
                      <a:pt x="41" y="74"/>
                    </a:cubicBezTo>
                    <a:cubicBezTo>
                      <a:pt x="43" y="76"/>
                      <a:pt x="43" y="76"/>
                      <a:pt x="43" y="76"/>
                    </a:cubicBezTo>
                    <a:cubicBezTo>
                      <a:pt x="41" y="76"/>
                      <a:pt x="41" y="76"/>
                      <a:pt x="41" y="76"/>
                    </a:cubicBezTo>
                    <a:cubicBezTo>
                      <a:pt x="40" y="77"/>
                      <a:pt x="40" y="77"/>
                      <a:pt x="40" y="78"/>
                    </a:cubicBezTo>
                    <a:cubicBezTo>
                      <a:pt x="40" y="78"/>
                      <a:pt x="40" y="79"/>
                      <a:pt x="40" y="79"/>
                    </a:cubicBezTo>
                    <a:cubicBezTo>
                      <a:pt x="45" y="82"/>
                      <a:pt x="45" y="82"/>
                      <a:pt x="45" y="82"/>
                    </a:cubicBezTo>
                    <a:cubicBezTo>
                      <a:pt x="42" y="84"/>
                      <a:pt x="42" y="84"/>
                      <a:pt x="42" y="84"/>
                    </a:cubicBezTo>
                    <a:cubicBezTo>
                      <a:pt x="42" y="85"/>
                      <a:pt x="42" y="85"/>
                      <a:pt x="42" y="86"/>
                    </a:cubicBezTo>
                    <a:cubicBezTo>
                      <a:pt x="42" y="86"/>
                      <a:pt x="42" y="87"/>
                      <a:pt x="42" y="87"/>
                    </a:cubicBezTo>
                    <a:cubicBezTo>
                      <a:pt x="43" y="87"/>
                      <a:pt x="43" y="87"/>
                      <a:pt x="43" y="87"/>
                    </a:cubicBezTo>
                    <a:cubicBezTo>
                      <a:pt x="41" y="88"/>
                      <a:pt x="41" y="88"/>
                      <a:pt x="41" y="88"/>
                    </a:cubicBezTo>
                    <a:cubicBezTo>
                      <a:pt x="40" y="89"/>
                      <a:pt x="40" y="89"/>
                      <a:pt x="40" y="90"/>
                    </a:cubicBezTo>
                    <a:cubicBezTo>
                      <a:pt x="40" y="90"/>
                      <a:pt x="40" y="91"/>
                      <a:pt x="41" y="91"/>
                    </a:cubicBezTo>
                    <a:cubicBezTo>
                      <a:pt x="45" y="94"/>
                      <a:pt x="45" y="94"/>
                      <a:pt x="45" y="94"/>
                    </a:cubicBezTo>
                    <a:cubicBezTo>
                      <a:pt x="42" y="97"/>
                      <a:pt x="42" y="97"/>
                      <a:pt x="42" y="97"/>
                    </a:cubicBezTo>
                    <a:cubicBezTo>
                      <a:pt x="42" y="97"/>
                      <a:pt x="42" y="98"/>
                      <a:pt x="42" y="98"/>
                    </a:cubicBezTo>
                    <a:cubicBezTo>
                      <a:pt x="42" y="99"/>
                      <a:pt x="42" y="99"/>
                      <a:pt x="42" y="99"/>
                    </a:cubicBezTo>
                    <a:cubicBezTo>
                      <a:pt x="44" y="101"/>
                      <a:pt x="44" y="101"/>
                      <a:pt x="44" y="101"/>
                    </a:cubicBezTo>
                    <a:cubicBezTo>
                      <a:pt x="43" y="102"/>
                      <a:pt x="43" y="102"/>
                      <a:pt x="43" y="102"/>
                    </a:cubicBezTo>
                    <a:cubicBezTo>
                      <a:pt x="42" y="102"/>
                      <a:pt x="42" y="103"/>
                      <a:pt x="42" y="103"/>
                    </a:cubicBezTo>
                    <a:cubicBezTo>
                      <a:pt x="42" y="104"/>
                      <a:pt x="42" y="104"/>
                      <a:pt x="43" y="104"/>
                    </a:cubicBezTo>
                    <a:cubicBezTo>
                      <a:pt x="44" y="105"/>
                      <a:pt x="44" y="105"/>
                      <a:pt x="44" y="105"/>
                    </a:cubicBezTo>
                    <a:cubicBezTo>
                      <a:pt x="41" y="107"/>
                      <a:pt x="41" y="107"/>
                      <a:pt x="41" y="107"/>
                    </a:cubicBezTo>
                    <a:cubicBezTo>
                      <a:pt x="41" y="107"/>
                      <a:pt x="40" y="108"/>
                      <a:pt x="40" y="108"/>
                    </a:cubicBezTo>
                    <a:cubicBezTo>
                      <a:pt x="40" y="109"/>
                      <a:pt x="41" y="109"/>
                      <a:pt x="41" y="110"/>
                    </a:cubicBezTo>
                    <a:cubicBezTo>
                      <a:pt x="43" y="111"/>
                      <a:pt x="43" y="111"/>
                      <a:pt x="43" y="111"/>
                    </a:cubicBezTo>
                    <a:cubicBezTo>
                      <a:pt x="41" y="112"/>
                      <a:pt x="41" y="112"/>
                      <a:pt x="41" y="112"/>
                    </a:cubicBezTo>
                    <a:cubicBezTo>
                      <a:pt x="40" y="113"/>
                      <a:pt x="40" y="113"/>
                      <a:pt x="40" y="114"/>
                    </a:cubicBezTo>
                    <a:cubicBezTo>
                      <a:pt x="40" y="114"/>
                      <a:pt x="40" y="115"/>
                      <a:pt x="41" y="115"/>
                    </a:cubicBezTo>
                    <a:cubicBezTo>
                      <a:pt x="44" y="117"/>
                      <a:pt x="44" y="117"/>
                      <a:pt x="44" y="117"/>
                    </a:cubicBezTo>
                    <a:cubicBezTo>
                      <a:pt x="41" y="119"/>
                      <a:pt x="41" y="119"/>
                      <a:pt x="41" y="119"/>
                    </a:cubicBezTo>
                    <a:cubicBezTo>
                      <a:pt x="41" y="120"/>
                      <a:pt x="41" y="120"/>
                      <a:pt x="41" y="120"/>
                    </a:cubicBezTo>
                    <a:cubicBezTo>
                      <a:pt x="41" y="121"/>
                      <a:pt x="41" y="121"/>
                      <a:pt x="41" y="122"/>
                    </a:cubicBezTo>
                    <a:cubicBezTo>
                      <a:pt x="43" y="123"/>
                      <a:pt x="43" y="123"/>
                      <a:pt x="43" y="123"/>
                    </a:cubicBezTo>
                    <a:cubicBezTo>
                      <a:pt x="41" y="124"/>
                      <a:pt x="41" y="124"/>
                      <a:pt x="41" y="124"/>
                    </a:cubicBezTo>
                    <a:cubicBezTo>
                      <a:pt x="40" y="124"/>
                      <a:pt x="40" y="125"/>
                      <a:pt x="40" y="125"/>
                    </a:cubicBezTo>
                    <a:cubicBezTo>
                      <a:pt x="40" y="126"/>
                      <a:pt x="40" y="126"/>
                      <a:pt x="41" y="127"/>
                    </a:cubicBezTo>
                    <a:cubicBezTo>
                      <a:pt x="45" y="129"/>
                      <a:pt x="45" y="129"/>
                      <a:pt x="45" y="129"/>
                    </a:cubicBezTo>
                    <a:cubicBezTo>
                      <a:pt x="42" y="132"/>
                      <a:pt x="42" y="132"/>
                      <a:pt x="42" y="132"/>
                    </a:cubicBezTo>
                    <a:cubicBezTo>
                      <a:pt x="42" y="132"/>
                      <a:pt x="41" y="133"/>
                      <a:pt x="41" y="133"/>
                    </a:cubicBezTo>
                    <a:cubicBezTo>
                      <a:pt x="41" y="134"/>
                      <a:pt x="42" y="134"/>
                      <a:pt x="42" y="135"/>
                    </a:cubicBezTo>
                    <a:cubicBezTo>
                      <a:pt x="45" y="136"/>
                      <a:pt x="45" y="136"/>
                      <a:pt x="45" y="136"/>
                    </a:cubicBezTo>
                    <a:cubicBezTo>
                      <a:pt x="41" y="139"/>
                      <a:pt x="41" y="139"/>
                      <a:pt x="41" y="139"/>
                    </a:cubicBezTo>
                    <a:cubicBezTo>
                      <a:pt x="41" y="139"/>
                      <a:pt x="41" y="139"/>
                      <a:pt x="41" y="140"/>
                    </a:cubicBezTo>
                    <a:cubicBezTo>
                      <a:pt x="41" y="140"/>
                      <a:pt x="41" y="141"/>
                      <a:pt x="41" y="141"/>
                    </a:cubicBezTo>
                    <a:cubicBezTo>
                      <a:pt x="45" y="143"/>
                      <a:pt x="45" y="143"/>
                      <a:pt x="45" y="143"/>
                    </a:cubicBezTo>
                    <a:cubicBezTo>
                      <a:pt x="42" y="146"/>
                      <a:pt x="42" y="146"/>
                      <a:pt x="42" y="146"/>
                    </a:cubicBezTo>
                    <a:cubicBezTo>
                      <a:pt x="42" y="146"/>
                      <a:pt x="42" y="147"/>
                      <a:pt x="42" y="147"/>
                    </a:cubicBezTo>
                    <a:cubicBezTo>
                      <a:pt x="42" y="148"/>
                      <a:pt x="42" y="148"/>
                      <a:pt x="43" y="148"/>
                    </a:cubicBezTo>
                    <a:cubicBezTo>
                      <a:pt x="44" y="149"/>
                      <a:pt x="44" y="149"/>
                      <a:pt x="44" y="149"/>
                    </a:cubicBezTo>
                    <a:cubicBezTo>
                      <a:pt x="42" y="152"/>
                      <a:pt x="42" y="152"/>
                      <a:pt x="42" y="152"/>
                    </a:cubicBezTo>
                    <a:cubicBezTo>
                      <a:pt x="42" y="152"/>
                      <a:pt x="42" y="153"/>
                      <a:pt x="42" y="153"/>
                    </a:cubicBezTo>
                    <a:cubicBezTo>
                      <a:pt x="42" y="153"/>
                      <a:pt x="42" y="154"/>
                      <a:pt x="42" y="154"/>
                    </a:cubicBezTo>
                    <a:cubicBezTo>
                      <a:pt x="44" y="155"/>
                      <a:pt x="44" y="155"/>
                      <a:pt x="44" y="155"/>
                    </a:cubicBezTo>
                    <a:cubicBezTo>
                      <a:pt x="42" y="158"/>
                      <a:pt x="42" y="158"/>
                      <a:pt x="42" y="158"/>
                    </a:cubicBezTo>
                    <a:cubicBezTo>
                      <a:pt x="41" y="158"/>
                      <a:pt x="41" y="159"/>
                      <a:pt x="41" y="159"/>
                    </a:cubicBezTo>
                    <a:cubicBezTo>
                      <a:pt x="42" y="160"/>
                      <a:pt x="42" y="160"/>
                      <a:pt x="42" y="160"/>
                    </a:cubicBezTo>
                    <a:cubicBezTo>
                      <a:pt x="44" y="161"/>
                      <a:pt x="44" y="161"/>
                      <a:pt x="44" y="161"/>
                    </a:cubicBezTo>
                    <a:cubicBezTo>
                      <a:pt x="42" y="163"/>
                      <a:pt x="42" y="163"/>
                      <a:pt x="42" y="163"/>
                    </a:cubicBezTo>
                    <a:cubicBezTo>
                      <a:pt x="42" y="163"/>
                      <a:pt x="42" y="164"/>
                      <a:pt x="42" y="164"/>
                    </a:cubicBezTo>
                    <a:cubicBezTo>
                      <a:pt x="42" y="164"/>
                      <a:pt x="42" y="165"/>
                      <a:pt x="43" y="165"/>
                    </a:cubicBezTo>
                    <a:cubicBezTo>
                      <a:pt x="44" y="166"/>
                      <a:pt x="44" y="166"/>
                      <a:pt x="44" y="166"/>
                    </a:cubicBezTo>
                    <a:cubicBezTo>
                      <a:pt x="42" y="169"/>
                      <a:pt x="42" y="169"/>
                      <a:pt x="42" y="169"/>
                    </a:cubicBezTo>
                    <a:cubicBezTo>
                      <a:pt x="42" y="170"/>
                      <a:pt x="42" y="170"/>
                      <a:pt x="43" y="171"/>
                    </a:cubicBezTo>
                    <a:cubicBezTo>
                      <a:pt x="45" y="172"/>
                      <a:pt x="45" y="172"/>
                      <a:pt x="45" y="172"/>
                    </a:cubicBezTo>
                    <a:cubicBezTo>
                      <a:pt x="42" y="175"/>
                      <a:pt x="42" y="175"/>
                      <a:pt x="42" y="175"/>
                    </a:cubicBezTo>
                    <a:cubicBezTo>
                      <a:pt x="41" y="176"/>
                      <a:pt x="41" y="176"/>
                      <a:pt x="41" y="177"/>
                    </a:cubicBezTo>
                    <a:cubicBezTo>
                      <a:pt x="41" y="177"/>
                      <a:pt x="42" y="178"/>
                      <a:pt x="42" y="178"/>
                    </a:cubicBezTo>
                    <a:cubicBezTo>
                      <a:pt x="44" y="179"/>
                      <a:pt x="44" y="179"/>
                      <a:pt x="44" y="179"/>
                    </a:cubicBezTo>
                    <a:cubicBezTo>
                      <a:pt x="42" y="181"/>
                      <a:pt x="42" y="181"/>
                      <a:pt x="42" y="181"/>
                    </a:cubicBezTo>
                    <a:cubicBezTo>
                      <a:pt x="41" y="182"/>
                      <a:pt x="41" y="182"/>
                      <a:pt x="41" y="183"/>
                    </a:cubicBezTo>
                    <a:cubicBezTo>
                      <a:pt x="41" y="183"/>
                      <a:pt x="41" y="184"/>
                      <a:pt x="42" y="184"/>
                    </a:cubicBezTo>
                    <a:cubicBezTo>
                      <a:pt x="44" y="185"/>
                      <a:pt x="44" y="185"/>
                      <a:pt x="44" y="185"/>
                    </a:cubicBezTo>
                    <a:cubicBezTo>
                      <a:pt x="42" y="187"/>
                      <a:pt x="42" y="187"/>
                      <a:pt x="42" y="187"/>
                    </a:cubicBezTo>
                    <a:cubicBezTo>
                      <a:pt x="41" y="188"/>
                      <a:pt x="41" y="188"/>
                      <a:pt x="41" y="188"/>
                    </a:cubicBezTo>
                    <a:cubicBezTo>
                      <a:pt x="41" y="189"/>
                      <a:pt x="42" y="189"/>
                      <a:pt x="42" y="190"/>
                    </a:cubicBezTo>
                    <a:cubicBezTo>
                      <a:pt x="44" y="191"/>
                      <a:pt x="44" y="191"/>
                      <a:pt x="44" y="191"/>
                    </a:cubicBezTo>
                    <a:cubicBezTo>
                      <a:pt x="41" y="193"/>
                      <a:pt x="41" y="193"/>
                      <a:pt x="41" y="193"/>
                    </a:cubicBezTo>
                    <a:cubicBezTo>
                      <a:pt x="41" y="193"/>
                      <a:pt x="41" y="194"/>
                      <a:pt x="41" y="194"/>
                    </a:cubicBezTo>
                    <a:cubicBezTo>
                      <a:pt x="41" y="194"/>
                      <a:pt x="41" y="195"/>
                      <a:pt x="41" y="195"/>
                    </a:cubicBezTo>
                    <a:cubicBezTo>
                      <a:pt x="45" y="198"/>
                      <a:pt x="45" y="198"/>
                      <a:pt x="45" y="198"/>
                    </a:cubicBezTo>
                    <a:cubicBezTo>
                      <a:pt x="41" y="200"/>
                      <a:pt x="41" y="200"/>
                      <a:pt x="41" y="200"/>
                    </a:cubicBezTo>
                    <a:cubicBezTo>
                      <a:pt x="41" y="200"/>
                      <a:pt x="40" y="201"/>
                      <a:pt x="40" y="201"/>
                    </a:cubicBezTo>
                    <a:cubicBezTo>
                      <a:pt x="40" y="202"/>
                      <a:pt x="41" y="202"/>
                      <a:pt x="41" y="203"/>
                    </a:cubicBezTo>
                    <a:cubicBezTo>
                      <a:pt x="43" y="204"/>
                      <a:pt x="43" y="204"/>
                      <a:pt x="43" y="204"/>
                    </a:cubicBezTo>
                    <a:cubicBezTo>
                      <a:pt x="41" y="204"/>
                      <a:pt x="41" y="204"/>
                      <a:pt x="41" y="204"/>
                    </a:cubicBezTo>
                    <a:cubicBezTo>
                      <a:pt x="41" y="204"/>
                      <a:pt x="40" y="205"/>
                      <a:pt x="40" y="205"/>
                    </a:cubicBezTo>
                    <a:cubicBezTo>
                      <a:pt x="40" y="206"/>
                      <a:pt x="40" y="207"/>
                      <a:pt x="40" y="207"/>
                    </a:cubicBezTo>
                    <a:cubicBezTo>
                      <a:pt x="44" y="209"/>
                      <a:pt x="44" y="209"/>
                      <a:pt x="44" y="209"/>
                    </a:cubicBezTo>
                    <a:cubicBezTo>
                      <a:pt x="41" y="210"/>
                      <a:pt x="41" y="210"/>
                      <a:pt x="41" y="210"/>
                    </a:cubicBezTo>
                    <a:cubicBezTo>
                      <a:pt x="41" y="211"/>
                      <a:pt x="40" y="211"/>
                      <a:pt x="40" y="212"/>
                    </a:cubicBezTo>
                    <a:cubicBezTo>
                      <a:pt x="40" y="212"/>
                      <a:pt x="40" y="213"/>
                      <a:pt x="41" y="213"/>
                    </a:cubicBezTo>
                    <a:cubicBezTo>
                      <a:pt x="45" y="216"/>
                      <a:pt x="45" y="216"/>
                      <a:pt x="45" y="216"/>
                    </a:cubicBezTo>
                    <a:cubicBezTo>
                      <a:pt x="42" y="219"/>
                      <a:pt x="42" y="219"/>
                      <a:pt x="42" y="219"/>
                    </a:cubicBezTo>
                    <a:cubicBezTo>
                      <a:pt x="41" y="219"/>
                      <a:pt x="41" y="219"/>
                      <a:pt x="41" y="220"/>
                    </a:cubicBezTo>
                    <a:cubicBezTo>
                      <a:pt x="41" y="220"/>
                      <a:pt x="42" y="221"/>
                      <a:pt x="42" y="221"/>
                    </a:cubicBezTo>
                    <a:cubicBezTo>
                      <a:pt x="44" y="222"/>
                      <a:pt x="44" y="222"/>
                      <a:pt x="44" y="222"/>
                    </a:cubicBezTo>
                    <a:cubicBezTo>
                      <a:pt x="41" y="224"/>
                      <a:pt x="41" y="224"/>
                      <a:pt x="41" y="224"/>
                    </a:cubicBezTo>
                    <a:cubicBezTo>
                      <a:pt x="40" y="224"/>
                      <a:pt x="40" y="225"/>
                      <a:pt x="40" y="225"/>
                    </a:cubicBezTo>
                    <a:cubicBezTo>
                      <a:pt x="40" y="226"/>
                      <a:pt x="40" y="226"/>
                      <a:pt x="41" y="226"/>
                    </a:cubicBezTo>
                    <a:cubicBezTo>
                      <a:pt x="45" y="229"/>
                      <a:pt x="45" y="229"/>
                      <a:pt x="45" y="229"/>
                    </a:cubicBezTo>
                    <a:cubicBezTo>
                      <a:pt x="43" y="229"/>
                      <a:pt x="43" y="229"/>
                      <a:pt x="43" y="229"/>
                    </a:cubicBezTo>
                    <a:cubicBezTo>
                      <a:pt x="42" y="230"/>
                      <a:pt x="42" y="230"/>
                      <a:pt x="42" y="231"/>
                    </a:cubicBezTo>
                    <a:cubicBezTo>
                      <a:pt x="42" y="231"/>
                      <a:pt x="42" y="232"/>
                      <a:pt x="42" y="232"/>
                    </a:cubicBezTo>
                    <a:cubicBezTo>
                      <a:pt x="44" y="233"/>
                      <a:pt x="44" y="233"/>
                      <a:pt x="44" y="233"/>
                    </a:cubicBezTo>
                    <a:cubicBezTo>
                      <a:pt x="41" y="234"/>
                      <a:pt x="41" y="234"/>
                      <a:pt x="41" y="234"/>
                    </a:cubicBezTo>
                    <a:cubicBezTo>
                      <a:pt x="40" y="235"/>
                      <a:pt x="40" y="235"/>
                      <a:pt x="40" y="236"/>
                    </a:cubicBezTo>
                    <a:cubicBezTo>
                      <a:pt x="40" y="236"/>
                      <a:pt x="40" y="237"/>
                      <a:pt x="40" y="237"/>
                    </a:cubicBezTo>
                    <a:cubicBezTo>
                      <a:pt x="44" y="239"/>
                      <a:pt x="44" y="239"/>
                      <a:pt x="44" y="239"/>
                    </a:cubicBezTo>
                    <a:cubicBezTo>
                      <a:pt x="41" y="243"/>
                      <a:pt x="41" y="243"/>
                      <a:pt x="41" y="243"/>
                    </a:cubicBezTo>
                    <a:cubicBezTo>
                      <a:pt x="41" y="243"/>
                      <a:pt x="40" y="244"/>
                      <a:pt x="41" y="244"/>
                    </a:cubicBezTo>
                    <a:cubicBezTo>
                      <a:pt x="41" y="244"/>
                      <a:pt x="41" y="245"/>
                      <a:pt x="41" y="245"/>
                    </a:cubicBezTo>
                    <a:cubicBezTo>
                      <a:pt x="44" y="247"/>
                      <a:pt x="44" y="247"/>
                      <a:pt x="44" y="247"/>
                    </a:cubicBezTo>
                    <a:cubicBezTo>
                      <a:pt x="42" y="249"/>
                      <a:pt x="42" y="249"/>
                      <a:pt x="42" y="249"/>
                    </a:cubicBezTo>
                    <a:cubicBezTo>
                      <a:pt x="42" y="249"/>
                      <a:pt x="42" y="250"/>
                      <a:pt x="42" y="250"/>
                    </a:cubicBezTo>
                    <a:cubicBezTo>
                      <a:pt x="42" y="251"/>
                      <a:pt x="42" y="251"/>
                      <a:pt x="43" y="251"/>
                    </a:cubicBezTo>
                    <a:cubicBezTo>
                      <a:pt x="44" y="252"/>
                      <a:pt x="44" y="252"/>
                      <a:pt x="44" y="252"/>
                    </a:cubicBezTo>
                    <a:cubicBezTo>
                      <a:pt x="41" y="253"/>
                      <a:pt x="41" y="253"/>
                      <a:pt x="41" y="253"/>
                    </a:cubicBezTo>
                    <a:cubicBezTo>
                      <a:pt x="40" y="253"/>
                      <a:pt x="40" y="253"/>
                      <a:pt x="40" y="254"/>
                    </a:cubicBezTo>
                    <a:cubicBezTo>
                      <a:pt x="40" y="254"/>
                      <a:pt x="40" y="255"/>
                      <a:pt x="41" y="255"/>
                    </a:cubicBezTo>
                    <a:cubicBezTo>
                      <a:pt x="44" y="258"/>
                      <a:pt x="44" y="258"/>
                      <a:pt x="44" y="258"/>
                    </a:cubicBezTo>
                    <a:cubicBezTo>
                      <a:pt x="42" y="260"/>
                      <a:pt x="42" y="260"/>
                      <a:pt x="42" y="260"/>
                    </a:cubicBezTo>
                    <a:cubicBezTo>
                      <a:pt x="41" y="261"/>
                      <a:pt x="41" y="261"/>
                      <a:pt x="41" y="262"/>
                    </a:cubicBezTo>
                    <a:cubicBezTo>
                      <a:pt x="41" y="262"/>
                      <a:pt x="42" y="262"/>
                      <a:pt x="42" y="263"/>
                    </a:cubicBezTo>
                    <a:cubicBezTo>
                      <a:pt x="45" y="264"/>
                      <a:pt x="45" y="264"/>
                      <a:pt x="45" y="264"/>
                    </a:cubicBezTo>
                    <a:cubicBezTo>
                      <a:pt x="41" y="266"/>
                      <a:pt x="41" y="266"/>
                      <a:pt x="41" y="266"/>
                    </a:cubicBezTo>
                    <a:cubicBezTo>
                      <a:pt x="41" y="266"/>
                      <a:pt x="41" y="267"/>
                      <a:pt x="41" y="267"/>
                    </a:cubicBezTo>
                    <a:cubicBezTo>
                      <a:pt x="41" y="268"/>
                      <a:pt x="41" y="268"/>
                      <a:pt x="41" y="269"/>
                    </a:cubicBezTo>
                    <a:cubicBezTo>
                      <a:pt x="44" y="270"/>
                      <a:pt x="44" y="270"/>
                      <a:pt x="44" y="270"/>
                    </a:cubicBezTo>
                    <a:cubicBezTo>
                      <a:pt x="42" y="275"/>
                      <a:pt x="42" y="275"/>
                      <a:pt x="42" y="275"/>
                    </a:cubicBezTo>
                    <a:cubicBezTo>
                      <a:pt x="42" y="276"/>
                      <a:pt x="42" y="276"/>
                      <a:pt x="43" y="277"/>
                    </a:cubicBezTo>
                    <a:cubicBezTo>
                      <a:pt x="44" y="278"/>
                      <a:pt x="44" y="278"/>
                      <a:pt x="44" y="278"/>
                    </a:cubicBezTo>
                    <a:cubicBezTo>
                      <a:pt x="41" y="280"/>
                      <a:pt x="41" y="280"/>
                      <a:pt x="41" y="280"/>
                    </a:cubicBezTo>
                    <a:cubicBezTo>
                      <a:pt x="41" y="280"/>
                      <a:pt x="40" y="281"/>
                      <a:pt x="41" y="281"/>
                    </a:cubicBezTo>
                    <a:cubicBezTo>
                      <a:pt x="41" y="282"/>
                      <a:pt x="41" y="282"/>
                      <a:pt x="41" y="282"/>
                    </a:cubicBezTo>
                    <a:cubicBezTo>
                      <a:pt x="45" y="285"/>
                      <a:pt x="45" y="285"/>
                      <a:pt x="45" y="285"/>
                    </a:cubicBezTo>
                    <a:cubicBezTo>
                      <a:pt x="41" y="287"/>
                      <a:pt x="41" y="287"/>
                      <a:pt x="41" y="287"/>
                    </a:cubicBezTo>
                    <a:cubicBezTo>
                      <a:pt x="41" y="288"/>
                      <a:pt x="40" y="288"/>
                      <a:pt x="40" y="289"/>
                    </a:cubicBezTo>
                    <a:cubicBezTo>
                      <a:pt x="40" y="289"/>
                      <a:pt x="41" y="290"/>
                      <a:pt x="41" y="290"/>
                    </a:cubicBezTo>
                    <a:cubicBezTo>
                      <a:pt x="44" y="292"/>
                      <a:pt x="44" y="292"/>
                      <a:pt x="44" y="292"/>
                    </a:cubicBezTo>
                    <a:cubicBezTo>
                      <a:pt x="42" y="296"/>
                      <a:pt x="42" y="296"/>
                      <a:pt x="42" y="296"/>
                    </a:cubicBezTo>
                    <a:cubicBezTo>
                      <a:pt x="41" y="297"/>
                      <a:pt x="41" y="298"/>
                      <a:pt x="42" y="298"/>
                    </a:cubicBezTo>
                    <a:cubicBezTo>
                      <a:pt x="45" y="300"/>
                      <a:pt x="45" y="300"/>
                      <a:pt x="45" y="300"/>
                    </a:cubicBezTo>
                    <a:cubicBezTo>
                      <a:pt x="42" y="302"/>
                      <a:pt x="42" y="302"/>
                      <a:pt x="42" y="302"/>
                    </a:cubicBezTo>
                    <a:cubicBezTo>
                      <a:pt x="41" y="302"/>
                      <a:pt x="41" y="302"/>
                      <a:pt x="41" y="303"/>
                    </a:cubicBezTo>
                    <a:cubicBezTo>
                      <a:pt x="41" y="303"/>
                      <a:pt x="41" y="304"/>
                      <a:pt x="42" y="304"/>
                    </a:cubicBezTo>
                    <a:cubicBezTo>
                      <a:pt x="45" y="306"/>
                      <a:pt x="45" y="306"/>
                      <a:pt x="45" y="306"/>
                    </a:cubicBezTo>
                    <a:cubicBezTo>
                      <a:pt x="41" y="307"/>
                      <a:pt x="41" y="307"/>
                      <a:pt x="41" y="307"/>
                    </a:cubicBezTo>
                    <a:cubicBezTo>
                      <a:pt x="41" y="307"/>
                      <a:pt x="40" y="308"/>
                      <a:pt x="40" y="308"/>
                    </a:cubicBezTo>
                    <a:cubicBezTo>
                      <a:pt x="40" y="309"/>
                      <a:pt x="40" y="309"/>
                      <a:pt x="41" y="310"/>
                    </a:cubicBezTo>
                    <a:cubicBezTo>
                      <a:pt x="44" y="312"/>
                      <a:pt x="44" y="312"/>
                      <a:pt x="44" y="312"/>
                    </a:cubicBezTo>
                    <a:cubicBezTo>
                      <a:pt x="41" y="314"/>
                      <a:pt x="41" y="314"/>
                      <a:pt x="41" y="314"/>
                    </a:cubicBezTo>
                    <a:cubicBezTo>
                      <a:pt x="41" y="314"/>
                      <a:pt x="40" y="315"/>
                      <a:pt x="40" y="315"/>
                    </a:cubicBezTo>
                    <a:cubicBezTo>
                      <a:pt x="40" y="316"/>
                      <a:pt x="40" y="316"/>
                      <a:pt x="41" y="316"/>
                    </a:cubicBezTo>
                    <a:cubicBezTo>
                      <a:pt x="44" y="318"/>
                      <a:pt x="44" y="318"/>
                      <a:pt x="44" y="318"/>
                    </a:cubicBezTo>
                    <a:cubicBezTo>
                      <a:pt x="42" y="320"/>
                      <a:pt x="42" y="320"/>
                      <a:pt x="42" y="320"/>
                    </a:cubicBezTo>
                    <a:cubicBezTo>
                      <a:pt x="42" y="320"/>
                      <a:pt x="42" y="320"/>
                      <a:pt x="42" y="321"/>
                    </a:cubicBezTo>
                    <a:cubicBezTo>
                      <a:pt x="42" y="321"/>
                      <a:pt x="42" y="322"/>
                      <a:pt x="42" y="322"/>
                    </a:cubicBezTo>
                    <a:cubicBezTo>
                      <a:pt x="44" y="323"/>
                      <a:pt x="44" y="323"/>
                      <a:pt x="44" y="323"/>
                    </a:cubicBezTo>
                    <a:cubicBezTo>
                      <a:pt x="42" y="326"/>
                      <a:pt x="42" y="326"/>
                      <a:pt x="42" y="326"/>
                    </a:cubicBezTo>
                    <a:cubicBezTo>
                      <a:pt x="42" y="326"/>
                      <a:pt x="42" y="327"/>
                      <a:pt x="42" y="327"/>
                    </a:cubicBezTo>
                    <a:cubicBezTo>
                      <a:pt x="42" y="328"/>
                      <a:pt x="42" y="328"/>
                      <a:pt x="42" y="328"/>
                    </a:cubicBezTo>
                    <a:cubicBezTo>
                      <a:pt x="45" y="330"/>
                      <a:pt x="45" y="330"/>
                      <a:pt x="45" y="330"/>
                    </a:cubicBezTo>
                    <a:cubicBezTo>
                      <a:pt x="41" y="332"/>
                      <a:pt x="41" y="332"/>
                      <a:pt x="41" y="332"/>
                    </a:cubicBezTo>
                    <a:cubicBezTo>
                      <a:pt x="40" y="332"/>
                      <a:pt x="40" y="333"/>
                      <a:pt x="40" y="333"/>
                    </a:cubicBezTo>
                    <a:cubicBezTo>
                      <a:pt x="40" y="334"/>
                      <a:pt x="40" y="334"/>
                      <a:pt x="41" y="334"/>
                    </a:cubicBezTo>
                    <a:cubicBezTo>
                      <a:pt x="45" y="337"/>
                      <a:pt x="45" y="337"/>
                      <a:pt x="45" y="337"/>
                    </a:cubicBezTo>
                    <a:cubicBezTo>
                      <a:pt x="42" y="340"/>
                      <a:pt x="42" y="340"/>
                      <a:pt x="42" y="340"/>
                    </a:cubicBezTo>
                    <a:cubicBezTo>
                      <a:pt x="42" y="341"/>
                      <a:pt x="41" y="341"/>
                      <a:pt x="42" y="342"/>
                    </a:cubicBezTo>
                    <a:cubicBezTo>
                      <a:pt x="42" y="342"/>
                      <a:pt x="42" y="342"/>
                      <a:pt x="42" y="343"/>
                    </a:cubicBezTo>
                    <a:cubicBezTo>
                      <a:pt x="45" y="344"/>
                      <a:pt x="45" y="344"/>
                      <a:pt x="45" y="344"/>
                    </a:cubicBezTo>
                    <a:cubicBezTo>
                      <a:pt x="43" y="345"/>
                      <a:pt x="43" y="345"/>
                      <a:pt x="43" y="345"/>
                    </a:cubicBezTo>
                    <a:cubicBezTo>
                      <a:pt x="42" y="346"/>
                      <a:pt x="42" y="346"/>
                      <a:pt x="42" y="347"/>
                    </a:cubicBezTo>
                    <a:cubicBezTo>
                      <a:pt x="42" y="347"/>
                      <a:pt x="42" y="348"/>
                      <a:pt x="43" y="348"/>
                    </a:cubicBezTo>
                    <a:cubicBezTo>
                      <a:pt x="43" y="348"/>
                      <a:pt x="43" y="348"/>
                      <a:pt x="43" y="348"/>
                    </a:cubicBezTo>
                    <a:cubicBezTo>
                      <a:pt x="41" y="349"/>
                      <a:pt x="41" y="349"/>
                      <a:pt x="41" y="349"/>
                    </a:cubicBezTo>
                    <a:cubicBezTo>
                      <a:pt x="40" y="349"/>
                      <a:pt x="40" y="350"/>
                      <a:pt x="40" y="351"/>
                    </a:cubicBezTo>
                    <a:cubicBezTo>
                      <a:pt x="40" y="351"/>
                      <a:pt x="40" y="352"/>
                      <a:pt x="40" y="352"/>
                    </a:cubicBezTo>
                    <a:cubicBezTo>
                      <a:pt x="44" y="354"/>
                      <a:pt x="44" y="354"/>
                      <a:pt x="44" y="354"/>
                    </a:cubicBezTo>
                    <a:cubicBezTo>
                      <a:pt x="41" y="356"/>
                      <a:pt x="41" y="356"/>
                      <a:pt x="41" y="356"/>
                    </a:cubicBezTo>
                    <a:cubicBezTo>
                      <a:pt x="41" y="357"/>
                      <a:pt x="41" y="357"/>
                      <a:pt x="41" y="358"/>
                    </a:cubicBezTo>
                    <a:cubicBezTo>
                      <a:pt x="41" y="358"/>
                      <a:pt x="41" y="359"/>
                      <a:pt x="42" y="359"/>
                    </a:cubicBezTo>
                    <a:cubicBezTo>
                      <a:pt x="43" y="360"/>
                      <a:pt x="43" y="360"/>
                      <a:pt x="43" y="360"/>
                    </a:cubicBezTo>
                    <a:cubicBezTo>
                      <a:pt x="41" y="361"/>
                      <a:pt x="41" y="361"/>
                      <a:pt x="41" y="361"/>
                    </a:cubicBezTo>
                    <a:cubicBezTo>
                      <a:pt x="40" y="362"/>
                      <a:pt x="40" y="362"/>
                      <a:pt x="40" y="363"/>
                    </a:cubicBezTo>
                    <a:cubicBezTo>
                      <a:pt x="40" y="363"/>
                      <a:pt x="40" y="364"/>
                      <a:pt x="41" y="364"/>
                    </a:cubicBezTo>
                    <a:cubicBezTo>
                      <a:pt x="44" y="366"/>
                      <a:pt x="44" y="366"/>
                      <a:pt x="44" y="366"/>
                    </a:cubicBezTo>
                    <a:cubicBezTo>
                      <a:pt x="42" y="367"/>
                      <a:pt x="42" y="367"/>
                      <a:pt x="42" y="367"/>
                    </a:cubicBezTo>
                    <a:cubicBezTo>
                      <a:pt x="41" y="368"/>
                      <a:pt x="41" y="368"/>
                      <a:pt x="41" y="369"/>
                    </a:cubicBezTo>
                    <a:cubicBezTo>
                      <a:pt x="41" y="369"/>
                      <a:pt x="41" y="370"/>
                      <a:pt x="42" y="370"/>
                    </a:cubicBezTo>
                    <a:cubicBezTo>
                      <a:pt x="44" y="371"/>
                      <a:pt x="44" y="371"/>
                      <a:pt x="44" y="371"/>
                    </a:cubicBezTo>
                    <a:cubicBezTo>
                      <a:pt x="42" y="373"/>
                      <a:pt x="42" y="373"/>
                      <a:pt x="42" y="373"/>
                    </a:cubicBezTo>
                    <a:cubicBezTo>
                      <a:pt x="42" y="373"/>
                      <a:pt x="41" y="374"/>
                      <a:pt x="41" y="374"/>
                    </a:cubicBezTo>
                    <a:cubicBezTo>
                      <a:pt x="41" y="375"/>
                      <a:pt x="42" y="375"/>
                      <a:pt x="42" y="375"/>
                    </a:cubicBezTo>
                    <a:cubicBezTo>
                      <a:pt x="44" y="376"/>
                      <a:pt x="44" y="376"/>
                      <a:pt x="44" y="376"/>
                    </a:cubicBezTo>
                    <a:cubicBezTo>
                      <a:pt x="41" y="377"/>
                      <a:pt x="41" y="377"/>
                      <a:pt x="41" y="377"/>
                    </a:cubicBezTo>
                    <a:cubicBezTo>
                      <a:pt x="40" y="377"/>
                      <a:pt x="40" y="378"/>
                      <a:pt x="40" y="378"/>
                    </a:cubicBezTo>
                    <a:cubicBezTo>
                      <a:pt x="40" y="379"/>
                      <a:pt x="40" y="380"/>
                      <a:pt x="41" y="380"/>
                    </a:cubicBezTo>
                    <a:cubicBezTo>
                      <a:pt x="44" y="382"/>
                      <a:pt x="44" y="382"/>
                      <a:pt x="44" y="382"/>
                    </a:cubicBezTo>
                    <a:cubicBezTo>
                      <a:pt x="42" y="384"/>
                      <a:pt x="42" y="384"/>
                      <a:pt x="42" y="384"/>
                    </a:cubicBezTo>
                    <a:cubicBezTo>
                      <a:pt x="42" y="384"/>
                      <a:pt x="41" y="385"/>
                      <a:pt x="41" y="385"/>
                    </a:cubicBezTo>
                    <a:cubicBezTo>
                      <a:pt x="41" y="386"/>
                      <a:pt x="42" y="386"/>
                      <a:pt x="42" y="386"/>
                    </a:cubicBezTo>
                    <a:cubicBezTo>
                      <a:pt x="45" y="388"/>
                      <a:pt x="45" y="388"/>
                      <a:pt x="45" y="388"/>
                    </a:cubicBezTo>
                    <a:cubicBezTo>
                      <a:pt x="43" y="389"/>
                      <a:pt x="43" y="389"/>
                      <a:pt x="43" y="389"/>
                    </a:cubicBezTo>
                    <a:cubicBezTo>
                      <a:pt x="42" y="389"/>
                      <a:pt x="42" y="389"/>
                      <a:pt x="42" y="390"/>
                    </a:cubicBezTo>
                    <a:cubicBezTo>
                      <a:pt x="42" y="391"/>
                      <a:pt x="42" y="391"/>
                      <a:pt x="43" y="391"/>
                    </a:cubicBezTo>
                    <a:cubicBezTo>
                      <a:pt x="44" y="392"/>
                      <a:pt x="44" y="392"/>
                      <a:pt x="44" y="392"/>
                    </a:cubicBezTo>
                    <a:cubicBezTo>
                      <a:pt x="42" y="395"/>
                      <a:pt x="42" y="395"/>
                      <a:pt x="42" y="395"/>
                    </a:cubicBezTo>
                    <a:cubicBezTo>
                      <a:pt x="42" y="395"/>
                      <a:pt x="42" y="396"/>
                      <a:pt x="42" y="396"/>
                    </a:cubicBezTo>
                    <a:cubicBezTo>
                      <a:pt x="42" y="396"/>
                      <a:pt x="42" y="397"/>
                      <a:pt x="42" y="397"/>
                    </a:cubicBezTo>
                    <a:cubicBezTo>
                      <a:pt x="44" y="398"/>
                      <a:pt x="44" y="398"/>
                      <a:pt x="44" y="398"/>
                    </a:cubicBezTo>
                    <a:cubicBezTo>
                      <a:pt x="41" y="399"/>
                      <a:pt x="41" y="399"/>
                      <a:pt x="41" y="399"/>
                    </a:cubicBezTo>
                    <a:cubicBezTo>
                      <a:pt x="41" y="399"/>
                      <a:pt x="41" y="400"/>
                      <a:pt x="41" y="400"/>
                    </a:cubicBezTo>
                    <a:cubicBezTo>
                      <a:pt x="41" y="401"/>
                      <a:pt x="41" y="401"/>
                      <a:pt x="41" y="402"/>
                    </a:cubicBezTo>
                    <a:cubicBezTo>
                      <a:pt x="44" y="404"/>
                      <a:pt x="44" y="404"/>
                      <a:pt x="44" y="404"/>
                    </a:cubicBezTo>
                    <a:cubicBezTo>
                      <a:pt x="42" y="406"/>
                      <a:pt x="42" y="406"/>
                      <a:pt x="42" y="406"/>
                    </a:cubicBezTo>
                    <a:cubicBezTo>
                      <a:pt x="41" y="406"/>
                      <a:pt x="41" y="407"/>
                      <a:pt x="41" y="407"/>
                    </a:cubicBezTo>
                    <a:cubicBezTo>
                      <a:pt x="41" y="408"/>
                      <a:pt x="42" y="408"/>
                      <a:pt x="42" y="408"/>
                    </a:cubicBezTo>
                    <a:cubicBezTo>
                      <a:pt x="43" y="409"/>
                      <a:pt x="43" y="409"/>
                      <a:pt x="43" y="409"/>
                    </a:cubicBezTo>
                    <a:cubicBezTo>
                      <a:pt x="42" y="410"/>
                      <a:pt x="42" y="410"/>
                      <a:pt x="42" y="410"/>
                    </a:cubicBezTo>
                    <a:cubicBezTo>
                      <a:pt x="41" y="411"/>
                      <a:pt x="41" y="411"/>
                      <a:pt x="41" y="412"/>
                    </a:cubicBezTo>
                    <a:cubicBezTo>
                      <a:pt x="41" y="412"/>
                      <a:pt x="41" y="413"/>
                      <a:pt x="42" y="413"/>
                    </a:cubicBezTo>
                    <a:cubicBezTo>
                      <a:pt x="44" y="415"/>
                      <a:pt x="44" y="415"/>
                      <a:pt x="44" y="415"/>
                    </a:cubicBezTo>
                    <a:cubicBezTo>
                      <a:pt x="42" y="417"/>
                      <a:pt x="42" y="417"/>
                      <a:pt x="42" y="417"/>
                    </a:cubicBezTo>
                    <a:cubicBezTo>
                      <a:pt x="41" y="417"/>
                      <a:pt x="41" y="418"/>
                      <a:pt x="41" y="418"/>
                    </a:cubicBezTo>
                    <a:cubicBezTo>
                      <a:pt x="41" y="419"/>
                      <a:pt x="41" y="419"/>
                      <a:pt x="42" y="419"/>
                    </a:cubicBezTo>
                    <a:cubicBezTo>
                      <a:pt x="45" y="421"/>
                      <a:pt x="45" y="421"/>
                      <a:pt x="45" y="421"/>
                    </a:cubicBezTo>
                    <a:cubicBezTo>
                      <a:pt x="41" y="422"/>
                      <a:pt x="41" y="422"/>
                      <a:pt x="41" y="422"/>
                    </a:cubicBezTo>
                    <a:cubicBezTo>
                      <a:pt x="41" y="423"/>
                      <a:pt x="40" y="423"/>
                      <a:pt x="40" y="424"/>
                    </a:cubicBezTo>
                    <a:cubicBezTo>
                      <a:pt x="40" y="424"/>
                      <a:pt x="40" y="425"/>
                      <a:pt x="41" y="425"/>
                    </a:cubicBezTo>
                    <a:cubicBezTo>
                      <a:pt x="45" y="428"/>
                      <a:pt x="45" y="428"/>
                      <a:pt x="45" y="428"/>
                    </a:cubicBezTo>
                    <a:cubicBezTo>
                      <a:pt x="41" y="431"/>
                      <a:pt x="41" y="431"/>
                      <a:pt x="41" y="431"/>
                    </a:cubicBezTo>
                    <a:cubicBezTo>
                      <a:pt x="41" y="431"/>
                      <a:pt x="41" y="431"/>
                      <a:pt x="41" y="432"/>
                    </a:cubicBezTo>
                    <a:cubicBezTo>
                      <a:pt x="41" y="432"/>
                      <a:pt x="41" y="433"/>
                      <a:pt x="42" y="433"/>
                    </a:cubicBezTo>
                    <a:cubicBezTo>
                      <a:pt x="45" y="435"/>
                      <a:pt x="45" y="435"/>
                      <a:pt x="45" y="435"/>
                    </a:cubicBezTo>
                    <a:cubicBezTo>
                      <a:pt x="42" y="436"/>
                      <a:pt x="42" y="436"/>
                      <a:pt x="42" y="436"/>
                    </a:cubicBezTo>
                    <a:cubicBezTo>
                      <a:pt x="42" y="436"/>
                      <a:pt x="41" y="436"/>
                      <a:pt x="41" y="437"/>
                    </a:cubicBezTo>
                    <a:cubicBezTo>
                      <a:pt x="41" y="438"/>
                      <a:pt x="42" y="438"/>
                      <a:pt x="42" y="438"/>
                    </a:cubicBezTo>
                    <a:cubicBezTo>
                      <a:pt x="45" y="440"/>
                      <a:pt x="45" y="440"/>
                      <a:pt x="45" y="440"/>
                    </a:cubicBezTo>
                    <a:cubicBezTo>
                      <a:pt x="42" y="442"/>
                      <a:pt x="42" y="442"/>
                      <a:pt x="42" y="442"/>
                    </a:cubicBezTo>
                    <a:cubicBezTo>
                      <a:pt x="42" y="443"/>
                      <a:pt x="42" y="443"/>
                      <a:pt x="42" y="444"/>
                    </a:cubicBezTo>
                    <a:cubicBezTo>
                      <a:pt x="42" y="444"/>
                      <a:pt x="42" y="444"/>
                      <a:pt x="43" y="445"/>
                    </a:cubicBezTo>
                    <a:cubicBezTo>
                      <a:pt x="45" y="446"/>
                      <a:pt x="45" y="446"/>
                      <a:pt x="45" y="446"/>
                    </a:cubicBezTo>
                    <a:cubicBezTo>
                      <a:pt x="42" y="448"/>
                      <a:pt x="42" y="448"/>
                      <a:pt x="42" y="448"/>
                    </a:cubicBezTo>
                    <a:cubicBezTo>
                      <a:pt x="42" y="448"/>
                      <a:pt x="42" y="449"/>
                      <a:pt x="42" y="449"/>
                    </a:cubicBezTo>
                    <a:cubicBezTo>
                      <a:pt x="42" y="450"/>
                      <a:pt x="42" y="450"/>
                      <a:pt x="42" y="450"/>
                    </a:cubicBezTo>
                    <a:cubicBezTo>
                      <a:pt x="45" y="452"/>
                      <a:pt x="45" y="452"/>
                      <a:pt x="45" y="452"/>
                    </a:cubicBezTo>
                    <a:cubicBezTo>
                      <a:pt x="41" y="454"/>
                      <a:pt x="41" y="454"/>
                      <a:pt x="41" y="454"/>
                    </a:cubicBezTo>
                    <a:cubicBezTo>
                      <a:pt x="40" y="454"/>
                      <a:pt x="40" y="455"/>
                      <a:pt x="40" y="455"/>
                    </a:cubicBezTo>
                    <a:cubicBezTo>
                      <a:pt x="40" y="456"/>
                      <a:pt x="40" y="456"/>
                      <a:pt x="41" y="457"/>
                    </a:cubicBezTo>
                    <a:cubicBezTo>
                      <a:pt x="44" y="459"/>
                      <a:pt x="44" y="459"/>
                      <a:pt x="44" y="459"/>
                    </a:cubicBezTo>
                    <a:cubicBezTo>
                      <a:pt x="41" y="462"/>
                      <a:pt x="41" y="462"/>
                      <a:pt x="41" y="462"/>
                    </a:cubicBezTo>
                    <a:cubicBezTo>
                      <a:pt x="41" y="463"/>
                      <a:pt x="41" y="463"/>
                      <a:pt x="41" y="463"/>
                    </a:cubicBezTo>
                    <a:cubicBezTo>
                      <a:pt x="41" y="464"/>
                      <a:pt x="41" y="464"/>
                      <a:pt x="42" y="465"/>
                    </a:cubicBezTo>
                    <a:cubicBezTo>
                      <a:pt x="44" y="466"/>
                      <a:pt x="44" y="466"/>
                      <a:pt x="44" y="466"/>
                    </a:cubicBezTo>
                    <a:cubicBezTo>
                      <a:pt x="42" y="469"/>
                      <a:pt x="42" y="469"/>
                      <a:pt x="42" y="469"/>
                    </a:cubicBezTo>
                    <a:cubicBezTo>
                      <a:pt x="42" y="469"/>
                      <a:pt x="42" y="469"/>
                      <a:pt x="42" y="470"/>
                    </a:cubicBezTo>
                    <a:cubicBezTo>
                      <a:pt x="42" y="470"/>
                      <a:pt x="42" y="471"/>
                      <a:pt x="43" y="471"/>
                    </a:cubicBezTo>
                    <a:cubicBezTo>
                      <a:pt x="44" y="472"/>
                      <a:pt x="44" y="472"/>
                      <a:pt x="44" y="472"/>
                    </a:cubicBezTo>
                    <a:cubicBezTo>
                      <a:pt x="41" y="475"/>
                      <a:pt x="41" y="475"/>
                      <a:pt x="41" y="475"/>
                    </a:cubicBezTo>
                    <a:cubicBezTo>
                      <a:pt x="41" y="476"/>
                      <a:pt x="41" y="476"/>
                      <a:pt x="41" y="477"/>
                    </a:cubicBezTo>
                    <a:cubicBezTo>
                      <a:pt x="41" y="477"/>
                      <a:pt x="41" y="477"/>
                      <a:pt x="41" y="478"/>
                    </a:cubicBezTo>
                    <a:cubicBezTo>
                      <a:pt x="44" y="479"/>
                      <a:pt x="44" y="479"/>
                      <a:pt x="44" y="479"/>
                    </a:cubicBezTo>
                    <a:cubicBezTo>
                      <a:pt x="41" y="481"/>
                      <a:pt x="41" y="481"/>
                      <a:pt x="41" y="481"/>
                    </a:cubicBezTo>
                    <a:cubicBezTo>
                      <a:pt x="41" y="482"/>
                      <a:pt x="40" y="482"/>
                      <a:pt x="40" y="483"/>
                    </a:cubicBezTo>
                    <a:cubicBezTo>
                      <a:pt x="40" y="483"/>
                      <a:pt x="41" y="484"/>
                      <a:pt x="41" y="484"/>
                    </a:cubicBezTo>
                    <a:cubicBezTo>
                      <a:pt x="44" y="486"/>
                      <a:pt x="44" y="486"/>
                      <a:pt x="44" y="486"/>
                    </a:cubicBezTo>
                    <a:cubicBezTo>
                      <a:pt x="42" y="490"/>
                      <a:pt x="42" y="490"/>
                      <a:pt x="42" y="490"/>
                    </a:cubicBezTo>
                    <a:cubicBezTo>
                      <a:pt x="42" y="491"/>
                      <a:pt x="42" y="492"/>
                      <a:pt x="43" y="492"/>
                    </a:cubicBezTo>
                    <a:cubicBezTo>
                      <a:pt x="44" y="493"/>
                      <a:pt x="44" y="493"/>
                      <a:pt x="44" y="493"/>
                    </a:cubicBezTo>
                    <a:cubicBezTo>
                      <a:pt x="43" y="494"/>
                      <a:pt x="43" y="494"/>
                      <a:pt x="43" y="494"/>
                    </a:cubicBezTo>
                    <a:cubicBezTo>
                      <a:pt x="42" y="494"/>
                      <a:pt x="42" y="495"/>
                      <a:pt x="42" y="495"/>
                    </a:cubicBezTo>
                    <a:cubicBezTo>
                      <a:pt x="42" y="496"/>
                      <a:pt x="42" y="496"/>
                      <a:pt x="42" y="497"/>
                    </a:cubicBezTo>
                    <a:cubicBezTo>
                      <a:pt x="45" y="498"/>
                      <a:pt x="45" y="498"/>
                      <a:pt x="45" y="498"/>
                    </a:cubicBezTo>
                    <a:cubicBezTo>
                      <a:pt x="42" y="501"/>
                      <a:pt x="42" y="501"/>
                      <a:pt x="42" y="501"/>
                    </a:cubicBezTo>
                    <a:cubicBezTo>
                      <a:pt x="42" y="501"/>
                      <a:pt x="42" y="502"/>
                      <a:pt x="42" y="502"/>
                    </a:cubicBezTo>
                    <a:cubicBezTo>
                      <a:pt x="42" y="503"/>
                      <a:pt x="42" y="503"/>
                      <a:pt x="42" y="503"/>
                    </a:cubicBezTo>
                    <a:cubicBezTo>
                      <a:pt x="45" y="505"/>
                      <a:pt x="45" y="505"/>
                      <a:pt x="45" y="505"/>
                    </a:cubicBezTo>
                    <a:cubicBezTo>
                      <a:pt x="41" y="507"/>
                      <a:pt x="41" y="507"/>
                      <a:pt x="41" y="507"/>
                    </a:cubicBezTo>
                    <a:cubicBezTo>
                      <a:pt x="41" y="507"/>
                      <a:pt x="40" y="507"/>
                      <a:pt x="40" y="508"/>
                    </a:cubicBezTo>
                    <a:cubicBezTo>
                      <a:pt x="40" y="508"/>
                      <a:pt x="40" y="509"/>
                      <a:pt x="41" y="509"/>
                    </a:cubicBezTo>
                    <a:cubicBezTo>
                      <a:pt x="44" y="511"/>
                      <a:pt x="44" y="511"/>
                      <a:pt x="44" y="511"/>
                    </a:cubicBezTo>
                    <a:cubicBezTo>
                      <a:pt x="41" y="513"/>
                      <a:pt x="41" y="513"/>
                      <a:pt x="41" y="513"/>
                    </a:cubicBezTo>
                    <a:cubicBezTo>
                      <a:pt x="40" y="513"/>
                      <a:pt x="40" y="514"/>
                      <a:pt x="40" y="514"/>
                    </a:cubicBezTo>
                    <a:cubicBezTo>
                      <a:pt x="40" y="515"/>
                      <a:pt x="40" y="515"/>
                      <a:pt x="40" y="515"/>
                    </a:cubicBezTo>
                    <a:cubicBezTo>
                      <a:pt x="44" y="517"/>
                      <a:pt x="44" y="517"/>
                      <a:pt x="44" y="517"/>
                    </a:cubicBezTo>
                    <a:cubicBezTo>
                      <a:pt x="42" y="519"/>
                      <a:pt x="42" y="519"/>
                      <a:pt x="42" y="519"/>
                    </a:cubicBezTo>
                    <a:cubicBezTo>
                      <a:pt x="42" y="519"/>
                      <a:pt x="42" y="520"/>
                      <a:pt x="42" y="520"/>
                    </a:cubicBezTo>
                    <a:cubicBezTo>
                      <a:pt x="42" y="521"/>
                      <a:pt x="42" y="521"/>
                      <a:pt x="42" y="521"/>
                    </a:cubicBezTo>
                    <a:cubicBezTo>
                      <a:pt x="46" y="523"/>
                      <a:pt x="46" y="523"/>
                      <a:pt x="46" y="523"/>
                    </a:cubicBezTo>
                    <a:cubicBezTo>
                      <a:pt x="42" y="526"/>
                      <a:pt x="42" y="526"/>
                      <a:pt x="42" y="526"/>
                    </a:cubicBezTo>
                    <a:cubicBezTo>
                      <a:pt x="42" y="526"/>
                      <a:pt x="42" y="527"/>
                      <a:pt x="42" y="527"/>
                    </a:cubicBezTo>
                    <a:cubicBezTo>
                      <a:pt x="42" y="528"/>
                      <a:pt x="42" y="528"/>
                      <a:pt x="42" y="528"/>
                    </a:cubicBezTo>
                    <a:cubicBezTo>
                      <a:pt x="45" y="530"/>
                      <a:pt x="45" y="530"/>
                      <a:pt x="45" y="530"/>
                    </a:cubicBezTo>
                    <a:cubicBezTo>
                      <a:pt x="43" y="532"/>
                      <a:pt x="43" y="532"/>
                      <a:pt x="43" y="532"/>
                    </a:cubicBezTo>
                    <a:cubicBezTo>
                      <a:pt x="42" y="533"/>
                      <a:pt x="42" y="533"/>
                      <a:pt x="42" y="534"/>
                    </a:cubicBezTo>
                    <a:cubicBezTo>
                      <a:pt x="42" y="534"/>
                      <a:pt x="42" y="534"/>
                      <a:pt x="43" y="535"/>
                    </a:cubicBezTo>
                    <a:cubicBezTo>
                      <a:pt x="44" y="535"/>
                      <a:pt x="44" y="535"/>
                      <a:pt x="44" y="535"/>
                    </a:cubicBezTo>
                    <a:cubicBezTo>
                      <a:pt x="42" y="536"/>
                      <a:pt x="42" y="536"/>
                      <a:pt x="42" y="536"/>
                    </a:cubicBezTo>
                    <a:cubicBezTo>
                      <a:pt x="41" y="536"/>
                      <a:pt x="41" y="537"/>
                      <a:pt x="41" y="537"/>
                    </a:cubicBezTo>
                    <a:cubicBezTo>
                      <a:pt x="41" y="538"/>
                      <a:pt x="41" y="538"/>
                      <a:pt x="41" y="539"/>
                    </a:cubicBezTo>
                    <a:cubicBezTo>
                      <a:pt x="44" y="540"/>
                      <a:pt x="44" y="540"/>
                      <a:pt x="44" y="540"/>
                    </a:cubicBezTo>
                    <a:cubicBezTo>
                      <a:pt x="41" y="542"/>
                      <a:pt x="41" y="542"/>
                      <a:pt x="41" y="542"/>
                    </a:cubicBezTo>
                    <a:cubicBezTo>
                      <a:pt x="41" y="542"/>
                      <a:pt x="41" y="543"/>
                      <a:pt x="41" y="543"/>
                    </a:cubicBezTo>
                    <a:cubicBezTo>
                      <a:pt x="41" y="544"/>
                      <a:pt x="41" y="544"/>
                      <a:pt x="42" y="544"/>
                    </a:cubicBezTo>
                    <a:cubicBezTo>
                      <a:pt x="44" y="546"/>
                      <a:pt x="44" y="546"/>
                      <a:pt x="44" y="546"/>
                    </a:cubicBezTo>
                    <a:cubicBezTo>
                      <a:pt x="41" y="546"/>
                      <a:pt x="41" y="546"/>
                      <a:pt x="41" y="546"/>
                    </a:cubicBezTo>
                    <a:cubicBezTo>
                      <a:pt x="41" y="546"/>
                      <a:pt x="40" y="547"/>
                      <a:pt x="40" y="547"/>
                    </a:cubicBezTo>
                    <a:cubicBezTo>
                      <a:pt x="40" y="548"/>
                      <a:pt x="40" y="548"/>
                      <a:pt x="41" y="549"/>
                    </a:cubicBezTo>
                    <a:cubicBezTo>
                      <a:pt x="45" y="551"/>
                      <a:pt x="45" y="551"/>
                      <a:pt x="45" y="551"/>
                    </a:cubicBezTo>
                    <a:cubicBezTo>
                      <a:pt x="41" y="554"/>
                      <a:pt x="41" y="554"/>
                      <a:pt x="41" y="554"/>
                    </a:cubicBezTo>
                    <a:cubicBezTo>
                      <a:pt x="40" y="554"/>
                      <a:pt x="40" y="555"/>
                      <a:pt x="40" y="555"/>
                    </a:cubicBezTo>
                    <a:cubicBezTo>
                      <a:pt x="40" y="556"/>
                      <a:pt x="40" y="556"/>
                      <a:pt x="41" y="557"/>
                    </a:cubicBezTo>
                    <a:cubicBezTo>
                      <a:pt x="44" y="558"/>
                      <a:pt x="44" y="558"/>
                      <a:pt x="44" y="558"/>
                    </a:cubicBezTo>
                    <a:cubicBezTo>
                      <a:pt x="41" y="560"/>
                      <a:pt x="41" y="560"/>
                      <a:pt x="41" y="560"/>
                    </a:cubicBezTo>
                    <a:cubicBezTo>
                      <a:pt x="40" y="561"/>
                      <a:pt x="40" y="561"/>
                      <a:pt x="40" y="562"/>
                    </a:cubicBezTo>
                    <a:cubicBezTo>
                      <a:pt x="40" y="562"/>
                      <a:pt x="40" y="563"/>
                      <a:pt x="41" y="563"/>
                    </a:cubicBezTo>
                    <a:cubicBezTo>
                      <a:pt x="44" y="565"/>
                      <a:pt x="44" y="565"/>
                      <a:pt x="44" y="565"/>
                    </a:cubicBezTo>
                    <a:cubicBezTo>
                      <a:pt x="41" y="568"/>
                      <a:pt x="41" y="568"/>
                      <a:pt x="41" y="568"/>
                    </a:cubicBezTo>
                    <a:cubicBezTo>
                      <a:pt x="41" y="568"/>
                      <a:pt x="41" y="568"/>
                      <a:pt x="41" y="569"/>
                    </a:cubicBezTo>
                    <a:cubicBezTo>
                      <a:pt x="41" y="569"/>
                      <a:pt x="41" y="570"/>
                      <a:pt x="42" y="570"/>
                    </a:cubicBezTo>
                    <a:cubicBezTo>
                      <a:pt x="44" y="571"/>
                      <a:pt x="44" y="571"/>
                      <a:pt x="44" y="571"/>
                    </a:cubicBezTo>
                    <a:cubicBezTo>
                      <a:pt x="41" y="573"/>
                      <a:pt x="41" y="573"/>
                      <a:pt x="41" y="573"/>
                    </a:cubicBezTo>
                    <a:cubicBezTo>
                      <a:pt x="41" y="573"/>
                      <a:pt x="40" y="573"/>
                      <a:pt x="40" y="574"/>
                    </a:cubicBezTo>
                    <a:cubicBezTo>
                      <a:pt x="40" y="574"/>
                      <a:pt x="40" y="575"/>
                      <a:pt x="41" y="575"/>
                    </a:cubicBezTo>
                    <a:cubicBezTo>
                      <a:pt x="44" y="577"/>
                      <a:pt x="44" y="577"/>
                      <a:pt x="44" y="577"/>
                    </a:cubicBezTo>
                    <a:cubicBezTo>
                      <a:pt x="42" y="578"/>
                      <a:pt x="42" y="578"/>
                      <a:pt x="42" y="578"/>
                    </a:cubicBezTo>
                    <a:cubicBezTo>
                      <a:pt x="41" y="578"/>
                      <a:pt x="41" y="579"/>
                      <a:pt x="40" y="579"/>
                    </a:cubicBezTo>
                    <a:cubicBezTo>
                      <a:pt x="40" y="580"/>
                      <a:pt x="41" y="580"/>
                      <a:pt x="41" y="581"/>
                    </a:cubicBezTo>
                    <a:cubicBezTo>
                      <a:pt x="45" y="583"/>
                      <a:pt x="45" y="583"/>
                      <a:pt x="45" y="583"/>
                    </a:cubicBezTo>
                    <a:cubicBezTo>
                      <a:pt x="42" y="585"/>
                      <a:pt x="42" y="585"/>
                      <a:pt x="42" y="585"/>
                    </a:cubicBezTo>
                    <a:cubicBezTo>
                      <a:pt x="41" y="585"/>
                      <a:pt x="41" y="586"/>
                      <a:pt x="41" y="586"/>
                    </a:cubicBezTo>
                    <a:cubicBezTo>
                      <a:pt x="41" y="587"/>
                      <a:pt x="41" y="587"/>
                      <a:pt x="42" y="588"/>
                    </a:cubicBezTo>
                    <a:cubicBezTo>
                      <a:pt x="44" y="589"/>
                      <a:pt x="44" y="589"/>
                      <a:pt x="44" y="589"/>
                    </a:cubicBezTo>
                    <a:cubicBezTo>
                      <a:pt x="42" y="592"/>
                      <a:pt x="42" y="592"/>
                      <a:pt x="42" y="592"/>
                    </a:cubicBezTo>
                    <a:cubicBezTo>
                      <a:pt x="42" y="592"/>
                      <a:pt x="42" y="592"/>
                      <a:pt x="42" y="593"/>
                    </a:cubicBezTo>
                    <a:cubicBezTo>
                      <a:pt x="42" y="593"/>
                      <a:pt x="42" y="594"/>
                      <a:pt x="43" y="594"/>
                    </a:cubicBezTo>
                    <a:cubicBezTo>
                      <a:pt x="44" y="595"/>
                      <a:pt x="44" y="595"/>
                      <a:pt x="44" y="595"/>
                    </a:cubicBezTo>
                    <a:cubicBezTo>
                      <a:pt x="42" y="596"/>
                      <a:pt x="42" y="596"/>
                      <a:pt x="42" y="596"/>
                    </a:cubicBezTo>
                    <a:cubicBezTo>
                      <a:pt x="41" y="596"/>
                      <a:pt x="41" y="596"/>
                      <a:pt x="41" y="597"/>
                    </a:cubicBezTo>
                    <a:cubicBezTo>
                      <a:pt x="41" y="598"/>
                      <a:pt x="41" y="598"/>
                      <a:pt x="41" y="598"/>
                    </a:cubicBezTo>
                    <a:cubicBezTo>
                      <a:pt x="45" y="601"/>
                      <a:pt x="45" y="601"/>
                      <a:pt x="45" y="601"/>
                    </a:cubicBezTo>
                    <a:cubicBezTo>
                      <a:pt x="42" y="603"/>
                      <a:pt x="42" y="603"/>
                      <a:pt x="42" y="603"/>
                    </a:cubicBezTo>
                    <a:cubicBezTo>
                      <a:pt x="42" y="603"/>
                      <a:pt x="41" y="604"/>
                      <a:pt x="41" y="604"/>
                    </a:cubicBezTo>
                    <a:cubicBezTo>
                      <a:pt x="41" y="605"/>
                      <a:pt x="42" y="605"/>
                      <a:pt x="42" y="605"/>
                    </a:cubicBezTo>
                    <a:cubicBezTo>
                      <a:pt x="45" y="607"/>
                      <a:pt x="45" y="607"/>
                      <a:pt x="45" y="607"/>
                    </a:cubicBezTo>
                    <a:cubicBezTo>
                      <a:pt x="42" y="610"/>
                      <a:pt x="42" y="610"/>
                      <a:pt x="42" y="610"/>
                    </a:cubicBezTo>
                    <a:cubicBezTo>
                      <a:pt x="41" y="610"/>
                      <a:pt x="41" y="611"/>
                      <a:pt x="41" y="611"/>
                    </a:cubicBezTo>
                    <a:cubicBezTo>
                      <a:pt x="41" y="612"/>
                      <a:pt x="42" y="612"/>
                      <a:pt x="42" y="613"/>
                    </a:cubicBezTo>
                    <a:cubicBezTo>
                      <a:pt x="46" y="615"/>
                      <a:pt x="46" y="615"/>
                      <a:pt x="46" y="615"/>
                    </a:cubicBezTo>
                    <a:cubicBezTo>
                      <a:pt x="42" y="618"/>
                      <a:pt x="42" y="618"/>
                      <a:pt x="42" y="618"/>
                    </a:cubicBezTo>
                    <a:cubicBezTo>
                      <a:pt x="42" y="618"/>
                      <a:pt x="42" y="619"/>
                      <a:pt x="42" y="619"/>
                    </a:cubicBezTo>
                    <a:cubicBezTo>
                      <a:pt x="42" y="620"/>
                      <a:pt x="42" y="620"/>
                      <a:pt x="42" y="620"/>
                    </a:cubicBezTo>
                    <a:cubicBezTo>
                      <a:pt x="44" y="621"/>
                      <a:pt x="44" y="621"/>
                      <a:pt x="44" y="621"/>
                    </a:cubicBezTo>
                    <a:cubicBezTo>
                      <a:pt x="42" y="624"/>
                      <a:pt x="42" y="624"/>
                      <a:pt x="42" y="624"/>
                    </a:cubicBezTo>
                    <a:cubicBezTo>
                      <a:pt x="42" y="624"/>
                      <a:pt x="41" y="624"/>
                      <a:pt x="42" y="625"/>
                    </a:cubicBezTo>
                    <a:cubicBezTo>
                      <a:pt x="42" y="625"/>
                      <a:pt x="42" y="626"/>
                      <a:pt x="42" y="626"/>
                    </a:cubicBezTo>
                    <a:cubicBezTo>
                      <a:pt x="44" y="627"/>
                      <a:pt x="44" y="627"/>
                      <a:pt x="44" y="627"/>
                    </a:cubicBezTo>
                    <a:cubicBezTo>
                      <a:pt x="42" y="629"/>
                      <a:pt x="42" y="629"/>
                      <a:pt x="42" y="629"/>
                    </a:cubicBezTo>
                    <a:cubicBezTo>
                      <a:pt x="41" y="630"/>
                      <a:pt x="41" y="630"/>
                      <a:pt x="41" y="631"/>
                    </a:cubicBezTo>
                    <a:cubicBezTo>
                      <a:pt x="41" y="631"/>
                      <a:pt x="41" y="632"/>
                      <a:pt x="42" y="632"/>
                    </a:cubicBezTo>
                    <a:cubicBezTo>
                      <a:pt x="45" y="634"/>
                      <a:pt x="45" y="634"/>
                      <a:pt x="45" y="634"/>
                    </a:cubicBezTo>
                    <a:cubicBezTo>
                      <a:pt x="41" y="636"/>
                      <a:pt x="41" y="636"/>
                      <a:pt x="41" y="636"/>
                    </a:cubicBezTo>
                    <a:cubicBezTo>
                      <a:pt x="41" y="636"/>
                      <a:pt x="40" y="637"/>
                      <a:pt x="40" y="637"/>
                    </a:cubicBezTo>
                    <a:cubicBezTo>
                      <a:pt x="40" y="638"/>
                      <a:pt x="41" y="638"/>
                      <a:pt x="41" y="639"/>
                    </a:cubicBezTo>
                    <a:cubicBezTo>
                      <a:pt x="44" y="641"/>
                      <a:pt x="44" y="641"/>
                      <a:pt x="44" y="641"/>
                    </a:cubicBezTo>
                    <a:cubicBezTo>
                      <a:pt x="42" y="643"/>
                      <a:pt x="42" y="643"/>
                      <a:pt x="42" y="643"/>
                    </a:cubicBezTo>
                    <a:cubicBezTo>
                      <a:pt x="42" y="643"/>
                      <a:pt x="41" y="644"/>
                      <a:pt x="41" y="644"/>
                    </a:cubicBezTo>
                    <a:cubicBezTo>
                      <a:pt x="42" y="644"/>
                      <a:pt x="42" y="645"/>
                      <a:pt x="42" y="645"/>
                    </a:cubicBezTo>
                    <a:cubicBezTo>
                      <a:pt x="45" y="647"/>
                      <a:pt x="45" y="647"/>
                      <a:pt x="45" y="647"/>
                    </a:cubicBezTo>
                    <a:cubicBezTo>
                      <a:pt x="41" y="649"/>
                      <a:pt x="41" y="649"/>
                      <a:pt x="41" y="649"/>
                    </a:cubicBezTo>
                    <a:cubicBezTo>
                      <a:pt x="41" y="649"/>
                      <a:pt x="40" y="650"/>
                      <a:pt x="40" y="650"/>
                    </a:cubicBezTo>
                    <a:cubicBezTo>
                      <a:pt x="40" y="651"/>
                      <a:pt x="40" y="651"/>
                      <a:pt x="41" y="651"/>
                    </a:cubicBezTo>
                    <a:cubicBezTo>
                      <a:pt x="45" y="654"/>
                      <a:pt x="45" y="654"/>
                      <a:pt x="45" y="654"/>
                    </a:cubicBezTo>
                    <a:cubicBezTo>
                      <a:pt x="42" y="656"/>
                      <a:pt x="42" y="656"/>
                      <a:pt x="42" y="656"/>
                    </a:cubicBezTo>
                    <a:cubicBezTo>
                      <a:pt x="41" y="657"/>
                      <a:pt x="41" y="657"/>
                      <a:pt x="41" y="658"/>
                    </a:cubicBezTo>
                    <a:cubicBezTo>
                      <a:pt x="41" y="658"/>
                      <a:pt x="41" y="659"/>
                      <a:pt x="42" y="659"/>
                    </a:cubicBezTo>
                    <a:cubicBezTo>
                      <a:pt x="44" y="661"/>
                      <a:pt x="44" y="661"/>
                      <a:pt x="44" y="661"/>
                    </a:cubicBezTo>
                    <a:cubicBezTo>
                      <a:pt x="42" y="665"/>
                      <a:pt x="42" y="665"/>
                      <a:pt x="42" y="665"/>
                    </a:cubicBezTo>
                    <a:cubicBezTo>
                      <a:pt x="41" y="665"/>
                      <a:pt x="41" y="666"/>
                      <a:pt x="41" y="666"/>
                    </a:cubicBezTo>
                    <a:cubicBezTo>
                      <a:pt x="41" y="666"/>
                      <a:pt x="42" y="667"/>
                      <a:pt x="42" y="667"/>
                    </a:cubicBezTo>
                    <a:cubicBezTo>
                      <a:pt x="45" y="669"/>
                      <a:pt x="45" y="669"/>
                      <a:pt x="45" y="669"/>
                    </a:cubicBezTo>
                    <a:cubicBezTo>
                      <a:pt x="42" y="670"/>
                      <a:pt x="42" y="670"/>
                      <a:pt x="42" y="670"/>
                    </a:cubicBezTo>
                    <a:cubicBezTo>
                      <a:pt x="42" y="670"/>
                      <a:pt x="41" y="670"/>
                      <a:pt x="41" y="671"/>
                    </a:cubicBezTo>
                    <a:cubicBezTo>
                      <a:pt x="41" y="671"/>
                      <a:pt x="41" y="672"/>
                      <a:pt x="42" y="672"/>
                    </a:cubicBezTo>
                    <a:cubicBezTo>
                      <a:pt x="45" y="674"/>
                      <a:pt x="45" y="674"/>
                      <a:pt x="45" y="674"/>
                    </a:cubicBezTo>
                    <a:cubicBezTo>
                      <a:pt x="42" y="677"/>
                      <a:pt x="42" y="677"/>
                      <a:pt x="42" y="677"/>
                    </a:cubicBezTo>
                    <a:cubicBezTo>
                      <a:pt x="42" y="677"/>
                      <a:pt x="42" y="677"/>
                      <a:pt x="42" y="678"/>
                    </a:cubicBezTo>
                    <a:cubicBezTo>
                      <a:pt x="42" y="678"/>
                      <a:pt x="42" y="679"/>
                      <a:pt x="42" y="679"/>
                    </a:cubicBezTo>
                    <a:cubicBezTo>
                      <a:pt x="45" y="681"/>
                      <a:pt x="45" y="681"/>
                      <a:pt x="45" y="681"/>
                    </a:cubicBezTo>
                    <a:cubicBezTo>
                      <a:pt x="42" y="683"/>
                      <a:pt x="42" y="683"/>
                      <a:pt x="42" y="683"/>
                    </a:cubicBezTo>
                    <a:cubicBezTo>
                      <a:pt x="42" y="684"/>
                      <a:pt x="42" y="684"/>
                      <a:pt x="42" y="685"/>
                    </a:cubicBezTo>
                    <a:cubicBezTo>
                      <a:pt x="42" y="685"/>
                      <a:pt x="42" y="686"/>
                      <a:pt x="43" y="686"/>
                    </a:cubicBezTo>
                    <a:cubicBezTo>
                      <a:pt x="45" y="687"/>
                      <a:pt x="45" y="687"/>
                      <a:pt x="45" y="687"/>
                    </a:cubicBezTo>
                    <a:cubicBezTo>
                      <a:pt x="41" y="688"/>
                      <a:pt x="41" y="688"/>
                      <a:pt x="41" y="688"/>
                    </a:cubicBezTo>
                    <a:cubicBezTo>
                      <a:pt x="41" y="689"/>
                      <a:pt x="40" y="689"/>
                      <a:pt x="40" y="690"/>
                    </a:cubicBezTo>
                    <a:cubicBezTo>
                      <a:pt x="40" y="690"/>
                      <a:pt x="41" y="691"/>
                      <a:pt x="41" y="691"/>
                    </a:cubicBezTo>
                    <a:cubicBezTo>
                      <a:pt x="46" y="694"/>
                      <a:pt x="46" y="694"/>
                      <a:pt x="46" y="694"/>
                    </a:cubicBezTo>
                    <a:cubicBezTo>
                      <a:pt x="42" y="697"/>
                      <a:pt x="42" y="697"/>
                      <a:pt x="42" y="697"/>
                    </a:cubicBezTo>
                    <a:cubicBezTo>
                      <a:pt x="42" y="697"/>
                      <a:pt x="41" y="698"/>
                      <a:pt x="42" y="698"/>
                    </a:cubicBezTo>
                    <a:cubicBezTo>
                      <a:pt x="42" y="699"/>
                      <a:pt x="42" y="699"/>
                      <a:pt x="42" y="699"/>
                    </a:cubicBezTo>
                    <a:cubicBezTo>
                      <a:pt x="43" y="700"/>
                      <a:pt x="43" y="700"/>
                      <a:pt x="43" y="700"/>
                    </a:cubicBezTo>
                    <a:cubicBezTo>
                      <a:pt x="42" y="701"/>
                      <a:pt x="42" y="701"/>
                      <a:pt x="42" y="701"/>
                    </a:cubicBezTo>
                    <a:cubicBezTo>
                      <a:pt x="41" y="701"/>
                      <a:pt x="41" y="701"/>
                      <a:pt x="41" y="702"/>
                    </a:cubicBezTo>
                    <a:cubicBezTo>
                      <a:pt x="41" y="703"/>
                      <a:pt x="41" y="703"/>
                      <a:pt x="41" y="703"/>
                    </a:cubicBezTo>
                    <a:cubicBezTo>
                      <a:pt x="45" y="706"/>
                      <a:pt x="45" y="706"/>
                      <a:pt x="45" y="706"/>
                    </a:cubicBezTo>
                    <a:cubicBezTo>
                      <a:pt x="42" y="709"/>
                      <a:pt x="42" y="709"/>
                      <a:pt x="42" y="709"/>
                    </a:cubicBezTo>
                    <a:cubicBezTo>
                      <a:pt x="42" y="709"/>
                      <a:pt x="42" y="710"/>
                      <a:pt x="42" y="710"/>
                    </a:cubicBezTo>
                    <a:cubicBezTo>
                      <a:pt x="42" y="711"/>
                      <a:pt x="42" y="711"/>
                      <a:pt x="42" y="711"/>
                    </a:cubicBezTo>
                    <a:cubicBezTo>
                      <a:pt x="44" y="712"/>
                      <a:pt x="44" y="712"/>
                      <a:pt x="44" y="712"/>
                    </a:cubicBezTo>
                    <a:cubicBezTo>
                      <a:pt x="42" y="716"/>
                      <a:pt x="42" y="716"/>
                      <a:pt x="42" y="716"/>
                    </a:cubicBezTo>
                    <a:cubicBezTo>
                      <a:pt x="42" y="716"/>
                      <a:pt x="41" y="716"/>
                      <a:pt x="42" y="717"/>
                    </a:cubicBezTo>
                    <a:cubicBezTo>
                      <a:pt x="42" y="717"/>
                      <a:pt x="42" y="718"/>
                      <a:pt x="42" y="718"/>
                    </a:cubicBezTo>
                    <a:cubicBezTo>
                      <a:pt x="45" y="719"/>
                      <a:pt x="45" y="719"/>
                      <a:pt x="45" y="719"/>
                    </a:cubicBezTo>
                    <a:cubicBezTo>
                      <a:pt x="42" y="722"/>
                      <a:pt x="42" y="722"/>
                      <a:pt x="42" y="722"/>
                    </a:cubicBezTo>
                    <a:cubicBezTo>
                      <a:pt x="42" y="723"/>
                      <a:pt x="42" y="723"/>
                      <a:pt x="42" y="724"/>
                    </a:cubicBezTo>
                    <a:cubicBezTo>
                      <a:pt x="42" y="724"/>
                      <a:pt x="42" y="724"/>
                      <a:pt x="42" y="725"/>
                    </a:cubicBezTo>
                    <a:cubicBezTo>
                      <a:pt x="45" y="726"/>
                      <a:pt x="45" y="726"/>
                      <a:pt x="45" y="726"/>
                    </a:cubicBezTo>
                    <a:cubicBezTo>
                      <a:pt x="43" y="728"/>
                      <a:pt x="43" y="728"/>
                      <a:pt x="43" y="728"/>
                    </a:cubicBezTo>
                    <a:cubicBezTo>
                      <a:pt x="42" y="728"/>
                      <a:pt x="42" y="729"/>
                      <a:pt x="42" y="729"/>
                    </a:cubicBezTo>
                    <a:cubicBezTo>
                      <a:pt x="42" y="730"/>
                      <a:pt x="42" y="730"/>
                      <a:pt x="43" y="731"/>
                    </a:cubicBezTo>
                    <a:cubicBezTo>
                      <a:pt x="44" y="731"/>
                      <a:pt x="44" y="731"/>
                      <a:pt x="44" y="731"/>
                    </a:cubicBezTo>
                    <a:cubicBezTo>
                      <a:pt x="42" y="732"/>
                      <a:pt x="42" y="732"/>
                      <a:pt x="42" y="732"/>
                    </a:cubicBezTo>
                    <a:cubicBezTo>
                      <a:pt x="41" y="732"/>
                      <a:pt x="41" y="733"/>
                      <a:pt x="41" y="733"/>
                    </a:cubicBezTo>
                    <a:cubicBezTo>
                      <a:pt x="41" y="734"/>
                      <a:pt x="41" y="734"/>
                      <a:pt x="41" y="735"/>
                    </a:cubicBezTo>
                    <a:cubicBezTo>
                      <a:pt x="45" y="737"/>
                      <a:pt x="45" y="737"/>
                      <a:pt x="45" y="737"/>
                    </a:cubicBezTo>
                    <a:cubicBezTo>
                      <a:pt x="42" y="740"/>
                      <a:pt x="42" y="740"/>
                      <a:pt x="42" y="740"/>
                    </a:cubicBezTo>
                    <a:cubicBezTo>
                      <a:pt x="42" y="741"/>
                      <a:pt x="42" y="741"/>
                      <a:pt x="42" y="742"/>
                    </a:cubicBezTo>
                    <a:cubicBezTo>
                      <a:pt x="42" y="742"/>
                      <a:pt x="42" y="742"/>
                      <a:pt x="43" y="743"/>
                    </a:cubicBezTo>
                    <a:cubicBezTo>
                      <a:pt x="45" y="744"/>
                      <a:pt x="45" y="744"/>
                      <a:pt x="45" y="744"/>
                    </a:cubicBezTo>
                    <a:cubicBezTo>
                      <a:pt x="41" y="745"/>
                      <a:pt x="41" y="745"/>
                      <a:pt x="41" y="745"/>
                    </a:cubicBezTo>
                    <a:cubicBezTo>
                      <a:pt x="41" y="746"/>
                      <a:pt x="40" y="746"/>
                      <a:pt x="40" y="747"/>
                    </a:cubicBezTo>
                    <a:cubicBezTo>
                      <a:pt x="40" y="747"/>
                      <a:pt x="40" y="748"/>
                      <a:pt x="41" y="748"/>
                    </a:cubicBezTo>
                    <a:cubicBezTo>
                      <a:pt x="44" y="750"/>
                      <a:pt x="44" y="750"/>
                      <a:pt x="44" y="750"/>
                    </a:cubicBezTo>
                    <a:cubicBezTo>
                      <a:pt x="42" y="751"/>
                      <a:pt x="42" y="751"/>
                      <a:pt x="42" y="751"/>
                    </a:cubicBezTo>
                    <a:cubicBezTo>
                      <a:pt x="41" y="751"/>
                      <a:pt x="41" y="752"/>
                      <a:pt x="41" y="752"/>
                    </a:cubicBezTo>
                    <a:cubicBezTo>
                      <a:pt x="41" y="753"/>
                      <a:pt x="41" y="753"/>
                      <a:pt x="42" y="754"/>
                    </a:cubicBezTo>
                    <a:cubicBezTo>
                      <a:pt x="44" y="755"/>
                      <a:pt x="44" y="755"/>
                      <a:pt x="44" y="755"/>
                    </a:cubicBezTo>
                    <a:cubicBezTo>
                      <a:pt x="41" y="757"/>
                      <a:pt x="41" y="757"/>
                      <a:pt x="41" y="757"/>
                    </a:cubicBezTo>
                    <a:cubicBezTo>
                      <a:pt x="40" y="757"/>
                      <a:pt x="40" y="757"/>
                      <a:pt x="40" y="758"/>
                    </a:cubicBezTo>
                    <a:cubicBezTo>
                      <a:pt x="40" y="758"/>
                      <a:pt x="40" y="759"/>
                      <a:pt x="40" y="759"/>
                    </a:cubicBezTo>
                    <a:cubicBezTo>
                      <a:pt x="44" y="762"/>
                      <a:pt x="44" y="762"/>
                      <a:pt x="44" y="762"/>
                    </a:cubicBezTo>
                    <a:cubicBezTo>
                      <a:pt x="42" y="762"/>
                      <a:pt x="42" y="762"/>
                      <a:pt x="42" y="762"/>
                    </a:cubicBezTo>
                    <a:cubicBezTo>
                      <a:pt x="41" y="762"/>
                      <a:pt x="41" y="763"/>
                      <a:pt x="41" y="763"/>
                    </a:cubicBezTo>
                    <a:cubicBezTo>
                      <a:pt x="41" y="764"/>
                      <a:pt x="41" y="764"/>
                      <a:pt x="41" y="765"/>
                    </a:cubicBezTo>
                    <a:cubicBezTo>
                      <a:pt x="44" y="766"/>
                      <a:pt x="44" y="766"/>
                      <a:pt x="44" y="766"/>
                    </a:cubicBezTo>
                    <a:cubicBezTo>
                      <a:pt x="42" y="768"/>
                      <a:pt x="42" y="768"/>
                      <a:pt x="42" y="768"/>
                    </a:cubicBezTo>
                    <a:cubicBezTo>
                      <a:pt x="42" y="768"/>
                      <a:pt x="41" y="769"/>
                      <a:pt x="41" y="769"/>
                    </a:cubicBezTo>
                    <a:cubicBezTo>
                      <a:pt x="41" y="770"/>
                      <a:pt x="42" y="770"/>
                      <a:pt x="42" y="770"/>
                    </a:cubicBezTo>
                    <a:cubicBezTo>
                      <a:pt x="45" y="772"/>
                      <a:pt x="45" y="772"/>
                      <a:pt x="45" y="772"/>
                    </a:cubicBezTo>
                    <a:cubicBezTo>
                      <a:pt x="43" y="774"/>
                      <a:pt x="43" y="774"/>
                      <a:pt x="43" y="774"/>
                    </a:cubicBezTo>
                    <a:cubicBezTo>
                      <a:pt x="42" y="774"/>
                      <a:pt x="42" y="774"/>
                      <a:pt x="42" y="775"/>
                    </a:cubicBezTo>
                    <a:cubicBezTo>
                      <a:pt x="42" y="775"/>
                      <a:pt x="42" y="776"/>
                      <a:pt x="43" y="776"/>
                    </a:cubicBezTo>
                    <a:cubicBezTo>
                      <a:pt x="45" y="777"/>
                      <a:pt x="45" y="777"/>
                      <a:pt x="45" y="777"/>
                    </a:cubicBezTo>
                    <a:cubicBezTo>
                      <a:pt x="42" y="778"/>
                      <a:pt x="42" y="778"/>
                      <a:pt x="42" y="778"/>
                    </a:cubicBezTo>
                    <a:cubicBezTo>
                      <a:pt x="42" y="778"/>
                      <a:pt x="42" y="779"/>
                      <a:pt x="42" y="779"/>
                    </a:cubicBezTo>
                    <a:cubicBezTo>
                      <a:pt x="41" y="780"/>
                      <a:pt x="42" y="780"/>
                      <a:pt x="42" y="781"/>
                    </a:cubicBezTo>
                    <a:cubicBezTo>
                      <a:pt x="45" y="783"/>
                      <a:pt x="45" y="783"/>
                      <a:pt x="45" y="783"/>
                    </a:cubicBezTo>
                    <a:cubicBezTo>
                      <a:pt x="41" y="785"/>
                      <a:pt x="41" y="785"/>
                      <a:pt x="41" y="785"/>
                    </a:cubicBezTo>
                    <a:cubicBezTo>
                      <a:pt x="41" y="785"/>
                      <a:pt x="40" y="786"/>
                      <a:pt x="40" y="786"/>
                    </a:cubicBezTo>
                    <a:cubicBezTo>
                      <a:pt x="40" y="787"/>
                      <a:pt x="41" y="787"/>
                      <a:pt x="41" y="787"/>
                    </a:cubicBezTo>
                    <a:cubicBezTo>
                      <a:pt x="44" y="789"/>
                      <a:pt x="44" y="789"/>
                      <a:pt x="44" y="789"/>
                    </a:cubicBezTo>
                    <a:cubicBezTo>
                      <a:pt x="41" y="791"/>
                      <a:pt x="41" y="791"/>
                      <a:pt x="41" y="791"/>
                    </a:cubicBezTo>
                    <a:cubicBezTo>
                      <a:pt x="40" y="791"/>
                      <a:pt x="40" y="791"/>
                      <a:pt x="40" y="792"/>
                    </a:cubicBezTo>
                    <a:cubicBezTo>
                      <a:pt x="40" y="792"/>
                      <a:pt x="40" y="793"/>
                      <a:pt x="41" y="793"/>
                    </a:cubicBezTo>
                    <a:cubicBezTo>
                      <a:pt x="44" y="795"/>
                      <a:pt x="44" y="795"/>
                      <a:pt x="44" y="795"/>
                    </a:cubicBezTo>
                    <a:cubicBezTo>
                      <a:pt x="41" y="796"/>
                      <a:pt x="41" y="796"/>
                      <a:pt x="41" y="796"/>
                    </a:cubicBezTo>
                    <a:cubicBezTo>
                      <a:pt x="41" y="796"/>
                      <a:pt x="40" y="796"/>
                      <a:pt x="40" y="797"/>
                    </a:cubicBezTo>
                    <a:cubicBezTo>
                      <a:pt x="40" y="797"/>
                      <a:pt x="41" y="798"/>
                      <a:pt x="41" y="798"/>
                    </a:cubicBezTo>
                    <a:cubicBezTo>
                      <a:pt x="45" y="800"/>
                      <a:pt x="45" y="800"/>
                      <a:pt x="45" y="800"/>
                    </a:cubicBezTo>
                    <a:cubicBezTo>
                      <a:pt x="42" y="802"/>
                      <a:pt x="42" y="802"/>
                      <a:pt x="42" y="802"/>
                    </a:cubicBezTo>
                    <a:cubicBezTo>
                      <a:pt x="42" y="803"/>
                      <a:pt x="42" y="803"/>
                      <a:pt x="42" y="803"/>
                    </a:cubicBezTo>
                    <a:cubicBezTo>
                      <a:pt x="42" y="804"/>
                      <a:pt x="42" y="804"/>
                      <a:pt x="43" y="805"/>
                    </a:cubicBezTo>
                    <a:cubicBezTo>
                      <a:pt x="44" y="806"/>
                      <a:pt x="44" y="806"/>
                      <a:pt x="44" y="806"/>
                    </a:cubicBezTo>
                    <a:cubicBezTo>
                      <a:pt x="42" y="806"/>
                      <a:pt x="42" y="806"/>
                      <a:pt x="42" y="806"/>
                    </a:cubicBezTo>
                    <a:cubicBezTo>
                      <a:pt x="42" y="806"/>
                      <a:pt x="41" y="807"/>
                      <a:pt x="41" y="807"/>
                    </a:cubicBezTo>
                    <a:cubicBezTo>
                      <a:pt x="41" y="808"/>
                      <a:pt x="41" y="809"/>
                      <a:pt x="42" y="809"/>
                    </a:cubicBezTo>
                    <a:cubicBezTo>
                      <a:pt x="44" y="811"/>
                      <a:pt x="44" y="811"/>
                      <a:pt x="44" y="811"/>
                    </a:cubicBezTo>
                    <a:cubicBezTo>
                      <a:pt x="42" y="813"/>
                      <a:pt x="42" y="813"/>
                      <a:pt x="42" y="813"/>
                    </a:cubicBezTo>
                    <a:cubicBezTo>
                      <a:pt x="42" y="813"/>
                      <a:pt x="42" y="814"/>
                      <a:pt x="42" y="814"/>
                    </a:cubicBezTo>
                    <a:cubicBezTo>
                      <a:pt x="42" y="814"/>
                      <a:pt x="42" y="815"/>
                      <a:pt x="42" y="815"/>
                    </a:cubicBezTo>
                    <a:cubicBezTo>
                      <a:pt x="44" y="816"/>
                      <a:pt x="44" y="816"/>
                      <a:pt x="44" y="816"/>
                    </a:cubicBezTo>
                    <a:cubicBezTo>
                      <a:pt x="41" y="818"/>
                      <a:pt x="41" y="818"/>
                      <a:pt x="41" y="818"/>
                    </a:cubicBezTo>
                    <a:cubicBezTo>
                      <a:pt x="40" y="818"/>
                      <a:pt x="40" y="818"/>
                      <a:pt x="40" y="819"/>
                    </a:cubicBezTo>
                    <a:cubicBezTo>
                      <a:pt x="40" y="819"/>
                      <a:pt x="40" y="820"/>
                      <a:pt x="41" y="820"/>
                    </a:cubicBezTo>
                    <a:cubicBezTo>
                      <a:pt x="45" y="823"/>
                      <a:pt x="45" y="823"/>
                      <a:pt x="45" y="823"/>
                    </a:cubicBezTo>
                    <a:cubicBezTo>
                      <a:pt x="41" y="824"/>
                      <a:pt x="41" y="824"/>
                      <a:pt x="41" y="824"/>
                    </a:cubicBezTo>
                    <a:cubicBezTo>
                      <a:pt x="40" y="824"/>
                      <a:pt x="40" y="824"/>
                      <a:pt x="40" y="825"/>
                    </a:cubicBezTo>
                    <a:cubicBezTo>
                      <a:pt x="40" y="826"/>
                      <a:pt x="40" y="826"/>
                      <a:pt x="41" y="827"/>
                    </a:cubicBezTo>
                    <a:cubicBezTo>
                      <a:pt x="45" y="829"/>
                      <a:pt x="45" y="829"/>
                      <a:pt x="45" y="829"/>
                    </a:cubicBezTo>
                    <a:cubicBezTo>
                      <a:pt x="41" y="830"/>
                      <a:pt x="41" y="830"/>
                      <a:pt x="41" y="830"/>
                    </a:cubicBezTo>
                    <a:cubicBezTo>
                      <a:pt x="41" y="831"/>
                      <a:pt x="40" y="831"/>
                      <a:pt x="40" y="832"/>
                    </a:cubicBezTo>
                    <a:cubicBezTo>
                      <a:pt x="40" y="832"/>
                      <a:pt x="41" y="833"/>
                      <a:pt x="41" y="833"/>
                    </a:cubicBezTo>
                    <a:cubicBezTo>
                      <a:pt x="44" y="835"/>
                      <a:pt x="44" y="835"/>
                      <a:pt x="44" y="835"/>
                    </a:cubicBezTo>
                    <a:cubicBezTo>
                      <a:pt x="41" y="838"/>
                      <a:pt x="41" y="838"/>
                      <a:pt x="41" y="838"/>
                    </a:cubicBezTo>
                    <a:cubicBezTo>
                      <a:pt x="41" y="839"/>
                      <a:pt x="41" y="839"/>
                      <a:pt x="41" y="839"/>
                    </a:cubicBezTo>
                    <a:cubicBezTo>
                      <a:pt x="41" y="840"/>
                      <a:pt x="41" y="840"/>
                      <a:pt x="41" y="841"/>
                    </a:cubicBezTo>
                    <a:cubicBezTo>
                      <a:pt x="45" y="843"/>
                      <a:pt x="45" y="843"/>
                      <a:pt x="45" y="843"/>
                    </a:cubicBezTo>
                    <a:cubicBezTo>
                      <a:pt x="42" y="846"/>
                      <a:pt x="42" y="846"/>
                      <a:pt x="42" y="846"/>
                    </a:cubicBezTo>
                    <a:cubicBezTo>
                      <a:pt x="41" y="846"/>
                      <a:pt x="41" y="847"/>
                      <a:pt x="41" y="847"/>
                    </a:cubicBezTo>
                    <a:cubicBezTo>
                      <a:pt x="41" y="848"/>
                      <a:pt x="42" y="848"/>
                      <a:pt x="42" y="848"/>
                    </a:cubicBezTo>
                    <a:cubicBezTo>
                      <a:pt x="46" y="850"/>
                      <a:pt x="46" y="850"/>
                      <a:pt x="46" y="850"/>
                    </a:cubicBezTo>
                    <a:cubicBezTo>
                      <a:pt x="42" y="854"/>
                      <a:pt x="42" y="854"/>
                      <a:pt x="42" y="854"/>
                    </a:cubicBezTo>
                    <a:cubicBezTo>
                      <a:pt x="42" y="854"/>
                      <a:pt x="42" y="854"/>
                      <a:pt x="42" y="855"/>
                    </a:cubicBezTo>
                    <a:cubicBezTo>
                      <a:pt x="42" y="855"/>
                      <a:pt x="42" y="856"/>
                      <a:pt x="42" y="856"/>
                    </a:cubicBezTo>
                    <a:cubicBezTo>
                      <a:pt x="45" y="858"/>
                      <a:pt x="45" y="858"/>
                      <a:pt x="45" y="858"/>
                    </a:cubicBezTo>
                    <a:cubicBezTo>
                      <a:pt x="42" y="860"/>
                      <a:pt x="42" y="860"/>
                      <a:pt x="42" y="860"/>
                    </a:cubicBezTo>
                    <a:cubicBezTo>
                      <a:pt x="42" y="861"/>
                      <a:pt x="42" y="861"/>
                      <a:pt x="42" y="862"/>
                    </a:cubicBezTo>
                    <a:cubicBezTo>
                      <a:pt x="42" y="862"/>
                      <a:pt x="42" y="862"/>
                      <a:pt x="42" y="863"/>
                    </a:cubicBezTo>
                    <a:cubicBezTo>
                      <a:pt x="44" y="864"/>
                      <a:pt x="44" y="864"/>
                      <a:pt x="44" y="864"/>
                    </a:cubicBezTo>
                    <a:cubicBezTo>
                      <a:pt x="41" y="867"/>
                      <a:pt x="41" y="867"/>
                      <a:pt x="41" y="867"/>
                    </a:cubicBezTo>
                    <a:cubicBezTo>
                      <a:pt x="40" y="867"/>
                      <a:pt x="40" y="868"/>
                      <a:pt x="40" y="868"/>
                    </a:cubicBezTo>
                    <a:cubicBezTo>
                      <a:pt x="40" y="869"/>
                      <a:pt x="41" y="869"/>
                      <a:pt x="41" y="869"/>
                    </a:cubicBezTo>
                    <a:cubicBezTo>
                      <a:pt x="44" y="871"/>
                      <a:pt x="44" y="871"/>
                      <a:pt x="44" y="871"/>
                    </a:cubicBezTo>
                    <a:cubicBezTo>
                      <a:pt x="41" y="872"/>
                      <a:pt x="41" y="872"/>
                      <a:pt x="41" y="872"/>
                    </a:cubicBezTo>
                    <a:cubicBezTo>
                      <a:pt x="40" y="872"/>
                      <a:pt x="40" y="872"/>
                      <a:pt x="40" y="873"/>
                    </a:cubicBezTo>
                    <a:cubicBezTo>
                      <a:pt x="40" y="874"/>
                      <a:pt x="40" y="874"/>
                      <a:pt x="40" y="874"/>
                    </a:cubicBezTo>
                    <a:cubicBezTo>
                      <a:pt x="45" y="877"/>
                      <a:pt x="45" y="877"/>
                      <a:pt x="45" y="877"/>
                    </a:cubicBezTo>
                    <a:cubicBezTo>
                      <a:pt x="42" y="880"/>
                      <a:pt x="42" y="880"/>
                      <a:pt x="42" y="880"/>
                    </a:cubicBezTo>
                    <a:cubicBezTo>
                      <a:pt x="42" y="880"/>
                      <a:pt x="42" y="880"/>
                      <a:pt x="42" y="881"/>
                    </a:cubicBezTo>
                    <a:cubicBezTo>
                      <a:pt x="42" y="881"/>
                      <a:pt x="42" y="882"/>
                      <a:pt x="42" y="882"/>
                    </a:cubicBezTo>
                    <a:cubicBezTo>
                      <a:pt x="45" y="883"/>
                      <a:pt x="45" y="883"/>
                      <a:pt x="45" y="883"/>
                    </a:cubicBezTo>
                    <a:cubicBezTo>
                      <a:pt x="42" y="886"/>
                      <a:pt x="42" y="886"/>
                      <a:pt x="42" y="886"/>
                    </a:cubicBezTo>
                    <a:cubicBezTo>
                      <a:pt x="42" y="887"/>
                      <a:pt x="42" y="887"/>
                      <a:pt x="42" y="887"/>
                    </a:cubicBezTo>
                    <a:cubicBezTo>
                      <a:pt x="42" y="888"/>
                      <a:pt x="42" y="888"/>
                      <a:pt x="43" y="888"/>
                    </a:cubicBezTo>
                    <a:cubicBezTo>
                      <a:pt x="44" y="889"/>
                      <a:pt x="44" y="889"/>
                      <a:pt x="44" y="889"/>
                    </a:cubicBezTo>
                    <a:cubicBezTo>
                      <a:pt x="41" y="893"/>
                      <a:pt x="41" y="893"/>
                      <a:pt x="41" y="893"/>
                    </a:cubicBezTo>
                    <a:cubicBezTo>
                      <a:pt x="41" y="893"/>
                      <a:pt x="41" y="894"/>
                      <a:pt x="41" y="894"/>
                    </a:cubicBezTo>
                    <a:cubicBezTo>
                      <a:pt x="41" y="895"/>
                      <a:pt x="41" y="895"/>
                      <a:pt x="41" y="895"/>
                    </a:cubicBezTo>
                    <a:cubicBezTo>
                      <a:pt x="45" y="898"/>
                      <a:pt x="45" y="898"/>
                      <a:pt x="45" y="898"/>
                    </a:cubicBezTo>
                    <a:cubicBezTo>
                      <a:pt x="42" y="901"/>
                      <a:pt x="42" y="901"/>
                      <a:pt x="42" y="901"/>
                    </a:cubicBezTo>
                    <a:cubicBezTo>
                      <a:pt x="42" y="901"/>
                      <a:pt x="42" y="902"/>
                      <a:pt x="42" y="902"/>
                    </a:cubicBezTo>
                    <a:cubicBezTo>
                      <a:pt x="42" y="903"/>
                      <a:pt x="42" y="903"/>
                      <a:pt x="42" y="904"/>
                    </a:cubicBezTo>
                    <a:cubicBezTo>
                      <a:pt x="45" y="905"/>
                      <a:pt x="45" y="905"/>
                      <a:pt x="45" y="905"/>
                    </a:cubicBezTo>
                    <a:cubicBezTo>
                      <a:pt x="41" y="907"/>
                      <a:pt x="41" y="907"/>
                      <a:pt x="41" y="907"/>
                    </a:cubicBezTo>
                    <a:cubicBezTo>
                      <a:pt x="41" y="907"/>
                      <a:pt x="41" y="908"/>
                      <a:pt x="41" y="908"/>
                    </a:cubicBezTo>
                    <a:cubicBezTo>
                      <a:pt x="41" y="909"/>
                      <a:pt x="41" y="909"/>
                      <a:pt x="41" y="909"/>
                    </a:cubicBezTo>
                    <a:cubicBezTo>
                      <a:pt x="45" y="911"/>
                      <a:pt x="45" y="911"/>
                      <a:pt x="45" y="911"/>
                    </a:cubicBezTo>
                    <a:cubicBezTo>
                      <a:pt x="41" y="913"/>
                      <a:pt x="41" y="913"/>
                      <a:pt x="41" y="913"/>
                    </a:cubicBezTo>
                    <a:cubicBezTo>
                      <a:pt x="40" y="914"/>
                      <a:pt x="40" y="914"/>
                      <a:pt x="40" y="915"/>
                    </a:cubicBezTo>
                    <a:cubicBezTo>
                      <a:pt x="40" y="915"/>
                      <a:pt x="40" y="916"/>
                      <a:pt x="41" y="916"/>
                    </a:cubicBezTo>
                    <a:cubicBezTo>
                      <a:pt x="44" y="918"/>
                      <a:pt x="44" y="918"/>
                      <a:pt x="44" y="918"/>
                    </a:cubicBezTo>
                    <a:cubicBezTo>
                      <a:pt x="41" y="919"/>
                      <a:pt x="41" y="919"/>
                      <a:pt x="41" y="919"/>
                    </a:cubicBezTo>
                    <a:cubicBezTo>
                      <a:pt x="41" y="919"/>
                      <a:pt x="40" y="919"/>
                      <a:pt x="40" y="920"/>
                    </a:cubicBezTo>
                    <a:cubicBezTo>
                      <a:pt x="40" y="920"/>
                      <a:pt x="40" y="921"/>
                      <a:pt x="41" y="921"/>
                    </a:cubicBezTo>
                    <a:cubicBezTo>
                      <a:pt x="44" y="923"/>
                      <a:pt x="44" y="923"/>
                      <a:pt x="44" y="923"/>
                    </a:cubicBezTo>
                    <a:cubicBezTo>
                      <a:pt x="42" y="926"/>
                      <a:pt x="42" y="926"/>
                      <a:pt x="42" y="926"/>
                    </a:cubicBezTo>
                    <a:cubicBezTo>
                      <a:pt x="42" y="927"/>
                      <a:pt x="42" y="927"/>
                      <a:pt x="42" y="927"/>
                    </a:cubicBezTo>
                    <a:cubicBezTo>
                      <a:pt x="42" y="928"/>
                      <a:pt x="42" y="928"/>
                      <a:pt x="43" y="928"/>
                    </a:cubicBezTo>
                    <a:cubicBezTo>
                      <a:pt x="45" y="930"/>
                      <a:pt x="45" y="930"/>
                      <a:pt x="45" y="930"/>
                    </a:cubicBezTo>
                    <a:cubicBezTo>
                      <a:pt x="42" y="933"/>
                      <a:pt x="42" y="933"/>
                      <a:pt x="42" y="933"/>
                    </a:cubicBezTo>
                    <a:cubicBezTo>
                      <a:pt x="42" y="933"/>
                      <a:pt x="41" y="934"/>
                      <a:pt x="41" y="934"/>
                    </a:cubicBezTo>
                    <a:cubicBezTo>
                      <a:pt x="42" y="935"/>
                      <a:pt x="42" y="935"/>
                      <a:pt x="42" y="935"/>
                    </a:cubicBezTo>
                    <a:cubicBezTo>
                      <a:pt x="44" y="937"/>
                      <a:pt x="44" y="937"/>
                      <a:pt x="44" y="937"/>
                    </a:cubicBezTo>
                    <a:cubicBezTo>
                      <a:pt x="41" y="937"/>
                      <a:pt x="41" y="937"/>
                      <a:pt x="41" y="937"/>
                    </a:cubicBezTo>
                    <a:cubicBezTo>
                      <a:pt x="41" y="937"/>
                      <a:pt x="40" y="938"/>
                      <a:pt x="40" y="939"/>
                    </a:cubicBezTo>
                    <a:cubicBezTo>
                      <a:pt x="40" y="939"/>
                      <a:pt x="40" y="940"/>
                      <a:pt x="41" y="940"/>
                    </a:cubicBezTo>
                    <a:cubicBezTo>
                      <a:pt x="45" y="942"/>
                      <a:pt x="45" y="942"/>
                      <a:pt x="45" y="942"/>
                    </a:cubicBezTo>
                    <a:cubicBezTo>
                      <a:pt x="41" y="944"/>
                      <a:pt x="41" y="944"/>
                      <a:pt x="41" y="944"/>
                    </a:cubicBezTo>
                    <a:cubicBezTo>
                      <a:pt x="41" y="945"/>
                      <a:pt x="40" y="945"/>
                      <a:pt x="40" y="946"/>
                    </a:cubicBezTo>
                    <a:cubicBezTo>
                      <a:pt x="40" y="946"/>
                      <a:pt x="41" y="947"/>
                      <a:pt x="41" y="947"/>
                    </a:cubicBezTo>
                    <a:cubicBezTo>
                      <a:pt x="44" y="949"/>
                      <a:pt x="44" y="949"/>
                      <a:pt x="44" y="949"/>
                    </a:cubicBezTo>
                    <a:cubicBezTo>
                      <a:pt x="41" y="951"/>
                      <a:pt x="41" y="951"/>
                      <a:pt x="41" y="951"/>
                    </a:cubicBezTo>
                    <a:cubicBezTo>
                      <a:pt x="40" y="951"/>
                      <a:pt x="40" y="952"/>
                      <a:pt x="40" y="952"/>
                    </a:cubicBezTo>
                    <a:cubicBezTo>
                      <a:pt x="40" y="953"/>
                      <a:pt x="40" y="954"/>
                      <a:pt x="41" y="954"/>
                    </a:cubicBezTo>
                    <a:cubicBezTo>
                      <a:pt x="44" y="956"/>
                      <a:pt x="44" y="956"/>
                      <a:pt x="44" y="956"/>
                    </a:cubicBezTo>
                    <a:cubicBezTo>
                      <a:pt x="41" y="959"/>
                      <a:pt x="41" y="959"/>
                      <a:pt x="41" y="959"/>
                    </a:cubicBezTo>
                    <a:cubicBezTo>
                      <a:pt x="41" y="959"/>
                      <a:pt x="40" y="959"/>
                      <a:pt x="40" y="960"/>
                    </a:cubicBezTo>
                    <a:cubicBezTo>
                      <a:pt x="40" y="960"/>
                      <a:pt x="41" y="961"/>
                      <a:pt x="41" y="961"/>
                    </a:cubicBezTo>
                    <a:cubicBezTo>
                      <a:pt x="44" y="963"/>
                      <a:pt x="44" y="963"/>
                      <a:pt x="44" y="963"/>
                    </a:cubicBezTo>
                    <a:cubicBezTo>
                      <a:pt x="42" y="963"/>
                      <a:pt x="42" y="963"/>
                      <a:pt x="42" y="963"/>
                    </a:cubicBezTo>
                    <a:cubicBezTo>
                      <a:pt x="41" y="964"/>
                      <a:pt x="41" y="964"/>
                      <a:pt x="41" y="965"/>
                    </a:cubicBezTo>
                    <a:cubicBezTo>
                      <a:pt x="41" y="965"/>
                      <a:pt x="41" y="966"/>
                      <a:pt x="42" y="966"/>
                    </a:cubicBezTo>
                    <a:cubicBezTo>
                      <a:pt x="44" y="967"/>
                      <a:pt x="44" y="967"/>
                      <a:pt x="44" y="967"/>
                    </a:cubicBezTo>
                    <a:cubicBezTo>
                      <a:pt x="41" y="970"/>
                      <a:pt x="41" y="970"/>
                      <a:pt x="41" y="970"/>
                    </a:cubicBezTo>
                    <a:cubicBezTo>
                      <a:pt x="40" y="970"/>
                      <a:pt x="40" y="971"/>
                      <a:pt x="40" y="971"/>
                    </a:cubicBezTo>
                    <a:cubicBezTo>
                      <a:pt x="40" y="972"/>
                      <a:pt x="40" y="972"/>
                      <a:pt x="41" y="972"/>
                    </a:cubicBezTo>
                    <a:cubicBezTo>
                      <a:pt x="45" y="975"/>
                      <a:pt x="45" y="975"/>
                      <a:pt x="45" y="975"/>
                    </a:cubicBezTo>
                    <a:cubicBezTo>
                      <a:pt x="43" y="976"/>
                      <a:pt x="43" y="976"/>
                      <a:pt x="43" y="976"/>
                    </a:cubicBezTo>
                    <a:cubicBezTo>
                      <a:pt x="42" y="976"/>
                      <a:pt x="42" y="976"/>
                      <a:pt x="42" y="977"/>
                    </a:cubicBezTo>
                    <a:cubicBezTo>
                      <a:pt x="42" y="977"/>
                      <a:pt x="42" y="978"/>
                      <a:pt x="42" y="978"/>
                    </a:cubicBezTo>
                    <a:cubicBezTo>
                      <a:pt x="45" y="980"/>
                      <a:pt x="45" y="980"/>
                      <a:pt x="45" y="980"/>
                    </a:cubicBezTo>
                    <a:cubicBezTo>
                      <a:pt x="42" y="982"/>
                      <a:pt x="42" y="982"/>
                      <a:pt x="42" y="982"/>
                    </a:cubicBezTo>
                    <a:cubicBezTo>
                      <a:pt x="42" y="982"/>
                      <a:pt x="41" y="983"/>
                      <a:pt x="41" y="983"/>
                    </a:cubicBezTo>
                    <a:cubicBezTo>
                      <a:pt x="41" y="984"/>
                      <a:pt x="42" y="984"/>
                      <a:pt x="42" y="984"/>
                    </a:cubicBezTo>
                    <a:cubicBezTo>
                      <a:pt x="44" y="986"/>
                      <a:pt x="44" y="986"/>
                      <a:pt x="44" y="986"/>
                    </a:cubicBezTo>
                    <a:cubicBezTo>
                      <a:pt x="41" y="986"/>
                      <a:pt x="41" y="986"/>
                      <a:pt x="41" y="986"/>
                    </a:cubicBezTo>
                    <a:cubicBezTo>
                      <a:pt x="41" y="986"/>
                      <a:pt x="40" y="987"/>
                      <a:pt x="40" y="987"/>
                    </a:cubicBezTo>
                    <a:cubicBezTo>
                      <a:pt x="40" y="988"/>
                      <a:pt x="40" y="989"/>
                      <a:pt x="41" y="989"/>
                    </a:cubicBezTo>
                    <a:cubicBezTo>
                      <a:pt x="44" y="991"/>
                      <a:pt x="44" y="991"/>
                      <a:pt x="44" y="991"/>
                    </a:cubicBezTo>
                    <a:cubicBezTo>
                      <a:pt x="41" y="993"/>
                      <a:pt x="41" y="993"/>
                      <a:pt x="41" y="993"/>
                    </a:cubicBezTo>
                    <a:cubicBezTo>
                      <a:pt x="41" y="993"/>
                      <a:pt x="41" y="994"/>
                      <a:pt x="41" y="994"/>
                    </a:cubicBezTo>
                    <a:cubicBezTo>
                      <a:pt x="41" y="995"/>
                      <a:pt x="41" y="995"/>
                      <a:pt x="41" y="996"/>
                    </a:cubicBezTo>
                    <a:cubicBezTo>
                      <a:pt x="44" y="997"/>
                      <a:pt x="44" y="997"/>
                      <a:pt x="44" y="997"/>
                    </a:cubicBezTo>
                    <a:cubicBezTo>
                      <a:pt x="42" y="1000"/>
                      <a:pt x="42" y="1000"/>
                      <a:pt x="42" y="1000"/>
                    </a:cubicBezTo>
                    <a:cubicBezTo>
                      <a:pt x="42" y="1001"/>
                      <a:pt x="42" y="1001"/>
                      <a:pt x="42" y="1002"/>
                    </a:cubicBezTo>
                    <a:cubicBezTo>
                      <a:pt x="42" y="1002"/>
                      <a:pt x="42" y="1002"/>
                      <a:pt x="42" y="1003"/>
                    </a:cubicBezTo>
                    <a:cubicBezTo>
                      <a:pt x="44" y="1004"/>
                      <a:pt x="44" y="1004"/>
                      <a:pt x="44" y="1004"/>
                    </a:cubicBezTo>
                    <a:cubicBezTo>
                      <a:pt x="40" y="1006"/>
                      <a:pt x="40" y="1006"/>
                      <a:pt x="40" y="1006"/>
                    </a:cubicBezTo>
                    <a:cubicBezTo>
                      <a:pt x="40" y="1007"/>
                      <a:pt x="40" y="1007"/>
                      <a:pt x="40" y="1008"/>
                    </a:cubicBezTo>
                    <a:cubicBezTo>
                      <a:pt x="40" y="1008"/>
                      <a:pt x="40" y="1009"/>
                      <a:pt x="40" y="1009"/>
                    </a:cubicBezTo>
                    <a:cubicBezTo>
                      <a:pt x="44" y="1011"/>
                      <a:pt x="44" y="1011"/>
                      <a:pt x="44" y="1011"/>
                    </a:cubicBezTo>
                    <a:cubicBezTo>
                      <a:pt x="41" y="1011"/>
                      <a:pt x="41" y="1011"/>
                      <a:pt x="41" y="1011"/>
                    </a:cubicBezTo>
                    <a:cubicBezTo>
                      <a:pt x="41" y="1012"/>
                      <a:pt x="40" y="1012"/>
                      <a:pt x="40" y="1013"/>
                    </a:cubicBezTo>
                    <a:cubicBezTo>
                      <a:pt x="40" y="1013"/>
                      <a:pt x="40" y="1014"/>
                      <a:pt x="41" y="1014"/>
                    </a:cubicBezTo>
                    <a:cubicBezTo>
                      <a:pt x="44" y="1016"/>
                      <a:pt x="44" y="1016"/>
                      <a:pt x="44" y="1016"/>
                    </a:cubicBezTo>
                    <a:cubicBezTo>
                      <a:pt x="41" y="1018"/>
                      <a:pt x="41" y="1018"/>
                      <a:pt x="41" y="1018"/>
                    </a:cubicBezTo>
                    <a:cubicBezTo>
                      <a:pt x="41" y="1019"/>
                      <a:pt x="40" y="1019"/>
                      <a:pt x="40" y="1020"/>
                    </a:cubicBezTo>
                    <a:cubicBezTo>
                      <a:pt x="40" y="1020"/>
                      <a:pt x="41" y="1021"/>
                      <a:pt x="41" y="1021"/>
                    </a:cubicBezTo>
                    <a:cubicBezTo>
                      <a:pt x="44" y="1023"/>
                      <a:pt x="44" y="1023"/>
                      <a:pt x="44" y="1023"/>
                    </a:cubicBezTo>
                    <a:cubicBezTo>
                      <a:pt x="41" y="1025"/>
                      <a:pt x="41" y="1025"/>
                      <a:pt x="41" y="1025"/>
                    </a:cubicBezTo>
                    <a:cubicBezTo>
                      <a:pt x="41" y="1025"/>
                      <a:pt x="41" y="1026"/>
                      <a:pt x="41" y="1026"/>
                    </a:cubicBezTo>
                    <a:cubicBezTo>
                      <a:pt x="41" y="1027"/>
                      <a:pt x="41" y="1027"/>
                      <a:pt x="41" y="1027"/>
                    </a:cubicBezTo>
                    <a:cubicBezTo>
                      <a:pt x="45" y="1029"/>
                      <a:pt x="45" y="1029"/>
                      <a:pt x="45" y="1029"/>
                    </a:cubicBezTo>
                    <a:cubicBezTo>
                      <a:pt x="40" y="1032"/>
                      <a:pt x="40" y="1032"/>
                      <a:pt x="40" y="1032"/>
                    </a:cubicBezTo>
                    <a:cubicBezTo>
                      <a:pt x="40" y="1032"/>
                      <a:pt x="39" y="1032"/>
                      <a:pt x="39" y="1033"/>
                    </a:cubicBezTo>
                    <a:cubicBezTo>
                      <a:pt x="39" y="1033"/>
                      <a:pt x="40" y="1034"/>
                      <a:pt x="40" y="1034"/>
                    </a:cubicBezTo>
                    <a:cubicBezTo>
                      <a:pt x="41" y="1035"/>
                      <a:pt x="41" y="1035"/>
                      <a:pt x="41" y="1035"/>
                    </a:cubicBezTo>
                    <a:cubicBezTo>
                      <a:pt x="37" y="1037"/>
                      <a:pt x="37" y="1037"/>
                      <a:pt x="37" y="1037"/>
                    </a:cubicBezTo>
                    <a:cubicBezTo>
                      <a:pt x="37" y="1038"/>
                      <a:pt x="37" y="1038"/>
                      <a:pt x="37" y="1039"/>
                    </a:cubicBezTo>
                    <a:cubicBezTo>
                      <a:pt x="37" y="1039"/>
                      <a:pt x="37" y="1040"/>
                      <a:pt x="37" y="1040"/>
                    </a:cubicBezTo>
                    <a:cubicBezTo>
                      <a:pt x="40" y="1041"/>
                      <a:pt x="40" y="1041"/>
                      <a:pt x="40" y="1041"/>
                    </a:cubicBezTo>
                    <a:cubicBezTo>
                      <a:pt x="41" y="1040"/>
                      <a:pt x="41" y="1040"/>
                      <a:pt x="41" y="1040"/>
                    </a:cubicBezTo>
                    <a:cubicBezTo>
                      <a:pt x="40" y="1039"/>
                      <a:pt x="40" y="1039"/>
                      <a:pt x="40" y="1039"/>
                    </a:cubicBezTo>
                    <a:cubicBezTo>
                      <a:pt x="31" y="1040"/>
                      <a:pt x="31" y="1040"/>
                      <a:pt x="31" y="1040"/>
                    </a:cubicBezTo>
                    <a:cubicBezTo>
                      <a:pt x="31" y="1040"/>
                      <a:pt x="30" y="1041"/>
                      <a:pt x="30" y="1041"/>
                    </a:cubicBezTo>
                    <a:cubicBezTo>
                      <a:pt x="30" y="1042"/>
                      <a:pt x="30" y="1043"/>
                      <a:pt x="31" y="1043"/>
                    </a:cubicBezTo>
                    <a:cubicBezTo>
                      <a:pt x="36" y="1046"/>
                      <a:pt x="36" y="1046"/>
                      <a:pt x="36" y="1046"/>
                    </a:cubicBezTo>
                    <a:cubicBezTo>
                      <a:pt x="36" y="1045"/>
                      <a:pt x="36" y="1045"/>
                      <a:pt x="36" y="1045"/>
                    </a:cubicBezTo>
                    <a:cubicBezTo>
                      <a:pt x="37" y="1043"/>
                      <a:pt x="37" y="1043"/>
                      <a:pt x="37" y="1043"/>
                    </a:cubicBezTo>
                    <a:cubicBezTo>
                      <a:pt x="25" y="1042"/>
                      <a:pt x="25" y="1042"/>
                      <a:pt x="25" y="1042"/>
                    </a:cubicBezTo>
                    <a:cubicBezTo>
                      <a:pt x="25" y="1042"/>
                      <a:pt x="24" y="1042"/>
                      <a:pt x="24" y="1043"/>
                    </a:cubicBezTo>
                    <a:cubicBezTo>
                      <a:pt x="24" y="1044"/>
                      <a:pt x="24" y="1044"/>
                      <a:pt x="24" y="1045"/>
                    </a:cubicBezTo>
                    <a:cubicBezTo>
                      <a:pt x="32" y="1049"/>
                      <a:pt x="32" y="1049"/>
                      <a:pt x="32" y="1049"/>
                    </a:cubicBezTo>
                    <a:cubicBezTo>
                      <a:pt x="32" y="1048"/>
                      <a:pt x="32" y="1048"/>
                      <a:pt x="32" y="1048"/>
                    </a:cubicBezTo>
                    <a:cubicBezTo>
                      <a:pt x="31" y="1047"/>
                      <a:pt x="31" y="1047"/>
                      <a:pt x="31" y="1047"/>
                    </a:cubicBezTo>
                    <a:cubicBezTo>
                      <a:pt x="32" y="1048"/>
                      <a:pt x="32" y="1048"/>
                      <a:pt x="32" y="1048"/>
                    </a:cubicBezTo>
                    <a:cubicBezTo>
                      <a:pt x="32" y="1047"/>
                      <a:pt x="32" y="1047"/>
                      <a:pt x="32" y="1047"/>
                    </a:cubicBezTo>
                    <a:cubicBezTo>
                      <a:pt x="32" y="1047"/>
                      <a:pt x="31" y="1047"/>
                      <a:pt x="31" y="1047"/>
                    </a:cubicBezTo>
                    <a:cubicBezTo>
                      <a:pt x="32" y="1048"/>
                      <a:pt x="32" y="1048"/>
                      <a:pt x="32" y="1048"/>
                    </a:cubicBezTo>
                    <a:cubicBezTo>
                      <a:pt x="32" y="1047"/>
                      <a:pt x="32" y="1047"/>
                      <a:pt x="32" y="1047"/>
                    </a:cubicBezTo>
                    <a:cubicBezTo>
                      <a:pt x="32" y="1048"/>
                      <a:pt x="32" y="1048"/>
                      <a:pt x="32" y="1048"/>
                    </a:cubicBezTo>
                    <a:cubicBezTo>
                      <a:pt x="32" y="1047"/>
                      <a:pt x="32" y="1047"/>
                      <a:pt x="32" y="1047"/>
                    </a:cubicBezTo>
                    <a:cubicBezTo>
                      <a:pt x="32" y="1047"/>
                      <a:pt x="32" y="1047"/>
                      <a:pt x="32" y="1047"/>
                    </a:cubicBezTo>
                    <a:cubicBezTo>
                      <a:pt x="32" y="1048"/>
                      <a:pt x="32" y="1048"/>
                      <a:pt x="32" y="1048"/>
                    </a:cubicBezTo>
                    <a:cubicBezTo>
                      <a:pt x="32" y="1047"/>
                      <a:pt x="32" y="1047"/>
                      <a:pt x="32" y="1047"/>
                    </a:cubicBezTo>
                    <a:cubicBezTo>
                      <a:pt x="32" y="1047"/>
                      <a:pt x="32" y="1047"/>
                      <a:pt x="32" y="1047"/>
                    </a:cubicBezTo>
                    <a:cubicBezTo>
                      <a:pt x="32" y="1047"/>
                      <a:pt x="32" y="1047"/>
                      <a:pt x="32" y="1047"/>
                    </a:cubicBezTo>
                    <a:cubicBezTo>
                      <a:pt x="32" y="1047"/>
                      <a:pt x="32" y="1047"/>
                      <a:pt x="32" y="1047"/>
                    </a:cubicBezTo>
                    <a:cubicBezTo>
                      <a:pt x="32" y="1047"/>
                      <a:pt x="32" y="1047"/>
                      <a:pt x="32" y="1047"/>
                    </a:cubicBezTo>
                    <a:cubicBezTo>
                      <a:pt x="32" y="1047"/>
                      <a:pt x="32" y="1047"/>
                      <a:pt x="32" y="1047"/>
                    </a:cubicBezTo>
                    <a:cubicBezTo>
                      <a:pt x="32" y="1047"/>
                      <a:pt x="31" y="1046"/>
                      <a:pt x="31" y="1046"/>
                    </a:cubicBezTo>
                    <a:cubicBezTo>
                      <a:pt x="27" y="1045"/>
                      <a:pt x="20" y="1041"/>
                      <a:pt x="14" y="1038"/>
                    </a:cubicBezTo>
                    <a:cubicBezTo>
                      <a:pt x="11" y="1037"/>
                      <a:pt x="8" y="1036"/>
                      <a:pt x="6" y="1035"/>
                    </a:cubicBezTo>
                    <a:cubicBezTo>
                      <a:pt x="5" y="1034"/>
                      <a:pt x="4" y="1034"/>
                      <a:pt x="3" y="1033"/>
                    </a:cubicBezTo>
                    <a:cubicBezTo>
                      <a:pt x="3" y="1033"/>
                      <a:pt x="3" y="1033"/>
                      <a:pt x="3" y="1033"/>
                    </a:cubicBezTo>
                    <a:cubicBezTo>
                      <a:pt x="3" y="1033"/>
                      <a:pt x="3" y="1033"/>
                      <a:pt x="3" y="1033"/>
                    </a:cubicBezTo>
                    <a:cubicBezTo>
                      <a:pt x="2" y="1033"/>
                      <a:pt x="2" y="1033"/>
                      <a:pt x="2" y="1033"/>
                    </a:cubicBezTo>
                    <a:cubicBezTo>
                      <a:pt x="2" y="1033"/>
                      <a:pt x="2" y="1033"/>
                      <a:pt x="2" y="1033"/>
                    </a:cubicBezTo>
                    <a:cubicBezTo>
                      <a:pt x="2" y="1033"/>
                      <a:pt x="2" y="1033"/>
                      <a:pt x="2" y="1033"/>
                    </a:cubicBezTo>
                    <a:cubicBezTo>
                      <a:pt x="2" y="1033"/>
                      <a:pt x="2" y="1033"/>
                      <a:pt x="2" y="1033"/>
                    </a:cubicBezTo>
                    <a:cubicBezTo>
                      <a:pt x="2" y="1033"/>
                      <a:pt x="2" y="1033"/>
                      <a:pt x="2" y="1033"/>
                    </a:cubicBezTo>
                    <a:cubicBezTo>
                      <a:pt x="1" y="1033"/>
                      <a:pt x="1" y="1033"/>
                      <a:pt x="0" y="1034"/>
                    </a:cubicBezTo>
                    <a:cubicBezTo>
                      <a:pt x="0" y="1035"/>
                      <a:pt x="0" y="1035"/>
                      <a:pt x="1" y="1036"/>
                    </a:cubicBezTo>
                    <a:cubicBezTo>
                      <a:pt x="14" y="1044"/>
                      <a:pt x="14" y="1044"/>
                      <a:pt x="14" y="1044"/>
                    </a:cubicBezTo>
                    <a:cubicBezTo>
                      <a:pt x="8" y="1042"/>
                      <a:pt x="8" y="1042"/>
                      <a:pt x="8" y="1042"/>
                    </a:cubicBezTo>
                    <a:cubicBezTo>
                      <a:pt x="7" y="1041"/>
                      <a:pt x="6" y="1042"/>
                      <a:pt x="6" y="1042"/>
                    </a:cubicBezTo>
                    <a:cubicBezTo>
                      <a:pt x="6" y="1043"/>
                      <a:pt x="6" y="1044"/>
                      <a:pt x="7" y="1044"/>
                    </a:cubicBezTo>
                    <a:cubicBezTo>
                      <a:pt x="16" y="1050"/>
                      <a:pt x="16" y="1050"/>
                      <a:pt x="16" y="1050"/>
                    </a:cubicBezTo>
                    <a:cubicBezTo>
                      <a:pt x="17" y="1051"/>
                      <a:pt x="18" y="1050"/>
                      <a:pt x="18" y="1050"/>
                    </a:cubicBezTo>
                    <a:cubicBezTo>
                      <a:pt x="19" y="1049"/>
                      <a:pt x="18" y="1048"/>
                      <a:pt x="18" y="1048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6" name="Freeform 1217">
                <a:extLst>
                  <a:ext uri="{FF2B5EF4-FFF2-40B4-BE49-F238E27FC236}">
                    <a16:creationId xmlns="" xmlns:a16="http://schemas.microsoft.com/office/drawing/2014/main" id="{243DC229-E1CF-4645-9BE3-033B9C541B54}"/>
                  </a:ext>
                </a:extLst>
              </p:cNvPr>
              <p:cNvSpPr/>
              <p:nvPr/>
            </p:nvSpPr>
            <p:spPr bwMode="auto">
              <a:xfrm>
                <a:off x="4405402" y="691426"/>
                <a:ext cx="774242" cy="521527"/>
              </a:xfrm>
              <a:custGeom>
                <a:avLst/>
                <a:gdLst>
                  <a:gd name="T0" fmla="*/ 245 w 354"/>
                  <a:gd name="T1" fmla="*/ 200 h 238"/>
                  <a:gd name="T2" fmla="*/ 159 w 354"/>
                  <a:gd name="T3" fmla="*/ 26 h 238"/>
                  <a:gd name="T4" fmla="*/ 245 w 354"/>
                  <a:gd name="T5" fmla="*/ 203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4" h="238">
                    <a:moveTo>
                      <a:pt x="245" y="200"/>
                    </a:moveTo>
                    <a:cubicBezTo>
                      <a:pt x="117" y="238"/>
                      <a:pt x="0" y="70"/>
                      <a:pt x="159" y="26"/>
                    </a:cubicBezTo>
                    <a:cubicBezTo>
                      <a:pt x="257" y="0"/>
                      <a:pt x="354" y="158"/>
                      <a:pt x="245" y="203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7" name="Freeform 1218">
                <a:extLst>
                  <a:ext uri="{FF2B5EF4-FFF2-40B4-BE49-F238E27FC236}">
                    <a16:creationId xmlns="" xmlns:a16="http://schemas.microsoft.com/office/drawing/2014/main" id="{90AA0174-DBFE-4263-B966-A629626A75CD}"/>
                  </a:ext>
                </a:extLst>
              </p:cNvPr>
              <p:cNvSpPr/>
              <p:nvPr/>
            </p:nvSpPr>
            <p:spPr bwMode="auto">
              <a:xfrm>
                <a:off x="4529345" y="625431"/>
                <a:ext cx="647080" cy="545672"/>
              </a:xfrm>
              <a:custGeom>
                <a:avLst/>
                <a:gdLst>
                  <a:gd name="T0" fmla="*/ 187 w 295"/>
                  <a:gd name="T1" fmla="*/ 227 h 249"/>
                  <a:gd name="T2" fmla="*/ 55 w 295"/>
                  <a:gd name="T3" fmla="*/ 181 h 249"/>
                  <a:gd name="T4" fmla="*/ 64 w 295"/>
                  <a:gd name="T5" fmla="*/ 77 h 249"/>
                  <a:gd name="T6" fmla="*/ 182 w 295"/>
                  <a:gd name="T7" fmla="*/ 232 h 249"/>
                  <a:gd name="T8" fmla="*/ 193 w 295"/>
                  <a:gd name="T9" fmla="*/ 234 h 249"/>
                  <a:gd name="T10" fmla="*/ 245 w 295"/>
                  <a:gd name="T11" fmla="*/ 177 h 249"/>
                  <a:gd name="T12" fmla="*/ 222 w 295"/>
                  <a:gd name="T13" fmla="*/ 98 h 249"/>
                  <a:gd name="T14" fmla="*/ 67 w 295"/>
                  <a:gd name="T15" fmla="*/ 66 h 249"/>
                  <a:gd name="T16" fmla="*/ 34 w 295"/>
                  <a:gd name="T17" fmla="*/ 187 h 249"/>
                  <a:gd name="T18" fmla="*/ 189 w 295"/>
                  <a:gd name="T19" fmla="*/ 233 h 249"/>
                  <a:gd name="T20" fmla="*/ 187 w 295"/>
                  <a:gd name="T21" fmla="*/ 227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95" h="249">
                    <a:moveTo>
                      <a:pt x="187" y="227"/>
                    </a:moveTo>
                    <a:cubicBezTo>
                      <a:pt x="139" y="241"/>
                      <a:pt x="86" y="221"/>
                      <a:pt x="55" y="181"/>
                    </a:cubicBezTo>
                    <a:cubicBezTo>
                      <a:pt x="29" y="148"/>
                      <a:pt x="30" y="104"/>
                      <a:pt x="64" y="77"/>
                    </a:cubicBezTo>
                    <a:cubicBezTo>
                      <a:pt x="163" y="0"/>
                      <a:pt x="295" y="182"/>
                      <a:pt x="182" y="232"/>
                    </a:cubicBezTo>
                    <a:cubicBezTo>
                      <a:pt x="169" y="238"/>
                      <a:pt x="189" y="236"/>
                      <a:pt x="193" y="234"/>
                    </a:cubicBezTo>
                    <a:cubicBezTo>
                      <a:pt x="219" y="223"/>
                      <a:pt x="240" y="205"/>
                      <a:pt x="245" y="177"/>
                    </a:cubicBezTo>
                    <a:cubicBezTo>
                      <a:pt x="251" y="149"/>
                      <a:pt x="239" y="120"/>
                      <a:pt x="222" y="98"/>
                    </a:cubicBezTo>
                    <a:cubicBezTo>
                      <a:pt x="184" y="46"/>
                      <a:pt x="123" y="40"/>
                      <a:pt x="67" y="66"/>
                    </a:cubicBezTo>
                    <a:cubicBezTo>
                      <a:pt x="16" y="90"/>
                      <a:pt x="0" y="141"/>
                      <a:pt x="34" y="187"/>
                    </a:cubicBezTo>
                    <a:cubicBezTo>
                      <a:pt x="69" y="235"/>
                      <a:pt x="134" y="249"/>
                      <a:pt x="189" y="233"/>
                    </a:cubicBezTo>
                    <a:cubicBezTo>
                      <a:pt x="201" y="230"/>
                      <a:pt x="199" y="224"/>
                      <a:pt x="187" y="227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8" name="Freeform 1219">
                <a:extLst>
                  <a:ext uri="{FF2B5EF4-FFF2-40B4-BE49-F238E27FC236}">
                    <a16:creationId xmlns="" xmlns:a16="http://schemas.microsoft.com/office/drawing/2014/main" id="{330F5838-DEB4-4EE1-98E3-8C8D09664A1E}"/>
                  </a:ext>
                </a:extLst>
              </p:cNvPr>
              <p:cNvSpPr/>
              <p:nvPr/>
            </p:nvSpPr>
            <p:spPr bwMode="auto">
              <a:xfrm>
                <a:off x="4881858" y="892633"/>
                <a:ext cx="101408" cy="54728"/>
              </a:xfrm>
              <a:custGeom>
                <a:avLst/>
                <a:gdLst>
                  <a:gd name="T0" fmla="*/ 28 w 46"/>
                  <a:gd name="T1" fmla="*/ 3 h 25"/>
                  <a:gd name="T2" fmla="*/ 3 w 46"/>
                  <a:gd name="T3" fmla="*/ 21 h 25"/>
                  <a:gd name="T4" fmla="*/ 8 w 46"/>
                  <a:gd name="T5" fmla="*/ 25 h 25"/>
                  <a:gd name="T6" fmla="*/ 20 w 46"/>
                  <a:gd name="T7" fmla="*/ 20 h 25"/>
                  <a:gd name="T8" fmla="*/ 40 w 46"/>
                  <a:gd name="T9" fmla="*/ 7 h 25"/>
                  <a:gd name="T10" fmla="*/ 42 w 46"/>
                  <a:gd name="T11" fmla="*/ 1 h 25"/>
                  <a:gd name="T12" fmla="*/ 28 w 46"/>
                  <a:gd name="T13" fmla="*/ 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25">
                    <a:moveTo>
                      <a:pt x="28" y="3"/>
                    </a:moveTo>
                    <a:cubicBezTo>
                      <a:pt x="19" y="8"/>
                      <a:pt x="10" y="13"/>
                      <a:pt x="3" y="21"/>
                    </a:cubicBezTo>
                    <a:cubicBezTo>
                      <a:pt x="0" y="24"/>
                      <a:pt x="6" y="25"/>
                      <a:pt x="8" y="25"/>
                    </a:cubicBezTo>
                    <a:cubicBezTo>
                      <a:pt x="12" y="25"/>
                      <a:pt x="18" y="24"/>
                      <a:pt x="20" y="20"/>
                    </a:cubicBezTo>
                    <a:cubicBezTo>
                      <a:pt x="26" y="14"/>
                      <a:pt x="32" y="10"/>
                      <a:pt x="40" y="7"/>
                    </a:cubicBezTo>
                    <a:cubicBezTo>
                      <a:pt x="42" y="6"/>
                      <a:pt x="46" y="2"/>
                      <a:pt x="42" y="1"/>
                    </a:cubicBezTo>
                    <a:cubicBezTo>
                      <a:pt x="37" y="0"/>
                      <a:pt x="32" y="1"/>
                      <a:pt x="28" y="3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9" name="Freeform 1220">
                <a:extLst>
                  <a:ext uri="{FF2B5EF4-FFF2-40B4-BE49-F238E27FC236}">
                    <a16:creationId xmlns="" xmlns:a16="http://schemas.microsoft.com/office/drawing/2014/main" id="{C586F499-337F-443D-9C8C-2222C0633E8E}"/>
                  </a:ext>
                </a:extLst>
              </p:cNvPr>
              <p:cNvSpPr/>
              <p:nvPr/>
            </p:nvSpPr>
            <p:spPr bwMode="auto">
              <a:xfrm>
                <a:off x="4703187" y="800883"/>
                <a:ext cx="93360" cy="62776"/>
              </a:xfrm>
              <a:custGeom>
                <a:avLst/>
                <a:gdLst>
                  <a:gd name="T0" fmla="*/ 26 w 43"/>
                  <a:gd name="T1" fmla="*/ 4 h 29"/>
                  <a:gd name="T2" fmla="*/ 1 w 43"/>
                  <a:gd name="T3" fmla="*/ 26 h 29"/>
                  <a:gd name="T4" fmla="*/ 9 w 43"/>
                  <a:gd name="T5" fmla="*/ 28 h 29"/>
                  <a:gd name="T6" fmla="*/ 20 w 43"/>
                  <a:gd name="T7" fmla="*/ 23 h 29"/>
                  <a:gd name="T8" fmla="*/ 36 w 43"/>
                  <a:gd name="T9" fmla="*/ 6 h 29"/>
                  <a:gd name="T10" fmla="*/ 39 w 43"/>
                  <a:gd name="T11" fmla="*/ 1 h 29"/>
                  <a:gd name="T12" fmla="*/ 26 w 43"/>
                  <a:gd name="T13" fmla="*/ 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29">
                    <a:moveTo>
                      <a:pt x="26" y="4"/>
                    </a:moveTo>
                    <a:cubicBezTo>
                      <a:pt x="15" y="8"/>
                      <a:pt x="6" y="15"/>
                      <a:pt x="1" y="26"/>
                    </a:cubicBezTo>
                    <a:cubicBezTo>
                      <a:pt x="0" y="29"/>
                      <a:pt x="8" y="28"/>
                      <a:pt x="9" y="28"/>
                    </a:cubicBezTo>
                    <a:cubicBezTo>
                      <a:pt x="12" y="28"/>
                      <a:pt x="18" y="26"/>
                      <a:pt x="20" y="23"/>
                    </a:cubicBezTo>
                    <a:cubicBezTo>
                      <a:pt x="23" y="15"/>
                      <a:pt x="28" y="9"/>
                      <a:pt x="36" y="6"/>
                    </a:cubicBezTo>
                    <a:cubicBezTo>
                      <a:pt x="38" y="5"/>
                      <a:pt x="43" y="2"/>
                      <a:pt x="39" y="1"/>
                    </a:cubicBezTo>
                    <a:cubicBezTo>
                      <a:pt x="34" y="0"/>
                      <a:pt x="29" y="2"/>
                      <a:pt x="26" y="4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0" name="Freeform 1221">
                <a:extLst>
                  <a:ext uri="{FF2B5EF4-FFF2-40B4-BE49-F238E27FC236}">
                    <a16:creationId xmlns="" xmlns:a16="http://schemas.microsoft.com/office/drawing/2014/main" id="{545AA89E-AFF4-471C-B89A-39B8CB753CDD}"/>
                  </a:ext>
                </a:extLst>
              </p:cNvPr>
              <p:cNvSpPr/>
              <p:nvPr/>
            </p:nvSpPr>
            <p:spPr bwMode="auto">
              <a:xfrm>
                <a:off x="4675823" y="969896"/>
                <a:ext cx="241448" cy="128772"/>
              </a:xfrm>
              <a:custGeom>
                <a:avLst/>
                <a:gdLst>
                  <a:gd name="T0" fmla="*/ 91 w 110"/>
                  <a:gd name="T1" fmla="*/ 31 h 59"/>
                  <a:gd name="T2" fmla="*/ 22 w 110"/>
                  <a:gd name="T3" fmla="*/ 7 h 59"/>
                  <a:gd name="T4" fmla="*/ 3 w 110"/>
                  <a:gd name="T5" fmla="*/ 12 h 59"/>
                  <a:gd name="T6" fmla="*/ 98 w 110"/>
                  <a:gd name="T7" fmla="*/ 40 h 59"/>
                  <a:gd name="T8" fmla="*/ 91 w 110"/>
                  <a:gd name="T9" fmla="*/ 31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0" h="59">
                    <a:moveTo>
                      <a:pt x="91" y="31"/>
                    </a:moveTo>
                    <a:cubicBezTo>
                      <a:pt x="60" y="46"/>
                      <a:pt x="35" y="39"/>
                      <a:pt x="22" y="7"/>
                    </a:cubicBezTo>
                    <a:cubicBezTo>
                      <a:pt x="18" y="0"/>
                      <a:pt x="0" y="5"/>
                      <a:pt x="3" y="12"/>
                    </a:cubicBezTo>
                    <a:cubicBezTo>
                      <a:pt x="21" y="54"/>
                      <a:pt x="60" y="59"/>
                      <a:pt x="98" y="40"/>
                    </a:cubicBezTo>
                    <a:cubicBezTo>
                      <a:pt x="110" y="35"/>
                      <a:pt x="99" y="27"/>
                      <a:pt x="91" y="3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1" name="Freeform 1222">
                <a:extLst>
                  <a:ext uri="{FF2B5EF4-FFF2-40B4-BE49-F238E27FC236}">
                    <a16:creationId xmlns="" xmlns:a16="http://schemas.microsoft.com/office/drawing/2014/main" id="{42CF9F1B-5718-4318-827C-6AA70874AF0F}"/>
                  </a:ext>
                </a:extLst>
              </p:cNvPr>
              <p:cNvSpPr/>
              <p:nvPr/>
            </p:nvSpPr>
            <p:spPr bwMode="auto">
              <a:xfrm>
                <a:off x="4709626" y="1135690"/>
                <a:ext cx="117505" cy="584303"/>
              </a:xfrm>
              <a:custGeom>
                <a:avLst/>
                <a:gdLst>
                  <a:gd name="T0" fmla="*/ 30 w 54"/>
                  <a:gd name="T1" fmla="*/ 9 h 267"/>
                  <a:gd name="T2" fmla="*/ 0 w 54"/>
                  <a:gd name="T3" fmla="*/ 262 h 267"/>
                  <a:gd name="T4" fmla="*/ 23 w 54"/>
                  <a:gd name="T5" fmla="*/ 256 h 267"/>
                  <a:gd name="T6" fmla="*/ 53 w 54"/>
                  <a:gd name="T7" fmla="*/ 6 h 267"/>
                  <a:gd name="T8" fmla="*/ 30 w 54"/>
                  <a:gd name="T9" fmla="*/ 9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267">
                    <a:moveTo>
                      <a:pt x="30" y="9"/>
                    </a:moveTo>
                    <a:cubicBezTo>
                      <a:pt x="6" y="92"/>
                      <a:pt x="0" y="176"/>
                      <a:pt x="0" y="262"/>
                    </a:cubicBezTo>
                    <a:cubicBezTo>
                      <a:pt x="0" y="267"/>
                      <a:pt x="23" y="263"/>
                      <a:pt x="23" y="256"/>
                    </a:cubicBezTo>
                    <a:cubicBezTo>
                      <a:pt x="23" y="171"/>
                      <a:pt x="29" y="88"/>
                      <a:pt x="53" y="6"/>
                    </a:cubicBezTo>
                    <a:cubicBezTo>
                      <a:pt x="54" y="0"/>
                      <a:pt x="32" y="3"/>
                      <a:pt x="30" y="9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2" name="Freeform 1223">
                <a:extLst>
                  <a:ext uri="{FF2B5EF4-FFF2-40B4-BE49-F238E27FC236}">
                    <a16:creationId xmlns="" xmlns:a16="http://schemas.microsoft.com/office/drawing/2014/main" id="{9A804A7E-D50E-4E44-8891-14A597055B64}"/>
                  </a:ext>
                </a:extLst>
              </p:cNvPr>
              <p:cNvSpPr/>
              <p:nvPr/>
            </p:nvSpPr>
            <p:spPr bwMode="auto">
              <a:xfrm>
                <a:off x="4716064" y="1225831"/>
                <a:ext cx="376658" cy="481286"/>
              </a:xfrm>
              <a:custGeom>
                <a:avLst/>
                <a:gdLst>
                  <a:gd name="T0" fmla="*/ 26 w 172"/>
                  <a:gd name="T1" fmla="*/ 28 h 220"/>
                  <a:gd name="T2" fmla="*/ 122 w 172"/>
                  <a:gd name="T3" fmla="*/ 32 h 220"/>
                  <a:gd name="T4" fmla="*/ 142 w 172"/>
                  <a:gd name="T5" fmla="*/ 40 h 220"/>
                  <a:gd name="T6" fmla="*/ 137 w 172"/>
                  <a:gd name="T7" fmla="*/ 55 h 220"/>
                  <a:gd name="T8" fmla="*/ 113 w 172"/>
                  <a:gd name="T9" fmla="*/ 86 h 220"/>
                  <a:gd name="T10" fmla="*/ 44 w 172"/>
                  <a:gd name="T11" fmla="*/ 196 h 220"/>
                  <a:gd name="T12" fmla="*/ 44 w 172"/>
                  <a:gd name="T13" fmla="*/ 198 h 220"/>
                  <a:gd name="T14" fmla="*/ 91 w 172"/>
                  <a:gd name="T15" fmla="*/ 219 h 220"/>
                  <a:gd name="T16" fmla="*/ 108 w 172"/>
                  <a:gd name="T17" fmla="*/ 208 h 220"/>
                  <a:gd name="T18" fmla="*/ 83 w 172"/>
                  <a:gd name="T19" fmla="*/ 201 h 220"/>
                  <a:gd name="T20" fmla="*/ 75 w 172"/>
                  <a:gd name="T21" fmla="*/ 175 h 220"/>
                  <a:gd name="T22" fmla="*/ 107 w 172"/>
                  <a:gd name="T23" fmla="*/ 122 h 220"/>
                  <a:gd name="T24" fmla="*/ 171 w 172"/>
                  <a:gd name="T25" fmla="*/ 35 h 220"/>
                  <a:gd name="T26" fmla="*/ 169 w 172"/>
                  <a:gd name="T27" fmla="*/ 32 h 220"/>
                  <a:gd name="T28" fmla="*/ 17 w 172"/>
                  <a:gd name="T29" fmla="*/ 21 h 220"/>
                  <a:gd name="T30" fmla="*/ 26 w 172"/>
                  <a:gd name="T31" fmla="*/ 28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2" h="220">
                    <a:moveTo>
                      <a:pt x="26" y="28"/>
                    </a:moveTo>
                    <a:cubicBezTo>
                      <a:pt x="58" y="15"/>
                      <a:pt x="90" y="21"/>
                      <a:pt x="122" y="32"/>
                    </a:cubicBezTo>
                    <a:cubicBezTo>
                      <a:pt x="128" y="34"/>
                      <a:pt x="135" y="37"/>
                      <a:pt x="142" y="40"/>
                    </a:cubicBezTo>
                    <a:cubicBezTo>
                      <a:pt x="147" y="42"/>
                      <a:pt x="138" y="53"/>
                      <a:pt x="137" y="55"/>
                    </a:cubicBezTo>
                    <a:cubicBezTo>
                      <a:pt x="130" y="66"/>
                      <a:pt x="122" y="76"/>
                      <a:pt x="113" y="86"/>
                    </a:cubicBezTo>
                    <a:cubicBezTo>
                      <a:pt x="86" y="121"/>
                      <a:pt x="56" y="153"/>
                      <a:pt x="44" y="196"/>
                    </a:cubicBezTo>
                    <a:cubicBezTo>
                      <a:pt x="43" y="197"/>
                      <a:pt x="44" y="198"/>
                      <a:pt x="44" y="198"/>
                    </a:cubicBezTo>
                    <a:cubicBezTo>
                      <a:pt x="58" y="212"/>
                      <a:pt x="72" y="217"/>
                      <a:pt x="91" y="219"/>
                    </a:cubicBezTo>
                    <a:cubicBezTo>
                      <a:pt x="97" y="220"/>
                      <a:pt x="121" y="209"/>
                      <a:pt x="108" y="208"/>
                    </a:cubicBezTo>
                    <a:cubicBezTo>
                      <a:pt x="99" y="207"/>
                      <a:pt x="91" y="205"/>
                      <a:pt x="83" y="201"/>
                    </a:cubicBezTo>
                    <a:cubicBezTo>
                      <a:pt x="71" y="195"/>
                      <a:pt x="71" y="187"/>
                      <a:pt x="75" y="175"/>
                    </a:cubicBezTo>
                    <a:cubicBezTo>
                      <a:pt x="82" y="155"/>
                      <a:pt x="95" y="138"/>
                      <a:pt x="107" y="122"/>
                    </a:cubicBezTo>
                    <a:cubicBezTo>
                      <a:pt x="129" y="93"/>
                      <a:pt x="154" y="67"/>
                      <a:pt x="171" y="35"/>
                    </a:cubicBezTo>
                    <a:cubicBezTo>
                      <a:pt x="172" y="34"/>
                      <a:pt x="170" y="33"/>
                      <a:pt x="169" y="32"/>
                    </a:cubicBezTo>
                    <a:cubicBezTo>
                      <a:pt x="120" y="10"/>
                      <a:pt x="68" y="0"/>
                      <a:pt x="17" y="21"/>
                    </a:cubicBezTo>
                    <a:cubicBezTo>
                      <a:pt x="0" y="28"/>
                      <a:pt x="16" y="33"/>
                      <a:pt x="26" y="28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3" name="Freeform 1224">
                <a:extLst>
                  <a:ext uri="{FF2B5EF4-FFF2-40B4-BE49-F238E27FC236}">
                    <a16:creationId xmlns="" xmlns:a16="http://schemas.microsoft.com/office/drawing/2014/main" id="{1A166690-AE64-485E-BA1E-D438CE127C6B}"/>
                  </a:ext>
                </a:extLst>
              </p:cNvPr>
              <p:cNvSpPr/>
              <p:nvPr/>
            </p:nvSpPr>
            <p:spPr bwMode="auto">
              <a:xfrm>
                <a:off x="4431156" y="1190418"/>
                <a:ext cx="320321" cy="453922"/>
              </a:xfrm>
              <a:custGeom>
                <a:avLst/>
                <a:gdLst>
                  <a:gd name="T0" fmla="*/ 123 w 146"/>
                  <a:gd name="T1" fmla="*/ 37 h 207"/>
                  <a:gd name="T2" fmla="*/ 42 w 146"/>
                  <a:gd name="T3" fmla="*/ 202 h 207"/>
                  <a:gd name="T4" fmla="*/ 64 w 146"/>
                  <a:gd name="T5" fmla="*/ 197 h 207"/>
                  <a:gd name="T6" fmla="*/ 78 w 146"/>
                  <a:gd name="T7" fmla="*/ 3 h 207"/>
                  <a:gd name="T8" fmla="*/ 57 w 146"/>
                  <a:gd name="T9" fmla="*/ 7 h 207"/>
                  <a:gd name="T10" fmla="*/ 42 w 146"/>
                  <a:gd name="T11" fmla="*/ 203 h 207"/>
                  <a:gd name="T12" fmla="*/ 63 w 146"/>
                  <a:gd name="T13" fmla="*/ 198 h 207"/>
                  <a:gd name="T14" fmla="*/ 145 w 146"/>
                  <a:gd name="T15" fmla="*/ 32 h 207"/>
                  <a:gd name="T16" fmla="*/ 123 w 146"/>
                  <a:gd name="T17" fmla="*/ 37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6" h="207">
                    <a:moveTo>
                      <a:pt x="123" y="37"/>
                    </a:moveTo>
                    <a:cubicBezTo>
                      <a:pt x="94" y="91"/>
                      <a:pt x="68" y="147"/>
                      <a:pt x="42" y="202"/>
                    </a:cubicBezTo>
                    <a:cubicBezTo>
                      <a:pt x="49" y="201"/>
                      <a:pt x="56" y="199"/>
                      <a:pt x="64" y="197"/>
                    </a:cubicBezTo>
                    <a:cubicBezTo>
                      <a:pt x="22" y="144"/>
                      <a:pt x="60" y="59"/>
                      <a:pt x="78" y="3"/>
                    </a:cubicBezTo>
                    <a:cubicBezTo>
                      <a:pt x="79" y="0"/>
                      <a:pt x="59" y="2"/>
                      <a:pt x="57" y="7"/>
                    </a:cubicBezTo>
                    <a:cubicBezTo>
                      <a:pt x="39" y="63"/>
                      <a:pt x="0" y="150"/>
                      <a:pt x="42" y="203"/>
                    </a:cubicBezTo>
                    <a:cubicBezTo>
                      <a:pt x="45" y="207"/>
                      <a:pt x="61" y="202"/>
                      <a:pt x="63" y="198"/>
                    </a:cubicBezTo>
                    <a:cubicBezTo>
                      <a:pt x="89" y="143"/>
                      <a:pt x="116" y="87"/>
                      <a:pt x="145" y="32"/>
                    </a:cubicBezTo>
                    <a:cubicBezTo>
                      <a:pt x="146" y="30"/>
                      <a:pt x="126" y="31"/>
                      <a:pt x="123" y="37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4" name="Freeform 1225">
                <a:extLst>
                  <a:ext uri="{FF2B5EF4-FFF2-40B4-BE49-F238E27FC236}">
                    <a16:creationId xmlns="" xmlns:a16="http://schemas.microsoft.com/office/drawing/2014/main" id="{D15FB297-473D-4AC8-B0C4-4D13D1131452}"/>
                  </a:ext>
                </a:extLst>
              </p:cNvPr>
              <p:cNvSpPr/>
              <p:nvPr/>
            </p:nvSpPr>
            <p:spPr bwMode="auto">
              <a:xfrm>
                <a:off x="4559928" y="1008528"/>
                <a:ext cx="144869" cy="217303"/>
              </a:xfrm>
              <a:custGeom>
                <a:avLst/>
                <a:gdLst>
                  <a:gd name="T0" fmla="*/ 9 w 66"/>
                  <a:gd name="T1" fmla="*/ 88 h 99"/>
                  <a:gd name="T2" fmla="*/ 0 w 66"/>
                  <a:gd name="T3" fmla="*/ 75 h 99"/>
                  <a:gd name="T4" fmla="*/ 6 w 66"/>
                  <a:gd name="T5" fmla="*/ 49 h 99"/>
                  <a:gd name="T6" fmla="*/ 25 w 66"/>
                  <a:gd name="T7" fmla="*/ 33 h 99"/>
                  <a:gd name="T8" fmla="*/ 37 w 66"/>
                  <a:gd name="T9" fmla="*/ 22 h 99"/>
                  <a:gd name="T10" fmla="*/ 50 w 66"/>
                  <a:gd name="T11" fmla="*/ 4 h 99"/>
                  <a:gd name="T12" fmla="*/ 61 w 66"/>
                  <a:gd name="T13" fmla="*/ 0 h 99"/>
                  <a:gd name="T14" fmla="*/ 66 w 66"/>
                  <a:gd name="T15" fmla="*/ 8 h 99"/>
                  <a:gd name="T16" fmla="*/ 54 w 66"/>
                  <a:gd name="T17" fmla="*/ 36 h 99"/>
                  <a:gd name="T18" fmla="*/ 44 w 66"/>
                  <a:gd name="T19" fmla="*/ 46 h 99"/>
                  <a:gd name="T20" fmla="*/ 46 w 66"/>
                  <a:gd name="T21" fmla="*/ 53 h 99"/>
                  <a:gd name="T22" fmla="*/ 56 w 66"/>
                  <a:gd name="T23" fmla="*/ 59 h 99"/>
                  <a:gd name="T24" fmla="*/ 61 w 66"/>
                  <a:gd name="T25" fmla="*/ 72 h 99"/>
                  <a:gd name="T26" fmla="*/ 57 w 66"/>
                  <a:gd name="T27" fmla="*/ 84 h 99"/>
                  <a:gd name="T28" fmla="*/ 42 w 66"/>
                  <a:gd name="T29" fmla="*/ 96 h 99"/>
                  <a:gd name="T30" fmla="*/ 23 w 66"/>
                  <a:gd name="T31" fmla="*/ 95 h 99"/>
                  <a:gd name="T32" fmla="*/ 9 w 66"/>
                  <a:gd name="T33" fmla="*/ 88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6" h="99">
                    <a:moveTo>
                      <a:pt x="9" y="88"/>
                    </a:moveTo>
                    <a:cubicBezTo>
                      <a:pt x="9" y="88"/>
                      <a:pt x="1" y="84"/>
                      <a:pt x="0" y="75"/>
                    </a:cubicBezTo>
                    <a:cubicBezTo>
                      <a:pt x="0" y="67"/>
                      <a:pt x="0" y="59"/>
                      <a:pt x="6" y="49"/>
                    </a:cubicBezTo>
                    <a:cubicBezTo>
                      <a:pt x="12" y="39"/>
                      <a:pt x="16" y="37"/>
                      <a:pt x="25" y="33"/>
                    </a:cubicBezTo>
                    <a:cubicBezTo>
                      <a:pt x="34" y="29"/>
                      <a:pt x="30" y="28"/>
                      <a:pt x="37" y="22"/>
                    </a:cubicBezTo>
                    <a:cubicBezTo>
                      <a:pt x="43" y="16"/>
                      <a:pt x="48" y="6"/>
                      <a:pt x="50" y="4"/>
                    </a:cubicBezTo>
                    <a:cubicBezTo>
                      <a:pt x="52" y="2"/>
                      <a:pt x="57" y="0"/>
                      <a:pt x="61" y="0"/>
                    </a:cubicBezTo>
                    <a:cubicBezTo>
                      <a:pt x="65" y="0"/>
                      <a:pt x="66" y="1"/>
                      <a:pt x="66" y="8"/>
                    </a:cubicBezTo>
                    <a:cubicBezTo>
                      <a:pt x="66" y="14"/>
                      <a:pt x="54" y="36"/>
                      <a:pt x="54" y="36"/>
                    </a:cubicBezTo>
                    <a:cubicBezTo>
                      <a:pt x="44" y="46"/>
                      <a:pt x="44" y="46"/>
                      <a:pt x="44" y="46"/>
                    </a:cubicBezTo>
                    <a:cubicBezTo>
                      <a:pt x="44" y="46"/>
                      <a:pt x="44" y="50"/>
                      <a:pt x="46" y="53"/>
                    </a:cubicBezTo>
                    <a:cubicBezTo>
                      <a:pt x="49" y="55"/>
                      <a:pt x="56" y="52"/>
                      <a:pt x="56" y="59"/>
                    </a:cubicBezTo>
                    <a:cubicBezTo>
                      <a:pt x="57" y="66"/>
                      <a:pt x="62" y="65"/>
                      <a:pt x="61" y="72"/>
                    </a:cubicBezTo>
                    <a:cubicBezTo>
                      <a:pt x="60" y="78"/>
                      <a:pt x="60" y="79"/>
                      <a:pt x="57" y="84"/>
                    </a:cubicBezTo>
                    <a:cubicBezTo>
                      <a:pt x="54" y="90"/>
                      <a:pt x="48" y="94"/>
                      <a:pt x="42" y="96"/>
                    </a:cubicBezTo>
                    <a:cubicBezTo>
                      <a:pt x="37" y="99"/>
                      <a:pt x="29" y="97"/>
                      <a:pt x="23" y="95"/>
                    </a:cubicBezTo>
                    <a:cubicBezTo>
                      <a:pt x="17" y="93"/>
                      <a:pt x="9" y="88"/>
                      <a:pt x="9" y="8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5" name="Freeform 1226">
                <a:extLst>
                  <a:ext uri="{FF2B5EF4-FFF2-40B4-BE49-F238E27FC236}">
                    <a16:creationId xmlns="" xmlns:a16="http://schemas.microsoft.com/office/drawing/2014/main" id="{FDD9D25C-64CA-4E74-A617-C1A7CB100D4D}"/>
                  </a:ext>
                </a:extLst>
              </p:cNvPr>
              <p:cNvSpPr/>
              <p:nvPr/>
            </p:nvSpPr>
            <p:spPr bwMode="auto">
              <a:xfrm>
                <a:off x="4551880" y="1000479"/>
                <a:ext cx="164184" cy="231790"/>
              </a:xfrm>
              <a:custGeom>
                <a:avLst/>
                <a:gdLst>
                  <a:gd name="T0" fmla="*/ 14 w 75"/>
                  <a:gd name="T1" fmla="*/ 90 h 106"/>
                  <a:gd name="T2" fmla="*/ 14 w 75"/>
                  <a:gd name="T3" fmla="*/ 90 h 106"/>
                  <a:gd name="T4" fmla="*/ 11 w 75"/>
                  <a:gd name="T5" fmla="*/ 85 h 106"/>
                  <a:gd name="T6" fmla="*/ 14 w 75"/>
                  <a:gd name="T7" fmla="*/ 55 h 106"/>
                  <a:gd name="T8" fmla="*/ 36 w 75"/>
                  <a:gd name="T9" fmla="*/ 38 h 106"/>
                  <a:gd name="T10" fmla="*/ 44 w 75"/>
                  <a:gd name="T11" fmla="*/ 29 h 106"/>
                  <a:gd name="T12" fmla="*/ 57 w 75"/>
                  <a:gd name="T13" fmla="*/ 11 h 106"/>
                  <a:gd name="T14" fmla="*/ 57 w 75"/>
                  <a:gd name="T15" fmla="*/ 11 h 106"/>
                  <a:gd name="T16" fmla="*/ 57 w 75"/>
                  <a:gd name="T17" fmla="*/ 11 h 106"/>
                  <a:gd name="T18" fmla="*/ 65 w 75"/>
                  <a:gd name="T19" fmla="*/ 9 h 106"/>
                  <a:gd name="T20" fmla="*/ 66 w 75"/>
                  <a:gd name="T21" fmla="*/ 8 h 106"/>
                  <a:gd name="T22" fmla="*/ 66 w 75"/>
                  <a:gd name="T23" fmla="*/ 8 h 106"/>
                  <a:gd name="T24" fmla="*/ 66 w 75"/>
                  <a:gd name="T25" fmla="*/ 8 h 106"/>
                  <a:gd name="T26" fmla="*/ 66 w 75"/>
                  <a:gd name="T27" fmla="*/ 8 h 106"/>
                  <a:gd name="T28" fmla="*/ 70 w 75"/>
                  <a:gd name="T29" fmla="*/ 12 h 106"/>
                  <a:gd name="T30" fmla="*/ 63 w 75"/>
                  <a:gd name="T31" fmla="*/ 20 h 106"/>
                  <a:gd name="T32" fmla="*/ 54 w 75"/>
                  <a:gd name="T33" fmla="*/ 37 h 106"/>
                  <a:gd name="T34" fmla="*/ 43 w 75"/>
                  <a:gd name="T35" fmla="*/ 48 h 106"/>
                  <a:gd name="T36" fmla="*/ 44 w 75"/>
                  <a:gd name="T37" fmla="*/ 54 h 106"/>
                  <a:gd name="T38" fmla="*/ 54 w 75"/>
                  <a:gd name="T39" fmla="*/ 62 h 106"/>
                  <a:gd name="T40" fmla="*/ 56 w 75"/>
                  <a:gd name="T41" fmla="*/ 62 h 106"/>
                  <a:gd name="T42" fmla="*/ 56 w 75"/>
                  <a:gd name="T43" fmla="*/ 62 h 106"/>
                  <a:gd name="T44" fmla="*/ 56 w 75"/>
                  <a:gd name="T45" fmla="*/ 62 h 106"/>
                  <a:gd name="T46" fmla="*/ 56 w 75"/>
                  <a:gd name="T47" fmla="*/ 62 h 106"/>
                  <a:gd name="T48" fmla="*/ 56 w 75"/>
                  <a:gd name="T49" fmla="*/ 62 h 106"/>
                  <a:gd name="T50" fmla="*/ 56 w 75"/>
                  <a:gd name="T51" fmla="*/ 63 h 106"/>
                  <a:gd name="T52" fmla="*/ 60 w 75"/>
                  <a:gd name="T53" fmla="*/ 73 h 106"/>
                  <a:gd name="T54" fmla="*/ 59 w 75"/>
                  <a:gd name="T55" fmla="*/ 81 h 106"/>
                  <a:gd name="T56" fmla="*/ 52 w 75"/>
                  <a:gd name="T57" fmla="*/ 92 h 106"/>
                  <a:gd name="T58" fmla="*/ 28 w 75"/>
                  <a:gd name="T59" fmla="*/ 95 h 106"/>
                  <a:gd name="T60" fmla="*/ 16 w 75"/>
                  <a:gd name="T61" fmla="*/ 89 h 106"/>
                  <a:gd name="T62" fmla="*/ 15 w 75"/>
                  <a:gd name="T63" fmla="*/ 88 h 106"/>
                  <a:gd name="T64" fmla="*/ 13 w 75"/>
                  <a:gd name="T65" fmla="*/ 92 h 106"/>
                  <a:gd name="T66" fmla="*/ 26 w 75"/>
                  <a:gd name="T67" fmla="*/ 103 h 106"/>
                  <a:gd name="T68" fmla="*/ 48 w 75"/>
                  <a:gd name="T69" fmla="*/ 104 h 106"/>
                  <a:gd name="T70" fmla="*/ 67 w 75"/>
                  <a:gd name="T71" fmla="*/ 86 h 106"/>
                  <a:gd name="T72" fmla="*/ 69 w 75"/>
                  <a:gd name="T73" fmla="*/ 74 h 106"/>
                  <a:gd name="T74" fmla="*/ 65 w 75"/>
                  <a:gd name="T75" fmla="*/ 62 h 106"/>
                  <a:gd name="T76" fmla="*/ 57 w 75"/>
                  <a:gd name="T77" fmla="*/ 54 h 106"/>
                  <a:gd name="T78" fmla="*/ 53 w 75"/>
                  <a:gd name="T79" fmla="*/ 54 h 106"/>
                  <a:gd name="T80" fmla="*/ 53 w 75"/>
                  <a:gd name="T81" fmla="*/ 54 h 106"/>
                  <a:gd name="T82" fmla="*/ 53 w 75"/>
                  <a:gd name="T83" fmla="*/ 53 h 106"/>
                  <a:gd name="T84" fmla="*/ 53 w 75"/>
                  <a:gd name="T85" fmla="*/ 53 h 106"/>
                  <a:gd name="T86" fmla="*/ 52 w 75"/>
                  <a:gd name="T87" fmla="*/ 50 h 106"/>
                  <a:gd name="T88" fmla="*/ 52 w 75"/>
                  <a:gd name="T89" fmla="*/ 50 h 106"/>
                  <a:gd name="T90" fmla="*/ 48 w 75"/>
                  <a:gd name="T91" fmla="*/ 50 h 106"/>
                  <a:gd name="T92" fmla="*/ 61 w 75"/>
                  <a:gd name="T93" fmla="*/ 42 h 106"/>
                  <a:gd name="T94" fmla="*/ 74 w 75"/>
                  <a:gd name="T95" fmla="*/ 16 h 106"/>
                  <a:gd name="T96" fmla="*/ 75 w 75"/>
                  <a:gd name="T97" fmla="*/ 11 h 106"/>
                  <a:gd name="T98" fmla="*/ 73 w 75"/>
                  <a:gd name="T99" fmla="*/ 4 h 106"/>
                  <a:gd name="T100" fmla="*/ 65 w 75"/>
                  <a:gd name="T101" fmla="*/ 0 h 106"/>
                  <a:gd name="T102" fmla="*/ 49 w 75"/>
                  <a:gd name="T103" fmla="*/ 6 h 106"/>
                  <a:gd name="T104" fmla="*/ 34 w 75"/>
                  <a:gd name="T105" fmla="*/ 27 h 106"/>
                  <a:gd name="T106" fmla="*/ 27 w 75"/>
                  <a:gd name="T107" fmla="*/ 33 h 106"/>
                  <a:gd name="T108" fmla="*/ 0 w 75"/>
                  <a:gd name="T109" fmla="*/ 73 h 106"/>
                  <a:gd name="T110" fmla="*/ 11 w 75"/>
                  <a:gd name="T111" fmla="*/ 96 h 106"/>
                  <a:gd name="T112" fmla="*/ 13 w 75"/>
                  <a:gd name="T113" fmla="*/ 92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75" h="106">
                    <a:moveTo>
                      <a:pt x="13" y="92"/>
                    </a:moveTo>
                    <a:cubicBezTo>
                      <a:pt x="15" y="88"/>
                      <a:pt x="15" y="88"/>
                      <a:pt x="15" y="88"/>
                    </a:cubicBezTo>
                    <a:cubicBezTo>
                      <a:pt x="14" y="90"/>
                      <a:pt x="14" y="90"/>
                      <a:pt x="14" y="90"/>
                    </a:cubicBezTo>
                    <a:cubicBezTo>
                      <a:pt x="15" y="88"/>
                      <a:pt x="15" y="88"/>
                      <a:pt x="15" y="88"/>
                    </a:cubicBezTo>
                    <a:cubicBezTo>
                      <a:pt x="15" y="88"/>
                      <a:pt x="15" y="88"/>
                      <a:pt x="15" y="88"/>
                    </a:cubicBezTo>
                    <a:cubicBezTo>
                      <a:pt x="14" y="90"/>
                      <a:pt x="14" y="90"/>
                      <a:pt x="14" y="90"/>
                    </a:cubicBezTo>
                    <a:cubicBezTo>
                      <a:pt x="15" y="88"/>
                      <a:pt x="15" y="88"/>
                      <a:pt x="15" y="88"/>
                    </a:cubicBezTo>
                    <a:cubicBezTo>
                      <a:pt x="15" y="88"/>
                      <a:pt x="15" y="88"/>
                      <a:pt x="15" y="88"/>
                    </a:cubicBezTo>
                    <a:cubicBezTo>
                      <a:pt x="14" y="88"/>
                      <a:pt x="13" y="87"/>
                      <a:pt x="11" y="85"/>
                    </a:cubicBezTo>
                    <a:cubicBezTo>
                      <a:pt x="10" y="83"/>
                      <a:pt x="9" y="82"/>
                      <a:pt x="9" y="79"/>
                    </a:cubicBezTo>
                    <a:cubicBezTo>
                      <a:pt x="9" y="77"/>
                      <a:pt x="9" y="75"/>
                      <a:pt x="9" y="73"/>
                    </a:cubicBezTo>
                    <a:cubicBezTo>
                      <a:pt x="9" y="67"/>
                      <a:pt x="10" y="62"/>
                      <a:pt x="14" y="55"/>
                    </a:cubicBezTo>
                    <a:cubicBezTo>
                      <a:pt x="17" y="51"/>
                      <a:pt x="19" y="48"/>
                      <a:pt x="21" y="46"/>
                    </a:cubicBezTo>
                    <a:cubicBezTo>
                      <a:pt x="23" y="45"/>
                      <a:pt x="26" y="43"/>
                      <a:pt x="31" y="41"/>
                    </a:cubicBezTo>
                    <a:cubicBezTo>
                      <a:pt x="33" y="40"/>
                      <a:pt x="35" y="39"/>
                      <a:pt x="36" y="38"/>
                    </a:cubicBezTo>
                    <a:cubicBezTo>
                      <a:pt x="37" y="37"/>
                      <a:pt x="38" y="37"/>
                      <a:pt x="39" y="36"/>
                    </a:cubicBezTo>
                    <a:cubicBezTo>
                      <a:pt x="40" y="34"/>
                      <a:pt x="40" y="34"/>
                      <a:pt x="41" y="33"/>
                    </a:cubicBezTo>
                    <a:cubicBezTo>
                      <a:pt x="41" y="32"/>
                      <a:pt x="42" y="31"/>
                      <a:pt x="44" y="29"/>
                    </a:cubicBezTo>
                    <a:cubicBezTo>
                      <a:pt x="47" y="26"/>
                      <a:pt x="50" y="21"/>
                      <a:pt x="53" y="18"/>
                    </a:cubicBezTo>
                    <a:cubicBezTo>
                      <a:pt x="54" y="16"/>
                      <a:pt x="55" y="14"/>
                      <a:pt x="56" y="13"/>
                    </a:cubicBezTo>
                    <a:cubicBezTo>
                      <a:pt x="56" y="12"/>
                      <a:pt x="56" y="12"/>
                      <a:pt x="57" y="11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57" y="11"/>
                      <a:pt x="58" y="10"/>
                      <a:pt x="60" y="9"/>
                    </a:cubicBezTo>
                    <a:cubicBezTo>
                      <a:pt x="62" y="9"/>
                      <a:pt x="64" y="9"/>
                      <a:pt x="65" y="9"/>
                    </a:cubicBezTo>
                    <a:cubicBezTo>
                      <a:pt x="65" y="9"/>
                      <a:pt x="65" y="9"/>
                      <a:pt x="65" y="9"/>
                    </a:cubicBezTo>
                    <a:cubicBezTo>
                      <a:pt x="66" y="9"/>
                      <a:pt x="66" y="9"/>
                      <a:pt x="66" y="9"/>
                    </a:cubicBezTo>
                    <a:cubicBezTo>
                      <a:pt x="66" y="8"/>
                      <a:pt x="66" y="8"/>
                      <a:pt x="66" y="8"/>
                    </a:cubicBezTo>
                    <a:cubicBezTo>
                      <a:pt x="66" y="8"/>
                      <a:pt x="66" y="8"/>
                      <a:pt x="66" y="8"/>
                    </a:cubicBezTo>
                    <a:cubicBezTo>
                      <a:pt x="66" y="9"/>
                      <a:pt x="66" y="9"/>
                      <a:pt x="66" y="9"/>
                    </a:cubicBezTo>
                    <a:cubicBezTo>
                      <a:pt x="66" y="8"/>
                      <a:pt x="66" y="8"/>
                      <a:pt x="66" y="8"/>
                    </a:cubicBezTo>
                    <a:cubicBezTo>
                      <a:pt x="66" y="8"/>
                      <a:pt x="66" y="8"/>
                      <a:pt x="66" y="8"/>
                    </a:cubicBezTo>
                    <a:cubicBezTo>
                      <a:pt x="66" y="8"/>
                      <a:pt x="66" y="8"/>
                      <a:pt x="66" y="8"/>
                    </a:cubicBezTo>
                    <a:cubicBezTo>
                      <a:pt x="66" y="8"/>
                      <a:pt x="66" y="8"/>
                      <a:pt x="66" y="8"/>
                    </a:cubicBezTo>
                    <a:cubicBezTo>
                      <a:pt x="66" y="8"/>
                      <a:pt x="66" y="8"/>
                      <a:pt x="66" y="8"/>
                    </a:cubicBezTo>
                    <a:cubicBezTo>
                      <a:pt x="66" y="8"/>
                      <a:pt x="66" y="8"/>
                      <a:pt x="66" y="8"/>
                    </a:cubicBezTo>
                    <a:cubicBezTo>
                      <a:pt x="66" y="8"/>
                      <a:pt x="66" y="8"/>
                      <a:pt x="66" y="8"/>
                    </a:cubicBezTo>
                    <a:cubicBezTo>
                      <a:pt x="66" y="8"/>
                      <a:pt x="66" y="9"/>
                      <a:pt x="66" y="11"/>
                    </a:cubicBezTo>
                    <a:cubicBezTo>
                      <a:pt x="66" y="12"/>
                      <a:pt x="66" y="12"/>
                      <a:pt x="66" y="12"/>
                    </a:cubicBezTo>
                    <a:cubicBezTo>
                      <a:pt x="70" y="12"/>
                      <a:pt x="70" y="12"/>
                      <a:pt x="70" y="12"/>
                    </a:cubicBezTo>
                    <a:cubicBezTo>
                      <a:pt x="66" y="12"/>
                      <a:pt x="66" y="12"/>
                      <a:pt x="66" y="12"/>
                    </a:cubicBezTo>
                    <a:cubicBezTo>
                      <a:pt x="66" y="12"/>
                      <a:pt x="66" y="12"/>
                      <a:pt x="66" y="13"/>
                    </a:cubicBezTo>
                    <a:cubicBezTo>
                      <a:pt x="65" y="15"/>
                      <a:pt x="64" y="17"/>
                      <a:pt x="63" y="20"/>
                    </a:cubicBezTo>
                    <a:cubicBezTo>
                      <a:pt x="61" y="24"/>
                      <a:pt x="59" y="28"/>
                      <a:pt x="57" y="32"/>
                    </a:cubicBezTo>
                    <a:cubicBezTo>
                      <a:pt x="56" y="33"/>
                      <a:pt x="55" y="35"/>
                      <a:pt x="55" y="36"/>
                    </a:cubicBezTo>
                    <a:cubicBezTo>
                      <a:pt x="54" y="37"/>
                      <a:pt x="54" y="37"/>
                      <a:pt x="54" y="37"/>
                    </a:cubicBezTo>
                    <a:cubicBezTo>
                      <a:pt x="58" y="40"/>
                      <a:pt x="58" y="40"/>
                      <a:pt x="58" y="40"/>
                    </a:cubicBezTo>
                    <a:cubicBezTo>
                      <a:pt x="54" y="37"/>
                      <a:pt x="54" y="37"/>
                      <a:pt x="54" y="37"/>
                    </a:cubicBezTo>
                    <a:cubicBezTo>
                      <a:pt x="43" y="48"/>
                      <a:pt x="43" y="48"/>
                      <a:pt x="43" y="48"/>
                    </a:cubicBezTo>
                    <a:cubicBezTo>
                      <a:pt x="43" y="49"/>
                      <a:pt x="43" y="49"/>
                      <a:pt x="43" y="49"/>
                    </a:cubicBezTo>
                    <a:cubicBezTo>
                      <a:pt x="43" y="50"/>
                      <a:pt x="43" y="50"/>
                      <a:pt x="43" y="50"/>
                    </a:cubicBezTo>
                    <a:cubicBezTo>
                      <a:pt x="43" y="50"/>
                      <a:pt x="43" y="52"/>
                      <a:pt x="44" y="54"/>
                    </a:cubicBezTo>
                    <a:cubicBezTo>
                      <a:pt x="44" y="56"/>
                      <a:pt x="45" y="58"/>
                      <a:pt x="47" y="60"/>
                    </a:cubicBezTo>
                    <a:cubicBezTo>
                      <a:pt x="48" y="61"/>
                      <a:pt x="49" y="61"/>
                      <a:pt x="50" y="62"/>
                    </a:cubicBezTo>
                    <a:cubicBezTo>
                      <a:pt x="52" y="62"/>
                      <a:pt x="53" y="62"/>
                      <a:pt x="54" y="62"/>
                    </a:cubicBezTo>
                    <a:cubicBezTo>
                      <a:pt x="55" y="62"/>
                      <a:pt x="55" y="62"/>
                      <a:pt x="56" y="62"/>
                    </a:cubicBezTo>
                    <a:cubicBezTo>
                      <a:pt x="56" y="62"/>
                      <a:pt x="56" y="62"/>
                      <a:pt x="56" y="62"/>
                    </a:cubicBezTo>
                    <a:cubicBezTo>
                      <a:pt x="56" y="62"/>
                      <a:pt x="56" y="62"/>
                      <a:pt x="56" y="62"/>
                    </a:cubicBezTo>
                    <a:cubicBezTo>
                      <a:pt x="56" y="62"/>
                      <a:pt x="56" y="62"/>
                      <a:pt x="56" y="62"/>
                    </a:cubicBezTo>
                    <a:cubicBezTo>
                      <a:pt x="56" y="62"/>
                      <a:pt x="56" y="62"/>
                      <a:pt x="56" y="62"/>
                    </a:cubicBezTo>
                    <a:cubicBezTo>
                      <a:pt x="56" y="62"/>
                      <a:pt x="56" y="62"/>
                      <a:pt x="56" y="62"/>
                    </a:cubicBezTo>
                    <a:cubicBezTo>
                      <a:pt x="56" y="62"/>
                      <a:pt x="56" y="62"/>
                      <a:pt x="56" y="62"/>
                    </a:cubicBezTo>
                    <a:cubicBezTo>
                      <a:pt x="57" y="62"/>
                      <a:pt x="57" y="62"/>
                      <a:pt x="57" y="62"/>
                    </a:cubicBezTo>
                    <a:cubicBezTo>
                      <a:pt x="56" y="62"/>
                      <a:pt x="56" y="62"/>
                      <a:pt x="56" y="62"/>
                    </a:cubicBezTo>
                    <a:cubicBezTo>
                      <a:pt x="56" y="62"/>
                      <a:pt x="56" y="62"/>
                      <a:pt x="56" y="62"/>
                    </a:cubicBezTo>
                    <a:cubicBezTo>
                      <a:pt x="57" y="62"/>
                      <a:pt x="57" y="62"/>
                      <a:pt x="57" y="62"/>
                    </a:cubicBezTo>
                    <a:cubicBezTo>
                      <a:pt x="56" y="62"/>
                      <a:pt x="56" y="62"/>
                      <a:pt x="56" y="62"/>
                    </a:cubicBezTo>
                    <a:cubicBezTo>
                      <a:pt x="56" y="62"/>
                      <a:pt x="56" y="62"/>
                      <a:pt x="56" y="62"/>
                    </a:cubicBezTo>
                    <a:cubicBezTo>
                      <a:pt x="56" y="62"/>
                      <a:pt x="56" y="62"/>
                      <a:pt x="56" y="62"/>
                    </a:cubicBezTo>
                    <a:cubicBezTo>
                      <a:pt x="56" y="62"/>
                      <a:pt x="56" y="62"/>
                      <a:pt x="56" y="62"/>
                    </a:cubicBezTo>
                    <a:cubicBezTo>
                      <a:pt x="56" y="62"/>
                      <a:pt x="56" y="62"/>
                      <a:pt x="56" y="62"/>
                    </a:cubicBezTo>
                    <a:cubicBezTo>
                      <a:pt x="56" y="62"/>
                      <a:pt x="56" y="62"/>
                      <a:pt x="56" y="62"/>
                    </a:cubicBezTo>
                    <a:cubicBezTo>
                      <a:pt x="56" y="62"/>
                      <a:pt x="56" y="62"/>
                      <a:pt x="56" y="63"/>
                    </a:cubicBezTo>
                    <a:cubicBezTo>
                      <a:pt x="56" y="65"/>
                      <a:pt x="56" y="67"/>
                      <a:pt x="57" y="68"/>
                    </a:cubicBezTo>
                    <a:cubicBezTo>
                      <a:pt x="58" y="70"/>
                      <a:pt x="59" y="72"/>
                      <a:pt x="60" y="72"/>
                    </a:cubicBezTo>
                    <a:cubicBezTo>
                      <a:pt x="60" y="73"/>
                      <a:pt x="60" y="73"/>
                      <a:pt x="60" y="73"/>
                    </a:cubicBezTo>
                    <a:cubicBezTo>
                      <a:pt x="60" y="73"/>
                      <a:pt x="60" y="74"/>
                      <a:pt x="60" y="74"/>
                    </a:cubicBezTo>
                    <a:cubicBezTo>
                      <a:pt x="60" y="74"/>
                      <a:pt x="60" y="75"/>
                      <a:pt x="60" y="75"/>
                    </a:cubicBezTo>
                    <a:cubicBezTo>
                      <a:pt x="60" y="79"/>
                      <a:pt x="60" y="80"/>
                      <a:pt x="59" y="81"/>
                    </a:cubicBezTo>
                    <a:cubicBezTo>
                      <a:pt x="59" y="82"/>
                      <a:pt x="59" y="82"/>
                      <a:pt x="59" y="83"/>
                    </a:cubicBezTo>
                    <a:cubicBezTo>
                      <a:pt x="59" y="84"/>
                      <a:pt x="58" y="85"/>
                      <a:pt x="57" y="86"/>
                    </a:cubicBezTo>
                    <a:cubicBezTo>
                      <a:pt x="56" y="88"/>
                      <a:pt x="55" y="90"/>
                      <a:pt x="52" y="92"/>
                    </a:cubicBezTo>
                    <a:cubicBezTo>
                      <a:pt x="50" y="94"/>
                      <a:pt x="47" y="95"/>
                      <a:pt x="45" y="96"/>
                    </a:cubicBezTo>
                    <a:cubicBezTo>
                      <a:pt x="44" y="97"/>
                      <a:pt x="42" y="97"/>
                      <a:pt x="41" y="97"/>
                    </a:cubicBezTo>
                    <a:cubicBezTo>
                      <a:pt x="37" y="97"/>
                      <a:pt x="32" y="96"/>
                      <a:pt x="28" y="95"/>
                    </a:cubicBezTo>
                    <a:cubicBezTo>
                      <a:pt x="28" y="95"/>
                      <a:pt x="28" y="95"/>
                      <a:pt x="28" y="95"/>
                    </a:cubicBezTo>
                    <a:cubicBezTo>
                      <a:pt x="25" y="94"/>
                      <a:pt x="22" y="92"/>
                      <a:pt x="20" y="91"/>
                    </a:cubicBezTo>
                    <a:cubicBezTo>
                      <a:pt x="18" y="90"/>
                      <a:pt x="17" y="90"/>
                      <a:pt x="16" y="89"/>
                    </a:cubicBezTo>
                    <a:cubicBezTo>
                      <a:pt x="16" y="89"/>
                      <a:pt x="16" y="89"/>
                      <a:pt x="15" y="89"/>
                    </a:cubicBezTo>
                    <a:cubicBezTo>
                      <a:pt x="15" y="88"/>
                      <a:pt x="15" y="88"/>
                      <a:pt x="15" y="88"/>
                    </a:cubicBezTo>
                    <a:cubicBezTo>
                      <a:pt x="15" y="88"/>
                      <a:pt x="15" y="88"/>
                      <a:pt x="15" y="88"/>
                    </a:cubicBezTo>
                    <a:cubicBezTo>
                      <a:pt x="15" y="88"/>
                      <a:pt x="15" y="88"/>
                      <a:pt x="15" y="88"/>
                    </a:cubicBezTo>
                    <a:cubicBezTo>
                      <a:pt x="15" y="88"/>
                      <a:pt x="15" y="88"/>
                      <a:pt x="15" y="88"/>
                    </a:cubicBezTo>
                    <a:cubicBezTo>
                      <a:pt x="13" y="92"/>
                      <a:pt x="13" y="92"/>
                      <a:pt x="13" y="92"/>
                    </a:cubicBezTo>
                    <a:cubicBezTo>
                      <a:pt x="10" y="96"/>
                      <a:pt x="10" y="96"/>
                      <a:pt x="10" y="96"/>
                    </a:cubicBezTo>
                    <a:cubicBezTo>
                      <a:pt x="10" y="96"/>
                      <a:pt x="12" y="97"/>
                      <a:pt x="15" y="99"/>
                    </a:cubicBezTo>
                    <a:cubicBezTo>
                      <a:pt x="18" y="100"/>
                      <a:pt x="22" y="102"/>
                      <a:pt x="26" y="103"/>
                    </a:cubicBezTo>
                    <a:cubicBezTo>
                      <a:pt x="26" y="103"/>
                      <a:pt x="26" y="103"/>
                      <a:pt x="26" y="103"/>
                    </a:cubicBezTo>
                    <a:cubicBezTo>
                      <a:pt x="30" y="104"/>
                      <a:pt x="35" y="106"/>
                      <a:pt x="41" y="106"/>
                    </a:cubicBezTo>
                    <a:cubicBezTo>
                      <a:pt x="43" y="106"/>
                      <a:pt x="46" y="105"/>
                      <a:pt x="48" y="104"/>
                    </a:cubicBezTo>
                    <a:cubicBezTo>
                      <a:pt x="51" y="103"/>
                      <a:pt x="54" y="101"/>
                      <a:pt x="58" y="99"/>
                    </a:cubicBezTo>
                    <a:cubicBezTo>
                      <a:pt x="61" y="97"/>
                      <a:pt x="63" y="94"/>
                      <a:pt x="65" y="90"/>
                    </a:cubicBezTo>
                    <a:cubicBezTo>
                      <a:pt x="66" y="89"/>
                      <a:pt x="67" y="88"/>
                      <a:pt x="67" y="86"/>
                    </a:cubicBezTo>
                    <a:cubicBezTo>
                      <a:pt x="68" y="85"/>
                      <a:pt x="68" y="83"/>
                      <a:pt x="68" y="82"/>
                    </a:cubicBezTo>
                    <a:cubicBezTo>
                      <a:pt x="69" y="80"/>
                      <a:pt x="69" y="79"/>
                      <a:pt x="69" y="76"/>
                    </a:cubicBezTo>
                    <a:cubicBezTo>
                      <a:pt x="69" y="76"/>
                      <a:pt x="69" y="75"/>
                      <a:pt x="69" y="74"/>
                    </a:cubicBezTo>
                    <a:cubicBezTo>
                      <a:pt x="69" y="72"/>
                      <a:pt x="69" y="71"/>
                      <a:pt x="68" y="69"/>
                    </a:cubicBezTo>
                    <a:cubicBezTo>
                      <a:pt x="67" y="67"/>
                      <a:pt x="66" y="66"/>
                      <a:pt x="66" y="66"/>
                    </a:cubicBezTo>
                    <a:cubicBezTo>
                      <a:pt x="65" y="65"/>
                      <a:pt x="65" y="64"/>
                      <a:pt x="65" y="62"/>
                    </a:cubicBezTo>
                    <a:cubicBezTo>
                      <a:pt x="65" y="61"/>
                      <a:pt x="64" y="60"/>
                      <a:pt x="64" y="59"/>
                    </a:cubicBezTo>
                    <a:cubicBezTo>
                      <a:pt x="63" y="57"/>
                      <a:pt x="62" y="55"/>
                      <a:pt x="60" y="55"/>
                    </a:cubicBezTo>
                    <a:cubicBezTo>
                      <a:pt x="59" y="54"/>
                      <a:pt x="58" y="54"/>
                      <a:pt x="57" y="54"/>
                    </a:cubicBezTo>
                    <a:cubicBezTo>
                      <a:pt x="55" y="53"/>
                      <a:pt x="54" y="53"/>
                      <a:pt x="54" y="53"/>
                    </a:cubicBezTo>
                    <a:cubicBezTo>
                      <a:pt x="53" y="53"/>
                      <a:pt x="53" y="53"/>
                      <a:pt x="53" y="53"/>
                    </a:cubicBezTo>
                    <a:cubicBezTo>
                      <a:pt x="53" y="54"/>
                      <a:pt x="53" y="54"/>
                      <a:pt x="53" y="54"/>
                    </a:cubicBezTo>
                    <a:cubicBezTo>
                      <a:pt x="53" y="53"/>
                      <a:pt x="53" y="53"/>
                      <a:pt x="53" y="53"/>
                    </a:cubicBezTo>
                    <a:cubicBezTo>
                      <a:pt x="53" y="53"/>
                      <a:pt x="53" y="53"/>
                      <a:pt x="53" y="53"/>
                    </a:cubicBezTo>
                    <a:cubicBezTo>
                      <a:pt x="53" y="54"/>
                      <a:pt x="53" y="54"/>
                      <a:pt x="53" y="54"/>
                    </a:cubicBezTo>
                    <a:cubicBezTo>
                      <a:pt x="53" y="53"/>
                      <a:pt x="53" y="53"/>
                      <a:pt x="53" y="53"/>
                    </a:cubicBezTo>
                    <a:cubicBezTo>
                      <a:pt x="53" y="54"/>
                      <a:pt x="53" y="54"/>
                      <a:pt x="53" y="54"/>
                    </a:cubicBezTo>
                    <a:cubicBezTo>
                      <a:pt x="53" y="53"/>
                      <a:pt x="53" y="53"/>
                      <a:pt x="53" y="53"/>
                    </a:cubicBezTo>
                    <a:cubicBezTo>
                      <a:pt x="53" y="53"/>
                      <a:pt x="53" y="53"/>
                      <a:pt x="53" y="53"/>
                    </a:cubicBezTo>
                    <a:cubicBezTo>
                      <a:pt x="53" y="54"/>
                      <a:pt x="53" y="54"/>
                      <a:pt x="53" y="54"/>
                    </a:cubicBezTo>
                    <a:cubicBezTo>
                      <a:pt x="53" y="53"/>
                      <a:pt x="53" y="53"/>
                      <a:pt x="53" y="53"/>
                    </a:cubicBezTo>
                    <a:cubicBezTo>
                      <a:pt x="53" y="53"/>
                      <a:pt x="53" y="52"/>
                      <a:pt x="52" y="52"/>
                    </a:cubicBezTo>
                    <a:cubicBezTo>
                      <a:pt x="52" y="51"/>
                      <a:pt x="52" y="50"/>
                      <a:pt x="52" y="50"/>
                    </a:cubicBezTo>
                    <a:cubicBezTo>
                      <a:pt x="52" y="50"/>
                      <a:pt x="52" y="50"/>
                      <a:pt x="52" y="50"/>
                    </a:cubicBezTo>
                    <a:cubicBezTo>
                      <a:pt x="50" y="50"/>
                      <a:pt x="50" y="50"/>
                      <a:pt x="50" y="50"/>
                    </a:cubicBezTo>
                    <a:cubicBezTo>
                      <a:pt x="52" y="50"/>
                      <a:pt x="52" y="50"/>
                      <a:pt x="52" y="50"/>
                    </a:cubicBezTo>
                    <a:cubicBezTo>
                      <a:pt x="52" y="50"/>
                      <a:pt x="52" y="50"/>
                      <a:pt x="52" y="50"/>
                    </a:cubicBezTo>
                    <a:cubicBezTo>
                      <a:pt x="50" y="50"/>
                      <a:pt x="50" y="50"/>
                      <a:pt x="50" y="50"/>
                    </a:cubicBezTo>
                    <a:cubicBezTo>
                      <a:pt x="52" y="50"/>
                      <a:pt x="52" y="50"/>
                      <a:pt x="52" y="50"/>
                    </a:cubicBezTo>
                    <a:cubicBezTo>
                      <a:pt x="48" y="50"/>
                      <a:pt x="48" y="50"/>
                      <a:pt x="48" y="50"/>
                    </a:cubicBezTo>
                    <a:cubicBezTo>
                      <a:pt x="51" y="53"/>
                      <a:pt x="51" y="53"/>
                      <a:pt x="51" y="53"/>
                    </a:cubicBezTo>
                    <a:cubicBezTo>
                      <a:pt x="61" y="42"/>
                      <a:pt x="61" y="42"/>
                      <a:pt x="61" y="42"/>
                    </a:cubicBezTo>
                    <a:cubicBezTo>
                      <a:pt x="61" y="42"/>
                      <a:pt x="61" y="42"/>
                      <a:pt x="61" y="42"/>
                    </a:cubicBezTo>
                    <a:cubicBezTo>
                      <a:pt x="61" y="42"/>
                      <a:pt x="65" y="36"/>
                      <a:pt x="68" y="30"/>
                    </a:cubicBezTo>
                    <a:cubicBezTo>
                      <a:pt x="70" y="27"/>
                      <a:pt x="71" y="23"/>
                      <a:pt x="72" y="20"/>
                    </a:cubicBezTo>
                    <a:cubicBezTo>
                      <a:pt x="73" y="19"/>
                      <a:pt x="74" y="17"/>
                      <a:pt x="74" y="16"/>
                    </a:cubicBezTo>
                    <a:cubicBezTo>
                      <a:pt x="74" y="14"/>
                      <a:pt x="75" y="13"/>
                      <a:pt x="75" y="12"/>
                    </a:cubicBezTo>
                    <a:cubicBezTo>
                      <a:pt x="75" y="12"/>
                      <a:pt x="75" y="12"/>
                      <a:pt x="75" y="12"/>
                    </a:cubicBezTo>
                    <a:cubicBezTo>
                      <a:pt x="75" y="11"/>
                      <a:pt x="75" y="11"/>
                      <a:pt x="75" y="11"/>
                    </a:cubicBezTo>
                    <a:cubicBezTo>
                      <a:pt x="75" y="11"/>
                      <a:pt x="75" y="11"/>
                      <a:pt x="75" y="11"/>
                    </a:cubicBezTo>
                    <a:cubicBezTo>
                      <a:pt x="75" y="10"/>
                      <a:pt x="75" y="8"/>
                      <a:pt x="74" y="7"/>
                    </a:cubicBezTo>
                    <a:cubicBezTo>
                      <a:pt x="74" y="6"/>
                      <a:pt x="74" y="5"/>
                      <a:pt x="73" y="4"/>
                    </a:cubicBezTo>
                    <a:cubicBezTo>
                      <a:pt x="72" y="2"/>
                      <a:pt x="71" y="1"/>
                      <a:pt x="69" y="0"/>
                    </a:cubicBezTo>
                    <a:cubicBezTo>
                      <a:pt x="68" y="0"/>
                      <a:pt x="66" y="0"/>
                      <a:pt x="65" y="0"/>
                    </a:cubicBezTo>
                    <a:cubicBezTo>
                      <a:pt x="65" y="0"/>
                      <a:pt x="65" y="0"/>
                      <a:pt x="65" y="0"/>
                    </a:cubicBezTo>
                    <a:cubicBezTo>
                      <a:pt x="62" y="0"/>
                      <a:pt x="60" y="0"/>
                      <a:pt x="57" y="1"/>
                    </a:cubicBezTo>
                    <a:cubicBezTo>
                      <a:pt x="55" y="2"/>
                      <a:pt x="53" y="3"/>
                      <a:pt x="51" y="5"/>
                    </a:cubicBezTo>
                    <a:cubicBezTo>
                      <a:pt x="50" y="5"/>
                      <a:pt x="50" y="6"/>
                      <a:pt x="49" y="6"/>
                    </a:cubicBezTo>
                    <a:cubicBezTo>
                      <a:pt x="48" y="8"/>
                      <a:pt x="46" y="11"/>
                      <a:pt x="44" y="14"/>
                    </a:cubicBezTo>
                    <a:cubicBezTo>
                      <a:pt x="42" y="17"/>
                      <a:pt x="40" y="20"/>
                      <a:pt x="38" y="23"/>
                    </a:cubicBezTo>
                    <a:cubicBezTo>
                      <a:pt x="36" y="25"/>
                      <a:pt x="35" y="26"/>
                      <a:pt x="34" y="27"/>
                    </a:cubicBezTo>
                    <a:cubicBezTo>
                      <a:pt x="33" y="28"/>
                      <a:pt x="33" y="29"/>
                      <a:pt x="32" y="29"/>
                    </a:cubicBezTo>
                    <a:cubicBezTo>
                      <a:pt x="32" y="30"/>
                      <a:pt x="32" y="30"/>
                      <a:pt x="31" y="31"/>
                    </a:cubicBezTo>
                    <a:cubicBezTo>
                      <a:pt x="31" y="31"/>
                      <a:pt x="29" y="32"/>
                      <a:pt x="27" y="33"/>
                    </a:cubicBezTo>
                    <a:cubicBezTo>
                      <a:pt x="22" y="35"/>
                      <a:pt x="19" y="37"/>
                      <a:pt x="15" y="39"/>
                    </a:cubicBezTo>
                    <a:cubicBezTo>
                      <a:pt x="12" y="42"/>
                      <a:pt x="9" y="46"/>
                      <a:pt x="6" y="51"/>
                    </a:cubicBezTo>
                    <a:cubicBezTo>
                      <a:pt x="1" y="59"/>
                      <a:pt x="0" y="66"/>
                      <a:pt x="0" y="73"/>
                    </a:cubicBezTo>
                    <a:cubicBezTo>
                      <a:pt x="0" y="75"/>
                      <a:pt x="0" y="77"/>
                      <a:pt x="0" y="80"/>
                    </a:cubicBezTo>
                    <a:cubicBezTo>
                      <a:pt x="0" y="85"/>
                      <a:pt x="3" y="89"/>
                      <a:pt x="6" y="92"/>
                    </a:cubicBezTo>
                    <a:cubicBezTo>
                      <a:pt x="8" y="94"/>
                      <a:pt x="10" y="96"/>
                      <a:pt x="11" y="96"/>
                    </a:cubicBezTo>
                    <a:cubicBezTo>
                      <a:pt x="13" y="92"/>
                      <a:pt x="13" y="92"/>
                      <a:pt x="13" y="92"/>
                    </a:cubicBezTo>
                    <a:cubicBezTo>
                      <a:pt x="10" y="96"/>
                      <a:pt x="10" y="96"/>
                      <a:pt x="10" y="96"/>
                    </a:cubicBezTo>
                    <a:lnTo>
                      <a:pt x="13" y="92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6" name="Freeform 1227">
                <a:extLst>
                  <a:ext uri="{FF2B5EF4-FFF2-40B4-BE49-F238E27FC236}">
                    <a16:creationId xmlns="" xmlns:a16="http://schemas.microsoft.com/office/drawing/2014/main" id="{7B5BF8D1-5533-4B14-8C45-E13D4C9F38DF}"/>
                  </a:ext>
                </a:extLst>
              </p:cNvPr>
              <p:cNvSpPr/>
              <p:nvPr/>
            </p:nvSpPr>
            <p:spPr bwMode="auto">
              <a:xfrm>
                <a:off x="4411840" y="1728042"/>
                <a:ext cx="323540" cy="883698"/>
              </a:xfrm>
              <a:custGeom>
                <a:avLst/>
                <a:gdLst>
                  <a:gd name="T0" fmla="*/ 126 w 148"/>
                  <a:gd name="T1" fmla="*/ 9 h 404"/>
                  <a:gd name="T2" fmla="*/ 91 w 148"/>
                  <a:gd name="T3" fmla="*/ 307 h 404"/>
                  <a:gd name="T4" fmla="*/ 86 w 148"/>
                  <a:gd name="T5" fmla="*/ 381 h 404"/>
                  <a:gd name="T6" fmla="*/ 68 w 148"/>
                  <a:gd name="T7" fmla="*/ 389 h 404"/>
                  <a:gd name="T8" fmla="*/ 20 w 148"/>
                  <a:gd name="T9" fmla="*/ 391 h 404"/>
                  <a:gd name="T10" fmla="*/ 13 w 148"/>
                  <a:gd name="T11" fmla="*/ 402 h 404"/>
                  <a:gd name="T12" fmla="*/ 92 w 148"/>
                  <a:gd name="T13" fmla="*/ 393 h 404"/>
                  <a:gd name="T14" fmla="*/ 111 w 148"/>
                  <a:gd name="T15" fmla="*/ 342 h 404"/>
                  <a:gd name="T16" fmla="*/ 146 w 148"/>
                  <a:gd name="T17" fmla="*/ 6 h 404"/>
                  <a:gd name="T18" fmla="*/ 126 w 148"/>
                  <a:gd name="T19" fmla="*/ 9 h 4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8" h="404">
                    <a:moveTo>
                      <a:pt x="126" y="9"/>
                    </a:moveTo>
                    <a:cubicBezTo>
                      <a:pt x="91" y="105"/>
                      <a:pt x="91" y="207"/>
                      <a:pt x="91" y="307"/>
                    </a:cubicBezTo>
                    <a:cubicBezTo>
                      <a:pt x="91" y="329"/>
                      <a:pt x="97" y="361"/>
                      <a:pt x="86" y="381"/>
                    </a:cubicBezTo>
                    <a:cubicBezTo>
                      <a:pt x="82" y="388"/>
                      <a:pt x="74" y="388"/>
                      <a:pt x="68" y="389"/>
                    </a:cubicBezTo>
                    <a:cubicBezTo>
                      <a:pt x="52" y="391"/>
                      <a:pt x="36" y="391"/>
                      <a:pt x="20" y="391"/>
                    </a:cubicBezTo>
                    <a:cubicBezTo>
                      <a:pt x="13" y="392"/>
                      <a:pt x="0" y="403"/>
                      <a:pt x="13" y="402"/>
                    </a:cubicBezTo>
                    <a:cubicBezTo>
                      <a:pt x="38" y="401"/>
                      <a:pt x="69" y="404"/>
                      <a:pt x="92" y="393"/>
                    </a:cubicBezTo>
                    <a:cubicBezTo>
                      <a:pt x="111" y="383"/>
                      <a:pt x="110" y="361"/>
                      <a:pt x="111" y="342"/>
                    </a:cubicBezTo>
                    <a:cubicBezTo>
                      <a:pt x="112" y="229"/>
                      <a:pt x="107" y="114"/>
                      <a:pt x="146" y="6"/>
                    </a:cubicBezTo>
                    <a:cubicBezTo>
                      <a:pt x="148" y="0"/>
                      <a:pt x="128" y="2"/>
                      <a:pt x="126" y="9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7" name="Freeform 1228">
                <a:extLst>
                  <a:ext uri="{FF2B5EF4-FFF2-40B4-BE49-F238E27FC236}">
                    <a16:creationId xmlns="" xmlns:a16="http://schemas.microsoft.com/office/drawing/2014/main" id="{995A40FD-CDA6-47C7-9EF8-788FC958809F}"/>
                  </a:ext>
                </a:extLst>
              </p:cNvPr>
              <p:cNvSpPr/>
              <p:nvPr/>
            </p:nvSpPr>
            <p:spPr bwMode="auto">
              <a:xfrm>
                <a:off x="4753086" y="1758625"/>
                <a:ext cx="289737" cy="898185"/>
              </a:xfrm>
              <a:custGeom>
                <a:avLst/>
                <a:gdLst>
                  <a:gd name="T0" fmla="*/ 2 w 132"/>
                  <a:gd name="T1" fmla="*/ 11 h 410"/>
                  <a:gd name="T2" fmla="*/ 24 w 132"/>
                  <a:gd name="T3" fmla="*/ 337 h 410"/>
                  <a:gd name="T4" fmla="*/ 34 w 132"/>
                  <a:gd name="T5" fmla="*/ 395 h 410"/>
                  <a:gd name="T6" fmla="*/ 109 w 132"/>
                  <a:gd name="T7" fmla="*/ 409 h 410"/>
                  <a:gd name="T8" fmla="*/ 121 w 132"/>
                  <a:gd name="T9" fmla="*/ 400 h 410"/>
                  <a:gd name="T10" fmla="*/ 50 w 132"/>
                  <a:gd name="T11" fmla="*/ 386 h 410"/>
                  <a:gd name="T12" fmla="*/ 44 w 132"/>
                  <a:gd name="T13" fmla="*/ 324 h 410"/>
                  <a:gd name="T14" fmla="*/ 22 w 132"/>
                  <a:gd name="T15" fmla="*/ 6 h 410"/>
                  <a:gd name="T16" fmla="*/ 2 w 132"/>
                  <a:gd name="T17" fmla="*/ 11 h 4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2" h="410">
                    <a:moveTo>
                      <a:pt x="2" y="11"/>
                    </a:moveTo>
                    <a:cubicBezTo>
                      <a:pt x="35" y="117"/>
                      <a:pt x="29" y="228"/>
                      <a:pt x="24" y="337"/>
                    </a:cubicBezTo>
                    <a:cubicBezTo>
                      <a:pt x="23" y="355"/>
                      <a:pt x="18" y="383"/>
                      <a:pt x="34" y="395"/>
                    </a:cubicBezTo>
                    <a:cubicBezTo>
                      <a:pt x="52" y="410"/>
                      <a:pt x="87" y="407"/>
                      <a:pt x="109" y="409"/>
                    </a:cubicBezTo>
                    <a:cubicBezTo>
                      <a:pt x="114" y="410"/>
                      <a:pt x="132" y="401"/>
                      <a:pt x="121" y="400"/>
                    </a:cubicBezTo>
                    <a:cubicBezTo>
                      <a:pt x="101" y="398"/>
                      <a:pt x="66" y="401"/>
                      <a:pt x="50" y="386"/>
                    </a:cubicBezTo>
                    <a:cubicBezTo>
                      <a:pt x="36" y="373"/>
                      <a:pt x="43" y="340"/>
                      <a:pt x="44" y="324"/>
                    </a:cubicBezTo>
                    <a:cubicBezTo>
                      <a:pt x="49" y="217"/>
                      <a:pt x="54" y="109"/>
                      <a:pt x="22" y="6"/>
                    </a:cubicBezTo>
                    <a:cubicBezTo>
                      <a:pt x="20" y="0"/>
                      <a:pt x="0" y="5"/>
                      <a:pt x="2" y="1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8" name="Freeform 1229">
                <a:extLst>
                  <a:ext uri="{FF2B5EF4-FFF2-40B4-BE49-F238E27FC236}">
                    <a16:creationId xmlns="" xmlns:a16="http://schemas.microsoft.com/office/drawing/2014/main" id="{A493ECBB-A5FA-4F20-A958-ADE50DB11BDE}"/>
                  </a:ext>
                </a:extLst>
              </p:cNvPr>
              <p:cNvSpPr/>
              <p:nvPr/>
            </p:nvSpPr>
            <p:spPr bwMode="auto">
              <a:xfrm>
                <a:off x="4188099" y="704304"/>
                <a:ext cx="230180" cy="175452"/>
              </a:xfrm>
              <a:custGeom>
                <a:avLst/>
                <a:gdLst>
                  <a:gd name="T0" fmla="*/ 0 w 143"/>
                  <a:gd name="T1" fmla="*/ 4 h 109"/>
                  <a:gd name="T2" fmla="*/ 140 w 143"/>
                  <a:gd name="T3" fmla="*/ 109 h 109"/>
                  <a:gd name="T4" fmla="*/ 143 w 143"/>
                  <a:gd name="T5" fmla="*/ 105 h 109"/>
                  <a:gd name="T6" fmla="*/ 3 w 143"/>
                  <a:gd name="T7" fmla="*/ 0 h 109"/>
                  <a:gd name="T8" fmla="*/ 0 w 143"/>
                  <a:gd name="T9" fmla="*/ 4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3" h="109">
                    <a:moveTo>
                      <a:pt x="0" y="4"/>
                    </a:moveTo>
                    <a:lnTo>
                      <a:pt x="140" y="109"/>
                    </a:lnTo>
                    <a:lnTo>
                      <a:pt x="143" y="105"/>
                    </a:lnTo>
                    <a:lnTo>
                      <a:pt x="3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9" name="Freeform 1230">
                <a:extLst>
                  <a:ext uri="{FF2B5EF4-FFF2-40B4-BE49-F238E27FC236}">
                    <a16:creationId xmlns="" xmlns:a16="http://schemas.microsoft.com/office/drawing/2014/main" id="{C99E8022-5690-4D96-A5E7-D0E6022C1D08}"/>
                  </a:ext>
                </a:extLst>
              </p:cNvPr>
              <p:cNvSpPr/>
              <p:nvPr/>
            </p:nvSpPr>
            <p:spPr bwMode="auto">
              <a:xfrm>
                <a:off x="4188099" y="704304"/>
                <a:ext cx="230180" cy="175452"/>
              </a:xfrm>
              <a:custGeom>
                <a:avLst/>
                <a:gdLst>
                  <a:gd name="T0" fmla="*/ 0 w 143"/>
                  <a:gd name="T1" fmla="*/ 4 h 109"/>
                  <a:gd name="T2" fmla="*/ 140 w 143"/>
                  <a:gd name="T3" fmla="*/ 109 h 109"/>
                  <a:gd name="T4" fmla="*/ 143 w 143"/>
                  <a:gd name="T5" fmla="*/ 105 h 109"/>
                  <a:gd name="T6" fmla="*/ 3 w 143"/>
                  <a:gd name="T7" fmla="*/ 0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3" h="109">
                    <a:moveTo>
                      <a:pt x="0" y="4"/>
                    </a:moveTo>
                    <a:lnTo>
                      <a:pt x="140" y="109"/>
                    </a:lnTo>
                    <a:lnTo>
                      <a:pt x="143" y="105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0" name="Freeform 1231">
                <a:extLst>
                  <a:ext uri="{FF2B5EF4-FFF2-40B4-BE49-F238E27FC236}">
                    <a16:creationId xmlns="" xmlns:a16="http://schemas.microsoft.com/office/drawing/2014/main" id="{15988F30-D930-43BC-9DAE-05D3902D6C67}"/>
                  </a:ext>
                </a:extLst>
              </p:cNvPr>
              <p:cNvSpPr/>
              <p:nvPr/>
            </p:nvSpPr>
            <p:spPr bwMode="auto">
              <a:xfrm>
                <a:off x="4297555" y="625431"/>
                <a:ext cx="143259" cy="122333"/>
              </a:xfrm>
              <a:custGeom>
                <a:avLst/>
                <a:gdLst>
                  <a:gd name="T0" fmla="*/ 0 w 89"/>
                  <a:gd name="T1" fmla="*/ 4 h 76"/>
                  <a:gd name="T2" fmla="*/ 86 w 89"/>
                  <a:gd name="T3" fmla="*/ 76 h 76"/>
                  <a:gd name="T4" fmla="*/ 89 w 89"/>
                  <a:gd name="T5" fmla="*/ 72 h 76"/>
                  <a:gd name="T6" fmla="*/ 4 w 89"/>
                  <a:gd name="T7" fmla="*/ 0 h 76"/>
                  <a:gd name="T8" fmla="*/ 0 w 89"/>
                  <a:gd name="T9" fmla="*/ 4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9" h="76">
                    <a:moveTo>
                      <a:pt x="0" y="4"/>
                    </a:moveTo>
                    <a:lnTo>
                      <a:pt x="86" y="76"/>
                    </a:lnTo>
                    <a:lnTo>
                      <a:pt x="89" y="72"/>
                    </a:lnTo>
                    <a:lnTo>
                      <a:pt x="4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1" name="Freeform 1232">
                <a:extLst>
                  <a:ext uri="{FF2B5EF4-FFF2-40B4-BE49-F238E27FC236}">
                    <a16:creationId xmlns="" xmlns:a16="http://schemas.microsoft.com/office/drawing/2014/main" id="{8C5A5D7D-F649-4BB7-8199-1DE7A551F732}"/>
                  </a:ext>
                </a:extLst>
              </p:cNvPr>
              <p:cNvSpPr/>
              <p:nvPr/>
            </p:nvSpPr>
            <p:spPr bwMode="auto">
              <a:xfrm>
                <a:off x="4297555" y="625431"/>
                <a:ext cx="143259" cy="122333"/>
              </a:xfrm>
              <a:custGeom>
                <a:avLst/>
                <a:gdLst>
                  <a:gd name="T0" fmla="*/ 0 w 89"/>
                  <a:gd name="T1" fmla="*/ 4 h 76"/>
                  <a:gd name="T2" fmla="*/ 86 w 89"/>
                  <a:gd name="T3" fmla="*/ 76 h 76"/>
                  <a:gd name="T4" fmla="*/ 89 w 89"/>
                  <a:gd name="T5" fmla="*/ 72 h 76"/>
                  <a:gd name="T6" fmla="*/ 4 w 89"/>
                  <a:gd name="T7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9" h="76">
                    <a:moveTo>
                      <a:pt x="0" y="4"/>
                    </a:moveTo>
                    <a:lnTo>
                      <a:pt x="86" y="76"/>
                    </a:lnTo>
                    <a:lnTo>
                      <a:pt x="89" y="72"/>
                    </a:lnTo>
                    <a:lnTo>
                      <a:pt x="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2" name="Rectangle 1233">
                <a:extLst>
                  <a:ext uri="{FF2B5EF4-FFF2-40B4-BE49-F238E27FC236}">
                    <a16:creationId xmlns="" xmlns:a16="http://schemas.microsoft.com/office/drawing/2014/main" id="{AD2F34D3-CF36-41B0-94A6-6B5759543D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32766" y="702694"/>
                <a:ext cx="9658" cy="40241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3" name="Freeform 1234">
                <a:extLst>
                  <a:ext uri="{FF2B5EF4-FFF2-40B4-BE49-F238E27FC236}">
                    <a16:creationId xmlns="" xmlns:a16="http://schemas.microsoft.com/office/drawing/2014/main" id="{1DA97BD5-DAAE-4804-BBE9-6860B96E3A32}"/>
                  </a:ext>
                </a:extLst>
              </p:cNvPr>
              <p:cNvSpPr/>
              <p:nvPr/>
            </p:nvSpPr>
            <p:spPr bwMode="auto">
              <a:xfrm>
                <a:off x="4432766" y="702694"/>
                <a:ext cx="9658" cy="40241"/>
              </a:xfrm>
              <a:custGeom>
                <a:avLst/>
                <a:gdLst>
                  <a:gd name="T0" fmla="*/ 0 w 6"/>
                  <a:gd name="T1" fmla="*/ 0 h 25"/>
                  <a:gd name="T2" fmla="*/ 0 w 6"/>
                  <a:gd name="T3" fmla="*/ 25 h 25"/>
                  <a:gd name="T4" fmla="*/ 6 w 6"/>
                  <a:gd name="T5" fmla="*/ 25 h 25"/>
                  <a:gd name="T6" fmla="*/ 6 w 6"/>
                  <a:gd name="T7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25">
                    <a:moveTo>
                      <a:pt x="0" y="0"/>
                    </a:moveTo>
                    <a:lnTo>
                      <a:pt x="0" y="25"/>
                    </a:lnTo>
                    <a:lnTo>
                      <a:pt x="6" y="25"/>
                    </a:lnTo>
                    <a:lnTo>
                      <a:pt x="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4" name="Freeform 1235">
                <a:extLst>
                  <a:ext uri="{FF2B5EF4-FFF2-40B4-BE49-F238E27FC236}">
                    <a16:creationId xmlns="" xmlns:a16="http://schemas.microsoft.com/office/drawing/2014/main" id="{11D1C393-33DD-4089-AF5A-622BACDCA7C3}"/>
                  </a:ext>
                </a:extLst>
              </p:cNvPr>
              <p:cNvSpPr/>
              <p:nvPr/>
            </p:nvSpPr>
            <p:spPr bwMode="auto">
              <a:xfrm>
                <a:off x="4432766" y="709133"/>
                <a:ext cx="106237" cy="196377"/>
              </a:xfrm>
              <a:custGeom>
                <a:avLst/>
                <a:gdLst>
                  <a:gd name="T0" fmla="*/ 0 w 66"/>
                  <a:gd name="T1" fmla="*/ 2 h 122"/>
                  <a:gd name="T2" fmla="*/ 60 w 66"/>
                  <a:gd name="T3" fmla="*/ 122 h 122"/>
                  <a:gd name="T4" fmla="*/ 66 w 66"/>
                  <a:gd name="T5" fmla="*/ 119 h 122"/>
                  <a:gd name="T6" fmla="*/ 6 w 66"/>
                  <a:gd name="T7" fmla="*/ 0 h 122"/>
                  <a:gd name="T8" fmla="*/ 0 w 66"/>
                  <a:gd name="T9" fmla="*/ 2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" h="122">
                    <a:moveTo>
                      <a:pt x="0" y="2"/>
                    </a:moveTo>
                    <a:lnTo>
                      <a:pt x="60" y="122"/>
                    </a:lnTo>
                    <a:lnTo>
                      <a:pt x="66" y="119"/>
                    </a:lnTo>
                    <a:lnTo>
                      <a:pt x="6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5" name="Freeform 1236">
                <a:extLst>
                  <a:ext uri="{FF2B5EF4-FFF2-40B4-BE49-F238E27FC236}">
                    <a16:creationId xmlns="" xmlns:a16="http://schemas.microsoft.com/office/drawing/2014/main" id="{22793201-8F48-4E9E-A3DB-A1C9774D5575}"/>
                  </a:ext>
                </a:extLst>
              </p:cNvPr>
              <p:cNvSpPr/>
              <p:nvPr/>
            </p:nvSpPr>
            <p:spPr bwMode="auto">
              <a:xfrm>
                <a:off x="4432766" y="709133"/>
                <a:ext cx="106237" cy="196377"/>
              </a:xfrm>
              <a:custGeom>
                <a:avLst/>
                <a:gdLst>
                  <a:gd name="T0" fmla="*/ 0 w 66"/>
                  <a:gd name="T1" fmla="*/ 2 h 122"/>
                  <a:gd name="T2" fmla="*/ 60 w 66"/>
                  <a:gd name="T3" fmla="*/ 122 h 122"/>
                  <a:gd name="T4" fmla="*/ 66 w 66"/>
                  <a:gd name="T5" fmla="*/ 119 h 122"/>
                  <a:gd name="T6" fmla="*/ 6 w 66"/>
                  <a:gd name="T7" fmla="*/ 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" h="122">
                    <a:moveTo>
                      <a:pt x="0" y="2"/>
                    </a:moveTo>
                    <a:lnTo>
                      <a:pt x="60" y="122"/>
                    </a:lnTo>
                    <a:lnTo>
                      <a:pt x="66" y="119"/>
                    </a:lnTo>
                    <a:lnTo>
                      <a:pt x="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6" name="Freeform 1237">
                <a:extLst>
                  <a:ext uri="{FF2B5EF4-FFF2-40B4-BE49-F238E27FC236}">
                    <a16:creationId xmlns="" xmlns:a16="http://schemas.microsoft.com/office/drawing/2014/main" id="{30C75232-112D-45E7-A580-7F1D430E6D18}"/>
                  </a:ext>
                </a:extLst>
              </p:cNvPr>
              <p:cNvSpPr/>
              <p:nvPr/>
            </p:nvSpPr>
            <p:spPr bwMode="auto">
              <a:xfrm>
                <a:off x="4413450" y="897462"/>
                <a:ext cx="120724" cy="38632"/>
              </a:xfrm>
              <a:custGeom>
                <a:avLst/>
                <a:gdLst>
                  <a:gd name="T0" fmla="*/ 74 w 75"/>
                  <a:gd name="T1" fmla="*/ 0 h 24"/>
                  <a:gd name="T2" fmla="*/ 0 w 75"/>
                  <a:gd name="T3" fmla="*/ 19 h 24"/>
                  <a:gd name="T4" fmla="*/ 2 w 75"/>
                  <a:gd name="T5" fmla="*/ 24 h 24"/>
                  <a:gd name="T6" fmla="*/ 75 w 75"/>
                  <a:gd name="T7" fmla="*/ 5 h 24"/>
                  <a:gd name="T8" fmla="*/ 74 w 75"/>
                  <a:gd name="T9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5" h="24">
                    <a:moveTo>
                      <a:pt x="74" y="0"/>
                    </a:moveTo>
                    <a:lnTo>
                      <a:pt x="0" y="19"/>
                    </a:lnTo>
                    <a:lnTo>
                      <a:pt x="2" y="24"/>
                    </a:lnTo>
                    <a:lnTo>
                      <a:pt x="75" y="5"/>
                    </a:lnTo>
                    <a:lnTo>
                      <a:pt x="74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7" name="Freeform 1238">
                <a:extLst>
                  <a:ext uri="{FF2B5EF4-FFF2-40B4-BE49-F238E27FC236}">
                    <a16:creationId xmlns="" xmlns:a16="http://schemas.microsoft.com/office/drawing/2014/main" id="{C8C5E2F2-F92E-4DDE-868E-219B47F6FC74}"/>
                  </a:ext>
                </a:extLst>
              </p:cNvPr>
              <p:cNvSpPr/>
              <p:nvPr/>
            </p:nvSpPr>
            <p:spPr bwMode="auto">
              <a:xfrm>
                <a:off x="4413450" y="897462"/>
                <a:ext cx="120724" cy="38632"/>
              </a:xfrm>
              <a:custGeom>
                <a:avLst/>
                <a:gdLst>
                  <a:gd name="T0" fmla="*/ 74 w 75"/>
                  <a:gd name="T1" fmla="*/ 0 h 24"/>
                  <a:gd name="T2" fmla="*/ 0 w 75"/>
                  <a:gd name="T3" fmla="*/ 19 h 24"/>
                  <a:gd name="T4" fmla="*/ 2 w 75"/>
                  <a:gd name="T5" fmla="*/ 24 h 24"/>
                  <a:gd name="T6" fmla="*/ 75 w 75"/>
                  <a:gd name="T7" fmla="*/ 5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5" h="24">
                    <a:moveTo>
                      <a:pt x="74" y="0"/>
                    </a:moveTo>
                    <a:lnTo>
                      <a:pt x="0" y="19"/>
                    </a:lnTo>
                    <a:lnTo>
                      <a:pt x="2" y="24"/>
                    </a:lnTo>
                    <a:lnTo>
                      <a:pt x="75" y="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8" name="Freeform 1239">
                <a:extLst>
                  <a:ext uri="{FF2B5EF4-FFF2-40B4-BE49-F238E27FC236}">
                    <a16:creationId xmlns="" xmlns:a16="http://schemas.microsoft.com/office/drawing/2014/main" id="{629F40C6-E366-4A9C-BCDA-C37F5E26E07F}"/>
                  </a:ext>
                </a:extLst>
              </p:cNvPr>
              <p:cNvSpPr/>
              <p:nvPr/>
            </p:nvSpPr>
            <p:spPr bwMode="auto">
              <a:xfrm>
                <a:off x="4410231" y="876536"/>
                <a:ext cx="9658" cy="54728"/>
              </a:xfrm>
              <a:custGeom>
                <a:avLst/>
                <a:gdLst>
                  <a:gd name="T0" fmla="*/ 5 w 6"/>
                  <a:gd name="T1" fmla="*/ 34 h 34"/>
                  <a:gd name="T2" fmla="*/ 6 w 6"/>
                  <a:gd name="T3" fmla="*/ 0 h 34"/>
                  <a:gd name="T4" fmla="*/ 1 w 6"/>
                  <a:gd name="T5" fmla="*/ 0 h 34"/>
                  <a:gd name="T6" fmla="*/ 0 w 6"/>
                  <a:gd name="T7" fmla="*/ 34 h 34"/>
                  <a:gd name="T8" fmla="*/ 5 w 6"/>
                  <a:gd name="T9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34">
                    <a:moveTo>
                      <a:pt x="5" y="34"/>
                    </a:moveTo>
                    <a:lnTo>
                      <a:pt x="6" y="0"/>
                    </a:lnTo>
                    <a:lnTo>
                      <a:pt x="1" y="0"/>
                    </a:lnTo>
                    <a:lnTo>
                      <a:pt x="0" y="34"/>
                    </a:lnTo>
                    <a:lnTo>
                      <a:pt x="5" y="34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9" name="Freeform 1240">
                <a:extLst>
                  <a:ext uri="{FF2B5EF4-FFF2-40B4-BE49-F238E27FC236}">
                    <a16:creationId xmlns="" xmlns:a16="http://schemas.microsoft.com/office/drawing/2014/main" id="{CFA56591-D0AB-4D8D-BCD9-4779D0680D05}"/>
                  </a:ext>
                </a:extLst>
              </p:cNvPr>
              <p:cNvSpPr/>
              <p:nvPr/>
            </p:nvSpPr>
            <p:spPr bwMode="auto">
              <a:xfrm>
                <a:off x="4410231" y="876536"/>
                <a:ext cx="9658" cy="54728"/>
              </a:xfrm>
              <a:custGeom>
                <a:avLst/>
                <a:gdLst>
                  <a:gd name="T0" fmla="*/ 5 w 6"/>
                  <a:gd name="T1" fmla="*/ 34 h 34"/>
                  <a:gd name="T2" fmla="*/ 6 w 6"/>
                  <a:gd name="T3" fmla="*/ 0 h 34"/>
                  <a:gd name="T4" fmla="*/ 1 w 6"/>
                  <a:gd name="T5" fmla="*/ 0 h 34"/>
                  <a:gd name="T6" fmla="*/ 0 w 6"/>
                  <a:gd name="T7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34">
                    <a:moveTo>
                      <a:pt x="5" y="34"/>
                    </a:moveTo>
                    <a:lnTo>
                      <a:pt x="6" y="0"/>
                    </a:lnTo>
                    <a:lnTo>
                      <a:pt x="1" y="0"/>
                    </a:lnTo>
                    <a:lnTo>
                      <a:pt x="0" y="3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0" name="Freeform 1241">
                <a:extLst>
                  <a:ext uri="{FF2B5EF4-FFF2-40B4-BE49-F238E27FC236}">
                    <a16:creationId xmlns="" xmlns:a16="http://schemas.microsoft.com/office/drawing/2014/main" id="{1B77F2CB-7A85-4340-AA1A-530216F292CB}"/>
                  </a:ext>
                </a:extLst>
              </p:cNvPr>
              <p:cNvSpPr/>
              <p:nvPr/>
            </p:nvSpPr>
            <p:spPr bwMode="auto">
              <a:xfrm>
                <a:off x="4181660" y="615773"/>
                <a:ext cx="120724" cy="48290"/>
              </a:xfrm>
              <a:custGeom>
                <a:avLst/>
                <a:gdLst>
                  <a:gd name="T0" fmla="*/ 72 w 75"/>
                  <a:gd name="T1" fmla="*/ 0 h 30"/>
                  <a:gd name="T2" fmla="*/ 0 w 75"/>
                  <a:gd name="T3" fmla="*/ 20 h 30"/>
                  <a:gd name="T4" fmla="*/ 3 w 75"/>
                  <a:gd name="T5" fmla="*/ 30 h 30"/>
                  <a:gd name="T6" fmla="*/ 75 w 75"/>
                  <a:gd name="T7" fmla="*/ 11 h 30"/>
                  <a:gd name="T8" fmla="*/ 72 w 75"/>
                  <a:gd name="T9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5" h="30">
                    <a:moveTo>
                      <a:pt x="72" y="0"/>
                    </a:moveTo>
                    <a:lnTo>
                      <a:pt x="0" y="20"/>
                    </a:lnTo>
                    <a:lnTo>
                      <a:pt x="3" y="30"/>
                    </a:lnTo>
                    <a:lnTo>
                      <a:pt x="75" y="11"/>
                    </a:lnTo>
                    <a:lnTo>
                      <a:pt x="72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1" name="Freeform 1242">
                <a:extLst>
                  <a:ext uri="{FF2B5EF4-FFF2-40B4-BE49-F238E27FC236}">
                    <a16:creationId xmlns="" xmlns:a16="http://schemas.microsoft.com/office/drawing/2014/main" id="{181C7EBE-A9F4-4E68-8078-F8CAF54E45C0}"/>
                  </a:ext>
                </a:extLst>
              </p:cNvPr>
              <p:cNvSpPr/>
              <p:nvPr/>
            </p:nvSpPr>
            <p:spPr bwMode="auto">
              <a:xfrm>
                <a:off x="4181660" y="615773"/>
                <a:ext cx="120724" cy="48290"/>
              </a:xfrm>
              <a:custGeom>
                <a:avLst/>
                <a:gdLst>
                  <a:gd name="T0" fmla="*/ 72 w 75"/>
                  <a:gd name="T1" fmla="*/ 0 h 30"/>
                  <a:gd name="T2" fmla="*/ 0 w 75"/>
                  <a:gd name="T3" fmla="*/ 20 h 30"/>
                  <a:gd name="T4" fmla="*/ 3 w 75"/>
                  <a:gd name="T5" fmla="*/ 30 h 30"/>
                  <a:gd name="T6" fmla="*/ 75 w 75"/>
                  <a:gd name="T7" fmla="*/ 11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5" h="30">
                    <a:moveTo>
                      <a:pt x="72" y="0"/>
                    </a:moveTo>
                    <a:lnTo>
                      <a:pt x="0" y="20"/>
                    </a:lnTo>
                    <a:lnTo>
                      <a:pt x="3" y="30"/>
                    </a:lnTo>
                    <a:lnTo>
                      <a:pt x="75" y="11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5" name="组合 4">
              <a:extLst>
                <a:ext uri="{FF2B5EF4-FFF2-40B4-BE49-F238E27FC236}">
                  <a16:creationId xmlns="" xmlns:a16="http://schemas.microsoft.com/office/drawing/2014/main" id="{70BD8CA8-50FE-45EE-A996-15A2118626C3}"/>
                </a:ext>
              </a:extLst>
            </p:cNvPr>
            <p:cNvGrpSpPr/>
            <p:nvPr/>
          </p:nvGrpSpPr>
          <p:grpSpPr>
            <a:xfrm rot="2440203">
              <a:off x="3621464" y="1908866"/>
              <a:ext cx="1143038" cy="601599"/>
              <a:chOff x="7515248" y="5193621"/>
              <a:chExt cx="1468001" cy="772632"/>
            </a:xfrm>
          </p:grpSpPr>
          <p:sp>
            <p:nvSpPr>
              <p:cNvPr id="6" name="Freeform 95">
                <a:extLst>
                  <a:ext uri="{FF2B5EF4-FFF2-40B4-BE49-F238E27FC236}">
                    <a16:creationId xmlns="" xmlns:a16="http://schemas.microsoft.com/office/drawing/2014/main" id="{7A88A726-FB3B-4C3E-AA76-87F09095352C}"/>
                  </a:ext>
                </a:extLst>
              </p:cNvPr>
              <p:cNvSpPr/>
              <p:nvPr/>
            </p:nvSpPr>
            <p:spPr bwMode="auto">
              <a:xfrm>
                <a:off x="7759915" y="5547744"/>
                <a:ext cx="518308" cy="400803"/>
              </a:xfrm>
              <a:custGeom>
                <a:avLst/>
                <a:gdLst>
                  <a:gd name="T0" fmla="*/ 0 w 237"/>
                  <a:gd name="T1" fmla="*/ 23 h 183"/>
                  <a:gd name="T2" fmla="*/ 90 w 237"/>
                  <a:gd name="T3" fmla="*/ 32 h 183"/>
                  <a:gd name="T4" fmla="*/ 226 w 237"/>
                  <a:gd name="T5" fmla="*/ 0 h 183"/>
                  <a:gd name="T6" fmla="*/ 234 w 237"/>
                  <a:gd name="T7" fmla="*/ 148 h 183"/>
                  <a:gd name="T8" fmla="*/ 205 w 237"/>
                  <a:gd name="T9" fmla="*/ 175 h 183"/>
                  <a:gd name="T10" fmla="*/ 108 w 237"/>
                  <a:gd name="T11" fmla="*/ 181 h 183"/>
                  <a:gd name="T12" fmla="*/ 22 w 237"/>
                  <a:gd name="T13" fmla="*/ 130 h 183"/>
                  <a:gd name="T14" fmla="*/ 20 w 237"/>
                  <a:gd name="T15" fmla="*/ 24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7" h="183">
                    <a:moveTo>
                      <a:pt x="0" y="23"/>
                    </a:moveTo>
                    <a:cubicBezTo>
                      <a:pt x="30" y="24"/>
                      <a:pt x="57" y="35"/>
                      <a:pt x="90" y="32"/>
                    </a:cubicBezTo>
                    <a:cubicBezTo>
                      <a:pt x="131" y="27"/>
                      <a:pt x="188" y="17"/>
                      <a:pt x="226" y="0"/>
                    </a:cubicBezTo>
                    <a:cubicBezTo>
                      <a:pt x="228" y="49"/>
                      <a:pt x="237" y="98"/>
                      <a:pt x="234" y="148"/>
                    </a:cubicBezTo>
                    <a:cubicBezTo>
                      <a:pt x="233" y="167"/>
                      <a:pt x="235" y="167"/>
                      <a:pt x="205" y="175"/>
                    </a:cubicBezTo>
                    <a:cubicBezTo>
                      <a:pt x="174" y="183"/>
                      <a:pt x="139" y="182"/>
                      <a:pt x="108" y="181"/>
                    </a:cubicBezTo>
                    <a:cubicBezTo>
                      <a:pt x="59" y="179"/>
                      <a:pt x="11" y="175"/>
                      <a:pt x="22" y="130"/>
                    </a:cubicBezTo>
                    <a:cubicBezTo>
                      <a:pt x="31" y="92"/>
                      <a:pt x="31" y="60"/>
                      <a:pt x="20" y="24"/>
                    </a:cubicBezTo>
                  </a:path>
                </a:pathLst>
              </a:custGeom>
              <a:solidFill>
                <a:srgbClr val="FED9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" name="Freeform 96">
                <a:extLst>
                  <a:ext uri="{FF2B5EF4-FFF2-40B4-BE49-F238E27FC236}">
                    <a16:creationId xmlns="" xmlns:a16="http://schemas.microsoft.com/office/drawing/2014/main" id="{10E09E1B-DB4F-4539-805D-4EF5E69F3D5F}"/>
                  </a:ext>
                </a:extLst>
              </p:cNvPr>
              <p:cNvSpPr/>
              <p:nvPr/>
            </p:nvSpPr>
            <p:spPr bwMode="auto">
              <a:xfrm>
                <a:off x="7864542" y="5794021"/>
                <a:ext cx="4829" cy="1610"/>
              </a:xfrm>
              <a:custGeom>
                <a:avLst/>
                <a:gdLst>
                  <a:gd name="T0" fmla="*/ 3 w 3"/>
                  <a:gd name="T1" fmla="*/ 1 h 1"/>
                  <a:gd name="T2" fmla="*/ 3 w 3"/>
                  <a:gd name="T3" fmla="*/ 1 h 1"/>
                  <a:gd name="T4" fmla="*/ 0 w 3"/>
                  <a:gd name="T5" fmla="*/ 0 h 1"/>
                  <a:gd name="T6" fmla="*/ 3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lnTo>
                      <a:pt x="3" y="1"/>
                    </a:ln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" name="Freeform 97">
                <a:extLst>
                  <a:ext uri="{FF2B5EF4-FFF2-40B4-BE49-F238E27FC236}">
                    <a16:creationId xmlns="" xmlns:a16="http://schemas.microsoft.com/office/drawing/2014/main" id="{42E4E1D5-9FF4-4126-8C25-54874CF3F7E1}"/>
                  </a:ext>
                </a:extLst>
              </p:cNvPr>
              <p:cNvSpPr/>
              <p:nvPr/>
            </p:nvSpPr>
            <p:spPr bwMode="auto">
              <a:xfrm>
                <a:off x="7850055" y="5782753"/>
                <a:ext cx="20925" cy="6439"/>
              </a:xfrm>
              <a:custGeom>
                <a:avLst/>
                <a:gdLst>
                  <a:gd name="T0" fmla="*/ 2 w 10"/>
                  <a:gd name="T1" fmla="*/ 0 h 3"/>
                  <a:gd name="T2" fmla="*/ 1 w 10"/>
                  <a:gd name="T3" fmla="*/ 0 h 3"/>
                  <a:gd name="T4" fmla="*/ 8 w 10"/>
                  <a:gd name="T5" fmla="*/ 3 h 3"/>
                  <a:gd name="T6" fmla="*/ 2 w 10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3">
                    <a:moveTo>
                      <a:pt x="2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10" y="0"/>
                      <a:pt x="0" y="2"/>
                      <a:pt x="2" y="0"/>
                    </a:cubicBezTo>
                    <a:close/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" name="Freeform 98">
                <a:extLst>
                  <a:ext uri="{FF2B5EF4-FFF2-40B4-BE49-F238E27FC236}">
                    <a16:creationId xmlns="" xmlns:a16="http://schemas.microsoft.com/office/drawing/2014/main" id="{E138BBBA-4E20-4F29-AC27-CD1D412E3528}"/>
                  </a:ext>
                </a:extLst>
              </p:cNvPr>
              <p:cNvSpPr/>
              <p:nvPr/>
            </p:nvSpPr>
            <p:spPr bwMode="auto">
              <a:xfrm>
                <a:off x="7846836" y="5773095"/>
                <a:ext cx="9658" cy="6439"/>
              </a:xfrm>
              <a:custGeom>
                <a:avLst/>
                <a:gdLst>
                  <a:gd name="T0" fmla="*/ 3 w 4"/>
                  <a:gd name="T1" fmla="*/ 2 h 3"/>
                  <a:gd name="T2" fmla="*/ 0 w 4"/>
                  <a:gd name="T3" fmla="*/ 0 h 3"/>
                  <a:gd name="T4" fmla="*/ 3 w 4"/>
                  <a:gd name="T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3">
                    <a:moveTo>
                      <a:pt x="3" y="2"/>
                    </a:moveTo>
                    <a:cubicBezTo>
                      <a:pt x="4" y="0"/>
                      <a:pt x="1" y="0"/>
                      <a:pt x="0" y="0"/>
                    </a:cubicBezTo>
                    <a:cubicBezTo>
                      <a:pt x="2" y="0"/>
                      <a:pt x="0" y="3"/>
                      <a:pt x="3" y="2"/>
                    </a:cubicBezTo>
                    <a:close/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" name="Freeform 99">
                <a:extLst>
                  <a:ext uri="{FF2B5EF4-FFF2-40B4-BE49-F238E27FC236}">
                    <a16:creationId xmlns="" xmlns:a16="http://schemas.microsoft.com/office/drawing/2014/main" id="{F5A5BF7B-55E8-4585-98C0-68E19A35614E}"/>
                  </a:ext>
                </a:extLst>
              </p:cNvPr>
              <p:cNvSpPr/>
              <p:nvPr/>
            </p:nvSpPr>
            <p:spPr bwMode="auto">
              <a:xfrm>
                <a:off x="7911222" y="5539696"/>
                <a:ext cx="0" cy="1610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" name="Freeform 100">
                <a:extLst>
                  <a:ext uri="{FF2B5EF4-FFF2-40B4-BE49-F238E27FC236}">
                    <a16:creationId xmlns="" xmlns:a16="http://schemas.microsoft.com/office/drawing/2014/main" id="{DFDC5672-36F9-4C9D-B874-B00D7FECE04C}"/>
                  </a:ext>
                </a:extLst>
              </p:cNvPr>
              <p:cNvSpPr/>
              <p:nvPr/>
            </p:nvSpPr>
            <p:spPr bwMode="auto">
              <a:xfrm>
                <a:off x="7764744" y="5322393"/>
                <a:ext cx="872431" cy="643860"/>
              </a:xfrm>
              <a:custGeom>
                <a:avLst/>
                <a:gdLst>
                  <a:gd name="T0" fmla="*/ 82 w 399"/>
                  <a:gd name="T1" fmla="*/ 84 h 294"/>
                  <a:gd name="T2" fmla="*/ 22 w 399"/>
                  <a:gd name="T3" fmla="*/ 106 h 294"/>
                  <a:gd name="T4" fmla="*/ 3 w 399"/>
                  <a:gd name="T5" fmla="*/ 112 h 294"/>
                  <a:gd name="T6" fmla="*/ 2 w 399"/>
                  <a:gd name="T7" fmla="*/ 115 h 294"/>
                  <a:gd name="T8" fmla="*/ 5 w 399"/>
                  <a:gd name="T9" fmla="*/ 110 h 294"/>
                  <a:gd name="T10" fmla="*/ 5 w 399"/>
                  <a:gd name="T11" fmla="*/ 111 h 294"/>
                  <a:gd name="T12" fmla="*/ 9 w 399"/>
                  <a:gd name="T13" fmla="*/ 122 h 294"/>
                  <a:gd name="T14" fmla="*/ 22 w 399"/>
                  <a:gd name="T15" fmla="*/ 161 h 294"/>
                  <a:gd name="T16" fmla="*/ 37 w 399"/>
                  <a:gd name="T17" fmla="*/ 190 h 294"/>
                  <a:gd name="T18" fmla="*/ 37 w 399"/>
                  <a:gd name="T19" fmla="*/ 186 h 294"/>
                  <a:gd name="T20" fmla="*/ 24 w 399"/>
                  <a:gd name="T21" fmla="*/ 153 h 294"/>
                  <a:gd name="T22" fmla="*/ 10 w 399"/>
                  <a:gd name="T23" fmla="*/ 109 h 294"/>
                  <a:gd name="T24" fmla="*/ 10 w 399"/>
                  <a:gd name="T25" fmla="*/ 109 h 294"/>
                  <a:gd name="T26" fmla="*/ 4 w 399"/>
                  <a:gd name="T27" fmla="*/ 120 h 294"/>
                  <a:gd name="T28" fmla="*/ 12 w 399"/>
                  <a:gd name="T29" fmla="*/ 117 h 294"/>
                  <a:gd name="T30" fmla="*/ 67 w 399"/>
                  <a:gd name="T31" fmla="*/ 99 h 294"/>
                  <a:gd name="T32" fmla="*/ 181 w 399"/>
                  <a:gd name="T33" fmla="*/ 63 h 294"/>
                  <a:gd name="T34" fmla="*/ 311 w 399"/>
                  <a:gd name="T35" fmla="*/ 21 h 294"/>
                  <a:gd name="T36" fmla="*/ 351 w 399"/>
                  <a:gd name="T37" fmla="*/ 7 h 294"/>
                  <a:gd name="T38" fmla="*/ 354 w 399"/>
                  <a:gd name="T39" fmla="*/ 6 h 294"/>
                  <a:gd name="T40" fmla="*/ 348 w 399"/>
                  <a:gd name="T41" fmla="*/ 3 h 294"/>
                  <a:gd name="T42" fmla="*/ 349 w 399"/>
                  <a:gd name="T43" fmla="*/ 4 h 294"/>
                  <a:gd name="T44" fmla="*/ 388 w 399"/>
                  <a:gd name="T45" fmla="*/ 117 h 294"/>
                  <a:gd name="T46" fmla="*/ 309 w 399"/>
                  <a:gd name="T47" fmla="*/ 232 h 294"/>
                  <a:gd name="T48" fmla="*/ 94 w 399"/>
                  <a:gd name="T49" fmla="*/ 273 h 294"/>
                  <a:gd name="T50" fmla="*/ 50 w 399"/>
                  <a:gd name="T51" fmla="*/ 241 h 294"/>
                  <a:gd name="T52" fmla="*/ 41 w 399"/>
                  <a:gd name="T53" fmla="*/ 239 h 294"/>
                  <a:gd name="T54" fmla="*/ 40 w 399"/>
                  <a:gd name="T55" fmla="*/ 223 h 294"/>
                  <a:gd name="T56" fmla="*/ 31 w 399"/>
                  <a:gd name="T57" fmla="*/ 222 h 294"/>
                  <a:gd name="T58" fmla="*/ 30 w 399"/>
                  <a:gd name="T59" fmla="*/ 235 h 294"/>
                  <a:gd name="T60" fmla="*/ 34 w 399"/>
                  <a:gd name="T61" fmla="*/ 243 h 294"/>
                  <a:gd name="T62" fmla="*/ 69 w 399"/>
                  <a:gd name="T63" fmla="*/ 266 h 294"/>
                  <a:gd name="T64" fmla="*/ 88 w 399"/>
                  <a:gd name="T65" fmla="*/ 283 h 294"/>
                  <a:gd name="T66" fmla="*/ 130 w 399"/>
                  <a:gd name="T67" fmla="*/ 292 h 294"/>
                  <a:gd name="T68" fmla="*/ 171 w 399"/>
                  <a:gd name="T69" fmla="*/ 288 h 294"/>
                  <a:gd name="T70" fmla="*/ 223 w 399"/>
                  <a:gd name="T71" fmla="*/ 276 h 294"/>
                  <a:gd name="T72" fmla="*/ 296 w 399"/>
                  <a:gd name="T73" fmla="*/ 254 h 294"/>
                  <a:gd name="T74" fmla="*/ 313 w 399"/>
                  <a:gd name="T75" fmla="*/ 239 h 294"/>
                  <a:gd name="T76" fmla="*/ 325 w 399"/>
                  <a:gd name="T77" fmla="*/ 235 h 294"/>
                  <a:gd name="T78" fmla="*/ 394 w 399"/>
                  <a:gd name="T79" fmla="*/ 149 h 294"/>
                  <a:gd name="T80" fmla="*/ 395 w 399"/>
                  <a:gd name="T81" fmla="*/ 143 h 294"/>
                  <a:gd name="T82" fmla="*/ 390 w 399"/>
                  <a:gd name="T83" fmla="*/ 101 h 294"/>
                  <a:gd name="T84" fmla="*/ 356 w 399"/>
                  <a:gd name="T85" fmla="*/ 7 h 294"/>
                  <a:gd name="T86" fmla="*/ 344 w 399"/>
                  <a:gd name="T87" fmla="*/ 3 h 294"/>
                  <a:gd name="T88" fmla="*/ 278 w 399"/>
                  <a:gd name="T89" fmla="*/ 24 h 294"/>
                  <a:gd name="T90" fmla="*/ 234 w 399"/>
                  <a:gd name="T91" fmla="*/ 35 h 294"/>
                  <a:gd name="T92" fmla="*/ 195 w 399"/>
                  <a:gd name="T93" fmla="*/ 51 h 294"/>
                  <a:gd name="T94" fmla="*/ 187 w 399"/>
                  <a:gd name="T95" fmla="*/ 52 h 294"/>
                  <a:gd name="T96" fmla="*/ 135 w 399"/>
                  <a:gd name="T97" fmla="*/ 68 h 294"/>
                  <a:gd name="T98" fmla="*/ 132 w 399"/>
                  <a:gd name="T99" fmla="*/ 67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99" h="294">
                    <a:moveTo>
                      <a:pt x="107" y="77"/>
                    </a:moveTo>
                    <a:cubicBezTo>
                      <a:pt x="107" y="75"/>
                      <a:pt x="107" y="75"/>
                      <a:pt x="107" y="75"/>
                    </a:cubicBezTo>
                    <a:cubicBezTo>
                      <a:pt x="100" y="81"/>
                      <a:pt x="90" y="80"/>
                      <a:pt x="82" y="84"/>
                    </a:cubicBezTo>
                    <a:cubicBezTo>
                      <a:pt x="82" y="83"/>
                      <a:pt x="82" y="83"/>
                      <a:pt x="82" y="83"/>
                    </a:cubicBezTo>
                    <a:cubicBezTo>
                      <a:pt x="61" y="89"/>
                      <a:pt x="42" y="99"/>
                      <a:pt x="21" y="107"/>
                    </a:cubicBezTo>
                    <a:cubicBezTo>
                      <a:pt x="22" y="106"/>
                      <a:pt x="22" y="106"/>
                      <a:pt x="22" y="106"/>
                    </a:cubicBezTo>
                    <a:cubicBezTo>
                      <a:pt x="21" y="107"/>
                      <a:pt x="20" y="108"/>
                      <a:pt x="19" y="108"/>
                    </a:cubicBezTo>
                    <a:cubicBezTo>
                      <a:pt x="19" y="108"/>
                      <a:pt x="19" y="107"/>
                      <a:pt x="20" y="107"/>
                    </a:cubicBezTo>
                    <a:cubicBezTo>
                      <a:pt x="14" y="105"/>
                      <a:pt x="7" y="113"/>
                      <a:pt x="3" y="112"/>
                    </a:cubicBezTo>
                    <a:cubicBezTo>
                      <a:pt x="2" y="112"/>
                      <a:pt x="2" y="114"/>
                      <a:pt x="3" y="115"/>
                    </a:cubicBezTo>
                    <a:cubicBezTo>
                      <a:pt x="3" y="115"/>
                      <a:pt x="3" y="115"/>
                      <a:pt x="3" y="115"/>
                    </a:cubicBezTo>
                    <a:cubicBezTo>
                      <a:pt x="2" y="115"/>
                      <a:pt x="2" y="115"/>
                      <a:pt x="2" y="115"/>
                    </a:cubicBezTo>
                    <a:cubicBezTo>
                      <a:pt x="2" y="115"/>
                      <a:pt x="2" y="115"/>
                      <a:pt x="2" y="115"/>
                    </a:cubicBezTo>
                    <a:cubicBezTo>
                      <a:pt x="0" y="120"/>
                      <a:pt x="5" y="109"/>
                      <a:pt x="5" y="110"/>
                    </a:cubicBezTo>
                    <a:cubicBezTo>
                      <a:pt x="5" y="110"/>
                      <a:pt x="5" y="110"/>
                      <a:pt x="5" y="110"/>
                    </a:cubicBezTo>
                    <a:cubicBezTo>
                      <a:pt x="5" y="110"/>
                      <a:pt x="5" y="110"/>
                      <a:pt x="5" y="110"/>
                    </a:cubicBezTo>
                    <a:cubicBezTo>
                      <a:pt x="5" y="110"/>
                      <a:pt x="5" y="110"/>
                      <a:pt x="5" y="110"/>
                    </a:cubicBezTo>
                    <a:cubicBezTo>
                      <a:pt x="5" y="111"/>
                      <a:pt x="5" y="111"/>
                      <a:pt x="5" y="111"/>
                    </a:cubicBezTo>
                    <a:cubicBezTo>
                      <a:pt x="6" y="112"/>
                      <a:pt x="6" y="112"/>
                      <a:pt x="6" y="112"/>
                    </a:cubicBezTo>
                    <a:cubicBezTo>
                      <a:pt x="7" y="115"/>
                      <a:pt x="7" y="115"/>
                      <a:pt x="7" y="115"/>
                    </a:cubicBezTo>
                    <a:cubicBezTo>
                      <a:pt x="9" y="122"/>
                      <a:pt x="9" y="122"/>
                      <a:pt x="9" y="122"/>
                    </a:cubicBezTo>
                    <a:cubicBezTo>
                      <a:pt x="14" y="134"/>
                      <a:pt x="14" y="134"/>
                      <a:pt x="14" y="134"/>
                    </a:cubicBezTo>
                    <a:cubicBezTo>
                      <a:pt x="17" y="143"/>
                      <a:pt x="21" y="151"/>
                      <a:pt x="25" y="159"/>
                    </a:cubicBezTo>
                    <a:cubicBezTo>
                      <a:pt x="25" y="160"/>
                      <a:pt x="24" y="160"/>
                      <a:pt x="22" y="161"/>
                    </a:cubicBezTo>
                    <a:cubicBezTo>
                      <a:pt x="33" y="173"/>
                      <a:pt x="35" y="189"/>
                      <a:pt x="39" y="204"/>
                    </a:cubicBezTo>
                    <a:cubicBezTo>
                      <a:pt x="40" y="204"/>
                      <a:pt x="40" y="202"/>
                      <a:pt x="42" y="203"/>
                    </a:cubicBezTo>
                    <a:cubicBezTo>
                      <a:pt x="42" y="198"/>
                      <a:pt x="35" y="195"/>
                      <a:pt x="37" y="190"/>
                    </a:cubicBezTo>
                    <a:cubicBezTo>
                      <a:pt x="38" y="190"/>
                      <a:pt x="38" y="190"/>
                      <a:pt x="38" y="190"/>
                    </a:cubicBezTo>
                    <a:cubicBezTo>
                      <a:pt x="38" y="187"/>
                      <a:pt x="35" y="191"/>
                      <a:pt x="35" y="187"/>
                    </a:cubicBezTo>
                    <a:cubicBezTo>
                      <a:pt x="36" y="185"/>
                      <a:pt x="37" y="187"/>
                      <a:pt x="37" y="186"/>
                    </a:cubicBezTo>
                    <a:cubicBezTo>
                      <a:pt x="35" y="180"/>
                      <a:pt x="34" y="172"/>
                      <a:pt x="28" y="167"/>
                    </a:cubicBezTo>
                    <a:cubicBezTo>
                      <a:pt x="31" y="165"/>
                      <a:pt x="26" y="160"/>
                      <a:pt x="28" y="157"/>
                    </a:cubicBezTo>
                    <a:cubicBezTo>
                      <a:pt x="27" y="155"/>
                      <a:pt x="26" y="154"/>
                      <a:pt x="24" y="153"/>
                    </a:cubicBezTo>
                    <a:cubicBezTo>
                      <a:pt x="21" y="142"/>
                      <a:pt x="17" y="130"/>
                      <a:pt x="13" y="118"/>
                    </a:cubicBezTo>
                    <a:cubicBezTo>
                      <a:pt x="10" y="110"/>
                      <a:pt x="10" y="110"/>
                      <a:pt x="10" y="110"/>
                    </a:cubicBezTo>
                    <a:cubicBezTo>
                      <a:pt x="10" y="109"/>
                      <a:pt x="10" y="109"/>
                      <a:pt x="10" y="109"/>
                    </a:cubicBezTo>
                    <a:cubicBezTo>
                      <a:pt x="10" y="109"/>
                      <a:pt x="10" y="109"/>
                      <a:pt x="10" y="109"/>
                    </a:cubicBezTo>
                    <a:cubicBezTo>
                      <a:pt x="10" y="109"/>
                      <a:pt x="10" y="109"/>
                      <a:pt x="10" y="109"/>
                    </a:cubicBezTo>
                    <a:cubicBezTo>
                      <a:pt x="10" y="109"/>
                      <a:pt x="10" y="109"/>
                      <a:pt x="10" y="109"/>
                    </a:cubicBezTo>
                    <a:cubicBezTo>
                      <a:pt x="10" y="109"/>
                      <a:pt x="10" y="109"/>
                      <a:pt x="10" y="109"/>
                    </a:cubicBezTo>
                    <a:cubicBezTo>
                      <a:pt x="15" y="99"/>
                      <a:pt x="3" y="122"/>
                      <a:pt x="4" y="120"/>
                    </a:cubicBezTo>
                    <a:cubicBezTo>
                      <a:pt x="4" y="120"/>
                      <a:pt x="4" y="120"/>
                      <a:pt x="4" y="120"/>
                    </a:cubicBezTo>
                    <a:cubicBezTo>
                      <a:pt x="5" y="119"/>
                      <a:pt x="5" y="119"/>
                      <a:pt x="5" y="119"/>
                    </a:cubicBezTo>
                    <a:cubicBezTo>
                      <a:pt x="7" y="119"/>
                      <a:pt x="7" y="119"/>
                      <a:pt x="7" y="119"/>
                    </a:cubicBezTo>
                    <a:cubicBezTo>
                      <a:pt x="12" y="117"/>
                      <a:pt x="12" y="117"/>
                      <a:pt x="12" y="117"/>
                    </a:cubicBezTo>
                    <a:cubicBezTo>
                      <a:pt x="18" y="115"/>
                      <a:pt x="24" y="113"/>
                      <a:pt x="29" y="111"/>
                    </a:cubicBezTo>
                    <a:cubicBezTo>
                      <a:pt x="39" y="102"/>
                      <a:pt x="54" y="105"/>
                      <a:pt x="67" y="99"/>
                    </a:cubicBezTo>
                    <a:cubicBezTo>
                      <a:pt x="67" y="99"/>
                      <a:pt x="67" y="99"/>
                      <a:pt x="67" y="99"/>
                    </a:cubicBezTo>
                    <a:cubicBezTo>
                      <a:pt x="71" y="96"/>
                      <a:pt x="77" y="94"/>
                      <a:pt x="82" y="93"/>
                    </a:cubicBezTo>
                    <a:cubicBezTo>
                      <a:pt x="86" y="89"/>
                      <a:pt x="86" y="89"/>
                      <a:pt x="86" y="89"/>
                    </a:cubicBezTo>
                    <a:cubicBezTo>
                      <a:pt x="119" y="84"/>
                      <a:pt x="149" y="71"/>
                      <a:pt x="181" y="63"/>
                    </a:cubicBezTo>
                    <a:cubicBezTo>
                      <a:pt x="217" y="54"/>
                      <a:pt x="250" y="48"/>
                      <a:pt x="282" y="29"/>
                    </a:cubicBezTo>
                    <a:cubicBezTo>
                      <a:pt x="282" y="30"/>
                      <a:pt x="283" y="30"/>
                      <a:pt x="282" y="31"/>
                    </a:cubicBezTo>
                    <a:cubicBezTo>
                      <a:pt x="292" y="26"/>
                      <a:pt x="302" y="26"/>
                      <a:pt x="311" y="21"/>
                    </a:cubicBezTo>
                    <a:cubicBezTo>
                      <a:pt x="311" y="22"/>
                      <a:pt x="311" y="22"/>
                      <a:pt x="311" y="22"/>
                    </a:cubicBezTo>
                    <a:cubicBezTo>
                      <a:pt x="322" y="16"/>
                      <a:pt x="334" y="12"/>
                      <a:pt x="346" y="9"/>
                    </a:cubicBezTo>
                    <a:cubicBezTo>
                      <a:pt x="351" y="7"/>
                      <a:pt x="351" y="7"/>
                      <a:pt x="351" y="7"/>
                    </a:cubicBezTo>
                    <a:cubicBezTo>
                      <a:pt x="353" y="6"/>
                      <a:pt x="353" y="6"/>
                      <a:pt x="353" y="6"/>
                    </a:cubicBezTo>
                    <a:cubicBezTo>
                      <a:pt x="354" y="6"/>
                      <a:pt x="354" y="6"/>
                      <a:pt x="354" y="6"/>
                    </a:cubicBezTo>
                    <a:cubicBezTo>
                      <a:pt x="354" y="6"/>
                      <a:pt x="354" y="6"/>
                      <a:pt x="354" y="6"/>
                    </a:cubicBezTo>
                    <a:cubicBezTo>
                      <a:pt x="342" y="0"/>
                      <a:pt x="351" y="4"/>
                      <a:pt x="348" y="3"/>
                    </a:cubicBezTo>
                    <a:cubicBezTo>
                      <a:pt x="348" y="3"/>
                      <a:pt x="348" y="3"/>
                      <a:pt x="348" y="3"/>
                    </a:cubicBezTo>
                    <a:cubicBezTo>
                      <a:pt x="348" y="3"/>
                      <a:pt x="348" y="3"/>
                      <a:pt x="348" y="3"/>
                    </a:cubicBezTo>
                    <a:cubicBezTo>
                      <a:pt x="348" y="3"/>
                      <a:pt x="348" y="3"/>
                      <a:pt x="348" y="3"/>
                    </a:cubicBezTo>
                    <a:cubicBezTo>
                      <a:pt x="348" y="3"/>
                      <a:pt x="348" y="3"/>
                      <a:pt x="348" y="3"/>
                    </a:cubicBezTo>
                    <a:cubicBezTo>
                      <a:pt x="349" y="4"/>
                      <a:pt x="349" y="4"/>
                      <a:pt x="349" y="4"/>
                    </a:cubicBezTo>
                    <a:cubicBezTo>
                      <a:pt x="352" y="13"/>
                      <a:pt x="352" y="13"/>
                      <a:pt x="352" y="13"/>
                    </a:cubicBezTo>
                    <a:cubicBezTo>
                      <a:pt x="354" y="19"/>
                      <a:pt x="356" y="24"/>
                      <a:pt x="359" y="29"/>
                    </a:cubicBezTo>
                    <a:cubicBezTo>
                      <a:pt x="367" y="57"/>
                      <a:pt x="378" y="88"/>
                      <a:pt x="388" y="117"/>
                    </a:cubicBezTo>
                    <a:cubicBezTo>
                      <a:pt x="387" y="117"/>
                      <a:pt x="387" y="117"/>
                      <a:pt x="387" y="117"/>
                    </a:cubicBezTo>
                    <a:cubicBezTo>
                      <a:pt x="393" y="141"/>
                      <a:pt x="378" y="163"/>
                      <a:pt x="366" y="182"/>
                    </a:cubicBezTo>
                    <a:cubicBezTo>
                      <a:pt x="350" y="199"/>
                      <a:pt x="334" y="223"/>
                      <a:pt x="309" y="232"/>
                    </a:cubicBezTo>
                    <a:cubicBezTo>
                      <a:pt x="293" y="234"/>
                      <a:pt x="280" y="254"/>
                      <a:pt x="263" y="253"/>
                    </a:cubicBezTo>
                    <a:cubicBezTo>
                      <a:pt x="232" y="254"/>
                      <a:pt x="206" y="267"/>
                      <a:pt x="177" y="278"/>
                    </a:cubicBezTo>
                    <a:cubicBezTo>
                      <a:pt x="149" y="279"/>
                      <a:pt x="119" y="287"/>
                      <a:pt x="94" y="273"/>
                    </a:cubicBezTo>
                    <a:cubicBezTo>
                      <a:pt x="80" y="273"/>
                      <a:pt x="71" y="257"/>
                      <a:pt x="60" y="250"/>
                    </a:cubicBezTo>
                    <a:cubicBezTo>
                      <a:pt x="60" y="252"/>
                      <a:pt x="60" y="252"/>
                      <a:pt x="60" y="252"/>
                    </a:cubicBezTo>
                    <a:cubicBezTo>
                      <a:pt x="59" y="245"/>
                      <a:pt x="47" y="249"/>
                      <a:pt x="50" y="241"/>
                    </a:cubicBezTo>
                    <a:cubicBezTo>
                      <a:pt x="51" y="242"/>
                      <a:pt x="51" y="242"/>
                      <a:pt x="51" y="242"/>
                    </a:cubicBezTo>
                    <a:cubicBezTo>
                      <a:pt x="52" y="238"/>
                      <a:pt x="40" y="242"/>
                      <a:pt x="42" y="238"/>
                    </a:cubicBezTo>
                    <a:cubicBezTo>
                      <a:pt x="41" y="239"/>
                      <a:pt x="41" y="239"/>
                      <a:pt x="41" y="239"/>
                    </a:cubicBezTo>
                    <a:cubicBezTo>
                      <a:pt x="38" y="236"/>
                      <a:pt x="42" y="237"/>
                      <a:pt x="41" y="235"/>
                    </a:cubicBezTo>
                    <a:cubicBezTo>
                      <a:pt x="41" y="234"/>
                      <a:pt x="38" y="236"/>
                      <a:pt x="38" y="234"/>
                    </a:cubicBezTo>
                    <a:cubicBezTo>
                      <a:pt x="44" y="230"/>
                      <a:pt x="33" y="227"/>
                      <a:pt x="40" y="223"/>
                    </a:cubicBezTo>
                    <a:cubicBezTo>
                      <a:pt x="41" y="225"/>
                      <a:pt x="42" y="220"/>
                      <a:pt x="45" y="223"/>
                    </a:cubicBezTo>
                    <a:cubicBezTo>
                      <a:pt x="45" y="221"/>
                      <a:pt x="43" y="217"/>
                      <a:pt x="40" y="219"/>
                    </a:cubicBezTo>
                    <a:cubicBezTo>
                      <a:pt x="37" y="219"/>
                      <a:pt x="33" y="218"/>
                      <a:pt x="31" y="222"/>
                    </a:cubicBezTo>
                    <a:cubicBezTo>
                      <a:pt x="34" y="222"/>
                      <a:pt x="34" y="222"/>
                      <a:pt x="34" y="222"/>
                    </a:cubicBezTo>
                    <a:cubicBezTo>
                      <a:pt x="32" y="224"/>
                      <a:pt x="33" y="223"/>
                      <a:pt x="31" y="225"/>
                    </a:cubicBezTo>
                    <a:cubicBezTo>
                      <a:pt x="33" y="229"/>
                      <a:pt x="30" y="231"/>
                      <a:pt x="30" y="235"/>
                    </a:cubicBezTo>
                    <a:cubicBezTo>
                      <a:pt x="30" y="235"/>
                      <a:pt x="30" y="235"/>
                      <a:pt x="30" y="235"/>
                    </a:cubicBezTo>
                    <a:cubicBezTo>
                      <a:pt x="34" y="236"/>
                      <a:pt x="34" y="239"/>
                      <a:pt x="35" y="241"/>
                    </a:cubicBezTo>
                    <a:cubicBezTo>
                      <a:pt x="34" y="243"/>
                      <a:pt x="34" y="243"/>
                      <a:pt x="34" y="243"/>
                    </a:cubicBezTo>
                    <a:cubicBezTo>
                      <a:pt x="32" y="246"/>
                      <a:pt x="42" y="244"/>
                      <a:pt x="37" y="246"/>
                    </a:cubicBezTo>
                    <a:cubicBezTo>
                      <a:pt x="45" y="253"/>
                      <a:pt x="52" y="261"/>
                      <a:pt x="62" y="266"/>
                    </a:cubicBezTo>
                    <a:cubicBezTo>
                      <a:pt x="64" y="266"/>
                      <a:pt x="69" y="271"/>
                      <a:pt x="69" y="266"/>
                    </a:cubicBezTo>
                    <a:cubicBezTo>
                      <a:pt x="69" y="271"/>
                      <a:pt x="76" y="276"/>
                      <a:pt x="78" y="277"/>
                    </a:cubicBezTo>
                    <a:cubicBezTo>
                      <a:pt x="78" y="278"/>
                      <a:pt x="78" y="278"/>
                      <a:pt x="77" y="278"/>
                    </a:cubicBezTo>
                    <a:cubicBezTo>
                      <a:pt x="81" y="285"/>
                      <a:pt x="86" y="275"/>
                      <a:pt x="88" y="283"/>
                    </a:cubicBezTo>
                    <a:cubicBezTo>
                      <a:pt x="91" y="279"/>
                      <a:pt x="98" y="288"/>
                      <a:pt x="102" y="283"/>
                    </a:cubicBezTo>
                    <a:cubicBezTo>
                      <a:pt x="102" y="284"/>
                      <a:pt x="102" y="285"/>
                      <a:pt x="102" y="286"/>
                    </a:cubicBezTo>
                    <a:cubicBezTo>
                      <a:pt x="111" y="288"/>
                      <a:pt x="122" y="291"/>
                      <a:pt x="130" y="292"/>
                    </a:cubicBezTo>
                    <a:cubicBezTo>
                      <a:pt x="137" y="288"/>
                      <a:pt x="147" y="294"/>
                      <a:pt x="152" y="288"/>
                    </a:cubicBezTo>
                    <a:cubicBezTo>
                      <a:pt x="157" y="289"/>
                      <a:pt x="165" y="290"/>
                      <a:pt x="172" y="287"/>
                    </a:cubicBezTo>
                    <a:cubicBezTo>
                      <a:pt x="171" y="288"/>
                      <a:pt x="171" y="288"/>
                      <a:pt x="171" y="288"/>
                    </a:cubicBezTo>
                    <a:cubicBezTo>
                      <a:pt x="179" y="287"/>
                      <a:pt x="188" y="285"/>
                      <a:pt x="192" y="280"/>
                    </a:cubicBezTo>
                    <a:cubicBezTo>
                      <a:pt x="195" y="286"/>
                      <a:pt x="198" y="284"/>
                      <a:pt x="202" y="285"/>
                    </a:cubicBezTo>
                    <a:cubicBezTo>
                      <a:pt x="206" y="282"/>
                      <a:pt x="216" y="280"/>
                      <a:pt x="223" y="276"/>
                    </a:cubicBezTo>
                    <a:cubicBezTo>
                      <a:pt x="225" y="278"/>
                      <a:pt x="229" y="273"/>
                      <a:pt x="230" y="276"/>
                    </a:cubicBezTo>
                    <a:cubicBezTo>
                      <a:pt x="249" y="264"/>
                      <a:pt x="273" y="258"/>
                      <a:pt x="297" y="254"/>
                    </a:cubicBezTo>
                    <a:cubicBezTo>
                      <a:pt x="296" y="254"/>
                      <a:pt x="296" y="254"/>
                      <a:pt x="296" y="254"/>
                    </a:cubicBezTo>
                    <a:cubicBezTo>
                      <a:pt x="298" y="251"/>
                      <a:pt x="299" y="245"/>
                      <a:pt x="301" y="241"/>
                    </a:cubicBezTo>
                    <a:cubicBezTo>
                      <a:pt x="301" y="242"/>
                      <a:pt x="301" y="242"/>
                      <a:pt x="301" y="242"/>
                    </a:cubicBezTo>
                    <a:cubicBezTo>
                      <a:pt x="304" y="240"/>
                      <a:pt x="309" y="241"/>
                      <a:pt x="313" y="239"/>
                    </a:cubicBezTo>
                    <a:cubicBezTo>
                      <a:pt x="313" y="240"/>
                      <a:pt x="313" y="240"/>
                      <a:pt x="313" y="240"/>
                    </a:cubicBezTo>
                    <a:cubicBezTo>
                      <a:pt x="315" y="237"/>
                      <a:pt x="321" y="239"/>
                      <a:pt x="324" y="234"/>
                    </a:cubicBezTo>
                    <a:cubicBezTo>
                      <a:pt x="325" y="235"/>
                      <a:pt x="325" y="235"/>
                      <a:pt x="325" y="235"/>
                    </a:cubicBezTo>
                    <a:cubicBezTo>
                      <a:pt x="326" y="232"/>
                      <a:pt x="326" y="232"/>
                      <a:pt x="326" y="232"/>
                    </a:cubicBezTo>
                    <a:cubicBezTo>
                      <a:pt x="327" y="233"/>
                      <a:pt x="328" y="235"/>
                      <a:pt x="326" y="236"/>
                    </a:cubicBezTo>
                    <a:cubicBezTo>
                      <a:pt x="358" y="218"/>
                      <a:pt x="384" y="186"/>
                      <a:pt x="394" y="149"/>
                    </a:cubicBezTo>
                    <a:cubicBezTo>
                      <a:pt x="394" y="150"/>
                      <a:pt x="394" y="150"/>
                      <a:pt x="394" y="150"/>
                    </a:cubicBezTo>
                    <a:cubicBezTo>
                      <a:pt x="394" y="148"/>
                      <a:pt x="394" y="145"/>
                      <a:pt x="394" y="142"/>
                    </a:cubicBezTo>
                    <a:cubicBezTo>
                      <a:pt x="395" y="143"/>
                      <a:pt x="395" y="143"/>
                      <a:pt x="395" y="143"/>
                    </a:cubicBezTo>
                    <a:cubicBezTo>
                      <a:pt x="399" y="134"/>
                      <a:pt x="395" y="124"/>
                      <a:pt x="394" y="115"/>
                    </a:cubicBezTo>
                    <a:cubicBezTo>
                      <a:pt x="395" y="115"/>
                      <a:pt x="396" y="116"/>
                      <a:pt x="397" y="114"/>
                    </a:cubicBezTo>
                    <a:cubicBezTo>
                      <a:pt x="392" y="108"/>
                      <a:pt x="398" y="102"/>
                      <a:pt x="390" y="101"/>
                    </a:cubicBezTo>
                    <a:cubicBezTo>
                      <a:pt x="391" y="101"/>
                      <a:pt x="392" y="100"/>
                      <a:pt x="393" y="101"/>
                    </a:cubicBezTo>
                    <a:cubicBezTo>
                      <a:pt x="385" y="85"/>
                      <a:pt x="380" y="67"/>
                      <a:pt x="376" y="50"/>
                    </a:cubicBezTo>
                    <a:cubicBezTo>
                      <a:pt x="365" y="38"/>
                      <a:pt x="366" y="20"/>
                      <a:pt x="356" y="7"/>
                    </a:cubicBezTo>
                    <a:cubicBezTo>
                      <a:pt x="358" y="7"/>
                      <a:pt x="358" y="7"/>
                      <a:pt x="358" y="7"/>
                    </a:cubicBezTo>
                    <a:cubicBezTo>
                      <a:pt x="355" y="5"/>
                      <a:pt x="358" y="2"/>
                      <a:pt x="351" y="0"/>
                    </a:cubicBezTo>
                    <a:cubicBezTo>
                      <a:pt x="344" y="3"/>
                      <a:pt x="344" y="3"/>
                      <a:pt x="344" y="3"/>
                    </a:cubicBezTo>
                    <a:cubicBezTo>
                      <a:pt x="339" y="5"/>
                      <a:pt x="334" y="6"/>
                      <a:pt x="329" y="8"/>
                    </a:cubicBezTo>
                    <a:cubicBezTo>
                      <a:pt x="319" y="10"/>
                      <a:pt x="309" y="12"/>
                      <a:pt x="299" y="16"/>
                    </a:cubicBezTo>
                    <a:cubicBezTo>
                      <a:pt x="291" y="18"/>
                      <a:pt x="286" y="21"/>
                      <a:pt x="278" y="24"/>
                    </a:cubicBezTo>
                    <a:cubicBezTo>
                      <a:pt x="277" y="22"/>
                      <a:pt x="277" y="22"/>
                      <a:pt x="277" y="22"/>
                    </a:cubicBezTo>
                    <a:cubicBezTo>
                      <a:pt x="265" y="33"/>
                      <a:pt x="246" y="26"/>
                      <a:pt x="234" y="37"/>
                    </a:cubicBezTo>
                    <a:cubicBezTo>
                      <a:pt x="234" y="35"/>
                      <a:pt x="234" y="35"/>
                      <a:pt x="234" y="35"/>
                    </a:cubicBezTo>
                    <a:cubicBezTo>
                      <a:pt x="233" y="39"/>
                      <a:pt x="225" y="36"/>
                      <a:pt x="228" y="42"/>
                    </a:cubicBezTo>
                    <a:cubicBezTo>
                      <a:pt x="225" y="41"/>
                      <a:pt x="225" y="41"/>
                      <a:pt x="225" y="41"/>
                    </a:cubicBezTo>
                    <a:cubicBezTo>
                      <a:pt x="217" y="51"/>
                      <a:pt x="206" y="43"/>
                      <a:pt x="195" y="51"/>
                    </a:cubicBezTo>
                    <a:cubicBezTo>
                      <a:pt x="196" y="50"/>
                      <a:pt x="196" y="50"/>
                      <a:pt x="196" y="50"/>
                    </a:cubicBezTo>
                    <a:cubicBezTo>
                      <a:pt x="193" y="52"/>
                      <a:pt x="189" y="54"/>
                      <a:pt x="187" y="53"/>
                    </a:cubicBezTo>
                    <a:cubicBezTo>
                      <a:pt x="187" y="53"/>
                      <a:pt x="187" y="53"/>
                      <a:pt x="187" y="52"/>
                    </a:cubicBezTo>
                    <a:cubicBezTo>
                      <a:pt x="176" y="50"/>
                      <a:pt x="166" y="59"/>
                      <a:pt x="156" y="62"/>
                    </a:cubicBezTo>
                    <a:cubicBezTo>
                      <a:pt x="156" y="60"/>
                      <a:pt x="156" y="60"/>
                      <a:pt x="156" y="60"/>
                    </a:cubicBezTo>
                    <a:cubicBezTo>
                      <a:pt x="152" y="64"/>
                      <a:pt x="142" y="64"/>
                      <a:pt x="135" y="68"/>
                    </a:cubicBezTo>
                    <a:cubicBezTo>
                      <a:pt x="135" y="66"/>
                      <a:pt x="135" y="66"/>
                      <a:pt x="135" y="66"/>
                    </a:cubicBezTo>
                    <a:cubicBezTo>
                      <a:pt x="132" y="69"/>
                      <a:pt x="132" y="69"/>
                      <a:pt x="132" y="69"/>
                    </a:cubicBezTo>
                    <a:cubicBezTo>
                      <a:pt x="132" y="67"/>
                      <a:pt x="132" y="67"/>
                      <a:pt x="132" y="67"/>
                    </a:cubicBezTo>
                    <a:cubicBezTo>
                      <a:pt x="123" y="69"/>
                      <a:pt x="115" y="74"/>
                      <a:pt x="107" y="77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" name="Freeform 101">
                <a:extLst>
                  <a:ext uri="{FF2B5EF4-FFF2-40B4-BE49-F238E27FC236}">
                    <a16:creationId xmlns="" xmlns:a16="http://schemas.microsoft.com/office/drawing/2014/main" id="{D786C3C7-F484-41FD-8988-D43A442E462C}"/>
                  </a:ext>
                </a:extLst>
              </p:cNvPr>
              <p:cNvSpPr/>
              <p:nvPr/>
            </p:nvSpPr>
            <p:spPr bwMode="auto">
              <a:xfrm>
                <a:off x="7808204" y="555740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" name="Freeform 102">
                <a:extLst>
                  <a:ext uri="{FF2B5EF4-FFF2-40B4-BE49-F238E27FC236}">
                    <a16:creationId xmlns="" xmlns:a16="http://schemas.microsoft.com/office/drawing/2014/main" id="{416A69AF-D478-41BF-ADF7-E2EE265EFDC1}"/>
                  </a:ext>
                </a:extLst>
              </p:cNvPr>
              <p:cNvSpPr/>
              <p:nvPr/>
            </p:nvSpPr>
            <p:spPr bwMode="auto">
              <a:xfrm>
                <a:off x="7829130" y="5837481"/>
                <a:ext cx="0" cy="4829"/>
              </a:xfrm>
              <a:custGeom>
                <a:avLst/>
                <a:gdLst>
                  <a:gd name="T0" fmla="*/ 2 h 2"/>
                  <a:gd name="T1" fmla="*/ 0 h 2"/>
                  <a:gd name="T2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lose/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" name="Freeform 103">
                <a:extLst>
                  <a:ext uri="{FF2B5EF4-FFF2-40B4-BE49-F238E27FC236}">
                    <a16:creationId xmlns="" xmlns:a16="http://schemas.microsoft.com/office/drawing/2014/main" id="{888EF1C9-2A5E-401B-9F4D-9269D2380AB6}"/>
                  </a:ext>
                </a:extLst>
              </p:cNvPr>
              <p:cNvSpPr/>
              <p:nvPr/>
            </p:nvSpPr>
            <p:spPr bwMode="auto">
              <a:xfrm>
                <a:off x="7516857" y="5254788"/>
                <a:ext cx="1308646" cy="400803"/>
              </a:xfrm>
              <a:custGeom>
                <a:avLst/>
                <a:gdLst>
                  <a:gd name="T0" fmla="*/ 520 w 813"/>
                  <a:gd name="T1" fmla="*/ 220 h 249"/>
                  <a:gd name="T2" fmla="*/ 813 w 813"/>
                  <a:gd name="T3" fmla="*/ 0 h 249"/>
                  <a:gd name="T4" fmla="*/ 306 w 813"/>
                  <a:gd name="T5" fmla="*/ 65 h 249"/>
                  <a:gd name="T6" fmla="*/ 0 w 813"/>
                  <a:gd name="T7" fmla="*/ 249 h 249"/>
                  <a:gd name="T8" fmla="*/ 520 w 813"/>
                  <a:gd name="T9" fmla="*/ 220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3" h="249">
                    <a:moveTo>
                      <a:pt x="520" y="220"/>
                    </a:moveTo>
                    <a:lnTo>
                      <a:pt x="813" y="0"/>
                    </a:lnTo>
                    <a:lnTo>
                      <a:pt x="306" y="65"/>
                    </a:lnTo>
                    <a:lnTo>
                      <a:pt x="0" y="249"/>
                    </a:lnTo>
                    <a:lnTo>
                      <a:pt x="520" y="220"/>
                    </a:lnTo>
                    <a:close/>
                  </a:path>
                </a:pathLst>
              </a:custGeom>
              <a:solidFill>
                <a:srgbClr val="FED9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5" name="Freeform 104">
                <a:extLst>
                  <a:ext uri="{FF2B5EF4-FFF2-40B4-BE49-F238E27FC236}">
                    <a16:creationId xmlns="" xmlns:a16="http://schemas.microsoft.com/office/drawing/2014/main" id="{9DB23F98-7709-48B4-B5AD-2D4748E87DE9}"/>
                  </a:ext>
                </a:extLst>
              </p:cNvPr>
              <p:cNvSpPr/>
              <p:nvPr/>
            </p:nvSpPr>
            <p:spPr bwMode="auto">
              <a:xfrm>
                <a:off x="8347437" y="5578327"/>
                <a:ext cx="6439" cy="4829"/>
              </a:xfrm>
              <a:custGeom>
                <a:avLst/>
                <a:gdLst>
                  <a:gd name="T0" fmla="*/ 4 w 4"/>
                  <a:gd name="T1" fmla="*/ 2 h 3"/>
                  <a:gd name="T2" fmla="*/ 2 w 4"/>
                  <a:gd name="T3" fmla="*/ 0 h 3"/>
                  <a:gd name="T4" fmla="*/ 0 w 4"/>
                  <a:gd name="T5" fmla="*/ 3 h 3"/>
                  <a:gd name="T6" fmla="*/ 4 w 4"/>
                  <a:gd name="T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3">
                    <a:moveTo>
                      <a:pt x="4" y="2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4" y="2"/>
                    </a:lnTo>
                    <a:close/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" name="Freeform 105">
                <a:extLst>
                  <a:ext uri="{FF2B5EF4-FFF2-40B4-BE49-F238E27FC236}">
                    <a16:creationId xmlns="" xmlns:a16="http://schemas.microsoft.com/office/drawing/2014/main" id="{DDD330E9-09F4-4A4E-9A53-698C3F9DB436}"/>
                  </a:ext>
                </a:extLst>
              </p:cNvPr>
              <p:cNvSpPr/>
              <p:nvPr/>
            </p:nvSpPr>
            <p:spPr bwMode="auto">
              <a:xfrm>
                <a:off x="8329731" y="5573498"/>
                <a:ext cx="14487" cy="22535"/>
              </a:xfrm>
              <a:custGeom>
                <a:avLst/>
                <a:gdLst>
                  <a:gd name="T0" fmla="*/ 0 w 7"/>
                  <a:gd name="T1" fmla="*/ 8 h 10"/>
                  <a:gd name="T2" fmla="*/ 1 w 7"/>
                  <a:gd name="T3" fmla="*/ 9 h 10"/>
                  <a:gd name="T4" fmla="*/ 7 w 7"/>
                  <a:gd name="T5" fmla="*/ 3 h 10"/>
                  <a:gd name="T6" fmla="*/ 0 w 7"/>
                  <a:gd name="T7" fmla="*/ 8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10">
                    <a:moveTo>
                      <a:pt x="0" y="8"/>
                    </a:moveTo>
                    <a:cubicBezTo>
                      <a:pt x="1" y="9"/>
                      <a:pt x="1" y="9"/>
                      <a:pt x="1" y="9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4" y="0"/>
                      <a:pt x="2" y="10"/>
                      <a:pt x="0" y="8"/>
                    </a:cubicBezTo>
                    <a:close/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" name="Freeform 106">
                <a:extLst>
                  <a:ext uri="{FF2B5EF4-FFF2-40B4-BE49-F238E27FC236}">
                    <a16:creationId xmlns="" xmlns:a16="http://schemas.microsoft.com/office/drawing/2014/main" id="{3999134A-B7F9-4D8C-B0B7-8D82F11C0E64}"/>
                  </a:ext>
                </a:extLst>
              </p:cNvPr>
              <p:cNvSpPr/>
              <p:nvPr/>
            </p:nvSpPr>
            <p:spPr bwMode="auto">
              <a:xfrm>
                <a:off x="8318464" y="5587985"/>
                <a:ext cx="8048" cy="8048"/>
              </a:xfrm>
              <a:custGeom>
                <a:avLst/>
                <a:gdLst>
                  <a:gd name="T0" fmla="*/ 4 w 4"/>
                  <a:gd name="T1" fmla="*/ 1 h 4"/>
                  <a:gd name="T2" fmla="*/ 0 w 4"/>
                  <a:gd name="T3" fmla="*/ 4 h 4"/>
                  <a:gd name="T4" fmla="*/ 4 w 4"/>
                  <a:gd name="T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4">
                    <a:moveTo>
                      <a:pt x="4" y="1"/>
                    </a:moveTo>
                    <a:cubicBezTo>
                      <a:pt x="1" y="0"/>
                      <a:pt x="0" y="3"/>
                      <a:pt x="0" y="4"/>
                    </a:cubicBezTo>
                    <a:cubicBezTo>
                      <a:pt x="1" y="2"/>
                      <a:pt x="4" y="4"/>
                      <a:pt x="4" y="1"/>
                    </a:cubicBezTo>
                    <a:close/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8" name="Freeform 107">
                <a:extLst>
                  <a:ext uri="{FF2B5EF4-FFF2-40B4-BE49-F238E27FC236}">
                    <a16:creationId xmlns="" xmlns:a16="http://schemas.microsoft.com/office/drawing/2014/main" id="{456BE675-E536-4969-A6C9-043683AB8813}"/>
                  </a:ext>
                </a:extLst>
              </p:cNvPr>
              <p:cNvSpPr/>
              <p:nvPr/>
            </p:nvSpPr>
            <p:spPr bwMode="auto">
              <a:xfrm>
                <a:off x="7870981" y="5618569"/>
                <a:ext cx="3219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9" name="Freeform 108">
                <a:extLst>
                  <a:ext uri="{FF2B5EF4-FFF2-40B4-BE49-F238E27FC236}">
                    <a16:creationId xmlns="" xmlns:a16="http://schemas.microsoft.com/office/drawing/2014/main" id="{1BBE59DE-9D62-46ED-836C-A08FB5719C83}"/>
                  </a:ext>
                </a:extLst>
              </p:cNvPr>
              <p:cNvSpPr/>
              <p:nvPr/>
            </p:nvSpPr>
            <p:spPr bwMode="auto">
              <a:xfrm>
                <a:off x="7515248" y="5193621"/>
                <a:ext cx="1327962" cy="507040"/>
              </a:xfrm>
              <a:custGeom>
                <a:avLst/>
                <a:gdLst>
                  <a:gd name="T0" fmla="*/ 141 w 607"/>
                  <a:gd name="T1" fmla="*/ 205 h 232"/>
                  <a:gd name="T2" fmla="*/ 218 w 607"/>
                  <a:gd name="T3" fmla="*/ 198 h 232"/>
                  <a:gd name="T4" fmla="*/ 242 w 607"/>
                  <a:gd name="T5" fmla="*/ 197 h 232"/>
                  <a:gd name="T6" fmla="*/ 309 w 607"/>
                  <a:gd name="T7" fmla="*/ 188 h 232"/>
                  <a:gd name="T8" fmla="*/ 348 w 607"/>
                  <a:gd name="T9" fmla="*/ 181 h 232"/>
                  <a:gd name="T10" fmla="*/ 344 w 607"/>
                  <a:gd name="T11" fmla="*/ 180 h 232"/>
                  <a:gd name="T12" fmla="*/ 301 w 607"/>
                  <a:gd name="T13" fmla="*/ 185 h 232"/>
                  <a:gd name="T14" fmla="*/ 163 w 607"/>
                  <a:gd name="T15" fmla="*/ 194 h 232"/>
                  <a:gd name="T16" fmla="*/ 17 w 607"/>
                  <a:gd name="T17" fmla="*/ 202 h 232"/>
                  <a:gd name="T18" fmla="*/ 3 w 607"/>
                  <a:gd name="T19" fmla="*/ 202 h 232"/>
                  <a:gd name="T20" fmla="*/ 1 w 607"/>
                  <a:gd name="T21" fmla="*/ 202 h 232"/>
                  <a:gd name="T22" fmla="*/ 6 w 607"/>
                  <a:gd name="T23" fmla="*/ 218 h 232"/>
                  <a:gd name="T24" fmla="*/ 49 w 607"/>
                  <a:gd name="T25" fmla="*/ 194 h 232"/>
                  <a:gd name="T26" fmla="*/ 133 w 607"/>
                  <a:gd name="T27" fmla="*/ 139 h 232"/>
                  <a:gd name="T28" fmla="*/ 261 w 607"/>
                  <a:gd name="T29" fmla="*/ 74 h 232"/>
                  <a:gd name="T30" fmla="*/ 405 w 607"/>
                  <a:gd name="T31" fmla="*/ 57 h 232"/>
                  <a:gd name="T32" fmla="*/ 586 w 607"/>
                  <a:gd name="T33" fmla="*/ 34 h 232"/>
                  <a:gd name="T34" fmla="*/ 598 w 607"/>
                  <a:gd name="T35" fmla="*/ 33 h 232"/>
                  <a:gd name="T36" fmla="*/ 596 w 607"/>
                  <a:gd name="T37" fmla="*/ 25 h 232"/>
                  <a:gd name="T38" fmla="*/ 595 w 607"/>
                  <a:gd name="T39" fmla="*/ 25 h 232"/>
                  <a:gd name="T40" fmla="*/ 545 w 607"/>
                  <a:gd name="T41" fmla="*/ 72 h 232"/>
                  <a:gd name="T42" fmla="*/ 422 w 607"/>
                  <a:gd name="T43" fmla="*/ 159 h 232"/>
                  <a:gd name="T44" fmla="*/ 403 w 607"/>
                  <a:gd name="T45" fmla="*/ 178 h 232"/>
                  <a:gd name="T46" fmla="*/ 398 w 607"/>
                  <a:gd name="T47" fmla="*/ 183 h 232"/>
                  <a:gd name="T48" fmla="*/ 380 w 607"/>
                  <a:gd name="T49" fmla="*/ 186 h 232"/>
                  <a:gd name="T50" fmla="*/ 389 w 607"/>
                  <a:gd name="T51" fmla="*/ 192 h 232"/>
                  <a:gd name="T52" fmla="*/ 406 w 607"/>
                  <a:gd name="T53" fmla="*/ 185 h 232"/>
                  <a:gd name="T54" fmla="*/ 438 w 607"/>
                  <a:gd name="T55" fmla="*/ 160 h 232"/>
                  <a:gd name="T56" fmla="*/ 457 w 607"/>
                  <a:gd name="T57" fmla="*/ 149 h 232"/>
                  <a:gd name="T58" fmla="*/ 480 w 607"/>
                  <a:gd name="T59" fmla="*/ 132 h 232"/>
                  <a:gd name="T60" fmla="*/ 544 w 607"/>
                  <a:gd name="T61" fmla="*/ 84 h 232"/>
                  <a:gd name="T62" fmla="*/ 574 w 607"/>
                  <a:gd name="T63" fmla="*/ 65 h 232"/>
                  <a:gd name="T64" fmla="*/ 604 w 607"/>
                  <a:gd name="T65" fmla="*/ 38 h 232"/>
                  <a:gd name="T66" fmla="*/ 605 w 607"/>
                  <a:gd name="T67" fmla="*/ 37 h 232"/>
                  <a:gd name="T68" fmla="*/ 597 w 607"/>
                  <a:gd name="T69" fmla="*/ 18 h 232"/>
                  <a:gd name="T70" fmla="*/ 594 w 607"/>
                  <a:gd name="T71" fmla="*/ 19 h 232"/>
                  <a:gd name="T72" fmla="*/ 520 w 607"/>
                  <a:gd name="T73" fmla="*/ 25 h 232"/>
                  <a:gd name="T74" fmla="*/ 511 w 607"/>
                  <a:gd name="T75" fmla="*/ 35 h 232"/>
                  <a:gd name="T76" fmla="*/ 482 w 607"/>
                  <a:gd name="T77" fmla="*/ 35 h 232"/>
                  <a:gd name="T78" fmla="*/ 481 w 607"/>
                  <a:gd name="T79" fmla="*/ 32 h 232"/>
                  <a:gd name="T80" fmla="*/ 346 w 607"/>
                  <a:gd name="T81" fmla="*/ 55 h 232"/>
                  <a:gd name="T82" fmla="*/ 315 w 607"/>
                  <a:gd name="T83" fmla="*/ 56 h 232"/>
                  <a:gd name="T84" fmla="*/ 234 w 607"/>
                  <a:gd name="T85" fmla="*/ 68 h 232"/>
                  <a:gd name="T86" fmla="*/ 119 w 607"/>
                  <a:gd name="T87" fmla="*/ 138 h 232"/>
                  <a:gd name="T88" fmla="*/ 48 w 607"/>
                  <a:gd name="T89" fmla="*/ 181 h 232"/>
                  <a:gd name="T90" fmla="*/ 38 w 607"/>
                  <a:gd name="T91" fmla="*/ 188 h 232"/>
                  <a:gd name="T92" fmla="*/ 2 w 607"/>
                  <a:gd name="T93" fmla="*/ 210 h 232"/>
                  <a:gd name="T94" fmla="*/ 47 w 607"/>
                  <a:gd name="T95" fmla="*/ 209 h 232"/>
                  <a:gd name="T96" fmla="*/ 72 w 607"/>
                  <a:gd name="T97" fmla="*/ 210 h 232"/>
                  <a:gd name="T98" fmla="*/ 109 w 607"/>
                  <a:gd name="T99" fmla="*/ 206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607" h="232">
                    <a:moveTo>
                      <a:pt x="109" y="206"/>
                    </a:moveTo>
                    <a:cubicBezTo>
                      <a:pt x="109" y="209"/>
                      <a:pt x="109" y="209"/>
                      <a:pt x="109" y="209"/>
                    </a:cubicBezTo>
                    <a:cubicBezTo>
                      <a:pt x="119" y="204"/>
                      <a:pt x="130" y="207"/>
                      <a:pt x="141" y="205"/>
                    </a:cubicBezTo>
                    <a:cubicBezTo>
                      <a:pt x="140" y="206"/>
                      <a:pt x="140" y="206"/>
                      <a:pt x="140" y="206"/>
                    </a:cubicBezTo>
                    <a:cubicBezTo>
                      <a:pt x="167" y="205"/>
                      <a:pt x="192" y="200"/>
                      <a:pt x="219" y="197"/>
                    </a:cubicBezTo>
                    <a:cubicBezTo>
                      <a:pt x="218" y="198"/>
                      <a:pt x="218" y="198"/>
                      <a:pt x="218" y="198"/>
                    </a:cubicBezTo>
                    <a:cubicBezTo>
                      <a:pt x="219" y="198"/>
                      <a:pt x="221" y="196"/>
                      <a:pt x="222" y="196"/>
                    </a:cubicBezTo>
                    <a:cubicBezTo>
                      <a:pt x="223" y="197"/>
                      <a:pt x="222" y="197"/>
                      <a:pt x="221" y="197"/>
                    </a:cubicBezTo>
                    <a:cubicBezTo>
                      <a:pt x="227" y="201"/>
                      <a:pt x="238" y="194"/>
                      <a:pt x="242" y="197"/>
                    </a:cubicBezTo>
                    <a:cubicBezTo>
                      <a:pt x="243" y="196"/>
                      <a:pt x="244" y="195"/>
                      <a:pt x="243" y="194"/>
                    </a:cubicBezTo>
                    <a:cubicBezTo>
                      <a:pt x="264" y="192"/>
                      <a:pt x="287" y="190"/>
                      <a:pt x="308" y="186"/>
                    </a:cubicBezTo>
                    <a:cubicBezTo>
                      <a:pt x="309" y="186"/>
                      <a:pt x="309" y="187"/>
                      <a:pt x="309" y="188"/>
                    </a:cubicBezTo>
                    <a:cubicBezTo>
                      <a:pt x="327" y="181"/>
                      <a:pt x="346" y="183"/>
                      <a:pt x="365" y="183"/>
                    </a:cubicBezTo>
                    <a:cubicBezTo>
                      <a:pt x="366" y="181"/>
                      <a:pt x="363" y="181"/>
                      <a:pt x="365" y="179"/>
                    </a:cubicBezTo>
                    <a:cubicBezTo>
                      <a:pt x="359" y="178"/>
                      <a:pt x="354" y="184"/>
                      <a:pt x="348" y="181"/>
                    </a:cubicBezTo>
                    <a:cubicBezTo>
                      <a:pt x="349" y="180"/>
                      <a:pt x="349" y="180"/>
                      <a:pt x="349" y="180"/>
                    </a:cubicBezTo>
                    <a:cubicBezTo>
                      <a:pt x="345" y="179"/>
                      <a:pt x="348" y="184"/>
                      <a:pt x="344" y="182"/>
                    </a:cubicBezTo>
                    <a:cubicBezTo>
                      <a:pt x="343" y="181"/>
                      <a:pt x="345" y="180"/>
                      <a:pt x="344" y="180"/>
                    </a:cubicBezTo>
                    <a:cubicBezTo>
                      <a:pt x="335" y="181"/>
                      <a:pt x="326" y="180"/>
                      <a:pt x="319" y="184"/>
                    </a:cubicBezTo>
                    <a:cubicBezTo>
                      <a:pt x="316" y="181"/>
                      <a:pt x="310" y="185"/>
                      <a:pt x="306" y="182"/>
                    </a:cubicBezTo>
                    <a:cubicBezTo>
                      <a:pt x="304" y="183"/>
                      <a:pt x="302" y="183"/>
                      <a:pt x="301" y="185"/>
                    </a:cubicBezTo>
                    <a:cubicBezTo>
                      <a:pt x="271" y="185"/>
                      <a:pt x="241" y="190"/>
                      <a:pt x="211" y="191"/>
                    </a:cubicBezTo>
                    <a:cubicBezTo>
                      <a:pt x="197" y="198"/>
                      <a:pt x="180" y="192"/>
                      <a:pt x="163" y="195"/>
                    </a:cubicBezTo>
                    <a:cubicBezTo>
                      <a:pt x="163" y="194"/>
                      <a:pt x="163" y="194"/>
                      <a:pt x="163" y="194"/>
                    </a:cubicBezTo>
                    <a:cubicBezTo>
                      <a:pt x="157" y="196"/>
                      <a:pt x="149" y="197"/>
                      <a:pt x="143" y="197"/>
                    </a:cubicBezTo>
                    <a:cubicBezTo>
                      <a:pt x="137" y="200"/>
                      <a:pt x="137" y="200"/>
                      <a:pt x="137" y="200"/>
                    </a:cubicBezTo>
                    <a:cubicBezTo>
                      <a:pt x="98" y="196"/>
                      <a:pt x="58" y="202"/>
                      <a:pt x="17" y="202"/>
                    </a:cubicBezTo>
                    <a:cubicBezTo>
                      <a:pt x="9" y="202"/>
                      <a:pt x="9" y="202"/>
                      <a:pt x="9" y="202"/>
                    </a:cubicBezTo>
                    <a:cubicBezTo>
                      <a:pt x="5" y="202"/>
                      <a:pt x="5" y="202"/>
                      <a:pt x="5" y="202"/>
                    </a:cubicBezTo>
                    <a:cubicBezTo>
                      <a:pt x="3" y="202"/>
                      <a:pt x="3" y="202"/>
                      <a:pt x="3" y="202"/>
                    </a:cubicBezTo>
                    <a:cubicBezTo>
                      <a:pt x="1" y="202"/>
                      <a:pt x="1" y="202"/>
                      <a:pt x="1" y="202"/>
                    </a:cubicBezTo>
                    <a:cubicBezTo>
                      <a:pt x="1" y="202"/>
                      <a:pt x="1" y="202"/>
                      <a:pt x="1" y="202"/>
                    </a:cubicBezTo>
                    <a:cubicBezTo>
                      <a:pt x="1" y="202"/>
                      <a:pt x="1" y="202"/>
                      <a:pt x="1" y="202"/>
                    </a:cubicBezTo>
                    <a:cubicBezTo>
                      <a:pt x="1" y="202"/>
                      <a:pt x="1" y="202"/>
                      <a:pt x="1" y="202"/>
                    </a:cubicBezTo>
                    <a:cubicBezTo>
                      <a:pt x="0" y="199"/>
                      <a:pt x="10" y="232"/>
                      <a:pt x="6" y="218"/>
                    </a:cubicBezTo>
                    <a:cubicBezTo>
                      <a:pt x="6" y="218"/>
                      <a:pt x="6" y="218"/>
                      <a:pt x="6" y="218"/>
                    </a:cubicBezTo>
                    <a:cubicBezTo>
                      <a:pt x="6" y="218"/>
                      <a:pt x="6" y="218"/>
                      <a:pt x="6" y="218"/>
                    </a:cubicBezTo>
                    <a:cubicBezTo>
                      <a:pt x="21" y="210"/>
                      <a:pt x="21" y="210"/>
                      <a:pt x="21" y="210"/>
                    </a:cubicBezTo>
                    <a:cubicBezTo>
                      <a:pt x="30" y="205"/>
                      <a:pt x="40" y="200"/>
                      <a:pt x="49" y="194"/>
                    </a:cubicBezTo>
                    <a:cubicBezTo>
                      <a:pt x="67" y="184"/>
                      <a:pt x="85" y="172"/>
                      <a:pt x="102" y="157"/>
                    </a:cubicBezTo>
                    <a:cubicBezTo>
                      <a:pt x="102" y="158"/>
                      <a:pt x="103" y="158"/>
                      <a:pt x="102" y="158"/>
                    </a:cubicBezTo>
                    <a:cubicBezTo>
                      <a:pt x="112" y="151"/>
                      <a:pt x="123" y="147"/>
                      <a:pt x="133" y="139"/>
                    </a:cubicBezTo>
                    <a:cubicBezTo>
                      <a:pt x="133" y="140"/>
                      <a:pt x="133" y="140"/>
                      <a:pt x="133" y="140"/>
                    </a:cubicBezTo>
                    <a:cubicBezTo>
                      <a:pt x="156" y="120"/>
                      <a:pt x="187" y="109"/>
                      <a:pt x="209" y="89"/>
                    </a:cubicBezTo>
                    <a:cubicBezTo>
                      <a:pt x="224" y="77"/>
                      <a:pt x="241" y="77"/>
                      <a:pt x="261" y="74"/>
                    </a:cubicBezTo>
                    <a:cubicBezTo>
                      <a:pt x="279" y="71"/>
                      <a:pt x="298" y="68"/>
                      <a:pt x="317" y="65"/>
                    </a:cubicBezTo>
                    <a:cubicBezTo>
                      <a:pt x="317" y="66"/>
                      <a:pt x="317" y="66"/>
                      <a:pt x="317" y="66"/>
                    </a:cubicBezTo>
                    <a:cubicBezTo>
                      <a:pt x="346" y="60"/>
                      <a:pt x="375" y="63"/>
                      <a:pt x="405" y="57"/>
                    </a:cubicBezTo>
                    <a:cubicBezTo>
                      <a:pt x="435" y="56"/>
                      <a:pt x="466" y="42"/>
                      <a:pt x="497" y="42"/>
                    </a:cubicBezTo>
                    <a:cubicBezTo>
                      <a:pt x="517" y="46"/>
                      <a:pt x="540" y="29"/>
                      <a:pt x="559" y="33"/>
                    </a:cubicBezTo>
                    <a:cubicBezTo>
                      <a:pt x="568" y="34"/>
                      <a:pt x="577" y="35"/>
                      <a:pt x="586" y="34"/>
                    </a:cubicBezTo>
                    <a:cubicBezTo>
                      <a:pt x="593" y="34"/>
                      <a:pt x="593" y="34"/>
                      <a:pt x="593" y="34"/>
                    </a:cubicBezTo>
                    <a:cubicBezTo>
                      <a:pt x="597" y="33"/>
                      <a:pt x="597" y="33"/>
                      <a:pt x="597" y="33"/>
                    </a:cubicBezTo>
                    <a:cubicBezTo>
                      <a:pt x="598" y="33"/>
                      <a:pt x="598" y="33"/>
                      <a:pt x="598" y="33"/>
                    </a:cubicBezTo>
                    <a:cubicBezTo>
                      <a:pt x="599" y="33"/>
                      <a:pt x="599" y="33"/>
                      <a:pt x="599" y="33"/>
                    </a:cubicBezTo>
                    <a:cubicBezTo>
                      <a:pt x="602" y="41"/>
                      <a:pt x="595" y="23"/>
                      <a:pt x="596" y="25"/>
                    </a:cubicBezTo>
                    <a:cubicBezTo>
                      <a:pt x="596" y="25"/>
                      <a:pt x="596" y="25"/>
                      <a:pt x="596" y="25"/>
                    </a:cubicBezTo>
                    <a:cubicBezTo>
                      <a:pt x="596" y="25"/>
                      <a:pt x="596" y="25"/>
                      <a:pt x="596" y="25"/>
                    </a:cubicBezTo>
                    <a:cubicBezTo>
                      <a:pt x="596" y="25"/>
                      <a:pt x="596" y="25"/>
                      <a:pt x="596" y="25"/>
                    </a:cubicBezTo>
                    <a:cubicBezTo>
                      <a:pt x="595" y="25"/>
                      <a:pt x="595" y="25"/>
                      <a:pt x="595" y="25"/>
                    </a:cubicBezTo>
                    <a:cubicBezTo>
                      <a:pt x="595" y="25"/>
                      <a:pt x="595" y="25"/>
                      <a:pt x="595" y="25"/>
                    </a:cubicBezTo>
                    <a:cubicBezTo>
                      <a:pt x="584" y="34"/>
                      <a:pt x="584" y="34"/>
                      <a:pt x="584" y="34"/>
                    </a:cubicBezTo>
                    <a:cubicBezTo>
                      <a:pt x="571" y="45"/>
                      <a:pt x="558" y="59"/>
                      <a:pt x="545" y="72"/>
                    </a:cubicBezTo>
                    <a:cubicBezTo>
                      <a:pt x="516" y="90"/>
                      <a:pt x="494" y="117"/>
                      <a:pt x="463" y="131"/>
                    </a:cubicBezTo>
                    <a:cubicBezTo>
                      <a:pt x="454" y="144"/>
                      <a:pt x="434" y="146"/>
                      <a:pt x="421" y="158"/>
                    </a:cubicBezTo>
                    <a:cubicBezTo>
                      <a:pt x="422" y="159"/>
                      <a:pt x="422" y="159"/>
                      <a:pt x="422" y="159"/>
                    </a:cubicBezTo>
                    <a:cubicBezTo>
                      <a:pt x="414" y="159"/>
                      <a:pt x="415" y="172"/>
                      <a:pt x="408" y="169"/>
                    </a:cubicBezTo>
                    <a:cubicBezTo>
                      <a:pt x="408" y="168"/>
                      <a:pt x="408" y="168"/>
                      <a:pt x="408" y="168"/>
                    </a:cubicBezTo>
                    <a:cubicBezTo>
                      <a:pt x="403" y="168"/>
                      <a:pt x="407" y="180"/>
                      <a:pt x="403" y="178"/>
                    </a:cubicBezTo>
                    <a:cubicBezTo>
                      <a:pt x="403" y="179"/>
                      <a:pt x="403" y="179"/>
                      <a:pt x="403" y="179"/>
                    </a:cubicBezTo>
                    <a:cubicBezTo>
                      <a:pt x="401" y="182"/>
                      <a:pt x="402" y="178"/>
                      <a:pt x="399" y="179"/>
                    </a:cubicBezTo>
                    <a:cubicBezTo>
                      <a:pt x="398" y="180"/>
                      <a:pt x="401" y="182"/>
                      <a:pt x="398" y="183"/>
                    </a:cubicBezTo>
                    <a:cubicBezTo>
                      <a:pt x="393" y="177"/>
                      <a:pt x="391" y="190"/>
                      <a:pt x="386" y="184"/>
                    </a:cubicBezTo>
                    <a:cubicBezTo>
                      <a:pt x="388" y="182"/>
                      <a:pt x="381" y="183"/>
                      <a:pt x="384" y="179"/>
                    </a:cubicBezTo>
                    <a:cubicBezTo>
                      <a:pt x="383" y="179"/>
                      <a:pt x="378" y="183"/>
                      <a:pt x="380" y="186"/>
                    </a:cubicBezTo>
                    <a:cubicBezTo>
                      <a:pt x="382" y="189"/>
                      <a:pt x="382" y="193"/>
                      <a:pt x="387" y="193"/>
                    </a:cubicBezTo>
                    <a:cubicBezTo>
                      <a:pt x="386" y="190"/>
                      <a:pt x="386" y="190"/>
                      <a:pt x="386" y="190"/>
                    </a:cubicBezTo>
                    <a:cubicBezTo>
                      <a:pt x="388" y="192"/>
                      <a:pt x="387" y="191"/>
                      <a:pt x="389" y="192"/>
                    </a:cubicBezTo>
                    <a:cubicBezTo>
                      <a:pt x="393" y="189"/>
                      <a:pt x="396" y="192"/>
                      <a:pt x="400" y="191"/>
                    </a:cubicBezTo>
                    <a:cubicBezTo>
                      <a:pt x="400" y="191"/>
                      <a:pt x="400" y="191"/>
                      <a:pt x="400" y="191"/>
                    </a:cubicBezTo>
                    <a:cubicBezTo>
                      <a:pt x="400" y="186"/>
                      <a:pt x="404" y="186"/>
                      <a:pt x="406" y="185"/>
                    </a:cubicBezTo>
                    <a:cubicBezTo>
                      <a:pt x="408" y="186"/>
                      <a:pt x="408" y="186"/>
                      <a:pt x="408" y="186"/>
                    </a:cubicBezTo>
                    <a:cubicBezTo>
                      <a:pt x="411" y="187"/>
                      <a:pt x="409" y="177"/>
                      <a:pt x="411" y="182"/>
                    </a:cubicBezTo>
                    <a:cubicBezTo>
                      <a:pt x="419" y="175"/>
                      <a:pt x="429" y="167"/>
                      <a:pt x="438" y="160"/>
                    </a:cubicBezTo>
                    <a:cubicBezTo>
                      <a:pt x="438" y="158"/>
                      <a:pt x="446" y="155"/>
                      <a:pt x="441" y="153"/>
                    </a:cubicBezTo>
                    <a:cubicBezTo>
                      <a:pt x="446" y="155"/>
                      <a:pt x="454" y="150"/>
                      <a:pt x="457" y="148"/>
                    </a:cubicBezTo>
                    <a:cubicBezTo>
                      <a:pt x="457" y="149"/>
                      <a:pt x="457" y="149"/>
                      <a:pt x="457" y="149"/>
                    </a:cubicBezTo>
                    <a:cubicBezTo>
                      <a:pt x="465" y="150"/>
                      <a:pt x="459" y="141"/>
                      <a:pt x="469" y="143"/>
                    </a:cubicBezTo>
                    <a:cubicBezTo>
                      <a:pt x="466" y="138"/>
                      <a:pt x="478" y="137"/>
                      <a:pt x="478" y="130"/>
                    </a:cubicBezTo>
                    <a:cubicBezTo>
                      <a:pt x="479" y="131"/>
                      <a:pt x="480" y="132"/>
                      <a:pt x="480" y="132"/>
                    </a:cubicBezTo>
                    <a:cubicBezTo>
                      <a:pt x="489" y="126"/>
                      <a:pt x="499" y="120"/>
                      <a:pt x="507" y="115"/>
                    </a:cubicBezTo>
                    <a:cubicBezTo>
                      <a:pt x="511" y="107"/>
                      <a:pt x="523" y="105"/>
                      <a:pt x="525" y="96"/>
                    </a:cubicBezTo>
                    <a:cubicBezTo>
                      <a:pt x="530" y="94"/>
                      <a:pt x="539" y="90"/>
                      <a:pt x="544" y="84"/>
                    </a:cubicBezTo>
                    <a:cubicBezTo>
                      <a:pt x="544" y="85"/>
                      <a:pt x="544" y="85"/>
                      <a:pt x="544" y="85"/>
                    </a:cubicBezTo>
                    <a:cubicBezTo>
                      <a:pt x="551" y="79"/>
                      <a:pt x="559" y="72"/>
                      <a:pt x="562" y="66"/>
                    </a:cubicBezTo>
                    <a:cubicBezTo>
                      <a:pt x="568" y="69"/>
                      <a:pt x="570" y="65"/>
                      <a:pt x="574" y="65"/>
                    </a:cubicBezTo>
                    <a:cubicBezTo>
                      <a:pt x="577" y="59"/>
                      <a:pt x="587" y="52"/>
                      <a:pt x="593" y="45"/>
                    </a:cubicBezTo>
                    <a:cubicBezTo>
                      <a:pt x="596" y="46"/>
                      <a:pt x="598" y="40"/>
                      <a:pt x="601" y="42"/>
                    </a:cubicBezTo>
                    <a:cubicBezTo>
                      <a:pt x="604" y="38"/>
                      <a:pt x="604" y="38"/>
                      <a:pt x="604" y="38"/>
                    </a:cubicBezTo>
                    <a:cubicBezTo>
                      <a:pt x="605" y="38"/>
                      <a:pt x="605" y="38"/>
                      <a:pt x="605" y="38"/>
                    </a:cubicBezTo>
                    <a:cubicBezTo>
                      <a:pt x="605" y="37"/>
                      <a:pt x="605" y="37"/>
                      <a:pt x="605" y="37"/>
                    </a:cubicBezTo>
                    <a:cubicBezTo>
                      <a:pt x="605" y="37"/>
                      <a:pt x="605" y="37"/>
                      <a:pt x="605" y="37"/>
                    </a:cubicBezTo>
                    <a:cubicBezTo>
                      <a:pt x="605" y="37"/>
                      <a:pt x="605" y="37"/>
                      <a:pt x="605" y="37"/>
                    </a:cubicBezTo>
                    <a:cubicBezTo>
                      <a:pt x="607" y="41"/>
                      <a:pt x="590" y="0"/>
                      <a:pt x="597" y="18"/>
                    </a:cubicBezTo>
                    <a:cubicBezTo>
                      <a:pt x="597" y="18"/>
                      <a:pt x="597" y="18"/>
                      <a:pt x="597" y="18"/>
                    </a:cubicBezTo>
                    <a:cubicBezTo>
                      <a:pt x="597" y="18"/>
                      <a:pt x="597" y="18"/>
                      <a:pt x="597" y="18"/>
                    </a:cubicBezTo>
                    <a:cubicBezTo>
                      <a:pt x="596" y="18"/>
                      <a:pt x="596" y="18"/>
                      <a:pt x="596" y="18"/>
                    </a:cubicBezTo>
                    <a:cubicBezTo>
                      <a:pt x="594" y="19"/>
                      <a:pt x="594" y="19"/>
                      <a:pt x="594" y="19"/>
                    </a:cubicBezTo>
                    <a:cubicBezTo>
                      <a:pt x="584" y="22"/>
                      <a:pt x="584" y="22"/>
                      <a:pt x="584" y="22"/>
                    </a:cubicBezTo>
                    <a:cubicBezTo>
                      <a:pt x="577" y="23"/>
                      <a:pt x="570" y="24"/>
                      <a:pt x="563" y="25"/>
                    </a:cubicBezTo>
                    <a:cubicBezTo>
                      <a:pt x="549" y="26"/>
                      <a:pt x="534" y="26"/>
                      <a:pt x="520" y="25"/>
                    </a:cubicBezTo>
                    <a:cubicBezTo>
                      <a:pt x="521" y="25"/>
                      <a:pt x="521" y="25"/>
                      <a:pt x="521" y="25"/>
                    </a:cubicBezTo>
                    <a:cubicBezTo>
                      <a:pt x="518" y="27"/>
                      <a:pt x="514" y="32"/>
                      <a:pt x="511" y="36"/>
                    </a:cubicBezTo>
                    <a:cubicBezTo>
                      <a:pt x="511" y="35"/>
                      <a:pt x="511" y="35"/>
                      <a:pt x="511" y="35"/>
                    </a:cubicBezTo>
                    <a:cubicBezTo>
                      <a:pt x="507" y="36"/>
                      <a:pt x="501" y="33"/>
                      <a:pt x="497" y="34"/>
                    </a:cubicBezTo>
                    <a:cubicBezTo>
                      <a:pt x="497" y="33"/>
                      <a:pt x="497" y="33"/>
                      <a:pt x="497" y="33"/>
                    </a:cubicBezTo>
                    <a:cubicBezTo>
                      <a:pt x="493" y="35"/>
                      <a:pt x="488" y="31"/>
                      <a:pt x="482" y="35"/>
                    </a:cubicBezTo>
                    <a:cubicBezTo>
                      <a:pt x="482" y="34"/>
                      <a:pt x="482" y="34"/>
                      <a:pt x="482" y="34"/>
                    </a:cubicBezTo>
                    <a:cubicBezTo>
                      <a:pt x="479" y="35"/>
                      <a:pt x="479" y="35"/>
                      <a:pt x="479" y="35"/>
                    </a:cubicBezTo>
                    <a:cubicBezTo>
                      <a:pt x="479" y="34"/>
                      <a:pt x="479" y="32"/>
                      <a:pt x="481" y="32"/>
                    </a:cubicBezTo>
                    <a:cubicBezTo>
                      <a:pt x="438" y="37"/>
                      <a:pt x="396" y="49"/>
                      <a:pt x="353" y="53"/>
                    </a:cubicBezTo>
                    <a:cubicBezTo>
                      <a:pt x="354" y="52"/>
                      <a:pt x="354" y="52"/>
                      <a:pt x="354" y="52"/>
                    </a:cubicBezTo>
                    <a:cubicBezTo>
                      <a:pt x="346" y="55"/>
                      <a:pt x="346" y="55"/>
                      <a:pt x="346" y="55"/>
                    </a:cubicBezTo>
                    <a:cubicBezTo>
                      <a:pt x="346" y="54"/>
                      <a:pt x="346" y="54"/>
                      <a:pt x="347" y="54"/>
                    </a:cubicBezTo>
                    <a:cubicBezTo>
                      <a:pt x="336" y="53"/>
                      <a:pt x="325" y="58"/>
                      <a:pt x="315" y="59"/>
                    </a:cubicBezTo>
                    <a:cubicBezTo>
                      <a:pt x="315" y="58"/>
                      <a:pt x="316" y="57"/>
                      <a:pt x="315" y="56"/>
                    </a:cubicBezTo>
                    <a:cubicBezTo>
                      <a:pt x="307" y="61"/>
                      <a:pt x="302" y="53"/>
                      <a:pt x="299" y="61"/>
                    </a:cubicBezTo>
                    <a:cubicBezTo>
                      <a:pt x="298" y="61"/>
                      <a:pt x="298" y="59"/>
                      <a:pt x="299" y="58"/>
                    </a:cubicBezTo>
                    <a:cubicBezTo>
                      <a:pt x="278" y="64"/>
                      <a:pt x="256" y="66"/>
                      <a:pt x="234" y="68"/>
                    </a:cubicBezTo>
                    <a:cubicBezTo>
                      <a:pt x="214" y="78"/>
                      <a:pt x="199" y="87"/>
                      <a:pt x="184" y="100"/>
                    </a:cubicBezTo>
                    <a:cubicBezTo>
                      <a:pt x="183" y="99"/>
                      <a:pt x="183" y="99"/>
                      <a:pt x="183" y="99"/>
                    </a:cubicBezTo>
                    <a:cubicBezTo>
                      <a:pt x="165" y="115"/>
                      <a:pt x="140" y="124"/>
                      <a:pt x="119" y="138"/>
                    </a:cubicBezTo>
                    <a:cubicBezTo>
                      <a:pt x="110" y="143"/>
                      <a:pt x="105" y="148"/>
                      <a:pt x="96" y="153"/>
                    </a:cubicBezTo>
                    <a:cubicBezTo>
                      <a:pt x="95" y="152"/>
                      <a:pt x="95" y="152"/>
                      <a:pt x="95" y="152"/>
                    </a:cubicBezTo>
                    <a:cubicBezTo>
                      <a:pt x="83" y="166"/>
                      <a:pt x="60" y="166"/>
                      <a:pt x="48" y="181"/>
                    </a:cubicBezTo>
                    <a:cubicBezTo>
                      <a:pt x="48" y="179"/>
                      <a:pt x="48" y="179"/>
                      <a:pt x="48" y="179"/>
                    </a:cubicBezTo>
                    <a:cubicBezTo>
                      <a:pt x="47" y="183"/>
                      <a:pt x="37" y="183"/>
                      <a:pt x="41" y="188"/>
                    </a:cubicBezTo>
                    <a:cubicBezTo>
                      <a:pt x="38" y="188"/>
                      <a:pt x="38" y="188"/>
                      <a:pt x="38" y="188"/>
                    </a:cubicBezTo>
                    <a:cubicBezTo>
                      <a:pt x="31" y="201"/>
                      <a:pt x="16" y="197"/>
                      <a:pt x="6" y="209"/>
                    </a:cubicBezTo>
                    <a:cubicBezTo>
                      <a:pt x="6" y="207"/>
                      <a:pt x="6" y="207"/>
                      <a:pt x="6" y="207"/>
                    </a:cubicBezTo>
                    <a:cubicBezTo>
                      <a:pt x="5" y="208"/>
                      <a:pt x="1" y="212"/>
                      <a:pt x="2" y="210"/>
                    </a:cubicBezTo>
                    <a:cubicBezTo>
                      <a:pt x="4" y="210"/>
                      <a:pt x="6" y="210"/>
                      <a:pt x="8" y="211"/>
                    </a:cubicBezTo>
                    <a:cubicBezTo>
                      <a:pt x="7" y="211"/>
                      <a:pt x="8" y="211"/>
                      <a:pt x="7" y="212"/>
                    </a:cubicBezTo>
                    <a:cubicBezTo>
                      <a:pt x="20" y="216"/>
                      <a:pt x="34" y="210"/>
                      <a:pt x="47" y="209"/>
                    </a:cubicBezTo>
                    <a:cubicBezTo>
                      <a:pt x="46" y="212"/>
                      <a:pt x="46" y="212"/>
                      <a:pt x="46" y="212"/>
                    </a:cubicBezTo>
                    <a:cubicBezTo>
                      <a:pt x="52" y="208"/>
                      <a:pt x="64" y="210"/>
                      <a:pt x="73" y="209"/>
                    </a:cubicBezTo>
                    <a:cubicBezTo>
                      <a:pt x="72" y="210"/>
                      <a:pt x="72" y="210"/>
                      <a:pt x="72" y="210"/>
                    </a:cubicBezTo>
                    <a:cubicBezTo>
                      <a:pt x="77" y="208"/>
                      <a:pt x="77" y="208"/>
                      <a:pt x="77" y="208"/>
                    </a:cubicBezTo>
                    <a:cubicBezTo>
                      <a:pt x="77" y="210"/>
                      <a:pt x="77" y="210"/>
                      <a:pt x="77" y="210"/>
                    </a:cubicBezTo>
                    <a:cubicBezTo>
                      <a:pt x="88" y="210"/>
                      <a:pt x="98" y="207"/>
                      <a:pt x="109" y="206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0" name="Freeform 109">
                <a:extLst>
                  <a:ext uri="{FF2B5EF4-FFF2-40B4-BE49-F238E27FC236}">
                    <a16:creationId xmlns="" xmlns:a16="http://schemas.microsoft.com/office/drawing/2014/main" id="{B5FF96AA-4E2E-4472-B1FF-56619C27F9CF}"/>
                  </a:ext>
                </a:extLst>
              </p:cNvPr>
              <p:cNvSpPr/>
              <p:nvPr/>
            </p:nvSpPr>
            <p:spPr bwMode="auto">
              <a:xfrm>
                <a:off x="7998143" y="562500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1" name="Freeform 110">
                <a:extLst>
                  <a:ext uri="{FF2B5EF4-FFF2-40B4-BE49-F238E27FC236}">
                    <a16:creationId xmlns="" xmlns:a16="http://schemas.microsoft.com/office/drawing/2014/main" id="{624F6F82-EDF7-4523-898A-D7C930A36D62}"/>
                  </a:ext>
                </a:extLst>
              </p:cNvPr>
              <p:cNvSpPr/>
              <p:nvPr/>
            </p:nvSpPr>
            <p:spPr bwMode="auto">
              <a:xfrm>
                <a:off x="8390898" y="5608911"/>
                <a:ext cx="3219" cy="3219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2" y="0"/>
                    </a:cubicBezTo>
                    <a:close/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2" name="Freeform 111">
                <a:extLst>
                  <a:ext uri="{FF2B5EF4-FFF2-40B4-BE49-F238E27FC236}">
                    <a16:creationId xmlns="" xmlns:a16="http://schemas.microsoft.com/office/drawing/2014/main" id="{6938F5C1-DBCB-48F1-97E5-83B91A1E98A1}"/>
                  </a:ext>
                </a:extLst>
              </p:cNvPr>
              <p:cNvSpPr/>
              <p:nvPr/>
            </p:nvSpPr>
            <p:spPr bwMode="auto">
              <a:xfrm>
                <a:off x="8780433" y="5396437"/>
                <a:ext cx="202816" cy="284908"/>
              </a:xfrm>
              <a:custGeom>
                <a:avLst/>
                <a:gdLst>
                  <a:gd name="T0" fmla="*/ 19 w 93"/>
                  <a:gd name="T1" fmla="*/ 0 h 130"/>
                  <a:gd name="T2" fmla="*/ 74 w 93"/>
                  <a:gd name="T3" fmla="*/ 55 h 130"/>
                  <a:gd name="T4" fmla="*/ 81 w 93"/>
                  <a:gd name="T5" fmla="*/ 109 h 130"/>
                  <a:gd name="T6" fmla="*/ 35 w 93"/>
                  <a:gd name="T7" fmla="*/ 128 h 130"/>
                  <a:gd name="T8" fmla="*/ 2 w 93"/>
                  <a:gd name="T9" fmla="*/ 49 h 130"/>
                  <a:gd name="T10" fmla="*/ 8 w 93"/>
                  <a:gd name="T11" fmla="*/ 3 h 130"/>
                  <a:gd name="T12" fmla="*/ 19 w 93"/>
                  <a:gd name="T13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3" h="130">
                    <a:moveTo>
                      <a:pt x="19" y="0"/>
                    </a:moveTo>
                    <a:cubicBezTo>
                      <a:pt x="19" y="0"/>
                      <a:pt x="63" y="24"/>
                      <a:pt x="74" y="55"/>
                    </a:cubicBezTo>
                    <a:cubicBezTo>
                      <a:pt x="85" y="85"/>
                      <a:pt x="93" y="102"/>
                      <a:pt x="81" y="109"/>
                    </a:cubicBezTo>
                    <a:cubicBezTo>
                      <a:pt x="70" y="117"/>
                      <a:pt x="40" y="130"/>
                      <a:pt x="35" y="128"/>
                    </a:cubicBezTo>
                    <a:cubicBezTo>
                      <a:pt x="30" y="126"/>
                      <a:pt x="4" y="65"/>
                      <a:pt x="2" y="49"/>
                    </a:cubicBezTo>
                    <a:cubicBezTo>
                      <a:pt x="0" y="33"/>
                      <a:pt x="8" y="3"/>
                      <a:pt x="8" y="3"/>
                    </a:cubicBez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3" name="Freeform 112">
                <a:extLst>
                  <a:ext uri="{FF2B5EF4-FFF2-40B4-BE49-F238E27FC236}">
                    <a16:creationId xmlns="" xmlns:a16="http://schemas.microsoft.com/office/drawing/2014/main" id="{C2DA6128-AF90-4577-AB3C-ADC1B4C5B360}"/>
                  </a:ext>
                </a:extLst>
              </p:cNvPr>
              <p:cNvSpPr/>
              <p:nvPr/>
            </p:nvSpPr>
            <p:spPr bwMode="auto">
              <a:xfrm>
                <a:off x="8811017" y="5381950"/>
                <a:ext cx="0" cy="1610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4" name="Freeform 113">
                <a:extLst>
                  <a:ext uri="{FF2B5EF4-FFF2-40B4-BE49-F238E27FC236}">
                    <a16:creationId xmlns="" xmlns:a16="http://schemas.microsoft.com/office/drawing/2014/main" id="{72F11180-2591-4F9A-8324-9837EC9E803A}"/>
                  </a:ext>
                </a:extLst>
              </p:cNvPr>
              <p:cNvSpPr/>
              <p:nvPr/>
            </p:nvSpPr>
            <p:spPr bwMode="auto">
              <a:xfrm>
                <a:off x="8806188" y="5377121"/>
                <a:ext cx="3219" cy="12877"/>
              </a:xfrm>
              <a:custGeom>
                <a:avLst/>
                <a:gdLst>
                  <a:gd name="T0" fmla="*/ 0 w 1"/>
                  <a:gd name="T1" fmla="*/ 5 h 6"/>
                  <a:gd name="T2" fmla="*/ 1 w 1"/>
                  <a:gd name="T3" fmla="*/ 6 h 6"/>
                  <a:gd name="T4" fmla="*/ 1 w 1"/>
                  <a:gd name="T5" fmla="*/ 2 h 6"/>
                  <a:gd name="T6" fmla="*/ 0 w 1"/>
                  <a:gd name="T7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6">
                    <a:moveTo>
                      <a:pt x="0" y="5"/>
                    </a:moveTo>
                    <a:cubicBezTo>
                      <a:pt x="1" y="6"/>
                      <a:pt x="1" y="6"/>
                      <a:pt x="1" y="6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0"/>
                      <a:pt x="1" y="6"/>
                      <a:pt x="0" y="5"/>
                    </a:cubicBezTo>
                    <a:close/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5" name="Freeform 114">
                <a:extLst>
                  <a:ext uri="{FF2B5EF4-FFF2-40B4-BE49-F238E27FC236}">
                    <a16:creationId xmlns="" xmlns:a16="http://schemas.microsoft.com/office/drawing/2014/main" id="{DEAA8B3F-EF4B-4233-9957-4B406408D399}"/>
                  </a:ext>
                </a:extLst>
              </p:cNvPr>
              <p:cNvSpPr/>
              <p:nvPr/>
            </p:nvSpPr>
            <p:spPr bwMode="auto">
              <a:xfrm>
                <a:off x="8804578" y="5385169"/>
                <a:ext cx="1610" cy="8048"/>
              </a:xfrm>
              <a:custGeom>
                <a:avLst/>
                <a:gdLst>
                  <a:gd name="T0" fmla="*/ 1 w 1"/>
                  <a:gd name="T1" fmla="*/ 1 h 3"/>
                  <a:gd name="T2" fmla="*/ 0 w 1"/>
                  <a:gd name="T3" fmla="*/ 3 h 3"/>
                  <a:gd name="T4" fmla="*/ 1 w 1"/>
                  <a:gd name="T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1" y="1"/>
                    </a:moveTo>
                    <a:cubicBezTo>
                      <a:pt x="0" y="0"/>
                      <a:pt x="0" y="2"/>
                      <a:pt x="0" y="3"/>
                    </a:cubicBezTo>
                    <a:cubicBezTo>
                      <a:pt x="0" y="1"/>
                      <a:pt x="1" y="3"/>
                      <a:pt x="1" y="1"/>
                    </a:cubicBezTo>
                    <a:close/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6" name="Freeform 115">
                <a:extLst>
                  <a:ext uri="{FF2B5EF4-FFF2-40B4-BE49-F238E27FC236}">
                    <a16:creationId xmlns="" xmlns:a16="http://schemas.microsoft.com/office/drawing/2014/main" id="{6C7DC4D1-EF37-4A03-A006-A445C633A036}"/>
                  </a:ext>
                </a:extLst>
              </p:cNvPr>
              <p:cNvSpPr/>
              <p:nvPr/>
            </p:nvSpPr>
            <p:spPr bwMode="auto">
              <a:xfrm>
                <a:off x="8773995" y="550589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7" name="Freeform 116">
                <a:extLst>
                  <a:ext uri="{FF2B5EF4-FFF2-40B4-BE49-F238E27FC236}">
                    <a16:creationId xmlns="" xmlns:a16="http://schemas.microsoft.com/office/drawing/2014/main" id="{9B128221-901C-465D-B6A1-E1952B48116F}"/>
                  </a:ext>
                </a:extLst>
              </p:cNvPr>
              <p:cNvSpPr/>
              <p:nvPr/>
            </p:nvSpPr>
            <p:spPr bwMode="auto">
              <a:xfrm>
                <a:off x="8770776" y="5381950"/>
                <a:ext cx="210864" cy="305834"/>
              </a:xfrm>
              <a:custGeom>
                <a:avLst/>
                <a:gdLst>
                  <a:gd name="T0" fmla="*/ 12 w 96"/>
                  <a:gd name="T1" fmla="*/ 69 h 140"/>
                  <a:gd name="T2" fmla="*/ 9 w 96"/>
                  <a:gd name="T3" fmla="*/ 62 h 140"/>
                  <a:gd name="T4" fmla="*/ 6 w 96"/>
                  <a:gd name="T5" fmla="*/ 43 h 140"/>
                  <a:gd name="T6" fmla="*/ 5 w 96"/>
                  <a:gd name="T7" fmla="*/ 42 h 140"/>
                  <a:gd name="T8" fmla="*/ 4 w 96"/>
                  <a:gd name="T9" fmla="*/ 36 h 140"/>
                  <a:gd name="T10" fmla="*/ 6 w 96"/>
                  <a:gd name="T11" fmla="*/ 19 h 140"/>
                  <a:gd name="T12" fmla="*/ 11 w 96"/>
                  <a:gd name="T13" fmla="*/ 4 h 140"/>
                  <a:gd name="T14" fmla="*/ 14 w 96"/>
                  <a:gd name="T15" fmla="*/ 2 h 140"/>
                  <a:gd name="T16" fmla="*/ 11 w 96"/>
                  <a:gd name="T17" fmla="*/ 4 h 140"/>
                  <a:gd name="T18" fmla="*/ 11 w 96"/>
                  <a:gd name="T19" fmla="*/ 4 h 140"/>
                  <a:gd name="T20" fmla="*/ 10 w 96"/>
                  <a:gd name="T21" fmla="*/ 4 h 140"/>
                  <a:gd name="T22" fmla="*/ 6 w 96"/>
                  <a:gd name="T23" fmla="*/ 8 h 140"/>
                  <a:gd name="T24" fmla="*/ 6 w 96"/>
                  <a:gd name="T25" fmla="*/ 8 h 140"/>
                  <a:gd name="T26" fmla="*/ 6 w 96"/>
                  <a:gd name="T27" fmla="*/ 8 h 140"/>
                  <a:gd name="T28" fmla="*/ 6 w 96"/>
                  <a:gd name="T29" fmla="*/ 10 h 140"/>
                  <a:gd name="T30" fmla="*/ 5 w 96"/>
                  <a:gd name="T31" fmla="*/ 16 h 140"/>
                  <a:gd name="T32" fmla="*/ 4 w 96"/>
                  <a:gd name="T33" fmla="*/ 21 h 140"/>
                  <a:gd name="T34" fmla="*/ 2 w 96"/>
                  <a:gd name="T35" fmla="*/ 57 h 140"/>
                  <a:gd name="T36" fmla="*/ 3 w 96"/>
                  <a:gd name="T37" fmla="*/ 62 h 140"/>
                  <a:gd name="T38" fmla="*/ 13 w 96"/>
                  <a:gd name="T39" fmla="*/ 93 h 140"/>
                  <a:gd name="T40" fmla="*/ 27 w 96"/>
                  <a:gd name="T41" fmla="*/ 123 h 140"/>
                  <a:gd name="T42" fmla="*/ 31 w 96"/>
                  <a:gd name="T43" fmla="*/ 132 h 140"/>
                  <a:gd name="T44" fmla="*/ 55 w 96"/>
                  <a:gd name="T45" fmla="*/ 132 h 140"/>
                  <a:gd name="T46" fmla="*/ 81 w 96"/>
                  <a:gd name="T47" fmla="*/ 120 h 140"/>
                  <a:gd name="T48" fmla="*/ 84 w 96"/>
                  <a:gd name="T49" fmla="*/ 79 h 140"/>
                  <a:gd name="T50" fmla="*/ 64 w 96"/>
                  <a:gd name="T51" fmla="*/ 41 h 140"/>
                  <a:gd name="T52" fmla="*/ 38 w 96"/>
                  <a:gd name="T53" fmla="*/ 14 h 140"/>
                  <a:gd name="T54" fmla="*/ 34 w 96"/>
                  <a:gd name="T55" fmla="*/ 12 h 140"/>
                  <a:gd name="T56" fmla="*/ 31 w 96"/>
                  <a:gd name="T57" fmla="*/ 13 h 140"/>
                  <a:gd name="T58" fmla="*/ 30 w 96"/>
                  <a:gd name="T59" fmla="*/ 12 h 140"/>
                  <a:gd name="T60" fmla="*/ 29 w 96"/>
                  <a:gd name="T61" fmla="*/ 8 h 140"/>
                  <a:gd name="T62" fmla="*/ 28 w 96"/>
                  <a:gd name="T63" fmla="*/ 6 h 140"/>
                  <a:gd name="T64" fmla="*/ 26 w 96"/>
                  <a:gd name="T65" fmla="*/ 10 h 140"/>
                  <a:gd name="T66" fmla="*/ 26 w 96"/>
                  <a:gd name="T67" fmla="*/ 16 h 140"/>
                  <a:gd name="T68" fmla="*/ 28 w 96"/>
                  <a:gd name="T69" fmla="*/ 16 h 140"/>
                  <a:gd name="T70" fmla="*/ 28 w 96"/>
                  <a:gd name="T71" fmla="*/ 17 h 140"/>
                  <a:gd name="T72" fmla="*/ 39 w 96"/>
                  <a:gd name="T73" fmla="*/ 21 h 140"/>
                  <a:gd name="T74" fmla="*/ 39 w 96"/>
                  <a:gd name="T75" fmla="*/ 26 h 140"/>
                  <a:gd name="T76" fmla="*/ 46 w 96"/>
                  <a:gd name="T77" fmla="*/ 29 h 140"/>
                  <a:gd name="T78" fmla="*/ 50 w 96"/>
                  <a:gd name="T79" fmla="*/ 36 h 140"/>
                  <a:gd name="T80" fmla="*/ 59 w 96"/>
                  <a:gd name="T81" fmla="*/ 44 h 140"/>
                  <a:gd name="T82" fmla="*/ 64 w 96"/>
                  <a:gd name="T83" fmla="*/ 47 h 140"/>
                  <a:gd name="T84" fmla="*/ 68 w 96"/>
                  <a:gd name="T85" fmla="*/ 55 h 140"/>
                  <a:gd name="T86" fmla="*/ 75 w 96"/>
                  <a:gd name="T87" fmla="*/ 76 h 140"/>
                  <a:gd name="T88" fmla="*/ 81 w 96"/>
                  <a:gd name="T89" fmla="*/ 76 h 140"/>
                  <a:gd name="T90" fmla="*/ 80 w 96"/>
                  <a:gd name="T91" fmla="*/ 80 h 140"/>
                  <a:gd name="T92" fmla="*/ 80 w 96"/>
                  <a:gd name="T93" fmla="*/ 84 h 140"/>
                  <a:gd name="T94" fmla="*/ 81 w 96"/>
                  <a:gd name="T95" fmla="*/ 85 h 140"/>
                  <a:gd name="T96" fmla="*/ 85 w 96"/>
                  <a:gd name="T97" fmla="*/ 111 h 140"/>
                  <a:gd name="T98" fmla="*/ 84 w 96"/>
                  <a:gd name="T99" fmla="*/ 112 h 140"/>
                  <a:gd name="T100" fmla="*/ 78 w 96"/>
                  <a:gd name="T101" fmla="*/ 116 h 140"/>
                  <a:gd name="T102" fmla="*/ 75 w 96"/>
                  <a:gd name="T103" fmla="*/ 118 h 140"/>
                  <a:gd name="T104" fmla="*/ 60 w 96"/>
                  <a:gd name="T105" fmla="*/ 124 h 140"/>
                  <a:gd name="T106" fmla="*/ 48 w 96"/>
                  <a:gd name="T107" fmla="*/ 131 h 140"/>
                  <a:gd name="T108" fmla="*/ 35 w 96"/>
                  <a:gd name="T109" fmla="*/ 126 h 140"/>
                  <a:gd name="T110" fmla="*/ 32 w 96"/>
                  <a:gd name="T111" fmla="*/ 120 h 140"/>
                  <a:gd name="T112" fmla="*/ 27 w 96"/>
                  <a:gd name="T113" fmla="*/ 107 h 140"/>
                  <a:gd name="T114" fmla="*/ 24 w 96"/>
                  <a:gd name="T115" fmla="*/ 105 h 140"/>
                  <a:gd name="T116" fmla="*/ 20 w 96"/>
                  <a:gd name="T117" fmla="*/ 96 h 140"/>
                  <a:gd name="T118" fmla="*/ 19 w 96"/>
                  <a:gd name="T119" fmla="*/ 94 h 140"/>
                  <a:gd name="T120" fmla="*/ 17 w 96"/>
                  <a:gd name="T121" fmla="*/ 84 h 140"/>
                  <a:gd name="T122" fmla="*/ 14 w 96"/>
                  <a:gd name="T123" fmla="*/ 78 h 140"/>
                  <a:gd name="T124" fmla="*/ 14 w 96"/>
                  <a:gd name="T125" fmla="*/ 77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6" h="140">
                    <a:moveTo>
                      <a:pt x="10" y="69"/>
                    </a:moveTo>
                    <a:cubicBezTo>
                      <a:pt x="12" y="69"/>
                      <a:pt x="12" y="69"/>
                      <a:pt x="12" y="69"/>
                    </a:cubicBezTo>
                    <a:cubicBezTo>
                      <a:pt x="9" y="67"/>
                      <a:pt x="10" y="64"/>
                      <a:pt x="9" y="62"/>
                    </a:cubicBezTo>
                    <a:cubicBezTo>
                      <a:pt x="9" y="62"/>
                      <a:pt x="9" y="62"/>
                      <a:pt x="9" y="62"/>
                    </a:cubicBezTo>
                    <a:cubicBezTo>
                      <a:pt x="8" y="55"/>
                      <a:pt x="6" y="49"/>
                      <a:pt x="5" y="42"/>
                    </a:cubicBezTo>
                    <a:cubicBezTo>
                      <a:pt x="6" y="43"/>
                      <a:pt x="6" y="43"/>
                      <a:pt x="6" y="43"/>
                    </a:cubicBezTo>
                    <a:cubicBezTo>
                      <a:pt x="5" y="42"/>
                      <a:pt x="4" y="42"/>
                      <a:pt x="5" y="41"/>
                    </a:cubicBezTo>
                    <a:cubicBezTo>
                      <a:pt x="5" y="42"/>
                      <a:pt x="5" y="42"/>
                      <a:pt x="5" y="42"/>
                    </a:cubicBezTo>
                    <a:cubicBezTo>
                      <a:pt x="8" y="40"/>
                      <a:pt x="4" y="37"/>
                      <a:pt x="6" y="37"/>
                    </a:cubicBezTo>
                    <a:cubicBezTo>
                      <a:pt x="6" y="36"/>
                      <a:pt x="5" y="36"/>
                      <a:pt x="4" y="36"/>
                    </a:cubicBezTo>
                    <a:cubicBezTo>
                      <a:pt x="5" y="31"/>
                      <a:pt x="5" y="25"/>
                      <a:pt x="5" y="19"/>
                    </a:cubicBezTo>
                    <a:cubicBezTo>
                      <a:pt x="5" y="19"/>
                      <a:pt x="6" y="19"/>
                      <a:pt x="6" y="19"/>
                    </a:cubicBezTo>
                    <a:cubicBezTo>
                      <a:pt x="5" y="16"/>
                      <a:pt x="5" y="14"/>
                      <a:pt x="6" y="12"/>
                    </a:cubicBezTo>
                    <a:cubicBezTo>
                      <a:pt x="8" y="9"/>
                      <a:pt x="2" y="13"/>
                      <a:pt x="11" y="4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5" y="3"/>
                      <a:pt x="14" y="3"/>
                      <a:pt x="14" y="2"/>
                    </a:cubicBezTo>
                    <a:cubicBezTo>
                      <a:pt x="13" y="2"/>
                      <a:pt x="13" y="2"/>
                      <a:pt x="12" y="3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4" y="0"/>
                      <a:pt x="5" y="9"/>
                      <a:pt x="6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4" y="9"/>
                      <a:pt x="7" y="9"/>
                      <a:pt x="6" y="10"/>
                    </a:cubicBezTo>
                    <a:cubicBezTo>
                      <a:pt x="5" y="10"/>
                      <a:pt x="5" y="9"/>
                      <a:pt x="4" y="9"/>
                    </a:cubicBezTo>
                    <a:cubicBezTo>
                      <a:pt x="4" y="12"/>
                      <a:pt x="3" y="14"/>
                      <a:pt x="5" y="16"/>
                    </a:cubicBezTo>
                    <a:cubicBezTo>
                      <a:pt x="3" y="16"/>
                      <a:pt x="4" y="18"/>
                      <a:pt x="2" y="19"/>
                    </a:cubicBezTo>
                    <a:cubicBezTo>
                      <a:pt x="3" y="20"/>
                      <a:pt x="2" y="20"/>
                      <a:pt x="4" y="21"/>
                    </a:cubicBezTo>
                    <a:cubicBezTo>
                      <a:pt x="1" y="28"/>
                      <a:pt x="2" y="36"/>
                      <a:pt x="1" y="44"/>
                    </a:cubicBezTo>
                    <a:cubicBezTo>
                      <a:pt x="5" y="48"/>
                      <a:pt x="0" y="52"/>
                      <a:pt x="2" y="57"/>
                    </a:cubicBezTo>
                    <a:cubicBezTo>
                      <a:pt x="1" y="57"/>
                      <a:pt x="1" y="57"/>
                      <a:pt x="1" y="57"/>
                    </a:cubicBezTo>
                    <a:cubicBezTo>
                      <a:pt x="3" y="58"/>
                      <a:pt x="3" y="61"/>
                      <a:pt x="3" y="62"/>
                    </a:cubicBezTo>
                    <a:cubicBezTo>
                      <a:pt x="5" y="63"/>
                      <a:pt x="5" y="63"/>
                      <a:pt x="5" y="63"/>
                    </a:cubicBezTo>
                    <a:cubicBezTo>
                      <a:pt x="5" y="74"/>
                      <a:pt x="11" y="83"/>
                      <a:pt x="13" y="93"/>
                    </a:cubicBezTo>
                    <a:cubicBezTo>
                      <a:pt x="17" y="104"/>
                      <a:pt x="18" y="115"/>
                      <a:pt x="28" y="123"/>
                    </a:cubicBezTo>
                    <a:cubicBezTo>
                      <a:pt x="27" y="123"/>
                      <a:pt x="27" y="123"/>
                      <a:pt x="27" y="123"/>
                    </a:cubicBezTo>
                    <a:cubicBezTo>
                      <a:pt x="29" y="126"/>
                      <a:pt x="29" y="129"/>
                      <a:pt x="31" y="131"/>
                    </a:cubicBezTo>
                    <a:cubicBezTo>
                      <a:pt x="31" y="132"/>
                      <a:pt x="31" y="132"/>
                      <a:pt x="31" y="132"/>
                    </a:cubicBezTo>
                    <a:cubicBezTo>
                      <a:pt x="33" y="134"/>
                      <a:pt x="40" y="140"/>
                      <a:pt x="44" y="137"/>
                    </a:cubicBezTo>
                    <a:cubicBezTo>
                      <a:pt x="48" y="136"/>
                      <a:pt x="52" y="135"/>
                      <a:pt x="55" y="132"/>
                    </a:cubicBezTo>
                    <a:cubicBezTo>
                      <a:pt x="64" y="129"/>
                      <a:pt x="73" y="125"/>
                      <a:pt x="81" y="119"/>
                    </a:cubicBezTo>
                    <a:cubicBezTo>
                      <a:pt x="81" y="120"/>
                      <a:pt x="81" y="120"/>
                      <a:pt x="81" y="120"/>
                    </a:cubicBezTo>
                    <a:cubicBezTo>
                      <a:pt x="87" y="117"/>
                      <a:pt x="96" y="110"/>
                      <a:pt x="93" y="101"/>
                    </a:cubicBezTo>
                    <a:cubicBezTo>
                      <a:pt x="93" y="93"/>
                      <a:pt x="85" y="87"/>
                      <a:pt x="84" y="79"/>
                    </a:cubicBezTo>
                    <a:cubicBezTo>
                      <a:pt x="86" y="73"/>
                      <a:pt x="77" y="70"/>
                      <a:pt x="79" y="64"/>
                    </a:cubicBezTo>
                    <a:cubicBezTo>
                      <a:pt x="81" y="53"/>
                      <a:pt x="72" y="46"/>
                      <a:pt x="64" y="41"/>
                    </a:cubicBezTo>
                    <a:cubicBezTo>
                      <a:pt x="60" y="34"/>
                      <a:pt x="50" y="32"/>
                      <a:pt x="46" y="23"/>
                    </a:cubicBezTo>
                    <a:cubicBezTo>
                      <a:pt x="42" y="23"/>
                      <a:pt x="42" y="16"/>
                      <a:pt x="38" y="14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38" y="11"/>
                      <a:pt x="32" y="16"/>
                      <a:pt x="34" y="12"/>
                    </a:cubicBezTo>
                    <a:cubicBezTo>
                      <a:pt x="34" y="12"/>
                      <a:pt x="34" y="12"/>
                      <a:pt x="34" y="12"/>
                    </a:cubicBezTo>
                    <a:cubicBezTo>
                      <a:pt x="34" y="10"/>
                      <a:pt x="30" y="15"/>
                      <a:pt x="31" y="13"/>
                    </a:cubicBezTo>
                    <a:cubicBezTo>
                      <a:pt x="30" y="13"/>
                      <a:pt x="30" y="13"/>
                      <a:pt x="30" y="13"/>
                    </a:cubicBezTo>
                    <a:cubicBezTo>
                      <a:pt x="29" y="13"/>
                      <a:pt x="30" y="12"/>
                      <a:pt x="30" y="12"/>
                    </a:cubicBezTo>
                    <a:cubicBezTo>
                      <a:pt x="30" y="12"/>
                      <a:pt x="29" y="13"/>
                      <a:pt x="29" y="12"/>
                    </a:cubicBezTo>
                    <a:cubicBezTo>
                      <a:pt x="31" y="9"/>
                      <a:pt x="26" y="12"/>
                      <a:pt x="29" y="8"/>
                    </a:cubicBezTo>
                    <a:cubicBezTo>
                      <a:pt x="29" y="8"/>
                      <a:pt x="29" y="6"/>
                      <a:pt x="30" y="5"/>
                    </a:cubicBezTo>
                    <a:cubicBezTo>
                      <a:pt x="30" y="5"/>
                      <a:pt x="29" y="4"/>
                      <a:pt x="28" y="6"/>
                    </a:cubicBezTo>
                    <a:cubicBezTo>
                      <a:pt x="27" y="8"/>
                      <a:pt x="25" y="9"/>
                      <a:pt x="25" y="11"/>
                    </a:cubicBezTo>
                    <a:cubicBezTo>
                      <a:pt x="26" y="10"/>
                      <a:pt x="26" y="10"/>
                      <a:pt x="26" y="10"/>
                    </a:cubicBezTo>
                    <a:cubicBezTo>
                      <a:pt x="26" y="11"/>
                      <a:pt x="26" y="11"/>
                      <a:pt x="25" y="12"/>
                    </a:cubicBezTo>
                    <a:cubicBezTo>
                      <a:pt x="26" y="12"/>
                      <a:pt x="25" y="15"/>
                      <a:pt x="26" y="16"/>
                    </a:cubicBezTo>
                    <a:cubicBezTo>
                      <a:pt x="26" y="16"/>
                      <a:pt x="26" y="16"/>
                      <a:pt x="26" y="16"/>
                    </a:cubicBezTo>
                    <a:cubicBezTo>
                      <a:pt x="27" y="14"/>
                      <a:pt x="27" y="16"/>
                      <a:pt x="28" y="16"/>
                    </a:cubicBezTo>
                    <a:cubicBezTo>
                      <a:pt x="27" y="17"/>
                      <a:pt x="27" y="17"/>
                      <a:pt x="27" y="17"/>
                    </a:cubicBezTo>
                    <a:cubicBezTo>
                      <a:pt x="27" y="19"/>
                      <a:pt x="31" y="15"/>
                      <a:pt x="28" y="17"/>
                    </a:cubicBezTo>
                    <a:cubicBezTo>
                      <a:pt x="31" y="18"/>
                      <a:pt x="34" y="20"/>
                      <a:pt x="36" y="22"/>
                    </a:cubicBezTo>
                    <a:cubicBezTo>
                      <a:pt x="37" y="21"/>
                      <a:pt x="38" y="23"/>
                      <a:pt x="39" y="21"/>
                    </a:cubicBezTo>
                    <a:cubicBezTo>
                      <a:pt x="38" y="23"/>
                      <a:pt x="39" y="25"/>
                      <a:pt x="40" y="26"/>
                    </a:cubicBezTo>
                    <a:cubicBezTo>
                      <a:pt x="39" y="26"/>
                      <a:pt x="39" y="26"/>
                      <a:pt x="39" y="26"/>
                    </a:cubicBezTo>
                    <a:cubicBezTo>
                      <a:pt x="38" y="30"/>
                      <a:pt x="43" y="24"/>
                      <a:pt x="41" y="29"/>
                    </a:cubicBezTo>
                    <a:cubicBezTo>
                      <a:pt x="43" y="26"/>
                      <a:pt x="43" y="31"/>
                      <a:pt x="46" y="29"/>
                    </a:cubicBezTo>
                    <a:cubicBezTo>
                      <a:pt x="45" y="30"/>
                      <a:pt x="45" y="30"/>
                      <a:pt x="45" y="30"/>
                    </a:cubicBezTo>
                    <a:cubicBezTo>
                      <a:pt x="47" y="32"/>
                      <a:pt x="48" y="35"/>
                      <a:pt x="50" y="36"/>
                    </a:cubicBezTo>
                    <a:cubicBezTo>
                      <a:pt x="53" y="36"/>
                      <a:pt x="52" y="40"/>
                      <a:pt x="56" y="39"/>
                    </a:cubicBezTo>
                    <a:cubicBezTo>
                      <a:pt x="56" y="41"/>
                      <a:pt x="56" y="43"/>
                      <a:pt x="59" y="44"/>
                    </a:cubicBezTo>
                    <a:cubicBezTo>
                      <a:pt x="58" y="44"/>
                      <a:pt x="58" y="44"/>
                      <a:pt x="58" y="44"/>
                    </a:cubicBezTo>
                    <a:cubicBezTo>
                      <a:pt x="60" y="45"/>
                      <a:pt x="62" y="47"/>
                      <a:pt x="64" y="47"/>
                    </a:cubicBezTo>
                    <a:cubicBezTo>
                      <a:pt x="62" y="49"/>
                      <a:pt x="63" y="50"/>
                      <a:pt x="63" y="51"/>
                    </a:cubicBezTo>
                    <a:cubicBezTo>
                      <a:pt x="65" y="51"/>
                      <a:pt x="66" y="54"/>
                      <a:pt x="68" y="55"/>
                    </a:cubicBezTo>
                    <a:cubicBezTo>
                      <a:pt x="67" y="56"/>
                      <a:pt x="70" y="56"/>
                      <a:pt x="68" y="57"/>
                    </a:cubicBezTo>
                    <a:cubicBezTo>
                      <a:pt x="74" y="60"/>
                      <a:pt x="75" y="68"/>
                      <a:pt x="75" y="76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6" y="76"/>
                      <a:pt x="79" y="76"/>
                      <a:pt x="81" y="76"/>
                    </a:cubicBezTo>
                    <a:cubicBezTo>
                      <a:pt x="80" y="76"/>
                      <a:pt x="80" y="76"/>
                      <a:pt x="80" y="76"/>
                    </a:cubicBezTo>
                    <a:cubicBezTo>
                      <a:pt x="81" y="77"/>
                      <a:pt x="79" y="79"/>
                      <a:pt x="80" y="80"/>
                    </a:cubicBezTo>
                    <a:cubicBezTo>
                      <a:pt x="80" y="80"/>
                      <a:pt x="80" y="80"/>
                      <a:pt x="79" y="80"/>
                    </a:cubicBezTo>
                    <a:cubicBezTo>
                      <a:pt x="81" y="81"/>
                      <a:pt x="78" y="83"/>
                      <a:pt x="80" y="84"/>
                    </a:cubicBezTo>
                    <a:cubicBezTo>
                      <a:pt x="80" y="84"/>
                      <a:pt x="80" y="84"/>
                      <a:pt x="80" y="84"/>
                    </a:cubicBezTo>
                    <a:cubicBezTo>
                      <a:pt x="81" y="85"/>
                      <a:pt x="81" y="85"/>
                      <a:pt x="81" y="85"/>
                    </a:cubicBezTo>
                    <a:cubicBezTo>
                      <a:pt x="80" y="85"/>
                      <a:pt x="79" y="85"/>
                      <a:pt x="79" y="85"/>
                    </a:cubicBezTo>
                    <a:cubicBezTo>
                      <a:pt x="82" y="94"/>
                      <a:pt x="90" y="105"/>
                      <a:pt x="85" y="111"/>
                    </a:cubicBezTo>
                    <a:cubicBezTo>
                      <a:pt x="85" y="111"/>
                      <a:pt x="85" y="111"/>
                      <a:pt x="85" y="111"/>
                    </a:cubicBezTo>
                    <a:cubicBezTo>
                      <a:pt x="84" y="112"/>
                      <a:pt x="84" y="112"/>
                      <a:pt x="84" y="112"/>
                    </a:cubicBezTo>
                    <a:cubicBezTo>
                      <a:pt x="84" y="112"/>
                      <a:pt x="84" y="112"/>
                      <a:pt x="84" y="112"/>
                    </a:cubicBezTo>
                    <a:cubicBezTo>
                      <a:pt x="83" y="112"/>
                      <a:pt x="81" y="115"/>
                      <a:pt x="78" y="116"/>
                    </a:cubicBezTo>
                    <a:cubicBezTo>
                      <a:pt x="78" y="116"/>
                      <a:pt x="78" y="115"/>
                      <a:pt x="78" y="115"/>
                    </a:cubicBezTo>
                    <a:cubicBezTo>
                      <a:pt x="77" y="117"/>
                      <a:pt x="74" y="114"/>
                      <a:pt x="75" y="118"/>
                    </a:cubicBezTo>
                    <a:cubicBezTo>
                      <a:pt x="75" y="118"/>
                      <a:pt x="74" y="117"/>
                      <a:pt x="74" y="117"/>
                    </a:cubicBezTo>
                    <a:cubicBezTo>
                      <a:pt x="70" y="120"/>
                      <a:pt x="65" y="122"/>
                      <a:pt x="60" y="124"/>
                    </a:cubicBezTo>
                    <a:cubicBezTo>
                      <a:pt x="57" y="129"/>
                      <a:pt x="51" y="128"/>
                      <a:pt x="48" y="132"/>
                    </a:cubicBezTo>
                    <a:cubicBezTo>
                      <a:pt x="48" y="131"/>
                      <a:pt x="48" y="131"/>
                      <a:pt x="48" y="131"/>
                    </a:cubicBezTo>
                    <a:cubicBezTo>
                      <a:pt x="45" y="133"/>
                      <a:pt x="42" y="134"/>
                      <a:pt x="39" y="134"/>
                    </a:cubicBezTo>
                    <a:cubicBezTo>
                      <a:pt x="37" y="133"/>
                      <a:pt x="36" y="129"/>
                      <a:pt x="35" y="126"/>
                    </a:cubicBezTo>
                    <a:cubicBezTo>
                      <a:pt x="34" y="124"/>
                      <a:pt x="32" y="123"/>
                      <a:pt x="31" y="120"/>
                    </a:cubicBezTo>
                    <a:cubicBezTo>
                      <a:pt x="32" y="120"/>
                      <a:pt x="32" y="120"/>
                      <a:pt x="32" y="120"/>
                    </a:cubicBezTo>
                    <a:cubicBezTo>
                      <a:pt x="26" y="117"/>
                      <a:pt x="31" y="110"/>
                      <a:pt x="25" y="107"/>
                    </a:cubicBezTo>
                    <a:cubicBezTo>
                      <a:pt x="27" y="107"/>
                      <a:pt x="27" y="107"/>
                      <a:pt x="27" y="107"/>
                    </a:cubicBezTo>
                    <a:cubicBezTo>
                      <a:pt x="24" y="107"/>
                      <a:pt x="26" y="104"/>
                      <a:pt x="23" y="106"/>
                    </a:cubicBezTo>
                    <a:cubicBezTo>
                      <a:pt x="24" y="105"/>
                      <a:pt x="24" y="105"/>
                      <a:pt x="24" y="105"/>
                    </a:cubicBezTo>
                    <a:cubicBezTo>
                      <a:pt x="18" y="104"/>
                      <a:pt x="23" y="99"/>
                      <a:pt x="19" y="96"/>
                    </a:cubicBezTo>
                    <a:cubicBezTo>
                      <a:pt x="20" y="96"/>
                      <a:pt x="20" y="96"/>
                      <a:pt x="20" y="96"/>
                    </a:cubicBezTo>
                    <a:cubicBezTo>
                      <a:pt x="19" y="96"/>
                      <a:pt x="18" y="95"/>
                      <a:pt x="19" y="94"/>
                    </a:cubicBezTo>
                    <a:cubicBezTo>
                      <a:pt x="19" y="94"/>
                      <a:pt x="19" y="94"/>
                      <a:pt x="19" y="94"/>
                    </a:cubicBezTo>
                    <a:cubicBezTo>
                      <a:pt x="21" y="89"/>
                      <a:pt x="16" y="87"/>
                      <a:pt x="15" y="84"/>
                    </a:cubicBezTo>
                    <a:cubicBezTo>
                      <a:pt x="17" y="84"/>
                      <a:pt x="17" y="84"/>
                      <a:pt x="17" y="84"/>
                    </a:cubicBezTo>
                    <a:cubicBezTo>
                      <a:pt x="15" y="83"/>
                      <a:pt x="15" y="80"/>
                      <a:pt x="14" y="78"/>
                    </a:cubicBezTo>
                    <a:cubicBezTo>
                      <a:pt x="14" y="78"/>
                      <a:pt x="14" y="78"/>
                      <a:pt x="14" y="78"/>
                    </a:cubicBezTo>
                    <a:cubicBezTo>
                      <a:pt x="13" y="77"/>
                      <a:pt x="13" y="77"/>
                      <a:pt x="13" y="77"/>
                    </a:cubicBezTo>
                    <a:cubicBezTo>
                      <a:pt x="14" y="77"/>
                      <a:pt x="14" y="77"/>
                      <a:pt x="14" y="77"/>
                    </a:cubicBezTo>
                    <a:cubicBezTo>
                      <a:pt x="14" y="74"/>
                      <a:pt x="12" y="72"/>
                      <a:pt x="10" y="69"/>
                    </a:cubicBezTo>
                    <a:close/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8" name="Freeform 117">
                <a:extLst>
                  <a:ext uri="{FF2B5EF4-FFF2-40B4-BE49-F238E27FC236}">
                    <a16:creationId xmlns="" xmlns:a16="http://schemas.microsoft.com/office/drawing/2014/main" id="{14A6D5DB-72D4-41EA-9CEC-94277FCB3E41}"/>
                  </a:ext>
                </a:extLst>
              </p:cNvPr>
              <p:cNvSpPr/>
              <p:nvPr/>
            </p:nvSpPr>
            <p:spPr bwMode="auto">
              <a:xfrm>
                <a:off x="8782043" y="547370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9" name="Freeform 118">
                <a:extLst>
                  <a:ext uri="{FF2B5EF4-FFF2-40B4-BE49-F238E27FC236}">
                    <a16:creationId xmlns="" xmlns:a16="http://schemas.microsoft.com/office/drawing/2014/main" id="{08BC2920-3951-464D-8C12-934E939AD4B2}"/>
                  </a:ext>
                </a:extLst>
              </p:cNvPr>
              <p:cNvSpPr/>
              <p:nvPr/>
            </p:nvSpPr>
            <p:spPr bwMode="auto">
              <a:xfrm>
                <a:off x="8828723" y="541575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0" name="Freeform 119">
                <a:extLst>
                  <a:ext uri="{FF2B5EF4-FFF2-40B4-BE49-F238E27FC236}">
                    <a16:creationId xmlns="" xmlns:a16="http://schemas.microsoft.com/office/drawing/2014/main" id="{B54591A3-99F6-45AE-8989-9919B7E27D35}"/>
                  </a:ext>
                </a:extLst>
              </p:cNvPr>
              <p:cNvSpPr/>
              <p:nvPr/>
            </p:nvSpPr>
            <p:spPr bwMode="auto">
              <a:xfrm>
                <a:off x="8165547" y="5439897"/>
                <a:ext cx="0" cy="4829"/>
              </a:xfrm>
              <a:custGeom>
                <a:avLst/>
                <a:gdLst>
                  <a:gd name="T0" fmla="*/ 2 h 3"/>
                  <a:gd name="T1" fmla="*/ 3 h 3"/>
                  <a:gd name="T2" fmla="*/ 0 h 3"/>
                  <a:gd name="T3" fmla="*/ 2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3">
                    <a:moveTo>
                      <a:pt x="0" y="2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1" name="Freeform 120">
                <a:extLst>
                  <a:ext uri="{FF2B5EF4-FFF2-40B4-BE49-F238E27FC236}">
                    <a16:creationId xmlns="" xmlns:a16="http://schemas.microsoft.com/office/drawing/2014/main" id="{41BE1CA0-2A1C-40D9-AF79-2BF10067D01F}"/>
                  </a:ext>
                </a:extLst>
              </p:cNvPr>
              <p:cNvSpPr/>
              <p:nvPr/>
            </p:nvSpPr>
            <p:spPr bwMode="auto">
              <a:xfrm>
                <a:off x="8167156" y="5433459"/>
                <a:ext cx="4829" cy="14487"/>
              </a:xfrm>
              <a:custGeom>
                <a:avLst/>
                <a:gdLst>
                  <a:gd name="T0" fmla="*/ 2 w 2"/>
                  <a:gd name="T1" fmla="*/ 2 h 6"/>
                  <a:gd name="T2" fmla="*/ 2 w 2"/>
                  <a:gd name="T3" fmla="*/ 1 h 6"/>
                  <a:gd name="T4" fmla="*/ 0 w 2"/>
                  <a:gd name="T5" fmla="*/ 4 h 6"/>
                  <a:gd name="T6" fmla="*/ 2 w 2"/>
                  <a:gd name="T7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6">
                    <a:moveTo>
                      <a:pt x="2" y="2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6"/>
                      <a:pt x="1" y="0"/>
                      <a:pt x="2" y="2"/>
                    </a:cubicBezTo>
                    <a:close/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2" name="Freeform 121">
                <a:extLst>
                  <a:ext uri="{FF2B5EF4-FFF2-40B4-BE49-F238E27FC236}">
                    <a16:creationId xmlns="" xmlns:a16="http://schemas.microsoft.com/office/drawing/2014/main" id="{A1B13200-EEC3-41F6-BC19-2943624980EF}"/>
                  </a:ext>
                </a:extLst>
              </p:cNvPr>
              <p:cNvSpPr/>
              <p:nvPr/>
            </p:nvSpPr>
            <p:spPr bwMode="auto">
              <a:xfrm>
                <a:off x="8171985" y="5433459"/>
                <a:ext cx="1610" cy="6439"/>
              </a:xfrm>
              <a:custGeom>
                <a:avLst/>
                <a:gdLst>
                  <a:gd name="T0" fmla="*/ 0 w 1"/>
                  <a:gd name="T1" fmla="*/ 2 h 3"/>
                  <a:gd name="T2" fmla="*/ 1 w 1"/>
                  <a:gd name="T3" fmla="*/ 1 h 3"/>
                  <a:gd name="T4" fmla="*/ 0 w 1"/>
                  <a:gd name="T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0" y="2"/>
                    </a:moveTo>
                    <a:cubicBezTo>
                      <a:pt x="1" y="3"/>
                      <a:pt x="1" y="1"/>
                      <a:pt x="1" y="1"/>
                    </a:cubicBezTo>
                    <a:cubicBezTo>
                      <a:pt x="1" y="2"/>
                      <a:pt x="0" y="0"/>
                      <a:pt x="0" y="2"/>
                    </a:cubicBezTo>
                    <a:close/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3" name="Freeform 122">
                <a:extLst>
                  <a:ext uri="{FF2B5EF4-FFF2-40B4-BE49-F238E27FC236}">
                    <a16:creationId xmlns="" xmlns:a16="http://schemas.microsoft.com/office/drawing/2014/main" id="{37C043FB-4312-43B4-B3F8-1D55E48958F4}"/>
                  </a:ext>
                </a:extLst>
              </p:cNvPr>
              <p:cNvSpPr/>
              <p:nvPr/>
            </p:nvSpPr>
            <p:spPr bwMode="auto">
              <a:xfrm>
                <a:off x="8283051" y="5418972"/>
                <a:ext cx="1610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4" name="Freeform 123">
                <a:extLst>
                  <a:ext uri="{FF2B5EF4-FFF2-40B4-BE49-F238E27FC236}">
                    <a16:creationId xmlns="" xmlns:a16="http://schemas.microsoft.com/office/drawing/2014/main" id="{E01B6FCE-6EAD-421F-AD91-5272D7792DAF}"/>
                  </a:ext>
                </a:extLst>
              </p:cNvPr>
              <p:cNvSpPr/>
              <p:nvPr/>
            </p:nvSpPr>
            <p:spPr bwMode="auto">
              <a:xfrm>
                <a:off x="8173595" y="5311125"/>
                <a:ext cx="645470" cy="133601"/>
              </a:xfrm>
              <a:custGeom>
                <a:avLst/>
                <a:gdLst>
                  <a:gd name="T0" fmla="*/ 62 w 295"/>
                  <a:gd name="T1" fmla="*/ 39 h 61"/>
                  <a:gd name="T2" fmla="*/ 54 w 295"/>
                  <a:gd name="T3" fmla="*/ 41 h 61"/>
                  <a:gd name="T4" fmla="*/ 36 w 295"/>
                  <a:gd name="T5" fmla="*/ 48 h 61"/>
                  <a:gd name="T6" fmla="*/ 36 w 295"/>
                  <a:gd name="T7" fmla="*/ 49 h 61"/>
                  <a:gd name="T8" fmla="*/ 31 w 295"/>
                  <a:gd name="T9" fmla="*/ 51 h 61"/>
                  <a:gd name="T10" fmla="*/ 15 w 295"/>
                  <a:gd name="T11" fmla="*/ 55 h 61"/>
                  <a:gd name="T12" fmla="*/ 0 w 295"/>
                  <a:gd name="T13" fmla="*/ 59 h 61"/>
                  <a:gd name="T14" fmla="*/ 5 w 295"/>
                  <a:gd name="T15" fmla="*/ 60 h 61"/>
                  <a:gd name="T16" fmla="*/ 6 w 295"/>
                  <a:gd name="T17" fmla="*/ 60 h 61"/>
                  <a:gd name="T18" fmla="*/ 16 w 295"/>
                  <a:gd name="T19" fmla="*/ 59 h 61"/>
                  <a:gd name="T20" fmla="*/ 39 w 295"/>
                  <a:gd name="T21" fmla="*/ 52 h 61"/>
                  <a:gd name="T22" fmla="*/ 51 w 295"/>
                  <a:gd name="T23" fmla="*/ 49 h 61"/>
                  <a:gd name="T24" fmla="*/ 56 w 295"/>
                  <a:gd name="T25" fmla="*/ 45 h 61"/>
                  <a:gd name="T26" fmla="*/ 116 w 295"/>
                  <a:gd name="T27" fmla="*/ 33 h 61"/>
                  <a:gd name="T28" fmla="*/ 124 w 295"/>
                  <a:gd name="T29" fmla="*/ 31 h 61"/>
                  <a:gd name="T30" fmla="*/ 146 w 295"/>
                  <a:gd name="T31" fmla="*/ 23 h 61"/>
                  <a:gd name="T32" fmla="*/ 172 w 295"/>
                  <a:gd name="T33" fmla="*/ 17 h 61"/>
                  <a:gd name="T34" fmla="*/ 216 w 295"/>
                  <a:gd name="T35" fmla="*/ 9 h 61"/>
                  <a:gd name="T36" fmla="*/ 257 w 295"/>
                  <a:gd name="T37" fmla="*/ 13 h 61"/>
                  <a:gd name="T38" fmla="*/ 283 w 295"/>
                  <a:gd name="T39" fmla="*/ 39 h 61"/>
                  <a:gd name="T40" fmla="*/ 285 w 295"/>
                  <a:gd name="T41" fmla="*/ 43 h 61"/>
                  <a:gd name="T42" fmla="*/ 288 w 295"/>
                  <a:gd name="T43" fmla="*/ 43 h 61"/>
                  <a:gd name="T44" fmla="*/ 288 w 295"/>
                  <a:gd name="T45" fmla="*/ 45 h 61"/>
                  <a:gd name="T46" fmla="*/ 288 w 295"/>
                  <a:gd name="T47" fmla="*/ 49 h 61"/>
                  <a:gd name="T48" fmla="*/ 287 w 295"/>
                  <a:gd name="T49" fmla="*/ 50 h 61"/>
                  <a:gd name="T50" fmla="*/ 291 w 295"/>
                  <a:gd name="T51" fmla="*/ 48 h 61"/>
                  <a:gd name="T52" fmla="*/ 294 w 295"/>
                  <a:gd name="T53" fmla="*/ 43 h 61"/>
                  <a:gd name="T54" fmla="*/ 293 w 295"/>
                  <a:gd name="T55" fmla="*/ 42 h 61"/>
                  <a:gd name="T56" fmla="*/ 292 w 295"/>
                  <a:gd name="T57" fmla="*/ 40 h 61"/>
                  <a:gd name="T58" fmla="*/ 284 w 295"/>
                  <a:gd name="T59" fmla="*/ 33 h 61"/>
                  <a:gd name="T60" fmla="*/ 285 w 295"/>
                  <a:gd name="T61" fmla="*/ 27 h 61"/>
                  <a:gd name="T62" fmla="*/ 279 w 295"/>
                  <a:gd name="T63" fmla="*/ 23 h 61"/>
                  <a:gd name="T64" fmla="*/ 274 w 295"/>
                  <a:gd name="T65" fmla="*/ 15 h 61"/>
                  <a:gd name="T66" fmla="*/ 261 w 295"/>
                  <a:gd name="T67" fmla="*/ 9 h 61"/>
                  <a:gd name="T68" fmla="*/ 254 w 295"/>
                  <a:gd name="T69" fmla="*/ 9 h 61"/>
                  <a:gd name="T70" fmla="*/ 245 w 295"/>
                  <a:gd name="T71" fmla="*/ 5 h 61"/>
                  <a:gd name="T72" fmla="*/ 222 w 295"/>
                  <a:gd name="T73" fmla="*/ 0 h 61"/>
                  <a:gd name="T74" fmla="*/ 219 w 295"/>
                  <a:gd name="T75" fmla="*/ 6 h 61"/>
                  <a:gd name="T76" fmla="*/ 216 w 295"/>
                  <a:gd name="T77" fmla="*/ 4 h 61"/>
                  <a:gd name="T78" fmla="*/ 212 w 295"/>
                  <a:gd name="T79" fmla="*/ 4 h 61"/>
                  <a:gd name="T80" fmla="*/ 211 w 295"/>
                  <a:gd name="T81" fmla="*/ 4 h 61"/>
                  <a:gd name="T82" fmla="*/ 180 w 295"/>
                  <a:gd name="T83" fmla="*/ 10 h 61"/>
                  <a:gd name="T84" fmla="*/ 179 w 295"/>
                  <a:gd name="T85" fmla="*/ 11 h 61"/>
                  <a:gd name="T86" fmla="*/ 171 w 295"/>
                  <a:gd name="T87" fmla="*/ 12 h 61"/>
                  <a:gd name="T88" fmla="*/ 167 w 295"/>
                  <a:gd name="T89" fmla="*/ 13 h 61"/>
                  <a:gd name="T90" fmla="*/ 151 w 295"/>
                  <a:gd name="T91" fmla="*/ 16 h 61"/>
                  <a:gd name="T92" fmla="*/ 138 w 295"/>
                  <a:gd name="T93" fmla="*/ 22 h 61"/>
                  <a:gd name="T94" fmla="*/ 114 w 295"/>
                  <a:gd name="T95" fmla="*/ 29 h 61"/>
                  <a:gd name="T96" fmla="*/ 101 w 295"/>
                  <a:gd name="T97" fmla="*/ 32 h 61"/>
                  <a:gd name="T98" fmla="*/ 99 w 295"/>
                  <a:gd name="T99" fmla="*/ 34 h 61"/>
                  <a:gd name="T100" fmla="*/ 89 w 295"/>
                  <a:gd name="T101" fmla="*/ 36 h 61"/>
                  <a:gd name="T102" fmla="*/ 86 w 295"/>
                  <a:gd name="T103" fmla="*/ 36 h 61"/>
                  <a:gd name="T104" fmla="*/ 77 w 295"/>
                  <a:gd name="T105" fmla="*/ 38 h 61"/>
                  <a:gd name="T106" fmla="*/ 71 w 295"/>
                  <a:gd name="T107" fmla="*/ 38 h 61"/>
                  <a:gd name="T108" fmla="*/ 70 w 295"/>
                  <a:gd name="T109" fmla="*/ 39 h 61"/>
                  <a:gd name="T110" fmla="*/ 62 w 295"/>
                  <a:gd name="T111" fmla="*/ 4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5" h="61">
                    <a:moveTo>
                      <a:pt x="62" y="40"/>
                    </a:moveTo>
                    <a:cubicBezTo>
                      <a:pt x="62" y="39"/>
                      <a:pt x="62" y="39"/>
                      <a:pt x="62" y="39"/>
                    </a:cubicBezTo>
                    <a:cubicBezTo>
                      <a:pt x="60" y="42"/>
                      <a:pt x="57" y="40"/>
                      <a:pt x="54" y="42"/>
                    </a:cubicBezTo>
                    <a:cubicBezTo>
                      <a:pt x="54" y="41"/>
                      <a:pt x="54" y="41"/>
                      <a:pt x="54" y="41"/>
                    </a:cubicBezTo>
                    <a:cubicBezTo>
                      <a:pt x="48" y="42"/>
                      <a:pt x="43" y="46"/>
                      <a:pt x="36" y="49"/>
                    </a:cubicBezTo>
                    <a:cubicBezTo>
                      <a:pt x="36" y="48"/>
                      <a:pt x="36" y="48"/>
                      <a:pt x="36" y="48"/>
                    </a:cubicBezTo>
                    <a:cubicBezTo>
                      <a:pt x="36" y="48"/>
                      <a:pt x="36" y="49"/>
                      <a:pt x="36" y="49"/>
                    </a:cubicBezTo>
                    <a:cubicBezTo>
                      <a:pt x="36" y="49"/>
                      <a:pt x="36" y="49"/>
                      <a:pt x="36" y="49"/>
                    </a:cubicBezTo>
                    <a:cubicBezTo>
                      <a:pt x="34" y="47"/>
                      <a:pt x="32" y="51"/>
                      <a:pt x="31" y="49"/>
                    </a:cubicBezTo>
                    <a:cubicBezTo>
                      <a:pt x="30" y="50"/>
                      <a:pt x="30" y="51"/>
                      <a:pt x="31" y="51"/>
                    </a:cubicBezTo>
                    <a:cubicBezTo>
                      <a:pt x="26" y="53"/>
                      <a:pt x="20" y="54"/>
                      <a:pt x="15" y="57"/>
                    </a:cubicBezTo>
                    <a:cubicBezTo>
                      <a:pt x="15" y="56"/>
                      <a:pt x="15" y="56"/>
                      <a:pt x="15" y="55"/>
                    </a:cubicBezTo>
                    <a:cubicBezTo>
                      <a:pt x="11" y="59"/>
                      <a:pt x="5" y="58"/>
                      <a:pt x="1" y="57"/>
                    </a:cubicBezTo>
                    <a:cubicBezTo>
                      <a:pt x="0" y="58"/>
                      <a:pt x="1" y="58"/>
                      <a:pt x="0" y="59"/>
                    </a:cubicBezTo>
                    <a:cubicBezTo>
                      <a:pt x="2" y="61"/>
                      <a:pt x="3" y="57"/>
                      <a:pt x="5" y="59"/>
                    </a:cubicBezTo>
                    <a:cubicBezTo>
                      <a:pt x="5" y="60"/>
                      <a:pt x="5" y="60"/>
                      <a:pt x="5" y="60"/>
                    </a:cubicBezTo>
                    <a:cubicBezTo>
                      <a:pt x="6" y="60"/>
                      <a:pt x="5" y="57"/>
                      <a:pt x="6" y="59"/>
                    </a:cubicBezTo>
                    <a:cubicBezTo>
                      <a:pt x="6" y="59"/>
                      <a:pt x="6" y="60"/>
                      <a:pt x="6" y="60"/>
                    </a:cubicBezTo>
                    <a:cubicBezTo>
                      <a:pt x="8" y="59"/>
                      <a:pt x="11" y="60"/>
                      <a:pt x="13" y="58"/>
                    </a:cubicBezTo>
                    <a:cubicBezTo>
                      <a:pt x="13" y="59"/>
                      <a:pt x="15" y="57"/>
                      <a:pt x="16" y="59"/>
                    </a:cubicBezTo>
                    <a:cubicBezTo>
                      <a:pt x="16" y="58"/>
                      <a:pt x="17" y="58"/>
                      <a:pt x="17" y="57"/>
                    </a:cubicBezTo>
                    <a:cubicBezTo>
                      <a:pt x="25" y="57"/>
                      <a:pt x="32" y="54"/>
                      <a:pt x="39" y="52"/>
                    </a:cubicBezTo>
                    <a:cubicBezTo>
                      <a:pt x="42" y="47"/>
                      <a:pt x="47" y="51"/>
                      <a:pt x="50" y="49"/>
                    </a:cubicBezTo>
                    <a:cubicBezTo>
                      <a:pt x="51" y="49"/>
                      <a:pt x="51" y="49"/>
                      <a:pt x="51" y="49"/>
                    </a:cubicBezTo>
                    <a:cubicBezTo>
                      <a:pt x="52" y="48"/>
                      <a:pt x="53" y="47"/>
                      <a:pt x="55" y="47"/>
                    </a:cubicBezTo>
                    <a:cubicBezTo>
                      <a:pt x="56" y="45"/>
                      <a:pt x="56" y="45"/>
                      <a:pt x="56" y="45"/>
                    </a:cubicBezTo>
                    <a:cubicBezTo>
                      <a:pt x="66" y="46"/>
                      <a:pt x="75" y="42"/>
                      <a:pt x="85" y="41"/>
                    </a:cubicBezTo>
                    <a:cubicBezTo>
                      <a:pt x="96" y="40"/>
                      <a:pt x="107" y="40"/>
                      <a:pt x="116" y="33"/>
                    </a:cubicBezTo>
                    <a:cubicBezTo>
                      <a:pt x="116" y="33"/>
                      <a:pt x="116" y="33"/>
                      <a:pt x="116" y="33"/>
                    </a:cubicBezTo>
                    <a:cubicBezTo>
                      <a:pt x="119" y="32"/>
                      <a:pt x="122" y="32"/>
                      <a:pt x="124" y="31"/>
                    </a:cubicBezTo>
                    <a:cubicBezTo>
                      <a:pt x="125" y="31"/>
                      <a:pt x="125" y="31"/>
                      <a:pt x="125" y="31"/>
                    </a:cubicBezTo>
                    <a:cubicBezTo>
                      <a:pt x="131" y="26"/>
                      <a:pt x="139" y="28"/>
                      <a:pt x="146" y="23"/>
                    </a:cubicBezTo>
                    <a:cubicBezTo>
                      <a:pt x="154" y="21"/>
                      <a:pt x="163" y="19"/>
                      <a:pt x="172" y="16"/>
                    </a:cubicBezTo>
                    <a:cubicBezTo>
                      <a:pt x="172" y="17"/>
                      <a:pt x="172" y="17"/>
                      <a:pt x="172" y="17"/>
                    </a:cubicBezTo>
                    <a:cubicBezTo>
                      <a:pt x="179" y="14"/>
                      <a:pt x="187" y="17"/>
                      <a:pt x="194" y="14"/>
                    </a:cubicBezTo>
                    <a:cubicBezTo>
                      <a:pt x="201" y="15"/>
                      <a:pt x="208" y="7"/>
                      <a:pt x="216" y="9"/>
                    </a:cubicBezTo>
                    <a:cubicBezTo>
                      <a:pt x="220" y="12"/>
                      <a:pt x="227" y="4"/>
                      <a:pt x="231" y="8"/>
                    </a:cubicBezTo>
                    <a:cubicBezTo>
                      <a:pt x="239" y="15"/>
                      <a:pt x="247" y="13"/>
                      <a:pt x="257" y="13"/>
                    </a:cubicBezTo>
                    <a:cubicBezTo>
                      <a:pt x="264" y="18"/>
                      <a:pt x="274" y="19"/>
                      <a:pt x="277" y="28"/>
                    </a:cubicBezTo>
                    <a:cubicBezTo>
                      <a:pt x="282" y="30"/>
                      <a:pt x="280" y="37"/>
                      <a:pt x="283" y="39"/>
                    </a:cubicBezTo>
                    <a:cubicBezTo>
                      <a:pt x="283" y="39"/>
                      <a:pt x="283" y="39"/>
                      <a:pt x="283" y="39"/>
                    </a:cubicBezTo>
                    <a:cubicBezTo>
                      <a:pt x="282" y="42"/>
                      <a:pt x="288" y="40"/>
                      <a:pt x="285" y="43"/>
                    </a:cubicBezTo>
                    <a:cubicBezTo>
                      <a:pt x="285" y="43"/>
                      <a:pt x="285" y="43"/>
                      <a:pt x="285" y="43"/>
                    </a:cubicBezTo>
                    <a:cubicBezTo>
                      <a:pt x="284" y="44"/>
                      <a:pt x="290" y="42"/>
                      <a:pt x="288" y="43"/>
                    </a:cubicBezTo>
                    <a:cubicBezTo>
                      <a:pt x="289" y="43"/>
                      <a:pt x="289" y="43"/>
                      <a:pt x="289" y="43"/>
                    </a:cubicBezTo>
                    <a:cubicBezTo>
                      <a:pt x="290" y="44"/>
                      <a:pt x="288" y="44"/>
                      <a:pt x="288" y="45"/>
                    </a:cubicBezTo>
                    <a:cubicBezTo>
                      <a:pt x="289" y="45"/>
                      <a:pt x="290" y="44"/>
                      <a:pt x="290" y="45"/>
                    </a:cubicBezTo>
                    <a:cubicBezTo>
                      <a:pt x="286" y="47"/>
                      <a:pt x="292" y="46"/>
                      <a:pt x="288" y="49"/>
                    </a:cubicBezTo>
                    <a:cubicBezTo>
                      <a:pt x="287" y="48"/>
                      <a:pt x="286" y="50"/>
                      <a:pt x="285" y="49"/>
                    </a:cubicBezTo>
                    <a:cubicBezTo>
                      <a:pt x="285" y="50"/>
                      <a:pt x="286" y="51"/>
                      <a:pt x="287" y="50"/>
                    </a:cubicBezTo>
                    <a:cubicBezTo>
                      <a:pt x="289" y="49"/>
                      <a:pt x="291" y="49"/>
                      <a:pt x="292" y="48"/>
                    </a:cubicBezTo>
                    <a:cubicBezTo>
                      <a:pt x="291" y="48"/>
                      <a:pt x="291" y="48"/>
                      <a:pt x="291" y="48"/>
                    </a:cubicBezTo>
                    <a:cubicBezTo>
                      <a:pt x="292" y="47"/>
                      <a:pt x="292" y="48"/>
                      <a:pt x="293" y="47"/>
                    </a:cubicBezTo>
                    <a:cubicBezTo>
                      <a:pt x="292" y="46"/>
                      <a:pt x="294" y="44"/>
                      <a:pt x="294" y="43"/>
                    </a:cubicBezTo>
                    <a:cubicBezTo>
                      <a:pt x="294" y="43"/>
                      <a:pt x="294" y="43"/>
                      <a:pt x="294" y="43"/>
                    </a:cubicBezTo>
                    <a:cubicBezTo>
                      <a:pt x="292" y="43"/>
                      <a:pt x="293" y="42"/>
                      <a:pt x="293" y="42"/>
                    </a:cubicBezTo>
                    <a:cubicBezTo>
                      <a:pt x="293" y="41"/>
                      <a:pt x="293" y="41"/>
                      <a:pt x="293" y="41"/>
                    </a:cubicBezTo>
                    <a:cubicBezTo>
                      <a:pt x="295" y="40"/>
                      <a:pt x="289" y="41"/>
                      <a:pt x="292" y="40"/>
                    </a:cubicBezTo>
                    <a:cubicBezTo>
                      <a:pt x="290" y="38"/>
                      <a:pt x="289" y="35"/>
                      <a:pt x="287" y="33"/>
                    </a:cubicBezTo>
                    <a:cubicBezTo>
                      <a:pt x="286" y="33"/>
                      <a:pt x="286" y="31"/>
                      <a:pt x="284" y="33"/>
                    </a:cubicBezTo>
                    <a:cubicBezTo>
                      <a:pt x="286" y="30"/>
                      <a:pt x="285" y="28"/>
                      <a:pt x="284" y="28"/>
                    </a:cubicBezTo>
                    <a:cubicBezTo>
                      <a:pt x="285" y="27"/>
                      <a:pt x="285" y="27"/>
                      <a:pt x="285" y="27"/>
                    </a:cubicBezTo>
                    <a:cubicBezTo>
                      <a:pt x="286" y="24"/>
                      <a:pt x="281" y="28"/>
                      <a:pt x="283" y="24"/>
                    </a:cubicBezTo>
                    <a:cubicBezTo>
                      <a:pt x="281" y="26"/>
                      <a:pt x="282" y="21"/>
                      <a:pt x="279" y="23"/>
                    </a:cubicBezTo>
                    <a:cubicBezTo>
                      <a:pt x="280" y="21"/>
                      <a:pt x="280" y="21"/>
                      <a:pt x="280" y="21"/>
                    </a:cubicBezTo>
                    <a:cubicBezTo>
                      <a:pt x="277" y="19"/>
                      <a:pt x="275" y="17"/>
                      <a:pt x="274" y="15"/>
                    </a:cubicBezTo>
                    <a:cubicBezTo>
                      <a:pt x="270" y="16"/>
                      <a:pt x="270" y="11"/>
                      <a:pt x="266" y="13"/>
                    </a:cubicBezTo>
                    <a:cubicBezTo>
                      <a:pt x="265" y="12"/>
                      <a:pt x="264" y="9"/>
                      <a:pt x="261" y="9"/>
                    </a:cubicBezTo>
                    <a:cubicBezTo>
                      <a:pt x="262" y="9"/>
                      <a:pt x="262" y="9"/>
                      <a:pt x="262" y="9"/>
                    </a:cubicBezTo>
                    <a:cubicBezTo>
                      <a:pt x="260" y="8"/>
                      <a:pt x="257" y="7"/>
                      <a:pt x="254" y="9"/>
                    </a:cubicBezTo>
                    <a:cubicBezTo>
                      <a:pt x="255" y="5"/>
                      <a:pt x="254" y="6"/>
                      <a:pt x="253" y="4"/>
                    </a:cubicBezTo>
                    <a:cubicBezTo>
                      <a:pt x="251" y="5"/>
                      <a:pt x="248" y="4"/>
                      <a:pt x="245" y="5"/>
                    </a:cubicBezTo>
                    <a:cubicBezTo>
                      <a:pt x="245" y="3"/>
                      <a:pt x="243" y="5"/>
                      <a:pt x="244" y="3"/>
                    </a:cubicBezTo>
                    <a:cubicBezTo>
                      <a:pt x="236" y="6"/>
                      <a:pt x="229" y="3"/>
                      <a:pt x="222" y="0"/>
                    </a:cubicBezTo>
                    <a:cubicBezTo>
                      <a:pt x="222" y="0"/>
                      <a:pt x="222" y="0"/>
                      <a:pt x="222" y="0"/>
                    </a:cubicBezTo>
                    <a:cubicBezTo>
                      <a:pt x="221" y="1"/>
                      <a:pt x="220" y="4"/>
                      <a:pt x="219" y="6"/>
                    </a:cubicBezTo>
                    <a:cubicBezTo>
                      <a:pt x="219" y="5"/>
                      <a:pt x="219" y="5"/>
                      <a:pt x="219" y="5"/>
                    </a:cubicBezTo>
                    <a:cubicBezTo>
                      <a:pt x="218" y="6"/>
                      <a:pt x="217" y="4"/>
                      <a:pt x="216" y="4"/>
                    </a:cubicBezTo>
                    <a:cubicBezTo>
                      <a:pt x="216" y="3"/>
                      <a:pt x="216" y="3"/>
                      <a:pt x="216" y="3"/>
                    </a:cubicBezTo>
                    <a:cubicBezTo>
                      <a:pt x="215" y="5"/>
                      <a:pt x="213" y="2"/>
                      <a:pt x="212" y="4"/>
                    </a:cubicBezTo>
                    <a:cubicBezTo>
                      <a:pt x="212" y="3"/>
                      <a:pt x="212" y="3"/>
                      <a:pt x="212" y="3"/>
                    </a:cubicBezTo>
                    <a:cubicBezTo>
                      <a:pt x="211" y="4"/>
                      <a:pt x="211" y="4"/>
                      <a:pt x="211" y="4"/>
                    </a:cubicBezTo>
                    <a:cubicBezTo>
                      <a:pt x="211" y="3"/>
                      <a:pt x="211" y="2"/>
                      <a:pt x="211" y="2"/>
                    </a:cubicBezTo>
                    <a:cubicBezTo>
                      <a:pt x="201" y="3"/>
                      <a:pt x="191" y="9"/>
                      <a:pt x="180" y="10"/>
                    </a:cubicBezTo>
                    <a:cubicBezTo>
                      <a:pt x="180" y="9"/>
                      <a:pt x="180" y="9"/>
                      <a:pt x="180" y="9"/>
                    </a:cubicBezTo>
                    <a:cubicBezTo>
                      <a:pt x="179" y="11"/>
                      <a:pt x="179" y="11"/>
                      <a:pt x="179" y="11"/>
                    </a:cubicBezTo>
                    <a:cubicBezTo>
                      <a:pt x="179" y="10"/>
                      <a:pt x="179" y="10"/>
                      <a:pt x="179" y="10"/>
                    </a:cubicBezTo>
                    <a:cubicBezTo>
                      <a:pt x="176" y="9"/>
                      <a:pt x="173" y="12"/>
                      <a:pt x="171" y="12"/>
                    </a:cubicBezTo>
                    <a:cubicBezTo>
                      <a:pt x="171" y="12"/>
                      <a:pt x="171" y="11"/>
                      <a:pt x="171" y="11"/>
                    </a:cubicBezTo>
                    <a:cubicBezTo>
                      <a:pt x="169" y="13"/>
                      <a:pt x="167" y="9"/>
                      <a:pt x="167" y="13"/>
                    </a:cubicBezTo>
                    <a:cubicBezTo>
                      <a:pt x="167" y="13"/>
                      <a:pt x="167" y="12"/>
                      <a:pt x="167" y="12"/>
                    </a:cubicBezTo>
                    <a:cubicBezTo>
                      <a:pt x="162" y="14"/>
                      <a:pt x="157" y="15"/>
                      <a:pt x="151" y="16"/>
                    </a:cubicBezTo>
                    <a:cubicBezTo>
                      <a:pt x="148" y="21"/>
                      <a:pt x="142" y="18"/>
                      <a:pt x="139" y="22"/>
                    </a:cubicBezTo>
                    <a:cubicBezTo>
                      <a:pt x="138" y="22"/>
                      <a:pt x="138" y="22"/>
                      <a:pt x="138" y="22"/>
                    </a:cubicBezTo>
                    <a:cubicBezTo>
                      <a:pt x="133" y="26"/>
                      <a:pt x="126" y="24"/>
                      <a:pt x="121" y="27"/>
                    </a:cubicBezTo>
                    <a:cubicBezTo>
                      <a:pt x="118" y="27"/>
                      <a:pt x="117" y="28"/>
                      <a:pt x="114" y="29"/>
                    </a:cubicBezTo>
                    <a:cubicBezTo>
                      <a:pt x="114" y="28"/>
                      <a:pt x="114" y="28"/>
                      <a:pt x="114" y="28"/>
                    </a:cubicBezTo>
                    <a:cubicBezTo>
                      <a:pt x="111" y="33"/>
                      <a:pt x="104" y="27"/>
                      <a:pt x="101" y="32"/>
                    </a:cubicBezTo>
                    <a:cubicBezTo>
                      <a:pt x="101" y="31"/>
                      <a:pt x="101" y="31"/>
                      <a:pt x="101" y="31"/>
                    </a:cubicBezTo>
                    <a:cubicBezTo>
                      <a:pt x="101" y="33"/>
                      <a:pt x="98" y="30"/>
                      <a:pt x="99" y="34"/>
                    </a:cubicBezTo>
                    <a:cubicBezTo>
                      <a:pt x="98" y="33"/>
                      <a:pt x="98" y="33"/>
                      <a:pt x="98" y="33"/>
                    </a:cubicBezTo>
                    <a:cubicBezTo>
                      <a:pt x="96" y="38"/>
                      <a:pt x="92" y="32"/>
                      <a:pt x="89" y="36"/>
                    </a:cubicBezTo>
                    <a:cubicBezTo>
                      <a:pt x="89" y="35"/>
                      <a:pt x="89" y="35"/>
                      <a:pt x="89" y="35"/>
                    </a:cubicBezTo>
                    <a:cubicBezTo>
                      <a:pt x="88" y="36"/>
                      <a:pt x="87" y="36"/>
                      <a:pt x="86" y="36"/>
                    </a:cubicBezTo>
                    <a:cubicBezTo>
                      <a:pt x="87" y="35"/>
                      <a:pt x="87" y="35"/>
                      <a:pt x="87" y="35"/>
                    </a:cubicBezTo>
                    <a:cubicBezTo>
                      <a:pt x="83" y="33"/>
                      <a:pt x="80" y="37"/>
                      <a:pt x="77" y="38"/>
                    </a:cubicBezTo>
                    <a:cubicBezTo>
                      <a:pt x="77" y="36"/>
                      <a:pt x="77" y="36"/>
                      <a:pt x="77" y="36"/>
                    </a:cubicBezTo>
                    <a:cubicBezTo>
                      <a:pt x="76" y="38"/>
                      <a:pt x="73" y="37"/>
                      <a:pt x="71" y="38"/>
                    </a:cubicBezTo>
                    <a:cubicBezTo>
                      <a:pt x="71" y="38"/>
                      <a:pt x="71" y="38"/>
                      <a:pt x="71" y="38"/>
                    </a:cubicBezTo>
                    <a:cubicBezTo>
                      <a:pt x="70" y="39"/>
                      <a:pt x="70" y="39"/>
                      <a:pt x="70" y="39"/>
                    </a:cubicBezTo>
                    <a:cubicBezTo>
                      <a:pt x="70" y="37"/>
                      <a:pt x="70" y="37"/>
                      <a:pt x="70" y="37"/>
                    </a:cubicBezTo>
                    <a:cubicBezTo>
                      <a:pt x="67" y="38"/>
                      <a:pt x="65" y="40"/>
                      <a:pt x="62" y="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5" name="Freeform 124">
                <a:extLst>
                  <a:ext uri="{FF2B5EF4-FFF2-40B4-BE49-F238E27FC236}">
                    <a16:creationId xmlns="" xmlns:a16="http://schemas.microsoft.com/office/drawing/2014/main" id="{BD4B040A-9C60-491A-BB09-7A3966E1F57B}"/>
                  </a:ext>
                </a:extLst>
              </p:cNvPr>
              <p:cNvSpPr/>
              <p:nvPr/>
            </p:nvSpPr>
            <p:spPr bwMode="auto">
              <a:xfrm>
                <a:off x="8252468" y="54189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6" name="Freeform 125">
                <a:extLst>
                  <a:ext uri="{FF2B5EF4-FFF2-40B4-BE49-F238E27FC236}">
                    <a16:creationId xmlns="" xmlns:a16="http://schemas.microsoft.com/office/drawing/2014/main" id="{831BBFA6-3E0F-4893-8844-6D3A7873659B}"/>
                  </a:ext>
                </a:extLst>
              </p:cNvPr>
              <p:cNvSpPr/>
              <p:nvPr/>
            </p:nvSpPr>
            <p:spPr bwMode="auto">
              <a:xfrm>
                <a:off x="8817455" y="5406095"/>
                <a:ext cx="1610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7" name="Freeform 126">
                <a:extLst>
                  <a:ext uri="{FF2B5EF4-FFF2-40B4-BE49-F238E27FC236}">
                    <a16:creationId xmlns="" xmlns:a16="http://schemas.microsoft.com/office/drawing/2014/main" id="{A91D38F8-A4B8-4DFA-B8B0-88B1A4301947}"/>
                  </a:ext>
                </a:extLst>
              </p:cNvPr>
              <p:cNvSpPr/>
              <p:nvPr/>
            </p:nvSpPr>
            <p:spPr bwMode="auto">
              <a:xfrm>
                <a:off x="8131744" y="5407704"/>
                <a:ext cx="57947" cy="40241"/>
              </a:xfrm>
              <a:custGeom>
                <a:avLst/>
                <a:gdLst>
                  <a:gd name="T0" fmla="*/ 2 w 26"/>
                  <a:gd name="T1" fmla="*/ 13 h 18"/>
                  <a:gd name="T2" fmla="*/ 15 w 26"/>
                  <a:gd name="T3" fmla="*/ 16 h 18"/>
                  <a:gd name="T4" fmla="*/ 25 w 26"/>
                  <a:gd name="T5" fmla="*/ 6 h 18"/>
                  <a:gd name="T6" fmla="*/ 11 w 26"/>
                  <a:gd name="T7" fmla="*/ 2 h 18"/>
                  <a:gd name="T8" fmla="*/ 2 w 26"/>
                  <a:gd name="T9" fmla="*/ 1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18">
                    <a:moveTo>
                      <a:pt x="2" y="13"/>
                    </a:moveTo>
                    <a:cubicBezTo>
                      <a:pt x="3" y="17"/>
                      <a:pt x="9" y="18"/>
                      <a:pt x="15" y="16"/>
                    </a:cubicBezTo>
                    <a:cubicBezTo>
                      <a:pt x="22" y="14"/>
                      <a:pt x="26" y="10"/>
                      <a:pt x="25" y="6"/>
                    </a:cubicBezTo>
                    <a:cubicBezTo>
                      <a:pt x="23" y="2"/>
                      <a:pt x="17" y="0"/>
                      <a:pt x="11" y="2"/>
                    </a:cubicBezTo>
                    <a:cubicBezTo>
                      <a:pt x="5" y="4"/>
                      <a:pt x="0" y="9"/>
                      <a:pt x="2" y="13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8" name="Rectangle 127">
                <a:extLst>
                  <a:ext uri="{FF2B5EF4-FFF2-40B4-BE49-F238E27FC236}">
                    <a16:creationId xmlns="" xmlns:a16="http://schemas.microsoft.com/office/drawing/2014/main" id="{330F7919-A0CF-4708-8022-51A0E76BFF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44621" y="5433459"/>
                <a:ext cx="1610" cy="1610"/>
              </a:xfrm>
              <a:prstGeom prst="rect">
                <a:avLst/>
              </a:pr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9" name="Freeform 128">
                <a:extLst>
                  <a:ext uri="{FF2B5EF4-FFF2-40B4-BE49-F238E27FC236}">
                    <a16:creationId xmlns="" xmlns:a16="http://schemas.microsoft.com/office/drawing/2014/main" id="{FA46C238-1E27-4242-A0A5-4B81FA03B71D}"/>
                  </a:ext>
                </a:extLst>
              </p:cNvPr>
              <p:cNvSpPr/>
              <p:nvPr/>
            </p:nvSpPr>
            <p:spPr bwMode="auto">
              <a:xfrm>
                <a:off x="8144621" y="5431849"/>
                <a:ext cx="0" cy="1610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0"/>
                      <a:pt x="0" y="1"/>
                      <a:pt x="0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0" name="Freeform 129">
                <a:extLst>
                  <a:ext uri="{FF2B5EF4-FFF2-40B4-BE49-F238E27FC236}">
                    <a16:creationId xmlns="" xmlns:a16="http://schemas.microsoft.com/office/drawing/2014/main" id="{D3FF9922-17F6-4B0B-8BA4-A8BE24689C8D}"/>
                  </a:ext>
                </a:extLst>
              </p:cNvPr>
              <p:cNvSpPr/>
              <p:nvPr/>
            </p:nvSpPr>
            <p:spPr bwMode="auto">
              <a:xfrm>
                <a:off x="8144621" y="5431849"/>
                <a:ext cx="3219" cy="1610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1" y="0"/>
                      <a:pt x="0" y="1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1" name="Freeform 130">
                <a:extLst>
                  <a:ext uri="{FF2B5EF4-FFF2-40B4-BE49-F238E27FC236}">
                    <a16:creationId xmlns="" xmlns:a16="http://schemas.microsoft.com/office/drawing/2014/main" id="{63F870A4-D778-4B47-91CC-7645D9CA1507}"/>
                  </a:ext>
                </a:extLst>
              </p:cNvPr>
              <p:cNvSpPr/>
              <p:nvPr/>
            </p:nvSpPr>
            <p:spPr bwMode="auto">
              <a:xfrm>
                <a:off x="8151060" y="5425411"/>
                <a:ext cx="0" cy="1610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2" name="Freeform 131">
                <a:extLst>
                  <a:ext uri="{FF2B5EF4-FFF2-40B4-BE49-F238E27FC236}">
                    <a16:creationId xmlns="" xmlns:a16="http://schemas.microsoft.com/office/drawing/2014/main" id="{6EF03C05-B14C-477E-B236-A45C06EC9A93}"/>
                  </a:ext>
                </a:extLst>
              </p:cNvPr>
              <p:cNvSpPr/>
              <p:nvPr/>
            </p:nvSpPr>
            <p:spPr bwMode="auto">
              <a:xfrm>
                <a:off x="8120477" y="5401266"/>
                <a:ext cx="82092" cy="62776"/>
              </a:xfrm>
              <a:custGeom>
                <a:avLst/>
                <a:gdLst>
                  <a:gd name="T0" fmla="*/ 13 w 37"/>
                  <a:gd name="T1" fmla="*/ 4 h 29"/>
                  <a:gd name="T2" fmla="*/ 12 w 37"/>
                  <a:gd name="T3" fmla="*/ 5 h 29"/>
                  <a:gd name="T4" fmla="*/ 10 w 37"/>
                  <a:gd name="T5" fmla="*/ 9 h 29"/>
                  <a:gd name="T6" fmla="*/ 10 w 37"/>
                  <a:gd name="T7" fmla="*/ 10 h 29"/>
                  <a:gd name="T8" fmla="*/ 10 w 37"/>
                  <a:gd name="T9" fmla="*/ 11 h 29"/>
                  <a:gd name="T10" fmla="*/ 10 w 37"/>
                  <a:gd name="T11" fmla="*/ 14 h 29"/>
                  <a:gd name="T12" fmla="*/ 11 w 37"/>
                  <a:gd name="T13" fmla="*/ 14 h 29"/>
                  <a:gd name="T14" fmla="*/ 12 w 37"/>
                  <a:gd name="T15" fmla="*/ 14 h 29"/>
                  <a:gd name="T16" fmla="*/ 12 w 37"/>
                  <a:gd name="T17" fmla="*/ 15 h 29"/>
                  <a:gd name="T18" fmla="*/ 14 w 37"/>
                  <a:gd name="T19" fmla="*/ 15 h 29"/>
                  <a:gd name="T20" fmla="*/ 13 w 37"/>
                  <a:gd name="T21" fmla="*/ 13 h 29"/>
                  <a:gd name="T22" fmla="*/ 14 w 37"/>
                  <a:gd name="T23" fmla="*/ 11 h 29"/>
                  <a:gd name="T24" fmla="*/ 14 w 37"/>
                  <a:gd name="T25" fmla="*/ 9 h 29"/>
                  <a:gd name="T26" fmla="*/ 24 w 37"/>
                  <a:gd name="T27" fmla="*/ 8 h 29"/>
                  <a:gd name="T28" fmla="*/ 24 w 37"/>
                  <a:gd name="T29" fmla="*/ 9 h 29"/>
                  <a:gd name="T30" fmla="*/ 28 w 37"/>
                  <a:gd name="T31" fmla="*/ 8 h 29"/>
                  <a:gd name="T32" fmla="*/ 28 w 37"/>
                  <a:gd name="T33" fmla="*/ 12 h 29"/>
                  <a:gd name="T34" fmla="*/ 22 w 37"/>
                  <a:gd name="T35" fmla="*/ 18 h 29"/>
                  <a:gd name="T36" fmla="*/ 15 w 37"/>
                  <a:gd name="T37" fmla="*/ 22 h 29"/>
                  <a:gd name="T38" fmla="*/ 9 w 37"/>
                  <a:gd name="T39" fmla="*/ 16 h 29"/>
                  <a:gd name="T40" fmla="*/ 8 w 37"/>
                  <a:gd name="T41" fmla="*/ 16 h 29"/>
                  <a:gd name="T42" fmla="*/ 6 w 37"/>
                  <a:gd name="T43" fmla="*/ 17 h 29"/>
                  <a:gd name="T44" fmla="*/ 7 w 37"/>
                  <a:gd name="T45" fmla="*/ 17 h 29"/>
                  <a:gd name="T46" fmla="*/ 9 w 37"/>
                  <a:gd name="T47" fmla="*/ 15 h 29"/>
                  <a:gd name="T48" fmla="*/ 10 w 37"/>
                  <a:gd name="T49" fmla="*/ 15 h 29"/>
                  <a:gd name="T50" fmla="*/ 6 w 37"/>
                  <a:gd name="T51" fmla="*/ 16 h 29"/>
                  <a:gd name="T52" fmla="*/ 1 w 37"/>
                  <a:gd name="T53" fmla="*/ 19 h 29"/>
                  <a:gd name="T54" fmla="*/ 2 w 37"/>
                  <a:gd name="T55" fmla="*/ 20 h 29"/>
                  <a:gd name="T56" fmla="*/ 2 w 37"/>
                  <a:gd name="T57" fmla="*/ 20 h 29"/>
                  <a:gd name="T58" fmla="*/ 7 w 37"/>
                  <a:gd name="T59" fmla="*/ 21 h 29"/>
                  <a:gd name="T60" fmla="*/ 6 w 37"/>
                  <a:gd name="T61" fmla="*/ 25 h 29"/>
                  <a:gd name="T62" fmla="*/ 8 w 37"/>
                  <a:gd name="T63" fmla="*/ 24 h 29"/>
                  <a:gd name="T64" fmla="*/ 10 w 37"/>
                  <a:gd name="T65" fmla="*/ 28 h 29"/>
                  <a:gd name="T66" fmla="*/ 14 w 37"/>
                  <a:gd name="T67" fmla="*/ 27 h 29"/>
                  <a:gd name="T68" fmla="*/ 16 w 37"/>
                  <a:gd name="T69" fmla="*/ 25 h 29"/>
                  <a:gd name="T70" fmla="*/ 18 w 37"/>
                  <a:gd name="T71" fmla="*/ 26 h 29"/>
                  <a:gd name="T72" fmla="*/ 24 w 37"/>
                  <a:gd name="T73" fmla="*/ 26 h 29"/>
                  <a:gd name="T74" fmla="*/ 23 w 37"/>
                  <a:gd name="T75" fmla="*/ 21 h 29"/>
                  <a:gd name="T76" fmla="*/ 24 w 37"/>
                  <a:gd name="T77" fmla="*/ 22 h 29"/>
                  <a:gd name="T78" fmla="*/ 25 w 37"/>
                  <a:gd name="T79" fmla="*/ 23 h 29"/>
                  <a:gd name="T80" fmla="*/ 25 w 37"/>
                  <a:gd name="T81" fmla="*/ 22 h 29"/>
                  <a:gd name="T82" fmla="*/ 31 w 37"/>
                  <a:gd name="T83" fmla="*/ 17 h 29"/>
                  <a:gd name="T84" fmla="*/ 31 w 37"/>
                  <a:gd name="T85" fmla="*/ 16 h 29"/>
                  <a:gd name="T86" fmla="*/ 32 w 37"/>
                  <a:gd name="T87" fmla="*/ 14 h 29"/>
                  <a:gd name="T88" fmla="*/ 33 w 37"/>
                  <a:gd name="T89" fmla="*/ 13 h 29"/>
                  <a:gd name="T90" fmla="*/ 34 w 37"/>
                  <a:gd name="T91" fmla="*/ 8 h 29"/>
                  <a:gd name="T92" fmla="*/ 30 w 37"/>
                  <a:gd name="T93" fmla="*/ 6 h 29"/>
                  <a:gd name="T94" fmla="*/ 24 w 37"/>
                  <a:gd name="T95" fmla="*/ 4 h 29"/>
                  <a:gd name="T96" fmla="*/ 21 w 37"/>
                  <a:gd name="T97" fmla="*/ 4 h 29"/>
                  <a:gd name="T98" fmla="*/ 21 w 37"/>
                  <a:gd name="T99" fmla="*/ 5 h 29"/>
                  <a:gd name="T100" fmla="*/ 19 w 37"/>
                  <a:gd name="T101" fmla="*/ 5 h 29"/>
                  <a:gd name="T102" fmla="*/ 18 w 37"/>
                  <a:gd name="T103" fmla="*/ 5 h 29"/>
                  <a:gd name="T104" fmla="*/ 17 w 37"/>
                  <a:gd name="T105" fmla="*/ 5 h 29"/>
                  <a:gd name="T106" fmla="*/ 15 w 37"/>
                  <a:gd name="T107" fmla="*/ 5 h 29"/>
                  <a:gd name="T108" fmla="*/ 15 w 37"/>
                  <a:gd name="T109" fmla="*/ 5 h 29"/>
                  <a:gd name="T110" fmla="*/ 14 w 37"/>
                  <a:gd name="T111" fmla="*/ 6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7" h="29">
                    <a:moveTo>
                      <a:pt x="14" y="6"/>
                    </a:moveTo>
                    <a:cubicBezTo>
                      <a:pt x="13" y="4"/>
                      <a:pt x="13" y="4"/>
                      <a:pt x="13" y="4"/>
                    </a:cubicBezTo>
                    <a:cubicBezTo>
                      <a:pt x="14" y="7"/>
                      <a:pt x="12" y="5"/>
                      <a:pt x="12" y="6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0" y="5"/>
                      <a:pt x="10" y="8"/>
                      <a:pt x="10" y="10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10" y="10"/>
                      <a:pt x="11" y="10"/>
                      <a:pt x="10" y="10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8" y="8"/>
                      <a:pt x="10" y="11"/>
                      <a:pt x="9" y="10"/>
                    </a:cubicBezTo>
                    <a:cubicBezTo>
                      <a:pt x="9" y="10"/>
                      <a:pt x="10" y="11"/>
                      <a:pt x="10" y="11"/>
                    </a:cubicBezTo>
                    <a:cubicBezTo>
                      <a:pt x="10" y="12"/>
                      <a:pt x="10" y="13"/>
                      <a:pt x="12" y="14"/>
                    </a:cubicBezTo>
                    <a:cubicBezTo>
                      <a:pt x="11" y="14"/>
                      <a:pt x="11" y="14"/>
                      <a:pt x="10" y="14"/>
                    </a:cubicBezTo>
                    <a:cubicBezTo>
                      <a:pt x="13" y="15"/>
                      <a:pt x="12" y="14"/>
                      <a:pt x="11" y="14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2" y="14"/>
                      <a:pt x="12" y="14"/>
                      <a:pt x="12" y="14"/>
                    </a:cubicBezTo>
                    <a:cubicBezTo>
                      <a:pt x="12" y="14"/>
                      <a:pt x="12" y="14"/>
                      <a:pt x="12" y="14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12" y="15"/>
                      <a:pt x="13" y="15"/>
                      <a:pt x="12" y="15"/>
                    </a:cubicBezTo>
                    <a:cubicBezTo>
                      <a:pt x="14" y="15"/>
                      <a:pt x="13" y="15"/>
                      <a:pt x="14" y="15"/>
                    </a:cubicBezTo>
                    <a:cubicBezTo>
                      <a:pt x="14" y="15"/>
                      <a:pt x="13" y="15"/>
                      <a:pt x="12" y="14"/>
                    </a:cubicBezTo>
                    <a:cubicBezTo>
                      <a:pt x="13" y="15"/>
                      <a:pt x="12" y="13"/>
                      <a:pt x="13" y="13"/>
                    </a:cubicBezTo>
                    <a:cubicBezTo>
                      <a:pt x="11" y="9"/>
                      <a:pt x="14" y="12"/>
                      <a:pt x="14" y="11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4" y="11"/>
                      <a:pt x="14" y="10"/>
                      <a:pt x="14" y="10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17" y="11"/>
                      <a:pt x="17" y="8"/>
                      <a:pt x="19" y="10"/>
                    </a:cubicBezTo>
                    <a:cubicBezTo>
                      <a:pt x="21" y="10"/>
                      <a:pt x="21" y="13"/>
                      <a:pt x="24" y="8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4" y="8"/>
                      <a:pt x="24" y="10"/>
                      <a:pt x="24" y="9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7" y="7"/>
                      <a:pt x="25" y="10"/>
                      <a:pt x="28" y="8"/>
                    </a:cubicBezTo>
                    <a:cubicBezTo>
                      <a:pt x="28" y="10"/>
                      <a:pt x="29" y="11"/>
                      <a:pt x="29" y="13"/>
                    </a:cubicBezTo>
                    <a:cubicBezTo>
                      <a:pt x="28" y="12"/>
                      <a:pt x="28" y="12"/>
                      <a:pt x="28" y="12"/>
                    </a:cubicBezTo>
                    <a:cubicBezTo>
                      <a:pt x="29" y="15"/>
                      <a:pt x="25" y="13"/>
                      <a:pt x="25" y="14"/>
                    </a:cubicBezTo>
                    <a:cubicBezTo>
                      <a:pt x="23" y="14"/>
                      <a:pt x="25" y="20"/>
                      <a:pt x="22" y="18"/>
                    </a:cubicBezTo>
                    <a:cubicBezTo>
                      <a:pt x="20" y="15"/>
                      <a:pt x="22" y="23"/>
                      <a:pt x="20" y="20"/>
                    </a:cubicBezTo>
                    <a:cubicBezTo>
                      <a:pt x="17" y="14"/>
                      <a:pt x="17" y="18"/>
                      <a:pt x="15" y="22"/>
                    </a:cubicBezTo>
                    <a:cubicBezTo>
                      <a:pt x="13" y="19"/>
                      <a:pt x="10" y="25"/>
                      <a:pt x="10" y="20"/>
                    </a:cubicBezTo>
                    <a:cubicBezTo>
                      <a:pt x="8" y="22"/>
                      <a:pt x="10" y="16"/>
                      <a:pt x="9" y="16"/>
                    </a:cubicBezTo>
                    <a:cubicBezTo>
                      <a:pt x="9" y="17"/>
                      <a:pt x="9" y="17"/>
                      <a:pt x="9" y="17"/>
                    </a:cubicBezTo>
                    <a:cubicBezTo>
                      <a:pt x="11" y="15"/>
                      <a:pt x="5" y="19"/>
                      <a:pt x="8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5"/>
                      <a:pt x="4" y="19"/>
                      <a:pt x="6" y="17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5" y="18"/>
                      <a:pt x="6" y="17"/>
                      <a:pt x="7" y="17"/>
                    </a:cubicBezTo>
                    <a:cubicBezTo>
                      <a:pt x="7" y="17"/>
                      <a:pt x="5" y="18"/>
                      <a:pt x="5" y="17"/>
                    </a:cubicBezTo>
                    <a:cubicBezTo>
                      <a:pt x="9" y="16"/>
                      <a:pt x="4" y="17"/>
                      <a:pt x="9" y="15"/>
                    </a:cubicBezTo>
                    <a:cubicBezTo>
                      <a:pt x="9" y="15"/>
                      <a:pt x="11" y="15"/>
                      <a:pt x="11" y="15"/>
                    </a:cubicBezTo>
                    <a:cubicBezTo>
                      <a:pt x="11" y="15"/>
                      <a:pt x="12" y="14"/>
                      <a:pt x="10" y="15"/>
                    </a:cubicBezTo>
                    <a:cubicBezTo>
                      <a:pt x="8" y="16"/>
                      <a:pt x="6" y="16"/>
                      <a:pt x="4" y="17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4" y="17"/>
                      <a:pt x="5" y="17"/>
                      <a:pt x="4" y="17"/>
                    </a:cubicBezTo>
                    <a:cubicBezTo>
                      <a:pt x="4" y="17"/>
                      <a:pt x="2" y="18"/>
                      <a:pt x="1" y="19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3" y="18"/>
                      <a:pt x="2" y="19"/>
                      <a:pt x="2" y="20"/>
                    </a:cubicBezTo>
                    <a:cubicBezTo>
                      <a:pt x="1" y="20"/>
                      <a:pt x="1" y="20"/>
                      <a:pt x="1" y="20"/>
                    </a:cubicBezTo>
                    <a:cubicBezTo>
                      <a:pt x="0" y="21"/>
                      <a:pt x="5" y="19"/>
                      <a:pt x="2" y="20"/>
                    </a:cubicBezTo>
                    <a:cubicBezTo>
                      <a:pt x="3" y="21"/>
                      <a:pt x="4" y="22"/>
                      <a:pt x="5" y="23"/>
                    </a:cubicBezTo>
                    <a:cubicBezTo>
                      <a:pt x="6" y="22"/>
                      <a:pt x="5" y="23"/>
                      <a:pt x="7" y="21"/>
                    </a:cubicBezTo>
                    <a:cubicBezTo>
                      <a:pt x="5" y="23"/>
                      <a:pt x="6" y="24"/>
                      <a:pt x="6" y="24"/>
                    </a:cubicBezTo>
                    <a:cubicBezTo>
                      <a:pt x="6" y="25"/>
                      <a:pt x="6" y="25"/>
                      <a:pt x="6" y="25"/>
                    </a:cubicBezTo>
                    <a:cubicBezTo>
                      <a:pt x="5" y="28"/>
                      <a:pt x="8" y="22"/>
                      <a:pt x="6" y="26"/>
                    </a:cubicBezTo>
                    <a:cubicBezTo>
                      <a:pt x="8" y="23"/>
                      <a:pt x="7" y="27"/>
                      <a:pt x="8" y="24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9" y="26"/>
                      <a:pt x="10" y="28"/>
                      <a:pt x="10" y="28"/>
                    </a:cubicBezTo>
                    <a:cubicBezTo>
                      <a:pt x="11" y="26"/>
                      <a:pt x="11" y="29"/>
                      <a:pt x="12" y="26"/>
                    </a:cubicBezTo>
                    <a:cubicBezTo>
                      <a:pt x="13" y="27"/>
                      <a:pt x="13" y="28"/>
                      <a:pt x="14" y="27"/>
                    </a:cubicBezTo>
                    <a:cubicBezTo>
                      <a:pt x="14" y="27"/>
                      <a:pt x="14" y="27"/>
                      <a:pt x="14" y="27"/>
                    </a:cubicBezTo>
                    <a:cubicBezTo>
                      <a:pt x="14" y="27"/>
                      <a:pt x="15" y="27"/>
                      <a:pt x="16" y="25"/>
                    </a:cubicBezTo>
                    <a:cubicBezTo>
                      <a:pt x="16" y="28"/>
                      <a:pt x="16" y="27"/>
                      <a:pt x="16" y="29"/>
                    </a:cubicBezTo>
                    <a:cubicBezTo>
                      <a:pt x="17" y="27"/>
                      <a:pt x="18" y="27"/>
                      <a:pt x="18" y="26"/>
                    </a:cubicBezTo>
                    <a:cubicBezTo>
                      <a:pt x="18" y="27"/>
                      <a:pt x="18" y="25"/>
                      <a:pt x="19" y="27"/>
                    </a:cubicBezTo>
                    <a:cubicBezTo>
                      <a:pt x="20" y="22"/>
                      <a:pt x="21" y="24"/>
                      <a:pt x="24" y="26"/>
                    </a:cubicBezTo>
                    <a:cubicBezTo>
                      <a:pt x="24" y="26"/>
                      <a:pt x="24" y="26"/>
                      <a:pt x="24" y="26"/>
                    </a:cubicBezTo>
                    <a:cubicBezTo>
                      <a:pt x="24" y="25"/>
                      <a:pt x="23" y="22"/>
                      <a:pt x="23" y="21"/>
                    </a:cubicBezTo>
                    <a:cubicBezTo>
                      <a:pt x="23" y="21"/>
                      <a:pt x="23" y="21"/>
                      <a:pt x="23" y="21"/>
                    </a:cubicBezTo>
                    <a:cubicBezTo>
                      <a:pt x="23" y="21"/>
                      <a:pt x="24" y="23"/>
                      <a:pt x="24" y="22"/>
                    </a:cubicBezTo>
                    <a:cubicBezTo>
                      <a:pt x="24" y="23"/>
                      <a:pt x="24" y="23"/>
                      <a:pt x="24" y="23"/>
                    </a:cubicBezTo>
                    <a:cubicBezTo>
                      <a:pt x="24" y="22"/>
                      <a:pt x="26" y="24"/>
                      <a:pt x="25" y="23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26" y="23"/>
                      <a:pt x="26" y="24"/>
                      <a:pt x="26" y="24"/>
                    </a:cubicBezTo>
                    <a:cubicBezTo>
                      <a:pt x="29" y="24"/>
                      <a:pt x="29" y="18"/>
                      <a:pt x="31" y="17"/>
                    </a:cubicBezTo>
                    <a:cubicBezTo>
                      <a:pt x="32" y="17"/>
                      <a:pt x="32" y="17"/>
                      <a:pt x="32" y="17"/>
                    </a:cubicBezTo>
                    <a:cubicBezTo>
                      <a:pt x="31" y="16"/>
                      <a:pt x="31" y="16"/>
                      <a:pt x="31" y="16"/>
                    </a:cubicBezTo>
                    <a:cubicBezTo>
                      <a:pt x="31" y="17"/>
                      <a:pt x="31" y="17"/>
                      <a:pt x="31" y="17"/>
                    </a:cubicBezTo>
                    <a:cubicBezTo>
                      <a:pt x="33" y="17"/>
                      <a:pt x="32" y="15"/>
                      <a:pt x="32" y="14"/>
                    </a:cubicBezTo>
                    <a:cubicBezTo>
                      <a:pt x="34" y="15"/>
                      <a:pt x="34" y="15"/>
                      <a:pt x="34" y="15"/>
                    </a:cubicBezTo>
                    <a:cubicBezTo>
                      <a:pt x="32" y="14"/>
                      <a:pt x="37" y="15"/>
                      <a:pt x="33" y="13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4" y="12"/>
                      <a:pt x="33" y="10"/>
                      <a:pt x="34" y="8"/>
                    </a:cubicBezTo>
                    <a:cubicBezTo>
                      <a:pt x="30" y="8"/>
                      <a:pt x="32" y="5"/>
                      <a:pt x="29" y="6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27" y="7"/>
                      <a:pt x="27" y="4"/>
                      <a:pt x="26" y="4"/>
                    </a:cubicBezTo>
                    <a:cubicBezTo>
                      <a:pt x="25" y="3"/>
                      <a:pt x="25" y="4"/>
                      <a:pt x="24" y="4"/>
                    </a:cubicBezTo>
                    <a:cubicBezTo>
                      <a:pt x="24" y="3"/>
                      <a:pt x="24" y="3"/>
                      <a:pt x="24" y="3"/>
                    </a:cubicBezTo>
                    <a:cubicBezTo>
                      <a:pt x="23" y="7"/>
                      <a:pt x="23" y="0"/>
                      <a:pt x="21" y="4"/>
                    </a:cubicBezTo>
                    <a:cubicBezTo>
                      <a:pt x="21" y="2"/>
                      <a:pt x="21" y="2"/>
                      <a:pt x="21" y="2"/>
                    </a:cubicBezTo>
                    <a:cubicBezTo>
                      <a:pt x="21" y="4"/>
                      <a:pt x="21" y="2"/>
                      <a:pt x="21" y="5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0" y="9"/>
                      <a:pt x="19" y="2"/>
                      <a:pt x="19" y="5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19" y="5"/>
                      <a:pt x="19" y="6"/>
                      <a:pt x="18" y="5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7" y="1"/>
                      <a:pt x="17" y="5"/>
                      <a:pt x="17" y="5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16" y="5"/>
                      <a:pt x="15" y="4"/>
                      <a:pt x="15" y="5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4" y="4"/>
                      <a:pt x="14" y="5"/>
                      <a:pt x="14" y="6"/>
                    </a:cubicBezTo>
                    <a:close/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3" name="Freeform 132">
                <a:extLst>
                  <a:ext uri="{FF2B5EF4-FFF2-40B4-BE49-F238E27FC236}">
                    <a16:creationId xmlns="" xmlns:a16="http://schemas.microsoft.com/office/drawing/2014/main" id="{F34A3EB3-B9C6-4D91-B360-8A54DE484D07}"/>
                  </a:ext>
                </a:extLst>
              </p:cNvPr>
              <p:cNvSpPr/>
              <p:nvPr/>
            </p:nvSpPr>
            <p:spPr bwMode="auto">
              <a:xfrm>
                <a:off x="8143012" y="542380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4" name="Freeform 133">
                <a:extLst>
                  <a:ext uri="{FF2B5EF4-FFF2-40B4-BE49-F238E27FC236}">
                    <a16:creationId xmlns="" xmlns:a16="http://schemas.microsoft.com/office/drawing/2014/main" id="{8948A9BA-83B2-40D8-9648-3AA47EA27628}"/>
                  </a:ext>
                </a:extLst>
              </p:cNvPr>
              <p:cNvSpPr/>
              <p:nvPr/>
            </p:nvSpPr>
            <p:spPr bwMode="auto">
              <a:xfrm>
                <a:off x="8123696" y="544311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858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32" name="chenying0907 132">
            <a:extLst>
              <a:ext uri="{FF2B5EF4-FFF2-40B4-BE49-F238E27FC236}">
                <a16:creationId xmlns="" xmlns:a16="http://schemas.microsoft.com/office/drawing/2014/main" id="{9C437CA5-BD94-4731-A7EE-E58F95D95624}"/>
              </a:ext>
            </a:extLst>
          </p:cNvPr>
          <p:cNvGrpSpPr/>
          <p:nvPr/>
        </p:nvGrpSpPr>
        <p:grpSpPr>
          <a:xfrm>
            <a:off x="5535134" y="2497743"/>
            <a:ext cx="1013520" cy="1024044"/>
            <a:chOff x="2398788" y="2959836"/>
            <a:chExt cx="1815265" cy="1833549"/>
          </a:xfrm>
          <a:solidFill>
            <a:srgbClr val="005188"/>
          </a:solidFill>
        </p:grpSpPr>
        <p:sp>
          <p:nvSpPr>
            <p:cNvPr id="133" name="椭圆 31">
              <a:extLst>
                <a:ext uri="{FF2B5EF4-FFF2-40B4-BE49-F238E27FC236}">
                  <a16:creationId xmlns="" xmlns:a16="http://schemas.microsoft.com/office/drawing/2014/main" id="{CC1640AF-FA4D-4A75-8CD3-1EB633A25435}"/>
                </a:ext>
              </a:extLst>
            </p:cNvPr>
            <p:cNvSpPr/>
            <p:nvPr/>
          </p:nvSpPr>
          <p:spPr>
            <a:xfrm rot="15654318">
              <a:off x="2389646" y="2968978"/>
              <a:ext cx="1833549" cy="1815265"/>
            </a:xfrm>
            <a:custGeom>
              <a:avLst/>
              <a:gdLst>
                <a:gd name="connsiteX0" fmla="*/ 0 w 656493"/>
                <a:gd name="connsiteY0" fmla="*/ 316523 h 633046"/>
                <a:gd name="connsiteX1" fmla="*/ 328247 w 656493"/>
                <a:gd name="connsiteY1" fmla="*/ 0 h 633046"/>
                <a:gd name="connsiteX2" fmla="*/ 656494 w 656493"/>
                <a:gd name="connsiteY2" fmla="*/ 316523 h 633046"/>
                <a:gd name="connsiteX3" fmla="*/ 328247 w 656493"/>
                <a:gd name="connsiteY3" fmla="*/ 633046 h 633046"/>
                <a:gd name="connsiteX4" fmla="*/ 0 w 656493"/>
                <a:gd name="connsiteY4" fmla="*/ 316523 h 633046"/>
                <a:gd name="connsiteX0-1" fmla="*/ 328247 w 656494"/>
                <a:gd name="connsiteY0-2" fmla="*/ 0 h 633046"/>
                <a:gd name="connsiteX1-3" fmla="*/ 656494 w 656494"/>
                <a:gd name="connsiteY1-4" fmla="*/ 316523 h 633046"/>
                <a:gd name="connsiteX2-5" fmla="*/ 328247 w 656494"/>
                <a:gd name="connsiteY2-6" fmla="*/ 633046 h 633046"/>
                <a:gd name="connsiteX3-7" fmla="*/ 0 w 656494"/>
                <a:gd name="connsiteY3-8" fmla="*/ 316523 h 633046"/>
                <a:gd name="connsiteX4-9" fmla="*/ 419687 w 656494"/>
                <a:gd name="connsiteY4-10" fmla="*/ 91440 h 633046"/>
                <a:gd name="connsiteX0-11" fmla="*/ 402964 w 731211"/>
                <a:gd name="connsiteY0-12" fmla="*/ 0 h 633046"/>
                <a:gd name="connsiteX1-13" fmla="*/ 731211 w 731211"/>
                <a:gd name="connsiteY1-14" fmla="*/ 316523 h 633046"/>
                <a:gd name="connsiteX2-15" fmla="*/ 402964 w 731211"/>
                <a:gd name="connsiteY2-16" fmla="*/ 633046 h 633046"/>
                <a:gd name="connsiteX3-17" fmla="*/ 74717 w 731211"/>
                <a:gd name="connsiteY3-18" fmla="*/ 316523 h 633046"/>
                <a:gd name="connsiteX4-19" fmla="*/ 161895 w 731211"/>
                <a:gd name="connsiteY4-20" fmla="*/ 152400 h 633046"/>
                <a:gd name="connsiteX0-21" fmla="*/ 353700 w 681947"/>
                <a:gd name="connsiteY0-22" fmla="*/ 0 h 633046"/>
                <a:gd name="connsiteX1-23" fmla="*/ 681947 w 681947"/>
                <a:gd name="connsiteY1-24" fmla="*/ 316523 h 633046"/>
                <a:gd name="connsiteX2-25" fmla="*/ 353700 w 681947"/>
                <a:gd name="connsiteY2-26" fmla="*/ 633046 h 633046"/>
                <a:gd name="connsiteX3-27" fmla="*/ 25453 w 681947"/>
                <a:gd name="connsiteY3-28" fmla="*/ 316523 h 633046"/>
                <a:gd name="connsiteX4-29" fmla="*/ 112631 w 681947"/>
                <a:gd name="connsiteY4-30" fmla="*/ 152400 h 633046"/>
                <a:gd name="connsiteX0-31" fmla="*/ 341249 w 669496"/>
                <a:gd name="connsiteY0-32" fmla="*/ 0 h 633046"/>
                <a:gd name="connsiteX1-33" fmla="*/ 669496 w 669496"/>
                <a:gd name="connsiteY1-34" fmla="*/ 316523 h 633046"/>
                <a:gd name="connsiteX2-35" fmla="*/ 341249 w 669496"/>
                <a:gd name="connsiteY2-36" fmla="*/ 633046 h 633046"/>
                <a:gd name="connsiteX3-37" fmla="*/ 13002 w 669496"/>
                <a:gd name="connsiteY3-38" fmla="*/ 316523 h 633046"/>
                <a:gd name="connsiteX4-39" fmla="*/ 100180 w 669496"/>
                <a:gd name="connsiteY4-40" fmla="*/ 152400 h 633046"/>
                <a:gd name="connsiteX0-41" fmla="*/ 347951 w 676198"/>
                <a:gd name="connsiteY0-42" fmla="*/ 0 h 633046"/>
                <a:gd name="connsiteX1-43" fmla="*/ 676198 w 676198"/>
                <a:gd name="connsiteY1-44" fmla="*/ 316523 h 633046"/>
                <a:gd name="connsiteX2-45" fmla="*/ 347951 w 676198"/>
                <a:gd name="connsiteY2-46" fmla="*/ 633046 h 633046"/>
                <a:gd name="connsiteX3-47" fmla="*/ 19704 w 676198"/>
                <a:gd name="connsiteY3-48" fmla="*/ 316523 h 633046"/>
                <a:gd name="connsiteX4-49" fmla="*/ 79173 w 676198"/>
                <a:gd name="connsiteY4-50" fmla="*/ 113607 h 633046"/>
                <a:gd name="connsiteX0-51" fmla="*/ 333371 w 661618"/>
                <a:gd name="connsiteY0-52" fmla="*/ 0 h 633046"/>
                <a:gd name="connsiteX1-53" fmla="*/ 661618 w 661618"/>
                <a:gd name="connsiteY1-54" fmla="*/ 316523 h 633046"/>
                <a:gd name="connsiteX2-55" fmla="*/ 333371 w 661618"/>
                <a:gd name="connsiteY2-56" fmla="*/ 633046 h 633046"/>
                <a:gd name="connsiteX3-57" fmla="*/ 5124 w 661618"/>
                <a:gd name="connsiteY3-58" fmla="*/ 316523 h 633046"/>
                <a:gd name="connsiteX4-59" fmla="*/ 64593 w 661618"/>
                <a:gd name="connsiteY4-60" fmla="*/ 113607 h 633046"/>
                <a:gd name="connsiteX0-61" fmla="*/ 178200 w 661618"/>
                <a:gd name="connsiteY0-62" fmla="*/ 0 h 583170"/>
                <a:gd name="connsiteX1-63" fmla="*/ 661618 w 661618"/>
                <a:gd name="connsiteY1-64" fmla="*/ 266647 h 583170"/>
                <a:gd name="connsiteX2-65" fmla="*/ 333371 w 661618"/>
                <a:gd name="connsiteY2-66" fmla="*/ 583170 h 583170"/>
                <a:gd name="connsiteX3-67" fmla="*/ 5124 w 661618"/>
                <a:gd name="connsiteY3-68" fmla="*/ 266647 h 583170"/>
                <a:gd name="connsiteX4-69" fmla="*/ 64593 w 661618"/>
                <a:gd name="connsiteY4-70" fmla="*/ 63731 h 583170"/>
                <a:gd name="connsiteX0-71" fmla="*/ 178200 w 662133"/>
                <a:gd name="connsiteY0-72" fmla="*/ 66578 h 649748"/>
                <a:gd name="connsiteX1-73" fmla="*/ 412660 w 662133"/>
                <a:gd name="connsiteY1-74" fmla="*/ 10947 h 649748"/>
                <a:gd name="connsiteX2-75" fmla="*/ 661618 w 662133"/>
                <a:gd name="connsiteY2-76" fmla="*/ 333225 h 649748"/>
                <a:gd name="connsiteX3-77" fmla="*/ 333371 w 662133"/>
                <a:gd name="connsiteY3-78" fmla="*/ 649748 h 649748"/>
                <a:gd name="connsiteX4-79" fmla="*/ 5124 w 662133"/>
                <a:gd name="connsiteY4-80" fmla="*/ 333225 h 649748"/>
                <a:gd name="connsiteX5" fmla="*/ 64593 w 662133"/>
                <a:gd name="connsiteY5" fmla="*/ 130309 h 649748"/>
                <a:gd name="connsiteX0-81" fmla="*/ 178200 w 662148"/>
                <a:gd name="connsiteY0-82" fmla="*/ 66578 h 649748"/>
                <a:gd name="connsiteX1-83" fmla="*/ 412660 w 662148"/>
                <a:gd name="connsiteY1-84" fmla="*/ 10947 h 649748"/>
                <a:gd name="connsiteX2-85" fmla="*/ 661618 w 662148"/>
                <a:gd name="connsiteY2-86" fmla="*/ 333225 h 649748"/>
                <a:gd name="connsiteX3-87" fmla="*/ 333371 w 662148"/>
                <a:gd name="connsiteY3-88" fmla="*/ 649748 h 649748"/>
                <a:gd name="connsiteX4-89" fmla="*/ 5124 w 662148"/>
                <a:gd name="connsiteY4-90" fmla="*/ 333225 h 649748"/>
                <a:gd name="connsiteX5-91" fmla="*/ 64593 w 662148"/>
                <a:gd name="connsiteY5-92" fmla="*/ 130309 h 649748"/>
                <a:gd name="connsiteX0-93" fmla="*/ 178200 w 662148"/>
                <a:gd name="connsiteY0-94" fmla="*/ 61032 h 644202"/>
                <a:gd name="connsiteX1-95" fmla="*/ 412660 w 662148"/>
                <a:gd name="connsiteY1-96" fmla="*/ 5401 h 644202"/>
                <a:gd name="connsiteX2-97" fmla="*/ 661618 w 662148"/>
                <a:gd name="connsiteY2-98" fmla="*/ 327679 h 644202"/>
                <a:gd name="connsiteX3-99" fmla="*/ 333371 w 662148"/>
                <a:gd name="connsiteY3-100" fmla="*/ 644202 h 644202"/>
                <a:gd name="connsiteX4-101" fmla="*/ 5124 w 662148"/>
                <a:gd name="connsiteY4-102" fmla="*/ 327679 h 644202"/>
                <a:gd name="connsiteX5-103" fmla="*/ 64593 w 662148"/>
                <a:gd name="connsiteY5-104" fmla="*/ 124763 h 644202"/>
                <a:gd name="connsiteX0-105" fmla="*/ 178200 w 662148"/>
                <a:gd name="connsiteY0-106" fmla="*/ 75865 h 659035"/>
                <a:gd name="connsiteX1-107" fmla="*/ 168819 w 662148"/>
                <a:gd name="connsiteY1-108" fmla="*/ 31317 h 659035"/>
                <a:gd name="connsiteX2-109" fmla="*/ 412660 w 662148"/>
                <a:gd name="connsiteY2-110" fmla="*/ 20234 h 659035"/>
                <a:gd name="connsiteX3-111" fmla="*/ 661618 w 662148"/>
                <a:gd name="connsiteY3-112" fmla="*/ 342512 h 659035"/>
                <a:gd name="connsiteX4-113" fmla="*/ 333371 w 662148"/>
                <a:gd name="connsiteY4-114" fmla="*/ 659035 h 659035"/>
                <a:gd name="connsiteX5-115" fmla="*/ 5124 w 662148"/>
                <a:gd name="connsiteY5-116" fmla="*/ 342512 h 659035"/>
                <a:gd name="connsiteX6" fmla="*/ 64593 w 662148"/>
                <a:gd name="connsiteY6" fmla="*/ 139596 h 659035"/>
                <a:gd name="connsiteX0-117" fmla="*/ 178200 w 662148"/>
                <a:gd name="connsiteY0-118" fmla="*/ 68901 h 652071"/>
                <a:gd name="connsiteX1-119" fmla="*/ 130026 w 662148"/>
                <a:gd name="connsiteY1-120" fmla="*/ 68688 h 652071"/>
                <a:gd name="connsiteX2-121" fmla="*/ 412660 w 662148"/>
                <a:gd name="connsiteY2-122" fmla="*/ 13270 h 652071"/>
                <a:gd name="connsiteX3-123" fmla="*/ 661618 w 662148"/>
                <a:gd name="connsiteY3-124" fmla="*/ 335548 h 652071"/>
                <a:gd name="connsiteX4-125" fmla="*/ 333371 w 662148"/>
                <a:gd name="connsiteY4-126" fmla="*/ 652071 h 652071"/>
                <a:gd name="connsiteX5-127" fmla="*/ 5124 w 662148"/>
                <a:gd name="connsiteY5-128" fmla="*/ 335548 h 652071"/>
                <a:gd name="connsiteX6-129" fmla="*/ 64593 w 662148"/>
                <a:gd name="connsiteY6-130" fmla="*/ 132632 h 652071"/>
                <a:gd name="connsiteX0-131" fmla="*/ 178200 w 662220"/>
                <a:gd name="connsiteY0-132" fmla="*/ 68901 h 652071"/>
                <a:gd name="connsiteX1-133" fmla="*/ 130026 w 662220"/>
                <a:gd name="connsiteY1-134" fmla="*/ 68688 h 652071"/>
                <a:gd name="connsiteX2-135" fmla="*/ 412660 w 662220"/>
                <a:gd name="connsiteY2-136" fmla="*/ 13270 h 652071"/>
                <a:gd name="connsiteX3-137" fmla="*/ 661618 w 662220"/>
                <a:gd name="connsiteY3-138" fmla="*/ 335548 h 652071"/>
                <a:gd name="connsiteX4-139" fmla="*/ 333371 w 662220"/>
                <a:gd name="connsiteY4-140" fmla="*/ 652071 h 652071"/>
                <a:gd name="connsiteX5-141" fmla="*/ 5124 w 662220"/>
                <a:gd name="connsiteY5-142" fmla="*/ 335548 h 652071"/>
                <a:gd name="connsiteX6-143" fmla="*/ 64593 w 662220"/>
                <a:gd name="connsiteY6-144" fmla="*/ 132632 h 652071"/>
                <a:gd name="connsiteX0-145" fmla="*/ 178200 w 662220"/>
                <a:gd name="connsiteY0-146" fmla="*/ 58449 h 641619"/>
                <a:gd name="connsiteX1-147" fmla="*/ 130026 w 662220"/>
                <a:gd name="connsiteY1-148" fmla="*/ 58236 h 641619"/>
                <a:gd name="connsiteX2-149" fmla="*/ 412660 w 662220"/>
                <a:gd name="connsiteY2-150" fmla="*/ 2818 h 641619"/>
                <a:gd name="connsiteX3-151" fmla="*/ 661618 w 662220"/>
                <a:gd name="connsiteY3-152" fmla="*/ 325096 h 641619"/>
                <a:gd name="connsiteX4-153" fmla="*/ 333371 w 662220"/>
                <a:gd name="connsiteY4-154" fmla="*/ 641619 h 641619"/>
                <a:gd name="connsiteX5-155" fmla="*/ 5124 w 662220"/>
                <a:gd name="connsiteY5-156" fmla="*/ 325096 h 641619"/>
                <a:gd name="connsiteX6-157" fmla="*/ 64593 w 662220"/>
                <a:gd name="connsiteY6-158" fmla="*/ 122180 h 641619"/>
                <a:gd name="connsiteX0-159" fmla="*/ 178200 w 662220"/>
                <a:gd name="connsiteY0-160" fmla="*/ 58449 h 641619"/>
                <a:gd name="connsiteX1-161" fmla="*/ 130026 w 662220"/>
                <a:gd name="connsiteY1-162" fmla="*/ 58236 h 641619"/>
                <a:gd name="connsiteX2-163" fmla="*/ 412660 w 662220"/>
                <a:gd name="connsiteY2-164" fmla="*/ 2818 h 641619"/>
                <a:gd name="connsiteX3-165" fmla="*/ 661618 w 662220"/>
                <a:gd name="connsiteY3-166" fmla="*/ 325096 h 641619"/>
                <a:gd name="connsiteX4-167" fmla="*/ 333371 w 662220"/>
                <a:gd name="connsiteY4-168" fmla="*/ 641619 h 641619"/>
                <a:gd name="connsiteX5-169" fmla="*/ 5124 w 662220"/>
                <a:gd name="connsiteY5-170" fmla="*/ 325096 h 641619"/>
                <a:gd name="connsiteX6-171" fmla="*/ 64593 w 662220"/>
                <a:gd name="connsiteY6-172" fmla="*/ 122180 h 641619"/>
                <a:gd name="connsiteX0-173" fmla="*/ 178200 w 662220"/>
                <a:gd name="connsiteY0-174" fmla="*/ 58449 h 641619"/>
                <a:gd name="connsiteX1-175" fmla="*/ 130026 w 662220"/>
                <a:gd name="connsiteY1-176" fmla="*/ 58236 h 641619"/>
                <a:gd name="connsiteX2-177" fmla="*/ 412660 w 662220"/>
                <a:gd name="connsiteY2-178" fmla="*/ 2818 h 641619"/>
                <a:gd name="connsiteX3-179" fmla="*/ 661618 w 662220"/>
                <a:gd name="connsiteY3-180" fmla="*/ 325096 h 641619"/>
                <a:gd name="connsiteX4-181" fmla="*/ 333371 w 662220"/>
                <a:gd name="connsiteY4-182" fmla="*/ 641619 h 641619"/>
                <a:gd name="connsiteX5-183" fmla="*/ 5124 w 662220"/>
                <a:gd name="connsiteY5-184" fmla="*/ 325096 h 641619"/>
                <a:gd name="connsiteX6-185" fmla="*/ 64593 w 662220"/>
                <a:gd name="connsiteY6-186" fmla="*/ 122180 h 641619"/>
                <a:gd name="connsiteX0-187" fmla="*/ 178200 w 662220"/>
                <a:gd name="connsiteY0-188" fmla="*/ 58449 h 641619"/>
                <a:gd name="connsiteX1-189" fmla="*/ 130026 w 662220"/>
                <a:gd name="connsiteY1-190" fmla="*/ 58236 h 641619"/>
                <a:gd name="connsiteX2-191" fmla="*/ 412660 w 662220"/>
                <a:gd name="connsiteY2-192" fmla="*/ 2818 h 641619"/>
                <a:gd name="connsiteX3-193" fmla="*/ 661618 w 662220"/>
                <a:gd name="connsiteY3-194" fmla="*/ 325096 h 641619"/>
                <a:gd name="connsiteX4-195" fmla="*/ 333371 w 662220"/>
                <a:gd name="connsiteY4-196" fmla="*/ 641619 h 641619"/>
                <a:gd name="connsiteX5-197" fmla="*/ 5124 w 662220"/>
                <a:gd name="connsiteY5-198" fmla="*/ 325096 h 641619"/>
                <a:gd name="connsiteX6-199" fmla="*/ 64593 w 662220"/>
                <a:gd name="connsiteY6-200" fmla="*/ 122180 h 641619"/>
                <a:gd name="connsiteX0-201" fmla="*/ 178200 w 662220"/>
                <a:gd name="connsiteY0-202" fmla="*/ 58449 h 641619"/>
                <a:gd name="connsiteX1-203" fmla="*/ 130026 w 662220"/>
                <a:gd name="connsiteY1-204" fmla="*/ 58236 h 641619"/>
                <a:gd name="connsiteX2-205" fmla="*/ 412660 w 662220"/>
                <a:gd name="connsiteY2-206" fmla="*/ 2818 h 641619"/>
                <a:gd name="connsiteX3-207" fmla="*/ 661618 w 662220"/>
                <a:gd name="connsiteY3-208" fmla="*/ 325096 h 641619"/>
                <a:gd name="connsiteX4-209" fmla="*/ 333371 w 662220"/>
                <a:gd name="connsiteY4-210" fmla="*/ 641619 h 641619"/>
                <a:gd name="connsiteX5-211" fmla="*/ 5124 w 662220"/>
                <a:gd name="connsiteY5-212" fmla="*/ 325096 h 641619"/>
                <a:gd name="connsiteX6-213" fmla="*/ 64593 w 662220"/>
                <a:gd name="connsiteY6-214" fmla="*/ 122180 h 641619"/>
                <a:gd name="connsiteX0-215" fmla="*/ 176252 w 660272"/>
                <a:gd name="connsiteY0-216" fmla="*/ 58449 h 641619"/>
                <a:gd name="connsiteX1-217" fmla="*/ 128078 w 660272"/>
                <a:gd name="connsiteY1-218" fmla="*/ 58236 h 641619"/>
                <a:gd name="connsiteX2-219" fmla="*/ 410712 w 660272"/>
                <a:gd name="connsiteY2-220" fmla="*/ 2818 h 641619"/>
                <a:gd name="connsiteX3-221" fmla="*/ 659670 w 660272"/>
                <a:gd name="connsiteY3-222" fmla="*/ 325096 h 641619"/>
                <a:gd name="connsiteX4-223" fmla="*/ 331423 w 660272"/>
                <a:gd name="connsiteY4-224" fmla="*/ 641619 h 641619"/>
                <a:gd name="connsiteX5-225" fmla="*/ 3176 w 660272"/>
                <a:gd name="connsiteY5-226" fmla="*/ 325096 h 641619"/>
                <a:gd name="connsiteX6-227" fmla="*/ 62645 w 660272"/>
                <a:gd name="connsiteY6-228" fmla="*/ 122180 h 641619"/>
                <a:gd name="connsiteX0-229" fmla="*/ 253837 w 660272"/>
                <a:gd name="connsiteY0-230" fmla="*/ 30740 h 641619"/>
                <a:gd name="connsiteX1-231" fmla="*/ 128078 w 660272"/>
                <a:gd name="connsiteY1-232" fmla="*/ 58236 h 641619"/>
                <a:gd name="connsiteX2-233" fmla="*/ 410712 w 660272"/>
                <a:gd name="connsiteY2-234" fmla="*/ 2818 h 641619"/>
                <a:gd name="connsiteX3-235" fmla="*/ 659670 w 660272"/>
                <a:gd name="connsiteY3-236" fmla="*/ 325096 h 641619"/>
                <a:gd name="connsiteX4-237" fmla="*/ 331423 w 660272"/>
                <a:gd name="connsiteY4-238" fmla="*/ 641619 h 641619"/>
                <a:gd name="connsiteX5-239" fmla="*/ 3176 w 660272"/>
                <a:gd name="connsiteY5-240" fmla="*/ 325096 h 641619"/>
                <a:gd name="connsiteX6-241" fmla="*/ 62645 w 660272"/>
                <a:gd name="connsiteY6-242" fmla="*/ 122180 h 641619"/>
                <a:gd name="connsiteX0-243" fmla="*/ 253837 w 660191"/>
                <a:gd name="connsiteY0-244" fmla="*/ 41069 h 651948"/>
                <a:gd name="connsiteX1-245" fmla="*/ 161329 w 660191"/>
                <a:gd name="connsiteY1-246" fmla="*/ 63023 h 651948"/>
                <a:gd name="connsiteX2-247" fmla="*/ 410712 w 660191"/>
                <a:gd name="connsiteY2-248" fmla="*/ 13147 h 651948"/>
                <a:gd name="connsiteX3-249" fmla="*/ 659670 w 660191"/>
                <a:gd name="connsiteY3-250" fmla="*/ 335425 h 651948"/>
                <a:gd name="connsiteX4-251" fmla="*/ 331423 w 660191"/>
                <a:gd name="connsiteY4-252" fmla="*/ 651948 h 651948"/>
                <a:gd name="connsiteX5-253" fmla="*/ 3176 w 660191"/>
                <a:gd name="connsiteY5-254" fmla="*/ 335425 h 651948"/>
                <a:gd name="connsiteX6-255" fmla="*/ 62645 w 660191"/>
                <a:gd name="connsiteY6-256" fmla="*/ 132509 h 651948"/>
                <a:gd name="connsiteX0-257" fmla="*/ 253837 w 660897"/>
                <a:gd name="connsiteY0-258" fmla="*/ 45475 h 656354"/>
                <a:gd name="connsiteX1-259" fmla="*/ 161329 w 660897"/>
                <a:gd name="connsiteY1-260" fmla="*/ 67429 h 656354"/>
                <a:gd name="connsiteX2-261" fmla="*/ 410712 w 660897"/>
                <a:gd name="connsiteY2-262" fmla="*/ 17553 h 656354"/>
                <a:gd name="connsiteX3-263" fmla="*/ 659670 w 660897"/>
                <a:gd name="connsiteY3-264" fmla="*/ 339831 h 656354"/>
                <a:gd name="connsiteX4-265" fmla="*/ 331423 w 660897"/>
                <a:gd name="connsiteY4-266" fmla="*/ 656354 h 656354"/>
                <a:gd name="connsiteX5-267" fmla="*/ 3176 w 660897"/>
                <a:gd name="connsiteY5-268" fmla="*/ 339831 h 656354"/>
                <a:gd name="connsiteX6-269" fmla="*/ 62645 w 660897"/>
                <a:gd name="connsiteY6-270" fmla="*/ 136915 h 656354"/>
                <a:gd name="connsiteX0-271" fmla="*/ 253837 w 660406"/>
                <a:gd name="connsiteY0-272" fmla="*/ 41070 h 651949"/>
                <a:gd name="connsiteX1-273" fmla="*/ 161329 w 660406"/>
                <a:gd name="connsiteY1-274" fmla="*/ 63024 h 651949"/>
                <a:gd name="connsiteX2-275" fmla="*/ 410712 w 660406"/>
                <a:gd name="connsiteY2-276" fmla="*/ 13148 h 651949"/>
                <a:gd name="connsiteX3-277" fmla="*/ 659670 w 660406"/>
                <a:gd name="connsiteY3-278" fmla="*/ 335426 h 651949"/>
                <a:gd name="connsiteX4-279" fmla="*/ 331423 w 660406"/>
                <a:gd name="connsiteY4-280" fmla="*/ 651949 h 651949"/>
                <a:gd name="connsiteX5-281" fmla="*/ 3176 w 660406"/>
                <a:gd name="connsiteY5-282" fmla="*/ 335426 h 651949"/>
                <a:gd name="connsiteX6-283" fmla="*/ 62645 w 660406"/>
                <a:gd name="connsiteY6-284" fmla="*/ 132510 h 651949"/>
                <a:gd name="connsiteX0-285" fmla="*/ 161329 w 660406"/>
                <a:gd name="connsiteY0-286" fmla="*/ 63024 h 651949"/>
                <a:gd name="connsiteX1-287" fmla="*/ 410712 w 660406"/>
                <a:gd name="connsiteY1-288" fmla="*/ 13148 h 651949"/>
                <a:gd name="connsiteX2-289" fmla="*/ 659670 w 660406"/>
                <a:gd name="connsiteY2-290" fmla="*/ 335426 h 651949"/>
                <a:gd name="connsiteX3-291" fmla="*/ 331423 w 660406"/>
                <a:gd name="connsiteY3-292" fmla="*/ 651949 h 651949"/>
                <a:gd name="connsiteX4-293" fmla="*/ 3176 w 660406"/>
                <a:gd name="connsiteY4-294" fmla="*/ 335426 h 651949"/>
                <a:gd name="connsiteX5-295" fmla="*/ 62645 w 660406"/>
                <a:gd name="connsiteY5-296" fmla="*/ 132510 h 651949"/>
                <a:gd name="connsiteX0-297" fmla="*/ 128078 w 660207"/>
                <a:gd name="connsiteY0-298" fmla="*/ 63024 h 651949"/>
                <a:gd name="connsiteX1-299" fmla="*/ 410712 w 660207"/>
                <a:gd name="connsiteY1-300" fmla="*/ 13148 h 651949"/>
                <a:gd name="connsiteX2-301" fmla="*/ 659670 w 660207"/>
                <a:gd name="connsiteY2-302" fmla="*/ 335426 h 651949"/>
                <a:gd name="connsiteX3-303" fmla="*/ 331423 w 660207"/>
                <a:gd name="connsiteY3-304" fmla="*/ 651949 h 651949"/>
                <a:gd name="connsiteX4-305" fmla="*/ 3176 w 660207"/>
                <a:gd name="connsiteY4-306" fmla="*/ 335426 h 651949"/>
                <a:gd name="connsiteX5-307" fmla="*/ 62645 w 660207"/>
                <a:gd name="connsiteY5-308" fmla="*/ 132510 h 651949"/>
                <a:gd name="connsiteX0-309" fmla="*/ 128078 w 660438"/>
                <a:gd name="connsiteY0-310" fmla="*/ 60888 h 649813"/>
                <a:gd name="connsiteX1-311" fmla="*/ 410712 w 660438"/>
                <a:gd name="connsiteY1-312" fmla="*/ 11012 h 649813"/>
                <a:gd name="connsiteX2-313" fmla="*/ 659670 w 660438"/>
                <a:gd name="connsiteY2-314" fmla="*/ 333290 h 649813"/>
                <a:gd name="connsiteX3-315" fmla="*/ 331423 w 660438"/>
                <a:gd name="connsiteY3-316" fmla="*/ 649813 h 649813"/>
                <a:gd name="connsiteX4-317" fmla="*/ 3176 w 660438"/>
                <a:gd name="connsiteY4-318" fmla="*/ 333290 h 649813"/>
                <a:gd name="connsiteX5-319" fmla="*/ 62645 w 660438"/>
                <a:gd name="connsiteY5-320" fmla="*/ 130374 h 649813"/>
                <a:gd name="connsiteX0-321" fmla="*/ 128078 w 660438"/>
                <a:gd name="connsiteY0-322" fmla="*/ 64927 h 653852"/>
                <a:gd name="connsiteX1-323" fmla="*/ 410712 w 660438"/>
                <a:gd name="connsiteY1-324" fmla="*/ 15051 h 653852"/>
                <a:gd name="connsiteX2-325" fmla="*/ 659670 w 660438"/>
                <a:gd name="connsiteY2-326" fmla="*/ 337329 h 653852"/>
                <a:gd name="connsiteX3-327" fmla="*/ 331423 w 660438"/>
                <a:gd name="connsiteY3-328" fmla="*/ 653852 h 653852"/>
                <a:gd name="connsiteX4-329" fmla="*/ 3176 w 660438"/>
                <a:gd name="connsiteY4-330" fmla="*/ 337329 h 653852"/>
                <a:gd name="connsiteX5-331" fmla="*/ 62645 w 660438"/>
                <a:gd name="connsiteY5-332" fmla="*/ 134413 h 653852"/>
              </a:gdLst>
              <a:ahLst/>
              <a:cxnLst>
                <a:cxn ang="0">
                  <a:pos x="connsiteX0-321" y="connsiteY0-322"/>
                </a:cxn>
                <a:cxn ang="0">
                  <a:pos x="connsiteX1-323" y="connsiteY1-324"/>
                </a:cxn>
                <a:cxn ang="0">
                  <a:pos x="connsiteX2-325" y="connsiteY2-326"/>
                </a:cxn>
                <a:cxn ang="0">
                  <a:pos x="connsiteX3-327" y="connsiteY3-328"/>
                </a:cxn>
                <a:cxn ang="0">
                  <a:pos x="connsiteX4-329" y="connsiteY4-330"/>
                </a:cxn>
                <a:cxn ang="0">
                  <a:pos x="connsiteX5-331" y="connsiteY5-332"/>
                </a:cxn>
              </a:cxnLst>
              <a:rect l="l" t="t" r="r" b="b"/>
              <a:pathLst>
                <a:path w="660438" h="653852">
                  <a:moveTo>
                    <a:pt x="128078" y="64927"/>
                  </a:moveTo>
                  <a:cubicBezTo>
                    <a:pt x="200406" y="22404"/>
                    <a:pt x="266694" y="-24807"/>
                    <a:pt x="410712" y="15051"/>
                  </a:cubicBezTo>
                  <a:cubicBezTo>
                    <a:pt x="554730" y="54909"/>
                    <a:pt x="671038" y="190221"/>
                    <a:pt x="659670" y="337329"/>
                  </a:cubicBezTo>
                  <a:cubicBezTo>
                    <a:pt x="648302" y="484437"/>
                    <a:pt x="512709" y="653852"/>
                    <a:pt x="331423" y="653852"/>
                  </a:cubicBezTo>
                  <a:cubicBezTo>
                    <a:pt x="150137" y="653852"/>
                    <a:pt x="14721" y="457153"/>
                    <a:pt x="3176" y="337329"/>
                  </a:cubicBezTo>
                  <a:cubicBezTo>
                    <a:pt x="-8369" y="217505"/>
                    <a:pt x="11590" y="209227"/>
                    <a:pt x="62645" y="134413"/>
                  </a:cubicBezTo>
                </a:path>
              </a:pathLst>
            </a:custGeom>
            <a:noFill/>
            <a:ln w="25400" cap="rnd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  <a:effectLst/>
          </p:spPr>
          <p:txBody>
            <a:bodyPr rot="0" spcFirstLastPara="0" vertOverflow="overflow" horzOverflow="overflow" vert="horz" wrap="square" lIns="121882" tIns="60941" rIns="121882" bIns="60941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134" name="chenying0907 134">
              <a:extLst>
                <a:ext uri="{FF2B5EF4-FFF2-40B4-BE49-F238E27FC236}">
                  <a16:creationId xmlns="" xmlns:a16="http://schemas.microsoft.com/office/drawing/2014/main" id="{FC3207D0-ADA3-43A7-8C05-C24C95D000BA}"/>
                </a:ext>
              </a:extLst>
            </p:cNvPr>
            <p:cNvGrpSpPr/>
            <p:nvPr/>
          </p:nvGrpSpPr>
          <p:grpSpPr>
            <a:xfrm>
              <a:off x="2950486" y="3555563"/>
              <a:ext cx="628012" cy="643711"/>
              <a:chOff x="3282950" y="1154113"/>
              <a:chExt cx="698501" cy="715963"/>
            </a:xfrm>
            <a:grpFill/>
          </p:grpSpPr>
          <p:sp>
            <p:nvSpPr>
              <p:cNvPr id="135" name="chenying0907 905">
                <a:extLst>
                  <a:ext uri="{FF2B5EF4-FFF2-40B4-BE49-F238E27FC236}">
                    <a16:creationId xmlns="" xmlns:a16="http://schemas.microsoft.com/office/drawing/2014/main" id="{F00564AB-508E-4B3D-92AF-CB38E6118D38}"/>
                  </a:ext>
                </a:extLst>
              </p:cNvPr>
              <p:cNvSpPr/>
              <p:nvPr/>
            </p:nvSpPr>
            <p:spPr bwMode="auto">
              <a:xfrm>
                <a:off x="3324225" y="1268413"/>
                <a:ext cx="55563" cy="153988"/>
              </a:xfrm>
              <a:custGeom>
                <a:avLst/>
                <a:gdLst/>
                <a:ahLst/>
                <a:cxnLst>
                  <a:cxn ang="0">
                    <a:pos x="96" y="3"/>
                  </a:cxn>
                  <a:cxn ang="0">
                    <a:pos x="96" y="3"/>
                  </a:cxn>
                  <a:cxn ang="0">
                    <a:pos x="86" y="18"/>
                  </a:cxn>
                  <a:cxn ang="0">
                    <a:pos x="77" y="35"/>
                  </a:cxn>
                  <a:cxn ang="0">
                    <a:pos x="70" y="51"/>
                  </a:cxn>
                  <a:cxn ang="0">
                    <a:pos x="63" y="69"/>
                  </a:cxn>
                  <a:cxn ang="0">
                    <a:pos x="50" y="104"/>
                  </a:cxn>
                  <a:cxn ang="0">
                    <a:pos x="39" y="138"/>
                  </a:cxn>
                  <a:cxn ang="0">
                    <a:pos x="39" y="138"/>
                  </a:cxn>
                  <a:cxn ang="0">
                    <a:pos x="27" y="174"/>
                  </a:cxn>
                  <a:cxn ang="0">
                    <a:pos x="15" y="210"/>
                  </a:cxn>
                  <a:cxn ang="0">
                    <a:pos x="10" y="229"/>
                  </a:cxn>
                  <a:cxn ang="0">
                    <a:pos x="5" y="247"/>
                  </a:cxn>
                  <a:cxn ang="0">
                    <a:pos x="2" y="266"/>
                  </a:cxn>
                  <a:cxn ang="0">
                    <a:pos x="0" y="285"/>
                  </a:cxn>
                  <a:cxn ang="0">
                    <a:pos x="0" y="285"/>
                  </a:cxn>
                  <a:cxn ang="0">
                    <a:pos x="1" y="287"/>
                  </a:cxn>
                  <a:cxn ang="0">
                    <a:pos x="2" y="288"/>
                  </a:cxn>
                  <a:cxn ang="0">
                    <a:pos x="3" y="289"/>
                  </a:cxn>
                  <a:cxn ang="0">
                    <a:pos x="5" y="290"/>
                  </a:cxn>
                  <a:cxn ang="0">
                    <a:pos x="6" y="289"/>
                  </a:cxn>
                  <a:cxn ang="0">
                    <a:pos x="8" y="288"/>
                  </a:cxn>
                  <a:cxn ang="0">
                    <a:pos x="9" y="287"/>
                  </a:cxn>
                  <a:cxn ang="0">
                    <a:pos x="10" y="285"/>
                  </a:cxn>
                  <a:cxn ang="0">
                    <a:pos x="10" y="285"/>
                  </a:cxn>
                  <a:cxn ang="0">
                    <a:pos x="11" y="266"/>
                  </a:cxn>
                  <a:cxn ang="0">
                    <a:pos x="15" y="247"/>
                  </a:cxn>
                  <a:cxn ang="0">
                    <a:pos x="19" y="230"/>
                  </a:cxn>
                  <a:cxn ang="0">
                    <a:pos x="25" y="211"/>
                  </a:cxn>
                  <a:cxn ang="0">
                    <a:pos x="36" y="176"/>
                  </a:cxn>
                  <a:cxn ang="0">
                    <a:pos x="48" y="141"/>
                  </a:cxn>
                  <a:cxn ang="0">
                    <a:pos x="48" y="141"/>
                  </a:cxn>
                  <a:cxn ang="0">
                    <a:pos x="60" y="107"/>
                  </a:cxn>
                  <a:cxn ang="0">
                    <a:pos x="71" y="72"/>
                  </a:cxn>
                  <a:cxn ang="0">
                    <a:pos x="78" y="55"/>
                  </a:cxn>
                  <a:cxn ang="0">
                    <a:pos x="86" y="39"/>
                  </a:cxn>
                  <a:cxn ang="0">
                    <a:pos x="94" y="22"/>
                  </a:cxn>
                  <a:cxn ang="0">
                    <a:pos x="104" y="8"/>
                  </a:cxn>
                  <a:cxn ang="0">
                    <a:pos x="104" y="8"/>
                  </a:cxn>
                  <a:cxn ang="0">
                    <a:pos x="105" y="6"/>
                  </a:cxn>
                  <a:cxn ang="0">
                    <a:pos x="104" y="4"/>
                  </a:cxn>
                  <a:cxn ang="0">
                    <a:pos x="104" y="3"/>
                  </a:cxn>
                  <a:cxn ang="0">
                    <a:pos x="102" y="2"/>
                  </a:cxn>
                  <a:cxn ang="0">
                    <a:pos x="99" y="0"/>
                  </a:cxn>
                  <a:cxn ang="0">
                    <a:pos x="97" y="2"/>
                  </a:cxn>
                  <a:cxn ang="0">
                    <a:pos x="96" y="3"/>
                  </a:cxn>
                  <a:cxn ang="0">
                    <a:pos x="96" y="3"/>
                  </a:cxn>
                </a:cxnLst>
                <a:rect l="0" t="0" r="r" b="b"/>
                <a:pathLst>
                  <a:path w="105" h="290">
                    <a:moveTo>
                      <a:pt x="96" y="3"/>
                    </a:moveTo>
                    <a:lnTo>
                      <a:pt x="96" y="3"/>
                    </a:lnTo>
                    <a:lnTo>
                      <a:pt x="86" y="18"/>
                    </a:lnTo>
                    <a:lnTo>
                      <a:pt x="77" y="35"/>
                    </a:lnTo>
                    <a:lnTo>
                      <a:pt x="70" y="51"/>
                    </a:lnTo>
                    <a:lnTo>
                      <a:pt x="63" y="69"/>
                    </a:lnTo>
                    <a:lnTo>
                      <a:pt x="50" y="104"/>
                    </a:lnTo>
                    <a:lnTo>
                      <a:pt x="39" y="138"/>
                    </a:lnTo>
                    <a:lnTo>
                      <a:pt x="39" y="138"/>
                    </a:lnTo>
                    <a:lnTo>
                      <a:pt x="27" y="174"/>
                    </a:lnTo>
                    <a:lnTo>
                      <a:pt x="15" y="210"/>
                    </a:lnTo>
                    <a:lnTo>
                      <a:pt x="10" y="229"/>
                    </a:lnTo>
                    <a:lnTo>
                      <a:pt x="5" y="247"/>
                    </a:lnTo>
                    <a:lnTo>
                      <a:pt x="2" y="266"/>
                    </a:lnTo>
                    <a:lnTo>
                      <a:pt x="0" y="285"/>
                    </a:lnTo>
                    <a:lnTo>
                      <a:pt x="0" y="285"/>
                    </a:lnTo>
                    <a:lnTo>
                      <a:pt x="1" y="287"/>
                    </a:lnTo>
                    <a:lnTo>
                      <a:pt x="2" y="288"/>
                    </a:lnTo>
                    <a:lnTo>
                      <a:pt x="3" y="289"/>
                    </a:lnTo>
                    <a:lnTo>
                      <a:pt x="5" y="290"/>
                    </a:lnTo>
                    <a:lnTo>
                      <a:pt x="6" y="289"/>
                    </a:lnTo>
                    <a:lnTo>
                      <a:pt x="8" y="288"/>
                    </a:lnTo>
                    <a:lnTo>
                      <a:pt x="9" y="287"/>
                    </a:lnTo>
                    <a:lnTo>
                      <a:pt x="10" y="285"/>
                    </a:lnTo>
                    <a:lnTo>
                      <a:pt x="10" y="285"/>
                    </a:lnTo>
                    <a:lnTo>
                      <a:pt x="11" y="266"/>
                    </a:lnTo>
                    <a:lnTo>
                      <a:pt x="15" y="247"/>
                    </a:lnTo>
                    <a:lnTo>
                      <a:pt x="19" y="230"/>
                    </a:lnTo>
                    <a:lnTo>
                      <a:pt x="25" y="211"/>
                    </a:lnTo>
                    <a:lnTo>
                      <a:pt x="36" y="176"/>
                    </a:lnTo>
                    <a:lnTo>
                      <a:pt x="48" y="141"/>
                    </a:lnTo>
                    <a:lnTo>
                      <a:pt x="48" y="141"/>
                    </a:lnTo>
                    <a:lnTo>
                      <a:pt x="60" y="107"/>
                    </a:lnTo>
                    <a:lnTo>
                      <a:pt x="71" y="72"/>
                    </a:lnTo>
                    <a:lnTo>
                      <a:pt x="78" y="55"/>
                    </a:lnTo>
                    <a:lnTo>
                      <a:pt x="86" y="39"/>
                    </a:lnTo>
                    <a:lnTo>
                      <a:pt x="94" y="22"/>
                    </a:lnTo>
                    <a:lnTo>
                      <a:pt x="104" y="8"/>
                    </a:lnTo>
                    <a:lnTo>
                      <a:pt x="104" y="8"/>
                    </a:lnTo>
                    <a:lnTo>
                      <a:pt x="105" y="6"/>
                    </a:lnTo>
                    <a:lnTo>
                      <a:pt x="104" y="4"/>
                    </a:lnTo>
                    <a:lnTo>
                      <a:pt x="104" y="3"/>
                    </a:lnTo>
                    <a:lnTo>
                      <a:pt x="102" y="2"/>
                    </a:lnTo>
                    <a:lnTo>
                      <a:pt x="99" y="0"/>
                    </a:lnTo>
                    <a:lnTo>
                      <a:pt x="97" y="2"/>
                    </a:lnTo>
                    <a:lnTo>
                      <a:pt x="96" y="3"/>
                    </a:lnTo>
                    <a:lnTo>
                      <a:pt x="96" y="3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lumMod val="85000"/>
                    <a:lumOff val="15000"/>
                  </a:schemeClr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pPr marL="0" marR="0" lvl="0" indent="0" defTabSz="121880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399" b="0" i="0" u="none" strike="noStrike" kern="0" cap="none" spc="0" normalizeH="0" baseline="0" noProof="0" dirty="0">
                  <a:ln>
                    <a:noFill/>
                  </a:ln>
                  <a:solidFill>
                    <a:srgbClr val="605448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36" name="chenying0907 906">
                <a:extLst>
                  <a:ext uri="{FF2B5EF4-FFF2-40B4-BE49-F238E27FC236}">
                    <a16:creationId xmlns="" xmlns:a16="http://schemas.microsoft.com/office/drawing/2014/main" id="{A2949E39-B1E0-4A1D-925D-1DE1B2BC78C0}"/>
                  </a:ext>
                </a:extLst>
              </p:cNvPr>
              <p:cNvSpPr/>
              <p:nvPr/>
            </p:nvSpPr>
            <p:spPr bwMode="auto">
              <a:xfrm>
                <a:off x="3325813" y="1239838"/>
                <a:ext cx="88900" cy="280988"/>
              </a:xfrm>
              <a:custGeom>
                <a:avLst/>
                <a:gdLst/>
                <a:ahLst/>
                <a:cxnLst>
                  <a:cxn ang="0">
                    <a:pos x="156" y="4"/>
                  </a:cxn>
                  <a:cxn ang="0">
                    <a:pos x="152" y="37"/>
                  </a:cxn>
                  <a:cxn ang="0">
                    <a:pos x="143" y="70"/>
                  </a:cxn>
                  <a:cxn ang="0">
                    <a:pos x="121" y="134"/>
                  </a:cxn>
                  <a:cxn ang="0">
                    <a:pos x="108" y="168"/>
                  </a:cxn>
                  <a:cxn ang="0">
                    <a:pos x="82" y="235"/>
                  </a:cxn>
                  <a:cxn ang="0">
                    <a:pos x="68" y="268"/>
                  </a:cxn>
                  <a:cxn ang="0">
                    <a:pos x="58" y="301"/>
                  </a:cxn>
                  <a:cxn ang="0">
                    <a:pos x="38" y="399"/>
                  </a:cxn>
                  <a:cxn ang="0">
                    <a:pos x="35" y="416"/>
                  </a:cxn>
                  <a:cxn ang="0">
                    <a:pos x="26" y="446"/>
                  </a:cxn>
                  <a:cxn ang="0">
                    <a:pos x="20" y="461"/>
                  </a:cxn>
                  <a:cxn ang="0">
                    <a:pos x="11" y="492"/>
                  </a:cxn>
                  <a:cxn ang="0">
                    <a:pos x="2" y="522"/>
                  </a:cxn>
                  <a:cxn ang="0">
                    <a:pos x="0" y="524"/>
                  </a:cxn>
                  <a:cxn ang="0">
                    <a:pos x="1" y="528"/>
                  </a:cxn>
                  <a:cxn ang="0">
                    <a:pos x="1" y="529"/>
                  </a:cxn>
                  <a:cxn ang="0">
                    <a:pos x="3" y="531"/>
                  </a:cxn>
                  <a:cxn ang="0">
                    <a:pos x="7" y="531"/>
                  </a:cxn>
                  <a:cxn ang="0">
                    <a:pos x="9" y="529"/>
                  </a:cxn>
                  <a:cxn ang="0">
                    <a:pos x="18" y="505"/>
                  </a:cxn>
                  <a:cxn ang="0">
                    <a:pos x="23" y="480"/>
                  </a:cxn>
                  <a:cxn ang="0">
                    <a:pos x="29" y="462"/>
                  </a:cxn>
                  <a:cxn ang="0">
                    <a:pos x="41" y="428"/>
                  </a:cxn>
                  <a:cxn ang="0">
                    <a:pos x="46" y="410"/>
                  </a:cxn>
                  <a:cxn ang="0">
                    <a:pos x="59" y="341"/>
                  </a:cxn>
                  <a:cxn ang="0">
                    <a:pos x="71" y="288"/>
                  </a:cxn>
                  <a:cxn ang="0">
                    <a:pos x="77" y="271"/>
                  </a:cxn>
                  <a:cxn ang="0">
                    <a:pos x="105" y="200"/>
                  </a:cxn>
                  <a:cxn ang="0">
                    <a:pos x="132" y="129"/>
                  </a:cxn>
                  <a:cxn ang="0">
                    <a:pos x="143" y="98"/>
                  </a:cxn>
                  <a:cxn ang="0">
                    <a:pos x="158" y="51"/>
                  </a:cxn>
                  <a:cxn ang="0">
                    <a:pos x="164" y="20"/>
                  </a:cxn>
                  <a:cxn ang="0">
                    <a:pos x="166" y="4"/>
                  </a:cxn>
                  <a:cxn ang="0">
                    <a:pos x="164" y="1"/>
                  </a:cxn>
                  <a:cxn ang="0">
                    <a:pos x="161" y="0"/>
                  </a:cxn>
                  <a:cxn ang="0">
                    <a:pos x="158" y="1"/>
                  </a:cxn>
                  <a:cxn ang="0">
                    <a:pos x="156" y="4"/>
                  </a:cxn>
                </a:cxnLst>
                <a:rect l="0" t="0" r="r" b="b"/>
                <a:pathLst>
                  <a:path w="166" h="531">
                    <a:moveTo>
                      <a:pt x="156" y="4"/>
                    </a:moveTo>
                    <a:lnTo>
                      <a:pt x="156" y="4"/>
                    </a:lnTo>
                    <a:lnTo>
                      <a:pt x="155" y="20"/>
                    </a:lnTo>
                    <a:lnTo>
                      <a:pt x="152" y="37"/>
                    </a:lnTo>
                    <a:lnTo>
                      <a:pt x="148" y="53"/>
                    </a:lnTo>
                    <a:lnTo>
                      <a:pt x="143" y="70"/>
                    </a:lnTo>
                    <a:lnTo>
                      <a:pt x="132" y="103"/>
                    </a:lnTo>
                    <a:lnTo>
                      <a:pt x="121" y="134"/>
                    </a:lnTo>
                    <a:lnTo>
                      <a:pt x="121" y="134"/>
                    </a:lnTo>
                    <a:lnTo>
                      <a:pt x="108" y="168"/>
                    </a:lnTo>
                    <a:lnTo>
                      <a:pt x="95" y="202"/>
                    </a:lnTo>
                    <a:lnTo>
                      <a:pt x="82" y="235"/>
                    </a:lnTo>
                    <a:lnTo>
                      <a:pt x="68" y="268"/>
                    </a:lnTo>
                    <a:lnTo>
                      <a:pt x="68" y="268"/>
                    </a:lnTo>
                    <a:lnTo>
                      <a:pt x="63" y="285"/>
                    </a:lnTo>
                    <a:lnTo>
                      <a:pt x="58" y="301"/>
                    </a:lnTo>
                    <a:lnTo>
                      <a:pt x="51" y="333"/>
                    </a:lnTo>
                    <a:lnTo>
                      <a:pt x="38" y="399"/>
                    </a:lnTo>
                    <a:lnTo>
                      <a:pt x="38" y="399"/>
                    </a:lnTo>
                    <a:lnTo>
                      <a:pt x="35" y="416"/>
                    </a:lnTo>
                    <a:lnTo>
                      <a:pt x="31" y="431"/>
                    </a:lnTo>
                    <a:lnTo>
                      <a:pt x="26" y="446"/>
                    </a:lnTo>
                    <a:lnTo>
                      <a:pt x="20" y="461"/>
                    </a:lnTo>
                    <a:lnTo>
                      <a:pt x="20" y="461"/>
                    </a:lnTo>
                    <a:lnTo>
                      <a:pt x="15" y="476"/>
                    </a:lnTo>
                    <a:lnTo>
                      <a:pt x="11" y="492"/>
                    </a:lnTo>
                    <a:lnTo>
                      <a:pt x="7" y="507"/>
                    </a:lnTo>
                    <a:lnTo>
                      <a:pt x="2" y="522"/>
                    </a:lnTo>
                    <a:lnTo>
                      <a:pt x="2" y="522"/>
                    </a:lnTo>
                    <a:lnTo>
                      <a:pt x="0" y="524"/>
                    </a:lnTo>
                    <a:lnTo>
                      <a:pt x="0" y="526"/>
                    </a:lnTo>
                    <a:lnTo>
                      <a:pt x="1" y="528"/>
                    </a:lnTo>
                    <a:lnTo>
                      <a:pt x="1" y="528"/>
                    </a:lnTo>
                    <a:lnTo>
                      <a:pt x="1" y="529"/>
                    </a:lnTo>
                    <a:lnTo>
                      <a:pt x="1" y="529"/>
                    </a:lnTo>
                    <a:lnTo>
                      <a:pt x="3" y="531"/>
                    </a:lnTo>
                    <a:lnTo>
                      <a:pt x="5" y="531"/>
                    </a:lnTo>
                    <a:lnTo>
                      <a:pt x="7" y="531"/>
                    </a:lnTo>
                    <a:lnTo>
                      <a:pt x="9" y="529"/>
                    </a:lnTo>
                    <a:lnTo>
                      <a:pt x="9" y="529"/>
                    </a:lnTo>
                    <a:lnTo>
                      <a:pt x="13" y="517"/>
                    </a:lnTo>
                    <a:lnTo>
                      <a:pt x="18" y="505"/>
                    </a:lnTo>
                    <a:lnTo>
                      <a:pt x="20" y="492"/>
                    </a:lnTo>
                    <a:lnTo>
                      <a:pt x="23" y="480"/>
                    </a:lnTo>
                    <a:lnTo>
                      <a:pt x="23" y="480"/>
                    </a:lnTo>
                    <a:lnTo>
                      <a:pt x="29" y="462"/>
                    </a:lnTo>
                    <a:lnTo>
                      <a:pt x="35" y="446"/>
                    </a:lnTo>
                    <a:lnTo>
                      <a:pt x="41" y="428"/>
                    </a:lnTo>
                    <a:lnTo>
                      <a:pt x="46" y="410"/>
                    </a:lnTo>
                    <a:lnTo>
                      <a:pt x="46" y="410"/>
                    </a:lnTo>
                    <a:lnTo>
                      <a:pt x="53" y="375"/>
                    </a:lnTo>
                    <a:lnTo>
                      <a:pt x="59" y="341"/>
                    </a:lnTo>
                    <a:lnTo>
                      <a:pt x="67" y="305"/>
                    </a:lnTo>
                    <a:lnTo>
                      <a:pt x="71" y="288"/>
                    </a:lnTo>
                    <a:lnTo>
                      <a:pt x="77" y="271"/>
                    </a:lnTo>
                    <a:lnTo>
                      <a:pt x="77" y="271"/>
                    </a:lnTo>
                    <a:lnTo>
                      <a:pt x="91" y="235"/>
                    </a:lnTo>
                    <a:lnTo>
                      <a:pt x="105" y="200"/>
                    </a:lnTo>
                    <a:lnTo>
                      <a:pt x="120" y="165"/>
                    </a:lnTo>
                    <a:lnTo>
                      <a:pt x="132" y="129"/>
                    </a:lnTo>
                    <a:lnTo>
                      <a:pt x="132" y="129"/>
                    </a:lnTo>
                    <a:lnTo>
                      <a:pt x="143" y="98"/>
                    </a:lnTo>
                    <a:lnTo>
                      <a:pt x="154" y="67"/>
                    </a:lnTo>
                    <a:lnTo>
                      <a:pt x="158" y="51"/>
                    </a:lnTo>
                    <a:lnTo>
                      <a:pt x="162" y="36"/>
                    </a:lnTo>
                    <a:lnTo>
                      <a:pt x="164" y="20"/>
                    </a:lnTo>
                    <a:lnTo>
                      <a:pt x="166" y="4"/>
                    </a:lnTo>
                    <a:lnTo>
                      <a:pt x="166" y="4"/>
                    </a:lnTo>
                    <a:lnTo>
                      <a:pt x="165" y="2"/>
                    </a:lnTo>
                    <a:lnTo>
                      <a:pt x="164" y="1"/>
                    </a:lnTo>
                    <a:lnTo>
                      <a:pt x="163" y="0"/>
                    </a:lnTo>
                    <a:lnTo>
                      <a:pt x="161" y="0"/>
                    </a:lnTo>
                    <a:lnTo>
                      <a:pt x="160" y="0"/>
                    </a:lnTo>
                    <a:lnTo>
                      <a:pt x="158" y="1"/>
                    </a:lnTo>
                    <a:lnTo>
                      <a:pt x="157" y="2"/>
                    </a:lnTo>
                    <a:lnTo>
                      <a:pt x="156" y="4"/>
                    </a:lnTo>
                    <a:lnTo>
                      <a:pt x="156" y="4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lumMod val="85000"/>
                    <a:lumOff val="15000"/>
                  </a:schemeClr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pPr marL="0" marR="0" lvl="0" indent="0" defTabSz="121880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399" b="0" i="0" u="none" strike="noStrike" kern="0" cap="none" spc="0" normalizeH="0" baseline="0" noProof="0" dirty="0">
                  <a:ln>
                    <a:noFill/>
                  </a:ln>
                  <a:solidFill>
                    <a:srgbClr val="605448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37" name="chenying0907 907">
                <a:extLst>
                  <a:ext uri="{FF2B5EF4-FFF2-40B4-BE49-F238E27FC236}">
                    <a16:creationId xmlns="" xmlns:a16="http://schemas.microsoft.com/office/drawing/2014/main" id="{FF6D06E8-05FE-4442-B0D3-5E1C7F83571D}"/>
                  </a:ext>
                </a:extLst>
              </p:cNvPr>
              <p:cNvSpPr/>
              <p:nvPr/>
            </p:nvSpPr>
            <p:spPr bwMode="auto">
              <a:xfrm>
                <a:off x="3338513" y="1404938"/>
                <a:ext cx="58738" cy="168275"/>
              </a:xfrm>
              <a:custGeom>
                <a:avLst/>
                <a:gdLst/>
                <a:ahLst/>
                <a:cxnLst>
                  <a:cxn ang="0">
                    <a:pos x="99" y="4"/>
                  </a:cxn>
                  <a:cxn ang="0">
                    <a:pos x="99" y="4"/>
                  </a:cxn>
                  <a:cxn ang="0">
                    <a:pos x="98" y="14"/>
                  </a:cxn>
                  <a:cxn ang="0">
                    <a:pos x="97" y="23"/>
                  </a:cxn>
                  <a:cxn ang="0">
                    <a:pos x="92" y="43"/>
                  </a:cxn>
                  <a:cxn ang="0">
                    <a:pos x="79" y="81"/>
                  </a:cxn>
                  <a:cxn ang="0">
                    <a:pos x="79" y="81"/>
                  </a:cxn>
                  <a:cxn ang="0">
                    <a:pos x="73" y="103"/>
                  </a:cxn>
                  <a:cxn ang="0">
                    <a:pos x="68" y="125"/>
                  </a:cxn>
                  <a:cxn ang="0">
                    <a:pos x="57" y="169"/>
                  </a:cxn>
                  <a:cxn ang="0">
                    <a:pos x="57" y="169"/>
                  </a:cxn>
                  <a:cxn ang="0">
                    <a:pos x="51" y="188"/>
                  </a:cxn>
                  <a:cxn ang="0">
                    <a:pos x="43" y="205"/>
                  </a:cxn>
                  <a:cxn ang="0">
                    <a:pos x="35" y="223"/>
                  </a:cxn>
                  <a:cxn ang="0">
                    <a:pos x="26" y="239"/>
                  </a:cxn>
                  <a:cxn ang="0">
                    <a:pos x="17" y="257"/>
                  </a:cxn>
                  <a:cxn ang="0">
                    <a:pos x="10" y="274"/>
                  </a:cxn>
                  <a:cxn ang="0">
                    <a:pos x="4" y="293"/>
                  </a:cxn>
                  <a:cxn ang="0">
                    <a:pos x="1" y="302"/>
                  </a:cxn>
                  <a:cxn ang="0">
                    <a:pos x="0" y="313"/>
                  </a:cxn>
                  <a:cxn ang="0">
                    <a:pos x="0" y="313"/>
                  </a:cxn>
                  <a:cxn ang="0">
                    <a:pos x="0" y="314"/>
                  </a:cxn>
                  <a:cxn ang="0">
                    <a:pos x="1" y="316"/>
                  </a:cxn>
                  <a:cxn ang="0">
                    <a:pos x="2" y="317"/>
                  </a:cxn>
                  <a:cxn ang="0">
                    <a:pos x="4" y="317"/>
                  </a:cxn>
                  <a:cxn ang="0">
                    <a:pos x="7" y="316"/>
                  </a:cxn>
                  <a:cxn ang="0">
                    <a:pos x="9" y="314"/>
                  </a:cxn>
                  <a:cxn ang="0">
                    <a:pos x="9" y="313"/>
                  </a:cxn>
                  <a:cxn ang="0">
                    <a:pos x="9" y="313"/>
                  </a:cxn>
                  <a:cxn ang="0">
                    <a:pos x="11" y="302"/>
                  </a:cxn>
                  <a:cxn ang="0">
                    <a:pos x="13" y="292"/>
                  </a:cxn>
                  <a:cxn ang="0">
                    <a:pos x="19" y="273"/>
                  </a:cxn>
                  <a:cxn ang="0">
                    <a:pos x="28" y="255"/>
                  </a:cxn>
                  <a:cxn ang="0">
                    <a:pos x="36" y="237"/>
                  </a:cxn>
                  <a:cxn ang="0">
                    <a:pos x="45" y="220"/>
                  </a:cxn>
                  <a:cxn ang="0">
                    <a:pos x="54" y="201"/>
                  </a:cxn>
                  <a:cxn ang="0">
                    <a:pos x="62" y="182"/>
                  </a:cxn>
                  <a:cxn ang="0">
                    <a:pos x="68" y="164"/>
                  </a:cxn>
                  <a:cxn ang="0">
                    <a:pos x="68" y="164"/>
                  </a:cxn>
                  <a:cxn ang="0">
                    <a:pos x="79" y="119"/>
                  </a:cxn>
                  <a:cxn ang="0">
                    <a:pos x="91" y="76"/>
                  </a:cxn>
                  <a:cxn ang="0">
                    <a:pos x="91" y="76"/>
                  </a:cxn>
                  <a:cxn ang="0">
                    <a:pos x="102" y="40"/>
                  </a:cxn>
                  <a:cxn ang="0">
                    <a:pos x="106" y="22"/>
                  </a:cxn>
                  <a:cxn ang="0">
                    <a:pos x="109" y="4"/>
                  </a:cxn>
                  <a:cxn ang="0">
                    <a:pos x="109" y="4"/>
                  </a:cxn>
                  <a:cxn ang="0">
                    <a:pos x="108" y="2"/>
                  </a:cxn>
                  <a:cxn ang="0">
                    <a:pos x="107" y="1"/>
                  </a:cxn>
                  <a:cxn ang="0">
                    <a:pos x="106" y="0"/>
                  </a:cxn>
                  <a:cxn ang="0">
                    <a:pos x="104" y="0"/>
                  </a:cxn>
                  <a:cxn ang="0">
                    <a:pos x="101" y="1"/>
                  </a:cxn>
                  <a:cxn ang="0">
                    <a:pos x="100" y="2"/>
                  </a:cxn>
                  <a:cxn ang="0">
                    <a:pos x="99" y="4"/>
                  </a:cxn>
                  <a:cxn ang="0">
                    <a:pos x="99" y="4"/>
                  </a:cxn>
                </a:cxnLst>
                <a:rect l="0" t="0" r="r" b="b"/>
                <a:pathLst>
                  <a:path w="109" h="317">
                    <a:moveTo>
                      <a:pt x="99" y="4"/>
                    </a:moveTo>
                    <a:lnTo>
                      <a:pt x="99" y="4"/>
                    </a:lnTo>
                    <a:lnTo>
                      <a:pt x="98" y="14"/>
                    </a:lnTo>
                    <a:lnTo>
                      <a:pt x="97" y="23"/>
                    </a:lnTo>
                    <a:lnTo>
                      <a:pt x="92" y="43"/>
                    </a:lnTo>
                    <a:lnTo>
                      <a:pt x="79" y="81"/>
                    </a:lnTo>
                    <a:lnTo>
                      <a:pt x="79" y="81"/>
                    </a:lnTo>
                    <a:lnTo>
                      <a:pt x="73" y="103"/>
                    </a:lnTo>
                    <a:lnTo>
                      <a:pt x="68" y="125"/>
                    </a:lnTo>
                    <a:lnTo>
                      <a:pt x="57" y="169"/>
                    </a:lnTo>
                    <a:lnTo>
                      <a:pt x="57" y="169"/>
                    </a:lnTo>
                    <a:lnTo>
                      <a:pt x="51" y="188"/>
                    </a:lnTo>
                    <a:lnTo>
                      <a:pt x="43" y="205"/>
                    </a:lnTo>
                    <a:lnTo>
                      <a:pt x="35" y="223"/>
                    </a:lnTo>
                    <a:lnTo>
                      <a:pt x="26" y="239"/>
                    </a:lnTo>
                    <a:lnTo>
                      <a:pt x="17" y="257"/>
                    </a:lnTo>
                    <a:lnTo>
                      <a:pt x="10" y="274"/>
                    </a:lnTo>
                    <a:lnTo>
                      <a:pt x="4" y="293"/>
                    </a:lnTo>
                    <a:lnTo>
                      <a:pt x="1" y="302"/>
                    </a:lnTo>
                    <a:lnTo>
                      <a:pt x="0" y="313"/>
                    </a:lnTo>
                    <a:lnTo>
                      <a:pt x="0" y="313"/>
                    </a:lnTo>
                    <a:lnTo>
                      <a:pt x="0" y="314"/>
                    </a:lnTo>
                    <a:lnTo>
                      <a:pt x="1" y="316"/>
                    </a:lnTo>
                    <a:lnTo>
                      <a:pt x="2" y="317"/>
                    </a:lnTo>
                    <a:lnTo>
                      <a:pt x="4" y="317"/>
                    </a:lnTo>
                    <a:lnTo>
                      <a:pt x="7" y="316"/>
                    </a:lnTo>
                    <a:lnTo>
                      <a:pt x="9" y="314"/>
                    </a:lnTo>
                    <a:lnTo>
                      <a:pt x="9" y="313"/>
                    </a:lnTo>
                    <a:lnTo>
                      <a:pt x="9" y="313"/>
                    </a:lnTo>
                    <a:lnTo>
                      <a:pt x="11" y="302"/>
                    </a:lnTo>
                    <a:lnTo>
                      <a:pt x="13" y="292"/>
                    </a:lnTo>
                    <a:lnTo>
                      <a:pt x="19" y="273"/>
                    </a:lnTo>
                    <a:lnTo>
                      <a:pt x="28" y="255"/>
                    </a:lnTo>
                    <a:lnTo>
                      <a:pt x="36" y="237"/>
                    </a:lnTo>
                    <a:lnTo>
                      <a:pt x="45" y="220"/>
                    </a:lnTo>
                    <a:lnTo>
                      <a:pt x="54" y="201"/>
                    </a:lnTo>
                    <a:lnTo>
                      <a:pt x="62" y="182"/>
                    </a:lnTo>
                    <a:lnTo>
                      <a:pt x="68" y="164"/>
                    </a:lnTo>
                    <a:lnTo>
                      <a:pt x="68" y="164"/>
                    </a:lnTo>
                    <a:lnTo>
                      <a:pt x="79" y="119"/>
                    </a:lnTo>
                    <a:lnTo>
                      <a:pt x="91" y="76"/>
                    </a:lnTo>
                    <a:lnTo>
                      <a:pt x="91" y="76"/>
                    </a:lnTo>
                    <a:lnTo>
                      <a:pt x="102" y="40"/>
                    </a:lnTo>
                    <a:lnTo>
                      <a:pt x="106" y="22"/>
                    </a:lnTo>
                    <a:lnTo>
                      <a:pt x="109" y="4"/>
                    </a:lnTo>
                    <a:lnTo>
                      <a:pt x="109" y="4"/>
                    </a:lnTo>
                    <a:lnTo>
                      <a:pt x="108" y="2"/>
                    </a:lnTo>
                    <a:lnTo>
                      <a:pt x="107" y="1"/>
                    </a:lnTo>
                    <a:lnTo>
                      <a:pt x="106" y="0"/>
                    </a:lnTo>
                    <a:lnTo>
                      <a:pt x="104" y="0"/>
                    </a:lnTo>
                    <a:lnTo>
                      <a:pt x="101" y="1"/>
                    </a:lnTo>
                    <a:lnTo>
                      <a:pt x="100" y="2"/>
                    </a:lnTo>
                    <a:lnTo>
                      <a:pt x="99" y="4"/>
                    </a:lnTo>
                    <a:lnTo>
                      <a:pt x="99" y="4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lumMod val="85000"/>
                    <a:lumOff val="15000"/>
                  </a:schemeClr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pPr marL="0" marR="0" lvl="0" indent="0" defTabSz="121880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399" b="0" i="0" u="none" strike="noStrike" kern="0" cap="none" spc="0" normalizeH="0" baseline="0" noProof="0" dirty="0">
                  <a:ln>
                    <a:noFill/>
                  </a:ln>
                  <a:solidFill>
                    <a:srgbClr val="605448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38" name="chenying0907 908">
                <a:extLst>
                  <a:ext uri="{FF2B5EF4-FFF2-40B4-BE49-F238E27FC236}">
                    <a16:creationId xmlns="" xmlns:a16="http://schemas.microsoft.com/office/drawing/2014/main" id="{91B5791E-A931-4B61-9D5E-939BFC746EE9}"/>
                  </a:ext>
                </a:extLst>
              </p:cNvPr>
              <p:cNvSpPr/>
              <p:nvPr/>
            </p:nvSpPr>
            <p:spPr bwMode="auto">
              <a:xfrm>
                <a:off x="3365500" y="1427163"/>
                <a:ext cx="58738" cy="169863"/>
              </a:xfrm>
              <a:custGeom>
                <a:avLst/>
                <a:gdLst/>
                <a:ahLst/>
                <a:cxnLst>
                  <a:cxn ang="0">
                    <a:pos x="102" y="1"/>
                  </a:cxn>
                  <a:cxn ang="0">
                    <a:pos x="102" y="1"/>
                  </a:cxn>
                  <a:cxn ang="0">
                    <a:pos x="97" y="7"/>
                  </a:cxn>
                  <a:cxn ang="0">
                    <a:pos x="93" y="13"/>
                  </a:cxn>
                  <a:cxn ang="0">
                    <a:pos x="87" y="26"/>
                  </a:cxn>
                  <a:cxn ang="0">
                    <a:pos x="82" y="39"/>
                  </a:cxn>
                  <a:cxn ang="0">
                    <a:pos x="79" y="54"/>
                  </a:cxn>
                  <a:cxn ang="0">
                    <a:pos x="79" y="54"/>
                  </a:cxn>
                  <a:cxn ang="0">
                    <a:pos x="72" y="77"/>
                  </a:cxn>
                  <a:cxn ang="0">
                    <a:pos x="65" y="101"/>
                  </a:cxn>
                  <a:cxn ang="0">
                    <a:pos x="51" y="148"/>
                  </a:cxn>
                  <a:cxn ang="0">
                    <a:pos x="51" y="148"/>
                  </a:cxn>
                  <a:cxn ang="0">
                    <a:pos x="44" y="168"/>
                  </a:cxn>
                  <a:cxn ang="0">
                    <a:pos x="37" y="190"/>
                  </a:cxn>
                  <a:cxn ang="0">
                    <a:pos x="20" y="231"/>
                  </a:cxn>
                  <a:cxn ang="0">
                    <a:pos x="13" y="252"/>
                  </a:cxn>
                  <a:cxn ang="0">
                    <a:pos x="7" y="274"/>
                  </a:cxn>
                  <a:cxn ang="0">
                    <a:pos x="2" y="295"/>
                  </a:cxn>
                  <a:cxn ang="0">
                    <a:pos x="1" y="307"/>
                  </a:cxn>
                  <a:cxn ang="0">
                    <a:pos x="0" y="317"/>
                  </a:cxn>
                  <a:cxn ang="0">
                    <a:pos x="0" y="317"/>
                  </a:cxn>
                  <a:cxn ang="0">
                    <a:pos x="1" y="319"/>
                  </a:cxn>
                  <a:cxn ang="0">
                    <a:pos x="2" y="321"/>
                  </a:cxn>
                  <a:cxn ang="0">
                    <a:pos x="3" y="322"/>
                  </a:cxn>
                  <a:cxn ang="0">
                    <a:pos x="6" y="322"/>
                  </a:cxn>
                  <a:cxn ang="0">
                    <a:pos x="8" y="322"/>
                  </a:cxn>
                  <a:cxn ang="0">
                    <a:pos x="9" y="321"/>
                  </a:cxn>
                  <a:cxn ang="0">
                    <a:pos x="10" y="319"/>
                  </a:cxn>
                  <a:cxn ang="0">
                    <a:pos x="11" y="317"/>
                  </a:cxn>
                  <a:cxn ang="0">
                    <a:pos x="11" y="317"/>
                  </a:cxn>
                  <a:cxn ang="0">
                    <a:pos x="11" y="307"/>
                  </a:cxn>
                  <a:cxn ang="0">
                    <a:pos x="12" y="296"/>
                  </a:cxn>
                  <a:cxn ang="0">
                    <a:pos x="16" y="276"/>
                  </a:cxn>
                  <a:cxn ang="0">
                    <a:pos x="22" y="256"/>
                  </a:cxn>
                  <a:cxn ang="0">
                    <a:pos x="29" y="237"/>
                  </a:cxn>
                  <a:cxn ang="0">
                    <a:pos x="44" y="198"/>
                  </a:cxn>
                  <a:cxn ang="0">
                    <a:pos x="51" y="179"/>
                  </a:cxn>
                  <a:cxn ang="0">
                    <a:pos x="57" y="159"/>
                  </a:cxn>
                  <a:cxn ang="0">
                    <a:pos x="57" y="159"/>
                  </a:cxn>
                  <a:cxn ang="0">
                    <a:pos x="70" y="120"/>
                  </a:cxn>
                  <a:cxn ang="0">
                    <a:pos x="81" y="81"/>
                  </a:cxn>
                  <a:cxn ang="0">
                    <a:pos x="81" y="81"/>
                  </a:cxn>
                  <a:cxn ang="0">
                    <a:pos x="86" y="62"/>
                  </a:cxn>
                  <a:cxn ang="0">
                    <a:pos x="91" y="42"/>
                  </a:cxn>
                  <a:cxn ang="0">
                    <a:pos x="94" y="33"/>
                  </a:cxn>
                  <a:cxn ang="0">
                    <a:pos x="97" y="25"/>
                  </a:cxn>
                  <a:cxn ang="0">
                    <a:pos x="103" y="16"/>
                  </a:cxn>
                  <a:cxn ang="0">
                    <a:pos x="109" y="8"/>
                  </a:cxn>
                  <a:cxn ang="0">
                    <a:pos x="109" y="8"/>
                  </a:cxn>
                  <a:cxn ang="0">
                    <a:pos x="110" y="6"/>
                  </a:cxn>
                  <a:cxn ang="0">
                    <a:pos x="110" y="4"/>
                  </a:cxn>
                  <a:cxn ang="0">
                    <a:pos x="109" y="3"/>
                  </a:cxn>
                  <a:cxn ang="0">
                    <a:pos x="108" y="1"/>
                  </a:cxn>
                  <a:cxn ang="0">
                    <a:pos x="107" y="0"/>
                  </a:cxn>
                  <a:cxn ang="0">
                    <a:pos x="105" y="0"/>
                  </a:cxn>
                  <a:cxn ang="0">
                    <a:pos x="104" y="0"/>
                  </a:cxn>
                  <a:cxn ang="0">
                    <a:pos x="102" y="1"/>
                  </a:cxn>
                  <a:cxn ang="0">
                    <a:pos x="102" y="1"/>
                  </a:cxn>
                </a:cxnLst>
                <a:rect l="0" t="0" r="r" b="b"/>
                <a:pathLst>
                  <a:path w="110" h="322">
                    <a:moveTo>
                      <a:pt x="102" y="1"/>
                    </a:moveTo>
                    <a:lnTo>
                      <a:pt x="102" y="1"/>
                    </a:lnTo>
                    <a:lnTo>
                      <a:pt x="97" y="7"/>
                    </a:lnTo>
                    <a:lnTo>
                      <a:pt x="93" y="13"/>
                    </a:lnTo>
                    <a:lnTo>
                      <a:pt x="87" y="26"/>
                    </a:lnTo>
                    <a:lnTo>
                      <a:pt x="82" y="39"/>
                    </a:lnTo>
                    <a:lnTo>
                      <a:pt x="79" y="54"/>
                    </a:lnTo>
                    <a:lnTo>
                      <a:pt x="79" y="54"/>
                    </a:lnTo>
                    <a:lnTo>
                      <a:pt x="72" y="77"/>
                    </a:lnTo>
                    <a:lnTo>
                      <a:pt x="65" y="101"/>
                    </a:lnTo>
                    <a:lnTo>
                      <a:pt x="51" y="148"/>
                    </a:lnTo>
                    <a:lnTo>
                      <a:pt x="51" y="148"/>
                    </a:lnTo>
                    <a:lnTo>
                      <a:pt x="44" y="168"/>
                    </a:lnTo>
                    <a:lnTo>
                      <a:pt x="37" y="190"/>
                    </a:lnTo>
                    <a:lnTo>
                      <a:pt x="20" y="231"/>
                    </a:lnTo>
                    <a:lnTo>
                      <a:pt x="13" y="252"/>
                    </a:lnTo>
                    <a:lnTo>
                      <a:pt x="7" y="274"/>
                    </a:lnTo>
                    <a:lnTo>
                      <a:pt x="2" y="295"/>
                    </a:lnTo>
                    <a:lnTo>
                      <a:pt x="1" y="307"/>
                    </a:lnTo>
                    <a:lnTo>
                      <a:pt x="0" y="317"/>
                    </a:lnTo>
                    <a:lnTo>
                      <a:pt x="0" y="317"/>
                    </a:lnTo>
                    <a:lnTo>
                      <a:pt x="1" y="319"/>
                    </a:lnTo>
                    <a:lnTo>
                      <a:pt x="2" y="321"/>
                    </a:lnTo>
                    <a:lnTo>
                      <a:pt x="3" y="322"/>
                    </a:lnTo>
                    <a:lnTo>
                      <a:pt x="6" y="322"/>
                    </a:lnTo>
                    <a:lnTo>
                      <a:pt x="8" y="322"/>
                    </a:lnTo>
                    <a:lnTo>
                      <a:pt x="9" y="321"/>
                    </a:lnTo>
                    <a:lnTo>
                      <a:pt x="10" y="319"/>
                    </a:lnTo>
                    <a:lnTo>
                      <a:pt x="11" y="317"/>
                    </a:lnTo>
                    <a:lnTo>
                      <a:pt x="11" y="317"/>
                    </a:lnTo>
                    <a:lnTo>
                      <a:pt x="11" y="307"/>
                    </a:lnTo>
                    <a:lnTo>
                      <a:pt x="12" y="296"/>
                    </a:lnTo>
                    <a:lnTo>
                      <a:pt x="16" y="276"/>
                    </a:lnTo>
                    <a:lnTo>
                      <a:pt x="22" y="256"/>
                    </a:lnTo>
                    <a:lnTo>
                      <a:pt x="29" y="237"/>
                    </a:lnTo>
                    <a:lnTo>
                      <a:pt x="44" y="198"/>
                    </a:lnTo>
                    <a:lnTo>
                      <a:pt x="51" y="179"/>
                    </a:lnTo>
                    <a:lnTo>
                      <a:pt x="57" y="159"/>
                    </a:lnTo>
                    <a:lnTo>
                      <a:pt x="57" y="159"/>
                    </a:lnTo>
                    <a:lnTo>
                      <a:pt x="70" y="120"/>
                    </a:lnTo>
                    <a:lnTo>
                      <a:pt x="81" y="81"/>
                    </a:lnTo>
                    <a:lnTo>
                      <a:pt x="81" y="81"/>
                    </a:lnTo>
                    <a:lnTo>
                      <a:pt x="86" y="62"/>
                    </a:lnTo>
                    <a:lnTo>
                      <a:pt x="91" y="42"/>
                    </a:lnTo>
                    <a:lnTo>
                      <a:pt x="94" y="33"/>
                    </a:lnTo>
                    <a:lnTo>
                      <a:pt x="97" y="25"/>
                    </a:lnTo>
                    <a:lnTo>
                      <a:pt x="103" y="16"/>
                    </a:lnTo>
                    <a:lnTo>
                      <a:pt x="109" y="8"/>
                    </a:lnTo>
                    <a:lnTo>
                      <a:pt x="109" y="8"/>
                    </a:lnTo>
                    <a:lnTo>
                      <a:pt x="110" y="6"/>
                    </a:lnTo>
                    <a:lnTo>
                      <a:pt x="110" y="4"/>
                    </a:lnTo>
                    <a:lnTo>
                      <a:pt x="109" y="3"/>
                    </a:lnTo>
                    <a:lnTo>
                      <a:pt x="108" y="1"/>
                    </a:lnTo>
                    <a:lnTo>
                      <a:pt x="107" y="0"/>
                    </a:lnTo>
                    <a:lnTo>
                      <a:pt x="105" y="0"/>
                    </a:lnTo>
                    <a:lnTo>
                      <a:pt x="104" y="0"/>
                    </a:lnTo>
                    <a:lnTo>
                      <a:pt x="102" y="1"/>
                    </a:lnTo>
                    <a:lnTo>
                      <a:pt x="102" y="1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lumMod val="85000"/>
                    <a:lumOff val="15000"/>
                  </a:schemeClr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pPr marL="0" marR="0" lvl="0" indent="0" defTabSz="121880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399" b="0" i="0" u="none" strike="noStrike" kern="0" cap="none" spc="0" normalizeH="0" baseline="0" noProof="0" dirty="0">
                  <a:ln>
                    <a:noFill/>
                  </a:ln>
                  <a:solidFill>
                    <a:srgbClr val="605448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39" name="chenying0907 909">
                <a:extLst>
                  <a:ext uri="{FF2B5EF4-FFF2-40B4-BE49-F238E27FC236}">
                    <a16:creationId xmlns="" xmlns:a16="http://schemas.microsoft.com/office/drawing/2014/main" id="{1E328D2B-662C-4836-BB00-3CCDE0C581B5}"/>
                  </a:ext>
                </a:extLst>
              </p:cNvPr>
              <p:cNvSpPr/>
              <p:nvPr/>
            </p:nvSpPr>
            <p:spPr bwMode="auto">
              <a:xfrm>
                <a:off x="3403600" y="1430338"/>
                <a:ext cx="41275" cy="182563"/>
              </a:xfrm>
              <a:custGeom>
                <a:avLst/>
                <a:gdLst/>
                <a:ahLst/>
                <a:cxnLst>
                  <a:cxn ang="0">
                    <a:pos x="67" y="4"/>
                  </a:cxn>
                  <a:cxn ang="0">
                    <a:pos x="62" y="52"/>
                  </a:cxn>
                  <a:cxn ang="0">
                    <a:pos x="53" y="99"/>
                  </a:cxn>
                  <a:cxn ang="0">
                    <a:pos x="39" y="171"/>
                  </a:cxn>
                  <a:cxn ang="0">
                    <a:pos x="35" y="193"/>
                  </a:cxn>
                  <a:cxn ang="0">
                    <a:pos x="30" y="215"/>
                  </a:cxn>
                  <a:cxn ang="0">
                    <a:pos x="15" y="255"/>
                  </a:cxn>
                  <a:cxn ang="0">
                    <a:pos x="10" y="277"/>
                  </a:cxn>
                  <a:cxn ang="0">
                    <a:pos x="7" y="294"/>
                  </a:cxn>
                  <a:cxn ang="0">
                    <a:pos x="5" y="310"/>
                  </a:cxn>
                  <a:cxn ang="0">
                    <a:pos x="5" y="325"/>
                  </a:cxn>
                  <a:cxn ang="0">
                    <a:pos x="4" y="335"/>
                  </a:cxn>
                  <a:cxn ang="0">
                    <a:pos x="3" y="337"/>
                  </a:cxn>
                  <a:cxn ang="0">
                    <a:pos x="0" y="340"/>
                  </a:cxn>
                  <a:cxn ang="0">
                    <a:pos x="1" y="343"/>
                  </a:cxn>
                  <a:cxn ang="0">
                    <a:pos x="4" y="345"/>
                  </a:cxn>
                  <a:cxn ang="0">
                    <a:pos x="7" y="345"/>
                  </a:cxn>
                  <a:cxn ang="0">
                    <a:pos x="10" y="342"/>
                  </a:cxn>
                  <a:cxn ang="0">
                    <a:pos x="13" y="334"/>
                  </a:cxn>
                  <a:cxn ang="0">
                    <a:pos x="14" y="318"/>
                  </a:cxn>
                  <a:cxn ang="0">
                    <a:pos x="14" y="310"/>
                  </a:cxn>
                  <a:cxn ang="0">
                    <a:pos x="17" y="285"/>
                  </a:cxn>
                  <a:cxn ang="0">
                    <a:pos x="23" y="260"/>
                  </a:cxn>
                  <a:cxn ang="0">
                    <a:pos x="40" y="213"/>
                  </a:cxn>
                  <a:cxn ang="0">
                    <a:pos x="44" y="201"/>
                  </a:cxn>
                  <a:cxn ang="0">
                    <a:pos x="47" y="176"/>
                  </a:cxn>
                  <a:cxn ang="0">
                    <a:pos x="49" y="163"/>
                  </a:cxn>
                  <a:cxn ang="0">
                    <a:pos x="63" y="107"/>
                  </a:cxn>
                  <a:cxn ang="0">
                    <a:pos x="65" y="93"/>
                  </a:cxn>
                  <a:cxn ang="0">
                    <a:pos x="70" y="52"/>
                  </a:cxn>
                  <a:cxn ang="0">
                    <a:pos x="73" y="28"/>
                  </a:cxn>
                  <a:cxn ang="0">
                    <a:pos x="76" y="4"/>
                  </a:cxn>
                  <a:cxn ang="0">
                    <a:pos x="75" y="2"/>
                  </a:cxn>
                  <a:cxn ang="0">
                    <a:pos x="73" y="0"/>
                  </a:cxn>
                  <a:cxn ang="0">
                    <a:pos x="70" y="0"/>
                  </a:cxn>
                  <a:cxn ang="0">
                    <a:pos x="67" y="2"/>
                  </a:cxn>
                  <a:cxn ang="0">
                    <a:pos x="67" y="4"/>
                  </a:cxn>
                </a:cxnLst>
                <a:rect l="0" t="0" r="r" b="b"/>
                <a:pathLst>
                  <a:path w="76" h="346">
                    <a:moveTo>
                      <a:pt x="67" y="4"/>
                    </a:moveTo>
                    <a:lnTo>
                      <a:pt x="67" y="4"/>
                    </a:lnTo>
                    <a:lnTo>
                      <a:pt x="65" y="28"/>
                    </a:lnTo>
                    <a:lnTo>
                      <a:pt x="62" y="52"/>
                    </a:lnTo>
                    <a:lnTo>
                      <a:pt x="58" y="76"/>
                    </a:lnTo>
                    <a:lnTo>
                      <a:pt x="53" y="99"/>
                    </a:lnTo>
                    <a:lnTo>
                      <a:pt x="43" y="147"/>
                    </a:lnTo>
                    <a:lnTo>
                      <a:pt x="39" y="171"/>
                    </a:lnTo>
                    <a:lnTo>
                      <a:pt x="35" y="193"/>
                    </a:lnTo>
                    <a:lnTo>
                      <a:pt x="35" y="193"/>
                    </a:lnTo>
                    <a:lnTo>
                      <a:pt x="33" y="205"/>
                    </a:lnTo>
                    <a:lnTo>
                      <a:pt x="30" y="215"/>
                    </a:lnTo>
                    <a:lnTo>
                      <a:pt x="22" y="236"/>
                    </a:lnTo>
                    <a:lnTo>
                      <a:pt x="15" y="255"/>
                    </a:lnTo>
                    <a:lnTo>
                      <a:pt x="12" y="267"/>
                    </a:lnTo>
                    <a:lnTo>
                      <a:pt x="10" y="277"/>
                    </a:lnTo>
                    <a:lnTo>
                      <a:pt x="10" y="277"/>
                    </a:lnTo>
                    <a:lnTo>
                      <a:pt x="7" y="294"/>
                    </a:lnTo>
                    <a:lnTo>
                      <a:pt x="6" y="302"/>
                    </a:lnTo>
                    <a:lnTo>
                      <a:pt x="5" y="310"/>
                    </a:lnTo>
                    <a:lnTo>
                      <a:pt x="5" y="310"/>
                    </a:lnTo>
                    <a:lnTo>
                      <a:pt x="5" y="325"/>
                    </a:lnTo>
                    <a:lnTo>
                      <a:pt x="5" y="333"/>
                    </a:lnTo>
                    <a:lnTo>
                      <a:pt x="4" y="335"/>
                    </a:lnTo>
                    <a:lnTo>
                      <a:pt x="3" y="337"/>
                    </a:lnTo>
                    <a:lnTo>
                      <a:pt x="3" y="337"/>
                    </a:lnTo>
                    <a:lnTo>
                      <a:pt x="1" y="338"/>
                    </a:lnTo>
                    <a:lnTo>
                      <a:pt x="0" y="340"/>
                    </a:lnTo>
                    <a:lnTo>
                      <a:pt x="1" y="342"/>
                    </a:lnTo>
                    <a:lnTo>
                      <a:pt x="1" y="343"/>
                    </a:lnTo>
                    <a:lnTo>
                      <a:pt x="2" y="345"/>
                    </a:lnTo>
                    <a:lnTo>
                      <a:pt x="4" y="345"/>
                    </a:lnTo>
                    <a:lnTo>
                      <a:pt x="5" y="346"/>
                    </a:lnTo>
                    <a:lnTo>
                      <a:pt x="7" y="345"/>
                    </a:lnTo>
                    <a:lnTo>
                      <a:pt x="7" y="345"/>
                    </a:lnTo>
                    <a:lnTo>
                      <a:pt x="10" y="342"/>
                    </a:lnTo>
                    <a:lnTo>
                      <a:pt x="12" y="339"/>
                    </a:lnTo>
                    <a:lnTo>
                      <a:pt x="13" y="334"/>
                    </a:lnTo>
                    <a:lnTo>
                      <a:pt x="14" y="329"/>
                    </a:lnTo>
                    <a:lnTo>
                      <a:pt x="14" y="318"/>
                    </a:lnTo>
                    <a:lnTo>
                      <a:pt x="14" y="310"/>
                    </a:lnTo>
                    <a:lnTo>
                      <a:pt x="14" y="310"/>
                    </a:lnTo>
                    <a:lnTo>
                      <a:pt x="15" y="298"/>
                    </a:lnTo>
                    <a:lnTo>
                      <a:pt x="17" y="285"/>
                    </a:lnTo>
                    <a:lnTo>
                      <a:pt x="19" y="273"/>
                    </a:lnTo>
                    <a:lnTo>
                      <a:pt x="23" y="260"/>
                    </a:lnTo>
                    <a:lnTo>
                      <a:pt x="32" y="236"/>
                    </a:lnTo>
                    <a:lnTo>
                      <a:pt x="40" y="213"/>
                    </a:lnTo>
                    <a:lnTo>
                      <a:pt x="40" y="213"/>
                    </a:lnTo>
                    <a:lnTo>
                      <a:pt x="44" y="201"/>
                    </a:lnTo>
                    <a:lnTo>
                      <a:pt x="46" y="188"/>
                    </a:lnTo>
                    <a:lnTo>
                      <a:pt x="47" y="176"/>
                    </a:lnTo>
                    <a:lnTo>
                      <a:pt x="49" y="163"/>
                    </a:lnTo>
                    <a:lnTo>
                      <a:pt x="49" y="163"/>
                    </a:lnTo>
                    <a:lnTo>
                      <a:pt x="56" y="135"/>
                    </a:lnTo>
                    <a:lnTo>
                      <a:pt x="63" y="107"/>
                    </a:lnTo>
                    <a:lnTo>
                      <a:pt x="63" y="107"/>
                    </a:lnTo>
                    <a:lnTo>
                      <a:pt x="65" y="93"/>
                    </a:lnTo>
                    <a:lnTo>
                      <a:pt x="66" y="79"/>
                    </a:lnTo>
                    <a:lnTo>
                      <a:pt x="70" y="52"/>
                    </a:lnTo>
                    <a:lnTo>
                      <a:pt x="70" y="52"/>
                    </a:lnTo>
                    <a:lnTo>
                      <a:pt x="73" y="28"/>
                    </a:lnTo>
                    <a:lnTo>
                      <a:pt x="75" y="17"/>
                    </a:lnTo>
                    <a:lnTo>
                      <a:pt x="76" y="4"/>
                    </a:lnTo>
                    <a:lnTo>
                      <a:pt x="76" y="4"/>
                    </a:lnTo>
                    <a:lnTo>
                      <a:pt x="75" y="2"/>
                    </a:lnTo>
                    <a:lnTo>
                      <a:pt x="74" y="1"/>
                    </a:lnTo>
                    <a:lnTo>
                      <a:pt x="73" y="0"/>
                    </a:lnTo>
                    <a:lnTo>
                      <a:pt x="71" y="0"/>
                    </a:lnTo>
                    <a:lnTo>
                      <a:pt x="70" y="0"/>
                    </a:lnTo>
                    <a:lnTo>
                      <a:pt x="68" y="1"/>
                    </a:lnTo>
                    <a:lnTo>
                      <a:pt x="67" y="2"/>
                    </a:lnTo>
                    <a:lnTo>
                      <a:pt x="67" y="4"/>
                    </a:lnTo>
                    <a:lnTo>
                      <a:pt x="67" y="4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lumMod val="85000"/>
                    <a:lumOff val="15000"/>
                  </a:schemeClr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pPr marL="0" marR="0" lvl="0" indent="0" defTabSz="121880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399" b="0" i="0" u="none" strike="noStrike" kern="0" cap="none" spc="0" normalizeH="0" baseline="0" noProof="0" dirty="0">
                  <a:ln>
                    <a:noFill/>
                  </a:ln>
                  <a:solidFill>
                    <a:srgbClr val="605448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40" name="chenying0907 910">
                <a:extLst>
                  <a:ext uri="{FF2B5EF4-FFF2-40B4-BE49-F238E27FC236}">
                    <a16:creationId xmlns="" xmlns:a16="http://schemas.microsoft.com/office/drawing/2014/main" id="{DCA8A56F-049A-446B-9469-8631760371CF}"/>
                  </a:ext>
                </a:extLst>
              </p:cNvPr>
              <p:cNvSpPr/>
              <p:nvPr/>
            </p:nvSpPr>
            <p:spPr bwMode="auto">
              <a:xfrm>
                <a:off x="3436938" y="1397000"/>
                <a:ext cx="47625" cy="252413"/>
              </a:xfrm>
              <a:custGeom>
                <a:avLst/>
                <a:gdLst/>
                <a:ahLst/>
                <a:cxnLst>
                  <a:cxn ang="0">
                    <a:pos x="80" y="4"/>
                  </a:cxn>
                  <a:cxn ang="0">
                    <a:pos x="80" y="4"/>
                  </a:cxn>
                  <a:cxn ang="0">
                    <a:pos x="78" y="20"/>
                  </a:cxn>
                  <a:cxn ang="0">
                    <a:pos x="76" y="34"/>
                  </a:cxn>
                  <a:cxn ang="0">
                    <a:pos x="69" y="63"/>
                  </a:cxn>
                  <a:cxn ang="0">
                    <a:pos x="54" y="121"/>
                  </a:cxn>
                  <a:cxn ang="0">
                    <a:pos x="54" y="121"/>
                  </a:cxn>
                  <a:cxn ang="0">
                    <a:pos x="40" y="180"/>
                  </a:cxn>
                  <a:cxn ang="0">
                    <a:pos x="26" y="238"/>
                  </a:cxn>
                  <a:cxn ang="0">
                    <a:pos x="26" y="238"/>
                  </a:cxn>
                  <a:cxn ang="0">
                    <a:pos x="23" y="253"/>
                  </a:cxn>
                  <a:cxn ang="0">
                    <a:pos x="21" y="269"/>
                  </a:cxn>
                  <a:cxn ang="0">
                    <a:pos x="19" y="301"/>
                  </a:cxn>
                  <a:cxn ang="0">
                    <a:pos x="16" y="332"/>
                  </a:cxn>
                  <a:cxn ang="0">
                    <a:pos x="15" y="347"/>
                  </a:cxn>
                  <a:cxn ang="0">
                    <a:pos x="12" y="363"/>
                  </a:cxn>
                  <a:cxn ang="0">
                    <a:pos x="12" y="363"/>
                  </a:cxn>
                  <a:cxn ang="0">
                    <a:pos x="8" y="391"/>
                  </a:cxn>
                  <a:cxn ang="0">
                    <a:pos x="4" y="419"/>
                  </a:cxn>
                  <a:cxn ang="0">
                    <a:pos x="2" y="446"/>
                  </a:cxn>
                  <a:cxn ang="0">
                    <a:pos x="0" y="474"/>
                  </a:cxn>
                  <a:cxn ang="0">
                    <a:pos x="0" y="474"/>
                  </a:cxn>
                  <a:cxn ang="0">
                    <a:pos x="0" y="476"/>
                  </a:cxn>
                  <a:cxn ang="0">
                    <a:pos x="1" y="477"/>
                  </a:cxn>
                  <a:cxn ang="0">
                    <a:pos x="3" y="478"/>
                  </a:cxn>
                  <a:cxn ang="0">
                    <a:pos x="4" y="478"/>
                  </a:cxn>
                  <a:cxn ang="0">
                    <a:pos x="6" y="478"/>
                  </a:cxn>
                  <a:cxn ang="0">
                    <a:pos x="8" y="477"/>
                  </a:cxn>
                  <a:cxn ang="0">
                    <a:pos x="9" y="476"/>
                  </a:cxn>
                  <a:cxn ang="0">
                    <a:pos x="9" y="474"/>
                  </a:cxn>
                  <a:cxn ang="0">
                    <a:pos x="9" y="474"/>
                  </a:cxn>
                  <a:cxn ang="0">
                    <a:pos x="11" y="444"/>
                  </a:cxn>
                  <a:cxn ang="0">
                    <a:pos x="14" y="415"/>
                  </a:cxn>
                  <a:cxn ang="0">
                    <a:pos x="18" y="385"/>
                  </a:cxn>
                  <a:cxn ang="0">
                    <a:pos x="23" y="357"/>
                  </a:cxn>
                  <a:cxn ang="0">
                    <a:pos x="23" y="357"/>
                  </a:cxn>
                  <a:cxn ang="0">
                    <a:pos x="25" y="341"/>
                  </a:cxn>
                  <a:cxn ang="0">
                    <a:pos x="28" y="326"/>
                  </a:cxn>
                  <a:cxn ang="0">
                    <a:pos x="30" y="295"/>
                  </a:cxn>
                  <a:cxn ang="0">
                    <a:pos x="33" y="263"/>
                  </a:cxn>
                  <a:cxn ang="0">
                    <a:pos x="35" y="247"/>
                  </a:cxn>
                  <a:cxn ang="0">
                    <a:pos x="38" y="232"/>
                  </a:cxn>
                  <a:cxn ang="0">
                    <a:pos x="38" y="232"/>
                  </a:cxn>
                  <a:cxn ang="0">
                    <a:pos x="51" y="174"/>
                  </a:cxn>
                  <a:cxn ang="0">
                    <a:pos x="66" y="116"/>
                  </a:cxn>
                  <a:cxn ang="0">
                    <a:pos x="66" y="116"/>
                  </a:cxn>
                  <a:cxn ang="0">
                    <a:pos x="79" y="61"/>
                  </a:cxn>
                  <a:cxn ang="0">
                    <a:pos x="85" y="32"/>
                  </a:cxn>
                  <a:cxn ang="0">
                    <a:pos x="90" y="4"/>
                  </a:cxn>
                  <a:cxn ang="0">
                    <a:pos x="90" y="4"/>
                  </a:cxn>
                  <a:cxn ang="0">
                    <a:pos x="90" y="3"/>
                  </a:cxn>
                  <a:cxn ang="0">
                    <a:pos x="88" y="1"/>
                  </a:cxn>
                  <a:cxn ang="0">
                    <a:pos x="87" y="0"/>
                  </a:cxn>
                  <a:cxn ang="0">
                    <a:pos x="85" y="0"/>
                  </a:cxn>
                  <a:cxn ang="0">
                    <a:pos x="82" y="1"/>
                  </a:cxn>
                  <a:cxn ang="0">
                    <a:pos x="81" y="3"/>
                  </a:cxn>
                  <a:cxn ang="0">
                    <a:pos x="80" y="4"/>
                  </a:cxn>
                  <a:cxn ang="0">
                    <a:pos x="80" y="4"/>
                  </a:cxn>
                </a:cxnLst>
                <a:rect l="0" t="0" r="r" b="b"/>
                <a:pathLst>
                  <a:path w="90" h="478">
                    <a:moveTo>
                      <a:pt x="80" y="4"/>
                    </a:moveTo>
                    <a:lnTo>
                      <a:pt x="80" y="4"/>
                    </a:lnTo>
                    <a:lnTo>
                      <a:pt x="78" y="20"/>
                    </a:lnTo>
                    <a:lnTo>
                      <a:pt x="76" y="34"/>
                    </a:lnTo>
                    <a:lnTo>
                      <a:pt x="69" y="63"/>
                    </a:lnTo>
                    <a:lnTo>
                      <a:pt x="54" y="121"/>
                    </a:lnTo>
                    <a:lnTo>
                      <a:pt x="54" y="121"/>
                    </a:lnTo>
                    <a:lnTo>
                      <a:pt x="40" y="180"/>
                    </a:lnTo>
                    <a:lnTo>
                      <a:pt x="26" y="238"/>
                    </a:lnTo>
                    <a:lnTo>
                      <a:pt x="26" y="238"/>
                    </a:lnTo>
                    <a:lnTo>
                      <a:pt x="23" y="253"/>
                    </a:lnTo>
                    <a:lnTo>
                      <a:pt x="21" y="269"/>
                    </a:lnTo>
                    <a:lnTo>
                      <a:pt x="19" y="301"/>
                    </a:lnTo>
                    <a:lnTo>
                      <a:pt x="16" y="332"/>
                    </a:lnTo>
                    <a:lnTo>
                      <a:pt x="15" y="347"/>
                    </a:lnTo>
                    <a:lnTo>
                      <a:pt x="12" y="363"/>
                    </a:lnTo>
                    <a:lnTo>
                      <a:pt x="12" y="363"/>
                    </a:lnTo>
                    <a:lnTo>
                      <a:pt x="8" y="391"/>
                    </a:lnTo>
                    <a:lnTo>
                      <a:pt x="4" y="419"/>
                    </a:lnTo>
                    <a:lnTo>
                      <a:pt x="2" y="446"/>
                    </a:lnTo>
                    <a:lnTo>
                      <a:pt x="0" y="474"/>
                    </a:lnTo>
                    <a:lnTo>
                      <a:pt x="0" y="474"/>
                    </a:lnTo>
                    <a:lnTo>
                      <a:pt x="0" y="476"/>
                    </a:lnTo>
                    <a:lnTo>
                      <a:pt x="1" y="477"/>
                    </a:lnTo>
                    <a:lnTo>
                      <a:pt x="3" y="478"/>
                    </a:lnTo>
                    <a:lnTo>
                      <a:pt x="4" y="478"/>
                    </a:lnTo>
                    <a:lnTo>
                      <a:pt x="6" y="478"/>
                    </a:lnTo>
                    <a:lnTo>
                      <a:pt x="8" y="477"/>
                    </a:lnTo>
                    <a:lnTo>
                      <a:pt x="9" y="476"/>
                    </a:lnTo>
                    <a:lnTo>
                      <a:pt x="9" y="474"/>
                    </a:lnTo>
                    <a:lnTo>
                      <a:pt x="9" y="474"/>
                    </a:lnTo>
                    <a:lnTo>
                      <a:pt x="11" y="444"/>
                    </a:lnTo>
                    <a:lnTo>
                      <a:pt x="14" y="415"/>
                    </a:lnTo>
                    <a:lnTo>
                      <a:pt x="18" y="385"/>
                    </a:lnTo>
                    <a:lnTo>
                      <a:pt x="23" y="357"/>
                    </a:lnTo>
                    <a:lnTo>
                      <a:pt x="23" y="357"/>
                    </a:lnTo>
                    <a:lnTo>
                      <a:pt x="25" y="341"/>
                    </a:lnTo>
                    <a:lnTo>
                      <a:pt x="28" y="326"/>
                    </a:lnTo>
                    <a:lnTo>
                      <a:pt x="30" y="295"/>
                    </a:lnTo>
                    <a:lnTo>
                      <a:pt x="33" y="263"/>
                    </a:lnTo>
                    <a:lnTo>
                      <a:pt x="35" y="247"/>
                    </a:lnTo>
                    <a:lnTo>
                      <a:pt x="38" y="232"/>
                    </a:lnTo>
                    <a:lnTo>
                      <a:pt x="38" y="232"/>
                    </a:lnTo>
                    <a:lnTo>
                      <a:pt x="51" y="174"/>
                    </a:lnTo>
                    <a:lnTo>
                      <a:pt x="66" y="116"/>
                    </a:lnTo>
                    <a:lnTo>
                      <a:pt x="66" y="116"/>
                    </a:lnTo>
                    <a:lnTo>
                      <a:pt x="79" y="61"/>
                    </a:lnTo>
                    <a:lnTo>
                      <a:pt x="85" y="32"/>
                    </a:lnTo>
                    <a:lnTo>
                      <a:pt x="90" y="4"/>
                    </a:lnTo>
                    <a:lnTo>
                      <a:pt x="90" y="4"/>
                    </a:lnTo>
                    <a:lnTo>
                      <a:pt x="90" y="3"/>
                    </a:lnTo>
                    <a:lnTo>
                      <a:pt x="88" y="1"/>
                    </a:lnTo>
                    <a:lnTo>
                      <a:pt x="87" y="0"/>
                    </a:lnTo>
                    <a:lnTo>
                      <a:pt x="85" y="0"/>
                    </a:lnTo>
                    <a:lnTo>
                      <a:pt x="82" y="1"/>
                    </a:lnTo>
                    <a:lnTo>
                      <a:pt x="81" y="3"/>
                    </a:lnTo>
                    <a:lnTo>
                      <a:pt x="80" y="4"/>
                    </a:lnTo>
                    <a:lnTo>
                      <a:pt x="80" y="4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lumMod val="85000"/>
                    <a:lumOff val="15000"/>
                  </a:schemeClr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pPr marL="0" marR="0" lvl="0" indent="0" defTabSz="121880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399" b="0" i="0" u="none" strike="noStrike" kern="0" cap="none" spc="0" normalizeH="0" baseline="0" noProof="0" dirty="0">
                  <a:ln>
                    <a:noFill/>
                  </a:ln>
                  <a:solidFill>
                    <a:srgbClr val="605448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41" name="chenying0907 911">
                <a:extLst>
                  <a:ext uri="{FF2B5EF4-FFF2-40B4-BE49-F238E27FC236}">
                    <a16:creationId xmlns="" xmlns:a16="http://schemas.microsoft.com/office/drawing/2014/main" id="{8D23BB41-5C90-462D-A3A7-A55124E10AE9}"/>
                  </a:ext>
                </a:extLst>
              </p:cNvPr>
              <p:cNvSpPr/>
              <p:nvPr/>
            </p:nvSpPr>
            <p:spPr bwMode="auto">
              <a:xfrm>
                <a:off x="3457575" y="1241425"/>
                <a:ext cx="104775" cy="455613"/>
              </a:xfrm>
              <a:custGeom>
                <a:avLst/>
                <a:gdLst/>
                <a:ahLst/>
                <a:cxnLst>
                  <a:cxn ang="0">
                    <a:pos x="189" y="5"/>
                  </a:cxn>
                  <a:cxn ang="0">
                    <a:pos x="187" y="12"/>
                  </a:cxn>
                  <a:cxn ang="0">
                    <a:pos x="185" y="19"/>
                  </a:cxn>
                  <a:cxn ang="0">
                    <a:pos x="183" y="34"/>
                  </a:cxn>
                  <a:cxn ang="0">
                    <a:pos x="181" y="47"/>
                  </a:cxn>
                  <a:cxn ang="0">
                    <a:pos x="173" y="98"/>
                  </a:cxn>
                  <a:cxn ang="0">
                    <a:pos x="167" y="127"/>
                  </a:cxn>
                  <a:cxn ang="0">
                    <a:pos x="152" y="182"/>
                  </a:cxn>
                  <a:cxn ang="0">
                    <a:pos x="142" y="208"/>
                  </a:cxn>
                  <a:cxn ang="0">
                    <a:pos x="108" y="307"/>
                  </a:cxn>
                  <a:cxn ang="0">
                    <a:pos x="101" y="334"/>
                  </a:cxn>
                  <a:cxn ang="0">
                    <a:pos x="88" y="420"/>
                  </a:cxn>
                  <a:cxn ang="0">
                    <a:pos x="82" y="448"/>
                  </a:cxn>
                  <a:cxn ang="0">
                    <a:pos x="66" y="533"/>
                  </a:cxn>
                  <a:cxn ang="0">
                    <a:pos x="41" y="644"/>
                  </a:cxn>
                  <a:cxn ang="0">
                    <a:pos x="30" y="698"/>
                  </a:cxn>
                  <a:cxn ang="0">
                    <a:pos x="7" y="804"/>
                  </a:cxn>
                  <a:cxn ang="0">
                    <a:pos x="0" y="858"/>
                  </a:cxn>
                  <a:cxn ang="0">
                    <a:pos x="0" y="860"/>
                  </a:cxn>
                  <a:cxn ang="0">
                    <a:pos x="2" y="862"/>
                  </a:cxn>
                  <a:cxn ang="0">
                    <a:pos x="7" y="861"/>
                  </a:cxn>
                  <a:cxn ang="0">
                    <a:pos x="9" y="858"/>
                  </a:cxn>
                  <a:cxn ang="0">
                    <a:pos x="12" y="830"/>
                  </a:cxn>
                  <a:cxn ang="0">
                    <a:pos x="29" y="748"/>
                  </a:cxn>
                  <a:cxn ang="0">
                    <a:pos x="53" y="638"/>
                  </a:cxn>
                  <a:cxn ang="0">
                    <a:pos x="64" y="580"/>
                  </a:cxn>
                  <a:cxn ang="0">
                    <a:pos x="89" y="464"/>
                  </a:cxn>
                  <a:cxn ang="0">
                    <a:pos x="99" y="405"/>
                  </a:cxn>
                  <a:cxn ang="0">
                    <a:pos x="103" y="379"/>
                  </a:cxn>
                  <a:cxn ang="0">
                    <a:pos x="113" y="326"/>
                  </a:cxn>
                  <a:cxn ang="0">
                    <a:pos x="121" y="301"/>
                  </a:cxn>
                  <a:cxn ang="0">
                    <a:pos x="158" y="195"/>
                  </a:cxn>
                  <a:cxn ang="0">
                    <a:pos x="174" y="140"/>
                  </a:cxn>
                  <a:cxn ang="0">
                    <a:pos x="186" y="83"/>
                  </a:cxn>
                  <a:cxn ang="0">
                    <a:pos x="189" y="60"/>
                  </a:cxn>
                  <a:cxn ang="0">
                    <a:pos x="192" y="36"/>
                  </a:cxn>
                  <a:cxn ang="0">
                    <a:pos x="196" y="20"/>
                  </a:cxn>
                  <a:cxn ang="0">
                    <a:pos x="198" y="5"/>
                  </a:cxn>
                  <a:cxn ang="0">
                    <a:pos x="198" y="3"/>
                  </a:cxn>
                  <a:cxn ang="0">
                    <a:pos x="196" y="1"/>
                  </a:cxn>
                  <a:cxn ang="0">
                    <a:pos x="192" y="1"/>
                  </a:cxn>
                  <a:cxn ang="0">
                    <a:pos x="190" y="3"/>
                  </a:cxn>
                  <a:cxn ang="0">
                    <a:pos x="189" y="5"/>
                  </a:cxn>
                </a:cxnLst>
                <a:rect l="0" t="0" r="r" b="b"/>
                <a:pathLst>
                  <a:path w="198" h="862">
                    <a:moveTo>
                      <a:pt x="189" y="5"/>
                    </a:moveTo>
                    <a:lnTo>
                      <a:pt x="189" y="5"/>
                    </a:lnTo>
                    <a:lnTo>
                      <a:pt x="189" y="9"/>
                    </a:lnTo>
                    <a:lnTo>
                      <a:pt x="187" y="12"/>
                    </a:lnTo>
                    <a:lnTo>
                      <a:pt x="186" y="15"/>
                    </a:lnTo>
                    <a:lnTo>
                      <a:pt x="185" y="19"/>
                    </a:lnTo>
                    <a:lnTo>
                      <a:pt x="185" y="19"/>
                    </a:lnTo>
                    <a:lnTo>
                      <a:pt x="183" y="34"/>
                    </a:lnTo>
                    <a:lnTo>
                      <a:pt x="181" y="47"/>
                    </a:lnTo>
                    <a:lnTo>
                      <a:pt x="181" y="47"/>
                    </a:lnTo>
                    <a:lnTo>
                      <a:pt x="178" y="73"/>
                    </a:lnTo>
                    <a:lnTo>
                      <a:pt x="173" y="98"/>
                    </a:lnTo>
                    <a:lnTo>
                      <a:pt x="173" y="98"/>
                    </a:lnTo>
                    <a:lnTo>
                      <a:pt x="167" y="127"/>
                    </a:lnTo>
                    <a:lnTo>
                      <a:pt x="160" y="154"/>
                    </a:lnTo>
                    <a:lnTo>
                      <a:pt x="152" y="182"/>
                    </a:lnTo>
                    <a:lnTo>
                      <a:pt x="142" y="208"/>
                    </a:lnTo>
                    <a:lnTo>
                      <a:pt x="142" y="208"/>
                    </a:lnTo>
                    <a:lnTo>
                      <a:pt x="108" y="307"/>
                    </a:lnTo>
                    <a:lnTo>
                      <a:pt x="108" y="307"/>
                    </a:lnTo>
                    <a:lnTo>
                      <a:pt x="104" y="321"/>
                    </a:lnTo>
                    <a:lnTo>
                      <a:pt x="101" y="334"/>
                    </a:lnTo>
                    <a:lnTo>
                      <a:pt x="96" y="363"/>
                    </a:lnTo>
                    <a:lnTo>
                      <a:pt x="88" y="420"/>
                    </a:lnTo>
                    <a:lnTo>
                      <a:pt x="88" y="420"/>
                    </a:lnTo>
                    <a:lnTo>
                      <a:pt x="82" y="448"/>
                    </a:lnTo>
                    <a:lnTo>
                      <a:pt x="77" y="476"/>
                    </a:lnTo>
                    <a:lnTo>
                      <a:pt x="66" y="533"/>
                    </a:lnTo>
                    <a:lnTo>
                      <a:pt x="54" y="589"/>
                    </a:lnTo>
                    <a:lnTo>
                      <a:pt x="41" y="644"/>
                    </a:lnTo>
                    <a:lnTo>
                      <a:pt x="41" y="644"/>
                    </a:lnTo>
                    <a:lnTo>
                      <a:pt x="30" y="698"/>
                    </a:lnTo>
                    <a:lnTo>
                      <a:pt x="18" y="751"/>
                    </a:lnTo>
                    <a:lnTo>
                      <a:pt x="7" y="804"/>
                    </a:lnTo>
                    <a:lnTo>
                      <a:pt x="3" y="831"/>
                    </a:lnTo>
                    <a:lnTo>
                      <a:pt x="0" y="858"/>
                    </a:lnTo>
                    <a:lnTo>
                      <a:pt x="0" y="858"/>
                    </a:lnTo>
                    <a:lnTo>
                      <a:pt x="0" y="860"/>
                    </a:lnTo>
                    <a:lnTo>
                      <a:pt x="1" y="861"/>
                    </a:lnTo>
                    <a:lnTo>
                      <a:pt x="2" y="862"/>
                    </a:lnTo>
                    <a:lnTo>
                      <a:pt x="4" y="862"/>
                    </a:lnTo>
                    <a:lnTo>
                      <a:pt x="7" y="861"/>
                    </a:lnTo>
                    <a:lnTo>
                      <a:pt x="8" y="860"/>
                    </a:lnTo>
                    <a:lnTo>
                      <a:pt x="9" y="858"/>
                    </a:lnTo>
                    <a:lnTo>
                      <a:pt x="9" y="858"/>
                    </a:lnTo>
                    <a:lnTo>
                      <a:pt x="12" y="830"/>
                    </a:lnTo>
                    <a:lnTo>
                      <a:pt x="17" y="803"/>
                    </a:lnTo>
                    <a:lnTo>
                      <a:pt x="29" y="748"/>
                    </a:lnTo>
                    <a:lnTo>
                      <a:pt x="40" y="693"/>
                    </a:lnTo>
                    <a:lnTo>
                      <a:pt x="53" y="638"/>
                    </a:lnTo>
                    <a:lnTo>
                      <a:pt x="53" y="638"/>
                    </a:lnTo>
                    <a:lnTo>
                      <a:pt x="64" y="580"/>
                    </a:lnTo>
                    <a:lnTo>
                      <a:pt x="77" y="522"/>
                    </a:lnTo>
                    <a:lnTo>
                      <a:pt x="89" y="464"/>
                    </a:lnTo>
                    <a:lnTo>
                      <a:pt x="95" y="435"/>
                    </a:lnTo>
                    <a:lnTo>
                      <a:pt x="99" y="405"/>
                    </a:lnTo>
                    <a:lnTo>
                      <a:pt x="99" y="405"/>
                    </a:lnTo>
                    <a:lnTo>
                      <a:pt x="103" y="379"/>
                    </a:lnTo>
                    <a:lnTo>
                      <a:pt x="107" y="353"/>
                    </a:lnTo>
                    <a:lnTo>
                      <a:pt x="113" y="326"/>
                    </a:lnTo>
                    <a:lnTo>
                      <a:pt x="121" y="301"/>
                    </a:lnTo>
                    <a:lnTo>
                      <a:pt x="121" y="301"/>
                    </a:lnTo>
                    <a:lnTo>
                      <a:pt x="158" y="195"/>
                    </a:lnTo>
                    <a:lnTo>
                      <a:pt x="158" y="195"/>
                    </a:lnTo>
                    <a:lnTo>
                      <a:pt x="166" y="167"/>
                    </a:lnTo>
                    <a:lnTo>
                      <a:pt x="174" y="140"/>
                    </a:lnTo>
                    <a:lnTo>
                      <a:pt x="181" y="112"/>
                    </a:lnTo>
                    <a:lnTo>
                      <a:pt x="186" y="83"/>
                    </a:lnTo>
                    <a:lnTo>
                      <a:pt x="186" y="83"/>
                    </a:lnTo>
                    <a:lnTo>
                      <a:pt x="189" y="60"/>
                    </a:lnTo>
                    <a:lnTo>
                      <a:pt x="190" y="47"/>
                    </a:lnTo>
                    <a:lnTo>
                      <a:pt x="192" y="36"/>
                    </a:lnTo>
                    <a:lnTo>
                      <a:pt x="192" y="36"/>
                    </a:lnTo>
                    <a:lnTo>
                      <a:pt x="196" y="20"/>
                    </a:lnTo>
                    <a:lnTo>
                      <a:pt x="198" y="12"/>
                    </a:lnTo>
                    <a:lnTo>
                      <a:pt x="198" y="5"/>
                    </a:lnTo>
                    <a:lnTo>
                      <a:pt x="198" y="5"/>
                    </a:lnTo>
                    <a:lnTo>
                      <a:pt x="198" y="3"/>
                    </a:lnTo>
                    <a:lnTo>
                      <a:pt x="197" y="2"/>
                    </a:lnTo>
                    <a:lnTo>
                      <a:pt x="196" y="1"/>
                    </a:lnTo>
                    <a:lnTo>
                      <a:pt x="194" y="0"/>
                    </a:lnTo>
                    <a:lnTo>
                      <a:pt x="192" y="1"/>
                    </a:lnTo>
                    <a:lnTo>
                      <a:pt x="191" y="2"/>
                    </a:lnTo>
                    <a:lnTo>
                      <a:pt x="190" y="3"/>
                    </a:lnTo>
                    <a:lnTo>
                      <a:pt x="189" y="5"/>
                    </a:lnTo>
                    <a:lnTo>
                      <a:pt x="189" y="5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lumMod val="85000"/>
                    <a:lumOff val="15000"/>
                  </a:schemeClr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pPr marL="0" marR="0" lvl="0" indent="0" defTabSz="121880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399" b="0" i="0" u="none" strike="noStrike" kern="0" cap="none" spc="0" normalizeH="0" baseline="0" noProof="0" dirty="0">
                  <a:ln>
                    <a:noFill/>
                  </a:ln>
                  <a:solidFill>
                    <a:srgbClr val="605448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42" name="chenying0907 912">
                <a:extLst>
                  <a:ext uri="{FF2B5EF4-FFF2-40B4-BE49-F238E27FC236}">
                    <a16:creationId xmlns="" xmlns:a16="http://schemas.microsoft.com/office/drawing/2014/main" id="{34318A55-BB30-42C4-BF7B-886340802EF3}"/>
                  </a:ext>
                </a:extLst>
              </p:cNvPr>
              <p:cNvSpPr/>
              <p:nvPr/>
            </p:nvSpPr>
            <p:spPr bwMode="auto">
              <a:xfrm>
                <a:off x="3494088" y="1250950"/>
                <a:ext cx="98425" cy="452438"/>
              </a:xfrm>
              <a:custGeom>
                <a:avLst/>
                <a:gdLst/>
                <a:ahLst/>
                <a:cxnLst>
                  <a:cxn ang="0">
                    <a:pos x="175" y="5"/>
                  </a:cxn>
                  <a:cxn ang="0">
                    <a:pos x="174" y="29"/>
                  </a:cxn>
                  <a:cxn ang="0">
                    <a:pos x="159" y="100"/>
                  </a:cxn>
                  <a:cxn ang="0">
                    <a:pos x="150" y="153"/>
                  </a:cxn>
                  <a:cxn ang="0">
                    <a:pos x="141" y="207"/>
                  </a:cxn>
                  <a:cxn ang="0">
                    <a:pos x="121" y="315"/>
                  </a:cxn>
                  <a:cxn ang="0">
                    <a:pos x="104" y="426"/>
                  </a:cxn>
                  <a:cxn ang="0">
                    <a:pos x="99" y="449"/>
                  </a:cxn>
                  <a:cxn ang="0">
                    <a:pos x="93" y="472"/>
                  </a:cxn>
                  <a:cxn ang="0">
                    <a:pos x="91" y="488"/>
                  </a:cxn>
                  <a:cxn ang="0">
                    <a:pos x="81" y="531"/>
                  </a:cxn>
                  <a:cxn ang="0">
                    <a:pos x="51" y="644"/>
                  </a:cxn>
                  <a:cxn ang="0">
                    <a:pos x="44" y="672"/>
                  </a:cxn>
                  <a:cxn ang="0">
                    <a:pos x="19" y="753"/>
                  </a:cxn>
                  <a:cxn ang="0">
                    <a:pos x="13" y="780"/>
                  </a:cxn>
                  <a:cxn ang="0">
                    <a:pos x="7" y="806"/>
                  </a:cxn>
                  <a:cxn ang="0">
                    <a:pos x="0" y="838"/>
                  </a:cxn>
                  <a:cxn ang="0">
                    <a:pos x="0" y="848"/>
                  </a:cxn>
                  <a:cxn ang="0">
                    <a:pos x="1" y="853"/>
                  </a:cxn>
                  <a:cxn ang="0">
                    <a:pos x="4" y="854"/>
                  </a:cxn>
                  <a:cxn ang="0">
                    <a:pos x="7" y="853"/>
                  </a:cxn>
                  <a:cxn ang="0">
                    <a:pos x="9" y="848"/>
                  </a:cxn>
                  <a:cxn ang="0">
                    <a:pos x="10" y="837"/>
                  </a:cxn>
                  <a:cxn ang="0">
                    <a:pos x="18" y="800"/>
                  </a:cxn>
                  <a:cxn ang="0">
                    <a:pos x="23" y="774"/>
                  </a:cxn>
                  <a:cxn ang="0">
                    <a:pos x="30" y="747"/>
                  </a:cxn>
                  <a:cxn ang="0">
                    <a:pos x="63" y="638"/>
                  </a:cxn>
                  <a:cxn ang="0">
                    <a:pos x="92" y="525"/>
                  </a:cxn>
                  <a:cxn ang="0">
                    <a:pos x="98" y="500"/>
                  </a:cxn>
                  <a:cxn ang="0">
                    <a:pos x="102" y="476"/>
                  </a:cxn>
                  <a:cxn ang="0">
                    <a:pos x="109" y="447"/>
                  </a:cxn>
                  <a:cxn ang="0">
                    <a:pos x="115" y="419"/>
                  </a:cxn>
                  <a:cxn ang="0">
                    <a:pos x="131" y="309"/>
                  </a:cxn>
                  <a:cxn ang="0">
                    <a:pos x="151" y="201"/>
                  </a:cxn>
                  <a:cxn ang="0">
                    <a:pos x="160" y="147"/>
                  </a:cxn>
                  <a:cxn ang="0">
                    <a:pos x="170" y="93"/>
                  </a:cxn>
                  <a:cxn ang="0">
                    <a:pos x="183" y="27"/>
                  </a:cxn>
                  <a:cxn ang="0">
                    <a:pos x="185" y="5"/>
                  </a:cxn>
                  <a:cxn ang="0">
                    <a:pos x="184" y="3"/>
                  </a:cxn>
                  <a:cxn ang="0">
                    <a:pos x="182" y="0"/>
                  </a:cxn>
                  <a:cxn ang="0">
                    <a:pos x="178" y="0"/>
                  </a:cxn>
                  <a:cxn ang="0">
                    <a:pos x="176" y="3"/>
                  </a:cxn>
                  <a:cxn ang="0">
                    <a:pos x="175" y="5"/>
                  </a:cxn>
                </a:cxnLst>
                <a:rect l="0" t="0" r="r" b="b"/>
                <a:pathLst>
                  <a:path w="185" h="854">
                    <a:moveTo>
                      <a:pt x="175" y="5"/>
                    </a:moveTo>
                    <a:lnTo>
                      <a:pt x="175" y="5"/>
                    </a:lnTo>
                    <a:lnTo>
                      <a:pt x="175" y="17"/>
                    </a:lnTo>
                    <a:lnTo>
                      <a:pt x="174" y="29"/>
                    </a:lnTo>
                    <a:lnTo>
                      <a:pt x="170" y="52"/>
                    </a:lnTo>
                    <a:lnTo>
                      <a:pt x="159" y="100"/>
                    </a:lnTo>
                    <a:lnTo>
                      <a:pt x="159" y="100"/>
                    </a:lnTo>
                    <a:lnTo>
                      <a:pt x="150" y="153"/>
                    </a:lnTo>
                    <a:lnTo>
                      <a:pt x="141" y="207"/>
                    </a:lnTo>
                    <a:lnTo>
                      <a:pt x="141" y="207"/>
                    </a:lnTo>
                    <a:lnTo>
                      <a:pt x="130" y="261"/>
                    </a:lnTo>
                    <a:lnTo>
                      <a:pt x="121" y="315"/>
                    </a:lnTo>
                    <a:lnTo>
                      <a:pt x="104" y="426"/>
                    </a:lnTo>
                    <a:lnTo>
                      <a:pt x="104" y="426"/>
                    </a:lnTo>
                    <a:lnTo>
                      <a:pt x="101" y="437"/>
                    </a:lnTo>
                    <a:lnTo>
                      <a:pt x="99" y="449"/>
                    </a:lnTo>
                    <a:lnTo>
                      <a:pt x="96" y="461"/>
                    </a:lnTo>
                    <a:lnTo>
                      <a:pt x="93" y="472"/>
                    </a:lnTo>
                    <a:lnTo>
                      <a:pt x="93" y="472"/>
                    </a:lnTo>
                    <a:lnTo>
                      <a:pt x="91" y="488"/>
                    </a:lnTo>
                    <a:lnTo>
                      <a:pt x="88" y="502"/>
                    </a:lnTo>
                    <a:lnTo>
                      <a:pt x="81" y="531"/>
                    </a:lnTo>
                    <a:lnTo>
                      <a:pt x="81" y="531"/>
                    </a:lnTo>
                    <a:lnTo>
                      <a:pt x="51" y="644"/>
                    </a:lnTo>
                    <a:lnTo>
                      <a:pt x="51" y="644"/>
                    </a:lnTo>
                    <a:lnTo>
                      <a:pt x="44" y="672"/>
                    </a:lnTo>
                    <a:lnTo>
                      <a:pt x="35" y="699"/>
                    </a:lnTo>
                    <a:lnTo>
                      <a:pt x="19" y="753"/>
                    </a:lnTo>
                    <a:lnTo>
                      <a:pt x="19" y="753"/>
                    </a:lnTo>
                    <a:lnTo>
                      <a:pt x="13" y="780"/>
                    </a:lnTo>
                    <a:lnTo>
                      <a:pt x="7" y="806"/>
                    </a:lnTo>
                    <a:lnTo>
                      <a:pt x="7" y="806"/>
                    </a:lnTo>
                    <a:lnTo>
                      <a:pt x="2" y="828"/>
                    </a:lnTo>
                    <a:lnTo>
                      <a:pt x="0" y="838"/>
                    </a:lnTo>
                    <a:lnTo>
                      <a:pt x="0" y="848"/>
                    </a:lnTo>
                    <a:lnTo>
                      <a:pt x="0" y="848"/>
                    </a:lnTo>
                    <a:lnTo>
                      <a:pt x="0" y="851"/>
                    </a:lnTo>
                    <a:lnTo>
                      <a:pt x="1" y="853"/>
                    </a:lnTo>
                    <a:lnTo>
                      <a:pt x="2" y="853"/>
                    </a:lnTo>
                    <a:lnTo>
                      <a:pt x="4" y="854"/>
                    </a:lnTo>
                    <a:lnTo>
                      <a:pt x="6" y="853"/>
                    </a:lnTo>
                    <a:lnTo>
                      <a:pt x="7" y="853"/>
                    </a:lnTo>
                    <a:lnTo>
                      <a:pt x="8" y="851"/>
                    </a:lnTo>
                    <a:lnTo>
                      <a:pt x="9" y="848"/>
                    </a:lnTo>
                    <a:lnTo>
                      <a:pt x="9" y="848"/>
                    </a:lnTo>
                    <a:lnTo>
                      <a:pt x="10" y="837"/>
                    </a:lnTo>
                    <a:lnTo>
                      <a:pt x="13" y="825"/>
                    </a:lnTo>
                    <a:lnTo>
                      <a:pt x="18" y="800"/>
                    </a:lnTo>
                    <a:lnTo>
                      <a:pt x="18" y="800"/>
                    </a:lnTo>
                    <a:lnTo>
                      <a:pt x="23" y="774"/>
                    </a:lnTo>
                    <a:lnTo>
                      <a:pt x="30" y="747"/>
                    </a:lnTo>
                    <a:lnTo>
                      <a:pt x="30" y="747"/>
                    </a:lnTo>
                    <a:lnTo>
                      <a:pt x="47" y="693"/>
                    </a:lnTo>
                    <a:lnTo>
                      <a:pt x="63" y="638"/>
                    </a:lnTo>
                    <a:lnTo>
                      <a:pt x="63" y="638"/>
                    </a:lnTo>
                    <a:lnTo>
                      <a:pt x="92" y="525"/>
                    </a:lnTo>
                    <a:lnTo>
                      <a:pt x="92" y="525"/>
                    </a:lnTo>
                    <a:lnTo>
                      <a:pt x="98" y="500"/>
                    </a:lnTo>
                    <a:lnTo>
                      <a:pt x="102" y="476"/>
                    </a:lnTo>
                    <a:lnTo>
                      <a:pt x="102" y="476"/>
                    </a:lnTo>
                    <a:lnTo>
                      <a:pt x="105" y="461"/>
                    </a:lnTo>
                    <a:lnTo>
                      <a:pt x="109" y="447"/>
                    </a:lnTo>
                    <a:lnTo>
                      <a:pt x="112" y="433"/>
                    </a:lnTo>
                    <a:lnTo>
                      <a:pt x="115" y="419"/>
                    </a:lnTo>
                    <a:lnTo>
                      <a:pt x="115" y="419"/>
                    </a:lnTo>
                    <a:lnTo>
                      <a:pt x="131" y="309"/>
                    </a:lnTo>
                    <a:lnTo>
                      <a:pt x="141" y="255"/>
                    </a:lnTo>
                    <a:lnTo>
                      <a:pt x="151" y="201"/>
                    </a:lnTo>
                    <a:lnTo>
                      <a:pt x="151" y="201"/>
                    </a:lnTo>
                    <a:lnTo>
                      <a:pt x="160" y="147"/>
                    </a:lnTo>
                    <a:lnTo>
                      <a:pt x="170" y="93"/>
                    </a:lnTo>
                    <a:lnTo>
                      <a:pt x="170" y="93"/>
                    </a:lnTo>
                    <a:lnTo>
                      <a:pt x="180" y="50"/>
                    </a:lnTo>
                    <a:lnTo>
                      <a:pt x="183" y="27"/>
                    </a:lnTo>
                    <a:lnTo>
                      <a:pt x="184" y="16"/>
                    </a:lnTo>
                    <a:lnTo>
                      <a:pt x="185" y="5"/>
                    </a:lnTo>
                    <a:lnTo>
                      <a:pt x="185" y="5"/>
                    </a:lnTo>
                    <a:lnTo>
                      <a:pt x="184" y="3"/>
                    </a:lnTo>
                    <a:lnTo>
                      <a:pt x="183" y="1"/>
                    </a:lnTo>
                    <a:lnTo>
                      <a:pt x="182" y="0"/>
                    </a:lnTo>
                    <a:lnTo>
                      <a:pt x="180" y="0"/>
                    </a:lnTo>
                    <a:lnTo>
                      <a:pt x="178" y="0"/>
                    </a:lnTo>
                    <a:lnTo>
                      <a:pt x="177" y="1"/>
                    </a:lnTo>
                    <a:lnTo>
                      <a:pt x="176" y="3"/>
                    </a:lnTo>
                    <a:lnTo>
                      <a:pt x="175" y="5"/>
                    </a:lnTo>
                    <a:lnTo>
                      <a:pt x="175" y="5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lumMod val="85000"/>
                    <a:lumOff val="15000"/>
                  </a:schemeClr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pPr marL="0" marR="0" lvl="0" indent="0" defTabSz="121880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399" b="0" i="0" u="none" strike="noStrike" kern="0" cap="none" spc="0" normalizeH="0" baseline="0" noProof="0" dirty="0">
                  <a:ln>
                    <a:noFill/>
                  </a:ln>
                  <a:solidFill>
                    <a:srgbClr val="605448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43" name="chenying0907 913">
                <a:extLst>
                  <a:ext uri="{FF2B5EF4-FFF2-40B4-BE49-F238E27FC236}">
                    <a16:creationId xmlns="" xmlns:a16="http://schemas.microsoft.com/office/drawing/2014/main" id="{7892842C-B37F-4DF9-AEF5-CF9410E9BA84}"/>
                  </a:ext>
                </a:extLst>
              </p:cNvPr>
              <p:cNvSpPr/>
              <p:nvPr/>
            </p:nvSpPr>
            <p:spPr bwMode="auto">
              <a:xfrm>
                <a:off x="3532188" y="1266825"/>
                <a:ext cx="103188" cy="504825"/>
              </a:xfrm>
              <a:custGeom>
                <a:avLst/>
                <a:gdLst/>
                <a:ahLst/>
                <a:cxnLst>
                  <a:cxn ang="0">
                    <a:pos x="185" y="5"/>
                  </a:cxn>
                  <a:cxn ang="0">
                    <a:pos x="181" y="67"/>
                  </a:cxn>
                  <a:cxn ang="0">
                    <a:pos x="169" y="127"/>
                  </a:cxn>
                  <a:cxn ang="0">
                    <a:pos x="153" y="187"/>
                  </a:cxn>
                  <a:cxn ang="0">
                    <a:pos x="136" y="246"/>
                  </a:cxn>
                  <a:cxn ang="0">
                    <a:pos x="129" y="273"/>
                  </a:cxn>
                  <a:cxn ang="0">
                    <a:pos x="124" y="327"/>
                  </a:cxn>
                  <a:cxn ang="0">
                    <a:pos x="123" y="355"/>
                  </a:cxn>
                  <a:cxn ang="0">
                    <a:pos x="118" y="418"/>
                  </a:cxn>
                  <a:cxn ang="0">
                    <a:pos x="108" y="481"/>
                  </a:cxn>
                  <a:cxn ang="0">
                    <a:pos x="101" y="511"/>
                  </a:cxn>
                  <a:cxn ang="0">
                    <a:pos x="74" y="596"/>
                  </a:cxn>
                  <a:cxn ang="0">
                    <a:pos x="65" y="627"/>
                  </a:cxn>
                  <a:cxn ang="0">
                    <a:pos x="53" y="691"/>
                  </a:cxn>
                  <a:cxn ang="0">
                    <a:pos x="47" y="723"/>
                  </a:cxn>
                  <a:cxn ang="0">
                    <a:pos x="23" y="846"/>
                  </a:cxn>
                  <a:cxn ang="0">
                    <a:pos x="20" y="863"/>
                  </a:cxn>
                  <a:cxn ang="0">
                    <a:pos x="14" y="897"/>
                  </a:cxn>
                  <a:cxn ang="0">
                    <a:pos x="9" y="913"/>
                  </a:cxn>
                  <a:cxn ang="0">
                    <a:pos x="6" y="922"/>
                  </a:cxn>
                  <a:cxn ang="0">
                    <a:pos x="1" y="939"/>
                  </a:cxn>
                  <a:cxn ang="0">
                    <a:pos x="0" y="949"/>
                  </a:cxn>
                  <a:cxn ang="0">
                    <a:pos x="2" y="952"/>
                  </a:cxn>
                  <a:cxn ang="0">
                    <a:pos x="6" y="954"/>
                  </a:cxn>
                  <a:cxn ang="0">
                    <a:pos x="9" y="952"/>
                  </a:cxn>
                  <a:cxn ang="0">
                    <a:pos x="11" y="949"/>
                  </a:cxn>
                  <a:cxn ang="0">
                    <a:pos x="12" y="937"/>
                  </a:cxn>
                  <a:cxn ang="0">
                    <a:pos x="18" y="914"/>
                  </a:cxn>
                  <a:cxn ang="0">
                    <a:pos x="21" y="903"/>
                  </a:cxn>
                  <a:cxn ang="0">
                    <a:pos x="33" y="840"/>
                  </a:cxn>
                  <a:cxn ang="0">
                    <a:pos x="47" y="774"/>
                  </a:cxn>
                  <a:cxn ang="0">
                    <a:pos x="59" y="709"/>
                  </a:cxn>
                  <a:cxn ang="0">
                    <a:pos x="71" y="650"/>
                  </a:cxn>
                  <a:cxn ang="0">
                    <a:pos x="85" y="591"/>
                  </a:cxn>
                  <a:cxn ang="0">
                    <a:pos x="94" y="563"/>
                  </a:cxn>
                  <a:cxn ang="0">
                    <a:pos x="105" y="534"/>
                  </a:cxn>
                  <a:cxn ang="0">
                    <a:pos x="114" y="500"/>
                  </a:cxn>
                  <a:cxn ang="0">
                    <a:pos x="120" y="465"/>
                  </a:cxn>
                  <a:cxn ang="0">
                    <a:pos x="128" y="407"/>
                  </a:cxn>
                  <a:cxn ang="0">
                    <a:pos x="135" y="320"/>
                  </a:cxn>
                  <a:cxn ang="0">
                    <a:pos x="143" y="262"/>
                  </a:cxn>
                  <a:cxn ang="0">
                    <a:pos x="150" y="233"/>
                  </a:cxn>
                  <a:cxn ang="0">
                    <a:pos x="167" y="177"/>
                  </a:cxn>
                  <a:cxn ang="0">
                    <a:pos x="181" y="120"/>
                  </a:cxn>
                  <a:cxn ang="0">
                    <a:pos x="191" y="63"/>
                  </a:cxn>
                  <a:cxn ang="0">
                    <a:pos x="196" y="5"/>
                  </a:cxn>
                  <a:cxn ang="0">
                    <a:pos x="195" y="3"/>
                  </a:cxn>
                  <a:cxn ang="0">
                    <a:pos x="192" y="1"/>
                  </a:cxn>
                  <a:cxn ang="0">
                    <a:pos x="188" y="1"/>
                  </a:cxn>
                  <a:cxn ang="0">
                    <a:pos x="186" y="3"/>
                  </a:cxn>
                  <a:cxn ang="0">
                    <a:pos x="185" y="5"/>
                  </a:cxn>
                </a:cxnLst>
                <a:rect l="0" t="0" r="r" b="b"/>
                <a:pathLst>
                  <a:path w="196" h="954">
                    <a:moveTo>
                      <a:pt x="185" y="5"/>
                    </a:moveTo>
                    <a:lnTo>
                      <a:pt x="185" y="5"/>
                    </a:lnTo>
                    <a:lnTo>
                      <a:pt x="184" y="36"/>
                    </a:lnTo>
                    <a:lnTo>
                      <a:pt x="181" y="67"/>
                    </a:lnTo>
                    <a:lnTo>
                      <a:pt x="176" y="97"/>
                    </a:lnTo>
                    <a:lnTo>
                      <a:pt x="169" y="127"/>
                    </a:lnTo>
                    <a:lnTo>
                      <a:pt x="162" y="157"/>
                    </a:lnTo>
                    <a:lnTo>
                      <a:pt x="153" y="187"/>
                    </a:lnTo>
                    <a:lnTo>
                      <a:pt x="136" y="246"/>
                    </a:lnTo>
                    <a:lnTo>
                      <a:pt x="136" y="246"/>
                    </a:lnTo>
                    <a:lnTo>
                      <a:pt x="133" y="261"/>
                    </a:lnTo>
                    <a:lnTo>
                      <a:pt x="129" y="273"/>
                    </a:lnTo>
                    <a:lnTo>
                      <a:pt x="126" y="300"/>
                    </a:lnTo>
                    <a:lnTo>
                      <a:pt x="124" y="327"/>
                    </a:lnTo>
                    <a:lnTo>
                      <a:pt x="123" y="355"/>
                    </a:lnTo>
                    <a:lnTo>
                      <a:pt x="123" y="355"/>
                    </a:lnTo>
                    <a:lnTo>
                      <a:pt x="121" y="386"/>
                    </a:lnTo>
                    <a:lnTo>
                      <a:pt x="118" y="418"/>
                    </a:lnTo>
                    <a:lnTo>
                      <a:pt x="113" y="449"/>
                    </a:lnTo>
                    <a:lnTo>
                      <a:pt x="108" y="481"/>
                    </a:lnTo>
                    <a:lnTo>
                      <a:pt x="108" y="481"/>
                    </a:lnTo>
                    <a:lnTo>
                      <a:pt x="101" y="511"/>
                    </a:lnTo>
                    <a:lnTo>
                      <a:pt x="92" y="538"/>
                    </a:lnTo>
                    <a:lnTo>
                      <a:pt x="74" y="596"/>
                    </a:lnTo>
                    <a:lnTo>
                      <a:pt x="74" y="596"/>
                    </a:lnTo>
                    <a:lnTo>
                      <a:pt x="65" y="627"/>
                    </a:lnTo>
                    <a:lnTo>
                      <a:pt x="58" y="659"/>
                    </a:lnTo>
                    <a:lnTo>
                      <a:pt x="53" y="691"/>
                    </a:lnTo>
                    <a:lnTo>
                      <a:pt x="47" y="723"/>
                    </a:lnTo>
                    <a:lnTo>
                      <a:pt x="47" y="723"/>
                    </a:lnTo>
                    <a:lnTo>
                      <a:pt x="34" y="784"/>
                    </a:lnTo>
                    <a:lnTo>
                      <a:pt x="23" y="846"/>
                    </a:lnTo>
                    <a:lnTo>
                      <a:pt x="23" y="846"/>
                    </a:lnTo>
                    <a:lnTo>
                      <a:pt x="20" y="863"/>
                    </a:lnTo>
                    <a:lnTo>
                      <a:pt x="18" y="880"/>
                    </a:lnTo>
                    <a:lnTo>
                      <a:pt x="14" y="897"/>
                    </a:lnTo>
                    <a:lnTo>
                      <a:pt x="12" y="905"/>
                    </a:lnTo>
                    <a:lnTo>
                      <a:pt x="9" y="913"/>
                    </a:lnTo>
                    <a:lnTo>
                      <a:pt x="9" y="913"/>
                    </a:lnTo>
                    <a:lnTo>
                      <a:pt x="6" y="922"/>
                    </a:lnTo>
                    <a:lnTo>
                      <a:pt x="3" y="931"/>
                    </a:lnTo>
                    <a:lnTo>
                      <a:pt x="1" y="939"/>
                    </a:lnTo>
                    <a:lnTo>
                      <a:pt x="0" y="949"/>
                    </a:lnTo>
                    <a:lnTo>
                      <a:pt x="0" y="949"/>
                    </a:lnTo>
                    <a:lnTo>
                      <a:pt x="1" y="951"/>
                    </a:lnTo>
                    <a:lnTo>
                      <a:pt x="2" y="952"/>
                    </a:lnTo>
                    <a:lnTo>
                      <a:pt x="3" y="953"/>
                    </a:lnTo>
                    <a:lnTo>
                      <a:pt x="6" y="954"/>
                    </a:lnTo>
                    <a:lnTo>
                      <a:pt x="7" y="953"/>
                    </a:lnTo>
                    <a:lnTo>
                      <a:pt x="9" y="952"/>
                    </a:lnTo>
                    <a:lnTo>
                      <a:pt x="10" y="951"/>
                    </a:lnTo>
                    <a:lnTo>
                      <a:pt x="11" y="949"/>
                    </a:lnTo>
                    <a:lnTo>
                      <a:pt x="11" y="949"/>
                    </a:lnTo>
                    <a:lnTo>
                      <a:pt x="12" y="937"/>
                    </a:lnTo>
                    <a:lnTo>
                      <a:pt x="15" y="926"/>
                    </a:lnTo>
                    <a:lnTo>
                      <a:pt x="18" y="914"/>
                    </a:lnTo>
                    <a:lnTo>
                      <a:pt x="21" y="903"/>
                    </a:lnTo>
                    <a:lnTo>
                      <a:pt x="21" y="903"/>
                    </a:lnTo>
                    <a:lnTo>
                      <a:pt x="27" y="871"/>
                    </a:lnTo>
                    <a:lnTo>
                      <a:pt x="33" y="840"/>
                    </a:lnTo>
                    <a:lnTo>
                      <a:pt x="33" y="840"/>
                    </a:lnTo>
                    <a:lnTo>
                      <a:pt x="47" y="774"/>
                    </a:lnTo>
                    <a:lnTo>
                      <a:pt x="53" y="741"/>
                    </a:lnTo>
                    <a:lnTo>
                      <a:pt x="59" y="709"/>
                    </a:lnTo>
                    <a:lnTo>
                      <a:pt x="59" y="709"/>
                    </a:lnTo>
                    <a:lnTo>
                      <a:pt x="71" y="650"/>
                    </a:lnTo>
                    <a:lnTo>
                      <a:pt x="77" y="620"/>
                    </a:lnTo>
                    <a:lnTo>
                      <a:pt x="85" y="591"/>
                    </a:lnTo>
                    <a:lnTo>
                      <a:pt x="85" y="591"/>
                    </a:lnTo>
                    <a:lnTo>
                      <a:pt x="94" y="563"/>
                    </a:lnTo>
                    <a:lnTo>
                      <a:pt x="105" y="534"/>
                    </a:lnTo>
                    <a:lnTo>
                      <a:pt x="105" y="534"/>
                    </a:lnTo>
                    <a:lnTo>
                      <a:pt x="110" y="518"/>
                    </a:lnTo>
                    <a:lnTo>
                      <a:pt x="114" y="500"/>
                    </a:lnTo>
                    <a:lnTo>
                      <a:pt x="120" y="465"/>
                    </a:lnTo>
                    <a:lnTo>
                      <a:pt x="120" y="465"/>
                    </a:lnTo>
                    <a:lnTo>
                      <a:pt x="125" y="436"/>
                    </a:lnTo>
                    <a:lnTo>
                      <a:pt x="128" y="407"/>
                    </a:lnTo>
                    <a:lnTo>
                      <a:pt x="133" y="348"/>
                    </a:lnTo>
                    <a:lnTo>
                      <a:pt x="135" y="320"/>
                    </a:lnTo>
                    <a:lnTo>
                      <a:pt x="138" y="291"/>
                    </a:lnTo>
                    <a:lnTo>
                      <a:pt x="143" y="262"/>
                    </a:lnTo>
                    <a:lnTo>
                      <a:pt x="146" y="247"/>
                    </a:lnTo>
                    <a:lnTo>
                      <a:pt x="150" y="233"/>
                    </a:lnTo>
                    <a:lnTo>
                      <a:pt x="150" y="233"/>
                    </a:lnTo>
                    <a:lnTo>
                      <a:pt x="167" y="177"/>
                    </a:lnTo>
                    <a:lnTo>
                      <a:pt x="174" y="149"/>
                    </a:lnTo>
                    <a:lnTo>
                      <a:pt x="181" y="120"/>
                    </a:lnTo>
                    <a:lnTo>
                      <a:pt x="186" y="92"/>
                    </a:lnTo>
                    <a:lnTo>
                      <a:pt x="191" y="63"/>
                    </a:lnTo>
                    <a:lnTo>
                      <a:pt x="195" y="34"/>
                    </a:lnTo>
                    <a:lnTo>
                      <a:pt x="196" y="5"/>
                    </a:lnTo>
                    <a:lnTo>
                      <a:pt x="196" y="5"/>
                    </a:lnTo>
                    <a:lnTo>
                      <a:pt x="195" y="3"/>
                    </a:lnTo>
                    <a:lnTo>
                      <a:pt x="194" y="1"/>
                    </a:lnTo>
                    <a:lnTo>
                      <a:pt x="192" y="1"/>
                    </a:lnTo>
                    <a:lnTo>
                      <a:pt x="190" y="0"/>
                    </a:lnTo>
                    <a:lnTo>
                      <a:pt x="188" y="1"/>
                    </a:lnTo>
                    <a:lnTo>
                      <a:pt x="187" y="1"/>
                    </a:lnTo>
                    <a:lnTo>
                      <a:pt x="186" y="3"/>
                    </a:lnTo>
                    <a:lnTo>
                      <a:pt x="185" y="5"/>
                    </a:lnTo>
                    <a:lnTo>
                      <a:pt x="185" y="5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lumMod val="85000"/>
                    <a:lumOff val="15000"/>
                  </a:schemeClr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pPr marL="0" marR="0" lvl="0" indent="0" defTabSz="121880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399" b="0" i="0" u="none" strike="noStrike" kern="0" cap="none" spc="0" normalizeH="0" baseline="0" noProof="0" dirty="0">
                  <a:ln>
                    <a:noFill/>
                  </a:ln>
                  <a:solidFill>
                    <a:srgbClr val="605448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44" name="chenying0907 914">
                <a:extLst>
                  <a:ext uri="{FF2B5EF4-FFF2-40B4-BE49-F238E27FC236}">
                    <a16:creationId xmlns="" xmlns:a16="http://schemas.microsoft.com/office/drawing/2014/main" id="{CF66A70F-05EE-4C86-A673-69427303543B}"/>
                  </a:ext>
                </a:extLst>
              </p:cNvPr>
              <p:cNvSpPr/>
              <p:nvPr/>
            </p:nvSpPr>
            <p:spPr bwMode="auto">
              <a:xfrm>
                <a:off x="3570288" y="1301750"/>
                <a:ext cx="96838" cy="488950"/>
              </a:xfrm>
              <a:custGeom>
                <a:avLst/>
                <a:gdLst/>
                <a:ahLst/>
                <a:cxnLst>
                  <a:cxn ang="0">
                    <a:pos x="175" y="5"/>
                  </a:cxn>
                  <a:cxn ang="0">
                    <a:pos x="172" y="13"/>
                  </a:cxn>
                  <a:cxn ang="0">
                    <a:pos x="163" y="30"/>
                  </a:cxn>
                  <a:cxn ang="0">
                    <a:pos x="161" y="39"/>
                  </a:cxn>
                  <a:cxn ang="0">
                    <a:pos x="161" y="62"/>
                  </a:cxn>
                  <a:cxn ang="0">
                    <a:pos x="159" y="87"/>
                  </a:cxn>
                  <a:cxn ang="0">
                    <a:pos x="149" y="148"/>
                  </a:cxn>
                  <a:cxn ang="0">
                    <a:pos x="146" y="164"/>
                  </a:cxn>
                  <a:cxn ang="0">
                    <a:pos x="138" y="193"/>
                  </a:cxn>
                  <a:cxn ang="0">
                    <a:pos x="135" y="207"/>
                  </a:cxn>
                  <a:cxn ang="0">
                    <a:pos x="128" y="268"/>
                  </a:cxn>
                  <a:cxn ang="0">
                    <a:pos x="117" y="361"/>
                  </a:cxn>
                  <a:cxn ang="0">
                    <a:pos x="106" y="422"/>
                  </a:cxn>
                  <a:cxn ang="0">
                    <a:pos x="99" y="452"/>
                  </a:cxn>
                  <a:cxn ang="0">
                    <a:pos x="72" y="538"/>
                  </a:cxn>
                  <a:cxn ang="0">
                    <a:pos x="64" y="568"/>
                  </a:cxn>
                  <a:cxn ang="0">
                    <a:pos x="50" y="630"/>
                  </a:cxn>
                  <a:cxn ang="0">
                    <a:pos x="38" y="691"/>
                  </a:cxn>
                  <a:cxn ang="0">
                    <a:pos x="15" y="809"/>
                  </a:cxn>
                  <a:cxn ang="0">
                    <a:pos x="6" y="865"/>
                  </a:cxn>
                  <a:cxn ang="0">
                    <a:pos x="1" y="906"/>
                  </a:cxn>
                  <a:cxn ang="0">
                    <a:pos x="0" y="921"/>
                  </a:cxn>
                  <a:cxn ang="0">
                    <a:pos x="2" y="924"/>
                  </a:cxn>
                  <a:cxn ang="0">
                    <a:pos x="5" y="925"/>
                  </a:cxn>
                  <a:cxn ang="0">
                    <a:pos x="8" y="924"/>
                  </a:cxn>
                  <a:cxn ang="0">
                    <a:pos x="9" y="921"/>
                  </a:cxn>
                  <a:cxn ang="0">
                    <a:pos x="10" y="906"/>
                  </a:cxn>
                  <a:cxn ang="0">
                    <a:pos x="13" y="875"/>
                  </a:cxn>
                  <a:cxn ang="0">
                    <a:pos x="16" y="862"/>
                  </a:cxn>
                  <a:cxn ang="0">
                    <a:pos x="25" y="803"/>
                  </a:cxn>
                  <a:cxn ang="0">
                    <a:pos x="31" y="774"/>
                  </a:cxn>
                  <a:cxn ang="0">
                    <a:pos x="48" y="685"/>
                  </a:cxn>
                  <a:cxn ang="0">
                    <a:pos x="62" y="623"/>
                  </a:cxn>
                  <a:cxn ang="0">
                    <a:pos x="75" y="560"/>
                  </a:cxn>
                  <a:cxn ang="0">
                    <a:pos x="83" y="531"/>
                  </a:cxn>
                  <a:cxn ang="0">
                    <a:pos x="110" y="446"/>
                  </a:cxn>
                  <a:cxn ang="0">
                    <a:pos x="117" y="417"/>
                  </a:cxn>
                  <a:cxn ang="0">
                    <a:pos x="129" y="355"/>
                  </a:cxn>
                  <a:cxn ang="0">
                    <a:pos x="138" y="262"/>
                  </a:cxn>
                  <a:cxn ang="0">
                    <a:pos x="145" y="201"/>
                  </a:cxn>
                  <a:cxn ang="0">
                    <a:pos x="148" y="186"/>
                  </a:cxn>
                  <a:cxn ang="0">
                    <a:pos x="157" y="157"/>
                  </a:cxn>
                  <a:cxn ang="0">
                    <a:pos x="161" y="143"/>
                  </a:cxn>
                  <a:cxn ang="0">
                    <a:pos x="167" y="94"/>
                  </a:cxn>
                  <a:cxn ang="0">
                    <a:pos x="169" y="70"/>
                  </a:cxn>
                  <a:cxn ang="0">
                    <a:pos x="171" y="45"/>
                  </a:cxn>
                  <a:cxn ang="0">
                    <a:pos x="172" y="36"/>
                  </a:cxn>
                  <a:cxn ang="0">
                    <a:pos x="181" y="17"/>
                  </a:cxn>
                  <a:cxn ang="0">
                    <a:pos x="185" y="7"/>
                  </a:cxn>
                  <a:cxn ang="0">
                    <a:pos x="185" y="5"/>
                  </a:cxn>
                  <a:cxn ang="0">
                    <a:pos x="180" y="1"/>
                  </a:cxn>
                  <a:cxn ang="0">
                    <a:pos x="177" y="1"/>
                  </a:cxn>
                  <a:cxn ang="0">
                    <a:pos x="175" y="5"/>
                  </a:cxn>
                </a:cxnLst>
                <a:rect l="0" t="0" r="r" b="b"/>
                <a:pathLst>
                  <a:path w="185" h="925">
                    <a:moveTo>
                      <a:pt x="175" y="5"/>
                    </a:moveTo>
                    <a:lnTo>
                      <a:pt x="175" y="5"/>
                    </a:lnTo>
                    <a:lnTo>
                      <a:pt x="174" y="9"/>
                    </a:lnTo>
                    <a:lnTo>
                      <a:pt x="172" y="13"/>
                    </a:lnTo>
                    <a:lnTo>
                      <a:pt x="168" y="22"/>
                    </a:lnTo>
                    <a:lnTo>
                      <a:pt x="163" y="30"/>
                    </a:lnTo>
                    <a:lnTo>
                      <a:pt x="162" y="35"/>
                    </a:lnTo>
                    <a:lnTo>
                      <a:pt x="161" y="39"/>
                    </a:lnTo>
                    <a:lnTo>
                      <a:pt x="161" y="39"/>
                    </a:lnTo>
                    <a:lnTo>
                      <a:pt x="161" y="62"/>
                    </a:lnTo>
                    <a:lnTo>
                      <a:pt x="159" y="87"/>
                    </a:lnTo>
                    <a:lnTo>
                      <a:pt x="159" y="87"/>
                    </a:lnTo>
                    <a:lnTo>
                      <a:pt x="155" y="118"/>
                    </a:lnTo>
                    <a:lnTo>
                      <a:pt x="149" y="148"/>
                    </a:lnTo>
                    <a:lnTo>
                      <a:pt x="149" y="148"/>
                    </a:lnTo>
                    <a:lnTo>
                      <a:pt x="146" y="164"/>
                    </a:lnTo>
                    <a:lnTo>
                      <a:pt x="142" y="178"/>
                    </a:lnTo>
                    <a:lnTo>
                      <a:pt x="138" y="193"/>
                    </a:lnTo>
                    <a:lnTo>
                      <a:pt x="135" y="207"/>
                    </a:lnTo>
                    <a:lnTo>
                      <a:pt x="135" y="207"/>
                    </a:lnTo>
                    <a:lnTo>
                      <a:pt x="131" y="238"/>
                    </a:lnTo>
                    <a:lnTo>
                      <a:pt x="128" y="268"/>
                    </a:lnTo>
                    <a:lnTo>
                      <a:pt x="122" y="330"/>
                    </a:lnTo>
                    <a:lnTo>
                      <a:pt x="117" y="361"/>
                    </a:lnTo>
                    <a:lnTo>
                      <a:pt x="112" y="392"/>
                    </a:lnTo>
                    <a:lnTo>
                      <a:pt x="106" y="422"/>
                    </a:lnTo>
                    <a:lnTo>
                      <a:pt x="99" y="452"/>
                    </a:lnTo>
                    <a:lnTo>
                      <a:pt x="99" y="452"/>
                    </a:lnTo>
                    <a:lnTo>
                      <a:pt x="80" y="510"/>
                    </a:lnTo>
                    <a:lnTo>
                      <a:pt x="72" y="538"/>
                    </a:lnTo>
                    <a:lnTo>
                      <a:pt x="64" y="568"/>
                    </a:lnTo>
                    <a:lnTo>
                      <a:pt x="64" y="568"/>
                    </a:lnTo>
                    <a:lnTo>
                      <a:pt x="56" y="599"/>
                    </a:lnTo>
                    <a:lnTo>
                      <a:pt x="50" y="630"/>
                    </a:lnTo>
                    <a:lnTo>
                      <a:pt x="38" y="691"/>
                    </a:lnTo>
                    <a:lnTo>
                      <a:pt x="38" y="691"/>
                    </a:lnTo>
                    <a:lnTo>
                      <a:pt x="25" y="750"/>
                    </a:lnTo>
                    <a:lnTo>
                      <a:pt x="15" y="809"/>
                    </a:lnTo>
                    <a:lnTo>
                      <a:pt x="15" y="809"/>
                    </a:lnTo>
                    <a:lnTo>
                      <a:pt x="6" y="865"/>
                    </a:lnTo>
                    <a:lnTo>
                      <a:pt x="2" y="893"/>
                    </a:lnTo>
                    <a:lnTo>
                      <a:pt x="1" y="906"/>
                    </a:lnTo>
                    <a:lnTo>
                      <a:pt x="0" y="921"/>
                    </a:lnTo>
                    <a:lnTo>
                      <a:pt x="0" y="921"/>
                    </a:lnTo>
                    <a:lnTo>
                      <a:pt x="1" y="923"/>
                    </a:lnTo>
                    <a:lnTo>
                      <a:pt x="2" y="924"/>
                    </a:lnTo>
                    <a:lnTo>
                      <a:pt x="3" y="925"/>
                    </a:lnTo>
                    <a:lnTo>
                      <a:pt x="5" y="925"/>
                    </a:lnTo>
                    <a:lnTo>
                      <a:pt x="7" y="925"/>
                    </a:lnTo>
                    <a:lnTo>
                      <a:pt x="8" y="924"/>
                    </a:lnTo>
                    <a:lnTo>
                      <a:pt x="9" y="923"/>
                    </a:lnTo>
                    <a:lnTo>
                      <a:pt x="9" y="921"/>
                    </a:lnTo>
                    <a:lnTo>
                      <a:pt x="9" y="921"/>
                    </a:lnTo>
                    <a:lnTo>
                      <a:pt x="10" y="906"/>
                    </a:lnTo>
                    <a:lnTo>
                      <a:pt x="11" y="891"/>
                    </a:lnTo>
                    <a:lnTo>
                      <a:pt x="13" y="875"/>
                    </a:lnTo>
                    <a:lnTo>
                      <a:pt x="16" y="862"/>
                    </a:lnTo>
                    <a:lnTo>
                      <a:pt x="16" y="862"/>
                    </a:lnTo>
                    <a:lnTo>
                      <a:pt x="21" y="833"/>
                    </a:lnTo>
                    <a:lnTo>
                      <a:pt x="25" y="803"/>
                    </a:lnTo>
                    <a:lnTo>
                      <a:pt x="25" y="803"/>
                    </a:lnTo>
                    <a:lnTo>
                      <a:pt x="31" y="774"/>
                    </a:lnTo>
                    <a:lnTo>
                      <a:pt x="37" y="744"/>
                    </a:lnTo>
                    <a:lnTo>
                      <a:pt x="48" y="685"/>
                    </a:lnTo>
                    <a:lnTo>
                      <a:pt x="48" y="685"/>
                    </a:lnTo>
                    <a:lnTo>
                      <a:pt x="62" y="623"/>
                    </a:lnTo>
                    <a:lnTo>
                      <a:pt x="68" y="592"/>
                    </a:lnTo>
                    <a:lnTo>
                      <a:pt x="75" y="560"/>
                    </a:lnTo>
                    <a:lnTo>
                      <a:pt x="75" y="560"/>
                    </a:lnTo>
                    <a:lnTo>
                      <a:pt x="83" y="531"/>
                    </a:lnTo>
                    <a:lnTo>
                      <a:pt x="93" y="503"/>
                    </a:lnTo>
                    <a:lnTo>
                      <a:pt x="110" y="446"/>
                    </a:lnTo>
                    <a:lnTo>
                      <a:pt x="110" y="446"/>
                    </a:lnTo>
                    <a:lnTo>
                      <a:pt x="117" y="417"/>
                    </a:lnTo>
                    <a:lnTo>
                      <a:pt x="124" y="386"/>
                    </a:lnTo>
                    <a:lnTo>
                      <a:pt x="129" y="355"/>
                    </a:lnTo>
                    <a:lnTo>
                      <a:pt x="132" y="324"/>
                    </a:lnTo>
                    <a:lnTo>
                      <a:pt x="138" y="262"/>
                    </a:lnTo>
                    <a:lnTo>
                      <a:pt x="141" y="231"/>
                    </a:lnTo>
                    <a:lnTo>
                      <a:pt x="145" y="201"/>
                    </a:lnTo>
                    <a:lnTo>
                      <a:pt x="145" y="201"/>
                    </a:lnTo>
                    <a:lnTo>
                      <a:pt x="148" y="186"/>
                    </a:lnTo>
                    <a:lnTo>
                      <a:pt x="153" y="172"/>
                    </a:lnTo>
                    <a:lnTo>
                      <a:pt x="157" y="157"/>
                    </a:lnTo>
                    <a:lnTo>
                      <a:pt x="161" y="143"/>
                    </a:lnTo>
                    <a:lnTo>
                      <a:pt x="161" y="143"/>
                    </a:lnTo>
                    <a:lnTo>
                      <a:pt x="164" y="119"/>
                    </a:lnTo>
                    <a:lnTo>
                      <a:pt x="167" y="94"/>
                    </a:lnTo>
                    <a:lnTo>
                      <a:pt x="167" y="94"/>
                    </a:lnTo>
                    <a:lnTo>
                      <a:pt x="169" y="70"/>
                    </a:lnTo>
                    <a:lnTo>
                      <a:pt x="171" y="45"/>
                    </a:lnTo>
                    <a:lnTo>
                      <a:pt x="171" y="45"/>
                    </a:lnTo>
                    <a:lnTo>
                      <a:pt x="171" y="40"/>
                    </a:lnTo>
                    <a:lnTo>
                      <a:pt x="172" y="36"/>
                    </a:lnTo>
                    <a:lnTo>
                      <a:pt x="177" y="26"/>
                    </a:lnTo>
                    <a:lnTo>
                      <a:pt x="181" y="17"/>
                    </a:lnTo>
                    <a:lnTo>
                      <a:pt x="183" y="12"/>
                    </a:lnTo>
                    <a:lnTo>
                      <a:pt x="185" y="7"/>
                    </a:lnTo>
                    <a:lnTo>
                      <a:pt x="185" y="7"/>
                    </a:lnTo>
                    <a:lnTo>
                      <a:pt x="185" y="5"/>
                    </a:lnTo>
                    <a:lnTo>
                      <a:pt x="183" y="4"/>
                    </a:lnTo>
                    <a:lnTo>
                      <a:pt x="180" y="1"/>
                    </a:lnTo>
                    <a:lnTo>
                      <a:pt x="179" y="0"/>
                    </a:lnTo>
                    <a:lnTo>
                      <a:pt x="177" y="1"/>
                    </a:lnTo>
                    <a:lnTo>
                      <a:pt x="176" y="3"/>
                    </a:lnTo>
                    <a:lnTo>
                      <a:pt x="175" y="5"/>
                    </a:lnTo>
                    <a:lnTo>
                      <a:pt x="175" y="5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lumMod val="85000"/>
                    <a:lumOff val="15000"/>
                  </a:schemeClr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pPr marL="0" marR="0" lvl="0" indent="0" defTabSz="121880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399" b="0" i="0" u="none" strike="noStrike" kern="0" cap="none" spc="0" normalizeH="0" baseline="0" noProof="0" dirty="0">
                  <a:ln>
                    <a:noFill/>
                  </a:ln>
                  <a:solidFill>
                    <a:srgbClr val="605448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45" name="chenying0907 915">
                <a:extLst>
                  <a:ext uri="{FF2B5EF4-FFF2-40B4-BE49-F238E27FC236}">
                    <a16:creationId xmlns="" xmlns:a16="http://schemas.microsoft.com/office/drawing/2014/main" id="{877025DA-5BA0-44B7-B1BF-586E9F145CAC}"/>
                  </a:ext>
                </a:extLst>
              </p:cNvPr>
              <p:cNvSpPr/>
              <p:nvPr/>
            </p:nvSpPr>
            <p:spPr bwMode="auto">
              <a:xfrm>
                <a:off x="3605213" y="1336675"/>
                <a:ext cx="98425" cy="500063"/>
              </a:xfrm>
              <a:custGeom>
                <a:avLst/>
                <a:gdLst/>
                <a:ahLst/>
                <a:cxnLst>
                  <a:cxn ang="0">
                    <a:pos x="174" y="4"/>
                  </a:cxn>
                  <a:cxn ang="0">
                    <a:pos x="173" y="62"/>
                  </a:cxn>
                  <a:cxn ang="0">
                    <a:pos x="167" y="119"/>
                  </a:cxn>
                  <a:cxn ang="0">
                    <a:pos x="157" y="179"/>
                  </a:cxn>
                  <a:cxn ang="0">
                    <a:pos x="147" y="239"/>
                  </a:cxn>
                  <a:cxn ang="0">
                    <a:pos x="136" y="302"/>
                  </a:cxn>
                  <a:cxn ang="0">
                    <a:pos x="126" y="365"/>
                  </a:cxn>
                  <a:cxn ang="0">
                    <a:pos x="118" y="428"/>
                  </a:cxn>
                  <a:cxn ang="0">
                    <a:pos x="107" y="490"/>
                  </a:cxn>
                  <a:cxn ang="0">
                    <a:pos x="101" y="519"/>
                  </a:cxn>
                  <a:cxn ang="0">
                    <a:pos x="78" y="605"/>
                  </a:cxn>
                  <a:cxn ang="0">
                    <a:pos x="47" y="719"/>
                  </a:cxn>
                  <a:cxn ang="0">
                    <a:pos x="41" y="747"/>
                  </a:cxn>
                  <a:cxn ang="0">
                    <a:pos x="32" y="806"/>
                  </a:cxn>
                  <a:cxn ang="0">
                    <a:pos x="27" y="835"/>
                  </a:cxn>
                  <a:cxn ang="0">
                    <a:pos x="20" y="859"/>
                  </a:cxn>
                  <a:cxn ang="0">
                    <a:pos x="5" y="907"/>
                  </a:cxn>
                  <a:cxn ang="0">
                    <a:pos x="0" y="931"/>
                  </a:cxn>
                  <a:cxn ang="0">
                    <a:pos x="0" y="933"/>
                  </a:cxn>
                  <a:cxn ang="0">
                    <a:pos x="0" y="939"/>
                  </a:cxn>
                  <a:cxn ang="0">
                    <a:pos x="1" y="942"/>
                  </a:cxn>
                  <a:cxn ang="0">
                    <a:pos x="4" y="943"/>
                  </a:cxn>
                  <a:cxn ang="0">
                    <a:pos x="7" y="942"/>
                  </a:cxn>
                  <a:cxn ang="0">
                    <a:pos x="9" y="939"/>
                  </a:cxn>
                  <a:cxn ang="0">
                    <a:pos x="10" y="924"/>
                  </a:cxn>
                  <a:cxn ang="0">
                    <a:pos x="16" y="897"/>
                  </a:cxn>
                  <a:cxn ang="0">
                    <a:pos x="30" y="857"/>
                  </a:cxn>
                  <a:cxn ang="0">
                    <a:pos x="37" y="829"/>
                  </a:cxn>
                  <a:cxn ang="0">
                    <a:pos x="42" y="800"/>
                  </a:cxn>
                  <a:cxn ang="0">
                    <a:pos x="52" y="741"/>
                  </a:cxn>
                  <a:cxn ang="0">
                    <a:pos x="58" y="712"/>
                  </a:cxn>
                  <a:cxn ang="0">
                    <a:pos x="90" y="595"/>
                  </a:cxn>
                  <a:cxn ang="0">
                    <a:pos x="113" y="506"/>
                  </a:cxn>
                  <a:cxn ang="0">
                    <a:pos x="120" y="476"/>
                  </a:cxn>
                  <a:cxn ang="0">
                    <a:pos x="129" y="417"/>
                  </a:cxn>
                  <a:cxn ang="0">
                    <a:pos x="136" y="359"/>
                  </a:cxn>
                  <a:cxn ang="0">
                    <a:pos x="146" y="296"/>
                  </a:cxn>
                  <a:cxn ang="0">
                    <a:pos x="158" y="233"/>
                  </a:cxn>
                  <a:cxn ang="0">
                    <a:pos x="168" y="173"/>
                  </a:cxn>
                  <a:cxn ang="0">
                    <a:pos x="178" y="113"/>
                  </a:cxn>
                  <a:cxn ang="0">
                    <a:pos x="184" y="58"/>
                  </a:cxn>
                  <a:cxn ang="0">
                    <a:pos x="185" y="4"/>
                  </a:cxn>
                  <a:cxn ang="0">
                    <a:pos x="184" y="2"/>
                  </a:cxn>
                  <a:cxn ang="0">
                    <a:pos x="182" y="0"/>
                  </a:cxn>
                  <a:cxn ang="0">
                    <a:pos x="177" y="0"/>
                  </a:cxn>
                  <a:cxn ang="0">
                    <a:pos x="175" y="2"/>
                  </a:cxn>
                  <a:cxn ang="0">
                    <a:pos x="174" y="4"/>
                  </a:cxn>
                </a:cxnLst>
                <a:rect l="0" t="0" r="r" b="b"/>
                <a:pathLst>
                  <a:path w="185" h="943">
                    <a:moveTo>
                      <a:pt x="174" y="4"/>
                    </a:moveTo>
                    <a:lnTo>
                      <a:pt x="174" y="4"/>
                    </a:lnTo>
                    <a:lnTo>
                      <a:pt x="174" y="33"/>
                    </a:lnTo>
                    <a:lnTo>
                      <a:pt x="173" y="62"/>
                    </a:lnTo>
                    <a:lnTo>
                      <a:pt x="171" y="90"/>
                    </a:lnTo>
                    <a:lnTo>
                      <a:pt x="167" y="119"/>
                    </a:lnTo>
                    <a:lnTo>
                      <a:pt x="167" y="119"/>
                    </a:lnTo>
                    <a:lnTo>
                      <a:pt x="157" y="179"/>
                    </a:lnTo>
                    <a:lnTo>
                      <a:pt x="147" y="239"/>
                    </a:lnTo>
                    <a:lnTo>
                      <a:pt x="147" y="239"/>
                    </a:lnTo>
                    <a:lnTo>
                      <a:pt x="142" y="271"/>
                    </a:lnTo>
                    <a:lnTo>
                      <a:pt x="136" y="302"/>
                    </a:lnTo>
                    <a:lnTo>
                      <a:pt x="131" y="334"/>
                    </a:lnTo>
                    <a:lnTo>
                      <a:pt x="126" y="365"/>
                    </a:lnTo>
                    <a:lnTo>
                      <a:pt x="126" y="365"/>
                    </a:lnTo>
                    <a:lnTo>
                      <a:pt x="118" y="428"/>
                    </a:lnTo>
                    <a:lnTo>
                      <a:pt x="112" y="459"/>
                    </a:lnTo>
                    <a:lnTo>
                      <a:pt x="107" y="490"/>
                    </a:lnTo>
                    <a:lnTo>
                      <a:pt x="107" y="490"/>
                    </a:lnTo>
                    <a:lnTo>
                      <a:pt x="101" y="519"/>
                    </a:lnTo>
                    <a:lnTo>
                      <a:pt x="94" y="547"/>
                    </a:lnTo>
                    <a:lnTo>
                      <a:pt x="78" y="605"/>
                    </a:lnTo>
                    <a:lnTo>
                      <a:pt x="62" y="662"/>
                    </a:lnTo>
                    <a:lnTo>
                      <a:pt x="47" y="719"/>
                    </a:lnTo>
                    <a:lnTo>
                      <a:pt x="47" y="719"/>
                    </a:lnTo>
                    <a:lnTo>
                      <a:pt x="41" y="747"/>
                    </a:lnTo>
                    <a:lnTo>
                      <a:pt x="36" y="776"/>
                    </a:lnTo>
                    <a:lnTo>
                      <a:pt x="32" y="806"/>
                    </a:lnTo>
                    <a:lnTo>
                      <a:pt x="27" y="835"/>
                    </a:lnTo>
                    <a:lnTo>
                      <a:pt x="27" y="835"/>
                    </a:lnTo>
                    <a:lnTo>
                      <a:pt x="24" y="848"/>
                    </a:lnTo>
                    <a:lnTo>
                      <a:pt x="20" y="859"/>
                    </a:lnTo>
                    <a:lnTo>
                      <a:pt x="12" y="883"/>
                    </a:lnTo>
                    <a:lnTo>
                      <a:pt x="5" y="907"/>
                    </a:lnTo>
                    <a:lnTo>
                      <a:pt x="2" y="919"/>
                    </a:lnTo>
                    <a:lnTo>
                      <a:pt x="0" y="931"/>
                    </a:lnTo>
                    <a:lnTo>
                      <a:pt x="0" y="931"/>
                    </a:lnTo>
                    <a:lnTo>
                      <a:pt x="0" y="933"/>
                    </a:lnTo>
                    <a:lnTo>
                      <a:pt x="0" y="939"/>
                    </a:lnTo>
                    <a:lnTo>
                      <a:pt x="0" y="939"/>
                    </a:lnTo>
                    <a:lnTo>
                      <a:pt x="0" y="940"/>
                    </a:lnTo>
                    <a:lnTo>
                      <a:pt x="1" y="942"/>
                    </a:lnTo>
                    <a:lnTo>
                      <a:pt x="2" y="943"/>
                    </a:lnTo>
                    <a:lnTo>
                      <a:pt x="4" y="943"/>
                    </a:lnTo>
                    <a:lnTo>
                      <a:pt x="6" y="943"/>
                    </a:lnTo>
                    <a:lnTo>
                      <a:pt x="7" y="942"/>
                    </a:lnTo>
                    <a:lnTo>
                      <a:pt x="8" y="940"/>
                    </a:lnTo>
                    <a:lnTo>
                      <a:pt x="9" y="939"/>
                    </a:lnTo>
                    <a:lnTo>
                      <a:pt x="9" y="939"/>
                    </a:lnTo>
                    <a:lnTo>
                      <a:pt x="10" y="924"/>
                    </a:lnTo>
                    <a:lnTo>
                      <a:pt x="13" y="911"/>
                    </a:lnTo>
                    <a:lnTo>
                      <a:pt x="16" y="897"/>
                    </a:lnTo>
                    <a:lnTo>
                      <a:pt x="21" y="884"/>
                    </a:lnTo>
                    <a:lnTo>
                      <a:pt x="30" y="857"/>
                    </a:lnTo>
                    <a:lnTo>
                      <a:pt x="34" y="843"/>
                    </a:lnTo>
                    <a:lnTo>
                      <a:pt x="37" y="829"/>
                    </a:lnTo>
                    <a:lnTo>
                      <a:pt x="37" y="829"/>
                    </a:lnTo>
                    <a:lnTo>
                      <a:pt x="42" y="800"/>
                    </a:lnTo>
                    <a:lnTo>
                      <a:pt x="47" y="771"/>
                    </a:lnTo>
                    <a:lnTo>
                      <a:pt x="52" y="741"/>
                    </a:lnTo>
                    <a:lnTo>
                      <a:pt x="58" y="712"/>
                    </a:lnTo>
                    <a:lnTo>
                      <a:pt x="58" y="712"/>
                    </a:lnTo>
                    <a:lnTo>
                      <a:pt x="73" y="653"/>
                    </a:lnTo>
                    <a:lnTo>
                      <a:pt x="90" y="595"/>
                    </a:lnTo>
                    <a:lnTo>
                      <a:pt x="106" y="535"/>
                    </a:lnTo>
                    <a:lnTo>
                      <a:pt x="113" y="506"/>
                    </a:lnTo>
                    <a:lnTo>
                      <a:pt x="120" y="476"/>
                    </a:lnTo>
                    <a:lnTo>
                      <a:pt x="120" y="476"/>
                    </a:lnTo>
                    <a:lnTo>
                      <a:pt x="125" y="447"/>
                    </a:lnTo>
                    <a:lnTo>
                      <a:pt x="129" y="417"/>
                    </a:lnTo>
                    <a:lnTo>
                      <a:pt x="136" y="359"/>
                    </a:lnTo>
                    <a:lnTo>
                      <a:pt x="136" y="359"/>
                    </a:lnTo>
                    <a:lnTo>
                      <a:pt x="141" y="327"/>
                    </a:lnTo>
                    <a:lnTo>
                      <a:pt x="146" y="296"/>
                    </a:lnTo>
                    <a:lnTo>
                      <a:pt x="153" y="264"/>
                    </a:lnTo>
                    <a:lnTo>
                      <a:pt x="158" y="233"/>
                    </a:lnTo>
                    <a:lnTo>
                      <a:pt x="158" y="233"/>
                    </a:lnTo>
                    <a:lnTo>
                      <a:pt x="168" y="173"/>
                    </a:lnTo>
                    <a:lnTo>
                      <a:pt x="178" y="113"/>
                    </a:lnTo>
                    <a:lnTo>
                      <a:pt x="178" y="113"/>
                    </a:lnTo>
                    <a:lnTo>
                      <a:pt x="182" y="86"/>
                    </a:lnTo>
                    <a:lnTo>
                      <a:pt x="184" y="58"/>
                    </a:lnTo>
                    <a:lnTo>
                      <a:pt x="184" y="32"/>
                    </a:lnTo>
                    <a:lnTo>
                      <a:pt x="185" y="4"/>
                    </a:lnTo>
                    <a:lnTo>
                      <a:pt x="185" y="4"/>
                    </a:lnTo>
                    <a:lnTo>
                      <a:pt x="184" y="2"/>
                    </a:lnTo>
                    <a:lnTo>
                      <a:pt x="183" y="1"/>
                    </a:lnTo>
                    <a:lnTo>
                      <a:pt x="182" y="0"/>
                    </a:lnTo>
                    <a:lnTo>
                      <a:pt x="180" y="0"/>
                    </a:lnTo>
                    <a:lnTo>
                      <a:pt x="177" y="0"/>
                    </a:lnTo>
                    <a:lnTo>
                      <a:pt x="176" y="1"/>
                    </a:lnTo>
                    <a:lnTo>
                      <a:pt x="175" y="2"/>
                    </a:lnTo>
                    <a:lnTo>
                      <a:pt x="174" y="4"/>
                    </a:lnTo>
                    <a:lnTo>
                      <a:pt x="174" y="4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lumMod val="85000"/>
                    <a:lumOff val="15000"/>
                  </a:schemeClr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pPr marL="0" marR="0" lvl="0" indent="0" defTabSz="121880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399" b="0" i="0" u="none" strike="noStrike" kern="0" cap="none" spc="0" normalizeH="0" baseline="0" noProof="0" dirty="0">
                  <a:ln>
                    <a:noFill/>
                  </a:ln>
                  <a:solidFill>
                    <a:srgbClr val="605448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46" name="chenying0907 916">
                <a:extLst>
                  <a:ext uri="{FF2B5EF4-FFF2-40B4-BE49-F238E27FC236}">
                    <a16:creationId xmlns="" xmlns:a16="http://schemas.microsoft.com/office/drawing/2014/main" id="{C1E13A40-785F-46E9-88D0-9429BB5DDC83}"/>
                  </a:ext>
                </a:extLst>
              </p:cNvPr>
              <p:cNvSpPr/>
              <p:nvPr/>
            </p:nvSpPr>
            <p:spPr bwMode="auto">
              <a:xfrm>
                <a:off x="3649663" y="1366838"/>
                <a:ext cx="90488" cy="492125"/>
              </a:xfrm>
              <a:custGeom>
                <a:avLst/>
                <a:gdLst/>
                <a:ahLst/>
                <a:cxnLst>
                  <a:cxn ang="0">
                    <a:pos x="162" y="5"/>
                  </a:cxn>
                  <a:cxn ang="0">
                    <a:pos x="161" y="67"/>
                  </a:cxn>
                  <a:cxn ang="0">
                    <a:pos x="155" y="128"/>
                  </a:cxn>
                  <a:cxn ang="0">
                    <a:pos x="151" y="156"/>
                  </a:cxn>
                  <a:cxn ang="0">
                    <a:pos x="141" y="214"/>
                  </a:cxn>
                  <a:cxn ang="0">
                    <a:pos x="137" y="243"/>
                  </a:cxn>
                  <a:cxn ang="0">
                    <a:pos x="123" y="335"/>
                  </a:cxn>
                  <a:cxn ang="0">
                    <a:pos x="111" y="397"/>
                  </a:cxn>
                  <a:cxn ang="0">
                    <a:pos x="97" y="457"/>
                  </a:cxn>
                  <a:cxn ang="0">
                    <a:pos x="87" y="487"/>
                  </a:cxn>
                  <a:cxn ang="0">
                    <a:pos x="69" y="543"/>
                  </a:cxn>
                  <a:cxn ang="0">
                    <a:pos x="51" y="599"/>
                  </a:cxn>
                  <a:cxn ang="0">
                    <a:pos x="48" y="614"/>
                  </a:cxn>
                  <a:cxn ang="0">
                    <a:pos x="44" y="658"/>
                  </a:cxn>
                  <a:cxn ang="0">
                    <a:pos x="40" y="702"/>
                  </a:cxn>
                  <a:cxn ang="0">
                    <a:pos x="38" y="717"/>
                  </a:cxn>
                  <a:cxn ang="0">
                    <a:pos x="23" y="796"/>
                  </a:cxn>
                  <a:cxn ang="0">
                    <a:pos x="17" y="822"/>
                  </a:cxn>
                  <a:cxn ang="0">
                    <a:pos x="12" y="846"/>
                  </a:cxn>
                  <a:cxn ang="0">
                    <a:pos x="6" y="898"/>
                  </a:cxn>
                  <a:cxn ang="0">
                    <a:pos x="0" y="924"/>
                  </a:cxn>
                  <a:cxn ang="0">
                    <a:pos x="0" y="926"/>
                  </a:cxn>
                  <a:cxn ang="0">
                    <a:pos x="3" y="928"/>
                  </a:cxn>
                  <a:cxn ang="0">
                    <a:pos x="6" y="929"/>
                  </a:cxn>
                  <a:cxn ang="0">
                    <a:pos x="9" y="928"/>
                  </a:cxn>
                  <a:cxn ang="0">
                    <a:pos x="10" y="926"/>
                  </a:cxn>
                  <a:cxn ang="0">
                    <a:pos x="14" y="902"/>
                  </a:cxn>
                  <a:cxn ang="0">
                    <a:pos x="20" y="855"/>
                  </a:cxn>
                  <a:cxn ang="0">
                    <a:pos x="25" y="831"/>
                  </a:cxn>
                  <a:cxn ang="0">
                    <a:pos x="30" y="805"/>
                  </a:cxn>
                  <a:cxn ang="0">
                    <a:pos x="45" y="727"/>
                  </a:cxn>
                  <a:cxn ang="0">
                    <a:pos x="49" y="698"/>
                  </a:cxn>
                  <a:cxn ang="0">
                    <a:pos x="54" y="640"/>
                  </a:cxn>
                  <a:cxn ang="0">
                    <a:pos x="58" y="610"/>
                  </a:cxn>
                  <a:cxn ang="0">
                    <a:pos x="66" y="580"/>
                  </a:cxn>
                  <a:cxn ang="0">
                    <a:pos x="86" y="519"/>
                  </a:cxn>
                  <a:cxn ang="0">
                    <a:pos x="97" y="490"/>
                  </a:cxn>
                  <a:cxn ang="0">
                    <a:pos x="113" y="431"/>
                  </a:cxn>
                  <a:cxn ang="0">
                    <a:pos x="126" y="372"/>
                  </a:cxn>
                  <a:cxn ang="0">
                    <a:pos x="137" y="312"/>
                  </a:cxn>
                  <a:cxn ang="0">
                    <a:pos x="145" y="252"/>
                  </a:cxn>
                  <a:cxn ang="0">
                    <a:pos x="155" y="186"/>
                  </a:cxn>
                  <a:cxn ang="0">
                    <a:pos x="166" y="121"/>
                  </a:cxn>
                  <a:cxn ang="0">
                    <a:pos x="169" y="92"/>
                  </a:cxn>
                  <a:cxn ang="0">
                    <a:pos x="171" y="34"/>
                  </a:cxn>
                  <a:cxn ang="0">
                    <a:pos x="171" y="5"/>
                  </a:cxn>
                  <a:cxn ang="0">
                    <a:pos x="170" y="1"/>
                  </a:cxn>
                  <a:cxn ang="0">
                    <a:pos x="167" y="0"/>
                  </a:cxn>
                  <a:cxn ang="0">
                    <a:pos x="164" y="1"/>
                  </a:cxn>
                  <a:cxn ang="0">
                    <a:pos x="162" y="5"/>
                  </a:cxn>
                </a:cxnLst>
                <a:rect l="0" t="0" r="r" b="b"/>
                <a:pathLst>
                  <a:path w="171" h="929">
                    <a:moveTo>
                      <a:pt x="162" y="5"/>
                    </a:moveTo>
                    <a:lnTo>
                      <a:pt x="162" y="5"/>
                    </a:lnTo>
                    <a:lnTo>
                      <a:pt x="162" y="36"/>
                    </a:lnTo>
                    <a:lnTo>
                      <a:pt x="161" y="67"/>
                    </a:lnTo>
                    <a:lnTo>
                      <a:pt x="160" y="97"/>
                    </a:lnTo>
                    <a:lnTo>
                      <a:pt x="155" y="128"/>
                    </a:lnTo>
                    <a:lnTo>
                      <a:pt x="155" y="128"/>
                    </a:lnTo>
                    <a:lnTo>
                      <a:pt x="151" y="156"/>
                    </a:lnTo>
                    <a:lnTo>
                      <a:pt x="146" y="185"/>
                    </a:lnTo>
                    <a:lnTo>
                      <a:pt x="141" y="214"/>
                    </a:lnTo>
                    <a:lnTo>
                      <a:pt x="137" y="243"/>
                    </a:lnTo>
                    <a:lnTo>
                      <a:pt x="137" y="243"/>
                    </a:lnTo>
                    <a:lnTo>
                      <a:pt x="129" y="305"/>
                    </a:lnTo>
                    <a:lnTo>
                      <a:pt x="123" y="335"/>
                    </a:lnTo>
                    <a:lnTo>
                      <a:pt x="117" y="366"/>
                    </a:lnTo>
                    <a:lnTo>
                      <a:pt x="111" y="397"/>
                    </a:lnTo>
                    <a:lnTo>
                      <a:pt x="104" y="427"/>
                    </a:lnTo>
                    <a:lnTo>
                      <a:pt x="97" y="457"/>
                    </a:lnTo>
                    <a:lnTo>
                      <a:pt x="87" y="487"/>
                    </a:lnTo>
                    <a:lnTo>
                      <a:pt x="87" y="487"/>
                    </a:lnTo>
                    <a:lnTo>
                      <a:pt x="78" y="515"/>
                    </a:lnTo>
                    <a:lnTo>
                      <a:pt x="69" y="543"/>
                    </a:lnTo>
                    <a:lnTo>
                      <a:pt x="59" y="572"/>
                    </a:lnTo>
                    <a:lnTo>
                      <a:pt x="51" y="599"/>
                    </a:lnTo>
                    <a:lnTo>
                      <a:pt x="51" y="599"/>
                    </a:lnTo>
                    <a:lnTo>
                      <a:pt x="48" y="614"/>
                    </a:lnTo>
                    <a:lnTo>
                      <a:pt x="46" y="628"/>
                    </a:lnTo>
                    <a:lnTo>
                      <a:pt x="44" y="658"/>
                    </a:lnTo>
                    <a:lnTo>
                      <a:pt x="42" y="687"/>
                    </a:lnTo>
                    <a:lnTo>
                      <a:pt x="40" y="702"/>
                    </a:lnTo>
                    <a:lnTo>
                      <a:pt x="38" y="717"/>
                    </a:lnTo>
                    <a:lnTo>
                      <a:pt x="38" y="717"/>
                    </a:lnTo>
                    <a:lnTo>
                      <a:pt x="28" y="769"/>
                    </a:lnTo>
                    <a:lnTo>
                      <a:pt x="23" y="796"/>
                    </a:lnTo>
                    <a:lnTo>
                      <a:pt x="17" y="822"/>
                    </a:lnTo>
                    <a:lnTo>
                      <a:pt x="17" y="822"/>
                    </a:lnTo>
                    <a:lnTo>
                      <a:pt x="15" y="834"/>
                    </a:lnTo>
                    <a:lnTo>
                      <a:pt x="12" y="846"/>
                    </a:lnTo>
                    <a:lnTo>
                      <a:pt x="9" y="872"/>
                    </a:lnTo>
                    <a:lnTo>
                      <a:pt x="6" y="898"/>
                    </a:lnTo>
                    <a:lnTo>
                      <a:pt x="4" y="910"/>
                    </a:lnTo>
                    <a:lnTo>
                      <a:pt x="0" y="924"/>
                    </a:lnTo>
                    <a:lnTo>
                      <a:pt x="0" y="924"/>
                    </a:lnTo>
                    <a:lnTo>
                      <a:pt x="0" y="926"/>
                    </a:lnTo>
                    <a:lnTo>
                      <a:pt x="2" y="927"/>
                    </a:lnTo>
                    <a:lnTo>
                      <a:pt x="3" y="928"/>
                    </a:lnTo>
                    <a:lnTo>
                      <a:pt x="5" y="929"/>
                    </a:lnTo>
                    <a:lnTo>
                      <a:pt x="6" y="929"/>
                    </a:lnTo>
                    <a:lnTo>
                      <a:pt x="8" y="929"/>
                    </a:lnTo>
                    <a:lnTo>
                      <a:pt x="9" y="928"/>
                    </a:lnTo>
                    <a:lnTo>
                      <a:pt x="10" y="926"/>
                    </a:lnTo>
                    <a:lnTo>
                      <a:pt x="10" y="926"/>
                    </a:lnTo>
                    <a:lnTo>
                      <a:pt x="13" y="915"/>
                    </a:lnTo>
                    <a:lnTo>
                      <a:pt x="14" y="902"/>
                    </a:lnTo>
                    <a:lnTo>
                      <a:pt x="17" y="878"/>
                    </a:lnTo>
                    <a:lnTo>
                      <a:pt x="20" y="855"/>
                    </a:lnTo>
                    <a:lnTo>
                      <a:pt x="22" y="842"/>
                    </a:lnTo>
                    <a:lnTo>
                      <a:pt x="25" y="831"/>
                    </a:lnTo>
                    <a:lnTo>
                      <a:pt x="25" y="831"/>
                    </a:lnTo>
                    <a:lnTo>
                      <a:pt x="30" y="805"/>
                    </a:lnTo>
                    <a:lnTo>
                      <a:pt x="36" y="778"/>
                    </a:lnTo>
                    <a:lnTo>
                      <a:pt x="45" y="727"/>
                    </a:lnTo>
                    <a:lnTo>
                      <a:pt x="45" y="727"/>
                    </a:lnTo>
                    <a:lnTo>
                      <a:pt x="49" y="698"/>
                    </a:lnTo>
                    <a:lnTo>
                      <a:pt x="52" y="669"/>
                    </a:lnTo>
                    <a:lnTo>
                      <a:pt x="54" y="640"/>
                    </a:lnTo>
                    <a:lnTo>
                      <a:pt x="58" y="610"/>
                    </a:lnTo>
                    <a:lnTo>
                      <a:pt x="58" y="610"/>
                    </a:lnTo>
                    <a:lnTo>
                      <a:pt x="61" y="595"/>
                    </a:lnTo>
                    <a:lnTo>
                      <a:pt x="66" y="580"/>
                    </a:lnTo>
                    <a:lnTo>
                      <a:pt x="76" y="550"/>
                    </a:lnTo>
                    <a:lnTo>
                      <a:pt x="86" y="519"/>
                    </a:lnTo>
                    <a:lnTo>
                      <a:pt x="97" y="490"/>
                    </a:lnTo>
                    <a:lnTo>
                      <a:pt x="97" y="490"/>
                    </a:lnTo>
                    <a:lnTo>
                      <a:pt x="106" y="461"/>
                    </a:lnTo>
                    <a:lnTo>
                      <a:pt x="113" y="431"/>
                    </a:lnTo>
                    <a:lnTo>
                      <a:pt x="120" y="402"/>
                    </a:lnTo>
                    <a:lnTo>
                      <a:pt x="126" y="372"/>
                    </a:lnTo>
                    <a:lnTo>
                      <a:pt x="132" y="342"/>
                    </a:lnTo>
                    <a:lnTo>
                      <a:pt x="137" y="312"/>
                    </a:lnTo>
                    <a:lnTo>
                      <a:pt x="145" y="252"/>
                    </a:lnTo>
                    <a:lnTo>
                      <a:pt x="145" y="252"/>
                    </a:lnTo>
                    <a:lnTo>
                      <a:pt x="149" y="219"/>
                    </a:lnTo>
                    <a:lnTo>
                      <a:pt x="155" y="186"/>
                    </a:lnTo>
                    <a:lnTo>
                      <a:pt x="161" y="154"/>
                    </a:lnTo>
                    <a:lnTo>
                      <a:pt x="166" y="121"/>
                    </a:lnTo>
                    <a:lnTo>
                      <a:pt x="166" y="121"/>
                    </a:lnTo>
                    <a:lnTo>
                      <a:pt x="169" y="92"/>
                    </a:lnTo>
                    <a:lnTo>
                      <a:pt x="171" y="63"/>
                    </a:lnTo>
                    <a:lnTo>
                      <a:pt x="171" y="34"/>
                    </a:lnTo>
                    <a:lnTo>
                      <a:pt x="171" y="5"/>
                    </a:lnTo>
                    <a:lnTo>
                      <a:pt x="171" y="5"/>
                    </a:lnTo>
                    <a:lnTo>
                      <a:pt x="171" y="2"/>
                    </a:lnTo>
                    <a:lnTo>
                      <a:pt x="170" y="1"/>
                    </a:lnTo>
                    <a:lnTo>
                      <a:pt x="168" y="0"/>
                    </a:lnTo>
                    <a:lnTo>
                      <a:pt x="167" y="0"/>
                    </a:lnTo>
                    <a:lnTo>
                      <a:pt x="165" y="0"/>
                    </a:lnTo>
                    <a:lnTo>
                      <a:pt x="164" y="1"/>
                    </a:lnTo>
                    <a:lnTo>
                      <a:pt x="163" y="2"/>
                    </a:lnTo>
                    <a:lnTo>
                      <a:pt x="162" y="5"/>
                    </a:lnTo>
                    <a:lnTo>
                      <a:pt x="162" y="5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lumMod val="85000"/>
                    <a:lumOff val="15000"/>
                  </a:schemeClr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pPr marL="0" marR="0" lvl="0" indent="0" defTabSz="121880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399" b="0" i="0" u="none" strike="noStrike" kern="0" cap="none" spc="0" normalizeH="0" baseline="0" noProof="0" dirty="0">
                  <a:ln>
                    <a:noFill/>
                  </a:ln>
                  <a:solidFill>
                    <a:srgbClr val="605448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47" name="chenying0907 917">
                <a:extLst>
                  <a:ext uri="{FF2B5EF4-FFF2-40B4-BE49-F238E27FC236}">
                    <a16:creationId xmlns="" xmlns:a16="http://schemas.microsoft.com/office/drawing/2014/main" id="{7D7D2A6E-0CC6-451D-9DE4-2159582B579B}"/>
                  </a:ext>
                </a:extLst>
              </p:cNvPr>
              <p:cNvSpPr/>
              <p:nvPr/>
            </p:nvSpPr>
            <p:spPr bwMode="auto">
              <a:xfrm>
                <a:off x="3692525" y="1401763"/>
                <a:ext cx="90488" cy="436563"/>
              </a:xfrm>
              <a:custGeom>
                <a:avLst/>
                <a:gdLst/>
                <a:ahLst/>
                <a:cxnLst>
                  <a:cxn ang="0">
                    <a:pos x="161" y="5"/>
                  </a:cxn>
                  <a:cxn ang="0">
                    <a:pos x="157" y="61"/>
                  </a:cxn>
                  <a:cxn ang="0">
                    <a:pos x="148" y="118"/>
                  </a:cxn>
                  <a:cxn ang="0">
                    <a:pos x="143" y="143"/>
                  </a:cxn>
                  <a:cxn ang="0">
                    <a:pos x="130" y="192"/>
                  </a:cxn>
                  <a:cxn ang="0">
                    <a:pos x="126" y="216"/>
                  </a:cxn>
                  <a:cxn ang="0">
                    <a:pos x="124" y="236"/>
                  </a:cxn>
                  <a:cxn ang="0">
                    <a:pos x="124" y="257"/>
                  </a:cxn>
                  <a:cxn ang="0">
                    <a:pos x="120" y="285"/>
                  </a:cxn>
                  <a:cxn ang="0">
                    <a:pos x="115" y="314"/>
                  </a:cxn>
                  <a:cxn ang="0">
                    <a:pos x="97" y="395"/>
                  </a:cxn>
                  <a:cxn ang="0">
                    <a:pos x="93" y="422"/>
                  </a:cxn>
                  <a:cxn ang="0">
                    <a:pos x="88" y="472"/>
                  </a:cxn>
                  <a:cxn ang="0">
                    <a:pos x="82" y="520"/>
                  </a:cxn>
                  <a:cxn ang="0">
                    <a:pos x="74" y="547"/>
                  </a:cxn>
                  <a:cxn ang="0">
                    <a:pos x="56" y="599"/>
                  </a:cxn>
                  <a:cxn ang="0">
                    <a:pos x="47" y="624"/>
                  </a:cxn>
                  <a:cxn ang="0">
                    <a:pos x="24" y="696"/>
                  </a:cxn>
                  <a:cxn ang="0">
                    <a:pos x="10" y="745"/>
                  </a:cxn>
                  <a:cxn ang="0">
                    <a:pos x="2" y="795"/>
                  </a:cxn>
                  <a:cxn ang="0">
                    <a:pos x="0" y="820"/>
                  </a:cxn>
                  <a:cxn ang="0">
                    <a:pos x="2" y="823"/>
                  </a:cxn>
                  <a:cxn ang="0">
                    <a:pos x="5" y="825"/>
                  </a:cxn>
                  <a:cxn ang="0">
                    <a:pos x="8" y="823"/>
                  </a:cxn>
                  <a:cxn ang="0">
                    <a:pos x="9" y="820"/>
                  </a:cxn>
                  <a:cxn ang="0">
                    <a:pos x="11" y="794"/>
                  </a:cxn>
                  <a:cxn ang="0">
                    <a:pos x="21" y="743"/>
                  </a:cxn>
                  <a:cxn ang="0">
                    <a:pos x="34" y="693"/>
                  </a:cxn>
                  <a:cxn ang="0">
                    <a:pos x="58" y="618"/>
                  </a:cxn>
                  <a:cxn ang="0">
                    <a:pos x="66" y="594"/>
                  </a:cxn>
                  <a:cxn ang="0">
                    <a:pos x="84" y="547"/>
                  </a:cxn>
                  <a:cxn ang="0">
                    <a:pos x="90" y="522"/>
                  </a:cxn>
                  <a:cxn ang="0">
                    <a:pos x="95" y="496"/>
                  </a:cxn>
                  <a:cxn ang="0">
                    <a:pos x="100" y="443"/>
                  </a:cxn>
                  <a:cxn ang="0">
                    <a:pos x="103" y="416"/>
                  </a:cxn>
                  <a:cxn ang="0">
                    <a:pos x="113" y="366"/>
                  </a:cxn>
                  <a:cxn ang="0">
                    <a:pos x="123" y="316"/>
                  </a:cxn>
                  <a:cxn ang="0">
                    <a:pos x="133" y="266"/>
                  </a:cxn>
                  <a:cxn ang="0">
                    <a:pos x="134" y="253"/>
                  </a:cxn>
                  <a:cxn ang="0">
                    <a:pos x="134" y="226"/>
                  </a:cxn>
                  <a:cxn ang="0">
                    <a:pos x="136" y="212"/>
                  </a:cxn>
                  <a:cxn ang="0">
                    <a:pos x="147" y="162"/>
                  </a:cxn>
                  <a:cxn ang="0">
                    <a:pos x="159" y="112"/>
                  </a:cxn>
                  <a:cxn ang="0">
                    <a:pos x="163" y="85"/>
                  </a:cxn>
                  <a:cxn ang="0">
                    <a:pos x="169" y="32"/>
                  </a:cxn>
                  <a:cxn ang="0">
                    <a:pos x="170" y="5"/>
                  </a:cxn>
                  <a:cxn ang="0">
                    <a:pos x="169" y="1"/>
                  </a:cxn>
                  <a:cxn ang="0">
                    <a:pos x="166" y="0"/>
                  </a:cxn>
                  <a:cxn ang="0">
                    <a:pos x="163" y="1"/>
                  </a:cxn>
                  <a:cxn ang="0">
                    <a:pos x="161" y="5"/>
                  </a:cxn>
                </a:cxnLst>
                <a:rect l="0" t="0" r="r" b="b"/>
                <a:pathLst>
                  <a:path w="170" h="825">
                    <a:moveTo>
                      <a:pt x="161" y="5"/>
                    </a:moveTo>
                    <a:lnTo>
                      <a:pt x="161" y="5"/>
                    </a:lnTo>
                    <a:lnTo>
                      <a:pt x="160" y="34"/>
                    </a:lnTo>
                    <a:lnTo>
                      <a:pt x="157" y="61"/>
                    </a:lnTo>
                    <a:lnTo>
                      <a:pt x="153" y="90"/>
                    </a:lnTo>
                    <a:lnTo>
                      <a:pt x="148" y="118"/>
                    </a:lnTo>
                    <a:lnTo>
                      <a:pt x="148" y="118"/>
                    </a:lnTo>
                    <a:lnTo>
                      <a:pt x="143" y="143"/>
                    </a:lnTo>
                    <a:lnTo>
                      <a:pt x="136" y="168"/>
                    </a:lnTo>
                    <a:lnTo>
                      <a:pt x="130" y="192"/>
                    </a:lnTo>
                    <a:lnTo>
                      <a:pt x="126" y="216"/>
                    </a:lnTo>
                    <a:lnTo>
                      <a:pt x="126" y="216"/>
                    </a:lnTo>
                    <a:lnTo>
                      <a:pt x="124" y="227"/>
                    </a:lnTo>
                    <a:lnTo>
                      <a:pt x="124" y="236"/>
                    </a:lnTo>
                    <a:lnTo>
                      <a:pt x="124" y="257"/>
                    </a:lnTo>
                    <a:lnTo>
                      <a:pt x="124" y="257"/>
                    </a:lnTo>
                    <a:lnTo>
                      <a:pt x="123" y="271"/>
                    </a:lnTo>
                    <a:lnTo>
                      <a:pt x="120" y="285"/>
                    </a:lnTo>
                    <a:lnTo>
                      <a:pt x="115" y="314"/>
                    </a:lnTo>
                    <a:lnTo>
                      <a:pt x="115" y="314"/>
                    </a:lnTo>
                    <a:lnTo>
                      <a:pt x="102" y="367"/>
                    </a:lnTo>
                    <a:lnTo>
                      <a:pt x="97" y="395"/>
                    </a:lnTo>
                    <a:lnTo>
                      <a:pt x="93" y="422"/>
                    </a:lnTo>
                    <a:lnTo>
                      <a:pt x="93" y="422"/>
                    </a:lnTo>
                    <a:lnTo>
                      <a:pt x="91" y="447"/>
                    </a:lnTo>
                    <a:lnTo>
                      <a:pt x="88" y="472"/>
                    </a:lnTo>
                    <a:lnTo>
                      <a:pt x="86" y="495"/>
                    </a:lnTo>
                    <a:lnTo>
                      <a:pt x="82" y="520"/>
                    </a:lnTo>
                    <a:lnTo>
                      <a:pt x="82" y="520"/>
                    </a:lnTo>
                    <a:lnTo>
                      <a:pt x="74" y="547"/>
                    </a:lnTo>
                    <a:lnTo>
                      <a:pt x="65" y="573"/>
                    </a:lnTo>
                    <a:lnTo>
                      <a:pt x="56" y="599"/>
                    </a:lnTo>
                    <a:lnTo>
                      <a:pt x="47" y="624"/>
                    </a:lnTo>
                    <a:lnTo>
                      <a:pt x="47" y="624"/>
                    </a:lnTo>
                    <a:lnTo>
                      <a:pt x="31" y="672"/>
                    </a:lnTo>
                    <a:lnTo>
                      <a:pt x="24" y="696"/>
                    </a:lnTo>
                    <a:lnTo>
                      <a:pt x="17" y="720"/>
                    </a:lnTo>
                    <a:lnTo>
                      <a:pt x="10" y="745"/>
                    </a:lnTo>
                    <a:lnTo>
                      <a:pt x="5" y="770"/>
                    </a:lnTo>
                    <a:lnTo>
                      <a:pt x="2" y="795"/>
                    </a:lnTo>
                    <a:lnTo>
                      <a:pt x="0" y="820"/>
                    </a:lnTo>
                    <a:lnTo>
                      <a:pt x="0" y="820"/>
                    </a:lnTo>
                    <a:lnTo>
                      <a:pt x="1" y="822"/>
                    </a:lnTo>
                    <a:lnTo>
                      <a:pt x="2" y="823"/>
                    </a:lnTo>
                    <a:lnTo>
                      <a:pt x="3" y="824"/>
                    </a:lnTo>
                    <a:lnTo>
                      <a:pt x="5" y="825"/>
                    </a:lnTo>
                    <a:lnTo>
                      <a:pt x="6" y="824"/>
                    </a:lnTo>
                    <a:lnTo>
                      <a:pt x="8" y="823"/>
                    </a:lnTo>
                    <a:lnTo>
                      <a:pt x="9" y="822"/>
                    </a:lnTo>
                    <a:lnTo>
                      <a:pt x="9" y="820"/>
                    </a:lnTo>
                    <a:lnTo>
                      <a:pt x="9" y="820"/>
                    </a:lnTo>
                    <a:lnTo>
                      <a:pt x="11" y="794"/>
                    </a:lnTo>
                    <a:lnTo>
                      <a:pt x="15" y="769"/>
                    </a:lnTo>
                    <a:lnTo>
                      <a:pt x="21" y="743"/>
                    </a:lnTo>
                    <a:lnTo>
                      <a:pt x="27" y="717"/>
                    </a:lnTo>
                    <a:lnTo>
                      <a:pt x="34" y="693"/>
                    </a:lnTo>
                    <a:lnTo>
                      <a:pt x="42" y="668"/>
                    </a:lnTo>
                    <a:lnTo>
                      <a:pt x="58" y="618"/>
                    </a:lnTo>
                    <a:lnTo>
                      <a:pt x="58" y="618"/>
                    </a:lnTo>
                    <a:lnTo>
                      <a:pt x="66" y="594"/>
                    </a:lnTo>
                    <a:lnTo>
                      <a:pt x="75" y="571"/>
                    </a:lnTo>
                    <a:lnTo>
                      <a:pt x="84" y="547"/>
                    </a:lnTo>
                    <a:lnTo>
                      <a:pt x="90" y="522"/>
                    </a:lnTo>
                    <a:lnTo>
                      <a:pt x="90" y="522"/>
                    </a:lnTo>
                    <a:lnTo>
                      <a:pt x="93" y="510"/>
                    </a:lnTo>
                    <a:lnTo>
                      <a:pt x="95" y="496"/>
                    </a:lnTo>
                    <a:lnTo>
                      <a:pt x="98" y="469"/>
                    </a:lnTo>
                    <a:lnTo>
                      <a:pt x="100" y="443"/>
                    </a:lnTo>
                    <a:lnTo>
                      <a:pt x="103" y="416"/>
                    </a:lnTo>
                    <a:lnTo>
                      <a:pt x="103" y="416"/>
                    </a:lnTo>
                    <a:lnTo>
                      <a:pt x="107" y="391"/>
                    </a:lnTo>
                    <a:lnTo>
                      <a:pt x="113" y="366"/>
                    </a:lnTo>
                    <a:lnTo>
                      <a:pt x="123" y="316"/>
                    </a:lnTo>
                    <a:lnTo>
                      <a:pt x="123" y="316"/>
                    </a:lnTo>
                    <a:lnTo>
                      <a:pt x="128" y="291"/>
                    </a:lnTo>
                    <a:lnTo>
                      <a:pt x="133" y="266"/>
                    </a:lnTo>
                    <a:lnTo>
                      <a:pt x="133" y="266"/>
                    </a:lnTo>
                    <a:lnTo>
                      <a:pt x="134" y="253"/>
                    </a:lnTo>
                    <a:lnTo>
                      <a:pt x="134" y="239"/>
                    </a:lnTo>
                    <a:lnTo>
                      <a:pt x="134" y="226"/>
                    </a:lnTo>
                    <a:lnTo>
                      <a:pt x="136" y="212"/>
                    </a:lnTo>
                    <a:lnTo>
                      <a:pt x="136" y="212"/>
                    </a:lnTo>
                    <a:lnTo>
                      <a:pt x="141" y="186"/>
                    </a:lnTo>
                    <a:lnTo>
                      <a:pt x="147" y="162"/>
                    </a:lnTo>
                    <a:lnTo>
                      <a:pt x="153" y="137"/>
                    </a:lnTo>
                    <a:lnTo>
                      <a:pt x="159" y="112"/>
                    </a:lnTo>
                    <a:lnTo>
                      <a:pt x="159" y="112"/>
                    </a:lnTo>
                    <a:lnTo>
                      <a:pt x="163" y="85"/>
                    </a:lnTo>
                    <a:lnTo>
                      <a:pt x="167" y="58"/>
                    </a:lnTo>
                    <a:lnTo>
                      <a:pt x="169" y="32"/>
                    </a:lnTo>
                    <a:lnTo>
                      <a:pt x="170" y="5"/>
                    </a:lnTo>
                    <a:lnTo>
                      <a:pt x="170" y="5"/>
                    </a:lnTo>
                    <a:lnTo>
                      <a:pt x="170" y="3"/>
                    </a:lnTo>
                    <a:lnTo>
                      <a:pt x="169" y="1"/>
                    </a:lnTo>
                    <a:lnTo>
                      <a:pt x="168" y="0"/>
                    </a:lnTo>
                    <a:lnTo>
                      <a:pt x="166" y="0"/>
                    </a:lnTo>
                    <a:lnTo>
                      <a:pt x="164" y="0"/>
                    </a:lnTo>
                    <a:lnTo>
                      <a:pt x="163" y="1"/>
                    </a:lnTo>
                    <a:lnTo>
                      <a:pt x="162" y="3"/>
                    </a:lnTo>
                    <a:lnTo>
                      <a:pt x="161" y="5"/>
                    </a:lnTo>
                    <a:lnTo>
                      <a:pt x="161" y="5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lumMod val="85000"/>
                    <a:lumOff val="15000"/>
                  </a:schemeClr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pPr marL="0" marR="0" lvl="0" indent="0" defTabSz="121880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399" b="0" i="0" u="none" strike="noStrike" kern="0" cap="none" spc="0" normalizeH="0" baseline="0" noProof="0" dirty="0">
                  <a:ln>
                    <a:noFill/>
                  </a:ln>
                  <a:solidFill>
                    <a:srgbClr val="605448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48" name="chenying0907 918">
                <a:extLst>
                  <a:ext uri="{FF2B5EF4-FFF2-40B4-BE49-F238E27FC236}">
                    <a16:creationId xmlns="" xmlns:a16="http://schemas.microsoft.com/office/drawing/2014/main" id="{004D842C-1638-471F-AE76-4034D404921D}"/>
                  </a:ext>
                </a:extLst>
              </p:cNvPr>
              <p:cNvSpPr/>
              <p:nvPr/>
            </p:nvSpPr>
            <p:spPr bwMode="auto">
              <a:xfrm>
                <a:off x="3751263" y="1443038"/>
                <a:ext cx="66675" cy="360363"/>
              </a:xfrm>
              <a:custGeom>
                <a:avLst/>
                <a:gdLst/>
                <a:ahLst/>
                <a:cxnLst>
                  <a:cxn ang="0">
                    <a:pos x="117" y="4"/>
                  </a:cxn>
                  <a:cxn ang="0">
                    <a:pos x="116" y="50"/>
                  </a:cxn>
                  <a:cxn ang="0">
                    <a:pos x="108" y="139"/>
                  </a:cxn>
                  <a:cxn ang="0">
                    <a:pos x="94" y="228"/>
                  </a:cxn>
                  <a:cxn ang="0">
                    <a:pos x="68" y="361"/>
                  </a:cxn>
                  <a:cxn ang="0">
                    <a:pos x="63" y="383"/>
                  </a:cxn>
                  <a:cxn ang="0">
                    <a:pos x="57" y="404"/>
                  </a:cxn>
                  <a:cxn ang="0">
                    <a:pos x="48" y="432"/>
                  </a:cxn>
                  <a:cxn ang="0">
                    <a:pos x="47" y="440"/>
                  </a:cxn>
                  <a:cxn ang="0">
                    <a:pos x="44" y="482"/>
                  </a:cxn>
                  <a:cxn ang="0">
                    <a:pos x="38" y="523"/>
                  </a:cxn>
                  <a:cxn ang="0">
                    <a:pos x="32" y="542"/>
                  </a:cxn>
                  <a:cxn ang="0">
                    <a:pos x="10" y="598"/>
                  </a:cxn>
                  <a:cxn ang="0">
                    <a:pos x="7" y="608"/>
                  </a:cxn>
                  <a:cxn ang="0">
                    <a:pos x="2" y="637"/>
                  </a:cxn>
                  <a:cxn ang="0">
                    <a:pos x="0" y="678"/>
                  </a:cxn>
                  <a:cxn ang="0">
                    <a:pos x="0" y="680"/>
                  </a:cxn>
                  <a:cxn ang="0">
                    <a:pos x="3" y="682"/>
                  </a:cxn>
                  <a:cxn ang="0">
                    <a:pos x="6" y="682"/>
                  </a:cxn>
                  <a:cxn ang="0">
                    <a:pos x="9" y="680"/>
                  </a:cxn>
                  <a:cxn ang="0">
                    <a:pos x="9" y="678"/>
                  </a:cxn>
                  <a:cxn ang="0">
                    <a:pos x="12" y="635"/>
                  </a:cxn>
                  <a:cxn ang="0">
                    <a:pos x="22" y="594"/>
                  </a:cxn>
                  <a:cxn ang="0">
                    <a:pos x="36" y="556"/>
                  </a:cxn>
                  <a:cxn ang="0">
                    <a:pos x="48" y="517"/>
                  </a:cxn>
                  <a:cxn ang="0">
                    <a:pos x="51" y="501"/>
                  </a:cxn>
                  <a:cxn ang="0">
                    <a:pos x="56" y="448"/>
                  </a:cxn>
                  <a:cxn ang="0">
                    <a:pos x="57" y="436"/>
                  </a:cxn>
                  <a:cxn ang="0">
                    <a:pos x="67" y="398"/>
                  </a:cxn>
                  <a:cxn ang="0">
                    <a:pos x="77" y="359"/>
                  </a:cxn>
                  <a:cxn ang="0">
                    <a:pos x="80" y="347"/>
                  </a:cxn>
                  <a:cxn ang="0">
                    <a:pos x="96" y="262"/>
                  </a:cxn>
                  <a:cxn ang="0">
                    <a:pos x="112" y="178"/>
                  </a:cxn>
                  <a:cxn ang="0">
                    <a:pos x="119" y="134"/>
                  </a:cxn>
                  <a:cxn ang="0">
                    <a:pos x="127" y="48"/>
                  </a:cxn>
                  <a:cxn ang="0">
                    <a:pos x="128" y="4"/>
                  </a:cxn>
                  <a:cxn ang="0">
                    <a:pos x="126" y="1"/>
                  </a:cxn>
                  <a:cxn ang="0">
                    <a:pos x="122" y="0"/>
                  </a:cxn>
                  <a:cxn ang="0">
                    <a:pos x="119" y="1"/>
                  </a:cxn>
                  <a:cxn ang="0">
                    <a:pos x="117" y="4"/>
                  </a:cxn>
                </a:cxnLst>
                <a:rect l="0" t="0" r="r" b="b"/>
                <a:pathLst>
                  <a:path w="128" h="682">
                    <a:moveTo>
                      <a:pt x="117" y="4"/>
                    </a:moveTo>
                    <a:lnTo>
                      <a:pt x="117" y="4"/>
                    </a:lnTo>
                    <a:lnTo>
                      <a:pt x="117" y="27"/>
                    </a:lnTo>
                    <a:lnTo>
                      <a:pt x="116" y="50"/>
                    </a:lnTo>
                    <a:lnTo>
                      <a:pt x="113" y="95"/>
                    </a:lnTo>
                    <a:lnTo>
                      <a:pt x="108" y="139"/>
                    </a:lnTo>
                    <a:lnTo>
                      <a:pt x="101" y="184"/>
                    </a:lnTo>
                    <a:lnTo>
                      <a:pt x="94" y="228"/>
                    </a:lnTo>
                    <a:lnTo>
                      <a:pt x="84" y="273"/>
                    </a:lnTo>
                    <a:lnTo>
                      <a:pt x="68" y="361"/>
                    </a:lnTo>
                    <a:lnTo>
                      <a:pt x="68" y="361"/>
                    </a:lnTo>
                    <a:lnTo>
                      <a:pt x="63" y="383"/>
                    </a:lnTo>
                    <a:lnTo>
                      <a:pt x="57" y="404"/>
                    </a:lnTo>
                    <a:lnTo>
                      <a:pt x="57" y="404"/>
                    </a:lnTo>
                    <a:lnTo>
                      <a:pt x="51" y="422"/>
                    </a:lnTo>
                    <a:lnTo>
                      <a:pt x="48" y="432"/>
                    </a:lnTo>
                    <a:lnTo>
                      <a:pt x="47" y="440"/>
                    </a:lnTo>
                    <a:lnTo>
                      <a:pt x="47" y="440"/>
                    </a:lnTo>
                    <a:lnTo>
                      <a:pt x="46" y="461"/>
                    </a:lnTo>
                    <a:lnTo>
                      <a:pt x="44" y="482"/>
                    </a:lnTo>
                    <a:lnTo>
                      <a:pt x="41" y="503"/>
                    </a:lnTo>
                    <a:lnTo>
                      <a:pt x="38" y="523"/>
                    </a:lnTo>
                    <a:lnTo>
                      <a:pt x="38" y="523"/>
                    </a:lnTo>
                    <a:lnTo>
                      <a:pt x="32" y="542"/>
                    </a:lnTo>
                    <a:lnTo>
                      <a:pt x="24" y="561"/>
                    </a:lnTo>
                    <a:lnTo>
                      <a:pt x="10" y="598"/>
                    </a:lnTo>
                    <a:lnTo>
                      <a:pt x="10" y="598"/>
                    </a:lnTo>
                    <a:lnTo>
                      <a:pt x="7" y="608"/>
                    </a:lnTo>
                    <a:lnTo>
                      <a:pt x="5" y="618"/>
                    </a:lnTo>
                    <a:lnTo>
                      <a:pt x="2" y="637"/>
                    </a:lnTo>
                    <a:lnTo>
                      <a:pt x="0" y="657"/>
                    </a:lnTo>
                    <a:lnTo>
                      <a:pt x="0" y="678"/>
                    </a:lnTo>
                    <a:lnTo>
                      <a:pt x="0" y="678"/>
                    </a:lnTo>
                    <a:lnTo>
                      <a:pt x="0" y="680"/>
                    </a:lnTo>
                    <a:lnTo>
                      <a:pt x="1" y="681"/>
                    </a:lnTo>
                    <a:lnTo>
                      <a:pt x="3" y="682"/>
                    </a:lnTo>
                    <a:lnTo>
                      <a:pt x="4" y="682"/>
                    </a:lnTo>
                    <a:lnTo>
                      <a:pt x="6" y="682"/>
                    </a:lnTo>
                    <a:lnTo>
                      <a:pt x="7" y="681"/>
                    </a:lnTo>
                    <a:lnTo>
                      <a:pt x="9" y="680"/>
                    </a:lnTo>
                    <a:lnTo>
                      <a:pt x="9" y="678"/>
                    </a:lnTo>
                    <a:lnTo>
                      <a:pt x="9" y="678"/>
                    </a:lnTo>
                    <a:lnTo>
                      <a:pt x="10" y="656"/>
                    </a:lnTo>
                    <a:lnTo>
                      <a:pt x="12" y="635"/>
                    </a:lnTo>
                    <a:lnTo>
                      <a:pt x="16" y="615"/>
                    </a:lnTo>
                    <a:lnTo>
                      <a:pt x="22" y="594"/>
                    </a:lnTo>
                    <a:lnTo>
                      <a:pt x="22" y="594"/>
                    </a:lnTo>
                    <a:lnTo>
                      <a:pt x="36" y="556"/>
                    </a:lnTo>
                    <a:lnTo>
                      <a:pt x="43" y="537"/>
                    </a:lnTo>
                    <a:lnTo>
                      <a:pt x="48" y="517"/>
                    </a:lnTo>
                    <a:lnTo>
                      <a:pt x="48" y="517"/>
                    </a:lnTo>
                    <a:lnTo>
                      <a:pt x="51" y="501"/>
                    </a:lnTo>
                    <a:lnTo>
                      <a:pt x="53" y="483"/>
                    </a:lnTo>
                    <a:lnTo>
                      <a:pt x="56" y="448"/>
                    </a:lnTo>
                    <a:lnTo>
                      <a:pt x="56" y="448"/>
                    </a:lnTo>
                    <a:lnTo>
                      <a:pt x="57" y="436"/>
                    </a:lnTo>
                    <a:lnTo>
                      <a:pt x="60" y="422"/>
                    </a:lnTo>
                    <a:lnTo>
                      <a:pt x="67" y="398"/>
                    </a:lnTo>
                    <a:lnTo>
                      <a:pt x="74" y="372"/>
                    </a:lnTo>
                    <a:lnTo>
                      <a:pt x="77" y="359"/>
                    </a:lnTo>
                    <a:lnTo>
                      <a:pt x="80" y="347"/>
                    </a:lnTo>
                    <a:lnTo>
                      <a:pt x="80" y="347"/>
                    </a:lnTo>
                    <a:lnTo>
                      <a:pt x="87" y="305"/>
                    </a:lnTo>
                    <a:lnTo>
                      <a:pt x="96" y="262"/>
                    </a:lnTo>
                    <a:lnTo>
                      <a:pt x="104" y="220"/>
                    </a:lnTo>
                    <a:lnTo>
                      <a:pt x="112" y="178"/>
                    </a:lnTo>
                    <a:lnTo>
                      <a:pt x="112" y="178"/>
                    </a:lnTo>
                    <a:lnTo>
                      <a:pt x="119" y="134"/>
                    </a:lnTo>
                    <a:lnTo>
                      <a:pt x="123" y="92"/>
                    </a:lnTo>
                    <a:lnTo>
                      <a:pt x="127" y="48"/>
                    </a:lnTo>
                    <a:lnTo>
                      <a:pt x="128" y="4"/>
                    </a:lnTo>
                    <a:lnTo>
                      <a:pt x="128" y="4"/>
                    </a:lnTo>
                    <a:lnTo>
                      <a:pt x="127" y="2"/>
                    </a:lnTo>
                    <a:lnTo>
                      <a:pt x="126" y="1"/>
                    </a:lnTo>
                    <a:lnTo>
                      <a:pt x="125" y="0"/>
                    </a:lnTo>
                    <a:lnTo>
                      <a:pt x="122" y="0"/>
                    </a:lnTo>
                    <a:lnTo>
                      <a:pt x="120" y="0"/>
                    </a:lnTo>
                    <a:lnTo>
                      <a:pt x="119" y="1"/>
                    </a:lnTo>
                    <a:lnTo>
                      <a:pt x="118" y="2"/>
                    </a:lnTo>
                    <a:lnTo>
                      <a:pt x="117" y="4"/>
                    </a:lnTo>
                    <a:lnTo>
                      <a:pt x="117" y="4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lumMod val="85000"/>
                    <a:lumOff val="15000"/>
                  </a:schemeClr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pPr marL="0" marR="0" lvl="0" indent="0" defTabSz="121880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399" b="0" i="0" u="none" strike="noStrike" kern="0" cap="none" spc="0" normalizeH="0" baseline="0" noProof="0" dirty="0">
                  <a:ln>
                    <a:noFill/>
                  </a:ln>
                  <a:solidFill>
                    <a:srgbClr val="605448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49" name="chenying0907 919">
                <a:extLst>
                  <a:ext uri="{FF2B5EF4-FFF2-40B4-BE49-F238E27FC236}">
                    <a16:creationId xmlns="" xmlns:a16="http://schemas.microsoft.com/office/drawing/2014/main" id="{6645C3BA-BCAD-4959-AB6E-CE97B12631F7}"/>
                  </a:ext>
                </a:extLst>
              </p:cNvPr>
              <p:cNvSpPr/>
              <p:nvPr/>
            </p:nvSpPr>
            <p:spPr bwMode="auto">
              <a:xfrm>
                <a:off x="3797300" y="1477963"/>
                <a:ext cx="60325" cy="268288"/>
              </a:xfrm>
              <a:custGeom>
                <a:avLst/>
                <a:gdLst/>
                <a:ahLst/>
                <a:cxnLst>
                  <a:cxn ang="0">
                    <a:pos x="114" y="4"/>
                  </a:cxn>
                  <a:cxn ang="0">
                    <a:pos x="113" y="1"/>
                  </a:cxn>
                  <a:cxn ang="0">
                    <a:pos x="110" y="0"/>
                  </a:cxn>
                  <a:cxn ang="0">
                    <a:pos x="106" y="1"/>
                  </a:cxn>
                  <a:cxn ang="0">
                    <a:pos x="105" y="4"/>
                  </a:cxn>
                  <a:cxn ang="0">
                    <a:pos x="104" y="38"/>
                  </a:cxn>
                  <a:cxn ang="0">
                    <a:pos x="94" y="104"/>
                  </a:cxn>
                  <a:cxn ang="0">
                    <a:pos x="81" y="170"/>
                  </a:cxn>
                  <a:cxn ang="0">
                    <a:pos x="58" y="268"/>
                  </a:cxn>
                  <a:cxn ang="0">
                    <a:pos x="47" y="324"/>
                  </a:cxn>
                  <a:cxn ang="0">
                    <a:pos x="37" y="366"/>
                  </a:cxn>
                  <a:cxn ang="0">
                    <a:pos x="31" y="379"/>
                  </a:cxn>
                  <a:cxn ang="0">
                    <a:pos x="28" y="393"/>
                  </a:cxn>
                  <a:cxn ang="0">
                    <a:pos x="25" y="419"/>
                  </a:cxn>
                  <a:cxn ang="0">
                    <a:pos x="22" y="433"/>
                  </a:cxn>
                  <a:cxn ang="0">
                    <a:pos x="8" y="483"/>
                  </a:cxn>
                  <a:cxn ang="0">
                    <a:pos x="1" y="500"/>
                  </a:cxn>
                  <a:cxn ang="0">
                    <a:pos x="0" y="504"/>
                  </a:cxn>
                  <a:cxn ang="0">
                    <a:pos x="5" y="507"/>
                  </a:cxn>
                  <a:cxn ang="0">
                    <a:pos x="8" y="506"/>
                  </a:cxn>
                  <a:cxn ang="0">
                    <a:pos x="10" y="505"/>
                  </a:cxn>
                  <a:cxn ang="0">
                    <a:pos x="25" y="465"/>
                  </a:cxn>
                  <a:cxn ang="0">
                    <a:pos x="32" y="437"/>
                  </a:cxn>
                  <a:cxn ang="0">
                    <a:pos x="38" y="409"/>
                  </a:cxn>
                  <a:cxn ang="0">
                    <a:pos x="39" y="396"/>
                  </a:cxn>
                  <a:cxn ang="0">
                    <a:pos x="41" y="380"/>
                  </a:cxn>
                  <a:cxn ang="0">
                    <a:pos x="55" y="335"/>
                  </a:cxn>
                  <a:cxn ang="0">
                    <a:pos x="59" y="319"/>
                  </a:cxn>
                  <a:cxn ang="0">
                    <a:pos x="64" y="286"/>
                  </a:cxn>
                  <a:cxn ang="0">
                    <a:pos x="68" y="271"/>
                  </a:cxn>
                  <a:cxn ang="0">
                    <a:pos x="96" y="142"/>
                  </a:cxn>
                  <a:cxn ang="0">
                    <a:pos x="109" y="76"/>
                  </a:cxn>
                  <a:cxn ang="0">
                    <a:pos x="114" y="10"/>
                  </a:cxn>
                  <a:cxn ang="0">
                    <a:pos x="114" y="9"/>
                  </a:cxn>
                </a:cxnLst>
                <a:rect l="0" t="0" r="r" b="b"/>
                <a:pathLst>
                  <a:path w="114" h="507">
                    <a:moveTo>
                      <a:pt x="114" y="4"/>
                    </a:moveTo>
                    <a:lnTo>
                      <a:pt x="114" y="4"/>
                    </a:lnTo>
                    <a:lnTo>
                      <a:pt x="114" y="2"/>
                    </a:lnTo>
                    <a:lnTo>
                      <a:pt x="113" y="1"/>
                    </a:lnTo>
                    <a:lnTo>
                      <a:pt x="111" y="0"/>
                    </a:lnTo>
                    <a:lnTo>
                      <a:pt x="110" y="0"/>
                    </a:lnTo>
                    <a:lnTo>
                      <a:pt x="108" y="0"/>
                    </a:lnTo>
                    <a:lnTo>
                      <a:pt x="106" y="1"/>
                    </a:lnTo>
                    <a:lnTo>
                      <a:pt x="105" y="2"/>
                    </a:lnTo>
                    <a:lnTo>
                      <a:pt x="105" y="4"/>
                    </a:lnTo>
                    <a:lnTo>
                      <a:pt x="105" y="4"/>
                    </a:lnTo>
                    <a:lnTo>
                      <a:pt x="104" y="38"/>
                    </a:lnTo>
                    <a:lnTo>
                      <a:pt x="100" y="71"/>
                    </a:lnTo>
                    <a:lnTo>
                      <a:pt x="94" y="104"/>
                    </a:lnTo>
                    <a:lnTo>
                      <a:pt x="88" y="137"/>
                    </a:lnTo>
                    <a:lnTo>
                      <a:pt x="81" y="170"/>
                    </a:lnTo>
                    <a:lnTo>
                      <a:pt x="74" y="203"/>
                    </a:lnTo>
                    <a:lnTo>
                      <a:pt x="58" y="268"/>
                    </a:lnTo>
                    <a:lnTo>
                      <a:pt x="58" y="268"/>
                    </a:lnTo>
                    <a:lnTo>
                      <a:pt x="47" y="324"/>
                    </a:lnTo>
                    <a:lnTo>
                      <a:pt x="40" y="352"/>
                    </a:lnTo>
                    <a:lnTo>
                      <a:pt x="37" y="366"/>
                    </a:lnTo>
                    <a:lnTo>
                      <a:pt x="31" y="379"/>
                    </a:lnTo>
                    <a:lnTo>
                      <a:pt x="31" y="379"/>
                    </a:lnTo>
                    <a:lnTo>
                      <a:pt x="29" y="385"/>
                    </a:lnTo>
                    <a:lnTo>
                      <a:pt x="28" y="393"/>
                    </a:lnTo>
                    <a:lnTo>
                      <a:pt x="26" y="406"/>
                    </a:lnTo>
                    <a:lnTo>
                      <a:pt x="25" y="419"/>
                    </a:lnTo>
                    <a:lnTo>
                      <a:pt x="22" y="433"/>
                    </a:lnTo>
                    <a:lnTo>
                      <a:pt x="22" y="433"/>
                    </a:lnTo>
                    <a:lnTo>
                      <a:pt x="13" y="467"/>
                    </a:lnTo>
                    <a:lnTo>
                      <a:pt x="8" y="483"/>
                    </a:lnTo>
                    <a:lnTo>
                      <a:pt x="1" y="500"/>
                    </a:lnTo>
                    <a:lnTo>
                      <a:pt x="1" y="500"/>
                    </a:lnTo>
                    <a:lnTo>
                      <a:pt x="0" y="502"/>
                    </a:lnTo>
                    <a:lnTo>
                      <a:pt x="0" y="504"/>
                    </a:lnTo>
                    <a:lnTo>
                      <a:pt x="3" y="506"/>
                    </a:lnTo>
                    <a:lnTo>
                      <a:pt x="5" y="507"/>
                    </a:lnTo>
                    <a:lnTo>
                      <a:pt x="7" y="507"/>
                    </a:lnTo>
                    <a:lnTo>
                      <a:pt x="8" y="506"/>
                    </a:lnTo>
                    <a:lnTo>
                      <a:pt x="10" y="505"/>
                    </a:lnTo>
                    <a:lnTo>
                      <a:pt x="10" y="505"/>
                    </a:lnTo>
                    <a:lnTo>
                      <a:pt x="20" y="479"/>
                    </a:lnTo>
                    <a:lnTo>
                      <a:pt x="25" y="465"/>
                    </a:lnTo>
                    <a:lnTo>
                      <a:pt x="29" y="451"/>
                    </a:lnTo>
                    <a:lnTo>
                      <a:pt x="32" y="437"/>
                    </a:lnTo>
                    <a:lnTo>
                      <a:pt x="36" y="424"/>
                    </a:lnTo>
                    <a:lnTo>
                      <a:pt x="38" y="409"/>
                    </a:lnTo>
                    <a:lnTo>
                      <a:pt x="39" y="396"/>
                    </a:lnTo>
                    <a:lnTo>
                      <a:pt x="39" y="396"/>
                    </a:lnTo>
                    <a:lnTo>
                      <a:pt x="40" y="387"/>
                    </a:lnTo>
                    <a:lnTo>
                      <a:pt x="41" y="380"/>
                    </a:lnTo>
                    <a:lnTo>
                      <a:pt x="45" y="365"/>
                    </a:lnTo>
                    <a:lnTo>
                      <a:pt x="55" y="335"/>
                    </a:lnTo>
                    <a:lnTo>
                      <a:pt x="55" y="335"/>
                    </a:lnTo>
                    <a:lnTo>
                      <a:pt x="59" y="319"/>
                    </a:lnTo>
                    <a:lnTo>
                      <a:pt x="62" y="303"/>
                    </a:lnTo>
                    <a:lnTo>
                      <a:pt x="64" y="286"/>
                    </a:lnTo>
                    <a:lnTo>
                      <a:pt x="68" y="271"/>
                    </a:lnTo>
                    <a:lnTo>
                      <a:pt x="68" y="271"/>
                    </a:lnTo>
                    <a:lnTo>
                      <a:pt x="82" y="206"/>
                    </a:lnTo>
                    <a:lnTo>
                      <a:pt x="96" y="142"/>
                    </a:lnTo>
                    <a:lnTo>
                      <a:pt x="103" y="109"/>
                    </a:lnTo>
                    <a:lnTo>
                      <a:pt x="109" y="76"/>
                    </a:lnTo>
                    <a:lnTo>
                      <a:pt x="112" y="43"/>
                    </a:lnTo>
                    <a:lnTo>
                      <a:pt x="114" y="10"/>
                    </a:lnTo>
                    <a:lnTo>
                      <a:pt x="114" y="10"/>
                    </a:lnTo>
                    <a:lnTo>
                      <a:pt x="114" y="9"/>
                    </a:lnTo>
                    <a:lnTo>
                      <a:pt x="114" y="4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lumMod val="85000"/>
                    <a:lumOff val="15000"/>
                  </a:schemeClr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pPr marL="0" marR="0" lvl="0" indent="0" defTabSz="121880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399" b="0" i="0" u="none" strike="noStrike" kern="0" cap="none" spc="0" normalizeH="0" baseline="0" noProof="0" dirty="0">
                  <a:ln>
                    <a:noFill/>
                  </a:ln>
                  <a:solidFill>
                    <a:srgbClr val="605448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50" name="chenying0907 920">
                <a:extLst>
                  <a:ext uri="{FF2B5EF4-FFF2-40B4-BE49-F238E27FC236}">
                    <a16:creationId xmlns="" xmlns:a16="http://schemas.microsoft.com/office/drawing/2014/main" id="{53FC0C2B-278B-4C34-B662-77555830EA19}"/>
                  </a:ext>
                </a:extLst>
              </p:cNvPr>
              <p:cNvSpPr/>
              <p:nvPr/>
            </p:nvSpPr>
            <p:spPr bwMode="auto">
              <a:xfrm>
                <a:off x="3857625" y="1504950"/>
                <a:ext cx="33338" cy="190500"/>
              </a:xfrm>
              <a:custGeom>
                <a:avLst/>
                <a:gdLst/>
                <a:ahLst/>
                <a:cxnLst>
                  <a:cxn ang="0">
                    <a:pos x="54" y="2"/>
                  </a:cxn>
                  <a:cxn ang="0">
                    <a:pos x="48" y="11"/>
                  </a:cxn>
                  <a:cxn ang="0">
                    <a:pos x="45" y="24"/>
                  </a:cxn>
                  <a:cxn ang="0">
                    <a:pos x="46" y="44"/>
                  </a:cxn>
                  <a:cxn ang="0">
                    <a:pos x="46" y="50"/>
                  </a:cxn>
                  <a:cxn ang="0">
                    <a:pos x="42" y="74"/>
                  </a:cxn>
                  <a:cxn ang="0">
                    <a:pos x="31" y="123"/>
                  </a:cxn>
                  <a:cxn ang="0">
                    <a:pos x="29" y="147"/>
                  </a:cxn>
                  <a:cxn ang="0">
                    <a:pos x="28" y="162"/>
                  </a:cxn>
                  <a:cxn ang="0">
                    <a:pos x="24" y="206"/>
                  </a:cxn>
                  <a:cxn ang="0">
                    <a:pos x="13" y="265"/>
                  </a:cxn>
                  <a:cxn ang="0">
                    <a:pos x="11" y="275"/>
                  </a:cxn>
                  <a:cxn ang="0">
                    <a:pos x="9" y="306"/>
                  </a:cxn>
                  <a:cxn ang="0">
                    <a:pos x="8" y="319"/>
                  </a:cxn>
                  <a:cxn ang="0">
                    <a:pos x="0" y="354"/>
                  </a:cxn>
                  <a:cxn ang="0">
                    <a:pos x="0" y="356"/>
                  </a:cxn>
                  <a:cxn ang="0">
                    <a:pos x="4" y="360"/>
                  </a:cxn>
                  <a:cxn ang="0">
                    <a:pos x="7" y="360"/>
                  </a:cxn>
                  <a:cxn ang="0">
                    <a:pos x="9" y="357"/>
                  </a:cxn>
                  <a:cxn ang="0">
                    <a:pos x="16" y="325"/>
                  </a:cxn>
                  <a:cxn ang="0">
                    <a:pos x="19" y="292"/>
                  </a:cxn>
                  <a:cxn ang="0">
                    <a:pos x="20" y="280"/>
                  </a:cxn>
                  <a:cxn ang="0">
                    <a:pos x="27" y="240"/>
                  </a:cxn>
                  <a:cxn ang="0">
                    <a:pos x="35" y="201"/>
                  </a:cxn>
                  <a:cxn ang="0">
                    <a:pos x="37" y="188"/>
                  </a:cxn>
                  <a:cxn ang="0">
                    <a:pos x="38" y="161"/>
                  </a:cxn>
                  <a:cxn ang="0">
                    <a:pos x="40" y="133"/>
                  </a:cxn>
                  <a:cxn ang="0">
                    <a:pos x="44" y="109"/>
                  </a:cxn>
                  <a:cxn ang="0">
                    <a:pos x="50" y="85"/>
                  </a:cxn>
                  <a:cxn ang="0">
                    <a:pos x="57" y="53"/>
                  </a:cxn>
                  <a:cxn ang="0">
                    <a:pos x="57" y="43"/>
                  </a:cxn>
                  <a:cxn ang="0">
                    <a:pos x="56" y="24"/>
                  </a:cxn>
                  <a:cxn ang="0">
                    <a:pos x="56" y="15"/>
                  </a:cxn>
                  <a:cxn ang="0">
                    <a:pos x="60" y="8"/>
                  </a:cxn>
                  <a:cxn ang="0">
                    <a:pos x="62" y="7"/>
                  </a:cxn>
                  <a:cxn ang="0">
                    <a:pos x="62" y="3"/>
                  </a:cxn>
                  <a:cxn ang="0">
                    <a:pos x="58" y="0"/>
                  </a:cxn>
                  <a:cxn ang="0">
                    <a:pos x="54" y="2"/>
                  </a:cxn>
                </a:cxnLst>
                <a:rect l="0" t="0" r="r" b="b"/>
                <a:pathLst>
                  <a:path w="62" h="360">
                    <a:moveTo>
                      <a:pt x="54" y="2"/>
                    </a:moveTo>
                    <a:lnTo>
                      <a:pt x="54" y="2"/>
                    </a:lnTo>
                    <a:lnTo>
                      <a:pt x="50" y="6"/>
                    </a:lnTo>
                    <a:lnTo>
                      <a:pt x="48" y="11"/>
                    </a:lnTo>
                    <a:lnTo>
                      <a:pt x="46" y="17"/>
                    </a:lnTo>
                    <a:lnTo>
                      <a:pt x="45" y="24"/>
                    </a:lnTo>
                    <a:lnTo>
                      <a:pt x="46" y="38"/>
                    </a:lnTo>
                    <a:lnTo>
                      <a:pt x="46" y="44"/>
                    </a:lnTo>
                    <a:lnTo>
                      <a:pt x="46" y="50"/>
                    </a:lnTo>
                    <a:lnTo>
                      <a:pt x="46" y="50"/>
                    </a:lnTo>
                    <a:lnTo>
                      <a:pt x="44" y="62"/>
                    </a:lnTo>
                    <a:lnTo>
                      <a:pt x="42" y="74"/>
                    </a:lnTo>
                    <a:lnTo>
                      <a:pt x="36" y="99"/>
                    </a:lnTo>
                    <a:lnTo>
                      <a:pt x="31" y="123"/>
                    </a:lnTo>
                    <a:lnTo>
                      <a:pt x="29" y="135"/>
                    </a:lnTo>
                    <a:lnTo>
                      <a:pt x="29" y="147"/>
                    </a:lnTo>
                    <a:lnTo>
                      <a:pt x="29" y="147"/>
                    </a:lnTo>
                    <a:lnTo>
                      <a:pt x="28" y="162"/>
                    </a:lnTo>
                    <a:lnTo>
                      <a:pt x="27" y="177"/>
                    </a:lnTo>
                    <a:lnTo>
                      <a:pt x="24" y="206"/>
                    </a:lnTo>
                    <a:lnTo>
                      <a:pt x="19" y="236"/>
                    </a:lnTo>
                    <a:lnTo>
                      <a:pt x="13" y="265"/>
                    </a:lnTo>
                    <a:lnTo>
                      <a:pt x="13" y="265"/>
                    </a:lnTo>
                    <a:lnTo>
                      <a:pt x="11" y="275"/>
                    </a:lnTo>
                    <a:lnTo>
                      <a:pt x="10" y="286"/>
                    </a:lnTo>
                    <a:lnTo>
                      <a:pt x="9" y="306"/>
                    </a:lnTo>
                    <a:lnTo>
                      <a:pt x="9" y="306"/>
                    </a:lnTo>
                    <a:lnTo>
                      <a:pt x="8" y="319"/>
                    </a:lnTo>
                    <a:lnTo>
                      <a:pt x="5" y="331"/>
                    </a:lnTo>
                    <a:lnTo>
                      <a:pt x="0" y="354"/>
                    </a:lnTo>
                    <a:lnTo>
                      <a:pt x="0" y="354"/>
                    </a:lnTo>
                    <a:lnTo>
                      <a:pt x="0" y="356"/>
                    </a:lnTo>
                    <a:lnTo>
                      <a:pt x="1" y="358"/>
                    </a:lnTo>
                    <a:lnTo>
                      <a:pt x="4" y="360"/>
                    </a:lnTo>
                    <a:lnTo>
                      <a:pt x="6" y="360"/>
                    </a:lnTo>
                    <a:lnTo>
                      <a:pt x="7" y="360"/>
                    </a:lnTo>
                    <a:lnTo>
                      <a:pt x="8" y="359"/>
                    </a:lnTo>
                    <a:lnTo>
                      <a:pt x="9" y="357"/>
                    </a:lnTo>
                    <a:lnTo>
                      <a:pt x="9" y="357"/>
                    </a:lnTo>
                    <a:lnTo>
                      <a:pt x="16" y="325"/>
                    </a:lnTo>
                    <a:lnTo>
                      <a:pt x="18" y="309"/>
                    </a:lnTo>
                    <a:lnTo>
                      <a:pt x="19" y="292"/>
                    </a:lnTo>
                    <a:lnTo>
                      <a:pt x="19" y="292"/>
                    </a:lnTo>
                    <a:lnTo>
                      <a:pt x="20" y="280"/>
                    </a:lnTo>
                    <a:lnTo>
                      <a:pt x="22" y="266"/>
                    </a:lnTo>
                    <a:lnTo>
                      <a:pt x="27" y="240"/>
                    </a:lnTo>
                    <a:lnTo>
                      <a:pt x="33" y="215"/>
                    </a:lnTo>
                    <a:lnTo>
                      <a:pt x="35" y="201"/>
                    </a:lnTo>
                    <a:lnTo>
                      <a:pt x="37" y="188"/>
                    </a:lnTo>
                    <a:lnTo>
                      <a:pt x="37" y="188"/>
                    </a:lnTo>
                    <a:lnTo>
                      <a:pt x="38" y="174"/>
                    </a:lnTo>
                    <a:lnTo>
                      <a:pt x="38" y="161"/>
                    </a:lnTo>
                    <a:lnTo>
                      <a:pt x="39" y="146"/>
                    </a:lnTo>
                    <a:lnTo>
                      <a:pt x="40" y="133"/>
                    </a:lnTo>
                    <a:lnTo>
                      <a:pt x="40" y="133"/>
                    </a:lnTo>
                    <a:lnTo>
                      <a:pt x="44" y="109"/>
                    </a:lnTo>
                    <a:lnTo>
                      <a:pt x="50" y="85"/>
                    </a:lnTo>
                    <a:lnTo>
                      <a:pt x="50" y="85"/>
                    </a:lnTo>
                    <a:lnTo>
                      <a:pt x="55" y="65"/>
                    </a:lnTo>
                    <a:lnTo>
                      <a:pt x="57" y="53"/>
                    </a:lnTo>
                    <a:lnTo>
                      <a:pt x="57" y="43"/>
                    </a:lnTo>
                    <a:lnTo>
                      <a:pt x="57" y="43"/>
                    </a:lnTo>
                    <a:lnTo>
                      <a:pt x="56" y="34"/>
                    </a:lnTo>
                    <a:lnTo>
                      <a:pt x="56" y="24"/>
                    </a:lnTo>
                    <a:lnTo>
                      <a:pt x="56" y="19"/>
                    </a:lnTo>
                    <a:lnTo>
                      <a:pt x="56" y="15"/>
                    </a:lnTo>
                    <a:lnTo>
                      <a:pt x="58" y="11"/>
                    </a:lnTo>
                    <a:lnTo>
                      <a:pt x="60" y="8"/>
                    </a:lnTo>
                    <a:lnTo>
                      <a:pt x="60" y="8"/>
                    </a:lnTo>
                    <a:lnTo>
                      <a:pt x="62" y="7"/>
                    </a:lnTo>
                    <a:lnTo>
                      <a:pt x="62" y="5"/>
                    </a:lnTo>
                    <a:lnTo>
                      <a:pt x="62" y="3"/>
                    </a:lnTo>
                    <a:lnTo>
                      <a:pt x="61" y="2"/>
                    </a:lnTo>
                    <a:lnTo>
                      <a:pt x="58" y="0"/>
                    </a:lnTo>
                    <a:lnTo>
                      <a:pt x="56" y="1"/>
                    </a:lnTo>
                    <a:lnTo>
                      <a:pt x="54" y="2"/>
                    </a:lnTo>
                    <a:lnTo>
                      <a:pt x="54" y="2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lumMod val="85000"/>
                    <a:lumOff val="15000"/>
                  </a:schemeClr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pPr marL="0" marR="0" lvl="0" indent="0" defTabSz="121880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399" b="0" i="0" u="none" strike="noStrike" kern="0" cap="none" spc="0" normalizeH="0" baseline="0" noProof="0" dirty="0">
                  <a:ln>
                    <a:noFill/>
                  </a:ln>
                  <a:solidFill>
                    <a:srgbClr val="605448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51" name="chenying0907 921">
                <a:extLst>
                  <a:ext uri="{FF2B5EF4-FFF2-40B4-BE49-F238E27FC236}">
                    <a16:creationId xmlns="" xmlns:a16="http://schemas.microsoft.com/office/drawing/2014/main" id="{FEA13509-3916-40AA-8835-E2394C072D3E}"/>
                  </a:ext>
                </a:extLst>
              </p:cNvPr>
              <p:cNvSpPr/>
              <p:nvPr/>
            </p:nvSpPr>
            <p:spPr bwMode="auto">
              <a:xfrm>
                <a:off x="3883025" y="1544638"/>
                <a:ext cx="22225" cy="130175"/>
              </a:xfrm>
              <a:custGeom>
                <a:avLst/>
                <a:gdLst/>
                <a:ahLst/>
                <a:cxnLst>
                  <a:cxn ang="0">
                    <a:pos x="33" y="4"/>
                  </a:cxn>
                  <a:cxn ang="0">
                    <a:pos x="33" y="4"/>
                  </a:cxn>
                  <a:cxn ang="0">
                    <a:pos x="33" y="37"/>
                  </a:cxn>
                  <a:cxn ang="0">
                    <a:pos x="29" y="69"/>
                  </a:cxn>
                  <a:cxn ang="0">
                    <a:pos x="25" y="101"/>
                  </a:cxn>
                  <a:cxn ang="0">
                    <a:pos x="23" y="117"/>
                  </a:cxn>
                  <a:cxn ang="0">
                    <a:pos x="19" y="133"/>
                  </a:cxn>
                  <a:cxn ang="0">
                    <a:pos x="19" y="133"/>
                  </a:cxn>
                  <a:cxn ang="0">
                    <a:pos x="13" y="156"/>
                  </a:cxn>
                  <a:cxn ang="0">
                    <a:pos x="11" y="167"/>
                  </a:cxn>
                  <a:cxn ang="0">
                    <a:pos x="10" y="179"/>
                  </a:cxn>
                  <a:cxn ang="0">
                    <a:pos x="10" y="179"/>
                  </a:cxn>
                  <a:cxn ang="0">
                    <a:pos x="8" y="194"/>
                  </a:cxn>
                  <a:cxn ang="0">
                    <a:pos x="5" y="210"/>
                  </a:cxn>
                  <a:cxn ang="0">
                    <a:pos x="2" y="225"/>
                  </a:cxn>
                  <a:cxn ang="0">
                    <a:pos x="0" y="242"/>
                  </a:cxn>
                  <a:cxn ang="0">
                    <a:pos x="0" y="242"/>
                  </a:cxn>
                  <a:cxn ang="0">
                    <a:pos x="0" y="244"/>
                  </a:cxn>
                  <a:cxn ang="0">
                    <a:pos x="1" y="245"/>
                  </a:cxn>
                  <a:cxn ang="0">
                    <a:pos x="3" y="246"/>
                  </a:cxn>
                  <a:cxn ang="0">
                    <a:pos x="4" y="246"/>
                  </a:cxn>
                  <a:cxn ang="0">
                    <a:pos x="6" y="246"/>
                  </a:cxn>
                  <a:cxn ang="0">
                    <a:pos x="8" y="245"/>
                  </a:cxn>
                  <a:cxn ang="0">
                    <a:pos x="9" y="244"/>
                  </a:cxn>
                  <a:cxn ang="0">
                    <a:pos x="9" y="242"/>
                  </a:cxn>
                  <a:cxn ang="0">
                    <a:pos x="9" y="242"/>
                  </a:cxn>
                  <a:cxn ang="0">
                    <a:pos x="11" y="227"/>
                  </a:cxn>
                  <a:cxn ang="0">
                    <a:pos x="14" y="214"/>
                  </a:cxn>
                  <a:cxn ang="0">
                    <a:pos x="17" y="199"/>
                  </a:cxn>
                  <a:cxn ang="0">
                    <a:pos x="18" y="193"/>
                  </a:cxn>
                  <a:cxn ang="0">
                    <a:pos x="18" y="186"/>
                  </a:cxn>
                  <a:cxn ang="0">
                    <a:pos x="18" y="186"/>
                  </a:cxn>
                  <a:cxn ang="0">
                    <a:pos x="19" y="177"/>
                  </a:cxn>
                  <a:cxn ang="0">
                    <a:pos x="20" y="169"/>
                  </a:cxn>
                  <a:cxn ang="0">
                    <a:pos x="24" y="152"/>
                  </a:cxn>
                  <a:cxn ang="0">
                    <a:pos x="28" y="135"/>
                  </a:cxn>
                  <a:cxn ang="0">
                    <a:pos x="32" y="119"/>
                  </a:cxn>
                  <a:cxn ang="0">
                    <a:pos x="32" y="119"/>
                  </a:cxn>
                  <a:cxn ang="0">
                    <a:pos x="37" y="90"/>
                  </a:cxn>
                  <a:cxn ang="0">
                    <a:pos x="40" y="62"/>
                  </a:cxn>
                  <a:cxn ang="0">
                    <a:pos x="42" y="33"/>
                  </a:cxn>
                  <a:cxn ang="0">
                    <a:pos x="42" y="4"/>
                  </a:cxn>
                  <a:cxn ang="0">
                    <a:pos x="42" y="4"/>
                  </a:cxn>
                  <a:cxn ang="0">
                    <a:pos x="42" y="2"/>
                  </a:cxn>
                  <a:cxn ang="0">
                    <a:pos x="41" y="1"/>
                  </a:cxn>
                  <a:cxn ang="0">
                    <a:pos x="39" y="0"/>
                  </a:cxn>
                  <a:cxn ang="0">
                    <a:pos x="38" y="0"/>
                  </a:cxn>
                  <a:cxn ang="0">
                    <a:pos x="36" y="0"/>
                  </a:cxn>
                  <a:cxn ang="0">
                    <a:pos x="35" y="1"/>
                  </a:cxn>
                  <a:cxn ang="0">
                    <a:pos x="34" y="2"/>
                  </a:cxn>
                  <a:cxn ang="0">
                    <a:pos x="33" y="4"/>
                  </a:cxn>
                  <a:cxn ang="0">
                    <a:pos x="33" y="4"/>
                  </a:cxn>
                </a:cxnLst>
                <a:rect l="0" t="0" r="r" b="b"/>
                <a:pathLst>
                  <a:path w="42" h="246">
                    <a:moveTo>
                      <a:pt x="33" y="4"/>
                    </a:moveTo>
                    <a:lnTo>
                      <a:pt x="33" y="4"/>
                    </a:lnTo>
                    <a:lnTo>
                      <a:pt x="33" y="37"/>
                    </a:lnTo>
                    <a:lnTo>
                      <a:pt x="29" y="69"/>
                    </a:lnTo>
                    <a:lnTo>
                      <a:pt x="25" y="101"/>
                    </a:lnTo>
                    <a:lnTo>
                      <a:pt x="23" y="117"/>
                    </a:lnTo>
                    <a:lnTo>
                      <a:pt x="19" y="133"/>
                    </a:lnTo>
                    <a:lnTo>
                      <a:pt x="19" y="133"/>
                    </a:lnTo>
                    <a:lnTo>
                      <a:pt x="13" y="156"/>
                    </a:lnTo>
                    <a:lnTo>
                      <a:pt x="11" y="167"/>
                    </a:lnTo>
                    <a:lnTo>
                      <a:pt x="10" y="179"/>
                    </a:lnTo>
                    <a:lnTo>
                      <a:pt x="10" y="179"/>
                    </a:lnTo>
                    <a:lnTo>
                      <a:pt x="8" y="194"/>
                    </a:lnTo>
                    <a:lnTo>
                      <a:pt x="5" y="210"/>
                    </a:lnTo>
                    <a:lnTo>
                      <a:pt x="2" y="225"/>
                    </a:lnTo>
                    <a:lnTo>
                      <a:pt x="0" y="242"/>
                    </a:lnTo>
                    <a:lnTo>
                      <a:pt x="0" y="242"/>
                    </a:lnTo>
                    <a:lnTo>
                      <a:pt x="0" y="244"/>
                    </a:lnTo>
                    <a:lnTo>
                      <a:pt x="1" y="245"/>
                    </a:lnTo>
                    <a:lnTo>
                      <a:pt x="3" y="246"/>
                    </a:lnTo>
                    <a:lnTo>
                      <a:pt x="4" y="246"/>
                    </a:lnTo>
                    <a:lnTo>
                      <a:pt x="6" y="246"/>
                    </a:lnTo>
                    <a:lnTo>
                      <a:pt x="8" y="245"/>
                    </a:lnTo>
                    <a:lnTo>
                      <a:pt x="9" y="244"/>
                    </a:lnTo>
                    <a:lnTo>
                      <a:pt x="9" y="242"/>
                    </a:lnTo>
                    <a:lnTo>
                      <a:pt x="9" y="242"/>
                    </a:lnTo>
                    <a:lnTo>
                      <a:pt x="11" y="227"/>
                    </a:lnTo>
                    <a:lnTo>
                      <a:pt x="14" y="214"/>
                    </a:lnTo>
                    <a:lnTo>
                      <a:pt x="17" y="199"/>
                    </a:lnTo>
                    <a:lnTo>
                      <a:pt x="18" y="193"/>
                    </a:lnTo>
                    <a:lnTo>
                      <a:pt x="18" y="186"/>
                    </a:lnTo>
                    <a:lnTo>
                      <a:pt x="18" y="186"/>
                    </a:lnTo>
                    <a:lnTo>
                      <a:pt x="19" y="177"/>
                    </a:lnTo>
                    <a:lnTo>
                      <a:pt x="20" y="169"/>
                    </a:lnTo>
                    <a:lnTo>
                      <a:pt x="24" y="152"/>
                    </a:lnTo>
                    <a:lnTo>
                      <a:pt x="28" y="135"/>
                    </a:lnTo>
                    <a:lnTo>
                      <a:pt x="32" y="119"/>
                    </a:lnTo>
                    <a:lnTo>
                      <a:pt x="32" y="119"/>
                    </a:lnTo>
                    <a:lnTo>
                      <a:pt x="37" y="90"/>
                    </a:lnTo>
                    <a:lnTo>
                      <a:pt x="40" y="62"/>
                    </a:lnTo>
                    <a:lnTo>
                      <a:pt x="42" y="33"/>
                    </a:lnTo>
                    <a:lnTo>
                      <a:pt x="42" y="4"/>
                    </a:lnTo>
                    <a:lnTo>
                      <a:pt x="42" y="4"/>
                    </a:lnTo>
                    <a:lnTo>
                      <a:pt x="42" y="2"/>
                    </a:lnTo>
                    <a:lnTo>
                      <a:pt x="41" y="1"/>
                    </a:lnTo>
                    <a:lnTo>
                      <a:pt x="39" y="0"/>
                    </a:lnTo>
                    <a:lnTo>
                      <a:pt x="38" y="0"/>
                    </a:lnTo>
                    <a:lnTo>
                      <a:pt x="36" y="0"/>
                    </a:lnTo>
                    <a:lnTo>
                      <a:pt x="35" y="1"/>
                    </a:lnTo>
                    <a:lnTo>
                      <a:pt x="34" y="2"/>
                    </a:lnTo>
                    <a:lnTo>
                      <a:pt x="33" y="4"/>
                    </a:lnTo>
                    <a:lnTo>
                      <a:pt x="33" y="4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lumMod val="85000"/>
                    <a:lumOff val="15000"/>
                  </a:schemeClr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pPr marL="0" marR="0" lvl="0" indent="0" defTabSz="121880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399" b="0" i="0" u="none" strike="noStrike" kern="0" cap="none" spc="0" normalizeH="0" baseline="0" noProof="0" dirty="0">
                  <a:ln>
                    <a:noFill/>
                  </a:ln>
                  <a:solidFill>
                    <a:srgbClr val="605448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52" name="chenying0907 922">
                <a:extLst>
                  <a:ext uri="{FF2B5EF4-FFF2-40B4-BE49-F238E27FC236}">
                    <a16:creationId xmlns="" xmlns:a16="http://schemas.microsoft.com/office/drawing/2014/main" id="{839371D4-2F6E-4A79-B048-C3A8443D31C1}"/>
                  </a:ext>
                </a:extLst>
              </p:cNvPr>
              <p:cNvSpPr/>
              <p:nvPr/>
            </p:nvSpPr>
            <p:spPr bwMode="auto">
              <a:xfrm>
                <a:off x="3454400" y="1239838"/>
                <a:ext cx="25400" cy="65088"/>
              </a:xfrm>
              <a:custGeom>
                <a:avLst/>
                <a:gdLst/>
                <a:ahLst/>
                <a:cxnLst>
                  <a:cxn ang="0">
                    <a:pos x="38" y="4"/>
                  </a:cxn>
                  <a:cxn ang="0">
                    <a:pos x="38" y="4"/>
                  </a:cxn>
                  <a:cxn ang="0">
                    <a:pos x="37" y="12"/>
                  </a:cxn>
                  <a:cxn ang="0">
                    <a:pos x="36" y="19"/>
                  </a:cxn>
                  <a:cxn ang="0">
                    <a:pos x="31" y="34"/>
                  </a:cxn>
                  <a:cxn ang="0">
                    <a:pos x="26" y="47"/>
                  </a:cxn>
                  <a:cxn ang="0">
                    <a:pos x="18" y="62"/>
                  </a:cxn>
                  <a:cxn ang="0">
                    <a:pos x="12" y="75"/>
                  </a:cxn>
                  <a:cxn ang="0">
                    <a:pos x="6" y="89"/>
                  </a:cxn>
                  <a:cxn ang="0">
                    <a:pos x="2" y="103"/>
                  </a:cxn>
                  <a:cxn ang="0">
                    <a:pos x="1" y="110"/>
                  </a:cxn>
                  <a:cxn ang="0">
                    <a:pos x="0" y="117"/>
                  </a:cxn>
                  <a:cxn ang="0">
                    <a:pos x="0" y="117"/>
                  </a:cxn>
                  <a:cxn ang="0">
                    <a:pos x="0" y="120"/>
                  </a:cxn>
                  <a:cxn ang="0">
                    <a:pos x="1" y="122"/>
                  </a:cxn>
                  <a:cxn ang="0">
                    <a:pos x="3" y="123"/>
                  </a:cxn>
                  <a:cxn ang="0">
                    <a:pos x="4" y="123"/>
                  </a:cxn>
                  <a:cxn ang="0">
                    <a:pos x="6" y="123"/>
                  </a:cxn>
                  <a:cxn ang="0">
                    <a:pos x="8" y="122"/>
                  </a:cxn>
                  <a:cxn ang="0">
                    <a:pos x="9" y="120"/>
                  </a:cxn>
                  <a:cxn ang="0">
                    <a:pos x="9" y="117"/>
                  </a:cxn>
                  <a:cxn ang="0">
                    <a:pos x="9" y="117"/>
                  </a:cxn>
                  <a:cxn ang="0">
                    <a:pos x="10" y="109"/>
                  </a:cxn>
                  <a:cxn ang="0">
                    <a:pos x="12" y="101"/>
                  </a:cxn>
                  <a:cxn ang="0">
                    <a:pos x="15" y="94"/>
                  </a:cxn>
                  <a:cxn ang="0">
                    <a:pos x="19" y="86"/>
                  </a:cxn>
                  <a:cxn ang="0">
                    <a:pos x="27" y="73"/>
                  </a:cxn>
                  <a:cxn ang="0">
                    <a:pos x="30" y="65"/>
                  </a:cxn>
                  <a:cxn ang="0">
                    <a:pos x="33" y="58"/>
                  </a:cxn>
                  <a:cxn ang="0">
                    <a:pos x="33" y="58"/>
                  </a:cxn>
                  <a:cxn ang="0">
                    <a:pos x="42" y="32"/>
                  </a:cxn>
                  <a:cxn ang="0">
                    <a:pos x="45" y="18"/>
                  </a:cxn>
                  <a:cxn ang="0">
                    <a:pos x="47" y="4"/>
                  </a:cxn>
                  <a:cxn ang="0">
                    <a:pos x="47" y="4"/>
                  </a:cxn>
                  <a:cxn ang="0">
                    <a:pos x="47" y="2"/>
                  </a:cxn>
                  <a:cxn ang="0">
                    <a:pos x="46" y="1"/>
                  </a:cxn>
                  <a:cxn ang="0">
                    <a:pos x="44" y="0"/>
                  </a:cxn>
                  <a:cxn ang="0">
                    <a:pos x="43" y="0"/>
                  </a:cxn>
                  <a:cxn ang="0">
                    <a:pos x="41" y="0"/>
                  </a:cxn>
                  <a:cxn ang="0">
                    <a:pos x="39" y="1"/>
                  </a:cxn>
                  <a:cxn ang="0">
                    <a:pos x="38" y="2"/>
                  </a:cxn>
                  <a:cxn ang="0">
                    <a:pos x="38" y="4"/>
                  </a:cxn>
                  <a:cxn ang="0">
                    <a:pos x="38" y="4"/>
                  </a:cxn>
                </a:cxnLst>
                <a:rect l="0" t="0" r="r" b="b"/>
                <a:pathLst>
                  <a:path w="47" h="123">
                    <a:moveTo>
                      <a:pt x="38" y="4"/>
                    </a:moveTo>
                    <a:lnTo>
                      <a:pt x="38" y="4"/>
                    </a:lnTo>
                    <a:lnTo>
                      <a:pt x="37" y="12"/>
                    </a:lnTo>
                    <a:lnTo>
                      <a:pt x="36" y="19"/>
                    </a:lnTo>
                    <a:lnTo>
                      <a:pt x="31" y="34"/>
                    </a:lnTo>
                    <a:lnTo>
                      <a:pt x="26" y="47"/>
                    </a:lnTo>
                    <a:lnTo>
                      <a:pt x="18" y="62"/>
                    </a:lnTo>
                    <a:lnTo>
                      <a:pt x="12" y="75"/>
                    </a:lnTo>
                    <a:lnTo>
                      <a:pt x="6" y="89"/>
                    </a:lnTo>
                    <a:lnTo>
                      <a:pt x="2" y="103"/>
                    </a:lnTo>
                    <a:lnTo>
                      <a:pt x="1" y="110"/>
                    </a:lnTo>
                    <a:lnTo>
                      <a:pt x="0" y="117"/>
                    </a:lnTo>
                    <a:lnTo>
                      <a:pt x="0" y="117"/>
                    </a:lnTo>
                    <a:lnTo>
                      <a:pt x="0" y="120"/>
                    </a:lnTo>
                    <a:lnTo>
                      <a:pt x="1" y="122"/>
                    </a:lnTo>
                    <a:lnTo>
                      <a:pt x="3" y="123"/>
                    </a:lnTo>
                    <a:lnTo>
                      <a:pt x="4" y="123"/>
                    </a:lnTo>
                    <a:lnTo>
                      <a:pt x="6" y="123"/>
                    </a:lnTo>
                    <a:lnTo>
                      <a:pt x="8" y="122"/>
                    </a:lnTo>
                    <a:lnTo>
                      <a:pt x="9" y="120"/>
                    </a:lnTo>
                    <a:lnTo>
                      <a:pt x="9" y="117"/>
                    </a:lnTo>
                    <a:lnTo>
                      <a:pt x="9" y="117"/>
                    </a:lnTo>
                    <a:lnTo>
                      <a:pt x="10" y="109"/>
                    </a:lnTo>
                    <a:lnTo>
                      <a:pt x="12" y="101"/>
                    </a:lnTo>
                    <a:lnTo>
                      <a:pt x="15" y="94"/>
                    </a:lnTo>
                    <a:lnTo>
                      <a:pt x="19" y="86"/>
                    </a:lnTo>
                    <a:lnTo>
                      <a:pt x="27" y="73"/>
                    </a:lnTo>
                    <a:lnTo>
                      <a:pt x="30" y="65"/>
                    </a:lnTo>
                    <a:lnTo>
                      <a:pt x="33" y="58"/>
                    </a:lnTo>
                    <a:lnTo>
                      <a:pt x="33" y="58"/>
                    </a:lnTo>
                    <a:lnTo>
                      <a:pt x="42" y="32"/>
                    </a:lnTo>
                    <a:lnTo>
                      <a:pt x="45" y="18"/>
                    </a:lnTo>
                    <a:lnTo>
                      <a:pt x="47" y="4"/>
                    </a:lnTo>
                    <a:lnTo>
                      <a:pt x="47" y="4"/>
                    </a:lnTo>
                    <a:lnTo>
                      <a:pt x="47" y="2"/>
                    </a:lnTo>
                    <a:lnTo>
                      <a:pt x="46" y="1"/>
                    </a:lnTo>
                    <a:lnTo>
                      <a:pt x="44" y="0"/>
                    </a:lnTo>
                    <a:lnTo>
                      <a:pt x="43" y="0"/>
                    </a:lnTo>
                    <a:lnTo>
                      <a:pt x="41" y="0"/>
                    </a:lnTo>
                    <a:lnTo>
                      <a:pt x="39" y="1"/>
                    </a:lnTo>
                    <a:lnTo>
                      <a:pt x="38" y="2"/>
                    </a:lnTo>
                    <a:lnTo>
                      <a:pt x="38" y="4"/>
                    </a:lnTo>
                    <a:lnTo>
                      <a:pt x="38" y="4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lumMod val="85000"/>
                    <a:lumOff val="15000"/>
                  </a:schemeClr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pPr marL="0" marR="0" lvl="0" indent="0" defTabSz="121880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399" b="0" i="0" u="none" strike="noStrike" kern="0" cap="none" spc="0" normalizeH="0" baseline="0" noProof="0" dirty="0">
                  <a:ln>
                    <a:noFill/>
                  </a:ln>
                  <a:solidFill>
                    <a:srgbClr val="605448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53" name="chenying0907 923">
                <a:extLst>
                  <a:ext uri="{FF2B5EF4-FFF2-40B4-BE49-F238E27FC236}">
                    <a16:creationId xmlns="" xmlns:a16="http://schemas.microsoft.com/office/drawing/2014/main" id="{BF7754B3-E70C-4592-9D83-C5A674702DBC}"/>
                  </a:ext>
                </a:extLst>
              </p:cNvPr>
              <p:cNvSpPr/>
              <p:nvPr/>
            </p:nvSpPr>
            <p:spPr bwMode="auto">
              <a:xfrm>
                <a:off x="3471863" y="1241425"/>
                <a:ext cx="26988" cy="77788"/>
              </a:xfrm>
              <a:custGeom>
                <a:avLst/>
                <a:gdLst/>
                <a:ahLst/>
                <a:cxnLst>
                  <a:cxn ang="0">
                    <a:pos x="43" y="5"/>
                  </a:cxn>
                  <a:cxn ang="0">
                    <a:pos x="43" y="5"/>
                  </a:cxn>
                  <a:cxn ang="0">
                    <a:pos x="42" y="13"/>
                  </a:cxn>
                  <a:cxn ang="0">
                    <a:pos x="40" y="23"/>
                  </a:cxn>
                  <a:cxn ang="0">
                    <a:pos x="35" y="40"/>
                  </a:cxn>
                  <a:cxn ang="0">
                    <a:pos x="29" y="57"/>
                  </a:cxn>
                  <a:cxn ang="0">
                    <a:pos x="21" y="73"/>
                  </a:cxn>
                  <a:cxn ang="0">
                    <a:pos x="14" y="91"/>
                  </a:cxn>
                  <a:cxn ang="0">
                    <a:pos x="7" y="107"/>
                  </a:cxn>
                  <a:cxn ang="0">
                    <a:pos x="3" y="125"/>
                  </a:cxn>
                  <a:cxn ang="0">
                    <a:pos x="1" y="133"/>
                  </a:cxn>
                  <a:cxn ang="0">
                    <a:pos x="0" y="142"/>
                  </a:cxn>
                  <a:cxn ang="0">
                    <a:pos x="0" y="142"/>
                  </a:cxn>
                  <a:cxn ang="0">
                    <a:pos x="1" y="144"/>
                  </a:cxn>
                  <a:cxn ang="0">
                    <a:pos x="1" y="145"/>
                  </a:cxn>
                  <a:cxn ang="0">
                    <a:pos x="3" y="146"/>
                  </a:cxn>
                  <a:cxn ang="0">
                    <a:pos x="5" y="146"/>
                  </a:cxn>
                  <a:cxn ang="0">
                    <a:pos x="6" y="146"/>
                  </a:cxn>
                  <a:cxn ang="0">
                    <a:pos x="8" y="145"/>
                  </a:cxn>
                  <a:cxn ang="0">
                    <a:pos x="9" y="144"/>
                  </a:cxn>
                  <a:cxn ang="0">
                    <a:pos x="9" y="142"/>
                  </a:cxn>
                  <a:cxn ang="0">
                    <a:pos x="9" y="142"/>
                  </a:cxn>
                  <a:cxn ang="0">
                    <a:pos x="10" y="133"/>
                  </a:cxn>
                  <a:cxn ang="0">
                    <a:pos x="12" y="125"/>
                  </a:cxn>
                  <a:cxn ang="0">
                    <a:pos x="17" y="107"/>
                  </a:cxn>
                  <a:cxn ang="0">
                    <a:pos x="24" y="91"/>
                  </a:cxn>
                  <a:cxn ang="0">
                    <a:pos x="31" y="73"/>
                  </a:cxn>
                  <a:cxn ang="0">
                    <a:pos x="38" y="57"/>
                  </a:cxn>
                  <a:cxn ang="0">
                    <a:pos x="44" y="40"/>
                  </a:cxn>
                  <a:cxn ang="0">
                    <a:pos x="49" y="23"/>
                  </a:cxn>
                  <a:cxn ang="0">
                    <a:pos x="51" y="13"/>
                  </a:cxn>
                  <a:cxn ang="0">
                    <a:pos x="52" y="5"/>
                  </a:cxn>
                  <a:cxn ang="0">
                    <a:pos x="52" y="5"/>
                  </a:cxn>
                  <a:cxn ang="0">
                    <a:pos x="51" y="3"/>
                  </a:cxn>
                  <a:cxn ang="0">
                    <a:pos x="51" y="2"/>
                  </a:cxn>
                  <a:cxn ang="0">
                    <a:pos x="49" y="1"/>
                  </a:cxn>
                  <a:cxn ang="0">
                    <a:pos x="47" y="0"/>
                  </a:cxn>
                  <a:cxn ang="0">
                    <a:pos x="44" y="2"/>
                  </a:cxn>
                  <a:cxn ang="0">
                    <a:pos x="43" y="3"/>
                  </a:cxn>
                  <a:cxn ang="0">
                    <a:pos x="43" y="5"/>
                  </a:cxn>
                  <a:cxn ang="0">
                    <a:pos x="43" y="5"/>
                  </a:cxn>
                </a:cxnLst>
                <a:rect l="0" t="0" r="r" b="b"/>
                <a:pathLst>
                  <a:path w="52" h="146">
                    <a:moveTo>
                      <a:pt x="43" y="5"/>
                    </a:moveTo>
                    <a:lnTo>
                      <a:pt x="43" y="5"/>
                    </a:lnTo>
                    <a:lnTo>
                      <a:pt x="42" y="13"/>
                    </a:lnTo>
                    <a:lnTo>
                      <a:pt x="40" y="23"/>
                    </a:lnTo>
                    <a:lnTo>
                      <a:pt x="35" y="40"/>
                    </a:lnTo>
                    <a:lnTo>
                      <a:pt x="29" y="57"/>
                    </a:lnTo>
                    <a:lnTo>
                      <a:pt x="21" y="73"/>
                    </a:lnTo>
                    <a:lnTo>
                      <a:pt x="14" y="91"/>
                    </a:lnTo>
                    <a:lnTo>
                      <a:pt x="7" y="107"/>
                    </a:lnTo>
                    <a:lnTo>
                      <a:pt x="3" y="125"/>
                    </a:lnTo>
                    <a:lnTo>
                      <a:pt x="1" y="133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44"/>
                    </a:lnTo>
                    <a:lnTo>
                      <a:pt x="1" y="145"/>
                    </a:lnTo>
                    <a:lnTo>
                      <a:pt x="3" y="146"/>
                    </a:lnTo>
                    <a:lnTo>
                      <a:pt x="5" y="146"/>
                    </a:lnTo>
                    <a:lnTo>
                      <a:pt x="6" y="146"/>
                    </a:lnTo>
                    <a:lnTo>
                      <a:pt x="8" y="145"/>
                    </a:lnTo>
                    <a:lnTo>
                      <a:pt x="9" y="144"/>
                    </a:lnTo>
                    <a:lnTo>
                      <a:pt x="9" y="142"/>
                    </a:lnTo>
                    <a:lnTo>
                      <a:pt x="9" y="142"/>
                    </a:lnTo>
                    <a:lnTo>
                      <a:pt x="10" y="133"/>
                    </a:lnTo>
                    <a:lnTo>
                      <a:pt x="12" y="125"/>
                    </a:lnTo>
                    <a:lnTo>
                      <a:pt x="17" y="107"/>
                    </a:lnTo>
                    <a:lnTo>
                      <a:pt x="24" y="91"/>
                    </a:lnTo>
                    <a:lnTo>
                      <a:pt x="31" y="73"/>
                    </a:lnTo>
                    <a:lnTo>
                      <a:pt x="38" y="57"/>
                    </a:lnTo>
                    <a:lnTo>
                      <a:pt x="44" y="40"/>
                    </a:lnTo>
                    <a:lnTo>
                      <a:pt x="49" y="23"/>
                    </a:lnTo>
                    <a:lnTo>
                      <a:pt x="51" y="13"/>
                    </a:lnTo>
                    <a:lnTo>
                      <a:pt x="52" y="5"/>
                    </a:lnTo>
                    <a:lnTo>
                      <a:pt x="52" y="5"/>
                    </a:lnTo>
                    <a:lnTo>
                      <a:pt x="51" y="3"/>
                    </a:lnTo>
                    <a:lnTo>
                      <a:pt x="51" y="2"/>
                    </a:lnTo>
                    <a:lnTo>
                      <a:pt x="49" y="1"/>
                    </a:lnTo>
                    <a:lnTo>
                      <a:pt x="47" y="0"/>
                    </a:lnTo>
                    <a:lnTo>
                      <a:pt x="44" y="2"/>
                    </a:lnTo>
                    <a:lnTo>
                      <a:pt x="43" y="3"/>
                    </a:lnTo>
                    <a:lnTo>
                      <a:pt x="43" y="5"/>
                    </a:lnTo>
                    <a:lnTo>
                      <a:pt x="43" y="5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lumMod val="85000"/>
                    <a:lumOff val="15000"/>
                  </a:schemeClr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pPr marL="0" marR="0" lvl="0" indent="0" defTabSz="121880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399" b="0" i="0" u="none" strike="noStrike" kern="0" cap="none" spc="0" normalizeH="0" baseline="0" noProof="0" dirty="0">
                  <a:ln>
                    <a:noFill/>
                  </a:ln>
                  <a:solidFill>
                    <a:srgbClr val="605448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54" name="chenying0907 924">
                <a:extLst>
                  <a:ext uri="{FF2B5EF4-FFF2-40B4-BE49-F238E27FC236}">
                    <a16:creationId xmlns="" xmlns:a16="http://schemas.microsoft.com/office/drawing/2014/main" id="{8D23E1C2-9B81-4361-80F3-22B0AF56095B}"/>
                  </a:ext>
                </a:extLst>
              </p:cNvPr>
              <p:cNvSpPr/>
              <p:nvPr/>
            </p:nvSpPr>
            <p:spPr bwMode="auto">
              <a:xfrm>
                <a:off x="3497263" y="1241425"/>
                <a:ext cx="34925" cy="100013"/>
              </a:xfrm>
              <a:custGeom>
                <a:avLst/>
                <a:gdLst/>
                <a:ahLst/>
                <a:cxnLst>
                  <a:cxn ang="0">
                    <a:pos x="57" y="4"/>
                  </a:cxn>
                  <a:cxn ang="0">
                    <a:pos x="54" y="12"/>
                  </a:cxn>
                  <a:cxn ang="0">
                    <a:pos x="50" y="20"/>
                  </a:cxn>
                  <a:cxn ang="0">
                    <a:pos x="47" y="31"/>
                  </a:cxn>
                  <a:cxn ang="0">
                    <a:pos x="45" y="42"/>
                  </a:cxn>
                  <a:cxn ang="0">
                    <a:pos x="30" y="86"/>
                  </a:cxn>
                  <a:cxn ang="0">
                    <a:pos x="24" y="99"/>
                  </a:cxn>
                  <a:cxn ang="0">
                    <a:pos x="12" y="128"/>
                  </a:cxn>
                  <a:cxn ang="0">
                    <a:pos x="9" y="138"/>
                  </a:cxn>
                  <a:cxn ang="0">
                    <a:pos x="7" y="149"/>
                  </a:cxn>
                  <a:cxn ang="0">
                    <a:pos x="6" y="167"/>
                  </a:cxn>
                  <a:cxn ang="0">
                    <a:pos x="4" y="179"/>
                  </a:cxn>
                  <a:cxn ang="0">
                    <a:pos x="1" y="182"/>
                  </a:cxn>
                  <a:cxn ang="0">
                    <a:pos x="0" y="185"/>
                  </a:cxn>
                  <a:cxn ang="0">
                    <a:pos x="1" y="188"/>
                  </a:cxn>
                  <a:cxn ang="0">
                    <a:pos x="6" y="189"/>
                  </a:cxn>
                  <a:cxn ang="0">
                    <a:pos x="9" y="189"/>
                  </a:cxn>
                  <a:cxn ang="0">
                    <a:pos x="15" y="179"/>
                  </a:cxn>
                  <a:cxn ang="0">
                    <a:pos x="16" y="167"/>
                  </a:cxn>
                  <a:cxn ang="0">
                    <a:pos x="15" y="159"/>
                  </a:cxn>
                  <a:cxn ang="0">
                    <a:pos x="17" y="142"/>
                  </a:cxn>
                  <a:cxn ang="0">
                    <a:pos x="25" y="119"/>
                  </a:cxn>
                  <a:cxn ang="0">
                    <a:pos x="32" y="103"/>
                  </a:cxn>
                  <a:cxn ang="0">
                    <a:pos x="42" y="80"/>
                  </a:cxn>
                  <a:cxn ang="0">
                    <a:pos x="49" y="58"/>
                  </a:cxn>
                  <a:cxn ang="0">
                    <a:pos x="57" y="30"/>
                  </a:cxn>
                  <a:cxn ang="0">
                    <a:pos x="59" y="24"/>
                  </a:cxn>
                  <a:cxn ang="0">
                    <a:pos x="64" y="12"/>
                  </a:cxn>
                  <a:cxn ang="0">
                    <a:pos x="66" y="6"/>
                  </a:cxn>
                  <a:cxn ang="0">
                    <a:pos x="65" y="2"/>
                  </a:cxn>
                  <a:cxn ang="0">
                    <a:pos x="61" y="0"/>
                  </a:cxn>
                  <a:cxn ang="0">
                    <a:pos x="58" y="2"/>
                  </a:cxn>
                  <a:cxn ang="0">
                    <a:pos x="57" y="4"/>
                  </a:cxn>
                </a:cxnLst>
                <a:rect l="0" t="0" r="r" b="b"/>
                <a:pathLst>
                  <a:path w="66" h="190">
                    <a:moveTo>
                      <a:pt x="57" y="4"/>
                    </a:moveTo>
                    <a:lnTo>
                      <a:pt x="57" y="4"/>
                    </a:lnTo>
                    <a:lnTo>
                      <a:pt x="56" y="8"/>
                    </a:lnTo>
                    <a:lnTo>
                      <a:pt x="54" y="12"/>
                    </a:lnTo>
                    <a:lnTo>
                      <a:pt x="50" y="20"/>
                    </a:lnTo>
                    <a:lnTo>
                      <a:pt x="50" y="20"/>
                    </a:lnTo>
                    <a:lnTo>
                      <a:pt x="48" y="26"/>
                    </a:lnTo>
                    <a:lnTo>
                      <a:pt x="47" y="31"/>
                    </a:lnTo>
                    <a:lnTo>
                      <a:pt x="45" y="42"/>
                    </a:lnTo>
                    <a:lnTo>
                      <a:pt x="45" y="42"/>
                    </a:lnTo>
                    <a:lnTo>
                      <a:pt x="35" y="71"/>
                    </a:lnTo>
                    <a:lnTo>
                      <a:pt x="30" y="86"/>
                    </a:lnTo>
                    <a:lnTo>
                      <a:pt x="24" y="99"/>
                    </a:lnTo>
                    <a:lnTo>
                      <a:pt x="24" y="99"/>
                    </a:lnTo>
                    <a:lnTo>
                      <a:pt x="15" y="118"/>
                    </a:lnTo>
                    <a:lnTo>
                      <a:pt x="12" y="128"/>
                    </a:lnTo>
                    <a:lnTo>
                      <a:pt x="9" y="138"/>
                    </a:lnTo>
                    <a:lnTo>
                      <a:pt x="9" y="138"/>
                    </a:lnTo>
                    <a:lnTo>
                      <a:pt x="7" y="142"/>
                    </a:lnTo>
                    <a:lnTo>
                      <a:pt x="7" y="149"/>
                    </a:lnTo>
                    <a:lnTo>
                      <a:pt x="6" y="161"/>
                    </a:lnTo>
                    <a:lnTo>
                      <a:pt x="6" y="167"/>
                    </a:lnTo>
                    <a:lnTo>
                      <a:pt x="5" y="173"/>
                    </a:lnTo>
                    <a:lnTo>
                      <a:pt x="4" y="179"/>
                    </a:lnTo>
                    <a:lnTo>
                      <a:pt x="1" y="182"/>
                    </a:lnTo>
                    <a:lnTo>
                      <a:pt x="1" y="182"/>
                    </a:lnTo>
                    <a:lnTo>
                      <a:pt x="0" y="184"/>
                    </a:lnTo>
                    <a:lnTo>
                      <a:pt x="0" y="185"/>
                    </a:lnTo>
                    <a:lnTo>
                      <a:pt x="0" y="187"/>
                    </a:lnTo>
                    <a:lnTo>
                      <a:pt x="1" y="188"/>
                    </a:lnTo>
                    <a:lnTo>
                      <a:pt x="4" y="190"/>
                    </a:lnTo>
                    <a:lnTo>
                      <a:pt x="6" y="189"/>
                    </a:lnTo>
                    <a:lnTo>
                      <a:pt x="9" y="189"/>
                    </a:lnTo>
                    <a:lnTo>
                      <a:pt x="9" y="189"/>
                    </a:lnTo>
                    <a:lnTo>
                      <a:pt x="13" y="184"/>
                    </a:lnTo>
                    <a:lnTo>
                      <a:pt x="15" y="179"/>
                    </a:lnTo>
                    <a:lnTo>
                      <a:pt x="16" y="173"/>
                    </a:lnTo>
                    <a:lnTo>
                      <a:pt x="16" y="167"/>
                    </a:lnTo>
                    <a:lnTo>
                      <a:pt x="16" y="167"/>
                    </a:lnTo>
                    <a:lnTo>
                      <a:pt x="15" y="159"/>
                    </a:lnTo>
                    <a:lnTo>
                      <a:pt x="16" y="151"/>
                    </a:lnTo>
                    <a:lnTo>
                      <a:pt x="17" y="142"/>
                    </a:lnTo>
                    <a:lnTo>
                      <a:pt x="19" y="134"/>
                    </a:lnTo>
                    <a:lnTo>
                      <a:pt x="25" y="119"/>
                    </a:lnTo>
                    <a:lnTo>
                      <a:pt x="32" y="103"/>
                    </a:lnTo>
                    <a:lnTo>
                      <a:pt x="32" y="103"/>
                    </a:lnTo>
                    <a:lnTo>
                      <a:pt x="37" y="92"/>
                    </a:lnTo>
                    <a:lnTo>
                      <a:pt x="42" y="80"/>
                    </a:lnTo>
                    <a:lnTo>
                      <a:pt x="49" y="58"/>
                    </a:lnTo>
                    <a:lnTo>
                      <a:pt x="49" y="58"/>
                    </a:lnTo>
                    <a:lnTo>
                      <a:pt x="53" y="44"/>
                    </a:lnTo>
                    <a:lnTo>
                      <a:pt x="57" y="30"/>
                    </a:lnTo>
                    <a:lnTo>
                      <a:pt x="57" y="30"/>
                    </a:lnTo>
                    <a:lnTo>
                      <a:pt x="59" y="24"/>
                    </a:lnTo>
                    <a:lnTo>
                      <a:pt x="62" y="18"/>
                    </a:lnTo>
                    <a:lnTo>
                      <a:pt x="64" y="12"/>
                    </a:lnTo>
                    <a:lnTo>
                      <a:pt x="66" y="6"/>
                    </a:lnTo>
                    <a:lnTo>
                      <a:pt x="66" y="6"/>
                    </a:lnTo>
                    <a:lnTo>
                      <a:pt x="66" y="4"/>
                    </a:lnTo>
                    <a:lnTo>
                      <a:pt x="65" y="2"/>
                    </a:lnTo>
                    <a:lnTo>
                      <a:pt x="63" y="1"/>
                    </a:lnTo>
                    <a:lnTo>
                      <a:pt x="61" y="0"/>
                    </a:lnTo>
                    <a:lnTo>
                      <a:pt x="59" y="1"/>
                    </a:lnTo>
                    <a:lnTo>
                      <a:pt x="58" y="2"/>
                    </a:lnTo>
                    <a:lnTo>
                      <a:pt x="57" y="4"/>
                    </a:lnTo>
                    <a:lnTo>
                      <a:pt x="57" y="4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lumMod val="85000"/>
                    <a:lumOff val="15000"/>
                  </a:schemeClr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pPr marL="0" marR="0" lvl="0" indent="0" defTabSz="121880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399" b="0" i="0" u="none" strike="noStrike" kern="0" cap="none" spc="0" normalizeH="0" baseline="0" noProof="0" dirty="0">
                  <a:ln>
                    <a:noFill/>
                  </a:ln>
                  <a:solidFill>
                    <a:srgbClr val="605448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55" name="chenying0907 925">
                <a:extLst>
                  <a:ext uri="{FF2B5EF4-FFF2-40B4-BE49-F238E27FC236}">
                    <a16:creationId xmlns="" xmlns:a16="http://schemas.microsoft.com/office/drawing/2014/main" id="{07D061CB-D06C-416E-AFCA-81E45B7AA44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62325" y="1298575"/>
                <a:ext cx="142875" cy="146050"/>
              </a:xfrm>
              <a:custGeom>
                <a:avLst/>
                <a:gdLst/>
                <a:ahLst/>
                <a:cxnLst>
                  <a:cxn ang="0">
                    <a:pos x="131" y="277"/>
                  </a:cxn>
                  <a:cxn ang="0">
                    <a:pos x="96" y="271"/>
                  </a:cxn>
                  <a:cxn ang="0">
                    <a:pos x="62" y="257"/>
                  </a:cxn>
                  <a:cxn ang="0">
                    <a:pos x="34" y="236"/>
                  </a:cxn>
                  <a:cxn ang="0">
                    <a:pos x="13" y="206"/>
                  </a:cxn>
                  <a:cxn ang="0">
                    <a:pos x="1" y="168"/>
                  </a:cxn>
                  <a:cxn ang="0">
                    <a:pos x="0" y="139"/>
                  </a:cxn>
                  <a:cxn ang="0">
                    <a:pos x="8" y="98"/>
                  </a:cxn>
                  <a:cxn ang="0">
                    <a:pos x="27" y="61"/>
                  </a:cxn>
                  <a:cxn ang="0">
                    <a:pos x="55" y="31"/>
                  </a:cxn>
                  <a:cxn ang="0">
                    <a:pos x="91" y="10"/>
                  </a:cxn>
                  <a:cxn ang="0">
                    <a:pos x="118" y="0"/>
                  </a:cxn>
                  <a:cxn ang="0">
                    <a:pos x="128" y="1"/>
                  </a:cxn>
                  <a:cxn ang="0">
                    <a:pos x="138" y="9"/>
                  </a:cxn>
                  <a:cxn ang="0">
                    <a:pos x="146" y="14"/>
                  </a:cxn>
                  <a:cxn ang="0">
                    <a:pos x="183" y="24"/>
                  </a:cxn>
                  <a:cxn ang="0">
                    <a:pos x="214" y="41"/>
                  </a:cxn>
                  <a:cxn ang="0">
                    <a:pos x="239" y="63"/>
                  </a:cxn>
                  <a:cxn ang="0">
                    <a:pos x="257" y="90"/>
                  </a:cxn>
                  <a:cxn ang="0">
                    <a:pos x="268" y="122"/>
                  </a:cxn>
                  <a:cxn ang="0">
                    <a:pos x="271" y="145"/>
                  </a:cxn>
                  <a:cxn ang="0">
                    <a:pos x="268" y="179"/>
                  </a:cxn>
                  <a:cxn ang="0">
                    <a:pos x="255" y="212"/>
                  </a:cxn>
                  <a:cxn ang="0">
                    <a:pos x="236" y="241"/>
                  </a:cxn>
                  <a:cxn ang="0">
                    <a:pos x="209" y="263"/>
                  </a:cxn>
                  <a:cxn ang="0">
                    <a:pos x="174" y="275"/>
                  </a:cxn>
                  <a:cxn ang="0">
                    <a:pos x="144" y="277"/>
                  </a:cxn>
                  <a:cxn ang="0">
                    <a:pos x="101" y="48"/>
                  </a:cxn>
                  <a:cxn ang="0">
                    <a:pos x="62" y="79"/>
                  </a:cxn>
                  <a:cxn ang="0">
                    <a:pos x="48" y="100"/>
                  </a:cxn>
                  <a:cxn ang="0">
                    <a:pos x="38" y="126"/>
                  </a:cxn>
                  <a:cxn ang="0">
                    <a:pos x="37" y="153"/>
                  </a:cxn>
                  <a:cxn ang="0">
                    <a:pos x="41" y="172"/>
                  </a:cxn>
                  <a:cxn ang="0">
                    <a:pos x="52" y="194"/>
                  </a:cxn>
                  <a:cxn ang="0">
                    <a:pos x="67" y="214"/>
                  </a:cxn>
                  <a:cxn ang="0">
                    <a:pos x="88" y="229"/>
                  </a:cxn>
                  <a:cxn ang="0">
                    <a:pos x="112" y="238"/>
                  </a:cxn>
                  <a:cxn ang="0">
                    <a:pos x="139" y="241"/>
                  </a:cxn>
                  <a:cxn ang="0">
                    <a:pos x="155" y="240"/>
                  </a:cxn>
                  <a:cxn ang="0">
                    <a:pos x="171" y="236"/>
                  </a:cxn>
                  <a:cxn ang="0">
                    <a:pos x="194" y="224"/>
                  </a:cxn>
                  <a:cxn ang="0">
                    <a:pos x="213" y="208"/>
                  </a:cxn>
                  <a:cxn ang="0">
                    <a:pos x="225" y="187"/>
                  </a:cxn>
                  <a:cxn ang="0">
                    <a:pos x="233" y="163"/>
                  </a:cxn>
                  <a:cxn ang="0">
                    <a:pos x="233" y="139"/>
                  </a:cxn>
                  <a:cxn ang="0">
                    <a:pos x="228" y="121"/>
                  </a:cxn>
                  <a:cxn ang="0">
                    <a:pos x="216" y="97"/>
                  </a:cxn>
                  <a:cxn ang="0">
                    <a:pos x="199" y="78"/>
                  </a:cxn>
                  <a:cxn ang="0">
                    <a:pos x="177" y="63"/>
                  </a:cxn>
                  <a:cxn ang="0">
                    <a:pos x="150" y="53"/>
                  </a:cxn>
                  <a:cxn ang="0">
                    <a:pos x="119" y="49"/>
                  </a:cxn>
                  <a:cxn ang="0">
                    <a:pos x="112" y="47"/>
                  </a:cxn>
                </a:cxnLst>
                <a:rect l="0" t="0" r="r" b="b"/>
                <a:pathLst>
                  <a:path w="271" h="277">
                    <a:moveTo>
                      <a:pt x="144" y="277"/>
                    </a:moveTo>
                    <a:lnTo>
                      <a:pt x="144" y="277"/>
                    </a:lnTo>
                    <a:lnTo>
                      <a:pt x="131" y="277"/>
                    </a:lnTo>
                    <a:lnTo>
                      <a:pt x="120" y="276"/>
                    </a:lnTo>
                    <a:lnTo>
                      <a:pt x="108" y="274"/>
                    </a:lnTo>
                    <a:lnTo>
                      <a:pt x="96" y="271"/>
                    </a:lnTo>
                    <a:lnTo>
                      <a:pt x="85" y="267"/>
                    </a:lnTo>
                    <a:lnTo>
                      <a:pt x="73" y="263"/>
                    </a:lnTo>
                    <a:lnTo>
                      <a:pt x="62" y="257"/>
                    </a:lnTo>
                    <a:lnTo>
                      <a:pt x="53" y="251"/>
                    </a:lnTo>
                    <a:lnTo>
                      <a:pt x="42" y="244"/>
                    </a:lnTo>
                    <a:lnTo>
                      <a:pt x="34" y="236"/>
                    </a:lnTo>
                    <a:lnTo>
                      <a:pt x="26" y="226"/>
                    </a:lnTo>
                    <a:lnTo>
                      <a:pt x="19" y="217"/>
                    </a:lnTo>
                    <a:lnTo>
                      <a:pt x="13" y="206"/>
                    </a:lnTo>
                    <a:lnTo>
                      <a:pt x="7" y="194"/>
                    </a:lnTo>
                    <a:lnTo>
                      <a:pt x="3" y="181"/>
                    </a:lnTo>
                    <a:lnTo>
                      <a:pt x="1" y="168"/>
                    </a:lnTo>
                    <a:lnTo>
                      <a:pt x="1" y="168"/>
                    </a:lnTo>
                    <a:lnTo>
                      <a:pt x="0" y="153"/>
                    </a:lnTo>
                    <a:lnTo>
                      <a:pt x="0" y="139"/>
                    </a:lnTo>
                    <a:lnTo>
                      <a:pt x="1" y="125"/>
                    </a:lnTo>
                    <a:lnTo>
                      <a:pt x="4" y="112"/>
                    </a:lnTo>
                    <a:lnTo>
                      <a:pt x="8" y="98"/>
                    </a:lnTo>
                    <a:lnTo>
                      <a:pt x="14" y="86"/>
                    </a:lnTo>
                    <a:lnTo>
                      <a:pt x="20" y="74"/>
                    </a:lnTo>
                    <a:lnTo>
                      <a:pt x="27" y="61"/>
                    </a:lnTo>
                    <a:lnTo>
                      <a:pt x="35" y="51"/>
                    </a:lnTo>
                    <a:lnTo>
                      <a:pt x="45" y="41"/>
                    </a:lnTo>
                    <a:lnTo>
                      <a:pt x="55" y="31"/>
                    </a:lnTo>
                    <a:lnTo>
                      <a:pt x="66" y="23"/>
                    </a:lnTo>
                    <a:lnTo>
                      <a:pt x="78" y="16"/>
                    </a:lnTo>
                    <a:lnTo>
                      <a:pt x="91" y="10"/>
                    </a:lnTo>
                    <a:lnTo>
                      <a:pt x="103" y="4"/>
                    </a:lnTo>
                    <a:lnTo>
                      <a:pt x="118" y="0"/>
                    </a:lnTo>
                    <a:lnTo>
                      <a:pt x="118" y="0"/>
                    </a:lnTo>
                    <a:lnTo>
                      <a:pt x="122" y="0"/>
                    </a:lnTo>
                    <a:lnTo>
                      <a:pt x="122" y="0"/>
                    </a:lnTo>
                    <a:lnTo>
                      <a:pt x="128" y="1"/>
                    </a:lnTo>
                    <a:lnTo>
                      <a:pt x="132" y="2"/>
                    </a:lnTo>
                    <a:lnTo>
                      <a:pt x="135" y="5"/>
                    </a:lnTo>
                    <a:lnTo>
                      <a:pt x="138" y="9"/>
                    </a:lnTo>
                    <a:lnTo>
                      <a:pt x="141" y="13"/>
                    </a:lnTo>
                    <a:lnTo>
                      <a:pt x="146" y="14"/>
                    </a:lnTo>
                    <a:lnTo>
                      <a:pt x="146" y="14"/>
                    </a:lnTo>
                    <a:lnTo>
                      <a:pt x="158" y="17"/>
                    </a:lnTo>
                    <a:lnTo>
                      <a:pt x="171" y="20"/>
                    </a:lnTo>
                    <a:lnTo>
                      <a:pt x="183" y="24"/>
                    </a:lnTo>
                    <a:lnTo>
                      <a:pt x="193" y="29"/>
                    </a:lnTo>
                    <a:lnTo>
                      <a:pt x="204" y="34"/>
                    </a:lnTo>
                    <a:lnTo>
                      <a:pt x="214" y="41"/>
                    </a:lnTo>
                    <a:lnTo>
                      <a:pt x="223" y="48"/>
                    </a:lnTo>
                    <a:lnTo>
                      <a:pt x="232" y="55"/>
                    </a:lnTo>
                    <a:lnTo>
                      <a:pt x="239" y="63"/>
                    </a:lnTo>
                    <a:lnTo>
                      <a:pt x="246" y="72"/>
                    </a:lnTo>
                    <a:lnTo>
                      <a:pt x="252" y="81"/>
                    </a:lnTo>
                    <a:lnTo>
                      <a:pt x="257" y="90"/>
                    </a:lnTo>
                    <a:lnTo>
                      <a:pt x="261" y="100"/>
                    </a:lnTo>
                    <a:lnTo>
                      <a:pt x="266" y="111"/>
                    </a:lnTo>
                    <a:lnTo>
                      <a:pt x="268" y="122"/>
                    </a:lnTo>
                    <a:lnTo>
                      <a:pt x="270" y="134"/>
                    </a:lnTo>
                    <a:lnTo>
                      <a:pt x="270" y="134"/>
                    </a:lnTo>
                    <a:lnTo>
                      <a:pt x="271" y="145"/>
                    </a:lnTo>
                    <a:lnTo>
                      <a:pt x="271" y="156"/>
                    </a:lnTo>
                    <a:lnTo>
                      <a:pt x="270" y="168"/>
                    </a:lnTo>
                    <a:lnTo>
                      <a:pt x="268" y="179"/>
                    </a:lnTo>
                    <a:lnTo>
                      <a:pt x="265" y="190"/>
                    </a:lnTo>
                    <a:lnTo>
                      <a:pt x="260" y="202"/>
                    </a:lnTo>
                    <a:lnTo>
                      <a:pt x="255" y="212"/>
                    </a:lnTo>
                    <a:lnTo>
                      <a:pt x="250" y="222"/>
                    </a:lnTo>
                    <a:lnTo>
                      <a:pt x="243" y="232"/>
                    </a:lnTo>
                    <a:lnTo>
                      <a:pt x="236" y="241"/>
                    </a:lnTo>
                    <a:lnTo>
                      <a:pt x="227" y="249"/>
                    </a:lnTo>
                    <a:lnTo>
                      <a:pt x="218" y="256"/>
                    </a:lnTo>
                    <a:lnTo>
                      <a:pt x="209" y="263"/>
                    </a:lnTo>
                    <a:lnTo>
                      <a:pt x="197" y="268"/>
                    </a:lnTo>
                    <a:lnTo>
                      <a:pt x="186" y="272"/>
                    </a:lnTo>
                    <a:lnTo>
                      <a:pt x="174" y="275"/>
                    </a:lnTo>
                    <a:lnTo>
                      <a:pt x="174" y="275"/>
                    </a:lnTo>
                    <a:lnTo>
                      <a:pt x="159" y="277"/>
                    </a:lnTo>
                    <a:lnTo>
                      <a:pt x="144" y="277"/>
                    </a:lnTo>
                    <a:lnTo>
                      <a:pt x="144" y="277"/>
                    </a:lnTo>
                    <a:close/>
                    <a:moveTo>
                      <a:pt x="101" y="48"/>
                    </a:moveTo>
                    <a:lnTo>
                      <a:pt x="101" y="48"/>
                    </a:lnTo>
                    <a:lnTo>
                      <a:pt x="87" y="56"/>
                    </a:lnTo>
                    <a:lnTo>
                      <a:pt x="73" y="66"/>
                    </a:lnTo>
                    <a:lnTo>
                      <a:pt x="62" y="79"/>
                    </a:lnTo>
                    <a:lnTo>
                      <a:pt x="57" y="86"/>
                    </a:lnTo>
                    <a:lnTo>
                      <a:pt x="52" y="93"/>
                    </a:lnTo>
                    <a:lnTo>
                      <a:pt x="48" y="100"/>
                    </a:lnTo>
                    <a:lnTo>
                      <a:pt x="44" y="109"/>
                    </a:lnTo>
                    <a:lnTo>
                      <a:pt x="40" y="117"/>
                    </a:lnTo>
                    <a:lnTo>
                      <a:pt x="38" y="126"/>
                    </a:lnTo>
                    <a:lnTo>
                      <a:pt x="37" y="135"/>
                    </a:lnTo>
                    <a:lnTo>
                      <a:pt x="36" y="144"/>
                    </a:lnTo>
                    <a:lnTo>
                      <a:pt x="37" y="153"/>
                    </a:lnTo>
                    <a:lnTo>
                      <a:pt x="38" y="163"/>
                    </a:lnTo>
                    <a:lnTo>
                      <a:pt x="38" y="163"/>
                    </a:lnTo>
                    <a:lnTo>
                      <a:pt x="41" y="172"/>
                    </a:lnTo>
                    <a:lnTo>
                      <a:pt x="44" y="180"/>
                    </a:lnTo>
                    <a:lnTo>
                      <a:pt x="48" y="187"/>
                    </a:lnTo>
                    <a:lnTo>
                      <a:pt x="52" y="194"/>
                    </a:lnTo>
                    <a:lnTo>
                      <a:pt x="56" y="202"/>
                    </a:lnTo>
                    <a:lnTo>
                      <a:pt x="62" y="208"/>
                    </a:lnTo>
                    <a:lnTo>
                      <a:pt x="67" y="214"/>
                    </a:lnTo>
                    <a:lnTo>
                      <a:pt x="73" y="219"/>
                    </a:lnTo>
                    <a:lnTo>
                      <a:pt x="81" y="224"/>
                    </a:lnTo>
                    <a:lnTo>
                      <a:pt x="88" y="229"/>
                    </a:lnTo>
                    <a:lnTo>
                      <a:pt x="95" y="232"/>
                    </a:lnTo>
                    <a:lnTo>
                      <a:pt x="103" y="235"/>
                    </a:lnTo>
                    <a:lnTo>
                      <a:pt x="112" y="238"/>
                    </a:lnTo>
                    <a:lnTo>
                      <a:pt x="121" y="239"/>
                    </a:lnTo>
                    <a:lnTo>
                      <a:pt x="129" y="241"/>
                    </a:lnTo>
                    <a:lnTo>
                      <a:pt x="139" y="241"/>
                    </a:lnTo>
                    <a:lnTo>
                      <a:pt x="139" y="241"/>
                    </a:lnTo>
                    <a:lnTo>
                      <a:pt x="147" y="241"/>
                    </a:lnTo>
                    <a:lnTo>
                      <a:pt x="155" y="240"/>
                    </a:lnTo>
                    <a:lnTo>
                      <a:pt x="163" y="238"/>
                    </a:lnTo>
                    <a:lnTo>
                      <a:pt x="171" y="236"/>
                    </a:lnTo>
                    <a:lnTo>
                      <a:pt x="171" y="236"/>
                    </a:lnTo>
                    <a:lnTo>
                      <a:pt x="179" y="233"/>
                    </a:lnTo>
                    <a:lnTo>
                      <a:pt x="187" y="229"/>
                    </a:lnTo>
                    <a:lnTo>
                      <a:pt x="194" y="224"/>
                    </a:lnTo>
                    <a:lnTo>
                      <a:pt x="201" y="219"/>
                    </a:lnTo>
                    <a:lnTo>
                      <a:pt x="207" y="214"/>
                    </a:lnTo>
                    <a:lnTo>
                      <a:pt x="213" y="208"/>
                    </a:lnTo>
                    <a:lnTo>
                      <a:pt x="217" y="202"/>
                    </a:lnTo>
                    <a:lnTo>
                      <a:pt x="222" y="194"/>
                    </a:lnTo>
                    <a:lnTo>
                      <a:pt x="225" y="187"/>
                    </a:lnTo>
                    <a:lnTo>
                      <a:pt x="228" y="180"/>
                    </a:lnTo>
                    <a:lnTo>
                      <a:pt x="230" y="172"/>
                    </a:lnTo>
                    <a:lnTo>
                      <a:pt x="233" y="163"/>
                    </a:lnTo>
                    <a:lnTo>
                      <a:pt x="234" y="155"/>
                    </a:lnTo>
                    <a:lnTo>
                      <a:pt x="234" y="147"/>
                    </a:lnTo>
                    <a:lnTo>
                      <a:pt x="233" y="139"/>
                    </a:lnTo>
                    <a:lnTo>
                      <a:pt x="230" y="130"/>
                    </a:lnTo>
                    <a:lnTo>
                      <a:pt x="230" y="130"/>
                    </a:lnTo>
                    <a:lnTo>
                      <a:pt x="228" y="121"/>
                    </a:lnTo>
                    <a:lnTo>
                      <a:pt x="225" y="113"/>
                    </a:lnTo>
                    <a:lnTo>
                      <a:pt x="221" y="105"/>
                    </a:lnTo>
                    <a:lnTo>
                      <a:pt x="216" y="97"/>
                    </a:lnTo>
                    <a:lnTo>
                      <a:pt x="212" y="90"/>
                    </a:lnTo>
                    <a:lnTo>
                      <a:pt x="206" y="84"/>
                    </a:lnTo>
                    <a:lnTo>
                      <a:pt x="199" y="78"/>
                    </a:lnTo>
                    <a:lnTo>
                      <a:pt x="192" y="73"/>
                    </a:lnTo>
                    <a:lnTo>
                      <a:pt x="185" y="67"/>
                    </a:lnTo>
                    <a:lnTo>
                      <a:pt x="177" y="63"/>
                    </a:lnTo>
                    <a:lnTo>
                      <a:pt x="168" y="59"/>
                    </a:lnTo>
                    <a:lnTo>
                      <a:pt x="160" y="56"/>
                    </a:lnTo>
                    <a:lnTo>
                      <a:pt x="150" y="53"/>
                    </a:lnTo>
                    <a:lnTo>
                      <a:pt x="141" y="51"/>
                    </a:lnTo>
                    <a:lnTo>
                      <a:pt x="129" y="50"/>
                    </a:lnTo>
                    <a:lnTo>
                      <a:pt x="119" y="49"/>
                    </a:lnTo>
                    <a:lnTo>
                      <a:pt x="119" y="49"/>
                    </a:lnTo>
                    <a:lnTo>
                      <a:pt x="115" y="49"/>
                    </a:lnTo>
                    <a:lnTo>
                      <a:pt x="112" y="47"/>
                    </a:lnTo>
                    <a:lnTo>
                      <a:pt x="107" y="45"/>
                    </a:lnTo>
                    <a:lnTo>
                      <a:pt x="101" y="48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lumMod val="85000"/>
                    <a:lumOff val="15000"/>
                  </a:schemeClr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pPr marL="0" marR="0" lvl="0" indent="0" defTabSz="121880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399" b="0" i="0" u="none" strike="noStrike" kern="0" cap="none" spc="0" normalizeH="0" baseline="0" noProof="0" dirty="0">
                  <a:ln>
                    <a:noFill/>
                  </a:ln>
                  <a:solidFill>
                    <a:srgbClr val="605448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56" name="chenying0907 926">
                <a:extLst>
                  <a:ext uri="{FF2B5EF4-FFF2-40B4-BE49-F238E27FC236}">
                    <a16:creationId xmlns="" xmlns:a16="http://schemas.microsoft.com/office/drawing/2014/main" id="{F3FCFA72-3A12-4C7D-AAF5-C14EDC23F2C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282950" y="1227138"/>
                <a:ext cx="644525" cy="642938"/>
              </a:xfrm>
              <a:custGeom>
                <a:avLst/>
                <a:gdLst/>
                <a:ahLst/>
                <a:cxnLst>
                  <a:cxn ang="0">
                    <a:pos x="653" y="1206"/>
                  </a:cxn>
                  <a:cxn ang="0">
                    <a:pos x="563" y="1160"/>
                  </a:cxn>
                  <a:cxn ang="0">
                    <a:pos x="550" y="1153"/>
                  </a:cxn>
                  <a:cxn ang="0">
                    <a:pos x="236" y="832"/>
                  </a:cxn>
                  <a:cxn ang="0">
                    <a:pos x="143" y="731"/>
                  </a:cxn>
                  <a:cxn ang="0">
                    <a:pos x="77" y="679"/>
                  </a:cxn>
                  <a:cxn ang="0">
                    <a:pos x="72" y="657"/>
                  </a:cxn>
                  <a:cxn ang="0">
                    <a:pos x="40" y="570"/>
                  </a:cxn>
                  <a:cxn ang="0">
                    <a:pos x="11" y="425"/>
                  </a:cxn>
                  <a:cxn ang="0">
                    <a:pos x="1" y="212"/>
                  </a:cxn>
                  <a:cxn ang="0">
                    <a:pos x="10" y="196"/>
                  </a:cxn>
                  <a:cxn ang="0">
                    <a:pos x="19" y="182"/>
                  </a:cxn>
                  <a:cxn ang="0">
                    <a:pos x="110" y="81"/>
                  </a:cxn>
                  <a:cxn ang="0">
                    <a:pos x="210" y="10"/>
                  </a:cxn>
                  <a:cxn ang="0">
                    <a:pos x="228" y="8"/>
                  </a:cxn>
                  <a:cxn ang="0">
                    <a:pos x="242" y="2"/>
                  </a:cxn>
                  <a:cxn ang="0">
                    <a:pos x="419" y="2"/>
                  </a:cxn>
                  <a:cxn ang="0">
                    <a:pos x="599" y="26"/>
                  </a:cxn>
                  <a:cxn ang="0">
                    <a:pos x="638" y="36"/>
                  </a:cxn>
                  <a:cxn ang="0">
                    <a:pos x="656" y="46"/>
                  </a:cxn>
                  <a:cxn ang="0">
                    <a:pos x="887" y="256"/>
                  </a:cxn>
                  <a:cxn ang="0">
                    <a:pos x="1107" y="475"/>
                  </a:cxn>
                  <a:cxn ang="0">
                    <a:pos x="1167" y="525"/>
                  </a:cxn>
                  <a:cxn ang="0">
                    <a:pos x="1185" y="553"/>
                  </a:cxn>
                  <a:cxn ang="0">
                    <a:pos x="1215" y="644"/>
                  </a:cxn>
                  <a:cxn ang="0">
                    <a:pos x="1218" y="725"/>
                  </a:cxn>
                  <a:cxn ang="0">
                    <a:pos x="1194" y="798"/>
                  </a:cxn>
                  <a:cxn ang="0">
                    <a:pos x="1193" y="817"/>
                  </a:cxn>
                  <a:cxn ang="0">
                    <a:pos x="1109" y="909"/>
                  </a:cxn>
                  <a:cxn ang="0">
                    <a:pos x="862" y="1146"/>
                  </a:cxn>
                  <a:cxn ang="0">
                    <a:pos x="853" y="1157"/>
                  </a:cxn>
                  <a:cxn ang="0">
                    <a:pos x="761" y="1206"/>
                  </a:cxn>
                  <a:cxn ang="0">
                    <a:pos x="231" y="43"/>
                  </a:cxn>
                  <a:cxn ang="0">
                    <a:pos x="137" y="108"/>
                  </a:cxn>
                  <a:cxn ang="0">
                    <a:pos x="54" y="198"/>
                  </a:cxn>
                  <a:cxn ang="0">
                    <a:pos x="40" y="216"/>
                  </a:cxn>
                  <a:cxn ang="0">
                    <a:pos x="45" y="400"/>
                  </a:cxn>
                  <a:cxn ang="0">
                    <a:pos x="68" y="529"/>
                  </a:cxn>
                  <a:cxn ang="0">
                    <a:pos x="105" y="637"/>
                  </a:cxn>
                  <a:cxn ang="0">
                    <a:pos x="112" y="658"/>
                  </a:cxn>
                  <a:cxn ang="0">
                    <a:pos x="181" y="718"/>
                  </a:cxn>
                  <a:cxn ang="0">
                    <a:pos x="294" y="841"/>
                  </a:cxn>
                  <a:cxn ang="0">
                    <a:pos x="585" y="1129"/>
                  </a:cxn>
                  <a:cxn ang="0">
                    <a:pos x="633" y="1159"/>
                  </a:cxn>
                  <a:cxn ang="0">
                    <a:pos x="706" y="1177"/>
                  </a:cxn>
                  <a:cxn ang="0">
                    <a:pos x="765" y="1165"/>
                  </a:cxn>
                  <a:cxn ang="0">
                    <a:pos x="823" y="1131"/>
                  </a:cxn>
                  <a:cxn ang="0">
                    <a:pos x="865" y="1090"/>
                  </a:cxn>
                  <a:cxn ang="0">
                    <a:pos x="1140" y="817"/>
                  </a:cxn>
                  <a:cxn ang="0">
                    <a:pos x="1147" y="803"/>
                  </a:cxn>
                  <a:cxn ang="0">
                    <a:pos x="1177" y="736"/>
                  </a:cxn>
                  <a:cxn ang="0">
                    <a:pos x="1179" y="657"/>
                  </a:cxn>
                  <a:cxn ang="0">
                    <a:pos x="1148" y="564"/>
                  </a:cxn>
                  <a:cxn ang="0">
                    <a:pos x="1140" y="556"/>
                  </a:cxn>
                  <a:cxn ang="0">
                    <a:pos x="894" y="335"/>
                  </a:cxn>
                  <a:cxn ang="0">
                    <a:pos x="627" y="72"/>
                  </a:cxn>
                  <a:cxn ang="0">
                    <a:pos x="558" y="57"/>
                  </a:cxn>
                  <a:cxn ang="0">
                    <a:pos x="377" y="39"/>
                  </a:cxn>
                  <a:cxn ang="0">
                    <a:pos x="236" y="40"/>
                  </a:cxn>
                </a:cxnLst>
                <a:rect l="0" t="0" r="r" b="b"/>
                <a:pathLst>
                  <a:path w="1220" h="1215">
                    <a:moveTo>
                      <a:pt x="706" y="1215"/>
                    </a:moveTo>
                    <a:lnTo>
                      <a:pt x="706" y="1215"/>
                    </a:lnTo>
                    <a:lnTo>
                      <a:pt x="688" y="1214"/>
                    </a:lnTo>
                    <a:lnTo>
                      <a:pt x="671" y="1211"/>
                    </a:lnTo>
                    <a:lnTo>
                      <a:pt x="653" y="1206"/>
                    </a:lnTo>
                    <a:lnTo>
                      <a:pt x="636" y="1200"/>
                    </a:lnTo>
                    <a:lnTo>
                      <a:pt x="617" y="1193"/>
                    </a:lnTo>
                    <a:lnTo>
                      <a:pt x="599" y="1184"/>
                    </a:lnTo>
                    <a:lnTo>
                      <a:pt x="581" y="1172"/>
                    </a:lnTo>
                    <a:lnTo>
                      <a:pt x="563" y="1160"/>
                    </a:lnTo>
                    <a:lnTo>
                      <a:pt x="561" y="1158"/>
                    </a:lnTo>
                    <a:lnTo>
                      <a:pt x="558" y="1158"/>
                    </a:lnTo>
                    <a:lnTo>
                      <a:pt x="558" y="1158"/>
                    </a:lnTo>
                    <a:lnTo>
                      <a:pt x="554" y="1156"/>
                    </a:lnTo>
                    <a:lnTo>
                      <a:pt x="550" y="1153"/>
                    </a:lnTo>
                    <a:lnTo>
                      <a:pt x="307" y="910"/>
                    </a:lnTo>
                    <a:lnTo>
                      <a:pt x="307" y="910"/>
                    </a:lnTo>
                    <a:lnTo>
                      <a:pt x="290" y="891"/>
                    </a:lnTo>
                    <a:lnTo>
                      <a:pt x="271" y="872"/>
                    </a:lnTo>
                    <a:lnTo>
                      <a:pt x="236" y="832"/>
                    </a:lnTo>
                    <a:lnTo>
                      <a:pt x="236" y="832"/>
                    </a:lnTo>
                    <a:lnTo>
                      <a:pt x="200" y="790"/>
                    </a:lnTo>
                    <a:lnTo>
                      <a:pt x="181" y="771"/>
                    </a:lnTo>
                    <a:lnTo>
                      <a:pt x="163" y="751"/>
                    </a:lnTo>
                    <a:lnTo>
                      <a:pt x="143" y="731"/>
                    </a:lnTo>
                    <a:lnTo>
                      <a:pt x="123" y="714"/>
                    </a:lnTo>
                    <a:lnTo>
                      <a:pt x="102" y="697"/>
                    </a:lnTo>
                    <a:lnTo>
                      <a:pt x="80" y="682"/>
                    </a:lnTo>
                    <a:lnTo>
                      <a:pt x="80" y="682"/>
                    </a:lnTo>
                    <a:lnTo>
                      <a:pt x="77" y="679"/>
                    </a:lnTo>
                    <a:lnTo>
                      <a:pt x="74" y="677"/>
                    </a:lnTo>
                    <a:lnTo>
                      <a:pt x="72" y="670"/>
                    </a:lnTo>
                    <a:lnTo>
                      <a:pt x="71" y="665"/>
                    </a:lnTo>
                    <a:lnTo>
                      <a:pt x="71" y="661"/>
                    </a:lnTo>
                    <a:lnTo>
                      <a:pt x="72" y="657"/>
                    </a:lnTo>
                    <a:lnTo>
                      <a:pt x="71" y="654"/>
                    </a:lnTo>
                    <a:lnTo>
                      <a:pt x="71" y="654"/>
                    </a:lnTo>
                    <a:lnTo>
                      <a:pt x="59" y="626"/>
                    </a:lnTo>
                    <a:lnTo>
                      <a:pt x="49" y="598"/>
                    </a:lnTo>
                    <a:lnTo>
                      <a:pt x="40" y="570"/>
                    </a:lnTo>
                    <a:lnTo>
                      <a:pt x="32" y="541"/>
                    </a:lnTo>
                    <a:lnTo>
                      <a:pt x="25" y="512"/>
                    </a:lnTo>
                    <a:lnTo>
                      <a:pt x="19" y="483"/>
                    </a:lnTo>
                    <a:lnTo>
                      <a:pt x="15" y="453"/>
                    </a:lnTo>
                    <a:lnTo>
                      <a:pt x="11" y="425"/>
                    </a:lnTo>
                    <a:lnTo>
                      <a:pt x="7" y="396"/>
                    </a:lnTo>
                    <a:lnTo>
                      <a:pt x="4" y="368"/>
                    </a:lnTo>
                    <a:lnTo>
                      <a:pt x="1" y="312"/>
                    </a:lnTo>
                    <a:lnTo>
                      <a:pt x="0" y="259"/>
                    </a:lnTo>
                    <a:lnTo>
                      <a:pt x="1" y="212"/>
                    </a:lnTo>
                    <a:lnTo>
                      <a:pt x="1" y="212"/>
                    </a:lnTo>
                    <a:lnTo>
                      <a:pt x="1" y="207"/>
                    </a:lnTo>
                    <a:lnTo>
                      <a:pt x="3" y="202"/>
                    </a:lnTo>
                    <a:lnTo>
                      <a:pt x="6" y="198"/>
                    </a:lnTo>
                    <a:lnTo>
                      <a:pt x="10" y="196"/>
                    </a:lnTo>
                    <a:lnTo>
                      <a:pt x="14" y="193"/>
                    </a:lnTo>
                    <a:lnTo>
                      <a:pt x="16" y="188"/>
                    </a:lnTo>
                    <a:lnTo>
                      <a:pt x="16" y="188"/>
                    </a:lnTo>
                    <a:lnTo>
                      <a:pt x="17" y="185"/>
                    </a:lnTo>
                    <a:lnTo>
                      <a:pt x="19" y="182"/>
                    </a:lnTo>
                    <a:lnTo>
                      <a:pt x="19" y="182"/>
                    </a:lnTo>
                    <a:lnTo>
                      <a:pt x="41" y="154"/>
                    </a:lnTo>
                    <a:lnTo>
                      <a:pt x="63" y="127"/>
                    </a:lnTo>
                    <a:lnTo>
                      <a:pt x="86" y="103"/>
                    </a:lnTo>
                    <a:lnTo>
                      <a:pt x="110" y="81"/>
                    </a:lnTo>
                    <a:lnTo>
                      <a:pt x="135" y="60"/>
                    </a:lnTo>
                    <a:lnTo>
                      <a:pt x="159" y="41"/>
                    </a:lnTo>
                    <a:lnTo>
                      <a:pt x="185" y="25"/>
                    </a:lnTo>
                    <a:lnTo>
                      <a:pt x="210" y="10"/>
                    </a:lnTo>
                    <a:lnTo>
                      <a:pt x="210" y="10"/>
                    </a:lnTo>
                    <a:lnTo>
                      <a:pt x="215" y="8"/>
                    </a:lnTo>
                    <a:lnTo>
                      <a:pt x="219" y="7"/>
                    </a:lnTo>
                    <a:lnTo>
                      <a:pt x="219" y="7"/>
                    </a:lnTo>
                    <a:lnTo>
                      <a:pt x="222" y="8"/>
                    </a:lnTo>
                    <a:lnTo>
                      <a:pt x="228" y="8"/>
                    </a:lnTo>
                    <a:lnTo>
                      <a:pt x="232" y="5"/>
                    </a:lnTo>
                    <a:lnTo>
                      <a:pt x="232" y="5"/>
                    </a:lnTo>
                    <a:lnTo>
                      <a:pt x="236" y="3"/>
                    </a:lnTo>
                    <a:lnTo>
                      <a:pt x="242" y="2"/>
                    </a:lnTo>
                    <a:lnTo>
                      <a:pt x="242" y="2"/>
                    </a:lnTo>
                    <a:lnTo>
                      <a:pt x="291" y="0"/>
                    </a:lnTo>
                    <a:lnTo>
                      <a:pt x="335" y="0"/>
                    </a:lnTo>
                    <a:lnTo>
                      <a:pt x="335" y="0"/>
                    </a:lnTo>
                    <a:lnTo>
                      <a:pt x="377" y="0"/>
                    </a:lnTo>
                    <a:lnTo>
                      <a:pt x="419" y="2"/>
                    </a:lnTo>
                    <a:lnTo>
                      <a:pt x="458" y="5"/>
                    </a:lnTo>
                    <a:lnTo>
                      <a:pt x="495" y="8"/>
                    </a:lnTo>
                    <a:lnTo>
                      <a:pt x="531" y="13"/>
                    </a:lnTo>
                    <a:lnTo>
                      <a:pt x="566" y="20"/>
                    </a:lnTo>
                    <a:lnTo>
                      <a:pt x="599" y="26"/>
                    </a:lnTo>
                    <a:lnTo>
                      <a:pt x="631" y="34"/>
                    </a:lnTo>
                    <a:lnTo>
                      <a:pt x="631" y="34"/>
                    </a:lnTo>
                    <a:lnTo>
                      <a:pt x="634" y="35"/>
                    </a:lnTo>
                    <a:lnTo>
                      <a:pt x="636" y="36"/>
                    </a:lnTo>
                    <a:lnTo>
                      <a:pt x="638" y="36"/>
                    </a:lnTo>
                    <a:lnTo>
                      <a:pt x="638" y="36"/>
                    </a:lnTo>
                    <a:lnTo>
                      <a:pt x="642" y="36"/>
                    </a:lnTo>
                    <a:lnTo>
                      <a:pt x="646" y="38"/>
                    </a:lnTo>
                    <a:lnTo>
                      <a:pt x="656" y="46"/>
                    </a:lnTo>
                    <a:lnTo>
                      <a:pt x="656" y="46"/>
                    </a:lnTo>
                    <a:lnTo>
                      <a:pt x="697" y="80"/>
                    </a:lnTo>
                    <a:lnTo>
                      <a:pt x="736" y="114"/>
                    </a:lnTo>
                    <a:lnTo>
                      <a:pt x="775" y="149"/>
                    </a:lnTo>
                    <a:lnTo>
                      <a:pt x="812" y="184"/>
                    </a:lnTo>
                    <a:lnTo>
                      <a:pt x="887" y="256"/>
                    </a:lnTo>
                    <a:lnTo>
                      <a:pt x="958" y="328"/>
                    </a:lnTo>
                    <a:lnTo>
                      <a:pt x="958" y="328"/>
                    </a:lnTo>
                    <a:lnTo>
                      <a:pt x="1008" y="379"/>
                    </a:lnTo>
                    <a:lnTo>
                      <a:pt x="1057" y="428"/>
                    </a:lnTo>
                    <a:lnTo>
                      <a:pt x="1107" y="475"/>
                    </a:lnTo>
                    <a:lnTo>
                      <a:pt x="1156" y="521"/>
                    </a:lnTo>
                    <a:lnTo>
                      <a:pt x="1159" y="524"/>
                    </a:lnTo>
                    <a:lnTo>
                      <a:pt x="1163" y="524"/>
                    </a:lnTo>
                    <a:lnTo>
                      <a:pt x="1163" y="524"/>
                    </a:lnTo>
                    <a:lnTo>
                      <a:pt x="1167" y="525"/>
                    </a:lnTo>
                    <a:lnTo>
                      <a:pt x="1171" y="527"/>
                    </a:lnTo>
                    <a:lnTo>
                      <a:pt x="1173" y="529"/>
                    </a:lnTo>
                    <a:lnTo>
                      <a:pt x="1175" y="533"/>
                    </a:lnTo>
                    <a:lnTo>
                      <a:pt x="1175" y="533"/>
                    </a:lnTo>
                    <a:lnTo>
                      <a:pt x="1185" y="553"/>
                    </a:lnTo>
                    <a:lnTo>
                      <a:pt x="1193" y="571"/>
                    </a:lnTo>
                    <a:lnTo>
                      <a:pt x="1201" y="590"/>
                    </a:lnTo>
                    <a:lnTo>
                      <a:pt x="1207" y="607"/>
                    </a:lnTo>
                    <a:lnTo>
                      <a:pt x="1211" y="626"/>
                    </a:lnTo>
                    <a:lnTo>
                      <a:pt x="1215" y="644"/>
                    </a:lnTo>
                    <a:lnTo>
                      <a:pt x="1218" y="660"/>
                    </a:lnTo>
                    <a:lnTo>
                      <a:pt x="1220" y="677"/>
                    </a:lnTo>
                    <a:lnTo>
                      <a:pt x="1220" y="693"/>
                    </a:lnTo>
                    <a:lnTo>
                      <a:pt x="1220" y="710"/>
                    </a:lnTo>
                    <a:lnTo>
                      <a:pt x="1218" y="725"/>
                    </a:lnTo>
                    <a:lnTo>
                      <a:pt x="1216" y="741"/>
                    </a:lnTo>
                    <a:lnTo>
                      <a:pt x="1212" y="755"/>
                    </a:lnTo>
                    <a:lnTo>
                      <a:pt x="1208" y="771"/>
                    </a:lnTo>
                    <a:lnTo>
                      <a:pt x="1202" y="785"/>
                    </a:lnTo>
                    <a:lnTo>
                      <a:pt x="1194" y="798"/>
                    </a:lnTo>
                    <a:lnTo>
                      <a:pt x="1192" y="804"/>
                    </a:lnTo>
                    <a:lnTo>
                      <a:pt x="1193" y="809"/>
                    </a:lnTo>
                    <a:lnTo>
                      <a:pt x="1193" y="809"/>
                    </a:lnTo>
                    <a:lnTo>
                      <a:pt x="1194" y="813"/>
                    </a:lnTo>
                    <a:lnTo>
                      <a:pt x="1193" y="817"/>
                    </a:lnTo>
                    <a:lnTo>
                      <a:pt x="1191" y="821"/>
                    </a:lnTo>
                    <a:lnTo>
                      <a:pt x="1188" y="826"/>
                    </a:lnTo>
                    <a:lnTo>
                      <a:pt x="1188" y="826"/>
                    </a:lnTo>
                    <a:lnTo>
                      <a:pt x="1147" y="869"/>
                    </a:lnTo>
                    <a:lnTo>
                      <a:pt x="1109" y="909"/>
                    </a:lnTo>
                    <a:lnTo>
                      <a:pt x="1070" y="948"/>
                    </a:lnTo>
                    <a:lnTo>
                      <a:pt x="1031" y="985"/>
                    </a:lnTo>
                    <a:lnTo>
                      <a:pt x="952" y="1062"/>
                    </a:lnTo>
                    <a:lnTo>
                      <a:pt x="862" y="1146"/>
                    </a:lnTo>
                    <a:lnTo>
                      <a:pt x="862" y="1146"/>
                    </a:lnTo>
                    <a:lnTo>
                      <a:pt x="858" y="1151"/>
                    </a:lnTo>
                    <a:lnTo>
                      <a:pt x="857" y="1152"/>
                    </a:lnTo>
                    <a:lnTo>
                      <a:pt x="857" y="1152"/>
                    </a:lnTo>
                    <a:lnTo>
                      <a:pt x="853" y="1157"/>
                    </a:lnTo>
                    <a:lnTo>
                      <a:pt x="853" y="1157"/>
                    </a:lnTo>
                    <a:lnTo>
                      <a:pt x="834" y="1170"/>
                    </a:lnTo>
                    <a:lnTo>
                      <a:pt x="815" y="1182"/>
                    </a:lnTo>
                    <a:lnTo>
                      <a:pt x="798" y="1192"/>
                    </a:lnTo>
                    <a:lnTo>
                      <a:pt x="779" y="1200"/>
                    </a:lnTo>
                    <a:lnTo>
                      <a:pt x="761" y="1206"/>
                    </a:lnTo>
                    <a:lnTo>
                      <a:pt x="743" y="1211"/>
                    </a:lnTo>
                    <a:lnTo>
                      <a:pt x="724" y="1214"/>
                    </a:lnTo>
                    <a:lnTo>
                      <a:pt x="706" y="1215"/>
                    </a:lnTo>
                    <a:lnTo>
                      <a:pt x="706" y="1215"/>
                    </a:lnTo>
                    <a:close/>
                    <a:moveTo>
                      <a:pt x="231" y="43"/>
                    </a:moveTo>
                    <a:lnTo>
                      <a:pt x="231" y="43"/>
                    </a:lnTo>
                    <a:lnTo>
                      <a:pt x="206" y="57"/>
                    </a:lnTo>
                    <a:lnTo>
                      <a:pt x="182" y="72"/>
                    </a:lnTo>
                    <a:lnTo>
                      <a:pt x="159" y="90"/>
                    </a:lnTo>
                    <a:lnTo>
                      <a:pt x="137" y="108"/>
                    </a:lnTo>
                    <a:lnTo>
                      <a:pt x="114" y="129"/>
                    </a:lnTo>
                    <a:lnTo>
                      <a:pt x="93" y="151"/>
                    </a:lnTo>
                    <a:lnTo>
                      <a:pt x="73" y="175"/>
                    </a:lnTo>
                    <a:lnTo>
                      <a:pt x="54" y="198"/>
                    </a:lnTo>
                    <a:lnTo>
                      <a:pt x="54" y="198"/>
                    </a:lnTo>
                    <a:lnTo>
                      <a:pt x="50" y="202"/>
                    </a:lnTo>
                    <a:lnTo>
                      <a:pt x="46" y="205"/>
                    </a:lnTo>
                    <a:lnTo>
                      <a:pt x="40" y="208"/>
                    </a:lnTo>
                    <a:lnTo>
                      <a:pt x="40" y="216"/>
                    </a:lnTo>
                    <a:lnTo>
                      <a:pt x="40" y="216"/>
                    </a:lnTo>
                    <a:lnTo>
                      <a:pt x="39" y="280"/>
                    </a:lnTo>
                    <a:lnTo>
                      <a:pt x="40" y="311"/>
                    </a:lnTo>
                    <a:lnTo>
                      <a:pt x="41" y="342"/>
                    </a:lnTo>
                    <a:lnTo>
                      <a:pt x="43" y="371"/>
                    </a:lnTo>
                    <a:lnTo>
                      <a:pt x="45" y="400"/>
                    </a:lnTo>
                    <a:lnTo>
                      <a:pt x="49" y="427"/>
                    </a:lnTo>
                    <a:lnTo>
                      <a:pt x="52" y="453"/>
                    </a:lnTo>
                    <a:lnTo>
                      <a:pt x="56" y="479"/>
                    </a:lnTo>
                    <a:lnTo>
                      <a:pt x="61" y="504"/>
                    </a:lnTo>
                    <a:lnTo>
                      <a:pt x="68" y="529"/>
                    </a:lnTo>
                    <a:lnTo>
                      <a:pt x="74" y="552"/>
                    </a:lnTo>
                    <a:lnTo>
                      <a:pt x="80" y="574"/>
                    </a:lnTo>
                    <a:lnTo>
                      <a:pt x="88" y="596"/>
                    </a:lnTo>
                    <a:lnTo>
                      <a:pt x="96" y="618"/>
                    </a:lnTo>
                    <a:lnTo>
                      <a:pt x="105" y="637"/>
                    </a:lnTo>
                    <a:lnTo>
                      <a:pt x="105" y="637"/>
                    </a:lnTo>
                    <a:lnTo>
                      <a:pt x="107" y="642"/>
                    </a:lnTo>
                    <a:lnTo>
                      <a:pt x="107" y="648"/>
                    </a:lnTo>
                    <a:lnTo>
                      <a:pt x="107" y="654"/>
                    </a:lnTo>
                    <a:lnTo>
                      <a:pt x="112" y="658"/>
                    </a:lnTo>
                    <a:lnTo>
                      <a:pt x="112" y="658"/>
                    </a:lnTo>
                    <a:lnTo>
                      <a:pt x="131" y="671"/>
                    </a:lnTo>
                    <a:lnTo>
                      <a:pt x="148" y="686"/>
                    </a:lnTo>
                    <a:lnTo>
                      <a:pt x="165" y="701"/>
                    </a:lnTo>
                    <a:lnTo>
                      <a:pt x="181" y="718"/>
                    </a:lnTo>
                    <a:lnTo>
                      <a:pt x="213" y="751"/>
                    </a:lnTo>
                    <a:lnTo>
                      <a:pt x="243" y="785"/>
                    </a:lnTo>
                    <a:lnTo>
                      <a:pt x="243" y="785"/>
                    </a:lnTo>
                    <a:lnTo>
                      <a:pt x="276" y="822"/>
                    </a:lnTo>
                    <a:lnTo>
                      <a:pt x="294" y="841"/>
                    </a:lnTo>
                    <a:lnTo>
                      <a:pt x="311" y="859"/>
                    </a:lnTo>
                    <a:lnTo>
                      <a:pt x="579" y="1127"/>
                    </a:lnTo>
                    <a:lnTo>
                      <a:pt x="582" y="1128"/>
                    </a:lnTo>
                    <a:lnTo>
                      <a:pt x="582" y="1128"/>
                    </a:lnTo>
                    <a:lnTo>
                      <a:pt x="585" y="1129"/>
                    </a:lnTo>
                    <a:lnTo>
                      <a:pt x="588" y="1131"/>
                    </a:lnTo>
                    <a:lnTo>
                      <a:pt x="588" y="1131"/>
                    </a:lnTo>
                    <a:lnTo>
                      <a:pt x="604" y="1142"/>
                    </a:lnTo>
                    <a:lnTo>
                      <a:pt x="618" y="1152"/>
                    </a:lnTo>
                    <a:lnTo>
                      <a:pt x="633" y="1159"/>
                    </a:lnTo>
                    <a:lnTo>
                      <a:pt x="647" y="1165"/>
                    </a:lnTo>
                    <a:lnTo>
                      <a:pt x="662" y="1170"/>
                    </a:lnTo>
                    <a:lnTo>
                      <a:pt x="677" y="1174"/>
                    </a:lnTo>
                    <a:lnTo>
                      <a:pt x="691" y="1177"/>
                    </a:lnTo>
                    <a:lnTo>
                      <a:pt x="706" y="1177"/>
                    </a:lnTo>
                    <a:lnTo>
                      <a:pt x="706" y="1177"/>
                    </a:lnTo>
                    <a:lnTo>
                      <a:pt x="720" y="1177"/>
                    </a:lnTo>
                    <a:lnTo>
                      <a:pt x="735" y="1174"/>
                    </a:lnTo>
                    <a:lnTo>
                      <a:pt x="750" y="1170"/>
                    </a:lnTo>
                    <a:lnTo>
                      <a:pt x="765" y="1165"/>
                    </a:lnTo>
                    <a:lnTo>
                      <a:pt x="779" y="1159"/>
                    </a:lnTo>
                    <a:lnTo>
                      <a:pt x="794" y="1152"/>
                    </a:lnTo>
                    <a:lnTo>
                      <a:pt x="808" y="1142"/>
                    </a:lnTo>
                    <a:lnTo>
                      <a:pt x="823" y="1131"/>
                    </a:lnTo>
                    <a:lnTo>
                      <a:pt x="823" y="1131"/>
                    </a:lnTo>
                    <a:lnTo>
                      <a:pt x="824" y="1130"/>
                    </a:lnTo>
                    <a:lnTo>
                      <a:pt x="825" y="1130"/>
                    </a:lnTo>
                    <a:lnTo>
                      <a:pt x="826" y="1129"/>
                    </a:lnTo>
                    <a:lnTo>
                      <a:pt x="865" y="1090"/>
                    </a:lnTo>
                    <a:lnTo>
                      <a:pt x="865" y="1090"/>
                    </a:lnTo>
                    <a:lnTo>
                      <a:pt x="934" y="1017"/>
                    </a:lnTo>
                    <a:lnTo>
                      <a:pt x="1002" y="949"/>
                    </a:lnTo>
                    <a:lnTo>
                      <a:pt x="1069" y="883"/>
                    </a:lnTo>
                    <a:lnTo>
                      <a:pt x="1105" y="850"/>
                    </a:lnTo>
                    <a:lnTo>
                      <a:pt x="1140" y="817"/>
                    </a:lnTo>
                    <a:lnTo>
                      <a:pt x="1143" y="815"/>
                    </a:lnTo>
                    <a:lnTo>
                      <a:pt x="1144" y="811"/>
                    </a:lnTo>
                    <a:lnTo>
                      <a:pt x="1144" y="811"/>
                    </a:lnTo>
                    <a:lnTo>
                      <a:pt x="1145" y="807"/>
                    </a:lnTo>
                    <a:lnTo>
                      <a:pt x="1147" y="803"/>
                    </a:lnTo>
                    <a:lnTo>
                      <a:pt x="1147" y="803"/>
                    </a:lnTo>
                    <a:lnTo>
                      <a:pt x="1157" y="786"/>
                    </a:lnTo>
                    <a:lnTo>
                      <a:pt x="1165" y="770"/>
                    </a:lnTo>
                    <a:lnTo>
                      <a:pt x="1173" y="753"/>
                    </a:lnTo>
                    <a:lnTo>
                      <a:pt x="1177" y="736"/>
                    </a:lnTo>
                    <a:lnTo>
                      <a:pt x="1180" y="720"/>
                    </a:lnTo>
                    <a:lnTo>
                      <a:pt x="1182" y="703"/>
                    </a:lnTo>
                    <a:lnTo>
                      <a:pt x="1182" y="688"/>
                    </a:lnTo>
                    <a:lnTo>
                      <a:pt x="1181" y="672"/>
                    </a:lnTo>
                    <a:lnTo>
                      <a:pt x="1179" y="657"/>
                    </a:lnTo>
                    <a:lnTo>
                      <a:pt x="1176" y="642"/>
                    </a:lnTo>
                    <a:lnTo>
                      <a:pt x="1173" y="628"/>
                    </a:lnTo>
                    <a:lnTo>
                      <a:pt x="1169" y="614"/>
                    </a:lnTo>
                    <a:lnTo>
                      <a:pt x="1158" y="588"/>
                    </a:lnTo>
                    <a:lnTo>
                      <a:pt x="1148" y="564"/>
                    </a:lnTo>
                    <a:lnTo>
                      <a:pt x="1146" y="560"/>
                    </a:lnTo>
                    <a:lnTo>
                      <a:pt x="1143" y="558"/>
                    </a:lnTo>
                    <a:lnTo>
                      <a:pt x="1143" y="558"/>
                    </a:lnTo>
                    <a:lnTo>
                      <a:pt x="1140" y="556"/>
                    </a:lnTo>
                    <a:lnTo>
                      <a:pt x="1140" y="556"/>
                    </a:lnTo>
                    <a:lnTo>
                      <a:pt x="1089" y="514"/>
                    </a:lnTo>
                    <a:lnTo>
                      <a:pt x="1039" y="471"/>
                    </a:lnTo>
                    <a:lnTo>
                      <a:pt x="991" y="427"/>
                    </a:lnTo>
                    <a:lnTo>
                      <a:pt x="942" y="381"/>
                    </a:lnTo>
                    <a:lnTo>
                      <a:pt x="894" y="335"/>
                    </a:lnTo>
                    <a:lnTo>
                      <a:pt x="846" y="289"/>
                    </a:lnTo>
                    <a:lnTo>
                      <a:pt x="752" y="196"/>
                    </a:lnTo>
                    <a:lnTo>
                      <a:pt x="752" y="196"/>
                    </a:lnTo>
                    <a:lnTo>
                      <a:pt x="629" y="75"/>
                    </a:lnTo>
                    <a:lnTo>
                      <a:pt x="627" y="72"/>
                    </a:lnTo>
                    <a:lnTo>
                      <a:pt x="623" y="72"/>
                    </a:lnTo>
                    <a:lnTo>
                      <a:pt x="622" y="71"/>
                    </a:lnTo>
                    <a:lnTo>
                      <a:pt x="622" y="71"/>
                    </a:lnTo>
                    <a:lnTo>
                      <a:pt x="590" y="64"/>
                    </a:lnTo>
                    <a:lnTo>
                      <a:pt x="558" y="57"/>
                    </a:lnTo>
                    <a:lnTo>
                      <a:pt x="525" y="52"/>
                    </a:lnTo>
                    <a:lnTo>
                      <a:pt x="491" y="46"/>
                    </a:lnTo>
                    <a:lnTo>
                      <a:pt x="455" y="43"/>
                    </a:lnTo>
                    <a:lnTo>
                      <a:pt x="417" y="40"/>
                    </a:lnTo>
                    <a:lnTo>
                      <a:pt x="377" y="39"/>
                    </a:lnTo>
                    <a:lnTo>
                      <a:pt x="336" y="38"/>
                    </a:lnTo>
                    <a:lnTo>
                      <a:pt x="336" y="38"/>
                    </a:lnTo>
                    <a:lnTo>
                      <a:pt x="291" y="39"/>
                    </a:lnTo>
                    <a:lnTo>
                      <a:pt x="241" y="40"/>
                    </a:lnTo>
                    <a:lnTo>
                      <a:pt x="236" y="40"/>
                    </a:lnTo>
                    <a:lnTo>
                      <a:pt x="232" y="42"/>
                    </a:lnTo>
                    <a:lnTo>
                      <a:pt x="232" y="42"/>
                    </a:lnTo>
                    <a:lnTo>
                      <a:pt x="231" y="43"/>
                    </a:lnTo>
                    <a:lnTo>
                      <a:pt x="231" y="43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lumMod val="85000"/>
                    <a:lumOff val="15000"/>
                  </a:schemeClr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pPr marL="0" marR="0" lvl="0" indent="0" defTabSz="121880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399" b="0" i="0" u="none" strike="noStrike" kern="0" cap="none" spc="0" normalizeH="0" baseline="0" noProof="0" dirty="0">
                  <a:ln>
                    <a:noFill/>
                  </a:ln>
                  <a:solidFill>
                    <a:srgbClr val="605448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57" name="chenying0907 927">
                <a:extLst>
                  <a:ext uri="{FF2B5EF4-FFF2-40B4-BE49-F238E27FC236}">
                    <a16:creationId xmlns="" xmlns:a16="http://schemas.microsoft.com/office/drawing/2014/main" id="{35266A3B-BA09-49E3-91D8-0D8C9121DA7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424238" y="1154113"/>
                <a:ext cx="557213" cy="225425"/>
              </a:xfrm>
              <a:custGeom>
                <a:avLst/>
                <a:gdLst/>
                <a:ahLst/>
                <a:cxnLst>
                  <a:cxn ang="0">
                    <a:pos x="77" y="421"/>
                  </a:cxn>
                  <a:cxn ang="0">
                    <a:pos x="65" y="420"/>
                  </a:cxn>
                  <a:cxn ang="0">
                    <a:pos x="28" y="385"/>
                  </a:cxn>
                  <a:cxn ang="0">
                    <a:pos x="2" y="324"/>
                  </a:cxn>
                  <a:cxn ang="0">
                    <a:pos x="1" y="253"/>
                  </a:cxn>
                  <a:cxn ang="0">
                    <a:pos x="3" y="188"/>
                  </a:cxn>
                  <a:cxn ang="0">
                    <a:pos x="40" y="100"/>
                  </a:cxn>
                  <a:cxn ang="0">
                    <a:pos x="87" y="65"/>
                  </a:cxn>
                  <a:cxn ang="0">
                    <a:pos x="160" y="37"/>
                  </a:cxn>
                  <a:cxn ang="0">
                    <a:pos x="250" y="24"/>
                  </a:cxn>
                  <a:cxn ang="0">
                    <a:pos x="311" y="37"/>
                  </a:cxn>
                  <a:cxn ang="0">
                    <a:pos x="412" y="72"/>
                  </a:cxn>
                  <a:cxn ang="0">
                    <a:pos x="529" y="127"/>
                  </a:cxn>
                  <a:cxn ang="0">
                    <a:pos x="587" y="70"/>
                  </a:cxn>
                  <a:cxn ang="0">
                    <a:pos x="661" y="29"/>
                  </a:cxn>
                  <a:cxn ang="0">
                    <a:pos x="790" y="1"/>
                  </a:cxn>
                  <a:cxn ang="0">
                    <a:pos x="894" y="10"/>
                  </a:cxn>
                  <a:cxn ang="0">
                    <a:pos x="971" y="35"/>
                  </a:cxn>
                  <a:cxn ang="0">
                    <a:pos x="1030" y="87"/>
                  </a:cxn>
                  <a:cxn ang="0">
                    <a:pos x="1052" y="163"/>
                  </a:cxn>
                  <a:cxn ang="0">
                    <a:pos x="1025" y="252"/>
                  </a:cxn>
                  <a:cxn ang="0">
                    <a:pos x="951" y="306"/>
                  </a:cxn>
                  <a:cxn ang="0">
                    <a:pos x="871" y="326"/>
                  </a:cxn>
                  <a:cxn ang="0">
                    <a:pos x="769" y="315"/>
                  </a:cxn>
                  <a:cxn ang="0">
                    <a:pos x="623" y="246"/>
                  </a:cxn>
                  <a:cxn ang="0">
                    <a:pos x="524" y="190"/>
                  </a:cxn>
                  <a:cxn ang="0">
                    <a:pos x="479" y="259"/>
                  </a:cxn>
                  <a:cxn ang="0">
                    <a:pos x="458" y="261"/>
                  </a:cxn>
                  <a:cxn ang="0">
                    <a:pos x="451" y="244"/>
                  </a:cxn>
                  <a:cxn ang="0">
                    <a:pos x="504" y="162"/>
                  </a:cxn>
                  <a:cxn ang="0">
                    <a:pos x="394" y="95"/>
                  </a:cxn>
                  <a:cxn ang="0">
                    <a:pos x="310" y="68"/>
                  </a:cxn>
                  <a:cxn ang="0">
                    <a:pos x="213" y="57"/>
                  </a:cxn>
                  <a:cxn ang="0">
                    <a:pos x="142" y="76"/>
                  </a:cxn>
                  <a:cxn ang="0">
                    <a:pos x="89" y="99"/>
                  </a:cxn>
                  <a:cxn ang="0">
                    <a:pos x="47" y="159"/>
                  </a:cxn>
                  <a:cxn ang="0">
                    <a:pos x="30" y="231"/>
                  </a:cxn>
                  <a:cxn ang="0">
                    <a:pos x="41" y="335"/>
                  </a:cxn>
                  <a:cxn ang="0">
                    <a:pos x="65" y="372"/>
                  </a:cxn>
                  <a:cxn ang="0">
                    <a:pos x="101" y="397"/>
                  </a:cxn>
                  <a:cxn ang="0">
                    <a:pos x="117" y="394"/>
                  </a:cxn>
                  <a:cxn ang="0">
                    <a:pos x="127" y="410"/>
                  </a:cxn>
                  <a:cxn ang="0">
                    <a:pos x="112" y="425"/>
                  </a:cxn>
                  <a:cxn ang="0">
                    <a:pos x="819" y="29"/>
                  </a:cxn>
                  <a:cxn ang="0">
                    <a:pos x="736" y="41"/>
                  </a:cxn>
                  <a:cxn ang="0">
                    <a:pos x="628" y="80"/>
                  </a:cxn>
                  <a:cxn ang="0">
                    <a:pos x="550" y="152"/>
                  </a:cxn>
                  <a:cxn ang="0">
                    <a:pos x="632" y="213"/>
                  </a:cxn>
                  <a:cxn ang="0">
                    <a:pos x="723" y="264"/>
                  </a:cxn>
                  <a:cxn ang="0">
                    <a:pos x="808" y="289"/>
                  </a:cxn>
                  <a:cxn ang="0">
                    <a:pos x="922" y="285"/>
                  </a:cxn>
                  <a:cxn ang="0">
                    <a:pos x="994" y="243"/>
                  </a:cxn>
                  <a:cxn ang="0">
                    <a:pos x="1021" y="169"/>
                  </a:cxn>
                  <a:cxn ang="0">
                    <a:pos x="1014" y="119"/>
                  </a:cxn>
                  <a:cxn ang="0">
                    <a:pos x="991" y="91"/>
                  </a:cxn>
                  <a:cxn ang="0">
                    <a:pos x="938" y="55"/>
                  </a:cxn>
                  <a:cxn ang="0">
                    <a:pos x="849" y="32"/>
                  </a:cxn>
                </a:cxnLst>
                <a:rect l="0" t="0" r="r" b="b"/>
                <a:pathLst>
                  <a:path w="1052" h="426">
                    <a:moveTo>
                      <a:pt x="96" y="426"/>
                    </a:moveTo>
                    <a:lnTo>
                      <a:pt x="96" y="426"/>
                    </a:lnTo>
                    <a:lnTo>
                      <a:pt x="90" y="425"/>
                    </a:lnTo>
                    <a:lnTo>
                      <a:pt x="85" y="425"/>
                    </a:lnTo>
                    <a:lnTo>
                      <a:pt x="80" y="423"/>
                    </a:lnTo>
                    <a:lnTo>
                      <a:pt x="77" y="421"/>
                    </a:lnTo>
                    <a:lnTo>
                      <a:pt x="74" y="418"/>
                    </a:lnTo>
                    <a:lnTo>
                      <a:pt x="68" y="423"/>
                    </a:lnTo>
                    <a:lnTo>
                      <a:pt x="68" y="421"/>
                    </a:lnTo>
                    <a:lnTo>
                      <a:pt x="68" y="421"/>
                    </a:lnTo>
                    <a:lnTo>
                      <a:pt x="65" y="420"/>
                    </a:lnTo>
                    <a:lnTo>
                      <a:pt x="65" y="420"/>
                    </a:lnTo>
                    <a:lnTo>
                      <a:pt x="59" y="417"/>
                    </a:lnTo>
                    <a:lnTo>
                      <a:pt x="53" y="413"/>
                    </a:lnTo>
                    <a:lnTo>
                      <a:pt x="53" y="413"/>
                    </a:lnTo>
                    <a:lnTo>
                      <a:pt x="44" y="405"/>
                    </a:lnTo>
                    <a:lnTo>
                      <a:pt x="36" y="396"/>
                    </a:lnTo>
                    <a:lnTo>
                      <a:pt x="28" y="385"/>
                    </a:lnTo>
                    <a:lnTo>
                      <a:pt x="21" y="373"/>
                    </a:lnTo>
                    <a:lnTo>
                      <a:pt x="14" y="361"/>
                    </a:lnTo>
                    <a:lnTo>
                      <a:pt x="9" y="349"/>
                    </a:lnTo>
                    <a:lnTo>
                      <a:pt x="5" y="336"/>
                    </a:lnTo>
                    <a:lnTo>
                      <a:pt x="2" y="324"/>
                    </a:lnTo>
                    <a:lnTo>
                      <a:pt x="2" y="324"/>
                    </a:lnTo>
                    <a:lnTo>
                      <a:pt x="0" y="313"/>
                    </a:lnTo>
                    <a:lnTo>
                      <a:pt x="0" y="300"/>
                    </a:lnTo>
                    <a:lnTo>
                      <a:pt x="0" y="275"/>
                    </a:lnTo>
                    <a:lnTo>
                      <a:pt x="0" y="275"/>
                    </a:lnTo>
                    <a:lnTo>
                      <a:pt x="1" y="253"/>
                    </a:lnTo>
                    <a:lnTo>
                      <a:pt x="1" y="253"/>
                    </a:lnTo>
                    <a:lnTo>
                      <a:pt x="1" y="234"/>
                    </a:lnTo>
                    <a:lnTo>
                      <a:pt x="1" y="234"/>
                    </a:lnTo>
                    <a:lnTo>
                      <a:pt x="0" y="210"/>
                    </a:lnTo>
                    <a:lnTo>
                      <a:pt x="1" y="198"/>
                    </a:lnTo>
                    <a:lnTo>
                      <a:pt x="3" y="188"/>
                    </a:lnTo>
                    <a:lnTo>
                      <a:pt x="3" y="188"/>
                    </a:lnTo>
                    <a:lnTo>
                      <a:pt x="8" y="166"/>
                    </a:lnTo>
                    <a:lnTo>
                      <a:pt x="13" y="153"/>
                    </a:lnTo>
                    <a:lnTo>
                      <a:pt x="18" y="139"/>
                    </a:lnTo>
                    <a:lnTo>
                      <a:pt x="25" y="126"/>
                    </a:lnTo>
                    <a:lnTo>
                      <a:pt x="32" y="112"/>
                    </a:lnTo>
                    <a:lnTo>
                      <a:pt x="40" y="100"/>
                    </a:lnTo>
                    <a:lnTo>
                      <a:pt x="44" y="95"/>
                    </a:lnTo>
                    <a:lnTo>
                      <a:pt x="49" y="89"/>
                    </a:lnTo>
                    <a:lnTo>
                      <a:pt x="49" y="89"/>
                    </a:lnTo>
                    <a:lnTo>
                      <a:pt x="62" y="80"/>
                    </a:lnTo>
                    <a:lnTo>
                      <a:pt x="73" y="72"/>
                    </a:lnTo>
                    <a:lnTo>
                      <a:pt x="87" y="65"/>
                    </a:lnTo>
                    <a:lnTo>
                      <a:pt x="100" y="58"/>
                    </a:lnTo>
                    <a:lnTo>
                      <a:pt x="114" y="53"/>
                    </a:lnTo>
                    <a:lnTo>
                      <a:pt x="127" y="47"/>
                    </a:lnTo>
                    <a:lnTo>
                      <a:pt x="156" y="38"/>
                    </a:lnTo>
                    <a:lnTo>
                      <a:pt x="160" y="37"/>
                    </a:lnTo>
                    <a:lnTo>
                      <a:pt x="160" y="37"/>
                    </a:lnTo>
                    <a:lnTo>
                      <a:pt x="180" y="31"/>
                    </a:lnTo>
                    <a:lnTo>
                      <a:pt x="198" y="27"/>
                    </a:lnTo>
                    <a:lnTo>
                      <a:pt x="218" y="24"/>
                    </a:lnTo>
                    <a:lnTo>
                      <a:pt x="236" y="24"/>
                    </a:lnTo>
                    <a:lnTo>
                      <a:pt x="236" y="24"/>
                    </a:lnTo>
                    <a:lnTo>
                      <a:pt x="250" y="24"/>
                    </a:lnTo>
                    <a:lnTo>
                      <a:pt x="262" y="25"/>
                    </a:lnTo>
                    <a:lnTo>
                      <a:pt x="275" y="27"/>
                    </a:lnTo>
                    <a:lnTo>
                      <a:pt x="287" y="31"/>
                    </a:lnTo>
                    <a:lnTo>
                      <a:pt x="287" y="31"/>
                    </a:lnTo>
                    <a:lnTo>
                      <a:pt x="309" y="36"/>
                    </a:lnTo>
                    <a:lnTo>
                      <a:pt x="311" y="37"/>
                    </a:lnTo>
                    <a:lnTo>
                      <a:pt x="311" y="37"/>
                    </a:lnTo>
                    <a:lnTo>
                      <a:pt x="338" y="44"/>
                    </a:lnTo>
                    <a:lnTo>
                      <a:pt x="362" y="51"/>
                    </a:lnTo>
                    <a:lnTo>
                      <a:pt x="387" y="60"/>
                    </a:lnTo>
                    <a:lnTo>
                      <a:pt x="400" y="66"/>
                    </a:lnTo>
                    <a:lnTo>
                      <a:pt x="412" y="72"/>
                    </a:lnTo>
                    <a:lnTo>
                      <a:pt x="412" y="72"/>
                    </a:lnTo>
                    <a:lnTo>
                      <a:pt x="438" y="85"/>
                    </a:lnTo>
                    <a:lnTo>
                      <a:pt x="464" y="100"/>
                    </a:lnTo>
                    <a:lnTo>
                      <a:pt x="513" y="130"/>
                    </a:lnTo>
                    <a:lnTo>
                      <a:pt x="523" y="136"/>
                    </a:lnTo>
                    <a:lnTo>
                      <a:pt x="529" y="127"/>
                    </a:lnTo>
                    <a:lnTo>
                      <a:pt x="529" y="127"/>
                    </a:lnTo>
                    <a:lnTo>
                      <a:pt x="540" y="113"/>
                    </a:lnTo>
                    <a:lnTo>
                      <a:pt x="551" y="101"/>
                    </a:lnTo>
                    <a:lnTo>
                      <a:pt x="563" y="89"/>
                    </a:lnTo>
                    <a:lnTo>
                      <a:pt x="574" y="79"/>
                    </a:lnTo>
                    <a:lnTo>
                      <a:pt x="587" y="70"/>
                    </a:lnTo>
                    <a:lnTo>
                      <a:pt x="599" y="60"/>
                    </a:lnTo>
                    <a:lnTo>
                      <a:pt x="611" y="52"/>
                    </a:lnTo>
                    <a:lnTo>
                      <a:pt x="625" y="45"/>
                    </a:lnTo>
                    <a:lnTo>
                      <a:pt x="625" y="45"/>
                    </a:lnTo>
                    <a:lnTo>
                      <a:pt x="642" y="37"/>
                    </a:lnTo>
                    <a:lnTo>
                      <a:pt x="661" y="29"/>
                    </a:lnTo>
                    <a:lnTo>
                      <a:pt x="680" y="23"/>
                    </a:lnTo>
                    <a:lnTo>
                      <a:pt x="698" y="18"/>
                    </a:lnTo>
                    <a:lnTo>
                      <a:pt x="734" y="10"/>
                    </a:lnTo>
                    <a:lnTo>
                      <a:pt x="767" y="4"/>
                    </a:lnTo>
                    <a:lnTo>
                      <a:pt x="767" y="4"/>
                    </a:lnTo>
                    <a:lnTo>
                      <a:pt x="790" y="1"/>
                    </a:lnTo>
                    <a:lnTo>
                      <a:pt x="813" y="0"/>
                    </a:lnTo>
                    <a:lnTo>
                      <a:pt x="813" y="0"/>
                    </a:lnTo>
                    <a:lnTo>
                      <a:pt x="826" y="0"/>
                    </a:lnTo>
                    <a:lnTo>
                      <a:pt x="841" y="1"/>
                    </a:lnTo>
                    <a:lnTo>
                      <a:pt x="868" y="5"/>
                    </a:lnTo>
                    <a:lnTo>
                      <a:pt x="894" y="10"/>
                    </a:lnTo>
                    <a:lnTo>
                      <a:pt x="922" y="16"/>
                    </a:lnTo>
                    <a:lnTo>
                      <a:pt x="922" y="16"/>
                    </a:lnTo>
                    <a:lnTo>
                      <a:pt x="935" y="19"/>
                    </a:lnTo>
                    <a:lnTo>
                      <a:pt x="947" y="23"/>
                    </a:lnTo>
                    <a:lnTo>
                      <a:pt x="959" y="28"/>
                    </a:lnTo>
                    <a:lnTo>
                      <a:pt x="971" y="35"/>
                    </a:lnTo>
                    <a:lnTo>
                      <a:pt x="982" y="42"/>
                    </a:lnTo>
                    <a:lnTo>
                      <a:pt x="994" y="49"/>
                    </a:lnTo>
                    <a:lnTo>
                      <a:pt x="1004" y="57"/>
                    </a:lnTo>
                    <a:lnTo>
                      <a:pt x="1013" y="67"/>
                    </a:lnTo>
                    <a:lnTo>
                      <a:pt x="1022" y="77"/>
                    </a:lnTo>
                    <a:lnTo>
                      <a:pt x="1030" y="87"/>
                    </a:lnTo>
                    <a:lnTo>
                      <a:pt x="1037" y="99"/>
                    </a:lnTo>
                    <a:lnTo>
                      <a:pt x="1043" y="110"/>
                    </a:lnTo>
                    <a:lnTo>
                      <a:pt x="1047" y="122"/>
                    </a:lnTo>
                    <a:lnTo>
                      <a:pt x="1050" y="135"/>
                    </a:lnTo>
                    <a:lnTo>
                      <a:pt x="1052" y="148"/>
                    </a:lnTo>
                    <a:lnTo>
                      <a:pt x="1052" y="163"/>
                    </a:lnTo>
                    <a:lnTo>
                      <a:pt x="1052" y="163"/>
                    </a:lnTo>
                    <a:lnTo>
                      <a:pt x="1050" y="183"/>
                    </a:lnTo>
                    <a:lnTo>
                      <a:pt x="1047" y="203"/>
                    </a:lnTo>
                    <a:lnTo>
                      <a:pt x="1041" y="221"/>
                    </a:lnTo>
                    <a:lnTo>
                      <a:pt x="1034" y="237"/>
                    </a:lnTo>
                    <a:lnTo>
                      <a:pt x="1025" y="252"/>
                    </a:lnTo>
                    <a:lnTo>
                      <a:pt x="1014" y="264"/>
                    </a:lnTo>
                    <a:lnTo>
                      <a:pt x="1003" y="275"/>
                    </a:lnTo>
                    <a:lnTo>
                      <a:pt x="991" y="285"/>
                    </a:lnTo>
                    <a:lnTo>
                      <a:pt x="978" y="293"/>
                    </a:lnTo>
                    <a:lnTo>
                      <a:pt x="965" y="300"/>
                    </a:lnTo>
                    <a:lnTo>
                      <a:pt x="951" y="306"/>
                    </a:lnTo>
                    <a:lnTo>
                      <a:pt x="938" y="311"/>
                    </a:lnTo>
                    <a:lnTo>
                      <a:pt x="924" y="316"/>
                    </a:lnTo>
                    <a:lnTo>
                      <a:pt x="912" y="320"/>
                    </a:lnTo>
                    <a:lnTo>
                      <a:pt x="887" y="324"/>
                    </a:lnTo>
                    <a:lnTo>
                      <a:pt x="887" y="324"/>
                    </a:lnTo>
                    <a:lnTo>
                      <a:pt x="871" y="326"/>
                    </a:lnTo>
                    <a:lnTo>
                      <a:pt x="854" y="327"/>
                    </a:lnTo>
                    <a:lnTo>
                      <a:pt x="854" y="327"/>
                    </a:lnTo>
                    <a:lnTo>
                      <a:pt x="841" y="326"/>
                    </a:lnTo>
                    <a:lnTo>
                      <a:pt x="827" y="325"/>
                    </a:lnTo>
                    <a:lnTo>
                      <a:pt x="799" y="321"/>
                    </a:lnTo>
                    <a:lnTo>
                      <a:pt x="769" y="315"/>
                    </a:lnTo>
                    <a:lnTo>
                      <a:pt x="740" y="305"/>
                    </a:lnTo>
                    <a:lnTo>
                      <a:pt x="711" y="294"/>
                    </a:lnTo>
                    <a:lnTo>
                      <a:pt x="681" y="281"/>
                    </a:lnTo>
                    <a:lnTo>
                      <a:pt x="652" y="265"/>
                    </a:lnTo>
                    <a:lnTo>
                      <a:pt x="623" y="246"/>
                    </a:lnTo>
                    <a:lnTo>
                      <a:pt x="623" y="246"/>
                    </a:lnTo>
                    <a:lnTo>
                      <a:pt x="597" y="229"/>
                    </a:lnTo>
                    <a:lnTo>
                      <a:pt x="571" y="209"/>
                    </a:lnTo>
                    <a:lnTo>
                      <a:pt x="571" y="209"/>
                    </a:lnTo>
                    <a:lnTo>
                      <a:pt x="541" y="187"/>
                    </a:lnTo>
                    <a:lnTo>
                      <a:pt x="531" y="179"/>
                    </a:lnTo>
                    <a:lnTo>
                      <a:pt x="524" y="190"/>
                    </a:lnTo>
                    <a:lnTo>
                      <a:pt x="524" y="190"/>
                    </a:lnTo>
                    <a:lnTo>
                      <a:pt x="500" y="227"/>
                    </a:lnTo>
                    <a:lnTo>
                      <a:pt x="500" y="227"/>
                    </a:lnTo>
                    <a:lnTo>
                      <a:pt x="482" y="256"/>
                    </a:lnTo>
                    <a:lnTo>
                      <a:pt x="482" y="256"/>
                    </a:lnTo>
                    <a:lnTo>
                      <a:pt x="479" y="259"/>
                    </a:lnTo>
                    <a:lnTo>
                      <a:pt x="476" y="262"/>
                    </a:lnTo>
                    <a:lnTo>
                      <a:pt x="473" y="263"/>
                    </a:lnTo>
                    <a:lnTo>
                      <a:pt x="469" y="263"/>
                    </a:lnTo>
                    <a:lnTo>
                      <a:pt x="469" y="263"/>
                    </a:lnTo>
                    <a:lnTo>
                      <a:pt x="464" y="263"/>
                    </a:lnTo>
                    <a:lnTo>
                      <a:pt x="458" y="261"/>
                    </a:lnTo>
                    <a:lnTo>
                      <a:pt x="455" y="258"/>
                    </a:lnTo>
                    <a:lnTo>
                      <a:pt x="452" y="254"/>
                    </a:lnTo>
                    <a:lnTo>
                      <a:pt x="452" y="254"/>
                    </a:lnTo>
                    <a:lnTo>
                      <a:pt x="451" y="251"/>
                    </a:lnTo>
                    <a:lnTo>
                      <a:pt x="450" y="247"/>
                    </a:lnTo>
                    <a:lnTo>
                      <a:pt x="451" y="244"/>
                    </a:lnTo>
                    <a:lnTo>
                      <a:pt x="453" y="240"/>
                    </a:lnTo>
                    <a:lnTo>
                      <a:pt x="453" y="240"/>
                    </a:lnTo>
                    <a:lnTo>
                      <a:pt x="474" y="208"/>
                    </a:lnTo>
                    <a:lnTo>
                      <a:pt x="474" y="208"/>
                    </a:lnTo>
                    <a:lnTo>
                      <a:pt x="498" y="172"/>
                    </a:lnTo>
                    <a:lnTo>
                      <a:pt x="504" y="162"/>
                    </a:lnTo>
                    <a:lnTo>
                      <a:pt x="477" y="144"/>
                    </a:lnTo>
                    <a:lnTo>
                      <a:pt x="477" y="144"/>
                    </a:lnTo>
                    <a:lnTo>
                      <a:pt x="445" y="123"/>
                    </a:lnTo>
                    <a:lnTo>
                      <a:pt x="429" y="113"/>
                    </a:lnTo>
                    <a:lnTo>
                      <a:pt x="412" y="104"/>
                    </a:lnTo>
                    <a:lnTo>
                      <a:pt x="394" y="95"/>
                    </a:lnTo>
                    <a:lnTo>
                      <a:pt x="377" y="86"/>
                    </a:lnTo>
                    <a:lnTo>
                      <a:pt x="359" y="80"/>
                    </a:lnTo>
                    <a:lnTo>
                      <a:pt x="343" y="75"/>
                    </a:lnTo>
                    <a:lnTo>
                      <a:pt x="335" y="74"/>
                    </a:lnTo>
                    <a:lnTo>
                      <a:pt x="335" y="74"/>
                    </a:lnTo>
                    <a:lnTo>
                      <a:pt x="310" y="68"/>
                    </a:lnTo>
                    <a:lnTo>
                      <a:pt x="284" y="63"/>
                    </a:lnTo>
                    <a:lnTo>
                      <a:pt x="256" y="58"/>
                    </a:lnTo>
                    <a:lnTo>
                      <a:pt x="243" y="57"/>
                    </a:lnTo>
                    <a:lnTo>
                      <a:pt x="229" y="57"/>
                    </a:lnTo>
                    <a:lnTo>
                      <a:pt x="229" y="57"/>
                    </a:lnTo>
                    <a:lnTo>
                      <a:pt x="213" y="57"/>
                    </a:lnTo>
                    <a:lnTo>
                      <a:pt x="196" y="59"/>
                    </a:lnTo>
                    <a:lnTo>
                      <a:pt x="182" y="64"/>
                    </a:lnTo>
                    <a:lnTo>
                      <a:pt x="167" y="68"/>
                    </a:lnTo>
                    <a:lnTo>
                      <a:pt x="167" y="68"/>
                    </a:lnTo>
                    <a:lnTo>
                      <a:pt x="156" y="72"/>
                    </a:lnTo>
                    <a:lnTo>
                      <a:pt x="142" y="76"/>
                    </a:lnTo>
                    <a:lnTo>
                      <a:pt x="142" y="76"/>
                    </a:lnTo>
                    <a:lnTo>
                      <a:pt x="128" y="81"/>
                    </a:lnTo>
                    <a:lnTo>
                      <a:pt x="115" y="86"/>
                    </a:lnTo>
                    <a:lnTo>
                      <a:pt x="101" y="91"/>
                    </a:lnTo>
                    <a:lnTo>
                      <a:pt x="89" y="99"/>
                    </a:lnTo>
                    <a:lnTo>
                      <a:pt x="89" y="99"/>
                    </a:lnTo>
                    <a:lnTo>
                      <a:pt x="81" y="106"/>
                    </a:lnTo>
                    <a:lnTo>
                      <a:pt x="74" y="112"/>
                    </a:lnTo>
                    <a:lnTo>
                      <a:pt x="68" y="119"/>
                    </a:lnTo>
                    <a:lnTo>
                      <a:pt x="63" y="127"/>
                    </a:lnTo>
                    <a:lnTo>
                      <a:pt x="55" y="143"/>
                    </a:lnTo>
                    <a:lnTo>
                      <a:pt x="47" y="159"/>
                    </a:lnTo>
                    <a:lnTo>
                      <a:pt x="44" y="166"/>
                    </a:lnTo>
                    <a:lnTo>
                      <a:pt x="44" y="166"/>
                    </a:lnTo>
                    <a:lnTo>
                      <a:pt x="40" y="175"/>
                    </a:lnTo>
                    <a:lnTo>
                      <a:pt x="37" y="184"/>
                    </a:lnTo>
                    <a:lnTo>
                      <a:pt x="33" y="207"/>
                    </a:lnTo>
                    <a:lnTo>
                      <a:pt x="30" y="231"/>
                    </a:lnTo>
                    <a:lnTo>
                      <a:pt x="29" y="256"/>
                    </a:lnTo>
                    <a:lnTo>
                      <a:pt x="30" y="281"/>
                    </a:lnTo>
                    <a:lnTo>
                      <a:pt x="33" y="304"/>
                    </a:lnTo>
                    <a:lnTo>
                      <a:pt x="35" y="316"/>
                    </a:lnTo>
                    <a:lnTo>
                      <a:pt x="38" y="326"/>
                    </a:lnTo>
                    <a:lnTo>
                      <a:pt x="41" y="335"/>
                    </a:lnTo>
                    <a:lnTo>
                      <a:pt x="45" y="344"/>
                    </a:lnTo>
                    <a:lnTo>
                      <a:pt x="45" y="344"/>
                    </a:lnTo>
                    <a:lnTo>
                      <a:pt x="49" y="353"/>
                    </a:lnTo>
                    <a:lnTo>
                      <a:pt x="55" y="360"/>
                    </a:lnTo>
                    <a:lnTo>
                      <a:pt x="60" y="366"/>
                    </a:lnTo>
                    <a:lnTo>
                      <a:pt x="65" y="372"/>
                    </a:lnTo>
                    <a:lnTo>
                      <a:pt x="71" y="378"/>
                    </a:lnTo>
                    <a:lnTo>
                      <a:pt x="77" y="382"/>
                    </a:lnTo>
                    <a:lnTo>
                      <a:pt x="92" y="391"/>
                    </a:lnTo>
                    <a:lnTo>
                      <a:pt x="92" y="391"/>
                    </a:lnTo>
                    <a:lnTo>
                      <a:pt x="97" y="394"/>
                    </a:lnTo>
                    <a:lnTo>
                      <a:pt x="101" y="397"/>
                    </a:lnTo>
                    <a:lnTo>
                      <a:pt x="108" y="390"/>
                    </a:lnTo>
                    <a:lnTo>
                      <a:pt x="109" y="393"/>
                    </a:lnTo>
                    <a:lnTo>
                      <a:pt x="109" y="393"/>
                    </a:lnTo>
                    <a:lnTo>
                      <a:pt x="112" y="393"/>
                    </a:lnTo>
                    <a:lnTo>
                      <a:pt x="112" y="393"/>
                    </a:lnTo>
                    <a:lnTo>
                      <a:pt x="117" y="394"/>
                    </a:lnTo>
                    <a:lnTo>
                      <a:pt x="121" y="395"/>
                    </a:lnTo>
                    <a:lnTo>
                      <a:pt x="123" y="397"/>
                    </a:lnTo>
                    <a:lnTo>
                      <a:pt x="125" y="400"/>
                    </a:lnTo>
                    <a:lnTo>
                      <a:pt x="127" y="405"/>
                    </a:lnTo>
                    <a:lnTo>
                      <a:pt x="127" y="410"/>
                    </a:lnTo>
                    <a:lnTo>
                      <a:pt x="127" y="410"/>
                    </a:lnTo>
                    <a:lnTo>
                      <a:pt x="127" y="413"/>
                    </a:lnTo>
                    <a:lnTo>
                      <a:pt x="125" y="419"/>
                    </a:lnTo>
                    <a:lnTo>
                      <a:pt x="123" y="421"/>
                    </a:lnTo>
                    <a:lnTo>
                      <a:pt x="121" y="423"/>
                    </a:lnTo>
                    <a:lnTo>
                      <a:pt x="117" y="425"/>
                    </a:lnTo>
                    <a:lnTo>
                      <a:pt x="112" y="425"/>
                    </a:lnTo>
                    <a:lnTo>
                      <a:pt x="112" y="425"/>
                    </a:lnTo>
                    <a:lnTo>
                      <a:pt x="103" y="426"/>
                    </a:lnTo>
                    <a:lnTo>
                      <a:pt x="103" y="426"/>
                    </a:lnTo>
                    <a:lnTo>
                      <a:pt x="96" y="426"/>
                    </a:lnTo>
                    <a:lnTo>
                      <a:pt x="96" y="426"/>
                    </a:lnTo>
                    <a:close/>
                    <a:moveTo>
                      <a:pt x="819" y="29"/>
                    </a:moveTo>
                    <a:lnTo>
                      <a:pt x="819" y="29"/>
                    </a:lnTo>
                    <a:lnTo>
                      <a:pt x="805" y="31"/>
                    </a:lnTo>
                    <a:lnTo>
                      <a:pt x="788" y="32"/>
                    </a:lnTo>
                    <a:lnTo>
                      <a:pt x="771" y="34"/>
                    </a:lnTo>
                    <a:lnTo>
                      <a:pt x="754" y="37"/>
                    </a:lnTo>
                    <a:lnTo>
                      <a:pt x="736" y="41"/>
                    </a:lnTo>
                    <a:lnTo>
                      <a:pt x="717" y="46"/>
                    </a:lnTo>
                    <a:lnTo>
                      <a:pt x="675" y="58"/>
                    </a:lnTo>
                    <a:lnTo>
                      <a:pt x="675" y="58"/>
                    </a:lnTo>
                    <a:lnTo>
                      <a:pt x="659" y="65"/>
                    </a:lnTo>
                    <a:lnTo>
                      <a:pt x="643" y="72"/>
                    </a:lnTo>
                    <a:lnTo>
                      <a:pt x="628" y="80"/>
                    </a:lnTo>
                    <a:lnTo>
                      <a:pt x="613" y="90"/>
                    </a:lnTo>
                    <a:lnTo>
                      <a:pt x="599" y="101"/>
                    </a:lnTo>
                    <a:lnTo>
                      <a:pt x="586" y="113"/>
                    </a:lnTo>
                    <a:lnTo>
                      <a:pt x="572" y="127"/>
                    </a:lnTo>
                    <a:lnTo>
                      <a:pt x="559" y="142"/>
                    </a:lnTo>
                    <a:lnTo>
                      <a:pt x="550" y="152"/>
                    </a:lnTo>
                    <a:lnTo>
                      <a:pt x="562" y="160"/>
                    </a:lnTo>
                    <a:lnTo>
                      <a:pt x="562" y="160"/>
                    </a:lnTo>
                    <a:lnTo>
                      <a:pt x="582" y="174"/>
                    </a:lnTo>
                    <a:lnTo>
                      <a:pt x="602" y="190"/>
                    </a:lnTo>
                    <a:lnTo>
                      <a:pt x="602" y="190"/>
                    </a:lnTo>
                    <a:lnTo>
                      <a:pt x="632" y="213"/>
                    </a:lnTo>
                    <a:lnTo>
                      <a:pt x="648" y="224"/>
                    </a:lnTo>
                    <a:lnTo>
                      <a:pt x="664" y="234"/>
                    </a:lnTo>
                    <a:lnTo>
                      <a:pt x="664" y="234"/>
                    </a:lnTo>
                    <a:lnTo>
                      <a:pt x="688" y="246"/>
                    </a:lnTo>
                    <a:lnTo>
                      <a:pt x="704" y="255"/>
                    </a:lnTo>
                    <a:lnTo>
                      <a:pt x="723" y="264"/>
                    </a:lnTo>
                    <a:lnTo>
                      <a:pt x="744" y="272"/>
                    </a:lnTo>
                    <a:lnTo>
                      <a:pt x="765" y="279"/>
                    </a:lnTo>
                    <a:lnTo>
                      <a:pt x="787" y="286"/>
                    </a:lnTo>
                    <a:lnTo>
                      <a:pt x="797" y="288"/>
                    </a:lnTo>
                    <a:lnTo>
                      <a:pt x="808" y="289"/>
                    </a:lnTo>
                    <a:lnTo>
                      <a:pt x="808" y="289"/>
                    </a:lnTo>
                    <a:lnTo>
                      <a:pt x="834" y="291"/>
                    </a:lnTo>
                    <a:lnTo>
                      <a:pt x="859" y="292"/>
                    </a:lnTo>
                    <a:lnTo>
                      <a:pt x="859" y="292"/>
                    </a:lnTo>
                    <a:lnTo>
                      <a:pt x="882" y="291"/>
                    </a:lnTo>
                    <a:lnTo>
                      <a:pt x="903" y="289"/>
                    </a:lnTo>
                    <a:lnTo>
                      <a:pt x="922" y="285"/>
                    </a:lnTo>
                    <a:lnTo>
                      <a:pt x="940" y="279"/>
                    </a:lnTo>
                    <a:lnTo>
                      <a:pt x="955" y="273"/>
                    </a:lnTo>
                    <a:lnTo>
                      <a:pt x="970" y="265"/>
                    </a:lnTo>
                    <a:lnTo>
                      <a:pt x="983" y="255"/>
                    </a:lnTo>
                    <a:lnTo>
                      <a:pt x="994" y="243"/>
                    </a:lnTo>
                    <a:lnTo>
                      <a:pt x="994" y="243"/>
                    </a:lnTo>
                    <a:lnTo>
                      <a:pt x="1001" y="233"/>
                    </a:lnTo>
                    <a:lnTo>
                      <a:pt x="1007" y="222"/>
                    </a:lnTo>
                    <a:lnTo>
                      <a:pt x="1012" y="209"/>
                    </a:lnTo>
                    <a:lnTo>
                      <a:pt x="1016" y="197"/>
                    </a:lnTo>
                    <a:lnTo>
                      <a:pt x="1019" y="182"/>
                    </a:lnTo>
                    <a:lnTo>
                      <a:pt x="1021" y="169"/>
                    </a:lnTo>
                    <a:lnTo>
                      <a:pt x="1021" y="156"/>
                    </a:lnTo>
                    <a:lnTo>
                      <a:pt x="1020" y="142"/>
                    </a:lnTo>
                    <a:lnTo>
                      <a:pt x="1020" y="142"/>
                    </a:lnTo>
                    <a:lnTo>
                      <a:pt x="1019" y="134"/>
                    </a:lnTo>
                    <a:lnTo>
                      <a:pt x="1016" y="127"/>
                    </a:lnTo>
                    <a:lnTo>
                      <a:pt x="1014" y="119"/>
                    </a:lnTo>
                    <a:lnTo>
                      <a:pt x="1010" y="113"/>
                    </a:lnTo>
                    <a:lnTo>
                      <a:pt x="1007" y="107"/>
                    </a:lnTo>
                    <a:lnTo>
                      <a:pt x="1002" y="101"/>
                    </a:lnTo>
                    <a:lnTo>
                      <a:pt x="997" y="96"/>
                    </a:lnTo>
                    <a:lnTo>
                      <a:pt x="991" y="91"/>
                    </a:lnTo>
                    <a:lnTo>
                      <a:pt x="991" y="91"/>
                    </a:lnTo>
                    <a:lnTo>
                      <a:pt x="973" y="79"/>
                    </a:lnTo>
                    <a:lnTo>
                      <a:pt x="973" y="79"/>
                    </a:lnTo>
                    <a:lnTo>
                      <a:pt x="956" y="67"/>
                    </a:lnTo>
                    <a:lnTo>
                      <a:pt x="947" y="60"/>
                    </a:lnTo>
                    <a:lnTo>
                      <a:pt x="938" y="55"/>
                    </a:lnTo>
                    <a:lnTo>
                      <a:pt x="938" y="55"/>
                    </a:lnTo>
                    <a:lnTo>
                      <a:pt x="926" y="50"/>
                    </a:lnTo>
                    <a:lnTo>
                      <a:pt x="914" y="46"/>
                    </a:lnTo>
                    <a:lnTo>
                      <a:pt x="889" y="39"/>
                    </a:lnTo>
                    <a:lnTo>
                      <a:pt x="865" y="35"/>
                    </a:lnTo>
                    <a:lnTo>
                      <a:pt x="849" y="32"/>
                    </a:lnTo>
                    <a:lnTo>
                      <a:pt x="849" y="32"/>
                    </a:lnTo>
                    <a:lnTo>
                      <a:pt x="834" y="31"/>
                    </a:lnTo>
                    <a:lnTo>
                      <a:pt x="819" y="29"/>
                    </a:lnTo>
                    <a:lnTo>
                      <a:pt x="819" y="29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lumMod val="85000"/>
                    <a:lumOff val="15000"/>
                  </a:schemeClr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pPr marL="0" marR="0" lvl="0" indent="0" defTabSz="121880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399" b="0" i="0" u="none" strike="noStrike" kern="0" cap="none" spc="0" normalizeH="0" baseline="0" noProof="0" dirty="0">
                  <a:ln>
                    <a:noFill/>
                  </a:ln>
                  <a:solidFill>
                    <a:srgbClr val="605448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58" name="chenying0907 57">
            <a:extLst>
              <a:ext uri="{FF2B5EF4-FFF2-40B4-BE49-F238E27FC236}">
                <a16:creationId xmlns="" xmlns:a16="http://schemas.microsoft.com/office/drawing/2014/main" id="{9CD5F46A-C153-4633-859F-51176140B651}"/>
              </a:ext>
            </a:extLst>
          </p:cNvPr>
          <p:cNvGrpSpPr/>
          <p:nvPr/>
        </p:nvGrpSpPr>
        <p:grpSpPr>
          <a:xfrm>
            <a:off x="8777901" y="4128045"/>
            <a:ext cx="1255411" cy="1268447"/>
            <a:chOff x="6691750" y="2982188"/>
            <a:chExt cx="1815265" cy="1833549"/>
          </a:xfrm>
          <a:solidFill>
            <a:srgbClr val="005188"/>
          </a:solidFill>
        </p:grpSpPr>
        <p:sp>
          <p:nvSpPr>
            <p:cNvPr id="159" name="椭圆 31">
              <a:extLst>
                <a:ext uri="{FF2B5EF4-FFF2-40B4-BE49-F238E27FC236}">
                  <a16:creationId xmlns="" xmlns:a16="http://schemas.microsoft.com/office/drawing/2014/main" id="{E7106FB5-7EC9-4AED-BF8E-95E1854D7AE3}"/>
                </a:ext>
              </a:extLst>
            </p:cNvPr>
            <p:cNvSpPr/>
            <p:nvPr/>
          </p:nvSpPr>
          <p:spPr>
            <a:xfrm rot="15654318">
              <a:off x="6682608" y="2991330"/>
              <a:ext cx="1833549" cy="1815265"/>
            </a:xfrm>
            <a:custGeom>
              <a:avLst/>
              <a:gdLst>
                <a:gd name="connsiteX0" fmla="*/ 0 w 656493"/>
                <a:gd name="connsiteY0" fmla="*/ 316523 h 633046"/>
                <a:gd name="connsiteX1" fmla="*/ 328247 w 656493"/>
                <a:gd name="connsiteY1" fmla="*/ 0 h 633046"/>
                <a:gd name="connsiteX2" fmla="*/ 656494 w 656493"/>
                <a:gd name="connsiteY2" fmla="*/ 316523 h 633046"/>
                <a:gd name="connsiteX3" fmla="*/ 328247 w 656493"/>
                <a:gd name="connsiteY3" fmla="*/ 633046 h 633046"/>
                <a:gd name="connsiteX4" fmla="*/ 0 w 656493"/>
                <a:gd name="connsiteY4" fmla="*/ 316523 h 633046"/>
                <a:gd name="connsiteX0-1" fmla="*/ 328247 w 656494"/>
                <a:gd name="connsiteY0-2" fmla="*/ 0 h 633046"/>
                <a:gd name="connsiteX1-3" fmla="*/ 656494 w 656494"/>
                <a:gd name="connsiteY1-4" fmla="*/ 316523 h 633046"/>
                <a:gd name="connsiteX2-5" fmla="*/ 328247 w 656494"/>
                <a:gd name="connsiteY2-6" fmla="*/ 633046 h 633046"/>
                <a:gd name="connsiteX3-7" fmla="*/ 0 w 656494"/>
                <a:gd name="connsiteY3-8" fmla="*/ 316523 h 633046"/>
                <a:gd name="connsiteX4-9" fmla="*/ 419687 w 656494"/>
                <a:gd name="connsiteY4-10" fmla="*/ 91440 h 633046"/>
                <a:gd name="connsiteX0-11" fmla="*/ 402964 w 731211"/>
                <a:gd name="connsiteY0-12" fmla="*/ 0 h 633046"/>
                <a:gd name="connsiteX1-13" fmla="*/ 731211 w 731211"/>
                <a:gd name="connsiteY1-14" fmla="*/ 316523 h 633046"/>
                <a:gd name="connsiteX2-15" fmla="*/ 402964 w 731211"/>
                <a:gd name="connsiteY2-16" fmla="*/ 633046 h 633046"/>
                <a:gd name="connsiteX3-17" fmla="*/ 74717 w 731211"/>
                <a:gd name="connsiteY3-18" fmla="*/ 316523 h 633046"/>
                <a:gd name="connsiteX4-19" fmla="*/ 161895 w 731211"/>
                <a:gd name="connsiteY4-20" fmla="*/ 152400 h 633046"/>
                <a:gd name="connsiteX0-21" fmla="*/ 353700 w 681947"/>
                <a:gd name="connsiteY0-22" fmla="*/ 0 h 633046"/>
                <a:gd name="connsiteX1-23" fmla="*/ 681947 w 681947"/>
                <a:gd name="connsiteY1-24" fmla="*/ 316523 h 633046"/>
                <a:gd name="connsiteX2-25" fmla="*/ 353700 w 681947"/>
                <a:gd name="connsiteY2-26" fmla="*/ 633046 h 633046"/>
                <a:gd name="connsiteX3-27" fmla="*/ 25453 w 681947"/>
                <a:gd name="connsiteY3-28" fmla="*/ 316523 h 633046"/>
                <a:gd name="connsiteX4-29" fmla="*/ 112631 w 681947"/>
                <a:gd name="connsiteY4-30" fmla="*/ 152400 h 633046"/>
                <a:gd name="connsiteX0-31" fmla="*/ 341249 w 669496"/>
                <a:gd name="connsiteY0-32" fmla="*/ 0 h 633046"/>
                <a:gd name="connsiteX1-33" fmla="*/ 669496 w 669496"/>
                <a:gd name="connsiteY1-34" fmla="*/ 316523 h 633046"/>
                <a:gd name="connsiteX2-35" fmla="*/ 341249 w 669496"/>
                <a:gd name="connsiteY2-36" fmla="*/ 633046 h 633046"/>
                <a:gd name="connsiteX3-37" fmla="*/ 13002 w 669496"/>
                <a:gd name="connsiteY3-38" fmla="*/ 316523 h 633046"/>
                <a:gd name="connsiteX4-39" fmla="*/ 100180 w 669496"/>
                <a:gd name="connsiteY4-40" fmla="*/ 152400 h 633046"/>
                <a:gd name="connsiteX0-41" fmla="*/ 347951 w 676198"/>
                <a:gd name="connsiteY0-42" fmla="*/ 0 h 633046"/>
                <a:gd name="connsiteX1-43" fmla="*/ 676198 w 676198"/>
                <a:gd name="connsiteY1-44" fmla="*/ 316523 h 633046"/>
                <a:gd name="connsiteX2-45" fmla="*/ 347951 w 676198"/>
                <a:gd name="connsiteY2-46" fmla="*/ 633046 h 633046"/>
                <a:gd name="connsiteX3-47" fmla="*/ 19704 w 676198"/>
                <a:gd name="connsiteY3-48" fmla="*/ 316523 h 633046"/>
                <a:gd name="connsiteX4-49" fmla="*/ 79173 w 676198"/>
                <a:gd name="connsiteY4-50" fmla="*/ 113607 h 633046"/>
                <a:gd name="connsiteX0-51" fmla="*/ 333371 w 661618"/>
                <a:gd name="connsiteY0-52" fmla="*/ 0 h 633046"/>
                <a:gd name="connsiteX1-53" fmla="*/ 661618 w 661618"/>
                <a:gd name="connsiteY1-54" fmla="*/ 316523 h 633046"/>
                <a:gd name="connsiteX2-55" fmla="*/ 333371 w 661618"/>
                <a:gd name="connsiteY2-56" fmla="*/ 633046 h 633046"/>
                <a:gd name="connsiteX3-57" fmla="*/ 5124 w 661618"/>
                <a:gd name="connsiteY3-58" fmla="*/ 316523 h 633046"/>
                <a:gd name="connsiteX4-59" fmla="*/ 64593 w 661618"/>
                <a:gd name="connsiteY4-60" fmla="*/ 113607 h 633046"/>
                <a:gd name="connsiteX0-61" fmla="*/ 178200 w 661618"/>
                <a:gd name="connsiteY0-62" fmla="*/ 0 h 583170"/>
                <a:gd name="connsiteX1-63" fmla="*/ 661618 w 661618"/>
                <a:gd name="connsiteY1-64" fmla="*/ 266647 h 583170"/>
                <a:gd name="connsiteX2-65" fmla="*/ 333371 w 661618"/>
                <a:gd name="connsiteY2-66" fmla="*/ 583170 h 583170"/>
                <a:gd name="connsiteX3-67" fmla="*/ 5124 w 661618"/>
                <a:gd name="connsiteY3-68" fmla="*/ 266647 h 583170"/>
                <a:gd name="connsiteX4-69" fmla="*/ 64593 w 661618"/>
                <a:gd name="connsiteY4-70" fmla="*/ 63731 h 583170"/>
                <a:gd name="connsiteX0-71" fmla="*/ 178200 w 662133"/>
                <a:gd name="connsiteY0-72" fmla="*/ 66578 h 649748"/>
                <a:gd name="connsiteX1-73" fmla="*/ 412660 w 662133"/>
                <a:gd name="connsiteY1-74" fmla="*/ 10947 h 649748"/>
                <a:gd name="connsiteX2-75" fmla="*/ 661618 w 662133"/>
                <a:gd name="connsiteY2-76" fmla="*/ 333225 h 649748"/>
                <a:gd name="connsiteX3-77" fmla="*/ 333371 w 662133"/>
                <a:gd name="connsiteY3-78" fmla="*/ 649748 h 649748"/>
                <a:gd name="connsiteX4-79" fmla="*/ 5124 w 662133"/>
                <a:gd name="connsiteY4-80" fmla="*/ 333225 h 649748"/>
                <a:gd name="connsiteX5" fmla="*/ 64593 w 662133"/>
                <a:gd name="connsiteY5" fmla="*/ 130309 h 649748"/>
                <a:gd name="connsiteX0-81" fmla="*/ 178200 w 662148"/>
                <a:gd name="connsiteY0-82" fmla="*/ 66578 h 649748"/>
                <a:gd name="connsiteX1-83" fmla="*/ 412660 w 662148"/>
                <a:gd name="connsiteY1-84" fmla="*/ 10947 h 649748"/>
                <a:gd name="connsiteX2-85" fmla="*/ 661618 w 662148"/>
                <a:gd name="connsiteY2-86" fmla="*/ 333225 h 649748"/>
                <a:gd name="connsiteX3-87" fmla="*/ 333371 w 662148"/>
                <a:gd name="connsiteY3-88" fmla="*/ 649748 h 649748"/>
                <a:gd name="connsiteX4-89" fmla="*/ 5124 w 662148"/>
                <a:gd name="connsiteY4-90" fmla="*/ 333225 h 649748"/>
                <a:gd name="connsiteX5-91" fmla="*/ 64593 w 662148"/>
                <a:gd name="connsiteY5-92" fmla="*/ 130309 h 649748"/>
                <a:gd name="connsiteX0-93" fmla="*/ 178200 w 662148"/>
                <a:gd name="connsiteY0-94" fmla="*/ 61032 h 644202"/>
                <a:gd name="connsiteX1-95" fmla="*/ 412660 w 662148"/>
                <a:gd name="connsiteY1-96" fmla="*/ 5401 h 644202"/>
                <a:gd name="connsiteX2-97" fmla="*/ 661618 w 662148"/>
                <a:gd name="connsiteY2-98" fmla="*/ 327679 h 644202"/>
                <a:gd name="connsiteX3-99" fmla="*/ 333371 w 662148"/>
                <a:gd name="connsiteY3-100" fmla="*/ 644202 h 644202"/>
                <a:gd name="connsiteX4-101" fmla="*/ 5124 w 662148"/>
                <a:gd name="connsiteY4-102" fmla="*/ 327679 h 644202"/>
                <a:gd name="connsiteX5-103" fmla="*/ 64593 w 662148"/>
                <a:gd name="connsiteY5-104" fmla="*/ 124763 h 644202"/>
                <a:gd name="connsiteX0-105" fmla="*/ 178200 w 662148"/>
                <a:gd name="connsiteY0-106" fmla="*/ 75865 h 659035"/>
                <a:gd name="connsiteX1-107" fmla="*/ 168819 w 662148"/>
                <a:gd name="connsiteY1-108" fmla="*/ 31317 h 659035"/>
                <a:gd name="connsiteX2-109" fmla="*/ 412660 w 662148"/>
                <a:gd name="connsiteY2-110" fmla="*/ 20234 h 659035"/>
                <a:gd name="connsiteX3-111" fmla="*/ 661618 w 662148"/>
                <a:gd name="connsiteY3-112" fmla="*/ 342512 h 659035"/>
                <a:gd name="connsiteX4-113" fmla="*/ 333371 w 662148"/>
                <a:gd name="connsiteY4-114" fmla="*/ 659035 h 659035"/>
                <a:gd name="connsiteX5-115" fmla="*/ 5124 w 662148"/>
                <a:gd name="connsiteY5-116" fmla="*/ 342512 h 659035"/>
                <a:gd name="connsiteX6" fmla="*/ 64593 w 662148"/>
                <a:gd name="connsiteY6" fmla="*/ 139596 h 659035"/>
                <a:gd name="connsiteX0-117" fmla="*/ 178200 w 662148"/>
                <a:gd name="connsiteY0-118" fmla="*/ 68901 h 652071"/>
                <a:gd name="connsiteX1-119" fmla="*/ 130026 w 662148"/>
                <a:gd name="connsiteY1-120" fmla="*/ 68688 h 652071"/>
                <a:gd name="connsiteX2-121" fmla="*/ 412660 w 662148"/>
                <a:gd name="connsiteY2-122" fmla="*/ 13270 h 652071"/>
                <a:gd name="connsiteX3-123" fmla="*/ 661618 w 662148"/>
                <a:gd name="connsiteY3-124" fmla="*/ 335548 h 652071"/>
                <a:gd name="connsiteX4-125" fmla="*/ 333371 w 662148"/>
                <a:gd name="connsiteY4-126" fmla="*/ 652071 h 652071"/>
                <a:gd name="connsiteX5-127" fmla="*/ 5124 w 662148"/>
                <a:gd name="connsiteY5-128" fmla="*/ 335548 h 652071"/>
                <a:gd name="connsiteX6-129" fmla="*/ 64593 w 662148"/>
                <a:gd name="connsiteY6-130" fmla="*/ 132632 h 652071"/>
                <a:gd name="connsiteX0-131" fmla="*/ 178200 w 662220"/>
                <a:gd name="connsiteY0-132" fmla="*/ 68901 h 652071"/>
                <a:gd name="connsiteX1-133" fmla="*/ 130026 w 662220"/>
                <a:gd name="connsiteY1-134" fmla="*/ 68688 h 652071"/>
                <a:gd name="connsiteX2-135" fmla="*/ 412660 w 662220"/>
                <a:gd name="connsiteY2-136" fmla="*/ 13270 h 652071"/>
                <a:gd name="connsiteX3-137" fmla="*/ 661618 w 662220"/>
                <a:gd name="connsiteY3-138" fmla="*/ 335548 h 652071"/>
                <a:gd name="connsiteX4-139" fmla="*/ 333371 w 662220"/>
                <a:gd name="connsiteY4-140" fmla="*/ 652071 h 652071"/>
                <a:gd name="connsiteX5-141" fmla="*/ 5124 w 662220"/>
                <a:gd name="connsiteY5-142" fmla="*/ 335548 h 652071"/>
                <a:gd name="connsiteX6-143" fmla="*/ 64593 w 662220"/>
                <a:gd name="connsiteY6-144" fmla="*/ 132632 h 652071"/>
                <a:gd name="connsiteX0-145" fmla="*/ 178200 w 662220"/>
                <a:gd name="connsiteY0-146" fmla="*/ 58449 h 641619"/>
                <a:gd name="connsiteX1-147" fmla="*/ 130026 w 662220"/>
                <a:gd name="connsiteY1-148" fmla="*/ 58236 h 641619"/>
                <a:gd name="connsiteX2-149" fmla="*/ 412660 w 662220"/>
                <a:gd name="connsiteY2-150" fmla="*/ 2818 h 641619"/>
                <a:gd name="connsiteX3-151" fmla="*/ 661618 w 662220"/>
                <a:gd name="connsiteY3-152" fmla="*/ 325096 h 641619"/>
                <a:gd name="connsiteX4-153" fmla="*/ 333371 w 662220"/>
                <a:gd name="connsiteY4-154" fmla="*/ 641619 h 641619"/>
                <a:gd name="connsiteX5-155" fmla="*/ 5124 w 662220"/>
                <a:gd name="connsiteY5-156" fmla="*/ 325096 h 641619"/>
                <a:gd name="connsiteX6-157" fmla="*/ 64593 w 662220"/>
                <a:gd name="connsiteY6-158" fmla="*/ 122180 h 641619"/>
                <a:gd name="connsiteX0-159" fmla="*/ 178200 w 662220"/>
                <a:gd name="connsiteY0-160" fmla="*/ 58449 h 641619"/>
                <a:gd name="connsiteX1-161" fmla="*/ 130026 w 662220"/>
                <a:gd name="connsiteY1-162" fmla="*/ 58236 h 641619"/>
                <a:gd name="connsiteX2-163" fmla="*/ 412660 w 662220"/>
                <a:gd name="connsiteY2-164" fmla="*/ 2818 h 641619"/>
                <a:gd name="connsiteX3-165" fmla="*/ 661618 w 662220"/>
                <a:gd name="connsiteY3-166" fmla="*/ 325096 h 641619"/>
                <a:gd name="connsiteX4-167" fmla="*/ 333371 w 662220"/>
                <a:gd name="connsiteY4-168" fmla="*/ 641619 h 641619"/>
                <a:gd name="connsiteX5-169" fmla="*/ 5124 w 662220"/>
                <a:gd name="connsiteY5-170" fmla="*/ 325096 h 641619"/>
                <a:gd name="connsiteX6-171" fmla="*/ 64593 w 662220"/>
                <a:gd name="connsiteY6-172" fmla="*/ 122180 h 641619"/>
                <a:gd name="connsiteX0-173" fmla="*/ 178200 w 662220"/>
                <a:gd name="connsiteY0-174" fmla="*/ 58449 h 641619"/>
                <a:gd name="connsiteX1-175" fmla="*/ 130026 w 662220"/>
                <a:gd name="connsiteY1-176" fmla="*/ 58236 h 641619"/>
                <a:gd name="connsiteX2-177" fmla="*/ 412660 w 662220"/>
                <a:gd name="connsiteY2-178" fmla="*/ 2818 h 641619"/>
                <a:gd name="connsiteX3-179" fmla="*/ 661618 w 662220"/>
                <a:gd name="connsiteY3-180" fmla="*/ 325096 h 641619"/>
                <a:gd name="connsiteX4-181" fmla="*/ 333371 w 662220"/>
                <a:gd name="connsiteY4-182" fmla="*/ 641619 h 641619"/>
                <a:gd name="connsiteX5-183" fmla="*/ 5124 w 662220"/>
                <a:gd name="connsiteY5-184" fmla="*/ 325096 h 641619"/>
                <a:gd name="connsiteX6-185" fmla="*/ 64593 w 662220"/>
                <a:gd name="connsiteY6-186" fmla="*/ 122180 h 641619"/>
                <a:gd name="connsiteX0-187" fmla="*/ 178200 w 662220"/>
                <a:gd name="connsiteY0-188" fmla="*/ 58449 h 641619"/>
                <a:gd name="connsiteX1-189" fmla="*/ 130026 w 662220"/>
                <a:gd name="connsiteY1-190" fmla="*/ 58236 h 641619"/>
                <a:gd name="connsiteX2-191" fmla="*/ 412660 w 662220"/>
                <a:gd name="connsiteY2-192" fmla="*/ 2818 h 641619"/>
                <a:gd name="connsiteX3-193" fmla="*/ 661618 w 662220"/>
                <a:gd name="connsiteY3-194" fmla="*/ 325096 h 641619"/>
                <a:gd name="connsiteX4-195" fmla="*/ 333371 w 662220"/>
                <a:gd name="connsiteY4-196" fmla="*/ 641619 h 641619"/>
                <a:gd name="connsiteX5-197" fmla="*/ 5124 w 662220"/>
                <a:gd name="connsiteY5-198" fmla="*/ 325096 h 641619"/>
                <a:gd name="connsiteX6-199" fmla="*/ 64593 w 662220"/>
                <a:gd name="connsiteY6-200" fmla="*/ 122180 h 641619"/>
                <a:gd name="connsiteX0-201" fmla="*/ 178200 w 662220"/>
                <a:gd name="connsiteY0-202" fmla="*/ 58449 h 641619"/>
                <a:gd name="connsiteX1-203" fmla="*/ 130026 w 662220"/>
                <a:gd name="connsiteY1-204" fmla="*/ 58236 h 641619"/>
                <a:gd name="connsiteX2-205" fmla="*/ 412660 w 662220"/>
                <a:gd name="connsiteY2-206" fmla="*/ 2818 h 641619"/>
                <a:gd name="connsiteX3-207" fmla="*/ 661618 w 662220"/>
                <a:gd name="connsiteY3-208" fmla="*/ 325096 h 641619"/>
                <a:gd name="connsiteX4-209" fmla="*/ 333371 w 662220"/>
                <a:gd name="connsiteY4-210" fmla="*/ 641619 h 641619"/>
                <a:gd name="connsiteX5-211" fmla="*/ 5124 w 662220"/>
                <a:gd name="connsiteY5-212" fmla="*/ 325096 h 641619"/>
                <a:gd name="connsiteX6-213" fmla="*/ 64593 w 662220"/>
                <a:gd name="connsiteY6-214" fmla="*/ 122180 h 641619"/>
                <a:gd name="connsiteX0-215" fmla="*/ 176252 w 660272"/>
                <a:gd name="connsiteY0-216" fmla="*/ 58449 h 641619"/>
                <a:gd name="connsiteX1-217" fmla="*/ 128078 w 660272"/>
                <a:gd name="connsiteY1-218" fmla="*/ 58236 h 641619"/>
                <a:gd name="connsiteX2-219" fmla="*/ 410712 w 660272"/>
                <a:gd name="connsiteY2-220" fmla="*/ 2818 h 641619"/>
                <a:gd name="connsiteX3-221" fmla="*/ 659670 w 660272"/>
                <a:gd name="connsiteY3-222" fmla="*/ 325096 h 641619"/>
                <a:gd name="connsiteX4-223" fmla="*/ 331423 w 660272"/>
                <a:gd name="connsiteY4-224" fmla="*/ 641619 h 641619"/>
                <a:gd name="connsiteX5-225" fmla="*/ 3176 w 660272"/>
                <a:gd name="connsiteY5-226" fmla="*/ 325096 h 641619"/>
                <a:gd name="connsiteX6-227" fmla="*/ 62645 w 660272"/>
                <a:gd name="connsiteY6-228" fmla="*/ 122180 h 641619"/>
                <a:gd name="connsiteX0-229" fmla="*/ 253837 w 660272"/>
                <a:gd name="connsiteY0-230" fmla="*/ 30740 h 641619"/>
                <a:gd name="connsiteX1-231" fmla="*/ 128078 w 660272"/>
                <a:gd name="connsiteY1-232" fmla="*/ 58236 h 641619"/>
                <a:gd name="connsiteX2-233" fmla="*/ 410712 w 660272"/>
                <a:gd name="connsiteY2-234" fmla="*/ 2818 h 641619"/>
                <a:gd name="connsiteX3-235" fmla="*/ 659670 w 660272"/>
                <a:gd name="connsiteY3-236" fmla="*/ 325096 h 641619"/>
                <a:gd name="connsiteX4-237" fmla="*/ 331423 w 660272"/>
                <a:gd name="connsiteY4-238" fmla="*/ 641619 h 641619"/>
                <a:gd name="connsiteX5-239" fmla="*/ 3176 w 660272"/>
                <a:gd name="connsiteY5-240" fmla="*/ 325096 h 641619"/>
                <a:gd name="connsiteX6-241" fmla="*/ 62645 w 660272"/>
                <a:gd name="connsiteY6-242" fmla="*/ 122180 h 641619"/>
                <a:gd name="connsiteX0-243" fmla="*/ 253837 w 660191"/>
                <a:gd name="connsiteY0-244" fmla="*/ 41069 h 651948"/>
                <a:gd name="connsiteX1-245" fmla="*/ 161329 w 660191"/>
                <a:gd name="connsiteY1-246" fmla="*/ 63023 h 651948"/>
                <a:gd name="connsiteX2-247" fmla="*/ 410712 w 660191"/>
                <a:gd name="connsiteY2-248" fmla="*/ 13147 h 651948"/>
                <a:gd name="connsiteX3-249" fmla="*/ 659670 w 660191"/>
                <a:gd name="connsiteY3-250" fmla="*/ 335425 h 651948"/>
                <a:gd name="connsiteX4-251" fmla="*/ 331423 w 660191"/>
                <a:gd name="connsiteY4-252" fmla="*/ 651948 h 651948"/>
                <a:gd name="connsiteX5-253" fmla="*/ 3176 w 660191"/>
                <a:gd name="connsiteY5-254" fmla="*/ 335425 h 651948"/>
                <a:gd name="connsiteX6-255" fmla="*/ 62645 w 660191"/>
                <a:gd name="connsiteY6-256" fmla="*/ 132509 h 651948"/>
                <a:gd name="connsiteX0-257" fmla="*/ 253837 w 660897"/>
                <a:gd name="connsiteY0-258" fmla="*/ 45475 h 656354"/>
                <a:gd name="connsiteX1-259" fmla="*/ 161329 w 660897"/>
                <a:gd name="connsiteY1-260" fmla="*/ 67429 h 656354"/>
                <a:gd name="connsiteX2-261" fmla="*/ 410712 w 660897"/>
                <a:gd name="connsiteY2-262" fmla="*/ 17553 h 656354"/>
                <a:gd name="connsiteX3-263" fmla="*/ 659670 w 660897"/>
                <a:gd name="connsiteY3-264" fmla="*/ 339831 h 656354"/>
                <a:gd name="connsiteX4-265" fmla="*/ 331423 w 660897"/>
                <a:gd name="connsiteY4-266" fmla="*/ 656354 h 656354"/>
                <a:gd name="connsiteX5-267" fmla="*/ 3176 w 660897"/>
                <a:gd name="connsiteY5-268" fmla="*/ 339831 h 656354"/>
                <a:gd name="connsiteX6-269" fmla="*/ 62645 w 660897"/>
                <a:gd name="connsiteY6-270" fmla="*/ 136915 h 656354"/>
                <a:gd name="connsiteX0-271" fmla="*/ 253837 w 660406"/>
                <a:gd name="connsiteY0-272" fmla="*/ 41070 h 651949"/>
                <a:gd name="connsiteX1-273" fmla="*/ 161329 w 660406"/>
                <a:gd name="connsiteY1-274" fmla="*/ 63024 h 651949"/>
                <a:gd name="connsiteX2-275" fmla="*/ 410712 w 660406"/>
                <a:gd name="connsiteY2-276" fmla="*/ 13148 h 651949"/>
                <a:gd name="connsiteX3-277" fmla="*/ 659670 w 660406"/>
                <a:gd name="connsiteY3-278" fmla="*/ 335426 h 651949"/>
                <a:gd name="connsiteX4-279" fmla="*/ 331423 w 660406"/>
                <a:gd name="connsiteY4-280" fmla="*/ 651949 h 651949"/>
                <a:gd name="connsiteX5-281" fmla="*/ 3176 w 660406"/>
                <a:gd name="connsiteY5-282" fmla="*/ 335426 h 651949"/>
                <a:gd name="connsiteX6-283" fmla="*/ 62645 w 660406"/>
                <a:gd name="connsiteY6-284" fmla="*/ 132510 h 651949"/>
                <a:gd name="connsiteX0-285" fmla="*/ 161329 w 660406"/>
                <a:gd name="connsiteY0-286" fmla="*/ 63024 h 651949"/>
                <a:gd name="connsiteX1-287" fmla="*/ 410712 w 660406"/>
                <a:gd name="connsiteY1-288" fmla="*/ 13148 h 651949"/>
                <a:gd name="connsiteX2-289" fmla="*/ 659670 w 660406"/>
                <a:gd name="connsiteY2-290" fmla="*/ 335426 h 651949"/>
                <a:gd name="connsiteX3-291" fmla="*/ 331423 w 660406"/>
                <a:gd name="connsiteY3-292" fmla="*/ 651949 h 651949"/>
                <a:gd name="connsiteX4-293" fmla="*/ 3176 w 660406"/>
                <a:gd name="connsiteY4-294" fmla="*/ 335426 h 651949"/>
                <a:gd name="connsiteX5-295" fmla="*/ 62645 w 660406"/>
                <a:gd name="connsiteY5-296" fmla="*/ 132510 h 651949"/>
                <a:gd name="connsiteX0-297" fmla="*/ 128078 w 660207"/>
                <a:gd name="connsiteY0-298" fmla="*/ 63024 h 651949"/>
                <a:gd name="connsiteX1-299" fmla="*/ 410712 w 660207"/>
                <a:gd name="connsiteY1-300" fmla="*/ 13148 h 651949"/>
                <a:gd name="connsiteX2-301" fmla="*/ 659670 w 660207"/>
                <a:gd name="connsiteY2-302" fmla="*/ 335426 h 651949"/>
                <a:gd name="connsiteX3-303" fmla="*/ 331423 w 660207"/>
                <a:gd name="connsiteY3-304" fmla="*/ 651949 h 651949"/>
                <a:gd name="connsiteX4-305" fmla="*/ 3176 w 660207"/>
                <a:gd name="connsiteY4-306" fmla="*/ 335426 h 651949"/>
                <a:gd name="connsiteX5-307" fmla="*/ 62645 w 660207"/>
                <a:gd name="connsiteY5-308" fmla="*/ 132510 h 651949"/>
                <a:gd name="connsiteX0-309" fmla="*/ 128078 w 660438"/>
                <a:gd name="connsiteY0-310" fmla="*/ 60888 h 649813"/>
                <a:gd name="connsiteX1-311" fmla="*/ 410712 w 660438"/>
                <a:gd name="connsiteY1-312" fmla="*/ 11012 h 649813"/>
                <a:gd name="connsiteX2-313" fmla="*/ 659670 w 660438"/>
                <a:gd name="connsiteY2-314" fmla="*/ 333290 h 649813"/>
                <a:gd name="connsiteX3-315" fmla="*/ 331423 w 660438"/>
                <a:gd name="connsiteY3-316" fmla="*/ 649813 h 649813"/>
                <a:gd name="connsiteX4-317" fmla="*/ 3176 w 660438"/>
                <a:gd name="connsiteY4-318" fmla="*/ 333290 h 649813"/>
                <a:gd name="connsiteX5-319" fmla="*/ 62645 w 660438"/>
                <a:gd name="connsiteY5-320" fmla="*/ 130374 h 649813"/>
                <a:gd name="connsiteX0-321" fmla="*/ 128078 w 660438"/>
                <a:gd name="connsiteY0-322" fmla="*/ 64927 h 653852"/>
                <a:gd name="connsiteX1-323" fmla="*/ 410712 w 660438"/>
                <a:gd name="connsiteY1-324" fmla="*/ 15051 h 653852"/>
                <a:gd name="connsiteX2-325" fmla="*/ 659670 w 660438"/>
                <a:gd name="connsiteY2-326" fmla="*/ 337329 h 653852"/>
                <a:gd name="connsiteX3-327" fmla="*/ 331423 w 660438"/>
                <a:gd name="connsiteY3-328" fmla="*/ 653852 h 653852"/>
                <a:gd name="connsiteX4-329" fmla="*/ 3176 w 660438"/>
                <a:gd name="connsiteY4-330" fmla="*/ 337329 h 653852"/>
                <a:gd name="connsiteX5-331" fmla="*/ 62645 w 660438"/>
                <a:gd name="connsiteY5-332" fmla="*/ 134413 h 653852"/>
              </a:gdLst>
              <a:ahLst/>
              <a:cxnLst>
                <a:cxn ang="0">
                  <a:pos x="connsiteX0-321" y="connsiteY0-322"/>
                </a:cxn>
                <a:cxn ang="0">
                  <a:pos x="connsiteX1-323" y="connsiteY1-324"/>
                </a:cxn>
                <a:cxn ang="0">
                  <a:pos x="connsiteX2-325" y="connsiteY2-326"/>
                </a:cxn>
                <a:cxn ang="0">
                  <a:pos x="connsiteX3-327" y="connsiteY3-328"/>
                </a:cxn>
                <a:cxn ang="0">
                  <a:pos x="connsiteX4-329" y="connsiteY4-330"/>
                </a:cxn>
                <a:cxn ang="0">
                  <a:pos x="connsiteX5-331" y="connsiteY5-332"/>
                </a:cxn>
              </a:cxnLst>
              <a:rect l="l" t="t" r="r" b="b"/>
              <a:pathLst>
                <a:path w="660438" h="653852">
                  <a:moveTo>
                    <a:pt x="128078" y="64927"/>
                  </a:moveTo>
                  <a:cubicBezTo>
                    <a:pt x="200406" y="22404"/>
                    <a:pt x="266694" y="-24807"/>
                    <a:pt x="410712" y="15051"/>
                  </a:cubicBezTo>
                  <a:cubicBezTo>
                    <a:pt x="554730" y="54909"/>
                    <a:pt x="671038" y="190221"/>
                    <a:pt x="659670" y="337329"/>
                  </a:cubicBezTo>
                  <a:cubicBezTo>
                    <a:pt x="648302" y="484437"/>
                    <a:pt x="512709" y="653852"/>
                    <a:pt x="331423" y="653852"/>
                  </a:cubicBezTo>
                  <a:cubicBezTo>
                    <a:pt x="150137" y="653852"/>
                    <a:pt x="14721" y="457153"/>
                    <a:pt x="3176" y="337329"/>
                  </a:cubicBezTo>
                  <a:cubicBezTo>
                    <a:pt x="-8369" y="217505"/>
                    <a:pt x="11590" y="209227"/>
                    <a:pt x="62645" y="134413"/>
                  </a:cubicBezTo>
                </a:path>
              </a:pathLst>
            </a:custGeom>
            <a:noFill/>
            <a:ln w="25400" cap="rnd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  <a:effectLst/>
          </p:spPr>
          <p:txBody>
            <a:bodyPr rot="0" spcFirstLastPara="0" vertOverflow="overflow" horzOverflow="overflow" vert="horz" wrap="square" lIns="121882" tIns="60941" rIns="121882" bIns="60941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160" name="chenying0907 59">
              <a:extLst>
                <a:ext uri="{FF2B5EF4-FFF2-40B4-BE49-F238E27FC236}">
                  <a16:creationId xmlns="" xmlns:a16="http://schemas.microsoft.com/office/drawing/2014/main" id="{1BC19147-6412-46CC-9724-0073C711DC89}"/>
                </a:ext>
              </a:extLst>
            </p:cNvPr>
            <p:cNvGrpSpPr/>
            <p:nvPr/>
          </p:nvGrpSpPr>
          <p:grpSpPr>
            <a:xfrm>
              <a:off x="7213505" y="3608119"/>
              <a:ext cx="622302" cy="612311"/>
              <a:chOff x="5219701" y="3138488"/>
              <a:chExt cx="692150" cy="681038"/>
            </a:xfrm>
            <a:grpFill/>
          </p:grpSpPr>
          <p:sp>
            <p:nvSpPr>
              <p:cNvPr id="161" name="chenying0907 408">
                <a:extLst>
                  <a:ext uri="{FF2B5EF4-FFF2-40B4-BE49-F238E27FC236}">
                    <a16:creationId xmlns="" xmlns:a16="http://schemas.microsoft.com/office/drawing/2014/main" id="{8D9C89E1-846F-47F9-8DB4-57C7242667A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19701" y="3141663"/>
                <a:ext cx="692150" cy="674688"/>
              </a:xfrm>
              <a:custGeom>
                <a:avLst/>
                <a:gdLst/>
                <a:ahLst/>
                <a:cxnLst>
                  <a:cxn ang="0">
                    <a:pos x="473" y="1264"/>
                  </a:cxn>
                  <a:cxn ang="0">
                    <a:pos x="369" y="1230"/>
                  </a:cxn>
                  <a:cxn ang="0">
                    <a:pos x="184" y="1094"/>
                  </a:cxn>
                  <a:cxn ang="0">
                    <a:pos x="72" y="952"/>
                  </a:cxn>
                  <a:cxn ang="0">
                    <a:pos x="19" y="846"/>
                  </a:cxn>
                  <a:cxn ang="0">
                    <a:pos x="0" y="746"/>
                  </a:cxn>
                  <a:cxn ang="0">
                    <a:pos x="6" y="574"/>
                  </a:cxn>
                  <a:cxn ang="0">
                    <a:pos x="32" y="411"/>
                  </a:cxn>
                  <a:cxn ang="0">
                    <a:pos x="85" y="309"/>
                  </a:cxn>
                  <a:cxn ang="0">
                    <a:pos x="183" y="166"/>
                  </a:cxn>
                  <a:cxn ang="0">
                    <a:pos x="275" y="111"/>
                  </a:cxn>
                  <a:cxn ang="0">
                    <a:pos x="415" y="49"/>
                  </a:cxn>
                  <a:cxn ang="0">
                    <a:pos x="597" y="12"/>
                  </a:cxn>
                  <a:cxn ang="0">
                    <a:pos x="663" y="1"/>
                  </a:cxn>
                  <a:cxn ang="0">
                    <a:pos x="769" y="11"/>
                  </a:cxn>
                  <a:cxn ang="0">
                    <a:pos x="888" y="41"/>
                  </a:cxn>
                  <a:cxn ang="0">
                    <a:pos x="947" y="72"/>
                  </a:cxn>
                  <a:cxn ang="0">
                    <a:pos x="981" y="90"/>
                  </a:cxn>
                  <a:cxn ang="0">
                    <a:pos x="1034" y="127"/>
                  </a:cxn>
                  <a:cxn ang="0">
                    <a:pos x="1074" y="158"/>
                  </a:cxn>
                  <a:cxn ang="0">
                    <a:pos x="1155" y="246"/>
                  </a:cxn>
                  <a:cxn ang="0">
                    <a:pos x="1259" y="406"/>
                  </a:cxn>
                  <a:cxn ang="0">
                    <a:pos x="1286" y="512"/>
                  </a:cxn>
                  <a:cxn ang="0">
                    <a:pos x="1307" y="689"/>
                  </a:cxn>
                  <a:cxn ang="0">
                    <a:pos x="1291" y="846"/>
                  </a:cxn>
                  <a:cxn ang="0">
                    <a:pos x="1253" y="938"/>
                  </a:cxn>
                  <a:cxn ang="0">
                    <a:pos x="1196" y="1039"/>
                  </a:cxn>
                  <a:cxn ang="0">
                    <a:pos x="1097" y="1142"/>
                  </a:cxn>
                  <a:cxn ang="0">
                    <a:pos x="905" y="1234"/>
                  </a:cxn>
                  <a:cxn ang="0">
                    <a:pos x="672" y="1270"/>
                  </a:cxn>
                  <a:cxn ang="0">
                    <a:pos x="656" y="1277"/>
                  </a:cxn>
                  <a:cxn ang="0">
                    <a:pos x="656" y="44"/>
                  </a:cxn>
                  <a:cxn ang="0">
                    <a:pos x="492" y="66"/>
                  </a:cxn>
                  <a:cxn ang="0">
                    <a:pos x="340" y="119"/>
                  </a:cxn>
                  <a:cxn ang="0">
                    <a:pos x="235" y="172"/>
                  </a:cxn>
                  <a:cxn ang="0">
                    <a:pos x="157" y="253"/>
                  </a:cxn>
                  <a:cxn ang="0">
                    <a:pos x="82" y="390"/>
                  </a:cxn>
                  <a:cxn ang="0">
                    <a:pos x="47" y="525"/>
                  </a:cxn>
                  <a:cxn ang="0">
                    <a:pos x="35" y="687"/>
                  </a:cxn>
                  <a:cxn ang="0">
                    <a:pos x="50" y="820"/>
                  </a:cxn>
                  <a:cxn ang="0">
                    <a:pos x="121" y="958"/>
                  </a:cxn>
                  <a:cxn ang="0">
                    <a:pos x="249" y="1105"/>
                  </a:cxn>
                  <a:cxn ang="0">
                    <a:pos x="397" y="1203"/>
                  </a:cxn>
                  <a:cxn ang="0">
                    <a:pos x="610" y="1241"/>
                  </a:cxn>
                  <a:cxn ang="0">
                    <a:pos x="653" y="1235"/>
                  </a:cxn>
                  <a:cxn ang="0">
                    <a:pos x="807" y="1220"/>
                  </a:cxn>
                  <a:cxn ang="0">
                    <a:pos x="1008" y="1152"/>
                  </a:cxn>
                  <a:cxn ang="0">
                    <a:pos x="1116" y="1081"/>
                  </a:cxn>
                  <a:cxn ang="0">
                    <a:pos x="1202" y="965"/>
                  </a:cxn>
                  <a:cxn ang="0">
                    <a:pos x="1244" y="870"/>
                  </a:cxn>
                  <a:cxn ang="0">
                    <a:pos x="1269" y="756"/>
                  </a:cxn>
                  <a:cxn ang="0">
                    <a:pos x="1260" y="566"/>
                  </a:cxn>
                  <a:cxn ang="0">
                    <a:pos x="1219" y="405"/>
                  </a:cxn>
                  <a:cxn ang="0">
                    <a:pos x="1155" y="301"/>
                  </a:cxn>
                  <a:cxn ang="0">
                    <a:pos x="1103" y="245"/>
                  </a:cxn>
                  <a:cxn ang="0">
                    <a:pos x="1071" y="207"/>
                  </a:cxn>
                  <a:cxn ang="0">
                    <a:pos x="1021" y="161"/>
                  </a:cxn>
                  <a:cxn ang="0">
                    <a:pos x="971" y="126"/>
                  </a:cxn>
                  <a:cxn ang="0">
                    <a:pos x="940" y="115"/>
                  </a:cxn>
                  <a:cxn ang="0">
                    <a:pos x="867" y="71"/>
                  </a:cxn>
                  <a:cxn ang="0">
                    <a:pos x="751" y="44"/>
                  </a:cxn>
                  <a:cxn ang="0">
                    <a:pos x="670" y="38"/>
                  </a:cxn>
                </a:cxnLst>
                <a:rect l="0" t="0" r="r" b="b"/>
                <a:pathLst>
                  <a:path w="1307" h="1277">
                    <a:moveTo>
                      <a:pt x="641" y="1277"/>
                    </a:moveTo>
                    <a:lnTo>
                      <a:pt x="641" y="1277"/>
                    </a:lnTo>
                    <a:lnTo>
                      <a:pt x="608" y="1276"/>
                    </a:lnTo>
                    <a:lnTo>
                      <a:pt x="574" y="1275"/>
                    </a:lnTo>
                    <a:lnTo>
                      <a:pt x="541" y="1273"/>
                    </a:lnTo>
                    <a:lnTo>
                      <a:pt x="507" y="1270"/>
                    </a:lnTo>
                    <a:lnTo>
                      <a:pt x="473" y="1264"/>
                    </a:lnTo>
                    <a:lnTo>
                      <a:pt x="456" y="1259"/>
                    </a:lnTo>
                    <a:lnTo>
                      <a:pt x="439" y="1255"/>
                    </a:lnTo>
                    <a:lnTo>
                      <a:pt x="421" y="1250"/>
                    </a:lnTo>
                    <a:lnTo>
                      <a:pt x="404" y="1244"/>
                    </a:lnTo>
                    <a:lnTo>
                      <a:pt x="386" y="1238"/>
                    </a:lnTo>
                    <a:lnTo>
                      <a:pt x="369" y="1230"/>
                    </a:lnTo>
                    <a:lnTo>
                      <a:pt x="369" y="1230"/>
                    </a:lnTo>
                    <a:lnTo>
                      <a:pt x="343" y="1217"/>
                    </a:lnTo>
                    <a:lnTo>
                      <a:pt x="316" y="1202"/>
                    </a:lnTo>
                    <a:lnTo>
                      <a:pt x="289" y="1184"/>
                    </a:lnTo>
                    <a:lnTo>
                      <a:pt x="262" y="1164"/>
                    </a:lnTo>
                    <a:lnTo>
                      <a:pt x="236" y="1143"/>
                    </a:lnTo>
                    <a:lnTo>
                      <a:pt x="210" y="1119"/>
                    </a:lnTo>
                    <a:lnTo>
                      <a:pt x="184" y="1094"/>
                    </a:lnTo>
                    <a:lnTo>
                      <a:pt x="159" y="1068"/>
                    </a:lnTo>
                    <a:lnTo>
                      <a:pt x="159" y="1068"/>
                    </a:lnTo>
                    <a:lnTo>
                      <a:pt x="136" y="1043"/>
                    </a:lnTo>
                    <a:lnTo>
                      <a:pt x="116" y="1017"/>
                    </a:lnTo>
                    <a:lnTo>
                      <a:pt x="97" y="991"/>
                    </a:lnTo>
                    <a:lnTo>
                      <a:pt x="80" y="964"/>
                    </a:lnTo>
                    <a:lnTo>
                      <a:pt x="72" y="952"/>
                    </a:lnTo>
                    <a:lnTo>
                      <a:pt x="72" y="952"/>
                    </a:lnTo>
                    <a:lnTo>
                      <a:pt x="58" y="926"/>
                    </a:lnTo>
                    <a:lnTo>
                      <a:pt x="43" y="899"/>
                    </a:lnTo>
                    <a:lnTo>
                      <a:pt x="30" y="872"/>
                    </a:lnTo>
                    <a:lnTo>
                      <a:pt x="24" y="859"/>
                    </a:lnTo>
                    <a:lnTo>
                      <a:pt x="19" y="846"/>
                    </a:lnTo>
                    <a:lnTo>
                      <a:pt x="19" y="846"/>
                    </a:lnTo>
                    <a:lnTo>
                      <a:pt x="12" y="825"/>
                    </a:lnTo>
                    <a:lnTo>
                      <a:pt x="6" y="800"/>
                    </a:lnTo>
                    <a:lnTo>
                      <a:pt x="3" y="787"/>
                    </a:lnTo>
                    <a:lnTo>
                      <a:pt x="1" y="774"/>
                    </a:lnTo>
                    <a:lnTo>
                      <a:pt x="0" y="761"/>
                    </a:lnTo>
                    <a:lnTo>
                      <a:pt x="0" y="746"/>
                    </a:lnTo>
                    <a:lnTo>
                      <a:pt x="0" y="746"/>
                    </a:lnTo>
                    <a:lnTo>
                      <a:pt x="1" y="710"/>
                    </a:lnTo>
                    <a:lnTo>
                      <a:pt x="3" y="674"/>
                    </a:lnTo>
                    <a:lnTo>
                      <a:pt x="3" y="674"/>
                    </a:lnTo>
                    <a:lnTo>
                      <a:pt x="5" y="638"/>
                    </a:lnTo>
                    <a:lnTo>
                      <a:pt x="6" y="602"/>
                    </a:lnTo>
                    <a:lnTo>
                      <a:pt x="6" y="602"/>
                    </a:lnTo>
                    <a:lnTo>
                      <a:pt x="6" y="574"/>
                    </a:lnTo>
                    <a:lnTo>
                      <a:pt x="7" y="545"/>
                    </a:lnTo>
                    <a:lnTo>
                      <a:pt x="9" y="515"/>
                    </a:lnTo>
                    <a:lnTo>
                      <a:pt x="13" y="485"/>
                    </a:lnTo>
                    <a:lnTo>
                      <a:pt x="19" y="455"/>
                    </a:lnTo>
                    <a:lnTo>
                      <a:pt x="23" y="440"/>
                    </a:lnTo>
                    <a:lnTo>
                      <a:pt x="27" y="426"/>
                    </a:lnTo>
                    <a:lnTo>
                      <a:pt x="32" y="411"/>
                    </a:lnTo>
                    <a:lnTo>
                      <a:pt x="37" y="398"/>
                    </a:lnTo>
                    <a:lnTo>
                      <a:pt x="43" y="385"/>
                    </a:lnTo>
                    <a:lnTo>
                      <a:pt x="51" y="372"/>
                    </a:lnTo>
                    <a:lnTo>
                      <a:pt x="51" y="372"/>
                    </a:lnTo>
                    <a:lnTo>
                      <a:pt x="68" y="341"/>
                    </a:lnTo>
                    <a:lnTo>
                      <a:pt x="85" y="309"/>
                    </a:lnTo>
                    <a:lnTo>
                      <a:pt x="85" y="309"/>
                    </a:lnTo>
                    <a:lnTo>
                      <a:pt x="106" y="268"/>
                    </a:lnTo>
                    <a:lnTo>
                      <a:pt x="118" y="247"/>
                    </a:lnTo>
                    <a:lnTo>
                      <a:pt x="130" y="228"/>
                    </a:lnTo>
                    <a:lnTo>
                      <a:pt x="144" y="208"/>
                    </a:lnTo>
                    <a:lnTo>
                      <a:pt x="158" y="190"/>
                    </a:lnTo>
                    <a:lnTo>
                      <a:pt x="174" y="174"/>
                    </a:lnTo>
                    <a:lnTo>
                      <a:pt x="183" y="166"/>
                    </a:lnTo>
                    <a:lnTo>
                      <a:pt x="191" y="158"/>
                    </a:lnTo>
                    <a:lnTo>
                      <a:pt x="191" y="158"/>
                    </a:lnTo>
                    <a:lnTo>
                      <a:pt x="212" y="145"/>
                    </a:lnTo>
                    <a:lnTo>
                      <a:pt x="232" y="133"/>
                    </a:lnTo>
                    <a:lnTo>
                      <a:pt x="253" y="121"/>
                    </a:lnTo>
                    <a:lnTo>
                      <a:pt x="275" y="111"/>
                    </a:lnTo>
                    <a:lnTo>
                      <a:pt x="275" y="111"/>
                    </a:lnTo>
                    <a:lnTo>
                      <a:pt x="305" y="95"/>
                    </a:lnTo>
                    <a:lnTo>
                      <a:pt x="305" y="95"/>
                    </a:lnTo>
                    <a:lnTo>
                      <a:pt x="335" y="81"/>
                    </a:lnTo>
                    <a:lnTo>
                      <a:pt x="366" y="66"/>
                    </a:lnTo>
                    <a:lnTo>
                      <a:pt x="382" y="60"/>
                    </a:lnTo>
                    <a:lnTo>
                      <a:pt x="399" y="54"/>
                    </a:lnTo>
                    <a:lnTo>
                      <a:pt x="415" y="49"/>
                    </a:lnTo>
                    <a:lnTo>
                      <a:pt x="433" y="44"/>
                    </a:lnTo>
                    <a:lnTo>
                      <a:pt x="447" y="41"/>
                    </a:lnTo>
                    <a:lnTo>
                      <a:pt x="447" y="41"/>
                    </a:lnTo>
                    <a:lnTo>
                      <a:pt x="496" y="29"/>
                    </a:lnTo>
                    <a:lnTo>
                      <a:pt x="546" y="19"/>
                    </a:lnTo>
                    <a:lnTo>
                      <a:pt x="571" y="15"/>
                    </a:lnTo>
                    <a:lnTo>
                      <a:pt x="597" y="12"/>
                    </a:lnTo>
                    <a:lnTo>
                      <a:pt x="622" y="10"/>
                    </a:lnTo>
                    <a:lnTo>
                      <a:pt x="648" y="9"/>
                    </a:lnTo>
                    <a:lnTo>
                      <a:pt x="650" y="9"/>
                    </a:lnTo>
                    <a:lnTo>
                      <a:pt x="651" y="7"/>
                    </a:lnTo>
                    <a:lnTo>
                      <a:pt x="651" y="7"/>
                    </a:lnTo>
                    <a:lnTo>
                      <a:pt x="656" y="3"/>
                    </a:lnTo>
                    <a:lnTo>
                      <a:pt x="663" y="1"/>
                    </a:lnTo>
                    <a:lnTo>
                      <a:pt x="663" y="1"/>
                    </a:lnTo>
                    <a:lnTo>
                      <a:pt x="687" y="0"/>
                    </a:lnTo>
                    <a:lnTo>
                      <a:pt x="687" y="0"/>
                    </a:lnTo>
                    <a:lnTo>
                      <a:pt x="708" y="1"/>
                    </a:lnTo>
                    <a:lnTo>
                      <a:pt x="728" y="3"/>
                    </a:lnTo>
                    <a:lnTo>
                      <a:pt x="749" y="7"/>
                    </a:lnTo>
                    <a:lnTo>
                      <a:pt x="769" y="11"/>
                    </a:lnTo>
                    <a:lnTo>
                      <a:pt x="769" y="11"/>
                    </a:lnTo>
                    <a:lnTo>
                      <a:pt x="806" y="18"/>
                    </a:lnTo>
                    <a:lnTo>
                      <a:pt x="806" y="18"/>
                    </a:lnTo>
                    <a:lnTo>
                      <a:pt x="830" y="23"/>
                    </a:lnTo>
                    <a:lnTo>
                      <a:pt x="853" y="29"/>
                    </a:lnTo>
                    <a:lnTo>
                      <a:pt x="877" y="36"/>
                    </a:lnTo>
                    <a:lnTo>
                      <a:pt x="888" y="41"/>
                    </a:lnTo>
                    <a:lnTo>
                      <a:pt x="900" y="46"/>
                    </a:lnTo>
                    <a:lnTo>
                      <a:pt x="900" y="46"/>
                    </a:lnTo>
                    <a:lnTo>
                      <a:pt x="914" y="53"/>
                    </a:lnTo>
                    <a:lnTo>
                      <a:pt x="914" y="53"/>
                    </a:lnTo>
                    <a:lnTo>
                      <a:pt x="926" y="59"/>
                    </a:lnTo>
                    <a:lnTo>
                      <a:pt x="937" y="64"/>
                    </a:lnTo>
                    <a:lnTo>
                      <a:pt x="947" y="72"/>
                    </a:lnTo>
                    <a:lnTo>
                      <a:pt x="957" y="80"/>
                    </a:lnTo>
                    <a:lnTo>
                      <a:pt x="957" y="80"/>
                    </a:lnTo>
                    <a:lnTo>
                      <a:pt x="960" y="82"/>
                    </a:lnTo>
                    <a:lnTo>
                      <a:pt x="965" y="84"/>
                    </a:lnTo>
                    <a:lnTo>
                      <a:pt x="975" y="88"/>
                    </a:lnTo>
                    <a:lnTo>
                      <a:pt x="975" y="88"/>
                    </a:lnTo>
                    <a:lnTo>
                      <a:pt x="981" y="90"/>
                    </a:lnTo>
                    <a:lnTo>
                      <a:pt x="987" y="92"/>
                    </a:lnTo>
                    <a:lnTo>
                      <a:pt x="987" y="92"/>
                    </a:lnTo>
                    <a:lnTo>
                      <a:pt x="996" y="97"/>
                    </a:lnTo>
                    <a:lnTo>
                      <a:pt x="1005" y="104"/>
                    </a:lnTo>
                    <a:lnTo>
                      <a:pt x="1022" y="117"/>
                    </a:lnTo>
                    <a:lnTo>
                      <a:pt x="1022" y="117"/>
                    </a:lnTo>
                    <a:lnTo>
                      <a:pt x="1034" y="127"/>
                    </a:lnTo>
                    <a:lnTo>
                      <a:pt x="1047" y="137"/>
                    </a:lnTo>
                    <a:lnTo>
                      <a:pt x="1052" y="140"/>
                    </a:lnTo>
                    <a:lnTo>
                      <a:pt x="1052" y="140"/>
                    </a:lnTo>
                    <a:lnTo>
                      <a:pt x="1064" y="148"/>
                    </a:lnTo>
                    <a:lnTo>
                      <a:pt x="1069" y="152"/>
                    </a:lnTo>
                    <a:lnTo>
                      <a:pt x="1074" y="158"/>
                    </a:lnTo>
                    <a:lnTo>
                      <a:pt x="1074" y="158"/>
                    </a:lnTo>
                    <a:lnTo>
                      <a:pt x="1085" y="171"/>
                    </a:lnTo>
                    <a:lnTo>
                      <a:pt x="1095" y="182"/>
                    </a:lnTo>
                    <a:lnTo>
                      <a:pt x="1117" y="205"/>
                    </a:lnTo>
                    <a:lnTo>
                      <a:pt x="1117" y="205"/>
                    </a:lnTo>
                    <a:lnTo>
                      <a:pt x="1136" y="226"/>
                    </a:lnTo>
                    <a:lnTo>
                      <a:pt x="1155" y="246"/>
                    </a:lnTo>
                    <a:lnTo>
                      <a:pt x="1155" y="246"/>
                    </a:lnTo>
                    <a:lnTo>
                      <a:pt x="1181" y="279"/>
                    </a:lnTo>
                    <a:lnTo>
                      <a:pt x="1204" y="313"/>
                    </a:lnTo>
                    <a:lnTo>
                      <a:pt x="1225" y="345"/>
                    </a:lnTo>
                    <a:lnTo>
                      <a:pt x="1244" y="374"/>
                    </a:lnTo>
                    <a:lnTo>
                      <a:pt x="1244" y="374"/>
                    </a:lnTo>
                    <a:lnTo>
                      <a:pt x="1252" y="390"/>
                    </a:lnTo>
                    <a:lnTo>
                      <a:pt x="1259" y="406"/>
                    </a:lnTo>
                    <a:lnTo>
                      <a:pt x="1265" y="423"/>
                    </a:lnTo>
                    <a:lnTo>
                      <a:pt x="1271" y="440"/>
                    </a:lnTo>
                    <a:lnTo>
                      <a:pt x="1276" y="458"/>
                    </a:lnTo>
                    <a:lnTo>
                      <a:pt x="1280" y="475"/>
                    </a:lnTo>
                    <a:lnTo>
                      <a:pt x="1286" y="511"/>
                    </a:lnTo>
                    <a:lnTo>
                      <a:pt x="1286" y="512"/>
                    </a:lnTo>
                    <a:lnTo>
                      <a:pt x="1286" y="512"/>
                    </a:lnTo>
                    <a:lnTo>
                      <a:pt x="1291" y="538"/>
                    </a:lnTo>
                    <a:lnTo>
                      <a:pt x="1295" y="564"/>
                    </a:lnTo>
                    <a:lnTo>
                      <a:pt x="1298" y="590"/>
                    </a:lnTo>
                    <a:lnTo>
                      <a:pt x="1302" y="616"/>
                    </a:lnTo>
                    <a:lnTo>
                      <a:pt x="1302" y="616"/>
                    </a:lnTo>
                    <a:lnTo>
                      <a:pt x="1305" y="653"/>
                    </a:lnTo>
                    <a:lnTo>
                      <a:pt x="1307" y="689"/>
                    </a:lnTo>
                    <a:lnTo>
                      <a:pt x="1307" y="725"/>
                    </a:lnTo>
                    <a:lnTo>
                      <a:pt x="1306" y="761"/>
                    </a:lnTo>
                    <a:lnTo>
                      <a:pt x="1305" y="778"/>
                    </a:lnTo>
                    <a:lnTo>
                      <a:pt x="1303" y="796"/>
                    </a:lnTo>
                    <a:lnTo>
                      <a:pt x="1299" y="812"/>
                    </a:lnTo>
                    <a:lnTo>
                      <a:pt x="1295" y="830"/>
                    </a:lnTo>
                    <a:lnTo>
                      <a:pt x="1291" y="846"/>
                    </a:lnTo>
                    <a:lnTo>
                      <a:pt x="1286" y="863"/>
                    </a:lnTo>
                    <a:lnTo>
                      <a:pt x="1280" y="879"/>
                    </a:lnTo>
                    <a:lnTo>
                      <a:pt x="1272" y="895"/>
                    </a:lnTo>
                    <a:lnTo>
                      <a:pt x="1272" y="895"/>
                    </a:lnTo>
                    <a:lnTo>
                      <a:pt x="1262" y="917"/>
                    </a:lnTo>
                    <a:lnTo>
                      <a:pt x="1253" y="938"/>
                    </a:lnTo>
                    <a:lnTo>
                      <a:pt x="1253" y="938"/>
                    </a:lnTo>
                    <a:lnTo>
                      <a:pt x="1246" y="956"/>
                    </a:lnTo>
                    <a:lnTo>
                      <a:pt x="1237" y="974"/>
                    </a:lnTo>
                    <a:lnTo>
                      <a:pt x="1228" y="992"/>
                    </a:lnTo>
                    <a:lnTo>
                      <a:pt x="1218" y="1008"/>
                    </a:lnTo>
                    <a:lnTo>
                      <a:pt x="1213" y="1016"/>
                    </a:lnTo>
                    <a:lnTo>
                      <a:pt x="1213" y="1016"/>
                    </a:lnTo>
                    <a:lnTo>
                      <a:pt x="1196" y="1039"/>
                    </a:lnTo>
                    <a:lnTo>
                      <a:pt x="1180" y="1063"/>
                    </a:lnTo>
                    <a:lnTo>
                      <a:pt x="1161" y="1086"/>
                    </a:lnTo>
                    <a:lnTo>
                      <a:pt x="1151" y="1096"/>
                    </a:lnTo>
                    <a:lnTo>
                      <a:pt x="1141" y="1106"/>
                    </a:lnTo>
                    <a:lnTo>
                      <a:pt x="1141" y="1106"/>
                    </a:lnTo>
                    <a:lnTo>
                      <a:pt x="1120" y="1124"/>
                    </a:lnTo>
                    <a:lnTo>
                      <a:pt x="1097" y="1142"/>
                    </a:lnTo>
                    <a:lnTo>
                      <a:pt x="1073" y="1157"/>
                    </a:lnTo>
                    <a:lnTo>
                      <a:pt x="1048" y="1173"/>
                    </a:lnTo>
                    <a:lnTo>
                      <a:pt x="1022" y="1187"/>
                    </a:lnTo>
                    <a:lnTo>
                      <a:pt x="994" y="1201"/>
                    </a:lnTo>
                    <a:lnTo>
                      <a:pt x="965" y="1213"/>
                    </a:lnTo>
                    <a:lnTo>
                      <a:pt x="936" y="1223"/>
                    </a:lnTo>
                    <a:lnTo>
                      <a:pt x="905" y="1234"/>
                    </a:lnTo>
                    <a:lnTo>
                      <a:pt x="873" y="1243"/>
                    </a:lnTo>
                    <a:lnTo>
                      <a:pt x="841" y="1250"/>
                    </a:lnTo>
                    <a:lnTo>
                      <a:pt x="809" y="1256"/>
                    </a:lnTo>
                    <a:lnTo>
                      <a:pt x="775" y="1262"/>
                    </a:lnTo>
                    <a:lnTo>
                      <a:pt x="741" y="1266"/>
                    </a:lnTo>
                    <a:lnTo>
                      <a:pt x="707" y="1269"/>
                    </a:lnTo>
                    <a:lnTo>
                      <a:pt x="672" y="1270"/>
                    </a:lnTo>
                    <a:lnTo>
                      <a:pt x="670" y="1270"/>
                    </a:lnTo>
                    <a:lnTo>
                      <a:pt x="668" y="1272"/>
                    </a:lnTo>
                    <a:lnTo>
                      <a:pt x="668" y="1272"/>
                    </a:lnTo>
                    <a:lnTo>
                      <a:pt x="665" y="1274"/>
                    </a:lnTo>
                    <a:lnTo>
                      <a:pt x="663" y="1275"/>
                    </a:lnTo>
                    <a:lnTo>
                      <a:pt x="660" y="1276"/>
                    </a:lnTo>
                    <a:lnTo>
                      <a:pt x="656" y="1277"/>
                    </a:lnTo>
                    <a:lnTo>
                      <a:pt x="641" y="1277"/>
                    </a:lnTo>
                    <a:close/>
                    <a:moveTo>
                      <a:pt x="668" y="40"/>
                    </a:moveTo>
                    <a:lnTo>
                      <a:pt x="668" y="40"/>
                    </a:lnTo>
                    <a:lnTo>
                      <a:pt x="666" y="42"/>
                    </a:lnTo>
                    <a:lnTo>
                      <a:pt x="663" y="43"/>
                    </a:lnTo>
                    <a:lnTo>
                      <a:pt x="660" y="44"/>
                    </a:lnTo>
                    <a:lnTo>
                      <a:pt x="656" y="44"/>
                    </a:lnTo>
                    <a:lnTo>
                      <a:pt x="656" y="44"/>
                    </a:lnTo>
                    <a:lnTo>
                      <a:pt x="628" y="45"/>
                    </a:lnTo>
                    <a:lnTo>
                      <a:pt x="600" y="47"/>
                    </a:lnTo>
                    <a:lnTo>
                      <a:pt x="572" y="51"/>
                    </a:lnTo>
                    <a:lnTo>
                      <a:pt x="544" y="55"/>
                    </a:lnTo>
                    <a:lnTo>
                      <a:pt x="518" y="60"/>
                    </a:lnTo>
                    <a:lnTo>
                      <a:pt x="492" y="66"/>
                    </a:lnTo>
                    <a:lnTo>
                      <a:pt x="443" y="79"/>
                    </a:lnTo>
                    <a:lnTo>
                      <a:pt x="443" y="79"/>
                    </a:lnTo>
                    <a:lnTo>
                      <a:pt x="425" y="84"/>
                    </a:lnTo>
                    <a:lnTo>
                      <a:pt x="407" y="90"/>
                    </a:lnTo>
                    <a:lnTo>
                      <a:pt x="389" y="96"/>
                    </a:lnTo>
                    <a:lnTo>
                      <a:pt x="372" y="104"/>
                    </a:lnTo>
                    <a:lnTo>
                      <a:pt x="340" y="119"/>
                    </a:lnTo>
                    <a:lnTo>
                      <a:pt x="309" y="135"/>
                    </a:lnTo>
                    <a:lnTo>
                      <a:pt x="309" y="135"/>
                    </a:lnTo>
                    <a:lnTo>
                      <a:pt x="283" y="147"/>
                    </a:lnTo>
                    <a:lnTo>
                      <a:pt x="283" y="147"/>
                    </a:lnTo>
                    <a:lnTo>
                      <a:pt x="267" y="154"/>
                    </a:lnTo>
                    <a:lnTo>
                      <a:pt x="251" y="162"/>
                    </a:lnTo>
                    <a:lnTo>
                      <a:pt x="235" y="172"/>
                    </a:lnTo>
                    <a:lnTo>
                      <a:pt x="220" y="182"/>
                    </a:lnTo>
                    <a:lnTo>
                      <a:pt x="220" y="182"/>
                    </a:lnTo>
                    <a:lnTo>
                      <a:pt x="211" y="189"/>
                    </a:lnTo>
                    <a:lnTo>
                      <a:pt x="201" y="198"/>
                    </a:lnTo>
                    <a:lnTo>
                      <a:pt x="185" y="215"/>
                    </a:lnTo>
                    <a:lnTo>
                      <a:pt x="170" y="233"/>
                    </a:lnTo>
                    <a:lnTo>
                      <a:pt x="157" y="253"/>
                    </a:lnTo>
                    <a:lnTo>
                      <a:pt x="144" y="274"/>
                    </a:lnTo>
                    <a:lnTo>
                      <a:pt x="132" y="295"/>
                    </a:lnTo>
                    <a:lnTo>
                      <a:pt x="110" y="338"/>
                    </a:lnTo>
                    <a:lnTo>
                      <a:pt x="110" y="338"/>
                    </a:lnTo>
                    <a:lnTo>
                      <a:pt x="96" y="365"/>
                    </a:lnTo>
                    <a:lnTo>
                      <a:pt x="82" y="390"/>
                    </a:lnTo>
                    <a:lnTo>
                      <a:pt x="82" y="390"/>
                    </a:lnTo>
                    <a:lnTo>
                      <a:pt x="76" y="400"/>
                    </a:lnTo>
                    <a:lnTo>
                      <a:pt x="71" y="410"/>
                    </a:lnTo>
                    <a:lnTo>
                      <a:pt x="63" y="432"/>
                    </a:lnTo>
                    <a:lnTo>
                      <a:pt x="57" y="455"/>
                    </a:lnTo>
                    <a:lnTo>
                      <a:pt x="53" y="478"/>
                    </a:lnTo>
                    <a:lnTo>
                      <a:pt x="50" y="501"/>
                    </a:lnTo>
                    <a:lnTo>
                      <a:pt x="47" y="525"/>
                    </a:lnTo>
                    <a:lnTo>
                      <a:pt x="43" y="572"/>
                    </a:lnTo>
                    <a:lnTo>
                      <a:pt x="43" y="572"/>
                    </a:lnTo>
                    <a:lnTo>
                      <a:pt x="42" y="600"/>
                    </a:lnTo>
                    <a:lnTo>
                      <a:pt x="42" y="600"/>
                    </a:lnTo>
                    <a:lnTo>
                      <a:pt x="39" y="632"/>
                    </a:lnTo>
                    <a:lnTo>
                      <a:pt x="39" y="632"/>
                    </a:lnTo>
                    <a:lnTo>
                      <a:pt x="35" y="687"/>
                    </a:lnTo>
                    <a:lnTo>
                      <a:pt x="35" y="714"/>
                    </a:lnTo>
                    <a:lnTo>
                      <a:pt x="35" y="742"/>
                    </a:lnTo>
                    <a:lnTo>
                      <a:pt x="37" y="769"/>
                    </a:lnTo>
                    <a:lnTo>
                      <a:pt x="39" y="781"/>
                    </a:lnTo>
                    <a:lnTo>
                      <a:pt x="42" y="795"/>
                    </a:lnTo>
                    <a:lnTo>
                      <a:pt x="45" y="808"/>
                    </a:lnTo>
                    <a:lnTo>
                      <a:pt x="50" y="820"/>
                    </a:lnTo>
                    <a:lnTo>
                      <a:pt x="55" y="833"/>
                    </a:lnTo>
                    <a:lnTo>
                      <a:pt x="61" y="845"/>
                    </a:lnTo>
                    <a:lnTo>
                      <a:pt x="64" y="853"/>
                    </a:lnTo>
                    <a:lnTo>
                      <a:pt x="64" y="853"/>
                    </a:lnTo>
                    <a:lnTo>
                      <a:pt x="92" y="906"/>
                    </a:lnTo>
                    <a:lnTo>
                      <a:pt x="106" y="932"/>
                    </a:lnTo>
                    <a:lnTo>
                      <a:pt x="121" y="958"/>
                    </a:lnTo>
                    <a:lnTo>
                      <a:pt x="137" y="983"/>
                    </a:lnTo>
                    <a:lnTo>
                      <a:pt x="155" y="1007"/>
                    </a:lnTo>
                    <a:lnTo>
                      <a:pt x="175" y="1031"/>
                    </a:lnTo>
                    <a:lnTo>
                      <a:pt x="195" y="1054"/>
                    </a:lnTo>
                    <a:lnTo>
                      <a:pt x="195" y="1054"/>
                    </a:lnTo>
                    <a:lnTo>
                      <a:pt x="222" y="1081"/>
                    </a:lnTo>
                    <a:lnTo>
                      <a:pt x="249" y="1105"/>
                    </a:lnTo>
                    <a:lnTo>
                      <a:pt x="275" y="1127"/>
                    </a:lnTo>
                    <a:lnTo>
                      <a:pt x="300" y="1147"/>
                    </a:lnTo>
                    <a:lnTo>
                      <a:pt x="324" y="1164"/>
                    </a:lnTo>
                    <a:lnTo>
                      <a:pt x="349" y="1180"/>
                    </a:lnTo>
                    <a:lnTo>
                      <a:pt x="373" y="1192"/>
                    </a:lnTo>
                    <a:lnTo>
                      <a:pt x="397" y="1203"/>
                    </a:lnTo>
                    <a:lnTo>
                      <a:pt x="397" y="1203"/>
                    </a:lnTo>
                    <a:lnTo>
                      <a:pt x="429" y="1214"/>
                    </a:lnTo>
                    <a:lnTo>
                      <a:pt x="460" y="1223"/>
                    </a:lnTo>
                    <a:lnTo>
                      <a:pt x="491" y="1231"/>
                    </a:lnTo>
                    <a:lnTo>
                      <a:pt x="521" y="1235"/>
                    </a:lnTo>
                    <a:lnTo>
                      <a:pt x="551" y="1238"/>
                    </a:lnTo>
                    <a:lnTo>
                      <a:pt x="581" y="1240"/>
                    </a:lnTo>
                    <a:lnTo>
                      <a:pt x="610" y="1241"/>
                    </a:lnTo>
                    <a:lnTo>
                      <a:pt x="640" y="1241"/>
                    </a:lnTo>
                    <a:lnTo>
                      <a:pt x="643" y="1241"/>
                    </a:lnTo>
                    <a:lnTo>
                      <a:pt x="644" y="1239"/>
                    </a:lnTo>
                    <a:lnTo>
                      <a:pt x="644" y="1239"/>
                    </a:lnTo>
                    <a:lnTo>
                      <a:pt x="647" y="1237"/>
                    </a:lnTo>
                    <a:lnTo>
                      <a:pt x="650" y="1236"/>
                    </a:lnTo>
                    <a:lnTo>
                      <a:pt x="653" y="1235"/>
                    </a:lnTo>
                    <a:lnTo>
                      <a:pt x="656" y="1235"/>
                    </a:lnTo>
                    <a:lnTo>
                      <a:pt x="656" y="1235"/>
                    </a:lnTo>
                    <a:lnTo>
                      <a:pt x="687" y="1234"/>
                    </a:lnTo>
                    <a:lnTo>
                      <a:pt x="718" y="1232"/>
                    </a:lnTo>
                    <a:lnTo>
                      <a:pt x="748" y="1230"/>
                    </a:lnTo>
                    <a:lnTo>
                      <a:pt x="778" y="1225"/>
                    </a:lnTo>
                    <a:lnTo>
                      <a:pt x="807" y="1220"/>
                    </a:lnTo>
                    <a:lnTo>
                      <a:pt x="836" y="1213"/>
                    </a:lnTo>
                    <a:lnTo>
                      <a:pt x="864" y="1206"/>
                    </a:lnTo>
                    <a:lnTo>
                      <a:pt x="891" y="1196"/>
                    </a:lnTo>
                    <a:lnTo>
                      <a:pt x="891" y="1196"/>
                    </a:lnTo>
                    <a:lnTo>
                      <a:pt x="949" y="1177"/>
                    </a:lnTo>
                    <a:lnTo>
                      <a:pt x="978" y="1165"/>
                    </a:lnTo>
                    <a:lnTo>
                      <a:pt x="1008" y="1152"/>
                    </a:lnTo>
                    <a:lnTo>
                      <a:pt x="1037" y="1138"/>
                    </a:lnTo>
                    <a:lnTo>
                      <a:pt x="1052" y="1129"/>
                    </a:lnTo>
                    <a:lnTo>
                      <a:pt x="1065" y="1121"/>
                    </a:lnTo>
                    <a:lnTo>
                      <a:pt x="1078" y="1112"/>
                    </a:lnTo>
                    <a:lnTo>
                      <a:pt x="1092" y="1102"/>
                    </a:lnTo>
                    <a:lnTo>
                      <a:pt x="1103" y="1092"/>
                    </a:lnTo>
                    <a:lnTo>
                      <a:pt x="1116" y="1081"/>
                    </a:lnTo>
                    <a:lnTo>
                      <a:pt x="1116" y="1081"/>
                    </a:lnTo>
                    <a:lnTo>
                      <a:pt x="1136" y="1058"/>
                    </a:lnTo>
                    <a:lnTo>
                      <a:pt x="1157" y="1033"/>
                    </a:lnTo>
                    <a:lnTo>
                      <a:pt x="1177" y="1006"/>
                    </a:lnTo>
                    <a:lnTo>
                      <a:pt x="1195" y="979"/>
                    </a:lnTo>
                    <a:lnTo>
                      <a:pt x="1195" y="979"/>
                    </a:lnTo>
                    <a:lnTo>
                      <a:pt x="1202" y="965"/>
                    </a:lnTo>
                    <a:lnTo>
                      <a:pt x="1209" y="952"/>
                    </a:lnTo>
                    <a:lnTo>
                      <a:pt x="1221" y="924"/>
                    </a:lnTo>
                    <a:lnTo>
                      <a:pt x="1221" y="924"/>
                    </a:lnTo>
                    <a:lnTo>
                      <a:pt x="1228" y="904"/>
                    </a:lnTo>
                    <a:lnTo>
                      <a:pt x="1236" y="886"/>
                    </a:lnTo>
                    <a:lnTo>
                      <a:pt x="1236" y="886"/>
                    </a:lnTo>
                    <a:lnTo>
                      <a:pt x="1244" y="870"/>
                    </a:lnTo>
                    <a:lnTo>
                      <a:pt x="1250" y="855"/>
                    </a:lnTo>
                    <a:lnTo>
                      <a:pt x="1255" y="838"/>
                    </a:lnTo>
                    <a:lnTo>
                      <a:pt x="1259" y="822"/>
                    </a:lnTo>
                    <a:lnTo>
                      <a:pt x="1263" y="806"/>
                    </a:lnTo>
                    <a:lnTo>
                      <a:pt x="1266" y="789"/>
                    </a:lnTo>
                    <a:lnTo>
                      <a:pt x="1268" y="773"/>
                    </a:lnTo>
                    <a:lnTo>
                      <a:pt x="1269" y="756"/>
                    </a:lnTo>
                    <a:lnTo>
                      <a:pt x="1271" y="723"/>
                    </a:lnTo>
                    <a:lnTo>
                      <a:pt x="1271" y="691"/>
                    </a:lnTo>
                    <a:lnTo>
                      <a:pt x="1268" y="660"/>
                    </a:lnTo>
                    <a:lnTo>
                      <a:pt x="1266" y="629"/>
                    </a:lnTo>
                    <a:lnTo>
                      <a:pt x="1266" y="629"/>
                    </a:lnTo>
                    <a:lnTo>
                      <a:pt x="1263" y="598"/>
                    </a:lnTo>
                    <a:lnTo>
                      <a:pt x="1260" y="566"/>
                    </a:lnTo>
                    <a:lnTo>
                      <a:pt x="1256" y="533"/>
                    </a:lnTo>
                    <a:lnTo>
                      <a:pt x="1250" y="500"/>
                    </a:lnTo>
                    <a:lnTo>
                      <a:pt x="1242" y="467"/>
                    </a:lnTo>
                    <a:lnTo>
                      <a:pt x="1237" y="452"/>
                    </a:lnTo>
                    <a:lnTo>
                      <a:pt x="1232" y="436"/>
                    </a:lnTo>
                    <a:lnTo>
                      <a:pt x="1226" y="421"/>
                    </a:lnTo>
                    <a:lnTo>
                      <a:pt x="1219" y="405"/>
                    </a:lnTo>
                    <a:lnTo>
                      <a:pt x="1212" y="392"/>
                    </a:lnTo>
                    <a:lnTo>
                      <a:pt x="1203" y="377"/>
                    </a:lnTo>
                    <a:lnTo>
                      <a:pt x="1203" y="377"/>
                    </a:lnTo>
                    <a:lnTo>
                      <a:pt x="1184" y="346"/>
                    </a:lnTo>
                    <a:lnTo>
                      <a:pt x="1184" y="346"/>
                    </a:lnTo>
                    <a:lnTo>
                      <a:pt x="1169" y="324"/>
                    </a:lnTo>
                    <a:lnTo>
                      <a:pt x="1155" y="301"/>
                    </a:lnTo>
                    <a:lnTo>
                      <a:pt x="1138" y="280"/>
                    </a:lnTo>
                    <a:lnTo>
                      <a:pt x="1130" y="271"/>
                    </a:lnTo>
                    <a:lnTo>
                      <a:pt x="1122" y="263"/>
                    </a:lnTo>
                    <a:lnTo>
                      <a:pt x="1122" y="263"/>
                    </a:lnTo>
                    <a:lnTo>
                      <a:pt x="1114" y="255"/>
                    </a:lnTo>
                    <a:lnTo>
                      <a:pt x="1114" y="255"/>
                    </a:lnTo>
                    <a:lnTo>
                      <a:pt x="1103" y="245"/>
                    </a:lnTo>
                    <a:lnTo>
                      <a:pt x="1098" y="240"/>
                    </a:lnTo>
                    <a:lnTo>
                      <a:pt x="1095" y="235"/>
                    </a:lnTo>
                    <a:lnTo>
                      <a:pt x="1095" y="235"/>
                    </a:lnTo>
                    <a:lnTo>
                      <a:pt x="1090" y="227"/>
                    </a:lnTo>
                    <a:lnTo>
                      <a:pt x="1084" y="219"/>
                    </a:lnTo>
                    <a:lnTo>
                      <a:pt x="1077" y="213"/>
                    </a:lnTo>
                    <a:lnTo>
                      <a:pt x="1071" y="207"/>
                    </a:lnTo>
                    <a:lnTo>
                      <a:pt x="1071" y="207"/>
                    </a:lnTo>
                    <a:lnTo>
                      <a:pt x="1063" y="200"/>
                    </a:lnTo>
                    <a:lnTo>
                      <a:pt x="1055" y="190"/>
                    </a:lnTo>
                    <a:lnTo>
                      <a:pt x="1055" y="190"/>
                    </a:lnTo>
                    <a:lnTo>
                      <a:pt x="1044" y="180"/>
                    </a:lnTo>
                    <a:lnTo>
                      <a:pt x="1033" y="170"/>
                    </a:lnTo>
                    <a:lnTo>
                      <a:pt x="1021" y="161"/>
                    </a:lnTo>
                    <a:lnTo>
                      <a:pt x="1008" y="153"/>
                    </a:lnTo>
                    <a:lnTo>
                      <a:pt x="1008" y="153"/>
                    </a:lnTo>
                    <a:lnTo>
                      <a:pt x="992" y="142"/>
                    </a:lnTo>
                    <a:lnTo>
                      <a:pt x="983" y="137"/>
                    </a:lnTo>
                    <a:lnTo>
                      <a:pt x="976" y="130"/>
                    </a:lnTo>
                    <a:lnTo>
                      <a:pt x="976" y="130"/>
                    </a:lnTo>
                    <a:lnTo>
                      <a:pt x="971" y="126"/>
                    </a:lnTo>
                    <a:lnTo>
                      <a:pt x="966" y="124"/>
                    </a:lnTo>
                    <a:lnTo>
                      <a:pt x="955" y="121"/>
                    </a:lnTo>
                    <a:lnTo>
                      <a:pt x="955" y="121"/>
                    </a:lnTo>
                    <a:lnTo>
                      <a:pt x="947" y="119"/>
                    </a:lnTo>
                    <a:lnTo>
                      <a:pt x="943" y="117"/>
                    </a:lnTo>
                    <a:lnTo>
                      <a:pt x="940" y="115"/>
                    </a:lnTo>
                    <a:lnTo>
                      <a:pt x="940" y="115"/>
                    </a:lnTo>
                    <a:lnTo>
                      <a:pt x="934" y="108"/>
                    </a:lnTo>
                    <a:lnTo>
                      <a:pt x="927" y="103"/>
                    </a:lnTo>
                    <a:lnTo>
                      <a:pt x="911" y="92"/>
                    </a:lnTo>
                    <a:lnTo>
                      <a:pt x="896" y="84"/>
                    </a:lnTo>
                    <a:lnTo>
                      <a:pt x="880" y="77"/>
                    </a:lnTo>
                    <a:lnTo>
                      <a:pt x="880" y="77"/>
                    </a:lnTo>
                    <a:lnTo>
                      <a:pt x="867" y="71"/>
                    </a:lnTo>
                    <a:lnTo>
                      <a:pt x="852" y="65"/>
                    </a:lnTo>
                    <a:lnTo>
                      <a:pt x="837" y="59"/>
                    </a:lnTo>
                    <a:lnTo>
                      <a:pt x="820" y="54"/>
                    </a:lnTo>
                    <a:lnTo>
                      <a:pt x="803" y="50"/>
                    </a:lnTo>
                    <a:lnTo>
                      <a:pt x="785" y="47"/>
                    </a:lnTo>
                    <a:lnTo>
                      <a:pt x="767" y="45"/>
                    </a:lnTo>
                    <a:lnTo>
                      <a:pt x="751" y="44"/>
                    </a:lnTo>
                    <a:lnTo>
                      <a:pt x="751" y="44"/>
                    </a:lnTo>
                    <a:lnTo>
                      <a:pt x="731" y="43"/>
                    </a:lnTo>
                    <a:lnTo>
                      <a:pt x="712" y="41"/>
                    </a:lnTo>
                    <a:lnTo>
                      <a:pt x="712" y="41"/>
                    </a:lnTo>
                    <a:lnTo>
                      <a:pt x="693" y="39"/>
                    </a:lnTo>
                    <a:lnTo>
                      <a:pt x="672" y="38"/>
                    </a:lnTo>
                    <a:lnTo>
                      <a:pt x="670" y="38"/>
                    </a:lnTo>
                    <a:lnTo>
                      <a:pt x="668" y="40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lumMod val="85000"/>
                    <a:lumOff val="15000"/>
                  </a:schemeClr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pPr marL="0" marR="0" lvl="0" indent="0" defTabSz="121880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399" b="0" i="0" u="none" strike="noStrike" kern="0" cap="none" spc="0" normalizeH="0" baseline="0" noProof="0" dirty="0">
                  <a:ln>
                    <a:noFill/>
                  </a:ln>
                  <a:solidFill>
                    <a:srgbClr val="605448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62" name="chenying0907 409">
                <a:extLst>
                  <a:ext uri="{FF2B5EF4-FFF2-40B4-BE49-F238E27FC236}">
                    <a16:creationId xmlns="" xmlns:a16="http://schemas.microsoft.com/office/drawing/2014/main" id="{A30EBF0A-7BEB-42AF-82E6-CD5F8081CB4E}"/>
                  </a:ext>
                </a:extLst>
              </p:cNvPr>
              <p:cNvSpPr/>
              <p:nvPr/>
            </p:nvSpPr>
            <p:spPr bwMode="auto">
              <a:xfrm>
                <a:off x="5319713" y="3249613"/>
                <a:ext cx="493713" cy="57150"/>
              </a:xfrm>
              <a:custGeom>
                <a:avLst/>
                <a:gdLst/>
                <a:ahLst/>
                <a:cxnLst>
                  <a:cxn ang="0">
                    <a:pos x="488" y="109"/>
                  </a:cxn>
                  <a:cxn ang="0">
                    <a:pos x="463" y="107"/>
                  </a:cxn>
                  <a:cxn ang="0">
                    <a:pos x="442" y="104"/>
                  </a:cxn>
                  <a:cxn ang="0">
                    <a:pos x="431" y="101"/>
                  </a:cxn>
                  <a:cxn ang="0">
                    <a:pos x="395" y="96"/>
                  </a:cxn>
                  <a:cxn ang="0">
                    <a:pos x="346" y="93"/>
                  </a:cxn>
                  <a:cxn ang="0">
                    <a:pos x="339" y="93"/>
                  </a:cxn>
                  <a:cxn ang="0">
                    <a:pos x="272" y="88"/>
                  </a:cxn>
                  <a:cxn ang="0">
                    <a:pos x="206" y="81"/>
                  </a:cxn>
                  <a:cxn ang="0">
                    <a:pos x="157" y="74"/>
                  </a:cxn>
                  <a:cxn ang="0">
                    <a:pos x="106" y="65"/>
                  </a:cxn>
                  <a:cxn ang="0">
                    <a:pos x="56" y="51"/>
                  </a:cxn>
                  <a:cxn ang="0">
                    <a:pos x="9" y="32"/>
                  </a:cxn>
                  <a:cxn ang="0">
                    <a:pos x="6" y="30"/>
                  </a:cxn>
                  <a:cxn ang="0">
                    <a:pos x="1" y="24"/>
                  </a:cxn>
                  <a:cxn ang="0">
                    <a:pos x="0" y="15"/>
                  </a:cxn>
                  <a:cxn ang="0">
                    <a:pos x="3" y="9"/>
                  </a:cxn>
                  <a:cxn ang="0">
                    <a:pos x="12" y="1"/>
                  </a:cxn>
                  <a:cxn ang="0">
                    <a:pos x="20" y="0"/>
                  </a:cxn>
                  <a:cxn ang="0">
                    <a:pos x="24" y="0"/>
                  </a:cxn>
                  <a:cxn ang="0">
                    <a:pos x="29" y="2"/>
                  </a:cxn>
                  <a:cxn ang="0">
                    <a:pos x="57" y="13"/>
                  </a:cxn>
                  <a:cxn ang="0">
                    <a:pos x="117" y="31"/>
                  </a:cxn>
                  <a:cxn ang="0">
                    <a:pos x="178" y="41"/>
                  </a:cxn>
                  <a:cxn ang="0">
                    <a:pos x="270" y="50"/>
                  </a:cxn>
                  <a:cxn ang="0">
                    <a:pos x="273" y="50"/>
                  </a:cxn>
                  <a:cxn ang="0">
                    <a:pos x="356" y="60"/>
                  </a:cxn>
                  <a:cxn ang="0">
                    <a:pos x="409" y="66"/>
                  </a:cxn>
                  <a:cxn ang="0">
                    <a:pos x="463" y="70"/>
                  </a:cxn>
                  <a:cxn ang="0">
                    <a:pos x="489" y="71"/>
                  </a:cxn>
                  <a:cxn ang="0">
                    <a:pos x="517" y="71"/>
                  </a:cxn>
                  <a:cxn ang="0">
                    <a:pos x="596" y="69"/>
                  </a:cxn>
                  <a:cxn ang="0">
                    <a:pos x="693" y="63"/>
                  </a:cxn>
                  <a:cxn ang="0">
                    <a:pos x="714" y="62"/>
                  </a:cxn>
                  <a:cxn ang="0">
                    <a:pos x="738" y="61"/>
                  </a:cxn>
                  <a:cxn ang="0">
                    <a:pos x="784" y="55"/>
                  </a:cxn>
                  <a:cxn ang="0">
                    <a:pos x="807" y="48"/>
                  </a:cxn>
                  <a:cxn ang="0">
                    <a:pos x="818" y="44"/>
                  </a:cxn>
                  <a:cxn ang="0">
                    <a:pos x="854" y="38"/>
                  </a:cxn>
                  <a:cxn ang="0">
                    <a:pos x="874" y="34"/>
                  </a:cxn>
                  <a:cxn ang="0">
                    <a:pos x="895" y="30"/>
                  </a:cxn>
                  <a:cxn ang="0">
                    <a:pos x="896" y="29"/>
                  </a:cxn>
                  <a:cxn ang="0">
                    <a:pos x="902" y="26"/>
                  </a:cxn>
                  <a:cxn ang="0">
                    <a:pos x="915" y="25"/>
                  </a:cxn>
                  <a:cxn ang="0">
                    <a:pos x="919" y="25"/>
                  </a:cxn>
                  <a:cxn ang="0">
                    <a:pos x="927" y="27"/>
                  </a:cxn>
                  <a:cxn ang="0">
                    <a:pos x="931" y="33"/>
                  </a:cxn>
                  <a:cxn ang="0">
                    <a:pos x="933" y="37"/>
                  </a:cxn>
                  <a:cxn ang="0">
                    <a:pos x="931" y="49"/>
                  </a:cxn>
                  <a:cxn ang="0">
                    <a:pos x="926" y="56"/>
                  </a:cxn>
                  <a:cxn ang="0">
                    <a:pos x="919" y="60"/>
                  </a:cxn>
                  <a:cxn ang="0">
                    <a:pos x="900" y="67"/>
                  </a:cxn>
                  <a:cxn ang="0">
                    <a:pos x="858" y="77"/>
                  </a:cxn>
                  <a:cxn ang="0">
                    <a:pos x="794" y="88"/>
                  </a:cxn>
                  <a:cxn ang="0">
                    <a:pos x="752" y="93"/>
                  </a:cxn>
                  <a:cxn ang="0">
                    <a:pos x="684" y="100"/>
                  </a:cxn>
                  <a:cxn ang="0">
                    <a:pos x="663" y="103"/>
                  </a:cxn>
                  <a:cxn ang="0">
                    <a:pos x="602" y="104"/>
                  </a:cxn>
                  <a:cxn ang="0">
                    <a:pos x="559" y="105"/>
                  </a:cxn>
                  <a:cxn ang="0">
                    <a:pos x="533" y="107"/>
                  </a:cxn>
                  <a:cxn ang="0">
                    <a:pos x="510" y="108"/>
                  </a:cxn>
                  <a:cxn ang="0">
                    <a:pos x="488" y="109"/>
                  </a:cxn>
                </a:cxnLst>
                <a:rect l="0" t="0" r="r" b="b"/>
                <a:pathLst>
                  <a:path w="933" h="109">
                    <a:moveTo>
                      <a:pt x="488" y="109"/>
                    </a:moveTo>
                    <a:lnTo>
                      <a:pt x="488" y="109"/>
                    </a:lnTo>
                    <a:lnTo>
                      <a:pt x="475" y="108"/>
                    </a:lnTo>
                    <a:lnTo>
                      <a:pt x="463" y="107"/>
                    </a:lnTo>
                    <a:lnTo>
                      <a:pt x="452" y="106"/>
                    </a:lnTo>
                    <a:lnTo>
                      <a:pt x="442" y="104"/>
                    </a:lnTo>
                    <a:lnTo>
                      <a:pt x="442" y="104"/>
                    </a:lnTo>
                    <a:lnTo>
                      <a:pt x="431" y="101"/>
                    </a:lnTo>
                    <a:lnTo>
                      <a:pt x="419" y="99"/>
                    </a:lnTo>
                    <a:lnTo>
                      <a:pt x="395" y="96"/>
                    </a:lnTo>
                    <a:lnTo>
                      <a:pt x="370" y="94"/>
                    </a:lnTo>
                    <a:lnTo>
                      <a:pt x="346" y="93"/>
                    </a:lnTo>
                    <a:lnTo>
                      <a:pt x="339" y="93"/>
                    </a:lnTo>
                    <a:lnTo>
                      <a:pt x="339" y="93"/>
                    </a:lnTo>
                    <a:lnTo>
                      <a:pt x="306" y="91"/>
                    </a:lnTo>
                    <a:lnTo>
                      <a:pt x="272" y="88"/>
                    </a:lnTo>
                    <a:lnTo>
                      <a:pt x="239" y="85"/>
                    </a:lnTo>
                    <a:lnTo>
                      <a:pt x="206" y="81"/>
                    </a:lnTo>
                    <a:lnTo>
                      <a:pt x="206" y="81"/>
                    </a:lnTo>
                    <a:lnTo>
                      <a:pt x="157" y="74"/>
                    </a:lnTo>
                    <a:lnTo>
                      <a:pt x="131" y="70"/>
                    </a:lnTo>
                    <a:lnTo>
                      <a:pt x="106" y="65"/>
                    </a:lnTo>
                    <a:lnTo>
                      <a:pt x="81" y="59"/>
                    </a:lnTo>
                    <a:lnTo>
                      <a:pt x="56" y="51"/>
                    </a:lnTo>
                    <a:lnTo>
                      <a:pt x="32" y="42"/>
                    </a:lnTo>
                    <a:lnTo>
                      <a:pt x="9" y="32"/>
                    </a:lnTo>
                    <a:lnTo>
                      <a:pt x="9" y="32"/>
                    </a:lnTo>
                    <a:lnTo>
                      <a:pt x="6" y="30"/>
                    </a:lnTo>
                    <a:lnTo>
                      <a:pt x="3" y="28"/>
                    </a:lnTo>
                    <a:lnTo>
                      <a:pt x="1" y="24"/>
                    </a:lnTo>
                    <a:lnTo>
                      <a:pt x="0" y="19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3" y="9"/>
                    </a:lnTo>
                    <a:lnTo>
                      <a:pt x="7" y="4"/>
                    </a:lnTo>
                    <a:lnTo>
                      <a:pt x="12" y="1"/>
                    </a:lnTo>
                    <a:lnTo>
                      <a:pt x="17" y="0"/>
                    </a:lnTo>
                    <a:lnTo>
                      <a:pt x="20" y="0"/>
                    </a:lnTo>
                    <a:lnTo>
                      <a:pt x="20" y="0"/>
                    </a:lnTo>
                    <a:lnTo>
                      <a:pt x="24" y="0"/>
                    </a:lnTo>
                    <a:lnTo>
                      <a:pt x="29" y="2"/>
                    </a:lnTo>
                    <a:lnTo>
                      <a:pt x="29" y="2"/>
                    </a:lnTo>
                    <a:lnTo>
                      <a:pt x="42" y="8"/>
                    </a:lnTo>
                    <a:lnTo>
                      <a:pt x="57" y="13"/>
                    </a:lnTo>
                    <a:lnTo>
                      <a:pt x="86" y="24"/>
                    </a:lnTo>
                    <a:lnTo>
                      <a:pt x="117" y="31"/>
                    </a:lnTo>
                    <a:lnTo>
                      <a:pt x="147" y="37"/>
                    </a:lnTo>
                    <a:lnTo>
                      <a:pt x="178" y="41"/>
                    </a:lnTo>
                    <a:lnTo>
                      <a:pt x="209" y="45"/>
                    </a:lnTo>
                    <a:lnTo>
                      <a:pt x="270" y="50"/>
                    </a:lnTo>
                    <a:lnTo>
                      <a:pt x="273" y="50"/>
                    </a:lnTo>
                    <a:lnTo>
                      <a:pt x="273" y="50"/>
                    </a:lnTo>
                    <a:lnTo>
                      <a:pt x="315" y="55"/>
                    </a:lnTo>
                    <a:lnTo>
                      <a:pt x="356" y="60"/>
                    </a:lnTo>
                    <a:lnTo>
                      <a:pt x="356" y="60"/>
                    </a:lnTo>
                    <a:lnTo>
                      <a:pt x="409" y="66"/>
                    </a:lnTo>
                    <a:lnTo>
                      <a:pt x="436" y="68"/>
                    </a:lnTo>
                    <a:lnTo>
                      <a:pt x="463" y="70"/>
                    </a:lnTo>
                    <a:lnTo>
                      <a:pt x="463" y="70"/>
                    </a:lnTo>
                    <a:lnTo>
                      <a:pt x="489" y="71"/>
                    </a:lnTo>
                    <a:lnTo>
                      <a:pt x="517" y="71"/>
                    </a:lnTo>
                    <a:lnTo>
                      <a:pt x="517" y="71"/>
                    </a:lnTo>
                    <a:lnTo>
                      <a:pt x="557" y="71"/>
                    </a:lnTo>
                    <a:lnTo>
                      <a:pt x="596" y="69"/>
                    </a:lnTo>
                    <a:lnTo>
                      <a:pt x="675" y="64"/>
                    </a:lnTo>
                    <a:lnTo>
                      <a:pt x="693" y="63"/>
                    </a:lnTo>
                    <a:lnTo>
                      <a:pt x="693" y="63"/>
                    </a:lnTo>
                    <a:lnTo>
                      <a:pt x="714" y="62"/>
                    </a:lnTo>
                    <a:lnTo>
                      <a:pt x="714" y="62"/>
                    </a:lnTo>
                    <a:lnTo>
                      <a:pt x="738" y="61"/>
                    </a:lnTo>
                    <a:lnTo>
                      <a:pt x="760" y="59"/>
                    </a:lnTo>
                    <a:lnTo>
                      <a:pt x="784" y="55"/>
                    </a:lnTo>
                    <a:lnTo>
                      <a:pt x="795" y="51"/>
                    </a:lnTo>
                    <a:lnTo>
                      <a:pt x="807" y="48"/>
                    </a:lnTo>
                    <a:lnTo>
                      <a:pt x="807" y="48"/>
                    </a:lnTo>
                    <a:lnTo>
                      <a:pt x="818" y="44"/>
                    </a:lnTo>
                    <a:lnTo>
                      <a:pt x="831" y="42"/>
                    </a:lnTo>
                    <a:lnTo>
                      <a:pt x="854" y="38"/>
                    </a:lnTo>
                    <a:lnTo>
                      <a:pt x="854" y="38"/>
                    </a:lnTo>
                    <a:lnTo>
                      <a:pt x="874" y="34"/>
                    </a:lnTo>
                    <a:lnTo>
                      <a:pt x="894" y="30"/>
                    </a:lnTo>
                    <a:lnTo>
                      <a:pt x="895" y="30"/>
                    </a:lnTo>
                    <a:lnTo>
                      <a:pt x="896" y="29"/>
                    </a:lnTo>
                    <a:lnTo>
                      <a:pt x="896" y="29"/>
                    </a:lnTo>
                    <a:lnTo>
                      <a:pt x="899" y="27"/>
                    </a:lnTo>
                    <a:lnTo>
                      <a:pt x="902" y="26"/>
                    </a:lnTo>
                    <a:lnTo>
                      <a:pt x="908" y="25"/>
                    </a:lnTo>
                    <a:lnTo>
                      <a:pt x="915" y="25"/>
                    </a:lnTo>
                    <a:lnTo>
                      <a:pt x="915" y="25"/>
                    </a:lnTo>
                    <a:lnTo>
                      <a:pt x="919" y="25"/>
                    </a:lnTo>
                    <a:lnTo>
                      <a:pt x="923" y="26"/>
                    </a:lnTo>
                    <a:lnTo>
                      <a:pt x="927" y="27"/>
                    </a:lnTo>
                    <a:lnTo>
                      <a:pt x="929" y="29"/>
                    </a:lnTo>
                    <a:lnTo>
                      <a:pt x="931" y="33"/>
                    </a:lnTo>
                    <a:lnTo>
                      <a:pt x="933" y="37"/>
                    </a:lnTo>
                    <a:lnTo>
                      <a:pt x="933" y="37"/>
                    </a:lnTo>
                    <a:lnTo>
                      <a:pt x="933" y="43"/>
                    </a:lnTo>
                    <a:lnTo>
                      <a:pt x="931" y="49"/>
                    </a:lnTo>
                    <a:lnTo>
                      <a:pt x="929" y="53"/>
                    </a:lnTo>
                    <a:lnTo>
                      <a:pt x="926" y="56"/>
                    </a:lnTo>
                    <a:lnTo>
                      <a:pt x="923" y="58"/>
                    </a:lnTo>
                    <a:lnTo>
                      <a:pt x="919" y="60"/>
                    </a:lnTo>
                    <a:lnTo>
                      <a:pt x="919" y="60"/>
                    </a:lnTo>
                    <a:lnTo>
                      <a:pt x="900" y="67"/>
                    </a:lnTo>
                    <a:lnTo>
                      <a:pt x="879" y="73"/>
                    </a:lnTo>
                    <a:lnTo>
                      <a:pt x="858" y="77"/>
                    </a:lnTo>
                    <a:lnTo>
                      <a:pt x="838" y="81"/>
                    </a:lnTo>
                    <a:lnTo>
                      <a:pt x="794" y="88"/>
                    </a:lnTo>
                    <a:lnTo>
                      <a:pt x="752" y="93"/>
                    </a:lnTo>
                    <a:lnTo>
                      <a:pt x="752" y="93"/>
                    </a:lnTo>
                    <a:lnTo>
                      <a:pt x="718" y="96"/>
                    </a:lnTo>
                    <a:lnTo>
                      <a:pt x="684" y="100"/>
                    </a:lnTo>
                    <a:lnTo>
                      <a:pt x="684" y="100"/>
                    </a:lnTo>
                    <a:lnTo>
                      <a:pt x="663" y="103"/>
                    </a:lnTo>
                    <a:lnTo>
                      <a:pt x="644" y="104"/>
                    </a:lnTo>
                    <a:lnTo>
                      <a:pt x="602" y="104"/>
                    </a:lnTo>
                    <a:lnTo>
                      <a:pt x="602" y="104"/>
                    </a:lnTo>
                    <a:lnTo>
                      <a:pt x="559" y="105"/>
                    </a:lnTo>
                    <a:lnTo>
                      <a:pt x="559" y="105"/>
                    </a:lnTo>
                    <a:lnTo>
                      <a:pt x="533" y="107"/>
                    </a:lnTo>
                    <a:lnTo>
                      <a:pt x="533" y="107"/>
                    </a:lnTo>
                    <a:lnTo>
                      <a:pt x="510" y="108"/>
                    </a:lnTo>
                    <a:lnTo>
                      <a:pt x="488" y="109"/>
                    </a:lnTo>
                    <a:lnTo>
                      <a:pt x="488" y="109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lumMod val="85000"/>
                    <a:lumOff val="15000"/>
                  </a:schemeClr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pPr marL="0" marR="0" lvl="0" indent="0" defTabSz="121880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399" b="0" i="0" u="none" strike="noStrike" kern="0" cap="none" spc="0" normalizeH="0" baseline="0" noProof="0" dirty="0">
                  <a:ln>
                    <a:noFill/>
                  </a:ln>
                  <a:solidFill>
                    <a:srgbClr val="605448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63" name="chenying0907 410">
                <a:extLst>
                  <a:ext uri="{FF2B5EF4-FFF2-40B4-BE49-F238E27FC236}">
                    <a16:creationId xmlns="" xmlns:a16="http://schemas.microsoft.com/office/drawing/2014/main" id="{FF012FCB-6C73-4D30-89AF-E91F9E37A2C8}"/>
                  </a:ext>
                </a:extLst>
              </p:cNvPr>
              <p:cNvSpPr/>
              <p:nvPr/>
            </p:nvSpPr>
            <p:spPr bwMode="auto">
              <a:xfrm>
                <a:off x="5219701" y="3473450"/>
                <a:ext cx="684213" cy="31750"/>
              </a:xfrm>
              <a:custGeom>
                <a:avLst/>
                <a:gdLst/>
                <a:ahLst/>
                <a:cxnLst>
                  <a:cxn ang="0">
                    <a:pos x="1274" y="61"/>
                  </a:cxn>
                  <a:cxn ang="0">
                    <a:pos x="1271" y="61"/>
                  </a:cxn>
                  <a:cxn ang="0">
                    <a:pos x="1219" y="56"/>
                  </a:cxn>
                  <a:cxn ang="0">
                    <a:pos x="1171" y="55"/>
                  </a:cxn>
                  <a:cxn ang="0">
                    <a:pos x="1140" y="55"/>
                  </a:cxn>
                  <a:cxn ang="0">
                    <a:pos x="1109" y="55"/>
                  </a:cxn>
                  <a:cxn ang="0">
                    <a:pos x="1071" y="54"/>
                  </a:cxn>
                  <a:cxn ang="0">
                    <a:pos x="1034" y="52"/>
                  </a:cxn>
                  <a:cxn ang="0">
                    <a:pos x="960" y="49"/>
                  </a:cxn>
                  <a:cxn ang="0">
                    <a:pos x="889" y="48"/>
                  </a:cxn>
                  <a:cxn ang="0">
                    <a:pos x="820" y="46"/>
                  </a:cxn>
                  <a:cxn ang="0">
                    <a:pos x="681" y="43"/>
                  </a:cxn>
                  <a:cxn ang="0">
                    <a:pos x="570" y="43"/>
                  </a:cxn>
                  <a:cxn ang="0">
                    <a:pos x="460" y="42"/>
                  </a:cxn>
                  <a:cxn ang="0">
                    <a:pos x="393" y="43"/>
                  </a:cxn>
                  <a:cxn ang="0">
                    <a:pos x="333" y="43"/>
                  </a:cxn>
                  <a:cxn ang="0">
                    <a:pos x="289" y="45"/>
                  </a:cxn>
                  <a:cxn ang="0">
                    <a:pos x="212" y="46"/>
                  </a:cxn>
                  <a:cxn ang="0">
                    <a:pos x="164" y="45"/>
                  </a:cxn>
                  <a:cxn ang="0">
                    <a:pos x="111" y="42"/>
                  </a:cxn>
                  <a:cxn ang="0">
                    <a:pos x="64" y="38"/>
                  </a:cxn>
                  <a:cxn ang="0">
                    <a:pos x="18" y="36"/>
                  </a:cxn>
                  <a:cxn ang="0">
                    <a:pos x="13" y="36"/>
                  </a:cxn>
                  <a:cxn ang="0">
                    <a:pos x="7" y="33"/>
                  </a:cxn>
                  <a:cxn ang="0">
                    <a:pos x="3" y="28"/>
                  </a:cxn>
                  <a:cxn ang="0">
                    <a:pos x="0" y="18"/>
                  </a:cxn>
                  <a:cxn ang="0">
                    <a:pos x="1" y="12"/>
                  </a:cxn>
                  <a:cxn ang="0">
                    <a:pos x="4" y="7"/>
                  </a:cxn>
                  <a:cxn ang="0">
                    <a:pos x="10" y="2"/>
                  </a:cxn>
                  <a:cxn ang="0">
                    <a:pos x="18" y="0"/>
                  </a:cxn>
                  <a:cxn ang="0">
                    <a:pos x="40" y="0"/>
                  </a:cxn>
                  <a:cxn ang="0">
                    <a:pos x="107" y="4"/>
                  </a:cxn>
                  <a:cxn ang="0">
                    <a:pos x="152" y="8"/>
                  </a:cxn>
                  <a:cxn ang="0">
                    <a:pos x="197" y="10"/>
                  </a:cxn>
                  <a:cxn ang="0">
                    <a:pos x="200" y="10"/>
                  </a:cxn>
                  <a:cxn ang="0">
                    <a:pos x="283" y="9"/>
                  </a:cxn>
                  <a:cxn ang="0">
                    <a:pos x="324" y="8"/>
                  </a:cxn>
                  <a:cxn ang="0">
                    <a:pos x="715" y="7"/>
                  </a:cxn>
                  <a:cxn ang="0">
                    <a:pos x="750" y="8"/>
                  </a:cxn>
                  <a:cxn ang="0">
                    <a:pos x="784" y="10"/>
                  </a:cxn>
                  <a:cxn ang="0">
                    <a:pos x="855" y="13"/>
                  </a:cxn>
                  <a:cxn ang="0">
                    <a:pos x="894" y="13"/>
                  </a:cxn>
                  <a:cxn ang="0">
                    <a:pos x="932" y="12"/>
                  </a:cxn>
                  <a:cxn ang="0">
                    <a:pos x="963" y="13"/>
                  </a:cxn>
                  <a:cxn ang="0">
                    <a:pos x="989" y="15"/>
                  </a:cxn>
                  <a:cxn ang="0">
                    <a:pos x="1043" y="19"/>
                  </a:cxn>
                  <a:cxn ang="0">
                    <a:pos x="1096" y="19"/>
                  </a:cxn>
                  <a:cxn ang="0">
                    <a:pos x="1125" y="19"/>
                  </a:cxn>
                  <a:cxn ang="0">
                    <a:pos x="1154" y="19"/>
                  </a:cxn>
                  <a:cxn ang="0">
                    <a:pos x="1217" y="20"/>
                  </a:cxn>
                  <a:cxn ang="0">
                    <a:pos x="1281" y="26"/>
                  </a:cxn>
                  <a:cxn ang="0">
                    <a:pos x="1285" y="27"/>
                  </a:cxn>
                  <a:cxn ang="0">
                    <a:pos x="1290" y="31"/>
                  </a:cxn>
                  <a:cxn ang="0">
                    <a:pos x="1293" y="38"/>
                  </a:cxn>
                  <a:cxn ang="0">
                    <a:pos x="1293" y="42"/>
                  </a:cxn>
                  <a:cxn ang="0">
                    <a:pos x="1290" y="52"/>
                  </a:cxn>
                  <a:cxn ang="0">
                    <a:pos x="1285" y="57"/>
                  </a:cxn>
                  <a:cxn ang="0">
                    <a:pos x="1278" y="61"/>
                  </a:cxn>
                  <a:cxn ang="0">
                    <a:pos x="1274" y="61"/>
                  </a:cxn>
                  <a:cxn ang="0">
                    <a:pos x="1274" y="61"/>
                  </a:cxn>
                </a:cxnLst>
                <a:rect l="0" t="0" r="r" b="b"/>
                <a:pathLst>
                  <a:path w="1293" h="61">
                    <a:moveTo>
                      <a:pt x="1274" y="61"/>
                    </a:moveTo>
                    <a:lnTo>
                      <a:pt x="1274" y="61"/>
                    </a:lnTo>
                    <a:lnTo>
                      <a:pt x="1271" y="61"/>
                    </a:lnTo>
                    <a:lnTo>
                      <a:pt x="1271" y="61"/>
                    </a:lnTo>
                    <a:lnTo>
                      <a:pt x="1245" y="58"/>
                    </a:lnTo>
                    <a:lnTo>
                      <a:pt x="1219" y="56"/>
                    </a:lnTo>
                    <a:lnTo>
                      <a:pt x="1194" y="55"/>
                    </a:lnTo>
                    <a:lnTo>
                      <a:pt x="1171" y="55"/>
                    </a:lnTo>
                    <a:lnTo>
                      <a:pt x="1171" y="55"/>
                    </a:lnTo>
                    <a:lnTo>
                      <a:pt x="1140" y="55"/>
                    </a:lnTo>
                    <a:lnTo>
                      <a:pt x="1140" y="55"/>
                    </a:lnTo>
                    <a:lnTo>
                      <a:pt x="1109" y="55"/>
                    </a:lnTo>
                    <a:lnTo>
                      <a:pt x="1109" y="55"/>
                    </a:lnTo>
                    <a:lnTo>
                      <a:pt x="1071" y="54"/>
                    </a:lnTo>
                    <a:lnTo>
                      <a:pt x="1034" y="52"/>
                    </a:lnTo>
                    <a:lnTo>
                      <a:pt x="1034" y="52"/>
                    </a:lnTo>
                    <a:lnTo>
                      <a:pt x="997" y="50"/>
                    </a:lnTo>
                    <a:lnTo>
                      <a:pt x="960" y="49"/>
                    </a:lnTo>
                    <a:lnTo>
                      <a:pt x="960" y="49"/>
                    </a:lnTo>
                    <a:lnTo>
                      <a:pt x="889" y="48"/>
                    </a:lnTo>
                    <a:lnTo>
                      <a:pt x="820" y="46"/>
                    </a:lnTo>
                    <a:lnTo>
                      <a:pt x="820" y="46"/>
                    </a:lnTo>
                    <a:lnTo>
                      <a:pt x="751" y="44"/>
                    </a:lnTo>
                    <a:lnTo>
                      <a:pt x="681" y="43"/>
                    </a:lnTo>
                    <a:lnTo>
                      <a:pt x="681" y="43"/>
                    </a:lnTo>
                    <a:lnTo>
                      <a:pt x="570" y="43"/>
                    </a:lnTo>
                    <a:lnTo>
                      <a:pt x="570" y="43"/>
                    </a:lnTo>
                    <a:lnTo>
                      <a:pt x="460" y="42"/>
                    </a:lnTo>
                    <a:lnTo>
                      <a:pt x="460" y="42"/>
                    </a:lnTo>
                    <a:lnTo>
                      <a:pt x="393" y="43"/>
                    </a:lnTo>
                    <a:lnTo>
                      <a:pt x="333" y="43"/>
                    </a:lnTo>
                    <a:lnTo>
                      <a:pt x="333" y="43"/>
                    </a:lnTo>
                    <a:lnTo>
                      <a:pt x="289" y="45"/>
                    </a:lnTo>
                    <a:lnTo>
                      <a:pt x="289" y="45"/>
                    </a:lnTo>
                    <a:lnTo>
                      <a:pt x="251" y="46"/>
                    </a:lnTo>
                    <a:lnTo>
                      <a:pt x="212" y="46"/>
                    </a:lnTo>
                    <a:lnTo>
                      <a:pt x="212" y="46"/>
                    </a:lnTo>
                    <a:lnTo>
                      <a:pt x="164" y="45"/>
                    </a:lnTo>
                    <a:lnTo>
                      <a:pt x="164" y="45"/>
                    </a:lnTo>
                    <a:lnTo>
                      <a:pt x="111" y="42"/>
                    </a:lnTo>
                    <a:lnTo>
                      <a:pt x="111" y="42"/>
                    </a:lnTo>
                    <a:lnTo>
                      <a:pt x="64" y="38"/>
                    </a:lnTo>
                    <a:lnTo>
                      <a:pt x="41" y="36"/>
                    </a:lnTo>
                    <a:lnTo>
                      <a:pt x="18" y="36"/>
                    </a:lnTo>
                    <a:lnTo>
                      <a:pt x="18" y="36"/>
                    </a:lnTo>
                    <a:lnTo>
                      <a:pt x="13" y="36"/>
                    </a:lnTo>
                    <a:lnTo>
                      <a:pt x="10" y="34"/>
                    </a:lnTo>
                    <a:lnTo>
                      <a:pt x="7" y="33"/>
                    </a:lnTo>
                    <a:lnTo>
                      <a:pt x="4" y="30"/>
                    </a:lnTo>
                    <a:lnTo>
                      <a:pt x="3" y="28"/>
                    </a:lnTo>
                    <a:lnTo>
                      <a:pt x="1" y="25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1" y="12"/>
                    </a:lnTo>
                    <a:lnTo>
                      <a:pt x="3" y="9"/>
                    </a:lnTo>
                    <a:lnTo>
                      <a:pt x="4" y="7"/>
                    </a:lnTo>
                    <a:lnTo>
                      <a:pt x="7" y="3"/>
                    </a:lnTo>
                    <a:lnTo>
                      <a:pt x="10" y="2"/>
                    </a:lnTo>
                    <a:lnTo>
                      <a:pt x="13" y="0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40" y="0"/>
                    </a:lnTo>
                    <a:lnTo>
                      <a:pt x="63" y="1"/>
                    </a:lnTo>
                    <a:lnTo>
                      <a:pt x="107" y="4"/>
                    </a:lnTo>
                    <a:lnTo>
                      <a:pt x="107" y="4"/>
                    </a:lnTo>
                    <a:lnTo>
                      <a:pt x="152" y="8"/>
                    </a:lnTo>
                    <a:lnTo>
                      <a:pt x="175" y="9"/>
                    </a:lnTo>
                    <a:lnTo>
                      <a:pt x="197" y="10"/>
                    </a:lnTo>
                    <a:lnTo>
                      <a:pt x="200" y="10"/>
                    </a:lnTo>
                    <a:lnTo>
                      <a:pt x="200" y="10"/>
                    </a:lnTo>
                    <a:lnTo>
                      <a:pt x="242" y="9"/>
                    </a:lnTo>
                    <a:lnTo>
                      <a:pt x="283" y="9"/>
                    </a:lnTo>
                    <a:lnTo>
                      <a:pt x="283" y="9"/>
                    </a:lnTo>
                    <a:lnTo>
                      <a:pt x="324" y="8"/>
                    </a:lnTo>
                    <a:lnTo>
                      <a:pt x="366" y="7"/>
                    </a:lnTo>
                    <a:lnTo>
                      <a:pt x="715" y="7"/>
                    </a:lnTo>
                    <a:lnTo>
                      <a:pt x="715" y="7"/>
                    </a:lnTo>
                    <a:lnTo>
                      <a:pt x="750" y="8"/>
                    </a:lnTo>
                    <a:lnTo>
                      <a:pt x="784" y="10"/>
                    </a:lnTo>
                    <a:lnTo>
                      <a:pt x="784" y="10"/>
                    </a:lnTo>
                    <a:lnTo>
                      <a:pt x="819" y="12"/>
                    </a:lnTo>
                    <a:lnTo>
                      <a:pt x="855" y="13"/>
                    </a:lnTo>
                    <a:lnTo>
                      <a:pt x="855" y="13"/>
                    </a:lnTo>
                    <a:lnTo>
                      <a:pt x="894" y="13"/>
                    </a:lnTo>
                    <a:lnTo>
                      <a:pt x="894" y="13"/>
                    </a:lnTo>
                    <a:lnTo>
                      <a:pt x="932" y="12"/>
                    </a:lnTo>
                    <a:lnTo>
                      <a:pt x="932" y="12"/>
                    </a:lnTo>
                    <a:lnTo>
                      <a:pt x="963" y="13"/>
                    </a:lnTo>
                    <a:lnTo>
                      <a:pt x="989" y="15"/>
                    </a:lnTo>
                    <a:lnTo>
                      <a:pt x="989" y="15"/>
                    </a:lnTo>
                    <a:lnTo>
                      <a:pt x="1016" y="17"/>
                    </a:lnTo>
                    <a:lnTo>
                      <a:pt x="1043" y="19"/>
                    </a:lnTo>
                    <a:lnTo>
                      <a:pt x="1096" y="19"/>
                    </a:lnTo>
                    <a:lnTo>
                      <a:pt x="1096" y="19"/>
                    </a:lnTo>
                    <a:lnTo>
                      <a:pt x="1125" y="19"/>
                    </a:lnTo>
                    <a:lnTo>
                      <a:pt x="1125" y="19"/>
                    </a:lnTo>
                    <a:lnTo>
                      <a:pt x="1154" y="19"/>
                    </a:lnTo>
                    <a:lnTo>
                      <a:pt x="1154" y="19"/>
                    </a:lnTo>
                    <a:lnTo>
                      <a:pt x="1185" y="19"/>
                    </a:lnTo>
                    <a:lnTo>
                      <a:pt x="1217" y="20"/>
                    </a:lnTo>
                    <a:lnTo>
                      <a:pt x="1249" y="23"/>
                    </a:lnTo>
                    <a:lnTo>
                      <a:pt x="1281" y="26"/>
                    </a:lnTo>
                    <a:lnTo>
                      <a:pt x="1281" y="26"/>
                    </a:lnTo>
                    <a:lnTo>
                      <a:pt x="1285" y="27"/>
                    </a:lnTo>
                    <a:lnTo>
                      <a:pt x="1288" y="29"/>
                    </a:lnTo>
                    <a:lnTo>
                      <a:pt x="1290" y="31"/>
                    </a:lnTo>
                    <a:lnTo>
                      <a:pt x="1292" y="33"/>
                    </a:lnTo>
                    <a:lnTo>
                      <a:pt x="1293" y="38"/>
                    </a:lnTo>
                    <a:lnTo>
                      <a:pt x="1293" y="42"/>
                    </a:lnTo>
                    <a:lnTo>
                      <a:pt x="1293" y="42"/>
                    </a:lnTo>
                    <a:lnTo>
                      <a:pt x="1291" y="49"/>
                    </a:lnTo>
                    <a:lnTo>
                      <a:pt x="1290" y="52"/>
                    </a:lnTo>
                    <a:lnTo>
                      <a:pt x="1287" y="55"/>
                    </a:lnTo>
                    <a:lnTo>
                      <a:pt x="1285" y="57"/>
                    </a:lnTo>
                    <a:lnTo>
                      <a:pt x="1281" y="59"/>
                    </a:lnTo>
                    <a:lnTo>
                      <a:pt x="1278" y="61"/>
                    </a:lnTo>
                    <a:lnTo>
                      <a:pt x="1274" y="61"/>
                    </a:lnTo>
                    <a:lnTo>
                      <a:pt x="1274" y="61"/>
                    </a:lnTo>
                    <a:lnTo>
                      <a:pt x="1274" y="61"/>
                    </a:lnTo>
                    <a:lnTo>
                      <a:pt x="1274" y="61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lumMod val="85000"/>
                    <a:lumOff val="15000"/>
                  </a:schemeClr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pPr marL="0" marR="0" lvl="0" indent="0" defTabSz="121880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399" b="0" i="0" u="none" strike="noStrike" kern="0" cap="none" spc="0" normalizeH="0" baseline="0" noProof="0" dirty="0">
                  <a:ln>
                    <a:noFill/>
                  </a:ln>
                  <a:solidFill>
                    <a:srgbClr val="605448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64" name="chenying0907 411">
                <a:extLst>
                  <a:ext uri="{FF2B5EF4-FFF2-40B4-BE49-F238E27FC236}">
                    <a16:creationId xmlns="" xmlns:a16="http://schemas.microsoft.com/office/drawing/2014/main" id="{387C046E-F2B1-40B2-BA03-E2CCF73D8078}"/>
                  </a:ext>
                </a:extLst>
              </p:cNvPr>
              <p:cNvSpPr/>
              <p:nvPr/>
            </p:nvSpPr>
            <p:spPr bwMode="auto">
              <a:xfrm>
                <a:off x="5334001" y="3676650"/>
                <a:ext cx="481013" cy="55563"/>
              </a:xfrm>
              <a:custGeom>
                <a:avLst/>
                <a:gdLst/>
                <a:ahLst/>
                <a:cxnLst>
                  <a:cxn ang="0">
                    <a:pos x="888" y="105"/>
                  </a:cxn>
                  <a:cxn ang="0">
                    <a:pos x="879" y="103"/>
                  </a:cxn>
                  <a:cxn ang="0">
                    <a:pos x="854" y="92"/>
                  </a:cxn>
                  <a:cxn ang="0">
                    <a:pos x="799" y="74"/>
                  </a:cxn>
                  <a:cxn ang="0">
                    <a:pos x="743" y="62"/>
                  </a:cxn>
                  <a:cxn ang="0">
                    <a:pos x="658" y="48"/>
                  </a:cxn>
                  <a:cxn ang="0">
                    <a:pos x="652" y="47"/>
                  </a:cxn>
                  <a:cxn ang="0">
                    <a:pos x="592" y="41"/>
                  </a:cxn>
                  <a:cxn ang="0">
                    <a:pos x="533" y="38"/>
                  </a:cxn>
                  <a:cxn ang="0">
                    <a:pos x="415" y="36"/>
                  </a:cxn>
                  <a:cxn ang="0">
                    <a:pos x="389" y="37"/>
                  </a:cxn>
                  <a:cxn ang="0">
                    <a:pos x="341" y="40"/>
                  </a:cxn>
                  <a:cxn ang="0">
                    <a:pos x="267" y="48"/>
                  </a:cxn>
                  <a:cxn ang="0">
                    <a:pos x="198" y="58"/>
                  </a:cxn>
                  <a:cxn ang="0">
                    <a:pos x="167" y="63"/>
                  </a:cxn>
                  <a:cxn ang="0">
                    <a:pos x="128" y="69"/>
                  </a:cxn>
                  <a:cxn ang="0">
                    <a:pos x="90" y="77"/>
                  </a:cxn>
                  <a:cxn ang="0">
                    <a:pos x="71" y="82"/>
                  </a:cxn>
                  <a:cxn ang="0">
                    <a:pos x="35" y="91"/>
                  </a:cxn>
                  <a:cxn ang="0">
                    <a:pos x="16" y="93"/>
                  </a:cxn>
                  <a:cxn ang="0">
                    <a:pos x="14" y="93"/>
                  </a:cxn>
                  <a:cxn ang="0">
                    <a:pos x="7" y="92"/>
                  </a:cxn>
                  <a:cxn ang="0">
                    <a:pos x="3" y="88"/>
                  </a:cxn>
                  <a:cxn ang="0">
                    <a:pos x="0" y="77"/>
                  </a:cxn>
                  <a:cxn ang="0">
                    <a:pos x="0" y="71"/>
                  </a:cxn>
                  <a:cxn ang="0">
                    <a:pos x="3" y="64"/>
                  </a:cxn>
                  <a:cxn ang="0">
                    <a:pos x="9" y="60"/>
                  </a:cxn>
                  <a:cxn ang="0">
                    <a:pos x="16" y="56"/>
                  </a:cxn>
                  <a:cxn ang="0">
                    <a:pos x="35" y="54"/>
                  </a:cxn>
                  <a:cxn ang="0">
                    <a:pos x="89" y="43"/>
                  </a:cxn>
                  <a:cxn ang="0">
                    <a:pos x="115" y="37"/>
                  </a:cxn>
                  <a:cxn ang="0">
                    <a:pos x="141" y="32"/>
                  </a:cxn>
                  <a:cxn ang="0">
                    <a:pos x="250" y="13"/>
                  </a:cxn>
                  <a:cxn ang="0">
                    <a:pos x="279" y="9"/>
                  </a:cxn>
                  <a:cxn ang="0">
                    <a:pos x="336" y="4"/>
                  </a:cxn>
                  <a:cxn ang="0">
                    <a:pos x="419" y="1"/>
                  </a:cxn>
                  <a:cxn ang="0">
                    <a:pos x="472" y="0"/>
                  </a:cxn>
                  <a:cxn ang="0">
                    <a:pos x="569" y="3"/>
                  </a:cxn>
                  <a:cxn ang="0">
                    <a:pos x="651" y="9"/>
                  </a:cxn>
                  <a:cxn ang="0">
                    <a:pos x="707" y="16"/>
                  </a:cxn>
                  <a:cxn ang="0">
                    <a:pos x="763" y="26"/>
                  </a:cxn>
                  <a:cxn ang="0">
                    <a:pos x="819" y="42"/>
                  </a:cxn>
                  <a:cxn ang="0">
                    <a:pos x="873" y="61"/>
                  </a:cxn>
                  <a:cxn ang="0">
                    <a:pos x="899" y="72"/>
                  </a:cxn>
                  <a:cxn ang="0">
                    <a:pos x="904" y="76"/>
                  </a:cxn>
                  <a:cxn ang="0">
                    <a:pos x="908" y="85"/>
                  </a:cxn>
                  <a:cxn ang="0">
                    <a:pos x="907" y="88"/>
                  </a:cxn>
                  <a:cxn ang="0">
                    <a:pos x="901" y="100"/>
                  </a:cxn>
                  <a:cxn ang="0">
                    <a:pos x="891" y="105"/>
                  </a:cxn>
                  <a:cxn ang="0">
                    <a:pos x="888" y="105"/>
                  </a:cxn>
                </a:cxnLst>
                <a:rect l="0" t="0" r="r" b="b"/>
                <a:pathLst>
                  <a:path w="908" h="105">
                    <a:moveTo>
                      <a:pt x="888" y="105"/>
                    </a:moveTo>
                    <a:lnTo>
                      <a:pt x="888" y="105"/>
                    </a:lnTo>
                    <a:lnTo>
                      <a:pt x="884" y="104"/>
                    </a:lnTo>
                    <a:lnTo>
                      <a:pt x="879" y="103"/>
                    </a:lnTo>
                    <a:lnTo>
                      <a:pt x="879" y="103"/>
                    </a:lnTo>
                    <a:lnTo>
                      <a:pt x="854" y="92"/>
                    </a:lnTo>
                    <a:lnTo>
                      <a:pt x="827" y="82"/>
                    </a:lnTo>
                    <a:lnTo>
                      <a:pt x="799" y="74"/>
                    </a:lnTo>
                    <a:lnTo>
                      <a:pt x="770" y="68"/>
                    </a:lnTo>
                    <a:lnTo>
                      <a:pt x="743" y="62"/>
                    </a:lnTo>
                    <a:lnTo>
                      <a:pt x="714" y="56"/>
                    </a:lnTo>
                    <a:lnTo>
                      <a:pt x="658" y="48"/>
                    </a:lnTo>
                    <a:lnTo>
                      <a:pt x="652" y="47"/>
                    </a:lnTo>
                    <a:lnTo>
                      <a:pt x="652" y="47"/>
                    </a:lnTo>
                    <a:lnTo>
                      <a:pt x="622" y="44"/>
                    </a:lnTo>
                    <a:lnTo>
                      <a:pt x="592" y="41"/>
                    </a:lnTo>
                    <a:lnTo>
                      <a:pt x="563" y="39"/>
                    </a:lnTo>
                    <a:lnTo>
                      <a:pt x="533" y="38"/>
                    </a:lnTo>
                    <a:lnTo>
                      <a:pt x="473" y="36"/>
                    </a:lnTo>
                    <a:lnTo>
                      <a:pt x="415" y="36"/>
                    </a:lnTo>
                    <a:lnTo>
                      <a:pt x="415" y="36"/>
                    </a:lnTo>
                    <a:lnTo>
                      <a:pt x="389" y="37"/>
                    </a:lnTo>
                    <a:lnTo>
                      <a:pt x="366" y="38"/>
                    </a:lnTo>
                    <a:lnTo>
                      <a:pt x="341" y="40"/>
                    </a:lnTo>
                    <a:lnTo>
                      <a:pt x="316" y="42"/>
                    </a:lnTo>
                    <a:lnTo>
                      <a:pt x="267" y="48"/>
                    </a:lnTo>
                    <a:lnTo>
                      <a:pt x="219" y="55"/>
                    </a:lnTo>
                    <a:lnTo>
                      <a:pt x="198" y="58"/>
                    </a:lnTo>
                    <a:lnTo>
                      <a:pt x="198" y="58"/>
                    </a:lnTo>
                    <a:lnTo>
                      <a:pt x="167" y="63"/>
                    </a:lnTo>
                    <a:lnTo>
                      <a:pt x="167" y="63"/>
                    </a:lnTo>
                    <a:lnTo>
                      <a:pt x="128" y="69"/>
                    </a:lnTo>
                    <a:lnTo>
                      <a:pt x="109" y="72"/>
                    </a:lnTo>
                    <a:lnTo>
                      <a:pt x="90" y="77"/>
                    </a:lnTo>
                    <a:lnTo>
                      <a:pt x="90" y="77"/>
                    </a:lnTo>
                    <a:lnTo>
                      <a:pt x="71" y="82"/>
                    </a:lnTo>
                    <a:lnTo>
                      <a:pt x="53" y="87"/>
                    </a:lnTo>
                    <a:lnTo>
                      <a:pt x="35" y="91"/>
                    </a:lnTo>
                    <a:lnTo>
                      <a:pt x="16" y="93"/>
                    </a:lnTo>
                    <a:lnTo>
                      <a:pt x="16" y="93"/>
                    </a:lnTo>
                    <a:lnTo>
                      <a:pt x="14" y="93"/>
                    </a:lnTo>
                    <a:lnTo>
                      <a:pt x="14" y="93"/>
                    </a:lnTo>
                    <a:lnTo>
                      <a:pt x="10" y="93"/>
                    </a:lnTo>
                    <a:lnTo>
                      <a:pt x="7" y="92"/>
                    </a:lnTo>
                    <a:lnTo>
                      <a:pt x="5" y="91"/>
                    </a:lnTo>
                    <a:lnTo>
                      <a:pt x="3" y="88"/>
                    </a:lnTo>
                    <a:lnTo>
                      <a:pt x="0" y="83"/>
                    </a:lnTo>
                    <a:lnTo>
                      <a:pt x="0" y="77"/>
                    </a:lnTo>
                    <a:lnTo>
                      <a:pt x="0" y="77"/>
                    </a:lnTo>
                    <a:lnTo>
                      <a:pt x="0" y="71"/>
                    </a:lnTo>
                    <a:lnTo>
                      <a:pt x="2" y="67"/>
                    </a:lnTo>
                    <a:lnTo>
                      <a:pt x="3" y="64"/>
                    </a:lnTo>
                    <a:lnTo>
                      <a:pt x="6" y="62"/>
                    </a:lnTo>
                    <a:lnTo>
                      <a:pt x="9" y="60"/>
                    </a:lnTo>
                    <a:lnTo>
                      <a:pt x="12" y="57"/>
                    </a:lnTo>
                    <a:lnTo>
                      <a:pt x="16" y="56"/>
                    </a:lnTo>
                    <a:lnTo>
                      <a:pt x="16" y="56"/>
                    </a:lnTo>
                    <a:lnTo>
                      <a:pt x="35" y="54"/>
                    </a:lnTo>
                    <a:lnTo>
                      <a:pt x="54" y="51"/>
                    </a:lnTo>
                    <a:lnTo>
                      <a:pt x="89" y="43"/>
                    </a:lnTo>
                    <a:lnTo>
                      <a:pt x="89" y="43"/>
                    </a:lnTo>
                    <a:lnTo>
                      <a:pt x="115" y="37"/>
                    </a:lnTo>
                    <a:lnTo>
                      <a:pt x="141" y="32"/>
                    </a:lnTo>
                    <a:lnTo>
                      <a:pt x="141" y="32"/>
                    </a:lnTo>
                    <a:lnTo>
                      <a:pt x="195" y="23"/>
                    </a:lnTo>
                    <a:lnTo>
                      <a:pt x="250" y="13"/>
                    </a:lnTo>
                    <a:lnTo>
                      <a:pt x="250" y="13"/>
                    </a:lnTo>
                    <a:lnTo>
                      <a:pt x="279" y="9"/>
                    </a:lnTo>
                    <a:lnTo>
                      <a:pt x="308" y="6"/>
                    </a:lnTo>
                    <a:lnTo>
                      <a:pt x="336" y="4"/>
                    </a:lnTo>
                    <a:lnTo>
                      <a:pt x="363" y="2"/>
                    </a:lnTo>
                    <a:lnTo>
                      <a:pt x="419" y="1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518" y="1"/>
                    </a:lnTo>
                    <a:lnTo>
                      <a:pt x="569" y="3"/>
                    </a:lnTo>
                    <a:lnTo>
                      <a:pt x="624" y="6"/>
                    </a:lnTo>
                    <a:lnTo>
                      <a:pt x="651" y="9"/>
                    </a:lnTo>
                    <a:lnTo>
                      <a:pt x="680" y="12"/>
                    </a:lnTo>
                    <a:lnTo>
                      <a:pt x="707" y="16"/>
                    </a:lnTo>
                    <a:lnTo>
                      <a:pt x="735" y="21"/>
                    </a:lnTo>
                    <a:lnTo>
                      <a:pt x="763" y="26"/>
                    </a:lnTo>
                    <a:lnTo>
                      <a:pt x="792" y="34"/>
                    </a:lnTo>
                    <a:lnTo>
                      <a:pt x="819" y="42"/>
                    </a:lnTo>
                    <a:lnTo>
                      <a:pt x="846" y="50"/>
                    </a:lnTo>
                    <a:lnTo>
                      <a:pt x="873" y="61"/>
                    </a:lnTo>
                    <a:lnTo>
                      <a:pt x="899" y="72"/>
                    </a:lnTo>
                    <a:lnTo>
                      <a:pt x="899" y="72"/>
                    </a:lnTo>
                    <a:lnTo>
                      <a:pt x="902" y="74"/>
                    </a:lnTo>
                    <a:lnTo>
                      <a:pt x="904" y="76"/>
                    </a:lnTo>
                    <a:lnTo>
                      <a:pt x="907" y="81"/>
                    </a:lnTo>
                    <a:lnTo>
                      <a:pt x="908" y="85"/>
                    </a:lnTo>
                    <a:lnTo>
                      <a:pt x="907" y="88"/>
                    </a:lnTo>
                    <a:lnTo>
                      <a:pt x="907" y="88"/>
                    </a:lnTo>
                    <a:lnTo>
                      <a:pt x="905" y="95"/>
                    </a:lnTo>
                    <a:lnTo>
                      <a:pt x="901" y="100"/>
                    </a:lnTo>
                    <a:lnTo>
                      <a:pt x="894" y="104"/>
                    </a:lnTo>
                    <a:lnTo>
                      <a:pt x="891" y="105"/>
                    </a:lnTo>
                    <a:lnTo>
                      <a:pt x="888" y="105"/>
                    </a:lnTo>
                    <a:lnTo>
                      <a:pt x="888" y="105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lumMod val="85000"/>
                    <a:lumOff val="15000"/>
                  </a:schemeClr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pPr marL="0" marR="0" lvl="0" indent="0" defTabSz="121880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399" b="0" i="0" u="none" strike="noStrike" kern="0" cap="none" spc="0" normalizeH="0" baseline="0" noProof="0" dirty="0">
                  <a:ln>
                    <a:noFill/>
                  </a:ln>
                  <a:solidFill>
                    <a:srgbClr val="605448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65" name="chenying0907 412">
                <a:extLst>
                  <a:ext uri="{FF2B5EF4-FFF2-40B4-BE49-F238E27FC236}">
                    <a16:creationId xmlns="" xmlns:a16="http://schemas.microsoft.com/office/drawing/2014/main" id="{00544902-F831-434E-B562-A26E75E6BAAF}"/>
                  </a:ext>
                </a:extLst>
              </p:cNvPr>
              <p:cNvSpPr/>
              <p:nvPr/>
            </p:nvSpPr>
            <p:spPr bwMode="auto">
              <a:xfrm>
                <a:off x="5305426" y="3159125"/>
                <a:ext cx="180975" cy="641350"/>
              </a:xfrm>
              <a:custGeom>
                <a:avLst/>
                <a:gdLst/>
                <a:ahLst/>
                <a:cxnLst>
                  <a:cxn ang="0">
                    <a:pos x="244" y="1210"/>
                  </a:cxn>
                  <a:cxn ang="0">
                    <a:pos x="223" y="1198"/>
                  </a:cxn>
                  <a:cxn ang="0">
                    <a:pos x="196" y="1170"/>
                  </a:cxn>
                  <a:cxn ang="0">
                    <a:pos x="153" y="1107"/>
                  </a:cxn>
                  <a:cxn ang="0">
                    <a:pos x="87" y="998"/>
                  </a:cxn>
                  <a:cxn ang="0">
                    <a:pos x="60" y="953"/>
                  </a:cxn>
                  <a:cxn ang="0">
                    <a:pos x="54" y="927"/>
                  </a:cxn>
                  <a:cxn ang="0">
                    <a:pos x="30" y="874"/>
                  </a:cxn>
                  <a:cxn ang="0">
                    <a:pos x="17" y="839"/>
                  </a:cxn>
                  <a:cxn ang="0">
                    <a:pos x="6" y="782"/>
                  </a:cxn>
                  <a:cxn ang="0">
                    <a:pos x="2" y="708"/>
                  </a:cxn>
                  <a:cxn ang="0">
                    <a:pos x="2" y="665"/>
                  </a:cxn>
                  <a:cxn ang="0">
                    <a:pos x="0" y="599"/>
                  </a:cxn>
                  <a:cxn ang="0">
                    <a:pos x="4" y="530"/>
                  </a:cxn>
                  <a:cxn ang="0">
                    <a:pos x="20" y="388"/>
                  </a:cxn>
                  <a:cxn ang="0">
                    <a:pos x="30" y="310"/>
                  </a:cxn>
                  <a:cxn ang="0">
                    <a:pos x="57" y="241"/>
                  </a:cxn>
                  <a:cxn ang="0">
                    <a:pos x="93" y="191"/>
                  </a:cxn>
                  <a:cxn ang="0">
                    <a:pos x="164" y="118"/>
                  </a:cxn>
                  <a:cxn ang="0">
                    <a:pos x="234" y="64"/>
                  </a:cxn>
                  <a:cxn ang="0">
                    <a:pos x="279" y="30"/>
                  </a:cxn>
                  <a:cxn ang="0">
                    <a:pos x="300" y="12"/>
                  </a:cxn>
                  <a:cxn ang="0">
                    <a:pos x="310" y="7"/>
                  </a:cxn>
                  <a:cxn ang="0">
                    <a:pos x="325" y="0"/>
                  </a:cxn>
                  <a:cxn ang="0">
                    <a:pos x="337" y="5"/>
                  </a:cxn>
                  <a:cxn ang="0">
                    <a:pos x="342" y="18"/>
                  </a:cxn>
                  <a:cxn ang="0">
                    <a:pos x="341" y="30"/>
                  </a:cxn>
                  <a:cxn ang="0">
                    <a:pos x="335" y="39"/>
                  </a:cxn>
                  <a:cxn ang="0">
                    <a:pos x="325" y="42"/>
                  </a:cxn>
                  <a:cxn ang="0">
                    <a:pos x="298" y="57"/>
                  </a:cxn>
                  <a:cxn ang="0">
                    <a:pos x="269" y="79"/>
                  </a:cxn>
                  <a:cxn ang="0">
                    <a:pos x="192" y="141"/>
                  </a:cxn>
                  <a:cxn ang="0">
                    <a:pos x="126" y="205"/>
                  </a:cxn>
                  <a:cxn ang="0">
                    <a:pos x="81" y="274"/>
                  </a:cxn>
                  <a:cxn ang="0">
                    <a:pos x="67" y="315"/>
                  </a:cxn>
                  <a:cxn ang="0">
                    <a:pos x="55" y="413"/>
                  </a:cxn>
                  <a:cxn ang="0">
                    <a:pos x="49" y="471"/>
                  </a:cxn>
                  <a:cxn ang="0">
                    <a:pos x="38" y="548"/>
                  </a:cxn>
                  <a:cxn ang="0">
                    <a:pos x="37" y="630"/>
                  </a:cxn>
                  <a:cxn ang="0">
                    <a:pos x="36" y="725"/>
                  </a:cxn>
                  <a:cxn ang="0">
                    <a:pos x="44" y="787"/>
                  </a:cxn>
                  <a:cxn ang="0">
                    <a:pos x="70" y="871"/>
                  </a:cxn>
                  <a:cxn ang="0">
                    <a:pos x="95" y="941"/>
                  </a:cxn>
                  <a:cxn ang="0">
                    <a:pos x="114" y="969"/>
                  </a:cxn>
                  <a:cxn ang="0">
                    <a:pos x="131" y="998"/>
                  </a:cxn>
                  <a:cxn ang="0">
                    <a:pos x="160" y="1049"/>
                  </a:cxn>
                  <a:cxn ang="0">
                    <a:pos x="191" y="1093"/>
                  </a:cxn>
                  <a:cxn ang="0">
                    <a:pos x="212" y="1124"/>
                  </a:cxn>
                  <a:cxn ang="0">
                    <a:pos x="234" y="1160"/>
                  </a:cxn>
                  <a:cxn ang="0">
                    <a:pos x="253" y="1175"/>
                  </a:cxn>
                  <a:cxn ang="0">
                    <a:pos x="264" y="1185"/>
                  </a:cxn>
                  <a:cxn ang="0">
                    <a:pos x="264" y="1202"/>
                  </a:cxn>
                  <a:cxn ang="0">
                    <a:pos x="251" y="1211"/>
                  </a:cxn>
                </a:cxnLst>
                <a:rect l="0" t="0" r="r" b="b"/>
                <a:pathLst>
                  <a:path w="342" h="1211">
                    <a:moveTo>
                      <a:pt x="251" y="1211"/>
                    </a:moveTo>
                    <a:lnTo>
                      <a:pt x="251" y="1211"/>
                    </a:lnTo>
                    <a:lnTo>
                      <a:pt x="248" y="1211"/>
                    </a:lnTo>
                    <a:lnTo>
                      <a:pt x="244" y="1210"/>
                    </a:lnTo>
                    <a:lnTo>
                      <a:pt x="244" y="1210"/>
                    </a:lnTo>
                    <a:lnTo>
                      <a:pt x="237" y="1206"/>
                    </a:lnTo>
                    <a:lnTo>
                      <a:pt x="229" y="1202"/>
                    </a:lnTo>
                    <a:lnTo>
                      <a:pt x="223" y="1198"/>
                    </a:lnTo>
                    <a:lnTo>
                      <a:pt x="217" y="1192"/>
                    </a:lnTo>
                    <a:lnTo>
                      <a:pt x="206" y="1181"/>
                    </a:lnTo>
                    <a:lnTo>
                      <a:pt x="196" y="1170"/>
                    </a:lnTo>
                    <a:lnTo>
                      <a:pt x="196" y="1170"/>
                    </a:lnTo>
                    <a:lnTo>
                      <a:pt x="184" y="1154"/>
                    </a:lnTo>
                    <a:lnTo>
                      <a:pt x="173" y="1138"/>
                    </a:lnTo>
                    <a:lnTo>
                      <a:pt x="161" y="1122"/>
                    </a:lnTo>
                    <a:lnTo>
                      <a:pt x="153" y="1107"/>
                    </a:lnTo>
                    <a:lnTo>
                      <a:pt x="153" y="1107"/>
                    </a:lnTo>
                    <a:lnTo>
                      <a:pt x="138" y="1079"/>
                    </a:lnTo>
                    <a:lnTo>
                      <a:pt x="121" y="1052"/>
                    </a:lnTo>
                    <a:lnTo>
                      <a:pt x="87" y="998"/>
                    </a:lnTo>
                    <a:lnTo>
                      <a:pt x="87" y="998"/>
                    </a:lnTo>
                    <a:lnTo>
                      <a:pt x="62" y="957"/>
                    </a:lnTo>
                    <a:lnTo>
                      <a:pt x="62" y="957"/>
                    </a:lnTo>
                    <a:lnTo>
                      <a:pt x="60" y="953"/>
                    </a:lnTo>
                    <a:lnTo>
                      <a:pt x="58" y="948"/>
                    </a:lnTo>
                    <a:lnTo>
                      <a:pt x="56" y="936"/>
                    </a:lnTo>
                    <a:lnTo>
                      <a:pt x="56" y="936"/>
                    </a:lnTo>
                    <a:lnTo>
                      <a:pt x="54" y="927"/>
                    </a:lnTo>
                    <a:lnTo>
                      <a:pt x="52" y="919"/>
                    </a:lnTo>
                    <a:lnTo>
                      <a:pt x="52" y="919"/>
                    </a:lnTo>
                    <a:lnTo>
                      <a:pt x="43" y="898"/>
                    </a:lnTo>
                    <a:lnTo>
                      <a:pt x="30" y="874"/>
                    </a:lnTo>
                    <a:lnTo>
                      <a:pt x="30" y="874"/>
                    </a:lnTo>
                    <a:lnTo>
                      <a:pt x="26" y="866"/>
                    </a:lnTo>
                    <a:lnTo>
                      <a:pt x="23" y="858"/>
                    </a:lnTo>
                    <a:lnTo>
                      <a:pt x="17" y="839"/>
                    </a:lnTo>
                    <a:lnTo>
                      <a:pt x="13" y="820"/>
                    </a:lnTo>
                    <a:lnTo>
                      <a:pt x="9" y="801"/>
                    </a:lnTo>
                    <a:lnTo>
                      <a:pt x="9" y="801"/>
                    </a:lnTo>
                    <a:lnTo>
                      <a:pt x="6" y="782"/>
                    </a:lnTo>
                    <a:lnTo>
                      <a:pt x="6" y="782"/>
                    </a:lnTo>
                    <a:lnTo>
                      <a:pt x="4" y="764"/>
                    </a:lnTo>
                    <a:lnTo>
                      <a:pt x="2" y="745"/>
                    </a:lnTo>
                    <a:lnTo>
                      <a:pt x="2" y="708"/>
                    </a:lnTo>
                    <a:lnTo>
                      <a:pt x="2" y="708"/>
                    </a:lnTo>
                    <a:lnTo>
                      <a:pt x="3" y="686"/>
                    </a:lnTo>
                    <a:lnTo>
                      <a:pt x="3" y="686"/>
                    </a:lnTo>
                    <a:lnTo>
                      <a:pt x="2" y="665"/>
                    </a:lnTo>
                    <a:lnTo>
                      <a:pt x="1" y="643"/>
                    </a:lnTo>
                    <a:lnTo>
                      <a:pt x="1" y="643"/>
                    </a:lnTo>
                    <a:lnTo>
                      <a:pt x="0" y="613"/>
                    </a:lnTo>
                    <a:lnTo>
                      <a:pt x="0" y="599"/>
                    </a:lnTo>
                    <a:lnTo>
                      <a:pt x="0" y="583"/>
                    </a:lnTo>
                    <a:lnTo>
                      <a:pt x="0" y="583"/>
                    </a:lnTo>
                    <a:lnTo>
                      <a:pt x="2" y="556"/>
                    </a:lnTo>
                    <a:lnTo>
                      <a:pt x="4" y="530"/>
                    </a:lnTo>
                    <a:lnTo>
                      <a:pt x="10" y="478"/>
                    </a:lnTo>
                    <a:lnTo>
                      <a:pt x="10" y="478"/>
                    </a:lnTo>
                    <a:lnTo>
                      <a:pt x="16" y="433"/>
                    </a:lnTo>
                    <a:lnTo>
                      <a:pt x="20" y="388"/>
                    </a:lnTo>
                    <a:lnTo>
                      <a:pt x="20" y="388"/>
                    </a:lnTo>
                    <a:lnTo>
                      <a:pt x="24" y="352"/>
                    </a:lnTo>
                    <a:lnTo>
                      <a:pt x="26" y="331"/>
                    </a:lnTo>
                    <a:lnTo>
                      <a:pt x="30" y="310"/>
                    </a:lnTo>
                    <a:lnTo>
                      <a:pt x="36" y="290"/>
                    </a:lnTo>
                    <a:lnTo>
                      <a:pt x="43" y="270"/>
                    </a:lnTo>
                    <a:lnTo>
                      <a:pt x="52" y="250"/>
                    </a:lnTo>
                    <a:lnTo>
                      <a:pt x="57" y="241"/>
                    </a:lnTo>
                    <a:lnTo>
                      <a:pt x="62" y="232"/>
                    </a:lnTo>
                    <a:lnTo>
                      <a:pt x="62" y="232"/>
                    </a:lnTo>
                    <a:lnTo>
                      <a:pt x="78" y="210"/>
                    </a:lnTo>
                    <a:lnTo>
                      <a:pt x="93" y="191"/>
                    </a:lnTo>
                    <a:lnTo>
                      <a:pt x="111" y="171"/>
                    </a:lnTo>
                    <a:lnTo>
                      <a:pt x="128" y="152"/>
                    </a:lnTo>
                    <a:lnTo>
                      <a:pt x="146" y="135"/>
                    </a:lnTo>
                    <a:lnTo>
                      <a:pt x="164" y="118"/>
                    </a:lnTo>
                    <a:lnTo>
                      <a:pt x="202" y="86"/>
                    </a:lnTo>
                    <a:lnTo>
                      <a:pt x="202" y="86"/>
                    </a:lnTo>
                    <a:lnTo>
                      <a:pt x="217" y="76"/>
                    </a:lnTo>
                    <a:lnTo>
                      <a:pt x="234" y="64"/>
                    </a:lnTo>
                    <a:lnTo>
                      <a:pt x="234" y="64"/>
                    </a:lnTo>
                    <a:lnTo>
                      <a:pt x="258" y="48"/>
                    </a:lnTo>
                    <a:lnTo>
                      <a:pt x="269" y="40"/>
                    </a:lnTo>
                    <a:lnTo>
                      <a:pt x="279" y="30"/>
                    </a:lnTo>
                    <a:lnTo>
                      <a:pt x="279" y="30"/>
                    </a:lnTo>
                    <a:lnTo>
                      <a:pt x="286" y="23"/>
                    </a:lnTo>
                    <a:lnTo>
                      <a:pt x="294" y="17"/>
                    </a:lnTo>
                    <a:lnTo>
                      <a:pt x="300" y="12"/>
                    </a:lnTo>
                    <a:lnTo>
                      <a:pt x="307" y="9"/>
                    </a:lnTo>
                    <a:lnTo>
                      <a:pt x="309" y="8"/>
                    </a:lnTo>
                    <a:lnTo>
                      <a:pt x="310" y="7"/>
                    </a:lnTo>
                    <a:lnTo>
                      <a:pt x="310" y="7"/>
                    </a:lnTo>
                    <a:lnTo>
                      <a:pt x="313" y="5"/>
                    </a:lnTo>
                    <a:lnTo>
                      <a:pt x="316" y="3"/>
                    </a:lnTo>
                    <a:lnTo>
                      <a:pt x="320" y="1"/>
                    </a:lnTo>
                    <a:lnTo>
                      <a:pt x="325" y="0"/>
                    </a:lnTo>
                    <a:lnTo>
                      <a:pt x="325" y="0"/>
                    </a:lnTo>
                    <a:lnTo>
                      <a:pt x="331" y="1"/>
                    </a:lnTo>
                    <a:lnTo>
                      <a:pt x="334" y="3"/>
                    </a:lnTo>
                    <a:lnTo>
                      <a:pt x="337" y="5"/>
                    </a:lnTo>
                    <a:lnTo>
                      <a:pt x="339" y="7"/>
                    </a:lnTo>
                    <a:lnTo>
                      <a:pt x="341" y="10"/>
                    </a:lnTo>
                    <a:lnTo>
                      <a:pt x="342" y="14"/>
                    </a:lnTo>
                    <a:lnTo>
                      <a:pt x="342" y="18"/>
                    </a:lnTo>
                    <a:lnTo>
                      <a:pt x="342" y="24"/>
                    </a:lnTo>
                    <a:lnTo>
                      <a:pt x="342" y="24"/>
                    </a:lnTo>
                    <a:lnTo>
                      <a:pt x="342" y="27"/>
                    </a:lnTo>
                    <a:lnTo>
                      <a:pt x="341" y="30"/>
                    </a:lnTo>
                    <a:lnTo>
                      <a:pt x="339" y="34"/>
                    </a:lnTo>
                    <a:lnTo>
                      <a:pt x="337" y="36"/>
                    </a:lnTo>
                    <a:lnTo>
                      <a:pt x="337" y="36"/>
                    </a:lnTo>
                    <a:lnTo>
                      <a:pt x="335" y="39"/>
                    </a:lnTo>
                    <a:lnTo>
                      <a:pt x="332" y="40"/>
                    </a:lnTo>
                    <a:lnTo>
                      <a:pt x="329" y="41"/>
                    </a:lnTo>
                    <a:lnTo>
                      <a:pt x="326" y="42"/>
                    </a:lnTo>
                    <a:lnTo>
                      <a:pt x="325" y="42"/>
                    </a:lnTo>
                    <a:lnTo>
                      <a:pt x="325" y="42"/>
                    </a:lnTo>
                    <a:lnTo>
                      <a:pt x="319" y="43"/>
                    </a:lnTo>
                    <a:lnTo>
                      <a:pt x="310" y="48"/>
                    </a:lnTo>
                    <a:lnTo>
                      <a:pt x="298" y="57"/>
                    </a:lnTo>
                    <a:lnTo>
                      <a:pt x="278" y="73"/>
                    </a:lnTo>
                    <a:lnTo>
                      <a:pt x="278" y="73"/>
                    </a:lnTo>
                    <a:lnTo>
                      <a:pt x="269" y="79"/>
                    </a:lnTo>
                    <a:lnTo>
                      <a:pt x="269" y="79"/>
                    </a:lnTo>
                    <a:lnTo>
                      <a:pt x="249" y="93"/>
                    </a:lnTo>
                    <a:lnTo>
                      <a:pt x="231" y="109"/>
                    </a:lnTo>
                    <a:lnTo>
                      <a:pt x="192" y="141"/>
                    </a:lnTo>
                    <a:lnTo>
                      <a:pt x="192" y="141"/>
                    </a:lnTo>
                    <a:lnTo>
                      <a:pt x="176" y="155"/>
                    </a:lnTo>
                    <a:lnTo>
                      <a:pt x="158" y="171"/>
                    </a:lnTo>
                    <a:lnTo>
                      <a:pt x="142" y="187"/>
                    </a:lnTo>
                    <a:lnTo>
                      <a:pt x="126" y="205"/>
                    </a:lnTo>
                    <a:lnTo>
                      <a:pt x="111" y="224"/>
                    </a:lnTo>
                    <a:lnTo>
                      <a:pt x="97" y="243"/>
                    </a:lnTo>
                    <a:lnTo>
                      <a:pt x="86" y="263"/>
                    </a:lnTo>
                    <a:lnTo>
                      <a:pt x="81" y="274"/>
                    </a:lnTo>
                    <a:lnTo>
                      <a:pt x="77" y="285"/>
                    </a:lnTo>
                    <a:lnTo>
                      <a:pt x="77" y="285"/>
                    </a:lnTo>
                    <a:lnTo>
                      <a:pt x="71" y="300"/>
                    </a:lnTo>
                    <a:lnTo>
                      <a:pt x="67" y="315"/>
                    </a:lnTo>
                    <a:lnTo>
                      <a:pt x="64" y="332"/>
                    </a:lnTo>
                    <a:lnTo>
                      <a:pt x="61" y="348"/>
                    </a:lnTo>
                    <a:lnTo>
                      <a:pt x="58" y="381"/>
                    </a:lnTo>
                    <a:lnTo>
                      <a:pt x="55" y="413"/>
                    </a:lnTo>
                    <a:lnTo>
                      <a:pt x="55" y="413"/>
                    </a:lnTo>
                    <a:lnTo>
                      <a:pt x="52" y="445"/>
                    </a:lnTo>
                    <a:lnTo>
                      <a:pt x="52" y="445"/>
                    </a:lnTo>
                    <a:lnTo>
                      <a:pt x="49" y="471"/>
                    </a:lnTo>
                    <a:lnTo>
                      <a:pt x="45" y="498"/>
                    </a:lnTo>
                    <a:lnTo>
                      <a:pt x="45" y="498"/>
                    </a:lnTo>
                    <a:lnTo>
                      <a:pt x="41" y="523"/>
                    </a:lnTo>
                    <a:lnTo>
                      <a:pt x="38" y="548"/>
                    </a:lnTo>
                    <a:lnTo>
                      <a:pt x="36" y="573"/>
                    </a:lnTo>
                    <a:lnTo>
                      <a:pt x="36" y="597"/>
                    </a:lnTo>
                    <a:lnTo>
                      <a:pt x="36" y="597"/>
                    </a:lnTo>
                    <a:lnTo>
                      <a:pt x="37" y="630"/>
                    </a:lnTo>
                    <a:lnTo>
                      <a:pt x="36" y="662"/>
                    </a:lnTo>
                    <a:lnTo>
                      <a:pt x="36" y="662"/>
                    </a:lnTo>
                    <a:lnTo>
                      <a:pt x="36" y="694"/>
                    </a:lnTo>
                    <a:lnTo>
                      <a:pt x="36" y="725"/>
                    </a:lnTo>
                    <a:lnTo>
                      <a:pt x="38" y="757"/>
                    </a:lnTo>
                    <a:lnTo>
                      <a:pt x="40" y="772"/>
                    </a:lnTo>
                    <a:lnTo>
                      <a:pt x="44" y="787"/>
                    </a:lnTo>
                    <a:lnTo>
                      <a:pt x="44" y="787"/>
                    </a:lnTo>
                    <a:lnTo>
                      <a:pt x="50" y="808"/>
                    </a:lnTo>
                    <a:lnTo>
                      <a:pt x="56" y="830"/>
                    </a:lnTo>
                    <a:lnTo>
                      <a:pt x="70" y="871"/>
                    </a:lnTo>
                    <a:lnTo>
                      <a:pt x="70" y="871"/>
                    </a:lnTo>
                    <a:lnTo>
                      <a:pt x="82" y="900"/>
                    </a:lnTo>
                    <a:lnTo>
                      <a:pt x="91" y="931"/>
                    </a:lnTo>
                    <a:lnTo>
                      <a:pt x="91" y="931"/>
                    </a:lnTo>
                    <a:lnTo>
                      <a:pt x="95" y="941"/>
                    </a:lnTo>
                    <a:lnTo>
                      <a:pt x="100" y="952"/>
                    </a:lnTo>
                    <a:lnTo>
                      <a:pt x="107" y="960"/>
                    </a:lnTo>
                    <a:lnTo>
                      <a:pt x="114" y="969"/>
                    </a:lnTo>
                    <a:lnTo>
                      <a:pt x="114" y="969"/>
                    </a:lnTo>
                    <a:lnTo>
                      <a:pt x="124" y="984"/>
                    </a:lnTo>
                    <a:lnTo>
                      <a:pt x="128" y="991"/>
                    </a:lnTo>
                    <a:lnTo>
                      <a:pt x="131" y="998"/>
                    </a:lnTo>
                    <a:lnTo>
                      <a:pt x="131" y="998"/>
                    </a:lnTo>
                    <a:lnTo>
                      <a:pt x="139" y="1012"/>
                    </a:lnTo>
                    <a:lnTo>
                      <a:pt x="145" y="1025"/>
                    </a:lnTo>
                    <a:lnTo>
                      <a:pt x="160" y="1049"/>
                    </a:lnTo>
                    <a:lnTo>
                      <a:pt x="160" y="1049"/>
                    </a:lnTo>
                    <a:lnTo>
                      <a:pt x="176" y="1071"/>
                    </a:lnTo>
                    <a:lnTo>
                      <a:pt x="176" y="1071"/>
                    </a:lnTo>
                    <a:lnTo>
                      <a:pt x="183" y="1082"/>
                    </a:lnTo>
                    <a:lnTo>
                      <a:pt x="191" y="1093"/>
                    </a:lnTo>
                    <a:lnTo>
                      <a:pt x="191" y="1093"/>
                    </a:lnTo>
                    <a:lnTo>
                      <a:pt x="203" y="1109"/>
                    </a:lnTo>
                    <a:lnTo>
                      <a:pt x="208" y="1116"/>
                    </a:lnTo>
                    <a:lnTo>
                      <a:pt x="212" y="1124"/>
                    </a:lnTo>
                    <a:lnTo>
                      <a:pt x="212" y="1124"/>
                    </a:lnTo>
                    <a:lnTo>
                      <a:pt x="219" y="1139"/>
                    </a:lnTo>
                    <a:lnTo>
                      <a:pt x="228" y="1154"/>
                    </a:lnTo>
                    <a:lnTo>
                      <a:pt x="234" y="1160"/>
                    </a:lnTo>
                    <a:lnTo>
                      <a:pt x="240" y="1167"/>
                    </a:lnTo>
                    <a:lnTo>
                      <a:pt x="246" y="1172"/>
                    </a:lnTo>
                    <a:lnTo>
                      <a:pt x="253" y="1175"/>
                    </a:lnTo>
                    <a:lnTo>
                      <a:pt x="253" y="1175"/>
                    </a:lnTo>
                    <a:lnTo>
                      <a:pt x="256" y="1177"/>
                    </a:lnTo>
                    <a:lnTo>
                      <a:pt x="259" y="1179"/>
                    </a:lnTo>
                    <a:lnTo>
                      <a:pt x="261" y="1182"/>
                    </a:lnTo>
                    <a:lnTo>
                      <a:pt x="264" y="1185"/>
                    </a:lnTo>
                    <a:lnTo>
                      <a:pt x="265" y="1191"/>
                    </a:lnTo>
                    <a:lnTo>
                      <a:pt x="265" y="1198"/>
                    </a:lnTo>
                    <a:lnTo>
                      <a:pt x="265" y="1198"/>
                    </a:lnTo>
                    <a:lnTo>
                      <a:pt x="264" y="1202"/>
                    </a:lnTo>
                    <a:lnTo>
                      <a:pt x="260" y="1207"/>
                    </a:lnTo>
                    <a:lnTo>
                      <a:pt x="256" y="1210"/>
                    </a:lnTo>
                    <a:lnTo>
                      <a:pt x="254" y="1211"/>
                    </a:lnTo>
                    <a:lnTo>
                      <a:pt x="251" y="1211"/>
                    </a:lnTo>
                    <a:lnTo>
                      <a:pt x="251" y="1211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lumMod val="85000"/>
                    <a:lumOff val="15000"/>
                  </a:schemeClr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pPr marL="0" marR="0" lvl="0" indent="0" defTabSz="121880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399" b="0" i="0" u="none" strike="noStrike" kern="0" cap="none" spc="0" normalizeH="0" baseline="0" noProof="0" dirty="0">
                  <a:ln>
                    <a:noFill/>
                  </a:ln>
                  <a:solidFill>
                    <a:srgbClr val="605448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66" name="chenying0907 413">
                <a:extLst>
                  <a:ext uri="{FF2B5EF4-FFF2-40B4-BE49-F238E27FC236}">
                    <a16:creationId xmlns="" xmlns:a16="http://schemas.microsoft.com/office/drawing/2014/main" id="{A5325D91-4B61-4398-A09E-794EA6D7F876}"/>
                  </a:ext>
                </a:extLst>
              </p:cNvPr>
              <p:cNvSpPr/>
              <p:nvPr/>
            </p:nvSpPr>
            <p:spPr bwMode="auto">
              <a:xfrm>
                <a:off x="5449888" y="3138488"/>
                <a:ext cx="133350" cy="681038"/>
              </a:xfrm>
              <a:custGeom>
                <a:avLst/>
                <a:gdLst/>
                <a:ahLst/>
                <a:cxnLst>
                  <a:cxn ang="0">
                    <a:pos x="171" y="1285"/>
                  </a:cxn>
                  <a:cxn ang="0">
                    <a:pos x="162" y="1274"/>
                  </a:cxn>
                  <a:cxn ang="0">
                    <a:pos x="155" y="1248"/>
                  </a:cxn>
                  <a:cxn ang="0">
                    <a:pos x="119" y="1178"/>
                  </a:cxn>
                  <a:cxn ang="0">
                    <a:pos x="96" y="1130"/>
                  </a:cxn>
                  <a:cxn ang="0">
                    <a:pos x="85" y="1100"/>
                  </a:cxn>
                  <a:cxn ang="0">
                    <a:pos x="65" y="1060"/>
                  </a:cxn>
                  <a:cxn ang="0">
                    <a:pos x="41" y="1009"/>
                  </a:cxn>
                  <a:cxn ang="0">
                    <a:pos x="29" y="965"/>
                  </a:cxn>
                  <a:cxn ang="0">
                    <a:pos x="11" y="900"/>
                  </a:cxn>
                  <a:cxn ang="0">
                    <a:pos x="3" y="792"/>
                  </a:cxn>
                  <a:cxn ang="0">
                    <a:pos x="2" y="697"/>
                  </a:cxn>
                  <a:cxn ang="0">
                    <a:pos x="0" y="595"/>
                  </a:cxn>
                  <a:cxn ang="0">
                    <a:pos x="9" y="478"/>
                  </a:cxn>
                  <a:cxn ang="0">
                    <a:pos x="18" y="409"/>
                  </a:cxn>
                  <a:cxn ang="0">
                    <a:pos x="33" y="366"/>
                  </a:cxn>
                  <a:cxn ang="0">
                    <a:pos x="63" y="254"/>
                  </a:cxn>
                  <a:cxn ang="0">
                    <a:pos x="82" y="213"/>
                  </a:cxn>
                  <a:cxn ang="0">
                    <a:pos x="97" y="186"/>
                  </a:cxn>
                  <a:cxn ang="0">
                    <a:pos x="132" y="111"/>
                  </a:cxn>
                  <a:cxn ang="0">
                    <a:pos x="166" y="62"/>
                  </a:cxn>
                  <a:cxn ang="0">
                    <a:pos x="175" y="47"/>
                  </a:cxn>
                  <a:cxn ang="0">
                    <a:pos x="185" y="31"/>
                  </a:cxn>
                  <a:cxn ang="0">
                    <a:pos x="218" y="5"/>
                  </a:cxn>
                  <a:cxn ang="0">
                    <a:pos x="236" y="0"/>
                  </a:cxn>
                  <a:cxn ang="0">
                    <a:pos x="248" y="5"/>
                  </a:cxn>
                  <a:cxn ang="0">
                    <a:pos x="253" y="22"/>
                  </a:cxn>
                  <a:cxn ang="0">
                    <a:pos x="245" y="34"/>
                  </a:cxn>
                  <a:cxn ang="0">
                    <a:pos x="226" y="41"/>
                  </a:cxn>
                  <a:cxn ang="0">
                    <a:pos x="212" y="55"/>
                  </a:cxn>
                  <a:cxn ang="0">
                    <a:pos x="200" y="78"/>
                  </a:cxn>
                  <a:cxn ang="0">
                    <a:pos x="183" y="100"/>
                  </a:cxn>
                  <a:cxn ang="0">
                    <a:pos x="161" y="131"/>
                  </a:cxn>
                  <a:cxn ang="0">
                    <a:pos x="127" y="197"/>
                  </a:cxn>
                  <a:cxn ang="0">
                    <a:pos x="98" y="264"/>
                  </a:cxn>
                  <a:cxn ang="0">
                    <a:pos x="75" y="349"/>
                  </a:cxn>
                  <a:cxn ang="0">
                    <a:pos x="61" y="391"/>
                  </a:cxn>
                  <a:cxn ang="0">
                    <a:pos x="51" y="429"/>
                  </a:cxn>
                  <a:cxn ang="0">
                    <a:pos x="41" y="559"/>
                  </a:cxn>
                  <a:cxn ang="0">
                    <a:pos x="39" y="812"/>
                  </a:cxn>
                  <a:cxn ang="0">
                    <a:pos x="46" y="879"/>
                  </a:cxn>
                  <a:cxn ang="0">
                    <a:pos x="73" y="987"/>
                  </a:cxn>
                  <a:cxn ang="0">
                    <a:pos x="93" y="1036"/>
                  </a:cxn>
                  <a:cxn ang="0">
                    <a:pos x="112" y="1071"/>
                  </a:cxn>
                  <a:cxn ang="0">
                    <a:pos x="124" y="1104"/>
                  </a:cxn>
                  <a:cxn ang="0">
                    <a:pos x="141" y="1147"/>
                  </a:cxn>
                  <a:cxn ang="0">
                    <a:pos x="182" y="1217"/>
                  </a:cxn>
                  <a:cxn ang="0">
                    <a:pos x="197" y="1271"/>
                  </a:cxn>
                  <a:cxn ang="0">
                    <a:pos x="193" y="1282"/>
                  </a:cxn>
                  <a:cxn ang="0">
                    <a:pos x="185" y="1287"/>
                  </a:cxn>
                </a:cxnLst>
                <a:rect l="0" t="0" r="r" b="b"/>
                <a:pathLst>
                  <a:path w="253" h="1287">
                    <a:moveTo>
                      <a:pt x="181" y="1287"/>
                    </a:moveTo>
                    <a:lnTo>
                      <a:pt x="181" y="1287"/>
                    </a:lnTo>
                    <a:lnTo>
                      <a:pt x="174" y="1286"/>
                    </a:lnTo>
                    <a:lnTo>
                      <a:pt x="171" y="1285"/>
                    </a:lnTo>
                    <a:lnTo>
                      <a:pt x="168" y="1283"/>
                    </a:lnTo>
                    <a:lnTo>
                      <a:pt x="165" y="1280"/>
                    </a:lnTo>
                    <a:lnTo>
                      <a:pt x="163" y="1277"/>
                    </a:lnTo>
                    <a:lnTo>
                      <a:pt x="162" y="1274"/>
                    </a:lnTo>
                    <a:lnTo>
                      <a:pt x="161" y="1270"/>
                    </a:lnTo>
                    <a:lnTo>
                      <a:pt x="161" y="1270"/>
                    </a:lnTo>
                    <a:lnTo>
                      <a:pt x="159" y="1259"/>
                    </a:lnTo>
                    <a:lnTo>
                      <a:pt x="155" y="1248"/>
                    </a:lnTo>
                    <a:lnTo>
                      <a:pt x="151" y="1236"/>
                    </a:lnTo>
                    <a:lnTo>
                      <a:pt x="144" y="1222"/>
                    </a:lnTo>
                    <a:lnTo>
                      <a:pt x="131" y="1197"/>
                    </a:lnTo>
                    <a:lnTo>
                      <a:pt x="119" y="1178"/>
                    </a:lnTo>
                    <a:lnTo>
                      <a:pt x="119" y="1178"/>
                    </a:lnTo>
                    <a:lnTo>
                      <a:pt x="110" y="1162"/>
                    </a:lnTo>
                    <a:lnTo>
                      <a:pt x="102" y="1147"/>
                    </a:lnTo>
                    <a:lnTo>
                      <a:pt x="96" y="1130"/>
                    </a:lnTo>
                    <a:lnTo>
                      <a:pt x="90" y="1114"/>
                    </a:lnTo>
                    <a:lnTo>
                      <a:pt x="90" y="1114"/>
                    </a:lnTo>
                    <a:lnTo>
                      <a:pt x="85" y="1100"/>
                    </a:lnTo>
                    <a:lnTo>
                      <a:pt x="85" y="1100"/>
                    </a:lnTo>
                    <a:lnTo>
                      <a:pt x="80" y="1090"/>
                    </a:lnTo>
                    <a:lnTo>
                      <a:pt x="75" y="1080"/>
                    </a:lnTo>
                    <a:lnTo>
                      <a:pt x="65" y="1060"/>
                    </a:lnTo>
                    <a:lnTo>
                      <a:pt x="65" y="1060"/>
                    </a:lnTo>
                    <a:lnTo>
                      <a:pt x="58" y="1048"/>
                    </a:lnTo>
                    <a:lnTo>
                      <a:pt x="51" y="1035"/>
                    </a:lnTo>
                    <a:lnTo>
                      <a:pt x="45" y="1023"/>
                    </a:lnTo>
                    <a:lnTo>
                      <a:pt x="41" y="1009"/>
                    </a:lnTo>
                    <a:lnTo>
                      <a:pt x="41" y="1009"/>
                    </a:lnTo>
                    <a:lnTo>
                      <a:pt x="35" y="988"/>
                    </a:lnTo>
                    <a:lnTo>
                      <a:pt x="29" y="965"/>
                    </a:lnTo>
                    <a:lnTo>
                      <a:pt x="29" y="965"/>
                    </a:lnTo>
                    <a:lnTo>
                      <a:pt x="23" y="943"/>
                    </a:lnTo>
                    <a:lnTo>
                      <a:pt x="16" y="921"/>
                    </a:lnTo>
                    <a:lnTo>
                      <a:pt x="16" y="921"/>
                    </a:lnTo>
                    <a:lnTo>
                      <a:pt x="11" y="900"/>
                    </a:lnTo>
                    <a:lnTo>
                      <a:pt x="8" y="878"/>
                    </a:lnTo>
                    <a:lnTo>
                      <a:pt x="6" y="856"/>
                    </a:lnTo>
                    <a:lnTo>
                      <a:pt x="4" y="836"/>
                    </a:lnTo>
                    <a:lnTo>
                      <a:pt x="3" y="792"/>
                    </a:lnTo>
                    <a:lnTo>
                      <a:pt x="3" y="748"/>
                    </a:lnTo>
                    <a:lnTo>
                      <a:pt x="3" y="729"/>
                    </a:lnTo>
                    <a:lnTo>
                      <a:pt x="3" y="729"/>
                    </a:lnTo>
                    <a:lnTo>
                      <a:pt x="2" y="697"/>
                    </a:lnTo>
                    <a:lnTo>
                      <a:pt x="2" y="664"/>
                    </a:lnTo>
                    <a:lnTo>
                      <a:pt x="2" y="664"/>
                    </a:lnTo>
                    <a:lnTo>
                      <a:pt x="1" y="630"/>
                    </a:lnTo>
                    <a:lnTo>
                      <a:pt x="0" y="595"/>
                    </a:lnTo>
                    <a:lnTo>
                      <a:pt x="1" y="561"/>
                    </a:lnTo>
                    <a:lnTo>
                      <a:pt x="3" y="527"/>
                    </a:lnTo>
                    <a:lnTo>
                      <a:pt x="3" y="527"/>
                    </a:lnTo>
                    <a:lnTo>
                      <a:pt x="9" y="478"/>
                    </a:lnTo>
                    <a:lnTo>
                      <a:pt x="9" y="478"/>
                    </a:lnTo>
                    <a:lnTo>
                      <a:pt x="16" y="420"/>
                    </a:lnTo>
                    <a:lnTo>
                      <a:pt x="16" y="420"/>
                    </a:lnTo>
                    <a:lnTo>
                      <a:pt x="18" y="409"/>
                    </a:lnTo>
                    <a:lnTo>
                      <a:pt x="20" y="399"/>
                    </a:lnTo>
                    <a:lnTo>
                      <a:pt x="28" y="380"/>
                    </a:lnTo>
                    <a:lnTo>
                      <a:pt x="28" y="380"/>
                    </a:lnTo>
                    <a:lnTo>
                      <a:pt x="33" y="366"/>
                    </a:lnTo>
                    <a:lnTo>
                      <a:pt x="37" y="351"/>
                    </a:lnTo>
                    <a:lnTo>
                      <a:pt x="37" y="351"/>
                    </a:lnTo>
                    <a:lnTo>
                      <a:pt x="49" y="306"/>
                    </a:lnTo>
                    <a:lnTo>
                      <a:pt x="63" y="254"/>
                    </a:lnTo>
                    <a:lnTo>
                      <a:pt x="63" y="254"/>
                    </a:lnTo>
                    <a:lnTo>
                      <a:pt x="67" y="243"/>
                    </a:lnTo>
                    <a:lnTo>
                      <a:pt x="71" y="233"/>
                    </a:lnTo>
                    <a:lnTo>
                      <a:pt x="82" y="213"/>
                    </a:lnTo>
                    <a:lnTo>
                      <a:pt x="82" y="213"/>
                    </a:lnTo>
                    <a:lnTo>
                      <a:pt x="90" y="200"/>
                    </a:lnTo>
                    <a:lnTo>
                      <a:pt x="97" y="186"/>
                    </a:lnTo>
                    <a:lnTo>
                      <a:pt x="97" y="186"/>
                    </a:lnTo>
                    <a:lnTo>
                      <a:pt x="107" y="162"/>
                    </a:lnTo>
                    <a:lnTo>
                      <a:pt x="107" y="162"/>
                    </a:lnTo>
                    <a:lnTo>
                      <a:pt x="119" y="135"/>
                    </a:lnTo>
                    <a:lnTo>
                      <a:pt x="132" y="111"/>
                    </a:lnTo>
                    <a:lnTo>
                      <a:pt x="139" y="98"/>
                    </a:lnTo>
                    <a:lnTo>
                      <a:pt x="146" y="86"/>
                    </a:lnTo>
                    <a:lnTo>
                      <a:pt x="156" y="74"/>
                    </a:lnTo>
                    <a:lnTo>
                      <a:pt x="166" y="62"/>
                    </a:lnTo>
                    <a:lnTo>
                      <a:pt x="166" y="62"/>
                    </a:lnTo>
                    <a:lnTo>
                      <a:pt x="169" y="59"/>
                    </a:lnTo>
                    <a:lnTo>
                      <a:pt x="171" y="55"/>
                    </a:lnTo>
                    <a:lnTo>
                      <a:pt x="175" y="47"/>
                    </a:lnTo>
                    <a:lnTo>
                      <a:pt x="175" y="47"/>
                    </a:lnTo>
                    <a:lnTo>
                      <a:pt x="180" y="38"/>
                    </a:lnTo>
                    <a:lnTo>
                      <a:pt x="183" y="34"/>
                    </a:lnTo>
                    <a:lnTo>
                      <a:pt x="185" y="31"/>
                    </a:lnTo>
                    <a:lnTo>
                      <a:pt x="185" y="31"/>
                    </a:lnTo>
                    <a:lnTo>
                      <a:pt x="196" y="21"/>
                    </a:lnTo>
                    <a:lnTo>
                      <a:pt x="206" y="13"/>
                    </a:lnTo>
                    <a:lnTo>
                      <a:pt x="218" y="5"/>
                    </a:lnTo>
                    <a:lnTo>
                      <a:pt x="231" y="1"/>
                    </a:lnTo>
                    <a:lnTo>
                      <a:pt x="231" y="1"/>
                    </a:lnTo>
                    <a:lnTo>
                      <a:pt x="236" y="0"/>
                    </a:lnTo>
                    <a:lnTo>
                      <a:pt x="236" y="0"/>
                    </a:lnTo>
                    <a:lnTo>
                      <a:pt x="239" y="0"/>
                    </a:lnTo>
                    <a:lnTo>
                      <a:pt x="243" y="1"/>
                    </a:lnTo>
                    <a:lnTo>
                      <a:pt x="246" y="3"/>
                    </a:lnTo>
                    <a:lnTo>
                      <a:pt x="248" y="5"/>
                    </a:lnTo>
                    <a:lnTo>
                      <a:pt x="251" y="10"/>
                    </a:lnTo>
                    <a:lnTo>
                      <a:pt x="253" y="17"/>
                    </a:lnTo>
                    <a:lnTo>
                      <a:pt x="253" y="17"/>
                    </a:lnTo>
                    <a:lnTo>
                      <a:pt x="253" y="22"/>
                    </a:lnTo>
                    <a:lnTo>
                      <a:pt x="251" y="28"/>
                    </a:lnTo>
                    <a:lnTo>
                      <a:pt x="250" y="30"/>
                    </a:lnTo>
                    <a:lnTo>
                      <a:pt x="247" y="32"/>
                    </a:lnTo>
                    <a:lnTo>
                      <a:pt x="245" y="34"/>
                    </a:lnTo>
                    <a:lnTo>
                      <a:pt x="240" y="35"/>
                    </a:lnTo>
                    <a:lnTo>
                      <a:pt x="240" y="35"/>
                    </a:lnTo>
                    <a:lnTo>
                      <a:pt x="232" y="38"/>
                    </a:lnTo>
                    <a:lnTo>
                      <a:pt x="226" y="41"/>
                    </a:lnTo>
                    <a:lnTo>
                      <a:pt x="221" y="45"/>
                    </a:lnTo>
                    <a:lnTo>
                      <a:pt x="217" y="48"/>
                    </a:lnTo>
                    <a:lnTo>
                      <a:pt x="214" y="51"/>
                    </a:lnTo>
                    <a:lnTo>
                      <a:pt x="212" y="55"/>
                    </a:lnTo>
                    <a:lnTo>
                      <a:pt x="207" y="64"/>
                    </a:lnTo>
                    <a:lnTo>
                      <a:pt x="207" y="64"/>
                    </a:lnTo>
                    <a:lnTo>
                      <a:pt x="204" y="70"/>
                    </a:lnTo>
                    <a:lnTo>
                      <a:pt x="200" y="78"/>
                    </a:lnTo>
                    <a:lnTo>
                      <a:pt x="200" y="78"/>
                    </a:lnTo>
                    <a:lnTo>
                      <a:pt x="193" y="89"/>
                    </a:lnTo>
                    <a:lnTo>
                      <a:pt x="183" y="100"/>
                    </a:lnTo>
                    <a:lnTo>
                      <a:pt x="183" y="100"/>
                    </a:lnTo>
                    <a:lnTo>
                      <a:pt x="171" y="115"/>
                    </a:lnTo>
                    <a:lnTo>
                      <a:pt x="166" y="123"/>
                    </a:lnTo>
                    <a:lnTo>
                      <a:pt x="161" y="131"/>
                    </a:lnTo>
                    <a:lnTo>
                      <a:pt x="161" y="131"/>
                    </a:lnTo>
                    <a:lnTo>
                      <a:pt x="150" y="153"/>
                    </a:lnTo>
                    <a:lnTo>
                      <a:pt x="138" y="176"/>
                    </a:lnTo>
                    <a:lnTo>
                      <a:pt x="138" y="176"/>
                    </a:lnTo>
                    <a:lnTo>
                      <a:pt x="127" y="197"/>
                    </a:lnTo>
                    <a:lnTo>
                      <a:pt x="116" y="219"/>
                    </a:lnTo>
                    <a:lnTo>
                      <a:pt x="106" y="242"/>
                    </a:lnTo>
                    <a:lnTo>
                      <a:pt x="98" y="264"/>
                    </a:lnTo>
                    <a:lnTo>
                      <a:pt x="98" y="264"/>
                    </a:lnTo>
                    <a:lnTo>
                      <a:pt x="87" y="304"/>
                    </a:lnTo>
                    <a:lnTo>
                      <a:pt x="76" y="344"/>
                    </a:lnTo>
                    <a:lnTo>
                      <a:pt x="75" y="349"/>
                    </a:lnTo>
                    <a:lnTo>
                      <a:pt x="75" y="349"/>
                    </a:lnTo>
                    <a:lnTo>
                      <a:pt x="70" y="364"/>
                    </a:lnTo>
                    <a:lnTo>
                      <a:pt x="65" y="379"/>
                    </a:lnTo>
                    <a:lnTo>
                      <a:pt x="65" y="379"/>
                    </a:lnTo>
                    <a:lnTo>
                      <a:pt x="61" y="391"/>
                    </a:lnTo>
                    <a:lnTo>
                      <a:pt x="56" y="403"/>
                    </a:lnTo>
                    <a:lnTo>
                      <a:pt x="53" y="416"/>
                    </a:lnTo>
                    <a:lnTo>
                      <a:pt x="51" y="429"/>
                    </a:lnTo>
                    <a:lnTo>
                      <a:pt x="51" y="429"/>
                    </a:lnTo>
                    <a:lnTo>
                      <a:pt x="49" y="468"/>
                    </a:lnTo>
                    <a:lnTo>
                      <a:pt x="45" y="506"/>
                    </a:lnTo>
                    <a:lnTo>
                      <a:pt x="45" y="506"/>
                    </a:lnTo>
                    <a:lnTo>
                      <a:pt x="41" y="559"/>
                    </a:lnTo>
                    <a:lnTo>
                      <a:pt x="39" y="586"/>
                    </a:lnTo>
                    <a:lnTo>
                      <a:pt x="39" y="613"/>
                    </a:lnTo>
                    <a:lnTo>
                      <a:pt x="39" y="812"/>
                    </a:lnTo>
                    <a:lnTo>
                      <a:pt x="39" y="812"/>
                    </a:lnTo>
                    <a:lnTo>
                      <a:pt x="39" y="830"/>
                    </a:lnTo>
                    <a:lnTo>
                      <a:pt x="41" y="846"/>
                    </a:lnTo>
                    <a:lnTo>
                      <a:pt x="43" y="863"/>
                    </a:lnTo>
                    <a:lnTo>
                      <a:pt x="46" y="879"/>
                    </a:lnTo>
                    <a:lnTo>
                      <a:pt x="54" y="912"/>
                    </a:lnTo>
                    <a:lnTo>
                      <a:pt x="62" y="944"/>
                    </a:lnTo>
                    <a:lnTo>
                      <a:pt x="62" y="944"/>
                    </a:lnTo>
                    <a:lnTo>
                      <a:pt x="73" y="987"/>
                    </a:lnTo>
                    <a:lnTo>
                      <a:pt x="73" y="987"/>
                    </a:lnTo>
                    <a:lnTo>
                      <a:pt x="78" y="1003"/>
                    </a:lnTo>
                    <a:lnTo>
                      <a:pt x="86" y="1020"/>
                    </a:lnTo>
                    <a:lnTo>
                      <a:pt x="93" y="1036"/>
                    </a:lnTo>
                    <a:lnTo>
                      <a:pt x="102" y="1052"/>
                    </a:lnTo>
                    <a:lnTo>
                      <a:pt x="102" y="1052"/>
                    </a:lnTo>
                    <a:lnTo>
                      <a:pt x="112" y="1071"/>
                    </a:lnTo>
                    <a:lnTo>
                      <a:pt x="112" y="1071"/>
                    </a:lnTo>
                    <a:lnTo>
                      <a:pt x="116" y="1079"/>
                    </a:lnTo>
                    <a:lnTo>
                      <a:pt x="119" y="1087"/>
                    </a:lnTo>
                    <a:lnTo>
                      <a:pt x="124" y="1104"/>
                    </a:lnTo>
                    <a:lnTo>
                      <a:pt x="124" y="1104"/>
                    </a:lnTo>
                    <a:lnTo>
                      <a:pt x="131" y="1126"/>
                    </a:lnTo>
                    <a:lnTo>
                      <a:pt x="136" y="1136"/>
                    </a:lnTo>
                    <a:lnTo>
                      <a:pt x="141" y="1147"/>
                    </a:lnTo>
                    <a:lnTo>
                      <a:pt x="141" y="1147"/>
                    </a:lnTo>
                    <a:lnTo>
                      <a:pt x="154" y="1166"/>
                    </a:lnTo>
                    <a:lnTo>
                      <a:pt x="164" y="1184"/>
                    </a:lnTo>
                    <a:lnTo>
                      <a:pt x="173" y="1201"/>
                    </a:lnTo>
                    <a:lnTo>
                      <a:pt x="182" y="1217"/>
                    </a:lnTo>
                    <a:lnTo>
                      <a:pt x="188" y="1232"/>
                    </a:lnTo>
                    <a:lnTo>
                      <a:pt x="192" y="1246"/>
                    </a:lnTo>
                    <a:lnTo>
                      <a:pt x="195" y="1259"/>
                    </a:lnTo>
                    <a:lnTo>
                      <a:pt x="197" y="1271"/>
                    </a:lnTo>
                    <a:lnTo>
                      <a:pt x="197" y="1271"/>
                    </a:lnTo>
                    <a:lnTo>
                      <a:pt x="196" y="1277"/>
                    </a:lnTo>
                    <a:lnTo>
                      <a:pt x="195" y="1280"/>
                    </a:lnTo>
                    <a:lnTo>
                      <a:pt x="193" y="1282"/>
                    </a:lnTo>
                    <a:lnTo>
                      <a:pt x="193" y="1282"/>
                    </a:lnTo>
                    <a:lnTo>
                      <a:pt x="191" y="1284"/>
                    </a:lnTo>
                    <a:lnTo>
                      <a:pt x="188" y="1286"/>
                    </a:lnTo>
                    <a:lnTo>
                      <a:pt x="185" y="1287"/>
                    </a:lnTo>
                    <a:lnTo>
                      <a:pt x="181" y="1287"/>
                    </a:lnTo>
                    <a:lnTo>
                      <a:pt x="181" y="1287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lumMod val="85000"/>
                    <a:lumOff val="15000"/>
                  </a:schemeClr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pPr marL="0" marR="0" lvl="0" indent="0" defTabSz="121880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399" b="0" i="0" u="none" strike="noStrike" kern="0" cap="none" spc="0" normalizeH="0" baseline="0" noProof="0" dirty="0">
                  <a:ln>
                    <a:noFill/>
                  </a:ln>
                  <a:solidFill>
                    <a:srgbClr val="605448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67" name="chenying0907 414">
                <a:extLst>
                  <a:ext uri="{FF2B5EF4-FFF2-40B4-BE49-F238E27FC236}">
                    <a16:creationId xmlns="" xmlns:a16="http://schemas.microsoft.com/office/drawing/2014/main" id="{D5C58EEB-20F5-443A-895B-0A8E46AFB07F}"/>
                  </a:ext>
                </a:extLst>
              </p:cNvPr>
              <p:cNvSpPr/>
              <p:nvPr/>
            </p:nvSpPr>
            <p:spPr bwMode="auto">
              <a:xfrm>
                <a:off x="5559426" y="3148013"/>
                <a:ext cx="134938" cy="661988"/>
              </a:xfrm>
              <a:custGeom>
                <a:avLst/>
                <a:gdLst/>
                <a:ahLst/>
                <a:cxnLst>
                  <a:cxn ang="0">
                    <a:pos x="66" y="1250"/>
                  </a:cxn>
                  <a:cxn ang="0">
                    <a:pos x="58" y="1244"/>
                  </a:cxn>
                  <a:cxn ang="0">
                    <a:pos x="58" y="1224"/>
                  </a:cxn>
                  <a:cxn ang="0">
                    <a:pos x="80" y="1168"/>
                  </a:cxn>
                  <a:cxn ang="0">
                    <a:pos x="111" y="1115"/>
                  </a:cxn>
                  <a:cxn ang="0">
                    <a:pos x="129" y="1073"/>
                  </a:cxn>
                  <a:cxn ang="0">
                    <a:pos x="141" y="1041"/>
                  </a:cxn>
                  <a:cxn ang="0">
                    <a:pos x="168" y="991"/>
                  </a:cxn>
                  <a:cxn ang="0">
                    <a:pos x="192" y="918"/>
                  </a:cxn>
                  <a:cxn ang="0">
                    <a:pos x="210" y="838"/>
                  </a:cxn>
                  <a:cxn ang="0">
                    <a:pos x="214" y="595"/>
                  </a:cxn>
                  <a:cxn ang="0">
                    <a:pos x="208" y="491"/>
                  </a:cxn>
                  <a:cxn ang="0">
                    <a:pos x="202" y="417"/>
                  </a:cxn>
                  <a:cxn ang="0">
                    <a:pos x="188" y="367"/>
                  </a:cxn>
                  <a:cxn ang="0">
                    <a:pos x="177" y="333"/>
                  </a:cxn>
                  <a:cxn ang="0">
                    <a:pos x="155" y="256"/>
                  </a:cxn>
                  <a:cxn ang="0">
                    <a:pos x="115" y="170"/>
                  </a:cxn>
                  <a:cxn ang="0">
                    <a:pos x="92" y="127"/>
                  </a:cxn>
                  <a:cxn ang="0">
                    <a:pos x="70" y="97"/>
                  </a:cxn>
                  <a:cxn ang="0">
                    <a:pos x="49" y="68"/>
                  </a:cxn>
                  <a:cxn ang="0">
                    <a:pos x="40" y="49"/>
                  </a:cxn>
                  <a:cxn ang="0">
                    <a:pos x="21" y="37"/>
                  </a:cxn>
                  <a:cxn ang="0">
                    <a:pos x="7" y="31"/>
                  </a:cxn>
                  <a:cxn ang="0">
                    <a:pos x="0" y="15"/>
                  </a:cxn>
                  <a:cxn ang="0">
                    <a:pos x="8" y="3"/>
                  </a:cxn>
                  <a:cxn ang="0">
                    <a:pos x="17" y="0"/>
                  </a:cxn>
                  <a:cxn ang="0">
                    <a:pos x="47" y="11"/>
                  </a:cxn>
                  <a:cxn ang="0">
                    <a:pos x="71" y="33"/>
                  </a:cxn>
                  <a:cxn ang="0">
                    <a:pos x="82" y="52"/>
                  </a:cxn>
                  <a:cxn ang="0">
                    <a:pos x="98" y="71"/>
                  </a:cxn>
                  <a:cxn ang="0">
                    <a:pos x="135" y="132"/>
                  </a:cxn>
                  <a:cxn ang="0">
                    <a:pos x="156" y="180"/>
                  </a:cxn>
                  <a:cxn ang="0">
                    <a:pos x="182" y="226"/>
                  </a:cxn>
                  <a:cxn ang="0">
                    <a:pos x="204" y="297"/>
                  </a:cxn>
                  <a:cxn ang="0">
                    <a:pos x="226" y="368"/>
                  </a:cxn>
                  <a:cxn ang="0">
                    <a:pos x="237" y="407"/>
                  </a:cxn>
                  <a:cxn ang="0">
                    <a:pos x="249" y="512"/>
                  </a:cxn>
                  <a:cxn ang="0">
                    <a:pos x="253" y="612"/>
                  </a:cxn>
                  <a:cxn ang="0">
                    <a:pos x="250" y="709"/>
                  </a:cxn>
                  <a:cxn ang="0">
                    <a:pos x="249" y="812"/>
                  </a:cxn>
                  <a:cxn ang="0">
                    <a:pos x="237" y="895"/>
                  </a:cxn>
                  <a:cxn ang="0">
                    <a:pos x="225" y="939"/>
                  </a:cxn>
                  <a:cxn ang="0">
                    <a:pos x="208" y="993"/>
                  </a:cxn>
                  <a:cxn ang="0">
                    <a:pos x="188" y="1031"/>
                  </a:cxn>
                  <a:cxn ang="0">
                    <a:pos x="168" y="1070"/>
                  </a:cxn>
                  <a:cxn ang="0">
                    <a:pos x="150" y="1114"/>
                  </a:cxn>
                  <a:cxn ang="0">
                    <a:pos x="122" y="1164"/>
                  </a:cxn>
                  <a:cxn ang="0">
                    <a:pos x="94" y="1224"/>
                  </a:cxn>
                  <a:cxn ang="0">
                    <a:pos x="90" y="1241"/>
                  </a:cxn>
                  <a:cxn ang="0">
                    <a:pos x="73" y="1251"/>
                  </a:cxn>
                </a:cxnLst>
                <a:rect l="0" t="0" r="r" b="b"/>
                <a:pathLst>
                  <a:path w="254" h="1251">
                    <a:moveTo>
                      <a:pt x="73" y="1251"/>
                    </a:moveTo>
                    <a:lnTo>
                      <a:pt x="73" y="1251"/>
                    </a:lnTo>
                    <a:lnTo>
                      <a:pt x="69" y="1251"/>
                    </a:lnTo>
                    <a:lnTo>
                      <a:pt x="66" y="1250"/>
                    </a:lnTo>
                    <a:lnTo>
                      <a:pt x="62" y="1249"/>
                    </a:lnTo>
                    <a:lnTo>
                      <a:pt x="59" y="1246"/>
                    </a:lnTo>
                    <a:lnTo>
                      <a:pt x="59" y="1246"/>
                    </a:lnTo>
                    <a:lnTo>
                      <a:pt x="58" y="1244"/>
                    </a:lnTo>
                    <a:lnTo>
                      <a:pt x="57" y="1241"/>
                    </a:lnTo>
                    <a:lnTo>
                      <a:pt x="56" y="1235"/>
                    </a:lnTo>
                    <a:lnTo>
                      <a:pt x="56" y="1235"/>
                    </a:lnTo>
                    <a:lnTo>
                      <a:pt x="58" y="1224"/>
                    </a:lnTo>
                    <a:lnTo>
                      <a:pt x="61" y="1211"/>
                    </a:lnTo>
                    <a:lnTo>
                      <a:pt x="66" y="1198"/>
                    </a:lnTo>
                    <a:lnTo>
                      <a:pt x="72" y="1183"/>
                    </a:lnTo>
                    <a:lnTo>
                      <a:pt x="80" y="1168"/>
                    </a:lnTo>
                    <a:lnTo>
                      <a:pt x="89" y="1151"/>
                    </a:lnTo>
                    <a:lnTo>
                      <a:pt x="100" y="1134"/>
                    </a:lnTo>
                    <a:lnTo>
                      <a:pt x="111" y="1115"/>
                    </a:lnTo>
                    <a:lnTo>
                      <a:pt x="111" y="1115"/>
                    </a:lnTo>
                    <a:lnTo>
                      <a:pt x="117" y="1105"/>
                    </a:lnTo>
                    <a:lnTo>
                      <a:pt x="121" y="1095"/>
                    </a:lnTo>
                    <a:lnTo>
                      <a:pt x="129" y="1073"/>
                    </a:lnTo>
                    <a:lnTo>
                      <a:pt x="129" y="1073"/>
                    </a:lnTo>
                    <a:lnTo>
                      <a:pt x="135" y="1056"/>
                    </a:lnTo>
                    <a:lnTo>
                      <a:pt x="138" y="1049"/>
                    </a:lnTo>
                    <a:lnTo>
                      <a:pt x="141" y="1041"/>
                    </a:lnTo>
                    <a:lnTo>
                      <a:pt x="141" y="1041"/>
                    </a:lnTo>
                    <a:lnTo>
                      <a:pt x="151" y="1022"/>
                    </a:lnTo>
                    <a:lnTo>
                      <a:pt x="151" y="1022"/>
                    </a:lnTo>
                    <a:lnTo>
                      <a:pt x="161" y="1007"/>
                    </a:lnTo>
                    <a:lnTo>
                      <a:pt x="168" y="991"/>
                    </a:lnTo>
                    <a:lnTo>
                      <a:pt x="175" y="976"/>
                    </a:lnTo>
                    <a:lnTo>
                      <a:pt x="180" y="959"/>
                    </a:lnTo>
                    <a:lnTo>
                      <a:pt x="180" y="959"/>
                    </a:lnTo>
                    <a:lnTo>
                      <a:pt x="192" y="918"/>
                    </a:lnTo>
                    <a:lnTo>
                      <a:pt x="192" y="918"/>
                    </a:lnTo>
                    <a:lnTo>
                      <a:pt x="200" y="887"/>
                    </a:lnTo>
                    <a:lnTo>
                      <a:pt x="207" y="855"/>
                    </a:lnTo>
                    <a:lnTo>
                      <a:pt x="210" y="838"/>
                    </a:lnTo>
                    <a:lnTo>
                      <a:pt x="212" y="823"/>
                    </a:lnTo>
                    <a:lnTo>
                      <a:pt x="214" y="806"/>
                    </a:lnTo>
                    <a:lnTo>
                      <a:pt x="214" y="789"/>
                    </a:lnTo>
                    <a:lnTo>
                      <a:pt x="214" y="595"/>
                    </a:lnTo>
                    <a:lnTo>
                      <a:pt x="214" y="595"/>
                    </a:lnTo>
                    <a:lnTo>
                      <a:pt x="214" y="569"/>
                    </a:lnTo>
                    <a:lnTo>
                      <a:pt x="212" y="543"/>
                    </a:lnTo>
                    <a:lnTo>
                      <a:pt x="208" y="491"/>
                    </a:lnTo>
                    <a:lnTo>
                      <a:pt x="208" y="491"/>
                    </a:lnTo>
                    <a:lnTo>
                      <a:pt x="204" y="454"/>
                    </a:lnTo>
                    <a:lnTo>
                      <a:pt x="202" y="417"/>
                    </a:lnTo>
                    <a:lnTo>
                      <a:pt x="202" y="417"/>
                    </a:lnTo>
                    <a:lnTo>
                      <a:pt x="200" y="404"/>
                    </a:lnTo>
                    <a:lnTo>
                      <a:pt x="197" y="391"/>
                    </a:lnTo>
                    <a:lnTo>
                      <a:pt x="193" y="380"/>
                    </a:lnTo>
                    <a:lnTo>
                      <a:pt x="188" y="367"/>
                    </a:lnTo>
                    <a:lnTo>
                      <a:pt x="188" y="367"/>
                    </a:lnTo>
                    <a:lnTo>
                      <a:pt x="182" y="354"/>
                    </a:lnTo>
                    <a:lnTo>
                      <a:pt x="178" y="340"/>
                    </a:lnTo>
                    <a:lnTo>
                      <a:pt x="177" y="333"/>
                    </a:lnTo>
                    <a:lnTo>
                      <a:pt x="177" y="333"/>
                    </a:lnTo>
                    <a:lnTo>
                      <a:pt x="167" y="294"/>
                    </a:lnTo>
                    <a:lnTo>
                      <a:pt x="155" y="256"/>
                    </a:lnTo>
                    <a:lnTo>
                      <a:pt x="155" y="256"/>
                    </a:lnTo>
                    <a:lnTo>
                      <a:pt x="147" y="234"/>
                    </a:lnTo>
                    <a:lnTo>
                      <a:pt x="138" y="212"/>
                    </a:lnTo>
                    <a:lnTo>
                      <a:pt x="126" y="192"/>
                    </a:lnTo>
                    <a:lnTo>
                      <a:pt x="115" y="170"/>
                    </a:lnTo>
                    <a:lnTo>
                      <a:pt x="115" y="170"/>
                    </a:lnTo>
                    <a:lnTo>
                      <a:pt x="103" y="148"/>
                    </a:lnTo>
                    <a:lnTo>
                      <a:pt x="92" y="127"/>
                    </a:lnTo>
                    <a:lnTo>
                      <a:pt x="92" y="127"/>
                    </a:lnTo>
                    <a:lnTo>
                      <a:pt x="87" y="118"/>
                    </a:lnTo>
                    <a:lnTo>
                      <a:pt x="82" y="111"/>
                    </a:lnTo>
                    <a:lnTo>
                      <a:pt x="70" y="97"/>
                    </a:lnTo>
                    <a:lnTo>
                      <a:pt x="70" y="97"/>
                    </a:lnTo>
                    <a:lnTo>
                      <a:pt x="60" y="86"/>
                    </a:lnTo>
                    <a:lnTo>
                      <a:pt x="52" y="75"/>
                    </a:lnTo>
                    <a:lnTo>
                      <a:pt x="52" y="75"/>
                    </a:lnTo>
                    <a:lnTo>
                      <a:pt x="49" y="68"/>
                    </a:lnTo>
                    <a:lnTo>
                      <a:pt x="46" y="62"/>
                    </a:lnTo>
                    <a:lnTo>
                      <a:pt x="46" y="62"/>
                    </a:lnTo>
                    <a:lnTo>
                      <a:pt x="42" y="52"/>
                    </a:lnTo>
                    <a:lnTo>
                      <a:pt x="40" y="49"/>
                    </a:lnTo>
                    <a:lnTo>
                      <a:pt x="37" y="45"/>
                    </a:lnTo>
                    <a:lnTo>
                      <a:pt x="32" y="42"/>
                    </a:lnTo>
                    <a:lnTo>
                      <a:pt x="27" y="39"/>
                    </a:lnTo>
                    <a:lnTo>
                      <a:pt x="21" y="37"/>
                    </a:lnTo>
                    <a:lnTo>
                      <a:pt x="13" y="34"/>
                    </a:lnTo>
                    <a:lnTo>
                      <a:pt x="13" y="34"/>
                    </a:lnTo>
                    <a:lnTo>
                      <a:pt x="9" y="33"/>
                    </a:lnTo>
                    <a:lnTo>
                      <a:pt x="7" y="31"/>
                    </a:lnTo>
                    <a:lnTo>
                      <a:pt x="4" y="29"/>
                    </a:lnTo>
                    <a:lnTo>
                      <a:pt x="3" y="27"/>
                    </a:lnTo>
                    <a:lnTo>
                      <a:pt x="0" y="20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2" y="10"/>
                    </a:lnTo>
                    <a:lnTo>
                      <a:pt x="6" y="5"/>
                    </a:lnTo>
                    <a:lnTo>
                      <a:pt x="8" y="3"/>
                    </a:lnTo>
                    <a:lnTo>
                      <a:pt x="10" y="1"/>
                    </a:lnTo>
                    <a:lnTo>
                      <a:pt x="13" y="0"/>
                    </a:lnTo>
                    <a:lnTo>
                      <a:pt x="17" y="0"/>
                    </a:lnTo>
                    <a:lnTo>
                      <a:pt x="17" y="0"/>
                    </a:lnTo>
                    <a:lnTo>
                      <a:pt x="22" y="1"/>
                    </a:lnTo>
                    <a:lnTo>
                      <a:pt x="22" y="1"/>
                    </a:lnTo>
                    <a:lnTo>
                      <a:pt x="36" y="5"/>
                    </a:lnTo>
                    <a:lnTo>
                      <a:pt x="47" y="11"/>
                    </a:lnTo>
                    <a:lnTo>
                      <a:pt x="57" y="19"/>
                    </a:lnTo>
                    <a:lnTo>
                      <a:pt x="69" y="30"/>
                    </a:lnTo>
                    <a:lnTo>
                      <a:pt x="69" y="30"/>
                    </a:lnTo>
                    <a:lnTo>
                      <a:pt x="71" y="33"/>
                    </a:lnTo>
                    <a:lnTo>
                      <a:pt x="74" y="37"/>
                    </a:lnTo>
                    <a:lnTo>
                      <a:pt x="78" y="44"/>
                    </a:lnTo>
                    <a:lnTo>
                      <a:pt x="78" y="44"/>
                    </a:lnTo>
                    <a:lnTo>
                      <a:pt x="82" y="52"/>
                    </a:lnTo>
                    <a:lnTo>
                      <a:pt x="84" y="57"/>
                    </a:lnTo>
                    <a:lnTo>
                      <a:pt x="87" y="61"/>
                    </a:lnTo>
                    <a:lnTo>
                      <a:pt x="87" y="61"/>
                    </a:lnTo>
                    <a:lnTo>
                      <a:pt x="98" y="71"/>
                    </a:lnTo>
                    <a:lnTo>
                      <a:pt x="107" y="83"/>
                    </a:lnTo>
                    <a:lnTo>
                      <a:pt x="114" y="95"/>
                    </a:lnTo>
                    <a:lnTo>
                      <a:pt x="121" y="107"/>
                    </a:lnTo>
                    <a:lnTo>
                      <a:pt x="135" y="132"/>
                    </a:lnTo>
                    <a:lnTo>
                      <a:pt x="146" y="158"/>
                    </a:lnTo>
                    <a:lnTo>
                      <a:pt x="146" y="158"/>
                    </a:lnTo>
                    <a:lnTo>
                      <a:pt x="156" y="180"/>
                    </a:lnTo>
                    <a:lnTo>
                      <a:pt x="156" y="180"/>
                    </a:lnTo>
                    <a:lnTo>
                      <a:pt x="164" y="194"/>
                    </a:lnTo>
                    <a:lnTo>
                      <a:pt x="171" y="206"/>
                    </a:lnTo>
                    <a:lnTo>
                      <a:pt x="171" y="206"/>
                    </a:lnTo>
                    <a:lnTo>
                      <a:pt x="182" y="226"/>
                    </a:lnTo>
                    <a:lnTo>
                      <a:pt x="186" y="236"/>
                    </a:lnTo>
                    <a:lnTo>
                      <a:pt x="191" y="247"/>
                    </a:lnTo>
                    <a:lnTo>
                      <a:pt x="191" y="247"/>
                    </a:lnTo>
                    <a:lnTo>
                      <a:pt x="204" y="297"/>
                    </a:lnTo>
                    <a:lnTo>
                      <a:pt x="215" y="342"/>
                    </a:lnTo>
                    <a:lnTo>
                      <a:pt x="215" y="342"/>
                    </a:lnTo>
                    <a:lnTo>
                      <a:pt x="220" y="355"/>
                    </a:lnTo>
                    <a:lnTo>
                      <a:pt x="226" y="368"/>
                    </a:lnTo>
                    <a:lnTo>
                      <a:pt x="226" y="368"/>
                    </a:lnTo>
                    <a:lnTo>
                      <a:pt x="233" y="388"/>
                    </a:lnTo>
                    <a:lnTo>
                      <a:pt x="235" y="397"/>
                    </a:lnTo>
                    <a:lnTo>
                      <a:pt x="237" y="407"/>
                    </a:lnTo>
                    <a:lnTo>
                      <a:pt x="237" y="407"/>
                    </a:lnTo>
                    <a:lnTo>
                      <a:pt x="244" y="466"/>
                    </a:lnTo>
                    <a:lnTo>
                      <a:pt x="244" y="466"/>
                    </a:lnTo>
                    <a:lnTo>
                      <a:pt x="249" y="512"/>
                    </a:lnTo>
                    <a:lnTo>
                      <a:pt x="249" y="512"/>
                    </a:lnTo>
                    <a:lnTo>
                      <a:pt x="253" y="545"/>
                    </a:lnTo>
                    <a:lnTo>
                      <a:pt x="254" y="579"/>
                    </a:lnTo>
                    <a:lnTo>
                      <a:pt x="253" y="612"/>
                    </a:lnTo>
                    <a:lnTo>
                      <a:pt x="251" y="646"/>
                    </a:lnTo>
                    <a:lnTo>
                      <a:pt x="251" y="646"/>
                    </a:lnTo>
                    <a:lnTo>
                      <a:pt x="250" y="677"/>
                    </a:lnTo>
                    <a:lnTo>
                      <a:pt x="250" y="709"/>
                    </a:lnTo>
                    <a:lnTo>
                      <a:pt x="250" y="727"/>
                    </a:lnTo>
                    <a:lnTo>
                      <a:pt x="250" y="727"/>
                    </a:lnTo>
                    <a:lnTo>
                      <a:pt x="250" y="770"/>
                    </a:lnTo>
                    <a:lnTo>
                      <a:pt x="249" y="812"/>
                    </a:lnTo>
                    <a:lnTo>
                      <a:pt x="247" y="832"/>
                    </a:lnTo>
                    <a:lnTo>
                      <a:pt x="245" y="853"/>
                    </a:lnTo>
                    <a:lnTo>
                      <a:pt x="241" y="875"/>
                    </a:lnTo>
                    <a:lnTo>
                      <a:pt x="237" y="895"/>
                    </a:lnTo>
                    <a:lnTo>
                      <a:pt x="237" y="895"/>
                    </a:lnTo>
                    <a:lnTo>
                      <a:pt x="231" y="917"/>
                    </a:lnTo>
                    <a:lnTo>
                      <a:pt x="225" y="939"/>
                    </a:lnTo>
                    <a:lnTo>
                      <a:pt x="225" y="939"/>
                    </a:lnTo>
                    <a:lnTo>
                      <a:pt x="217" y="959"/>
                    </a:lnTo>
                    <a:lnTo>
                      <a:pt x="212" y="981"/>
                    </a:lnTo>
                    <a:lnTo>
                      <a:pt x="212" y="981"/>
                    </a:lnTo>
                    <a:lnTo>
                      <a:pt x="208" y="993"/>
                    </a:lnTo>
                    <a:lnTo>
                      <a:pt x="202" y="1006"/>
                    </a:lnTo>
                    <a:lnTo>
                      <a:pt x="196" y="1018"/>
                    </a:lnTo>
                    <a:lnTo>
                      <a:pt x="188" y="1031"/>
                    </a:lnTo>
                    <a:lnTo>
                      <a:pt x="188" y="1031"/>
                    </a:lnTo>
                    <a:lnTo>
                      <a:pt x="177" y="1050"/>
                    </a:lnTo>
                    <a:lnTo>
                      <a:pt x="173" y="1059"/>
                    </a:lnTo>
                    <a:lnTo>
                      <a:pt x="168" y="1070"/>
                    </a:lnTo>
                    <a:lnTo>
                      <a:pt x="168" y="1070"/>
                    </a:lnTo>
                    <a:lnTo>
                      <a:pt x="164" y="1082"/>
                    </a:lnTo>
                    <a:lnTo>
                      <a:pt x="164" y="1082"/>
                    </a:lnTo>
                    <a:lnTo>
                      <a:pt x="157" y="1099"/>
                    </a:lnTo>
                    <a:lnTo>
                      <a:pt x="150" y="1114"/>
                    </a:lnTo>
                    <a:lnTo>
                      <a:pt x="143" y="1130"/>
                    </a:lnTo>
                    <a:lnTo>
                      <a:pt x="135" y="1144"/>
                    </a:lnTo>
                    <a:lnTo>
                      <a:pt x="135" y="1144"/>
                    </a:lnTo>
                    <a:lnTo>
                      <a:pt x="122" y="1164"/>
                    </a:lnTo>
                    <a:lnTo>
                      <a:pt x="109" y="1188"/>
                    </a:lnTo>
                    <a:lnTo>
                      <a:pt x="103" y="1201"/>
                    </a:lnTo>
                    <a:lnTo>
                      <a:pt x="98" y="1213"/>
                    </a:lnTo>
                    <a:lnTo>
                      <a:pt x="94" y="1224"/>
                    </a:lnTo>
                    <a:lnTo>
                      <a:pt x="92" y="1234"/>
                    </a:lnTo>
                    <a:lnTo>
                      <a:pt x="92" y="1234"/>
                    </a:lnTo>
                    <a:lnTo>
                      <a:pt x="91" y="1238"/>
                    </a:lnTo>
                    <a:lnTo>
                      <a:pt x="90" y="1241"/>
                    </a:lnTo>
                    <a:lnTo>
                      <a:pt x="88" y="1244"/>
                    </a:lnTo>
                    <a:lnTo>
                      <a:pt x="85" y="1246"/>
                    </a:lnTo>
                    <a:lnTo>
                      <a:pt x="79" y="1250"/>
                    </a:lnTo>
                    <a:lnTo>
                      <a:pt x="73" y="1251"/>
                    </a:lnTo>
                    <a:lnTo>
                      <a:pt x="73" y="1251"/>
                    </a:lnTo>
                    <a:close/>
                  </a:path>
                </a:pathLst>
              </a:custGeom>
              <a:grpFill/>
              <a:ln w="9525">
                <a:solidFill>
                  <a:schemeClr val="tx1">
                    <a:lumMod val="85000"/>
                    <a:lumOff val="15000"/>
                  </a:schemeClr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pPr marL="0" marR="0" lvl="0" indent="0" defTabSz="121880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399" b="0" i="0" u="none" strike="noStrike" kern="0" cap="none" spc="0" normalizeH="0" baseline="0" noProof="0" dirty="0">
                  <a:ln>
                    <a:noFill/>
                  </a:ln>
                  <a:solidFill>
                    <a:srgbClr val="605448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68" name="chenying0907 415">
                <a:extLst>
                  <a:ext uri="{FF2B5EF4-FFF2-40B4-BE49-F238E27FC236}">
                    <a16:creationId xmlns="" xmlns:a16="http://schemas.microsoft.com/office/drawing/2014/main" id="{928A2242-ADBE-42B9-9D46-8B9EFD7468E4}"/>
                  </a:ext>
                </a:extLst>
              </p:cNvPr>
              <p:cNvSpPr/>
              <p:nvPr/>
            </p:nvSpPr>
            <p:spPr bwMode="auto">
              <a:xfrm>
                <a:off x="5618163" y="3146425"/>
                <a:ext cx="193675" cy="657225"/>
              </a:xfrm>
              <a:custGeom>
                <a:avLst/>
                <a:gdLst/>
                <a:ahLst/>
                <a:cxnLst>
                  <a:cxn ang="0">
                    <a:pos x="29" y="1241"/>
                  </a:cxn>
                  <a:cxn ang="0">
                    <a:pos x="21" y="1231"/>
                  </a:cxn>
                  <a:cxn ang="0">
                    <a:pos x="22" y="1216"/>
                  </a:cxn>
                  <a:cxn ang="0">
                    <a:pos x="37" y="1201"/>
                  </a:cxn>
                  <a:cxn ang="0">
                    <a:pos x="66" y="1186"/>
                  </a:cxn>
                  <a:cxn ang="0">
                    <a:pos x="125" y="1154"/>
                  </a:cxn>
                  <a:cxn ang="0">
                    <a:pos x="154" y="1122"/>
                  </a:cxn>
                  <a:cxn ang="0">
                    <a:pos x="200" y="1069"/>
                  </a:cxn>
                  <a:cxn ang="0">
                    <a:pos x="251" y="1009"/>
                  </a:cxn>
                  <a:cxn ang="0">
                    <a:pos x="273" y="965"/>
                  </a:cxn>
                  <a:cxn ang="0">
                    <a:pos x="314" y="827"/>
                  </a:cxn>
                  <a:cxn ang="0">
                    <a:pos x="325" y="757"/>
                  </a:cxn>
                  <a:cxn ang="0">
                    <a:pos x="330" y="644"/>
                  </a:cxn>
                  <a:cxn ang="0">
                    <a:pos x="324" y="570"/>
                  </a:cxn>
                  <a:cxn ang="0">
                    <a:pos x="305" y="434"/>
                  </a:cxn>
                  <a:cxn ang="0">
                    <a:pos x="288" y="354"/>
                  </a:cxn>
                  <a:cxn ang="0">
                    <a:pos x="257" y="277"/>
                  </a:cxn>
                  <a:cxn ang="0">
                    <a:pos x="238" y="239"/>
                  </a:cxn>
                  <a:cxn ang="0">
                    <a:pos x="207" y="198"/>
                  </a:cxn>
                  <a:cxn ang="0">
                    <a:pos x="187" y="173"/>
                  </a:cxn>
                  <a:cxn ang="0">
                    <a:pos x="167" y="148"/>
                  </a:cxn>
                  <a:cxn ang="0">
                    <a:pos x="132" y="123"/>
                  </a:cxn>
                  <a:cxn ang="0">
                    <a:pos x="63" y="65"/>
                  </a:cxn>
                  <a:cxn ang="0">
                    <a:pos x="13" y="39"/>
                  </a:cxn>
                  <a:cxn ang="0">
                    <a:pos x="1" y="27"/>
                  </a:cxn>
                  <a:cxn ang="0">
                    <a:pos x="1" y="13"/>
                  </a:cxn>
                  <a:cxn ang="0">
                    <a:pos x="8" y="2"/>
                  </a:cxn>
                  <a:cxn ang="0">
                    <a:pos x="23" y="1"/>
                  </a:cxn>
                  <a:cxn ang="0">
                    <a:pos x="34" y="9"/>
                  </a:cxn>
                  <a:cxn ang="0">
                    <a:pos x="64" y="23"/>
                  </a:cxn>
                  <a:cxn ang="0">
                    <a:pos x="139" y="80"/>
                  </a:cxn>
                  <a:cxn ang="0">
                    <a:pos x="178" y="111"/>
                  </a:cxn>
                  <a:cxn ang="0">
                    <a:pos x="234" y="172"/>
                  </a:cxn>
                  <a:cxn ang="0">
                    <a:pos x="281" y="244"/>
                  </a:cxn>
                  <a:cxn ang="0">
                    <a:pos x="313" y="317"/>
                  </a:cxn>
                  <a:cxn ang="0">
                    <a:pos x="342" y="432"/>
                  </a:cxn>
                  <a:cxn ang="0">
                    <a:pos x="356" y="550"/>
                  </a:cxn>
                  <a:cxn ang="0">
                    <a:pos x="366" y="650"/>
                  </a:cxn>
                  <a:cxn ang="0">
                    <a:pos x="364" y="730"/>
                  </a:cxn>
                  <a:cxn ang="0">
                    <a:pos x="361" y="791"/>
                  </a:cxn>
                  <a:cxn ang="0">
                    <a:pos x="348" y="839"/>
                  </a:cxn>
                  <a:cxn ang="0">
                    <a:pos x="325" y="927"/>
                  </a:cxn>
                  <a:cxn ang="0">
                    <a:pos x="304" y="984"/>
                  </a:cxn>
                  <a:cxn ang="0">
                    <a:pos x="258" y="1059"/>
                  </a:cxn>
                  <a:cxn ang="0">
                    <a:pos x="192" y="1135"/>
                  </a:cxn>
                  <a:cxn ang="0">
                    <a:pos x="170" y="1160"/>
                  </a:cxn>
                  <a:cxn ang="0">
                    <a:pos x="132" y="1196"/>
                  </a:cxn>
                  <a:cxn ang="0">
                    <a:pos x="104" y="1207"/>
                  </a:cxn>
                  <a:cxn ang="0">
                    <a:pos x="65" y="1224"/>
                  </a:cxn>
                  <a:cxn ang="0">
                    <a:pos x="53" y="1235"/>
                  </a:cxn>
                  <a:cxn ang="0">
                    <a:pos x="39" y="1244"/>
                  </a:cxn>
                </a:cxnLst>
                <a:rect l="0" t="0" r="r" b="b"/>
                <a:pathLst>
                  <a:path w="366" h="1244">
                    <a:moveTo>
                      <a:pt x="39" y="1244"/>
                    </a:moveTo>
                    <a:lnTo>
                      <a:pt x="39" y="1244"/>
                    </a:lnTo>
                    <a:lnTo>
                      <a:pt x="34" y="1243"/>
                    </a:lnTo>
                    <a:lnTo>
                      <a:pt x="29" y="1241"/>
                    </a:lnTo>
                    <a:lnTo>
                      <a:pt x="25" y="1238"/>
                    </a:lnTo>
                    <a:lnTo>
                      <a:pt x="22" y="1234"/>
                    </a:lnTo>
                    <a:lnTo>
                      <a:pt x="22" y="1234"/>
                    </a:lnTo>
                    <a:lnTo>
                      <a:pt x="21" y="1231"/>
                    </a:lnTo>
                    <a:lnTo>
                      <a:pt x="20" y="1227"/>
                    </a:lnTo>
                    <a:lnTo>
                      <a:pt x="20" y="1222"/>
                    </a:lnTo>
                    <a:lnTo>
                      <a:pt x="22" y="1216"/>
                    </a:lnTo>
                    <a:lnTo>
                      <a:pt x="22" y="1216"/>
                    </a:lnTo>
                    <a:lnTo>
                      <a:pt x="25" y="1211"/>
                    </a:lnTo>
                    <a:lnTo>
                      <a:pt x="29" y="1207"/>
                    </a:lnTo>
                    <a:lnTo>
                      <a:pt x="33" y="1204"/>
                    </a:lnTo>
                    <a:lnTo>
                      <a:pt x="37" y="1201"/>
                    </a:lnTo>
                    <a:lnTo>
                      <a:pt x="48" y="1195"/>
                    </a:lnTo>
                    <a:lnTo>
                      <a:pt x="59" y="1190"/>
                    </a:lnTo>
                    <a:lnTo>
                      <a:pt x="66" y="1186"/>
                    </a:lnTo>
                    <a:lnTo>
                      <a:pt x="66" y="1186"/>
                    </a:lnTo>
                    <a:lnTo>
                      <a:pt x="91" y="1175"/>
                    </a:lnTo>
                    <a:lnTo>
                      <a:pt x="103" y="1169"/>
                    </a:lnTo>
                    <a:lnTo>
                      <a:pt x="115" y="1162"/>
                    </a:lnTo>
                    <a:lnTo>
                      <a:pt x="125" y="1154"/>
                    </a:lnTo>
                    <a:lnTo>
                      <a:pt x="135" y="1145"/>
                    </a:lnTo>
                    <a:lnTo>
                      <a:pt x="145" y="1135"/>
                    </a:lnTo>
                    <a:lnTo>
                      <a:pt x="154" y="1122"/>
                    </a:lnTo>
                    <a:lnTo>
                      <a:pt x="154" y="1122"/>
                    </a:lnTo>
                    <a:lnTo>
                      <a:pt x="165" y="1108"/>
                    </a:lnTo>
                    <a:lnTo>
                      <a:pt x="177" y="1095"/>
                    </a:lnTo>
                    <a:lnTo>
                      <a:pt x="200" y="1069"/>
                    </a:lnTo>
                    <a:lnTo>
                      <a:pt x="200" y="1069"/>
                    </a:lnTo>
                    <a:lnTo>
                      <a:pt x="218" y="1050"/>
                    </a:lnTo>
                    <a:lnTo>
                      <a:pt x="236" y="1030"/>
                    </a:lnTo>
                    <a:lnTo>
                      <a:pt x="244" y="1020"/>
                    </a:lnTo>
                    <a:lnTo>
                      <a:pt x="251" y="1009"/>
                    </a:lnTo>
                    <a:lnTo>
                      <a:pt x="258" y="997"/>
                    </a:lnTo>
                    <a:lnTo>
                      <a:pt x="263" y="985"/>
                    </a:lnTo>
                    <a:lnTo>
                      <a:pt x="263" y="985"/>
                    </a:lnTo>
                    <a:lnTo>
                      <a:pt x="273" y="965"/>
                    </a:lnTo>
                    <a:lnTo>
                      <a:pt x="280" y="946"/>
                    </a:lnTo>
                    <a:lnTo>
                      <a:pt x="293" y="905"/>
                    </a:lnTo>
                    <a:lnTo>
                      <a:pt x="305" y="866"/>
                    </a:lnTo>
                    <a:lnTo>
                      <a:pt x="314" y="827"/>
                    </a:lnTo>
                    <a:lnTo>
                      <a:pt x="314" y="827"/>
                    </a:lnTo>
                    <a:lnTo>
                      <a:pt x="319" y="804"/>
                    </a:lnTo>
                    <a:lnTo>
                      <a:pt x="323" y="780"/>
                    </a:lnTo>
                    <a:lnTo>
                      <a:pt x="325" y="757"/>
                    </a:lnTo>
                    <a:lnTo>
                      <a:pt x="327" y="734"/>
                    </a:lnTo>
                    <a:lnTo>
                      <a:pt x="330" y="711"/>
                    </a:lnTo>
                    <a:lnTo>
                      <a:pt x="330" y="689"/>
                    </a:lnTo>
                    <a:lnTo>
                      <a:pt x="330" y="644"/>
                    </a:lnTo>
                    <a:lnTo>
                      <a:pt x="330" y="644"/>
                    </a:lnTo>
                    <a:lnTo>
                      <a:pt x="328" y="619"/>
                    </a:lnTo>
                    <a:lnTo>
                      <a:pt x="327" y="595"/>
                    </a:lnTo>
                    <a:lnTo>
                      <a:pt x="324" y="570"/>
                    </a:lnTo>
                    <a:lnTo>
                      <a:pt x="322" y="545"/>
                    </a:lnTo>
                    <a:lnTo>
                      <a:pt x="315" y="496"/>
                    </a:lnTo>
                    <a:lnTo>
                      <a:pt x="307" y="447"/>
                    </a:lnTo>
                    <a:lnTo>
                      <a:pt x="305" y="434"/>
                    </a:lnTo>
                    <a:lnTo>
                      <a:pt x="305" y="434"/>
                    </a:lnTo>
                    <a:lnTo>
                      <a:pt x="298" y="394"/>
                    </a:lnTo>
                    <a:lnTo>
                      <a:pt x="293" y="374"/>
                    </a:lnTo>
                    <a:lnTo>
                      <a:pt x="288" y="354"/>
                    </a:lnTo>
                    <a:lnTo>
                      <a:pt x="282" y="333"/>
                    </a:lnTo>
                    <a:lnTo>
                      <a:pt x="275" y="314"/>
                    </a:lnTo>
                    <a:lnTo>
                      <a:pt x="267" y="295"/>
                    </a:lnTo>
                    <a:lnTo>
                      <a:pt x="257" y="277"/>
                    </a:lnTo>
                    <a:lnTo>
                      <a:pt x="257" y="277"/>
                    </a:lnTo>
                    <a:lnTo>
                      <a:pt x="246" y="256"/>
                    </a:lnTo>
                    <a:lnTo>
                      <a:pt x="246" y="256"/>
                    </a:lnTo>
                    <a:lnTo>
                      <a:pt x="238" y="239"/>
                    </a:lnTo>
                    <a:lnTo>
                      <a:pt x="229" y="224"/>
                    </a:lnTo>
                    <a:lnTo>
                      <a:pt x="219" y="210"/>
                    </a:lnTo>
                    <a:lnTo>
                      <a:pt x="213" y="203"/>
                    </a:lnTo>
                    <a:lnTo>
                      <a:pt x="207" y="198"/>
                    </a:lnTo>
                    <a:lnTo>
                      <a:pt x="207" y="198"/>
                    </a:lnTo>
                    <a:lnTo>
                      <a:pt x="201" y="193"/>
                    </a:lnTo>
                    <a:lnTo>
                      <a:pt x="196" y="187"/>
                    </a:lnTo>
                    <a:lnTo>
                      <a:pt x="187" y="173"/>
                    </a:lnTo>
                    <a:lnTo>
                      <a:pt x="187" y="173"/>
                    </a:lnTo>
                    <a:lnTo>
                      <a:pt x="181" y="165"/>
                    </a:lnTo>
                    <a:lnTo>
                      <a:pt x="175" y="157"/>
                    </a:lnTo>
                    <a:lnTo>
                      <a:pt x="167" y="148"/>
                    </a:lnTo>
                    <a:lnTo>
                      <a:pt x="160" y="143"/>
                    </a:lnTo>
                    <a:lnTo>
                      <a:pt x="160" y="143"/>
                    </a:lnTo>
                    <a:lnTo>
                      <a:pt x="146" y="133"/>
                    </a:lnTo>
                    <a:lnTo>
                      <a:pt x="132" y="123"/>
                    </a:lnTo>
                    <a:lnTo>
                      <a:pt x="105" y="100"/>
                    </a:lnTo>
                    <a:lnTo>
                      <a:pt x="105" y="100"/>
                    </a:lnTo>
                    <a:lnTo>
                      <a:pt x="85" y="82"/>
                    </a:lnTo>
                    <a:lnTo>
                      <a:pt x="63" y="65"/>
                    </a:lnTo>
                    <a:lnTo>
                      <a:pt x="52" y="57"/>
                    </a:lnTo>
                    <a:lnTo>
                      <a:pt x="39" y="50"/>
                    </a:lnTo>
                    <a:lnTo>
                      <a:pt x="27" y="44"/>
                    </a:lnTo>
                    <a:lnTo>
                      <a:pt x="13" y="39"/>
                    </a:lnTo>
                    <a:lnTo>
                      <a:pt x="13" y="39"/>
                    </a:lnTo>
                    <a:lnTo>
                      <a:pt x="8" y="37"/>
                    </a:lnTo>
                    <a:lnTo>
                      <a:pt x="4" y="33"/>
                    </a:lnTo>
                    <a:lnTo>
                      <a:pt x="1" y="27"/>
                    </a:lnTo>
                    <a:lnTo>
                      <a:pt x="0" y="21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1" y="13"/>
                    </a:lnTo>
                    <a:lnTo>
                      <a:pt x="2" y="9"/>
                    </a:lnTo>
                    <a:lnTo>
                      <a:pt x="4" y="6"/>
                    </a:lnTo>
                    <a:lnTo>
                      <a:pt x="6" y="4"/>
                    </a:lnTo>
                    <a:lnTo>
                      <a:pt x="8" y="2"/>
                    </a:lnTo>
                    <a:lnTo>
                      <a:pt x="11" y="1"/>
                    </a:lnTo>
                    <a:lnTo>
                      <a:pt x="19" y="0"/>
                    </a:lnTo>
                    <a:lnTo>
                      <a:pt x="19" y="0"/>
                    </a:lnTo>
                    <a:lnTo>
                      <a:pt x="23" y="1"/>
                    </a:lnTo>
                    <a:lnTo>
                      <a:pt x="27" y="2"/>
                    </a:lnTo>
                    <a:lnTo>
                      <a:pt x="31" y="4"/>
                    </a:lnTo>
                    <a:lnTo>
                      <a:pt x="33" y="7"/>
                    </a:lnTo>
                    <a:lnTo>
                      <a:pt x="34" y="9"/>
                    </a:lnTo>
                    <a:lnTo>
                      <a:pt x="36" y="9"/>
                    </a:lnTo>
                    <a:lnTo>
                      <a:pt x="36" y="9"/>
                    </a:lnTo>
                    <a:lnTo>
                      <a:pt x="51" y="15"/>
                    </a:lnTo>
                    <a:lnTo>
                      <a:pt x="64" y="23"/>
                    </a:lnTo>
                    <a:lnTo>
                      <a:pt x="77" y="32"/>
                    </a:lnTo>
                    <a:lnTo>
                      <a:pt x="90" y="40"/>
                    </a:lnTo>
                    <a:lnTo>
                      <a:pt x="115" y="60"/>
                    </a:lnTo>
                    <a:lnTo>
                      <a:pt x="139" y="80"/>
                    </a:lnTo>
                    <a:lnTo>
                      <a:pt x="139" y="80"/>
                    </a:lnTo>
                    <a:lnTo>
                      <a:pt x="158" y="96"/>
                    </a:lnTo>
                    <a:lnTo>
                      <a:pt x="178" y="111"/>
                    </a:lnTo>
                    <a:lnTo>
                      <a:pt x="178" y="111"/>
                    </a:lnTo>
                    <a:lnTo>
                      <a:pt x="193" y="125"/>
                    </a:lnTo>
                    <a:lnTo>
                      <a:pt x="208" y="139"/>
                    </a:lnTo>
                    <a:lnTo>
                      <a:pt x="222" y="156"/>
                    </a:lnTo>
                    <a:lnTo>
                      <a:pt x="234" y="172"/>
                    </a:lnTo>
                    <a:lnTo>
                      <a:pt x="247" y="190"/>
                    </a:lnTo>
                    <a:lnTo>
                      <a:pt x="258" y="208"/>
                    </a:lnTo>
                    <a:lnTo>
                      <a:pt x="281" y="244"/>
                    </a:lnTo>
                    <a:lnTo>
                      <a:pt x="281" y="244"/>
                    </a:lnTo>
                    <a:lnTo>
                      <a:pt x="290" y="262"/>
                    </a:lnTo>
                    <a:lnTo>
                      <a:pt x="299" y="281"/>
                    </a:lnTo>
                    <a:lnTo>
                      <a:pt x="307" y="298"/>
                    </a:lnTo>
                    <a:lnTo>
                      <a:pt x="313" y="317"/>
                    </a:lnTo>
                    <a:lnTo>
                      <a:pt x="319" y="335"/>
                    </a:lnTo>
                    <a:lnTo>
                      <a:pt x="325" y="355"/>
                    </a:lnTo>
                    <a:lnTo>
                      <a:pt x="335" y="393"/>
                    </a:lnTo>
                    <a:lnTo>
                      <a:pt x="342" y="432"/>
                    </a:lnTo>
                    <a:lnTo>
                      <a:pt x="347" y="472"/>
                    </a:lnTo>
                    <a:lnTo>
                      <a:pt x="352" y="511"/>
                    </a:lnTo>
                    <a:lnTo>
                      <a:pt x="356" y="550"/>
                    </a:lnTo>
                    <a:lnTo>
                      <a:pt x="356" y="550"/>
                    </a:lnTo>
                    <a:lnTo>
                      <a:pt x="364" y="615"/>
                    </a:lnTo>
                    <a:lnTo>
                      <a:pt x="364" y="615"/>
                    </a:lnTo>
                    <a:lnTo>
                      <a:pt x="365" y="633"/>
                    </a:lnTo>
                    <a:lnTo>
                      <a:pt x="366" y="650"/>
                    </a:lnTo>
                    <a:lnTo>
                      <a:pt x="365" y="686"/>
                    </a:lnTo>
                    <a:lnTo>
                      <a:pt x="365" y="686"/>
                    </a:lnTo>
                    <a:lnTo>
                      <a:pt x="364" y="723"/>
                    </a:lnTo>
                    <a:lnTo>
                      <a:pt x="364" y="730"/>
                    </a:lnTo>
                    <a:lnTo>
                      <a:pt x="364" y="730"/>
                    </a:lnTo>
                    <a:lnTo>
                      <a:pt x="364" y="751"/>
                    </a:lnTo>
                    <a:lnTo>
                      <a:pt x="363" y="770"/>
                    </a:lnTo>
                    <a:lnTo>
                      <a:pt x="361" y="791"/>
                    </a:lnTo>
                    <a:lnTo>
                      <a:pt x="358" y="800"/>
                    </a:lnTo>
                    <a:lnTo>
                      <a:pt x="355" y="810"/>
                    </a:lnTo>
                    <a:lnTo>
                      <a:pt x="355" y="810"/>
                    </a:lnTo>
                    <a:lnTo>
                      <a:pt x="348" y="839"/>
                    </a:lnTo>
                    <a:lnTo>
                      <a:pt x="341" y="868"/>
                    </a:lnTo>
                    <a:lnTo>
                      <a:pt x="341" y="868"/>
                    </a:lnTo>
                    <a:lnTo>
                      <a:pt x="334" y="897"/>
                    </a:lnTo>
                    <a:lnTo>
                      <a:pt x="325" y="927"/>
                    </a:lnTo>
                    <a:lnTo>
                      <a:pt x="316" y="956"/>
                    </a:lnTo>
                    <a:lnTo>
                      <a:pt x="310" y="971"/>
                    </a:lnTo>
                    <a:lnTo>
                      <a:pt x="304" y="984"/>
                    </a:lnTo>
                    <a:lnTo>
                      <a:pt x="304" y="984"/>
                    </a:lnTo>
                    <a:lnTo>
                      <a:pt x="294" y="1004"/>
                    </a:lnTo>
                    <a:lnTo>
                      <a:pt x="283" y="1022"/>
                    </a:lnTo>
                    <a:lnTo>
                      <a:pt x="271" y="1041"/>
                    </a:lnTo>
                    <a:lnTo>
                      <a:pt x="258" y="1059"/>
                    </a:lnTo>
                    <a:lnTo>
                      <a:pt x="244" y="1078"/>
                    </a:lnTo>
                    <a:lnTo>
                      <a:pt x="228" y="1097"/>
                    </a:lnTo>
                    <a:lnTo>
                      <a:pt x="211" y="1115"/>
                    </a:lnTo>
                    <a:lnTo>
                      <a:pt x="192" y="1135"/>
                    </a:lnTo>
                    <a:lnTo>
                      <a:pt x="192" y="1135"/>
                    </a:lnTo>
                    <a:lnTo>
                      <a:pt x="181" y="1147"/>
                    </a:lnTo>
                    <a:lnTo>
                      <a:pt x="170" y="1160"/>
                    </a:lnTo>
                    <a:lnTo>
                      <a:pt x="170" y="1160"/>
                    </a:lnTo>
                    <a:lnTo>
                      <a:pt x="161" y="1171"/>
                    </a:lnTo>
                    <a:lnTo>
                      <a:pt x="151" y="1181"/>
                    </a:lnTo>
                    <a:lnTo>
                      <a:pt x="139" y="1191"/>
                    </a:lnTo>
                    <a:lnTo>
                      <a:pt x="132" y="1196"/>
                    </a:lnTo>
                    <a:lnTo>
                      <a:pt x="124" y="1200"/>
                    </a:lnTo>
                    <a:lnTo>
                      <a:pt x="124" y="1200"/>
                    </a:lnTo>
                    <a:lnTo>
                      <a:pt x="116" y="1203"/>
                    </a:lnTo>
                    <a:lnTo>
                      <a:pt x="104" y="1207"/>
                    </a:lnTo>
                    <a:lnTo>
                      <a:pt x="104" y="1207"/>
                    </a:lnTo>
                    <a:lnTo>
                      <a:pt x="87" y="1213"/>
                    </a:lnTo>
                    <a:lnTo>
                      <a:pt x="71" y="1221"/>
                    </a:lnTo>
                    <a:lnTo>
                      <a:pt x="65" y="1224"/>
                    </a:lnTo>
                    <a:lnTo>
                      <a:pt x="60" y="1228"/>
                    </a:lnTo>
                    <a:lnTo>
                      <a:pt x="56" y="1231"/>
                    </a:lnTo>
                    <a:lnTo>
                      <a:pt x="53" y="1235"/>
                    </a:lnTo>
                    <a:lnTo>
                      <a:pt x="53" y="1235"/>
                    </a:lnTo>
                    <a:lnTo>
                      <a:pt x="50" y="1240"/>
                    </a:lnTo>
                    <a:lnTo>
                      <a:pt x="47" y="1242"/>
                    </a:lnTo>
                    <a:lnTo>
                      <a:pt x="42" y="1243"/>
                    </a:lnTo>
                    <a:lnTo>
                      <a:pt x="39" y="1244"/>
                    </a:lnTo>
                    <a:lnTo>
                      <a:pt x="39" y="1244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9525">
                <a:solidFill>
                  <a:schemeClr val="tx1">
                    <a:lumMod val="85000"/>
                    <a:lumOff val="15000"/>
                  </a:schemeClr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pPr marL="0" marR="0" lvl="0" indent="0" defTabSz="121880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399" b="0" i="0" u="none" strike="noStrike" kern="0" cap="none" spc="0" normalizeH="0" baseline="0" noProof="0" dirty="0">
                  <a:ln>
                    <a:noFill/>
                  </a:ln>
                  <a:solidFill>
                    <a:srgbClr val="605448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sp>
        <p:nvSpPr>
          <p:cNvPr id="192" name="Rectangle 42">
            <a:extLst>
              <a:ext uri="{FF2B5EF4-FFF2-40B4-BE49-F238E27FC236}">
                <a16:creationId xmlns="" xmlns:a16="http://schemas.microsoft.com/office/drawing/2014/main" id="{4715C61B-3EAD-4A4B-B43A-B2A18CCAD0FD}"/>
              </a:ext>
            </a:extLst>
          </p:cNvPr>
          <p:cNvSpPr/>
          <p:nvPr/>
        </p:nvSpPr>
        <p:spPr>
          <a:xfrm>
            <a:off x="6946491" y="2893093"/>
            <a:ext cx="3371329" cy="4939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defTabSz="866943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单击添加详细文字说明，或复制文本黏贴自此右键只保留文字单击添加</a:t>
            </a:r>
          </a:p>
        </p:txBody>
      </p:sp>
      <p:sp>
        <p:nvSpPr>
          <p:cNvPr id="193" name="TextBox 43">
            <a:extLst>
              <a:ext uri="{FF2B5EF4-FFF2-40B4-BE49-F238E27FC236}">
                <a16:creationId xmlns="" xmlns:a16="http://schemas.microsoft.com/office/drawing/2014/main" id="{35A37341-2482-4F61-9C80-C203117B10DE}"/>
              </a:ext>
            </a:extLst>
          </p:cNvPr>
          <p:cNvSpPr txBox="1"/>
          <p:nvPr/>
        </p:nvSpPr>
        <p:spPr>
          <a:xfrm>
            <a:off x="6946492" y="2559342"/>
            <a:ext cx="1447512" cy="26904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866943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cs typeface="+mn-ea"/>
                <a:sym typeface="+mn-lt"/>
              </a:rPr>
              <a:t>请替换文字内容</a:t>
            </a:r>
            <a:endParaRPr lang="en-GB" sz="1600" b="1" dirty="0">
              <a:cs typeface="+mn-ea"/>
              <a:sym typeface="+mn-lt"/>
            </a:endParaRPr>
          </a:p>
        </p:txBody>
      </p:sp>
      <p:sp>
        <p:nvSpPr>
          <p:cNvPr id="194" name="Rectangle 42">
            <a:extLst>
              <a:ext uri="{FF2B5EF4-FFF2-40B4-BE49-F238E27FC236}">
                <a16:creationId xmlns="" xmlns:a16="http://schemas.microsoft.com/office/drawing/2014/main" id="{F4A4696F-8275-4AAD-BA65-78F3AE396D7B}"/>
              </a:ext>
            </a:extLst>
          </p:cNvPr>
          <p:cNvSpPr/>
          <p:nvPr/>
        </p:nvSpPr>
        <p:spPr>
          <a:xfrm>
            <a:off x="5068061" y="4684200"/>
            <a:ext cx="3371329" cy="4939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 defTabSz="866943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单击添加详细文字说明，或复制文本黏贴自此右键只保留文字单击添加</a:t>
            </a:r>
          </a:p>
        </p:txBody>
      </p:sp>
      <p:sp>
        <p:nvSpPr>
          <p:cNvPr id="195" name="TextBox 43">
            <a:extLst>
              <a:ext uri="{FF2B5EF4-FFF2-40B4-BE49-F238E27FC236}">
                <a16:creationId xmlns="" xmlns:a16="http://schemas.microsoft.com/office/drawing/2014/main" id="{FD417D7D-6785-4220-A817-B3EFC0B47522}"/>
              </a:ext>
            </a:extLst>
          </p:cNvPr>
          <p:cNvSpPr txBox="1"/>
          <p:nvPr/>
        </p:nvSpPr>
        <p:spPr>
          <a:xfrm>
            <a:off x="6991879" y="4350449"/>
            <a:ext cx="1447511" cy="26904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 defTabSz="866943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cs typeface="+mn-ea"/>
                <a:sym typeface="+mn-lt"/>
              </a:rPr>
              <a:t>请替换文字内容</a:t>
            </a:r>
            <a:endParaRPr lang="en-GB" sz="1600" b="1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59456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12">
            <a:extLst>
              <a:ext uri="{FF2B5EF4-FFF2-40B4-BE49-F238E27FC236}">
                <a16:creationId xmlns="" xmlns:a16="http://schemas.microsoft.com/office/drawing/2014/main" id="{AE35C2B7-BAF7-483F-BD48-E5DB705624E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565112" y="1213382"/>
            <a:ext cx="3061777" cy="507015"/>
          </a:xfrm>
          <a:prstGeom prst="roundRect">
            <a:avLst>
              <a:gd name="adj" fmla="val 0"/>
            </a:avLst>
          </a:prstGeom>
          <a:solidFill>
            <a:srgbClr val="FFC000"/>
          </a:solidFill>
          <a:ln w="28575">
            <a:solidFill>
              <a:srgbClr val="6B4C0E"/>
            </a:solidFill>
          </a:ln>
        </p:spPr>
        <p:txBody>
          <a:bodyPr wrap="square" rtlCol="0" anchor="ctr" anchorCtr="1">
            <a:noAutofit/>
          </a:bodyPr>
          <a:lstStyle/>
          <a:p>
            <a:pPr algn="ctr"/>
            <a:r>
              <a:rPr lang="zh-CN" altLang="en-US" sz="3600" dirty="0">
                <a:cs typeface="+mn-ea"/>
                <a:sym typeface="+mn-lt"/>
              </a:rPr>
              <a:t>教学说课</a:t>
            </a:r>
          </a:p>
        </p:txBody>
      </p:sp>
      <p:sp>
        <p:nvSpPr>
          <p:cNvPr id="3" name="任意多边形 2">
            <a:extLst>
              <a:ext uri="{FF2B5EF4-FFF2-40B4-BE49-F238E27FC236}">
                <a16:creationId xmlns="" xmlns:a16="http://schemas.microsoft.com/office/drawing/2014/main" id="{306E989A-5C0D-4089-9E03-6B25EDEE1D34}"/>
              </a:ext>
            </a:extLst>
          </p:cNvPr>
          <p:cNvSpPr/>
          <p:nvPr/>
        </p:nvSpPr>
        <p:spPr>
          <a:xfrm>
            <a:off x="4793997" y="2388181"/>
            <a:ext cx="5295958" cy="2656080"/>
          </a:xfrm>
          <a:custGeom>
            <a:avLst/>
            <a:gdLst>
              <a:gd name="connsiteX0" fmla="*/ 6111936 w 6416813"/>
              <a:gd name="connsiteY0" fmla="*/ 519638 h 3001581"/>
              <a:gd name="connsiteX1" fmla="*/ 3290358 w 6416813"/>
              <a:gd name="connsiteY1" fmla="*/ 23250 h 3001581"/>
              <a:gd name="connsiteX2" fmla="*/ 103021 w 6416813"/>
              <a:gd name="connsiteY2" fmla="*/ 1029090 h 3001581"/>
              <a:gd name="connsiteX3" fmla="*/ 769227 w 6416813"/>
              <a:gd name="connsiteY3" fmla="*/ 2531318 h 3001581"/>
              <a:gd name="connsiteX4" fmla="*/ 272838 w 6416813"/>
              <a:gd name="connsiteY4" fmla="*/ 3001581 h 3001581"/>
              <a:gd name="connsiteX5" fmla="*/ 1539936 w 6416813"/>
              <a:gd name="connsiteY5" fmla="*/ 2688072 h 3001581"/>
              <a:gd name="connsiteX6" fmla="*/ 5824553 w 6416813"/>
              <a:gd name="connsiteY6" fmla="*/ 2648884 h 3001581"/>
              <a:gd name="connsiteX7" fmla="*/ 6111936 w 6416813"/>
              <a:gd name="connsiteY7" fmla="*/ 519638 h 3001581"/>
              <a:gd name="connsiteX0-1" fmla="*/ 6111936 w 6416813"/>
              <a:gd name="connsiteY0-2" fmla="*/ 519638 h 3001581"/>
              <a:gd name="connsiteX1-3" fmla="*/ 3290358 w 6416813"/>
              <a:gd name="connsiteY1-4" fmla="*/ 23250 h 3001581"/>
              <a:gd name="connsiteX2-5" fmla="*/ 103021 w 6416813"/>
              <a:gd name="connsiteY2-6" fmla="*/ 1029090 h 3001581"/>
              <a:gd name="connsiteX3-7" fmla="*/ 769227 w 6416813"/>
              <a:gd name="connsiteY3-8" fmla="*/ 2531318 h 3001581"/>
              <a:gd name="connsiteX4-9" fmla="*/ 272838 w 6416813"/>
              <a:gd name="connsiteY4-10" fmla="*/ 3001581 h 3001581"/>
              <a:gd name="connsiteX5-11" fmla="*/ 1539936 w 6416813"/>
              <a:gd name="connsiteY5-12" fmla="*/ 2688072 h 3001581"/>
              <a:gd name="connsiteX6-13" fmla="*/ 5824553 w 6416813"/>
              <a:gd name="connsiteY6-14" fmla="*/ 2648884 h 3001581"/>
              <a:gd name="connsiteX7-15" fmla="*/ 6111936 w 6416813"/>
              <a:gd name="connsiteY7-16" fmla="*/ 519638 h 3001581"/>
              <a:gd name="connsiteX0-17" fmla="*/ 6111936 w 6416813"/>
              <a:gd name="connsiteY0-18" fmla="*/ 519638 h 3001581"/>
              <a:gd name="connsiteX1-19" fmla="*/ 3290358 w 6416813"/>
              <a:gd name="connsiteY1-20" fmla="*/ 23250 h 3001581"/>
              <a:gd name="connsiteX2-21" fmla="*/ 103021 w 6416813"/>
              <a:gd name="connsiteY2-22" fmla="*/ 1029090 h 3001581"/>
              <a:gd name="connsiteX3-23" fmla="*/ 769227 w 6416813"/>
              <a:gd name="connsiteY3-24" fmla="*/ 2531318 h 3001581"/>
              <a:gd name="connsiteX4-25" fmla="*/ 272838 w 6416813"/>
              <a:gd name="connsiteY4-26" fmla="*/ 3001581 h 3001581"/>
              <a:gd name="connsiteX5-27" fmla="*/ 1539936 w 6416813"/>
              <a:gd name="connsiteY5-28" fmla="*/ 2688072 h 3001581"/>
              <a:gd name="connsiteX6-29" fmla="*/ 5824553 w 6416813"/>
              <a:gd name="connsiteY6-30" fmla="*/ 2648884 h 3001581"/>
              <a:gd name="connsiteX7-31" fmla="*/ 6111936 w 6416813"/>
              <a:gd name="connsiteY7-32" fmla="*/ 519638 h 3001581"/>
              <a:gd name="connsiteX0-33" fmla="*/ 6072123 w 6377000"/>
              <a:gd name="connsiteY0-34" fmla="*/ 519638 h 3001581"/>
              <a:gd name="connsiteX1-35" fmla="*/ 3250545 w 6377000"/>
              <a:gd name="connsiteY1-36" fmla="*/ 23250 h 3001581"/>
              <a:gd name="connsiteX2-37" fmla="*/ 63208 w 6377000"/>
              <a:gd name="connsiteY2-38" fmla="*/ 1029090 h 3001581"/>
              <a:gd name="connsiteX3-39" fmla="*/ 729414 w 6377000"/>
              <a:gd name="connsiteY3-40" fmla="*/ 2531318 h 3001581"/>
              <a:gd name="connsiteX4-41" fmla="*/ 233025 w 6377000"/>
              <a:gd name="connsiteY4-42" fmla="*/ 3001581 h 3001581"/>
              <a:gd name="connsiteX5-43" fmla="*/ 1500123 w 6377000"/>
              <a:gd name="connsiteY5-44" fmla="*/ 2688072 h 3001581"/>
              <a:gd name="connsiteX6-45" fmla="*/ 5784740 w 6377000"/>
              <a:gd name="connsiteY6-46" fmla="*/ 2648884 h 3001581"/>
              <a:gd name="connsiteX7-47" fmla="*/ 6072123 w 6377000"/>
              <a:gd name="connsiteY7-48" fmla="*/ 519638 h 3001581"/>
              <a:gd name="connsiteX0-49" fmla="*/ 6202752 w 6463800"/>
              <a:gd name="connsiteY0-50" fmla="*/ 673348 h 2985474"/>
              <a:gd name="connsiteX1-51" fmla="*/ 3250545 w 6463800"/>
              <a:gd name="connsiteY1-52" fmla="*/ 7143 h 2985474"/>
              <a:gd name="connsiteX2-53" fmla="*/ 63208 w 6463800"/>
              <a:gd name="connsiteY2-54" fmla="*/ 1012983 h 2985474"/>
              <a:gd name="connsiteX3-55" fmla="*/ 729414 w 6463800"/>
              <a:gd name="connsiteY3-56" fmla="*/ 2515211 h 2985474"/>
              <a:gd name="connsiteX4-57" fmla="*/ 233025 w 6463800"/>
              <a:gd name="connsiteY4-58" fmla="*/ 2985474 h 2985474"/>
              <a:gd name="connsiteX5-59" fmla="*/ 1500123 w 6463800"/>
              <a:gd name="connsiteY5-60" fmla="*/ 2671965 h 2985474"/>
              <a:gd name="connsiteX6-61" fmla="*/ 5784740 w 6463800"/>
              <a:gd name="connsiteY6-62" fmla="*/ 2632777 h 2985474"/>
              <a:gd name="connsiteX7-63" fmla="*/ 6202752 w 6463800"/>
              <a:gd name="connsiteY7-64" fmla="*/ 673348 h 2985474"/>
              <a:gd name="connsiteX0-65" fmla="*/ 6202752 w 6463800"/>
              <a:gd name="connsiteY0-66" fmla="*/ 673348 h 3037725"/>
              <a:gd name="connsiteX1-67" fmla="*/ 3250545 w 6463800"/>
              <a:gd name="connsiteY1-68" fmla="*/ 7143 h 3037725"/>
              <a:gd name="connsiteX2-69" fmla="*/ 63208 w 6463800"/>
              <a:gd name="connsiteY2-70" fmla="*/ 1012983 h 3037725"/>
              <a:gd name="connsiteX3-71" fmla="*/ 729414 w 6463800"/>
              <a:gd name="connsiteY3-72" fmla="*/ 2515211 h 3037725"/>
              <a:gd name="connsiteX4-73" fmla="*/ 533471 w 6463800"/>
              <a:gd name="connsiteY4-74" fmla="*/ 3037725 h 3037725"/>
              <a:gd name="connsiteX5-75" fmla="*/ 1500123 w 6463800"/>
              <a:gd name="connsiteY5-76" fmla="*/ 2671965 h 3037725"/>
              <a:gd name="connsiteX6-77" fmla="*/ 5784740 w 6463800"/>
              <a:gd name="connsiteY6-78" fmla="*/ 2632777 h 3037725"/>
              <a:gd name="connsiteX7-79" fmla="*/ 6202752 w 6463800"/>
              <a:gd name="connsiteY7-80" fmla="*/ 673348 h 3037725"/>
              <a:gd name="connsiteX0-81" fmla="*/ 6202752 w 6399662"/>
              <a:gd name="connsiteY0-82" fmla="*/ 673568 h 3037945"/>
              <a:gd name="connsiteX1-83" fmla="*/ 3250545 w 6399662"/>
              <a:gd name="connsiteY1-84" fmla="*/ 7363 h 3037945"/>
              <a:gd name="connsiteX2-85" fmla="*/ 63208 w 6399662"/>
              <a:gd name="connsiteY2-86" fmla="*/ 1013203 h 3037945"/>
              <a:gd name="connsiteX3-87" fmla="*/ 729414 w 6399662"/>
              <a:gd name="connsiteY3-88" fmla="*/ 2515431 h 3037945"/>
              <a:gd name="connsiteX4-89" fmla="*/ 533471 w 6399662"/>
              <a:gd name="connsiteY4-90" fmla="*/ 3037945 h 3037945"/>
              <a:gd name="connsiteX5-91" fmla="*/ 1500123 w 6399662"/>
              <a:gd name="connsiteY5-92" fmla="*/ 2672185 h 3037945"/>
              <a:gd name="connsiteX6-93" fmla="*/ 5614923 w 6399662"/>
              <a:gd name="connsiteY6-94" fmla="*/ 2698311 h 3037945"/>
              <a:gd name="connsiteX7-95" fmla="*/ 6202752 w 6399662"/>
              <a:gd name="connsiteY7-96" fmla="*/ 673568 h 3037945"/>
              <a:gd name="connsiteX0-97" fmla="*/ 6202752 w 6427727"/>
              <a:gd name="connsiteY0-98" fmla="*/ 673568 h 3037945"/>
              <a:gd name="connsiteX1-99" fmla="*/ 3250545 w 6427727"/>
              <a:gd name="connsiteY1-100" fmla="*/ 7363 h 3037945"/>
              <a:gd name="connsiteX2-101" fmla="*/ 63208 w 6427727"/>
              <a:gd name="connsiteY2-102" fmla="*/ 1013203 h 3037945"/>
              <a:gd name="connsiteX3-103" fmla="*/ 729414 w 6427727"/>
              <a:gd name="connsiteY3-104" fmla="*/ 2515431 h 3037945"/>
              <a:gd name="connsiteX4-105" fmla="*/ 533471 w 6427727"/>
              <a:gd name="connsiteY4-106" fmla="*/ 3037945 h 3037945"/>
              <a:gd name="connsiteX5-107" fmla="*/ 1500123 w 6427727"/>
              <a:gd name="connsiteY5-108" fmla="*/ 2672185 h 3037945"/>
              <a:gd name="connsiteX6-109" fmla="*/ 5614923 w 6427727"/>
              <a:gd name="connsiteY6-110" fmla="*/ 2698311 h 3037945"/>
              <a:gd name="connsiteX7-111" fmla="*/ 6202752 w 6427727"/>
              <a:gd name="connsiteY7-112" fmla="*/ 673568 h 3037945"/>
              <a:gd name="connsiteX0-113" fmla="*/ 6202752 w 6427727"/>
              <a:gd name="connsiteY0-114" fmla="*/ 666268 h 3030645"/>
              <a:gd name="connsiteX1-115" fmla="*/ 3250545 w 6427727"/>
              <a:gd name="connsiteY1-116" fmla="*/ 63 h 3030645"/>
              <a:gd name="connsiteX2-117" fmla="*/ 63208 w 6427727"/>
              <a:gd name="connsiteY2-118" fmla="*/ 1005903 h 3030645"/>
              <a:gd name="connsiteX3-119" fmla="*/ 729414 w 6427727"/>
              <a:gd name="connsiteY3-120" fmla="*/ 2508131 h 3030645"/>
              <a:gd name="connsiteX4-121" fmla="*/ 533471 w 6427727"/>
              <a:gd name="connsiteY4-122" fmla="*/ 3030645 h 3030645"/>
              <a:gd name="connsiteX5-123" fmla="*/ 1500123 w 6427727"/>
              <a:gd name="connsiteY5-124" fmla="*/ 2664885 h 3030645"/>
              <a:gd name="connsiteX6-125" fmla="*/ 5614923 w 6427727"/>
              <a:gd name="connsiteY6-126" fmla="*/ 2691011 h 3030645"/>
              <a:gd name="connsiteX7-127" fmla="*/ 6202752 w 6427727"/>
              <a:gd name="connsiteY7-128" fmla="*/ 666268 h 3030645"/>
              <a:gd name="connsiteX0-129" fmla="*/ 6202752 w 6445028"/>
              <a:gd name="connsiteY0-130" fmla="*/ 666309 h 3030686"/>
              <a:gd name="connsiteX1-131" fmla="*/ 3250545 w 6445028"/>
              <a:gd name="connsiteY1-132" fmla="*/ 104 h 3030686"/>
              <a:gd name="connsiteX2-133" fmla="*/ 63208 w 6445028"/>
              <a:gd name="connsiteY2-134" fmla="*/ 1005944 h 3030686"/>
              <a:gd name="connsiteX3-135" fmla="*/ 729414 w 6445028"/>
              <a:gd name="connsiteY3-136" fmla="*/ 2508172 h 3030686"/>
              <a:gd name="connsiteX4-137" fmla="*/ 533471 w 6445028"/>
              <a:gd name="connsiteY4-138" fmla="*/ 3030686 h 3030686"/>
              <a:gd name="connsiteX5-139" fmla="*/ 1500123 w 6445028"/>
              <a:gd name="connsiteY5-140" fmla="*/ 2664926 h 3030686"/>
              <a:gd name="connsiteX6-141" fmla="*/ 5614923 w 6445028"/>
              <a:gd name="connsiteY6-142" fmla="*/ 2691052 h 3030686"/>
              <a:gd name="connsiteX7-143" fmla="*/ 6202752 w 6445028"/>
              <a:gd name="connsiteY7-144" fmla="*/ 666309 h 3030686"/>
            </a:gdLst>
            <a:ahLst/>
            <a:cxnLst>
              <a:cxn ang="0">
                <a:pos x="connsiteX0-129" y="connsiteY0-130"/>
              </a:cxn>
              <a:cxn ang="0">
                <a:pos x="connsiteX1-131" y="connsiteY1-132"/>
              </a:cxn>
              <a:cxn ang="0">
                <a:pos x="connsiteX2-133" y="connsiteY2-134"/>
              </a:cxn>
              <a:cxn ang="0">
                <a:pos x="connsiteX3-135" y="connsiteY3-136"/>
              </a:cxn>
              <a:cxn ang="0">
                <a:pos x="connsiteX4-137" y="connsiteY4-138"/>
              </a:cxn>
              <a:cxn ang="0">
                <a:pos x="connsiteX5-139" y="connsiteY5-140"/>
              </a:cxn>
              <a:cxn ang="0">
                <a:pos x="connsiteX6-141" y="connsiteY6-142"/>
              </a:cxn>
              <a:cxn ang="0">
                <a:pos x="connsiteX7-143" y="connsiteY7-144"/>
              </a:cxn>
            </a:cxnLst>
            <a:rect l="l" t="t" r="r" b="b"/>
            <a:pathLst>
              <a:path w="6445028" h="3030686">
                <a:moveTo>
                  <a:pt x="6202752" y="666309"/>
                </a:moveTo>
                <a:cubicBezTo>
                  <a:pt x="5769501" y="126378"/>
                  <a:pt x="4286865" y="-4250"/>
                  <a:pt x="3250545" y="104"/>
                </a:cubicBezTo>
                <a:cubicBezTo>
                  <a:pt x="2214225" y="4458"/>
                  <a:pt x="365830" y="169922"/>
                  <a:pt x="63208" y="1005944"/>
                </a:cubicBezTo>
                <a:cubicBezTo>
                  <a:pt x="-239414" y="1841966"/>
                  <a:pt x="637974" y="2244738"/>
                  <a:pt x="729414" y="2508172"/>
                </a:cubicBezTo>
                <a:lnTo>
                  <a:pt x="533471" y="3030686"/>
                </a:lnTo>
                <a:lnTo>
                  <a:pt x="1500123" y="2664926"/>
                </a:lnTo>
                <a:cubicBezTo>
                  <a:pt x="2242529" y="2749835"/>
                  <a:pt x="4713586" y="2919652"/>
                  <a:pt x="5614923" y="2691052"/>
                </a:cubicBezTo>
                <a:cubicBezTo>
                  <a:pt x="6516260" y="2462452"/>
                  <a:pt x="6636003" y="1206240"/>
                  <a:pt x="6202752" y="666309"/>
                </a:cubicBezTo>
                <a:close/>
              </a:path>
            </a:pathLst>
          </a:custGeom>
          <a:noFill/>
          <a:ln w="25400" cap="rnd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37D2F6C7-57C6-4BF8-8CC9-C1E1DF935DD3}"/>
              </a:ext>
            </a:extLst>
          </p:cNvPr>
          <p:cNvGrpSpPr/>
          <p:nvPr/>
        </p:nvGrpSpPr>
        <p:grpSpPr>
          <a:xfrm>
            <a:off x="1607031" y="2390615"/>
            <a:ext cx="2773572" cy="3230981"/>
            <a:chOff x="4427538" y="929668"/>
            <a:chExt cx="3333750" cy="3753458"/>
          </a:xfrm>
        </p:grpSpPr>
        <p:sp>
          <p:nvSpPr>
            <p:cNvPr id="5" name="Freeform 5">
              <a:extLst>
                <a:ext uri="{FF2B5EF4-FFF2-40B4-BE49-F238E27FC236}">
                  <a16:creationId xmlns="" xmlns:a16="http://schemas.microsoft.com/office/drawing/2014/main" id="{49315A25-86F3-432C-81FA-16E9BAEFCEFF}"/>
                </a:ext>
              </a:extLst>
            </p:cNvPr>
            <p:cNvSpPr/>
            <p:nvPr/>
          </p:nvSpPr>
          <p:spPr bwMode="auto">
            <a:xfrm>
              <a:off x="5026026" y="1547813"/>
              <a:ext cx="2144713" cy="2363788"/>
            </a:xfrm>
            <a:custGeom>
              <a:avLst/>
              <a:gdLst>
                <a:gd name="T0" fmla="*/ 518 w 570"/>
                <a:gd name="T1" fmla="*/ 231 h 629"/>
                <a:gd name="T2" fmla="*/ 454 w 570"/>
                <a:gd name="T3" fmla="*/ 271 h 629"/>
                <a:gd name="T4" fmla="*/ 496 w 570"/>
                <a:gd name="T5" fmla="*/ 135 h 629"/>
                <a:gd name="T6" fmla="*/ 393 w 570"/>
                <a:gd name="T7" fmla="*/ 205 h 629"/>
                <a:gd name="T8" fmla="*/ 326 w 570"/>
                <a:gd name="T9" fmla="*/ 264 h 629"/>
                <a:gd name="T10" fmla="*/ 474 w 570"/>
                <a:gd name="T11" fmla="*/ 89 h 629"/>
                <a:gd name="T12" fmla="*/ 385 w 570"/>
                <a:gd name="T13" fmla="*/ 100 h 629"/>
                <a:gd name="T14" fmla="*/ 322 w 570"/>
                <a:gd name="T15" fmla="*/ 156 h 629"/>
                <a:gd name="T16" fmla="*/ 401 w 570"/>
                <a:gd name="T17" fmla="*/ 66 h 629"/>
                <a:gd name="T18" fmla="*/ 279 w 570"/>
                <a:gd name="T19" fmla="*/ 80 h 629"/>
                <a:gd name="T20" fmla="*/ 223 w 570"/>
                <a:gd name="T21" fmla="*/ 103 h 629"/>
                <a:gd name="T22" fmla="*/ 280 w 570"/>
                <a:gd name="T23" fmla="*/ 61 h 629"/>
                <a:gd name="T24" fmla="*/ 212 w 570"/>
                <a:gd name="T25" fmla="*/ 33 h 629"/>
                <a:gd name="T26" fmla="*/ 78 w 570"/>
                <a:gd name="T27" fmla="*/ 109 h 629"/>
                <a:gd name="T28" fmla="*/ 29 w 570"/>
                <a:gd name="T29" fmla="*/ 198 h 629"/>
                <a:gd name="T30" fmla="*/ 35 w 570"/>
                <a:gd name="T31" fmla="*/ 232 h 629"/>
                <a:gd name="T32" fmla="*/ 42 w 570"/>
                <a:gd name="T33" fmla="*/ 311 h 629"/>
                <a:gd name="T34" fmla="*/ 20 w 570"/>
                <a:gd name="T35" fmla="*/ 366 h 629"/>
                <a:gd name="T36" fmla="*/ 73 w 570"/>
                <a:gd name="T37" fmla="*/ 388 h 629"/>
                <a:gd name="T38" fmla="*/ 178 w 570"/>
                <a:gd name="T39" fmla="*/ 311 h 629"/>
                <a:gd name="T40" fmla="*/ 102 w 570"/>
                <a:gd name="T41" fmla="*/ 390 h 629"/>
                <a:gd name="T42" fmla="*/ 92 w 570"/>
                <a:gd name="T43" fmla="*/ 469 h 629"/>
                <a:gd name="T44" fmla="*/ 196 w 570"/>
                <a:gd name="T45" fmla="*/ 407 h 629"/>
                <a:gd name="T46" fmla="*/ 265 w 570"/>
                <a:gd name="T47" fmla="*/ 373 h 629"/>
                <a:gd name="T48" fmla="*/ 196 w 570"/>
                <a:gd name="T49" fmla="*/ 450 h 629"/>
                <a:gd name="T50" fmla="*/ 179 w 570"/>
                <a:gd name="T51" fmla="*/ 542 h 629"/>
                <a:gd name="T52" fmla="*/ 261 w 570"/>
                <a:gd name="T53" fmla="*/ 489 h 629"/>
                <a:gd name="T54" fmla="*/ 270 w 570"/>
                <a:gd name="T55" fmla="*/ 506 h 629"/>
                <a:gd name="T56" fmla="*/ 208 w 570"/>
                <a:gd name="T57" fmla="*/ 588 h 629"/>
                <a:gd name="T58" fmla="*/ 303 w 570"/>
                <a:gd name="T59" fmla="*/ 597 h 629"/>
                <a:gd name="T60" fmla="*/ 332 w 570"/>
                <a:gd name="T61" fmla="*/ 603 h 629"/>
                <a:gd name="T62" fmla="*/ 406 w 570"/>
                <a:gd name="T63" fmla="*/ 554 h 629"/>
                <a:gd name="T64" fmla="*/ 430 w 570"/>
                <a:gd name="T65" fmla="*/ 535 h 629"/>
                <a:gd name="T66" fmla="*/ 504 w 570"/>
                <a:gd name="T67" fmla="*/ 444 h 629"/>
                <a:gd name="T68" fmla="*/ 549 w 570"/>
                <a:gd name="T69" fmla="*/ 342 h 629"/>
                <a:gd name="T70" fmla="*/ 563 w 570"/>
                <a:gd name="T71" fmla="*/ 266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70" h="629">
                  <a:moveTo>
                    <a:pt x="558" y="231"/>
                  </a:moveTo>
                  <a:cubicBezTo>
                    <a:pt x="547" y="219"/>
                    <a:pt x="530" y="221"/>
                    <a:pt x="518" y="231"/>
                  </a:cubicBezTo>
                  <a:cubicBezTo>
                    <a:pt x="477" y="265"/>
                    <a:pt x="437" y="300"/>
                    <a:pt x="395" y="332"/>
                  </a:cubicBezTo>
                  <a:cubicBezTo>
                    <a:pt x="415" y="313"/>
                    <a:pt x="434" y="292"/>
                    <a:pt x="454" y="271"/>
                  </a:cubicBezTo>
                  <a:cubicBezTo>
                    <a:pt x="482" y="243"/>
                    <a:pt x="510" y="213"/>
                    <a:pt x="528" y="177"/>
                  </a:cubicBezTo>
                  <a:cubicBezTo>
                    <a:pt x="539" y="156"/>
                    <a:pt x="521" y="127"/>
                    <a:pt x="496" y="135"/>
                  </a:cubicBezTo>
                  <a:cubicBezTo>
                    <a:pt x="475" y="142"/>
                    <a:pt x="458" y="154"/>
                    <a:pt x="441" y="168"/>
                  </a:cubicBezTo>
                  <a:cubicBezTo>
                    <a:pt x="425" y="180"/>
                    <a:pt x="408" y="191"/>
                    <a:pt x="393" y="205"/>
                  </a:cubicBezTo>
                  <a:cubicBezTo>
                    <a:pt x="377" y="218"/>
                    <a:pt x="364" y="234"/>
                    <a:pt x="349" y="247"/>
                  </a:cubicBezTo>
                  <a:cubicBezTo>
                    <a:pt x="342" y="253"/>
                    <a:pt x="334" y="259"/>
                    <a:pt x="326" y="264"/>
                  </a:cubicBezTo>
                  <a:cubicBezTo>
                    <a:pt x="353" y="239"/>
                    <a:pt x="378" y="210"/>
                    <a:pt x="407" y="186"/>
                  </a:cubicBezTo>
                  <a:cubicBezTo>
                    <a:pt x="437" y="160"/>
                    <a:pt x="471" y="131"/>
                    <a:pt x="474" y="89"/>
                  </a:cubicBezTo>
                  <a:cubicBezTo>
                    <a:pt x="475" y="66"/>
                    <a:pt x="448" y="54"/>
                    <a:pt x="430" y="64"/>
                  </a:cubicBezTo>
                  <a:cubicBezTo>
                    <a:pt x="413" y="73"/>
                    <a:pt x="399" y="87"/>
                    <a:pt x="385" y="100"/>
                  </a:cubicBezTo>
                  <a:cubicBezTo>
                    <a:pt x="369" y="115"/>
                    <a:pt x="353" y="130"/>
                    <a:pt x="336" y="144"/>
                  </a:cubicBezTo>
                  <a:cubicBezTo>
                    <a:pt x="331" y="148"/>
                    <a:pt x="326" y="152"/>
                    <a:pt x="322" y="156"/>
                  </a:cubicBezTo>
                  <a:cubicBezTo>
                    <a:pt x="323" y="155"/>
                    <a:pt x="323" y="154"/>
                    <a:pt x="324" y="153"/>
                  </a:cubicBezTo>
                  <a:cubicBezTo>
                    <a:pt x="351" y="125"/>
                    <a:pt x="374" y="93"/>
                    <a:pt x="401" y="66"/>
                  </a:cubicBezTo>
                  <a:cubicBezTo>
                    <a:pt x="423" y="43"/>
                    <a:pt x="393" y="1"/>
                    <a:pt x="366" y="21"/>
                  </a:cubicBezTo>
                  <a:cubicBezTo>
                    <a:pt x="337" y="41"/>
                    <a:pt x="309" y="62"/>
                    <a:pt x="279" y="80"/>
                  </a:cubicBezTo>
                  <a:cubicBezTo>
                    <a:pt x="256" y="95"/>
                    <a:pt x="232" y="107"/>
                    <a:pt x="208" y="119"/>
                  </a:cubicBezTo>
                  <a:cubicBezTo>
                    <a:pt x="213" y="113"/>
                    <a:pt x="218" y="108"/>
                    <a:pt x="223" y="103"/>
                  </a:cubicBezTo>
                  <a:cubicBezTo>
                    <a:pt x="229" y="96"/>
                    <a:pt x="236" y="88"/>
                    <a:pt x="244" y="81"/>
                  </a:cubicBezTo>
                  <a:cubicBezTo>
                    <a:pt x="256" y="75"/>
                    <a:pt x="268" y="69"/>
                    <a:pt x="280" y="61"/>
                  </a:cubicBezTo>
                  <a:cubicBezTo>
                    <a:pt x="306" y="42"/>
                    <a:pt x="291" y="0"/>
                    <a:pt x="257" y="8"/>
                  </a:cubicBezTo>
                  <a:cubicBezTo>
                    <a:pt x="240" y="12"/>
                    <a:pt x="225" y="22"/>
                    <a:pt x="212" y="33"/>
                  </a:cubicBezTo>
                  <a:cubicBezTo>
                    <a:pt x="187" y="45"/>
                    <a:pt x="161" y="54"/>
                    <a:pt x="138" y="68"/>
                  </a:cubicBezTo>
                  <a:cubicBezTo>
                    <a:pt x="116" y="79"/>
                    <a:pt x="97" y="94"/>
                    <a:pt x="78" y="109"/>
                  </a:cubicBezTo>
                  <a:cubicBezTo>
                    <a:pt x="59" y="123"/>
                    <a:pt x="47" y="142"/>
                    <a:pt x="29" y="157"/>
                  </a:cubicBezTo>
                  <a:cubicBezTo>
                    <a:pt x="17" y="167"/>
                    <a:pt x="19" y="187"/>
                    <a:pt x="29" y="198"/>
                  </a:cubicBezTo>
                  <a:cubicBezTo>
                    <a:pt x="36" y="205"/>
                    <a:pt x="45" y="207"/>
                    <a:pt x="54" y="205"/>
                  </a:cubicBezTo>
                  <a:cubicBezTo>
                    <a:pt x="48" y="215"/>
                    <a:pt x="42" y="224"/>
                    <a:pt x="35" y="232"/>
                  </a:cubicBezTo>
                  <a:cubicBezTo>
                    <a:pt x="23" y="245"/>
                    <a:pt x="11" y="258"/>
                    <a:pt x="7" y="275"/>
                  </a:cubicBezTo>
                  <a:cubicBezTo>
                    <a:pt x="0" y="298"/>
                    <a:pt x="21" y="314"/>
                    <a:pt x="42" y="311"/>
                  </a:cubicBezTo>
                  <a:cubicBezTo>
                    <a:pt x="46" y="310"/>
                    <a:pt x="49" y="309"/>
                    <a:pt x="52" y="308"/>
                  </a:cubicBezTo>
                  <a:cubicBezTo>
                    <a:pt x="39" y="326"/>
                    <a:pt x="28" y="345"/>
                    <a:pt x="20" y="366"/>
                  </a:cubicBezTo>
                  <a:cubicBezTo>
                    <a:pt x="15" y="378"/>
                    <a:pt x="23" y="392"/>
                    <a:pt x="33" y="398"/>
                  </a:cubicBezTo>
                  <a:cubicBezTo>
                    <a:pt x="47" y="407"/>
                    <a:pt x="64" y="401"/>
                    <a:pt x="73" y="388"/>
                  </a:cubicBezTo>
                  <a:cubicBezTo>
                    <a:pt x="93" y="358"/>
                    <a:pt x="122" y="337"/>
                    <a:pt x="155" y="321"/>
                  </a:cubicBezTo>
                  <a:cubicBezTo>
                    <a:pt x="162" y="317"/>
                    <a:pt x="170" y="314"/>
                    <a:pt x="178" y="311"/>
                  </a:cubicBezTo>
                  <a:cubicBezTo>
                    <a:pt x="167" y="323"/>
                    <a:pt x="157" y="337"/>
                    <a:pt x="146" y="349"/>
                  </a:cubicBezTo>
                  <a:cubicBezTo>
                    <a:pt x="134" y="364"/>
                    <a:pt x="118" y="379"/>
                    <a:pt x="102" y="390"/>
                  </a:cubicBezTo>
                  <a:cubicBezTo>
                    <a:pt x="87" y="400"/>
                    <a:pt x="68" y="410"/>
                    <a:pt x="59" y="427"/>
                  </a:cubicBezTo>
                  <a:cubicBezTo>
                    <a:pt x="48" y="450"/>
                    <a:pt x="67" y="476"/>
                    <a:pt x="92" y="469"/>
                  </a:cubicBezTo>
                  <a:cubicBezTo>
                    <a:pt x="112" y="465"/>
                    <a:pt x="127" y="451"/>
                    <a:pt x="142" y="438"/>
                  </a:cubicBezTo>
                  <a:cubicBezTo>
                    <a:pt x="158" y="426"/>
                    <a:pt x="178" y="417"/>
                    <a:pt x="196" y="407"/>
                  </a:cubicBezTo>
                  <a:cubicBezTo>
                    <a:pt x="216" y="397"/>
                    <a:pt x="237" y="388"/>
                    <a:pt x="258" y="377"/>
                  </a:cubicBezTo>
                  <a:cubicBezTo>
                    <a:pt x="260" y="376"/>
                    <a:pt x="263" y="375"/>
                    <a:pt x="265" y="373"/>
                  </a:cubicBezTo>
                  <a:cubicBezTo>
                    <a:pt x="255" y="384"/>
                    <a:pt x="245" y="394"/>
                    <a:pt x="236" y="405"/>
                  </a:cubicBezTo>
                  <a:cubicBezTo>
                    <a:pt x="223" y="421"/>
                    <a:pt x="210" y="436"/>
                    <a:pt x="196" y="450"/>
                  </a:cubicBezTo>
                  <a:cubicBezTo>
                    <a:pt x="180" y="465"/>
                    <a:pt x="164" y="477"/>
                    <a:pt x="150" y="493"/>
                  </a:cubicBezTo>
                  <a:cubicBezTo>
                    <a:pt x="131" y="516"/>
                    <a:pt x="150" y="546"/>
                    <a:pt x="179" y="542"/>
                  </a:cubicBezTo>
                  <a:cubicBezTo>
                    <a:pt x="193" y="539"/>
                    <a:pt x="204" y="525"/>
                    <a:pt x="211" y="519"/>
                  </a:cubicBezTo>
                  <a:cubicBezTo>
                    <a:pt x="227" y="508"/>
                    <a:pt x="244" y="498"/>
                    <a:pt x="261" y="489"/>
                  </a:cubicBezTo>
                  <a:cubicBezTo>
                    <a:pt x="279" y="479"/>
                    <a:pt x="298" y="468"/>
                    <a:pt x="316" y="457"/>
                  </a:cubicBezTo>
                  <a:cubicBezTo>
                    <a:pt x="300" y="473"/>
                    <a:pt x="286" y="490"/>
                    <a:pt x="270" y="506"/>
                  </a:cubicBezTo>
                  <a:cubicBezTo>
                    <a:pt x="258" y="517"/>
                    <a:pt x="247" y="531"/>
                    <a:pt x="236" y="543"/>
                  </a:cubicBezTo>
                  <a:cubicBezTo>
                    <a:pt x="225" y="557"/>
                    <a:pt x="214" y="571"/>
                    <a:pt x="208" y="588"/>
                  </a:cubicBezTo>
                  <a:cubicBezTo>
                    <a:pt x="204" y="602"/>
                    <a:pt x="214" y="620"/>
                    <a:pt x="229" y="623"/>
                  </a:cubicBezTo>
                  <a:cubicBezTo>
                    <a:pt x="256" y="629"/>
                    <a:pt x="281" y="611"/>
                    <a:pt x="303" y="597"/>
                  </a:cubicBezTo>
                  <a:cubicBezTo>
                    <a:pt x="310" y="592"/>
                    <a:pt x="317" y="588"/>
                    <a:pt x="324" y="583"/>
                  </a:cubicBezTo>
                  <a:cubicBezTo>
                    <a:pt x="324" y="590"/>
                    <a:pt x="326" y="597"/>
                    <a:pt x="332" y="603"/>
                  </a:cubicBezTo>
                  <a:cubicBezTo>
                    <a:pt x="343" y="614"/>
                    <a:pt x="363" y="615"/>
                    <a:pt x="373" y="603"/>
                  </a:cubicBezTo>
                  <a:cubicBezTo>
                    <a:pt x="386" y="588"/>
                    <a:pt x="401" y="574"/>
                    <a:pt x="406" y="554"/>
                  </a:cubicBezTo>
                  <a:cubicBezTo>
                    <a:pt x="407" y="550"/>
                    <a:pt x="407" y="547"/>
                    <a:pt x="407" y="543"/>
                  </a:cubicBezTo>
                  <a:cubicBezTo>
                    <a:pt x="415" y="544"/>
                    <a:pt x="423" y="541"/>
                    <a:pt x="430" y="535"/>
                  </a:cubicBezTo>
                  <a:cubicBezTo>
                    <a:pt x="444" y="523"/>
                    <a:pt x="457" y="511"/>
                    <a:pt x="469" y="497"/>
                  </a:cubicBezTo>
                  <a:cubicBezTo>
                    <a:pt x="483" y="481"/>
                    <a:pt x="494" y="462"/>
                    <a:pt x="504" y="444"/>
                  </a:cubicBezTo>
                  <a:cubicBezTo>
                    <a:pt x="514" y="427"/>
                    <a:pt x="523" y="413"/>
                    <a:pt x="536" y="400"/>
                  </a:cubicBezTo>
                  <a:cubicBezTo>
                    <a:pt x="553" y="383"/>
                    <a:pt x="558" y="364"/>
                    <a:pt x="549" y="342"/>
                  </a:cubicBezTo>
                  <a:cubicBezTo>
                    <a:pt x="544" y="332"/>
                    <a:pt x="527" y="325"/>
                    <a:pt x="516" y="329"/>
                  </a:cubicBezTo>
                  <a:cubicBezTo>
                    <a:pt x="533" y="309"/>
                    <a:pt x="549" y="288"/>
                    <a:pt x="563" y="266"/>
                  </a:cubicBezTo>
                  <a:cubicBezTo>
                    <a:pt x="570" y="255"/>
                    <a:pt x="567" y="240"/>
                    <a:pt x="558" y="231"/>
                  </a:cubicBezTo>
                  <a:close/>
                </a:path>
              </a:pathLst>
            </a:custGeom>
            <a:solidFill>
              <a:srgbClr val="FFD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Freeform 6">
              <a:extLst>
                <a:ext uri="{FF2B5EF4-FFF2-40B4-BE49-F238E27FC236}">
                  <a16:creationId xmlns="" xmlns:a16="http://schemas.microsoft.com/office/drawing/2014/main" id="{6260E373-D059-4F7B-9FD7-7CBF7C46BE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62588" y="2581276"/>
              <a:ext cx="1274763" cy="1308100"/>
            </a:xfrm>
            <a:custGeom>
              <a:avLst/>
              <a:gdLst>
                <a:gd name="T0" fmla="*/ 275 w 339"/>
                <a:gd name="T1" fmla="*/ 103 h 348"/>
                <a:gd name="T2" fmla="*/ 261 w 339"/>
                <a:gd name="T3" fmla="*/ 119 h 348"/>
                <a:gd name="T4" fmla="*/ 256 w 339"/>
                <a:gd name="T5" fmla="*/ 55 h 348"/>
                <a:gd name="T6" fmla="*/ 214 w 339"/>
                <a:gd name="T7" fmla="*/ 32 h 348"/>
                <a:gd name="T8" fmla="*/ 151 w 339"/>
                <a:gd name="T9" fmla="*/ 73 h 348"/>
                <a:gd name="T10" fmla="*/ 161 w 339"/>
                <a:gd name="T11" fmla="*/ 56 h 348"/>
                <a:gd name="T12" fmla="*/ 111 w 339"/>
                <a:gd name="T13" fmla="*/ 46 h 348"/>
                <a:gd name="T14" fmla="*/ 86 w 339"/>
                <a:gd name="T15" fmla="*/ 100 h 348"/>
                <a:gd name="T16" fmla="*/ 74 w 339"/>
                <a:gd name="T17" fmla="*/ 103 h 348"/>
                <a:gd name="T18" fmla="*/ 49 w 339"/>
                <a:gd name="T19" fmla="*/ 132 h 348"/>
                <a:gd name="T20" fmla="*/ 67 w 339"/>
                <a:gd name="T21" fmla="*/ 154 h 348"/>
                <a:gd name="T22" fmla="*/ 102 w 339"/>
                <a:gd name="T23" fmla="*/ 239 h 348"/>
                <a:gd name="T24" fmla="*/ 131 w 339"/>
                <a:gd name="T25" fmla="*/ 333 h 348"/>
                <a:gd name="T26" fmla="*/ 117 w 339"/>
                <a:gd name="T27" fmla="*/ 205 h 348"/>
                <a:gd name="T28" fmla="*/ 83 w 339"/>
                <a:gd name="T29" fmla="*/ 129 h 348"/>
                <a:gd name="T30" fmla="*/ 132 w 339"/>
                <a:gd name="T31" fmla="*/ 89 h 348"/>
                <a:gd name="T32" fmla="*/ 217 w 339"/>
                <a:gd name="T33" fmla="*/ 87 h 348"/>
                <a:gd name="T34" fmla="*/ 257 w 339"/>
                <a:gd name="T35" fmla="*/ 143 h 348"/>
                <a:gd name="T36" fmla="*/ 208 w 339"/>
                <a:gd name="T37" fmla="*/ 272 h 348"/>
                <a:gd name="T38" fmla="*/ 186 w 339"/>
                <a:gd name="T39" fmla="*/ 333 h 348"/>
                <a:gd name="T40" fmla="*/ 228 w 339"/>
                <a:gd name="T41" fmla="*/ 283 h 348"/>
                <a:gd name="T42" fmla="*/ 280 w 339"/>
                <a:gd name="T43" fmla="*/ 147 h 348"/>
                <a:gd name="T44" fmla="*/ 323 w 339"/>
                <a:gd name="T45" fmla="*/ 92 h 348"/>
                <a:gd name="T46" fmla="*/ 40 w 339"/>
                <a:gd name="T47" fmla="*/ 99 h 348"/>
                <a:gd name="T48" fmla="*/ 43 w 339"/>
                <a:gd name="T49" fmla="*/ 103 h 348"/>
                <a:gd name="T50" fmla="*/ 142 w 339"/>
                <a:gd name="T51" fmla="*/ 37 h 348"/>
                <a:gd name="T52" fmla="*/ 141 w 339"/>
                <a:gd name="T53" fmla="*/ 44 h 348"/>
                <a:gd name="T54" fmla="*/ 142 w 339"/>
                <a:gd name="T55" fmla="*/ 37 h 348"/>
                <a:gd name="T56" fmla="*/ 235 w 339"/>
                <a:gd name="T57" fmla="*/ 43 h 348"/>
                <a:gd name="T58" fmla="*/ 234 w 339"/>
                <a:gd name="T59" fmla="*/ 46 h 348"/>
                <a:gd name="T60" fmla="*/ 300 w 339"/>
                <a:gd name="T61" fmla="*/ 115 h 348"/>
                <a:gd name="T62" fmla="*/ 296 w 339"/>
                <a:gd name="T63" fmla="*/ 112 h 348"/>
                <a:gd name="T64" fmla="*/ 304 w 339"/>
                <a:gd name="T65" fmla="*/ 108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39" h="348">
                  <a:moveTo>
                    <a:pt x="323" y="92"/>
                  </a:moveTo>
                  <a:cubicBezTo>
                    <a:pt x="308" y="65"/>
                    <a:pt x="286" y="83"/>
                    <a:pt x="275" y="103"/>
                  </a:cubicBezTo>
                  <a:cubicBezTo>
                    <a:pt x="272" y="109"/>
                    <a:pt x="269" y="115"/>
                    <a:pt x="266" y="121"/>
                  </a:cubicBezTo>
                  <a:cubicBezTo>
                    <a:pt x="264" y="121"/>
                    <a:pt x="263" y="120"/>
                    <a:pt x="261" y="119"/>
                  </a:cubicBezTo>
                  <a:cubicBezTo>
                    <a:pt x="249" y="111"/>
                    <a:pt x="242" y="94"/>
                    <a:pt x="238" y="76"/>
                  </a:cubicBezTo>
                  <a:cubicBezTo>
                    <a:pt x="246" y="71"/>
                    <a:pt x="253" y="65"/>
                    <a:pt x="256" y="55"/>
                  </a:cubicBezTo>
                  <a:cubicBezTo>
                    <a:pt x="259" y="45"/>
                    <a:pt x="260" y="25"/>
                    <a:pt x="248" y="20"/>
                  </a:cubicBezTo>
                  <a:cubicBezTo>
                    <a:pt x="236" y="15"/>
                    <a:pt x="220" y="19"/>
                    <a:pt x="214" y="32"/>
                  </a:cubicBezTo>
                  <a:cubicBezTo>
                    <a:pt x="210" y="41"/>
                    <a:pt x="210" y="52"/>
                    <a:pt x="211" y="64"/>
                  </a:cubicBezTo>
                  <a:cubicBezTo>
                    <a:pt x="193" y="73"/>
                    <a:pt x="171" y="78"/>
                    <a:pt x="151" y="73"/>
                  </a:cubicBezTo>
                  <a:cubicBezTo>
                    <a:pt x="151" y="73"/>
                    <a:pt x="150" y="73"/>
                    <a:pt x="149" y="72"/>
                  </a:cubicBezTo>
                  <a:cubicBezTo>
                    <a:pt x="154" y="67"/>
                    <a:pt x="158" y="62"/>
                    <a:pt x="161" y="56"/>
                  </a:cubicBezTo>
                  <a:cubicBezTo>
                    <a:pt x="167" y="46"/>
                    <a:pt x="169" y="27"/>
                    <a:pt x="160" y="18"/>
                  </a:cubicBezTo>
                  <a:cubicBezTo>
                    <a:pt x="141" y="0"/>
                    <a:pt x="114" y="25"/>
                    <a:pt x="111" y="46"/>
                  </a:cubicBezTo>
                  <a:cubicBezTo>
                    <a:pt x="110" y="55"/>
                    <a:pt x="113" y="64"/>
                    <a:pt x="117" y="72"/>
                  </a:cubicBezTo>
                  <a:cubicBezTo>
                    <a:pt x="107" y="82"/>
                    <a:pt x="97" y="92"/>
                    <a:pt x="86" y="100"/>
                  </a:cubicBezTo>
                  <a:cubicBezTo>
                    <a:pt x="82" y="103"/>
                    <a:pt x="79" y="105"/>
                    <a:pt x="75" y="106"/>
                  </a:cubicBezTo>
                  <a:cubicBezTo>
                    <a:pt x="75" y="105"/>
                    <a:pt x="75" y="104"/>
                    <a:pt x="74" y="103"/>
                  </a:cubicBezTo>
                  <a:cubicBezTo>
                    <a:pt x="64" y="84"/>
                    <a:pt x="32" y="62"/>
                    <a:pt x="14" y="86"/>
                  </a:cubicBezTo>
                  <a:cubicBezTo>
                    <a:pt x="0" y="105"/>
                    <a:pt x="36" y="127"/>
                    <a:pt x="49" y="132"/>
                  </a:cubicBezTo>
                  <a:cubicBezTo>
                    <a:pt x="53" y="133"/>
                    <a:pt x="57" y="134"/>
                    <a:pt x="61" y="134"/>
                  </a:cubicBezTo>
                  <a:cubicBezTo>
                    <a:pt x="63" y="141"/>
                    <a:pt x="65" y="148"/>
                    <a:pt x="67" y="154"/>
                  </a:cubicBezTo>
                  <a:cubicBezTo>
                    <a:pt x="71" y="168"/>
                    <a:pt x="79" y="180"/>
                    <a:pt x="86" y="193"/>
                  </a:cubicBezTo>
                  <a:cubicBezTo>
                    <a:pt x="94" y="207"/>
                    <a:pt x="98" y="223"/>
                    <a:pt x="102" y="239"/>
                  </a:cubicBezTo>
                  <a:cubicBezTo>
                    <a:pt x="106" y="253"/>
                    <a:pt x="112" y="267"/>
                    <a:pt x="117" y="281"/>
                  </a:cubicBezTo>
                  <a:cubicBezTo>
                    <a:pt x="123" y="298"/>
                    <a:pt x="126" y="316"/>
                    <a:pt x="131" y="333"/>
                  </a:cubicBezTo>
                  <a:cubicBezTo>
                    <a:pt x="135" y="347"/>
                    <a:pt x="157" y="341"/>
                    <a:pt x="153" y="326"/>
                  </a:cubicBezTo>
                  <a:cubicBezTo>
                    <a:pt x="141" y="286"/>
                    <a:pt x="129" y="246"/>
                    <a:pt x="117" y="205"/>
                  </a:cubicBezTo>
                  <a:cubicBezTo>
                    <a:pt x="110" y="186"/>
                    <a:pt x="98" y="171"/>
                    <a:pt x="91" y="153"/>
                  </a:cubicBezTo>
                  <a:cubicBezTo>
                    <a:pt x="88" y="145"/>
                    <a:pt x="86" y="137"/>
                    <a:pt x="83" y="129"/>
                  </a:cubicBezTo>
                  <a:cubicBezTo>
                    <a:pt x="101" y="120"/>
                    <a:pt x="118" y="103"/>
                    <a:pt x="130" y="91"/>
                  </a:cubicBezTo>
                  <a:cubicBezTo>
                    <a:pt x="131" y="90"/>
                    <a:pt x="132" y="90"/>
                    <a:pt x="132" y="89"/>
                  </a:cubicBezTo>
                  <a:cubicBezTo>
                    <a:pt x="145" y="97"/>
                    <a:pt x="160" y="98"/>
                    <a:pt x="175" y="97"/>
                  </a:cubicBezTo>
                  <a:cubicBezTo>
                    <a:pt x="190" y="97"/>
                    <a:pt x="204" y="92"/>
                    <a:pt x="217" y="87"/>
                  </a:cubicBezTo>
                  <a:cubicBezTo>
                    <a:pt x="220" y="95"/>
                    <a:pt x="223" y="102"/>
                    <a:pt x="225" y="108"/>
                  </a:cubicBezTo>
                  <a:cubicBezTo>
                    <a:pt x="232" y="123"/>
                    <a:pt x="243" y="136"/>
                    <a:pt x="257" y="143"/>
                  </a:cubicBezTo>
                  <a:cubicBezTo>
                    <a:pt x="248" y="165"/>
                    <a:pt x="241" y="187"/>
                    <a:pt x="232" y="209"/>
                  </a:cubicBezTo>
                  <a:cubicBezTo>
                    <a:pt x="225" y="230"/>
                    <a:pt x="216" y="251"/>
                    <a:pt x="208" y="272"/>
                  </a:cubicBezTo>
                  <a:cubicBezTo>
                    <a:pt x="200" y="289"/>
                    <a:pt x="191" y="305"/>
                    <a:pt x="187" y="323"/>
                  </a:cubicBezTo>
                  <a:cubicBezTo>
                    <a:pt x="186" y="326"/>
                    <a:pt x="186" y="330"/>
                    <a:pt x="186" y="333"/>
                  </a:cubicBezTo>
                  <a:cubicBezTo>
                    <a:pt x="185" y="348"/>
                    <a:pt x="208" y="348"/>
                    <a:pt x="209" y="333"/>
                  </a:cubicBezTo>
                  <a:cubicBezTo>
                    <a:pt x="210" y="316"/>
                    <a:pt x="220" y="299"/>
                    <a:pt x="228" y="283"/>
                  </a:cubicBezTo>
                  <a:cubicBezTo>
                    <a:pt x="237" y="263"/>
                    <a:pt x="245" y="242"/>
                    <a:pt x="253" y="221"/>
                  </a:cubicBezTo>
                  <a:cubicBezTo>
                    <a:pt x="262" y="196"/>
                    <a:pt x="270" y="171"/>
                    <a:pt x="280" y="147"/>
                  </a:cubicBezTo>
                  <a:cubicBezTo>
                    <a:pt x="282" y="147"/>
                    <a:pt x="283" y="146"/>
                    <a:pt x="285" y="146"/>
                  </a:cubicBezTo>
                  <a:cubicBezTo>
                    <a:pt x="309" y="141"/>
                    <a:pt x="339" y="120"/>
                    <a:pt x="323" y="92"/>
                  </a:cubicBezTo>
                  <a:close/>
                  <a:moveTo>
                    <a:pt x="39" y="99"/>
                  </a:moveTo>
                  <a:cubicBezTo>
                    <a:pt x="39" y="99"/>
                    <a:pt x="39" y="99"/>
                    <a:pt x="40" y="99"/>
                  </a:cubicBezTo>
                  <a:cubicBezTo>
                    <a:pt x="43" y="100"/>
                    <a:pt x="46" y="103"/>
                    <a:pt x="48" y="106"/>
                  </a:cubicBezTo>
                  <a:cubicBezTo>
                    <a:pt x="46" y="105"/>
                    <a:pt x="45" y="104"/>
                    <a:pt x="43" y="103"/>
                  </a:cubicBezTo>
                  <a:cubicBezTo>
                    <a:pt x="42" y="102"/>
                    <a:pt x="40" y="101"/>
                    <a:pt x="39" y="99"/>
                  </a:cubicBezTo>
                  <a:close/>
                  <a:moveTo>
                    <a:pt x="142" y="37"/>
                  </a:moveTo>
                  <a:cubicBezTo>
                    <a:pt x="142" y="36"/>
                    <a:pt x="143" y="36"/>
                    <a:pt x="143" y="36"/>
                  </a:cubicBezTo>
                  <a:cubicBezTo>
                    <a:pt x="143" y="39"/>
                    <a:pt x="142" y="42"/>
                    <a:pt x="141" y="44"/>
                  </a:cubicBezTo>
                  <a:cubicBezTo>
                    <a:pt x="139" y="48"/>
                    <a:pt x="137" y="51"/>
                    <a:pt x="135" y="54"/>
                  </a:cubicBezTo>
                  <a:cubicBezTo>
                    <a:pt x="134" y="48"/>
                    <a:pt x="136" y="41"/>
                    <a:pt x="142" y="37"/>
                  </a:cubicBezTo>
                  <a:close/>
                  <a:moveTo>
                    <a:pt x="234" y="43"/>
                  </a:moveTo>
                  <a:cubicBezTo>
                    <a:pt x="235" y="43"/>
                    <a:pt x="235" y="43"/>
                    <a:pt x="235" y="43"/>
                  </a:cubicBezTo>
                  <a:cubicBezTo>
                    <a:pt x="235" y="45"/>
                    <a:pt x="234" y="46"/>
                    <a:pt x="234" y="48"/>
                  </a:cubicBezTo>
                  <a:cubicBezTo>
                    <a:pt x="234" y="47"/>
                    <a:pt x="234" y="47"/>
                    <a:pt x="234" y="46"/>
                  </a:cubicBezTo>
                  <a:cubicBezTo>
                    <a:pt x="234" y="45"/>
                    <a:pt x="234" y="44"/>
                    <a:pt x="234" y="43"/>
                  </a:cubicBezTo>
                  <a:close/>
                  <a:moveTo>
                    <a:pt x="300" y="115"/>
                  </a:moveTo>
                  <a:cubicBezTo>
                    <a:pt x="298" y="117"/>
                    <a:pt x="295" y="119"/>
                    <a:pt x="292" y="120"/>
                  </a:cubicBezTo>
                  <a:cubicBezTo>
                    <a:pt x="294" y="118"/>
                    <a:pt x="295" y="115"/>
                    <a:pt x="296" y="112"/>
                  </a:cubicBezTo>
                  <a:cubicBezTo>
                    <a:pt x="298" y="109"/>
                    <a:pt x="300" y="105"/>
                    <a:pt x="303" y="103"/>
                  </a:cubicBezTo>
                  <a:cubicBezTo>
                    <a:pt x="304" y="104"/>
                    <a:pt x="304" y="106"/>
                    <a:pt x="304" y="108"/>
                  </a:cubicBezTo>
                  <a:cubicBezTo>
                    <a:pt x="305" y="111"/>
                    <a:pt x="302" y="114"/>
                    <a:pt x="300" y="1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Freeform 7">
              <a:extLst>
                <a:ext uri="{FF2B5EF4-FFF2-40B4-BE49-F238E27FC236}">
                  <a16:creationId xmlns="" xmlns:a16="http://schemas.microsoft.com/office/drawing/2014/main" id="{E953C7B4-DC96-4C51-947E-AF957DDA04E5}"/>
                </a:ext>
              </a:extLst>
            </p:cNvPr>
            <p:cNvSpPr/>
            <p:nvPr/>
          </p:nvSpPr>
          <p:spPr bwMode="auto">
            <a:xfrm>
              <a:off x="5011670" y="1248813"/>
              <a:ext cx="285750" cy="315913"/>
            </a:xfrm>
            <a:custGeom>
              <a:avLst/>
              <a:gdLst>
                <a:gd name="T0" fmla="*/ 72 w 76"/>
                <a:gd name="T1" fmla="*/ 66 h 84"/>
                <a:gd name="T2" fmla="*/ 54 w 76"/>
                <a:gd name="T3" fmla="*/ 15 h 84"/>
                <a:gd name="T4" fmla="*/ 32 w 76"/>
                <a:gd name="T5" fmla="*/ 21 h 84"/>
                <a:gd name="T6" fmla="*/ 34 w 76"/>
                <a:gd name="T7" fmla="*/ 27 h 84"/>
                <a:gd name="T8" fmla="*/ 27 w 76"/>
                <a:gd name="T9" fmla="*/ 14 h 84"/>
                <a:gd name="T10" fmla="*/ 5 w 76"/>
                <a:gd name="T11" fmla="*/ 20 h 84"/>
                <a:gd name="T12" fmla="*/ 63 w 76"/>
                <a:gd name="T13" fmla="*/ 83 h 84"/>
                <a:gd name="T14" fmla="*/ 72 w 76"/>
                <a:gd name="T15" fmla="*/ 6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84">
                  <a:moveTo>
                    <a:pt x="72" y="66"/>
                  </a:moveTo>
                  <a:cubicBezTo>
                    <a:pt x="65" y="50"/>
                    <a:pt x="59" y="33"/>
                    <a:pt x="54" y="15"/>
                  </a:cubicBezTo>
                  <a:cubicBezTo>
                    <a:pt x="51" y="1"/>
                    <a:pt x="28" y="7"/>
                    <a:pt x="32" y="21"/>
                  </a:cubicBezTo>
                  <a:cubicBezTo>
                    <a:pt x="33" y="23"/>
                    <a:pt x="33" y="25"/>
                    <a:pt x="34" y="27"/>
                  </a:cubicBezTo>
                  <a:cubicBezTo>
                    <a:pt x="31" y="23"/>
                    <a:pt x="29" y="18"/>
                    <a:pt x="27" y="14"/>
                  </a:cubicBezTo>
                  <a:cubicBezTo>
                    <a:pt x="22" y="0"/>
                    <a:pt x="0" y="6"/>
                    <a:pt x="5" y="20"/>
                  </a:cubicBezTo>
                  <a:cubicBezTo>
                    <a:pt x="15" y="44"/>
                    <a:pt x="33" y="82"/>
                    <a:pt x="63" y="83"/>
                  </a:cubicBezTo>
                  <a:cubicBezTo>
                    <a:pt x="72" y="84"/>
                    <a:pt x="76" y="73"/>
                    <a:pt x="72" y="66"/>
                  </a:cubicBezTo>
                  <a:close/>
                </a:path>
              </a:pathLst>
            </a:custGeom>
            <a:solidFill>
              <a:srgbClr val="FFD8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Freeform 8">
              <a:extLst>
                <a:ext uri="{FF2B5EF4-FFF2-40B4-BE49-F238E27FC236}">
                  <a16:creationId xmlns="" xmlns:a16="http://schemas.microsoft.com/office/drawing/2014/main" id="{62F60D9B-A847-4126-9F1C-7FD92C3BC05F}"/>
                </a:ext>
              </a:extLst>
            </p:cNvPr>
            <p:cNvSpPr/>
            <p:nvPr/>
          </p:nvSpPr>
          <p:spPr bwMode="auto">
            <a:xfrm>
              <a:off x="5988051" y="968820"/>
              <a:ext cx="188912" cy="354013"/>
            </a:xfrm>
            <a:custGeom>
              <a:avLst/>
              <a:gdLst>
                <a:gd name="T0" fmla="*/ 49 w 50"/>
                <a:gd name="T1" fmla="*/ 26 h 94"/>
                <a:gd name="T2" fmla="*/ 47 w 50"/>
                <a:gd name="T3" fmla="*/ 19 h 94"/>
                <a:gd name="T4" fmla="*/ 46 w 50"/>
                <a:gd name="T5" fmla="*/ 10 h 94"/>
                <a:gd name="T6" fmla="*/ 32 w 50"/>
                <a:gd name="T7" fmla="*/ 2 h 94"/>
                <a:gd name="T8" fmla="*/ 15 w 50"/>
                <a:gd name="T9" fmla="*/ 5 h 94"/>
                <a:gd name="T10" fmla="*/ 15 w 50"/>
                <a:gd name="T11" fmla="*/ 28 h 94"/>
                <a:gd name="T12" fmla="*/ 22 w 50"/>
                <a:gd name="T13" fmla="*/ 28 h 94"/>
                <a:gd name="T14" fmla="*/ 15 w 50"/>
                <a:gd name="T15" fmla="*/ 46 h 94"/>
                <a:gd name="T16" fmla="*/ 13 w 50"/>
                <a:gd name="T17" fmla="*/ 82 h 94"/>
                <a:gd name="T18" fmla="*/ 33 w 50"/>
                <a:gd name="T19" fmla="*/ 87 h 94"/>
                <a:gd name="T20" fmla="*/ 49 w 50"/>
                <a:gd name="T21" fmla="*/ 26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" h="94">
                  <a:moveTo>
                    <a:pt x="49" y="26"/>
                  </a:moveTo>
                  <a:cubicBezTo>
                    <a:pt x="49" y="23"/>
                    <a:pt x="48" y="21"/>
                    <a:pt x="47" y="19"/>
                  </a:cubicBezTo>
                  <a:cubicBezTo>
                    <a:pt x="47" y="16"/>
                    <a:pt x="47" y="13"/>
                    <a:pt x="46" y="10"/>
                  </a:cubicBezTo>
                  <a:cubicBezTo>
                    <a:pt x="45" y="4"/>
                    <a:pt x="38" y="0"/>
                    <a:pt x="32" y="2"/>
                  </a:cubicBezTo>
                  <a:cubicBezTo>
                    <a:pt x="26" y="3"/>
                    <a:pt x="21" y="5"/>
                    <a:pt x="15" y="5"/>
                  </a:cubicBezTo>
                  <a:cubicBezTo>
                    <a:pt x="0" y="6"/>
                    <a:pt x="0" y="29"/>
                    <a:pt x="15" y="28"/>
                  </a:cubicBezTo>
                  <a:cubicBezTo>
                    <a:pt x="17" y="28"/>
                    <a:pt x="20" y="28"/>
                    <a:pt x="22" y="28"/>
                  </a:cubicBezTo>
                  <a:cubicBezTo>
                    <a:pt x="19" y="34"/>
                    <a:pt x="16" y="41"/>
                    <a:pt x="15" y="46"/>
                  </a:cubicBezTo>
                  <a:cubicBezTo>
                    <a:pt x="12" y="58"/>
                    <a:pt x="10" y="70"/>
                    <a:pt x="13" y="82"/>
                  </a:cubicBezTo>
                  <a:cubicBezTo>
                    <a:pt x="15" y="90"/>
                    <a:pt x="27" y="94"/>
                    <a:pt x="33" y="87"/>
                  </a:cubicBezTo>
                  <a:cubicBezTo>
                    <a:pt x="45" y="71"/>
                    <a:pt x="50" y="46"/>
                    <a:pt x="49" y="26"/>
                  </a:cubicBezTo>
                  <a:close/>
                </a:path>
              </a:pathLst>
            </a:custGeom>
            <a:solidFill>
              <a:srgbClr val="FFD8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Freeform 9">
              <a:extLst>
                <a:ext uri="{FF2B5EF4-FFF2-40B4-BE49-F238E27FC236}">
                  <a16:creationId xmlns="" xmlns:a16="http://schemas.microsoft.com/office/drawing/2014/main" id="{358CE697-65CC-4245-A9BF-52C8FADE1EAC}"/>
                </a:ext>
              </a:extLst>
            </p:cNvPr>
            <p:cNvSpPr/>
            <p:nvPr/>
          </p:nvSpPr>
          <p:spPr bwMode="auto">
            <a:xfrm>
              <a:off x="6869113" y="1319213"/>
              <a:ext cx="320675" cy="352425"/>
            </a:xfrm>
            <a:custGeom>
              <a:avLst/>
              <a:gdLst>
                <a:gd name="T0" fmla="*/ 61 w 85"/>
                <a:gd name="T1" fmla="*/ 15 h 94"/>
                <a:gd name="T2" fmla="*/ 60 w 85"/>
                <a:gd name="T3" fmla="*/ 10 h 94"/>
                <a:gd name="T4" fmla="*/ 46 w 85"/>
                <a:gd name="T5" fmla="*/ 2 h 94"/>
                <a:gd name="T6" fmla="*/ 20 w 85"/>
                <a:gd name="T7" fmla="*/ 27 h 94"/>
                <a:gd name="T8" fmla="*/ 8 w 85"/>
                <a:gd name="T9" fmla="*/ 59 h 94"/>
                <a:gd name="T10" fmla="*/ 15 w 85"/>
                <a:gd name="T11" fmla="*/ 78 h 94"/>
                <a:gd name="T12" fmla="*/ 15 w 85"/>
                <a:gd name="T13" fmla="*/ 79 h 94"/>
                <a:gd name="T14" fmla="*/ 29 w 85"/>
                <a:gd name="T15" fmla="*/ 93 h 94"/>
                <a:gd name="T16" fmla="*/ 60 w 85"/>
                <a:gd name="T17" fmla="*/ 66 h 94"/>
                <a:gd name="T18" fmla="*/ 80 w 85"/>
                <a:gd name="T19" fmla="*/ 26 h 94"/>
                <a:gd name="T20" fmla="*/ 61 w 85"/>
                <a:gd name="T21" fmla="*/ 15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5" h="94">
                  <a:moveTo>
                    <a:pt x="61" y="15"/>
                  </a:moveTo>
                  <a:cubicBezTo>
                    <a:pt x="61" y="14"/>
                    <a:pt x="61" y="12"/>
                    <a:pt x="60" y="10"/>
                  </a:cubicBezTo>
                  <a:cubicBezTo>
                    <a:pt x="58" y="5"/>
                    <a:pt x="52" y="0"/>
                    <a:pt x="46" y="2"/>
                  </a:cubicBezTo>
                  <a:cubicBezTo>
                    <a:pt x="33" y="7"/>
                    <a:pt x="26" y="15"/>
                    <a:pt x="20" y="27"/>
                  </a:cubicBezTo>
                  <a:cubicBezTo>
                    <a:pt x="16" y="38"/>
                    <a:pt x="17" y="51"/>
                    <a:pt x="8" y="59"/>
                  </a:cubicBezTo>
                  <a:cubicBezTo>
                    <a:pt x="0" y="66"/>
                    <a:pt x="6" y="77"/>
                    <a:pt x="15" y="78"/>
                  </a:cubicBezTo>
                  <a:cubicBezTo>
                    <a:pt x="15" y="78"/>
                    <a:pt x="15" y="78"/>
                    <a:pt x="15" y="79"/>
                  </a:cubicBezTo>
                  <a:cubicBezTo>
                    <a:pt x="13" y="88"/>
                    <a:pt x="20" y="94"/>
                    <a:pt x="29" y="93"/>
                  </a:cubicBezTo>
                  <a:cubicBezTo>
                    <a:pt x="43" y="91"/>
                    <a:pt x="52" y="77"/>
                    <a:pt x="60" y="66"/>
                  </a:cubicBezTo>
                  <a:cubicBezTo>
                    <a:pt x="68" y="54"/>
                    <a:pt x="75" y="40"/>
                    <a:pt x="80" y="26"/>
                  </a:cubicBezTo>
                  <a:cubicBezTo>
                    <a:pt x="85" y="14"/>
                    <a:pt x="69" y="8"/>
                    <a:pt x="61" y="15"/>
                  </a:cubicBezTo>
                  <a:close/>
                </a:path>
              </a:pathLst>
            </a:custGeom>
            <a:solidFill>
              <a:srgbClr val="FFD8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Freeform 10">
              <a:extLst>
                <a:ext uri="{FF2B5EF4-FFF2-40B4-BE49-F238E27FC236}">
                  <a16:creationId xmlns="" xmlns:a16="http://schemas.microsoft.com/office/drawing/2014/main" id="{D48B9DE8-6FC0-4D4F-94B6-2E2DEE61E58E}"/>
                </a:ext>
              </a:extLst>
            </p:cNvPr>
            <p:cNvSpPr/>
            <p:nvPr/>
          </p:nvSpPr>
          <p:spPr bwMode="auto">
            <a:xfrm>
              <a:off x="7351713" y="2228851"/>
              <a:ext cx="349250" cy="179388"/>
            </a:xfrm>
            <a:custGeom>
              <a:avLst/>
              <a:gdLst>
                <a:gd name="T0" fmla="*/ 90 w 93"/>
                <a:gd name="T1" fmla="*/ 33 h 48"/>
                <a:gd name="T2" fmla="*/ 84 w 93"/>
                <a:gd name="T3" fmla="*/ 11 h 48"/>
                <a:gd name="T4" fmla="*/ 70 w 93"/>
                <a:gd name="T5" fmla="*/ 2 h 48"/>
                <a:gd name="T6" fmla="*/ 31 w 93"/>
                <a:gd name="T7" fmla="*/ 19 h 48"/>
                <a:gd name="T8" fmla="*/ 30 w 93"/>
                <a:gd name="T9" fmla="*/ 19 h 48"/>
                <a:gd name="T10" fmla="*/ 29 w 93"/>
                <a:gd name="T11" fmla="*/ 18 h 48"/>
                <a:gd name="T12" fmla="*/ 8 w 93"/>
                <a:gd name="T13" fmla="*/ 23 h 48"/>
                <a:gd name="T14" fmla="*/ 14 w 93"/>
                <a:gd name="T15" fmla="*/ 44 h 48"/>
                <a:gd name="T16" fmla="*/ 28 w 93"/>
                <a:gd name="T17" fmla="*/ 43 h 48"/>
                <a:gd name="T18" fmla="*/ 76 w 93"/>
                <a:gd name="T19" fmla="*/ 47 h 48"/>
                <a:gd name="T20" fmla="*/ 90 w 93"/>
                <a:gd name="T21" fmla="*/ 3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90" y="33"/>
                  </a:moveTo>
                  <a:cubicBezTo>
                    <a:pt x="87" y="25"/>
                    <a:pt x="86" y="18"/>
                    <a:pt x="84" y="11"/>
                  </a:cubicBezTo>
                  <a:cubicBezTo>
                    <a:pt x="83" y="5"/>
                    <a:pt x="76" y="0"/>
                    <a:pt x="70" y="2"/>
                  </a:cubicBezTo>
                  <a:cubicBezTo>
                    <a:pt x="57" y="8"/>
                    <a:pt x="44" y="15"/>
                    <a:pt x="31" y="19"/>
                  </a:cubicBezTo>
                  <a:cubicBezTo>
                    <a:pt x="31" y="19"/>
                    <a:pt x="31" y="19"/>
                    <a:pt x="30" y="19"/>
                  </a:cubicBezTo>
                  <a:cubicBezTo>
                    <a:pt x="30" y="18"/>
                    <a:pt x="29" y="18"/>
                    <a:pt x="29" y="18"/>
                  </a:cubicBezTo>
                  <a:cubicBezTo>
                    <a:pt x="24" y="9"/>
                    <a:pt x="8" y="13"/>
                    <a:pt x="8" y="23"/>
                  </a:cubicBezTo>
                  <a:cubicBezTo>
                    <a:pt x="0" y="29"/>
                    <a:pt x="2" y="44"/>
                    <a:pt x="14" y="44"/>
                  </a:cubicBezTo>
                  <a:cubicBezTo>
                    <a:pt x="19" y="44"/>
                    <a:pt x="24" y="44"/>
                    <a:pt x="28" y="43"/>
                  </a:cubicBezTo>
                  <a:cubicBezTo>
                    <a:pt x="44" y="47"/>
                    <a:pt x="65" y="45"/>
                    <a:pt x="76" y="47"/>
                  </a:cubicBezTo>
                  <a:cubicBezTo>
                    <a:pt x="83" y="48"/>
                    <a:pt x="93" y="42"/>
                    <a:pt x="90" y="33"/>
                  </a:cubicBezTo>
                  <a:close/>
                </a:path>
              </a:pathLst>
            </a:custGeom>
            <a:solidFill>
              <a:srgbClr val="FFD8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Freeform 11">
              <a:extLst>
                <a:ext uri="{FF2B5EF4-FFF2-40B4-BE49-F238E27FC236}">
                  <a16:creationId xmlns="" xmlns:a16="http://schemas.microsoft.com/office/drawing/2014/main" id="{CF184AD7-0ADE-4B8C-B1A4-87330A18A5F5}"/>
                </a:ext>
              </a:extLst>
            </p:cNvPr>
            <p:cNvSpPr/>
            <p:nvPr/>
          </p:nvSpPr>
          <p:spPr bwMode="auto">
            <a:xfrm>
              <a:off x="7234238" y="3190876"/>
              <a:ext cx="368300" cy="247650"/>
            </a:xfrm>
            <a:custGeom>
              <a:avLst/>
              <a:gdLst>
                <a:gd name="T0" fmla="*/ 97 w 98"/>
                <a:gd name="T1" fmla="*/ 50 h 66"/>
                <a:gd name="T2" fmla="*/ 80 w 98"/>
                <a:gd name="T3" fmla="*/ 27 h 66"/>
                <a:gd name="T4" fmla="*/ 68 w 98"/>
                <a:gd name="T5" fmla="*/ 28 h 66"/>
                <a:gd name="T6" fmla="*/ 45 w 98"/>
                <a:gd name="T7" fmla="*/ 3 h 66"/>
                <a:gd name="T8" fmla="*/ 32 w 98"/>
                <a:gd name="T9" fmla="*/ 4 h 66"/>
                <a:gd name="T10" fmla="*/ 15 w 98"/>
                <a:gd name="T11" fmla="*/ 6 h 66"/>
                <a:gd name="T12" fmla="*/ 15 w 98"/>
                <a:gd name="T13" fmla="*/ 29 h 66"/>
                <a:gd name="T14" fmla="*/ 28 w 98"/>
                <a:gd name="T15" fmla="*/ 28 h 66"/>
                <a:gd name="T16" fmla="*/ 30 w 98"/>
                <a:gd name="T17" fmla="*/ 28 h 66"/>
                <a:gd name="T18" fmla="*/ 29 w 98"/>
                <a:gd name="T19" fmla="*/ 36 h 66"/>
                <a:gd name="T20" fmla="*/ 42 w 98"/>
                <a:gd name="T21" fmla="*/ 57 h 66"/>
                <a:gd name="T22" fmla="*/ 64 w 98"/>
                <a:gd name="T23" fmla="*/ 55 h 66"/>
                <a:gd name="T24" fmla="*/ 65 w 98"/>
                <a:gd name="T25" fmla="*/ 55 h 66"/>
                <a:gd name="T26" fmla="*/ 83 w 98"/>
                <a:gd name="T27" fmla="*/ 64 h 66"/>
                <a:gd name="T28" fmla="*/ 97 w 98"/>
                <a:gd name="T29" fmla="*/ 5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8" h="66">
                  <a:moveTo>
                    <a:pt x="97" y="50"/>
                  </a:moveTo>
                  <a:cubicBezTo>
                    <a:pt x="95" y="39"/>
                    <a:pt x="91" y="29"/>
                    <a:pt x="80" y="27"/>
                  </a:cubicBezTo>
                  <a:cubicBezTo>
                    <a:pt x="76" y="26"/>
                    <a:pt x="72" y="26"/>
                    <a:pt x="68" y="28"/>
                  </a:cubicBezTo>
                  <a:cubicBezTo>
                    <a:pt x="61" y="19"/>
                    <a:pt x="54" y="9"/>
                    <a:pt x="45" y="3"/>
                  </a:cubicBezTo>
                  <a:cubicBezTo>
                    <a:pt x="40" y="0"/>
                    <a:pt x="35" y="1"/>
                    <a:pt x="32" y="4"/>
                  </a:cubicBezTo>
                  <a:cubicBezTo>
                    <a:pt x="26" y="4"/>
                    <a:pt x="20" y="5"/>
                    <a:pt x="15" y="6"/>
                  </a:cubicBezTo>
                  <a:cubicBezTo>
                    <a:pt x="0" y="6"/>
                    <a:pt x="0" y="29"/>
                    <a:pt x="15" y="29"/>
                  </a:cubicBezTo>
                  <a:cubicBezTo>
                    <a:pt x="19" y="28"/>
                    <a:pt x="24" y="28"/>
                    <a:pt x="28" y="28"/>
                  </a:cubicBezTo>
                  <a:cubicBezTo>
                    <a:pt x="29" y="28"/>
                    <a:pt x="30" y="28"/>
                    <a:pt x="30" y="28"/>
                  </a:cubicBezTo>
                  <a:cubicBezTo>
                    <a:pt x="30" y="31"/>
                    <a:pt x="29" y="33"/>
                    <a:pt x="29" y="36"/>
                  </a:cubicBezTo>
                  <a:cubicBezTo>
                    <a:pt x="28" y="45"/>
                    <a:pt x="34" y="54"/>
                    <a:pt x="42" y="57"/>
                  </a:cubicBezTo>
                  <a:cubicBezTo>
                    <a:pt x="50" y="60"/>
                    <a:pt x="57" y="58"/>
                    <a:pt x="64" y="55"/>
                  </a:cubicBezTo>
                  <a:cubicBezTo>
                    <a:pt x="64" y="55"/>
                    <a:pt x="64" y="55"/>
                    <a:pt x="65" y="55"/>
                  </a:cubicBezTo>
                  <a:cubicBezTo>
                    <a:pt x="70" y="59"/>
                    <a:pt x="75" y="62"/>
                    <a:pt x="83" y="64"/>
                  </a:cubicBezTo>
                  <a:cubicBezTo>
                    <a:pt x="92" y="66"/>
                    <a:pt x="98" y="58"/>
                    <a:pt x="97" y="50"/>
                  </a:cubicBezTo>
                  <a:close/>
                </a:path>
              </a:pathLst>
            </a:custGeom>
            <a:solidFill>
              <a:srgbClr val="FFD8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Freeform 12">
              <a:extLst>
                <a:ext uri="{FF2B5EF4-FFF2-40B4-BE49-F238E27FC236}">
                  <a16:creationId xmlns="" xmlns:a16="http://schemas.microsoft.com/office/drawing/2014/main" id="{F1EB443B-CC26-4878-B33F-CF077147541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00576" y="3221038"/>
              <a:ext cx="349250" cy="209550"/>
            </a:xfrm>
            <a:custGeom>
              <a:avLst/>
              <a:gdLst>
                <a:gd name="T0" fmla="*/ 87 w 93"/>
                <a:gd name="T1" fmla="*/ 6 h 56"/>
                <a:gd name="T2" fmla="*/ 67 w 93"/>
                <a:gd name="T3" fmla="*/ 2 h 56"/>
                <a:gd name="T4" fmla="*/ 51 w 93"/>
                <a:gd name="T5" fmla="*/ 8 h 56"/>
                <a:gd name="T6" fmla="*/ 46 w 93"/>
                <a:gd name="T7" fmla="*/ 5 h 56"/>
                <a:gd name="T8" fmla="*/ 34 w 93"/>
                <a:gd name="T9" fmla="*/ 5 h 56"/>
                <a:gd name="T10" fmla="*/ 24 w 93"/>
                <a:gd name="T11" fmla="*/ 4 h 56"/>
                <a:gd name="T12" fmla="*/ 2 w 93"/>
                <a:gd name="T13" fmla="*/ 41 h 56"/>
                <a:gd name="T14" fmla="*/ 25 w 93"/>
                <a:gd name="T15" fmla="*/ 41 h 56"/>
                <a:gd name="T16" fmla="*/ 25 w 93"/>
                <a:gd name="T17" fmla="*/ 39 h 56"/>
                <a:gd name="T18" fmla="*/ 42 w 93"/>
                <a:gd name="T19" fmla="*/ 47 h 56"/>
                <a:gd name="T20" fmla="*/ 50 w 93"/>
                <a:gd name="T21" fmla="*/ 33 h 56"/>
                <a:gd name="T22" fmla="*/ 52 w 93"/>
                <a:gd name="T23" fmla="*/ 33 h 56"/>
                <a:gd name="T24" fmla="*/ 85 w 93"/>
                <a:gd name="T25" fmla="*/ 27 h 56"/>
                <a:gd name="T26" fmla="*/ 87 w 93"/>
                <a:gd name="T27" fmla="*/ 6 h 56"/>
                <a:gd name="T28" fmla="*/ 25 w 93"/>
                <a:gd name="T29" fmla="*/ 36 h 56"/>
                <a:gd name="T30" fmla="*/ 25 w 93"/>
                <a:gd name="T31" fmla="*/ 30 h 56"/>
                <a:gd name="T32" fmla="*/ 25 w 93"/>
                <a:gd name="T33" fmla="*/ 28 h 56"/>
                <a:gd name="T34" fmla="*/ 25 w 93"/>
                <a:gd name="T35" fmla="*/ 27 h 56"/>
                <a:gd name="T36" fmla="*/ 27 w 93"/>
                <a:gd name="T37" fmla="*/ 27 h 56"/>
                <a:gd name="T38" fmla="*/ 30 w 93"/>
                <a:gd name="T39" fmla="*/ 27 h 56"/>
                <a:gd name="T40" fmla="*/ 30 w 93"/>
                <a:gd name="T41" fmla="*/ 27 h 56"/>
                <a:gd name="T42" fmla="*/ 25 w 93"/>
                <a:gd name="T43" fmla="*/ 3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" h="56">
                  <a:moveTo>
                    <a:pt x="87" y="6"/>
                  </a:moveTo>
                  <a:cubicBezTo>
                    <a:pt x="81" y="0"/>
                    <a:pt x="74" y="1"/>
                    <a:pt x="67" y="2"/>
                  </a:cubicBezTo>
                  <a:cubicBezTo>
                    <a:pt x="62" y="3"/>
                    <a:pt x="56" y="5"/>
                    <a:pt x="51" y="8"/>
                  </a:cubicBezTo>
                  <a:cubicBezTo>
                    <a:pt x="49" y="7"/>
                    <a:pt x="47" y="6"/>
                    <a:pt x="46" y="5"/>
                  </a:cubicBezTo>
                  <a:cubicBezTo>
                    <a:pt x="41" y="2"/>
                    <a:pt x="37" y="3"/>
                    <a:pt x="34" y="5"/>
                  </a:cubicBezTo>
                  <a:cubicBezTo>
                    <a:pt x="31" y="4"/>
                    <a:pt x="28" y="4"/>
                    <a:pt x="24" y="4"/>
                  </a:cubicBezTo>
                  <a:cubicBezTo>
                    <a:pt x="4" y="6"/>
                    <a:pt x="0" y="24"/>
                    <a:pt x="2" y="41"/>
                  </a:cubicBezTo>
                  <a:cubicBezTo>
                    <a:pt x="4" y="55"/>
                    <a:pt x="27" y="56"/>
                    <a:pt x="25" y="41"/>
                  </a:cubicBezTo>
                  <a:cubicBezTo>
                    <a:pt x="25" y="40"/>
                    <a:pt x="25" y="40"/>
                    <a:pt x="25" y="39"/>
                  </a:cubicBezTo>
                  <a:cubicBezTo>
                    <a:pt x="27" y="47"/>
                    <a:pt x="34" y="52"/>
                    <a:pt x="42" y="47"/>
                  </a:cubicBezTo>
                  <a:cubicBezTo>
                    <a:pt x="47" y="43"/>
                    <a:pt x="49" y="39"/>
                    <a:pt x="50" y="33"/>
                  </a:cubicBezTo>
                  <a:cubicBezTo>
                    <a:pt x="50" y="33"/>
                    <a:pt x="51" y="33"/>
                    <a:pt x="52" y="33"/>
                  </a:cubicBezTo>
                  <a:cubicBezTo>
                    <a:pt x="63" y="36"/>
                    <a:pt x="76" y="36"/>
                    <a:pt x="85" y="27"/>
                  </a:cubicBezTo>
                  <a:cubicBezTo>
                    <a:pt x="90" y="21"/>
                    <a:pt x="93" y="12"/>
                    <a:pt x="87" y="6"/>
                  </a:cubicBezTo>
                  <a:close/>
                  <a:moveTo>
                    <a:pt x="25" y="36"/>
                  </a:moveTo>
                  <a:cubicBezTo>
                    <a:pt x="25" y="34"/>
                    <a:pt x="25" y="32"/>
                    <a:pt x="25" y="30"/>
                  </a:cubicBezTo>
                  <a:cubicBezTo>
                    <a:pt x="25" y="29"/>
                    <a:pt x="25" y="28"/>
                    <a:pt x="25" y="28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6" y="27"/>
                    <a:pt x="26" y="27"/>
                    <a:pt x="27" y="27"/>
                  </a:cubicBezTo>
                  <a:cubicBezTo>
                    <a:pt x="27" y="29"/>
                    <a:pt x="27" y="29"/>
                    <a:pt x="30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26" y="30"/>
                    <a:pt x="25" y="33"/>
                    <a:pt x="25" y="36"/>
                  </a:cubicBezTo>
                  <a:close/>
                </a:path>
              </a:pathLst>
            </a:custGeom>
            <a:solidFill>
              <a:srgbClr val="FFD8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Freeform 13">
              <a:extLst>
                <a:ext uri="{FF2B5EF4-FFF2-40B4-BE49-F238E27FC236}">
                  <a16:creationId xmlns="" xmlns:a16="http://schemas.microsoft.com/office/drawing/2014/main" id="{50C336B1-8D89-46E4-9413-90489AA346ED}"/>
                </a:ext>
              </a:extLst>
            </p:cNvPr>
            <p:cNvSpPr/>
            <p:nvPr/>
          </p:nvSpPr>
          <p:spPr bwMode="auto">
            <a:xfrm>
              <a:off x="4441826" y="2228851"/>
              <a:ext cx="381000" cy="195263"/>
            </a:xfrm>
            <a:custGeom>
              <a:avLst/>
              <a:gdLst>
                <a:gd name="T0" fmla="*/ 77 w 101"/>
                <a:gd name="T1" fmla="*/ 14 h 52"/>
                <a:gd name="T2" fmla="*/ 31 w 101"/>
                <a:gd name="T3" fmla="*/ 0 h 52"/>
                <a:gd name="T4" fmla="*/ 20 w 101"/>
                <a:gd name="T5" fmla="*/ 14 h 52"/>
                <a:gd name="T6" fmla="*/ 15 w 101"/>
                <a:gd name="T7" fmla="*/ 14 h 52"/>
                <a:gd name="T8" fmla="*/ 15 w 101"/>
                <a:gd name="T9" fmla="*/ 37 h 52"/>
                <a:gd name="T10" fmla="*/ 67 w 101"/>
                <a:gd name="T11" fmla="*/ 48 h 52"/>
                <a:gd name="T12" fmla="*/ 98 w 101"/>
                <a:gd name="T13" fmla="*/ 38 h 52"/>
                <a:gd name="T14" fmla="*/ 77 w 101"/>
                <a:gd name="T15" fmla="*/ 1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1" h="52">
                  <a:moveTo>
                    <a:pt x="77" y="14"/>
                  </a:moveTo>
                  <a:cubicBezTo>
                    <a:pt x="62" y="7"/>
                    <a:pt x="48" y="0"/>
                    <a:pt x="31" y="0"/>
                  </a:cubicBezTo>
                  <a:cubicBezTo>
                    <a:pt x="23" y="0"/>
                    <a:pt x="19" y="7"/>
                    <a:pt x="20" y="14"/>
                  </a:cubicBezTo>
                  <a:cubicBezTo>
                    <a:pt x="18" y="14"/>
                    <a:pt x="17" y="14"/>
                    <a:pt x="15" y="14"/>
                  </a:cubicBezTo>
                  <a:cubicBezTo>
                    <a:pt x="0" y="13"/>
                    <a:pt x="0" y="36"/>
                    <a:pt x="15" y="37"/>
                  </a:cubicBezTo>
                  <a:cubicBezTo>
                    <a:pt x="34" y="37"/>
                    <a:pt x="50" y="40"/>
                    <a:pt x="67" y="48"/>
                  </a:cubicBezTo>
                  <a:cubicBezTo>
                    <a:pt x="77" y="52"/>
                    <a:pt x="94" y="51"/>
                    <a:pt x="98" y="38"/>
                  </a:cubicBezTo>
                  <a:cubicBezTo>
                    <a:pt x="101" y="26"/>
                    <a:pt x="86" y="18"/>
                    <a:pt x="77" y="14"/>
                  </a:cubicBezTo>
                  <a:close/>
                </a:path>
              </a:pathLst>
            </a:custGeom>
            <a:solidFill>
              <a:srgbClr val="FFD8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Freeform 14">
              <a:extLst>
                <a:ext uri="{FF2B5EF4-FFF2-40B4-BE49-F238E27FC236}">
                  <a16:creationId xmlns="" xmlns:a16="http://schemas.microsoft.com/office/drawing/2014/main" id="{5F37409E-AB47-4386-BC7B-B5995CECD442}"/>
                </a:ext>
              </a:extLst>
            </p:cNvPr>
            <p:cNvSpPr/>
            <p:nvPr/>
          </p:nvSpPr>
          <p:spPr bwMode="auto">
            <a:xfrm>
              <a:off x="5619751" y="3903663"/>
              <a:ext cx="971550" cy="142875"/>
            </a:xfrm>
            <a:custGeom>
              <a:avLst/>
              <a:gdLst>
                <a:gd name="T0" fmla="*/ 243 w 258"/>
                <a:gd name="T1" fmla="*/ 1 h 38"/>
                <a:gd name="T2" fmla="*/ 129 w 258"/>
                <a:gd name="T3" fmla="*/ 1 h 38"/>
                <a:gd name="T4" fmla="*/ 15 w 258"/>
                <a:gd name="T5" fmla="*/ 9 h 38"/>
                <a:gd name="T6" fmla="*/ 15 w 258"/>
                <a:gd name="T7" fmla="*/ 32 h 38"/>
                <a:gd name="T8" fmla="*/ 93 w 258"/>
                <a:gd name="T9" fmla="*/ 26 h 38"/>
                <a:gd name="T10" fmla="*/ 107 w 258"/>
                <a:gd name="T11" fmla="*/ 35 h 38"/>
                <a:gd name="T12" fmla="*/ 169 w 258"/>
                <a:gd name="T13" fmla="*/ 32 h 38"/>
                <a:gd name="T14" fmla="*/ 204 w 258"/>
                <a:gd name="T15" fmla="*/ 32 h 38"/>
                <a:gd name="T16" fmla="*/ 243 w 258"/>
                <a:gd name="T17" fmla="*/ 24 h 38"/>
                <a:gd name="T18" fmla="*/ 243 w 258"/>
                <a:gd name="T19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8" h="38">
                  <a:moveTo>
                    <a:pt x="243" y="1"/>
                  </a:moveTo>
                  <a:cubicBezTo>
                    <a:pt x="205" y="1"/>
                    <a:pt x="167" y="0"/>
                    <a:pt x="129" y="1"/>
                  </a:cubicBezTo>
                  <a:cubicBezTo>
                    <a:pt x="90" y="2"/>
                    <a:pt x="53" y="6"/>
                    <a:pt x="15" y="9"/>
                  </a:cubicBezTo>
                  <a:cubicBezTo>
                    <a:pt x="0" y="10"/>
                    <a:pt x="0" y="34"/>
                    <a:pt x="15" y="32"/>
                  </a:cubicBezTo>
                  <a:cubicBezTo>
                    <a:pt x="41" y="30"/>
                    <a:pt x="67" y="28"/>
                    <a:pt x="93" y="26"/>
                  </a:cubicBezTo>
                  <a:cubicBezTo>
                    <a:pt x="94" y="32"/>
                    <a:pt x="99" y="38"/>
                    <a:pt x="107" y="35"/>
                  </a:cubicBezTo>
                  <a:cubicBezTo>
                    <a:pt x="126" y="27"/>
                    <a:pt x="149" y="32"/>
                    <a:pt x="169" y="32"/>
                  </a:cubicBezTo>
                  <a:cubicBezTo>
                    <a:pt x="181" y="32"/>
                    <a:pt x="192" y="33"/>
                    <a:pt x="204" y="32"/>
                  </a:cubicBezTo>
                  <a:cubicBezTo>
                    <a:pt x="217" y="30"/>
                    <a:pt x="230" y="25"/>
                    <a:pt x="243" y="24"/>
                  </a:cubicBezTo>
                  <a:cubicBezTo>
                    <a:pt x="258" y="22"/>
                    <a:pt x="258" y="1"/>
                    <a:pt x="243" y="1"/>
                  </a:cubicBezTo>
                  <a:close/>
                </a:path>
              </a:pathLst>
            </a:custGeom>
            <a:solidFill>
              <a:srgbClr val="3C34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Freeform 15">
              <a:extLst>
                <a:ext uri="{FF2B5EF4-FFF2-40B4-BE49-F238E27FC236}">
                  <a16:creationId xmlns="" xmlns:a16="http://schemas.microsoft.com/office/drawing/2014/main" id="{F2278D63-325C-4CD3-8D64-90415DA3808C}"/>
                </a:ext>
              </a:extLst>
            </p:cNvPr>
            <p:cNvSpPr/>
            <p:nvPr/>
          </p:nvSpPr>
          <p:spPr bwMode="auto">
            <a:xfrm>
              <a:off x="5605463" y="4081463"/>
              <a:ext cx="974725" cy="153988"/>
            </a:xfrm>
            <a:custGeom>
              <a:avLst/>
              <a:gdLst>
                <a:gd name="T0" fmla="*/ 248 w 259"/>
                <a:gd name="T1" fmla="*/ 5 h 41"/>
                <a:gd name="T2" fmla="*/ 186 w 259"/>
                <a:gd name="T3" fmla="*/ 2 h 41"/>
                <a:gd name="T4" fmla="*/ 117 w 259"/>
                <a:gd name="T5" fmla="*/ 3 h 41"/>
                <a:gd name="T6" fmla="*/ 60 w 259"/>
                <a:gd name="T7" fmla="*/ 1 h 41"/>
                <a:gd name="T8" fmla="*/ 12 w 259"/>
                <a:gd name="T9" fmla="*/ 11 h 41"/>
                <a:gd name="T10" fmla="*/ 24 w 259"/>
                <a:gd name="T11" fmla="*/ 31 h 41"/>
                <a:gd name="T12" fmla="*/ 64 w 259"/>
                <a:gd name="T13" fmla="*/ 25 h 41"/>
                <a:gd name="T14" fmla="*/ 100 w 259"/>
                <a:gd name="T15" fmla="*/ 26 h 41"/>
                <a:gd name="T16" fmla="*/ 110 w 259"/>
                <a:gd name="T17" fmla="*/ 40 h 41"/>
                <a:gd name="T18" fmla="*/ 191 w 259"/>
                <a:gd name="T19" fmla="*/ 40 h 41"/>
                <a:gd name="T20" fmla="*/ 250 w 259"/>
                <a:gd name="T21" fmla="*/ 26 h 41"/>
                <a:gd name="T22" fmla="*/ 248 w 259"/>
                <a:gd name="T23" fmla="*/ 5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9" h="41">
                  <a:moveTo>
                    <a:pt x="248" y="5"/>
                  </a:moveTo>
                  <a:cubicBezTo>
                    <a:pt x="227" y="1"/>
                    <a:pt x="206" y="2"/>
                    <a:pt x="186" y="2"/>
                  </a:cubicBezTo>
                  <a:cubicBezTo>
                    <a:pt x="163" y="3"/>
                    <a:pt x="140" y="3"/>
                    <a:pt x="117" y="3"/>
                  </a:cubicBezTo>
                  <a:cubicBezTo>
                    <a:pt x="98" y="3"/>
                    <a:pt x="79" y="2"/>
                    <a:pt x="60" y="1"/>
                  </a:cubicBezTo>
                  <a:cubicBezTo>
                    <a:pt x="44" y="0"/>
                    <a:pt x="26" y="1"/>
                    <a:pt x="12" y="11"/>
                  </a:cubicBezTo>
                  <a:cubicBezTo>
                    <a:pt x="0" y="19"/>
                    <a:pt x="12" y="39"/>
                    <a:pt x="24" y="31"/>
                  </a:cubicBezTo>
                  <a:cubicBezTo>
                    <a:pt x="35" y="22"/>
                    <a:pt x="50" y="24"/>
                    <a:pt x="64" y="25"/>
                  </a:cubicBezTo>
                  <a:cubicBezTo>
                    <a:pt x="76" y="25"/>
                    <a:pt x="88" y="26"/>
                    <a:pt x="100" y="26"/>
                  </a:cubicBezTo>
                  <a:cubicBezTo>
                    <a:pt x="98" y="32"/>
                    <a:pt x="102" y="40"/>
                    <a:pt x="110" y="40"/>
                  </a:cubicBezTo>
                  <a:cubicBezTo>
                    <a:pt x="137" y="40"/>
                    <a:pt x="164" y="41"/>
                    <a:pt x="191" y="40"/>
                  </a:cubicBezTo>
                  <a:cubicBezTo>
                    <a:pt x="210" y="40"/>
                    <a:pt x="235" y="38"/>
                    <a:pt x="250" y="26"/>
                  </a:cubicBezTo>
                  <a:cubicBezTo>
                    <a:pt x="257" y="21"/>
                    <a:pt x="259" y="7"/>
                    <a:pt x="248" y="5"/>
                  </a:cubicBezTo>
                  <a:close/>
                </a:path>
              </a:pathLst>
            </a:custGeom>
            <a:solidFill>
              <a:srgbClr val="3C34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Freeform 16">
              <a:extLst>
                <a:ext uri="{FF2B5EF4-FFF2-40B4-BE49-F238E27FC236}">
                  <a16:creationId xmlns="" xmlns:a16="http://schemas.microsoft.com/office/drawing/2014/main" id="{A4C72C4A-8A9B-4331-826D-8A361751204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19751" y="4230688"/>
              <a:ext cx="925513" cy="403225"/>
            </a:xfrm>
            <a:custGeom>
              <a:avLst/>
              <a:gdLst>
                <a:gd name="T0" fmla="*/ 239 w 246"/>
                <a:gd name="T1" fmla="*/ 18 h 107"/>
                <a:gd name="T2" fmla="*/ 159 w 246"/>
                <a:gd name="T3" fmla="*/ 9 h 107"/>
                <a:gd name="T4" fmla="*/ 15 w 246"/>
                <a:gd name="T5" fmla="*/ 23 h 107"/>
                <a:gd name="T6" fmla="*/ 21 w 246"/>
                <a:gd name="T7" fmla="*/ 45 h 107"/>
                <a:gd name="T8" fmla="*/ 45 w 246"/>
                <a:gd name="T9" fmla="*/ 40 h 107"/>
                <a:gd name="T10" fmla="*/ 46 w 246"/>
                <a:gd name="T11" fmla="*/ 54 h 107"/>
                <a:gd name="T12" fmla="*/ 64 w 246"/>
                <a:gd name="T13" fmla="*/ 63 h 107"/>
                <a:gd name="T14" fmla="*/ 61 w 246"/>
                <a:gd name="T15" fmla="*/ 73 h 107"/>
                <a:gd name="T16" fmla="*/ 63 w 246"/>
                <a:gd name="T17" fmla="*/ 78 h 107"/>
                <a:gd name="T18" fmla="*/ 63 w 246"/>
                <a:gd name="T19" fmla="*/ 95 h 107"/>
                <a:gd name="T20" fmla="*/ 80 w 246"/>
                <a:gd name="T21" fmla="*/ 102 h 107"/>
                <a:gd name="T22" fmla="*/ 84 w 246"/>
                <a:gd name="T23" fmla="*/ 100 h 107"/>
                <a:gd name="T24" fmla="*/ 112 w 246"/>
                <a:gd name="T25" fmla="*/ 106 h 107"/>
                <a:gd name="T26" fmla="*/ 150 w 246"/>
                <a:gd name="T27" fmla="*/ 106 h 107"/>
                <a:gd name="T28" fmla="*/ 189 w 246"/>
                <a:gd name="T29" fmla="*/ 78 h 107"/>
                <a:gd name="T30" fmla="*/ 193 w 246"/>
                <a:gd name="T31" fmla="*/ 70 h 107"/>
                <a:gd name="T32" fmla="*/ 200 w 246"/>
                <a:gd name="T33" fmla="*/ 56 h 107"/>
                <a:gd name="T34" fmla="*/ 197 w 246"/>
                <a:gd name="T35" fmla="*/ 45 h 107"/>
                <a:gd name="T36" fmla="*/ 234 w 246"/>
                <a:gd name="T37" fmla="*/ 37 h 107"/>
                <a:gd name="T38" fmla="*/ 239 w 246"/>
                <a:gd name="T39" fmla="*/ 18 h 107"/>
                <a:gd name="T40" fmla="*/ 97 w 246"/>
                <a:gd name="T41" fmla="*/ 62 h 107"/>
                <a:gd name="T42" fmla="*/ 104 w 246"/>
                <a:gd name="T43" fmla="*/ 62 h 107"/>
                <a:gd name="T44" fmla="*/ 166 w 246"/>
                <a:gd name="T45" fmla="*/ 62 h 107"/>
                <a:gd name="T46" fmla="*/ 97 w 246"/>
                <a:gd name="T47" fmla="*/ 62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6" h="107">
                  <a:moveTo>
                    <a:pt x="239" y="18"/>
                  </a:moveTo>
                  <a:cubicBezTo>
                    <a:pt x="221" y="0"/>
                    <a:pt x="182" y="9"/>
                    <a:pt x="159" y="9"/>
                  </a:cubicBezTo>
                  <a:cubicBezTo>
                    <a:pt x="110" y="9"/>
                    <a:pt x="62" y="10"/>
                    <a:pt x="15" y="23"/>
                  </a:cubicBezTo>
                  <a:cubicBezTo>
                    <a:pt x="0" y="27"/>
                    <a:pt x="6" y="49"/>
                    <a:pt x="21" y="45"/>
                  </a:cubicBezTo>
                  <a:cubicBezTo>
                    <a:pt x="29" y="43"/>
                    <a:pt x="37" y="41"/>
                    <a:pt x="45" y="40"/>
                  </a:cubicBezTo>
                  <a:cubicBezTo>
                    <a:pt x="42" y="44"/>
                    <a:pt x="43" y="51"/>
                    <a:pt x="46" y="54"/>
                  </a:cubicBezTo>
                  <a:cubicBezTo>
                    <a:pt x="51" y="59"/>
                    <a:pt x="57" y="62"/>
                    <a:pt x="64" y="63"/>
                  </a:cubicBezTo>
                  <a:cubicBezTo>
                    <a:pt x="62" y="65"/>
                    <a:pt x="60" y="69"/>
                    <a:pt x="61" y="73"/>
                  </a:cubicBezTo>
                  <a:cubicBezTo>
                    <a:pt x="62" y="75"/>
                    <a:pt x="62" y="76"/>
                    <a:pt x="63" y="78"/>
                  </a:cubicBezTo>
                  <a:cubicBezTo>
                    <a:pt x="61" y="83"/>
                    <a:pt x="61" y="88"/>
                    <a:pt x="63" y="95"/>
                  </a:cubicBezTo>
                  <a:cubicBezTo>
                    <a:pt x="66" y="102"/>
                    <a:pt x="73" y="105"/>
                    <a:pt x="80" y="102"/>
                  </a:cubicBezTo>
                  <a:cubicBezTo>
                    <a:pt x="82" y="101"/>
                    <a:pt x="83" y="101"/>
                    <a:pt x="84" y="100"/>
                  </a:cubicBezTo>
                  <a:cubicBezTo>
                    <a:pt x="92" y="104"/>
                    <a:pt x="102" y="105"/>
                    <a:pt x="112" y="106"/>
                  </a:cubicBezTo>
                  <a:cubicBezTo>
                    <a:pt x="124" y="107"/>
                    <a:pt x="138" y="107"/>
                    <a:pt x="150" y="106"/>
                  </a:cubicBezTo>
                  <a:cubicBezTo>
                    <a:pt x="169" y="104"/>
                    <a:pt x="178" y="91"/>
                    <a:pt x="189" y="78"/>
                  </a:cubicBezTo>
                  <a:cubicBezTo>
                    <a:pt x="192" y="76"/>
                    <a:pt x="193" y="73"/>
                    <a:pt x="193" y="70"/>
                  </a:cubicBezTo>
                  <a:cubicBezTo>
                    <a:pt x="196" y="66"/>
                    <a:pt x="199" y="62"/>
                    <a:pt x="200" y="56"/>
                  </a:cubicBezTo>
                  <a:cubicBezTo>
                    <a:pt x="201" y="52"/>
                    <a:pt x="200" y="47"/>
                    <a:pt x="197" y="45"/>
                  </a:cubicBezTo>
                  <a:cubicBezTo>
                    <a:pt x="210" y="43"/>
                    <a:pt x="223" y="41"/>
                    <a:pt x="234" y="37"/>
                  </a:cubicBezTo>
                  <a:cubicBezTo>
                    <a:pt x="242" y="34"/>
                    <a:pt x="246" y="24"/>
                    <a:pt x="239" y="18"/>
                  </a:cubicBezTo>
                  <a:close/>
                  <a:moveTo>
                    <a:pt x="97" y="62"/>
                  </a:moveTo>
                  <a:cubicBezTo>
                    <a:pt x="100" y="62"/>
                    <a:pt x="102" y="62"/>
                    <a:pt x="104" y="62"/>
                  </a:cubicBezTo>
                  <a:cubicBezTo>
                    <a:pt x="124" y="62"/>
                    <a:pt x="145" y="60"/>
                    <a:pt x="166" y="62"/>
                  </a:cubicBezTo>
                  <a:cubicBezTo>
                    <a:pt x="143" y="65"/>
                    <a:pt x="120" y="63"/>
                    <a:pt x="97" y="62"/>
                  </a:cubicBezTo>
                  <a:close/>
                </a:path>
              </a:pathLst>
            </a:custGeom>
            <a:solidFill>
              <a:srgbClr val="3C34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Freeform 17">
              <a:extLst>
                <a:ext uri="{FF2B5EF4-FFF2-40B4-BE49-F238E27FC236}">
                  <a16:creationId xmlns="" xmlns:a16="http://schemas.microsoft.com/office/drawing/2014/main" id="{E22EC384-6182-419D-BF74-750930D22BD1}"/>
                </a:ext>
              </a:extLst>
            </p:cNvPr>
            <p:cNvSpPr/>
            <p:nvPr/>
          </p:nvSpPr>
          <p:spPr bwMode="auto">
            <a:xfrm>
              <a:off x="7475538" y="3452813"/>
              <a:ext cx="11113" cy="7938"/>
            </a:xfrm>
            <a:custGeom>
              <a:avLst/>
              <a:gdLst>
                <a:gd name="T0" fmla="*/ 3 w 3"/>
                <a:gd name="T1" fmla="*/ 2 h 2"/>
                <a:gd name="T2" fmla="*/ 0 w 3"/>
                <a:gd name="T3" fmla="*/ 0 h 2"/>
                <a:gd name="T4" fmla="*/ 1 w 3"/>
                <a:gd name="T5" fmla="*/ 1 h 2"/>
                <a:gd name="T6" fmla="*/ 3 w 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3" y="2"/>
                  </a:moveTo>
                  <a:cubicBezTo>
                    <a:pt x="2" y="1"/>
                    <a:pt x="1" y="1"/>
                    <a:pt x="0" y="0"/>
                  </a:cubicBezTo>
                  <a:cubicBezTo>
                    <a:pt x="0" y="0"/>
                    <a:pt x="1" y="1"/>
                    <a:pt x="1" y="1"/>
                  </a:cubicBezTo>
                  <a:cubicBezTo>
                    <a:pt x="2" y="1"/>
                    <a:pt x="3" y="1"/>
                    <a:pt x="3" y="2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Freeform 18">
              <a:extLst>
                <a:ext uri="{FF2B5EF4-FFF2-40B4-BE49-F238E27FC236}">
                  <a16:creationId xmlns="" xmlns:a16="http://schemas.microsoft.com/office/drawing/2014/main" id="{C95BEC01-81AF-4644-B55A-6B7EEB7E337E}"/>
                </a:ext>
              </a:extLst>
            </p:cNvPr>
            <p:cNvSpPr/>
            <p:nvPr/>
          </p:nvSpPr>
          <p:spPr bwMode="auto">
            <a:xfrm>
              <a:off x="7489826" y="3460751"/>
              <a:ext cx="11113" cy="3175"/>
            </a:xfrm>
            <a:custGeom>
              <a:avLst/>
              <a:gdLst>
                <a:gd name="T0" fmla="*/ 0 w 3"/>
                <a:gd name="T1" fmla="*/ 0 h 1"/>
                <a:gd name="T2" fmla="*/ 3 w 3"/>
                <a:gd name="T3" fmla="*/ 1 h 1"/>
                <a:gd name="T4" fmla="*/ 0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cubicBezTo>
                    <a:pt x="1" y="0"/>
                    <a:pt x="2" y="0"/>
                    <a:pt x="3" y="1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Freeform 19">
              <a:extLst>
                <a:ext uri="{FF2B5EF4-FFF2-40B4-BE49-F238E27FC236}">
                  <a16:creationId xmlns="" xmlns:a16="http://schemas.microsoft.com/office/drawing/2014/main" id="{916AEDC3-E2C2-44A4-A408-38C886DBF8A3}"/>
                </a:ext>
              </a:extLst>
            </p:cNvPr>
            <p:cNvSpPr/>
            <p:nvPr/>
          </p:nvSpPr>
          <p:spPr bwMode="auto">
            <a:xfrm>
              <a:off x="7486651" y="3460751"/>
              <a:ext cx="3175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Freeform 20">
              <a:extLst>
                <a:ext uri="{FF2B5EF4-FFF2-40B4-BE49-F238E27FC236}">
                  <a16:creationId xmlns="" xmlns:a16="http://schemas.microsoft.com/office/drawing/2014/main" id="{1AFE5F6C-2C32-4D3B-9BFE-83250B3EC534}"/>
                </a:ext>
              </a:extLst>
            </p:cNvPr>
            <p:cNvSpPr/>
            <p:nvPr/>
          </p:nvSpPr>
          <p:spPr bwMode="auto">
            <a:xfrm>
              <a:off x="7475538" y="34528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Freeform 21">
              <a:extLst>
                <a:ext uri="{FF2B5EF4-FFF2-40B4-BE49-F238E27FC236}">
                  <a16:creationId xmlns="" xmlns:a16="http://schemas.microsoft.com/office/drawing/2014/main" id="{833CC26E-310E-4EEA-AC6A-42A65991C8C9}"/>
                </a:ext>
              </a:extLst>
            </p:cNvPr>
            <p:cNvSpPr/>
            <p:nvPr/>
          </p:nvSpPr>
          <p:spPr bwMode="auto">
            <a:xfrm>
              <a:off x="7212013" y="3141663"/>
              <a:ext cx="420688" cy="322263"/>
            </a:xfrm>
            <a:custGeom>
              <a:avLst/>
              <a:gdLst>
                <a:gd name="T0" fmla="*/ 107 w 112"/>
                <a:gd name="T1" fmla="*/ 42 h 86"/>
                <a:gd name="T2" fmla="*/ 110 w 112"/>
                <a:gd name="T3" fmla="*/ 58 h 86"/>
                <a:gd name="T4" fmla="*/ 106 w 112"/>
                <a:gd name="T5" fmla="*/ 70 h 86"/>
                <a:gd name="T6" fmla="*/ 105 w 112"/>
                <a:gd name="T7" fmla="*/ 72 h 86"/>
                <a:gd name="T8" fmla="*/ 72 w 112"/>
                <a:gd name="T9" fmla="*/ 81 h 86"/>
                <a:gd name="T10" fmla="*/ 65 w 112"/>
                <a:gd name="T11" fmla="*/ 78 h 86"/>
                <a:gd name="T12" fmla="*/ 73 w 112"/>
                <a:gd name="T13" fmla="*/ 82 h 86"/>
                <a:gd name="T14" fmla="*/ 103 w 112"/>
                <a:gd name="T15" fmla="*/ 73 h 86"/>
                <a:gd name="T16" fmla="*/ 109 w 112"/>
                <a:gd name="T17" fmla="*/ 60 h 86"/>
                <a:gd name="T18" fmla="*/ 106 w 112"/>
                <a:gd name="T19" fmla="*/ 42 h 86"/>
                <a:gd name="T20" fmla="*/ 94 w 112"/>
                <a:gd name="T21" fmla="*/ 35 h 86"/>
                <a:gd name="T22" fmla="*/ 100 w 112"/>
                <a:gd name="T23" fmla="*/ 44 h 86"/>
                <a:gd name="T24" fmla="*/ 101 w 112"/>
                <a:gd name="T25" fmla="*/ 52 h 86"/>
                <a:gd name="T26" fmla="*/ 99 w 112"/>
                <a:gd name="T27" fmla="*/ 66 h 86"/>
                <a:gd name="T28" fmla="*/ 92 w 112"/>
                <a:gd name="T29" fmla="*/ 73 h 86"/>
                <a:gd name="T30" fmla="*/ 75 w 112"/>
                <a:gd name="T31" fmla="*/ 74 h 86"/>
                <a:gd name="T32" fmla="*/ 60 w 112"/>
                <a:gd name="T33" fmla="*/ 66 h 86"/>
                <a:gd name="T34" fmla="*/ 72 w 112"/>
                <a:gd name="T35" fmla="*/ 73 h 86"/>
                <a:gd name="T36" fmla="*/ 75 w 112"/>
                <a:gd name="T37" fmla="*/ 74 h 86"/>
                <a:gd name="T38" fmla="*/ 92 w 112"/>
                <a:gd name="T39" fmla="*/ 73 h 86"/>
                <a:gd name="T40" fmla="*/ 98 w 112"/>
                <a:gd name="T41" fmla="*/ 67 h 86"/>
                <a:gd name="T42" fmla="*/ 101 w 112"/>
                <a:gd name="T43" fmla="*/ 54 h 86"/>
                <a:gd name="T44" fmla="*/ 98 w 112"/>
                <a:gd name="T45" fmla="*/ 50 h 86"/>
                <a:gd name="T46" fmla="*/ 97 w 112"/>
                <a:gd name="T47" fmla="*/ 63 h 86"/>
                <a:gd name="T48" fmla="*/ 96 w 112"/>
                <a:gd name="T49" fmla="*/ 66 h 86"/>
                <a:gd name="T50" fmla="*/ 78 w 112"/>
                <a:gd name="T51" fmla="*/ 72 h 86"/>
                <a:gd name="T52" fmla="*/ 73 w 112"/>
                <a:gd name="T53" fmla="*/ 70 h 86"/>
                <a:gd name="T54" fmla="*/ 28 w 112"/>
                <a:gd name="T55" fmla="*/ 46 h 86"/>
                <a:gd name="T56" fmla="*/ 20 w 112"/>
                <a:gd name="T57" fmla="*/ 42 h 86"/>
                <a:gd name="T58" fmla="*/ 14 w 112"/>
                <a:gd name="T59" fmla="*/ 33 h 86"/>
                <a:gd name="T60" fmla="*/ 21 w 112"/>
                <a:gd name="T61" fmla="*/ 17 h 86"/>
                <a:gd name="T62" fmla="*/ 36 w 112"/>
                <a:gd name="T63" fmla="*/ 17 h 86"/>
                <a:gd name="T64" fmla="*/ 50 w 112"/>
                <a:gd name="T65" fmla="*/ 23 h 86"/>
                <a:gd name="T66" fmla="*/ 79 w 112"/>
                <a:gd name="T67" fmla="*/ 28 h 86"/>
                <a:gd name="T68" fmla="*/ 59 w 112"/>
                <a:gd name="T69" fmla="*/ 12 h 86"/>
                <a:gd name="T70" fmla="*/ 43 w 112"/>
                <a:gd name="T71" fmla="*/ 4 h 86"/>
                <a:gd name="T72" fmla="*/ 6 w 112"/>
                <a:gd name="T73" fmla="*/ 12 h 86"/>
                <a:gd name="T74" fmla="*/ 5 w 112"/>
                <a:gd name="T75" fmla="*/ 47 h 86"/>
                <a:gd name="T76" fmla="*/ 23 w 112"/>
                <a:gd name="T77" fmla="*/ 60 h 86"/>
                <a:gd name="T78" fmla="*/ 66 w 112"/>
                <a:gd name="T79" fmla="*/ 81 h 86"/>
                <a:gd name="T80" fmla="*/ 70 w 112"/>
                <a:gd name="T81" fmla="*/ 83 h 86"/>
                <a:gd name="T82" fmla="*/ 31 w 112"/>
                <a:gd name="T83" fmla="*/ 63 h 86"/>
                <a:gd name="T84" fmla="*/ 14 w 112"/>
                <a:gd name="T85" fmla="*/ 55 h 86"/>
                <a:gd name="T86" fmla="*/ 8 w 112"/>
                <a:gd name="T87" fmla="*/ 50 h 86"/>
                <a:gd name="T88" fmla="*/ 2 w 112"/>
                <a:gd name="T89" fmla="*/ 21 h 86"/>
                <a:gd name="T90" fmla="*/ 12 w 112"/>
                <a:gd name="T91" fmla="*/ 52 h 86"/>
                <a:gd name="T92" fmla="*/ 21 w 112"/>
                <a:gd name="T93" fmla="*/ 57 h 86"/>
                <a:gd name="T94" fmla="*/ 65 w 112"/>
                <a:gd name="T95" fmla="*/ 80 h 86"/>
                <a:gd name="T96" fmla="*/ 72 w 112"/>
                <a:gd name="T97" fmla="*/ 83 h 86"/>
                <a:gd name="T98" fmla="*/ 91 w 112"/>
                <a:gd name="T99" fmla="*/ 85 h 86"/>
                <a:gd name="T100" fmla="*/ 107 w 112"/>
                <a:gd name="T101" fmla="*/ 72 h 86"/>
                <a:gd name="T102" fmla="*/ 112 w 112"/>
                <a:gd name="T103" fmla="*/ 5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2" h="86">
                  <a:moveTo>
                    <a:pt x="111" y="53"/>
                  </a:moveTo>
                  <a:cubicBezTo>
                    <a:pt x="111" y="51"/>
                    <a:pt x="111" y="50"/>
                    <a:pt x="110" y="49"/>
                  </a:cubicBezTo>
                  <a:cubicBezTo>
                    <a:pt x="110" y="46"/>
                    <a:pt x="108" y="44"/>
                    <a:pt x="107" y="42"/>
                  </a:cubicBezTo>
                  <a:cubicBezTo>
                    <a:pt x="108" y="44"/>
                    <a:pt x="109" y="47"/>
                    <a:pt x="109" y="50"/>
                  </a:cubicBezTo>
                  <a:cubicBezTo>
                    <a:pt x="110" y="51"/>
                    <a:pt x="110" y="53"/>
                    <a:pt x="110" y="54"/>
                  </a:cubicBezTo>
                  <a:cubicBezTo>
                    <a:pt x="110" y="55"/>
                    <a:pt x="110" y="57"/>
                    <a:pt x="110" y="58"/>
                  </a:cubicBezTo>
                  <a:cubicBezTo>
                    <a:pt x="109" y="61"/>
                    <a:pt x="109" y="64"/>
                    <a:pt x="108" y="67"/>
                  </a:cubicBezTo>
                  <a:cubicBezTo>
                    <a:pt x="107" y="67"/>
                    <a:pt x="107" y="68"/>
                    <a:pt x="107" y="69"/>
                  </a:cubicBezTo>
                  <a:cubicBezTo>
                    <a:pt x="106" y="70"/>
                    <a:pt x="106" y="70"/>
                    <a:pt x="106" y="70"/>
                  </a:cubicBezTo>
                  <a:cubicBezTo>
                    <a:pt x="106" y="70"/>
                    <a:pt x="106" y="70"/>
                    <a:pt x="106" y="70"/>
                  </a:cubicBezTo>
                  <a:cubicBezTo>
                    <a:pt x="105" y="71"/>
                    <a:pt x="105" y="71"/>
                    <a:pt x="105" y="71"/>
                  </a:cubicBezTo>
                  <a:cubicBezTo>
                    <a:pt x="105" y="72"/>
                    <a:pt x="105" y="72"/>
                    <a:pt x="105" y="72"/>
                  </a:cubicBezTo>
                  <a:cubicBezTo>
                    <a:pt x="104" y="73"/>
                    <a:pt x="104" y="73"/>
                    <a:pt x="103" y="74"/>
                  </a:cubicBezTo>
                  <a:cubicBezTo>
                    <a:pt x="99" y="79"/>
                    <a:pt x="94" y="82"/>
                    <a:pt x="88" y="83"/>
                  </a:cubicBezTo>
                  <a:cubicBezTo>
                    <a:pt x="83" y="84"/>
                    <a:pt x="77" y="84"/>
                    <a:pt x="72" y="81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50" y="70"/>
                    <a:pt x="58" y="74"/>
                    <a:pt x="65" y="78"/>
                  </a:cubicBezTo>
                  <a:cubicBezTo>
                    <a:pt x="68" y="80"/>
                    <a:pt x="68" y="80"/>
                    <a:pt x="68" y="80"/>
                  </a:cubicBezTo>
                  <a:cubicBezTo>
                    <a:pt x="69" y="80"/>
                    <a:pt x="70" y="80"/>
                    <a:pt x="71" y="81"/>
                  </a:cubicBezTo>
                  <a:cubicBezTo>
                    <a:pt x="71" y="81"/>
                    <a:pt x="72" y="81"/>
                    <a:pt x="73" y="82"/>
                  </a:cubicBezTo>
                  <a:cubicBezTo>
                    <a:pt x="76" y="83"/>
                    <a:pt x="79" y="83"/>
                    <a:pt x="82" y="83"/>
                  </a:cubicBezTo>
                  <a:cubicBezTo>
                    <a:pt x="89" y="83"/>
                    <a:pt x="95" y="81"/>
                    <a:pt x="100" y="77"/>
                  </a:cubicBezTo>
                  <a:cubicBezTo>
                    <a:pt x="101" y="76"/>
                    <a:pt x="102" y="74"/>
                    <a:pt x="103" y="73"/>
                  </a:cubicBezTo>
                  <a:cubicBezTo>
                    <a:pt x="104" y="72"/>
                    <a:pt x="104" y="72"/>
                    <a:pt x="105" y="71"/>
                  </a:cubicBezTo>
                  <a:cubicBezTo>
                    <a:pt x="106" y="69"/>
                    <a:pt x="106" y="69"/>
                    <a:pt x="106" y="69"/>
                  </a:cubicBezTo>
                  <a:cubicBezTo>
                    <a:pt x="107" y="66"/>
                    <a:pt x="108" y="63"/>
                    <a:pt x="109" y="60"/>
                  </a:cubicBezTo>
                  <a:cubicBezTo>
                    <a:pt x="109" y="59"/>
                    <a:pt x="109" y="57"/>
                    <a:pt x="109" y="55"/>
                  </a:cubicBezTo>
                  <a:cubicBezTo>
                    <a:pt x="109" y="54"/>
                    <a:pt x="109" y="53"/>
                    <a:pt x="109" y="51"/>
                  </a:cubicBezTo>
                  <a:cubicBezTo>
                    <a:pt x="108" y="48"/>
                    <a:pt x="107" y="45"/>
                    <a:pt x="106" y="42"/>
                  </a:cubicBezTo>
                  <a:cubicBezTo>
                    <a:pt x="105" y="41"/>
                    <a:pt x="104" y="40"/>
                    <a:pt x="104" y="38"/>
                  </a:cubicBezTo>
                  <a:cubicBezTo>
                    <a:pt x="102" y="37"/>
                    <a:pt x="101" y="36"/>
                    <a:pt x="99" y="36"/>
                  </a:cubicBezTo>
                  <a:cubicBezTo>
                    <a:pt x="97" y="34"/>
                    <a:pt x="94" y="35"/>
                    <a:pt x="94" y="35"/>
                  </a:cubicBezTo>
                  <a:cubicBezTo>
                    <a:pt x="94" y="36"/>
                    <a:pt x="94" y="36"/>
                    <a:pt x="95" y="37"/>
                  </a:cubicBezTo>
                  <a:cubicBezTo>
                    <a:pt x="95" y="38"/>
                    <a:pt x="96" y="39"/>
                    <a:pt x="98" y="41"/>
                  </a:cubicBezTo>
                  <a:cubicBezTo>
                    <a:pt x="98" y="42"/>
                    <a:pt x="99" y="43"/>
                    <a:pt x="100" y="44"/>
                  </a:cubicBezTo>
                  <a:cubicBezTo>
                    <a:pt x="101" y="46"/>
                    <a:pt x="101" y="47"/>
                    <a:pt x="101" y="47"/>
                  </a:cubicBezTo>
                  <a:cubicBezTo>
                    <a:pt x="101" y="48"/>
                    <a:pt x="100" y="47"/>
                    <a:pt x="99" y="47"/>
                  </a:cubicBezTo>
                  <a:cubicBezTo>
                    <a:pt x="100" y="49"/>
                    <a:pt x="101" y="50"/>
                    <a:pt x="101" y="52"/>
                  </a:cubicBezTo>
                  <a:cubicBezTo>
                    <a:pt x="101" y="53"/>
                    <a:pt x="101" y="54"/>
                    <a:pt x="101" y="54"/>
                  </a:cubicBezTo>
                  <a:cubicBezTo>
                    <a:pt x="101" y="55"/>
                    <a:pt x="101" y="56"/>
                    <a:pt x="101" y="57"/>
                  </a:cubicBezTo>
                  <a:cubicBezTo>
                    <a:pt x="101" y="60"/>
                    <a:pt x="100" y="63"/>
                    <a:pt x="99" y="66"/>
                  </a:cubicBezTo>
                  <a:cubicBezTo>
                    <a:pt x="98" y="67"/>
                    <a:pt x="98" y="67"/>
                    <a:pt x="97" y="68"/>
                  </a:cubicBezTo>
                  <a:cubicBezTo>
                    <a:pt x="97" y="69"/>
                    <a:pt x="96" y="69"/>
                    <a:pt x="96" y="70"/>
                  </a:cubicBezTo>
                  <a:cubicBezTo>
                    <a:pt x="95" y="71"/>
                    <a:pt x="94" y="72"/>
                    <a:pt x="92" y="73"/>
                  </a:cubicBezTo>
                  <a:cubicBezTo>
                    <a:pt x="90" y="74"/>
                    <a:pt x="86" y="75"/>
                    <a:pt x="83" y="75"/>
                  </a:cubicBezTo>
                  <a:cubicBezTo>
                    <a:pt x="81" y="75"/>
                    <a:pt x="79" y="75"/>
                    <a:pt x="78" y="75"/>
                  </a:cubicBezTo>
                  <a:cubicBezTo>
                    <a:pt x="77" y="75"/>
                    <a:pt x="76" y="74"/>
                    <a:pt x="75" y="74"/>
                  </a:cubicBezTo>
                  <a:cubicBezTo>
                    <a:pt x="74" y="74"/>
                    <a:pt x="74" y="73"/>
                    <a:pt x="74" y="73"/>
                  </a:cubicBezTo>
                  <a:cubicBezTo>
                    <a:pt x="72" y="73"/>
                    <a:pt x="72" y="73"/>
                    <a:pt x="72" y="73"/>
                  </a:cubicBezTo>
                  <a:cubicBezTo>
                    <a:pt x="60" y="66"/>
                    <a:pt x="60" y="66"/>
                    <a:pt x="60" y="66"/>
                  </a:cubicBezTo>
                  <a:cubicBezTo>
                    <a:pt x="52" y="62"/>
                    <a:pt x="44" y="58"/>
                    <a:pt x="36" y="53"/>
                  </a:cubicBezTo>
                  <a:cubicBezTo>
                    <a:pt x="44" y="58"/>
                    <a:pt x="52" y="62"/>
                    <a:pt x="60" y="66"/>
                  </a:cubicBezTo>
                  <a:cubicBezTo>
                    <a:pt x="72" y="73"/>
                    <a:pt x="72" y="73"/>
                    <a:pt x="72" y="73"/>
                  </a:cubicBezTo>
                  <a:cubicBezTo>
                    <a:pt x="73" y="73"/>
                    <a:pt x="73" y="73"/>
                    <a:pt x="73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5" y="74"/>
                    <a:pt x="75" y="74"/>
                  </a:cubicBezTo>
                  <a:cubicBezTo>
                    <a:pt x="76" y="74"/>
                    <a:pt x="77" y="74"/>
                    <a:pt x="78" y="75"/>
                  </a:cubicBezTo>
                  <a:cubicBezTo>
                    <a:pt x="79" y="75"/>
                    <a:pt x="81" y="75"/>
                    <a:pt x="83" y="75"/>
                  </a:cubicBezTo>
                  <a:cubicBezTo>
                    <a:pt x="86" y="75"/>
                    <a:pt x="90" y="74"/>
                    <a:pt x="92" y="73"/>
                  </a:cubicBezTo>
                  <a:cubicBezTo>
                    <a:pt x="94" y="72"/>
                    <a:pt x="95" y="71"/>
                    <a:pt x="96" y="70"/>
                  </a:cubicBezTo>
                  <a:cubicBezTo>
                    <a:pt x="96" y="69"/>
                    <a:pt x="97" y="68"/>
                    <a:pt x="97" y="68"/>
                  </a:cubicBezTo>
                  <a:cubicBezTo>
                    <a:pt x="97" y="68"/>
                    <a:pt x="98" y="67"/>
                    <a:pt x="98" y="67"/>
                  </a:cubicBezTo>
                  <a:cubicBezTo>
                    <a:pt x="98" y="66"/>
                    <a:pt x="98" y="66"/>
                    <a:pt x="98" y="66"/>
                  </a:cubicBezTo>
                  <a:cubicBezTo>
                    <a:pt x="100" y="63"/>
                    <a:pt x="101" y="60"/>
                    <a:pt x="101" y="57"/>
                  </a:cubicBezTo>
                  <a:cubicBezTo>
                    <a:pt x="101" y="56"/>
                    <a:pt x="101" y="55"/>
                    <a:pt x="101" y="54"/>
                  </a:cubicBezTo>
                  <a:cubicBezTo>
                    <a:pt x="101" y="53"/>
                    <a:pt x="100" y="52"/>
                    <a:pt x="100" y="52"/>
                  </a:cubicBezTo>
                  <a:cubicBezTo>
                    <a:pt x="100" y="50"/>
                    <a:pt x="99" y="49"/>
                    <a:pt x="99" y="47"/>
                  </a:cubicBezTo>
                  <a:cubicBezTo>
                    <a:pt x="98" y="47"/>
                    <a:pt x="98" y="48"/>
                    <a:pt x="98" y="50"/>
                  </a:cubicBezTo>
                  <a:cubicBezTo>
                    <a:pt x="98" y="51"/>
                    <a:pt x="98" y="52"/>
                    <a:pt x="98" y="54"/>
                  </a:cubicBezTo>
                  <a:cubicBezTo>
                    <a:pt x="98" y="56"/>
                    <a:pt x="99" y="58"/>
                    <a:pt x="98" y="60"/>
                  </a:cubicBezTo>
                  <a:cubicBezTo>
                    <a:pt x="98" y="61"/>
                    <a:pt x="98" y="62"/>
                    <a:pt x="97" y="63"/>
                  </a:cubicBezTo>
                  <a:cubicBezTo>
                    <a:pt x="97" y="64"/>
                    <a:pt x="97" y="64"/>
                    <a:pt x="97" y="64"/>
                  </a:cubicBezTo>
                  <a:cubicBezTo>
                    <a:pt x="97" y="64"/>
                    <a:pt x="97" y="65"/>
                    <a:pt x="97" y="65"/>
                  </a:cubicBezTo>
                  <a:cubicBezTo>
                    <a:pt x="96" y="66"/>
                    <a:pt x="96" y="66"/>
                    <a:pt x="96" y="66"/>
                  </a:cubicBezTo>
                  <a:cubicBezTo>
                    <a:pt x="96" y="66"/>
                    <a:pt x="96" y="66"/>
                    <a:pt x="96" y="66"/>
                  </a:cubicBezTo>
                  <a:cubicBezTo>
                    <a:pt x="95" y="68"/>
                    <a:pt x="93" y="70"/>
                    <a:pt x="92" y="70"/>
                  </a:cubicBezTo>
                  <a:cubicBezTo>
                    <a:pt x="88" y="73"/>
                    <a:pt x="83" y="74"/>
                    <a:pt x="78" y="72"/>
                  </a:cubicBezTo>
                  <a:cubicBezTo>
                    <a:pt x="77" y="72"/>
                    <a:pt x="76" y="72"/>
                    <a:pt x="75" y="71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4" y="70"/>
                    <a:pt x="73" y="70"/>
                    <a:pt x="73" y="70"/>
                  </a:cubicBezTo>
                  <a:cubicBezTo>
                    <a:pt x="71" y="69"/>
                    <a:pt x="71" y="69"/>
                    <a:pt x="71" y="69"/>
                  </a:cubicBezTo>
                  <a:cubicBezTo>
                    <a:pt x="62" y="64"/>
                    <a:pt x="62" y="64"/>
                    <a:pt x="62" y="64"/>
                  </a:cubicBezTo>
                  <a:cubicBezTo>
                    <a:pt x="50" y="58"/>
                    <a:pt x="39" y="52"/>
                    <a:pt x="28" y="46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19" y="41"/>
                    <a:pt x="18" y="41"/>
                    <a:pt x="18" y="41"/>
                  </a:cubicBezTo>
                  <a:cubicBezTo>
                    <a:pt x="16" y="39"/>
                    <a:pt x="15" y="36"/>
                    <a:pt x="14" y="33"/>
                  </a:cubicBezTo>
                  <a:cubicBezTo>
                    <a:pt x="14" y="30"/>
                    <a:pt x="14" y="26"/>
                    <a:pt x="15" y="23"/>
                  </a:cubicBezTo>
                  <a:cubicBezTo>
                    <a:pt x="16" y="22"/>
                    <a:pt x="17" y="21"/>
                    <a:pt x="18" y="20"/>
                  </a:cubicBezTo>
                  <a:cubicBezTo>
                    <a:pt x="18" y="18"/>
                    <a:pt x="20" y="18"/>
                    <a:pt x="21" y="17"/>
                  </a:cubicBezTo>
                  <a:cubicBezTo>
                    <a:pt x="24" y="15"/>
                    <a:pt x="29" y="14"/>
                    <a:pt x="34" y="16"/>
                  </a:cubicBezTo>
                  <a:cubicBezTo>
                    <a:pt x="34" y="16"/>
                    <a:pt x="35" y="16"/>
                    <a:pt x="35" y="16"/>
                  </a:cubicBezTo>
                  <a:cubicBezTo>
                    <a:pt x="36" y="16"/>
                    <a:pt x="36" y="16"/>
                    <a:pt x="36" y="17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61" y="29"/>
                    <a:pt x="72" y="34"/>
                    <a:pt x="81" y="38"/>
                  </a:cubicBezTo>
                  <a:cubicBezTo>
                    <a:pt x="98" y="45"/>
                    <a:pt x="94" y="38"/>
                    <a:pt x="78" y="29"/>
                  </a:cubicBezTo>
                  <a:cubicBezTo>
                    <a:pt x="79" y="28"/>
                    <a:pt x="79" y="28"/>
                    <a:pt x="79" y="28"/>
                  </a:cubicBezTo>
                  <a:cubicBezTo>
                    <a:pt x="95" y="37"/>
                    <a:pt x="88" y="30"/>
                    <a:pt x="91" y="29"/>
                  </a:cubicBezTo>
                  <a:cubicBezTo>
                    <a:pt x="82" y="25"/>
                    <a:pt x="75" y="21"/>
                    <a:pt x="67" y="16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0" y="7"/>
                    <a:pt x="50" y="7"/>
                    <a:pt x="50" y="7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2" y="4"/>
                    <a:pt x="41" y="3"/>
                    <a:pt x="40" y="3"/>
                  </a:cubicBezTo>
                  <a:cubicBezTo>
                    <a:pt x="32" y="0"/>
                    <a:pt x="24" y="0"/>
                    <a:pt x="16" y="3"/>
                  </a:cubicBezTo>
                  <a:cubicBezTo>
                    <a:pt x="12" y="5"/>
                    <a:pt x="8" y="8"/>
                    <a:pt x="6" y="12"/>
                  </a:cubicBezTo>
                  <a:cubicBezTo>
                    <a:pt x="3" y="15"/>
                    <a:pt x="1" y="19"/>
                    <a:pt x="1" y="23"/>
                  </a:cubicBezTo>
                  <a:cubicBezTo>
                    <a:pt x="0" y="27"/>
                    <a:pt x="0" y="31"/>
                    <a:pt x="0" y="35"/>
                  </a:cubicBezTo>
                  <a:cubicBezTo>
                    <a:pt x="1" y="39"/>
                    <a:pt x="2" y="43"/>
                    <a:pt x="5" y="47"/>
                  </a:cubicBezTo>
                  <a:cubicBezTo>
                    <a:pt x="6" y="49"/>
                    <a:pt x="7" y="50"/>
                    <a:pt x="9" y="52"/>
                  </a:cubicBezTo>
                  <a:cubicBezTo>
                    <a:pt x="11" y="53"/>
                    <a:pt x="13" y="55"/>
                    <a:pt x="15" y="55"/>
                  </a:cubicBezTo>
                  <a:cubicBezTo>
                    <a:pt x="23" y="60"/>
                    <a:pt x="23" y="60"/>
                    <a:pt x="23" y="60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7" y="82"/>
                    <a:pt x="67" y="82"/>
                    <a:pt x="67" y="82"/>
                  </a:cubicBezTo>
                  <a:cubicBezTo>
                    <a:pt x="68" y="82"/>
                    <a:pt x="68" y="82"/>
                    <a:pt x="68" y="83"/>
                  </a:cubicBezTo>
                  <a:cubicBezTo>
                    <a:pt x="69" y="83"/>
                    <a:pt x="69" y="83"/>
                    <a:pt x="70" y="83"/>
                  </a:cubicBezTo>
                  <a:cubicBezTo>
                    <a:pt x="64" y="80"/>
                    <a:pt x="64" y="80"/>
                    <a:pt x="64" y="80"/>
                  </a:cubicBezTo>
                  <a:cubicBezTo>
                    <a:pt x="53" y="74"/>
                    <a:pt x="53" y="74"/>
                    <a:pt x="53" y="74"/>
                  </a:cubicBezTo>
                  <a:cubicBezTo>
                    <a:pt x="31" y="63"/>
                    <a:pt x="31" y="63"/>
                    <a:pt x="31" y="63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15" y="55"/>
                    <a:pt x="15" y="55"/>
                    <a:pt x="15" y="55"/>
                  </a:cubicBezTo>
                  <a:cubicBezTo>
                    <a:pt x="14" y="55"/>
                    <a:pt x="14" y="55"/>
                    <a:pt x="14" y="55"/>
                  </a:cubicBezTo>
                  <a:cubicBezTo>
                    <a:pt x="13" y="54"/>
                    <a:pt x="13" y="54"/>
                    <a:pt x="13" y="54"/>
                  </a:cubicBezTo>
                  <a:cubicBezTo>
                    <a:pt x="13" y="54"/>
                    <a:pt x="12" y="53"/>
                    <a:pt x="12" y="53"/>
                  </a:cubicBezTo>
                  <a:cubicBezTo>
                    <a:pt x="10" y="52"/>
                    <a:pt x="9" y="51"/>
                    <a:pt x="8" y="50"/>
                  </a:cubicBezTo>
                  <a:cubicBezTo>
                    <a:pt x="4" y="47"/>
                    <a:pt x="2" y="42"/>
                    <a:pt x="1" y="36"/>
                  </a:cubicBezTo>
                  <a:cubicBezTo>
                    <a:pt x="0" y="31"/>
                    <a:pt x="0" y="26"/>
                    <a:pt x="2" y="21"/>
                  </a:cubicBezTo>
                  <a:cubicBezTo>
                    <a:pt x="2" y="21"/>
                    <a:pt x="2" y="22"/>
                    <a:pt x="2" y="21"/>
                  </a:cubicBezTo>
                  <a:cubicBezTo>
                    <a:pt x="1" y="26"/>
                    <a:pt x="1" y="31"/>
                    <a:pt x="2" y="36"/>
                  </a:cubicBezTo>
                  <a:cubicBezTo>
                    <a:pt x="3" y="41"/>
                    <a:pt x="5" y="46"/>
                    <a:pt x="9" y="50"/>
                  </a:cubicBezTo>
                  <a:cubicBezTo>
                    <a:pt x="10" y="51"/>
                    <a:pt x="11" y="52"/>
                    <a:pt x="12" y="52"/>
                  </a:cubicBezTo>
                  <a:cubicBezTo>
                    <a:pt x="13" y="53"/>
                    <a:pt x="13" y="53"/>
                    <a:pt x="14" y="53"/>
                  </a:cubicBezTo>
                  <a:cubicBezTo>
                    <a:pt x="15" y="54"/>
                    <a:pt x="15" y="54"/>
                    <a:pt x="16" y="54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32" y="63"/>
                    <a:pt x="32" y="63"/>
                    <a:pt x="32" y="63"/>
                  </a:cubicBezTo>
                  <a:cubicBezTo>
                    <a:pt x="39" y="67"/>
                    <a:pt x="47" y="71"/>
                    <a:pt x="54" y="74"/>
                  </a:cubicBezTo>
                  <a:cubicBezTo>
                    <a:pt x="58" y="76"/>
                    <a:pt x="61" y="78"/>
                    <a:pt x="65" y="80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9" y="82"/>
                    <a:pt x="70" y="82"/>
                  </a:cubicBezTo>
                  <a:cubicBezTo>
                    <a:pt x="70" y="82"/>
                    <a:pt x="71" y="83"/>
                    <a:pt x="72" y="83"/>
                  </a:cubicBezTo>
                  <a:cubicBezTo>
                    <a:pt x="74" y="84"/>
                    <a:pt x="77" y="84"/>
                    <a:pt x="79" y="84"/>
                  </a:cubicBezTo>
                  <a:cubicBezTo>
                    <a:pt x="79" y="86"/>
                    <a:pt x="79" y="86"/>
                    <a:pt x="79" y="86"/>
                  </a:cubicBezTo>
                  <a:cubicBezTo>
                    <a:pt x="83" y="86"/>
                    <a:pt x="87" y="86"/>
                    <a:pt x="91" y="85"/>
                  </a:cubicBezTo>
                  <a:cubicBezTo>
                    <a:pt x="95" y="84"/>
                    <a:pt x="98" y="82"/>
                    <a:pt x="101" y="79"/>
                  </a:cubicBezTo>
                  <a:cubicBezTo>
                    <a:pt x="103" y="78"/>
                    <a:pt x="104" y="76"/>
                    <a:pt x="106" y="74"/>
                  </a:cubicBezTo>
                  <a:cubicBezTo>
                    <a:pt x="106" y="74"/>
                    <a:pt x="107" y="73"/>
                    <a:pt x="107" y="72"/>
                  </a:cubicBezTo>
                  <a:cubicBezTo>
                    <a:pt x="108" y="71"/>
                    <a:pt x="108" y="71"/>
                    <a:pt x="108" y="71"/>
                  </a:cubicBezTo>
                  <a:cubicBezTo>
                    <a:pt x="108" y="70"/>
                    <a:pt x="108" y="70"/>
                    <a:pt x="109" y="69"/>
                  </a:cubicBezTo>
                  <a:cubicBezTo>
                    <a:pt x="111" y="66"/>
                    <a:pt x="111" y="62"/>
                    <a:pt x="112" y="58"/>
                  </a:cubicBezTo>
                  <a:cubicBezTo>
                    <a:pt x="112" y="57"/>
                    <a:pt x="112" y="56"/>
                    <a:pt x="112" y="55"/>
                  </a:cubicBezTo>
                  <a:cubicBezTo>
                    <a:pt x="112" y="54"/>
                    <a:pt x="111" y="54"/>
                    <a:pt x="111" y="5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Freeform 22">
              <a:extLst>
                <a:ext uri="{FF2B5EF4-FFF2-40B4-BE49-F238E27FC236}">
                  <a16:creationId xmlns="" xmlns:a16="http://schemas.microsoft.com/office/drawing/2014/main" id="{5851AACC-96EC-4A5C-8399-972DE440269B}"/>
                </a:ext>
              </a:extLst>
            </p:cNvPr>
            <p:cNvSpPr/>
            <p:nvPr/>
          </p:nvSpPr>
          <p:spPr bwMode="auto">
            <a:xfrm>
              <a:off x="4559301" y="3144838"/>
              <a:ext cx="417513" cy="315913"/>
            </a:xfrm>
            <a:custGeom>
              <a:avLst/>
              <a:gdLst>
                <a:gd name="T0" fmla="*/ 97 w 111"/>
                <a:gd name="T1" fmla="*/ 52 h 84"/>
                <a:gd name="T2" fmla="*/ 92 w 111"/>
                <a:gd name="T3" fmla="*/ 54 h 84"/>
                <a:gd name="T4" fmla="*/ 47 w 111"/>
                <a:gd name="T5" fmla="*/ 76 h 84"/>
                <a:gd name="T6" fmla="*/ 40 w 111"/>
                <a:gd name="T7" fmla="*/ 79 h 84"/>
                <a:gd name="T8" fmla="*/ 22 w 111"/>
                <a:gd name="T9" fmla="*/ 80 h 84"/>
                <a:gd name="T10" fmla="*/ 41 w 111"/>
                <a:gd name="T11" fmla="*/ 78 h 84"/>
                <a:gd name="T12" fmla="*/ 59 w 111"/>
                <a:gd name="T13" fmla="*/ 69 h 84"/>
                <a:gd name="T14" fmla="*/ 103 w 111"/>
                <a:gd name="T15" fmla="*/ 45 h 84"/>
                <a:gd name="T16" fmla="*/ 107 w 111"/>
                <a:gd name="T17" fmla="*/ 19 h 84"/>
                <a:gd name="T18" fmla="*/ 102 w 111"/>
                <a:gd name="T19" fmla="*/ 23 h 84"/>
                <a:gd name="T20" fmla="*/ 101 w 111"/>
                <a:gd name="T21" fmla="*/ 30 h 84"/>
                <a:gd name="T22" fmla="*/ 72 w 111"/>
                <a:gd name="T23" fmla="*/ 54 h 84"/>
                <a:gd name="T24" fmla="*/ 38 w 111"/>
                <a:gd name="T25" fmla="*/ 71 h 84"/>
                <a:gd name="T26" fmla="*/ 25 w 111"/>
                <a:gd name="T27" fmla="*/ 72 h 84"/>
                <a:gd name="T28" fmla="*/ 37 w 111"/>
                <a:gd name="T29" fmla="*/ 71 h 84"/>
                <a:gd name="T30" fmla="*/ 47 w 111"/>
                <a:gd name="T31" fmla="*/ 66 h 84"/>
                <a:gd name="T32" fmla="*/ 98 w 111"/>
                <a:gd name="T33" fmla="*/ 38 h 84"/>
                <a:gd name="T34" fmla="*/ 94 w 111"/>
                <a:gd name="T35" fmla="*/ 40 h 84"/>
                <a:gd name="T36" fmla="*/ 89 w 111"/>
                <a:gd name="T37" fmla="*/ 44 h 84"/>
                <a:gd name="T38" fmla="*/ 47 w 111"/>
                <a:gd name="T39" fmla="*/ 64 h 84"/>
                <a:gd name="T40" fmla="*/ 36 w 111"/>
                <a:gd name="T41" fmla="*/ 69 h 84"/>
                <a:gd name="T42" fmla="*/ 31 w 111"/>
                <a:gd name="T43" fmla="*/ 70 h 84"/>
                <a:gd name="T44" fmla="*/ 16 w 111"/>
                <a:gd name="T45" fmla="*/ 63 h 84"/>
                <a:gd name="T46" fmla="*/ 15 w 111"/>
                <a:gd name="T47" fmla="*/ 62 h 84"/>
                <a:gd name="T48" fmla="*/ 14 w 111"/>
                <a:gd name="T49" fmla="*/ 54 h 84"/>
                <a:gd name="T50" fmla="*/ 19 w 111"/>
                <a:gd name="T51" fmla="*/ 43 h 84"/>
                <a:gd name="T52" fmla="*/ 25 w 111"/>
                <a:gd name="T53" fmla="*/ 40 h 84"/>
                <a:gd name="T54" fmla="*/ 73 w 111"/>
                <a:gd name="T55" fmla="*/ 16 h 84"/>
                <a:gd name="T56" fmla="*/ 76 w 111"/>
                <a:gd name="T57" fmla="*/ 14 h 84"/>
                <a:gd name="T58" fmla="*/ 96 w 111"/>
                <a:gd name="T59" fmla="*/ 19 h 84"/>
                <a:gd name="T60" fmla="*/ 98 w 111"/>
                <a:gd name="T61" fmla="*/ 19 h 84"/>
                <a:gd name="T62" fmla="*/ 88 w 111"/>
                <a:gd name="T63" fmla="*/ 5 h 84"/>
                <a:gd name="T64" fmla="*/ 102 w 111"/>
                <a:gd name="T65" fmla="*/ 8 h 84"/>
                <a:gd name="T66" fmla="*/ 67 w 111"/>
                <a:gd name="T67" fmla="*/ 3 h 84"/>
                <a:gd name="T68" fmla="*/ 26 w 111"/>
                <a:gd name="T69" fmla="*/ 24 h 84"/>
                <a:gd name="T70" fmla="*/ 14 w 111"/>
                <a:gd name="T71" fmla="*/ 30 h 84"/>
                <a:gd name="T72" fmla="*/ 1 w 111"/>
                <a:gd name="T73" fmla="*/ 46 h 84"/>
                <a:gd name="T74" fmla="*/ 0 w 111"/>
                <a:gd name="T75" fmla="*/ 58 h 84"/>
                <a:gd name="T76" fmla="*/ 3 w 111"/>
                <a:gd name="T77" fmla="*/ 68 h 84"/>
                <a:gd name="T78" fmla="*/ 3 w 111"/>
                <a:gd name="T79" fmla="*/ 70 h 84"/>
                <a:gd name="T80" fmla="*/ 4 w 111"/>
                <a:gd name="T81" fmla="*/ 71 h 84"/>
                <a:gd name="T82" fmla="*/ 12 w 111"/>
                <a:gd name="T83" fmla="*/ 79 h 84"/>
                <a:gd name="T84" fmla="*/ 42 w 111"/>
                <a:gd name="T85" fmla="*/ 81 h 84"/>
                <a:gd name="T86" fmla="*/ 44 w 111"/>
                <a:gd name="T87" fmla="*/ 80 h 84"/>
                <a:gd name="T88" fmla="*/ 72 w 111"/>
                <a:gd name="T89" fmla="*/ 66 h 84"/>
                <a:gd name="T90" fmla="*/ 43 w 111"/>
                <a:gd name="T91" fmla="*/ 80 h 84"/>
                <a:gd name="T92" fmla="*/ 38 w 111"/>
                <a:gd name="T93" fmla="*/ 82 h 84"/>
                <a:gd name="T94" fmla="*/ 4 w 111"/>
                <a:gd name="T95" fmla="*/ 69 h 84"/>
                <a:gd name="T96" fmla="*/ 3 w 111"/>
                <a:gd name="T97" fmla="*/ 69 h 84"/>
                <a:gd name="T98" fmla="*/ 1 w 111"/>
                <a:gd name="T99" fmla="*/ 62 h 84"/>
                <a:gd name="T100" fmla="*/ 9 w 111"/>
                <a:gd name="T101" fmla="*/ 33 h 84"/>
                <a:gd name="T102" fmla="*/ 1 w 111"/>
                <a:gd name="T103" fmla="*/ 55 h 84"/>
                <a:gd name="T104" fmla="*/ 4 w 111"/>
                <a:gd name="T105" fmla="*/ 68 h 84"/>
                <a:gd name="T106" fmla="*/ 5 w 111"/>
                <a:gd name="T107" fmla="*/ 69 h 84"/>
                <a:gd name="T108" fmla="*/ 10 w 111"/>
                <a:gd name="T109" fmla="*/ 76 h 84"/>
                <a:gd name="T110" fmla="*/ 42 w 111"/>
                <a:gd name="T111" fmla="*/ 80 h 84"/>
                <a:gd name="T112" fmla="*/ 73 w 111"/>
                <a:gd name="T113" fmla="*/ 64 h 84"/>
                <a:gd name="T114" fmla="*/ 94 w 111"/>
                <a:gd name="T115" fmla="*/ 56 h 84"/>
                <a:gd name="T116" fmla="*/ 110 w 111"/>
                <a:gd name="T117" fmla="*/ 35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1" h="84">
                  <a:moveTo>
                    <a:pt x="105" y="44"/>
                  </a:moveTo>
                  <a:cubicBezTo>
                    <a:pt x="104" y="47"/>
                    <a:pt x="101" y="49"/>
                    <a:pt x="99" y="50"/>
                  </a:cubicBezTo>
                  <a:cubicBezTo>
                    <a:pt x="98" y="51"/>
                    <a:pt x="98" y="51"/>
                    <a:pt x="97" y="52"/>
                  </a:cubicBezTo>
                  <a:cubicBezTo>
                    <a:pt x="97" y="52"/>
                    <a:pt x="96" y="52"/>
                    <a:pt x="96" y="52"/>
                  </a:cubicBezTo>
                  <a:cubicBezTo>
                    <a:pt x="95" y="53"/>
                    <a:pt x="95" y="53"/>
                    <a:pt x="95" y="53"/>
                  </a:cubicBezTo>
                  <a:cubicBezTo>
                    <a:pt x="92" y="54"/>
                    <a:pt x="92" y="54"/>
                    <a:pt x="92" y="54"/>
                  </a:cubicBezTo>
                  <a:cubicBezTo>
                    <a:pt x="83" y="58"/>
                    <a:pt x="75" y="62"/>
                    <a:pt x="66" y="66"/>
                  </a:cubicBezTo>
                  <a:cubicBezTo>
                    <a:pt x="53" y="73"/>
                    <a:pt x="53" y="73"/>
                    <a:pt x="53" y="73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42" y="78"/>
                    <a:pt x="42" y="78"/>
                    <a:pt x="42" y="78"/>
                  </a:cubicBezTo>
                  <a:cubicBezTo>
                    <a:pt x="41" y="78"/>
                    <a:pt x="41" y="79"/>
                    <a:pt x="40" y="79"/>
                  </a:cubicBezTo>
                  <a:cubicBezTo>
                    <a:pt x="35" y="81"/>
                    <a:pt x="29" y="82"/>
                    <a:pt x="24" y="81"/>
                  </a:cubicBezTo>
                  <a:cubicBezTo>
                    <a:pt x="19" y="80"/>
                    <a:pt x="15" y="78"/>
                    <a:pt x="12" y="76"/>
                  </a:cubicBezTo>
                  <a:cubicBezTo>
                    <a:pt x="15" y="78"/>
                    <a:pt x="18" y="79"/>
                    <a:pt x="22" y="80"/>
                  </a:cubicBezTo>
                  <a:cubicBezTo>
                    <a:pt x="26" y="81"/>
                    <a:pt x="31" y="81"/>
                    <a:pt x="36" y="80"/>
                  </a:cubicBezTo>
                  <a:cubicBezTo>
                    <a:pt x="37" y="80"/>
                    <a:pt x="38" y="79"/>
                    <a:pt x="40" y="79"/>
                  </a:cubicBezTo>
                  <a:cubicBezTo>
                    <a:pt x="40" y="79"/>
                    <a:pt x="41" y="78"/>
                    <a:pt x="41" y="78"/>
                  </a:cubicBezTo>
                  <a:cubicBezTo>
                    <a:pt x="42" y="78"/>
                    <a:pt x="42" y="77"/>
                    <a:pt x="43" y="77"/>
                  </a:cubicBezTo>
                  <a:cubicBezTo>
                    <a:pt x="48" y="74"/>
                    <a:pt x="48" y="74"/>
                    <a:pt x="48" y="74"/>
                  </a:cubicBezTo>
                  <a:cubicBezTo>
                    <a:pt x="52" y="73"/>
                    <a:pt x="56" y="71"/>
                    <a:pt x="59" y="69"/>
                  </a:cubicBezTo>
                  <a:cubicBezTo>
                    <a:pt x="70" y="64"/>
                    <a:pt x="79" y="60"/>
                    <a:pt x="89" y="55"/>
                  </a:cubicBezTo>
                  <a:cubicBezTo>
                    <a:pt x="96" y="52"/>
                    <a:pt x="96" y="52"/>
                    <a:pt x="96" y="52"/>
                  </a:cubicBezTo>
                  <a:cubicBezTo>
                    <a:pt x="99" y="50"/>
                    <a:pt x="101" y="48"/>
                    <a:pt x="103" y="45"/>
                  </a:cubicBezTo>
                  <a:cubicBezTo>
                    <a:pt x="107" y="40"/>
                    <a:pt x="109" y="34"/>
                    <a:pt x="109" y="28"/>
                  </a:cubicBezTo>
                  <a:cubicBezTo>
                    <a:pt x="109" y="26"/>
                    <a:pt x="109" y="25"/>
                    <a:pt x="109" y="24"/>
                  </a:cubicBezTo>
                  <a:cubicBezTo>
                    <a:pt x="108" y="22"/>
                    <a:pt x="107" y="21"/>
                    <a:pt x="107" y="19"/>
                  </a:cubicBezTo>
                  <a:cubicBezTo>
                    <a:pt x="105" y="17"/>
                    <a:pt x="103" y="16"/>
                    <a:pt x="103" y="16"/>
                  </a:cubicBezTo>
                  <a:cubicBezTo>
                    <a:pt x="102" y="16"/>
                    <a:pt x="102" y="17"/>
                    <a:pt x="102" y="18"/>
                  </a:cubicBezTo>
                  <a:cubicBezTo>
                    <a:pt x="102" y="19"/>
                    <a:pt x="102" y="21"/>
                    <a:pt x="102" y="23"/>
                  </a:cubicBezTo>
                  <a:cubicBezTo>
                    <a:pt x="103" y="24"/>
                    <a:pt x="103" y="26"/>
                    <a:pt x="103" y="27"/>
                  </a:cubicBezTo>
                  <a:cubicBezTo>
                    <a:pt x="103" y="29"/>
                    <a:pt x="103" y="30"/>
                    <a:pt x="103" y="30"/>
                  </a:cubicBezTo>
                  <a:cubicBezTo>
                    <a:pt x="102" y="31"/>
                    <a:pt x="102" y="30"/>
                    <a:pt x="101" y="30"/>
                  </a:cubicBezTo>
                  <a:cubicBezTo>
                    <a:pt x="101" y="33"/>
                    <a:pt x="100" y="36"/>
                    <a:pt x="98" y="39"/>
                  </a:cubicBezTo>
                  <a:cubicBezTo>
                    <a:pt x="97" y="41"/>
                    <a:pt x="95" y="44"/>
                    <a:pt x="92" y="45"/>
                  </a:cubicBezTo>
                  <a:cubicBezTo>
                    <a:pt x="72" y="54"/>
                    <a:pt x="72" y="54"/>
                    <a:pt x="72" y="54"/>
                  </a:cubicBezTo>
                  <a:cubicBezTo>
                    <a:pt x="64" y="58"/>
                    <a:pt x="55" y="62"/>
                    <a:pt x="47" y="66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38" y="71"/>
                    <a:pt x="38" y="71"/>
                    <a:pt x="38" y="71"/>
                  </a:cubicBezTo>
                  <a:cubicBezTo>
                    <a:pt x="37" y="71"/>
                    <a:pt x="37" y="71"/>
                    <a:pt x="37" y="71"/>
                  </a:cubicBezTo>
                  <a:cubicBezTo>
                    <a:pt x="36" y="71"/>
                    <a:pt x="36" y="72"/>
                    <a:pt x="35" y="72"/>
                  </a:cubicBezTo>
                  <a:cubicBezTo>
                    <a:pt x="32" y="73"/>
                    <a:pt x="28" y="73"/>
                    <a:pt x="25" y="72"/>
                  </a:cubicBezTo>
                  <a:cubicBezTo>
                    <a:pt x="28" y="73"/>
                    <a:pt x="32" y="73"/>
                    <a:pt x="35" y="72"/>
                  </a:cubicBezTo>
                  <a:cubicBezTo>
                    <a:pt x="36" y="71"/>
                    <a:pt x="36" y="71"/>
                    <a:pt x="37" y="71"/>
                  </a:cubicBezTo>
                  <a:cubicBezTo>
                    <a:pt x="37" y="71"/>
                    <a:pt x="37" y="71"/>
                    <a:pt x="37" y="71"/>
                  </a:cubicBezTo>
                  <a:cubicBezTo>
                    <a:pt x="38" y="71"/>
                    <a:pt x="38" y="71"/>
                    <a:pt x="38" y="7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7" y="66"/>
                    <a:pt x="47" y="66"/>
                    <a:pt x="47" y="66"/>
                  </a:cubicBezTo>
                  <a:cubicBezTo>
                    <a:pt x="72" y="54"/>
                    <a:pt x="72" y="54"/>
                    <a:pt x="72" y="54"/>
                  </a:cubicBezTo>
                  <a:cubicBezTo>
                    <a:pt x="92" y="45"/>
                    <a:pt x="92" y="45"/>
                    <a:pt x="92" y="45"/>
                  </a:cubicBezTo>
                  <a:cubicBezTo>
                    <a:pt x="95" y="43"/>
                    <a:pt x="97" y="41"/>
                    <a:pt x="98" y="38"/>
                  </a:cubicBezTo>
                  <a:cubicBezTo>
                    <a:pt x="100" y="36"/>
                    <a:pt x="100" y="32"/>
                    <a:pt x="100" y="29"/>
                  </a:cubicBezTo>
                  <a:cubicBezTo>
                    <a:pt x="100" y="29"/>
                    <a:pt x="99" y="29"/>
                    <a:pt x="98" y="31"/>
                  </a:cubicBezTo>
                  <a:cubicBezTo>
                    <a:pt x="98" y="33"/>
                    <a:pt x="97" y="37"/>
                    <a:pt x="94" y="40"/>
                  </a:cubicBezTo>
                  <a:cubicBezTo>
                    <a:pt x="94" y="41"/>
                    <a:pt x="93" y="41"/>
                    <a:pt x="92" y="42"/>
                  </a:cubicBezTo>
                  <a:cubicBezTo>
                    <a:pt x="92" y="42"/>
                    <a:pt x="91" y="43"/>
                    <a:pt x="91" y="43"/>
                  </a:cubicBezTo>
                  <a:cubicBezTo>
                    <a:pt x="89" y="44"/>
                    <a:pt x="89" y="44"/>
                    <a:pt x="89" y="44"/>
                  </a:cubicBezTo>
                  <a:cubicBezTo>
                    <a:pt x="86" y="45"/>
                    <a:pt x="84" y="46"/>
                    <a:pt x="82" y="47"/>
                  </a:cubicBezTo>
                  <a:cubicBezTo>
                    <a:pt x="76" y="50"/>
                    <a:pt x="70" y="52"/>
                    <a:pt x="64" y="55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38" y="68"/>
                    <a:pt x="38" y="68"/>
                    <a:pt x="38" y="68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5" y="69"/>
                    <a:pt x="35" y="69"/>
                    <a:pt x="34" y="70"/>
                  </a:cubicBezTo>
                  <a:cubicBezTo>
                    <a:pt x="33" y="70"/>
                    <a:pt x="32" y="70"/>
                    <a:pt x="31" y="70"/>
                  </a:cubicBezTo>
                  <a:cubicBezTo>
                    <a:pt x="26" y="71"/>
                    <a:pt x="21" y="69"/>
                    <a:pt x="19" y="67"/>
                  </a:cubicBezTo>
                  <a:cubicBezTo>
                    <a:pt x="18" y="66"/>
                    <a:pt x="17" y="65"/>
                    <a:pt x="16" y="64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6" y="62"/>
                    <a:pt x="16" y="62"/>
                    <a:pt x="15" y="62"/>
                  </a:cubicBezTo>
                  <a:cubicBezTo>
                    <a:pt x="15" y="62"/>
                    <a:pt x="15" y="61"/>
                    <a:pt x="15" y="61"/>
                  </a:cubicBezTo>
                  <a:cubicBezTo>
                    <a:pt x="15" y="60"/>
                    <a:pt x="15" y="60"/>
                    <a:pt x="14" y="59"/>
                  </a:cubicBezTo>
                  <a:cubicBezTo>
                    <a:pt x="14" y="58"/>
                    <a:pt x="14" y="56"/>
                    <a:pt x="14" y="54"/>
                  </a:cubicBezTo>
                  <a:cubicBezTo>
                    <a:pt x="14" y="53"/>
                    <a:pt x="14" y="53"/>
                    <a:pt x="14" y="52"/>
                  </a:cubicBezTo>
                  <a:cubicBezTo>
                    <a:pt x="14" y="51"/>
                    <a:pt x="14" y="50"/>
                    <a:pt x="15" y="50"/>
                  </a:cubicBezTo>
                  <a:cubicBezTo>
                    <a:pt x="16" y="47"/>
                    <a:pt x="17" y="44"/>
                    <a:pt x="19" y="43"/>
                  </a:cubicBezTo>
                  <a:cubicBezTo>
                    <a:pt x="20" y="43"/>
                    <a:pt x="20" y="43"/>
                    <a:pt x="20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42" y="31"/>
                    <a:pt x="54" y="25"/>
                    <a:pt x="65" y="20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74" y="15"/>
                    <a:pt x="74" y="15"/>
                    <a:pt x="74" y="15"/>
                  </a:cubicBezTo>
                  <a:cubicBezTo>
                    <a:pt x="75" y="15"/>
                    <a:pt x="75" y="15"/>
                    <a:pt x="75" y="15"/>
                  </a:cubicBezTo>
                  <a:cubicBezTo>
                    <a:pt x="75" y="15"/>
                    <a:pt x="76" y="15"/>
                    <a:pt x="76" y="14"/>
                  </a:cubicBezTo>
                  <a:cubicBezTo>
                    <a:pt x="77" y="14"/>
                    <a:pt x="78" y="14"/>
                    <a:pt x="79" y="14"/>
                  </a:cubicBezTo>
                  <a:cubicBezTo>
                    <a:pt x="84" y="13"/>
                    <a:pt x="88" y="14"/>
                    <a:pt x="91" y="15"/>
                  </a:cubicBezTo>
                  <a:cubicBezTo>
                    <a:pt x="93" y="17"/>
                    <a:pt x="95" y="18"/>
                    <a:pt x="96" y="19"/>
                  </a:cubicBezTo>
                  <a:cubicBezTo>
                    <a:pt x="96" y="19"/>
                    <a:pt x="96" y="19"/>
                    <a:pt x="97" y="19"/>
                  </a:cubicBezTo>
                  <a:cubicBezTo>
                    <a:pt x="97" y="19"/>
                    <a:pt x="97" y="19"/>
                    <a:pt x="97" y="19"/>
                  </a:cubicBezTo>
                  <a:cubicBezTo>
                    <a:pt x="98" y="19"/>
                    <a:pt x="98" y="19"/>
                    <a:pt x="98" y="19"/>
                  </a:cubicBezTo>
                  <a:cubicBezTo>
                    <a:pt x="98" y="18"/>
                    <a:pt x="98" y="16"/>
                    <a:pt x="97" y="13"/>
                  </a:cubicBezTo>
                  <a:cubicBezTo>
                    <a:pt x="95" y="11"/>
                    <a:pt x="92" y="8"/>
                    <a:pt x="88" y="7"/>
                  </a:cubicBezTo>
                  <a:cubicBezTo>
                    <a:pt x="88" y="5"/>
                    <a:pt x="88" y="5"/>
                    <a:pt x="88" y="5"/>
                  </a:cubicBezTo>
                  <a:cubicBezTo>
                    <a:pt x="93" y="7"/>
                    <a:pt x="96" y="9"/>
                    <a:pt x="97" y="10"/>
                  </a:cubicBezTo>
                  <a:cubicBezTo>
                    <a:pt x="99" y="11"/>
                    <a:pt x="100" y="11"/>
                    <a:pt x="100" y="11"/>
                  </a:cubicBezTo>
                  <a:cubicBezTo>
                    <a:pt x="101" y="10"/>
                    <a:pt x="100" y="8"/>
                    <a:pt x="102" y="8"/>
                  </a:cubicBezTo>
                  <a:cubicBezTo>
                    <a:pt x="98" y="4"/>
                    <a:pt x="92" y="2"/>
                    <a:pt x="87" y="1"/>
                  </a:cubicBezTo>
                  <a:cubicBezTo>
                    <a:pt x="81" y="0"/>
                    <a:pt x="75" y="0"/>
                    <a:pt x="70" y="2"/>
                  </a:cubicBezTo>
                  <a:cubicBezTo>
                    <a:pt x="69" y="2"/>
                    <a:pt x="68" y="2"/>
                    <a:pt x="67" y="3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3" y="30"/>
                    <a:pt x="13" y="30"/>
                    <a:pt x="12" y="30"/>
                  </a:cubicBezTo>
                  <a:cubicBezTo>
                    <a:pt x="10" y="32"/>
                    <a:pt x="9" y="33"/>
                    <a:pt x="7" y="35"/>
                  </a:cubicBezTo>
                  <a:cubicBezTo>
                    <a:pt x="4" y="38"/>
                    <a:pt x="2" y="42"/>
                    <a:pt x="1" y="46"/>
                  </a:cubicBezTo>
                  <a:cubicBezTo>
                    <a:pt x="0" y="48"/>
                    <a:pt x="0" y="50"/>
                    <a:pt x="0" y="52"/>
                  </a:cubicBezTo>
                  <a:cubicBezTo>
                    <a:pt x="0" y="53"/>
                    <a:pt x="0" y="54"/>
                    <a:pt x="0" y="55"/>
                  </a:cubicBezTo>
                  <a:cubicBezTo>
                    <a:pt x="0" y="56"/>
                    <a:pt x="0" y="57"/>
                    <a:pt x="0" y="58"/>
                  </a:cubicBezTo>
                  <a:cubicBezTo>
                    <a:pt x="0" y="60"/>
                    <a:pt x="0" y="62"/>
                    <a:pt x="1" y="64"/>
                  </a:cubicBezTo>
                  <a:cubicBezTo>
                    <a:pt x="1" y="65"/>
                    <a:pt x="2" y="66"/>
                    <a:pt x="2" y="67"/>
                  </a:cubicBezTo>
                  <a:cubicBezTo>
                    <a:pt x="2" y="67"/>
                    <a:pt x="2" y="68"/>
                    <a:pt x="3" y="68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4" y="71"/>
                    <a:pt x="4" y="71"/>
                    <a:pt x="4" y="71"/>
                  </a:cubicBezTo>
                  <a:cubicBezTo>
                    <a:pt x="4" y="71"/>
                    <a:pt x="5" y="72"/>
                    <a:pt x="5" y="72"/>
                  </a:cubicBezTo>
                  <a:cubicBezTo>
                    <a:pt x="5" y="73"/>
                    <a:pt x="6" y="74"/>
                    <a:pt x="7" y="75"/>
                  </a:cubicBezTo>
                  <a:cubicBezTo>
                    <a:pt x="8" y="77"/>
                    <a:pt x="10" y="78"/>
                    <a:pt x="12" y="79"/>
                  </a:cubicBezTo>
                  <a:cubicBezTo>
                    <a:pt x="15" y="82"/>
                    <a:pt x="19" y="83"/>
                    <a:pt x="23" y="84"/>
                  </a:cubicBezTo>
                  <a:cubicBezTo>
                    <a:pt x="27" y="84"/>
                    <a:pt x="32" y="84"/>
                    <a:pt x="36" y="83"/>
                  </a:cubicBezTo>
                  <a:cubicBezTo>
                    <a:pt x="38" y="83"/>
                    <a:pt x="40" y="82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3" y="80"/>
                    <a:pt x="43" y="80"/>
                    <a:pt x="43" y="80"/>
                  </a:cubicBezTo>
                  <a:cubicBezTo>
                    <a:pt x="43" y="80"/>
                    <a:pt x="44" y="80"/>
                    <a:pt x="44" y="80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55" y="75"/>
                    <a:pt x="55" y="75"/>
                    <a:pt x="55" y="75"/>
                  </a:cubicBezTo>
                  <a:cubicBezTo>
                    <a:pt x="72" y="66"/>
                    <a:pt x="72" y="66"/>
                    <a:pt x="72" y="66"/>
                  </a:cubicBezTo>
                  <a:cubicBezTo>
                    <a:pt x="50" y="77"/>
                    <a:pt x="50" y="77"/>
                    <a:pt x="50" y="77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3" y="80"/>
                    <a:pt x="43" y="80"/>
                    <a:pt x="43" y="80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40" y="82"/>
                    <a:pt x="39" y="82"/>
                    <a:pt x="38" y="82"/>
                  </a:cubicBezTo>
                  <a:cubicBezTo>
                    <a:pt x="33" y="84"/>
                    <a:pt x="27" y="84"/>
                    <a:pt x="22" y="83"/>
                  </a:cubicBezTo>
                  <a:cubicBezTo>
                    <a:pt x="17" y="82"/>
                    <a:pt x="12" y="80"/>
                    <a:pt x="9" y="76"/>
                  </a:cubicBezTo>
                  <a:cubicBezTo>
                    <a:pt x="7" y="74"/>
                    <a:pt x="5" y="72"/>
                    <a:pt x="4" y="69"/>
                  </a:cubicBezTo>
                  <a:cubicBezTo>
                    <a:pt x="4" y="69"/>
                    <a:pt x="4" y="69"/>
                    <a:pt x="4" y="69"/>
                  </a:cubicBezTo>
                  <a:cubicBezTo>
                    <a:pt x="4" y="70"/>
                    <a:pt x="4" y="69"/>
                    <a:pt x="4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3" y="69"/>
                    <a:pt x="3" y="68"/>
                    <a:pt x="3" y="68"/>
                  </a:cubicBezTo>
                  <a:cubicBezTo>
                    <a:pt x="3" y="67"/>
                    <a:pt x="2" y="67"/>
                    <a:pt x="2" y="66"/>
                  </a:cubicBezTo>
                  <a:cubicBezTo>
                    <a:pt x="2" y="65"/>
                    <a:pt x="1" y="64"/>
                    <a:pt x="1" y="62"/>
                  </a:cubicBezTo>
                  <a:cubicBezTo>
                    <a:pt x="0" y="60"/>
                    <a:pt x="0" y="57"/>
                    <a:pt x="0" y="55"/>
                  </a:cubicBezTo>
                  <a:cubicBezTo>
                    <a:pt x="0" y="52"/>
                    <a:pt x="0" y="50"/>
                    <a:pt x="1" y="47"/>
                  </a:cubicBezTo>
                  <a:cubicBezTo>
                    <a:pt x="2" y="42"/>
                    <a:pt x="5" y="37"/>
                    <a:pt x="9" y="33"/>
                  </a:cubicBezTo>
                  <a:cubicBezTo>
                    <a:pt x="9" y="34"/>
                    <a:pt x="9" y="34"/>
                    <a:pt x="10" y="34"/>
                  </a:cubicBezTo>
                  <a:cubicBezTo>
                    <a:pt x="6" y="37"/>
                    <a:pt x="3" y="42"/>
                    <a:pt x="2" y="47"/>
                  </a:cubicBezTo>
                  <a:cubicBezTo>
                    <a:pt x="1" y="50"/>
                    <a:pt x="1" y="52"/>
                    <a:pt x="1" y="55"/>
                  </a:cubicBezTo>
                  <a:cubicBezTo>
                    <a:pt x="1" y="57"/>
                    <a:pt x="1" y="60"/>
                    <a:pt x="2" y="62"/>
                  </a:cubicBezTo>
                  <a:cubicBezTo>
                    <a:pt x="2" y="64"/>
                    <a:pt x="3" y="65"/>
                    <a:pt x="3" y="66"/>
                  </a:cubicBezTo>
                  <a:cubicBezTo>
                    <a:pt x="3" y="67"/>
                    <a:pt x="4" y="67"/>
                    <a:pt x="4" y="68"/>
                  </a:cubicBezTo>
                  <a:cubicBezTo>
                    <a:pt x="4" y="68"/>
                    <a:pt x="4" y="68"/>
                    <a:pt x="4" y="69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6" y="72"/>
                    <a:pt x="8" y="74"/>
                    <a:pt x="10" y="76"/>
                  </a:cubicBezTo>
                  <a:cubicBezTo>
                    <a:pt x="13" y="79"/>
                    <a:pt x="18" y="81"/>
                    <a:pt x="23" y="82"/>
                  </a:cubicBezTo>
                  <a:cubicBezTo>
                    <a:pt x="28" y="83"/>
                    <a:pt x="33" y="83"/>
                    <a:pt x="38" y="81"/>
                  </a:cubicBezTo>
                  <a:cubicBezTo>
                    <a:pt x="40" y="81"/>
                    <a:pt x="41" y="81"/>
                    <a:pt x="42" y="80"/>
                  </a:cubicBezTo>
                  <a:cubicBezTo>
                    <a:pt x="43" y="79"/>
                    <a:pt x="44" y="79"/>
                    <a:pt x="45" y="79"/>
                  </a:cubicBezTo>
                  <a:cubicBezTo>
                    <a:pt x="50" y="76"/>
                    <a:pt x="50" y="76"/>
                    <a:pt x="50" y="76"/>
                  </a:cubicBezTo>
                  <a:cubicBezTo>
                    <a:pt x="58" y="72"/>
                    <a:pt x="65" y="68"/>
                    <a:pt x="73" y="64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90" y="58"/>
                    <a:pt x="90" y="58"/>
                    <a:pt x="90" y="58"/>
                  </a:cubicBezTo>
                  <a:cubicBezTo>
                    <a:pt x="94" y="56"/>
                    <a:pt x="94" y="56"/>
                    <a:pt x="94" y="56"/>
                  </a:cubicBezTo>
                  <a:cubicBezTo>
                    <a:pt x="95" y="55"/>
                    <a:pt x="96" y="55"/>
                    <a:pt x="98" y="53"/>
                  </a:cubicBezTo>
                  <a:cubicBezTo>
                    <a:pt x="102" y="51"/>
                    <a:pt x="105" y="48"/>
                    <a:pt x="107" y="44"/>
                  </a:cubicBezTo>
                  <a:cubicBezTo>
                    <a:pt x="109" y="41"/>
                    <a:pt x="110" y="38"/>
                    <a:pt x="110" y="35"/>
                  </a:cubicBezTo>
                  <a:cubicBezTo>
                    <a:pt x="111" y="33"/>
                    <a:pt x="110" y="30"/>
                    <a:pt x="110" y="28"/>
                  </a:cubicBezTo>
                  <a:cubicBezTo>
                    <a:pt x="110" y="33"/>
                    <a:pt x="109" y="39"/>
                    <a:pt x="105" y="4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Freeform 23">
              <a:extLst>
                <a:ext uri="{FF2B5EF4-FFF2-40B4-BE49-F238E27FC236}">
                  <a16:creationId xmlns="" xmlns:a16="http://schemas.microsoft.com/office/drawing/2014/main" id="{722CA5B5-4560-45A9-94E5-3B9DB358143A}"/>
                </a:ext>
              </a:extLst>
            </p:cNvPr>
            <p:cNvSpPr/>
            <p:nvPr/>
          </p:nvSpPr>
          <p:spPr bwMode="auto">
            <a:xfrm>
              <a:off x="7693026" y="2405063"/>
              <a:ext cx="4763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Freeform 24">
              <a:extLst>
                <a:ext uri="{FF2B5EF4-FFF2-40B4-BE49-F238E27FC236}">
                  <a16:creationId xmlns="" xmlns:a16="http://schemas.microsoft.com/office/drawing/2014/main" id="{D4510F9C-B8A0-4F81-95CD-60BF8BE6EAB1}"/>
                </a:ext>
              </a:extLst>
            </p:cNvPr>
            <p:cNvSpPr/>
            <p:nvPr/>
          </p:nvSpPr>
          <p:spPr bwMode="auto">
            <a:xfrm>
              <a:off x="7697788" y="2397126"/>
              <a:ext cx="11113" cy="7938"/>
            </a:xfrm>
            <a:custGeom>
              <a:avLst/>
              <a:gdLst>
                <a:gd name="T0" fmla="*/ 0 w 3"/>
                <a:gd name="T1" fmla="*/ 2 h 2"/>
                <a:gd name="T2" fmla="*/ 3 w 3"/>
                <a:gd name="T3" fmla="*/ 0 h 2"/>
                <a:gd name="T4" fmla="*/ 0 w 3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0" y="2"/>
                  </a:moveTo>
                  <a:cubicBezTo>
                    <a:pt x="1" y="2"/>
                    <a:pt x="2" y="1"/>
                    <a:pt x="3" y="0"/>
                  </a:cubicBezTo>
                  <a:cubicBezTo>
                    <a:pt x="2" y="1"/>
                    <a:pt x="1" y="2"/>
                    <a:pt x="0" y="2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Freeform 25">
              <a:extLst>
                <a:ext uri="{FF2B5EF4-FFF2-40B4-BE49-F238E27FC236}">
                  <a16:creationId xmlns="" xmlns:a16="http://schemas.microsoft.com/office/drawing/2014/main" id="{AA4E32C6-D973-4F46-9499-E19414B53B8B}"/>
                </a:ext>
              </a:extLst>
            </p:cNvPr>
            <p:cNvSpPr/>
            <p:nvPr/>
          </p:nvSpPr>
          <p:spPr bwMode="auto">
            <a:xfrm>
              <a:off x="7316788" y="2201863"/>
              <a:ext cx="444500" cy="258763"/>
            </a:xfrm>
            <a:custGeom>
              <a:avLst/>
              <a:gdLst>
                <a:gd name="T0" fmla="*/ 95 w 118"/>
                <a:gd name="T1" fmla="*/ 0 h 69"/>
                <a:gd name="T2" fmla="*/ 111 w 118"/>
                <a:gd name="T3" fmla="*/ 43 h 69"/>
                <a:gd name="T4" fmla="*/ 95 w 118"/>
                <a:gd name="T5" fmla="*/ 53 h 69"/>
                <a:gd name="T6" fmla="*/ 83 w 118"/>
                <a:gd name="T7" fmla="*/ 56 h 69"/>
                <a:gd name="T8" fmla="*/ 90 w 118"/>
                <a:gd name="T9" fmla="*/ 54 h 69"/>
                <a:gd name="T10" fmla="*/ 96 w 118"/>
                <a:gd name="T11" fmla="*/ 53 h 69"/>
                <a:gd name="T12" fmla="*/ 113 w 118"/>
                <a:gd name="T13" fmla="*/ 39 h 69"/>
                <a:gd name="T14" fmla="*/ 95 w 118"/>
                <a:gd name="T15" fmla="*/ 1 h 69"/>
                <a:gd name="T16" fmla="*/ 82 w 118"/>
                <a:gd name="T17" fmla="*/ 4 h 69"/>
                <a:gd name="T18" fmla="*/ 93 w 118"/>
                <a:gd name="T19" fmla="*/ 7 h 69"/>
                <a:gd name="T20" fmla="*/ 106 w 118"/>
                <a:gd name="T21" fmla="*/ 23 h 69"/>
                <a:gd name="T22" fmla="*/ 98 w 118"/>
                <a:gd name="T23" fmla="*/ 44 h 69"/>
                <a:gd name="T24" fmla="*/ 79 w 118"/>
                <a:gd name="T25" fmla="*/ 48 h 69"/>
                <a:gd name="T26" fmla="*/ 92 w 118"/>
                <a:gd name="T27" fmla="*/ 45 h 69"/>
                <a:gd name="T28" fmla="*/ 102 w 118"/>
                <a:gd name="T29" fmla="*/ 41 h 69"/>
                <a:gd name="T30" fmla="*/ 94 w 118"/>
                <a:gd name="T31" fmla="*/ 10 h 69"/>
                <a:gd name="T32" fmla="*/ 102 w 118"/>
                <a:gd name="T33" fmla="*/ 19 h 69"/>
                <a:gd name="T34" fmla="*/ 97 w 118"/>
                <a:gd name="T35" fmla="*/ 42 h 69"/>
                <a:gd name="T36" fmla="*/ 79 w 118"/>
                <a:gd name="T37" fmla="*/ 46 h 69"/>
                <a:gd name="T38" fmla="*/ 30 w 118"/>
                <a:gd name="T39" fmla="*/ 55 h 69"/>
                <a:gd name="T40" fmla="*/ 28 w 118"/>
                <a:gd name="T41" fmla="*/ 55 h 69"/>
                <a:gd name="T42" fmla="*/ 25 w 118"/>
                <a:gd name="T43" fmla="*/ 54 h 69"/>
                <a:gd name="T44" fmla="*/ 16 w 118"/>
                <a:gd name="T45" fmla="*/ 36 h 69"/>
                <a:gd name="T46" fmla="*/ 25 w 118"/>
                <a:gd name="T47" fmla="*/ 25 h 69"/>
                <a:gd name="T48" fmla="*/ 31 w 118"/>
                <a:gd name="T49" fmla="*/ 24 h 69"/>
                <a:gd name="T50" fmla="*/ 66 w 118"/>
                <a:gd name="T51" fmla="*/ 9 h 69"/>
                <a:gd name="T52" fmla="*/ 49 w 118"/>
                <a:gd name="T53" fmla="*/ 6 h 69"/>
                <a:gd name="T54" fmla="*/ 25 w 118"/>
                <a:gd name="T55" fmla="*/ 11 h 69"/>
                <a:gd name="T56" fmla="*/ 9 w 118"/>
                <a:gd name="T57" fmla="*/ 19 h 69"/>
                <a:gd name="T58" fmla="*/ 2 w 118"/>
                <a:gd name="T59" fmla="*/ 31 h 69"/>
                <a:gd name="T60" fmla="*/ 25 w 118"/>
                <a:gd name="T61" fmla="*/ 69 h 69"/>
                <a:gd name="T62" fmla="*/ 27 w 118"/>
                <a:gd name="T63" fmla="*/ 69 h 69"/>
                <a:gd name="T64" fmla="*/ 37 w 118"/>
                <a:gd name="T65" fmla="*/ 69 h 69"/>
                <a:gd name="T66" fmla="*/ 84 w 118"/>
                <a:gd name="T67" fmla="*/ 58 h 69"/>
                <a:gd name="T68" fmla="*/ 99 w 118"/>
                <a:gd name="T69" fmla="*/ 55 h 69"/>
                <a:gd name="T70" fmla="*/ 94 w 118"/>
                <a:gd name="T71" fmla="*/ 56 h 69"/>
                <a:gd name="T72" fmla="*/ 55 w 118"/>
                <a:gd name="T73" fmla="*/ 64 h 69"/>
                <a:gd name="T74" fmla="*/ 29 w 118"/>
                <a:gd name="T75" fmla="*/ 69 h 69"/>
                <a:gd name="T76" fmla="*/ 27 w 118"/>
                <a:gd name="T77" fmla="*/ 69 h 69"/>
                <a:gd name="T78" fmla="*/ 14 w 118"/>
                <a:gd name="T79" fmla="*/ 65 h 69"/>
                <a:gd name="T80" fmla="*/ 15 w 118"/>
                <a:gd name="T81" fmla="*/ 64 h 69"/>
                <a:gd name="T82" fmla="*/ 27 w 118"/>
                <a:gd name="T83" fmla="*/ 67 h 69"/>
                <a:gd name="T84" fmla="*/ 29 w 118"/>
                <a:gd name="T85" fmla="*/ 68 h 69"/>
                <a:gd name="T86" fmla="*/ 55 w 118"/>
                <a:gd name="T87" fmla="*/ 63 h 69"/>
                <a:gd name="T88" fmla="*/ 95 w 118"/>
                <a:gd name="T89" fmla="*/ 55 h 69"/>
                <a:gd name="T90" fmla="*/ 105 w 118"/>
                <a:gd name="T91" fmla="*/ 50 h 69"/>
                <a:gd name="T92" fmla="*/ 118 w 118"/>
                <a:gd name="T93" fmla="*/ 31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18" h="69">
                  <a:moveTo>
                    <a:pt x="110" y="9"/>
                  </a:moveTo>
                  <a:cubicBezTo>
                    <a:pt x="108" y="6"/>
                    <a:pt x="106" y="4"/>
                    <a:pt x="103" y="3"/>
                  </a:cubicBezTo>
                  <a:cubicBezTo>
                    <a:pt x="101" y="1"/>
                    <a:pt x="98" y="0"/>
                    <a:pt x="95" y="0"/>
                  </a:cubicBezTo>
                  <a:cubicBezTo>
                    <a:pt x="101" y="2"/>
                    <a:pt x="106" y="6"/>
                    <a:pt x="109" y="10"/>
                  </a:cubicBezTo>
                  <a:cubicBezTo>
                    <a:pt x="113" y="15"/>
                    <a:pt x="115" y="20"/>
                    <a:pt x="115" y="26"/>
                  </a:cubicBezTo>
                  <a:cubicBezTo>
                    <a:pt x="116" y="32"/>
                    <a:pt x="115" y="38"/>
                    <a:pt x="111" y="43"/>
                  </a:cubicBezTo>
                  <a:cubicBezTo>
                    <a:pt x="110" y="45"/>
                    <a:pt x="108" y="47"/>
                    <a:pt x="105" y="49"/>
                  </a:cubicBezTo>
                  <a:cubicBezTo>
                    <a:pt x="103" y="51"/>
                    <a:pt x="100" y="52"/>
                    <a:pt x="97" y="53"/>
                  </a:cubicBezTo>
                  <a:cubicBezTo>
                    <a:pt x="97" y="53"/>
                    <a:pt x="96" y="53"/>
                    <a:pt x="95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0" y="54"/>
                    <a:pt x="90" y="54"/>
                    <a:pt x="90" y="54"/>
                  </a:cubicBezTo>
                  <a:cubicBezTo>
                    <a:pt x="83" y="56"/>
                    <a:pt x="83" y="56"/>
                    <a:pt x="83" y="56"/>
                  </a:cubicBezTo>
                  <a:cubicBezTo>
                    <a:pt x="69" y="59"/>
                    <a:pt x="69" y="59"/>
                    <a:pt x="69" y="59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56" y="61"/>
                    <a:pt x="74" y="57"/>
                    <a:pt x="90" y="54"/>
                  </a:cubicBezTo>
                  <a:cubicBezTo>
                    <a:pt x="94" y="53"/>
                    <a:pt x="94" y="53"/>
                    <a:pt x="94" y="53"/>
                  </a:cubicBezTo>
                  <a:cubicBezTo>
                    <a:pt x="95" y="53"/>
                    <a:pt x="95" y="53"/>
                    <a:pt x="95" y="53"/>
                  </a:cubicBezTo>
                  <a:cubicBezTo>
                    <a:pt x="95" y="53"/>
                    <a:pt x="96" y="53"/>
                    <a:pt x="96" y="53"/>
                  </a:cubicBezTo>
                  <a:cubicBezTo>
                    <a:pt x="97" y="53"/>
                    <a:pt x="98" y="52"/>
                    <a:pt x="98" y="52"/>
                  </a:cubicBezTo>
                  <a:cubicBezTo>
                    <a:pt x="102" y="51"/>
                    <a:pt x="105" y="50"/>
                    <a:pt x="107" y="47"/>
                  </a:cubicBezTo>
                  <a:cubicBezTo>
                    <a:pt x="110" y="45"/>
                    <a:pt x="112" y="42"/>
                    <a:pt x="113" y="39"/>
                  </a:cubicBezTo>
                  <a:cubicBezTo>
                    <a:pt x="114" y="36"/>
                    <a:pt x="115" y="33"/>
                    <a:pt x="115" y="30"/>
                  </a:cubicBezTo>
                  <a:cubicBezTo>
                    <a:pt x="115" y="24"/>
                    <a:pt x="113" y="17"/>
                    <a:pt x="110" y="12"/>
                  </a:cubicBezTo>
                  <a:cubicBezTo>
                    <a:pt x="106" y="7"/>
                    <a:pt x="101" y="3"/>
                    <a:pt x="95" y="1"/>
                  </a:cubicBezTo>
                  <a:cubicBezTo>
                    <a:pt x="94" y="1"/>
                    <a:pt x="92" y="0"/>
                    <a:pt x="91" y="0"/>
                  </a:cubicBezTo>
                  <a:cubicBezTo>
                    <a:pt x="89" y="0"/>
                    <a:pt x="88" y="0"/>
                    <a:pt x="86" y="1"/>
                  </a:cubicBezTo>
                  <a:cubicBezTo>
                    <a:pt x="84" y="2"/>
                    <a:pt x="82" y="3"/>
                    <a:pt x="82" y="4"/>
                  </a:cubicBezTo>
                  <a:cubicBezTo>
                    <a:pt x="82" y="5"/>
                    <a:pt x="83" y="5"/>
                    <a:pt x="84" y="5"/>
                  </a:cubicBezTo>
                  <a:cubicBezTo>
                    <a:pt x="85" y="5"/>
                    <a:pt x="87" y="6"/>
                    <a:pt x="89" y="6"/>
                  </a:cubicBezTo>
                  <a:cubicBezTo>
                    <a:pt x="90" y="6"/>
                    <a:pt x="91" y="6"/>
                    <a:pt x="93" y="7"/>
                  </a:cubicBezTo>
                  <a:cubicBezTo>
                    <a:pt x="94" y="7"/>
                    <a:pt x="95" y="7"/>
                    <a:pt x="95" y="7"/>
                  </a:cubicBezTo>
                  <a:cubicBezTo>
                    <a:pt x="96" y="8"/>
                    <a:pt x="95" y="9"/>
                    <a:pt x="94" y="9"/>
                  </a:cubicBezTo>
                  <a:cubicBezTo>
                    <a:pt x="100" y="12"/>
                    <a:pt x="105" y="17"/>
                    <a:pt x="106" y="23"/>
                  </a:cubicBezTo>
                  <a:cubicBezTo>
                    <a:pt x="107" y="27"/>
                    <a:pt x="107" y="30"/>
                    <a:pt x="107" y="33"/>
                  </a:cubicBezTo>
                  <a:cubicBezTo>
                    <a:pt x="106" y="36"/>
                    <a:pt x="105" y="39"/>
                    <a:pt x="102" y="41"/>
                  </a:cubicBezTo>
                  <a:cubicBezTo>
                    <a:pt x="101" y="42"/>
                    <a:pt x="100" y="43"/>
                    <a:pt x="98" y="44"/>
                  </a:cubicBezTo>
                  <a:cubicBezTo>
                    <a:pt x="97" y="44"/>
                    <a:pt x="96" y="45"/>
                    <a:pt x="95" y="45"/>
                  </a:cubicBezTo>
                  <a:cubicBezTo>
                    <a:pt x="94" y="45"/>
                    <a:pt x="93" y="45"/>
                    <a:pt x="92" y="46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0" y="50"/>
                    <a:pt x="61" y="52"/>
                    <a:pt x="52" y="53"/>
                  </a:cubicBezTo>
                  <a:cubicBezTo>
                    <a:pt x="61" y="52"/>
                    <a:pt x="70" y="50"/>
                    <a:pt x="79" y="48"/>
                  </a:cubicBezTo>
                  <a:cubicBezTo>
                    <a:pt x="92" y="45"/>
                    <a:pt x="92" y="45"/>
                    <a:pt x="92" y="45"/>
                  </a:cubicBezTo>
                  <a:cubicBezTo>
                    <a:pt x="93" y="45"/>
                    <a:pt x="94" y="45"/>
                    <a:pt x="95" y="45"/>
                  </a:cubicBezTo>
                  <a:cubicBezTo>
                    <a:pt x="96" y="45"/>
                    <a:pt x="97" y="44"/>
                    <a:pt x="98" y="44"/>
                  </a:cubicBezTo>
                  <a:cubicBezTo>
                    <a:pt x="100" y="43"/>
                    <a:pt x="101" y="42"/>
                    <a:pt x="102" y="41"/>
                  </a:cubicBezTo>
                  <a:cubicBezTo>
                    <a:pt x="105" y="39"/>
                    <a:pt x="106" y="36"/>
                    <a:pt x="106" y="33"/>
                  </a:cubicBezTo>
                  <a:cubicBezTo>
                    <a:pt x="107" y="30"/>
                    <a:pt x="107" y="27"/>
                    <a:pt x="106" y="23"/>
                  </a:cubicBezTo>
                  <a:cubicBezTo>
                    <a:pt x="104" y="17"/>
                    <a:pt x="100" y="12"/>
                    <a:pt x="94" y="10"/>
                  </a:cubicBezTo>
                  <a:cubicBezTo>
                    <a:pt x="93" y="10"/>
                    <a:pt x="93" y="11"/>
                    <a:pt x="95" y="12"/>
                  </a:cubicBezTo>
                  <a:cubicBezTo>
                    <a:pt x="96" y="13"/>
                    <a:pt x="97" y="14"/>
                    <a:pt x="98" y="15"/>
                  </a:cubicBezTo>
                  <a:cubicBezTo>
                    <a:pt x="99" y="16"/>
                    <a:pt x="101" y="17"/>
                    <a:pt x="102" y="19"/>
                  </a:cubicBezTo>
                  <a:cubicBezTo>
                    <a:pt x="103" y="21"/>
                    <a:pt x="104" y="24"/>
                    <a:pt x="105" y="26"/>
                  </a:cubicBezTo>
                  <a:cubicBezTo>
                    <a:pt x="105" y="28"/>
                    <a:pt x="105" y="30"/>
                    <a:pt x="105" y="32"/>
                  </a:cubicBezTo>
                  <a:cubicBezTo>
                    <a:pt x="104" y="36"/>
                    <a:pt x="101" y="40"/>
                    <a:pt x="97" y="42"/>
                  </a:cubicBezTo>
                  <a:cubicBezTo>
                    <a:pt x="96" y="42"/>
                    <a:pt x="94" y="43"/>
                    <a:pt x="93" y="43"/>
                  </a:cubicBezTo>
                  <a:cubicBezTo>
                    <a:pt x="89" y="44"/>
                    <a:pt x="89" y="44"/>
                    <a:pt x="89" y="44"/>
                  </a:cubicBezTo>
                  <a:cubicBezTo>
                    <a:pt x="79" y="46"/>
                    <a:pt x="79" y="46"/>
                    <a:pt x="79" y="46"/>
                  </a:cubicBezTo>
                  <a:cubicBezTo>
                    <a:pt x="66" y="48"/>
                    <a:pt x="53" y="51"/>
                    <a:pt x="41" y="53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3" y="55"/>
                    <a:pt x="31" y="55"/>
                    <a:pt x="30" y="55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8" y="55"/>
                    <a:pt x="28" y="55"/>
                    <a:pt x="28" y="55"/>
                  </a:cubicBezTo>
                  <a:cubicBezTo>
                    <a:pt x="28" y="55"/>
                    <a:pt x="28" y="55"/>
                    <a:pt x="28" y="55"/>
                  </a:cubicBezTo>
                  <a:cubicBezTo>
                    <a:pt x="27" y="55"/>
                    <a:pt x="27" y="55"/>
                    <a:pt x="27" y="55"/>
                  </a:cubicBezTo>
                  <a:cubicBezTo>
                    <a:pt x="27" y="55"/>
                    <a:pt x="27" y="55"/>
                    <a:pt x="27" y="55"/>
                  </a:cubicBezTo>
                  <a:cubicBezTo>
                    <a:pt x="26" y="54"/>
                    <a:pt x="25" y="54"/>
                    <a:pt x="25" y="54"/>
                  </a:cubicBezTo>
                  <a:cubicBezTo>
                    <a:pt x="23" y="54"/>
                    <a:pt x="22" y="53"/>
                    <a:pt x="21" y="52"/>
                  </a:cubicBezTo>
                  <a:cubicBezTo>
                    <a:pt x="19" y="51"/>
                    <a:pt x="17" y="48"/>
                    <a:pt x="16" y="45"/>
                  </a:cubicBezTo>
                  <a:cubicBezTo>
                    <a:pt x="15" y="42"/>
                    <a:pt x="15" y="39"/>
                    <a:pt x="16" y="36"/>
                  </a:cubicBezTo>
                  <a:cubicBezTo>
                    <a:pt x="16" y="33"/>
                    <a:pt x="17" y="32"/>
                    <a:pt x="18" y="30"/>
                  </a:cubicBezTo>
                  <a:cubicBezTo>
                    <a:pt x="20" y="28"/>
                    <a:pt x="21" y="27"/>
                    <a:pt x="23" y="26"/>
                  </a:cubicBezTo>
                  <a:cubicBezTo>
                    <a:pt x="24" y="26"/>
                    <a:pt x="24" y="26"/>
                    <a:pt x="25" y="25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52" y="20"/>
                    <a:pt x="64" y="17"/>
                    <a:pt x="74" y="15"/>
                  </a:cubicBezTo>
                  <a:cubicBezTo>
                    <a:pt x="91" y="10"/>
                    <a:pt x="84" y="7"/>
                    <a:pt x="66" y="9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83" y="5"/>
                    <a:pt x="74" y="3"/>
                    <a:pt x="76" y="1"/>
                  </a:cubicBezTo>
                  <a:cubicBezTo>
                    <a:pt x="67" y="3"/>
                    <a:pt x="58" y="5"/>
                    <a:pt x="49" y="6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2" y="11"/>
                    <a:pt x="21" y="12"/>
                    <a:pt x="20" y="12"/>
                  </a:cubicBezTo>
                  <a:cubicBezTo>
                    <a:pt x="16" y="14"/>
                    <a:pt x="12" y="16"/>
                    <a:pt x="9" y="19"/>
                  </a:cubicBezTo>
                  <a:cubicBezTo>
                    <a:pt x="8" y="20"/>
                    <a:pt x="7" y="21"/>
                    <a:pt x="7" y="22"/>
                  </a:cubicBezTo>
                  <a:cubicBezTo>
                    <a:pt x="6" y="23"/>
                    <a:pt x="6" y="23"/>
                    <a:pt x="5" y="25"/>
                  </a:cubicBezTo>
                  <a:cubicBezTo>
                    <a:pt x="4" y="26"/>
                    <a:pt x="3" y="29"/>
                    <a:pt x="2" y="31"/>
                  </a:cubicBezTo>
                  <a:cubicBezTo>
                    <a:pt x="0" y="38"/>
                    <a:pt x="1" y="47"/>
                    <a:pt x="4" y="54"/>
                  </a:cubicBezTo>
                  <a:cubicBezTo>
                    <a:pt x="6" y="58"/>
                    <a:pt x="9" y="62"/>
                    <a:pt x="13" y="64"/>
                  </a:cubicBezTo>
                  <a:cubicBezTo>
                    <a:pt x="16" y="67"/>
                    <a:pt x="21" y="68"/>
                    <a:pt x="25" y="69"/>
                  </a:cubicBezTo>
                  <a:cubicBezTo>
                    <a:pt x="25" y="69"/>
                    <a:pt x="26" y="69"/>
                    <a:pt x="26" y="69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28" y="69"/>
                    <a:pt x="29" y="69"/>
                    <a:pt x="30" y="69"/>
                  </a:cubicBezTo>
                  <a:cubicBezTo>
                    <a:pt x="32" y="69"/>
                    <a:pt x="35" y="69"/>
                    <a:pt x="37" y="69"/>
                  </a:cubicBezTo>
                  <a:cubicBezTo>
                    <a:pt x="46" y="67"/>
                    <a:pt x="46" y="67"/>
                    <a:pt x="46" y="67"/>
                  </a:cubicBezTo>
                  <a:cubicBezTo>
                    <a:pt x="65" y="62"/>
                    <a:pt x="65" y="62"/>
                    <a:pt x="65" y="62"/>
                  </a:cubicBezTo>
                  <a:cubicBezTo>
                    <a:pt x="84" y="58"/>
                    <a:pt x="84" y="58"/>
                    <a:pt x="84" y="58"/>
                  </a:cubicBezTo>
                  <a:cubicBezTo>
                    <a:pt x="93" y="56"/>
                    <a:pt x="93" y="56"/>
                    <a:pt x="93" y="56"/>
                  </a:cubicBezTo>
                  <a:cubicBezTo>
                    <a:pt x="96" y="56"/>
                    <a:pt x="96" y="56"/>
                    <a:pt x="96" y="56"/>
                  </a:cubicBezTo>
                  <a:cubicBezTo>
                    <a:pt x="97" y="56"/>
                    <a:pt x="98" y="55"/>
                    <a:pt x="99" y="55"/>
                  </a:cubicBezTo>
                  <a:cubicBezTo>
                    <a:pt x="99" y="55"/>
                    <a:pt x="100" y="55"/>
                    <a:pt x="100" y="54"/>
                  </a:cubicBezTo>
                  <a:cubicBezTo>
                    <a:pt x="99" y="55"/>
                    <a:pt x="98" y="55"/>
                    <a:pt x="97" y="55"/>
                  </a:cubicBezTo>
                  <a:cubicBezTo>
                    <a:pt x="95" y="56"/>
                    <a:pt x="95" y="56"/>
                    <a:pt x="94" y="56"/>
                  </a:cubicBezTo>
                  <a:cubicBezTo>
                    <a:pt x="91" y="57"/>
                    <a:pt x="91" y="57"/>
                    <a:pt x="91" y="57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55" y="64"/>
                    <a:pt x="55" y="64"/>
                    <a:pt x="55" y="64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37" y="68"/>
                    <a:pt x="37" y="68"/>
                    <a:pt x="37" y="68"/>
                  </a:cubicBezTo>
                  <a:cubicBezTo>
                    <a:pt x="34" y="69"/>
                    <a:pt x="32" y="69"/>
                    <a:pt x="29" y="69"/>
                  </a:cubicBezTo>
                  <a:cubicBezTo>
                    <a:pt x="28" y="69"/>
                    <a:pt x="28" y="69"/>
                    <a:pt x="27" y="69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26" y="69"/>
                    <a:pt x="26" y="68"/>
                    <a:pt x="26" y="68"/>
                  </a:cubicBezTo>
                  <a:cubicBezTo>
                    <a:pt x="24" y="68"/>
                    <a:pt x="23" y="68"/>
                    <a:pt x="22" y="68"/>
                  </a:cubicBezTo>
                  <a:cubicBezTo>
                    <a:pt x="19" y="67"/>
                    <a:pt x="17" y="66"/>
                    <a:pt x="14" y="65"/>
                  </a:cubicBezTo>
                  <a:cubicBezTo>
                    <a:pt x="9" y="62"/>
                    <a:pt x="6" y="57"/>
                    <a:pt x="4" y="52"/>
                  </a:cubicBezTo>
                  <a:cubicBezTo>
                    <a:pt x="4" y="52"/>
                    <a:pt x="5" y="53"/>
                    <a:pt x="4" y="52"/>
                  </a:cubicBezTo>
                  <a:cubicBezTo>
                    <a:pt x="6" y="57"/>
                    <a:pt x="10" y="61"/>
                    <a:pt x="15" y="64"/>
                  </a:cubicBezTo>
                  <a:cubicBezTo>
                    <a:pt x="17" y="65"/>
                    <a:pt x="19" y="66"/>
                    <a:pt x="22" y="67"/>
                  </a:cubicBezTo>
                  <a:cubicBezTo>
                    <a:pt x="23" y="67"/>
                    <a:pt x="25" y="67"/>
                    <a:pt x="26" y="67"/>
                  </a:cubicBezTo>
                  <a:cubicBezTo>
                    <a:pt x="26" y="67"/>
                    <a:pt x="27" y="67"/>
                    <a:pt x="27" y="67"/>
                  </a:cubicBezTo>
                  <a:cubicBezTo>
                    <a:pt x="27" y="68"/>
                    <a:pt x="27" y="67"/>
                    <a:pt x="27" y="68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28" y="68"/>
                    <a:pt x="29" y="68"/>
                    <a:pt x="29" y="68"/>
                  </a:cubicBezTo>
                  <a:cubicBezTo>
                    <a:pt x="32" y="68"/>
                    <a:pt x="34" y="68"/>
                    <a:pt x="37" y="67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63" y="62"/>
                    <a:pt x="71" y="60"/>
                    <a:pt x="79" y="58"/>
                  </a:cubicBezTo>
                  <a:cubicBezTo>
                    <a:pt x="83" y="58"/>
                    <a:pt x="87" y="57"/>
                    <a:pt x="91" y="56"/>
                  </a:cubicBezTo>
                  <a:cubicBezTo>
                    <a:pt x="95" y="55"/>
                    <a:pt x="95" y="55"/>
                    <a:pt x="95" y="55"/>
                  </a:cubicBezTo>
                  <a:cubicBezTo>
                    <a:pt x="96" y="55"/>
                    <a:pt x="96" y="55"/>
                    <a:pt x="96" y="55"/>
                  </a:cubicBezTo>
                  <a:cubicBezTo>
                    <a:pt x="97" y="54"/>
                    <a:pt x="97" y="54"/>
                    <a:pt x="98" y="54"/>
                  </a:cubicBezTo>
                  <a:cubicBezTo>
                    <a:pt x="101" y="53"/>
                    <a:pt x="103" y="52"/>
                    <a:pt x="105" y="50"/>
                  </a:cubicBezTo>
                  <a:cubicBezTo>
                    <a:pt x="106" y="51"/>
                    <a:pt x="106" y="51"/>
                    <a:pt x="106" y="51"/>
                  </a:cubicBezTo>
                  <a:cubicBezTo>
                    <a:pt x="109" y="49"/>
                    <a:pt x="112" y="46"/>
                    <a:pt x="114" y="42"/>
                  </a:cubicBezTo>
                  <a:cubicBezTo>
                    <a:pt x="116" y="39"/>
                    <a:pt x="117" y="35"/>
                    <a:pt x="118" y="31"/>
                  </a:cubicBezTo>
                  <a:cubicBezTo>
                    <a:pt x="118" y="23"/>
                    <a:pt x="115" y="15"/>
                    <a:pt x="110" y="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Freeform 26">
              <a:extLst>
                <a:ext uri="{FF2B5EF4-FFF2-40B4-BE49-F238E27FC236}">
                  <a16:creationId xmlns="" xmlns:a16="http://schemas.microsoft.com/office/drawing/2014/main" id="{B4ABC4A3-42ED-4CF9-9C97-DAF4670EEF02}"/>
                </a:ext>
              </a:extLst>
            </p:cNvPr>
            <p:cNvSpPr/>
            <p:nvPr/>
          </p:nvSpPr>
          <p:spPr bwMode="auto">
            <a:xfrm>
              <a:off x="4427538" y="2193926"/>
              <a:ext cx="431800" cy="266700"/>
            </a:xfrm>
            <a:custGeom>
              <a:avLst/>
              <a:gdLst>
                <a:gd name="T0" fmla="*/ 26 w 115"/>
                <a:gd name="T1" fmla="*/ 58 h 71"/>
                <a:gd name="T2" fmla="*/ 20 w 115"/>
                <a:gd name="T3" fmla="*/ 56 h 71"/>
                <a:gd name="T4" fmla="*/ 1 w 115"/>
                <a:gd name="T5" fmla="*/ 25 h 71"/>
                <a:gd name="T6" fmla="*/ 13 w 115"/>
                <a:gd name="T7" fmla="*/ 5 h 71"/>
                <a:gd name="T8" fmla="*/ 13 w 115"/>
                <a:gd name="T9" fmla="*/ 6 h 71"/>
                <a:gd name="T10" fmla="*/ 2 w 115"/>
                <a:gd name="T11" fmla="*/ 26 h 71"/>
                <a:gd name="T12" fmla="*/ 21 w 115"/>
                <a:gd name="T13" fmla="*/ 56 h 71"/>
                <a:gd name="T14" fmla="*/ 24 w 115"/>
                <a:gd name="T15" fmla="*/ 57 h 71"/>
                <a:gd name="T16" fmla="*/ 58 w 115"/>
                <a:gd name="T17" fmla="*/ 64 h 71"/>
                <a:gd name="T18" fmla="*/ 80 w 115"/>
                <a:gd name="T19" fmla="*/ 70 h 71"/>
                <a:gd name="T20" fmla="*/ 97 w 115"/>
                <a:gd name="T21" fmla="*/ 70 h 71"/>
                <a:gd name="T22" fmla="*/ 96 w 115"/>
                <a:gd name="T23" fmla="*/ 68 h 71"/>
                <a:gd name="T24" fmla="*/ 81 w 115"/>
                <a:gd name="T25" fmla="*/ 68 h 71"/>
                <a:gd name="T26" fmla="*/ 23 w 115"/>
                <a:gd name="T27" fmla="*/ 55 h 71"/>
                <a:gd name="T28" fmla="*/ 19 w 115"/>
                <a:gd name="T29" fmla="*/ 54 h 71"/>
                <a:gd name="T30" fmla="*/ 4 w 115"/>
                <a:gd name="T31" fmla="*/ 31 h 71"/>
                <a:gd name="T32" fmla="*/ 21 w 115"/>
                <a:gd name="T33" fmla="*/ 54 h 71"/>
                <a:gd name="T34" fmla="*/ 32 w 115"/>
                <a:gd name="T35" fmla="*/ 57 h 71"/>
                <a:gd name="T36" fmla="*/ 80 w 115"/>
                <a:gd name="T37" fmla="*/ 68 h 71"/>
                <a:gd name="T38" fmla="*/ 109 w 115"/>
                <a:gd name="T39" fmla="*/ 57 h 71"/>
                <a:gd name="T40" fmla="*/ 111 w 115"/>
                <a:gd name="T41" fmla="*/ 44 h 71"/>
                <a:gd name="T42" fmla="*/ 105 w 115"/>
                <a:gd name="T43" fmla="*/ 53 h 71"/>
                <a:gd name="T44" fmla="*/ 94 w 115"/>
                <a:gd name="T45" fmla="*/ 60 h 71"/>
                <a:gd name="T46" fmla="*/ 80 w 115"/>
                <a:gd name="T47" fmla="*/ 59 h 71"/>
                <a:gd name="T48" fmla="*/ 37 w 115"/>
                <a:gd name="T49" fmla="*/ 50 h 71"/>
                <a:gd name="T50" fmla="*/ 25 w 115"/>
                <a:gd name="T51" fmla="*/ 47 h 71"/>
                <a:gd name="T52" fmla="*/ 24 w 115"/>
                <a:gd name="T53" fmla="*/ 46 h 71"/>
                <a:gd name="T54" fmla="*/ 74 w 115"/>
                <a:gd name="T55" fmla="*/ 58 h 71"/>
                <a:gd name="T56" fmla="*/ 85 w 115"/>
                <a:gd name="T57" fmla="*/ 60 h 71"/>
                <a:gd name="T58" fmla="*/ 99 w 115"/>
                <a:gd name="T59" fmla="*/ 54 h 71"/>
                <a:gd name="T60" fmla="*/ 76 w 115"/>
                <a:gd name="T61" fmla="*/ 56 h 71"/>
                <a:gd name="T62" fmla="*/ 26 w 115"/>
                <a:gd name="T63" fmla="*/ 45 h 71"/>
                <a:gd name="T64" fmla="*/ 24 w 115"/>
                <a:gd name="T65" fmla="*/ 44 h 71"/>
                <a:gd name="T66" fmla="*/ 15 w 115"/>
                <a:gd name="T67" fmla="*/ 27 h 71"/>
                <a:gd name="T68" fmla="*/ 21 w 115"/>
                <a:gd name="T69" fmla="*/ 16 h 71"/>
                <a:gd name="T70" fmla="*/ 33 w 115"/>
                <a:gd name="T71" fmla="*/ 14 h 71"/>
                <a:gd name="T72" fmla="*/ 42 w 115"/>
                <a:gd name="T73" fmla="*/ 16 h 71"/>
                <a:gd name="T74" fmla="*/ 93 w 115"/>
                <a:gd name="T75" fmla="*/ 27 h 71"/>
                <a:gd name="T76" fmla="*/ 104 w 115"/>
                <a:gd name="T77" fmla="*/ 42 h 71"/>
                <a:gd name="T78" fmla="*/ 106 w 115"/>
                <a:gd name="T79" fmla="*/ 44 h 71"/>
                <a:gd name="T80" fmla="*/ 107 w 115"/>
                <a:gd name="T81" fmla="*/ 27 h 71"/>
                <a:gd name="T82" fmla="*/ 112 w 115"/>
                <a:gd name="T83" fmla="*/ 39 h 71"/>
                <a:gd name="T84" fmla="*/ 109 w 115"/>
                <a:gd name="T85" fmla="*/ 22 h 71"/>
                <a:gd name="T86" fmla="*/ 96 w 115"/>
                <a:gd name="T87" fmla="*/ 14 h 71"/>
                <a:gd name="T88" fmla="*/ 47 w 115"/>
                <a:gd name="T89" fmla="*/ 3 h 71"/>
                <a:gd name="T90" fmla="*/ 34 w 115"/>
                <a:gd name="T91" fmla="*/ 0 h 71"/>
                <a:gd name="T92" fmla="*/ 14 w 115"/>
                <a:gd name="T93" fmla="*/ 4 h 71"/>
                <a:gd name="T94" fmla="*/ 1 w 115"/>
                <a:gd name="T95" fmla="*/ 25 h 71"/>
                <a:gd name="T96" fmla="*/ 17 w 115"/>
                <a:gd name="T97" fmla="*/ 56 h 71"/>
                <a:gd name="T98" fmla="*/ 23 w 115"/>
                <a:gd name="T99" fmla="*/ 58 h 71"/>
                <a:gd name="T100" fmla="*/ 56 w 115"/>
                <a:gd name="T101" fmla="*/ 6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5" h="71">
                  <a:moveTo>
                    <a:pt x="56" y="65"/>
                  </a:moveTo>
                  <a:cubicBezTo>
                    <a:pt x="32" y="59"/>
                    <a:pt x="32" y="59"/>
                    <a:pt x="32" y="59"/>
                  </a:cubicBezTo>
                  <a:cubicBezTo>
                    <a:pt x="26" y="58"/>
                    <a:pt x="26" y="58"/>
                    <a:pt x="26" y="58"/>
                  </a:cubicBezTo>
                  <a:cubicBezTo>
                    <a:pt x="23" y="57"/>
                    <a:pt x="23" y="57"/>
                    <a:pt x="23" y="57"/>
                  </a:cubicBezTo>
                  <a:cubicBezTo>
                    <a:pt x="22" y="57"/>
                    <a:pt x="22" y="57"/>
                    <a:pt x="22" y="57"/>
                  </a:cubicBezTo>
                  <a:cubicBezTo>
                    <a:pt x="21" y="57"/>
                    <a:pt x="20" y="57"/>
                    <a:pt x="20" y="56"/>
                  </a:cubicBezTo>
                  <a:cubicBezTo>
                    <a:pt x="14" y="55"/>
                    <a:pt x="10" y="51"/>
                    <a:pt x="7" y="47"/>
                  </a:cubicBezTo>
                  <a:cubicBezTo>
                    <a:pt x="4" y="43"/>
                    <a:pt x="2" y="38"/>
                    <a:pt x="1" y="33"/>
                  </a:cubicBezTo>
                  <a:cubicBezTo>
                    <a:pt x="1" y="30"/>
                    <a:pt x="1" y="28"/>
                    <a:pt x="1" y="25"/>
                  </a:cubicBezTo>
                  <a:cubicBezTo>
                    <a:pt x="1" y="24"/>
                    <a:pt x="1" y="23"/>
                    <a:pt x="2" y="22"/>
                  </a:cubicBezTo>
                  <a:cubicBezTo>
                    <a:pt x="2" y="20"/>
                    <a:pt x="2" y="19"/>
                    <a:pt x="3" y="18"/>
                  </a:cubicBezTo>
                  <a:cubicBezTo>
                    <a:pt x="5" y="13"/>
                    <a:pt x="9" y="8"/>
                    <a:pt x="13" y="5"/>
                  </a:cubicBezTo>
                  <a:cubicBezTo>
                    <a:pt x="17" y="2"/>
                    <a:pt x="22" y="1"/>
                    <a:pt x="28" y="0"/>
                  </a:cubicBezTo>
                  <a:cubicBezTo>
                    <a:pt x="27" y="0"/>
                    <a:pt x="26" y="1"/>
                    <a:pt x="28" y="1"/>
                  </a:cubicBezTo>
                  <a:cubicBezTo>
                    <a:pt x="23" y="1"/>
                    <a:pt x="18" y="3"/>
                    <a:pt x="13" y="6"/>
                  </a:cubicBezTo>
                  <a:cubicBezTo>
                    <a:pt x="9" y="9"/>
                    <a:pt x="6" y="13"/>
                    <a:pt x="4" y="18"/>
                  </a:cubicBezTo>
                  <a:cubicBezTo>
                    <a:pt x="3" y="19"/>
                    <a:pt x="3" y="21"/>
                    <a:pt x="3" y="22"/>
                  </a:cubicBezTo>
                  <a:cubicBezTo>
                    <a:pt x="2" y="23"/>
                    <a:pt x="2" y="24"/>
                    <a:pt x="2" y="26"/>
                  </a:cubicBezTo>
                  <a:cubicBezTo>
                    <a:pt x="2" y="28"/>
                    <a:pt x="2" y="31"/>
                    <a:pt x="2" y="33"/>
                  </a:cubicBezTo>
                  <a:cubicBezTo>
                    <a:pt x="3" y="38"/>
                    <a:pt x="5" y="43"/>
                    <a:pt x="8" y="47"/>
                  </a:cubicBezTo>
                  <a:cubicBezTo>
                    <a:pt x="11" y="51"/>
                    <a:pt x="15" y="55"/>
                    <a:pt x="21" y="56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3" y="57"/>
                    <a:pt x="23" y="57"/>
                    <a:pt x="23" y="57"/>
                  </a:cubicBezTo>
                  <a:cubicBezTo>
                    <a:pt x="24" y="57"/>
                    <a:pt x="24" y="57"/>
                    <a:pt x="24" y="57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41" y="61"/>
                    <a:pt x="49" y="62"/>
                    <a:pt x="58" y="64"/>
                  </a:cubicBezTo>
                  <a:cubicBezTo>
                    <a:pt x="58" y="65"/>
                    <a:pt x="58" y="65"/>
                    <a:pt x="58" y="65"/>
                  </a:cubicBezTo>
                  <a:cubicBezTo>
                    <a:pt x="75" y="69"/>
                    <a:pt x="75" y="69"/>
                    <a:pt x="75" y="69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0" y="70"/>
                    <a:pt x="81" y="71"/>
                    <a:pt x="82" y="71"/>
                  </a:cubicBezTo>
                  <a:cubicBezTo>
                    <a:pt x="83" y="71"/>
                    <a:pt x="84" y="71"/>
                    <a:pt x="85" y="71"/>
                  </a:cubicBezTo>
                  <a:cubicBezTo>
                    <a:pt x="89" y="71"/>
                    <a:pt x="93" y="71"/>
                    <a:pt x="97" y="70"/>
                  </a:cubicBezTo>
                  <a:cubicBezTo>
                    <a:pt x="101" y="68"/>
                    <a:pt x="103" y="66"/>
                    <a:pt x="105" y="64"/>
                  </a:cubicBezTo>
                  <a:cubicBezTo>
                    <a:pt x="107" y="62"/>
                    <a:pt x="109" y="60"/>
                    <a:pt x="110" y="58"/>
                  </a:cubicBezTo>
                  <a:cubicBezTo>
                    <a:pt x="106" y="63"/>
                    <a:pt x="102" y="66"/>
                    <a:pt x="96" y="68"/>
                  </a:cubicBezTo>
                  <a:cubicBezTo>
                    <a:pt x="93" y="69"/>
                    <a:pt x="90" y="69"/>
                    <a:pt x="87" y="69"/>
                  </a:cubicBezTo>
                  <a:cubicBezTo>
                    <a:pt x="86" y="69"/>
                    <a:pt x="84" y="69"/>
                    <a:pt x="83" y="69"/>
                  </a:cubicBezTo>
                  <a:cubicBezTo>
                    <a:pt x="82" y="69"/>
                    <a:pt x="82" y="68"/>
                    <a:pt x="81" y="68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0" y="66"/>
                    <a:pt x="61" y="63"/>
                    <a:pt x="51" y="61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22" y="55"/>
                    <a:pt x="22" y="55"/>
                    <a:pt x="22" y="55"/>
                  </a:cubicBezTo>
                  <a:cubicBezTo>
                    <a:pt x="21" y="54"/>
                    <a:pt x="20" y="54"/>
                    <a:pt x="19" y="54"/>
                  </a:cubicBezTo>
                  <a:cubicBezTo>
                    <a:pt x="18" y="53"/>
                    <a:pt x="17" y="53"/>
                    <a:pt x="16" y="52"/>
                  </a:cubicBezTo>
                  <a:cubicBezTo>
                    <a:pt x="13" y="50"/>
                    <a:pt x="11" y="48"/>
                    <a:pt x="9" y="46"/>
                  </a:cubicBezTo>
                  <a:cubicBezTo>
                    <a:pt x="6" y="42"/>
                    <a:pt x="4" y="36"/>
                    <a:pt x="4" y="31"/>
                  </a:cubicBezTo>
                  <a:cubicBezTo>
                    <a:pt x="4" y="35"/>
                    <a:pt x="5" y="40"/>
                    <a:pt x="8" y="44"/>
                  </a:cubicBezTo>
                  <a:cubicBezTo>
                    <a:pt x="11" y="48"/>
                    <a:pt x="15" y="52"/>
                    <a:pt x="20" y="54"/>
                  </a:cubicBezTo>
                  <a:cubicBezTo>
                    <a:pt x="20" y="54"/>
                    <a:pt x="21" y="54"/>
                    <a:pt x="21" y="54"/>
                  </a:cubicBezTo>
                  <a:cubicBezTo>
                    <a:pt x="22" y="54"/>
                    <a:pt x="23" y="54"/>
                    <a:pt x="23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32" y="57"/>
                    <a:pt x="32" y="57"/>
                    <a:pt x="32" y="57"/>
                  </a:cubicBezTo>
                  <a:cubicBezTo>
                    <a:pt x="37" y="58"/>
                    <a:pt x="41" y="58"/>
                    <a:pt x="44" y="59"/>
                  </a:cubicBezTo>
                  <a:cubicBezTo>
                    <a:pt x="55" y="62"/>
                    <a:pt x="66" y="64"/>
                    <a:pt x="76" y="67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81" y="68"/>
                    <a:pt x="83" y="68"/>
                    <a:pt x="84" y="68"/>
                  </a:cubicBezTo>
                  <a:cubicBezTo>
                    <a:pt x="87" y="69"/>
                    <a:pt x="91" y="69"/>
                    <a:pt x="94" y="68"/>
                  </a:cubicBezTo>
                  <a:cubicBezTo>
                    <a:pt x="100" y="66"/>
                    <a:pt x="105" y="62"/>
                    <a:pt x="109" y="57"/>
                  </a:cubicBezTo>
                  <a:cubicBezTo>
                    <a:pt x="110" y="56"/>
                    <a:pt x="111" y="55"/>
                    <a:pt x="111" y="54"/>
                  </a:cubicBezTo>
                  <a:cubicBezTo>
                    <a:pt x="112" y="52"/>
                    <a:pt x="112" y="51"/>
                    <a:pt x="112" y="49"/>
                  </a:cubicBezTo>
                  <a:cubicBezTo>
                    <a:pt x="112" y="47"/>
                    <a:pt x="112" y="45"/>
                    <a:pt x="111" y="44"/>
                  </a:cubicBezTo>
                  <a:cubicBezTo>
                    <a:pt x="110" y="44"/>
                    <a:pt x="110" y="45"/>
                    <a:pt x="109" y="46"/>
                  </a:cubicBezTo>
                  <a:cubicBezTo>
                    <a:pt x="109" y="46"/>
                    <a:pt x="108" y="48"/>
                    <a:pt x="107" y="50"/>
                  </a:cubicBezTo>
                  <a:cubicBezTo>
                    <a:pt x="106" y="51"/>
                    <a:pt x="105" y="52"/>
                    <a:pt x="105" y="53"/>
                  </a:cubicBezTo>
                  <a:cubicBezTo>
                    <a:pt x="104" y="55"/>
                    <a:pt x="103" y="55"/>
                    <a:pt x="103" y="55"/>
                  </a:cubicBezTo>
                  <a:cubicBezTo>
                    <a:pt x="102" y="56"/>
                    <a:pt x="102" y="55"/>
                    <a:pt x="102" y="54"/>
                  </a:cubicBezTo>
                  <a:cubicBezTo>
                    <a:pt x="100" y="57"/>
                    <a:pt x="97" y="58"/>
                    <a:pt x="94" y="60"/>
                  </a:cubicBezTo>
                  <a:cubicBezTo>
                    <a:pt x="91" y="61"/>
                    <a:pt x="88" y="61"/>
                    <a:pt x="85" y="60"/>
                  </a:cubicBezTo>
                  <a:cubicBezTo>
                    <a:pt x="84" y="60"/>
                    <a:pt x="83" y="60"/>
                    <a:pt x="82" y="60"/>
                  </a:cubicBezTo>
                  <a:cubicBezTo>
                    <a:pt x="80" y="59"/>
                    <a:pt x="80" y="59"/>
                    <a:pt x="80" y="59"/>
                  </a:cubicBezTo>
                  <a:cubicBezTo>
                    <a:pt x="74" y="58"/>
                    <a:pt x="74" y="58"/>
                    <a:pt x="74" y="58"/>
                  </a:cubicBezTo>
                  <a:cubicBezTo>
                    <a:pt x="63" y="56"/>
                    <a:pt x="63" y="56"/>
                    <a:pt x="63" y="56"/>
                  </a:cubicBezTo>
                  <a:cubicBezTo>
                    <a:pt x="54" y="54"/>
                    <a:pt x="46" y="52"/>
                    <a:pt x="37" y="50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27" y="47"/>
                    <a:pt x="27" y="47"/>
                    <a:pt x="27" y="47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25" y="47"/>
                    <a:pt x="24" y="47"/>
                    <a:pt x="24" y="46"/>
                  </a:cubicBezTo>
                  <a:cubicBezTo>
                    <a:pt x="20" y="45"/>
                    <a:pt x="18" y="43"/>
                    <a:pt x="16" y="40"/>
                  </a:cubicBezTo>
                  <a:cubicBezTo>
                    <a:pt x="18" y="43"/>
                    <a:pt x="21" y="45"/>
                    <a:pt x="24" y="46"/>
                  </a:cubicBezTo>
                  <a:cubicBezTo>
                    <a:pt x="37" y="49"/>
                    <a:pt x="37" y="49"/>
                    <a:pt x="37" y="49"/>
                  </a:cubicBezTo>
                  <a:cubicBezTo>
                    <a:pt x="63" y="56"/>
                    <a:pt x="63" y="56"/>
                    <a:pt x="63" y="56"/>
                  </a:cubicBezTo>
                  <a:cubicBezTo>
                    <a:pt x="74" y="58"/>
                    <a:pt x="74" y="58"/>
                    <a:pt x="74" y="58"/>
                  </a:cubicBezTo>
                  <a:cubicBezTo>
                    <a:pt x="80" y="59"/>
                    <a:pt x="80" y="59"/>
                    <a:pt x="80" y="59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3" y="60"/>
                    <a:pt x="84" y="60"/>
                    <a:pt x="85" y="60"/>
                  </a:cubicBezTo>
                  <a:cubicBezTo>
                    <a:pt x="88" y="61"/>
                    <a:pt x="91" y="60"/>
                    <a:pt x="94" y="59"/>
                  </a:cubicBezTo>
                  <a:cubicBezTo>
                    <a:pt x="97" y="58"/>
                    <a:pt x="99" y="56"/>
                    <a:pt x="101" y="53"/>
                  </a:cubicBezTo>
                  <a:cubicBezTo>
                    <a:pt x="101" y="53"/>
                    <a:pt x="101" y="52"/>
                    <a:pt x="99" y="54"/>
                  </a:cubicBezTo>
                  <a:cubicBezTo>
                    <a:pt x="97" y="55"/>
                    <a:pt x="94" y="57"/>
                    <a:pt x="90" y="58"/>
                  </a:cubicBezTo>
                  <a:cubicBezTo>
                    <a:pt x="88" y="58"/>
                    <a:pt x="85" y="58"/>
                    <a:pt x="83" y="58"/>
                  </a:cubicBezTo>
                  <a:cubicBezTo>
                    <a:pt x="81" y="57"/>
                    <a:pt x="78" y="57"/>
                    <a:pt x="76" y="56"/>
                  </a:cubicBezTo>
                  <a:cubicBezTo>
                    <a:pt x="64" y="53"/>
                    <a:pt x="51" y="50"/>
                    <a:pt x="38" y="47"/>
                  </a:cubicBezTo>
                  <a:cubicBezTo>
                    <a:pt x="29" y="45"/>
                    <a:pt x="29" y="45"/>
                    <a:pt x="29" y="45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3" y="44"/>
                    <a:pt x="22" y="43"/>
                    <a:pt x="21" y="43"/>
                  </a:cubicBezTo>
                  <a:cubicBezTo>
                    <a:pt x="18" y="41"/>
                    <a:pt x="16" y="37"/>
                    <a:pt x="15" y="32"/>
                  </a:cubicBezTo>
                  <a:cubicBezTo>
                    <a:pt x="15" y="30"/>
                    <a:pt x="15" y="29"/>
                    <a:pt x="15" y="27"/>
                  </a:cubicBezTo>
                  <a:cubicBezTo>
                    <a:pt x="15" y="26"/>
                    <a:pt x="15" y="25"/>
                    <a:pt x="15" y="25"/>
                  </a:cubicBezTo>
                  <a:cubicBezTo>
                    <a:pt x="15" y="24"/>
                    <a:pt x="16" y="23"/>
                    <a:pt x="16" y="23"/>
                  </a:cubicBezTo>
                  <a:cubicBezTo>
                    <a:pt x="17" y="20"/>
                    <a:pt x="19" y="18"/>
                    <a:pt x="21" y="16"/>
                  </a:cubicBezTo>
                  <a:cubicBezTo>
                    <a:pt x="24" y="15"/>
                    <a:pt x="27" y="14"/>
                    <a:pt x="30" y="14"/>
                  </a:cubicBezTo>
                  <a:cubicBezTo>
                    <a:pt x="31" y="14"/>
                    <a:pt x="32" y="14"/>
                    <a:pt x="33" y="14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55" y="19"/>
                    <a:pt x="67" y="22"/>
                    <a:pt x="79" y="24"/>
                  </a:cubicBezTo>
                  <a:cubicBezTo>
                    <a:pt x="89" y="26"/>
                    <a:pt x="89" y="26"/>
                    <a:pt x="89" y="26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4" y="28"/>
                    <a:pt x="95" y="28"/>
                    <a:pt x="96" y="28"/>
                  </a:cubicBezTo>
                  <a:cubicBezTo>
                    <a:pt x="99" y="30"/>
                    <a:pt x="101" y="32"/>
                    <a:pt x="102" y="36"/>
                  </a:cubicBezTo>
                  <a:cubicBezTo>
                    <a:pt x="103" y="39"/>
                    <a:pt x="104" y="41"/>
                    <a:pt x="104" y="42"/>
                  </a:cubicBezTo>
                  <a:cubicBezTo>
                    <a:pt x="104" y="43"/>
                    <a:pt x="104" y="43"/>
                    <a:pt x="104" y="43"/>
                  </a:cubicBezTo>
                  <a:cubicBezTo>
                    <a:pt x="105" y="43"/>
                    <a:pt x="105" y="44"/>
                    <a:pt x="105" y="44"/>
                  </a:cubicBezTo>
                  <a:cubicBezTo>
                    <a:pt x="105" y="44"/>
                    <a:pt x="105" y="44"/>
                    <a:pt x="106" y="44"/>
                  </a:cubicBezTo>
                  <a:cubicBezTo>
                    <a:pt x="107" y="43"/>
                    <a:pt x="108" y="41"/>
                    <a:pt x="108" y="38"/>
                  </a:cubicBezTo>
                  <a:cubicBezTo>
                    <a:pt x="109" y="36"/>
                    <a:pt x="109" y="32"/>
                    <a:pt x="106" y="28"/>
                  </a:cubicBezTo>
                  <a:cubicBezTo>
                    <a:pt x="107" y="27"/>
                    <a:pt x="107" y="27"/>
                    <a:pt x="107" y="27"/>
                  </a:cubicBezTo>
                  <a:cubicBezTo>
                    <a:pt x="109" y="29"/>
                    <a:pt x="110" y="31"/>
                    <a:pt x="110" y="32"/>
                  </a:cubicBezTo>
                  <a:cubicBezTo>
                    <a:pt x="111" y="34"/>
                    <a:pt x="111" y="35"/>
                    <a:pt x="111" y="36"/>
                  </a:cubicBezTo>
                  <a:cubicBezTo>
                    <a:pt x="112" y="38"/>
                    <a:pt x="112" y="39"/>
                    <a:pt x="112" y="39"/>
                  </a:cubicBezTo>
                  <a:cubicBezTo>
                    <a:pt x="113" y="39"/>
                    <a:pt x="114" y="37"/>
                    <a:pt x="115" y="38"/>
                  </a:cubicBezTo>
                  <a:cubicBezTo>
                    <a:pt x="115" y="35"/>
                    <a:pt x="115" y="33"/>
                    <a:pt x="114" y="30"/>
                  </a:cubicBezTo>
                  <a:cubicBezTo>
                    <a:pt x="113" y="27"/>
                    <a:pt x="111" y="24"/>
                    <a:pt x="109" y="22"/>
                  </a:cubicBezTo>
                  <a:cubicBezTo>
                    <a:pt x="107" y="20"/>
                    <a:pt x="105" y="18"/>
                    <a:pt x="102" y="16"/>
                  </a:cubicBezTo>
                  <a:cubicBezTo>
                    <a:pt x="101" y="16"/>
                    <a:pt x="99" y="15"/>
                    <a:pt x="98" y="14"/>
                  </a:cubicBezTo>
                  <a:cubicBezTo>
                    <a:pt x="97" y="14"/>
                    <a:pt x="97" y="14"/>
                    <a:pt x="96" y="14"/>
                  </a:cubicBezTo>
                  <a:cubicBezTo>
                    <a:pt x="94" y="13"/>
                    <a:pt x="94" y="13"/>
                    <a:pt x="94" y="13"/>
                  </a:cubicBezTo>
                  <a:cubicBezTo>
                    <a:pt x="85" y="11"/>
                    <a:pt x="85" y="11"/>
                    <a:pt x="85" y="11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0"/>
                    <a:pt x="35" y="0"/>
                    <a:pt x="34" y="0"/>
                  </a:cubicBezTo>
                  <a:cubicBezTo>
                    <a:pt x="33" y="0"/>
                    <a:pt x="32" y="0"/>
                    <a:pt x="31" y="0"/>
                  </a:cubicBezTo>
                  <a:cubicBezTo>
                    <a:pt x="29" y="0"/>
                    <a:pt x="27" y="0"/>
                    <a:pt x="25" y="0"/>
                  </a:cubicBezTo>
                  <a:cubicBezTo>
                    <a:pt x="21" y="1"/>
                    <a:pt x="17" y="2"/>
                    <a:pt x="14" y="4"/>
                  </a:cubicBezTo>
                  <a:cubicBezTo>
                    <a:pt x="10" y="6"/>
                    <a:pt x="7" y="9"/>
                    <a:pt x="5" y="13"/>
                  </a:cubicBezTo>
                  <a:cubicBezTo>
                    <a:pt x="4" y="15"/>
                    <a:pt x="3" y="17"/>
                    <a:pt x="2" y="19"/>
                  </a:cubicBezTo>
                  <a:cubicBezTo>
                    <a:pt x="1" y="21"/>
                    <a:pt x="1" y="23"/>
                    <a:pt x="1" y="25"/>
                  </a:cubicBezTo>
                  <a:cubicBezTo>
                    <a:pt x="0" y="29"/>
                    <a:pt x="1" y="33"/>
                    <a:pt x="2" y="37"/>
                  </a:cubicBezTo>
                  <a:cubicBezTo>
                    <a:pt x="3" y="41"/>
                    <a:pt x="4" y="45"/>
                    <a:pt x="7" y="48"/>
                  </a:cubicBezTo>
                  <a:cubicBezTo>
                    <a:pt x="10" y="51"/>
                    <a:pt x="13" y="54"/>
                    <a:pt x="17" y="56"/>
                  </a:cubicBezTo>
                  <a:cubicBezTo>
                    <a:pt x="18" y="56"/>
                    <a:pt x="19" y="57"/>
                    <a:pt x="20" y="57"/>
                  </a:cubicBezTo>
                  <a:cubicBezTo>
                    <a:pt x="21" y="57"/>
                    <a:pt x="21" y="57"/>
                    <a:pt x="22" y="57"/>
                  </a:cubicBezTo>
                  <a:cubicBezTo>
                    <a:pt x="23" y="58"/>
                    <a:pt x="23" y="58"/>
                    <a:pt x="23" y="58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37" y="61"/>
                    <a:pt x="37" y="61"/>
                    <a:pt x="37" y="61"/>
                  </a:cubicBezTo>
                  <a:lnTo>
                    <a:pt x="56" y="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Freeform 27">
              <a:extLst>
                <a:ext uri="{FF2B5EF4-FFF2-40B4-BE49-F238E27FC236}">
                  <a16:creationId xmlns="" xmlns:a16="http://schemas.microsoft.com/office/drawing/2014/main" id="{4B061951-1750-4413-A9A9-0887CDF143EC}"/>
                </a:ext>
              </a:extLst>
            </p:cNvPr>
            <p:cNvSpPr/>
            <p:nvPr/>
          </p:nvSpPr>
          <p:spPr bwMode="auto">
            <a:xfrm>
              <a:off x="6843713" y="1300163"/>
              <a:ext cx="363538" cy="390525"/>
            </a:xfrm>
            <a:custGeom>
              <a:avLst/>
              <a:gdLst>
                <a:gd name="T0" fmla="*/ 86 w 97"/>
                <a:gd name="T1" fmla="*/ 48 h 104"/>
                <a:gd name="T2" fmla="*/ 56 w 97"/>
                <a:gd name="T3" fmla="*/ 83 h 104"/>
                <a:gd name="T4" fmla="*/ 48 w 97"/>
                <a:gd name="T5" fmla="*/ 93 h 104"/>
                <a:gd name="T6" fmla="*/ 31 w 97"/>
                <a:gd name="T7" fmla="*/ 101 h 104"/>
                <a:gd name="T8" fmla="*/ 43 w 97"/>
                <a:gd name="T9" fmla="*/ 97 h 104"/>
                <a:gd name="T10" fmla="*/ 49 w 97"/>
                <a:gd name="T11" fmla="*/ 92 h 104"/>
                <a:gd name="T12" fmla="*/ 82 w 97"/>
                <a:gd name="T13" fmla="*/ 52 h 104"/>
                <a:gd name="T14" fmla="*/ 86 w 97"/>
                <a:gd name="T15" fmla="*/ 47 h 104"/>
                <a:gd name="T16" fmla="*/ 93 w 97"/>
                <a:gd name="T17" fmla="*/ 20 h 104"/>
                <a:gd name="T18" fmla="*/ 83 w 97"/>
                <a:gd name="T19" fmla="*/ 11 h 104"/>
                <a:gd name="T20" fmla="*/ 87 w 97"/>
                <a:gd name="T21" fmla="*/ 21 h 104"/>
                <a:gd name="T22" fmla="*/ 80 w 97"/>
                <a:gd name="T23" fmla="*/ 42 h 104"/>
                <a:gd name="T24" fmla="*/ 44 w 97"/>
                <a:gd name="T25" fmla="*/ 85 h 104"/>
                <a:gd name="T26" fmla="*/ 40 w 97"/>
                <a:gd name="T27" fmla="*/ 89 h 104"/>
                <a:gd name="T28" fmla="*/ 41 w 97"/>
                <a:gd name="T29" fmla="*/ 88 h 104"/>
                <a:gd name="T30" fmla="*/ 44 w 97"/>
                <a:gd name="T31" fmla="*/ 85 h 104"/>
                <a:gd name="T32" fmla="*/ 80 w 97"/>
                <a:gd name="T33" fmla="*/ 42 h 104"/>
                <a:gd name="T34" fmla="*/ 83 w 97"/>
                <a:gd name="T35" fmla="*/ 30 h 104"/>
                <a:gd name="T36" fmla="*/ 78 w 97"/>
                <a:gd name="T37" fmla="*/ 41 h 104"/>
                <a:gd name="T38" fmla="*/ 47 w 97"/>
                <a:gd name="T39" fmla="*/ 77 h 104"/>
                <a:gd name="T40" fmla="*/ 38 w 97"/>
                <a:gd name="T41" fmla="*/ 87 h 104"/>
                <a:gd name="T42" fmla="*/ 20 w 97"/>
                <a:gd name="T43" fmla="*/ 87 h 104"/>
                <a:gd name="T44" fmla="*/ 19 w 97"/>
                <a:gd name="T45" fmla="*/ 86 h 104"/>
                <a:gd name="T46" fmla="*/ 18 w 97"/>
                <a:gd name="T47" fmla="*/ 85 h 104"/>
                <a:gd name="T48" fmla="*/ 15 w 97"/>
                <a:gd name="T49" fmla="*/ 74 h 104"/>
                <a:gd name="T50" fmla="*/ 20 w 97"/>
                <a:gd name="T51" fmla="*/ 62 h 104"/>
                <a:gd name="T52" fmla="*/ 50 w 97"/>
                <a:gd name="T53" fmla="*/ 24 h 104"/>
                <a:gd name="T54" fmla="*/ 56 w 97"/>
                <a:gd name="T55" fmla="*/ 17 h 104"/>
                <a:gd name="T56" fmla="*/ 60 w 97"/>
                <a:gd name="T57" fmla="*/ 14 h 104"/>
                <a:gd name="T58" fmla="*/ 79 w 97"/>
                <a:gd name="T59" fmla="*/ 16 h 104"/>
                <a:gd name="T60" fmla="*/ 66 w 97"/>
                <a:gd name="T61" fmla="*/ 6 h 104"/>
                <a:gd name="T62" fmla="*/ 79 w 97"/>
                <a:gd name="T63" fmla="*/ 7 h 104"/>
                <a:gd name="T64" fmla="*/ 55 w 97"/>
                <a:gd name="T65" fmla="*/ 1 h 104"/>
                <a:gd name="T66" fmla="*/ 43 w 97"/>
                <a:gd name="T67" fmla="*/ 10 h 104"/>
                <a:gd name="T68" fmla="*/ 10 w 97"/>
                <a:gd name="T69" fmla="*/ 52 h 104"/>
                <a:gd name="T70" fmla="*/ 7 w 97"/>
                <a:gd name="T71" fmla="*/ 56 h 104"/>
                <a:gd name="T72" fmla="*/ 2 w 97"/>
                <a:gd name="T73" fmla="*/ 85 h 104"/>
                <a:gd name="T74" fmla="*/ 11 w 97"/>
                <a:gd name="T75" fmla="*/ 98 h 104"/>
                <a:gd name="T76" fmla="*/ 31 w 97"/>
                <a:gd name="T77" fmla="*/ 103 h 104"/>
                <a:gd name="T78" fmla="*/ 50 w 97"/>
                <a:gd name="T79" fmla="*/ 95 h 104"/>
                <a:gd name="T80" fmla="*/ 58 w 97"/>
                <a:gd name="T81" fmla="*/ 84 h 104"/>
                <a:gd name="T82" fmla="*/ 51 w 97"/>
                <a:gd name="T83" fmla="*/ 93 h 104"/>
                <a:gd name="T84" fmla="*/ 49 w 97"/>
                <a:gd name="T85" fmla="*/ 96 h 104"/>
                <a:gd name="T86" fmla="*/ 16 w 97"/>
                <a:gd name="T87" fmla="*/ 100 h 104"/>
                <a:gd name="T88" fmla="*/ 10 w 97"/>
                <a:gd name="T89" fmla="*/ 97 h 104"/>
                <a:gd name="T90" fmla="*/ 4 w 97"/>
                <a:gd name="T91" fmla="*/ 89 h 104"/>
                <a:gd name="T92" fmla="*/ 6 w 97"/>
                <a:gd name="T93" fmla="*/ 59 h 104"/>
                <a:gd name="T94" fmla="*/ 7 w 97"/>
                <a:gd name="T95" fmla="*/ 92 h 104"/>
                <a:gd name="T96" fmla="*/ 10 w 97"/>
                <a:gd name="T97" fmla="*/ 95 h 104"/>
                <a:gd name="T98" fmla="*/ 13 w 97"/>
                <a:gd name="T99" fmla="*/ 97 h 104"/>
                <a:gd name="T100" fmla="*/ 46 w 97"/>
                <a:gd name="T101" fmla="*/ 97 h 104"/>
                <a:gd name="T102" fmla="*/ 55 w 97"/>
                <a:gd name="T103" fmla="*/ 87 h 104"/>
                <a:gd name="T104" fmla="*/ 83 w 97"/>
                <a:gd name="T105" fmla="*/ 55 h 104"/>
                <a:gd name="T106" fmla="*/ 88 w 97"/>
                <a:gd name="T107" fmla="*/ 48 h 104"/>
                <a:gd name="T108" fmla="*/ 94 w 97"/>
                <a:gd name="T109" fmla="*/ 2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7" h="104">
                  <a:moveTo>
                    <a:pt x="92" y="37"/>
                  </a:moveTo>
                  <a:cubicBezTo>
                    <a:pt x="91" y="40"/>
                    <a:pt x="90" y="42"/>
                    <a:pt x="89" y="44"/>
                  </a:cubicBezTo>
                  <a:cubicBezTo>
                    <a:pt x="88" y="45"/>
                    <a:pt x="87" y="47"/>
                    <a:pt x="86" y="48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78" y="57"/>
                    <a:pt x="72" y="65"/>
                    <a:pt x="65" y="72"/>
                  </a:cubicBezTo>
                  <a:cubicBezTo>
                    <a:pt x="56" y="83"/>
                    <a:pt x="56" y="83"/>
                    <a:pt x="56" y="83"/>
                  </a:cubicBezTo>
                  <a:cubicBezTo>
                    <a:pt x="52" y="89"/>
                    <a:pt x="52" y="89"/>
                    <a:pt x="52" y="89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48" y="93"/>
                    <a:pt x="48" y="93"/>
                    <a:pt x="48" y="93"/>
                  </a:cubicBezTo>
                  <a:cubicBezTo>
                    <a:pt x="48" y="93"/>
                    <a:pt x="47" y="94"/>
                    <a:pt x="47" y="94"/>
                  </a:cubicBezTo>
                  <a:cubicBezTo>
                    <a:pt x="45" y="96"/>
                    <a:pt x="42" y="98"/>
                    <a:pt x="39" y="99"/>
                  </a:cubicBezTo>
                  <a:cubicBezTo>
                    <a:pt x="37" y="100"/>
                    <a:pt x="34" y="101"/>
                    <a:pt x="31" y="101"/>
                  </a:cubicBezTo>
                  <a:cubicBezTo>
                    <a:pt x="26" y="101"/>
                    <a:pt x="20" y="99"/>
                    <a:pt x="16" y="97"/>
                  </a:cubicBezTo>
                  <a:cubicBezTo>
                    <a:pt x="20" y="99"/>
                    <a:pt x="24" y="100"/>
                    <a:pt x="29" y="100"/>
                  </a:cubicBezTo>
                  <a:cubicBezTo>
                    <a:pt x="34" y="101"/>
                    <a:pt x="39" y="100"/>
                    <a:pt x="43" y="97"/>
                  </a:cubicBezTo>
                  <a:cubicBezTo>
                    <a:pt x="44" y="96"/>
                    <a:pt x="45" y="95"/>
                    <a:pt x="46" y="94"/>
                  </a:cubicBezTo>
                  <a:cubicBezTo>
                    <a:pt x="47" y="94"/>
                    <a:pt x="47" y="93"/>
                    <a:pt x="48" y="93"/>
                  </a:cubicBezTo>
                  <a:cubicBezTo>
                    <a:pt x="49" y="92"/>
                    <a:pt x="49" y="92"/>
                    <a:pt x="49" y="92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5" y="84"/>
                    <a:pt x="58" y="80"/>
                    <a:pt x="61" y="77"/>
                  </a:cubicBezTo>
                  <a:cubicBezTo>
                    <a:pt x="68" y="69"/>
                    <a:pt x="75" y="61"/>
                    <a:pt x="82" y="52"/>
                  </a:cubicBezTo>
                  <a:cubicBezTo>
                    <a:pt x="84" y="49"/>
                    <a:pt x="84" y="49"/>
                    <a:pt x="84" y="49"/>
                  </a:cubicBezTo>
                  <a:cubicBezTo>
                    <a:pt x="85" y="48"/>
                    <a:pt x="85" y="48"/>
                    <a:pt x="85" y="48"/>
                  </a:cubicBezTo>
                  <a:cubicBezTo>
                    <a:pt x="86" y="47"/>
                    <a:pt x="86" y="47"/>
                    <a:pt x="86" y="47"/>
                  </a:cubicBezTo>
                  <a:cubicBezTo>
                    <a:pt x="87" y="46"/>
                    <a:pt x="87" y="46"/>
                    <a:pt x="87" y="46"/>
                  </a:cubicBezTo>
                  <a:cubicBezTo>
                    <a:pt x="88" y="44"/>
                    <a:pt x="90" y="41"/>
                    <a:pt x="91" y="38"/>
                  </a:cubicBezTo>
                  <a:cubicBezTo>
                    <a:pt x="93" y="33"/>
                    <a:pt x="94" y="27"/>
                    <a:pt x="93" y="20"/>
                  </a:cubicBezTo>
                  <a:cubicBezTo>
                    <a:pt x="93" y="19"/>
                    <a:pt x="92" y="18"/>
                    <a:pt x="92" y="16"/>
                  </a:cubicBezTo>
                  <a:cubicBezTo>
                    <a:pt x="91" y="15"/>
                    <a:pt x="89" y="13"/>
                    <a:pt x="88" y="12"/>
                  </a:cubicBezTo>
                  <a:cubicBezTo>
                    <a:pt x="86" y="11"/>
                    <a:pt x="84" y="10"/>
                    <a:pt x="83" y="11"/>
                  </a:cubicBezTo>
                  <a:cubicBezTo>
                    <a:pt x="83" y="11"/>
                    <a:pt x="83" y="12"/>
                    <a:pt x="83" y="13"/>
                  </a:cubicBezTo>
                  <a:cubicBezTo>
                    <a:pt x="84" y="14"/>
                    <a:pt x="84" y="15"/>
                    <a:pt x="85" y="18"/>
                  </a:cubicBezTo>
                  <a:cubicBezTo>
                    <a:pt x="86" y="18"/>
                    <a:pt x="87" y="20"/>
                    <a:pt x="87" y="21"/>
                  </a:cubicBezTo>
                  <a:cubicBezTo>
                    <a:pt x="87" y="23"/>
                    <a:pt x="87" y="24"/>
                    <a:pt x="87" y="24"/>
                  </a:cubicBezTo>
                  <a:cubicBezTo>
                    <a:pt x="87" y="25"/>
                    <a:pt x="86" y="24"/>
                    <a:pt x="86" y="24"/>
                  </a:cubicBezTo>
                  <a:cubicBezTo>
                    <a:pt x="86" y="30"/>
                    <a:pt x="84" y="37"/>
                    <a:pt x="80" y="42"/>
                  </a:cubicBezTo>
                  <a:cubicBezTo>
                    <a:pt x="66" y="59"/>
                    <a:pt x="66" y="59"/>
                    <a:pt x="66" y="59"/>
                  </a:cubicBezTo>
                  <a:cubicBezTo>
                    <a:pt x="60" y="66"/>
                    <a:pt x="54" y="73"/>
                    <a:pt x="48" y="80"/>
                  </a:cubicBezTo>
                  <a:cubicBezTo>
                    <a:pt x="44" y="85"/>
                    <a:pt x="44" y="85"/>
                    <a:pt x="44" y="85"/>
                  </a:cubicBezTo>
                  <a:cubicBezTo>
                    <a:pt x="42" y="87"/>
                    <a:pt x="42" y="87"/>
                    <a:pt x="42" y="87"/>
                  </a:cubicBezTo>
                  <a:cubicBezTo>
                    <a:pt x="41" y="88"/>
                    <a:pt x="41" y="88"/>
                    <a:pt x="41" y="88"/>
                  </a:cubicBezTo>
                  <a:cubicBezTo>
                    <a:pt x="41" y="89"/>
                    <a:pt x="40" y="89"/>
                    <a:pt x="40" y="89"/>
                  </a:cubicBezTo>
                  <a:cubicBezTo>
                    <a:pt x="37" y="91"/>
                    <a:pt x="34" y="92"/>
                    <a:pt x="30" y="92"/>
                  </a:cubicBezTo>
                  <a:cubicBezTo>
                    <a:pt x="34" y="92"/>
                    <a:pt x="37" y="91"/>
                    <a:pt x="40" y="89"/>
                  </a:cubicBezTo>
                  <a:cubicBezTo>
                    <a:pt x="40" y="89"/>
                    <a:pt x="41" y="88"/>
                    <a:pt x="41" y="88"/>
                  </a:cubicBezTo>
                  <a:cubicBezTo>
                    <a:pt x="41" y="88"/>
                    <a:pt x="41" y="88"/>
                    <a:pt x="41" y="88"/>
                  </a:cubicBezTo>
                  <a:cubicBezTo>
                    <a:pt x="42" y="87"/>
                    <a:pt x="42" y="87"/>
                    <a:pt x="42" y="87"/>
                  </a:cubicBezTo>
                  <a:cubicBezTo>
                    <a:pt x="44" y="85"/>
                    <a:pt x="44" y="85"/>
                    <a:pt x="44" y="85"/>
                  </a:cubicBezTo>
                  <a:cubicBezTo>
                    <a:pt x="48" y="79"/>
                    <a:pt x="48" y="79"/>
                    <a:pt x="48" y="79"/>
                  </a:cubicBezTo>
                  <a:cubicBezTo>
                    <a:pt x="66" y="59"/>
                    <a:pt x="66" y="59"/>
                    <a:pt x="66" y="59"/>
                  </a:cubicBezTo>
                  <a:cubicBezTo>
                    <a:pt x="80" y="42"/>
                    <a:pt x="80" y="42"/>
                    <a:pt x="80" y="42"/>
                  </a:cubicBezTo>
                  <a:cubicBezTo>
                    <a:pt x="84" y="37"/>
                    <a:pt x="86" y="30"/>
                    <a:pt x="85" y="23"/>
                  </a:cubicBezTo>
                  <a:cubicBezTo>
                    <a:pt x="84" y="23"/>
                    <a:pt x="84" y="24"/>
                    <a:pt x="83" y="26"/>
                  </a:cubicBezTo>
                  <a:cubicBezTo>
                    <a:pt x="83" y="27"/>
                    <a:pt x="83" y="28"/>
                    <a:pt x="83" y="30"/>
                  </a:cubicBezTo>
                  <a:cubicBezTo>
                    <a:pt x="82" y="32"/>
                    <a:pt x="82" y="34"/>
                    <a:pt x="81" y="36"/>
                  </a:cubicBezTo>
                  <a:cubicBezTo>
                    <a:pt x="80" y="37"/>
                    <a:pt x="80" y="38"/>
                    <a:pt x="79" y="39"/>
                  </a:cubicBezTo>
                  <a:cubicBezTo>
                    <a:pt x="79" y="40"/>
                    <a:pt x="79" y="40"/>
                    <a:pt x="78" y="41"/>
                  </a:cubicBezTo>
                  <a:cubicBezTo>
                    <a:pt x="77" y="42"/>
                    <a:pt x="77" y="42"/>
                    <a:pt x="77" y="42"/>
                  </a:cubicBezTo>
                  <a:cubicBezTo>
                    <a:pt x="75" y="44"/>
                    <a:pt x="73" y="46"/>
                    <a:pt x="72" y="48"/>
                  </a:cubicBezTo>
                  <a:cubicBezTo>
                    <a:pt x="64" y="57"/>
                    <a:pt x="55" y="67"/>
                    <a:pt x="47" y="77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0" y="86"/>
                    <a:pt x="40" y="86"/>
                    <a:pt x="39" y="87"/>
                  </a:cubicBezTo>
                  <a:cubicBezTo>
                    <a:pt x="39" y="87"/>
                    <a:pt x="39" y="87"/>
                    <a:pt x="38" y="87"/>
                  </a:cubicBezTo>
                  <a:cubicBezTo>
                    <a:pt x="38" y="88"/>
                    <a:pt x="37" y="88"/>
                    <a:pt x="36" y="89"/>
                  </a:cubicBezTo>
                  <a:cubicBezTo>
                    <a:pt x="32" y="90"/>
                    <a:pt x="27" y="90"/>
                    <a:pt x="22" y="88"/>
                  </a:cubicBezTo>
                  <a:cubicBezTo>
                    <a:pt x="22" y="88"/>
                    <a:pt x="21" y="87"/>
                    <a:pt x="20" y="87"/>
                  </a:cubicBezTo>
                  <a:cubicBezTo>
                    <a:pt x="20" y="87"/>
                    <a:pt x="20" y="86"/>
                    <a:pt x="19" y="86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19" y="85"/>
                    <a:pt x="19" y="85"/>
                    <a:pt x="19" y="85"/>
                  </a:cubicBezTo>
                  <a:cubicBezTo>
                    <a:pt x="18" y="85"/>
                    <a:pt x="18" y="85"/>
                    <a:pt x="18" y="85"/>
                  </a:cubicBezTo>
                  <a:cubicBezTo>
                    <a:pt x="18" y="85"/>
                    <a:pt x="18" y="84"/>
                    <a:pt x="18" y="84"/>
                  </a:cubicBezTo>
                  <a:cubicBezTo>
                    <a:pt x="17" y="84"/>
                    <a:pt x="17" y="83"/>
                    <a:pt x="16" y="82"/>
                  </a:cubicBezTo>
                  <a:cubicBezTo>
                    <a:pt x="15" y="80"/>
                    <a:pt x="14" y="77"/>
                    <a:pt x="15" y="74"/>
                  </a:cubicBezTo>
                  <a:cubicBezTo>
                    <a:pt x="15" y="70"/>
                    <a:pt x="16" y="67"/>
                    <a:pt x="18" y="65"/>
                  </a:cubicBezTo>
                  <a:cubicBezTo>
                    <a:pt x="18" y="64"/>
                    <a:pt x="19" y="64"/>
                    <a:pt x="19" y="64"/>
                  </a:cubicBezTo>
                  <a:cubicBezTo>
                    <a:pt x="20" y="62"/>
                    <a:pt x="20" y="62"/>
                    <a:pt x="20" y="62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34" y="44"/>
                    <a:pt x="42" y="34"/>
                    <a:pt x="50" y="24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56" y="16"/>
                    <a:pt x="56" y="16"/>
                    <a:pt x="57" y="16"/>
                  </a:cubicBezTo>
                  <a:cubicBezTo>
                    <a:pt x="57" y="16"/>
                    <a:pt x="57" y="15"/>
                    <a:pt x="57" y="15"/>
                  </a:cubicBezTo>
                  <a:cubicBezTo>
                    <a:pt x="58" y="15"/>
                    <a:pt x="59" y="14"/>
                    <a:pt x="60" y="14"/>
                  </a:cubicBezTo>
                  <a:cubicBezTo>
                    <a:pt x="63" y="13"/>
                    <a:pt x="67" y="13"/>
                    <a:pt x="71" y="14"/>
                  </a:cubicBezTo>
                  <a:cubicBezTo>
                    <a:pt x="74" y="15"/>
                    <a:pt x="76" y="16"/>
                    <a:pt x="78" y="16"/>
                  </a:cubicBezTo>
                  <a:cubicBezTo>
                    <a:pt x="79" y="16"/>
                    <a:pt x="79" y="16"/>
                    <a:pt x="79" y="16"/>
                  </a:cubicBezTo>
                  <a:cubicBezTo>
                    <a:pt x="80" y="16"/>
                    <a:pt x="80" y="16"/>
                    <a:pt x="80" y="15"/>
                  </a:cubicBezTo>
                  <a:cubicBezTo>
                    <a:pt x="80" y="14"/>
                    <a:pt x="79" y="12"/>
                    <a:pt x="77" y="10"/>
                  </a:cubicBezTo>
                  <a:cubicBezTo>
                    <a:pt x="74" y="8"/>
                    <a:pt x="71" y="6"/>
                    <a:pt x="66" y="6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71" y="5"/>
                    <a:pt x="74" y="6"/>
                    <a:pt x="76" y="7"/>
                  </a:cubicBezTo>
                  <a:cubicBezTo>
                    <a:pt x="78" y="7"/>
                    <a:pt x="78" y="7"/>
                    <a:pt x="79" y="7"/>
                  </a:cubicBezTo>
                  <a:cubicBezTo>
                    <a:pt x="79" y="6"/>
                    <a:pt x="78" y="4"/>
                    <a:pt x="80" y="4"/>
                  </a:cubicBezTo>
                  <a:cubicBezTo>
                    <a:pt x="75" y="2"/>
                    <a:pt x="70" y="0"/>
                    <a:pt x="64" y="0"/>
                  </a:cubicBezTo>
                  <a:cubicBezTo>
                    <a:pt x="61" y="0"/>
                    <a:pt x="58" y="0"/>
                    <a:pt x="55" y="1"/>
                  </a:cubicBezTo>
                  <a:cubicBezTo>
                    <a:pt x="52" y="2"/>
                    <a:pt x="49" y="4"/>
                    <a:pt x="47" y="6"/>
                  </a:cubicBezTo>
                  <a:cubicBezTo>
                    <a:pt x="46" y="6"/>
                    <a:pt x="46" y="7"/>
                    <a:pt x="45" y="8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0" y="13"/>
                    <a:pt x="40" y="13"/>
                    <a:pt x="40" y="13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8" y="54"/>
                    <a:pt x="8" y="54"/>
                    <a:pt x="8" y="54"/>
                  </a:cubicBezTo>
                  <a:cubicBezTo>
                    <a:pt x="8" y="55"/>
                    <a:pt x="8" y="55"/>
                    <a:pt x="8" y="55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6" y="57"/>
                    <a:pt x="5" y="59"/>
                    <a:pt x="4" y="61"/>
                  </a:cubicBezTo>
                  <a:cubicBezTo>
                    <a:pt x="2" y="64"/>
                    <a:pt x="1" y="68"/>
                    <a:pt x="0" y="73"/>
                  </a:cubicBezTo>
                  <a:cubicBezTo>
                    <a:pt x="0" y="77"/>
                    <a:pt x="0" y="81"/>
                    <a:pt x="2" y="85"/>
                  </a:cubicBezTo>
                  <a:cubicBezTo>
                    <a:pt x="3" y="89"/>
                    <a:pt x="6" y="92"/>
                    <a:pt x="8" y="95"/>
                  </a:cubicBezTo>
                  <a:cubicBezTo>
                    <a:pt x="9" y="96"/>
                    <a:pt x="9" y="96"/>
                    <a:pt x="10" y="97"/>
                  </a:cubicBezTo>
                  <a:cubicBezTo>
                    <a:pt x="11" y="97"/>
                    <a:pt x="11" y="98"/>
                    <a:pt x="11" y="98"/>
                  </a:cubicBezTo>
                  <a:cubicBezTo>
                    <a:pt x="12" y="98"/>
                    <a:pt x="13" y="99"/>
                    <a:pt x="14" y="99"/>
                  </a:cubicBezTo>
                  <a:cubicBezTo>
                    <a:pt x="16" y="100"/>
                    <a:pt x="18" y="101"/>
                    <a:pt x="20" y="102"/>
                  </a:cubicBezTo>
                  <a:cubicBezTo>
                    <a:pt x="23" y="103"/>
                    <a:pt x="27" y="104"/>
                    <a:pt x="31" y="103"/>
                  </a:cubicBezTo>
                  <a:cubicBezTo>
                    <a:pt x="35" y="103"/>
                    <a:pt x="40" y="102"/>
                    <a:pt x="44" y="100"/>
                  </a:cubicBezTo>
                  <a:cubicBezTo>
                    <a:pt x="46" y="99"/>
                    <a:pt x="47" y="98"/>
                    <a:pt x="49" y="96"/>
                  </a:cubicBezTo>
                  <a:cubicBezTo>
                    <a:pt x="49" y="95"/>
                    <a:pt x="50" y="95"/>
                    <a:pt x="50" y="95"/>
                  </a:cubicBezTo>
                  <a:cubicBezTo>
                    <a:pt x="51" y="94"/>
                    <a:pt x="51" y="94"/>
                    <a:pt x="51" y="94"/>
                  </a:cubicBezTo>
                  <a:cubicBezTo>
                    <a:pt x="52" y="92"/>
                    <a:pt x="52" y="92"/>
                    <a:pt x="52" y="92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71" y="69"/>
                    <a:pt x="71" y="69"/>
                    <a:pt x="71" y="69"/>
                  </a:cubicBezTo>
                  <a:cubicBezTo>
                    <a:pt x="55" y="88"/>
                    <a:pt x="55" y="88"/>
                    <a:pt x="55" y="88"/>
                  </a:cubicBezTo>
                  <a:cubicBezTo>
                    <a:pt x="51" y="93"/>
                    <a:pt x="51" y="93"/>
                    <a:pt x="51" y="93"/>
                  </a:cubicBezTo>
                  <a:cubicBezTo>
                    <a:pt x="50" y="94"/>
                    <a:pt x="50" y="94"/>
                    <a:pt x="50" y="94"/>
                  </a:cubicBezTo>
                  <a:cubicBezTo>
                    <a:pt x="49" y="95"/>
                    <a:pt x="49" y="95"/>
                    <a:pt x="49" y="95"/>
                  </a:cubicBezTo>
                  <a:cubicBezTo>
                    <a:pt x="49" y="95"/>
                    <a:pt x="49" y="95"/>
                    <a:pt x="49" y="96"/>
                  </a:cubicBezTo>
                  <a:cubicBezTo>
                    <a:pt x="48" y="97"/>
                    <a:pt x="47" y="98"/>
                    <a:pt x="45" y="99"/>
                  </a:cubicBezTo>
                  <a:cubicBezTo>
                    <a:pt x="41" y="102"/>
                    <a:pt x="35" y="103"/>
                    <a:pt x="30" y="103"/>
                  </a:cubicBezTo>
                  <a:cubicBezTo>
                    <a:pt x="25" y="103"/>
                    <a:pt x="20" y="102"/>
                    <a:pt x="16" y="100"/>
                  </a:cubicBezTo>
                  <a:cubicBezTo>
                    <a:pt x="15" y="99"/>
                    <a:pt x="14" y="99"/>
                    <a:pt x="12" y="98"/>
                  </a:cubicBezTo>
                  <a:cubicBezTo>
                    <a:pt x="12" y="98"/>
                    <a:pt x="11" y="97"/>
                    <a:pt x="11" y="97"/>
                  </a:cubicBezTo>
                  <a:cubicBezTo>
                    <a:pt x="10" y="97"/>
                    <a:pt x="10" y="97"/>
                    <a:pt x="10" y="97"/>
                  </a:cubicBezTo>
                  <a:cubicBezTo>
                    <a:pt x="10" y="96"/>
                    <a:pt x="10" y="96"/>
                    <a:pt x="10" y="96"/>
                  </a:cubicBezTo>
                  <a:cubicBezTo>
                    <a:pt x="10" y="96"/>
                    <a:pt x="9" y="96"/>
                    <a:pt x="9" y="95"/>
                  </a:cubicBezTo>
                  <a:cubicBezTo>
                    <a:pt x="7" y="93"/>
                    <a:pt x="6" y="91"/>
                    <a:pt x="4" y="89"/>
                  </a:cubicBezTo>
                  <a:cubicBezTo>
                    <a:pt x="2" y="84"/>
                    <a:pt x="1" y="79"/>
                    <a:pt x="1" y="74"/>
                  </a:cubicBezTo>
                  <a:cubicBezTo>
                    <a:pt x="1" y="69"/>
                    <a:pt x="3" y="64"/>
                    <a:pt x="5" y="59"/>
                  </a:cubicBezTo>
                  <a:cubicBezTo>
                    <a:pt x="5" y="59"/>
                    <a:pt x="5" y="60"/>
                    <a:pt x="6" y="59"/>
                  </a:cubicBezTo>
                  <a:cubicBezTo>
                    <a:pt x="3" y="64"/>
                    <a:pt x="2" y="69"/>
                    <a:pt x="2" y="74"/>
                  </a:cubicBezTo>
                  <a:cubicBezTo>
                    <a:pt x="2" y="79"/>
                    <a:pt x="3" y="84"/>
                    <a:pt x="5" y="89"/>
                  </a:cubicBezTo>
                  <a:cubicBezTo>
                    <a:pt x="6" y="90"/>
                    <a:pt x="7" y="91"/>
                    <a:pt x="7" y="92"/>
                  </a:cubicBezTo>
                  <a:cubicBezTo>
                    <a:pt x="8" y="92"/>
                    <a:pt x="8" y="93"/>
                    <a:pt x="9" y="93"/>
                  </a:cubicBezTo>
                  <a:cubicBezTo>
                    <a:pt x="9" y="94"/>
                    <a:pt x="9" y="94"/>
                    <a:pt x="9" y="94"/>
                  </a:cubicBezTo>
                  <a:cubicBezTo>
                    <a:pt x="9" y="94"/>
                    <a:pt x="10" y="94"/>
                    <a:pt x="10" y="95"/>
                  </a:cubicBezTo>
                  <a:cubicBezTo>
                    <a:pt x="10" y="95"/>
                    <a:pt x="11" y="95"/>
                    <a:pt x="11" y="96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2" y="97"/>
                    <a:pt x="13" y="97"/>
                    <a:pt x="13" y="97"/>
                  </a:cubicBezTo>
                  <a:cubicBezTo>
                    <a:pt x="14" y="98"/>
                    <a:pt x="16" y="99"/>
                    <a:pt x="17" y="99"/>
                  </a:cubicBezTo>
                  <a:cubicBezTo>
                    <a:pt x="21" y="101"/>
                    <a:pt x="26" y="102"/>
                    <a:pt x="31" y="102"/>
                  </a:cubicBezTo>
                  <a:cubicBezTo>
                    <a:pt x="36" y="102"/>
                    <a:pt x="41" y="101"/>
                    <a:pt x="46" y="97"/>
                  </a:cubicBezTo>
                  <a:cubicBezTo>
                    <a:pt x="47" y="96"/>
                    <a:pt x="48" y="96"/>
                    <a:pt x="49" y="94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60" y="81"/>
                    <a:pt x="66" y="74"/>
                    <a:pt x="71" y="68"/>
                  </a:cubicBezTo>
                  <a:cubicBezTo>
                    <a:pt x="72" y="68"/>
                    <a:pt x="72" y="68"/>
                    <a:pt x="72" y="68"/>
                  </a:cubicBezTo>
                  <a:cubicBezTo>
                    <a:pt x="83" y="55"/>
                    <a:pt x="83" y="55"/>
                    <a:pt x="83" y="55"/>
                  </a:cubicBezTo>
                  <a:cubicBezTo>
                    <a:pt x="86" y="51"/>
                    <a:pt x="86" y="51"/>
                    <a:pt x="86" y="51"/>
                  </a:cubicBezTo>
                  <a:cubicBezTo>
                    <a:pt x="88" y="49"/>
                    <a:pt x="88" y="49"/>
                    <a:pt x="88" y="49"/>
                  </a:cubicBezTo>
                  <a:cubicBezTo>
                    <a:pt x="88" y="48"/>
                    <a:pt x="88" y="48"/>
                    <a:pt x="88" y="48"/>
                  </a:cubicBezTo>
                  <a:cubicBezTo>
                    <a:pt x="89" y="48"/>
                    <a:pt x="89" y="48"/>
                    <a:pt x="89" y="47"/>
                  </a:cubicBezTo>
                  <a:cubicBezTo>
                    <a:pt x="92" y="44"/>
                    <a:pt x="93" y="41"/>
                    <a:pt x="95" y="37"/>
                  </a:cubicBezTo>
                  <a:cubicBezTo>
                    <a:pt x="97" y="31"/>
                    <a:pt x="96" y="25"/>
                    <a:pt x="94" y="20"/>
                  </a:cubicBezTo>
                  <a:cubicBezTo>
                    <a:pt x="95" y="26"/>
                    <a:pt x="94" y="32"/>
                    <a:pt x="92" y="3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Freeform 28">
              <a:extLst>
                <a:ext uri="{FF2B5EF4-FFF2-40B4-BE49-F238E27FC236}">
                  <a16:creationId xmlns="" xmlns:a16="http://schemas.microsoft.com/office/drawing/2014/main" id="{47159126-5160-427C-BE0D-06F0FAFBF21F}"/>
                </a:ext>
              </a:extLst>
            </p:cNvPr>
            <p:cNvSpPr/>
            <p:nvPr/>
          </p:nvSpPr>
          <p:spPr bwMode="auto">
            <a:xfrm>
              <a:off x="5175251" y="1671638"/>
              <a:ext cx="4763" cy="3175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Freeform 29">
              <a:extLst>
                <a:ext uri="{FF2B5EF4-FFF2-40B4-BE49-F238E27FC236}">
                  <a16:creationId xmlns="" xmlns:a16="http://schemas.microsoft.com/office/drawing/2014/main" id="{D97149A2-A971-4BE1-86BA-BC97DEBD22E1}"/>
                </a:ext>
              </a:extLst>
            </p:cNvPr>
            <p:cNvSpPr/>
            <p:nvPr/>
          </p:nvSpPr>
          <p:spPr bwMode="auto">
            <a:xfrm>
              <a:off x="5160963" y="1660526"/>
              <a:ext cx="3175" cy="3175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0 w 1"/>
                <a:gd name="T5" fmla="*/ 0 h 1"/>
                <a:gd name="T6" fmla="*/ 1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Freeform 30">
              <a:extLst>
                <a:ext uri="{FF2B5EF4-FFF2-40B4-BE49-F238E27FC236}">
                  <a16:creationId xmlns="" xmlns:a16="http://schemas.microsoft.com/office/drawing/2014/main" id="{4B6F9C79-A568-4F74-97DA-64A215DDE6BB}"/>
                </a:ext>
              </a:extLst>
            </p:cNvPr>
            <p:cNvSpPr/>
            <p:nvPr/>
          </p:nvSpPr>
          <p:spPr bwMode="auto">
            <a:xfrm>
              <a:off x="5180013" y="1674813"/>
              <a:ext cx="11113" cy="4763"/>
            </a:xfrm>
            <a:custGeom>
              <a:avLst/>
              <a:gdLst>
                <a:gd name="T0" fmla="*/ 0 w 3"/>
                <a:gd name="T1" fmla="*/ 0 h 1"/>
                <a:gd name="T2" fmla="*/ 3 w 3"/>
                <a:gd name="T3" fmla="*/ 1 h 1"/>
                <a:gd name="T4" fmla="*/ 0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cubicBezTo>
                    <a:pt x="1" y="1"/>
                    <a:pt x="2" y="1"/>
                    <a:pt x="3" y="1"/>
                  </a:cubicBezTo>
                  <a:cubicBezTo>
                    <a:pt x="2" y="1"/>
                    <a:pt x="1" y="1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Freeform 31">
              <a:extLst>
                <a:ext uri="{FF2B5EF4-FFF2-40B4-BE49-F238E27FC236}">
                  <a16:creationId xmlns="" xmlns:a16="http://schemas.microsoft.com/office/drawing/2014/main" id="{5E140635-5C51-4700-9832-382AFAB35920}"/>
                </a:ext>
              </a:extLst>
            </p:cNvPr>
            <p:cNvSpPr/>
            <p:nvPr/>
          </p:nvSpPr>
          <p:spPr bwMode="auto">
            <a:xfrm>
              <a:off x="5164138" y="1663701"/>
              <a:ext cx="7938" cy="4763"/>
            </a:xfrm>
            <a:custGeom>
              <a:avLst/>
              <a:gdLst>
                <a:gd name="T0" fmla="*/ 2 w 2"/>
                <a:gd name="T1" fmla="*/ 1 h 1"/>
                <a:gd name="T2" fmla="*/ 0 w 2"/>
                <a:gd name="T3" fmla="*/ 0 h 1"/>
                <a:gd name="T4" fmla="*/ 1 w 2"/>
                <a:gd name="T5" fmla="*/ 1 h 1"/>
                <a:gd name="T6" fmla="*/ 2 w 2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cubicBezTo>
                    <a:pt x="1" y="1"/>
                    <a:pt x="0" y="0"/>
                    <a:pt x="0" y="0"/>
                  </a:cubicBezTo>
                  <a:cubicBezTo>
                    <a:pt x="0" y="0"/>
                    <a:pt x="0" y="0"/>
                    <a:pt x="1" y="1"/>
                  </a:cubicBezTo>
                  <a:cubicBezTo>
                    <a:pt x="1" y="1"/>
                    <a:pt x="1" y="1"/>
                    <a:pt x="2" y="1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Freeform 32">
              <a:extLst>
                <a:ext uri="{FF2B5EF4-FFF2-40B4-BE49-F238E27FC236}">
                  <a16:creationId xmlns="" xmlns:a16="http://schemas.microsoft.com/office/drawing/2014/main" id="{8AFE5794-0A53-42B7-B163-67BFBD147921}"/>
                </a:ext>
              </a:extLst>
            </p:cNvPr>
            <p:cNvSpPr/>
            <p:nvPr/>
          </p:nvSpPr>
          <p:spPr bwMode="auto">
            <a:xfrm>
              <a:off x="5172076" y="1668463"/>
              <a:ext cx="3175" cy="3175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Freeform 33">
              <a:extLst>
                <a:ext uri="{FF2B5EF4-FFF2-40B4-BE49-F238E27FC236}">
                  <a16:creationId xmlns="" xmlns:a16="http://schemas.microsoft.com/office/drawing/2014/main" id="{EADE9B9E-5692-4B0E-8456-8E5DA94A4E83}"/>
                </a:ext>
              </a:extLst>
            </p:cNvPr>
            <p:cNvSpPr/>
            <p:nvPr/>
          </p:nvSpPr>
          <p:spPr bwMode="auto">
            <a:xfrm>
              <a:off x="4987926" y="1218969"/>
              <a:ext cx="360363" cy="398462"/>
            </a:xfrm>
            <a:custGeom>
              <a:avLst/>
              <a:gdLst>
                <a:gd name="T0" fmla="*/ 38 w 96"/>
                <a:gd name="T1" fmla="*/ 88 h 106"/>
                <a:gd name="T2" fmla="*/ 46 w 96"/>
                <a:gd name="T3" fmla="*/ 98 h 106"/>
                <a:gd name="T4" fmla="*/ 42 w 96"/>
                <a:gd name="T5" fmla="*/ 93 h 106"/>
                <a:gd name="T6" fmla="*/ 12 w 96"/>
                <a:gd name="T7" fmla="*/ 55 h 106"/>
                <a:gd name="T8" fmla="*/ 0 w 96"/>
                <a:gd name="T9" fmla="*/ 29 h 106"/>
                <a:gd name="T10" fmla="*/ 6 w 96"/>
                <a:gd name="T11" fmla="*/ 14 h 106"/>
                <a:gd name="T12" fmla="*/ 5 w 96"/>
                <a:gd name="T13" fmla="*/ 43 h 106"/>
                <a:gd name="T14" fmla="*/ 20 w 96"/>
                <a:gd name="T15" fmla="*/ 64 h 106"/>
                <a:gd name="T16" fmla="*/ 45 w 96"/>
                <a:gd name="T17" fmla="*/ 96 h 106"/>
                <a:gd name="T18" fmla="*/ 48 w 96"/>
                <a:gd name="T19" fmla="*/ 99 h 106"/>
                <a:gd name="T20" fmla="*/ 67 w 96"/>
                <a:gd name="T21" fmla="*/ 106 h 106"/>
                <a:gd name="T22" fmla="*/ 86 w 96"/>
                <a:gd name="T23" fmla="*/ 98 h 106"/>
                <a:gd name="T24" fmla="*/ 95 w 96"/>
                <a:gd name="T25" fmla="*/ 86 h 106"/>
                <a:gd name="T26" fmla="*/ 92 w 96"/>
                <a:gd name="T27" fmla="*/ 86 h 106"/>
                <a:gd name="T28" fmla="*/ 81 w 96"/>
                <a:gd name="T29" fmla="*/ 99 h 106"/>
                <a:gd name="T30" fmla="*/ 49 w 96"/>
                <a:gd name="T31" fmla="*/ 97 h 106"/>
                <a:gd name="T32" fmla="*/ 40 w 96"/>
                <a:gd name="T33" fmla="*/ 86 h 106"/>
                <a:gd name="T34" fmla="*/ 44 w 96"/>
                <a:gd name="T35" fmla="*/ 91 h 106"/>
                <a:gd name="T36" fmla="*/ 50 w 96"/>
                <a:gd name="T37" fmla="*/ 98 h 106"/>
                <a:gd name="T38" fmla="*/ 78 w 96"/>
                <a:gd name="T39" fmla="*/ 101 h 106"/>
                <a:gd name="T40" fmla="*/ 92 w 96"/>
                <a:gd name="T41" fmla="*/ 69 h 106"/>
                <a:gd name="T42" fmla="*/ 83 w 96"/>
                <a:gd name="T43" fmla="*/ 59 h 106"/>
                <a:gd name="T44" fmla="*/ 86 w 96"/>
                <a:gd name="T45" fmla="*/ 70 h 106"/>
                <a:gd name="T46" fmla="*/ 85 w 96"/>
                <a:gd name="T47" fmla="*/ 82 h 106"/>
                <a:gd name="T48" fmla="*/ 57 w 96"/>
                <a:gd name="T49" fmla="*/ 93 h 106"/>
                <a:gd name="T50" fmla="*/ 53 w 96"/>
                <a:gd name="T51" fmla="*/ 90 h 106"/>
                <a:gd name="T52" fmla="*/ 28 w 96"/>
                <a:gd name="T53" fmla="*/ 57 h 106"/>
                <a:gd name="T54" fmla="*/ 54 w 96"/>
                <a:gd name="T55" fmla="*/ 91 h 106"/>
                <a:gd name="T56" fmla="*/ 62 w 96"/>
                <a:gd name="T57" fmla="*/ 95 h 106"/>
                <a:gd name="T58" fmla="*/ 84 w 96"/>
                <a:gd name="T59" fmla="*/ 72 h 106"/>
                <a:gd name="T60" fmla="*/ 79 w 96"/>
                <a:gd name="T61" fmla="*/ 87 h 106"/>
                <a:gd name="T62" fmla="*/ 72 w 96"/>
                <a:gd name="T63" fmla="*/ 92 h 106"/>
                <a:gd name="T64" fmla="*/ 56 w 96"/>
                <a:gd name="T65" fmla="*/ 89 h 106"/>
                <a:gd name="T66" fmla="*/ 23 w 96"/>
                <a:gd name="T67" fmla="*/ 47 h 106"/>
                <a:gd name="T68" fmla="*/ 18 w 96"/>
                <a:gd name="T69" fmla="*/ 40 h 106"/>
                <a:gd name="T70" fmla="*/ 17 w 96"/>
                <a:gd name="T71" fmla="*/ 21 h 106"/>
                <a:gd name="T72" fmla="*/ 21 w 96"/>
                <a:gd name="T73" fmla="*/ 18 h 106"/>
                <a:gd name="T74" fmla="*/ 37 w 96"/>
                <a:gd name="T75" fmla="*/ 17 h 106"/>
                <a:gd name="T76" fmla="*/ 39 w 96"/>
                <a:gd name="T77" fmla="*/ 19 h 106"/>
                <a:gd name="T78" fmla="*/ 70 w 96"/>
                <a:gd name="T79" fmla="*/ 57 h 106"/>
                <a:gd name="T80" fmla="*/ 83 w 96"/>
                <a:gd name="T81" fmla="*/ 53 h 106"/>
                <a:gd name="T82" fmla="*/ 55 w 96"/>
                <a:gd name="T83" fmla="*/ 16 h 106"/>
                <a:gd name="T84" fmla="*/ 48 w 96"/>
                <a:gd name="T85" fmla="*/ 7 h 106"/>
                <a:gd name="T86" fmla="*/ 12 w 96"/>
                <a:gd name="T87" fmla="*/ 6 h 106"/>
                <a:gd name="T88" fmla="*/ 7 w 96"/>
                <a:gd name="T89" fmla="*/ 10 h 106"/>
                <a:gd name="T90" fmla="*/ 2 w 96"/>
                <a:gd name="T91" fmla="*/ 4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6" h="106">
                  <a:moveTo>
                    <a:pt x="14" y="58"/>
                  </a:moveTo>
                  <a:cubicBezTo>
                    <a:pt x="26" y="73"/>
                    <a:pt x="26" y="73"/>
                    <a:pt x="26" y="73"/>
                  </a:cubicBezTo>
                  <a:cubicBezTo>
                    <a:pt x="38" y="88"/>
                    <a:pt x="38" y="88"/>
                    <a:pt x="38" y="88"/>
                  </a:cubicBezTo>
                  <a:cubicBezTo>
                    <a:pt x="44" y="95"/>
                    <a:pt x="44" y="95"/>
                    <a:pt x="44" y="95"/>
                  </a:cubicBezTo>
                  <a:cubicBezTo>
                    <a:pt x="45" y="97"/>
                    <a:pt x="45" y="97"/>
                    <a:pt x="45" y="97"/>
                  </a:cubicBezTo>
                  <a:cubicBezTo>
                    <a:pt x="46" y="97"/>
                    <a:pt x="46" y="98"/>
                    <a:pt x="46" y="98"/>
                  </a:cubicBezTo>
                  <a:cubicBezTo>
                    <a:pt x="46" y="98"/>
                    <a:pt x="45" y="97"/>
                    <a:pt x="45" y="97"/>
                  </a:cubicBezTo>
                  <a:cubicBezTo>
                    <a:pt x="44" y="95"/>
                    <a:pt x="44" y="95"/>
                    <a:pt x="44" y="95"/>
                  </a:cubicBezTo>
                  <a:cubicBezTo>
                    <a:pt x="42" y="93"/>
                    <a:pt x="42" y="93"/>
                    <a:pt x="42" y="93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19" y="64"/>
                    <a:pt x="19" y="64"/>
                    <a:pt x="19" y="64"/>
                  </a:cubicBezTo>
                  <a:cubicBezTo>
                    <a:pt x="12" y="55"/>
                    <a:pt x="12" y="55"/>
                    <a:pt x="12" y="55"/>
                  </a:cubicBezTo>
                  <a:cubicBezTo>
                    <a:pt x="8" y="50"/>
                    <a:pt x="8" y="50"/>
                    <a:pt x="8" y="50"/>
                  </a:cubicBezTo>
                  <a:cubicBezTo>
                    <a:pt x="6" y="48"/>
                    <a:pt x="5" y="46"/>
                    <a:pt x="4" y="44"/>
                  </a:cubicBezTo>
                  <a:cubicBezTo>
                    <a:pt x="2" y="39"/>
                    <a:pt x="0" y="34"/>
                    <a:pt x="0" y="29"/>
                  </a:cubicBezTo>
                  <a:cubicBezTo>
                    <a:pt x="0" y="27"/>
                    <a:pt x="0" y="24"/>
                    <a:pt x="1" y="21"/>
                  </a:cubicBezTo>
                  <a:cubicBezTo>
                    <a:pt x="2" y="18"/>
                    <a:pt x="3" y="16"/>
                    <a:pt x="5" y="13"/>
                  </a:cubicBezTo>
                  <a:cubicBezTo>
                    <a:pt x="5" y="14"/>
                    <a:pt x="4" y="15"/>
                    <a:pt x="6" y="14"/>
                  </a:cubicBezTo>
                  <a:cubicBezTo>
                    <a:pt x="4" y="16"/>
                    <a:pt x="3" y="18"/>
                    <a:pt x="2" y="21"/>
                  </a:cubicBezTo>
                  <a:cubicBezTo>
                    <a:pt x="1" y="24"/>
                    <a:pt x="1" y="27"/>
                    <a:pt x="1" y="29"/>
                  </a:cubicBezTo>
                  <a:cubicBezTo>
                    <a:pt x="1" y="34"/>
                    <a:pt x="3" y="39"/>
                    <a:pt x="5" y="43"/>
                  </a:cubicBezTo>
                  <a:cubicBezTo>
                    <a:pt x="6" y="46"/>
                    <a:pt x="7" y="48"/>
                    <a:pt x="9" y="50"/>
                  </a:cubicBezTo>
                  <a:cubicBezTo>
                    <a:pt x="13" y="54"/>
                    <a:pt x="13" y="54"/>
                    <a:pt x="13" y="54"/>
                  </a:cubicBezTo>
                  <a:cubicBezTo>
                    <a:pt x="20" y="64"/>
                    <a:pt x="20" y="64"/>
                    <a:pt x="20" y="64"/>
                  </a:cubicBezTo>
                  <a:cubicBezTo>
                    <a:pt x="25" y="71"/>
                    <a:pt x="30" y="77"/>
                    <a:pt x="36" y="84"/>
                  </a:cubicBezTo>
                  <a:cubicBezTo>
                    <a:pt x="38" y="87"/>
                    <a:pt x="41" y="90"/>
                    <a:pt x="43" y="93"/>
                  </a:cubicBezTo>
                  <a:cubicBezTo>
                    <a:pt x="45" y="96"/>
                    <a:pt x="45" y="96"/>
                    <a:pt x="45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6" y="97"/>
                    <a:pt x="47" y="97"/>
                    <a:pt x="47" y="97"/>
                  </a:cubicBezTo>
                  <a:cubicBezTo>
                    <a:pt x="47" y="98"/>
                    <a:pt x="48" y="98"/>
                    <a:pt x="48" y="99"/>
                  </a:cubicBezTo>
                  <a:cubicBezTo>
                    <a:pt x="51" y="101"/>
                    <a:pt x="53" y="102"/>
                    <a:pt x="56" y="103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59" y="106"/>
                    <a:pt x="63" y="106"/>
                    <a:pt x="67" y="106"/>
                  </a:cubicBezTo>
                  <a:cubicBezTo>
                    <a:pt x="71" y="106"/>
                    <a:pt x="75" y="105"/>
                    <a:pt x="78" y="103"/>
                  </a:cubicBezTo>
                  <a:cubicBezTo>
                    <a:pt x="80" y="102"/>
                    <a:pt x="82" y="101"/>
                    <a:pt x="84" y="100"/>
                  </a:cubicBezTo>
                  <a:cubicBezTo>
                    <a:pt x="84" y="100"/>
                    <a:pt x="85" y="99"/>
                    <a:pt x="86" y="98"/>
                  </a:cubicBezTo>
                  <a:cubicBezTo>
                    <a:pt x="86" y="98"/>
                    <a:pt x="87" y="98"/>
                    <a:pt x="87" y="97"/>
                  </a:cubicBezTo>
                  <a:cubicBezTo>
                    <a:pt x="88" y="97"/>
                    <a:pt x="88" y="97"/>
                    <a:pt x="88" y="96"/>
                  </a:cubicBezTo>
                  <a:cubicBezTo>
                    <a:pt x="91" y="93"/>
                    <a:pt x="93" y="90"/>
                    <a:pt x="95" y="86"/>
                  </a:cubicBezTo>
                  <a:cubicBezTo>
                    <a:pt x="96" y="82"/>
                    <a:pt x="96" y="79"/>
                    <a:pt x="95" y="76"/>
                  </a:cubicBezTo>
                  <a:cubicBezTo>
                    <a:pt x="95" y="73"/>
                    <a:pt x="94" y="71"/>
                    <a:pt x="93" y="69"/>
                  </a:cubicBezTo>
                  <a:cubicBezTo>
                    <a:pt x="95" y="74"/>
                    <a:pt x="95" y="80"/>
                    <a:pt x="92" y="86"/>
                  </a:cubicBezTo>
                  <a:cubicBezTo>
                    <a:pt x="91" y="89"/>
                    <a:pt x="90" y="91"/>
                    <a:pt x="88" y="93"/>
                  </a:cubicBezTo>
                  <a:cubicBezTo>
                    <a:pt x="87" y="94"/>
                    <a:pt x="86" y="95"/>
                    <a:pt x="85" y="96"/>
                  </a:cubicBezTo>
                  <a:cubicBezTo>
                    <a:pt x="84" y="97"/>
                    <a:pt x="83" y="98"/>
                    <a:pt x="81" y="99"/>
                  </a:cubicBezTo>
                  <a:cubicBezTo>
                    <a:pt x="76" y="102"/>
                    <a:pt x="71" y="103"/>
                    <a:pt x="65" y="103"/>
                  </a:cubicBezTo>
                  <a:cubicBezTo>
                    <a:pt x="62" y="103"/>
                    <a:pt x="60" y="103"/>
                    <a:pt x="57" y="102"/>
                  </a:cubicBezTo>
                  <a:cubicBezTo>
                    <a:pt x="54" y="101"/>
                    <a:pt x="51" y="100"/>
                    <a:pt x="49" y="97"/>
                  </a:cubicBezTo>
                  <a:cubicBezTo>
                    <a:pt x="48" y="96"/>
                    <a:pt x="47" y="95"/>
                    <a:pt x="46" y="94"/>
                  </a:cubicBezTo>
                  <a:cubicBezTo>
                    <a:pt x="44" y="91"/>
                    <a:pt x="44" y="91"/>
                    <a:pt x="44" y="91"/>
                  </a:cubicBezTo>
                  <a:cubicBezTo>
                    <a:pt x="40" y="86"/>
                    <a:pt x="40" y="86"/>
                    <a:pt x="40" y="86"/>
                  </a:cubicBezTo>
                  <a:cubicBezTo>
                    <a:pt x="31" y="74"/>
                    <a:pt x="31" y="74"/>
                    <a:pt x="31" y="74"/>
                  </a:cubicBezTo>
                  <a:cubicBezTo>
                    <a:pt x="13" y="52"/>
                    <a:pt x="13" y="52"/>
                    <a:pt x="13" y="52"/>
                  </a:cubicBezTo>
                  <a:cubicBezTo>
                    <a:pt x="23" y="64"/>
                    <a:pt x="35" y="78"/>
                    <a:pt x="44" y="91"/>
                  </a:cubicBezTo>
                  <a:cubicBezTo>
                    <a:pt x="47" y="94"/>
                    <a:pt x="47" y="94"/>
                    <a:pt x="47" y="94"/>
                  </a:cubicBezTo>
                  <a:cubicBezTo>
                    <a:pt x="47" y="95"/>
                    <a:pt x="48" y="96"/>
                    <a:pt x="48" y="96"/>
                  </a:cubicBezTo>
                  <a:cubicBezTo>
                    <a:pt x="49" y="97"/>
                    <a:pt x="49" y="98"/>
                    <a:pt x="50" y="98"/>
                  </a:cubicBezTo>
                  <a:cubicBezTo>
                    <a:pt x="53" y="100"/>
                    <a:pt x="56" y="102"/>
                    <a:pt x="59" y="103"/>
                  </a:cubicBezTo>
                  <a:cubicBezTo>
                    <a:pt x="63" y="103"/>
                    <a:pt x="66" y="103"/>
                    <a:pt x="69" y="103"/>
                  </a:cubicBezTo>
                  <a:cubicBezTo>
                    <a:pt x="72" y="103"/>
                    <a:pt x="75" y="102"/>
                    <a:pt x="78" y="101"/>
                  </a:cubicBezTo>
                  <a:cubicBezTo>
                    <a:pt x="81" y="99"/>
                    <a:pt x="83" y="97"/>
                    <a:pt x="86" y="95"/>
                  </a:cubicBezTo>
                  <a:cubicBezTo>
                    <a:pt x="88" y="93"/>
                    <a:pt x="90" y="90"/>
                    <a:pt x="91" y="87"/>
                  </a:cubicBezTo>
                  <a:cubicBezTo>
                    <a:pt x="94" y="81"/>
                    <a:pt x="94" y="75"/>
                    <a:pt x="92" y="69"/>
                  </a:cubicBezTo>
                  <a:cubicBezTo>
                    <a:pt x="92" y="68"/>
                    <a:pt x="91" y="66"/>
                    <a:pt x="91" y="65"/>
                  </a:cubicBezTo>
                  <a:cubicBezTo>
                    <a:pt x="90" y="64"/>
                    <a:pt x="89" y="62"/>
                    <a:pt x="88" y="61"/>
                  </a:cubicBezTo>
                  <a:cubicBezTo>
                    <a:pt x="86" y="60"/>
                    <a:pt x="84" y="59"/>
                    <a:pt x="83" y="59"/>
                  </a:cubicBezTo>
                  <a:cubicBezTo>
                    <a:pt x="83" y="60"/>
                    <a:pt x="83" y="60"/>
                    <a:pt x="83" y="61"/>
                  </a:cubicBezTo>
                  <a:cubicBezTo>
                    <a:pt x="83" y="62"/>
                    <a:pt x="84" y="64"/>
                    <a:pt x="84" y="66"/>
                  </a:cubicBezTo>
                  <a:cubicBezTo>
                    <a:pt x="85" y="67"/>
                    <a:pt x="86" y="69"/>
                    <a:pt x="86" y="70"/>
                  </a:cubicBezTo>
                  <a:cubicBezTo>
                    <a:pt x="87" y="71"/>
                    <a:pt x="87" y="72"/>
                    <a:pt x="87" y="72"/>
                  </a:cubicBezTo>
                  <a:cubicBezTo>
                    <a:pt x="86" y="73"/>
                    <a:pt x="86" y="73"/>
                    <a:pt x="85" y="73"/>
                  </a:cubicBezTo>
                  <a:cubicBezTo>
                    <a:pt x="86" y="76"/>
                    <a:pt x="86" y="79"/>
                    <a:pt x="85" y="82"/>
                  </a:cubicBezTo>
                  <a:cubicBezTo>
                    <a:pt x="84" y="85"/>
                    <a:pt x="82" y="88"/>
                    <a:pt x="80" y="90"/>
                  </a:cubicBezTo>
                  <a:cubicBezTo>
                    <a:pt x="75" y="94"/>
                    <a:pt x="68" y="96"/>
                    <a:pt x="62" y="95"/>
                  </a:cubicBezTo>
                  <a:cubicBezTo>
                    <a:pt x="60" y="95"/>
                    <a:pt x="58" y="94"/>
                    <a:pt x="57" y="93"/>
                  </a:cubicBezTo>
                  <a:cubicBezTo>
                    <a:pt x="56" y="93"/>
                    <a:pt x="55" y="92"/>
                    <a:pt x="55" y="92"/>
                  </a:cubicBezTo>
                  <a:cubicBezTo>
                    <a:pt x="54" y="91"/>
                    <a:pt x="54" y="91"/>
                    <a:pt x="54" y="91"/>
                  </a:cubicBezTo>
                  <a:cubicBezTo>
                    <a:pt x="54" y="90"/>
                    <a:pt x="53" y="90"/>
                    <a:pt x="53" y="90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39" y="71"/>
                    <a:pt x="33" y="64"/>
                    <a:pt x="28" y="57"/>
                  </a:cubicBezTo>
                  <a:cubicBezTo>
                    <a:pt x="34" y="64"/>
                    <a:pt x="39" y="72"/>
                    <a:pt x="45" y="7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90"/>
                    <a:pt x="54" y="90"/>
                    <a:pt x="54" y="91"/>
                  </a:cubicBezTo>
                  <a:cubicBezTo>
                    <a:pt x="54" y="91"/>
                    <a:pt x="54" y="91"/>
                    <a:pt x="55" y="92"/>
                  </a:cubicBezTo>
                  <a:cubicBezTo>
                    <a:pt x="55" y="92"/>
                    <a:pt x="56" y="93"/>
                    <a:pt x="57" y="93"/>
                  </a:cubicBezTo>
                  <a:cubicBezTo>
                    <a:pt x="58" y="94"/>
                    <a:pt x="60" y="95"/>
                    <a:pt x="62" y="95"/>
                  </a:cubicBezTo>
                  <a:cubicBezTo>
                    <a:pt x="68" y="96"/>
                    <a:pt x="75" y="94"/>
                    <a:pt x="79" y="90"/>
                  </a:cubicBezTo>
                  <a:cubicBezTo>
                    <a:pt x="82" y="87"/>
                    <a:pt x="83" y="85"/>
                    <a:pt x="84" y="82"/>
                  </a:cubicBezTo>
                  <a:cubicBezTo>
                    <a:pt x="85" y="79"/>
                    <a:pt x="85" y="76"/>
                    <a:pt x="84" y="72"/>
                  </a:cubicBezTo>
                  <a:cubicBezTo>
                    <a:pt x="83" y="72"/>
                    <a:pt x="83" y="72"/>
                    <a:pt x="83" y="75"/>
                  </a:cubicBezTo>
                  <a:cubicBezTo>
                    <a:pt x="83" y="77"/>
                    <a:pt x="83" y="81"/>
                    <a:pt x="81" y="84"/>
                  </a:cubicBezTo>
                  <a:cubicBezTo>
                    <a:pt x="80" y="85"/>
                    <a:pt x="80" y="86"/>
                    <a:pt x="79" y="87"/>
                  </a:cubicBezTo>
                  <a:cubicBezTo>
                    <a:pt x="79" y="88"/>
                    <a:pt x="78" y="88"/>
                    <a:pt x="78" y="88"/>
                  </a:cubicBezTo>
                  <a:cubicBezTo>
                    <a:pt x="78" y="89"/>
                    <a:pt x="77" y="89"/>
                    <a:pt x="77" y="89"/>
                  </a:cubicBezTo>
                  <a:cubicBezTo>
                    <a:pt x="75" y="91"/>
                    <a:pt x="73" y="92"/>
                    <a:pt x="72" y="92"/>
                  </a:cubicBezTo>
                  <a:cubicBezTo>
                    <a:pt x="69" y="93"/>
                    <a:pt x="67" y="93"/>
                    <a:pt x="64" y="93"/>
                  </a:cubicBezTo>
                  <a:cubicBezTo>
                    <a:pt x="62" y="93"/>
                    <a:pt x="60" y="92"/>
                    <a:pt x="58" y="91"/>
                  </a:cubicBezTo>
                  <a:cubicBezTo>
                    <a:pt x="57" y="90"/>
                    <a:pt x="56" y="90"/>
                    <a:pt x="56" y="89"/>
                  </a:cubicBezTo>
                  <a:cubicBezTo>
                    <a:pt x="53" y="85"/>
                    <a:pt x="53" y="85"/>
                    <a:pt x="53" y="85"/>
                  </a:cubicBezTo>
                  <a:cubicBezTo>
                    <a:pt x="47" y="78"/>
                    <a:pt x="47" y="78"/>
                    <a:pt x="47" y="78"/>
                  </a:cubicBezTo>
                  <a:cubicBezTo>
                    <a:pt x="39" y="67"/>
                    <a:pt x="31" y="57"/>
                    <a:pt x="23" y="47"/>
                  </a:cubicBezTo>
                  <a:cubicBezTo>
                    <a:pt x="19" y="42"/>
                    <a:pt x="19" y="42"/>
                    <a:pt x="19" y="42"/>
                  </a:cubicBezTo>
                  <a:cubicBezTo>
                    <a:pt x="19" y="41"/>
                    <a:pt x="18" y="41"/>
                    <a:pt x="18" y="41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9"/>
                    <a:pt x="17" y="38"/>
                    <a:pt x="16" y="37"/>
                  </a:cubicBezTo>
                  <a:cubicBezTo>
                    <a:pt x="15" y="34"/>
                    <a:pt x="14" y="31"/>
                    <a:pt x="14" y="28"/>
                  </a:cubicBezTo>
                  <a:cubicBezTo>
                    <a:pt x="14" y="25"/>
                    <a:pt x="15" y="23"/>
                    <a:pt x="17" y="21"/>
                  </a:cubicBezTo>
                  <a:cubicBezTo>
                    <a:pt x="17" y="21"/>
                    <a:pt x="17" y="20"/>
                    <a:pt x="18" y="20"/>
                  </a:cubicBezTo>
                  <a:cubicBezTo>
                    <a:pt x="18" y="20"/>
                    <a:pt x="18" y="20"/>
                    <a:pt x="19" y="19"/>
                  </a:cubicBezTo>
                  <a:cubicBezTo>
                    <a:pt x="19" y="19"/>
                    <a:pt x="20" y="18"/>
                    <a:pt x="21" y="18"/>
                  </a:cubicBezTo>
                  <a:cubicBezTo>
                    <a:pt x="22" y="17"/>
                    <a:pt x="24" y="16"/>
                    <a:pt x="26" y="16"/>
                  </a:cubicBezTo>
                  <a:cubicBezTo>
                    <a:pt x="28" y="15"/>
                    <a:pt x="30" y="15"/>
                    <a:pt x="32" y="15"/>
                  </a:cubicBezTo>
                  <a:cubicBezTo>
                    <a:pt x="34" y="15"/>
                    <a:pt x="36" y="16"/>
                    <a:pt x="37" y="17"/>
                  </a:cubicBezTo>
                  <a:cubicBezTo>
                    <a:pt x="38" y="17"/>
                    <a:pt x="38" y="17"/>
                    <a:pt x="38" y="18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42" y="22"/>
                    <a:pt x="42" y="22"/>
                    <a:pt x="42" y="22"/>
                  </a:cubicBezTo>
                  <a:cubicBezTo>
                    <a:pt x="48" y="30"/>
                    <a:pt x="48" y="30"/>
                    <a:pt x="48" y="30"/>
                  </a:cubicBezTo>
                  <a:cubicBezTo>
                    <a:pt x="56" y="40"/>
                    <a:pt x="63" y="49"/>
                    <a:pt x="70" y="57"/>
                  </a:cubicBezTo>
                  <a:cubicBezTo>
                    <a:pt x="82" y="70"/>
                    <a:pt x="82" y="62"/>
                    <a:pt x="72" y="47"/>
                  </a:cubicBezTo>
                  <a:cubicBezTo>
                    <a:pt x="72" y="46"/>
                    <a:pt x="72" y="46"/>
                    <a:pt x="72" y="46"/>
                  </a:cubicBezTo>
                  <a:cubicBezTo>
                    <a:pt x="83" y="61"/>
                    <a:pt x="80" y="52"/>
                    <a:pt x="83" y="53"/>
                  </a:cubicBezTo>
                  <a:cubicBezTo>
                    <a:pt x="77" y="45"/>
                    <a:pt x="72" y="38"/>
                    <a:pt x="67" y="30"/>
                  </a:cubicBezTo>
                  <a:cubicBezTo>
                    <a:pt x="61" y="23"/>
                    <a:pt x="61" y="23"/>
                    <a:pt x="61" y="23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0" y="9"/>
                    <a:pt x="49" y="8"/>
                    <a:pt x="48" y="7"/>
                  </a:cubicBezTo>
                  <a:cubicBezTo>
                    <a:pt x="45" y="4"/>
                    <a:pt x="40" y="2"/>
                    <a:pt x="36" y="1"/>
                  </a:cubicBezTo>
                  <a:cubicBezTo>
                    <a:pt x="31" y="0"/>
                    <a:pt x="27" y="1"/>
                    <a:pt x="23" y="2"/>
                  </a:cubicBezTo>
                  <a:cubicBezTo>
                    <a:pt x="19" y="3"/>
                    <a:pt x="16" y="4"/>
                    <a:pt x="12" y="6"/>
                  </a:cubicBezTo>
                  <a:cubicBezTo>
                    <a:pt x="11" y="7"/>
                    <a:pt x="11" y="7"/>
                    <a:pt x="10" y="8"/>
                  </a:cubicBezTo>
                  <a:cubicBezTo>
                    <a:pt x="9" y="8"/>
                    <a:pt x="9" y="9"/>
                    <a:pt x="9" y="9"/>
                  </a:cubicBezTo>
                  <a:cubicBezTo>
                    <a:pt x="8" y="9"/>
                    <a:pt x="8" y="10"/>
                    <a:pt x="7" y="10"/>
                  </a:cubicBezTo>
                  <a:cubicBezTo>
                    <a:pt x="6" y="12"/>
                    <a:pt x="4" y="13"/>
                    <a:pt x="3" y="15"/>
                  </a:cubicBezTo>
                  <a:cubicBezTo>
                    <a:pt x="1" y="19"/>
                    <a:pt x="0" y="24"/>
                    <a:pt x="0" y="28"/>
                  </a:cubicBezTo>
                  <a:cubicBezTo>
                    <a:pt x="0" y="32"/>
                    <a:pt x="0" y="36"/>
                    <a:pt x="2" y="40"/>
                  </a:cubicBezTo>
                  <a:cubicBezTo>
                    <a:pt x="3" y="43"/>
                    <a:pt x="5" y="47"/>
                    <a:pt x="7" y="50"/>
                  </a:cubicBezTo>
                  <a:lnTo>
                    <a:pt x="14" y="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Freeform 34">
              <a:extLst>
                <a:ext uri="{FF2B5EF4-FFF2-40B4-BE49-F238E27FC236}">
                  <a16:creationId xmlns="" xmlns:a16="http://schemas.microsoft.com/office/drawing/2014/main" id="{71C02BD4-1BA5-49AC-AB4F-A781C0EAA5AF}"/>
                </a:ext>
              </a:extLst>
            </p:cNvPr>
            <p:cNvSpPr/>
            <p:nvPr/>
          </p:nvSpPr>
          <p:spPr bwMode="auto">
            <a:xfrm>
              <a:off x="5984876" y="929668"/>
              <a:ext cx="222250" cy="431800"/>
            </a:xfrm>
            <a:custGeom>
              <a:avLst/>
              <a:gdLst>
                <a:gd name="T0" fmla="*/ 0 w 59"/>
                <a:gd name="T1" fmla="*/ 87 h 115"/>
                <a:gd name="T2" fmla="*/ 17 w 59"/>
                <a:gd name="T3" fmla="*/ 113 h 115"/>
                <a:gd name="T4" fmla="*/ 47 w 59"/>
                <a:gd name="T5" fmla="*/ 110 h 115"/>
                <a:gd name="T6" fmla="*/ 48 w 59"/>
                <a:gd name="T7" fmla="*/ 108 h 115"/>
                <a:gd name="T8" fmla="*/ 51 w 59"/>
                <a:gd name="T9" fmla="*/ 106 h 115"/>
                <a:gd name="T10" fmla="*/ 58 w 59"/>
                <a:gd name="T11" fmla="*/ 87 h 115"/>
                <a:gd name="T12" fmla="*/ 58 w 59"/>
                <a:gd name="T13" fmla="*/ 73 h 115"/>
                <a:gd name="T14" fmla="*/ 58 w 59"/>
                <a:gd name="T15" fmla="*/ 85 h 115"/>
                <a:gd name="T16" fmla="*/ 57 w 59"/>
                <a:gd name="T17" fmla="*/ 92 h 115"/>
                <a:gd name="T18" fmla="*/ 48 w 59"/>
                <a:gd name="T19" fmla="*/ 108 h 115"/>
                <a:gd name="T20" fmla="*/ 47 w 59"/>
                <a:gd name="T21" fmla="*/ 108 h 115"/>
                <a:gd name="T22" fmla="*/ 29 w 59"/>
                <a:gd name="T23" fmla="*/ 115 h 115"/>
                <a:gd name="T24" fmla="*/ 1 w 59"/>
                <a:gd name="T25" fmla="*/ 92 h 115"/>
                <a:gd name="T26" fmla="*/ 37 w 59"/>
                <a:gd name="T27" fmla="*/ 113 h 115"/>
                <a:gd name="T28" fmla="*/ 48 w 59"/>
                <a:gd name="T29" fmla="*/ 106 h 115"/>
                <a:gd name="T30" fmla="*/ 57 w 59"/>
                <a:gd name="T31" fmla="*/ 87 h 115"/>
                <a:gd name="T32" fmla="*/ 57 w 59"/>
                <a:gd name="T33" fmla="*/ 53 h 115"/>
                <a:gd name="T34" fmla="*/ 59 w 59"/>
                <a:gd name="T35" fmla="*/ 30 h 115"/>
                <a:gd name="T36" fmla="*/ 43 w 59"/>
                <a:gd name="T37" fmla="*/ 2 h 115"/>
                <a:gd name="T38" fmla="*/ 57 w 59"/>
                <a:gd name="T39" fmla="*/ 25 h 115"/>
                <a:gd name="T40" fmla="*/ 57 w 59"/>
                <a:gd name="T41" fmla="*/ 31 h 115"/>
                <a:gd name="T42" fmla="*/ 56 w 59"/>
                <a:gd name="T43" fmla="*/ 81 h 115"/>
                <a:gd name="T44" fmla="*/ 56 w 59"/>
                <a:gd name="T45" fmla="*/ 88 h 115"/>
                <a:gd name="T46" fmla="*/ 47 w 59"/>
                <a:gd name="T47" fmla="*/ 105 h 115"/>
                <a:gd name="T48" fmla="*/ 46 w 59"/>
                <a:gd name="T49" fmla="*/ 107 h 115"/>
                <a:gd name="T50" fmla="*/ 41 w 59"/>
                <a:gd name="T51" fmla="*/ 110 h 115"/>
                <a:gd name="T52" fmla="*/ 46 w 59"/>
                <a:gd name="T53" fmla="*/ 106 h 115"/>
                <a:gd name="T54" fmla="*/ 55 w 59"/>
                <a:gd name="T55" fmla="*/ 93 h 115"/>
                <a:gd name="T56" fmla="*/ 55 w 59"/>
                <a:gd name="T57" fmla="*/ 79 h 115"/>
                <a:gd name="T58" fmla="*/ 56 w 59"/>
                <a:gd name="T59" fmla="*/ 26 h 115"/>
                <a:gd name="T60" fmla="*/ 39 w 59"/>
                <a:gd name="T61" fmla="*/ 1 h 115"/>
                <a:gd name="T62" fmla="*/ 31 w 59"/>
                <a:gd name="T63" fmla="*/ 4 h 115"/>
                <a:gd name="T64" fmla="*/ 41 w 59"/>
                <a:gd name="T65" fmla="*/ 9 h 115"/>
                <a:gd name="T66" fmla="*/ 48 w 59"/>
                <a:gd name="T67" fmla="*/ 49 h 115"/>
                <a:gd name="T68" fmla="*/ 47 w 59"/>
                <a:gd name="T69" fmla="*/ 86 h 115"/>
                <a:gd name="T70" fmla="*/ 47 w 59"/>
                <a:gd name="T71" fmla="*/ 89 h 115"/>
                <a:gd name="T72" fmla="*/ 47 w 59"/>
                <a:gd name="T73" fmla="*/ 76 h 115"/>
                <a:gd name="T74" fmla="*/ 39 w 59"/>
                <a:gd name="T75" fmla="*/ 11 h 115"/>
                <a:gd name="T76" fmla="*/ 46 w 59"/>
                <a:gd name="T77" fmla="*/ 25 h 115"/>
                <a:gd name="T78" fmla="*/ 46 w 59"/>
                <a:gd name="T79" fmla="*/ 37 h 115"/>
                <a:gd name="T80" fmla="*/ 45 w 59"/>
                <a:gd name="T81" fmla="*/ 86 h 115"/>
                <a:gd name="T82" fmla="*/ 44 w 59"/>
                <a:gd name="T83" fmla="*/ 92 h 115"/>
                <a:gd name="T84" fmla="*/ 39 w 59"/>
                <a:gd name="T85" fmla="*/ 98 h 115"/>
                <a:gd name="T86" fmla="*/ 34 w 59"/>
                <a:gd name="T87" fmla="*/ 101 h 115"/>
                <a:gd name="T88" fmla="*/ 18 w 59"/>
                <a:gd name="T89" fmla="*/ 96 h 115"/>
                <a:gd name="T90" fmla="*/ 14 w 59"/>
                <a:gd name="T91" fmla="*/ 85 h 115"/>
                <a:gd name="T92" fmla="*/ 14 w 59"/>
                <a:gd name="T93" fmla="*/ 36 h 115"/>
                <a:gd name="T94" fmla="*/ 14 w 59"/>
                <a:gd name="T95" fmla="*/ 26 h 115"/>
                <a:gd name="T96" fmla="*/ 22 w 59"/>
                <a:gd name="T97" fmla="*/ 13 h 115"/>
                <a:gd name="T98" fmla="*/ 30 w 59"/>
                <a:gd name="T99" fmla="*/ 9 h 115"/>
                <a:gd name="T100" fmla="*/ 13 w 59"/>
                <a:gd name="T101" fmla="*/ 10 h 115"/>
                <a:gd name="T102" fmla="*/ 23 w 59"/>
                <a:gd name="T103" fmla="*/ 2 h 115"/>
                <a:gd name="T104" fmla="*/ 0 w 59"/>
                <a:gd name="T105" fmla="*/ 24 h 115"/>
                <a:gd name="T106" fmla="*/ 0 w 59"/>
                <a:gd name="T107" fmla="*/ 34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9" h="115">
                  <a:moveTo>
                    <a:pt x="0" y="83"/>
                  </a:moveTo>
                  <a:cubicBezTo>
                    <a:pt x="0" y="85"/>
                    <a:pt x="0" y="85"/>
                    <a:pt x="0" y="85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87"/>
                    <a:pt x="0" y="88"/>
                    <a:pt x="0" y="88"/>
                  </a:cubicBezTo>
                  <a:cubicBezTo>
                    <a:pt x="0" y="90"/>
                    <a:pt x="0" y="92"/>
                    <a:pt x="1" y="94"/>
                  </a:cubicBezTo>
                  <a:cubicBezTo>
                    <a:pt x="3" y="103"/>
                    <a:pt x="9" y="109"/>
                    <a:pt x="17" y="113"/>
                  </a:cubicBezTo>
                  <a:cubicBezTo>
                    <a:pt x="21" y="115"/>
                    <a:pt x="25" y="115"/>
                    <a:pt x="29" y="115"/>
                  </a:cubicBezTo>
                  <a:cubicBezTo>
                    <a:pt x="33" y="115"/>
                    <a:pt x="37" y="115"/>
                    <a:pt x="41" y="113"/>
                  </a:cubicBezTo>
                  <a:cubicBezTo>
                    <a:pt x="43" y="112"/>
                    <a:pt x="45" y="111"/>
                    <a:pt x="47" y="110"/>
                  </a:cubicBezTo>
                  <a:cubicBezTo>
                    <a:pt x="47" y="109"/>
                    <a:pt x="48" y="109"/>
                    <a:pt x="48" y="109"/>
                  </a:cubicBezTo>
                  <a:cubicBezTo>
                    <a:pt x="48" y="108"/>
                    <a:pt x="48" y="108"/>
                    <a:pt x="48" y="108"/>
                  </a:cubicBezTo>
                  <a:cubicBezTo>
                    <a:pt x="48" y="108"/>
                    <a:pt x="48" y="108"/>
                    <a:pt x="48" y="108"/>
                  </a:cubicBezTo>
                  <a:cubicBezTo>
                    <a:pt x="48" y="108"/>
                    <a:pt x="48" y="108"/>
                    <a:pt x="48" y="108"/>
                  </a:cubicBezTo>
                  <a:cubicBezTo>
                    <a:pt x="49" y="108"/>
                    <a:pt x="49" y="108"/>
                    <a:pt x="49" y="108"/>
                  </a:cubicBezTo>
                  <a:cubicBezTo>
                    <a:pt x="50" y="107"/>
                    <a:pt x="50" y="106"/>
                    <a:pt x="51" y="106"/>
                  </a:cubicBezTo>
                  <a:cubicBezTo>
                    <a:pt x="54" y="103"/>
                    <a:pt x="56" y="99"/>
                    <a:pt x="57" y="94"/>
                  </a:cubicBezTo>
                  <a:cubicBezTo>
                    <a:pt x="58" y="92"/>
                    <a:pt x="58" y="90"/>
                    <a:pt x="58" y="88"/>
                  </a:cubicBezTo>
                  <a:cubicBezTo>
                    <a:pt x="58" y="88"/>
                    <a:pt x="58" y="87"/>
                    <a:pt x="58" y="87"/>
                  </a:cubicBezTo>
                  <a:cubicBezTo>
                    <a:pt x="58" y="86"/>
                    <a:pt x="58" y="86"/>
                    <a:pt x="58" y="86"/>
                  </a:cubicBezTo>
                  <a:cubicBezTo>
                    <a:pt x="58" y="83"/>
                    <a:pt x="58" y="83"/>
                    <a:pt x="58" y="83"/>
                  </a:cubicBezTo>
                  <a:cubicBezTo>
                    <a:pt x="58" y="73"/>
                    <a:pt x="58" y="73"/>
                    <a:pt x="58" y="73"/>
                  </a:cubicBezTo>
                  <a:cubicBezTo>
                    <a:pt x="59" y="54"/>
                    <a:pt x="59" y="54"/>
                    <a:pt x="59" y="54"/>
                  </a:cubicBezTo>
                  <a:cubicBezTo>
                    <a:pt x="58" y="79"/>
                    <a:pt x="58" y="79"/>
                    <a:pt x="58" y="79"/>
                  </a:cubicBezTo>
                  <a:cubicBezTo>
                    <a:pt x="58" y="85"/>
                    <a:pt x="58" y="85"/>
                    <a:pt x="58" y="85"/>
                  </a:cubicBezTo>
                  <a:cubicBezTo>
                    <a:pt x="58" y="86"/>
                    <a:pt x="58" y="86"/>
                    <a:pt x="58" y="86"/>
                  </a:cubicBezTo>
                  <a:cubicBezTo>
                    <a:pt x="58" y="87"/>
                    <a:pt x="58" y="88"/>
                    <a:pt x="58" y="88"/>
                  </a:cubicBezTo>
                  <a:cubicBezTo>
                    <a:pt x="58" y="90"/>
                    <a:pt x="58" y="91"/>
                    <a:pt x="57" y="92"/>
                  </a:cubicBezTo>
                  <a:cubicBezTo>
                    <a:pt x="57" y="97"/>
                    <a:pt x="54" y="102"/>
                    <a:pt x="50" y="106"/>
                  </a:cubicBezTo>
                  <a:cubicBezTo>
                    <a:pt x="50" y="107"/>
                    <a:pt x="49" y="107"/>
                    <a:pt x="49" y="108"/>
                  </a:cubicBezTo>
                  <a:cubicBezTo>
                    <a:pt x="48" y="108"/>
                    <a:pt x="48" y="108"/>
                    <a:pt x="48" y="108"/>
                  </a:cubicBezTo>
                  <a:cubicBezTo>
                    <a:pt x="48" y="108"/>
                    <a:pt x="48" y="108"/>
                    <a:pt x="48" y="108"/>
                  </a:cubicBezTo>
                  <a:cubicBezTo>
                    <a:pt x="48" y="108"/>
                    <a:pt x="48" y="108"/>
                    <a:pt x="48" y="108"/>
                  </a:cubicBezTo>
                  <a:cubicBezTo>
                    <a:pt x="47" y="108"/>
                    <a:pt x="47" y="108"/>
                    <a:pt x="47" y="108"/>
                  </a:cubicBezTo>
                  <a:cubicBezTo>
                    <a:pt x="46" y="109"/>
                    <a:pt x="45" y="110"/>
                    <a:pt x="44" y="111"/>
                  </a:cubicBezTo>
                  <a:cubicBezTo>
                    <a:pt x="42" y="112"/>
                    <a:pt x="39" y="113"/>
                    <a:pt x="37" y="114"/>
                  </a:cubicBezTo>
                  <a:cubicBezTo>
                    <a:pt x="34" y="115"/>
                    <a:pt x="32" y="115"/>
                    <a:pt x="29" y="115"/>
                  </a:cubicBezTo>
                  <a:cubicBezTo>
                    <a:pt x="27" y="115"/>
                    <a:pt x="24" y="115"/>
                    <a:pt x="21" y="114"/>
                  </a:cubicBezTo>
                  <a:cubicBezTo>
                    <a:pt x="11" y="111"/>
                    <a:pt x="3" y="103"/>
                    <a:pt x="1" y="92"/>
                  </a:cubicBezTo>
                  <a:cubicBezTo>
                    <a:pt x="1" y="92"/>
                    <a:pt x="1" y="93"/>
                    <a:pt x="1" y="92"/>
                  </a:cubicBezTo>
                  <a:cubicBezTo>
                    <a:pt x="4" y="102"/>
                    <a:pt x="12" y="110"/>
                    <a:pt x="22" y="113"/>
                  </a:cubicBezTo>
                  <a:cubicBezTo>
                    <a:pt x="24" y="114"/>
                    <a:pt x="27" y="114"/>
                    <a:pt x="30" y="114"/>
                  </a:cubicBezTo>
                  <a:cubicBezTo>
                    <a:pt x="32" y="114"/>
                    <a:pt x="35" y="114"/>
                    <a:pt x="37" y="113"/>
                  </a:cubicBezTo>
                  <a:cubicBezTo>
                    <a:pt x="40" y="112"/>
                    <a:pt x="42" y="111"/>
                    <a:pt x="44" y="110"/>
                  </a:cubicBezTo>
                  <a:cubicBezTo>
                    <a:pt x="45" y="109"/>
                    <a:pt x="46" y="108"/>
                    <a:pt x="47" y="107"/>
                  </a:cubicBezTo>
                  <a:cubicBezTo>
                    <a:pt x="47" y="107"/>
                    <a:pt x="48" y="107"/>
                    <a:pt x="48" y="106"/>
                  </a:cubicBezTo>
                  <a:cubicBezTo>
                    <a:pt x="49" y="106"/>
                    <a:pt x="49" y="106"/>
                    <a:pt x="50" y="105"/>
                  </a:cubicBezTo>
                  <a:cubicBezTo>
                    <a:pt x="54" y="101"/>
                    <a:pt x="56" y="96"/>
                    <a:pt x="57" y="91"/>
                  </a:cubicBezTo>
                  <a:cubicBezTo>
                    <a:pt x="57" y="90"/>
                    <a:pt x="57" y="89"/>
                    <a:pt x="57" y="87"/>
                  </a:cubicBezTo>
                  <a:cubicBezTo>
                    <a:pt x="57" y="84"/>
                    <a:pt x="57" y="84"/>
                    <a:pt x="57" y="84"/>
                  </a:cubicBezTo>
                  <a:cubicBezTo>
                    <a:pt x="57" y="78"/>
                    <a:pt x="57" y="78"/>
                    <a:pt x="57" y="78"/>
                  </a:cubicBezTo>
                  <a:cubicBezTo>
                    <a:pt x="58" y="70"/>
                    <a:pt x="58" y="61"/>
                    <a:pt x="57" y="53"/>
                  </a:cubicBezTo>
                  <a:cubicBezTo>
                    <a:pt x="59" y="53"/>
                    <a:pt x="59" y="53"/>
                    <a:pt x="59" y="53"/>
                  </a:cubicBezTo>
                  <a:cubicBezTo>
                    <a:pt x="59" y="35"/>
                    <a:pt x="59" y="35"/>
                    <a:pt x="59" y="35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59" y="28"/>
                    <a:pt x="59" y="27"/>
                    <a:pt x="59" y="25"/>
                  </a:cubicBezTo>
                  <a:cubicBezTo>
                    <a:pt x="59" y="21"/>
                    <a:pt x="58" y="17"/>
                    <a:pt x="56" y="13"/>
                  </a:cubicBezTo>
                  <a:cubicBezTo>
                    <a:pt x="53" y="7"/>
                    <a:pt x="48" y="4"/>
                    <a:pt x="43" y="2"/>
                  </a:cubicBezTo>
                  <a:cubicBezTo>
                    <a:pt x="48" y="5"/>
                    <a:pt x="52" y="10"/>
                    <a:pt x="54" y="15"/>
                  </a:cubicBezTo>
                  <a:cubicBezTo>
                    <a:pt x="55" y="17"/>
                    <a:pt x="56" y="20"/>
                    <a:pt x="57" y="23"/>
                  </a:cubicBezTo>
                  <a:cubicBezTo>
                    <a:pt x="57" y="24"/>
                    <a:pt x="57" y="25"/>
                    <a:pt x="57" y="25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7" y="31"/>
                    <a:pt x="57" y="31"/>
                    <a:pt x="57" y="31"/>
                  </a:cubicBezTo>
                  <a:cubicBezTo>
                    <a:pt x="56" y="40"/>
                    <a:pt x="56" y="50"/>
                    <a:pt x="56" y="59"/>
                  </a:cubicBezTo>
                  <a:cubicBezTo>
                    <a:pt x="56" y="74"/>
                    <a:pt x="56" y="74"/>
                    <a:pt x="56" y="74"/>
                  </a:cubicBezTo>
                  <a:cubicBezTo>
                    <a:pt x="56" y="81"/>
                    <a:pt x="56" y="81"/>
                    <a:pt x="56" y="81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6"/>
                    <a:pt x="56" y="86"/>
                    <a:pt x="56" y="86"/>
                  </a:cubicBezTo>
                  <a:cubicBezTo>
                    <a:pt x="56" y="87"/>
                    <a:pt x="56" y="88"/>
                    <a:pt x="56" y="88"/>
                  </a:cubicBezTo>
                  <a:cubicBezTo>
                    <a:pt x="55" y="91"/>
                    <a:pt x="55" y="94"/>
                    <a:pt x="54" y="97"/>
                  </a:cubicBezTo>
                  <a:cubicBezTo>
                    <a:pt x="53" y="99"/>
                    <a:pt x="51" y="102"/>
                    <a:pt x="49" y="104"/>
                  </a:cubicBezTo>
                  <a:cubicBezTo>
                    <a:pt x="48" y="104"/>
                    <a:pt x="48" y="105"/>
                    <a:pt x="47" y="105"/>
                  </a:cubicBezTo>
                  <a:cubicBezTo>
                    <a:pt x="47" y="106"/>
                    <a:pt x="47" y="106"/>
                    <a:pt x="47" y="106"/>
                  </a:cubicBezTo>
                  <a:cubicBezTo>
                    <a:pt x="46" y="106"/>
                    <a:pt x="46" y="106"/>
                    <a:pt x="46" y="106"/>
                  </a:cubicBezTo>
                  <a:cubicBezTo>
                    <a:pt x="46" y="107"/>
                    <a:pt x="46" y="107"/>
                    <a:pt x="46" y="107"/>
                  </a:cubicBezTo>
                  <a:cubicBezTo>
                    <a:pt x="45" y="107"/>
                    <a:pt x="44" y="108"/>
                    <a:pt x="43" y="109"/>
                  </a:cubicBezTo>
                  <a:cubicBezTo>
                    <a:pt x="40" y="110"/>
                    <a:pt x="37" y="111"/>
                    <a:pt x="35" y="112"/>
                  </a:cubicBezTo>
                  <a:cubicBezTo>
                    <a:pt x="37" y="111"/>
                    <a:pt x="39" y="111"/>
                    <a:pt x="41" y="110"/>
                  </a:cubicBezTo>
                  <a:cubicBezTo>
                    <a:pt x="42" y="109"/>
                    <a:pt x="44" y="108"/>
                    <a:pt x="45" y="108"/>
                  </a:cubicBezTo>
                  <a:cubicBezTo>
                    <a:pt x="45" y="107"/>
                    <a:pt x="46" y="107"/>
                    <a:pt x="46" y="106"/>
                  </a:cubicBezTo>
                  <a:cubicBezTo>
                    <a:pt x="46" y="106"/>
                    <a:pt x="46" y="106"/>
                    <a:pt x="46" y="106"/>
                  </a:cubicBezTo>
                  <a:cubicBezTo>
                    <a:pt x="46" y="106"/>
                    <a:pt x="46" y="106"/>
                    <a:pt x="46" y="106"/>
                  </a:cubicBezTo>
                  <a:cubicBezTo>
                    <a:pt x="47" y="105"/>
                    <a:pt x="47" y="105"/>
                    <a:pt x="47" y="105"/>
                  </a:cubicBezTo>
                  <a:cubicBezTo>
                    <a:pt x="51" y="102"/>
                    <a:pt x="54" y="97"/>
                    <a:pt x="55" y="93"/>
                  </a:cubicBezTo>
                  <a:cubicBezTo>
                    <a:pt x="55" y="91"/>
                    <a:pt x="55" y="90"/>
                    <a:pt x="55" y="89"/>
                  </a:cubicBezTo>
                  <a:cubicBezTo>
                    <a:pt x="55" y="88"/>
                    <a:pt x="55" y="86"/>
                    <a:pt x="55" y="8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55" y="75"/>
                    <a:pt x="55" y="71"/>
                    <a:pt x="56" y="67"/>
                  </a:cubicBezTo>
                  <a:cubicBezTo>
                    <a:pt x="56" y="55"/>
                    <a:pt x="56" y="45"/>
                    <a:pt x="56" y="34"/>
                  </a:cubicBezTo>
                  <a:cubicBezTo>
                    <a:pt x="56" y="26"/>
                    <a:pt x="56" y="26"/>
                    <a:pt x="56" y="26"/>
                  </a:cubicBezTo>
                  <a:cubicBezTo>
                    <a:pt x="56" y="23"/>
                    <a:pt x="56" y="20"/>
                    <a:pt x="54" y="17"/>
                  </a:cubicBezTo>
                  <a:cubicBezTo>
                    <a:pt x="52" y="11"/>
                    <a:pt x="48" y="6"/>
                    <a:pt x="43" y="3"/>
                  </a:cubicBezTo>
                  <a:cubicBezTo>
                    <a:pt x="41" y="2"/>
                    <a:pt x="40" y="1"/>
                    <a:pt x="39" y="1"/>
                  </a:cubicBezTo>
                  <a:cubicBezTo>
                    <a:pt x="37" y="0"/>
                    <a:pt x="35" y="0"/>
                    <a:pt x="34" y="0"/>
                  </a:cubicBezTo>
                  <a:cubicBezTo>
                    <a:pt x="31" y="1"/>
                    <a:pt x="29" y="2"/>
                    <a:pt x="29" y="3"/>
                  </a:cubicBezTo>
                  <a:cubicBezTo>
                    <a:pt x="29" y="3"/>
                    <a:pt x="30" y="4"/>
                    <a:pt x="31" y="4"/>
                  </a:cubicBezTo>
                  <a:cubicBezTo>
                    <a:pt x="32" y="5"/>
                    <a:pt x="33" y="5"/>
                    <a:pt x="35" y="6"/>
                  </a:cubicBezTo>
                  <a:cubicBezTo>
                    <a:pt x="36" y="6"/>
                    <a:pt x="38" y="7"/>
                    <a:pt x="39" y="8"/>
                  </a:cubicBezTo>
                  <a:cubicBezTo>
                    <a:pt x="40" y="8"/>
                    <a:pt x="41" y="9"/>
                    <a:pt x="41" y="9"/>
                  </a:cubicBezTo>
                  <a:cubicBezTo>
                    <a:pt x="41" y="10"/>
                    <a:pt x="41" y="10"/>
                    <a:pt x="40" y="10"/>
                  </a:cubicBezTo>
                  <a:cubicBezTo>
                    <a:pt x="45" y="14"/>
                    <a:pt x="49" y="21"/>
                    <a:pt x="48" y="27"/>
                  </a:cubicBezTo>
                  <a:cubicBezTo>
                    <a:pt x="48" y="49"/>
                    <a:pt x="48" y="49"/>
                    <a:pt x="48" y="49"/>
                  </a:cubicBezTo>
                  <a:cubicBezTo>
                    <a:pt x="48" y="58"/>
                    <a:pt x="48" y="67"/>
                    <a:pt x="48" y="76"/>
                  </a:cubicBezTo>
                  <a:cubicBezTo>
                    <a:pt x="47" y="83"/>
                    <a:pt x="47" y="83"/>
                    <a:pt x="47" y="83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7" y="87"/>
                    <a:pt x="47" y="88"/>
                    <a:pt x="47" y="89"/>
                  </a:cubicBezTo>
                  <a:cubicBezTo>
                    <a:pt x="46" y="93"/>
                    <a:pt x="45" y="96"/>
                    <a:pt x="42" y="98"/>
                  </a:cubicBezTo>
                  <a:cubicBezTo>
                    <a:pt x="45" y="96"/>
                    <a:pt x="46" y="93"/>
                    <a:pt x="47" y="89"/>
                  </a:cubicBezTo>
                  <a:cubicBezTo>
                    <a:pt x="47" y="88"/>
                    <a:pt x="47" y="87"/>
                    <a:pt x="47" y="86"/>
                  </a:cubicBezTo>
                  <a:cubicBezTo>
                    <a:pt x="47" y="83"/>
                    <a:pt x="47" y="83"/>
                    <a:pt x="47" y="83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49"/>
                    <a:pt x="48" y="49"/>
                    <a:pt x="48" y="49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48" y="20"/>
                    <a:pt x="45" y="14"/>
                    <a:pt x="39" y="11"/>
                  </a:cubicBezTo>
                  <a:cubicBezTo>
                    <a:pt x="38" y="11"/>
                    <a:pt x="38" y="12"/>
                    <a:pt x="40" y="14"/>
                  </a:cubicBezTo>
                  <a:cubicBezTo>
                    <a:pt x="41" y="15"/>
                    <a:pt x="44" y="18"/>
                    <a:pt x="45" y="22"/>
                  </a:cubicBezTo>
                  <a:cubicBezTo>
                    <a:pt x="46" y="23"/>
                    <a:pt x="46" y="24"/>
                    <a:pt x="46" y="25"/>
                  </a:cubicBezTo>
                  <a:cubicBezTo>
                    <a:pt x="46" y="26"/>
                    <a:pt x="46" y="26"/>
                    <a:pt x="46" y="27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32"/>
                    <a:pt x="46" y="35"/>
                    <a:pt x="46" y="37"/>
                  </a:cubicBezTo>
                  <a:cubicBezTo>
                    <a:pt x="45" y="49"/>
                    <a:pt x="45" y="62"/>
                    <a:pt x="45" y="7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6"/>
                    <a:pt x="45" y="86"/>
                    <a:pt x="45" y="86"/>
                  </a:cubicBezTo>
                  <a:cubicBezTo>
                    <a:pt x="45" y="87"/>
                    <a:pt x="45" y="87"/>
                    <a:pt x="45" y="87"/>
                  </a:cubicBezTo>
                  <a:cubicBezTo>
                    <a:pt x="45" y="88"/>
                    <a:pt x="45" y="89"/>
                    <a:pt x="45" y="89"/>
                  </a:cubicBezTo>
                  <a:cubicBezTo>
                    <a:pt x="44" y="90"/>
                    <a:pt x="44" y="91"/>
                    <a:pt x="44" y="92"/>
                  </a:cubicBezTo>
                  <a:cubicBezTo>
                    <a:pt x="43" y="94"/>
                    <a:pt x="42" y="96"/>
                    <a:pt x="40" y="97"/>
                  </a:cubicBezTo>
                  <a:cubicBezTo>
                    <a:pt x="40" y="97"/>
                    <a:pt x="40" y="97"/>
                    <a:pt x="40" y="97"/>
                  </a:cubicBezTo>
                  <a:cubicBezTo>
                    <a:pt x="40" y="98"/>
                    <a:pt x="39" y="98"/>
                    <a:pt x="39" y="98"/>
                  </a:cubicBezTo>
                  <a:cubicBezTo>
                    <a:pt x="39" y="98"/>
                    <a:pt x="39" y="98"/>
                    <a:pt x="38" y="99"/>
                  </a:cubicBezTo>
                  <a:cubicBezTo>
                    <a:pt x="38" y="99"/>
                    <a:pt x="38" y="99"/>
                    <a:pt x="37" y="99"/>
                  </a:cubicBezTo>
                  <a:cubicBezTo>
                    <a:pt x="36" y="100"/>
                    <a:pt x="35" y="100"/>
                    <a:pt x="34" y="101"/>
                  </a:cubicBezTo>
                  <a:cubicBezTo>
                    <a:pt x="33" y="101"/>
                    <a:pt x="31" y="101"/>
                    <a:pt x="30" y="101"/>
                  </a:cubicBezTo>
                  <a:cubicBezTo>
                    <a:pt x="28" y="101"/>
                    <a:pt x="27" y="101"/>
                    <a:pt x="25" y="101"/>
                  </a:cubicBezTo>
                  <a:cubicBezTo>
                    <a:pt x="22" y="100"/>
                    <a:pt x="20" y="98"/>
                    <a:pt x="18" y="96"/>
                  </a:cubicBezTo>
                  <a:cubicBezTo>
                    <a:pt x="16" y="93"/>
                    <a:pt x="14" y="90"/>
                    <a:pt x="14" y="87"/>
                  </a:cubicBezTo>
                  <a:cubicBezTo>
                    <a:pt x="14" y="87"/>
                    <a:pt x="14" y="87"/>
                    <a:pt x="14" y="86"/>
                  </a:cubicBezTo>
                  <a:cubicBezTo>
                    <a:pt x="14" y="85"/>
                    <a:pt x="14" y="85"/>
                    <a:pt x="14" y="85"/>
                  </a:cubicBezTo>
                  <a:cubicBezTo>
                    <a:pt x="14" y="81"/>
                    <a:pt x="14" y="81"/>
                    <a:pt x="14" y="81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14" y="62"/>
                    <a:pt x="14" y="49"/>
                    <a:pt x="14" y="36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4" y="25"/>
                    <a:pt x="14" y="25"/>
                    <a:pt x="14" y="24"/>
                  </a:cubicBezTo>
                  <a:cubicBezTo>
                    <a:pt x="14" y="23"/>
                    <a:pt x="14" y="22"/>
                    <a:pt x="15" y="21"/>
                  </a:cubicBezTo>
                  <a:cubicBezTo>
                    <a:pt x="16" y="18"/>
                    <a:pt x="19" y="15"/>
                    <a:pt x="22" y="13"/>
                  </a:cubicBezTo>
                  <a:cubicBezTo>
                    <a:pt x="25" y="11"/>
                    <a:pt x="27" y="10"/>
                    <a:pt x="28" y="10"/>
                  </a:cubicBezTo>
                  <a:cubicBezTo>
                    <a:pt x="29" y="10"/>
                    <a:pt x="29" y="9"/>
                    <a:pt x="29" y="9"/>
                  </a:cubicBezTo>
                  <a:cubicBezTo>
                    <a:pt x="29" y="9"/>
                    <a:pt x="30" y="9"/>
                    <a:pt x="30" y="9"/>
                  </a:cubicBezTo>
                  <a:cubicBezTo>
                    <a:pt x="30" y="8"/>
                    <a:pt x="30" y="8"/>
                    <a:pt x="29" y="8"/>
                  </a:cubicBezTo>
                  <a:cubicBezTo>
                    <a:pt x="28" y="7"/>
                    <a:pt x="27" y="6"/>
                    <a:pt x="24" y="6"/>
                  </a:cubicBezTo>
                  <a:cubicBezTo>
                    <a:pt x="21" y="6"/>
                    <a:pt x="17" y="7"/>
                    <a:pt x="13" y="10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6" y="6"/>
                    <a:pt x="19" y="5"/>
                    <a:pt x="21" y="4"/>
                  </a:cubicBezTo>
                  <a:cubicBezTo>
                    <a:pt x="22" y="3"/>
                    <a:pt x="23" y="3"/>
                    <a:pt x="23" y="2"/>
                  </a:cubicBezTo>
                  <a:cubicBezTo>
                    <a:pt x="23" y="1"/>
                    <a:pt x="21" y="1"/>
                    <a:pt x="22" y="0"/>
                  </a:cubicBezTo>
                  <a:cubicBezTo>
                    <a:pt x="17" y="1"/>
                    <a:pt x="12" y="4"/>
                    <a:pt x="8" y="8"/>
                  </a:cubicBezTo>
                  <a:cubicBezTo>
                    <a:pt x="4" y="12"/>
                    <a:pt x="1" y="18"/>
                    <a:pt x="0" y="24"/>
                  </a:cubicBezTo>
                  <a:cubicBezTo>
                    <a:pt x="0" y="25"/>
                    <a:pt x="0" y="26"/>
                    <a:pt x="0" y="27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73"/>
                    <a:pt x="0" y="73"/>
                    <a:pt x="0" y="73"/>
                  </a:cubicBezTo>
                  <a:lnTo>
                    <a:pt x="0" y="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Freeform 35">
              <a:extLst>
                <a:ext uri="{FF2B5EF4-FFF2-40B4-BE49-F238E27FC236}">
                  <a16:creationId xmlns="" xmlns:a16="http://schemas.microsoft.com/office/drawing/2014/main" id="{83A3512C-EA55-492B-AE27-EECDD252B82C}"/>
                </a:ext>
              </a:extLst>
            </p:cNvPr>
            <p:cNvSpPr/>
            <p:nvPr/>
          </p:nvSpPr>
          <p:spPr bwMode="auto">
            <a:xfrm>
              <a:off x="6292851" y="2822576"/>
              <a:ext cx="49213" cy="33338"/>
            </a:xfrm>
            <a:custGeom>
              <a:avLst/>
              <a:gdLst>
                <a:gd name="T0" fmla="*/ 13 w 13"/>
                <a:gd name="T1" fmla="*/ 0 h 9"/>
                <a:gd name="T2" fmla="*/ 9 w 13"/>
                <a:gd name="T3" fmla="*/ 3 h 9"/>
                <a:gd name="T4" fmla="*/ 0 w 13"/>
                <a:gd name="T5" fmla="*/ 9 h 9"/>
                <a:gd name="T6" fmla="*/ 0 w 13"/>
                <a:gd name="T7" fmla="*/ 9 h 9"/>
                <a:gd name="T8" fmla="*/ 9 w 13"/>
                <a:gd name="T9" fmla="*/ 3 h 9"/>
                <a:gd name="T10" fmla="*/ 13 w 13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9">
                  <a:moveTo>
                    <a:pt x="13" y="0"/>
                  </a:moveTo>
                  <a:cubicBezTo>
                    <a:pt x="12" y="1"/>
                    <a:pt x="10" y="2"/>
                    <a:pt x="9" y="3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0" y="2"/>
                    <a:pt x="12" y="1"/>
                    <a:pt x="1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Freeform 36">
              <a:extLst>
                <a:ext uri="{FF2B5EF4-FFF2-40B4-BE49-F238E27FC236}">
                  <a16:creationId xmlns="" xmlns:a16="http://schemas.microsoft.com/office/drawing/2014/main" id="{DA26CEAF-B04D-4F93-A14B-7A99AF6C8B62}"/>
                </a:ext>
              </a:extLst>
            </p:cNvPr>
            <p:cNvSpPr/>
            <p:nvPr/>
          </p:nvSpPr>
          <p:spPr bwMode="auto">
            <a:xfrm>
              <a:off x="6289676" y="2833688"/>
              <a:ext cx="3175" cy="22225"/>
            </a:xfrm>
            <a:custGeom>
              <a:avLst/>
              <a:gdLst>
                <a:gd name="T0" fmla="*/ 2 w 2"/>
                <a:gd name="T1" fmla="*/ 14 h 14"/>
                <a:gd name="T2" fmla="*/ 2 w 2"/>
                <a:gd name="T3" fmla="*/ 14 h 14"/>
                <a:gd name="T4" fmla="*/ 0 w 2"/>
                <a:gd name="T5" fmla="*/ 0 h 14"/>
                <a:gd name="T6" fmla="*/ 2 w 2"/>
                <a:gd name="T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4">
                  <a:moveTo>
                    <a:pt x="2" y="14"/>
                  </a:moveTo>
                  <a:lnTo>
                    <a:pt x="2" y="14"/>
                  </a:lnTo>
                  <a:lnTo>
                    <a:pt x="0" y="0"/>
                  </a:lnTo>
                  <a:lnTo>
                    <a:pt x="2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Freeform 37">
              <a:extLst>
                <a:ext uri="{FF2B5EF4-FFF2-40B4-BE49-F238E27FC236}">
                  <a16:creationId xmlns="" xmlns:a16="http://schemas.microsoft.com/office/drawing/2014/main" id="{4CC2DA92-5A02-45D5-8DA4-DE73F0EEEA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86501" y="2674938"/>
              <a:ext cx="120650" cy="177800"/>
            </a:xfrm>
            <a:custGeom>
              <a:avLst/>
              <a:gdLst>
                <a:gd name="T0" fmla="*/ 1 w 32"/>
                <a:gd name="T1" fmla="*/ 18 h 47"/>
                <a:gd name="T2" fmla="*/ 3 w 32"/>
                <a:gd name="T3" fmla="*/ 14 h 47"/>
                <a:gd name="T4" fmla="*/ 3 w 32"/>
                <a:gd name="T5" fmla="*/ 13 h 47"/>
                <a:gd name="T6" fmla="*/ 5 w 32"/>
                <a:gd name="T7" fmla="*/ 12 h 47"/>
                <a:gd name="T8" fmla="*/ 2 w 32"/>
                <a:gd name="T9" fmla="*/ 19 h 47"/>
                <a:gd name="T10" fmla="*/ 1 w 32"/>
                <a:gd name="T11" fmla="*/ 38 h 47"/>
                <a:gd name="T12" fmla="*/ 11 w 32"/>
                <a:gd name="T13" fmla="*/ 41 h 47"/>
                <a:gd name="T14" fmla="*/ 15 w 32"/>
                <a:gd name="T15" fmla="*/ 39 h 47"/>
                <a:gd name="T16" fmla="*/ 25 w 32"/>
                <a:gd name="T17" fmla="*/ 27 h 47"/>
                <a:gd name="T18" fmla="*/ 4 w 32"/>
                <a:gd name="T19" fmla="*/ 44 h 47"/>
                <a:gd name="T20" fmla="*/ 10 w 32"/>
                <a:gd name="T21" fmla="*/ 40 h 47"/>
                <a:gd name="T22" fmla="*/ 18 w 32"/>
                <a:gd name="T23" fmla="*/ 34 h 47"/>
                <a:gd name="T24" fmla="*/ 25 w 32"/>
                <a:gd name="T25" fmla="*/ 26 h 47"/>
                <a:gd name="T26" fmla="*/ 20 w 32"/>
                <a:gd name="T27" fmla="*/ 22 h 47"/>
                <a:gd name="T28" fmla="*/ 17 w 32"/>
                <a:gd name="T29" fmla="*/ 23 h 47"/>
                <a:gd name="T30" fmla="*/ 14 w 32"/>
                <a:gd name="T31" fmla="*/ 26 h 47"/>
                <a:gd name="T32" fmla="*/ 15 w 32"/>
                <a:gd name="T33" fmla="*/ 22 h 47"/>
                <a:gd name="T34" fmla="*/ 16 w 32"/>
                <a:gd name="T35" fmla="*/ 20 h 47"/>
                <a:gd name="T36" fmla="*/ 16 w 32"/>
                <a:gd name="T37" fmla="*/ 19 h 47"/>
                <a:gd name="T38" fmla="*/ 17 w 32"/>
                <a:gd name="T39" fmla="*/ 19 h 47"/>
                <a:gd name="T40" fmla="*/ 21 w 32"/>
                <a:gd name="T41" fmla="*/ 20 h 47"/>
                <a:gd name="T42" fmla="*/ 24 w 32"/>
                <a:gd name="T43" fmla="*/ 17 h 47"/>
                <a:gd name="T44" fmla="*/ 27 w 32"/>
                <a:gd name="T45" fmla="*/ 22 h 47"/>
                <a:gd name="T46" fmla="*/ 28 w 32"/>
                <a:gd name="T47" fmla="*/ 8 h 47"/>
                <a:gd name="T48" fmla="*/ 27 w 32"/>
                <a:gd name="T49" fmla="*/ 5 h 47"/>
                <a:gd name="T50" fmla="*/ 26 w 32"/>
                <a:gd name="T51" fmla="*/ 5 h 47"/>
                <a:gd name="T52" fmla="*/ 20 w 32"/>
                <a:gd name="T53" fmla="*/ 1 h 47"/>
                <a:gd name="T54" fmla="*/ 20 w 32"/>
                <a:gd name="T55" fmla="*/ 1 h 47"/>
                <a:gd name="T56" fmla="*/ 15 w 32"/>
                <a:gd name="T57" fmla="*/ 2 h 47"/>
                <a:gd name="T58" fmla="*/ 5 w 32"/>
                <a:gd name="T59" fmla="*/ 10 h 47"/>
                <a:gd name="T60" fmla="*/ 3 w 32"/>
                <a:gd name="T61" fmla="*/ 14 h 47"/>
                <a:gd name="T62" fmla="*/ 2 w 32"/>
                <a:gd name="T63" fmla="*/ 16 h 47"/>
                <a:gd name="T64" fmla="*/ 0 w 32"/>
                <a:gd name="T65" fmla="*/ 38 h 47"/>
                <a:gd name="T66" fmla="*/ 1 w 32"/>
                <a:gd name="T67" fmla="*/ 38 h 47"/>
                <a:gd name="T68" fmla="*/ 11 w 32"/>
                <a:gd name="T69" fmla="*/ 29 h 47"/>
                <a:gd name="T70" fmla="*/ 11 w 32"/>
                <a:gd name="T71" fmla="*/ 29 h 47"/>
                <a:gd name="T72" fmla="*/ 11 w 32"/>
                <a:gd name="T73" fmla="*/ 29 h 47"/>
                <a:gd name="T74" fmla="*/ 3 w 32"/>
                <a:gd name="T75" fmla="*/ 24 h 47"/>
                <a:gd name="T76" fmla="*/ 4 w 32"/>
                <a:gd name="T77" fmla="*/ 42 h 47"/>
                <a:gd name="T78" fmla="*/ 6 w 32"/>
                <a:gd name="T79" fmla="*/ 32 h 47"/>
                <a:gd name="T80" fmla="*/ 5 w 32"/>
                <a:gd name="T81" fmla="*/ 33 h 47"/>
                <a:gd name="T82" fmla="*/ 6 w 32"/>
                <a:gd name="T83" fmla="*/ 32 h 47"/>
                <a:gd name="T84" fmla="*/ 11 w 32"/>
                <a:gd name="T85" fmla="*/ 34 h 47"/>
                <a:gd name="T86" fmla="*/ 11 w 32"/>
                <a:gd name="T87" fmla="*/ 36 h 47"/>
                <a:gd name="T88" fmla="*/ 21 w 32"/>
                <a:gd name="T89" fmla="*/ 1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" h="47">
                  <a:moveTo>
                    <a:pt x="0" y="25"/>
                  </a:moveTo>
                  <a:cubicBezTo>
                    <a:pt x="0" y="23"/>
                    <a:pt x="1" y="21"/>
                    <a:pt x="1" y="18"/>
                  </a:cubicBezTo>
                  <a:cubicBezTo>
                    <a:pt x="2" y="17"/>
                    <a:pt x="2" y="16"/>
                    <a:pt x="3" y="15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4" y="12"/>
                    <a:pt x="4" y="12"/>
                    <a:pt x="5" y="11"/>
                  </a:cubicBezTo>
                  <a:cubicBezTo>
                    <a:pt x="5" y="11"/>
                    <a:pt x="5" y="12"/>
                    <a:pt x="5" y="12"/>
                  </a:cubicBezTo>
                  <a:cubicBezTo>
                    <a:pt x="4" y="13"/>
                    <a:pt x="4" y="14"/>
                    <a:pt x="3" y="15"/>
                  </a:cubicBezTo>
                  <a:cubicBezTo>
                    <a:pt x="3" y="16"/>
                    <a:pt x="3" y="18"/>
                    <a:pt x="2" y="19"/>
                  </a:cubicBezTo>
                  <a:cubicBezTo>
                    <a:pt x="2" y="21"/>
                    <a:pt x="1" y="23"/>
                    <a:pt x="1" y="25"/>
                  </a:cubicBezTo>
                  <a:cubicBezTo>
                    <a:pt x="1" y="29"/>
                    <a:pt x="1" y="34"/>
                    <a:pt x="1" y="38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2" y="40"/>
                    <a:pt x="13" y="39"/>
                    <a:pt x="15" y="38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8" y="37"/>
                    <a:pt x="21" y="34"/>
                    <a:pt x="24" y="32"/>
                  </a:cubicBezTo>
                  <a:cubicBezTo>
                    <a:pt x="25" y="30"/>
                    <a:pt x="25" y="29"/>
                    <a:pt x="25" y="27"/>
                  </a:cubicBezTo>
                  <a:cubicBezTo>
                    <a:pt x="20" y="32"/>
                    <a:pt x="15" y="36"/>
                    <a:pt x="10" y="40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10" y="40"/>
                    <a:pt x="10" y="40"/>
                    <a:pt x="10" y="40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3" y="38"/>
                    <a:pt x="16" y="36"/>
                    <a:pt x="18" y="34"/>
                  </a:cubicBezTo>
                  <a:cubicBezTo>
                    <a:pt x="20" y="31"/>
                    <a:pt x="22" y="29"/>
                    <a:pt x="24" y="27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5" y="25"/>
                    <a:pt x="25" y="25"/>
                    <a:pt x="25" y="24"/>
                  </a:cubicBezTo>
                  <a:cubicBezTo>
                    <a:pt x="24" y="22"/>
                    <a:pt x="22" y="21"/>
                    <a:pt x="20" y="22"/>
                  </a:cubicBezTo>
                  <a:cubicBezTo>
                    <a:pt x="19" y="23"/>
                    <a:pt x="19" y="24"/>
                    <a:pt x="19" y="24"/>
                  </a:cubicBezTo>
                  <a:cubicBezTo>
                    <a:pt x="18" y="24"/>
                    <a:pt x="18" y="23"/>
                    <a:pt x="17" y="23"/>
                  </a:cubicBezTo>
                  <a:cubicBezTo>
                    <a:pt x="16" y="24"/>
                    <a:pt x="15" y="26"/>
                    <a:pt x="14" y="27"/>
                  </a:cubicBezTo>
                  <a:cubicBezTo>
                    <a:pt x="14" y="27"/>
                    <a:pt x="14" y="26"/>
                    <a:pt x="14" y="26"/>
                  </a:cubicBezTo>
                  <a:cubicBezTo>
                    <a:pt x="15" y="25"/>
                    <a:pt x="16" y="24"/>
                    <a:pt x="17" y="22"/>
                  </a:cubicBezTo>
                  <a:cubicBezTo>
                    <a:pt x="16" y="22"/>
                    <a:pt x="16" y="22"/>
                    <a:pt x="15" y="22"/>
                  </a:cubicBezTo>
                  <a:cubicBezTo>
                    <a:pt x="15" y="22"/>
                    <a:pt x="15" y="21"/>
                    <a:pt x="15" y="21"/>
                  </a:cubicBezTo>
                  <a:cubicBezTo>
                    <a:pt x="15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9"/>
                    <a:pt x="16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9" y="20"/>
                    <a:pt x="20" y="20"/>
                    <a:pt x="21" y="20"/>
                  </a:cubicBezTo>
                  <a:cubicBezTo>
                    <a:pt x="21" y="19"/>
                    <a:pt x="22" y="18"/>
                    <a:pt x="23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3" y="20"/>
                    <a:pt x="24" y="20"/>
                    <a:pt x="25" y="21"/>
                  </a:cubicBezTo>
                  <a:cubicBezTo>
                    <a:pt x="25" y="21"/>
                    <a:pt x="27" y="21"/>
                    <a:pt x="27" y="22"/>
                  </a:cubicBezTo>
                  <a:cubicBezTo>
                    <a:pt x="28" y="18"/>
                    <a:pt x="28" y="15"/>
                    <a:pt x="29" y="11"/>
                  </a:cubicBezTo>
                  <a:cubicBezTo>
                    <a:pt x="29" y="11"/>
                    <a:pt x="28" y="9"/>
                    <a:pt x="28" y="8"/>
                  </a:cubicBezTo>
                  <a:cubicBezTo>
                    <a:pt x="28" y="8"/>
                    <a:pt x="28" y="7"/>
                    <a:pt x="27" y="6"/>
                  </a:cubicBezTo>
                  <a:cubicBezTo>
                    <a:pt x="27" y="6"/>
                    <a:pt x="27" y="6"/>
                    <a:pt x="27" y="5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32" y="8"/>
                    <a:pt x="19" y="0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8" y="1"/>
                    <a:pt x="17" y="2"/>
                    <a:pt x="15" y="2"/>
                  </a:cubicBezTo>
                  <a:cubicBezTo>
                    <a:pt x="13" y="3"/>
                    <a:pt x="11" y="4"/>
                    <a:pt x="10" y="5"/>
                  </a:cubicBezTo>
                  <a:cubicBezTo>
                    <a:pt x="8" y="7"/>
                    <a:pt x="7" y="8"/>
                    <a:pt x="5" y="10"/>
                  </a:cubicBezTo>
                  <a:cubicBezTo>
                    <a:pt x="4" y="11"/>
                    <a:pt x="4" y="12"/>
                    <a:pt x="3" y="13"/>
                  </a:cubicBezTo>
                  <a:cubicBezTo>
                    <a:pt x="3" y="13"/>
                    <a:pt x="3" y="13"/>
                    <a:pt x="3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5"/>
                    <a:pt x="2" y="15"/>
                    <a:pt x="2" y="16"/>
                  </a:cubicBezTo>
                  <a:cubicBezTo>
                    <a:pt x="0" y="20"/>
                    <a:pt x="0" y="23"/>
                    <a:pt x="0" y="27"/>
                  </a:cubicBezTo>
                  <a:cubicBezTo>
                    <a:pt x="0" y="31"/>
                    <a:pt x="0" y="34"/>
                    <a:pt x="0" y="38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0" y="34"/>
                    <a:pt x="0" y="29"/>
                    <a:pt x="0" y="25"/>
                  </a:cubicBezTo>
                  <a:close/>
                  <a:moveTo>
                    <a:pt x="11" y="29"/>
                  </a:moveTo>
                  <a:cubicBezTo>
                    <a:pt x="11" y="29"/>
                    <a:pt x="11" y="29"/>
                    <a:pt x="11" y="29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11" y="29"/>
                    <a:pt x="11" y="29"/>
                    <a:pt x="11" y="29"/>
                  </a:cubicBezTo>
                  <a:close/>
                  <a:moveTo>
                    <a:pt x="3" y="37"/>
                  </a:moveTo>
                  <a:cubicBezTo>
                    <a:pt x="2" y="33"/>
                    <a:pt x="2" y="28"/>
                    <a:pt x="3" y="24"/>
                  </a:cubicBezTo>
                  <a:cubicBezTo>
                    <a:pt x="2" y="28"/>
                    <a:pt x="3" y="33"/>
                    <a:pt x="3" y="37"/>
                  </a:cubicBezTo>
                  <a:cubicBezTo>
                    <a:pt x="4" y="42"/>
                    <a:pt x="4" y="42"/>
                    <a:pt x="4" y="42"/>
                  </a:cubicBezTo>
                  <a:lnTo>
                    <a:pt x="3" y="37"/>
                  </a:lnTo>
                  <a:close/>
                  <a:moveTo>
                    <a:pt x="6" y="32"/>
                  </a:moveTo>
                  <a:cubicBezTo>
                    <a:pt x="6" y="32"/>
                    <a:pt x="6" y="32"/>
                    <a:pt x="6" y="32"/>
                  </a:cubicBezTo>
                  <a:cubicBezTo>
                    <a:pt x="6" y="33"/>
                    <a:pt x="5" y="33"/>
                    <a:pt x="5" y="33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5" y="33"/>
                    <a:pt x="6" y="33"/>
                    <a:pt x="6" y="32"/>
                  </a:cubicBezTo>
                  <a:close/>
                  <a:moveTo>
                    <a:pt x="11" y="36"/>
                  </a:moveTo>
                  <a:cubicBezTo>
                    <a:pt x="11" y="35"/>
                    <a:pt x="11" y="35"/>
                    <a:pt x="11" y="34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11" y="35"/>
                    <a:pt x="11" y="35"/>
                    <a:pt x="11" y="36"/>
                  </a:cubicBezTo>
                  <a:close/>
                  <a:moveTo>
                    <a:pt x="21" y="15"/>
                  </a:moveTo>
                  <a:cubicBezTo>
                    <a:pt x="21" y="15"/>
                    <a:pt x="21" y="15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Freeform 38">
              <a:extLst>
                <a:ext uri="{FF2B5EF4-FFF2-40B4-BE49-F238E27FC236}">
                  <a16:creationId xmlns="" xmlns:a16="http://schemas.microsoft.com/office/drawing/2014/main" id="{531DFB17-340F-48F9-B981-6CA875FEC30D}"/>
                </a:ext>
              </a:extLst>
            </p:cNvPr>
            <p:cNvSpPr/>
            <p:nvPr/>
          </p:nvSpPr>
          <p:spPr bwMode="auto">
            <a:xfrm>
              <a:off x="5940426" y="2652713"/>
              <a:ext cx="112713" cy="173038"/>
            </a:xfrm>
            <a:custGeom>
              <a:avLst/>
              <a:gdLst>
                <a:gd name="T0" fmla="*/ 15 w 30"/>
                <a:gd name="T1" fmla="*/ 42 h 46"/>
                <a:gd name="T2" fmla="*/ 16 w 30"/>
                <a:gd name="T3" fmla="*/ 41 h 46"/>
                <a:gd name="T4" fmla="*/ 17 w 30"/>
                <a:gd name="T5" fmla="*/ 36 h 46"/>
                <a:gd name="T6" fmla="*/ 14 w 30"/>
                <a:gd name="T7" fmla="*/ 36 h 46"/>
                <a:gd name="T8" fmla="*/ 10 w 30"/>
                <a:gd name="T9" fmla="*/ 40 h 46"/>
                <a:gd name="T10" fmla="*/ 7 w 30"/>
                <a:gd name="T11" fmla="*/ 43 h 46"/>
                <a:gd name="T12" fmla="*/ 6 w 30"/>
                <a:gd name="T13" fmla="*/ 41 h 46"/>
                <a:gd name="T14" fmla="*/ 5 w 30"/>
                <a:gd name="T15" fmla="*/ 36 h 46"/>
                <a:gd name="T16" fmla="*/ 4 w 30"/>
                <a:gd name="T17" fmla="*/ 37 h 46"/>
                <a:gd name="T18" fmla="*/ 3 w 30"/>
                <a:gd name="T19" fmla="*/ 31 h 46"/>
                <a:gd name="T20" fmla="*/ 4 w 30"/>
                <a:gd name="T21" fmla="*/ 36 h 46"/>
                <a:gd name="T22" fmla="*/ 4 w 30"/>
                <a:gd name="T23" fmla="*/ 36 h 46"/>
                <a:gd name="T24" fmla="*/ 5 w 30"/>
                <a:gd name="T25" fmla="*/ 36 h 46"/>
                <a:gd name="T26" fmla="*/ 5 w 30"/>
                <a:gd name="T27" fmla="*/ 37 h 46"/>
                <a:gd name="T28" fmla="*/ 7 w 30"/>
                <a:gd name="T29" fmla="*/ 43 h 46"/>
                <a:gd name="T30" fmla="*/ 12 w 30"/>
                <a:gd name="T31" fmla="*/ 38 h 46"/>
                <a:gd name="T32" fmla="*/ 14 w 30"/>
                <a:gd name="T33" fmla="*/ 36 h 46"/>
                <a:gd name="T34" fmla="*/ 15 w 30"/>
                <a:gd name="T35" fmla="*/ 38 h 46"/>
                <a:gd name="T36" fmla="*/ 15 w 30"/>
                <a:gd name="T37" fmla="*/ 38 h 46"/>
                <a:gd name="T38" fmla="*/ 25 w 30"/>
                <a:gd name="T39" fmla="*/ 26 h 46"/>
                <a:gd name="T40" fmla="*/ 24 w 30"/>
                <a:gd name="T41" fmla="*/ 20 h 46"/>
                <a:gd name="T42" fmla="*/ 19 w 30"/>
                <a:gd name="T43" fmla="*/ 20 h 46"/>
                <a:gd name="T44" fmla="*/ 12 w 30"/>
                <a:gd name="T45" fmla="*/ 27 h 46"/>
                <a:gd name="T46" fmla="*/ 12 w 30"/>
                <a:gd name="T47" fmla="*/ 27 h 46"/>
                <a:gd name="T48" fmla="*/ 12 w 30"/>
                <a:gd name="T49" fmla="*/ 27 h 46"/>
                <a:gd name="T50" fmla="*/ 13 w 30"/>
                <a:gd name="T51" fmla="*/ 26 h 46"/>
                <a:gd name="T52" fmla="*/ 17 w 30"/>
                <a:gd name="T53" fmla="*/ 18 h 46"/>
                <a:gd name="T54" fmla="*/ 15 w 30"/>
                <a:gd name="T55" fmla="*/ 20 h 46"/>
                <a:gd name="T56" fmla="*/ 14 w 30"/>
                <a:gd name="T57" fmla="*/ 19 h 46"/>
                <a:gd name="T58" fmla="*/ 15 w 30"/>
                <a:gd name="T59" fmla="*/ 16 h 46"/>
                <a:gd name="T60" fmla="*/ 16 w 30"/>
                <a:gd name="T61" fmla="*/ 15 h 46"/>
                <a:gd name="T62" fmla="*/ 18 w 30"/>
                <a:gd name="T63" fmla="*/ 16 h 46"/>
                <a:gd name="T64" fmla="*/ 20 w 30"/>
                <a:gd name="T65" fmla="*/ 17 h 46"/>
                <a:gd name="T66" fmla="*/ 25 w 30"/>
                <a:gd name="T67" fmla="*/ 13 h 46"/>
                <a:gd name="T68" fmla="*/ 29 w 30"/>
                <a:gd name="T69" fmla="*/ 18 h 46"/>
                <a:gd name="T70" fmla="*/ 28 w 30"/>
                <a:gd name="T71" fmla="*/ 2 h 46"/>
                <a:gd name="T72" fmla="*/ 18 w 30"/>
                <a:gd name="T73" fmla="*/ 0 h 46"/>
                <a:gd name="T74" fmla="*/ 0 w 30"/>
                <a:gd name="T75" fmla="*/ 28 h 46"/>
                <a:gd name="T76" fmla="*/ 2 w 30"/>
                <a:gd name="T77" fmla="*/ 40 h 46"/>
                <a:gd name="T78" fmla="*/ 2 w 30"/>
                <a:gd name="T79" fmla="*/ 40 h 46"/>
                <a:gd name="T80" fmla="*/ 3 w 30"/>
                <a:gd name="T81" fmla="*/ 39 h 46"/>
                <a:gd name="T82" fmla="*/ 6 w 30"/>
                <a:gd name="T83" fmla="*/ 44 h 46"/>
                <a:gd name="T84" fmla="*/ 11 w 30"/>
                <a:gd name="T85" fmla="*/ 41 h 46"/>
                <a:gd name="T86" fmla="*/ 6 w 30"/>
                <a:gd name="T87" fmla="*/ 45 h 46"/>
                <a:gd name="T88" fmla="*/ 4 w 30"/>
                <a:gd name="T89" fmla="*/ 40 h 46"/>
                <a:gd name="T90" fmla="*/ 4 w 30"/>
                <a:gd name="T91" fmla="*/ 38 h 46"/>
                <a:gd name="T92" fmla="*/ 2 w 30"/>
                <a:gd name="T93" fmla="*/ 40 h 46"/>
                <a:gd name="T94" fmla="*/ 2 w 30"/>
                <a:gd name="T95" fmla="*/ 38 h 46"/>
                <a:gd name="T96" fmla="*/ 3 w 30"/>
                <a:gd name="T97" fmla="*/ 17 h 46"/>
                <a:gd name="T98" fmla="*/ 4 w 30"/>
                <a:gd name="T99" fmla="*/ 38 h 46"/>
                <a:gd name="T100" fmla="*/ 4 w 30"/>
                <a:gd name="T101" fmla="*/ 38 h 46"/>
                <a:gd name="T102" fmla="*/ 6 w 30"/>
                <a:gd name="T103" fmla="*/ 44 h 46"/>
                <a:gd name="T104" fmla="*/ 7 w 30"/>
                <a:gd name="T105" fmla="*/ 44 h 46"/>
                <a:gd name="T106" fmla="*/ 11 w 30"/>
                <a:gd name="T107" fmla="*/ 41 h 46"/>
                <a:gd name="T108" fmla="*/ 14 w 30"/>
                <a:gd name="T109" fmla="*/ 38 h 46"/>
                <a:gd name="T110" fmla="*/ 15 w 30"/>
                <a:gd name="T111" fmla="*/ 4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0" h="46">
                  <a:moveTo>
                    <a:pt x="15" y="42"/>
                  </a:moveTo>
                  <a:cubicBezTo>
                    <a:pt x="15" y="42"/>
                    <a:pt x="15" y="42"/>
                    <a:pt x="15" y="42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8" y="39"/>
                    <a:pt x="20" y="36"/>
                    <a:pt x="22" y="34"/>
                  </a:cubicBezTo>
                  <a:cubicBezTo>
                    <a:pt x="24" y="32"/>
                    <a:pt x="25" y="29"/>
                    <a:pt x="25" y="27"/>
                  </a:cubicBezTo>
                  <a:cubicBezTo>
                    <a:pt x="22" y="30"/>
                    <a:pt x="20" y="33"/>
                    <a:pt x="17" y="36"/>
                  </a:cubicBezTo>
                  <a:cubicBezTo>
                    <a:pt x="16" y="37"/>
                    <a:pt x="16" y="38"/>
                    <a:pt x="15" y="38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36"/>
                    <a:pt x="15" y="36"/>
                    <a:pt x="14" y="36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2" y="38"/>
                    <a:pt x="11" y="39"/>
                    <a:pt x="10" y="40"/>
                  </a:cubicBezTo>
                  <a:cubicBezTo>
                    <a:pt x="9" y="41"/>
                    <a:pt x="8" y="42"/>
                    <a:pt x="7" y="43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2"/>
                    <a:pt x="7" y="42"/>
                    <a:pt x="7" y="42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6" y="40"/>
                    <a:pt x="6" y="40"/>
                    <a:pt x="5" y="39"/>
                  </a:cubicBezTo>
                  <a:cubicBezTo>
                    <a:pt x="5" y="38"/>
                    <a:pt x="5" y="37"/>
                    <a:pt x="5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5" y="36"/>
                    <a:pt x="4" y="36"/>
                    <a:pt x="4" y="3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6"/>
                    <a:pt x="3" y="36"/>
                    <a:pt x="3" y="36"/>
                  </a:cubicBezTo>
                  <a:cubicBezTo>
                    <a:pt x="3" y="34"/>
                    <a:pt x="3" y="32"/>
                    <a:pt x="3" y="31"/>
                  </a:cubicBezTo>
                  <a:cubicBezTo>
                    <a:pt x="3" y="32"/>
                    <a:pt x="3" y="33"/>
                    <a:pt x="3" y="35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6"/>
                    <a:pt x="4" y="37"/>
                    <a:pt x="4" y="37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6" y="39"/>
                    <a:pt x="6" y="40"/>
                    <a:pt x="7" y="41"/>
                  </a:cubicBezTo>
                  <a:cubicBezTo>
                    <a:pt x="7" y="42"/>
                    <a:pt x="7" y="42"/>
                    <a:pt x="7" y="42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3"/>
                    <a:pt x="7" y="42"/>
                    <a:pt x="8" y="42"/>
                  </a:cubicBezTo>
                  <a:cubicBezTo>
                    <a:pt x="8" y="42"/>
                    <a:pt x="8" y="42"/>
                    <a:pt x="9" y="41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9" y="33"/>
                    <a:pt x="22" y="30"/>
                    <a:pt x="25" y="26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6" y="24"/>
                    <a:pt x="26" y="23"/>
                    <a:pt x="26" y="22"/>
                  </a:cubicBezTo>
                  <a:cubicBezTo>
                    <a:pt x="26" y="21"/>
                    <a:pt x="25" y="20"/>
                    <a:pt x="24" y="20"/>
                  </a:cubicBezTo>
                  <a:cubicBezTo>
                    <a:pt x="23" y="19"/>
                    <a:pt x="22" y="19"/>
                    <a:pt x="21" y="20"/>
                  </a:cubicBezTo>
                  <a:cubicBezTo>
                    <a:pt x="21" y="20"/>
                    <a:pt x="20" y="22"/>
                    <a:pt x="20" y="22"/>
                  </a:cubicBezTo>
                  <a:cubicBezTo>
                    <a:pt x="20" y="21"/>
                    <a:pt x="19" y="20"/>
                    <a:pt x="19" y="20"/>
                  </a:cubicBezTo>
                  <a:cubicBezTo>
                    <a:pt x="17" y="22"/>
                    <a:pt x="16" y="24"/>
                    <a:pt x="14" y="25"/>
                  </a:cubicBezTo>
                  <a:cubicBezTo>
                    <a:pt x="14" y="25"/>
                    <a:pt x="13" y="26"/>
                    <a:pt x="13" y="26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2" y="25"/>
                    <a:pt x="12" y="23"/>
                    <a:pt x="12" y="21"/>
                  </a:cubicBezTo>
                  <a:cubicBezTo>
                    <a:pt x="12" y="23"/>
                    <a:pt x="12" y="24"/>
                    <a:pt x="12" y="26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6"/>
                    <a:pt x="14" y="25"/>
                    <a:pt x="14" y="25"/>
                  </a:cubicBezTo>
                  <a:cubicBezTo>
                    <a:pt x="16" y="23"/>
                    <a:pt x="17" y="21"/>
                    <a:pt x="19" y="19"/>
                  </a:cubicBezTo>
                  <a:cubicBezTo>
                    <a:pt x="18" y="19"/>
                    <a:pt x="18" y="18"/>
                    <a:pt x="17" y="18"/>
                  </a:cubicBezTo>
                  <a:cubicBezTo>
                    <a:pt x="17" y="18"/>
                    <a:pt x="17" y="18"/>
                    <a:pt x="16" y="19"/>
                  </a:cubicBezTo>
                  <a:cubicBezTo>
                    <a:pt x="16" y="19"/>
                    <a:pt x="16" y="20"/>
                    <a:pt x="15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5" y="20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8"/>
                    <a:pt x="14" y="17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5"/>
                    <a:pt x="15" y="15"/>
                  </a:cubicBezTo>
                  <a:cubicBezTo>
                    <a:pt x="15" y="15"/>
                    <a:pt x="16" y="15"/>
                    <a:pt x="16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5"/>
                    <a:pt x="16" y="15"/>
                    <a:pt x="17" y="16"/>
                  </a:cubicBezTo>
                  <a:cubicBezTo>
                    <a:pt x="17" y="16"/>
                    <a:pt x="17" y="16"/>
                    <a:pt x="18" y="16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17"/>
                    <a:pt x="19" y="17"/>
                    <a:pt x="19" y="17"/>
                  </a:cubicBezTo>
                  <a:cubicBezTo>
                    <a:pt x="19" y="17"/>
                    <a:pt x="19" y="17"/>
                    <a:pt x="20" y="17"/>
                  </a:cubicBezTo>
                  <a:cubicBezTo>
                    <a:pt x="20" y="18"/>
                    <a:pt x="21" y="17"/>
                    <a:pt x="22" y="17"/>
                  </a:cubicBezTo>
                  <a:cubicBezTo>
                    <a:pt x="23" y="16"/>
                    <a:pt x="24" y="15"/>
                    <a:pt x="24" y="14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5"/>
                    <a:pt x="25" y="16"/>
                    <a:pt x="25" y="17"/>
                  </a:cubicBezTo>
                  <a:cubicBezTo>
                    <a:pt x="25" y="17"/>
                    <a:pt x="26" y="18"/>
                    <a:pt x="26" y="18"/>
                  </a:cubicBezTo>
                  <a:cubicBezTo>
                    <a:pt x="27" y="18"/>
                    <a:pt x="28" y="18"/>
                    <a:pt x="29" y="18"/>
                  </a:cubicBezTo>
                  <a:cubicBezTo>
                    <a:pt x="29" y="16"/>
                    <a:pt x="30" y="14"/>
                    <a:pt x="30" y="11"/>
                  </a:cubicBezTo>
                  <a:cubicBezTo>
                    <a:pt x="30" y="9"/>
                    <a:pt x="30" y="6"/>
                    <a:pt x="29" y="4"/>
                  </a:cubicBezTo>
                  <a:cubicBezTo>
                    <a:pt x="29" y="4"/>
                    <a:pt x="29" y="3"/>
                    <a:pt x="28" y="2"/>
                  </a:cubicBezTo>
                  <a:cubicBezTo>
                    <a:pt x="28" y="2"/>
                    <a:pt x="27" y="1"/>
                    <a:pt x="27" y="1"/>
                  </a:cubicBezTo>
                  <a:cubicBezTo>
                    <a:pt x="26" y="0"/>
                    <a:pt x="24" y="0"/>
                    <a:pt x="23" y="0"/>
                  </a:cubicBezTo>
                  <a:cubicBezTo>
                    <a:pt x="21" y="0"/>
                    <a:pt x="20" y="0"/>
                    <a:pt x="18" y="0"/>
                  </a:cubicBezTo>
                  <a:cubicBezTo>
                    <a:pt x="15" y="1"/>
                    <a:pt x="11" y="3"/>
                    <a:pt x="8" y="7"/>
                  </a:cubicBezTo>
                  <a:cubicBezTo>
                    <a:pt x="4" y="10"/>
                    <a:pt x="2" y="15"/>
                    <a:pt x="1" y="18"/>
                  </a:cubicBezTo>
                  <a:cubicBezTo>
                    <a:pt x="0" y="22"/>
                    <a:pt x="0" y="25"/>
                    <a:pt x="0" y="28"/>
                  </a:cubicBezTo>
                  <a:cubicBezTo>
                    <a:pt x="0" y="31"/>
                    <a:pt x="0" y="33"/>
                    <a:pt x="0" y="36"/>
                  </a:cubicBezTo>
                  <a:cubicBezTo>
                    <a:pt x="1" y="37"/>
                    <a:pt x="1" y="38"/>
                    <a:pt x="1" y="39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41"/>
                    <a:pt x="5" y="42"/>
                    <a:pt x="5" y="43"/>
                  </a:cubicBezTo>
                  <a:cubicBezTo>
                    <a:pt x="5" y="43"/>
                    <a:pt x="5" y="44"/>
                    <a:pt x="6" y="44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6" y="45"/>
                    <a:pt x="6" y="46"/>
                    <a:pt x="7" y="45"/>
                  </a:cubicBezTo>
                  <a:cubicBezTo>
                    <a:pt x="8" y="44"/>
                    <a:pt x="9" y="42"/>
                    <a:pt x="11" y="41"/>
                  </a:cubicBezTo>
                  <a:cubicBezTo>
                    <a:pt x="10" y="42"/>
                    <a:pt x="9" y="43"/>
                    <a:pt x="8" y="44"/>
                  </a:cubicBezTo>
                  <a:cubicBezTo>
                    <a:pt x="7" y="45"/>
                    <a:pt x="7" y="45"/>
                    <a:pt x="7" y="45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5" y="43"/>
                    <a:pt x="5" y="41"/>
                    <a:pt x="4" y="40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1" y="35"/>
                    <a:pt x="0" y="33"/>
                    <a:pt x="0" y="29"/>
                  </a:cubicBezTo>
                  <a:cubicBezTo>
                    <a:pt x="0" y="26"/>
                    <a:pt x="0" y="22"/>
                    <a:pt x="2" y="17"/>
                  </a:cubicBezTo>
                  <a:cubicBezTo>
                    <a:pt x="2" y="17"/>
                    <a:pt x="2" y="18"/>
                    <a:pt x="3" y="17"/>
                  </a:cubicBezTo>
                  <a:cubicBezTo>
                    <a:pt x="2" y="22"/>
                    <a:pt x="1" y="25"/>
                    <a:pt x="1" y="28"/>
                  </a:cubicBezTo>
                  <a:cubicBezTo>
                    <a:pt x="1" y="32"/>
                    <a:pt x="2" y="35"/>
                    <a:pt x="2" y="37"/>
                  </a:cubicBezTo>
                  <a:cubicBezTo>
                    <a:pt x="2" y="38"/>
                    <a:pt x="2" y="40"/>
                    <a:pt x="4" y="38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5" y="41"/>
                    <a:pt x="5" y="42"/>
                    <a:pt x="6" y="44"/>
                  </a:cubicBezTo>
                  <a:cubicBezTo>
                    <a:pt x="7" y="44"/>
                    <a:pt x="7" y="44"/>
                    <a:pt x="7" y="44"/>
                  </a:cubicBezTo>
                  <a:cubicBezTo>
                    <a:pt x="7" y="45"/>
                    <a:pt x="7" y="44"/>
                    <a:pt x="7" y="44"/>
                  </a:cubicBezTo>
                  <a:cubicBezTo>
                    <a:pt x="7" y="44"/>
                    <a:pt x="7" y="44"/>
                    <a:pt x="7" y="44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10" y="42"/>
                    <a:pt x="11" y="41"/>
                    <a:pt x="12" y="40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5" y="40"/>
                    <a:pt x="15" y="40"/>
                    <a:pt x="15" y="40"/>
                  </a:cubicBezTo>
                  <a:cubicBezTo>
                    <a:pt x="15" y="42"/>
                    <a:pt x="15" y="42"/>
                    <a:pt x="15" y="4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" name="Freeform 39">
              <a:extLst>
                <a:ext uri="{FF2B5EF4-FFF2-40B4-BE49-F238E27FC236}">
                  <a16:creationId xmlns="" xmlns:a16="http://schemas.microsoft.com/office/drawing/2014/main" id="{F649C35C-D93C-45FB-AFB3-036272BA59F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34026" y="2908301"/>
              <a:ext cx="160338" cy="146050"/>
            </a:xfrm>
            <a:custGeom>
              <a:avLst/>
              <a:gdLst>
                <a:gd name="T0" fmla="*/ 42 w 43"/>
                <a:gd name="T1" fmla="*/ 30 h 39"/>
                <a:gd name="T2" fmla="*/ 38 w 43"/>
                <a:gd name="T3" fmla="*/ 23 h 39"/>
                <a:gd name="T4" fmla="*/ 43 w 43"/>
                <a:gd name="T5" fmla="*/ 33 h 39"/>
                <a:gd name="T6" fmla="*/ 42 w 43"/>
                <a:gd name="T7" fmla="*/ 36 h 39"/>
                <a:gd name="T8" fmla="*/ 40 w 43"/>
                <a:gd name="T9" fmla="*/ 37 h 39"/>
                <a:gd name="T10" fmla="*/ 23 w 43"/>
                <a:gd name="T11" fmla="*/ 35 h 39"/>
                <a:gd name="T12" fmla="*/ 39 w 43"/>
                <a:gd name="T13" fmla="*/ 36 h 39"/>
                <a:gd name="T14" fmla="*/ 40 w 43"/>
                <a:gd name="T15" fmla="*/ 36 h 39"/>
                <a:gd name="T16" fmla="*/ 41 w 43"/>
                <a:gd name="T17" fmla="*/ 35 h 39"/>
                <a:gd name="T18" fmla="*/ 42 w 43"/>
                <a:gd name="T19" fmla="*/ 34 h 39"/>
                <a:gd name="T20" fmla="*/ 41 w 43"/>
                <a:gd name="T21" fmla="*/ 32 h 39"/>
                <a:gd name="T22" fmla="*/ 39 w 43"/>
                <a:gd name="T23" fmla="*/ 27 h 39"/>
                <a:gd name="T24" fmla="*/ 34 w 43"/>
                <a:gd name="T25" fmla="*/ 14 h 39"/>
                <a:gd name="T26" fmla="*/ 27 w 43"/>
                <a:gd name="T27" fmla="*/ 7 h 39"/>
                <a:gd name="T28" fmla="*/ 36 w 43"/>
                <a:gd name="T29" fmla="*/ 23 h 39"/>
                <a:gd name="T30" fmla="*/ 38 w 43"/>
                <a:gd name="T31" fmla="*/ 29 h 39"/>
                <a:gd name="T32" fmla="*/ 39 w 43"/>
                <a:gd name="T33" fmla="*/ 32 h 39"/>
                <a:gd name="T34" fmla="*/ 39 w 43"/>
                <a:gd name="T35" fmla="*/ 33 h 39"/>
                <a:gd name="T36" fmla="*/ 38 w 43"/>
                <a:gd name="T37" fmla="*/ 35 h 39"/>
                <a:gd name="T38" fmla="*/ 39 w 43"/>
                <a:gd name="T39" fmla="*/ 33 h 39"/>
                <a:gd name="T40" fmla="*/ 39 w 43"/>
                <a:gd name="T41" fmla="*/ 32 h 39"/>
                <a:gd name="T42" fmla="*/ 38 w 43"/>
                <a:gd name="T43" fmla="*/ 28 h 39"/>
                <a:gd name="T44" fmla="*/ 31 w 43"/>
                <a:gd name="T45" fmla="*/ 14 h 39"/>
                <a:gd name="T46" fmla="*/ 17 w 43"/>
                <a:gd name="T47" fmla="*/ 2 h 39"/>
                <a:gd name="T48" fmla="*/ 18 w 43"/>
                <a:gd name="T49" fmla="*/ 8 h 39"/>
                <a:gd name="T50" fmla="*/ 23 w 43"/>
                <a:gd name="T51" fmla="*/ 19 h 39"/>
                <a:gd name="T52" fmla="*/ 22 w 43"/>
                <a:gd name="T53" fmla="*/ 21 h 39"/>
                <a:gd name="T54" fmla="*/ 22 w 43"/>
                <a:gd name="T55" fmla="*/ 21 h 39"/>
                <a:gd name="T56" fmla="*/ 22 w 43"/>
                <a:gd name="T57" fmla="*/ 20 h 39"/>
                <a:gd name="T58" fmla="*/ 17 w 43"/>
                <a:gd name="T59" fmla="*/ 10 h 39"/>
                <a:gd name="T60" fmla="*/ 17 w 43"/>
                <a:gd name="T61" fmla="*/ 14 h 39"/>
                <a:gd name="T62" fmla="*/ 16 w 43"/>
                <a:gd name="T63" fmla="*/ 16 h 39"/>
                <a:gd name="T64" fmla="*/ 14 w 43"/>
                <a:gd name="T65" fmla="*/ 14 h 39"/>
                <a:gd name="T66" fmla="*/ 13 w 43"/>
                <a:gd name="T67" fmla="*/ 13 h 39"/>
                <a:gd name="T68" fmla="*/ 13 w 43"/>
                <a:gd name="T69" fmla="*/ 13 h 39"/>
                <a:gd name="T70" fmla="*/ 13 w 43"/>
                <a:gd name="T71" fmla="*/ 13 h 39"/>
                <a:gd name="T72" fmla="*/ 13 w 43"/>
                <a:gd name="T73" fmla="*/ 13 h 39"/>
                <a:gd name="T74" fmla="*/ 15 w 43"/>
                <a:gd name="T75" fmla="*/ 9 h 39"/>
                <a:gd name="T76" fmla="*/ 9 w 43"/>
                <a:gd name="T77" fmla="*/ 6 h 39"/>
                <a:gd name="T78" fmla="*/ 12 w 43"/>
                <a:gd name="T79" fmla="*/ 0 h 39"/>
                <a:gd name="T80" fmla="*/ 1 w 43"/>
                <a:gd name="T81" fmla="*/ 9 h 39"/>
                <a:gd name="T82" fmla="*/ 7 w 43"/>
                <a:gd name="T83" fmla="*/ 27 h 39"/>
                <a:gd name="T84" fmla="*/ 35 w 43"/>
                <a:gd name="T85" fmla="*/ 39 h 39"/>
                <a:gd name="T86" fmla="*/ 40 w 43"/>
                <a:gd name="T87" fmla="*/ 37 h 39"/>
                <a:gd name="T88" fmla="*/ 43 w 43"/>
                <a:gd name="T89" fmla="*/ 36 h 39"/>
                <a:gd name="T90" fmla="*/ 43 w 43"/>
                <a:gd name="T91" fmla="*/ 34 h 39"/>
                <a:gd name="T92" fmla="*/ 12 w 43"/>
                <a:gd name="T93" fmla="*/ 1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3" h="39">
                  <a:moveTo>
                    <a:pt x="43" y="33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31"/>
                    <a:pt x="42" y="31"/>
                    <a:pt x="42" y="30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9" y="24"/>
                    <a:pt x="40" y="26"/>
                    <a:pt x="41" y="28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3" y="33"/>
                    <a:pt x="43" y="34"/>
                    <a:pt x="43" y="34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39" y="39"/>
                    <a:pt x="35" y="38"/>
                    <a:pt x="32" y="38"/>
                  </a:cubicBezTo>
                  <a:cubicBezTo>
                    <a:pt x="30" y="38"/>
                    <a:pt x="26" y="37"/>
                    <a:pt x="23" y="36"/>
                  </a:cubicBezTo>
                  <a:cubicBezTo>
                    <a:pt x="23" y="36"/>
                    <a:pt x="23" y="36"/>
                    <a:pt x="23" y="35"/>
                  </a:cubicBezTo>
                  <a:cubicBezTo>
                    <a:pt x="26" y="36"/>
                    <a:pt x="29" y="37"/>
                    <a:pt x="32" y="37"/>
                  </a:cubicBezTo>
                  <a:cubicBezTo>
                    <a:pt x="33" y="37"/>
                    <a:pt x="35" y="37"/>
                    <a:pt x="36" y="37"/>
                  </a:cubicBezTo>
                  <a:cubicBezTo>
                    <a:pt x="37" y="37"/>
                    <a:pt x="39" y="37"/>
                    <a:pt x="39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2" y="33"/>
                    <a:pt x="42" y="33"/>
                    <a:pt x="42" y="33"/>
                  </a:cubicBezTo>
                  <a:cubicBezTo>
                    <a:pt x="42" y="33"/>
                    <a:pt x="42" y="33"/>
                    <a:pt x="42" y="33"/>
                  </a:cubicBezTo>
                  <a:cubicBezTo>
                    <a:pt x="41" y="32"/>
                    <a:pt x="41" y="32"/>
                    <a:pt x="41" y="32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41" y="31"/>
                    <a:pt x="41" y="30"/>
                    <a:pt x="41" y="30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5"/>
                    <a:pt x="37" y="23"/>
                    <a:pt x="36" y="21"/>
                  </a:cubicBezTo>
                  <a:cubicBezTo>
                    <a:pt x="38" y="22"/>
                    <a:pt x="38" y="22"/>
                    <a:pt x="38" y="22"/>
                  </a:cubicBezTo>
                  <a:cubicBezTo>
                    <a:pt x="37" y="19"/>
                    <a:pt x="36" y="17"/>
                    <a:pt x="34" y="14"/>
                  </a:cubicBezTo>
                  <a:cubicBezTo>
                    <a:pt x="33" y="11"/>
                    <a:pt x="31" y="8"/>
                    <a:pt x="29" y="6"/>
                  </a:cubicBezTo>
                  <a:cubicBezTo>
                    <a:pt x="27" y="3"/>
                    <a:pt x="24" y="2"/>
                    <a:pt x="22" y="2"/>
                  </a:cubicBezTo>
                  <a:cubicBezTo>
                    <a:pt x="24" y="3"/>
                    <a:pt x="26" y="5"/>
                    <a:pt x="27" y="7"/>
                  </a:cubicBezTo>
                  <a:cubicBezTo>
                    <a:pt x="28" y="9"/>
                    <a:pt x="30" y="11"/>
                    <a:pt x="31" y="12"/>
                  </a:cubicBezTo>
                  <a:cubicBezTo>
                    <a:pt x="32" y="14"/>
                    <a:pt x="33" y="16"/>
                    <a:pt x="33" y="18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38" y="28"/>
                    <a:pt x="38" y="29"/>
                    <a:pt x="38" y="29"/>
                  </a:cubicBezTo>
                  <a:cubicBezTo>
                    <a:pt x="39" y="31"/>
                    <a:pt x="39" y="31"/>
                    <a:pt x="39" y="31"/>
                  </a:cubicBezTo>
                  <a:cubicBezTo>
                    <a:pt x="39" y="31"/>
                    <a:pt x="39" y="32"/>
                    <a:pt x="39" y="32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39" y="34"/>
                    <a:pt x="39" y="34"/>
                    <a:pt x="39" y="34"/>
                  </a:cubicBezTo>
                  <a:cubicBezTo>
                    <a:pt x="39" y="34"/>
                    <a:pt x="39" y="34"/>
                    <a:pt x="39" y="34"/>
                  </a:cubicBezTo>
                  <a:cubicBezTo>
                    <a:pt x="39" y="35"/>
                    <a:pt x="39" y="35"/>
                    <a:pt x="38" y="35"/>
                  </a:cubicBezTo>
                  <a:cubicBezTo>
                    <a:pt x="37" y="36"/>
                    <a:pt x="35" y="36"/>
                    <a:pt x="34" y="36"/>
                  </a:cubicBezTo>
                  <a:cubicBezTo>
                    <a:pt x="35" y="36"/>
                    <a:pt x="36" y="36"/>
                    <a:pt x="37" y="35"/>
                  </a:cubicBezTo>
                  <a:cubicBezTo>
                    <a:pt x="38" y="35"/>
                    <a:pt x="38" y="34"/>
                    <a:pt x="39" y="33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39" y="31"/>
                    <a:pt x="39" y="31"/>
                    <a:pt x="39" y="31"/>
                  </a:cubicBezTo>
                  <a:cubicBezTo>
                    <a:pt x="39" y="31"/>
                    <a:pt x="38" y="31"/>
                    <a:pt x="38" y="30"/>
                  </a:cubicBezTo>
                  <a:cubicBezTo>
                    <a:pt x="38" y="30"/>
                    <a:pt x="38" y="29"/>
                    <a:pt x="38" y="28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6" y="24"/>
                    <a:pt x="35" y="22"/>
                    <a:pt x="34" y="20"/>
                  </a:cubicBezTo>
                  <a:cubicBezTo>
                    <a:pt x="33" y="18"/>
                    <a:pt x="32" y="16"/>
                    <a:pt x="31" y="14"/>
                  </a:cubicBezTo>
                  <a:cubicBezTo>
                    <a:pt x="28" y="10"/>
                    <a:pt x="26" y="6"/>
                    <a:pt x="21" y="3"/>
                  </a:cubicBezTo>
                  <a:cubicBezTo>
                    <a:pt x="21" y="2"/>
                    <a:pt x="20" y="2"/>
                    <a:pt x="20" y="2"/>
                  </a:cubicBezTo>
                  <a:cubicBezTo>
                    <a:pt x="19" y="2"/>
                    <a:pt x="18" y="2"/>
                    <a:pt x="17" y="2"/>
                  </a:cubicBezTo>
                  <a:cubicBezTo>
                    <a:pt x="16" y="2"/>
                    <a:pt x="15" y="3"/>
                    <a:pt x="15" y="4"/>
                  </a:cubicBezTo>
                  <a:cubicBezTo>
                    <a:pt x="15" y="5"/>
                    <a:pt x="15" y="6"/>
                    <a:pt x="16" y="7"/>
                  </a:cubicBezTo>
                  <a:cubicBezTo>
                    <a:pt x="17" y="7"/>
                    <a:pt x="18" y="8"/>
                    <a:pt x="18" y="8"/>
                  </a:cubicBezTo>
                  <a:cubicBezTo>
                    <a:pt x="18" y="9"/>
                    <a:pt x="17" y="9"/>
                    <a:pt x="17" y="9"/>
                  </a:cubicBezTo>
                  <a:cubicBezTo>
                    <a:pt x="19" y="11"/>
                    <a:pt x="21" y="14"/>
                    <a:pt x="21" y="16"/>
                  </a:cubicBezTo>
                  <a:cubicBezTo>
                    <a:pt x="22" y="17"/>
                    <a:pt x="23" y="18"/>
                    <a:pt x="23" y="19"/>
                  </a:cubicBezTo>
                  <a:cubicBezTo>
                    <a:pt x="23" y="20"/>
                    <a:pt x="23" y="20"/>
                    <a:pt x="23" y="21"/>
                  </a:cubicBezTo>
                  <a:cubicBezTo>
                    <a:pt x="23" y="21"/>
                    <a:pt x="22" y="21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1"/>
                    <a:pt x="22" y="20"/>
                    <a:pt x="22" y="20"/>
                  </a:cubicBezTo>
                  <a:cubicBezTo>
                    <a:pt x="22" y="20"/>
                    <a:pt x="22" y="20"/>
                    <a:pt x="22" y="19"/>
                  </a:cubicBezTo>
                  <a:cubicBezTo>
                    <a:pt x="22" y="18"/>
                    <a:pt x="22" y="17"/>
                    <a:pt x="21" y="16"/>
                  </a:cubicBezTo>
                  <a:cubicBezTo>
                    <a:pt x="20" y="14"/>
                    <a:pt x="19" y="11"/>
                    <a:pt x="17" y="10"/>
                  </a:cubicBezTo>
                  <a:cubicBezTo>
                    <a:pt x="16" y="10"/>
                    <a:pt x="16" y="11"/>
                    <a:pt x="16" y="12"/>
                  </a:cubicBezTo>
                  <a:cubicBezTo>
                    <a:pt x="16" y="12"/>
                    <a:pt x="16" y="12"/>
                    <a:pt x="16" y="13"/>
                  </a:cubicBezTo>
                  <a:cubicBezTo>
                    <a:pt x="17" y="13"/>
                    <a:pt x="17" y="13"/>
                    <a:pt x="17" y="14"/>
                  </a:cubicBezTo>
                  <a:cubicBezTo>
                    <a:pt x="17" y="15"/>
                    <a:pt x="17" y="15"/>
                    <a:pt x="17" y="16"/>
                  </a:cubicBezTo>
                  <a:cubicBezTo>
                    <a:pt x="17" y="16"/>
                    <a:pt x="17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6"/>
                    <a:pt x="16" y="15"/>
                  </a:cubicBezTo>
                  <a:cubicBezTo>
                    <a:pt x="16" y="15"/>
                    <a:pt x="15" y="15"/>
                    <a:pt x="15" y="15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4" y="15"/>
                    <a:pt x="13" y="14"/>
                    <a:pt x="13" y="14"/>
                  </a:cubicBezTo>
                  <a:cubicBezTo>
                    <a:pt x="13" y="14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4" y="12"/>
                    <a:pt x="14" y="12"/>
                    <a:pt x="15" y="11"/>
                  </a:cubicBezTo>
                  <a:cubicBezTo>
                    <a:pt x="15" y="11"/>
                    <a:pt x="15" y="10"/>
                    <a:pt x="15" y="10"/>
                  </a:cubicBezTo>
                  <a:cubicBezTo>
                    <a:pt x="15" y="10"/>
                    <a:pt x="15" y="9"/>
                    <a:pt x="15" y="9"/>
                  </a:cubicBezTo>
                  <a:cubicBezTo>
                    <a:pt x="15" y="8"/>
                    <a:pt x="14" y="8"/>
                    <a:pt x="13" y="7"/>
                  </a:cubicBezTo>
                  <a:cubicBezTo>
                    <a:pt x="12" y="7"/>
                    <a:pt x="11" y="6"/>
                    <a:pt x="9" y="7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5"/>
                    <a:pt x="11" y="5"/>
                    <a:pt x="12" y="4"/>
                  </a:cubicBezTo>
                  <a:cubicBezTo>
                    <a:pt x="12" y="4"/>
                    <a:pt x="13" y="4"/>
                    <a:pt x="13" y="3"/>
                  </a:cubicBezTo>
                  <a:cubicBezTo>
                    <a:pt x="13" y="2"/>
                    <a:pt x="12" y="1"/>
                    <a:pt x="12" y="0"/>
                  </a:cubicBezTo>
                  <a:cubicBezTo>
                    <a:pt x="11" y="0"/>
                    <a:pt x="10" y="1"/>
                    <a:pt x="9" y="1"/>
                  </a:cubicBezTo>
                  <a:cubicBezTo>
                    <a:pt x="8" y="1"/>
                    <a:pt x="7" y="2"/>
                    <a:pt x="5" y="3"/>
                  </a:cubicBezTo>
                  <a:cubicBezTo>
                    <a:pt x="3" y="4"/>
                    <a:pt x="2" y="6"/>
                    <a:pt x="1" y="9"/>
                  </a:cubicBezTo>
                  <a:cubicBezTo>
                    <a:pt x="1" y="10"/>
                    <a:pt x="0" y="11"/>
                    <a:pt x="0" y="12"/>
                  </a:cubicBezTo>
                  <a:cubicBezTo>
                    <a:pt x="0" y="13"/>
                    <a:pt x="1" y="14"/>
                    <a:pt x="1" y="15"/>
                  </a:cubicBezTo>
                  <a:cubicBezTo>
                    <a:pt x="2" y="20"/>
                    <a:pt x="4" y="24"/>
                    <a:pt x="7" y="27"/>
                  </a:cubicBezTo>
                  <a:cubicBezTo>
                    <a:pt x="10" y="30"/>
                    <a:pt x="13" y="32"/>
                    <a:pt x="16" y="33"/>
                  </a:cubicBezTo>
                  <a:cubicBezTo>
                    <a:pt x="21" y="37"/>
                    <a:pt x="27" y="38"/>
                    <a:pt x="32" y="39"/>
                  </a:cubicBezTo>
                  <a:cubicBezTo>
                    <a:pt x="33" y="39"/>
                    <a:pt x="34" y="39"/>
                    <a:pt x="35" y="39"/>
                  </a:cubicBezTo>
                  <a:cubicBezTo>
                    <a:pt x="36" y="39"/>
                    <a:pt x="37" y="39"/>
                    <a:pt x="38" y="39"/>
                  </a:cubicBezTo>
                  <a:cubicBezTo>
                    <a:pt x="39" y="39"/>
                    <a:pt x="40" y="38"/>
                    <a:pt x="40" y="3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3" y="36"/>
                    <a:pt x="43" y="36"/>
                    <a:pt x="43" y="36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3" y="34"/>
                    <a:pt x="43" y="34"/>
                    <a:pt x="43" y="34"/>
                  </a:cubicBezTo>
                  <a:cubicBezTo>
                    <a:pt x="43" y="34"/>
                    <a:pt x="43" y="34"/>
                    <a:pt x="43" y="34"/>
                  </a:cubicBezTo>
                  <a:lnTo>
                    <a:pt x="43" y="33"/>
                  </a:lnTo>
                  <a:close/>
                  <a:moveTo>
                    <a:pt x="12" y="11"/>
                  </a:move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1" y="11"/>
                    <a:pt x="11" y="11"/>
                    <a:pt x="12" y="1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" name="Freeform 40">
              <a:extLst>
                <a:ext uri="{FF2B5EF4-FFF2-40B4-BE49-F238E27FC236}">
                  <a16:creationId xmlns="" xmlns:a16="http://schemas.microsoft.com/office/drawing/2014/main" id="{9C240BDC-C7F6-4D41-897A-7AB044B0DEA2}"/>
                </a:ext>
              </a:extLst>
            </p:cNvPr>
            <p:cNvSpPr/>
            <p:nvPr/>
          </p:nvSpPr>
          <p:spPr bwMode="auto">
            <a:xfrm>
              <a:off x="6613526" y="2957513"/>
              <a:ext cx="0" cy="3175"/>
            </a:xfrm>
            <a:custGeom>
              <a:avLst/>
              <a:gdLst>
                <a:gd name="T0" fmla="*/ 1 h 1"/>
                <a:gd name="T1" fmla="*/ 1 h 1"/>
                <a:gd name="T2" fmla="*/ 0 h 1"/>
                <a:gd name="T3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" name="Freeform 41">
              <a:extLst>
                <a:ext uri="{FF2B5EF4-FFF2-40B4-BE49-F238E27FC236}">
                  <a16:creationId xmlns="" xmlns:a16="http://schemas.microsoft.com/office/drawing/2014/main" id="{E4C5B24D-1BFB-42AC-BC25-0F22633486D1}"/>
                </a:ext>
              </a:extLst>
            </p:cNvPr>
            <p:cNvSpPr/>
            <p:nvPr/>
          </p:nvSpPr>
          <p:spPr bwMode="auto">
            <a:xfrm>
              <a:off x="6613526" y="29606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" name="Freeform 42">
              <a:extLst>
                <a:ext uri="{FF2B5EF4-FFF2-40B4-BE49-F238E27FC236}">
                  <a16:creationId xmlns="" xmlns:a16="http://schemas.microsoft.com/office/drawing/2014/main" id="{4FFCF3ED-9278-42E2-B636-64816F692F48}"/>
                </a:ext>
              </a:extLst>
            </p:cNvPr>
            <p:cNvSpPr/>
            <p:nvPr/>
          </p:nvSpPr>
          <p:spPr bwMode="auto">
            <a:xfrm>
              <a:off x="6616701" y="29606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" name="Freeform 43">
              <a:extLst>
                <a:ext uri="{FF2B5EF4-FFF2-40B4-BE49-F238E27FC236}">
                  <a16:creationId xmlns="" xmlns:a16="http://schemas.microsoft.com/office/drawing/2014/main" id="{3A8A10DA-7299-42E9-BF5C-4E27C138A3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03988" y="2938463"/>
              <a:ext cx="150813" cy="153988"/>
            </a:xfrm>
            <a:custGeom>
              <a:avLst/>
              <a:gdLst>
                <a:gd name="T0" fmla="*/ 32 w 40"/>
                <a:gd name="T1" fmla="*/ 31 h 41"/>
                <a:gd name="T2" fmla="*/ 32 w 40"/>
                <a:gd name="T3" fmla="*/ 31 h 41"/>
                <a:gd name="T4" fmla="*/ 12 w 40"/>
                <a:gd name="T5" fmla="*/ 39 h 41"/>
                <a:gd name="T6" fmla="*/ 6 w 40"/>
                <a:gd name="T7" fmla="*/ 30 h 41"/>
                <a:gd name="T8" fmla="*/ 9 w 40"/>
                <a:gd name="T9" fmla="*/ 26 h 41"/>
                <a:gd name="T10" fmla="*/ 3 w 40"/>
                <a:gd name="T11" fmla="*/ 39 h 41"/>
                <a:gd name="T12" fmla="*/ 26 w 40"/>
                <a:gd name="T13" fmla="*/ 35 h 41"/>
                <a:gd name="T14" fmla="*/ 36 w 40"/>
                <a:gd name="T15" fmla="*/ 23 h 41"/>
                <a:gd name="T16" fmla="*/ 39 w 40"/>
                <a:gd name="T17" fmla="*/ 10 h 41"/>
                <a:gd name="T18" fmla="*/ 38 w 40"/>
                <a:gd name="T19" fmla="*/ 10 h 41"/>
                <a:gd name="T20" fmla="*/ 37 w 40"/>
                <a:gd name="T21" fmla="*/ 15 h 41"/>
                <a:gd name="T22" fmla="*/ 27 w 40"/>
                <a:gd name="T23" fmla="*/ 32 h 41"/>
                <a:gd name="T24" fmla="*/ 19 w 40"/>
                <a:gd name="T25" fmla="*/ 35 h 41"/>
                <a:gd name="T26" fmla="*/ 37 w 40"/>
                <a:gd name="T27" fmla="*/ 16 h 41"/>
                <a:gd name="T28" fmla="*/ 36 w 40"/>
                <a:gd name="T29" fmla="*/ 5 h 41"/>
                <a:gd name="T30" fmla="*/ 34 w 40"/>
                <a:gd name="T31" fmla="*/ 3 h 41"/>
                <a:gd name="T32" fmla="*/ 30 w 40"/>
                <a:gd name="T33" fmla="*/ 3 h 41"/>
                <a:gd name="T34" fmla="*/ 30 w 40"/>
                <a:gd name="T35" fmla="*/ 6 h 41"/>
                <a:gd name="T36" fmla="*/ 30 w 40"/>
                <a:gd name="T37" fmla="*/ 8 h 41"/>
                <a:gd name="T38" fmla="*/ 30 w 40"/>
                <a:gd name="T39" fmla="*/ 6 h 41"/>
                <a:gd name="T40" fmla="*/ 25 w 40"/>
                <a:gd name="T41" fmla="*/ 7 h 41"/>
                <a:gd name="T42" fmla="*/ 26 w 40"/>
                <a:gd name="T43" fmla="*/ 3 h 41"/>
                <a:gd name="T44" fmla="*/ 20 w 40"/>
                <a:gd name="T45" fmla="*/ 4 h 41"/>
                <a:gd name="T46" fmla="*/ 15 w 40"/>
                <a:gd name="T47" fmla="*/ 10 h 41"/>
                <a:gd name="T48" fmla="*/ 15 w 40"/>
                <a:gd name="T49" fmla="*/ 11 h 41"/>
                <a:gd name="T50" fmla="*/ 14 w 40"/>
                <a:gd name="T51" fmla="*/ 13 h 41"/>
                <a:gd name="T52" fmla="*/ 10 w 40"/>
                <a:gd name="T53" fmla="*/ 20 h 41"/>
                <a:gd name="T54" fmla="*/ 0 w 40"/>
                <a:gd name="T55" fmla="*/ 41 h 41"/>
                <a:gd name="T56" fmla="*/ 26 w 40"/>
                <a:gd name="T57" fmla="*/ 36 h 41"/>
                <a:gd name="T58" fmla="*/ 18 w 40"/>
                <a:gd name="T59" fmla="*/ 36 h 41"/>
                <a:gd name="T60" fmla="*/ 25 w 40"/>
                <a:gd name="T61" fmla="*/ 24 h 41"/>
                <a:gd name="T62" fmla="*/ 24 w 40"/>
                <a:gd name="T63" fmla="*/ 24 h 41"/>
                <a:gd name="T64" fmla="*/ 28 w 40"/>
                <a:gd name="T65" fmla="*/ 19 h 41"/>
                <a:gd name="T66" fmla="*/ 29 w 40"/>
                <a:gd name="T67" fmla="*/ 15 h 41"/>
                <a:gd name="T68" fmla="*/ 25 w 40"/>
                <a:gd name="T69" fmla="*/ 2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0" h="41">
                  <a:moveTo>
                    <a:pt x="26" y="36"/>
                  </a:moveTo>
                  <a:cubicBezTo>
                    <a:pt x="28" y="35"/>
                    <a:pt x="30" y="33"/>
                    <a:pt x="32" y="31"/>
                  </a:cubicBezTo>
                  <a:cubicBezTo>
                    <a:pt x="34" y="29"/>
                    <a:pt x="36" y="27"/>
                    <a:pt x="37" y="24"/>
                  </a:cubicBezTo>
                  <a:cubicBezTo>
                    <a:pt x="36" y="27"/>
                    <a:pt x="34" y="29"/>
                    <a:pt x="32" y="31"/>
                  </a:cubicBezTo>
                  <a:cubicBezTo>
                    <a:pt x="30" y="33"/>
                    <a:pt x="28" y="34"/>
                    <a:pt x="26" y="35"/>
                  </a:cubicBezTo>
                  <a:cubicBezTo>
                    <a:pt x="21" y="38"/>
                    <a:pt x="17" y="39"/>
                    <a:pt x="12" y="39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9" y="26"/>
                    <a:pt x="9" y="26"/>
                  </a:cubicBezTo>
                  <a:cubicBezTo>
                    <a:pt x="8" y="27"/>
                    <a:pt x="8" y="29"/>
                    <a:pt x="7" y="31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7" y="37"/>
                    <a:pt x="21" y="37"/>
                    <a:pt x="26" y="35"/>
                  </a:cubicBezTo>
                  <a:cubicBezTo>
                    <a:pt x="28" y="34"/>
                    <a:pt x="30" y="32"/>
                    <a:pt x="32" y="30"/>
                  </a:cubicBezTo>
                  <a:cubicBezTo>
                    <a:pt x="34" y="28"/>
                    <a:pt x="36" y="26"/>
                    <a:pt x="36" y="23"/>
                  </a:cubicBezTo>
                  <a:cubicBezTo>
                    <a:pt x="38" y="24"/>
                    <a:pt x="38" y="24"/>
                    <a:pt x="38" y="24"/>
                  </a:cubicBezTo>
                  <a:cubicBezTo>
                    <a:pt x="40" y="19"/>
                    <a:pt x="40" y="14"/>
                    <a:pt x="39" y="10"/>
                  </a:cubicBezTo>
                  <a:cubicBezTo>
                    <a:pt x="39" y="8"/>
                    <a:pt x="38" y="6"/>
                    <a:pt x="37" y="5"/>
                  </a:cubicBezTo>
                  <a:cubicBezTo>
                    <a:pt x="37" y="7"/>
                    <a:pt x="37" y="9"/>
                    <a:pt x="38" y="10"/>
                  </a:cubicBezTo>
                  <a:cubicBezTo>
                    <a:pt x="38" y="11"/>
                    <a:pt x="37" y="12"/>
                    <a:pt x="37" y="13"/>
                  </a:cubicBezTo>
                  <a:cubicBezTo>
                    <a:pt x="37" y="13"/>
                    <a:pt x="37" y="14"/>
                    <a:pt x="37" y="15"/>
                  </a:cubicBezTo>
                  <a:cubicBezTo>
                    <a:pt x="37" y="18"/>
                    <a:pt x="36" y="22"/>
                    <a:pt x="34" y="25"/>
                  </a:cubicBezTo>
                  <a:cubicBezTo>
                    <a:pt x="32" y="28"/>
                    <a:pt x="30" y="31"/>
                    <a:pt x="27" y="32"/>
                  </a:cubicBezTo>
                  <a:cubicBezTo>
                    <a:pt x="24" y="34"/>
                    <a:pt x="22" y="35"/>
                    <a:pt x="19" y="35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24" y="34"/>
                    <a:pt x="29" y="31"/>
                    <a:pt x="32" y="27"/>
                  </a:cubicBezTo>
                  <a:cubicBezTo>
                    <a:pt x="35" y="24"/>
                    <a:pt x="36" y="20"/>
                    <a:pt x="37" y="16"/>
                  </a:cubicBezTo>
                  <a:cubicBezTo>
                    <a:pt x="37" y="14"/>
                    <a:pt x="37" y="12"/>
                    <a:pt x="37" y="11"/>
                  </a:cubicBezTo>
                  <a:cubicBezTo>
                    <a:pt x="37" y="9"/>
                    <a:pt x="37" y="7"/>
                    <a:pt x="36" y="5"/>
                  </a:cubicBezTo>
                  <a:cubicBezTo>
                    <a:pt x="36" y="5"/>
                    <a:pt x="36" y="4"/>
                    <a:pt x="36" y="4"/>
                  </a:cubicBezTo>
                  <a:cubicBezTo>
                    <a:pt x="35" y="3"/>
                    <a:pt x="35" y="3"/>
                    <a:pt x="34" y="3"/>
                  </a:cubicBezTo>
                  <a:cubicBezTo>
                    <a:pt x="33" y="2"/>
                    <a:pt x="32" y="2"/>
                    <a:pt x="32" y="2"/>
                  </a:cubicBezTo>
                  <a:cubicBezTo>
                    <a:pt x="31" y="2"/>
                    <a:pt x="30" y="2"/>
                    <a:pt x="30" y="3"/>
                  </a:cubicBezTo>
                  <a:cubicBezTo>
                    <a:pt x="30" y="3"/>
                    <a:pt x="30" y="4"/>
                    <a:pt x="30" y="4"/>
                  </a:cubicBezTo>
                  <a:cubicBezTo>
                    <a:pt x="30" y="5"/>
                    <a:pt x="30" y="5"/>
                    <a:pt x="30" y="6"/>
                  </a:cubicBezTo>
                  <a:cubicBezTo>
                    <a:pt x="30" y="7"/>
                    <a:pt x="31" y="8"/>
                    <a:pt x="31" y="8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30" y="7"/>
                    <a:pt x="30" y="7"/>
                    <a:pt x="30" y="6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8" y="6"/>
                    <a:pt x="26" y="6"/>
                    <a:pt x="25" y="7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6" y="4"/>
                    <a:pt x="27" y="3"/>
                    <a:pt x="26" y="3"/>
                  </a:cubicBezTo>
                  <a:cubicBezTo>
                    <a:pt x="26" y="2"/>
                    <a:pt x="24" y="1"/>
                    <a:pt x="24" y="0"/>
                  </a:cubicBezTo>
                  <a:cubicBezTo>
                    <a:pt x="23" y="2"/>
                    <a:pt x="22" y="3"/>
                    <a:pt x="20" y="4"/>
                  </a:cubicBezTo>
                  <a:cubicBezTo>
                    <a:pt x="19" y="5"/>
                    <a:pt x="18" y="6"/>
                    <a:pt x="17" y="7"/>
                  </a:cubicBezTo>
                  <a:cubicBezTo>
                    <a:pt x="17" y="8"/>
                    <a:pt x="16" y="9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5" y="10"/>
                    <a:pt x="15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7" y="39"/>
                    <a:pt x="22" y="38"/>
                    <a:pt x="26" y="36"/>
                  </a:cubicBezTo>
                  <a:close/>
                  <a:moveTo>
                    <a:pt x="18" y="36"/>
                  </a:moveTo>
                  <a:cubicBezTo>
                    <a:pt x="18" y="36"/>
                    <a:pt x="18" y="36"/>
                    <a:pt x="18" y="36"/>
                  </a:cubicBezTo>
                  <a:cubicBezTo>
                    <a:pt x="18" y="36"/>
                    <a:pt x="18" y="36"/>
                    <a:pt x="18" y="36"/>
                  </a:cubicBezTo>
                  <a:close/>
                  <a:moveTo>
                    <a:pt x="25" y="24"/>
                  </a:moveTo>
                  <a:cubicBezTo>
                    <a:pt x="24" y="24"/>
                    <a:pt x="24" y="24"/>
                    <a:pt x="24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6" y="22"/>
                    <a:pt x="27" y="21"/>
                    <a:pt x="28" y="19"/>
                  </a:cubicBezTo>
                  <a:cubicBezTo>
                    <a:pt x="28" y="18"/>
                    <a:pt x="29" y="17"/>
                    <a:pt x="29" y="15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9" y="16"/>
                    <a:pt x="29" y="18"/>
                    <a:pt x="28" y="19"/>
                  </a:cubicBezTo>
                  <a:cubicBezTo>
                    <a:pt x="27" y="21"/>
                    <a:pt x="26" y="23"/>
                    <a:pt x="25" y="2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" name="Freeform 44">
              <a:extLst>
                <a:ext uri="{FF2B5EF4-FFF2-40B4-BE49-F238E27FC236}">
                  <a16:creationId xmlns="" xmlns:a16="http://schemas.microsoft.com/office/drawing/2014/main" id="{1D5320AD-EAE8-4CAE-8C0E-8F6044228FE0}"/>
                </a:ext>
              </a:extLst>
            </p:cNvPr>
            <p:cNvSpPr/>
            <p:nvPr/>
          </p:nvSpPr>
          <p:spPr bwMode="auto">
            <a:xfrm>
              <a:off x="6613526" y="29575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Freeform 45">
              <a:extLst>
                <a:ext uri="{FF2B5EF4-FFF2-40B4-BE49-F238E27FC236}">
                  <a16:creationId xmlns="" xmlns:a16="http://schemas.microsoft.com/office/drawing/2014/main" id="{2397C813-7A8E-4CB8-9BF2-6C5D56ECDAC6}"/>
                </a:ext>
              </a:extLst>
            </p:cNvPr>
            <p:cNvSpPr/>
            <p:nvPr/>
          </p:nvSpPr>
          <p:spPr bwMode="auto">
            <a:xfrm>
              <a:off x="6613526" y="2960688"/>
              <a:ext cx="3175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Freeform 46">
              <a:extLst>
                <a:ext uri="{FF2B5EF4-FFF2-40B4-BE49-F238E27FC236}">
                  <a16:creationId xmlns="" xmlns:a16="http://schemas.microsoft.com/office/drawing/2014/main" id="{460BB791-8DD2-4D3B-980A-8A03AC2E9BE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99038" y="1544638"/>
              <a:ext cx="2201863" cy="3138488"/>
            </a:xfrm>
            <a:custGeom>
              <a:avLst/>
              <a:gdLst>
                <a:gd name="T0" fmla="*/ 329 w 585"/>
                <a:gd name="T1" fmla="*/ 617 h 835"/>
                <a:gd name="T2" fmla="*/ 393 w 585"/>
                <a:gd name="T3" fmla="*/ 406 h 835"/>
                <a:gd name="T4" fmla="*/ 334 w 585"/>
                <a:gd name="T5" fmla="*/ 317 h 835"/>
                <a:gd name="T6" fmla="*/ 383 w 585"/>
                <a:gd name="T7" fmla="*/ 401 h 835"/>
                <a:gd name="T8" fmla="*/ 359 w 585"/>
                <a:gd name="T9" fmla="*/ 523 h 835"/>
                <a:gd name="T10" fmla="*/ 535 w 585"/>
                <a:gd name="T11" fmla="*/ 440 h 835"/>
                <a:gd name="T12" fmla="*/ 406 w 585"/>
                <a:gd name="T13" fmla="*/ 544 h 835"/>
                <a:gd name="T14" fmla="*/ 404 w 585"/>
                <a:gd name="T15" fmla="*/ 430 h 835"/>
                <a:gd name="T16" fmla="*/ 385 w 585"/>
                <a:gd name="T17" fmla="*/ 393 h 835"/>
                <a:gd name="T18" fmla="*/ 408 w 585"/>
                <a:gd name="T19" fmla="*/ 429 h 835"/>
                <a:gd name="T20" fmla="*/ 406 w 585"/>
                <a:gd name="T21" fmla="*/ 570 h 835"/>
                <a:gd name="T22" fmla="*/ 413 w 585"/>
                <a:gd name="T23" fmla="*/ 536 h 835"/>
                <a:gd name="T24" fmla="*/ 407 w 585"/>
                <a:gd name="T25" fmla="*/ 431 h 835"/>
                <a:gd name="T26" fmla="*/ 363 w 585"/>
                <a:gd name="T27" fmla="*/ 361 h 835"/>
                <a:gd name="T28" fmla="*/ 289 w 585"/>
                <a:gd name="T29" fmla="*/ 345 h 835"/>
                <a:gd name="T30" fmla="*/ 217 w 585"/>
                <a:gd name="T31" fmla="*/ 366 h 835"/>
                <a:gd name="T32" fmla="*/ 206 w 585"/>
                <a:gd name="T33" fmla="*/ 480 h 835"/>
                <a:gd name="T34" fmla="*/ 40 w 585"/>
                <a:gd name="T35" fmla="*/ 170 h 835"/>
                <a:gd name="T36" fmla="*/ 157 w 585"/>
                <a:gd name="T37" fmla="*/ 545 h 835"/>
                <a:gd name="T38" fmla="*/ 185 w 585"/>
                <a:gd name="T39" fmla="*/ 719 h 835"/>
                <a:gd name="T40" fmla="*/ 249 w 585"/>
                <a:gd name="T41" fmla="*/ 831 h 835"/>
                <a:gd name="T42" fmla="*/ 245 w 585"/>
                <a:gd name="T43" fmla="*/ 829 h 835"/>
                <a:gd name="T44" fmla="*/ 224 w 585"/>
                <a:gd name="T45" fmla="*/ 805 h 835"/>
                <a:gd name="T46" fmla="*/ 360 w 585"/>
                <a:gd name="T47" fmla="*/ 812 h 835"/>
                <a:gd name="T48" fmla="*/ 382 w 585"/>
                <a:gd name="T49" fmla="*/ 767 h 835"/>
                <a:gd name="T50" fmla="*/ 375 w 585"/>
                <a:gd name="T51" fmla="*/ 779 h 835"/>
                <a:gd name="T52" fmla="*/ 354 w 585"/>
                <a:gd name="T53" fmla="*/ 801 h 835"/>
                <a:gd name="T54" fmla="*/ 358 w 585"/>
                <a:gd name="T55" fmla="*/ 789 h 835"/>
                <a:gd name="T56" fmla="*/ 180 w 585"/>
                <a:gd name="T57" fmla="*/ 750 h 835"/>
                <a:gd name="T58" fmla="*/ 296 w 585"/>
                <a:gd name="T59" fmla="*/ 716 h 835"/>
                <a:gd name="T60" fmla="*/ 397 w 585"/>
                <a:gd name="T61" fmla="*/ 709 h 835"/>
                <a:gd name="T62" fmla="*/ 362 w 585"/>
                <a:gd name="T63" fmla="*/ 675 h 835"/>
                <a:gd name="T64" fmla="*/ 414 w 585"/>
                <a:gd name="T65" fmla="*/ 634 h 835"/>
                <a:gd name="T66" fmla="*/ 397 w 585"/>
                <a:gd name="T67" fmla="*/ 658 h 835"/>
                <a:gd name="T68" fmla="*/ 405 w 585"/>
                <a:gd name="T69" fmla="*/ 620 h 835"/>
                <a:gd name="T70" fmla="*/ 416 w 585"/>
                <a:gd name="T71" fmla="*/ 599 h 835"/>
                <a:gd name="T72" fmla="*/ 256 w 585"/>
                <a:gd name="T73" fmla="*/ 820 h 835"/>
                <a:gd name="T74" fmla="*/ 228 w 585"/>
                <a:gd name="T75" fmla="*/ 811 h 835"/>
                <a:gd name="T76" fmla="*/ 185 w 585"/>
                <a:gd name="T77" fmla="*/ 718 h 835"/>
                <a:gd name="T78" fmla="*/ 225 w 585"/>
                <a:gd name="T79" fmla="*/ 376 h 835"/>
                <a:gd name="T80" fmla="*/ 270 w 585"/>
                <a:gd name="T81" fmla="*/ 353 h 835"/>
                <a:gd name="T82" fmla="*/ 358 w 585"/>
                <a:gd name="T83" fmla="*/ 348 h 835"/>
                <a:gd name="T84" fmla="*/ 446 w 585"/>
                <a:gd name="T85" fmla="*/ 390 h 835"/>
                <a:gd name="T86" fmla="*/ 407 w 585"/>
                <a:gd name="T87" fmla="*/ 418 h 835"/>
                <a:gd name="T88" fmla="*/ 355 w 585"/>
                <a:gd name="T89" fmla="*/ 374 h 835"/>
                <a:gd name="T90" fmla="*/ 332 w 585"/>
                <a:gd name="T91" fmla="*/ 354 h 835"/>
                <a:gd name="T92" fmla="*/ 242 w 585"/>
                <a:gd name="T93" fmla="*/ 333 h 835"/>
                <a:gd name="T94" fmla="*/ 139 w 585"/>
                <a:gd name="T95" fmla="*/ 387 h 835"/>
                <a:gd name="T96" fmla="*/ 182 w 585"/>
                <a:gd name="T97" fmla="*/ 623 h 835"/>
                <a:gd name="T98" fmla="*/ 372 w 585"/>
                <a:gd name="T99" fmla="*/ 434 h 835"/>
                <a:gd name="T100" fmla="*/ 255 w 585"/>
                <a:gd name="T101" fmla="*/ 373 h 835"/>
                <a:gd name="T102" fmla="*/ 374 w 585"/>
                <a:gd name="T103" fmla="*/ 423 h 835"/>
                <a:gd name="T104" fmla="*/ 235 w 585"/>
                <a:gd name="T105" fmla="*/ 391 h 835"/>
                <a:gd name="T106" fmla="*/ 368 w 585"/>
                <a:gd name="T107" fmla="*/ 468 h 835"/>
                <a:gd name="T108" fmla="*/ 263 w 585"/>
                <a:gd name="T109" fmla="*/ 358 h 835"/>
                <a:gd name="T110" fmla="*/ 343 w 585"/>
                <a:gd name="T111" fmla="*/ 372 h 835"/>
                <a:gd name="T112" fmla="*/ 339 w 585"/>
                <a:gd name="T113" fmla="*/ 361 h 835"/>
                <a:gd name="T114" fmla="*/ 240 w 585"/>
                <a:gd name="T115" fmla="*/ 513 h 835"/>
                <a:gd name="T116" fmla="*/ 185 w 585"/>
                <a:gd name="T117" fmla="*/ 382 h 835"/>
                <a:gd name="T118" fmla="*/ 287 w 585"/>
                <a:gd name="T119" fmla="*/ 300 h 835"/>
                <a:gd name="T120" fmla="*/ 336 w 585"/>
                <a:gd name="T121" fmla="*/ 336 h 835"/>
                <a:gd name="T122" fmla="*/ 382 w 585"/>
                <a:gd name="T123" fmla="*/ 404 h 835"/>
                <a:gd name="T124" fmla="*/ 333 w 585"/>
                <a:gd name="T125" fmla="*/ 593 h 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85" h="835">
                  <a:moveTo>
                    <a:pt x="542" y="139"/>
                  </a:moveTo>
                  <a:cubicBezTo>
                    <a:pt x="526" y="111"/>
                    <a:pt x="507" y="89"/>
                    <a:pt x="486" y="71"/>
                  </a:cubicBezTo>
                  <a:cubicBezTo>
                    <a:pt x="466" y="53"/>
                    <a:pt x="445" y="39"/>
                    <a:pt x="425" y="29"/>
                  </a:cubicBezTo>
                  <a:cubicBezTo>
                    <a:pt x="460" y="48"/>
                    <a:pt x="492" y="74"/>
                    <a:pt x="517" y="106"/>
                  </a:cubicBezTo>
                  <a:cubicBezTo>
                    <a:pt x="542" y="138"/>
                    <a:pt x="561" y="175"/>
                    <a:pt x="571" y="215"/>
                  </a:cubicBezTo>
                  <a:cubicBezTo>
                    <a:pt x="581" y="255"/>
                    <a:pt x="583" y="297"/>
                    <a:pt x="575" y="338"/>
                  </a:cubicBezTo>
                  <a:cubicBezTo>
                    <a:pt x="568" y="378"/>
                    <a:pt x="552" y="418"/>
                    <a:pt x="528" y="452"/>
                  </a:cubicBezTo>
                  <a:cubicBezTo>
                    <a:pt x="504" y="486"/>
                    <a:pt x="472" y="515"/>
                    <a:pt x="436" y="536"/>
                  </a:cubicBezTo>
                  <a:cubicBezTo>
                    <a:pt x="432" y="539"/>
                    <a:pt x="427" y="541"/>
                    <a:pt x="422" y="544"/>
                  </a:cubicBezTo>
                  <a:cubicBezTo>
                    <a:pt x="419" y="545"/>
                    <a:pt x="419" y="545"/>
                    <a:pt x="419" y="545"/>
                  </a:cubicBezTo>
                  <a:cubicBezTo>
                    <a:pt x="416" y="547"/>
                    <a:pt x="416" y="547"/>
                    <a:pt x="416" y="547"/>
                  </a:cubicBezTo>
                  <a:cubicBezTo>
                    <a:pt x="414" y="548"/>
                    <a:pt x="414" y="548"/>
                    <a:pt x="414" y="548"/>
                  </a:cubicBezTo>
                  <a:cubicBezTo>
                    <a:pt x="414" y="549"/>
                    <a:pt x="414" y="549"/>
                    <a:pt x="414" y="549"/>
                  </a:cubicBezTo>
                  <a:cubicBezTo>
                    <a:pt x="414" y="580"/>
                    <a:pt x="414" y="580"/>
                    <a:pt x="414" y="580"/>
                  </a:cubicBezTo>
                  <a:cubicBezTo>
                    <a:pt x="414" y="595"/>
                    <a:pt x="414" y="595"/>
                    <a:pt x="414" y="595"/>
                  </a:cubicBezTo>
                  <a:cubicBezTo>
                    <a:pt x="414" y="599"/>
                    <a:pt x="414" y="599"/>
                    <a:pt x="414" y="599"/>
                  </a:cubicBezTo>
                  <a:cubicBezTo>
                    <a:pt x="414" y="600"/>
                    <a:pt x="414" y="600"/>
                    <a:pt x="414" y="600"/>
                  </a:cubicBezTo>
                  <a:cubicBezTo>
                    <a:pt x="414" y="600"/>
                    <a:pt x="414" y="601"/>
                    <a:pt x="414" y="601"/>
                  </a:cubicBezTo>
                  <a:cubicBezTo>
                    <a:pt x="414" y="602"/>
                    <a:pt x="414" y="603"/>
                    <a:pt x="414" y="604"/>
                  </a:cubicBezTo>
                  <a:cubicBezTo>
                    <a:pt x="413" y="607"/>
                    <a:pt x="412" y="610"/>
                    <a:pt x="410" y="613"/>
                  </a:cubicBezTo>
                  <a:cubicBezTo>
                    <a:pt x="406" y="618"/>
                    <a:pt x="400" y="621"/>
                    <a:pt x="393" y="621"/>
                  </a:cubicBezTo>
                  <a:cubicBezTo>
                    <a:pt x="377" y="621"/>
                    <a:pt x="377" y="621"/>
                    <a:pt x="377" y="621"/>
                  </a:cubicBezTo>
                  <a:cubicBezTo>
                    <a:pt x="346" y="621"/>
                    <a:pt x="346" y="621"/>
                    <a:pt x="346" y="621"/>
                  </a:cubicBezTo>
                  <a:cubicBezTo>
                    <a:pt x="336" y="621"/>
                    <a:pt x="336" y="621"/>
                    <a:pt x="336" y="621"/>
                  </a:cubicBezTo>
                  <a:cubicBezTo>
                    <a:pt x="330" y="621"/>
                    <a:pt x="330" y="621"/>
                    <a:pt x="330" y="621"/>
                  </a:cubicBezTo>
                  <a:cubicBezTo>
                    <a:pt x="328" y="621"/>
                    <a:pt x="328" y="621"/>
                    <a:pt x="328" y="621"/>
                  </a:cubicBezTo>
                  <a:cubicBezTo>
                    <a:pt x="328" y="621"/>
                    <a:pt x="328" y="621"/>
                    <a:pt x="328" y="621"/>
                  </a:cubicBezTo>
                  <a:cubicBezTo>
                    <a:pt x="328" y="621"/>
                    <a:pt x="328" y="621"/>
                    <a:pt x="328" y="621"/>
                  </a:cubicBezTo>
                  <a:cubicBezTo>
                    <a:pt x="328" y="620"/>
                    <a:pt x="328" y="620"/>
                    <a:pt x="328" y="620"/>
                  </a:cubicBezTo>
                  <a:cubicBezTo>
                    <a:pt x="329" y="617"/>
                    <a:pt x="329" y="617"/>
                    <a:pt x="329" y="617"/>
                  </a:cubicBezTo>
                  <a:cubicBezTo>
                    <a:pt x="332" y="606"/>
                    <a:pt x="332" y="606"/>
                    <a:pt x="332" y="606"/>
                  </a:cubicBezTo>
                  <a:cubicBezTo>
                    <a:pt x="334" y="598"/>
                    <a:pt x="334" y="598"/>
                    <a:pt x="334" y="598"/>
                  </a:cubicBezTo>
                  <a:cubicBezTo>
                    <a:pt x="340" y="578"/>
                    <a:pt x="346" y="558"/>
                    <a:pt x="353" y="539"/>
                  </a:cubicBezTo>
                  <a:cubicBezTo>
                    <a:pt x="360" y="519"/>
                    <a:pt x="367" y="499"/>
                    <a:pt x="374" y="480"/>
                  </a:cubicBezTo>
                  <a:cubicBezTo>
                    <a:pt x="378" y="470"/>
                    <a:pt x="382" y="460"/>
                    <a:pt x="386" y="451"/>
                  </a:cubicBezTo>
                  <a:cubicBezTo>
                    <a:pt x="388" y="446"/>
                    <a:pt x="390" y="441"/>
                    <a:pt x="392" y="437"/>
                  </a:cubicBezTo>
                  <a:cubicBezTo>
                    <a:pt x="395" y="429"/>
                    <a:pt x="395" y="429"/>
                    <a:pt x="395" y="429"/>
                  </a:cubicBezTo>
                  <a:cubicBezTo>
                    <a:pt x="397" y="425"/>
                    <a:pt x="397" y="425"/>
                    <a:pt x="397" y="425"/>
                  </a:cubicBezTo>
                  <a:cubicBezTo>
                    <a:pt x="398" y="423"/>
                    <a:pt x="399" y="421"/>
                    <a:pt x="400" y="420"/>
                  </a:cubicBezTo>
                  <a:cubicBezTo>
                    <a:pt x="404" y="420"/>
                    <a:pt x="404" y="420"/>
                    <a:pt x="404" y="420"/>
                  </a:cubicBezTo>
                  <a:cubicBezTo>
                    <a:pt x="405" y="420"/>
                    <a:pt x="405" y="420"/>
                    <a:pt x="406" y="420"/>
                  </a:cubicBezTo>
                  <a:cubicBezTo>
                    <a:pt x="407" y="420"/>
                    <a:pt x="407" y="420"/>
                    <a:pt x="407" y="420"/>
                  </a:cubicBezTo>
                  <a:cubicBezTo>
                    <a:pt x="408" y="420"/>
                    <a:pt x="408" y="420"/>
                    <a:pt x="408" y="420"/>
                  </a:cubicBezTo>
                  <a:cubicBezTo>
                    <a:pt x="410" y="420"/>
                    <a:pt x="411" y="420"/>
                    <a:pt x="413" y="420"/>
                  </a:cubicBezTo>
                  <a:cubicBezTo>
                    <a:pt x="417" y="420"/>
                    <a:pt x="420" y="419"/>
                    <a:pt x="423" y="418"/>
                  </a:cubicBezTo>
                  <a:cubicBezTo>
                    <a:pt x="430" y="416"/>
                    <a:pt x="435" y="413"/>
                    <a:pt x="440" y="408"/>
                  </a:cubicBezTo>
                  <a:cubicBezTo>
                    <a:pt x="442" y="406"/>
                    <a:pt x="444" y="403"/>
                    <a:pt x="445" y="400"/>
                  </a:cubicBezTo>
                  <a:cubicBezTo>
                    <a:pt x="446" y="397"/>
                    <a:pt x="447" y="394"/>
                    <a:pt x="448" y="390"/>
                  </a:cubicBezTo>
                  <a:cubicBezTo>
                    <a:pt x="449" y="384"/>
                    <a:pt x="448" y="377"/>
                    <a:pt x="445" y="371"/>
                  </a:cubicBezTo>
                  <a:cubicBezTo>
                    <a:pt x="443" y="365"/>
                    <a:pt x="438" y="360"/>
                    <a:pt x="432" y="359"/>
                  </a:cubicBezTo>
                  <a:cubicBezTo>
                    <a:pt x="431" y="359"/>
                    <a:pt x="430" y="359"/>
                    <a:pt x="428" y="359"/>
                  </a:cubicBezTo>
                  <a:cubicBezTo>
                    <a:pt x="427" y="359"/>
                    <a:pt x="425" y="360"/>
                    <a:pt x="424" y="361"/>
                  </a:cubicBezTo>
                  <a:cubicBezTo>
                    <a:pt x="421" y="362"/>
                    <a:pt x="419" y="364"/>
                    <a:pt x="416" y="366"/>
                  </a:cubicBezTo>
                  <a:cubicBezTo>
                    <a:pt x="414" y="368"/>
                    <a:pt x="411" y="371"/>
                    <a:pt x="409" y="374"/>
                  </a:cubicBezTo>
                  <a:cubicBezTo>
                    <a:pt x="409" y="375"/>
                    <a:pt x="408" y="375"/>
                    <a:pt x="408" y="376"/>
                  </a:cubicBezTo>
                  <a:cubicBezTo>
                    <a:pt x="407" y="377"/>
                    <a:pt x="407" y="377"/>
                    <a:pt x="407" y="377"/>
                  </a:cubicBezTo>
                  <a:cubicBezTo>
                    <a:pt x="407" y="378"/>
                    <a:pt x="407" y="378"/>
                    <a:pt x="407" y="378"/>
                  </a:cubicBezTo>
                  <a:cubicBezTo>
                    <a:pt x="404" y="383"/>
                    <a:pt x="404" y="383"/>
                    <a:pt x="404" y="383"/>
                  </a:cubicBezTo>
                  <a:cubicBezTo>
                    <a:pt x="399" y="393"/>
                    <a:pt x="399" y="393"/>
                    <a:pt x="399" y="393"/>
                  </a:cubicBezTo>
                  <a:cubicBezTo>
                    <a:pt x="393" y="406"/>
                    <a:pt x="393" y="406"/>
                    <a:pt x="393" y="406"/>
                  </a:cubicBezTo>
                  <a:cubicBezTo>
                    <a:pt x="393" y="406"/>
                    <a:pt x="392" y="406"/>
                    <a:pt x="392" y="406"/>
                  </a:cubicBezTo>
                  <a:cubicBezTo>
                    <a:pt x="391" y="405"/>
                    <a:pt x="391" y="405"/>
                    <a:pt x="391" y="405"/>
                  </a:cubicBezTo>
                  <a:cubicBezTo>
                    <a:pt x="388" y="404"/>
                    <a:pt x="388" y="404"/>
                    <a:pt x="388" y="404"/>
                  </a:cubicBezTo>
                  <a:cubicBezTo>
                    <a:pt x="386" y="403"/>
                    <a:pt x="385" y="403"/>
                    <a:pt x="383" y="402"/>
                  </a:cubicBezTo>
                  <a:cubicBezTo>
                    <a:pt x="382" y="401"/>
                    <a:pt x="382" y="401"/>
                    <a:pt x="382" y="401"/>
                  </a:cubicBezTo>
                  <a:cubicBezTo>
                    <a:pt x="381" y="400"/>
                    <a:pt x="381" y="400"/>
                    <a:pt x="381" y="400"/>
                  </a:cubicBezTo>
                  <a:cubicBezTo>
                    <a:pt x="380" y="400"/>
                    <a:pt x="380" y="400"/>
                    <a:pt x="379" y="399"/>
                  </a:cubicBezTo>
                  <a:cubicBezTo>
                    <a:pt x="378" y="398"/>
                    <a:pt x="377" y="398"/>
                    <a:pt x="376" y="397"/>
                  </a:cubicBezTo>
                  <a:cubicBezTo>
                    <a:pt x="372" y="394"/>
                    <a:pt x="368" y="390"/>
                    <a:pt x="365" y="386"/>
                  </a:cubicBezTo>
                  <a:cubicBezTo>
                    <a:pt x="362" y="381"/>
                    <a:pt x="359" y="377"/>
                    <a:pt x="357" y="373"/>
                  </a:cubicBezTo>
                  <a:cubicBezTo>
                    <a:pt x="356" y="370"/>
                    <a:pt x="355" y="368"/>
                    <a:pt x="354" y="366"/>
                  </a:cubicBezTo>
                  <a:cubicBezTo>
                    <a:pt x="353" y="363"/>
                    <a:pt x="353" y="363"/>
                    <a:pt x="353" y="363"/>
                  </a:cubicBezTo>
                  <a:cubicBezTo>
                    <a:pt x="352" y="361"/>
                    <a:pt x="352" y="361"/>
                    <a:pt x="352" y="361"/>
                  </a:cubicBezTo>
                  <a:cubicBezTo>
                    <a:pt x="351" y="359"/>
                    <a:pt x="350" y="357"/>
                    <a:pt x="350" y="356"/>
                  </a:cubicBezTo>
                  <a:cubicBezTo>
                    <a:pt x="352" y="354"/>
                    <a:pt x="354" y="353"/>
                    <a:pt x="356" y="352"/>
                  </a:cubicBezTo>
                  <a:cubicBezTo>
                    <a:pt x="358" y="351"/>
                    <a:pt x="358" y="351"/>
                    <a:pt x="358" y="351"/>
                  </a:cubicBezTo>
                  <a:cubicBezTo>
                    <a:pt x="359" y="350"/>
                    <a:pt x="359" y="350"/>
                    <a:pt x="359" y="350"/>
                  </a:cubicBezTo>
                  <a:cubicBezTo>
                    <a:pt x="359" y="349"/>
                    <a:pt x="360" y="349"/>
                    <a:pt x="360" y="349"/>
                  </a:cubicBezTo>
                  <a:cubicBezTo>
                    <a:pt x="363" y="347"/>
                    <a:pt x="365" y="345"/>
                    <a:pt x="367" y="342"/>
                  </a:cubicBezTo>
                  <a:cubicBezTo>
                    <a:pt x="372" y="338"/>
                    <a:pt x="376" y="333"/>
                    <a:pt x="378" y="328"/>
                  </a:cubicBezTo>
                  <a:cubicBezTo>
                    <a:pt x="380" y="322"/>
                    <a:pt x="382" y="317"/>
                    <a:pt x="380" y="311"/>
                  </a:cubicBezTo>
                  <a:cubicBezTo>
                    <a:pt x="380" y="308"/>
                    <a:pt x="379" y="306"/>
                    <a:pt x="377" y="303"/>
                  </a:cubicBezTo>
                  <a:cubicBezTo>
                    <a:pt x="377" y="302"/>
                    <a:pt x="376" y="301"/>
                    <a:pt x="375" y="300"/>
                  </a:cubicBezTo>
                  <a:cubicBezTo>
                    <a:pt x="374" y="299"/>
                    <a:pt x="373" y="297"/>
                    <a:pt x="372" y="297"/>
                  </a:cubicBezTo>
                  <a:cubicBezTo>
                    <a:pt x="368" y="293"/>
                    <a:pt x="362" y="292"/>
                    <a:pt x="357" y="293"/>
                  </a:cubicBezTo>
                  <a:cubicBezTo>
                    <a:pt x="354" y="294"/>
                    <a:pt x="352" y="295"/>
                    <a:pt x="349" y="296"/>
                  </a:cubicBezTo>
                  <a:cubicBezTo>
                    <a:pt x="347" y="298"/>
                    <a:pt x="345" y="300"/>
                    <a:pt x="343" y="302"/>
                  </a:cubicBezTo>
                  <a:cubicBezTo>
                    <a:pt x="338" y="306"/>
                    <a:pt x="336" y="311"/>
                    <a:pt x="334" y="317"/>
                  </a:cubicBezTo>
                  <a:cubicBezTo>
                    <a:pt x="332" y="323"/>
                    <a:pt x="332" y="329"/>
                    <a:pt x="333" y="335"/>
                  </a:cubicBezTo>
                  <a:cubicBezTo>
                    <a:pt x="332" y="329"/>
                    <a:pt x="332" y="323"/>
                    <a:pt x="334" y="317"/>
                  </a:cubicBezTo>
                  <a:cubicBezTo>
                    <a:pt x="335" y="312"/>
                    <a:pt x="338" y="307"/>
                    <a:pt x="342" y="302"/>
                  </a:cubicBezTo>
                  <a:cubicBezTo>
                    <a:pt x="343" y="301"/>
                    <a:pt x="344" y="300"/>
                    <a:pt x="345" y="299"/>
                  </a:cubicBezTo>
                  <a:cubicBezTo>
                    <a:pt x="346" y="299"/>
                    <a:pt x="346" y="298"/>
                    <a:pt x="347" y="298"/>
                  </a:cubicBezTo>
                  <a:cubicBezTo>
                    <a:pt x="348" y="297"/>
                    <a:pt x="348" y="297"/>
                    <a:pt x="349" y="297"/>
                  </a:cubicBezTo>
                  <a:cubicBezTo>
                    <a:pt x="351" y="295"/>
                    <a:pt x="354" y="294"/>
                    <a:pt x="356" y="293"/>
                  </a:cubicBezTo>
                  <a:cubicBezTo>
                    <a:pt x="362" y="292"/>
                    <a:pt x="368" y="293"/>
                    <a:pt x="372" y="296"/>
                  </a:cubicBezTo>
                  <a:cubicBezTo>
                    <a:pt x="372" y="297"/>
                    <a:pt x="373" y="297"/>
                    <a:pt x="373" y="297"/>
                  </a:cubicBezTo>
                  <a:cubicBezTo>
                    <a:pt x="374" y="298"/>
                    <a:pt x="374" y="299"/>
                    <a:pt x="375" y="299"/>
                  </a:cubicBezTo>
                  <a:cubicBezTo>
                    <a:pt x="375" y="300"/>
                    <a:pt x="376" y="301"/>
                    <a:pt x="377" y="303"/>
                  </a:cubicBezTo>
                  <a:cubicBezTo>
                    <a:pt x="379" y="305"/>
                    <a:pt x="380" y="308"/>
                    <a:pt x="380" y="310"/>
                  </a:cubicBezTo>
                  <a:cubicBezTo>
                    <a:pt x="382" y="316"/>
                    <a:pt x="381" y="322"/>
                    <a:pt x="378" y="327"/>
                  </a:cubicBezTo>
                  <a:cubicBezTo>
                    <a:pt x="376" y="333"/>
                    <a:pt x="372" y="338"/>
                    <a:pt x="368" y="342"/>
                  </a:cubicBezTo>
                  <a:cubicBezTo>
                    <a:pt x="366" y="345"/>
                    <a:pt x="363" y="347"/>
                    <a:pt x="361" y="349"/>
                  </a:cubicBezTo>
                  <a:cubicBezTo>
                    <a:pt x="360" y="349"/>
                    <a:pt x="359" y="350"/>
                    <a:pt x="359" y="350"/>
                  </a:cubicBezTo>
                  <a:cubicBezTo>
                    <a:pt x="358" y="351"/>
                    <a:pt x="358" y="351"/>
                    <a:pt x="358" y="351"/>
                  </a:cubicBezTo>
                  <a:cubicBezTo>
                    <a:pt x="356" y="352"/>
                    <a:pt x="356" y="352"/>
                    <a:pt x="356" y="352"/>
                  </a:cubicBezTo>
                  <a:cubicBezTo>
                    <a:pt x="354" y="353"/>
                    <a:pt x="352" y="354"/>
                    <a:pt x="350" y="356"/>
                  </a:cubicBezTo>
                  <a:cubicBezTo>
                    <a:pt x="350" y="356"/>
                    <a:pt x="350" y="356"/>
                    <a:pt x="350" y="356"/>
                  </a:cubicBezTo>
                  <a:cubicBezTo>
                    <a:pt x="351" y="357"/>
                    <a:pt x="351" y="357"/>
                    <a:pt x="351" y="357"/>
                  </a:cubicBezTo>
                  <a:cubicBezTo>
                    <a:pt x="351" y="358"/>
                    <a:pt x="351" y="358"/>
                    <a:pt x="351" y="358"/>
                  </a:cubicBezTo>
                  <a:cubicBezTo>
                    <a:pt x="352" y="361"/>
                    <a:pt x="352" y="361"/>
                    <a:pt x="352" y="361"/>
                  </a:cubicBezTo>
                  <a:cubicBezTo>
                    <a:pt x="353" y="363"/>
                    <a:pt x="353" y="363"/>
                    <a:pt x="353" y="363"/>
                  </a:cubicBezTo>
                  <a:cubicBezTo>
                    <a:pt x="354" y="366"/>
                    <a:pt x="354" y="366"/>
                    <a:pt x="354" y="366"/>
                  </a:cubicBezTo>
                  <a:cubicBezTo>
                    <a:pt x="355" y="368"/>
                    <a:pt x="356" y="370"/>
                    <a:pt x="357" y="372"/>
                  </a:cubicBezTo>
                  <a:cubicBezTo>
                    <a:pt x="359" y="377"/>
                    <a:pt x="362" y="381"/>
                    <a:pt x="365" y="385"/>
                  </a:cubicBezTo>
                  <a:cubicBezTo>
                    <a:pt x="368" y="389"/>
                    <a:pt x="372" y="393"/>
                    <a:pt x="376" y="397"/>
                  </a:cubicBezTo>
                  <a:cubicBezTo>
                    <a:pt x="377" y="397"/>
                    <a:pt x="378" y="398"/>
                    <a:pt x="379" y="399"/>
                  </a:cubicBezTo>
                  <a:cubicBezTo>
                    <a:pt x="380" y="399"/>
                    <a:pt x="380" y="400"/>
                    <a:pt x="381" y="400"/>
                  </a:cubicBezTo>
                  <a:cubicBezTo>
                    <a:pt x="382" y="401"/>
                    <a:pt x="382" y="401"/>
                    <a:pt x="382" y="401"/>
                  </a:cubicBezTo>
                  <a:cubicBezTo>
                    <a:pt x="383" y="401"/>
                    <a:pt x="383" y="401"/>
                    <a:pt x="383" y="401"/>
                  </a:cubicBezTo>
                  <a:cubicBezTo>
                    <a:pt x="385" y="402"/>
                    <a:pt x="386" y="403"/>
                    <a:pt x="388" y="404"/>
                  </a:cubicBezTo>
                  <a:cubicBezTo>
                    <a:pt x="390" y="405"/>
                    <a:pt x="390" y="405"/>
                    <a:pt x="390" y="405"/>
                  </a:cubicBezTo>
                  <a:cubicBezTo>
                    <a:pt x="392" y="405"/>
                    <a:pt x="392" y="405"/>
                    <a:pt x="392" y="405"/>
                  </a:cubicBezTo>
                  <a:cubicBezTo>
                    <a:pt x="392" y="405"/>
                    <a:pt x="393" y="406"/>
                    <a:pt x="393" y="406"/>
                  </a:cubicBezTo>
                  <a:cubicBezTo>
                    <a:pt x="399" y="392"/>
                    <a:pt x="399" y="392"/>
                    <a:pt x="399" y="392"/>
                  </a:cubicBezTo>
                  <a:cubicBezTo>
                    <a:pt x="404" y="383"/>
                    <a:pt x="404" y="383"/>
                    <a:pt x="404" y="383"/>
                  </a:cubicBezTo>
                  <a:cubicBezTo>
                    <a:pt x="406" y="378"/>
                    <a:pt x="406" y="378"/>
                    <a:pt x="406" y="378"/>
                  </a:cubicBezTo>
                  <a:cubicBezTo>
                    <a:pt x="407" y="377"/>
                    <a:pt x="407" y="377"/>
                    <a:pt x="407" y="377"/>
                  </a:cubicBezTo>
                  <a:cubicBezTo>
                    <a:pt x="408" y="376"/>
                    <a:pt x="408" y="376"/>
                    <a:pt x="408" y="376"/>
                  </a:cubicBezTo>
                  <a:cubicBezTo>
                    <a:pt x="408" y="375"/>
                    <a:pt x="409" y="374"/>
                    <a:pt x="409" y="374"/>
                  </a:cubicBezTo>
                  <a:cubicBezTo>
                    <a:pt x="411" y="371"/>
                    <a:pt x="414" y="368"/>
                    <a:pt x="416" y="366"/>
                  </a:cubicBezTo>
                  <a:cubicBezTo>
                    <a:pt x="421" y="361"/>
                    <a:pt x="427" y="358"/>
                    <a:pt x="432" y="359"/>
                  </a:cubicBezTo>
                  <a:cubicBezTo>
                    <a:pt x="435" y="360"/>
                    <a:pt x="438" y="361"/>
                    <a:pt x="440" y="363"/>
                  </a:cubicBezTo>
                  <a:cubicBezTo>
                    <a:pt x="443" y="365"/>
                    <a:pt x="444" y="368"/>
                    <a:pt x="446" y="371"/>
                  </a:cubicBezTo>
                  <a:cubicBezTo>
                    <a:pt x="448" y="377"/>
                    <a:pt x="449" y="384"/>
                    <a:pt x="448" y="390"/>
                  </a:cubicBezTo>
                  <a:cubicBezTo>
                    <a:pt x="447" y="394"/>
                    <a:pt x="447" y="397"/>
                    <a:pt x="445" y="400"/>
                  </a:cubicBezTo>
                  <a:cubicBezTo>
                    <a:pt x="444" y="403"/>
                    <a:pt x="442" y="406"/>
                    <a:pt x="440" y="408"/>
                  </a:cubicBezTo>
                  <a:cubicBezTo>
                    <a:pt x="436" y="413"/>
                    <a:pt x="430" y="417"/>
                    <a:pt x="423" y="419"/>
                  </a:cubicBezTo>
                  <a:cubicBezTo>
                    <a:pt x="420" y="420"/>
                    <a:pt x="416" y="420"/>
                    <a:pt x="413" y="420"/>
                  </a:cubicBezTo>
                  <a:cubicBezTo>
                    <a:pt x="411" y="421"/>
                    <a:pt x="410" y="421"/>
                    <a:pt x="408" y="421"/>
                  </a:cubicBezTo>
                  <a:cubicBezTo>
                    <a:pt x="407" y="421"/>
                    <a:pt x="407" y="421"/>
                    <a:pt x="407" y="421"/>
                  </a:cubicBezTo>
                  <a:cubicBezTo>
                    <a:pt x="407" y="421"/>
                    <a:pt x="407" y="421"/>
                    <a:pt x="406" y="421"/>
                  </a:cubicBezTo>
                  <a:cubicBezTo>
                    <a:pt x="405" y="421"/>
                    <a:pt x="405" y="421"/>
                    <a:pt x="404" y="420"/>
                  </a:cubicBezTo>
                  <a:cubicBezTo>
                    <a:pt x="400" y="420"/>
                    <a:pt x="400" y="420"/>
                    <a:pt x="400" y="420"/>
                  </a:cubicBezTo>
                  <a:cubicBezTo>
                    <a:pt x="399" y="422"/>
                    <a:pt x="399" y="423"/>
                    <a:pt x="398" y="425"/>
                  </a:cubicBezTo>
                  <a:cubicBezTo>
                    <a:pt x="396" y="429"/>
                    <a:pt x="396" y="429"/>
                    <a:pt x="396" y="429"/>
                  </a:cubicBezTo>
                  <a:cubicBezTo>
                    <a:pt x="393" y="435"/>
                    <a:pt x="393" y="435"/>
                    <a:pt x="393" y="435"/>
                  </a:cubicBezTo>
                  <a:cubicBezTo>
                    <a:pt x="388" y="447"/>
                    <a:pt x="388" y="447"/>
                    <a:pt x="388" y="447"/>
                  </a:cubicBezTo>
                  <a:cubicBezTo>
                    <a:pt x="384" y="456"/>
                    <a:pt x="381" y="464"/>
                    <a:pt x="378" y="472"/>
                  </a:cubicBezTo>
                  <a:cubicBezTo>
                    <a:pt x="371" y="489"/>
                    <a:pt x="365" y="506"/>
                    <a:pt x="359" y="523"/>
                  </a:cubicBezTo>
                  <a:cubicBezTo>
                    <a:pt x="353" y="539"/>
                    <a:pt x="347" y="556"/>
                    <a:pt x="342" y="573"/>
                  </a:cubicBezTo>
                  <a:cubicBezTo>
                    <a:pt x="340" y="581"/>
                    <a:pt x="337" y="590"/>
                    <a:pt x="335" y="598"/>
                  </a:cubicBezTo>
                  <a:cubicBezTo>
                    <a:pt x="330" y="612"/>
                    <a:pt x="330" y="612"/>
                    <a:pt x="330" y="612"/>
                  </a:cubicBezTo>
                  <a:cubicBezTo>
                    <a:pt x="329" y="617"/>
                    <a:pt x="329" y="617"/>
                    <a:pt x="329" y="617"/>
                  </a:cubicBezTo>
                  <a:cubicBezTo>
                    <a:pt x="328" y="620"/>
                    <a:pt x="328" y="620"/>
                    <a:pt x="328" y="620"/>
                  </a:cubicBezTo>
                  <a:cubicBezTo>
                    <a:pt x="328" y="621"/>
                    <a:pt x="328" y="621"/>
                    <a:pt x="328" y="621"/>
                  </a:cubicBezTo>
                  <a:cubicBezTo>
                    <a:pt x="328" y="621"/>
                    <a:pt x="328" y="621"/>
                    <a:pt x="328" y="621"/>
                  </a:cubicBezTo>
                  <a:cubicBezTo>
                    <a:pt x="329" y="621"/>
                    <a:pt x="329" y="621"/>
                    <a:pt x="329" y="621"/>
                  </a:cubicBezTo>
                  <a:cubicBezTo>
                    <a:pt x="329" y="621"/>
                    <a:pt x="329" y="621"/>
                    <a:pt x="329" y="621"/>
                  </a:cubicBezTo>
                  <a:cubicBezTo>
                    <a:pt x="339" y="621"/>
                    <a:pt x="339" y="621"/>
                    <a:pt x="339" y="621"/>
                  </a:cubicBezTo>
                  <a:cubicBezTo>
                    <a:pt x="392" y="621"/>
                    <a:pt x="392" y="621"/>
                    <a:pt x="392" y="621"/>
                  </a:cubicBezTo>
                  <a:cubicBezTo>
                    <a:pt x="393" y="621"/>
                    <a:pt x="393" y="621"/>
                    <a:pt x="393" y="621"/>
                  </a:cubicBezTo>
                  <a:cubicBezTo>
                    <a:pt x="393" y="621"/>
                    <a:pt x="393" y="621"/>
                    <a:pt x="393" y="621"/>
                  </a:cubicBezTo>
                  <a:cubicBezTo>
                    <a:pt x="394" y="621"/>
                    <a:pt x="395" y="621"/>
                    <a:pt x="395" y="621"/>
                  </a:cubicBezTo>
                  <a:cubicBezTo>
                    <a:pt x="397" y="621"/>
                    <a:pt x="398" y="620"/>
                    <a:pt x="399" y="620"/>
                  </a:cubicBezTo>
                  <a:cubicBezTo>
                    <a:pt x="402" y="619"/>
                    <a:pt x="404" y="618"/>
                    <a:pt x="406" y="616"/>
                  </a:cubicBezTo>
                  <a:cubicBezTo>
                    <a:pt x="410" y="613"/>
                    <a:pt x="413" y="608"/>
                    <a:pt x="414" y="603"/>
                  </a:cubicBezTo>
                  <a:cubicBezTo>
                    <a:pt x="414" y="602"/>
                    <a:pt x="414" y="601"/>
                    <a:pt x="414" y="601"/>
                  </a:cubicBezTo>
                  <a:cubicBezTo>
                    <a:pt x="414" y="600"/>
                    <a:pt x="414" y="600"/>
                    <a:pt x="414" y="600"/>
                  </a:cubicBezTo>
                  <a:cubicBezTo>
                    <a:pt x="414" y="599"/>
                    <a:pt x="414" y="599"/>
                    <a:pt x="414" y="599"/>
                  </a:cubicBezTo>
                  <a:cubicBezTo>
                    <a:pt x="414" y="596"/>
                    <a:pt x="414" y="596"/>
                    <a:pt x="414" y="596"/>
                  </a:cubicBezTo>
                  <a:cubicBezTo>
                    <a:pt x="414" y="590"/>
                    <a:pt x="414" y="590"/>
                    <a:pt x="414" y="590"/>
                  </a:cubicBezTo>
                  <a:cubicBezTo>
                    <a:pt x="414" y="577"/>
                    <a:pt x="414" y="577"/>
                    <a:pt x="414" y="577"/>
                  </a:cubicBezTo>
                  <a:cubicBezTo>
                    <a:pt x="414" y="552"/>
                    <a:pt x="414" y="552"/>
                    <a:pt x="414" y="552"/>
                  </a:cubicBezTo>
                  <a:cubicBezTo>
                    <a:pt x="414" y="548"/>
                    <a:pt x="414" y="548"/>
                    <a:pt x="414" y="548"/>
                  </a:cubicBezTo>
                  <a:cubicBezTo>
                    <a:pt x="414" y="547"/>
                    <a:pt x="415" y="547"/>
                    <a:pt x="415" y="547"/>
                  </a:cubicBezTo>
                  <a:cubicBezTo>
                    <a:pt x="416" y="546"/>
                    <a:pt x="416" y="546"/>
                    <a:pt x="416" y="546"/>
                  </a:cubicBezTo>
                  <a:cubicBezTo>
                    <a:pt x="420" y="545"/>
                    <a:pt x="424" y="543"/>
                    <a:pt x="428" y="541"/>
                  </a:cubicBezTo>
                  <a:cubicBezTo>
                    <a:pt x="442" y="533"/>
                    <a:pt x="456" y="523"/>
                    <a:pt x="470" y="513"/>
                  </a:cubicBezTo>
                  <a:cubicBezTo>
                    <a:pt x="496" y="493"/>
                    <a:pt x="518" y="468"/>
                    <a:pt x="535" y="440"/>
                  </a:cubicBezTo>
                  <a:cubicBezTo>
                    <a:pt x="553" y="412"/>
                    <a:pt x="565" y="382"/>
                    <a:pt x="572" y="350"/>
                  </a:cubicBezTo>
                  <a:cubicBezTo>
                    <a:pt x="580" y="319"/>
                    <a:pt x="581" y="286"/>
                    <a:pt x="578" y="255"/>
                  </a:cubicBezTo>
                  <a:cubicBezTo>
                    <a:pt x="574" y="223"/>
                    <a:pt x="566" y="192"/>
                    <a:pt x="552" y="164"/>
                  </a:cubicBezTo>
                  <a:cubicBezTo>
                    <a:pt x="539" y="135"/>
                    <a:pt x="521" y="109"/>
                    <a:pt x="499" y="86"/>
                  </a:cubicBezTo>
                  <a:cubicBezTo>
                    <a:pt x="477" y="63"/>
                    <a:pt x="451" y="44"/>
                    <a:pt x="424" y="30"/>
                  </a:cubicBezTo>
                  <a:cubicBezTo>
                    <a:pt x="412" y="23"/>
                    <a:pt x="399" y="18"/>
                    <a:pt x="386" y="13"/>
                  </a:cubicBezTo>
                  <a:cubicBezTo>
                    <a:pt x="369" y="8"/>
                    <a:pt x="353" y="4"/>
                    <a:pt x="339" y="2"/>
                  </a:cubicBezTo>
                  <a:cubicBezTo>
                    <a:pt x="325" y="0"/>
                    <a:pt x="313" y="0"/>
                    <a:pt x="305" y="0"/>
                  </a:cubicBezTo>
                  <a:cubicBezTo>
                    <a:pt x="296" y="0"/>
                    <a:pt x="291" y="0"/>
                    <a:pt x="291" y="1"/>
                  </a:cubicBezTo>
                  <a:cubicBezTo>
                    <a:pt x="291" y="1"/>
                    <a:pt x="296" y="2"/>
                    <a:pt x="308" y="3"/>
                  </a:cubicBezTo>
                  <a:cubicBezTo>
                    <a:pt x="314" y="3"/>
                    <a:pt x="322" y="4"/>
                    <a:pt x="331" y="6"/>
                  </a:cubicBezTo>
                  <a:cubicBezTo>
                    <a:pt x="341" y="7"/>
                    <a:pt x="352" y="10"/>
                    <a:pt x="365" y="13"/>
                  </a:cubicBezTo>
                  <a:cubicBezTo>
                    <a:pt x="372" y="15"/>
                    <a:pt x="380" y="18"/>
                    <a:pt x="388" y="21"/>
                  </a:cubicBezTo>
                  <a:cubicBezTo>
                    <a:pt x="397" y="24"/>
                    <a:pt x="405" y="28"/>
                    <a:pt x="413" y="31"/>
                  </a:cubicBezTo>
                  <a:cubicBezTo>
                    <a:pt x="429" y="39"/>
                    <a:pt x="440" y="46"/>
                    <a:pt x="440" y="46"/>
                  </a:cubicBezTo>
                  <a:cubicBezTo>
                    <a:pt x="445" y="49"/>
                    <a:pt x="445" y="50"/>
                    <a:pt x="444" y="50"/>
                  </a:cubicBezTo>
                  <a:cubicBezTo>
                    <a:pt x="443" y="50"/>
                    <a:pt x="440" y="48"/>
                    <a:pt x="437" y="47"/>
                  </a:cubicBezTo>
                  <a:cubicBezTo>
                    <a:pt x="475" y="70"/>
                    <a:pt x="507" y="102"/>
                    <a:pt x="530" y="139"/>
                  </a:cubicBezTo>
                  <a:cubicBezTo>
                    <a:pt x="553" y="176"/>
                    <a:pt x="567" y="219"/>
                    <a:pt x="571" y="263"/>
                  </a:cubicBezTo>
                  <a:cubicBezTo>
                    <a:pt x="572" y="285"/>
                    <a:pt x="572" y="307"/>
                    <a:pt x="568" y="329"/>
                  </a:cubicBezTo>
                  <a:cubicBezTo>
                    <a:pt x="565" y="350"/>
                    <a:pt x="559" y="371"/>
                    <a:pt x="551" y="392"/>
                  </a:cubicBezTo>
                  <a:cubicBezTo>
                    <a:pt x="535" y="432"/>
                    <a:pt x="509" y="469"/>
                    <a:pt x="475" y="498"/>
                  </a:cubicBezTo>
                  <a:cubicBezTo>
                    <a:pt x="462" y="510"/>
                    <a:pt x="448" y="520"/>
                    <a:pt x="432" y="529"/>
                  </a:cubicBezTo>
                  <a:cubicBezTo>
                    <a:pt x="428" y="531"/>
                    <a:pt x="425" y="533"/>
                    <a:pt x="421" y="535"/>
                  </a:cubicBezTo>
                  <a:cubicBezTo>
                    <a:pt x="419" y="536"/>
                    <a:pt x="417" y="537"/>
                    <a:pt x="415" y="538"/>
                  </a:cubicBezTo>
                  <a:cubicBezTo>
                    <a:pt x="413" y="539"/>
                    <a:pt x="410" y="541"/>
                    <a:pt x="407" y="542"/>
                  </a:cubicBezTo>
                  <a:cubicBezTo>
                    <a:pt x="406" y="542"/>
                    <a:pt x="406" y="542"/>
                    <a:pt x="406" y="542"/>
                  </a:cubicBezTo>
                  <a:cubicBezTo>
                    <a:pt x="406" y="542"/>
                    <a:pt x="406" y="542"/>
                    <a:pt x="406" y="542"/>
                  </a:cubicBezTo>
                  <a:cubicBezTo>
                    <a:pt x="406" y="543"/>
                    <a:pt x="406" y="543"/>
                    <a:pt x="406" y="543"/>
                  </a:cubicBezTo>
                  <a:cubicBezTo>
                    <a:pt x="406" y="544"/>
                    <a:pt x="406" y="544"/>
                    <a:pt x="406" y="544"/>
                  </a:cubicBezTo>
                  <a:cubicBezTo>
                    <a:pt x="406" y="547"/>
                    <a:pt x="406" y="547"/>
                    <a:pt x="406" y="547"/>
                  </a:cubicBezTo>
                  <a:cubicBezTo>
                    <a:pt x="406" y="551"/>
                    <a:pt x="406" y="551"/>
                    <a:pt x="406" y="551"/>
                  </a:cubicBezTo>
                  <a:cubicBezTo>
                    <a:pt x="406" y="558"/>
                    <a:pt x="406" y="558"/>
                    <a:pt x="406" y="558"/>
                  </a:cubicBezTo>
                  <a:cubicBezTo>
                    <a:pt x="406" y="571"/>
                    <a:pt x="406" y="571"/>
                    <a:pt x="406" y="571"/>
                  </a:cubicBezTo>
                  <a:cubicBezTo>
                    <a:pt x="406" y="598"/>
                    <a:pt x="406" y="598"/>
                    <a:pt x="406" y="598"/>
                  </a:cubicBezTo>
                  <a:cubicBezTo>
                    <a:pt x="406" y="600"/>
                    <a:pt x="406" y="600"/>
                    <a:pt x="406" y="600"/>
                  </a:cubicBezTo>
                  <a:cubicBezTo>
                    <a:pt x="406" y="600"/>
                    <a:pt x="406" y="600"/>
                    <a:pt x="406" y="600"/>
                  </a:cubicBezTo>
                  <a:cubicBezTo>
                    <a:pt x="406" y="601"/>
                    <a:pt x="406" y="601"/>
                    <a:pt x="406" y="601"/>
                  </a:cubicBezTo>
                  <a:cubicBezTo>
                    <a:pt x="406" y="602"/>
                    <a:pt x="406" y="603"/>
                    <a:pt x="406" y="604"/>
                  </a:cubicBezTo>
                  <a:cubicBezTo>
                    <a:pt x="405" y="605"/>
                    <a:pt x="404" y="607"/>
                    <a:pt x="403" y="608"/>
                  </a:cubicBezTo>
                  <a:cubicBezTo>
                    <a:pt x="401" y="611"/>
                    <a:pt x="398" y="613"/>
                    <a:pt x="394" y="613"/>
                  </a:cubicBezTo>
                  <a:cubicBezTo>
                    <a:pt x="394" y="613"/>
                    <a:pt x="393" y="613"/>
                    <a:pt x="393" y="613"/>
                  </a:cubicBezTo>
                  <a:cubicBezTo>
                    <a:pt x="391" y="613"/>
                    <a:pt x="391" y="613"/>
                    <a:pt x="391" y="613"/>
                  </a:cubicBezTo>
                  <a:cubicBezTo>
                    <a:pt x="388" y="613"/>
                    <a:pt x="388" y="613"/>
                    <a:pt x="388" y="613"/>
                  </a:cubicBezTo>
                  <a:cubicBezTo>
                    <a:pt x="381" y="613"/>
                    <a:pt x="381" y="613"/>
                    <a:pt x="381" y="613"/>
                  </a:cubicBezTo>
                  <a:cubicBezTo>
                    <a:pt x="368" y="613"/>
                    <a:pt x="368" y="613"/>
                    <a:pt x="368" y="613"/>
                  </a:cubicBezTo>
                  <a:cubicBezTo>
                    <a:pt x="342" y="613"/>
                    <a:pt x="342" y="613"/>
                    <a:pt x="342" y="613"/>
                  </a:cubicBezTo>
                  <a:cubicBezTo>
                    <a:pt x="339" y="613"/>
                    <a:pt x="339" y="613"/>
                    <a:pt x="339" y="613"/>
                  </a:cubicBezTo>
                  <a:cubicBezTo>
                    <a:pt x="339" y="613"/>
                    <a:pt x="339" y="613"/>
                    <a:pt x="339" y="613"/>
                  </a:cubicBezTo>
                  <a:cubicBezTo>
                    <a:pt x="338" y="613"/>
                    <a:pt x="339" y="613"/>
                    <a:pt x="339" y="613"/>
                  </a:cubicBezTo>
                  <a:cubicBezTo>
                    <a:pt x="339" y="612"/>
                    <a:pt x="339" y="612"/>
                    <a:pt x="339" y="612"/>
                  </a:cubicBezTo>
                  <a:cubicBezTo>
                    <a:pt x="339" y="610"/>
                    <a:pt x="339" y="610"/>
                    <a:pt x="339" y="610"/>
                  </a:cubicBezTo>
                  <a:cubicBezTo>
                    <a:pt x="342" y="599"/>
                    <a:pt x="342" y="599"/>
                    <a:pt x="342" y="599"/>
                  </a:cubicBezTo>
                  <a:cubicBezTo>
                    <a:pt x="345" y="591"/>
                    <a:pt x="348" y="582"/>
                    <a:pt x="350" y="574"/>
                  </a:cubicBezTo>
                  <a:cubicBezTo>
                    <a:pt x="355" y="557"/>
                    <a:pt x="361" y="540"/>
                    <a:pt x="367" y="524"/>
                  </a:cubicBezTo>
                  <a:cubicBezTo>
                    <a:pt x="373" y="507"/>
                    <a:pt x="379" y="490"/>
                    <a:pt x="385" y="474"/>
                  </a:cubicBezTo>
                  <a:cubicBezTo>
                    <a:pt x="389" y="466"/>
                    <a:pt x="392" y="458"/>
                    <a:pt x="396" y="450"/>
                  </a:cubicBezTo>
                  <a:cubicBezTo>
                    <a:pt x="401" y="438"/>
                    <a:pt x="401" y="438"/>
                    <a:pt x="401" y="438"/>
                  </a:cubicBezTo>
                  <a:cubicBezTo>
                    <a:pt x="403" y="432"/>
                    <a:pt x="403" y="432"/>
                    <a:pt x="403" y="432"/>
                  </a:cubicBezTo>
                  <a:cubicBezTo>
                    <a:pt x="404" y="430"/>
                    <a:pt x="404" y="430"/>
                    <a:pt x="404" y="430"/>
                  </a:cubicBezTo>
                  <a:cubicBezTo>
                    <a:pt x="405" y="429"/>
                    <a:pt x="405" y="429"/>
                    <a:pt x="405" y="428"/>
                  </a:cubicBezTo>
                  <a:cubicBezTo>
                    <a:pt x="405" y="428"/>
                    <a:pt x="406" y="428"/>
                    <a:pt x="406" y="429"/>
                  </a:cubicBezTo>
                  <a:cubicBezTo>
                    <a:pt x="407" y="429"/>
                    <a:pt x="407" y="429"/>
                    <a:pt x="407" y="429"/>
                  </a:cubicBezTo>
                  <a:cubicBezTo>
                    <a:pt x="408" y="429"/>
                    <a:pt x="408" y="429"/>
                    <a:pt x="408" y="429"/>
                  </a:cubicBezTo>
                  <a:cubicBezTo>
                    <a:pt x="410" y="429"/>
                    <a:pt x="412" y="429"/>
                    <a:pt x="414" y="428"/>
                  </a:cubicBezTo>
                  <a:cubicBezTo>
                    <a:pt x="418" y="428"/>
                    <a:pt x="422" y="427"/>
                    <a:pt x="426" y="426"/>
                  </a:cubicBezTo>
                  <a:cubicBezTo>
                    <a:pt x="433" y="424"/>
                    <a:pt x="441" y="420"/>
                    <a:pt x="446" y="413"/>
                  </a:cubicBezTo>
                  <a:cubicBezTo>
                    <a:pt x="449" y="410"/>
                    <a:pt x="451" y="407"/>
                    <a:pt x="453" y="403"/>
                  </a:cubicBezTo>
                  <a:cubicBezTo>
                    <a:pt x="454" y="399"/>
                    <a:pt x="455" y="395"/>
                    <a:pt x="456" y="391"/>
                  </a:cubicBezTo>
                  <a:cubicBezTo>
                    <a:pt x="457" y="383"/>
                    <a:pt x="457" y="375"/>
                    <a:pt x="453" y="367"/>
                  </a:cubicBezTo>
                  <a:cubicBezTo>
                    <a:pt x="451" y="363"/>
                    <a:pt x="449" y="360"/>
                    <a:pt x="446" y="357"/>
                  </a:cubicBezTo>
                  <a:cubicBezTo>
                    <a:pt x="442" y="354"/>
                    <a:pt x="438" y="352"/>
                    <a:pt x="434" y="351"/>
                  </a:cubicBezTo>
                  <a:cubicBezTo>
                    <a:pt x="433" y="351"/>
                    <a:pt x="431" y="351"/>
                    <a:pt x="430" y="351"/>
                  </a:cubicBezTo>
                  <a:cubicBezTo>
                    <a:pt x="429" y="351"/>
                    <a:pt x="428" y="351"/>
                    <a:pt x="427" y="351"/>
                  </a:cubicBezTo>
                  <a:cubicBezTo>
                    <a:pt x="424" y="351"/>
                    <a:pt x="422" y="352"/>
                    <a:pt x="420" y="353"/>
                  </a:cubicBezTo>
                  <a:cubicBezTo>
                    <a:pt x="416" y="355"/>
                    <a:pt x="413" y="357"/>
                    <a:pt x="410" y="360"/>
                  </a:cubicBezTo>
                  <a:cubicBezTo>
                    <a:pt x="407" y="363"/>
                    <a:pt x="405" y="366"/>
                    <a:pt x="402" y="369"/>
                  </a:cubicBezTo>
                  <a:cubicBezTo>
                    <a:pt x="402" y="369"/>
                    <a:pt x="401" y="370"/>
                    <a:pt x="401" y="371"/>
                  </a:cubicBezTo>
                  <a:cubicBezTo>
                    <a:pt x="400" y="372"/>
                    <a:pt x="400" y="372"/>
                    <a:pt x="400" y="372"/>
                  </a:cubicBezTo>
                  <a:cubicBezTo>
                    <a:pt x="400" y="373"/>
                    <a:pt x="400" y="373"/>
                    <a:pt x="400" y="373"/>
                  </a:cubicBezTo>
                  <a:cubicBezTo>
                    <a:pt x="399" y="374"/>
                    <a:pt x="399" y="374"/>
                    <a:pt x="399" y="374"/>
                  </a:cubicBezTo>
                  <a:cubicBezTo>
                    <a:pt x="396" y="379"/>
                    <a:pt x="396" y="379"/>
                    <a:pt x="396" y="379"/>
                  </a:cubicBezTo>
                  <a:cubicBezTo>
                    <a:pt x="392" y="389"/>
                    <a:pt x="392" y="389"/>
                    <a:pt x="392" y="389"/>
                  </a:cubicBezTo>
                  <a:cubicBezTo>
                    <a:pt x="389" y="394"/>
                    <a:pt x="389" y="394"/>
                    <a:pt x="389" y="394"/>
                  </a:cubicBezTo>
                  <a:cubicBezTo>
                    <a:pt x="389" y="395"/>
                    <a:pt x="389" y="395"/>
                    <a:pt x="389" y="394"/>
                  </a:cubicBezTo>
                  <a:cubicBezTo>
                    <a:pt x="388" y="394"/>
                    <a:pt x="388" y="394"/>
                    <a:pt x="388" y="394"/>
                  </a:cubicBezTo>
                  <a:cubicBezTo>
                    <a:pt x="388" y="394"/>
                    <a:pt x="388" y="394"/>
                    <a:pt x="388" y="394"/>
                  </a:cubicBezTo>
                  <a:cubicBezTo>
                    <a:pt x="387" y="394"/>
                    <a:pt x="387" y="394"/>
                    <a:pt x="387" y="394"/>
                  </a:cubicBezTo>
                  <a:cubicBezTo>
                    <a:pt x="386" y="393"/>
                    <a:pt x="386" y="393"/>
                    <a:pt x="386" y="393"/>
                  </a:cubicBezTo>
                  <a:cubicBezTo>
                    <a:pt x="385" y="393"/>
                    <a:pt x="385" y="393"/>
                    <a:pt x="385" y="393"/>
                  </a:cubicBezTo>
                  <a:cubicBezTo>
                    <a:pt x="385" y="392"/>
                    <a:pt x="384" y="392"/>
                    <a:pt x="383" y="391"/>
                  </a:cubicBezTo>
                  <a:cubicBezTo>
                    <a:pt x="380" y="389"/>
                    <a:pt x="377" y="386"/>
                    <a:pt x="375" y="383"/>
                  </a:cubicBezTo>
                  <a:cubicBezTo>
                    <a:pt x="369" y="377"/>
                    <a:pt x="365" y="370"/>
                    <a:pt x="362" y="363"/>
                  </a:cubicBezTo>
                  <a:cubicBezTo>
                    <a:pt x="365" y="370"/>
                    <a:pt x="369" y="377"/>
                    <a:pt x="375" y="383"/>
                  </a:cubicBezTo>
                  <a:cubicBezTo>
                    <a:pt x="377" y="386"/>
                    <a:pt x="380" y="389"/>
                    <a:pt x="383" y="391"/>
                  </a:cubicBezTo>
                  <a:cubicBezTo>
                    <a:pt x="384" y="392"/>
                    <a:pt x="385" y="392"/>
                    <a:pt x="385" y="393"/>
                  </a:cubicBezTo>
                  <a:cubicBezTo>
                    <a:pt x="386" y="393"/>
                    <a:pt x="386" y="393"/>
                    <a:pt x="386" y="393"/>
                  </a:cubicBezTo>
                  <a:cubicBezTo>
                    <a:pt x="387" y="393"/>
                    <a:pt x="387" y="393"/>
                    <a:pt x="387" y="393"/>
                  </a:cubicBezTo>
                  <a:cubicBezTo>
                    <a:pt x="387" y="394"/>
                    <a:pt x="387" y="394"/>
                    <a:pt x="388" y="394"/>
                  </a:cubicBezTo>
                  <a:cubicBezTo>
                    <a:pt x="388" y="394"/>
                    <a:pt x="388" y="394"/>
                    <a:pt x="388" y="394"/>
                  </a:cubicBezTo>
                  <a:cubicBezTo>
                    <a:pt x="389" y="394"/>
                    <a:pt x="389" y="394"/>
                    <a:pt x="389" y="394"/>
                  </a:cubicBezTo>
                  <a:cubicBezTo>
                    <a:pt x="389" y="394"/>
                    <a:pt x="389" y="395"/>
                    <a:pt x="389" y="394"/>
                  </a:cubicBezTo>
                  <a:cubicBezTo>
                    <a:pt x="392" y="389"/>
                    <a:pt x="392" y="389"/>
                    <a:pt x="392" y="389"/>
                  </a:cubicBezTo>
                  <a:cubicBezTo>
                    <a:pt x="396" y="379"/>
                    <a:pt x="396" y="379"/>
                    <a:pt x="396" y="379"/>
                  </a:cubicBezTo>
                  <a:cubicBezTo>
                    <a:pt x="399" y="374"/>
                    <a:pt x="399" y="374"/>
                    <a:pt x="399" y="374"/>
                  </a:cubicBezTo>
                  <a:cubicBezTo>
                    <a:pt x="399" y="373"/>
                    <a:pt x="399" y="373"/>
                    <a:pt x="400" y="372"/>
                  </a:cubicBezTo>
                  <a:cubicBezTo>
                    <a:pt x="401" y="371"/>
                    <a:pt x="401" y="371"/>
                    <a:pt x="401" y="371"/>
                  </a:cubicBezTo>
                  <a:cubicBezTo>
                    <a:pt x="401" y="370"/>
                    <a:pt x="402" y="369"/>
                    <a:pt x="402" y="369"/>
                  </a:cubicBezTo>
                  <a:cubicBezTo>
                    <a:pt x="405" y="365"/>
                    <a:pt x="407" y="362"/>
                    <a:pt x="410" y="360"/>
                  </a:cubicBezTo>
                  <a:cubicBezTo>
                    <a:pt x="413" y="357"/>
                    <a:pt x="417" y="354"/>
                    <a:pt x="421" y="353"/>
                  </a:cubicBezTo>
                  <a:cubicBezTo>
                    <a:pt x="423" y="352"/>
                    <a:pt x="425" y="351"/>
                    <a:pt x="427" y="351"/>
                  </a:cubicBezTo>
                  <a:cubicBezTo>
                    <a:pt x="429" y="350"/>
                    <a:pt x="432" y="350"/>
                    <a:pt x="434" y="351"/>
                  </a:cubicBezTo>
                  <a:cubicBezTo>
                    <a:pt x="439" y="352"/>
                    <a:pt x="443" y="354"/>
                    <a:pt x="446" y="357"/>
                  </a:cubicBezTo>
                  <a:cubicBezTo>
                    <a:pt x="449" y="360"/>
                    <a:pt x="452" y="364"/>
                    <a:pt x="453" y="368"/>
                  </a:cubicBezTo>
                  <a:cubicBezTo>
                    <a:pt x="457" y="375"/>
                    <a:pt x="457" y="384"/>
                    <a:pt x="456" y="392"/>
                  </a:cubicBezTo>
                  <a:cubicBezTo>
                    <a:pt x="455" y="396"/>
                    <a:pt x="454" y="400"/>
                    <a:pt x="453" y="403"/>
                  </a:cubicBezTo>
                  <a:cubicBezTo>
                    <a:pt x="451" y="407"/>
                    <a:pt x="449" y="411"/>
                    <a:pt x="446" y="414"/>
                  </a:cubicBezTo>
                  <a:cubicBezTo>
                    <a:pt x="441" y="420"/>
                    <a:pt x="433" y="424"/>
                    <a:pt x="425" y="426"/>
                  </a:cubicBezTo>
                  <a:cubicBezTo>
                    <a:pt x="422" y="428"/>
                    <a:pt x="418" y="428"/>
                    <a:pt x="414" y="429"/>
                  </a:cubicBezTo>
                  <a:cubicBezTo>
                    <a:pt x="412" y="429"/>
                    <a:pt x="410" y="429"/>
                    <a:pt x="408" y="429"/>
                  </a:cubicBezTo>
                  <a:cubicBezTo>
                    <a:pt x="407" y="429"/>
                    <a:pt x="407" y="429"/>
                    <a:pt x="407" y="429"/>
                  </a:cubicBezTo>
                  <a:cubicBezTo>
                    <a:pt x="407" y="429"/>
                    <a:pt x="407" y="429"/>
                    <a:pt x="407" y="429"/>
                  </a:cubicBezTo>
                  <a:cubicBezTo>
                    <a:pt x="406" y="429"/>
                    <a:pt x="406" y="429"/>
                    <a:pt x="406" y="429"/>
                  </a:cubicBezTo>
                  <a:cubicBezTo>
                    <a:pt x="406" y="429"/>
                    <a:pt x="405" y="429"/>
                    <a:pt x="405" y="429"/>
                  </a:cubicBezTo>
                  <a:cubicBezTo>
                    <a:pt x="405" y="429"/>
                    <a:pt x="405" y="429"/>
                    <a:pt x="404" y="430"/>
                  </a:cubicBezTo>
                  <a:cubicBezTo>
                    <a:pt x="404" y="432"/>
                    <a:pt x="404" y="432"/>
                    <a:pt x="404" y="432"/>
                  </a:cubicBezTo>
                  <a:cubicBezTo>
                    <a:pt x="401" y="438"/>
                    <a:pt x="401" y="438"/>
                    <a:pt x="401" y="438"/>
                  </a:cubicBezTo>
                  <a:cubicBezTo>
                    <a:pt x="396" y="450"/>
                    <a:pt x="396" y="450"/>
                    <a:pt x="396" y="450"/>
                  </a:cubicBezTo>
                  <a:cubicBezTo>
                    <a:pt x="392" y="458"/>
                    <a:pt x="389" y="466"/>
                    <a:pt x="385" y="475"/>
                  </a:cubicBezTo>
                  <a:cubicBezTo>
                    <a:pt x="379" y="491"/>
                    <a:pt x="373" y="508"/>
                    <a:pt x="367" y="525"/>
                  </a:cubicBezTo>
                  <a:cubicBezTo>
                    <a:pt x="361" y="541"/>
                    <a:pt x="355" y="558"/>
                    <a:pt x="350" y="575"/>
                  </a:cubicBezTo>
                  <a:cubicBezTo>
                    <a:pt x="347" y="584"/>
                    <a:pt x="345" y="592"/>
                    <a:pt x="342" y="601"/>
                  </a:cubicBezTo>
                  <a:cubicBezTo>
                    <a:pt x="339" y="611"/>
                    <a:pt x="339" y="611"/>
                    <a:pt x="339" y="611"/>
                  </a:cubicBezTo>
                  <a:cubicBezTo>
                    <a:pt x="339" y="612"/>
                    <a:pt x="339" y="612"/>
                    <a:pt x="339" y="612"/>
                  </a:cubicBezTo>
                  <a:cubicBezTo>
                    <a:pt x="339" y="613"/>
                    <a:pt x="339" y="613"/>
                    <a:pt x="339" y="613"/>
                  </a:cubicBezTo>
                  <a:cubicBezTo>
                    <a:pt x="339" y="613"/>
                    <a:pt x="339" y="613"/>
                    <a:pt x="339" y="613"/>
                  </a:cubicBezTo>
                  <a:cubicBezTo>
                    <a:pt x="339" y="613"/>
                    <a:pt x="339" y="613"/>
                    <a:pt x="339" y="613"/>
                  </a:cubicBezTo>
                  <a:cubicBezTo>
                    <a:pt x="340" y="613"/>
                    <a:pt x="340" y="613"/>
                    <a:pt x="340" y="613"/>
                  </a:cubicBezTo>
                  <a:cubicBezTo>
                    <a:pt x="343" y="613"/>
                    <a:pt x="343" y="613"/>
                    <a:pt x="343" y="613"/>
                  </a:cubicBezTo>
                  <a:cubicBezTo>
                    <a:pt x="369" y="613"/>
                    <a:pt x="369" y="613"/>
                    <a:pt x="369" y="613"/>
                  </a:cubicBezTo>
                  <a:cubicBezTo>
                    <a:pt x="382" y="613"/>
                    <a:pt x="382" y="613"/>
                    <a:pt x="382" y="613"/>
                  </a:cubicBezTo>
                  <a:cubicBezTo>
                    <a:pt x="389" y="613"/>
                    <a:pt x="389" y="613"/>
                    <a:pt x="389" y="613"/>
                  </a:cubicBezTo>
                  <a:cubicBezTo>
                    <a:pt x="392" y="613"/>
                    <a:pt x="392" y="613"/>
                    <a:pt x="392" y="613"/>
                  </a:cubicBezTo>
                  <a:cubicBezTo>
                    <a:pt x="393" y="613"/>
                    <a:pt x="393" y="613"/>
                    <a:pt x="394" y="613"/>
                  </a:cubicBezTo>
                  <a:cubicBezTo>
                    <a:pt x="394" y="613"/>
                    <a:pt x="395" y="613"/>
                    <a:pt x="395" y="613"/>
                  </a:cubicBezTo>
                  <a:cubicBezTo>
                    <a:pt x="398" y="612"/>
                    <a:pt x="402" y="610"/>
                    <a:pt x="404" y="607"/>
                  </a:cubicBezTo>
                  <a:cubicBezTo>
                    <a:pt x="405" y="606"/>
                    <a:pt x="405" y="604"/>
                    <a:pt x="406" y="603"/>
                  </a:cubicBezTo>
                  <a:cubicBezTo>
                    <a:pt x="406" y="602"/>
                    <a:pt x="406" y="601"/>
                    <a:pt x="406" y="600"/>
                  </a:cubicBezTo>
                  <a:cubicBezTo>
                    <a:pt x="406" y="597"/>
                    <a:pt x="406" y="597"/>
                    <a:pt x="406" y="597"/>
                  </a:cubicBezTo>
                  <a:cubicBezTo>
                    <a:pt x="406" y="570"/>
                    <a:pt x="406" y="570"/>
                    <a:pt x="406" y="570"/>
                  </a:cubicBezTo>
                  <a:cubicBezTo>
                    <a:pt x="406" y="557"/>
                    <a:pt x="406" y="557"/>
                    <a:pt x="406" y="557"/>
                  </a:cubicBezTo>
                  <a:cubicBezTo>
                    <a:pt x="406" y="550"/>
                    <a:pt x="406" y="550"/>
                    <a:pt x="406" y="550"/>
                  </a:cubicBezTo>
                  <a:cubicBezTo>
                    <a:pt x="406" y="545"/>
                    <a:pt x="406" y="545"/>
                    <a:pt x="406" y="545"/>
                  </a:cubicBezTo>
                  <a:cubicBezTo>
                    <a:pt x="406" y="543"/>
                    <a:pt x="406" y="543"/>
                    <a:pt x="406" y="543"/>
                  </a:cubicBezTo>
                  <a:cubicBezTo>
                    <a:pt x="406" y="543"/>
                    <a:pt x="406" y="543"/>
                    <a:pt x="406" y="543"/>
                  </a:cubicBezTo>
                  <a:cubicBezTo>
                    <a:pt x="406" y="542"/>
                    <a:pt x="406" y="542"/>
                    <a:pt x="406" y="542"/>
                  </a:cubicBezTo>
                  <a:cubicBezTo>
                    <a:pt x="407" y="542"/>
                    <a:pt x="407" y="542"/>
                    <a:pt x="407" y="542"/>
                  </a:cubicBezTo>
                  <a:cubicBezTo>
                    <a:pt x="408" y="542"/>
                    <a:pt x="408" y="542"/>
                    <a:pt x="408" y="542"/>
                  </a:cubicBezTo>
                  <a:cubicBezTo>
                    <a:pt x="412" y="540"/>
                    <a:pt x="412" y="540"/>
                    <a:pt x="412" y="540"/>
                  </a:cubicBezTo>
                  <a:cubicBezTo>
                    <a:pt x="415" y="538"/>
                    <a:pt x="415" y="538"/>
                    <a:pt x="415" y="538"/>
                  </a:cubicBezTo>
                  <a:cubicBezTo>
                    <a:pt x="417" y="537"/>
                    <a:pt x="419" y="536"/>
                    <a:pt x="421" y="535"/>
                  </a:cubicBezTo>
                  <a:cubicBezTo>
                    <a:pt x="425" y="533"/>
                    <a:pt x="429" y="531"/>
                    <a:pt x="433" y="529"/>
                  </a:cubicBezTo>
                  <a:cubicBezTo>
                    <a:pt x="448" y="520"/>
                    <a:pt x="462" y="509"/>
                    <a:pt x="475" y="498"/>
                  </a:cubicBezTo>
                  <a:cubicBezTo>
                    <a:pt x="509" y="469"/>
                    <a:pt x="535" y="432"/>
                    <a:pt x="551" y="391"/>
                  </a:cubicBezTo>
                  <a:cubicBezTo>
                    <a:pt x="568" y="350"/>
                    <a:pt x="574" y="305"/>
                    <a:pt x="570" y="261"/>
                  </a:cubicBezTo>
                  <a:cubicBezTo>
                    <a:pt x="566" y="217"/>
                    <a:pt x="552" y="174"/>
                    <a:pt x="528" y="136"/>
                  </a:cubicBezTo>
                  <a:cubicBezTo>
                    <a:pt x="504" y="99"/>
                    <a:pt x="471" y="67"/>
                    <a:pt x="432" y="44"/>
                  </a:cubicBezTo>
                  <a:cubicBezTo>
                    <a:pt x="430" y="43"/>
                    <a:pt x="429" y="43"/>
                    <a:pt x="432" y="45"/>
                  </a:cubicBezTo>
                  <a:cubicBezTo>
                    <a:pt x="442" y="52"/>
                    <a:pt x="442" y="52"/>
                    <a:pt x="442" y="52"/>
                  </a:cubicBezTo>
                  <a:cubicBezTo>
                    <a:pt x="446" y="55"/>
                    <a:pt x="452" y="59"/>
                    <a:pt x="460" y="65"/>
                  </a:cubicBezTo>
                  <a:cubicBezTo>
                    <a:pt x="470" y="73"/>
                    <a:pt x="487" y="88"/>
                    <a:pt x="505" y="108"/>
                  </a:cubicBezTo>
                  <a:cubicBezTo>
                    <a:pt x="513" y="119"/>
                    <a:pt x="522" y="131"/>
                    <a:pt x="530" y="144"/>
                  </a:cubicBezTo>
                  <a:cubicBezTo>
                    <a:pt x="538" y="157"/>
                    <a:pt x="545" y="172"/>
                    <a:pt x="551" y="188"/>
                  </a:cubicBezTo>
                  <a:cubicBezTo>
                    <a:pt x="557" y="203"/>
                    <a:pt x="562" y="220"/>
                    <a:pt x="565" y="237"/>
                  </a:cubicBezTo>
                  <a:cubicBezTo>
                    <a:pt x="568" y="254"/>
                    <a:pt x="569" y="271"/>
                    <a:pt x="569" y="288"/>
                  </a:cubicBezTo>
                  <a:cubicBezTo>
                    <a:pt x="569" y="305"/>
                    <a:pt x="568" y="321"/>
                    <a:pt x="565" y="337"/>
                  </a:cubicBezTo>
                  <a:cubicBezTo>
                    <a:pt x="562" y="352"/>
                    <a:pt x="558" y="366"/>
                    <a:pt x="554" y="379"/>
                  </a:cubicBezTo>
                  <a:cubicBezTo>
                    <a:pt x="539" y="422"/>
                    <a:pt x="513" y="461"/>
                    <a:pt x="478" y="492"/>
                  </a:cubicBezTo>
                  <a:cubicBezTo>
                    <a:pt x="461" y="508"/>
                    <a:pt x="442" y="521"/>
                    <a:pt x="421" y="532"/>
                  </a:cubicBezTo>
                  <a:cubicBezTo>
                    <a:pt x="419" y="534"/>
                    <a:pt x="416" y="535"/>
                    <a:pt x="413" y="536"/>
                  </a:cubicBezTo>
                  <a:cubicBezTo>
                    <a:pt x="408" y="539"/>
                    <a:pt x="408" y="539"/>
                    <a:pt x="408" y="539"/>
                  </a:cubicBezTo>
                  <a:cubicBezTo>
                    <a:pt x="404" y="541"/>
                    <a:pt x="404" y="541"/>
                    <a:pt x="404" y="541"/>
                  </a:cubicBezTo>
                  <a:cubicBezTo>
                    <a:pt x="404" y="541"/>
                    <a:pt x="404" y="541"/>
                    <a:pt x="404" y="541"/>
                  </a:cubicBezTo>
                  <a:cubicBezTo>
                    <a:pt x="404" y="541"/>
                    <a:pt x="404" y="541"/>
                    <a:pt x="404" y="541"/>
                  </a:cubicBezTo>
                  <a:cubicBezTo>
                    <a:pt x="404" y="542"/>
                    <a:pt x="404" y="542"/>
                    <a:pt x="404" y="542"/>
                  </a:cubicBezTo>
                  <a:cubicBezTo>
                    <a:pt x="404" y="543"/>
                    <a:pt x="404" y="543"/>
                    <a:pt x="404" y="543"/>
                  </a:cubicBezTo>
                  <a:cubicBezTo>
                    <a:pt x="404" y="545"/>
                    <a:pt x="404" y="545"/>
                    <a:pt x="404" y="545"/>
                  </a:cubicBezTo>
                  <a:cubicBezTo>
                    <a:pt x="404" y="565"/>
                    <a:pt x="404" y="565"/>
                    <a:pt x="404" y="565"/>
                  </a:cubicBezTo>
                  <a:cubicBezTo>
                    <a:pt x="404" y="600"/>
                    <a:pt x="404" y="600"/>
                    <a:pt x="404" y="600"/>
                  </a:cubicBezTo>
                  <a:cubicBezTo>
                    <a:pt x="403" y="602"/>
                    <a:pt x="403" y="604"/>
                    <a:pt x="402" y="606"/>
                  </a:cubicBezTo>
                  <a:cubicBezTo>
                    <a:pt x="401" y="607"/>
                    <a:pt x="399" y="609"/>
                    <a:pt x="397" y="609"/>
                  </a:cubicBezTo>
                  <a:cubicBezTo>
                    <a:pt x="397" y="610"/>
                    <a:pt x="396" y="610"/>
                    <a:pt x="395" y="610"/>
                  </a:cubicBezTo>
                  <a:cubicBezTo>
                    <a:pt x="394" y="610"/>
                    <a:pt x="393" y="610"/>
                    <a:pt x="391" y="610"/>
                  </a:cubicBezTo>
                  <a:cubicBezTo>
                    <a:pt x="382" y="610"/>
                    <a:pt x="382" y="610"/>
                    <a:pt x="382" y="610"/>
                  </a:cubicBezTo>
                  <a:cubicBezTo>
                    <a:pt x="346" y="610"/>
                    <a:pt x="346" y="610"/>
                    <a:pt x="346" y="610"/>
                  </a:cubicBezTo>
                  <a:cubicBezTo>
                    <a:pt x="343" y="610"/>
                    <a:pt x="343" y="610"/>
                    <a:pt x="343" y="610"/>
                  </a:cubicBezTo>
                  <a:cubicBezTo>
                    <a:pt x="342" y="610"/>
                    <a:pt x="342" y="610"/>
                    <a:pt x="342" y="610"/>
                  </a:cubicBezTo>
                  <a:cubicBezTo>
                    <a:pt x="342" y="610"/>
                    <a:pt x="342" y="610"/>
                    <a:pt x="342" y="610"/>
                  </a:cubicBezTo>
                  <a:cubicBezTo>
                    <a:pt x="342" y="610"/>
                    <a:pt x="342" y="610"/>
                    <a:pt x="342" y="610"/>
                  </a:cubicBezTo>
                  <a:cubicBezTo>
                    <a:pt x="342" y="609"/>
                    <a:pt x="342" y="609"/>
                    <a:pt x="342" y="609"/>
                  </a:cubicBezTo>
                  <a:cubicBezTo>
                    <a:pt x="346" y="596"/>
                    <a:pt x="346" y="596"/>
                    <a:pt x="346" y="596"/>
                  </a:cubicBezTo>
                  <a:cubicBezTo>
                    <a:pt x="350" y="584"/>
                    <a:pt x="353" y="573"/>
                    <a:pt x="357" y="561"/>
                  </a:cubicBezTo>
                  <a:cubicBezTo>
                    <a:pt x="364" y="539"/>
                    <a:pt x="372" y="516"/>
                    <a:pt x="381" y="493"/>
                  </a:cubicBezTo>
                  <a:cubicBezTo>
                    <a:pt x="385" y="482"/>
                    <a:pt x="389" y="471"/>
                    <a:pt x="394" y="460"/>
                  </a:cubicBezTo>
                  <a:cubicBezTo>
                    <a:pt x="396" y="454"/>
                    <a:pt x="399" y="449"/>
                    <a:pt x="401" y="443"/>
                  </a:cubicBezTo>
                  <a:cubicBezTo>
                    <a:pt x="405" y="435"/>
                    <a:pt x="405" y="435"/>
                    <a:pt x="405" y="435"/>
                  </a:cubicBezTo>
                  <a:cubicBezTo>
                    <a:pt x="406" y="432"/>
                    <a:pt x="406" y="432"/>
                    <a:pt x="406" y="432"/>
                  </a:cubicBezTo>
                  <a:cubicBezTo>
                    <a:pt x="406" y="431"/>
                    <a:pt x="406" y="431"/>
                    <a:pt x="406" y="431"/>
                  </a:cubicBezTo>
                  <a:cubicBezTo>
                    <a:pt x="407" y="431"/>
                    <a:pt x="407" y="431"/>
                    <a:pt x="407" y="431"/>
                  </a:cubicBezTo>
                  <a:cubicBezTo>
                    <a:pt x="407" y="431"/>
                    <a:pt x="407" y="431"/>
                    <a:pt x="407" y="431"/>
                  </a:cubicBezTo>
                  <a:cubicBezTo>
                    <a:pt x="407" y="431"/>
                    <a:pt x="407" y="431"/>
                    <a:pt x="407" y="431"/>
                  </a:cubicBezTo>
                  <a:cubicBezTo>
                    <a:pt x="408" y="431"/>
                    <a:pt x="408" y="431"/>
                    <a:pt x="408" y="431"/>
                  </a:cubicBezTo>
                  <a:cubicBezTo>
                    <a:pt x="410" y="431"/>
                    <a:pt x="412" y="431"/>
                    <a:pt x="414" y="431"/>
                  </a:cubicBezTo>
                  <a:cubicBezTo>
                    <a:pt x="418" y="430"/>
                    <a:pt x="422" y="430"/>
                    <a:pt x="426" y="429"/>
                  </a:cubicBezTo>
                  <a:cubicBezTo>
                    <a:pt x="434" y="426"/>
                    <a:pt x="442" y="422"/>
                    <a:pt x="448" y="415"/>
                  </a:cubicBezTo>
                  <a:cubicBezTo>
                    <a:pt x="451" y="412"/>
                    <a:pt x="453" y="408"/>
                    <a:pt x="455" y="404"/>
                  </a:cubicBezTo>
                  <a:cubicBezTo>
                    <a:pt x="457" y="400"/>
                    <a:pt x="458" y="396"/>
                    <a:pt x="458" y="392"/>
                  </a:cubicBezTo>
                  <a:cubicBezTo>
                    <a:pt x="460" y="383"/>
                    <a:pt x="459" y="374"/>
                    <a:pt x="455" y="366"/>
                  </a:cubicBezTo>
                  <a:cubicBezTo>
                    <a:pt x="453" y="362"/>
                    <a:pt x="450" y="358"/>
                    <a:pt x="447" y="355"/>
                  </a:cubicBezTo>
                  <a:cubicBezTo>
                    <a:pt x="444" y="352"/>
                    <a:pt x="439" y="350"/>
                    <a:pt x="434" y="349"/>
                  </a:cubicBezTo>
                  <a:cubicBezTo>
                    <a:pt x="433" y="348"/>
                    <a:pt x="432" y="348"/>
                    <a:pt x="430" y="348"/>
                  </a:cubicBezTo>
                  <a:cubicBezTo>
                    <a:pt x="429" y="348"/>
                    <a:pt x="428" y="348"/>
                    <a:pt x="426" y="349"/>
                  </a:cubicBezTo>
                  <a:cubicBezTo>
                    <a:pt x="424" y="349"/>
                    <a:pt x="421" y="350"/>
                    <a:pt x="419" y="351"/>
                  </a:cubicBezTo>
                  <a:cubicBezTo>
                    <a:pt x="415" y="353"/>
                    <a:pt x="412" y="355"/>
                    <a:pt x="409" y="358"/>
                  </a:cubicBezTo>
                  <a:cubicBezTo>
                    <a:pt x="406" y="361"/>
                    <a:pt x="403" y="364"/>
                    <a:pt x="401" y="367"/>
                  </a:cubicBezTo>
                  <a:cubicBezTo>
                    <a:pt x="400" y="368"/>
                    <a:pt x="399" y="369"/>
                    <a:pt x="399" y="370"/>
                  </a:cubicBezTo>
                  <a:cubicBezTo>
                    <a:pt x="398" y="370"/>
                    <a:pt x="398" y="370"/>
                    <a:pt x="398" y="370"/>
                  </a:cubicBezTo>
                  <a:cubicBezTo>
                    <a:pt x="398" y="371"/>
                    <a:pt x="398" y="371"/>
                    <a:pt x="398" y="371"/>
                  </a:cubicBezTo>
                  <a:cubicBezTo>
                    <a:pt x="398" y="371"/>
                    <a:pt x="398" y="371"/>
                    <a:pt x="398" y="371"/>
                  </a:cubicBezTo>
                  <a:cubicBezTo>
                    <a:pt x="397" y="373"/>
                    <a:pt x="397" y="373"/>
                    <a:pt x="397" y="373"/>
                  </a:cubicBezTo>
                  <a:cubicBezTo>
                    <a:pt x="395" y="378"/>
                    <a:pt x="395" y="378"/>
                    <a:pt x="395" y="378"/>
                  </a:cubicBezTo>
                  <a:cubicBezTo>
                    <a:pt x="388" y="392"/>
                    <a:pt x="388" y="392"/>
                    <a:pt x="388" y="392"/>
                  </a:cubicBezTo>
                  <a:cubicBezTo>
                    <a:pt x="388" y="392"/>
                    <a:pt x="387" y="391"/>
                    <a:pt x="387" y="391"/>
                  </a:cubicBezTo>
                  <a:cubicBezTo>
                    <a:pt x="387" y="391"/>
                    <a:pt x="387" y="391"/>
                    <a:pt x="387" y="391"/>
                  </a:cubicBezTo>
                  <a:cubicBezTo>
                    <a:pt x="385" y="390"/>
                    <a:pt x="385" y="390"/>
                    <a:pt x="385" y="390"/>
                  </a:cubicBezTo>
                  <a:cubicBezTo>
                    <a:pt x="384" y="390"/>
                    <a:pt x="384" y="389"/>
                    <a:pt x="383" y="388"/>
                  </a:cubicBezTo>
                  <a:cubicBezTo>
                    <a:pt x="379" y="386"/>
                    <a:pt x="376" y="382"/>
                    <a:pt x="374" y="379"/>
                  </a:cubicBezTo>
                  <a:cubicBezTo>
                    <a:pt x="371" y="375"/>
                    <a:pt x="369" y="372"/>
                    <a:pt x="367" y="367"/>
                  </a:cubicBezTo>
                  <a:cubicBezTo>
                    <a:pt x="366" y="365"/>
                    <a:pt x="365" y="363"/>
                    <a:pt x="364" y="361"/>
                  </a:cubicBezTo>
                  <a:cubicBezTo>
                    <a:pt x="363" y="361"/>
                    <a:pt x="363" y="361"/>
                    <a:pt x="363" y="361"/>
                  </a:cubicBezTo>
                  <a:cubicBezTo>
                    <a:pt x="363" y="360"/>
                    <a:pt x="363" y="360"/>
                    <a:pt x="363" y="360"/>
                  </a:cubicBezTo>
                  <a:cubicBezTo>
                    <a:pt x="363" y="360"/>
                    <a:pt x="363" y="360"/>
                    <a:pt x="363" y="360"/>
                  </a:cubicBezTo>
                  <a:cubicBezTo>
                    <a:pt x="364" y="360"/>
                    <a:pt x="364" y="360"/>
                    <a:pt x="364" y="360"/>
                  </a:cubicBezTo>
                  <a:cubicBezTo>
                    <a:pt x="364" y="360"/>
                    <a:pt x="364" y="360"/>
                    <a:pt x="364" y="360"/>
                  </a:cubicBezTo>
                  <a:cubicBezTo>
                    <a:pt x="365" y="359"/>
                    <a:pt x="365" y="359"/>
                    <a:pt x="365" y="359"/>
                  </a:cubicBezTo>
                  <a:cubicBezTo>
                    <a:pt x="368" y="357"/>
                    <a:pt x="370" y="355"/>
                    <a:pt x="372" y="353"/>
                  </a:cubicBezTo>
                  <a:cubicBezTo>
                    <a:pt x="376" y="349"/>
                    <a:pt x="380" y="345"/>
                    <a:pt x="383" y="340"/>
                  </a:cubicBezTo>
                  <a:cubicBezTo>
                    <a:pt x="387" y="336"/>
                    <a:pt x="390" y="330"/>
                    <a:pt x="391" y="324"/>
                  </a:cubicBezTo>
                  <a:cubicBezTo>
                    <a:pt x="392" y="318"/>
                    <a:pt x="392" y="311"/>
                    <a:pt x="390" y="305"/>
                  </a:cubicBezTo>
                  <a:cubicBezTo>
                    <a:pt x="389" y="302"/>
                    <a:pt x="388" y="299"/>
                    <a:pt x="386" y="296"/>
                  </a:cubicBezTo>
                  <a:cubicBezTo>
                    <a:pt x="385" y="295"/>
                    <a:pt x="384" y="294"/>
                    <a:pt x="383" y="292"/>
                  </a:cubicBezTo>
                  <a:cubicBezTo>
                    <a:pt x="383" y="292"/>
                    <a:pt x="382" y="291"/>
                    <a:pt x="382" y="291"/>
                  </a:cubicBezTo>
                  <a:cubicBezTo>
                    <a:pt x="381" y="290"/>
                    <a:pt x="381" y="290"/>
                    <a:pt x="381" y="290"/>
                  </a:cubicBezTo>
                  <a:cubicBezTo>
                    <a:pt x="380" y="289"/>
                    <a:pt x="380" y="289"/>
                    <a:pt x="380" y="289"/>
                  </a:cubicBezTo>
                  <a:cubicBezTo>
                    <a:pt x="377" y="287"/>
                    <a:pt x="374" y="285"/>
                    <a:pt x="371" y="283"/>
                  </a:cubicBezTo>
                  <a:cubicBezTo>
                    <a:pt x="368" y="282"/>
                    <a:pt x="364" y="282"/>
                    <a:pt x="361" y="282"/>
                  </a:cubicBezTo>
                  <a:cubicBezTo>
                    <a:pt x="354" y="282"/>
                    <a:pt x="348" y="284"/>
                    <a:pt x="343" y="287"/>
                  </a:cubicBezTo>
                  <a:cubicBezTo>
                    <a:pt x="340" y="289"/>
                    <a:pt x="338" y="291"/>
                    <a:pt x="336" y="293"/>
                  </a:cubicBezTo>
                  <a:cubicBezTo>
                    <a:pt x="333" y="295"/>
                    <a:pt x="331" y="298"/>
                    <a:pt x="330" y="300"/>
                  </a:cubicBezTo>
                  <a:cubicBezTo>
                    <a:pt x="327" y="304"/>
                    <a:pt x="325" y="308"/>
                    <a:pt x="324" y="312"/>
                  </a:cubicBezTo>
                  <a:cubicBezTo>
                    <a:pt x="322" y="316"/>
                    <a:pt x="322" y="321"/>
                    <a:pt x="321" y="325"/>
                  </a:cubicBezTo>
                  <a:cubicBezTo>
                    <a:pt x="321" y="329"/>
                    <a:pt x="321" y="333"/>
                    <a:pt x="322" y="337"/>
                  </a:cubicBezTo>
                  <a:cubicBezTo>
                    <a:pt x="322" y="340"/>
                    <a:pt x="322" y="340"/>
                    <a:pt x="322" y="340"/>
                  </a:cubicBezTo>
                  <a:cubicBezTo>
                    <a:pt x="322" y="343"/>
                    <a:pt x="322" y="343"/>
                    <a:pt x="322" y="343"/>
                  </a:cubicBezTo>
                  <a:cubicBezTo>
                    <a:pt x="323" y="343"/>
                    <a:pt x="323" y="343"/>
                    <a:pt x="323" y="343"/>
                  </a:cubicBezTo>
                  <a:cubicBezTo>
                    <a:pt x="322" y="343"/>
                    <a:pt x="322" y="343"/>
                    <a:pt x="322" y="343"/>
                  </a:cubicBezTo>
                  <a:cubicBezTo>
                    <a:pt x="322" y="344"/>
                    <a:pt x="322" y="344"/>
                    <a:pt x="322" y="344"/>
                  </a:cubicBezTo>
                  <a:cubicBezTo>
                    <a:pt x="320" y="344"/>
                    <a:pt x="318" y="345"/>
                    <a:pt x="315" y="345"/>
                  </a:cubicBezTo>
                  <a:cubicBezTo>
                    <a:pt x="311" y="346"/>
                    <a:pt x="307" y="347"/>
                    <a:pt x="302" y="347"/>
                  </a:cubicBezTo>
                  <a:cubicBezTo>
                    <a:pt x="298" y="346"/>
                    <a:pt x="293" y="346"/>
                    <a:pt x="289" y="345"/>
                  </a:cubicBezTo>
                  <a:cubicBezTo>
                    <a:pt x="287" y="345"/>
                    <a:pt x="287" y="345"/>
                    <a:pt x="287" y="345"/>
                  </a:cubicBezTo>
                  <a:cubicBezTo>
                    <a:pt x="286" y="345"/>
                    <a:pt x="286" y="345"/>
                    <a:pt x="286" y="345"/>
                  </a:cubicBezTo>
                  <a:cubicBezTo>
                    <a:pt x="285" y="345"/>
                    <a:pt x="285" y="345"/>
                    <a:pt x="285" y="345"/>
                  </a:cubicBezTo>
                  <a:cubicBezTo>
                    <a:pt x="285" y="345"/>
                    <a:pt x="285" y="345"/>
                    <a:pt x="285" y="345"/>
                  </a:cubicBezTo>
                  <a:cubicBezTo>
                    <a:pt x="285" y="345"/>
                    <a:pt x="285" y="345"/>
                    <a:pt x="285" y="345"/>
                  </a:cubicBezTo>
                  <a:cubicBezTo>
                    <a:pt x="285" y="344"/>
                    <a:pt x="285" y="344"/>
                    <a:pt x="285" y="344"/>
                  </a:cubicBezTo>
                  <a:cubicBezTo>
                    <a:pt x="286" y="343"/>
                    <a:pt x="286" y="343"/>
                    <a:pt x="286" y="343"/>
                  </a:cubicBezTo>
                  <a:cubicBezTo>
                    <a:pt x="290" y="339"/>
                    <a:pt x="293" y="334"/>
                    <a:pt x="295" y="330"/>
                  </a:cubicBezTo>
                  <a:cubicBezTo>
                    <a:pt x="298" y="325"/>
                    <a:pt x="300" y="320"/>
                    <a:pt x="302" y="314"/>
                  </a:cubicBezTo>
                  <a:cubicBezTo>
                    <a:pt x="302" y="311"/>
                    <a:pt x="303" y="308"/>
                    <a:pt x="302" y="305"/>
                  </a:cubicBezTo>
                  <a:cubicBezTo>
                    <a:pt x="302" y="301"/>
                    <a:pt x="302" y="298"/>
                    <a:pt x="300" y="295"/>
                  </a:cubicBezTo>
                  <a:cubicBezTo>
                    <a:pt x="298" y="289"/>
                    <a:pt x="293" y="284"/>
                    <a:pt x="289" y="280"/>
                  </a:cubicBezTo>
                  <a:cubicBezTo>
                    <a:pt x="284" y="277"/>
                    <a:pt x="278" y="274"/>
                    <a:pt x="271" y="274"/>
                  </a:cubicBezTo>
                  <a:cubicBezTo>
                    <a:pt x="268" y="273"/>
                    <a:pt x="264" y="274"/>
                    <a:pt x="261" y="275"/>
                  </a:cubicBezTo>
                  <a:cubicBezTo>
                    <a:pt x="258" y="276"/>
                    <a:pt x="255" y="277"/>
                    <a:pt x="252" y="279"/>
                  </a:cubicBezTo>
                  <a:cubicBezTo>
                    <a:pt x="247" y="282"/>
                    <a:pt x="243" y="287"/>
                    <a:pt x="240" y="291"/>
                  </a:cubicBezTo>
                  <a:cubicBezTo>
                    <a:pt x="237" y="296"/>
                    <a:pt x="234" y="301"/>
                    <a:pt x="232" y="306"/>
                  </a:cubicBezTo>
                  <a:cubicBezTo>
                    <a:pt x="230" y="311"/>
                    <a:pt x="229" y="316"/>
                    <a:pt x="228" y="322"/>
                  </a:cubicBezTo>
                  <a:cubicBezTo>
                    <a:pt x="228" y="325"/>
                    <a:pt x="228" y="328"/>
                    <a:pt x="228" y="331"/>
                  </a:cubicBezTo>
                  <a:cubicBezTo>
                    <a:pt x="228" y="331"/>
                    <a:pt x="228" y="332"/>
                    <a:pt x="228" y="333"/>
                  </a:cubicBezTo>
                  <a:cubicBezTo>
                    <a:pt x="228" y="334"/>
                    <a:pt x="228" y="334"/>
                    <a:pt x="228" y="335"/>
                  </a:cubicBezTo>
                  <a:cubicBezTo>
                    <a:pt x="229" y="337"/>
                    <a:pt x="229" y="338"/>
                    <a:pt x="229" y="339"/>
                  </a:cubicBezTo>
                  <a:cubicBezTo>
                    <a:pt x="230" y="342"/>
                    <a:pt x="231" y="345"/>
                    <a:pt x="232" y="348"/>
                  </a:cubicBezTo>
                  <a:cubicBezTo>
                    <a:pt x="233" y="348"/>
                    <a:pt x="233" y="349"/>
                    <a:pt x="233" y="350"/>
                  </a:cubicBezTo>
                  <a:cubicBezTo>
                    <a:pt x="234" y="350"/>
                    <a:pt x="234" y="350"/>
                    <a:pt x="234" y="350"/>
                  </a:cubicBezTo>
                  <a:cubicBezTo>
                    <a:pt x="234" y="350"/>
                    <a:pt x="234" y="350"/>
                    <a:pt x="234" y="350"/>
                  </a:cubicBezTo>
                  <a:cubicBezTo>
                    <a:pt x="234" y="350"/>
                    <a:pt x="234" y="350"/>
                    <a:pt x="234" y="350"/>
                  </a:cubicBezTo>
                  <a:cubicBezTo>
                    <a:pt x="233" y="351"/>
                    <a:pt x="233" y="351"/>
                    <a:pt x="233" y="351"/>
                  </a:cubicBezTo>
                  <a:cubicBezTo>
                    <a:pt x="231" y="353"/>
                    <a:pt x="229" y="355"/>
                    <a:pt x="228" y="357"/>
                  </a:cubicBezTo>
                  <a:cubicBezTo>
                    <a:pt x="224" y="360"/>
                    <a:pt x="221" y="363"/>
                    <a:pt x="217" y="366"/>
                  </a:cubicBezTo>
                  <a:cubicBezTo>
                    <a:pt x="213" y="369"/>
                    <a:pt x="209" y="372"/>
                    <a:pt x="205" y="375"/>
                  </a:cubicBezTo>
                  <a:cubicBezTo>
                    <a:pt x="204" y="376"/>
                    <a:pt x="203" y="376"/>
                    <a:pt x="202" y="377"/>
                  </a:cubicBezTo>
                  <a:cubicBezTo>
                    <a:pt x="200" y="378"/>
                    <a:pt x="200" y="378"/>
                    <a:pt x="200" y="378"/>
                  </a:cubicBezTo>
                  <a:cubicBezTo>
                    <a:pt x="200" y="378"/>
                    <a:pt x="200" y="378"/>
                    <a:pt x="200" y="378"/>
                  </a:cubicBezTo>
                  <a:cubicBezTo>
                    <a:pt x="200" y="378"/>
                    <a:pt x="200" y="378"/>
                    <a:pt x="200" y="378"/>
                  </a:cubicBezTo>
                  <a:cubicBezTo>
                    <a:pt x="198" y="375"/>
                    <a:pt x="198" y="375"/>
                    <a:pt x="198" y="375"/>
                  </a:cubicBezTo>
                  <a:cubicBezTo>
                    <a:pt x="196" y="370"/>
                    <a:pt x="196" y="370"/>
                    <a:pt x="196" y="370"/>
                  </a:cubicBezTo>
                  <a:cubicBezTo>
                    <a:pt x="195" y="368"/>
                    <a:pt x="194" y="366"/>
                    <a:pt x="192" y="365"/>
                  </a:cubicBezTo>
                  <a:cubicBezTo>
                    <a:pt x="188" y="358"/>
                    <a:pt x="182" y="351"/>
                    <a:pt x="174" y="346"/>
                  </a:cubicBezTo>
                  <a:cubicBezTo>
                    <a:pt x="170" y="344"/>
                    <a:pt x="166" y="342"/>
                    <a:pt x="161" y="342"/>
                  </a:cubicBezTo>
                  <a:cubicBezTo>
                    <a:pt x="157" y="341"/>
                    <a:pt x="152" y="341"/>
                    <a:pt x="147" y="342"/>
                  </a:cubicBezTo>
                  <a:cubicBezTo>
                    <a:pt x="145" y="343"/>
                    <a:pt x="142" y="344"/>
                    <a:pt x="140" y="345"/>
                  </a:cubicBezTo>
                  <a:cubicBezTo>
                    <a:pt x="138" y="346"/>
                    <a:pt x="136" y="347"/>
                    <a:pt x="134" y="348"/>
                  </a:cubicBezTo>
                  <a:cubicBezTo>
                    <a:pt x="131" y="351"/>
                    <a:pt x="127" y="355"/>
                    <a:pt x="125" y="359"/>
                  </a:cubicBezTo>
                  <a:cubicBezTo>
                    <a:pt x="123" y="364"/>
                    <a:pt x="122" y="369"/>
                    <a:pt x="122" y="374"/>
                  </a:cubicBezTo>
                  <a:cubicBezTo>
                    <a:pt x="122" y="379"/>
                    <a:pt x="123" y="383"/>
                    <a:pt x="125" y="387"/>
                  </a:cubicBezTo>
                  <a:cubicBezTo>
                    <a:pt x="126" y="391"/>
                    <a:pt x="128" y="395"/>
                    <a:pt x="131" y="399"/>
                  </a:cubicBezTo>
                  <a:cubicBezTo>
                    <a:pt x="133" y="402"/>
                    <a:pt x="136" y="405"/>
                    <a:pt x="139" y="408"/>
                  </a:cubicBezTo>
                  <a:cubicBezTo>
                    <a:pt x="146" y="414"/>
                    <a:pt x="154" y="418"/>
                    <a:pt x="162" y="421"/>
                  </a:cubicBezTo>
                  <a:cubicBezTo>
                    <a:pt x="166" y="422"/>
                    <a:pt x="171" y="422"/>
                    <a:pt x="175" y="422"/>
                  </a:cubicBezTo>
                  <a:cubicBezTo>
                    <a:pt x="177" y="422"/>
                    <a:pt x="179" y="422"/>
                    <a:pt x="181" y="422"/>
                  </a:cubicBezTo>
                  <a:cubicBezTo>
                    <a:pt x="182" y="422"/>
                    <a:pt x="182" y="422"/>
                    <a:pt x="182" y="422"/>
                  </a:cubicBezTo>
                  <a:cubicBezTo>
                    <a:pt x="182" y="422"/>
                    <a:pt x="182" y="422"/>
                    <a:pt x="182" y="422"/>
                  </a:cubicBezTo>
                  <a:cubicBezTo>
                    <a:pt x="182" y="422"/>
                    <a:pt x="182" y="422"/>
                    <a:pt x="182" y="422"/>
                  </a:cubicBezTo>
                  <a:cubicBezTo>
                    <a:pt x="182" y="422"/>
                    <a:pt x="182" y="422"/>
                    <a:pt x="182" y="422"/>
                  </a:cubicBezTo>
                  <a:cubicBezTo>
                    <a:pt x="182" y="422"/>
                    <a:pt x="182" y="422"/>
                    <a:pt x="182" y="422"/>
                  </a:cubicBezTo>
                  <a:cubicBezTo>
                    <a:pt x="183" y="425"/>
                    <a:pt x="183" y="425"/>
                    <a:pt x="183" y="425"/>
                  </a:cubicBezTo>
                  <a:cubicBezTo>
                    <a:pt x="186" y="432"/>
                    <a:pt x="186" y="432"/>
                    <a:pt x="186" y="432"/>
                  </a:cubicBezTo>
                  <a:cubicBezTo>
                    <a:pt x="189" y="438"/>
                    <a:pt x="191" y="443"/>
                    <a:pt x="193" y="448"/>
                  </a:cubicBezTo>
                  <a:cubicBezTo>
                    <a:pt x="198" y="458"/>
                    <a:pt x="202" y="469"/>
                    <a:pt x="206" y="480"/>
                  </a:cubicBezTo>
                  <a:cubicBezTo>
                    <a:pt x="215" y="501"/>
                    <a:pt x="222" y="522"/>
                    <a:pt x="230" y="544"/>
                  </a:cubicBezTo>
                  <a:cubicBezTo>
                    <a:pt x="236" y="562"/>
                    <a:pt x="241" y="580"/>
                    <a:pt x="247" y="598"/>
                  </a:cubicBezTo>
                  <a:cubicBezTo>
                    <a:pt x="250" y="609"/>
                    <a:pt x="250" y="609"/>
                    <a:pt x="250" y="609"/>
                  </a:cubicBezTo>
                  <a:cubicBezTo>
                    <a:pt x="250" y="610"/>
                    <a:pt x="250" y="610"/>
                    <a:pt x="250" y="610"/>
                  </a:cubicBezTo>
                  <a:cubicBezTo>
                    <a:pt x="250" y="610"/>
                    <a:pt x="250" y="610"/>
                    <a:pt x="250" y="610"/>
                  </a:cubicBezTo>
                  <a:cubicBezTo>
                    <a:pt x="224" y="610"/>
                    <a:pt x="224" y="610"/>
                    <a:pt x="224" y="610"/>
                  </a:cubicBezTo>
                  <a:cubicBezTo>
                    <a:pt x="196" y="610"/>
                    <a:pt x="196" y="610"/>
                    <a:pt x="196" y="610"/>
                  </a:cubicBezTo>
                  <a:cubicBezTo>
                    <a:pt x="188" y="610"/>
                    <a:pt x="188" y="610"/>
                    <a:pt x="188" y="610"/>
                  </a:cubicBezTo>
                  <a:cubicBezTo>
                    <a:pt x="187" y="610"/>
                    <a:pt x="186" y="609"/>
                    <a:pt x="184" y="609"/>
                  </a:cubicBezTo>
                  <a:cubicBezTo>
                    <a:pt x="182" y="608"/>
                    <a:pt x="180" y="605"/>
                    <a:pt x="179" y="603"/>
                  </a:cubicBezTo>
                  <a:cubicBezTo>
                    <a:pt x="179" y="602"/>
                    <a:pt x="179" y="601"/>
                    <a:pt x="179" y="600"/>
                  </a:cubicBezTo>
                  <a:cubicBezTo>
                    <a:pt x="179" y="600"/>
                    <a:pt x="179" y="600"/>
                    <a:pt x="179" y="600"/>
                  </a:cubicBezTo>
                  <a:cubicBezTo>
                    <a:pt x="179" y="599"/>
                    <a:pt x="179" y="599"/>
                    <a:pt x="179" y="599"/>
                  </a:cubicBezTo>
                  <a:cubicBezTo>
                    <a:pt x="179" y="597"/>
                    <a:pt x="179" y="597"/>
                    <a:pt x="179" y="597"/>
                  </a:cubicBezTo>
                  <a:cubicBezTo>
                    <a:pt x="179" y="590"/>
                    <a:pt x="179" y="590"/>
                    <a:pt x="179" y="590"/>
                  </a:cubicBezTo>
                  <a:cubicBezTo>
                    <a:pt x="179" y="576"/>
                    <a:pt x="179" y="576"/>
                    <a:pt x="179" y="576"/>
                  </a:cubicBezTo>
                  <a:cubicBezTo>
                    <a:pt x="179" y="544"/>
                    <a:pt x="179" y="544"/>
                    <a:pt x="179" y="544"/>
                  </a:cubicBezTo>
                  <a:cubicBezTo>
                    <a:pt x="179" y="540"/>
                    <a:pt x="179" y="540"/>
                    <a:pt x="179" y="540"/>
                  </a:cubicBezTo>
                  <a:cubicBezTo>
                    <a:pt x="179" y="540"/>
                    <a:pt x="179" y="540"/>
                    <a:pt x="179" y="540"/>
                  </a:cubicBezTo>
                  <a:cubicBezTo>
                    <a:pt x="178" y="540"/>
                    <a:pt x="178" y="540"/>
                    <a:pt x="178" y="540"/>
                  </a:cubicBezTo>
                  <a:cubicBezTo>
                    <a:pt x="177" y="540"/>
                    <a:pt x="177" y="540"/>
                    <a:pt x="177" y="540"/>
                  </a:cubicBezTo>
                  <a:cubicBezTo>
                    <a:pt x="176" y="539"/>
                    <a:pt x="176" y="539"/>
                    <a:pt x="176" y="539"/>
                  </a:cubicBezTo>
                  <a:cubicBezTo>
                    <a:pt x="170" y="536"/>
                    <a:pt x="170" y="536"/>
                    <a:pt x="170" y="536"/>
                  </a:cubicBezTo>
                  <a:cubicBezTo>
                    <a:pt x="168" y="535"/>
                    <a:pt x="166" y="534"/>
                    <a:pt x="164" y="533"/>
                  </a:cubicBezTo>
                  <a:cubicBezTo>
                    <a:pt x="160" y="531"/>
                    <a:pt x="155" y="528"/>
                    <a:pt x="151" y="526"/>
                  </a:cubicBezTo>
                  <a:cubicBezTo>
                    <a:pt x="143" y="521"/>
                    <a:pt x="135" y="516"/>
                    <a:pt x="128" y="511"/>
                  </a:cubicBezTo>
                  <a:cubicBezTo>
                    <a:pt x="113" y="500"/>
                    <a:pt x="99" y="487"/>
                    <a:pt x="86" y="473"/>
                  </a:cubicBezTo>
                  <a:cubicBezTo>
                    <a:pt x="61" y="446"/>
                    <a:pt x="41" y="413"/>
                    <a:pt x="29" y="378"/>
                  </a:cubicBezTo>
                  <a:cubicBezTo>
                    <a:pt x="17" y="344"/>
                    <a:pt x="12" y="307"/>
                    <a:pt x="14" y="271"/>
                  </a:cubicBezTo>
                  <a:cubicBezTo>
                    <a:pt x="16" y="235"/>
                    <a:pt x="25" y="201"/>
                    <a:pt x="40" y="170"/>
                  </a:cubicBezTo>
                  <a:cubicBezTo>
                    <a:pt x="54" y="139"/>
                    <a:pt x="74" y="111"/>
                    <a:pt x="97" y="89"/>
                  </a:cubicBezTo>
                  <a:cubicBezTo>
                    <a:pt x="120" y="66"/>
                    <a:pt x="147" y="48"/>
                    <a:pt x="174" y="35"/>
                  </a:cubicBezTo>
                  <a:cubicBezTo>
                    <a:pt x="198" y="24"/>
                    <a:pt x="220" y="18"/>
                    <a:pt x="237" y="14"/>
                  </a:cubicBezTo>
                  <a:cubicBezTo>
                    <a:pt x="255" y="10"/>
                    <a:pt x="268" y="9"/>
                    <a:pt x="278" y="8"/>
                  </a:cubicBezTo>
                  <a:cubicBezTo>
                    <a:pt x="283" y="8"/>
                    <a:pt x="287" y="8"/>
                    <a:pt x="290" y="8"/>
                  </a:cubicBezTo>
                  <a:cubicBezTo>
                    <a:pt x="293" y="7"/>
                    <a:pt x="295" y="7"/>
                    <a:pt x="296" y="7"/>
                  </a:cubicBezTo>
                  <a:cubicBezTo>
                    <a:pt x="298" y="7"/>
                    <a:pt x="296" y="6"/>
                    <a:pt x="291" y="6"/>
                  </a:cubicBezTo>
                  <a:cubicBezTo>
                    <a:pt x="286" y="6"/>
                    <a:pt x="277" y="5"/>
                    <a:pt x="266" y="6"/>
                  </a:cubicBezTo>
                  <a:cubicBezTo>
                    <a:pt x="254" y="7"/>
                    <a:pt x="239" y="8"/>
                    <a:pt x="222" y="12"/>
                  </a:cubicBezTo>
                  <a:cubicBezTo>
                    <a:pt x="205" y="16"/>
                    <a:pt x="186" y="22"/>
                    <a:pt x="165" y="32"/>
                  </a:cubicBezTo>
                  <a:cubicBezTo>
                    <a:pt x="145" y="42"/>
                    <a:pt x="123" y="56"/>
                    <a:pt x="102" y="74"/>
                  </a:cubicBezTo>
                  <a:cubicBezTo>
                    <a:pt x="101" y="73"/>
                    <a:pt x="101" y="73"/>
                    <a:pt x="101" y="73"/>
                  </a:cubicBezTo>
                  <a:cubicBezTo>
                    <a:pt x="122" y="55"/>
                    <a:pt x="141" y="43"/>
                    <a:pt x="157" y="34"/>
                  </a:cubicBezTo>
                  <a:cubicBezTo>
                    <a:pt x="173" y="26"/>
                    <a:pt x="186" y="20"/>
                    <a:pt x="196" y="17"/>
                  </a:cubicBezTo>
                  <a:cubicBezTo>
                    <a:pt x="206" y="13"/>
                    <a:pt x="213" y="11"/>
                    <a:pt x="218" y="10"/>
                  </a:cubicBezTo>
                  <a:cubicBezTo>
                    <a:pt x="222" y="8"/>
                    <a:pt x="225" y="8"/>
                    <a:pt x="225" y="7"/>
                  </a:cubicBezTo>
                  <a:cubicBezTo>
                    <a:pt x="227" y="6"/>
                    <a:pt x="223" y="7"/>
                    <a:pt x="220" y="7"/>
                  </a:cubicBezTo>
                  <a:cubicBezTo>
                    <a:pt x="217" y="8"/>
                    <a:pt x="215" y="7"/>
                    <a:pt x="221" y="5"/>
                  </a:cubicBezTo>
                  <a:cubicBezTo>
                    <a:pt x="194" y="12"/>
                    <a:pt x="168" y="23"/>
                    <a:pt x="144" y="37"/>
                  </a:cubicBezTo>
                  <a:cubicBezTo>
                    <a:pt x="120" y="51"/>
                    <a:pt x="98" y="69"/>
                    <a:pt x="78" y="89"/>
                  </a:cubicBezTo>
                  <a:cubicBezTo>
                    <a:pt x="59" y="110"/>
                    <a:pt x="43" y="133"/>
                    <a:pt x="30" y="158"/>
                  </a:cubicBezTo>
                  <a:cubicBezTo>
                    <a:pt x="18" y="183"/>
                    <a:pt x="9" y="210"/>
                    <a:pt x="4" y="237"/>
                  </a:cubicBezTo>
                  <a:cubicBezTo>
                    <a:pt x="3" y="244"/>
                    <a:pt x="1" y="253"/>
                    <a:pt x="1" y="263"/>
                  </a:cubicBezTo>
                  <a:cubicBezTo>
                    <a:pt x="0" y="272"/>
                    <a:pt x="0" y="283"/>
                    <a:pt x="0" y="293"/>
                  </a:cubicBezTo>
                  <a:cubicBezTo>
                    <a:pt x="0" y="304"/>
                    <a:pt x="1" y="314"/>
                    <a:pt x="2" y="324"/>
                  </a:cubicBezTo>
                  <a:cubicBezTo>
                    <a:pt x="3" y="334"/>
                    <a:pt x="5" y="342"/>
                    <a:pt x="6" y="349"/>
                  </a:cubicBezTo>
                  <a:cubicBezTo>
                    <a:pt x="12" y="376"/>
                    <a:pt x="22" y="402"/>
                    <a:pt x="35" y="426"/>
                  </a:cubicBezTo>
                  <a:cubicBezTo>
                    <a:pt x="48" y="450"/>
                    <a:pt x="64" y="472"/>
                    <a:pt x="83" y="491"/>
                  </a:cubicBezTo>
                  <a:cubicBezTo>
                    <a:pt x="102" y="510"/>
                    <a:pt x="124" y="527"/>
                    <a:pt x="148" y="540"/>
                  </a:cubicBezTo>
                  <a:cubicBezTo>
                    <a:pt x="151" y="542"/>
                    <a:pt x="154" y="544"/>
                    <a:pt x="157" y="545"/>
                  </a:cubicBezTo>
                  <a:cubicBezTo>
                    <a:pt x="161" y="547"/>
                    <a:pt x="161" y="547"/>
                    <a:pt x="161" y="547"/>
                  </a:cubicBezTo>
                  <a:cubicBezTo>
                    <a:pt x="164" y="549"/>
                    <a:pt x="164" y="549"/>
                    <a:pt x="164" y="549"/>
                  </a:cubicBezTo>
                  <a:cubicBezTo>
                    <a:pt x="165" y="549"/>
                    <a:pt x="165" y="549"/>
                    <a:pt x="165" y="549"/>
                  </a:cubicBezTo>
                  <a:cubicBezTo>
                    <a:pt x="165" y="549"/>
                    <a:pt x="165" y="549"/>
                    <a:pt x="165" y="549"/>
                  </a:cubicBezTo>
                  <a:cubicBezTo>
                    <a:pt x="165" y="551"/>
                    <a:pt x="165" y="551"/>
                    <a:pt x="165" y="551"/>
                  </a:cubicBezTo>
                  <a:cubicBezTo>
                    <a:pt x="165" y="561"/>
                    <a:pt x="165" y="561"/>
                    <a:pt x="165" y="561"/>
                  </a:cubicBezTo>
                  <a:cubicBezTo>
                    <a:pt x="165" y="601"/>
                    <a:pt x="165" y="601"/>
                    <a:pt x="165" y="601"/>
                  </a:cubicBezTo>
                  <a:cubicBezTo>
                    <a:pt x="165" y="605"/>
                    <a:pt x="167" y="610"/>
                    <a:pt x="169" y="614"/>
                  </a:cubicBezTo>
                  <a:cubicBezTo>
                    <a:pt x="172" y="618"/>
                    <a:pt x="176" y="621"/>
                    <a:pt x="180" y="622"/>
                  </a:cubicBezTo>
                  <a:cubicBezTo>
                    <a:pt x="180" y="622"/>
                    <a:pt x="180" y="622"/>
                    <a:pt x="181" y="622"/>
                  </a:cubicBezTo>
                  <a:cubicBezTo>
                    <a:pt x="176" y="623"/>
                    <a:pt x="172" y="626"/>
                    <a:pt x="169" y="629"/>
                  </a:cubicBezTo>
                  <a:cubicBezTo>
                    <a:pt x="166" y="633"/>
                    <a:pt x="164" y="637"/>
                    <a:pt x="164" y="641"/>
                  </a:cubicBezTo>
                  <a:cubicBezTo>
                    <a:pt x="163" y="646"/>
                    <a:pt x="163" y="650"/>
                    <a:pt x="165" y="654"/>
                  </a:cubicBezTo>
                  <a:cubicBezTo>
                    <a:pt x="166" y="658"/>
                    <a:pt x="169" y="662"/>
                    <a:pt x="172" y="665"/>
                  </a:cubicBezTo>
                  <a:cubicBezTo>
                    <a:pt x="174" y="667"/>
                    <a:pt x="176" y="668"/>
                    <a:pt x="178" y="669"/>
                  </a:cubicBezTo>
                  <a:cubicBezTo>
                    <a:pt x="181" y="670"/>
                    <a:pt x="183" y="670"/>
                    <a:pt x="185" y="670"/>
                  </a:cubicBezTo>
                  <a:cubicBezTo>
                    <a:pt x="205" y="670"/>
                    <a:pt x="205" y="670"/>
                    <a:pt x="205" y="670"/>
                  </a:cubicBezTo>
                  <a:cubicBezTo>
                    <a:pt x="244" y="670"/>
                    <a:pt x="244" y="670"/>
                    <a:pt x="244" y="670"/>
                  </a:cubicBezTo>
                  <a:cubicBezTo>
                    <a:pt x="268" y="670"/>
                    <a:pt x="268" y="670"/>
                    <a:pt x="268" y="670"/>
                  </a:cubicBezTo>
                  <a:cubicBezTo>
                    <a:pt x="232" y="670"/>
                    <a:pt x="232" y="670"/>
                    <a:pt x="232" y="670"/>
                  </a:cubicBezTo>
                  <a:cubicBezTo>
                    <a:pt x="192" y="670"/>
                    <a:pt x="192" y="670"/>
                    <a:pt x="192" y="670"/>
                  </a:cubicBezTo>
                  <a:cubicBezTo>
                    <a:pt x="188" y="670"/>
                    <a:pt x="188" y="670"/>
                    <a:pt x="188" y="670"/>
                  </a:cubicBezTo>
                  <a:cubicBezTo>
                    <a:pt x="185" y="670"/>
                    <a:pt x="185" y="670"/>
                    <a:pt x="185" y="670"/>
                  </a:cubicBezTo>
                  <a:cubicBezTo>
                    <a:pt x="184" y="670"/>
                    <a:pt x="183" y="671"/>
                    <a:pt x="181" y="671"/>
                  </a:cubicBezTo>
                  <a:cubicBezTo>
                    <a:pt x="177" y="672"/>
                    <a:pt x="172" y="674"/>
                    <a:pt x="169" y="678"/>
                  </a:cubicBezTo>
                  <a:cubicBezTo>
                    <a:pt x="166" y="681"/>
                    <a:pt x="164" y="686"/>
                    <a:pt x="164" y="690"/>
                  </a:cubicBezTo>
                  <a:cubicBezTo>
                    <a:pt x="163" y="694"/>
                    <a:pt x="163" y="699"/>
                    <a:pt x="165" y="703"/>
                  </a:cubicBezTo>
                  <a:cubicBezTo>
                    <a:pt x="166" y="707"/>
                    <a:pt x="169" y="711"/>
                    <a:pt x="172" y="714"/>
                  </a:cubicBezTo>
                  <a:cubicBezTo>
                    <a:pt x="174" y="715"/>
                    <a:pt x="176" y="717"/>
                    <a:pt x="178" y="717"/>
                  </a:cubicBezTo>
                  <a:cubicBezTo>
                    <a:pt x="181" y="718"/>
                    <a:pt x="183" y="719"/>
                    <a:pt x="185" y="719"/>
                  </a:cubicBezTo>
                  <a:cubicBezTo>
                    <a:pt x="205" y="719"/>
                    <a:pt x="205" y="719"/>
                    <a:pt x="205" y="719"/>
                  </a:cubicBezTo>
                  <a:cubicBezTo>
                    <a:pt x="244" y="719"/>
                    <a:pt x="244" y="719"/>
                    <a:pt x="244" y="719"/>
                  </a:cubicBezTo>
                  <a:cubicBezTo>
                    <a:pt x="265" y="719"/>
                    <a:pt x="265" y="719"/>
                    <a:pt x="265" y="719"/>
                  </a:cubicBezTo>
                  <a:cubicBezTo>
                    <a:pt x="205" y="719"/>
                    <a:pt x="205" y="719"/>
                    <a:pt x="205" y="719"/>
                  </a:cubicBezTo>
                  <a:cubicBezTo>
                    <a:pt x="193" y="719"/>
                    <a:pt x="193" y="719"/>
                    <a:pt x="193" y="719"/>
                  </a:cubicBezTo>
                  <a:cubicBezTo>
                    <a:pt x="187" y="719"/>
                    <a:pt x="187" y="719"/>
                    <a:pt x="187" y="719"/>
                  </a:cubicBezTo>
                  <a:cubicBezTo>
                    <a:pt x="186" y="719"/>
                    <a:pt x="186" y="719"/>
                    <a:pt x="186" y="719"/>
                  </a:cubicBezTo>
                  <a:cubicBezTo>
                    <a:pt x="185" y="719"/>
                    <a:pt x="185" y="719"/>
                    <a:pt x="185" y="719"/>
                  </a:cubicBezTo>
                  <a:cubicBezTo>
                    <a:pt x="184" y="719"/>
                    <a:pt x="184" y="719"/>
                    <a:pt x="184" y="719"/>
                  </a:cubicBezTo>
                  <a:cubicBezTo>
                    <a:pt x="182" y="719"/>
                    <a:pt x="181" y="719"/>
                    <a:pt x="179" y="720"/>
                  </a:cubicBezTo>
                  <a:cubicBezTo>
                    <a:pt x="174" y="722"/>
                    <a:pt x="169" y="726"/>
                    <a:pt x="167" y="730"/>
                  </a:cubicBezTo>
                  <a:cubicBezTo>
                    <a:pt x="164" y="735"/>
                    <a:pt x="163" y="740"/>
                    <a:pt x="163" y="746"/>
                  </a:cubicBezTo>
                  <a:cubicBezTo>
                    <a:pt x="164" y="751"/>
                    <a:pt x="166" y="756"/>
                    <a:pt x="169" y="760"/>
                  </a:cubicBezTo>
                  <a:cubicBezTo>
                    <a:pt x="171" y="762"/>
                    <a:pt x="173" y="764"/>
                    <a:pt x="176" y="765"/>
                  </a:cubicBezTo>
                  <a:cubicBezTo>
                    <a:pt x="179" y="766"/>
                    <a:pt x="181" y="767"/>
                    <a:pt x="184" y="767"/>
                  </a:cubicBezTo>
                  <a:cubicBezTo>
                    <a:pt x="204" y="767"/>
                    <a:pt x="204" y="767"/>
                    <a:pt x="204" y="767"/>
                  </a:cubicBezTo>
                  <a:cubicBezTo>
                    <a:pt x="220" y="801"/>
                    <a:pt x="220" y="801"/>
                    <a:pt x="220" y="801"/>
                  </a:cubicBezTo>
                  <a:cubicBezTo>
                    <a:pt x="222" y="805"/>
                    <a:pt x="222" y="805"/>
                    <a:pt x="222" y="805"/>
                  </a:cubicBezTo>
                  <a:cubicBezTo>
                    <a:pt x="224" y="808"/>
                    <a:pt x="224" y="808"/>
                    <a:pt x="224" y="808"/>
                  </a:cubicBezTo>
                  <a:cubicBezTo>
                    <a:pt x="224" y="809"/>
                    <a:pt x="224" y="809"/>
                    <a:pt x="224" y="809"/>
                  </a:cubicBezTo>
                  <a:cubicBezTo>
                    <a:pt x="225" y="810"/>
                    <a:pt x="225" y="810"/>
                    <a:pt x="225" y="810"/>
                  </a:cubicBezTo>
                  <a:cubicBezTo>
                    <a:pt x="225" y="810"/>
                    <a:pt x="225" y="811"/>
                    <a:pt x="225" y="811"/>
                  </a:cubicBezTo>
                  <a:cubicBezTo>
                    <a:pt x="227" y="813"/>
                    <a:pt x="227" y="813"/>
                    <a:pt x="227" y="813"/>
                  </a:cubicBezTo>
                  <a:cubicBezTo>
                    <a:pt x="229" y="815"/>
                    <a:pt x="229" y="815"/>
                    <a:pt x="229" y="815"/>
                  </a:cubicBezTo>
                  <a:cubicBezTo>
                    <a:pt x="230" y="817"/>
                    <a:pt x="231" y="818"/>
                    <a:pt x="232" y="820"/>
                  </a:cubicBezTo>
                  <a:cubicBezTo>
                    <a:pt x="234" y="821"/>
                    <a:pt x="235" y="822"/>
                    <a:pt x="236" y="824"/>
                  </a:cubicBezTo>
                  <a:cubicBezTo>
                    <a:pt x="238" y="825"/>
                    <a:pt x="239" y="826"/>
                    <a:pt x="241" y="828"/>
                  </a:cubicBezTo>
                  <a:cubicBezTo>
                    <a:pt x="242" y="828"/>
                    <a:pt x="243" y="829"/>
                    <a:pt x="245" y="830"/>
                  </a:cubicBezTo>
                  <a:cubicBezTo>
                    <a:pt x="246" y="830"/>
                    <a:pt x="247" y="830"/>
                    <a:pt x="247" y="830"/>
                  </a:cubicBezTo>
                  <a:cubicBezTo>
                    <a:pt x="249" y="831"/>
                    <a:pt x="249" y="831"/>
                    <a:pt x="249" y="831"/>
                  </a:cubicBezTo>
                  <a:cubicBezTo>
                    <a:pt x="250" y="831"/>
                    <a:pt x="252" y="831"/>
                    <a:pt x="254" y="831"/>
                  </a:cubicBezTo>
                  <a:cubicBezTo>
                    <a:pt x="268" y="833"/>
                    <a:pt x="282" y="834"/>
                    <a:pt x="296" y="834"/>
                  </a:cubicBezTo>
                  <a:cubicBezTo>
                    <a:pt x="303" y="835"/>
                    <a:pt x="310" y="835"/>
                    <a:pt x="318" y="834"/>
                  </a:cubicBezTo>
                  <a:cubicBezTo>
                    <a:pt x="321" y="834"/>
                    <a:pt x="325" y="834"/>
                    <a:pt x="329" y="833"/>
                  </a:cubicBezTo>
                  <a:cubicBezTo>
                    <a:pt x="331" y="833"/>
                    <a:pt x="332" y="832"/>
                    <a:pt x="334" y="832"/>
                  </a:cubicBezTo>
                  <a:cubicBezTo>
                    <a:pt x="335" y="832"/>
                    <a:pt x="336" y="831"/>
                    <a:pt x="337" y="831"/>
                  </a:cubicBezTo>
                  <a:cubicBezTo>
                    <a:pt x="338" y="831"/>
                    <a:pt x="338" y="831"/>
                    <a:pt x="339" y="830"/>
                  </a:cubicBezTo>
                  <a:cubicBezTo>
                    <a:pt x="340" y="830"/>
                    <a:pt x="340" y="830"/>
                    <a:pt x="340" y="830"/>
                  </a:cubicBezTo>
                  <a:cubicBezTo>
                    <a:pt x="340" y="830"/>
                    <a:pt x="340" y="830"/>
                    <a:pt x="340" y="830"/>
                  </a:cubicBezTo>
                  <a:cubicBezTo>
                    <a:pt x="340" y="830"/>
                    <a:pt x="340" y="830"/>
                    <a:pt x="340" y="830"/>
                  </a:cubicBezTo>
                  <a:cubicBezTo>
                    <a:pt x="341" y="830"/>
                    <a:pt x="341" y="830"/>
                    <a:pt x="341" y="830"/>
                  </a:cubicBezTo>
                  <a:cubicBezTo>
                    <a:pt x="341" y="829"/>
                    <a:pt x="341" y="829"/>
                    <a:pt x="341" y="829"/>
                  </a:cubicBezTo>
                  <a:cubicBezTo>
                    <a:pt x="342" y="829"/>
                    <a:pt x="342" y="829"/>
                    <a:pt x="343" y="829"/>
                  </a:cubicBezTo>
                  <a:cubicBezTo>
                    <a:pt x="342" y="829"/>
                    <a:pt x="342" y="829"/>
                    <a:pt x="341" y="829"/>
                  </a:cubicBezTo>
                  <a:cubicBezTo>
                    <a:pt x="341" y="830"/>
                    <a:pt x="341" y="830"/>
                    <a:pt x="341" y="830"/>
                  </a:cubicBezTo>
                  <a:cubicBezTo>
                    <a:pt x="340" y="830"/>
                    <a:pt x="340" y="830"/>
                    <a:pt x="340" y="830"/>
                  </a:cubicBezTo>
                  <a:cubicBezTo>
                    <a:pt x="340" y="830"/>
                    <a:pt x="340" y="830"/>
                    <a:pt x="340" y="830"/>
                  </a:cubicBezTo>
                  <a:cubicBezTo>
                    <a:pt x="340" y="830"/>
                    <a:pt x="340" y="830"/>
                    <a:pt x="340" y="830"/>
                  </a:cubicBezTo>
                  <a:cubicBezTo>
                    <a:pt x="339" y="830"/>
                    <a:pt x="339" y="830"/>
                    <a:pt x="339" y="830"/>
                  </a:cubicBezTo>
                  <a:cubicBezTo>
                    <a:pt x="338" y="831"/>
                    <a:pt x="338" y="831"/>
                    <a:pt x="337" y="831"/>
                  </a:cubicBezTo>
                  <a:cubicBezTo>
                    <a:pt x="336" y="831"/>
                    <a:pt x="335" y="832"/>
                    <a:pt x="334" y="832"/>
                  </a:cubicBezTo>
                  <a:cubicBezTo>
                    <a:pt x="332" y="832"/>
                    <a:pt x="330" y="833"/>
                    <a:pt x="329" y="833"/>
                  </a:cubicBezTo>
                  <a:cubicBezTo>
                    <a:pt x="325" y="834"/>
                    <a:pt x="321" y="834"/>
                    <a:pt x="317" y="834"/>
                  </a:cubicBezTo>
                  <a:cubicBezTo>
                    <a:pt x="310" y="834"/>
                    <a:pt x="303" y="834"/>
                    <a:pt x="296" y="834"/>
                  </a:cubicBezTo>
                  <a:cubicBezTo>
                    <a:pt x="282" y="834"/>
                    <a:pt x="268" y="833"/>
                    <a:pt x="254" y="831"/>
                  </a:cubicBezTo>
                  <a:cubicBezTo>
                    <a:pt x="252" y="831"/>
                    <a:pt x="250" y="830"/>
                    <a:pt x="248" y="830"/>
                  </a:cubicBezTo>
                  <a:cubicBezTo>
                    <a:pt x="247" y="830"/>
                    <a:pt x="247" y="830"/>
                    <a:pt x="247" y="830"/>
                  </a:cubicBezTo>
                  <a:cubicBezTo>
                    <a:pt x="246" y="830"/>
                    <a:pt x="246" y="830"/>
                    <a:pt x="246" y="830"/>
                  </a:cubicBezTo>
                  <a:cubicBezTo>
                    <a:pt x="246" y="830"/>
                    <a:pt x="246" y="830"/>
                    <a:pt x="246" y="830"/>
                  </a:cubicBezTo>
                  <a:cubicBezTo>
                    <a:pt x="245" y="829"/>
                    <a:pt x="245" y="829"/>
                    <a:pt x="245" y="829"/>
                  </a:cubicBezTo>
                  <a:cubicBezTo>
                    <a:pt x="243" y="829"/>
                    <a:pt x="242" y="828"/>
                    <a:pt x="241" y="827"/>
                  </a:cubicBezTo>
                  <a:cubicBezTo>
                    <a:pt x="239" y="826"/>
                    <a:pt x="238" y="825"/>
                    <a:pt x="236" y="823"/>
                  </a:cubicBezTo>
                  <a:cubicBezTo>
                    <a:pt x="235" y="822"/>
                    <a:pt x="234" y="821"/>
                    <a:pt x="232" y="819"/>
                  </a:cubicBezTo>
                  <a:cubicBezTo>
                    <a:pt x="231" y="818"/>
                    <a:pt x="230" y="817"/>
                    <a:pt x="229" y="815"/>
                  </a:cubicBezTo>
                  <a:cubicBezTo>
                    <a:pt x="227" y="813"/>
                    <a:pt x="227" y="813"/>
                    <a:pt x="227" y="813"/>
                  </a:cubicBezTo>
                  <a:cubicBezTo>
                    <a:pt x="225" y="811"/>
                    <a:pt x="225" y="811"/>
                    <a:pt x="225" y="811"/>
                  </a:cubicBezTo>
                  <a:cubicBezTo>
                    <a:pt x="225" y="810"/>
                    <a:pt x="225" y="810"/>
                    <a:pt x="225" y="809"/>
                  </a:cubicBezTo>
                  <a:cubicBezTo>
                    <a:pt x="224" y="809"/>
                    <a:pt x="224" y="809"/>
                    <a:pt x="224" y="809"/>
                  </a:cubicBezTo>
                  <a:cubicBezTo>
                    <a:pt x="224" y="808"/>
                    <a:pt x="224" y="808"/>
                    <a:pt x="224" y="808"/>
                  </a:cubicBezTo>
                  <a:cubicBezTo>
                    <a:pt x="223" y="805"/>
                    <a:pt x="223" y="805"/>
                    <a:pt x="223" y="805"/>
                  </a:cubicBezTo>
                  <a:cubicBezTo>
                    <a:pt x="220" y="801"/>
                    <a:pt x="220" y="801"/>
                    <a:pt x="220" y="801"/>
                  </a:cubicBezTo>
                  <a:cubicBezTo>
                    <a:pt x="204" y="767"/>
                    <a:pt x="204" y="767"/>
                    <a:pt x="204" y="767"/>
                  </a:cubicBezTo>
                  <a:cubicBezTo>
                    <a:pt x="194" y="767"/>
                    <a:pt x="194" y="767"/>
                    <a:pt x="194" y="767"/>
                  </a:cubicBezTo>
                  <a:cubicBezTo>
                    <a:pt x="187" y="767"/>
                    <a:pt x="187" y="767"/>
                    <a:pt x="187" y="767"/>
                  </a:cubicBezTo>
                  <a:cubicBezTo>
                    <a:pt x="186" y="767"/>
                    <a:pt x="184" y="767"/>
                    <a:pt x="182" y="767"/>
                  </a:cubicBezTo>
                  <a:cubicBezTo>
                    <a:pt x="180" y="766"/>
                    <a:pt x="178" y="766"/>
                    <a:pt x="177" y="765"/>
                  </a:cubicBezTo>
                  <a:cubicBezTo>
                    <a:pt x="171" y="762"/>
                    <a:pt x="166" y="756"/>
                    <a:pt x="165" y="750"/>
                  </a:cubicBezTo>
                  <a:cubicBezTo>
                    <a:pt x="163" y="744"/>
                    <a:pt x="164" y="737"/>
                    <a:pt x="167" y="731"/>
                  </a:cubicBezTo>
                  <a:cubicBezTo>
                    <a:pt x="166" y="732"/>
                    <a:pt x="166" y="733"/>
                    <a:pt x="166" y="733"/>
                  </a:cubicBezTo>
                  <a:cubicBezTo>
                    <a:pt x="166" y="733"/>
                    <a:pt x="167" y="733"/>
                    <a:pt x="167" y="731"/>
                  </a:cubicBezTo>
                  <a:cubicBezTo>
                    <a:pt x="164" y="737"/>
                    <a:pt x="164" y="743"/>
                    <a:pt x="165" y="749"/>
                  </a:cubicBezTo>
                  <a:cubicBezTo>
                    <a:pt x="167" y="755"/>
                    <a:pt x="171" y="761"/>
                    <a:pt x="177" y="764"/>
                  </a:cubicBezTo>
                  <a:cubicBezTo>
                    <a:pt x="178" y="765"/>
                    <a:pt x="180" y="765"/>
                    <a:pt x="182" y="766"/>
                  </a:cubicBezTo>
                  <a:cubicBezTo>
                    <a:pt x="183" y="766"/>
                    <a:pt x="183" y="766"/>
                    <a:pt x="184" y="766"/>
                  </a:cubicBezTo>
                  <a:cubicBezTo>
                    <a:pt x="185" y="766"/>
                    <a:pt x="185" y="766"/>
                    <a:pt x="185" y="766"/>
                  </a:cubicBezTo>
                  <a:cubicBezTo>
                    <a:pt x="186" y="766"/>
                    <a:pt x="186" y="766"/>
                    <a:pt x="186" y="766"/>
                  </a:cubicBezTo>
                  <a:cubicBezTo>
                    <a:pt x="194" y="766"/>
                    <a:pt x="194" y="766"/>
                    <a:pt x="194" y="766"/>
                  </a:cubicBezTo>
                  <a:cubicBezTo>
                    <a:pt x="205" y="766"/>
                    <a:pt x="205" y="766"/>
                    <a:pt x="205" y="766"/>
                  </a:cubicBezTo>
                  <a:cubicBezTo>
                    <a:pt x="221" y="800"/>
                    <a:pt x="221" y="800"/>
                    <a:pt x="221" y="800"/>
                  </a:cubicBezTo>
                  <a:cubicBezTo>
                    <a:pt x="224" y="805"/>
                    <a:pt x="224" y="805"/>
                    <a:pt x="224" y="805"/>
                  </a:cubicBezTo>
                  <a:cubicBezTo>
                    <a:pt x="225" y="807"/>
                    <a:pt x="225" y="807"/>
                    <a:pt x="225" y="807"/>
                  </a:cubicBezTo>
                  <a:cubicBezTo>
                    <a:pt x="225" y="808"/>
                    <a:pt x="225" y="808"/>
                    <a:pt x="225" y="808"/>
                  </a:cubicBezTo>
                  <a:cubicBezTo>
                    <a:pt x="226" y="809"/>
                    <a:pt x="226" y="809"/>
                    <a:pt x="226" y="809"/>
                  </a:cubicBezTo>
                  <a:cubicBezTo>
                    <a:pt x="226" y="809"/>
                    <a:pt x="226" y="810"/>
                    <a:pt x="226" y="810"/>
                  </a:cubicBezTo>
                  <a:cubicBezTo>
                    <a:pt x="228" y="812"/>
                    <a:pt x="228" y="812"/>
                    <a:pt x="228" y="812"/>
                  </a:cubicBezTo>
                  <a:cubicBezTo>
                    <a:pt x="230" y="815"/>
                    <a:pt x="230" y="815"/>
                    <a:pt x="230" y="815"/>
                  </a:cubicBezTo>
                  <a:cubicBezTo>
                    <a:pt x="231" y="816"/>
                    <a:pt x="232" y="817"/>
                    <a:pt x="233" y="819"/>
                  </a:cubicBezTo>
                  <a:cubicBezTo>
                    <a:pt x="234" y="820"/>
                    <a:pt x="236" y="821"/>
                    <a:pt x="237" y="823"/>
                  </a:cubicBezTo>
                  <a:cubicBezTo>
                    <a:pt x="238" y="824"/>
                    <a:pt x="240" y="825"/>
                    <a:pt x="242" y="827"/>
                  </a:cubicBezTo>
                  <a:cubicBezTo>
                    <a:pt x="243" y="827"/>
                    <a:pt x="244" y="828"/>
                    <a:pt x="245" y="829"/>
                  </a:cubicBezTo>
                  <a:cubicBezTo>
                    <a:pt x="246" y="829"/>
                    <a:pt x="246" y="829"/>
                    <a:pt x="246" y="829"/>
                  </a:cubicBezTo>
                  <a:cubicBezTo>
                    <a:pt x="246" y="829"/>
                    <a:pt x="246" y="829"/>
                    <a:pt x="246" y="829"/>
                  </a:cubicBezTo>
                  <a:cubicBezTo>
                    <a:pt x="247" y="829"/>
                    <a:pt x="247" y="829"/>
                    <a:pt x="247" y="829"/>
                  </a:cubicBezTo>
                  <a:cubicBezTo>
                    <a:pt x="249" y="829"/>
                    <a:pt x="249" y="829"/>
                    <a:pt x="249" y="829"/>
                  </a:cubicBezTo>
                  <a:cubicBezTo>
                    <a:pt x="250" y="830"/>
                    <a:pt x="252" y="830"/>
                    <a:pt x="254" y="830"/>
                  </a:cubicBezTo>
                  <a:cubicBezTo>
                    <a:pt x="268" y="832"/>
                    <a:pt x="282" y="833"/>
                    <a:pt x="296" y="834"/>
                  </a:cubicBezTo>
                  <a:cubicBezTo>
                    <a:pt x="303" y="834"/>
                    <a:pt x="310" y="834"/>
                    <a:pt x="317" y="833"/>
                  </a:cubicBezTo>
                  <a:cubicBezTo>
                    <a:pt x="321" y="833"/>
                    <a:pt x="325" y="833"/>
                    <a:pt x="328" y="832"/>
                  </a:cubicBezTo>
                  <a:cubicBezTo>
                    <a:pt x="330" y="832"/>
                    <a:pt x="332" y="831"/>
                    <a:pt x="334" y="831"/>
                  </a:cubicBezTo>
                  <a:cubicBezTo>
                    <a:pt x="335" y="831"/>
                    <a:pt x="336" y="830"/>
                    <a:pt x="337" y="830"/>
                  </a:cubicBezTo>
                  <a:cubicBezTo>
                    <a:pt x="337" y="830"/>
                    <a:pt x="338" y="830"/>
                    <a:pt x="338" y="829"/>
                  </a:cubicBezTo>
                  <a:cubicBezTo>
                    <a:pt x="339" y="829"/>
                    <a:pt x="339" y="829"/>
                    <a:pt x="339" y="829"/>
                  </a:cubicBezTo>
                  <a:cubicBezTo>
                    <a:pt x="340" y="829"/>
                    <a:pt x="340" y="829"/>
                    <a:pt x="340" y="829"/>
                  </a:cubicBezTo>
                  <a:cubicBezTo>
                    <a:pt x="340" y="829"/>
                    <a:pt x="340" y="829"/>
                    <a:pt x="340" y="829"/>
                  </a:cubicBezTo>
                  <a:cubicBezTo>
                    <a:pt x="341" y="829"/>
                    <a:pt x="341" y="829"/>
                    <a:pt x="341" y="829"/>
                  </a:cubicBezTo>
                  <a:cubicBezTo>
                    <a:pt x="341" y="828"/>
                    <a:pt x="341" y="828"/>
                    <a:pt x="341" y="828"/>
                  </a:cubicBezTo>
                  <a:cubicBezTo>
                    <a:pt x="342" y="828"/>
                    <a:pt x="342" y="828"/>
                    <a:pt x="343" y="827"/>
                  </a:cubicBezTo>
                  <a:cubicBezTo>
                    <a:pt x="344" y="827"/>
                    <a:pt x="345" y="826"/>
                    <a:pt x="346" y="826"/>
                  </a:cubicBezTo>
                  <a:cubicBezTo>
                    <a:pt x="346" y="827"/>
                    <a:pt x="346" y="827"/>
                    <a:pt x="346" y="827"/>
                  </a:cubicBezTo>
                  <a:cubicBezTo>
                    <a:pt x="352" y="823"/>
                    <a:pt x="357" y="817"/>
                    <a:pt x="360" y="812"/>
                  </a:cubicBezTo>
                  <a:cubicBezTo>
                    <a:pt x="369" y="796"/>
                    <a:pt x="369" y="796"/>
                    <a:pt x="369" y="796"/>
                  </a:cubicBezTo>
                  <a:cubicBezTo>
                    <a:pt x="377" y="780"/>
                    <a:pt x="377" y="780"/>
                    <a:pt x="377" y="780"/>
                  </a:cubicBezTo>
                  <a:cubicBezTo>
                    <a:pt x="382" y="772"/>
                    <a:pt x="382" y="772"/>
                    <a:pt x="382" y="772"/>
                  </a:cubicBezTo>
                  <a:cubicBezTo>
                    <a:pt x="384" y="768"/>
                    <a:pt x="384" y="768"/>
                    <a:pt x="384" y="768"/>
                  </a:cubicBezTo>
                  <a:cubicBezTo>
                    <a:pt x="384" y="768"/>
                    <a:pt x="384" y="768"/>
                    <a:pt x="384" y="768"/>
                  </a:cubicBezTo>
                  <a:cubicBezTo>
                    <a:pt x="384" y="768"/>
                    <a:pt x="384" y="768"/>
                    <a:pt x="384" y="768"/>
                  </a:cubicBezTo>
                  <a:cubicBezTo>
                    <a:pt x="384" y="768"/>
                    <a:pt x="384" y="768"/>
                    <a:pt x="384" y="768"/>
                  </a:cubicBezTo>
                  <a:cubicBezTo>
                    <a:pt x="385" y="768"/>
                    <a:pt x="385" y="768"/>
                    <a:pt x="385" y="768"/>
                  </a:cubicBezTo>
                  <a:cubicBezTo>
                    <a:pt x="391" y="768"/>
                    <a:pt x="391" y="768"/>
                    <a:pt x="391" y="768"/>
                  </a:cubicBezTo>
                  <a:cubicBezTo>
                    <a:pt x="396" y="768"/>
                    <a:pt x="396" y="768"/>
                    <a:pt x="396" y="768"/>
                  </a:cubicBezTo>
                  <a:cubicBezTo>
                    <a:pt x="396" y="768"/>
                    <a:pt x="396" y="768"/>
                    <a:pt x="396" y="768"/>
                  </a:cubicBezTo>
                  <a:cubicBezTo>
                    <a:pt x="397" y="768"/>
                    <a:pt x="397" y="768"/>
                    <a:pt x="397" y="768"/>
                  </a:cubicBezTo>
                  <a:cubicBezTo>
                    <a:pt x="398" y="768"/>
                    <a:pt x="398" y="768"/>
                    <a:pt x="399" y="768"/>
                  </a:cubicBezTo>
                  <a:cubicBezTo>
                    <a:pt x="400" y="768"/>
                    <a:pt x="401" y="768"/>
                    <a:pt x="402" y="767"/>
                  </a:cubicBezTo>
                  <a:cubicBezTo>
                    <a:pt x="406" y="766"/>
                    <a:pt x="409" y="764"/>
                    <a:pt x="412" y="761"/>
                  </a:cubicBezTo>
                  <a:cubicBezTo>
                    <a:pt x="416" y="756"/>
                    <a:pt x="418" y="749"/>
                    <a:pt x="418" y="744"/>
                  </a:cubicBezTo>
                  <a:cubicBezTo>
                    <a:pt x="417" y="748"/>
                    <a:pt x="416" y="753"/>
                    <a:pt x="414" y="757"/>
                  </a:cubicBezTo>
                  <a:cubicBezTo>
                    <a:pt x="411" y="761"/>
                    <a:pt x="407" y="764"/>
                    <a:pt x="402" y="765"/>
                  </a:cubicBezTo>
                  <a:cubicBezTo>
                    <a:pt x="401" y="766"/>
                    <a:pt x="400" y="766"/>
                    <a:pt x="399" y="766"/>
                  </a:cubicBezTo>
                  <a:cubicBezTo>
                    <a:pt x="398" y="766"/>
                    <a:pt x="397" y="766"/>
                    <a:pt x="397" y="766"/>
                  </a:cubicBezTo>
                  <a:cubicBezTo>
                    <a:pt x="396" y="766"/>
                    <a:pt x="396" y="766"/>
                    <a:pt x="396" y="766"/>
                  </a:cubicBezTo>
                  <a:cubicBezTo>
                    <a:pt x="396" y="766"/>
                    <a:pt x="396" y="766"/>
                    <a:pt x="396" y="766"/>
                  </a:cubicBezTo>
                  <a:cubicBezTo>
                    <a:pt x="395" y="766"/>
                    <a:pt x="395" y="766"/>
                    <a:pt x="395" y="766"/>
                  </a:cubicBezTo>
                  <a:cubicBezTo>
                    <a:pt x="390" y="766"/>
                    <a:pt x="390" y="766"/>
                    <a:pt x="390" y="766"/>
                  </a:cubicBezTo>
                  <a:cubicBezTo>
                    <a:pt x="385" y="766"/>
                    <a:pt x="385" y="766"/>
                    <a:pt x="385" y="766"/>
                  </a:cubicBezTo>
                  <a:cubicBezTo>
                    <a:pt x="384" y="766"/>
                    <a:pt x="384" y="766"/>
                    <a:pt x="384" y="766"/>
                  </a:cubicBezTo>
                  <a:cubicBezTo>
                    <a:pt x="384" y="766"/>
                    <a:pt x="384" y="766"/>
                    <a:pt x="384" y="766"/>
                  </a:cubicBezTo>
                  <a:cubicBezTo>
                    <a:pt x="383" y="766"/>
                    <a:pt x="383" y="766"/>
                    <a:pt x="383" y="766"/>
                  </a:cubicBezTo>
                  <a:cubicBezTo>
                    <a:pt x="383" y="766"/>
                    <a:pt x="383" y="766"/>
                    <a:pt x="383" y="766"/>
                  </a:cubicBezTo>
                  <a:cubicBezTo>
                    <a:pt x="382" y="767"/>
                    <a:pt x="382" y="767"/>
                    <a:pt x="382" y="767"/>
                  </a:cubicBezTo>
                  <a:cubicBezTo>
                    <a:pt x="379" y="771"/>
                    <a:pt x="379" y="771"/>
                    <a:pt x="379" y="771"/>
                  </a:cubicBezTo>
                  <a:cubicBezTo>
                    <a:pt x="375" y="780"/>
                    <a:pt x="375" y="780"/>
                    <a:pt x="375" y="780"/>
                  </a:cubicBezTo>
                  <a:cubicBezTo>
                    <a:pt x="366" y="796"/>
                    <a:pt x="366" y="796"/>
                    <a:pt x="366" y="796"/>
                  </a:cubicBezTo>
                  <a:cubicBezTo>
                    <a:pt x="361" y="805"/>
                    <a:pt x="361" y="805"/>
                    <a:pt x="361" y="805"/>
                  </a:cubicBezTo>
                  <a:cubicBezTo>
                    <a:pt x="359" y="809"/>
                    <a:pt x="359" y="809"/>
                    <a:pt x="359" y="809"/>
                  </a:cubicBezTo>
                  <a:cubicBezTo>
                    <a:pt x="358" y="811"/>
                    <a:pt x="357" y="812"/>
                    <a:pt x="356" y="814"/>
                  </a:cubicBezTo>
                  <a:cubicBezTo>
                    <a:pt x="354" y="816"/>
                    <a:pt x="352" y="819"/>
                    <a:pt x="349" y="822"/>
                  </a:cubicBezTo>
                  <a:cubicBezTo>
                    <a:pt x="346" y="824"/>
                    <a:pt x="343" y="826"/>
                    <a:pt x="339" y="828"/>
                  </a:cubicBezTo>
                  <a:cubicBezTo>
                    <a:pt x="339" y="828"/>
                    <a:pt x="339" y="828"/>
                    <a:pt x="339" y="828"/>
                  </a:cubicBezTo>
                  <a:cubicBezTo>
                    <a:pt x="336" y="829"/>
                    <a:pt x="333" y="830"/>
                    <a:pt x="330" y="830"/>
                  </a:cubicBezTo>
                  <a:cubicBezTo>
                    <a:pt x="327" y="831"/>
                    <a:pt x="324" y="831"/>
                    <a:pt x="321" y="831"/>
                  </a:cubicBezTo>
                  <a:cubicBezTo>
                    <a:pt x="315" y="832"/>
                    <a:pt x="309" y="832"/>
                    <a:pt x="303" y="832"/>
                  </a:cubicBezTo>
                  <a:cubicBezTo>
                    <a:pt x="291" y="832"/>
                    <a:pt x="279" y="831"/>
                    <a:pt x="267" y="830"/>
                  </a:cubicBezTo>
                  <a:cubicBezTo>
                    <a:pt x="261" y="829"/>
                    <a:pt x="255" y="829"/>
                    <a:pt x="249" y="828"/>
                  </a:cubicBezTo>
                  <a:cubicBezTo>
                    <a:pt x="248" y="828"/>
                    <a:pt x="247" y="828"/>
                    <a:pt x="246" y="827"/>
                  </a:cubicBezTo>
                  <a:cubicBezTo>
                    <a:pt x="245" y="827"/>
                    <a:pt x="244" y="826"/>
                    <a:pt x="243" y="826"/>
                  </a:cubicBezTo>
                  <a:cubicBezTo>
                    <a:pt x="241" y="825"/>
                    <a:pt x="240" y="824"/>
                    <a:pt x="239" y="823"/>
                  </a:cubicBezTo>
                  <a:cubicBezTo>
                    <a:pt x="238" y="822"/>
                    <a:pt x="237" y="820"/>
                    <a:pt x="236" y="819"/>
                  </a:cubicBezTo>
                  <a:cubicBezTo>
                    <a:pt x="240" y="823"/>
                    <a:pt x="246" y="827"/>
                    <a:pt x="253" y="828"/>
                  </a:cubicBezTo>
                  <a:cubicBezTo>
                    <a:pt x="263" y="829"/>
                    <a:pt x="273" y="830"/>
                    <a:pt x="283" y="831"/>
                  </a:cubicBezTo>
                  <a:cubicBezTo>
                    <a:pt x="292" y="831"/>
                    <a:pt x="302" y="832"/>
                    <a:pt x="311" y="832"/>
                  </a:cubicBezTo>
                  <a:cubicBezTo>
                    <a:pt x="316" y="832"/>
                    <a:pt x="321" y="831"/>
                    <a:pt x="325" y="831"/>
                  </a:cubicBezTo>
                  <a:cubicBezTo>
                    <a:pt x="330" y="830"/>
                    <a:pt x="335" y="829"/>
                    <a:pt x="339" y="827"/>
                  </a:cubicBezTo>
                  <a:cubicBezTo>
                    <a:pt x="339" y="827"/>
                    <a:pt x="339" y="827"/>
                    <a:pt x="339" y="827"/>
                  </a:cubicBezTo>
                  <a:cubicBezTo>
                    <a:pt x="343" y="826"/>
                    <a:pt x="346" y="824"/>
                    <a:pt x="349" y="821"/>
                  </a:cubicBezTo>
                  <a:cubicBezTo>
                    <a:pt x="352" y="819"/>
                    <a:pt x="354" y="816"/>
                    <a:pt x="356" y="813"/>
                  </a:cubicBezTo>
                  <a:cubicBezTo>
                    <a:pt x="357" y="812"/>
                    <a:pt x="358" y="810"/>
                    <a:pt x="359" y="809"/>
                  </a:cubicBezTo>
                  <a:cubicBezTo>
                    <a:pt x="361" y="804"/>
                    <a:pt x="361" y="804"/>
                    <a:pt x="361" y="804"/>
                  </a:cubicBezTo>
                  <a:cubicBezTo>
                    <a:pt x="366" y="796"/>
                    <a:pt x="366" y="796"/>
                    <a:pt x="366" y="796"/>
                  </a:cubicBezTo>
                  <a:cubicBezTo>
                    <a:pt x="375" y="779"/>
                    <a:pt x="375" y="779"/>
                    <a:pt x="375" y="779"/>
                  </a:cubicBezTo>
                  <a:cubicBezTo>
                    <a:pt x="379" y="771"/>
                    <a:pt x="379" y="771"/>
                    <a:pt x="379" y="771"/>
                  </a:cubicBezTo>
                  <a:cubicBezTo>
                    <a:pt x="381" y="767"/>
                    <a:pt x="381" y="767"/>
                    <a:pt x="381" y="767"/>
                  </a:cubicBezTo>
                  <a:cubicBezTo>
                    <a:pt x="382" y="765"/>
                    <a:pt x="382" y="765"/>
                    <a:pt x="382" y="765"/>
                  </a:cubicBezTo>
                  <a:cubicBezTo>
                    <a:pt x="390" y="766"/>
                    <a:pt x="390" y="766"/>
                    <a:pt x="390" y="766"/>
                  </a:cubicBezTo>
                  <a:cubicBezTo>
                    <a:pt x="395" y="766"/>
                    <a:pt x="395" y="766"/>
                    <a:pt x="395" y="766"/>
                  </a:cubicBezTo>
                  <a:cubicBezTo>
                    <a:pt x="396" y="766"/>
                    <a:pt x="396" y="766"/>
                    <a:pt x="396" y="766"/>
                  </a:cubicBezTo>
                  <a:cubicBezTo>
                    <a:pt x="396" y="766"/>
                    <a:pt x="396" y="766"/>
                    <a:pt x="396" y="766"/>
                  </a:cubicBezTo>
                  <a:cubicBezTo>
                    <a:pt x="397" y="766"/>
                    <a:pt x="397" y="766"/>
                    <a:pt x="397" y="766"/>
                  </a:cubicBezTo>
                  <a:cubicBezTo>
                    <a:pt x="397" y="766"/>
                    <a:pt x="398" y="766"/>
                    <a:pt x="398" y="765"/>
                  </a:cubicBezTo>
                  <a:cubicBezTo>
                    <a:pt x="400" y="765"/>
                    <a:pt x="401" y="765"/>
                    <a:pt x="402" y="765"/>
                  </a:cubicBezTo>
                  <a:cubicBezTo>
                    <a:pt x="407" y="763"/>
                    <a:pt x="410" y="760"/>
                    <a:pt x="413" y="756"/>
                  </a:cubicBezTo>
                  <a:cubicBezTo>
                    <a:pt x="415" y="752"/>
                    <a:pt x="417" y="748"/>
                    <a:pt x="417" y="743"/>
                  </a:cubicBezTo>
                  <a:cubicBezTo>
                    <a:pt x="417" y="740"/>
                    <a:pt x="416" y="737"/>
                    <a:pt x="415" y="734"/>
                  </a:cubicBezTo>
                  <a:cubicBezTo>
                    <a:pt x="413" y="730"/>
                    <a:pt x="410" y="727"/>
                    <a:pt x="407" y="725"/>
                  </a:cubicBezTo>
                  <a:cubicBezTo>
                    <a:pt x="405" y="723"/>
                    <a:pt x="402" y="723"/>
                    <a:pt x="399" y="723"/>
                  </a:cubicBezTo>
                  <a:cubicBezTo>
                    <a:pt x="397" y="723"/>
                    <a:pt x="396" y="723"/>
                    <a:pt x="396" y="724"/>
                  </a:cubicBezTo>
                  <a:cubicBezTo>
                    <a:pt x="396" y="724"/>
                    <a:pt x="397" y="725"/>
                    <a:pt x="400" y="726"/>
                  </a:cubicBezTo>
                  <a:cubicBezTo>
                    <a:pt x="402" y="727"/>
                    <a:pt x="405" y="729"/>
                    <a:pt x="408" y="733"/>
                  </a:cubicBezTo>
                  <a:cubicBezTo>
                    <a:pt x="408" y="734"/>
                    <a:pt x="409" y="735"/>
                    <a:pt x="410" y="737"/>
                  </a:cubicBezTo>
                  <a:cubicBezTo>
                    <a:pt x="410" y="739"/>
                    <a:pt x="410" y="740"/>
                    <a:pt x="411" y="742"/>
                  </a:cubicBezTo>
                  <a:cubicBezTo>
                    <a:pt x="411" y="745"/>
                    <a:pt x="410" y="747"/>
                    <a:pt x="410" y="747"/>
                  </a:cubicBezTo>
                  <a:cubicBezTo>
                    <a:pt x="409" y="749"/>
                    <a:pt x="409" y="748"/>
                    <a:pt x="408" y="747"/>
                  </a:cubicBezTo>
                  <a:cubicBezTo>
                    <a:pt x="408" y="749"/>
                    <a:pt x="406" y="752"/>
                    <a:pt x="405" y="754"/>
                  </a:cubicBezTo>
                  <a:cubicBezTo>
                    <a:pt x="403" y="756"/>
                    <a:pt x="401" y="757"/>
                    <a:pt x="398" y="758"/>
                  </a:cubicBezTo>
                  <a:cubicBezTo>
                    <a:pt x="397" y="758"/>
                    <a:pt x="397" y="758"/>
                    <a:pt x="396" y="758"/>
                  </a:cubicBezTo>
                  <a:cubicBezTo>
                    <a:pt x="394" y="758"/>
                    <a:pt x="394" y="758"/>
                    <a:pt x="394" y="758"/>
                  </a:cubicBezTo>
                  <a:cubicBezTo>
                    <a:pt x="389" y="758"/>
                    <a:pt x="389" y="758"/>
                    <a:pt x="389" y="758"/>
                  </a:cubicBezTo>
                  <a:cubicBezTo>
                    <a:pt x="377" y="758"/>
                    <a:pt x="377" y="758"/>
                    <a:pt x="377" y="758"/>
                  </a:cubicBezTo>
                  <a:cubicBezTo>
                    <a:pt x="362" y="787"/>
                    <a:pt x="362" y="787"/>
                    <a:pt x="362" y="787"/>
                  </a:cubicBezTo>
                  <a:cubicBezTo>
                    <a:pt x="354" y="801"/>
                    <a:pt x="354" y="801"/>
                    <a:pt x="354" y="801"/>
                  </a:cubicBezTo>
                  <a:cubicBezTo>
                    <a:pt x="352" y="804"/>
                    <a:pt x="352" y="804"/>
                    <a:pt x="352" y="804"/>
                  </a:cubicBezTo>
                  <a:cubicBezTo>
                    <a:pt x="352" y="805"/>
                    <a:pt x="351" y="806"/>
                    <a:pt x="350" y="807"/>
                  </a:cubicBezTo>
                  <a:cubicBezTo>
                    <a:pt x="349" y="809"/>
                    <a:pt x="348" y="811"/>
                    <a:pt x="346" y="813"/>
                  </a:cubicBezTo>
                  <a:cubicBezTo>
                    <a:pt x="345" y="815"/>
                    <a:pt x="343" y="816"/>
                    <a:pt x="342" y="817"/>
                  </a:cubicBezTo>
                  <a:cubicBezTo>
                    <a:pt x="341" y="817"/>
                    <a:pt x="341" y="818"/>
                    <a:pt x="341" y="818"/>
                  </a:cubicBezTo>
                  <a:cubicBezTo>
                    <a:pt x="341" y="818"/>
                    <a:pt x="341" y="817"/>
                    <a:pt x="342" y="817"/>
                  </a:cubicBezTo>
                  <a:cubicBezTo>
                    <a:pt x="343" y="816"/>
                    <a:pt x="345" y="815"/>
                    <a:pt x="346" y="813"/>
                  </a:cubicBezTo>
                  <a:cubicBezTo>
                    <a:pt x="348" y="811"/>
                    <a:pt x="349" y="809"/>
                    <a:pt x="350" y="807"/>
                  </a:cubicBezTo>
                  <a:cubicBezTo>
                    <a:pt x="351" y="806"/>
                    <a:pt x="352" y="805"/>
                    <a:pt x="352" y="804"/>
                  </a:cubicBezTo>
                  <a:cubicBezTo>
                    <a:pt x="354" y="801"/>
                    <a:pt x="354" y="801"/>
                    <a:pt x="354" y="801"/>
                  </a:cubicBezTo>
                  <a:cubicBezTo>
                    <a:pt x="361" y="787"/>
                    <a:pt x="361" y="787"/>
                    <a:pt x="361" y="787"/>
                  </a:cubicBezTo>
                  <a:cubicBezTo>
                    <a:pt x="377" y="757"/>
                    <a:pt x="377" y="757"/>
                    <a:pt x="377" y="757"/>
                  </a:cubicBezTo>
                  <a:cubicBezTo>
                    <a:pt x="389" y="757"/>
                    <a:pt x="389" y="757"/>
                    <a:pt x="389" y="757"/>
                  </a:cubicBezTo>
                  <a:cubicBezTo>
                    <a:pt x="394" y="757"/>
                    <a:pt x="394" y="757"/>
                    <a:pt x="394" y="757"/>
                  </a:cubicBezTo>
                  <a:cubicBezTo>
                    <a:pt x="396" y="757"/>
                    <a:pt x="396" y="757"/>
                    <a:pt x="396" y="757"/>
                  </a:cubicBezTo>
                  <a:cubicBezTo>
                    <a:pt x="397" y="757"/>
                    <a:pt x="398" y="757"/>
                    <a:pt x="398" y="757"/>
                  </a:cubicBezTo>
                  <a:cubicBezTo>
                    <a:pt x="401" y="757"/>
                    <a:pt x="403" y="755"/>
                    <a:pt x="405" y="753"/>
                  </a:cubicBezTo>
                  <a:cubicBezTo>
                    <a:pt x="406" y="751"/>
                    <a:pt x="407" y="748"/>
                    <a:pt x="408" y="746"/>
                  </a:cubicBezTo>
                  <a:cubicBezTo>
                    <a:pt x="408" y="745"/>
                    <a:pt x="407" y="745"/>
                    <a:pt x="407" y="746"/>
                  </a:cubicBezTo>
                  <a:cubicBezTo>
                    <a:pt x="406" y="746"/>
                    <a:pt x="406" y="748"/>
                    <a:pt x="405" y="750"/>
                  </a:cubicBezTo>
                  <a:cubicBezTo>
                    <a:pt x="404" y="751"/>
                    <a:pt x="403" y="752"/>
                    <a:pt x="402" y="753"/>
                  </a:cubicBezTo>
                  <a:cubicBezTo>
                    <a:pt x="401" y="754"/>
                    <a:pt x="399" y="755"/>
                    <a:pt x="398" y="755"/>
                  </a:cubicBezTo>
                  <a:cubicBezTo>
                    <a:pt x="397" y="755"/>
                    <a:pt x="397" y="755"/>
                    <a:pt x="397" y="755"/>
                  </a:cubicBezTo>
                  <a:cubicBezTo>
                    <a:pt x="396" y="755"/>
                    <a:pt x="396" y="755"/>
                    <a:pt x="396" y="755"/>
                  </a:cubicBezTo>
                  <a:cubicBezTo>
                    <a:pt x="396" y="755"/>
                    <a:pt x="396" y="755"/>
                    <a:pt x="396" y="755"/>
                  </a:cubicBezTo>
                  <a:cubicBezTo>
                    <a:pt x="394" y="755"/>
                    <a:pt x="394" y="755"/>
                    <a:pt x="394" y="755"/>
                  </a:cubicBezTo>
                  <a:cubicBezTo>
                    <a:pt x="390" y="755"/>
                    <a:pt x="390" y="755"/>
                    <a:pt x="390" y="755"/>
                  </a:cubicBezTo>
                  <a:cubicBezTo>
                    <a:pt x="376" y="755"/>
                    <a:pt x="376" y="755"/>
                    <a:pt x="376" y="755"/>
                  </a:cubicBezTo>
                  <a:cubicBezTo>
                    <a:pt x="366" y="774"/>
                    <a:pt x="366" y="774"/>
                    <a:pt x="366" y="774"/>
                  </a:cubicBezTo>
                  <a:cubicBezTo>
                    <a:pt x="363" y="780"/>
                    <a:pt x="360" y="785"/>
                    <a:pt x="358" y="789"/>
                  </a:cubicBezTo>
                  <a:cubicBezTo>
                    <a:pt x="353" y="798"/>
                    <a:pt x="353" y="798"/>
                    <a:pt x="353" y="798"/>
                  </a:cubicBezTo>
                  <a:cubicBezTo>
                    <a:pt x="351" y="802"/>
                    <a:pt x="351" y="802"/>
                    <a:pt x="351" y="802"/>
                  </a:cubicBezTo>
                  <a:cubicBezTo>
                    <a:pt x="350" y="803"/>
                    <a:pt x="350" y="804"/>
                    <a:pt x="349" y="804"/>
                  </a:cubicBezTo>
                  <a:cubicBezTo>
                    <a:pt x="349" y="805"/>
                    <a:pt x="349" y="806"/>
                    <a:pt x="348" y="806"/>
                  </a:cubicBezTo>
                  <a:cubicBezTo>
                    <a:pt x="347" y="809"/>
                    <a:pt x="345" y="811"/>
                    <a:pt x="342" y="813"/>
                  </a:cubicBezTo>
                  <a:cubicBezTo>
                    <a:pt x="340" y="815"/>
                    <a:pt x="338" y="817"/>
                    <a:pt x="336" y="818"/>
                  </a:cubicBezTo>
                  <a:cubicBezTo>
                    <a:pt x="335" y="818"/>
                    <a:pt x="335" y="818"/>
                    <a:pt x="335" y="818"/>
                  </a:cubicBezTo>
                  <a:cubicBezTo>
                    <a:pt x="331" y="819"/>
                    <a:pt x="326" y="820"/>
                    <a:pt x="320" y="821"/>
                  </a:cubicBezTo>
                  <a:cubicBezTo>
                    <a:pt x="315" y="821"/>
                    <a:pt x="310" y="821"/>
                    <a:pt x="304" y="821"/>
                  </a:cubicBezTo>
                  <a:cubicBezTo>
                    <a:pt x="293" y="821"/>
                    <a:pt x="282" y="821"/>
                    <a:pt x="270" y="820"/>
                  </a:cubicBezTo>
                  <a:cubicBezTo>
                    <a:pt x="265" y="819"/>
                    <a:pt x="259" y="818"/>
                    <a:pt x="254" y="818"/>
                  </a:cubicBezTo>
                  <a:cubicBezTo>
                    <a:pt x="252" y="817"/>
                    <a:pt x="251" y="817"/>
                    <a:pt x="250" y="817"/>
                  </a:cubicBezTo>
                  <a:cubicBezTo>
                    <a:pt x="249" y="817"/>
                    <a:pt x="249" y="817"/>
                    <a:pt x="249" y="817"/>
                  </a:cubicBezTo>
                  <a:cubicBezTo>
                    <a:pt x="249" y="817"/>
                    <a:pt x="249" y="817"/>
                    <a:pt x="249" y="817"/>
                  </a:cubicBezTo>
                  <a:cubicBezTo>
                    <a:pt x="249" y="817"/>
                    <a:pt x="249" y="817"/>
                    <a:pt x="249" y="817"/>
                  </a:cubicBezTo>
                  <a:cubicBezTo>
                    <a:pt x="249" y="817"/>
                    <a:pt x="249" y="817"/>
                    <a:pt x="249" y="817"/>
                  </a:cubicBezTo>
                  <a:cubicBezTo>
                    <a:pt x="249" y="817"/>
                    <a:pt x="249" y="817"/>
                    <a:pt x="249" y="817"/>
                  </a:cubicBezTo>
                  <a:cubicBezTo>
                    <a:pt x="249" y="817"/>
                    <a:pt x="249" y="817"/>
                    <a:pt x="249" y="816"/>
                  </a:cubicBezTo>
                  <a:cubicBezTo>
                    <a:pt x="247" y="815"/>
                    <a:pt x="245" y="814"/>
                    <a:pt x="244" y="812"/>
                  </a:cubicBezTo>
                  <a:cubicBezTo>
                    <a:pt x="242" y="810"/>
                    <a:pt x="240" y="808"/>
                    <a:pt x="239" y="806"/>
                  </a:cubicBezTo>
                  <a:cubicBezTo>
                    <a:pt x="237" y="804"/>
                    <a:pt x="237" y="804"/>
                    <a:pt x="237" y="804"/>
                  </a:cubicBezTo>
                  <a:cubicBezTo>
                    <a:pt x="237" y="803"/>
                    <a:pt x="237" y="803"/>
                    <a:pt x="237" y="803"/>
                  </a:cubicBezTo>
                  <a:cubicBezTo>
                    <a:pt x="237" y="803"/>
                    <a:pt x="237" y="803"/>
                    <a:pt x="237" y="803"/>
                  </a:cubicBezTo>
                  <a:cubicBezTo>
                    <a:pt x="237" y="803"/>
                    <a:pt x="237" y="803"/>
                    <a:pt x="237" y="803"/>
                  </a:cubicBezTo>
                  <a:cubicBezTo>
                    <a:pt x="235" y="800"/>
                    <a:pt x="235" y="800"/>
                    <a:pt x="235" y="800"/>
                  </a:cubicBezTo>
                  <a:cubicBezTo>
                    <a:pt x="228" y="785"/>
                    <a:pt x="228" y="785"/>
                    <a:pt x="228" y="785"/>
                  </a:cubicBezTo>
                  <a:cubicBezTo>
                    <a:pt x="221" y="771"/>
                    <a:pt x="221" y="771"/>
                    <a:pt x="221" y="771"/>
                  </a:cubicBezTo>
                  <a:cubicBezTo>
                    <a:pt x="213" y="753"/>
                    <a:pt x="213" y="753"/>
                    <a:pt x="213" y="753"/>
                  </a:cubicBezTo>
                  <a:cubicBezTo>
                    <a:pt x="185" y="753"/>
                    <a:pt x="185" y="753"/>
                    <a:pt x="185" y="753"/>
                  </a:cubicBezTo>
                  <a:cubicBezTo>
                    <a:pt x="183" y="753"/>
                    <a:pt x="182" y="752"/>
                    <a:pt x="180" y="750"/>
                  </a:cubicBezTo>
                  <a:cubicBezTo>
                    <a:pt x="179" y="749"/>
                    <a:pt x="178" y="746"/>
                    <a:pt x="178" y="744"/>
                  </a:cubicBezTo>
                  <a:cubicBezTo>
                    <a:pt x="178" y="741"/>
                    <a:pt x="178" y="739"/>
                    <a:pt x="179" y="737"/>
                  </a:cubicBezTo>
                  <a:cubicBezTo>
                    <a:pt x="181" y="735"/>
                    <a:pt x="182" y="734"/>
                    <a:pt x="184" y="733"/>
                  </a:cubicBezTo>
                  <a:cubicBezTo>
                    <a:pt x="184" y="733"/>
                    <a:pt x="185" y="733"/>
                    <a:pt x="185" y="733"/>
                  </a:cubicBezTo>
                  <a:cubicBezTo>
                    <a:pt x="188" y="733"/>
                    <a:pt x="188" y="733"/>
                    <a:pt x="188" y="733"/>
                  </a:cubicBezTo>
                  <a:cubicBezTo>
                    <a:pt x="194" y="733"/>
                    <a:pt x="194" y="733"/>
                    <a:pt x="194" y="733"/>
                  </a:cubicBezTo>
                  <a:cubicBezTo>
                    <a:pt x="206" y="733"/>
                    <a:pt x="206" y="733"/>
                    <a:pt x="206" y="733"/>
                  </a:cubicBezTo>
                  <a:cubicBezTo>
                    <a:pt x="263" y="732"/>
                    <a:pt x="326" y="734"/>
                    <a:pt x="373" y="732"/>
                  </a:cubicBezTo>
                  <a:cubicBezTo>
                    <a:pt x="414" y="731"/>
                    <a:pt x="399" y="727"/>
                    <a:pt x="357" y="725"/>
                  </a:cubicBezTo>
                  <a:cubicBezTo>
                    <a:pt x="357" y="724"/>
                    <a:pt x="357" y="724"/>
                    <a:pt x="357" y="724"/>
                  </a:cubicBezTo>
                  <a:cubicBezTo>
                    <a:pt x="399" y="725"/>
                    <a:pt x="378" y="722"/>
                    <a:pt x="383" y="720"/>
                  </a:cubicBezTo>
                  <a:cubicBezTo>
                    <a:pt x="364" y="720"/>
                    <a:pt x="346" y="720"/>
                    <a:pt x="327" y="719"/>
                  </a:cubicBezTo>
                  <a:cubicBezTo>
                    <a:pt x="361" y="719"/>
                    <a:pt x="361" y="719"/>
                    <a:pt x="361" y="719"/>
                  </a:cubicBezTo>
                  <a:cubicBezTo>
                    <a:pt x="380" y="719"/>
                    <a:pt x="380" y="719"/>
                    <a:pt x="380" y="719"/>
                  </a:cubicBezTo>
                  <a:cubicBezTo>
                    <a:pt x="389" y="720"/>
                    <a:pt x="389" y="720"/>
                    <a:pt x="389" y="720"/>
                  </a:cubicBezTo>
                  <a:cubicBezTo>
                    <a:pt x="393" y="720"/>
                    <a:pt x="393" y="720"/>
                    <a:pt x="393" y="720"/>
                  </a:cubicBezTo>
                  <a:cubicBezTo>
                    <a:pt x="396" y="720"/>
                    <a:pt x="396" y="720"/>
                    <a:pt x="396" y="720"/>
                  </a:cubicBezTo>
                  <a:cubicBezTo>
                    <a:pt x="396" y="720"/>
                    <a:pt x="396" y="720"/>
                    <a:pt x="396" y="720"/>
                  </a:cubicBezTo>
                  <a:cubicBezTo>
                    <a:pt x="397" y="720"/>
                    <a:pt x="397" y="720"/>
                    <a:pt x="397" y="720"/>
                  </a:cubicBezTo>
                  <a:cubicBezTo>
                    <a:pt x="398" y="720"/>
                    <a:pt x="398" y="720"/>
                    <a:pt x="399" y="719"/>
                  </a:cubicBezTo>
                  <a:cubicBezTo>
                    <a:pt x="403" y="719"/>
                    <a:pt x="407" y="717"/>
                    <a:pt x="409" y="715"/>
                  </a:cubicBezTo>
                  <a:cubicBezTo>
                    <a:pt x="412" y="713"/>
                    <a:pt x="414" y="710"/>
                    <a:pt x="416" y="707"/>
                  </a:cubicBezTo>
                  <a:cubicBezTo>
                    <a:pt x="418" y="701"/>
                    <a:pt x="418" y="696"/>
                    <a:pt x="417" y="691"/>
                  </a:cubicBezTo>
                  <a:cubicBezTo>
                    <a:pt x="418" y="697"/>
                    <a:pt x="417" y="703"/>
                    <a:pt x="413" y="708"/>
                  </a:cubicBezTo>
                  <a:cubicBezTo>
                    <a:pt x="412" y="711"/>
                    <a:pt x="409" y="713"/>
                    <a:pt x="406" y="715"/>
                  </a:cubicBezTo>
                  <a:cubicBezTo>
                    <a:pt x="404" y="716"/>
                    <a:pt x="400" y="717"/>
                    <a:pt x="397" y="718"/>
                  </a:cubicBezTo>
                  <a:cubicBezTo>
                    <a:pt x="369" y="717"/>
                    <a:pt x="369" y="717"/>
                    <a:pt x="369" y="717"/>
                  </a:cubicBezTo>
                  <a:cubicBezTo>
                    <a:pt x="350" y="717"/>
                    <a:pt x="330" y="717"/>
                    <a:pt x="311" y="716"/>
                  </a:cubicBezTo>
                  <a:cubicBezTo>
                    <a:pt x="195" y="716"/>
                    <a:pt x="195" y="716"/>
                    <a:pt x="195" y="716"/>
                  </a:cubicBezTo>
                  <a:cubicBezTo>
                    <a:pt x="227" y="716"/>
                    <a:pt x="264" y="715"/>
                    <a:pt x="296" y="716"/>
                  </a:cubicBezTo>
                  <a:cubicBezTo>
                    <a:pt x="319" y="716"/>
                    <a:pt x="341" y="717"/>
                    <a:pt x="362" y="717"/>
                  </a:cubicBezTo>
                  <a:cubicBezTo>
                    <a:pt x="394" y="717"/>
                    <a:pt x="394" y="717"/>
                    <a:pt x="394" y="717"/>
                  </a:cubicBezTo>
                  <a:cubicBezTo>
                    <a:pt x="395" y="717"/>
                    <a:pt x="396" y="717"/>
                    <a:pt x="398" y="717"/>
                  </a:cubicBezTo>
                  <a:cubicBezTo>
                    <a:pt x="400" y="717"/>
                    <a:pt x="402" y="716"/>
                    <a:pt x="403" y="716"/>
                  </a:cubicBezTo>
                  <a:cubicBezTo>
                    <a:pt x="406" y="714"/>
                    <a:pt x="409" y="712"/>
                    <a:pt x="411" y="709"/>
                  </a:cubicBezTo>
                  <a:cubicBezTo>
                    <a:pt x="416" y="704"/>
                    <a:pt x="417" y="697"/>
                    <a:pt x="416" y="691"/>
                  </a:cubicBezTo>
                  <a:cubicBezTo>
                    <a:pt x="416" y="688"/>
                    <a:pt x="415" y="685"/>
                    <a:pt x="414" y="683"/>
                  </a:cubicBezTo>
                  <a:cubicBezTo>
                    <a:pt x="412" y="679"/>
                    <a:pt x="409" y="677"/>
                    <a:pt x="406" y="676"/>
                  </a:cubicBezTo>
                  <a:cubicBezTo>
                    <a:pt x="404" y="674"/>
                    <a:pt x="401" y="674"/>
                    <a:pt x="399" y="674"/>
                  </a:cubicBezTo>
                  <a:cubicBezTo>
                    <a:pt x="397" y="674"/>
                    <a:pt x="396" y="675"/>
                    <a:pt x="396" y="675"/>
                  </a:cubicBezTo>
                  <a:cubicBezTo>
                    <a:pt x="396" y="676"/>
                    <a:pt x="397" y="676"/>
                    <a:pt x="399" y="677"/>
                  </a:cubicBezTo>
                  <a:cubicBezTo>
                    <a:pt x="401" y="678"/>
                    <a:pt x="404" y="679"/>
                    <a:pt x="407" y="683"/>
                  </a:cubicBezTo>
                  <a:cubicBezTo>
                    <a:pt x="408" y="685"/>
                    <a:pt x="410" y="688"/>
                    <a:pt x="410" y="690"/>
                  </a:cubicBezTo>
                  <a:cubicBezTo>
                    <a:pt x="411" y="693"/>
                    <a:pt x="411" y="695"/>
                    <a:pt x="411" y="695"/>
                  </a:cubicBezTo>
                  <a:cubicBezTo>
                    <a:pt x="410" y="697"/>
                    <a:pt x="409" y="696"/>
                    <a:pt x="409" y="695"/>
                  </a:cubicBezTo>
                  <a:cubicBezTo>
                    <a:pt x="409" y="698"/>
                    <a:pt x="408" y="701"/>
                    <a:pt x="406" y="704"/>
                  </a:cubicBezTo>
                  <a:cubicBezTo>
                    <a:pt x="404" y="706"/>
                    <a:pt x="401" y="708"/>
                    <a:pt x="398" y="709"/>
                  </a:cubicBezTo>
                  <a:cubicBezTo>
                    <a:pt x="398" y="709"/>
                    <a:pt x="397" y="709"/>
                    <a:pt x="396" y="709"/>
                  </a:cubicBezTo>
                  <a:cubicBezTo>
                    <a:pt x="393" y="709"/>
                    <a:pt x="393" y="709"/>
                    <a:pt x="393" y="709"/>
                  </a:cubicBezTo>
                  <a:cubicBezTo>
                    <a:pt x="388" y="709"/>
                    <a:pt x="388" y="709"/>
                    <a:pt x="388" y="709"/>
                  </a:cubicBezTo>
                  <a:cubicBezTo>
                    <a:pt x="377" y="709"/>
                    <a:pt x="377" y="709"/>
                    <a:pt x="377" y="709"/>
                  </a:cubicBezTo>
                  <a:cubicBezTo>
                    <a:pt x="332" y="708"/>
                    <a:pt x="332" y="708"/>
                    <a:pt x="332" y="708"/>
                  </a:cubicBezTo>
                  <a:cubicBezTo>
                    <a:pt x="295" y="708"/>
                    <a:pt x="259" y="708"/>
                    <a:pt x="223" y="707"/>
                  </a:cubicBezTo>
                  <a:cubicBezTo>
                    <a:pt x="259" y="708"/>
                    <a:pt x="296" y="708"/>
                    <a:pt x="332" y="708"/>
                  </a:cubicBezTo>
                  <a:cubicBezTo>
                    <a:pt x="377" y="709"/>
                    <a:pt x="377" y="709"/>
                    <a:pt x="377" y="709"/>
                  </a:cubicBezTo>
                  <a:cubicBezTo>
                    <a:pt x="388" y="709"/>
                    <a:pt x="388" y="709"/>
                    <a:pt x="388" y="709"/>
                  </a:cubicBezTo>
                  <a:cubicBezTo>
                    <a:pt x="394" y="709"/>
                    <a:pt x="394" y="709"/>
                    <a:pt x="394" y="709"/>
                  </a:cubicBezTo>
                  <a:cubicBezTo>
                    <a:pt x="395" y="709"/>
                    <a:pt x="395" y="709"/>
                    <a:pt x="395" y="709"/>
                  </a:cubicBezTo>
                  <a:cubicBezTo>
                    <a:pt x="396" y="709"/>
                    <a:pt x="396" y="709"/>
                    <a:pt x="396" y="709"/>
                  </a:cubicBezTo>
                  <a:cubicBezTo>
                    <a:pt x="397" y="709"/>
                    <a:pt x="397" y="709"/>
                    <a:pt x="397" y="709"/>
                  </a:cubicBezTo>
                  <a:cubicBezTo>
                    <a:pt x="397" y="709"/>
                    <a:pt x="398" y="708"/>
                    <a:pt x="399" y="708"/>
                  </a:cubicBezTo>
                  <a:cubicBezTo>
                    <a:pt x="401" y="708"/>
                    <a:pt x="404" y="706"/>
                    <a:pt x="406" y="703"/>
                  </a:cubicBezTo>
                  <a:cubicBezTo>
                    <a:pt x="407" y="701"/>
                    <a:pt x="408" y="697"/>
                    <a:pt x="408" y="694"/>
                  </a:cubicBezTo>
                  <a:cubicBezTo>
                    <a:pt x="408" y="694"/>
                    <a:pt x="407" y="694"/>
                    <a:pt x="407" y="694"/>
                  </a:cubicBezTo>
                  <a:cubicBezTo>
                    <a:pt x="407" y="695"/>
                    <a:pt x="407" y="696"/>
                    <a:pt x="406" y="699"/>
                  </a:cubicBezTo>
                  <a:cubicBezTo>
                    <a:pt x="405" y="700"/>
                    <a:pt x="404" y="703"/>
                    <a:pt x="402" y="704"/>
                  </a:cubicBezTo>
                  <a:cubicBezTo>
                    <a:pt x="400" y="705"/>
                    <a:pt x="399" y="706"/>
                    <a:pt x="397" y="706"/>
                  </a:cubicBezTo>
                  <a:cubicBezTo>
                    <a:pt x="397" y="706"/>
                    <a:pt x="397" y="706"/>
                    <a:pt x="396" y="706"/>
                  </a:cubicBezTo>
                  <a:cubicBezTo>
                    <a:pt x="394" y="706"/>
                    <a:pt x="394" y="706"/>
                    <a:pt x="394" y="706"/>
                  </a:cubicBezTo>
                  <a:cubicBezTo>
                    <a:pt x="390" y="706"/>
                    <a:pt x="390" y="706"/>
                    <a:pt x="390" y="706"/>
                  </a:cubicBezTo>
                  <a:cubicBezTo>
                    <a:pt x="379" y="707"/>
                    <a:pt x="366" y="707"/>
                    <a:pt x="357" y="707"/>
                  </a:cubicBezTo>
                  <a:cubicBezTo>
                    <a:pt x="306" y="705"/>
                    <a:pt x="251" y="706"/>
                    <a:pt x="201" y="705"/>
                  </a:cubicBezTo>
                  <a:cubicBezTo>
                    <a:pt x="187" y="705"/>
                    <a:pt x="187" y="705"/>
                    <a:pt x="187" y="705"/>
                  </a:cubicBezTo>
                  <a:cubicBezTo>
                    <a:pt x="185" y="704"/>
                    <a:pt x="185" y="704"/>
                    <a:pt x="185" y="704"/>
                  </a:cubicBezTo>
                  <a:cubicBezTo>
                    <a:pt x="185" y="704"/>
                    <a:pt x="185" y="704"/>
                    <a:pt x="185" y="704"/>
                  </a:cubicBezTo>
                  <a:cubicBezTo>
                    <a:pt x="184" y="704"/>
                    <a:pt x="184" y="704"/>
                    <a:pt x="183" y="704"/>
                  </a:cubicBezTo>
                  <a:cubicBezTo>
                    <a:pt x="182" y="704"/>
                    <a:pt x="181" y="703"/>
                    <a:pt x="180" y="702"/>
                  </a:cubicBezTo>
                  <a:cubicBezTo>
                    <a:pt x="179" y="700"/>
                    <a:pt x="178" y="697"/>
                    <a:pt x="178" y="694"/>
                  </a:cubicBezTo>
                  <a:cubicBezTo>
                    <a:pt x="178" y="692"/>
                    <a:pt x="179" y="689"/>
                    <a:pt x="181" y="687"/>
                  </a:cubicBezTo>
                  <a:cubicBezTo>
                    <a:pt x="181" y="686"/>
                    <a:pt x="182" y="686"/>
                    <a:pt x="183" y="685"/>
                  </a:cubicBezTo>
                  <a:cubicBezTo>
                    <a:pt x="184" y="685"/>
                    <a:pt x="184" y="685"/>
                    <a:pt x="185" y="685"/>
                  </a:cubicBezTo>
                  <a:cubicBezTo>
                    <a:pt x="185" y="685"/>
                    <a:pt x="185" y="685"/>
                    <a:pt x="185" y="685"/>
                  </a:cubicBezTo>
                  <a:cubicBezTo>
                    <a:pt x="185" y="685"/>
                    <a:pt x="185" y="685"/>
                    <a:pt x="185" y="685"/>
                  </a:cubicBezTo>
                  <a:cubicBezTo>
                    <a:pt x="186" y="685"/>
                    <a:pt x="186" y="685"/>
                    <a:pt x="186" y="685"/>
                  </a:cubicBezTo>
                  <a:cubicBezTo>
                    <a:pt x="187" y="685"/>
                    <a:pt x="187" y="685"/>
                    <a:pt x="187" y="685"/>
                  </a:cubicBezTo>
                  <a:cubicBezTo>
                    <a:pt x="201" y="685"/>
                    <a:pt x="201" y="685"/>
                    <a:pt x="201" y="685"/>
                  </a:cubicBezTo>
                  <a:cubicBezTo>
                    <a:pt x="229" y="685"/>
                    <a:pt x="229" y="685"/>
                    <a:pt x="229" y="685"/>
                  </a:cubicBezTo>
                  <a:cubicBezTo>
                    <a:pt x="279" y="684"/>
                    <a:pt x="334" y="685"/>
                    <a:pt x="376" y="684"/>
                  </a:cubicBezTo>
                  <a:cubicBezTo>
                    <a:pt x="412" y="683"/>
                    <a:pt x="398" y="678"/>
                    <a:pt x="362" y="677"/>
                  </a:cubicBezTo>
                  <a:cubicBezTo>
                    <a:pt x="362" y="675"/>
                    <a:pt x="362" y="675"/>
                    <a:pt x="362" y="675"/>
                  </a:cubicBezTo>
                  <a:cubicBezTo>
                    <a:pt x="398" y="676"/>
                    <a:pt x="380" y="673"/>
                    <a:pt x="385" y="671"/>
                  </a:cubicBezTo>
                  <a:cubicBezTo>
                    <a:pt x="369" y="671"/>
                    <a:pt x="353" y="671"/>
                    <a:pt x="337" y="671"/>
                  </a:cubicBezTo>
                  <a:cubicBezTo>
                    <a:pt x="361" y="671"/>
                    <a:pt x="361" y="671"/>
                    <a:pt x="361" y="671"/>
                  </a:cubicBezTo>
                  <a:cubicBezTo>
                    <a:pt x="380" y="671"/>
                    <a:pt x="380" y="671"/>
                    <a:pt x="380" y="671"/>
                  </a:cubicBezTo>
                  <a:cubicBezTo>
                    <a:pt x="389" y="671"/>
                    <a:pt x="389" y="671"/>
                    <a:pt x="389" y="671"/>
                  </a:cubicBezTo>
                  <a:cubicBezTo>
                    <a:pt x="393" y="671"/>
                    <a:pt x="393" y="671"/>
                    <a:pt x="393" y="671"/>
                  </a:cubicBezTo>
                  <a:cubicBezTo>
                    <a:pt x="396" y="671"/>
                    <a:pt x="396" y="671"/>
                    <a:pt x="396" y="671"/>
                  </a:cubicBezTo>
                  <a:cubicBezTo>
                    <a:pt x="396" y="671"/>
                    <a:pt x="396" y="671"/>
                    <a:pt x="396" y="671"/>
                  </a:cubicBezTo>
                  <a:cubicBezTo>
                    <a:pt x="397" y="671"/>
                    <a:pt x="397" y="671"/>
                    <a:pt x="397" y="671"/>
                  </a:cubicBezTo>
                  <a:cubicBezTo>
                    <a:pt x="398" y="671"/>
                    <a:pt x="399" y="671"/>
                    <a:pt x="399" y="671"/>
                  </a:cubicBezTo>
                  <a:cubicBezTo>
                    <a:pt x="403" y="670"/>
                    <a:pt x="407" y="668"/>
                    <a:pt x="409" y="666"/>
                  </a:cubicBezTo>
                  <a:cubicBezTo>
                    <a:pt x="412" y="664"/>
                    <a:pt x="414" y="661"/>
                    <a:pt x="416" y="658"/>
                  </a:cubicBezTo>
                  <a:cubicBezTo>
                    <a:pt x="418" y="653"/>
                    <a:pt x="418" y="647"/>
                    <a:pt x="417" y="642"/>
                  </a:cubicBezTo>
                  <a:cubicBezTo>
                    <a:pt x="418" y="648"/>
                    <a:pt x="417" y="655"/>
                    <a:pt x="413" y="660"/>
                  </a:cubicBezTo>
                  <a:cubicBezTo>
                    <a:pt x="412" y="662"/>
                    <a:pt x="409" y="665"/>
                    <a:pt x="407" y="666"/>
                  </a:cubicBezTo>
                  <a:cubicBezTo>
                    <a:pt x="404" y="668"/>
                    <a:pt x="400" y="669"/>
                    <a:pt x="397" y="669"/>
                  </a:cubicBezTo>
                  <a:cubicBezTo>
                    <a:pt x="369" y="669"/>
                    <a:pt x="369" y="669"/>
                    <a:pt x="369" y="669"/>
                  </a:cubicBezTo>
                  <a:cubicBezTo>
                    <a:pt x="350" y="668"/>
                    <a:pt x="330" y="668"/>
                    <a:pt x="311" y="668"/>
                  </a:cubicBezTo>
                  <a:cubicBezTo>
                    <a:pt x="195" y="667"/>
                    <a:pt x="195" y="667"/>
                    <a:pt x="195" y="667"/>
                  </a:cubicBezTo>
                  <a:cubicBezTo>
                    <a:pt x="227" y="667"/>
                    <a:pt x="264" y="667"/>
                    <a:pt x="296" y="668"/>
                  </a:cubicBezTo>
                  <a:cubicBezTo>
                    <a:pt x="319" y="668"/>
                    <a:pt x="341" y="668"/>
                    <a:pt x="362" y="668"/>
                  </a:cubicBezTo>
                  <a:cubicBezTo>
                    <a:pt x="394" y="668"/>
                    <a:pt x="394" y="668"/>
                    <a:pt x="394" y="668"/>
                  </a:cubicBezTo>
                  <a:cubicBezTo>
                    <a:pt x="396" y="668"/>
                    <a:pt x="396" y="668"/>
                    <a:pt x="396" y="668"/>
                  </a:cubicBezTo>
                  <a:cubicBezTo>
                    <a:pt x="396" y="668"/>
                    <a:pt x="396" y="668"/>
                    <a:pt x="396" y="668"/>
                  </a:cubicBezTo>
                  <a:cubicBezTo>
                    <a:pt x="397" y="668"/>
                    <a:pt x="397" y="668"/>
                    <a:pt x="397" y="668"/>
                  </a:cubicBezTo>
                  <a:cubicBezTo>
                    <a:pt x="397" y="668"/>
                    <a:pt x="398" y="668"/>
                    <a:pt x="398" y="668"/>
                  </a:cubicBezTo>
                  <a:cubicBezTo>
                    <a:pt x="400" y="668"/>
                    <a:pt x="402" y="668"/>
                    <a:pt x="403" y="667"/>
                  </a:cubicBezTo>
                  <a:cubicBezTo>
                    <a:pt x="407" y="666"/>
                    <a:pt x="409" y="663"/>
                    <a:pt x="411" y="661"/>
                  </a:cubicBezTo>
                  <a:cubicBezTo>
                    <a:pt x="416" y="656"/>
                    <a:pt x="417" y="649"/>
                    <a:pt x="416" y="642"/>
                  </a:cubicBezTo>
                  <a:cubicBezTo>
                    <a:pt x="416" y="639"/>
                    <a:pt x="415" y="637"/>
                    <a:pt x="414" y="634"/>
                  </a:cubicBezTo>
                  <a:cubicBezTo>
                    <a:pt x="412" y="631"/>
                    <a:pt x="409" y="629"/>
                    <a:pt x="406" y="627"/>
                  </a:cubicBezTo>
                  <a:cubicBezTo>
                    <a:pt x="404" y="626"/>
                    <a:pt x="401" y="625"/>
                    <a:pt x="399" y="626"/>
                  </a:cubicBezTo>
                  <a:cubicBezTo>
                    <a:pt x="397" y="626"/>
                    <a:pt x="396" y="626"/>
                    <a:pt x="396" y="627"/>
                  </a:cubicBezTo>
                  <a:cubicBezTo>
                    <a:pt x="396" y="627"/>
                    <a:pt x="397" y="628"/>
                    <a:pt x="399" y="628"/>
                  </a:cubicBezTo>
                  <a:cubicBezTo>
                    <a:pt x="401" y="629"/>
                    <a:pt x="404" y="631"/>
                    <a:pt x="407" y="634"/>
                  </a:cubicBezTo>
                  <a:cubicBezTo>
                    <a:pt x="408" y="636"/>
                    <a:pt x="410" y="639"/>
                    <a:pt x="410" y="642"/>
                  </a:cubicBezTo>
                  <a:cubicBezTo>
                    <a:pt x="411" y="645"/>
                    <a:pt x="411" y="647"/>
                    <a:pt x="411" y="647"/>
                  </a:cubicBezTo>
                  <a:cubicBezTo>
                    <a:pt x="410" y="648"/>
                    <a:pt x="409" y="647"/>
                    <a:pt x="409" y="646"/>
                  </a:cubicBezTo>
                  <a:cubicBezTo>
                    <a:pt x="409" y="650"/>
                    <a:pt x="408" y="653"/>
                    <a:pt x="406" y="655"/>
                  </a:cubicBezTo>
                  <a:cubicBezTo>
                    <a:pt x="404" y="658"/>
                    <a:pt x="401" y="660"/>
                    <a:pt x="398" y="660"/>
                  </a:cubicBezTo>
                  <a:cubicBezTo>
                    <a:pt x="398" y="660"/>
                    <a:pt x="397" y="660"/>
                    <a:pt x="396" y="660"/>
                  </a:cubicBezTo>
                  <a:cubicBezTo>
                    <a:pt x="394" y="660"/>
                    <a:pt x="394" y="660"/>
                    <a:pt x="394" y="660"/>
                  </a:cubicBezTo>
                  <a:cubicBezTo>
                    <a:pt x="388" y="660"/>
                    <a:pt x="388" y="660"/>
                    <a:pt x="388" y="660"/>
                  </a:cubicBezTo>
                  <a:cubicBezTo>
                    <a:pt x="377" y="660"/>
                    <a:pt x="377" y="660"/>
                    <a:pt x="377" y="660"/>
                  </a:cubicBezTo>
                  <a:cubicBezTo>
                    <a:pt x="332" y="660"/>
                    <a:pt x="332" y="660"/>
                    <a:pt x="332" y="660"/>
                  </a:cubicBezTo>
                  <a:cubicBezTo>
                    <a:pt x="295" y="660"/>
                    <a:pt x="259" y="659"/>
                    <a:pt x="223" y="658"/>
                  </a:cubicBezTo>
                  <a:cubicBezTo>
                    <a:pt x="259" y="659"/>
                    <a:pt x="296" y="660"/>
                    <a:pt x="332" y="660"/>
                  </a:cubicBezTo>
                  <a:cubicBezTo>
                    <a:pt x="377" y="660"/>
                    <a:pt x="377" y="660"/>
                    <a:pt x="377" y="660"/>
                  </a:cubicBezTo>
                  <a:cubicBezTo>
                    <a:pt x="388" y="660"/>
                    <a:pt x="388" y="660"/>
                    <a:pt x="388" y="660"/>
                  </a:cubicBezTo>
                  <a:cubicBezTo>
                    <a:pt x="394" y="660"/>
                    <a:pt x="394" y="660"/>
                    <a:pt x="394" y="660"/>
                  </a:cubicBezTo>
                  <a:cubicBezTo>
                    <a:pt x="395" y="660"/>
                    <a:pt x="395" y="660"/>
                    <a:pt x="395" y="660"/>
                  </a:cubicBezTo>
                  <a:cubicBezTo>
                    <a:pt x="396" y="660"/>
                    <a:pt x="396" y="660"/>
                    <a:pt x="396" y="660"/>
                  </a:cubicBezTo>
                  <a:cubicBezTo>
                    <a:pt x="397" y="660"/>
                    <a:pt x="397" y="660"/>
                    <a:pt x="397" y="660"/>
                  </a:cubicBezTo>
                  <a:cubicBezTo>
                    <a:pt x="397" y="660"/>
                    <a:pt x="398" y="660"/>
                    <a:pt x="399" y="660"/>
                  </a:cubicBezTo>
                  <a:cubicBezTo>
                    <a:pt x="402" y="659"/>
                    <a:pt x="404" y="657"/>
                    <a:pt x="406" y="654"/>
                  </a:cubicBezTo>
                  <a:cubicBezTo>
                    <a:pt x="407" y="652"/>
                    <a:pt x="408" y="649"/>
                    <a:pt x="408" y="646"/>
                  </a:cubicBezTo>
                  <a:cubicBezTo>
                    <a:pt x="408" y="645"/>
                    <a:pt x="407" y="645"/>
                    <a:pt x="407" y="646"/>
                  </a:cubicBezTo>
                  <a:cubicBezTo>
                    <a:pt x="407" y="646"/>
                    <a:pt x="407" y="648"/>
                    <a:pt x="406" y="650"/>
                  </a:cubicBezTo>
                  <a:cubicBezTo>
                    <a:pt x="405" y="651"/>
                    <a:pt x="404" y="654"/>
                    <a:pt x="402" y="656"/>
                  </a:cubicBezTo>
                  <a:cubicBezTo>
                    <a:pt x="400" y="657"/>
                    <a:pt x="399" y="658"/>
                    <a:pt x="397" y="658"/>
                  </a:cubicBezTo>
                  <a:cubicBezTo>
                    <a:pt x="397" y="658"/>
                    <a:pt x="397" y="658"/>
                    <a:pt x="396" y="658"/>
                  </a:cubicBezTo>
                  <a:cubicBezTo>
                    <a:pt x="394" y="658"/>
                    <a:pt x="394" y="658"/>
                    <a:pt x="394" y="658"/>
                  </a:cubicBezTo>
                  <a:cubicBezTo>
                    <a:pt x="390" y="658"/>
                    <a:pt x="390" y="658"/>
                    <a:pt x="390" y="658"/>
                  </a:cubicBezTo>
                  <a:cubicBezTo>
                    <a:pt x="379" y="658"/>
                    <a:pt x="366" y="658"/>
                    <a:pt x="357" y="658"/>
                  </a:cubicBezTo>
                  <a:cubicBezTo>
                    <a:pt x="306" y="657"/>
                    <a:pt x="251" y="657"/>
                    <a:pt x="201" y="656"/>
                  </a:cubicBezTo>
                  <a:cubicBezTo>
                    <a:pt x="187" y="656"/>
                    <a:pt x="187" y="656"/>
                    <a:pt x="187" y="656"/>
                  </a:cubicBezTo>
                  <a:cubicBezTo>
                    <a:pt x="185" y="656"/>
                    <a:pt x="185" y="656"/>
                    <a:pt x="185" y="656"/>
                  </a:cubicBezTo>
                  <a:cubicBezTo>
                    <a:pt x="185" y="656"/>
                    <a:pt x="185" y="656"/>
                    <a:pt x="185" y="656"/>
                  </a:cubicBezTo>
                  <a:cubicBezTo>
                    <a:pt x="184" y="656"/>
                    <a:pt x="184" y="656"/>
                    <a:pt x="183" y="655"/>
                  </a:cubicBezTo>
                  <a:cubicBezTo>
                    <a:pt x="182" y="655"/>
                    <a:pt x="181" y="654"/>
                    <a:pt x="180" y="653"/>
                  </a:cubicBezTo>
                  <a:cubicBezTo>
                    <a:pt x="179" y="652"/>
                    <a:pt x="178" y="649"/>
                    <a:pt x="178" y="646"/>
                  </a:cubicBezTo>
                  <a:cubicBezTo>
                    <a:pt x="178" y="643"/>
                    <a:pt x="179" y="640"/>
                    <a:pt x="181" y="638"/>
                  </a:cubicBezTo>
                  <a:cubicBezTo>
                    <a:pt x="181" y="638"/>
                    <a:pt x="182" y="637"/>
                    <a:pt x="183" y="637"/>
                  </a:cubicBezTo>
                  <a:cubicBezTo>
                    <a:pt x="184" y="636"/>
                    <a:pt x="184" y="636"/>
                    <a:pt x="185" y="636"/>
                  </a:cubicBezTo>
                  <a:cubicBezTo>
                    <a:pt x="185" y="636"/>
                    <a:pt x="185" y="636"/>
                    <a:pt x="185" y="636"/>
                  </a:cubicBezTo>
                  <a:cubicBezTo>
                    <a:pt x="185" y="636"/>
                    <a:pt x="185" y="636"/>
                    <a:pt x="185" y="636"/>
                  </a:cubicBezTo>
                  <a:cubicBezTo>
                    <a:pt x="186" y="636"/>
                    <a:pt x="186" y="636"/>
                    <a:pt x="186" y="636"/>
                  </a:cubicBezTo>
                  <a:cubicBezTo>
                    <a:pt x="187" y="636"/>
                    <a:pt x="187" y="636"/>
                    <a:pt x="187" y="636"/>
                  </a:cubicBezTo>
                  <a:cubicBezTo>
                    <a:pt x="201" y="636"/>
                    <a:pt x="201" y="636"/>
                    <a:pt x="201" y="636"/>
                  </a:cubicBezTo>
                  <a:cubicBezTo>
                    <a:pt x="229" y="636"/>
                    <a:pt x="229" y="636"/>
                    <a:pt x="229" y="636"/>
                  </a:cubicBezTo>
                  <a:cubicBezTo>
                    <a:pt x="279" y="635"/>
                    <a:pt x="334" y="636"/>
                    <a:pt x="376" y="635"/>
                  </a:cubicBezTo>
                  <a:cubicBezTo>
                    <a:pt x="412" y="634"/>
                    <a:pt x="398" y="630"/>
                    <a:pt x="362" y="628"/>
                  </a:cubicBezTo>
                  <a:cubicBezTo>
                    <a:pt x="362" y="627"/>
                    <a:pt x="362" y="627"/>
                    <a:pt x="362" y="627"/>
                  </a:cubicBezTo>
                  <a:cubicBezTo>
                    <a:pt x="393" y="627"/>
                    <a:pt x="385" y="625"/>
                    <a:pt x="384" y="624"/>
                  </a:cubicBezTo>
                  <a:cubicBezTo>
                    <a:pt x="391" y="624"/>
                    <a:pt x="391" y="624"/>
                    <a:pt x="391" y="624"/>
                  </a:cubicBezTo>
                  <a:cubicBezTo>
                    <a:pt x="392" y="624"/>
                    <a:pt x="392" y="624"/>
                    <a:pt x="392" y="624"/>
                  </a:cubicBezTo>
                  <a:cubicBezTo>
                    <a:pt x="393" y="624"/>
                    <a:pt x="393" y="624"/>
                    <a:pt x="393" y="624"/>
                  </a:cubicBezTo>
                  <a:cubicBezTo>
                    <a:pt x="394" y="624"/>
                    <a:pt x="394" y="624"/>
                    <a:pt x="394" y="624"/>
                  </a:cubicBezTo>
                  <a:cubicBezTo>
                    <a:pt x="395" y="624"/>
                    <a:pt x="397" y="623"/>
                    <a:pt x="398" y="623"/>
                  </a:cubicBezTo>
                  <a:cubicBezTo>
                    <a:pt x="400" y="623"/>
                    <a:pt x="403" y="622"/>
                    <a:pt x="405" y="620"/>
                  </a:cubicBezTo>
                  <a:cubicBezTo>
                    <a:pt x="410" y="617"/>
                    <a:pt x="414" y="613"/>
                    <a:pt x="415" y="608"/>
                  </a:cubicBezTo>
                  <a:cubicBezTo>
                    <a:pt x="416" y="605"/>
                    <a:pt x="417" y="603"/>
                    <a:pt x="417" y="600"/>
                  </a:cubicBezTo>
                  <a:cubicBezTo>
                    <a:pt x="417" y="594"/>
                    <a:pt x="417" y="594"/>
                    <a:pt x="417" y="594"/>
                  </a:cubicBezTo>
                  <a:cubicBezTo>
                    <a:pt x="417" y="571"/>
                    <a:pt x="417" y="571"/>
                    <a:pt x="417" y="571"/>
                  </a:cubicBezTo>
                  <a:cubicBezTo>
                    <a:pt x="417" y="550"/>
                    <a:pt x="417" y="550"/>
                    <a:pt x="417" y="550"/>
                  </a:cubicBezTo>
                  <a:cubicBezTo>
                    <a:pt x="417" y="549"/>
                    <a:pt x="417" y="549"/>
                    <a:pt x="417" y="549"/>
                  </a:cubicBezTo>
                  <a:cubicBezTo>
                    <a:pt x="420" y="548"/>
                    <a:pt x="420" y="548"/>
                    <a:pt x="420" y="548"/>
                  </a:cubicBezTo>
                  <a:cubicBezTo>
                    <a:pt x="423" y="546"/>
                    <a:pt x="427" y="544"/>
                    <a:pt x="430" y="542"/>
                  </a:cubicBezTo>
                  <a:cubicBezTo>
                    <a:pt x="427" y="544"/>
                    <a:pt x="423" y="546"/>
                    <a:pt x="420" y="548"/>
                  </a:cubicBezTo>
                  <a:cubicBezTo>
                    <a:pt x="417" y="549"/>
                    <a:pt x="417" y="549"/>
                    <a:pt x="417" y="549"/>
                  </a:cubicBezTo>
                  <a:cubicBezTo>
                    <a:pt x="417" y="549"/>
                    <a:pt x="417" y="549"/>
                    <a:pt x="417" y="550"/>
                  </a:cubicBezTo>
                  <a:cubicBezTo>
                    <a:pt x="417" y="572"/>
                    <a:pt x="417" y="572"/>
                    <a:pt x="417" y="572"/>
                  </a:cubicBezTo>
                  <a:cubicBezTo>
                    <a:pt x="417" y="595"/>
                    <a:pt x="417" y="595"/>
                    <a:pt x="417" y="595"/>
                  </a:cubicBezTo>
                  <a:cubicBezTo>
                    <a:pt x="417" y="601"/>
                    <a:pt x="417" y="601"/>
                    <a:pt x="417" y="601"/>
                  </a:cubicBezTo>
                  <a:cubicBezTo>
                    <a:pt x="417" y="603"/>
                    <a:pt x="416" y="606"/>
                    <a:pt x="415" y="609"/>
                  </a:cubicBezTo>
                  <a:cubicBezTo>
                    <a:pt x="413" y="614"/>
                    <a:pt x="409" y="618"/>
                    <a:pt x="405" y="621"/>
                  </a:cubicBezTo>
                  <a:cubicBezTo>
                    <a:pt x="402" y="622"/>
                    <a:pt x="400" y="623"/>
                    <a:pt x="397" y="623"/>
                  </a:cubicBezTo>
                  <a:cubicBezTo>
                    <a:pt x="396" y="623"/>
                    <a:pt x="394" y="624"/>
                    <a:pt x="393" y="624"/>
                  </a:cubicBezTo>
                  <a:cubicBezTo>
                    <a:pt x="390" y="624"/>
                    <a:pt x="390" y="624"/>
                    <a:pt x="390" y="624"/>
                  </a:cubicBezTo>
                  <a:cubicBezTo>
                    <a:pt x="384" y="624"/>
                    <a:pt x="384" y="624"/>
                    <a:pt x="384" y="624"/>
                  </a:cubicBezTo>
                  <a:cubicBezTo>
                    <a:pt x="384" y="623"/>
                    <a:pt x="384" y="623"/>
                    <a:pt x="385" y="623"/>
                  </a:cubicBezTo>
                  <a:cubicBezTo>
                    <a:pt x="379" y="623"/>
                    <a:pt x="374" y="623"/>
                    <a:pt x="369" y="623"/>
                  </a:cubicBezTo>
                  <a:cubicBezTo>
                    <a:pt x="390" y="623"/>
                    <a:pt x="390" y="623"/>
                    <a:pt x="390" y="623"/>
                  </a:cubicBezTo>
                  <a:cubicBezTo>
                    <a:pt x="393" y="623"/>
                    <a:pt x="393" y="623"/>
                    <a:pt x="393" y="623"/>
                  </a:cubicBezTo>
                  <a:cubicBezTo>
                    <a:pt x="394" y="623"/>
                    <a:pt x="395" y="623"/>
                    <a:pt x="397" y="622"/>
                  </a:cubicBezTo>
                  <a:cubicBezTo>
                    <a:pt x="399" y="622"/>
                    <a:pt x="402" y="621"/>
                    <a:pt x="404" y="620"/>
                  </a:cubicBezTo>
                  <a:cubicBezTo>
                    <a:pt x="409" y="617"/>
                    <a:pt x="413" y="612"/>
                    <a:pt x="414" y="607"/>
                  </a:cubicBezTo>
                  <a:cubicBezTo>
                    <a:pt x="415" y="606"/>
                    <a:pt x="415" y="605"/>
                    <a:pt x="415" y="603"/>
                  </a:cubicBezTo>
                  <a:cubicBezTo>
                    <a:pt x="416" y="603"/>
                    <a:pt x="416" y="602"/>
                    <a:pt x="416" y="601"/>
                  </a:cubicBezTo>
                  <a:cubicBezTo>
                    <a:pt x="416" y="601"/>
                    <a:pt x="416" y="600"/>
                    <a:pt x="416" y="599"/>
                  </a:cubicBezTo>
                  <a:cubicBezTo>
                    <a:pt x="416" y="593"/>
                    <a:pt x="416" y="593"/>
                    <a:pt x="416" y="593"/>
                  </a:cubicBezTo>
                  <a:cubicBezTo>
                    <a:pt x="416" y="581"/>
                    <a:pt x="416" y="581"/>
                    <a:pt x="416" y="581"/>
                  </a:cubicBezTo>
                  <a:cubicBezTo>
                    <a:pt x="416" y="557"/>
                    <a:pt x="416" y="557"/>
                    <a:pt x="416" y="557"/>
                  </a:cubicBezTo>
                  <a:cubicBezTo>
                    <a:pt x="416" y="549"/>
                    <a:pt x="416" y="549"/>
                    <a:pt x="416" y="549"/>
                  </a:cubicBezTo>
                  <a:cubicBezTo>
                    <a:pt x="416" y="548"/>
                    <a:pt x="416" y="548"/>
                    <a:pt x="416" y="548"/>
                  </a:cubicBezTo>
                  <a:cubicBezTo>
                    <a:pt x="416" y="548"/>
                    <a:pt x="416" y="548"/>
                    <a:pt x="416" y="548"/>
                  </a:cubicBezTo>
                  <a:cubicBezTo>
                    <a:pt x="417" y="548"/>
                    <a:pt x="417" y="548"/>
                    <a:pt x="417" y="548"/>
                  </a:cubicBezTo>
                  <a:cubicBezTo>
                    <a:pt x="419" y="547"/>
                    <a:pt x="421" y="546"/>
                    <a:pt x="423" y="545"/>
                  </a:cubicBezTo>
                  <a:cubicBezTo>
                    <a:pt x="430" y="541"/>
                    <a:pt x="437" y="537"/>
                    <a:pt x="444" y="533"/>
                  </a:cubicBezTo>
                  <a:cubicBezTo>
                    <a:pt x="445" y="534"/>
                    <a:pt x="445" y="534"/>
                    <a:pt x="445" y="534"/>
                  </a:cubicBezTo>
                  <a:cubicBezTo>
                    <a:pt x="476" y="514"/>
                    <a:pt x="504" y="488"/>
                    <a:pt x="526" y="458"/>
                  </a:cubicBezTo>
                  <a:cubicBezTo>
                    <a:pt x="548" y="428"/>
                    <a:pt x="564" y="394"/>
                    <a:pt x="574" y="357"/>
                  </a:cubicBezTo>
                  <a:cubicBezTo>
                    <a:pt x="583" y="321"/>
                    <a:pt x="585" y="283"/>
                    <a:pt x="579" y="245"/>
                  </a:cubicBezTo>
                  <a:cubicBezTo>
                    <a:pt x="574" y="208"/>
                    <a:pt x="561" y="171"/>
                    <a:pt x="542" y="139"/>
                  </a:cubicBezTo>
                  <a:close/>
                  <a:moveTo>
                    <a:pt x="338" y="819"/>
                  </a:moveTo>
                  <a:cubicBezTo>
                    <a:pt x="339" y="819"/>
                    <a:pt x="340" y="819"/>
                    <a:pt x="340" y="818"/>
                  </a:cubicBezTo>
                  <a:cubicBezTo>
                    <a:pt x="340" y="819"/>
                    <a:pt x="339" y="819"/>
                    <a:pt x="338" y="819"/>
                  </a:cubicBezTo>
                  <a:close/>
                  <a:moveTo>
                    <a:pt x="256" y="820"/>
                  </a:moveTo>
                  <a:cubicBezTo>
                    <a:pt x="265" y="821"/>
                    <a:pt x="274" y="822"/>
                    <a:pt x="283" y="823"/>
                  </a:cubicBezTo>
                  <a:cubicBezTo>
                    <a:pt x="292" y="823"/>
                    <a:pt x="301" y="824"/>
                    <a:pt x="310" y="824"/>
                  </a:cubicBezTo>
                  <a:cubicBezTo>
                    <a:pt x="315" y="824"/>
                    <a:pt x="319" y="823"/>
                    <a:pt x="324" y="823"/>
                  </a:cubicBezTo>
                  <a:cubicBezTo>
                    <a:pt x="328" y="822"/>
                    <a:pt x="333" y="822"/>
                    <a:pt x="336" y="820"/>
                  </a:cubicBezTo>
                  <a:cubicBezTo>
                    <a:pt x="337" y="820"/>
                    <a:pt x="337" y="820"/>
                    <a:pt x="337" y="820"/>
                  </a:cubicBezTo>
                  <a:cubicBezTo>
                    <a:pt x="337" y="820"/>
                    <a:pt x="337" y="820"/>
                    <a:pt x="338" y="819"/>
                  </a:cubicBezTo>
                  <a:cubicBezTo>
                    <a:pt x="337" y="820"/>
                    <a:pt x="337" y="820"/>
                    <a:pt x="337" y="820"/>
                  </a:cubicBezTo>
                  <a:cubicBezTo>
                    <a:pt x="336" y="820"/>
                    <a:pt x="336" y="820"/>
                    <a:pt x="336" y="820"/>
                  </a:cubicBezTo>
                  <a:cubicBezTo>
                    <a:pt x="332" y="822"/>
                    <a:pt x="328" y="822"/>
                    <a:pt x="324" y="823"/>
                  </a:cubicBezTo>
                  <a:cubicBezTo>
                    <a:pt x="319" y="823"/>
                    <a:pt x="315" y="824"/>
                    <a:pt x="310" y="824"/>
                  </a:cubicBezTo>
                  <a:cubicBezTo>
                    <a:pt x="301" y="824"/>
                    <a:pt x="292" y="824"/>
                    <a:pt x="283" y="823"/>
                  </a:cubicBezTo>
                  <a:cubicBezTo>
                    <a:pt x="274" y="822"/>
                    <a:pt x="264" y="821"/>
                    <a:pt x="256" y="820"/>
                  </a:cubicBezTo>
                  <a:cubicBezTo>
                    <a:pt x="253" y="820"/>
                    <a:pt x="251" y="820"/>
                    <a:pt x="249" y="819"/>
                  </a:cubicBezTo>
                  <a:cubicBezTo>
                    <a:pt x="249" y="819"/>
                    <a:pt x="249" y="819"/>
                    <a:pt x="248" y="819"/>
                  </a:cubicBezTo>
                  <a:cubicBezTo>
                    <a:pt x="248" y="819"/>
                    <a:pt x="248" y="819"/>
                    <a:pt x="248" y="819"/>
                  </a:cubicBezTo>
                  <a:cubicBezTo>
                    <a:pt x="249" y="819"/>
                    <a:pt x="249" y="819"/>
                    <a:pt x="249" y="819"/>
                  </a:cubicBezTo>
                  <a:cubicBezTo>
                    <a:pt x="249" y="819"/>
                    <a:pt x="249" y="819"/>
                    <a:pt x="249" y="819"/>
                  </a:cubicBezTo>
                  <a:cubicBezTo>
                    <a:pt x="249" y="819"/>
                    <a:pt x="249" y="819"/>
                    <a:pt x="249" y="819"/>
                  </a:cubicBezTo>
                  <a:cubicBezTo>
                    <a:pt x="251" y="820"/>
                    <a:pt x="254" y="820"/>
                    <a:pt x="256" y="820"/>
                  </a:cubicBezTo>
                  <a:close/>
                  <a:moveTo>
                    <a:pt x="249" y="817"/>
                  </a:moveTo>
                  <a:cubicBezTo>
                    <a:pt x="249" y="817"/>
                    <a:pt x="249" y="817"/>
                    <a:pt x="249" y="817"/>
                  </a:cubicBezTo>
                  <a:cubicBezTo>
                    <a:pt x="249" y="817"/>
                    <a:pt x="249" y="817"/>
                    <a:pt x="249" y="817"/>
                  </a:cubicBezTo>
                  <a:cubicBezTo>
                    <a:pt x="249" y="817"/>
                    <a:pt x="249" y="817"/>
                    <a:pt x="249" y="817"/>
                  </a:cubicBezTo>
                  <a:close/>
                  <a:moveTo>
                    <a:pt x="249" y="819"/>
                  </a:moveTo>
                  <a:cubicBezTo>
                    <a:pt x="249" y="819"/>
                    <a:pt x="249" y="819"/>
                    <a:pt x="249" y="819"/>
                  </a:cubicBezTo>
                  <a:cubicBezTo>
                    <a:pt x="248" y="819"/>
                    <a:pt x="248" y="819"/>
                    <a:pt x="248" y="819"/>
                  </a:cubicBezTo>
                  <a:cubicBezTo>
                    <a:pt x="248" y="819"/>
                    <a:pt x="248" y="819"/>
                    <a:pt x="248" y="819"/>
                  </a:cubicBezTo>
                  <a:cubicBezTo>
                    <a:pt x="249" y="819"/>
                    <a:pt x="249" y="819"/>
                    <a:pt x="249" y="819"/>
                  </a:cubicBezTo>
                  <a:close/>
                  <a:moveTo>
                    <a:pt x="246" y="817"/>
                  </a:moveTo>
                  <a:cubicBezTo>
                    <a:pt x="246" y="818"/>
                    <a:pt x="247" y="818"/>
                    <a:pt x="248" y="818"/>
                  </a:cubicBezTo>
                  <a:cubicBezTo>
                    <a:pt x="248" y="819"/>
                    <a:pt x="248" y="819"/>
                    <a:pt x="248" y="819"/>
                  </a:cubicBezTo>
                  <a:cubicBezTo>
                    <a:pt x="248" y="819"/>
                    <a:pt x="248" y="819"/>
                    <a:pt x="248" y="819"/>
                  </a:cubicBezTo>
                  <a:cubicBezTo>
                    <a:pt x="248" y="819"/>
                    <a:pt x="248" y="819"/>
                    <a:pt x="248" y="819"/>
                  </a:cubicBezTo>
                  <a:cubicBezTo>
                    <a:pt x="248" y="819"/>
                    <a:pt x="248" y="819"/>
                    <a:pt x="248" y="819"/>
                  </a:cubicBezTo>
                  <a:cubicBezTo>
                    <a:pt x="248" y="819"/>
                    <a:pt x="248" y="819"/>
                    <a:pt x="248" y="819"/>
                  </a:cubicBezTo>
                  <a:cubicBezTo>
                    <a:pt x="248" y="819"/>
                    <a:pt x="248" y="819"/>
                    <a:pt x="248" y="818"/>
                  </a:cubicBezTo>
                  <a:cubicBezTo>
                    <a:pt x="247" y="818"/>
                    <a:pt x="246" y="817"/>
                    <a:pt x="245" y="817"/>
                  </a:cubicBezTo>
                  <a:cubicBezTo>
                    <a:pt x="243" y="814"/>
                    <a:pt x="240" y="811"/>
                    <a:pt x="237" y="807"/>
                  </a:cubicBezTo>
                  <a:cubicBezTo>
                    <a:pt x="240" y="811"/>
                    <a:pt x="243" y="814"/>
                    <a:pt x="246" y="817"/>
                  </a:cubicBezTo>
                  <a:close/>
                  <a:moveTo>
                    <a:pt x="230" y="813"/>
                  </a:moveTo>
                  <a:cubicBezTo>
                    <a:pt x="230" y="812"/>
                    <a:pt x="230" y="812"/>
                    <a:pt x="230" y="812"/>
                  </a:cubicBezTo>
                  <a:cubicBezTo>
                    <a:pt x="228" y="811"/>
                    <a:pt x="228" y="811"/>
                    <a:pt x="228" y="811"/>
                  </a:cubicBezTo>
                  <a:cubicBezTo>
                    <a:pt x="228" y="810"/>
                    <a:pt x="228" y="810"/>
                    <a:pt x="228" y="810"/>
                  </a:cubicBezTo>
                  <a:cubicBezTo>
                    <a:pt x="227" y="809"/>
                    <a:pt x="227" y="809"/>
                    <a:pt x="227" y="809"/>
                  </a:cubicBezTo>
                  <a:cubicBezTo>
                    <a:pt x="227" y="808"/>
                    <a:pt x="227" y="808"/>
                    <a:pt x="227" y="808"/>
                  </a:cubicBezTo>
                  <a:cubicBezTo>
                    <a:pt x="223" y="800"/>
                    <a:pt x="223" y="800"/>
                    <a:pt x="223" y="800"/>
                  </a:cubicBezTo>
                  <a:cubicBezTo>
                    <a:pt x="215" y="784"/>
                    <a:pt x="215" y="784"/>
                    <a:pt x="215" y="784"/>
                  </a:cubicBezTo>
                  <a:cubicBezTo>
                    <a:pt x="220" y="793"/>
                    <a:pt x="224" y="804"/>
                    <a:pt x="230" y="813"/>
                  </a:cubicBezTo>
                  <a:close/>
                  <a:moveTo>
                    <a:pt x="190" y="672"/>
                  </a:moveTo>
                  <a:cubicBezTo>
                    <a:pt x="187" y="672"/>
                    <a:pt x="187" y="672"/>
                    <a:pt x="187" y="672"/>
                  </a:cubicBezTo>
                  <a:cubicBezTo>
                    <a:pt x="185" y="672"/>
                    <a:pt x="185" y="672"/>
                    <a:pt x="185" y="672"/>
                  </a:cubicBezTo>
                  <a:cubicBezTo>
                    <a:pt x="185" y="672"/>
                    <a:pt x="184" y="672"/>
                    <a:pt x="183" y="672"/>
                  </a:cubicBezTo>
                  <a:cubicBezTo>
                    <a:pt x="180" y="672"/>
                    <a:pt x="177" y="673"/>
                    <a:pt x="175" y="675"/>
                  </a:cubicBezTo>
                  <a:cubicBezTo>
                    <a:pt x="172" y="677"/>
                    <a:pt x="170" y="679"/>
                    <a:pt x="169" y="681"/>
                  </a:cubicBezTo>
                  <a:cubicBezTo>
                    <a:pt x="166" y="686"/>
                    <a:pt x="165" y="691"/>
                    <a:pt x="165" y="696"/>
                  </a:cubicBezTo>
                  <a:cubicBezTo>
                    <a:pt x="165" y="702"/>
                    <a:pt x="167" y="707"/>
                    <a:pt x="171" y="711"/>
                  </a:cubicBezTo>
                  <a:cubicBezTo>
                    <a:pt x="173" y="713"/>
                    <a:pt x="175" y="715"/>
                    <a:pt x="178" y="716"/>
                  </a:cubicBezTo>
                  <a:cubicBezTo>
                    <a:pt x="179" y="716"/>
                    <a:pt x="181" y="717"/>
                    <a:pt x="182" y="717"/>
                  </a:cubicBezTo>
                  <a:cubicBezTo>
                    <a:pt x="183" y="717"/>
                    <a:pt x="184" y="717"/>
                    <a:pt x="184" y="717"/>
                  </a:cubicBezTo>
                  <a:cubicBezTo>
                    <a:pt x="185" y="717"/>
                    <a:pt x="185" y="717"/>
                    <a:pt x="185" y="717"/>
                  </a:cubicBezTo>
                  <a:cubicBezTo>
                    <a:pt x="186" y="717"/>
                    <a:pt x="186" y="717"/>
                    <a:pt x="186" y="717"/>
                  </a:cubicBezTo>
                  <a:cubicBezTo>
                    <a:pt x="199" y="717"/>
                    <a:pt x="199" y="717"/>
                    <a:pt x="199" y="717"/>
                  </a:cubicBezTo>
                  <a:cubicBezTo>
                    <a:pt x="224" y="718"/>
                    <a:pt x="224" y="718"/>
                    <a:pt x="224" y="718"/>
                  </a:cubicBezTo>
                  <a:cubicBezTo>
                    <a:pt x="257" y="718"/>
                    <a:pt x="290" y="718"/>
                    <a:pt x="325" y="718"/>
                  </a:cubicBezTo>
                  <a:cubicBezTo>
                    <a:pt x="325" y="719"/>
                    <a:pt x="325" y="719"/>
                    <a:pt x="325" y="719"/>
                  </a:cubicBezTo>
                  <a:cubicBezTo>
                    <a:pt x="323" y="719"/>
                    <a:pt x="322" y="719"/>
                    <a:pt x="321" y="719"/>
                  </a:cubicBezTo>
                  <a:cubicBezTo>
                    <a:pt x="300" y="719"/>
                    <a:pt x="300" y="719"/>
                    <a:pt x="300" y="719"/>
                  </a:cubicBezTo>
                  <a:cubicBezTo>
                    <a:pt x="297" y="719"/>
                    <a:pt x="297" y="719"/>
                    <a:pt x="297" y="719"/>
                  </a:cubicBezTo>
                  <a:cubicBezTo>
                    <a:pt x="272" y="719"/>
                    <a:pt x="247" y="718"/>
                    <a:pt x="223" y="718"/>
                  </a:cubicBezTo>
                  <a:cubicBezTo>
                    <a:pt x="198" y="718"/>
                    <a:pt x="198" y="718"/>
                    <a:pt x="198" y="718"/>
                  </a:cubicBezTo>
                  <a:cubicBezTo>
                    <a:pt x="186" y="718"/>
                    <a:pt x="186" y="718"/>
                    <a:pt x="186" y="718"/>
                  </a:cubicBezTo>
                  <a:cubicBezTo>
                    <a:pt x="185" y="718"/>
                    <a:pt x="185" y="718"/>
                    <a:pt x="185" y="718"/>
                  </a:cubicBezTo>
                  <a:cubicBezTo>
                    <a:pt x="184" y="718"/>
                    <a:pt x="184" y="718"/>
                    <a:pt x="184" y="718"/>
                  </a:cubicBezTo>
                  <a:cubicBezTo>
                    <a:pt x="183" y="718"/>
                    <a:pt x="182" y="718"/>
                    <a:pt x="181" y="718"/>
                  </a:cubicBezTo>
                  <a:cubicBezTo>
                    <a:pt x="180" y="718"/>
                    <a:pt x="178" y="717"/>
                    <a:pt x="177" y="716"/>
                  </a:cubicBezTo>
                  <a:cubicBezTo>
                    <a:pt x="174" y="715"/>
                    <a:pt x="172" y="713"/>
                    <a:pt x="170" y="711"/>
                  </a:cubicBezTo>
                  <a:cubicBezTo>
                    <a:pt x="166" y="707"/>
                    <a:pt x="164" y="702"/>
                    <a:pt x="164" y="696"/>
                  </a:cubicBezTo>
                  <a:cubicBezTo>
                    <a:pt x="164" y="691"/>
                    <a:pt x="165" y="685"/>
                    <a:pt x="168" y="680"/>
                  </a:cubicBezTo>
                  <a:cubicBezTo>
                    <a:pt x="170" y="678"/>
                    <a:pt x="172" y="676"/>
                    <a:pt x="174" y="674"/>
                  </a:cubicBezTo>
                  <a:cubicBezTo>
                    <a:pt x="177" y="673"/>
                    <a:pt x="180" y="671"/>
                    <a:pt x="183" y="671"/>
                  </a:cubicBezTo>
                  <a:cubicBezTo>
                    <a:pt x="183" y="671"/>
                    <a:pt x="184" y="671"/>
                    <a:pt x="185" y="671"/>
                  </a:cubicBezTo>
                  <a:cubicBezTo>
                    <a:pt x="187" y="671"/>
                    <a:pt x="187" y="671"/>
                    <a:pt x="187" y="671"/>
                  </a:cubicBezTo>
                  <a:cubicBezTo>
                    <a:pt x="190" y="671"/>
                    <a:pt x="190" y="671"/>
                    <a:pt x="190" y="671"/>
                  </a:cubicBezTo>
                  <a:cubicBezTo>
                    <a:pt x="196" y="671"/>
                    <a:pt x="196" y="671"/>
                    <a:pt x="196" y="671"/>
                  </a:cubicBezTo>
                  <a:cubicBezTo>
                    <a:pt x="196" y="671"/>
                    <a:pt x="194" y="671"/>
                    <a:pt x="197" y="671"/>
                  </a:cubicBezTo>
                  <a:lnTo>
                    <a:pt x="190" y="672"/>
                  </a:lnTo>
                  <a:close/>
                  <a:moveTo>
                    <a:pt x="136" y="380"/>
                  </a:moveTo>
                  <a:cubicBezTo>
                    <a:pt x="135" y="376"/>
                    <a:pt x="135" y="371"/>
                    <a:pt x="136" y="368"/>
                  </a:cubicBezTo>
                  <a:cubicBezTo>
                    <a:pt x="137" y="364"/>
                    <a:pt x="139" y="361"/>
                    <a:pt x="143" y="359"/>
                  </a:cubicBezTo>
                  <a:cubicBezTo>
                    <a:pt x="146" y="356"/>
                    <a:pt x="150" y="355"/>
                    <a:pt x="154" y="354"/>
                  </a:cubicBezTo>
                  <a:cubicBezTo>
                    <a:pt x="158" y="354"/>
                    <a:pt x="162" y="355"/>
                    <a:pt x="166" y="357"/>
                  </a:cubicBezTo>
                  <a:cubicBezTo>
                    <a:pt x="170" y="359"/>
                    <a:pt x="174" y="362"/>
                    <a:pt x="177" y="366"/>
                  </a:cubicBezTo>
                  <a:cubicBezTo>
                    <a:pt x="180" y="369"/>
                    <a:pt x="183" y="373"/>
                    <a:pt x="185" y="377"/>
                  </a:cubicBezTo>
                  <a:cubicBezTo>
                    <a:pt x="188" y="384"/>
                    <a:pt x="188" y="384"/>
                    <a:pt x="188" y="384"/>
                  </a:cubicBezTo>
                  <a:cubicBezTo>
                    <a:pt x="194" y="396"/>
                    <a:pt x="194" y="396"/>
                    <a:pt x="194" y="396"/>
                  </a:cubicBezTo>
                  <a:cubicBezTo>
                    <a:pt x="196" y="395"/>
                    <a:pt x="198" y="394"/>
                    <a:pt x="200" y="393"/>
                  </a:cubicBezTo>
                  <a:cubicBezTo>
                    <a:pt x="201" y="393"/>
                    <a:pt x="201" y="392"/>
                    <a:pt x="202" y="392"/>
                  </a:cubicBezTo>
                  <a:cubicBezTo>
                    <a:pt x="203" y="391"/>
                    <a:pt x="204" y="391"/>
                    <a:pt x="205" y="390"/>
                  </a:cubicBezTo>
                  <a:cubicBezTo>
                    <a:pt x="207" y="389"/>
                    <a:pt x="207" y="389"/>
                    <a:pt x="207" y="389"/>
                  </a:cubicBezTo>
                  <a:cubicBezTo>
                    <a:pt x="209" y="388"/>
                    <a:pt x="209" y="388"/>
                    <a:pt x="209" y="388"/>
                  </a:cubicBezTo>
                  <a:cubicBezTo>
                    <a:pt x="210" y="387"/>
                    <a:pt x="211" y="386"/>
                    <a:pt x="213" y="386"/>
                  </a:cubicBezTo>
                  <a:cubicBezTo>
                    <a:pt x="217" y="383"/>
                    <a:pt x="221" y="380"/>
                    <a:pt x="225" y="376"/>
                  </a:cubicBezTo>
                  <a:cubicBezTo>
                    <a:pt x="229" y="373"/>
                    <a:pt x="233" y="369"/>
                    <a:pt x="237" y="366"/>
                  </a:cubicBezTo>
                  <a:cubicBezTo>
                    <a:pt x="239" y="364"/>
                    <a:pt x="240" y="362"/>
                    <a:pt x="242" y="360"/>
                  </a:cubicBezTo>
                  <a:cubicBezTo>
                    <a:pt x="244" y="358"/>
                    <a:pt x="244" y="358"/>
                    <a:pt x="244" y="358"/>
                  </a:cubicBezTo>
                  <a:cubicBezTo>
                    <a:pt x="246" y="356"/>
                    <a:pt x="246" y="356"/>
                    <a:pt x="246" y="356"/>
                  </a:cubicBezTo>
                  <a:cubicBezTo>
                    <a:pt x="247" y="354"/>
                    <a:pt x="249" y="353"/>
                    <a:pt x="250" y="351"/>
                  </a:cubicBezTo>
                  <a:cubicBezTo>
                    <a:pt x="249" y="349"/>
                    <a:pt x="247" y="348"/>
                    <a:pt x="246" y="346"/>
                  </a:cubicBezTo>
                  <a:cubicBezTo>
                    <a:pt x="245" y="345"/>
                    <a:pt x="245" y="345"/>
                    <a:pt x="245" y="345"/>
                  </a:cubicBezTo>
                  <a:cubicBezTo>
                    <a:pt x="245" y="344"/>
                    <a:pt x="245" y="344"/>
                    <a:pt x="245" y="344"/>
                  </a:cubicBezTo>
                  <a:cubicBezTo>
                    <a:pt x="245" y="343"/>
                    <a:pt x="244" y="343"/>
                    <a:pt x="244" y="342"/>
                  </a:cubicBezTo>
                  <a:cubicBezTo>
                    <a:pt x="243" y="340"/>
                    <a:pt x="242" y="338"/>
                    <a:pt x="242" y="336"/>
                  </a:cubicBezTo>
                  <a:cubicBezTo>
                    <a:pt x="242" y="335"/>
                    <a:pt x="241" y="334"/>
                    <a:pt x="241" y="333"/>
                  </a:cubicBezTo>
                  <a:cubicBezTo>
                    <a:pt x="241" y="332"/>
                    <a:pt x="241" y="332"/>
                    <a:pt x="241" y="331"/>
                  </a:cubicBezTo>
                  <a:cubicBezTo>
                    <a:pt x="241" y="331"/>
                    <a:pt x="241" y="330"/>
                    <a:pt x="241" y="330"/>
                  </a:cubicBezTo>
                  <a:cubicBezTo>
                    <a:pt x="241" y="328"/>
                    <a:pt x="241" y="325"/>
                    <a:pt x="241" y="323"/>
                  </a:cubicBezTo>
                  <a:cubicBezTo>
                    <a:pt x="242" y="314"/>
                    <a:pt x="246" y="306"/>
                    <a:pt x="251" y="298"/>
                  </a:cubicBezTo>
                  <a:cubicBezTo>
                    <a:pt x="253" y="295"/>
                    <a:pt x="256" y="291"/>
                    <a:pt x="260" y="289"/>
                  </a:cubicBezTo>
                  <a:cubicBezTo>
                    <a:pt x="263" y="287"/>
                    <a:pt x="267" y="286"/>
                    <a:pt x="271" y="286"/>
                  </a:cubicBezTo>
                  <a:cubicBezTo>
                    <a:pt x="274" y="287"/>
                    <a:pt x="278" y="288"/>
                    <a:pt x="281" y="291"/>
                  </a:cubicBezTo>
                  <a:cubicBezTo>
                    <a:pt x="285" y="293"/>
                    <a:pt x="287" y="297"/>
                    <a:pt x="288" y="300"/>
                  </a:cubicBezTo>
                  <a:cubicBezTo>
                    <a:pt x="291" y="307"/>
                    <a:pt x="288" y="316"/>
                    <a:pt x="284" y="324"/>
                  </a:cubicBezTo>
                  <a:cubicBezTo>
                    <a:pt x="282" y="328"/>
                    <a:pt x="279" y="332"/>
                    <a:pt x="276" y="335"/>
                  </a:cubicBezTo>
                  <a:cubicBezTo>
                    <a:pt x="275" y="337"/>
                    <a:pt x="275" y="337"/>
                    <a:pt x="275" y="337"/>
                  </a:cubicBezTo>
                  <a:cubicBezTo>
                    <a:pt x="273" y="339"/>
                    <a:pt x="273" y="339"/>
                    <a:pt x="273" y="339"/>
                  </a:cubicBezTo>
                  <a:cubicBezTo>
                    <a:pt x="269" y="344"/>
                    <a:pt x="269" y="344"/>
                    <a:pt x="269" y="344"/>
                  </a:cubicBezTo>
                  <a:cubicBezTo>
                    <a:pt x="268" y="346"/>
                    <a:pt x="267" y="347"/>
                    <a:pt x="267" y="349"/>
                  </a:cubicBezTo>
                  <a:cubicBezTo>
                    <a:pt x="267" y="349"/>
                    <a:pt x="267" y="350"/>
                    <a:pt x="267" y="350"/>
                  </a:cubicBezTo>
                  <a:cubicBezTo>
                    <a:pt x="267" y="351"/>
                    <a:pt x="267" y="351"/>
                    <a:pt x="267" y="351"/>
                  </a:cubicBezTo>
                  <a:cubicBezTo>
                    <a:pt x="267" y="351"/>
                    <a:pt x="267" y="351"/>
                    <a:pt x="268" y="351"/>
                  </a:cubicBezTo>
                  <a:cubicBezTo>
                    <a:pt x="268" y="352"/>
                    <a:pt x="268" y="352"/>
                    <a:pt x="268" y="352"/>
                  </a:cubicBezTo>
                  <a:cubicBezTo>
                    <a:pt x="268" y="352"/>
                    <a:pt x="269" y="353"/>
                    <a:pt x="270" y="353"/>
                  </a:cubicBezTo>
                  <a:cubicBezTo>
                    <a:pt x="270" y="354"/>
                    <a:pt x="271" y="354"/>
                    <a:pt x="272" y="354"/>
                  </a:cubicBezTo>
                  <a:cubicBezTo>
                    <a:pt x="274" y="355"/>
                    <a:pt x="276" y="356"/>
                    <a:pt x="277" y="356"/>
                  </a:cubicBezTo>
                  <a:cubicBezTo>
                    <a:pt x="278" y="356"/>
                    <a:pt x="279" y="357"/>
                    <a:pt x="280" y="357"/>
                  </a:cubicBezTo>
                  <a:cubicBezTo>
                    <a:pt x="283" y="357"/>
                    <a:pt x="283" y="357"/>
                    <a:pt x="283" y="357"/>
                  </a:cubicBezTo>
                  <a:cubicBezTo>
                    <a:pt x="285" y="358"/>
                    <a:pt x="286" y="358"/>
                    <a:pt x="287" y="358"/>
                  </a:cubicBezTo>
                  <a:cubicBezTo>
                    <a:pt x="292" y="359"/>
                    <a:pt x="297" y="359"/>
                    <a:pt x="303" y="359"/>
                  </a:cubicBezTo>
                  <a:cubicBezTo>
                    <a:pt x="308" y="359"/>
                    <a:pt x="313" y="359"/>
                    <a:pt x="318" y="358"/>
                  </a:cubicBezTo>
                  <a:cubicBezTo>
                    <a:pt x="321" y="357"/>
                    <a:pt x="323" y="356"/>
                    <a:pt x="326" y="355"/>
                  </a:cubicBezTo>
                  <a:cubicBezTo>
                    <a:pt x="327" y="355"/>
                    <a:pt x="327" y="355"/>
                    <a:pt x="327" y="355"/>
                  </a:cubicBezTo>
                  <a:cubicBezTo>
                    <a:pt x="328" y="355"/>
                    <a:pt x="328" y="355"/>
                    <a:pt x="328" y="355"/>
                  </a:cubicBezTo>
                  <a:cubicBezTo>
                    <a:pt x="331" y="353"/>
                    <a:pt x="331" y="353"/>
                    <a:pt x="331" y="353"/>
                  </a:cubicBezTo>
                  <a:cubicBezTo>
                    <a:pt x="333" y="353"/>
                    <a:pt x="335" y="352"/>
                    <a:pt x="337" y="351"/>
                  </a:cubicBezTo>
                  <a:cubicBezTo>
                    <a:pt x="336" y="348"/>
                    <a:pt x="336" y="345"/>
                    <a:pt x="335" y="342"/>
                  </a:cubicBezTo>
                  <a:cubicBezTo>
                    <a:pt x="335" y="340"/>
                    <a:pt x="335" y="340"/>
                    <a:pt x="335" y="340"/>
                  </a:cubicBezTo>
                  <a:cubicBezTo>
                    <a:pt x="335" y="339"/>
                    <a:pt x="335" y="339"/>
                    <a:pt x="335" y="339"/>
                  </a:cubicBezTo>
                  <a:cubicBezTo>
                    <a:pt x="334" y="337"/>
                    <a:pt x="334" y="337"/>
                    <a:pt x="334" y="337"/>
                  </a:cubicBezTo>
                  <a:cubicBezTo>
                    <a:pt x="334" y="333"/>
                    <a:pt x="334" y="330"/>
                    <a:pt x="334" y="327"/>
                  </a:cubicBezTo>
                  <a:cubicBezTo>
                    <a:pt x="334" y="320"/>
                    <a:pt x="336" y="314"/>
                    <a:pt x="339" y="309"/>
                  </a:cubicBezTo>
                  <a:cubicBezTo>
                    <a:pt x="340" y="307"/>
                    <a:pt x="342" y="304"/>
                    <a:pt x="345" y="302"/>
                  </a:cubicBezTo>
                  <a:cubicBezTo>
                    <a:pt x="346" y="301"/>
                    <a:pt x="347" y="300"/>
                    <a:pt x="348" y="299"/>
                  </a:cubicBezTo>
                  <a:cubicBezTo>
                    <a:pt x="349" y="298"/>
                    <a:pt x="350" y="297"/>
                    <a:pt x="352" y="297"/>
                  </a:cubicBezTo>
                  <a:cubicBezTo>
                    <a:pt x="357" y="294"/>
                    <a:pt x="363" y="294"/>
                    <a:pt x="367" y="296"/>
                  </a:cubicBezTo>
                  <a:cubicBezTo>
                    <a:pt x="369" y="296"/>
                    <a:pt x="370" y="297"/>
                    <a:pt x="371" y="297"/>
                  </a:cubicBezTo>
                  <a:cubicBezTo>
                    <a:pt x="371" y="298"/>
                    <a:pt x="372" y="298"/>
                    <a:pt x="372" y="299"/>
                  </a:cubicBezTo>
                  <a:cubicBezTo>
                    <a:pt x="373" y="299"/>
                    <a:pt x="373" y="300"/>
                    <a:pt x="374" y="300"/>
                  </a:cubicBezTo>
                  <a:cubicBezTo>
                    <a:pt x="375" y="303"/>
                    <a:pt x="377" y="305"/>
                    <a:pt x="378" y="308"/>
                  </a:cubicBezTo>
                  <a:cubicBezTo>
                    <a:pt x="380" y="313"/>
                    <a:pt x="380" y="319"/>
                    <a:pt x="378" y="325"/>
                  </a:cubicBezTo>
                  <a:cubicBezTo>
                    <a:pt x="376" y="330"/>
                    <a:pt x="372" y="336"/>
                    <a:pt x="367" y="340"/>
                  </a:cubicBezTo>
                  <a:cubicBezTo>
                    <a:pt x="365" y="343"/>
                    <a:pt x="363" y="345"/>
                    <a:pt x="360" y="347"/>
                  </a:cubicBezTo>
                  <a:cubicBezTo>
                    <a:pt x="359" y="347"/>
                    <a:pt x="359" y="348"/>
                    <a:pt x="358" y="348"/>
                  </a:cubicBezTo>
                  <a:cubicBezTo>
                    <a:pt x="357" y="349"/>
                    <a:pt x="357" y="349"/>
                    <a:pt x="357" y="349"/>
                  </a:cubicBezTo>
                  <a:cubicBezTo>
                    <a:pt x="356" y="350"/>
                    <a:pt x="356" y="350"/>
                    <a:pt x="356" y="350"/>
                  </a:cubicBezTo>
                  <a:cubicBezTo>
                    <a:pt x="353" y="352"/>
                    <a:pt x="351" y="353"/>
                    <a:pt x="348" y="355"/>
                  </a:cubicBezTo>
                  <a:cubicBezTo>
                    <a:pt x="349" y="357"/>
                    <a:pt x="349" y="359"/>
                    <a:pt x="350" y="361"/>
                  </a:cubicBezTo>
                  <a:cubicBezTo>
                    <a:pt x="350" y="362"/>
                    <a:pt x="351" y="363"/>
                    <a:pt x="351" y="364"/>
                  </a:cubicBezTo>
                  <a:cubicBezTo>
                    <a:pt x="352" y="366"/>
                    <a:pt x="352" y="366"/>
                    <a:pt x="352" y="366"/>
                  </a:cubicBezTo>
                  <a:cubicBezTo>
                    <a:pt x="353" y="369"/>
                    <a:pt x="354" y="371"/>
                    <a:pt x="356" y="373"/>
                  </a:cubicBezTo>
                  <a:cubicBezTo>
                    <a:pt x="358" y="378"/>
                    <a:pt x="361" y="382"/>
                    <a:pt x="364" y="387"/>
                  </a:cubicBezTo>
                  <a:cubicBezTo>
                    <a:pt x="367" y="391"/>
                    <a:pt x="371" y="395"/>
                    <a:pt x="375" y="398"/>
                  </a:cubicBezTo>
                  <a:cubicBezTo>
                    <a:pt x="376" y="399"/>
                    <a:pt x="377" y="400"/>
                    <a:pt x="378" y="400"/>
                  </a:cubicBezTo>
                  <a:cubicBezTo>
                    <a:pt x="379" y="401"/>
                    <a:pt x="379" y="401"/>
                    <a:pt x="380" y="402"/>
                  </a:cubicBezTo>
                  <a:cubicBezTo>
                    <a:pt x="381" y="402"/>
                    <a:pt x="381" y="402"/>
                    <a:pt x="381" y="402"/>
                  </a:cubicBezTo>
                  <a:cubicBezTo>
                    <a:pt x="381" y="402"/>
                    <a:pt x="381" y="402"/>
                    <a:pt x="381" y="402"/>
                  </a:cubicBezTo>
                  <a:cubicBezTo>
                    <a:pt x="383" y="403"/>
                    <a:pt x="383" y="403"/>
                    <a:pt x="383" y="403"/>
                  </a:cubicBezTo>
                  <a:cubicBezTo>
                    <a:pt x="384" y="404"/>
                    <a:pt x="386" y="405"/>
                    <a:pt x="388" y="406"/>
                  </a:cubicBezTo>
                  <a:cubicBezTo>
                    <a:pt x="391" y="407"/>
                    <a:pt x="391" y="407"/>
                    <a:pt x="391" y="407"/>
                  </a:cubicBezTo>
                  <a:cubicBezTo>
                    <a:pt x="392" y="408"/>
                    <a:pt x="392" y="408"/>
                    <a:pt x="392" y="408"/>
                  </a:cubicBezTo>
                  <a:cubicBezTo>
                    <a:pt x="393" y="408"/>
                    <a:pt x="393" y="408"/>
                    <a:pt x="394" y="408"/>
                  </a:cubicBezTo>
                  <a:cubicBezTo>
                    <a:pt x="401" y="393"/>
                    <a:pt x="401" y="393"/>
                    <a:pt x="401" y="393"/>
                  </a:cubicBezTo>
                  <a:cubicBezTo>
                    <a:pt x="406" y="383"/>
                    <a:pt x="406" y="383"/>
                    <a:pt x="406" y="383"/>
                  </a:cubicBezTo>
                  <a:cubicBezTo>
                    <a:pt x="408" y="379"/>
                    <a:pt x="408" y="379"/>
                    <a:pt x="408" y="379"/>
                  </a:cubicBezTo>
                  <a:cubicBezTo>
                    <a:pt x="409" y="378"/>
                    <a:pt x="409" y="378"/>
                    <a:pt x="409" y="378"/>
                  </a:cubicBezTo>
                  <a:cubicBezTo>
                    <a:pt x="409" y="377"/>
                    <a:pt x="409" y="377"/>
                    <a:pt x="409" y="377"/>
                  </a:cubicBezTo>
                  <a:cubicBezTo>
                    <a:pt x="410" y="376"/>
                    <a:pt x="410" y="375"/>
                    <a:pt x="411" y="375"/>
                  </a:cubicBezTo>
                  <a:cubicBezTo>
                    <a:pt x="413" y="372"/>
                    <a:pt x="415" y="370"/>
                    <a:pt x="417" y="367"/>
                  </a:cubicBezTo>
                  <a:cubicBezTo>
                    <a:pt x="420" y="365"/>
                    <a:pt x="422" y="363"/>
                    <a:pt x="425" y="362"/>
                  </a:cubicBezTo>
                  <a:cubicBezTo>
                    <a:pt x="426" y="361"/>
                    <a:pt x="427" y="361"/>
                    <a:pt x="429" y="361"/>
                  </a:cubicBezTo>
                  <a:cubicBezTo>
                    <a:pt x="430" y="361"/>
                    <a:pt x="431" y="361"/>
                    <a:pt x="432" y="361"/>
                  </a:cubicBezTo>
                  <a:cubicBezTo>
                    <a:pt x="437" y="362"/>
                    <a:pt x="441" y="366"/>
                    <a:pt x="444" y="372"/>
                  </a:cubicBezTo>
                  <a:cubicBezTo>
                    <a:pt x="446" y="377"/>
                    <a:pt x="447" y="384"/>
                    <a:pt x="446" y="390"/>
                  </a:cubicBezTo>
                  <a:cubicBezTo>
                    <a:pt x="445" y="393"/>
                    <a:pt x="445" y="396"/>
                    <a:pt x="443" y="399"/>
                  </a:cubicBezTo>
                  <a:cubicBezTo>
                    <a:pt x="442" y="402"/>
                    <a:pt x="440" y="405"/>
                    <a:pt x="438" y="407"/>
                  </a:cubicBezTo>
                  <a:cubicBezTo>
                    <a:pt x="434" y="411"/>
                    <a:pt x="429" y="415"/>
                    <a:pt x="423" y="417"/>
                  </a:cubicBezTo>
                  <a:cubicBezTo>
                    <a:pt x="420" y="418"/>
                    <a:pt x="416" y="418"/>
                    <a:pt x="413" y="418"/>
                  </a:cubicBezTo>
                  <a:cubicBezTo>
                    <a:pt x="411" y="418"/>
                    <a:pt x="410" y="419"/>
                    <a:pt x="408" y="419"/>
                  </a:cubicBezTo>
                  <a:cubicBezTo>
                    <a:pt x="407" y="418"/>
                    <a:pt x="407" y="418"/>
                    <a:pt x="407" y="418"/>
                  </a:cubicBezTo>
                  <a:cubicBezTo>
                    <a:pt x="407" y="418"/>
                    <a:pt x="406" y="418"/>
                    <a:pt x="406" y="418"/>
                  </a:cubicBezTo>
                  <a:cubicBezTo>
                    <a:pt x="405" y="418"/>
                    <a:pt x="404" y="418"/>
                    <a:pt x="404" y="418"/>
                  </a:cubicBezTo>
                  <a:cubicBezTo>
                    <a:pt x="399" y="418"/>
                    <a:pt x="399" y="418"/>
                    <a:pt x="399" y="418"/>
                  </a:cubicBezTo>
                  <a:cubicBezTo>
                    <a:pt x="398" y="419"/>
                    <a:pt x="397" y="421"/>
                    <a:pt x="397" y="423"/>
                  </a:cubicBezTo>
                  <a:cubicBezTo>
                    <a:pt x="395" y="427"/>
                    <a:pt x="395" y="427"/>
                    <a:pt x="395" y="427"/>
                  </a:cubicBezTo>
                  <a:cubicBezTo>
                    <a:pt x="392" y="432"/>
                    <a:pt x="392" y="432"/>
                    <a:pt x="392" y="432"/>
                  </a:cubicBezTo>
                  <a:cubicBezTo>
                    <a:pt x="387" y="443"/>
                    <a:pt x="387" y="443"/>
                    <a:pt x="387" y="443"/>
                  </a:cubicBezTo>
                  <a:cubicBezTo>
                    <a:pt x="384" y="451"/>
                    <a:pt x="381" y="458"/>
                    <a:pt x="378" y="465"/>
                  </a:cubicBezTo>
                  <a:cubicBezTo>
                    <a:pt x="372" y="480"/>
                    <a:pt x="367" y="495"/>
                    <a:pt x="361" y="510"/>
                  </a:cubicBezTo>
                  <a:cubicBezTo>
                    <a:pt x="351" y="539"/>
                    <a:pt x="341" y="570"/>
                    <a:pt x="332" y="600"/>
                  </a:cubicBezTo>
                  <a:cubicBezTo>
                    <a:pt x="327" y="617"/>
                    <a:pt x="327" y="617"/>
                    <a:pt x="327" y="617"/>
                  </a:cubicBezTo>
                  <a:cubicBezTo>
                    <a:pt x="326" y="622"/>
                    <a:pt x="326" y="622"/>
                    <a:pt x="326" y="622"/>
                  </a:cubicBezTo>
                  <a:cubicBezTo>
                    <a:pt x="325" y="622"/>
                    <a:pt x="325" y="622"/>
                    <a:pt x="325" y="622"/>
                  </a:cubicBezTo>
                  <a:cubicBezTo>
                    <a:pt x="330" y="603"/>
                    <a:pt x="330" y="603"/>
                    <a:pt x="330" y="603"/>
                  </a:cubicBezTo>
                  <a:cubicBezTo>
                    <a:pt x="334" y="592"/>
                    <a:pt x="334" y="592"/>
                    <a:pt x="334" y="592"/>
                  </a:cubicBezTo>
                  <a:cubicBezTo>
                    <a:pt x="342" y="563"/>
                    <a:pt x="352" y="534"/>
                    <a:pt x="362" y="506"/>
                  </a:cubicBezTo>
                  <a:cubicBezTo>
                    <a:pt x="367" y="491"/>
                    <a:pt x="373" y="477"/>
                    <a:pt x="378" y="463"/>
                  </a:cubicBezTo>
                  <a:cubicBezTo>
                    <a:pt x="381" y="456"/>
                    <a:pt x="384" y="449"/>
                    <a:pt x="387" y="442"/>
                  </a:cubicBezTo>
                  <a:cubicBezTo>
                    <a:pt x="392" y="432"/>
                    <a:pt x="392" y="432"/>
                    <a:pt x="392" y="432"/>
                  </a:cubicBezTo>
                  <a:cubicBezTo>
                    <a:pt x="394" y="426"/>
                    <a:pt x="394" y="426"/>
                    <a:pt x="394" y="426"/>
                  </a:cubicBezTo>
                  <a:cubicBezTo>
                    <a:pt x="398" y="417"/>
                    <a:pt x="398" y="417"/>
                    <a:pt x="398" y="417"/>
                  </a:cubicBezTo>
                  <a:cubicBezTo>
                    <a:pt x="403" y="418"/>
                    <a:pt x="403" y="418"/>
                    <a:pt x="403" y="418"/>
                  </a:cubicBezTo>
                  <a:cubicBezTo>
                    <a:pt x="404" y="418"/>
                    <a:pt x="405" y="418"/>
                    <a:pt x="406" y="418"/>
                  </a:cubicBezTo>
                  <a:cubicBezTo>
                    <a:pt x="406" y="418"/>
                    <a:pt x="407" y="418"/>
                    <a:pt x="407" y="418"/>
                  </a:cubicBezTo>
                  <a:cubicBezTo>
                    <a:pt x="408" y="418"/>
                    <a:pt x="408" y="418"/>
                    <a:pt x="408" y="418"/>
                  </a:cubicBezTo>
                  <a:cubicBezTo>
                    <a:pt x="410" y="418"/>
                    <a:pt x="411" y="418"/>
                    <a:pt x="413" y="418"/>
                  </a:cubicBezTo>
                  <a:cubicBezTo>
                    <a:pt x="416" y="417"/>
                    <a:pt x="419" y="417"/>
                    <a:pt x="422" y="416"/>
                  </a:cubicBezTo>
                  <a:cubicBezTo>
                    <a:pt x="428" y="414"/>
                    <a:pt x="434" y="411"/>
                    <a:pt x="438" y="406"/>
                  </a:cubicBezTo>
                  <a:cubicBezTo>
                    <a:pt x="440" y="404"/>
                    <a:pt x="442" y="402"/>
                    <a:pt x="443" y="399"/>
                  </a:cubicBezTo>
                  <a:cubicBezTo>
                    <a:pt x="444" y="396"/>
                    <a:pt x="445" y="393"/>
                    <a:pt x="445" y="390"/>
                  </a:cubicBezTo>
                  <a:cubicBezTo>
                    <a:pt x="446" y="384"/>
                    <a:pt x="446" y="377"/>
                    <a:pt x="443" y="372"/>
                  </a:cubicBezTo>
                  <a:cubicBezTo>
                    <a:pt x="441" y="367"/>
                    <a:pt x="436" y="362"/>
                    <a:pt x="432" y="362"/>
                  </a:cubicBezTo>
                  <a:cubicBezTo>
                    <a:pt x="431" y="362"/>
                    <a:pt x="431" y="362"/>
                    <a:pt x="430" y="361"/>
                  </a:cubicBezTo>
                  <a:cubicBezTo>
                    <a:pt x="430" y="361"/>
                    <a:pt x="429" y="362"/>
                    <a:pt x="429" y="362"/>
                  </a:cubicBezTo>
                  <a:cubicBezTo>
                    <a:pt x="428" y="362"/>
                    <a:pt x="426" y="362"/>
                    <a:pt x="425" y="363"/>
                  </a:cubicBezTo>
                  <a:cubicBezTo>
                    <a:pt x="423" y="364"/>
                    <a:pt x="420" y="366"/>
                    <a:pt x="418" y="368"/>
                  </a:cubicBezTo>
                  <a:cubicBezTo>
                    <a:pt x="415" y="370"/>
                    <a:pt x="413" y="373"/>
                    <a:pt x="411" y="375"/>
                  </a:cubicBezTo>
                  <a:cubicBezTo>
                    <a:pt x="411" y="376"/>
                    <a:pt x="410" y="377"/>
                    <a:pt x="410" y="377"/>
                  </a:cubicBezTo>
                  <a:cubicBezTo>
                    <a:pt x="409" y="378"/>
                    <a:pt x="409" y="378"/>
                    <a:pt x="409" y="378"/>
                  </a:cubicBezTo>
                  <a:cubicBezTo>
                    <a:pt x="409" y="379"/>
                    <a:pt x="409" y="379"/>
                    <a:pt x="409" y="379"/>
                  </a:cubicBezTo>
                  <a:cubicBezTo>
                    <a:pt x="406" y="384"/>
                    <a:pt x="406" y="384"/>
                    <a:pt x="406" y="384"/>
                  </a:cubicBezTo>
                  <a:cubicBezTo>
                    <a:pt x="402" y="394"/>
                    <a:pt x="402" y="394"/>
                    <a:pt x="402" y="394"/>
                  </a:cubicBezTo>
                  <a:cubicBezTo>
                    <a:pt x="394" y="409"/>
                    <a:pt x="394" y="409"/>
                    <a:pt x="394" y="409"/>
                  </a:cubicBezTo>
                  <a:cubicBezTo>
                    <a:pt x="394" y="409"/>
                    <a:pt x="393" y="409"/>
                    <a:pt x="393" y="409"/>
                  </a:cubicBezTo>
                  <a:cubicBezTo>
                    <a:pt x="391" y="408"/>
                    <a:pt x="391" y="408"/>
                    <a:pt x="391" y="408"/>
                  </a:cubicBezTo>
                  <a:cubicBezTo>
                    <a:pt x="388" y="407"/>
                    <a:pt x="388" y="407"/>
                    <a:pt x="388" y="407"/>
                  </a:cubicBezTo>
                  <a:cubicBezTo>
                    <a:pt x="386" y="406"/>
                    <a:pt x="384" y="405"/>
                    <a:pt x="382" y="404"/>
                  </a:cubicBezTo>
                  <a:cubicBezTo>
                    <a:pt x="381" y="403"/>
                    <a:pt x="381" y="403"/>
                    <a:pt x="381" y="403"/>
                  </a:cubicBezTo>
                  <a:cubicBezTo>
                    <a:pt x="380" y="403"/>
                    <a:pt x="380" y="403"/>
                    <a:pt x="380" y="403"/>
                  </a:cubicBezTo>
                  <a:cubicBezTo>
                    <a:pt x="380" y="402"/>
                    <a:pt x="380" y="402"/>
                    <a:pt x="380" y="402"/>
                  </a:cubicBezTo>
                  <a:cubicBezTo>
                    <a:pt x="379" y="402"/>
                    <a:pt x="378" y="402"/>
                    <a:pt x="378" y="401"/>
                  </a:cubicBezTo>
                  <a:cubicBezTo>
                    <a:pt x="377" y="400"/>
                    <a:pt x="376" y="400"/>
                    <a:pt x="375" y="399"/>
                  </a:cubicBezTo>
                  <a:cubicBezTo>
                    <a:pt x="370" y="395"/>
                    <a:pt x="367" y="391"/>
                    <a:pt x="363" y="387"/>
                  </a:cubicBezTo>
                  <a:cubicBezTo>
                    <a:pt x="360" y="383"/>
                    <a:pt x="357" y="378"/>
                    <a:pt x="355" y="374"/>
                  </a:cubicBezTo>
                  <a:cubicBezTo>
                    <a:pt x="354" y="371"/>
                    <a:pt x="352" y="369"/>
                    <a:pt x="351" y="367"/>
                  </a:cubicBezTo>
                  <a:cubicBezTo>
                    <a:pt x="351" y="366"/>
                    <a:pt x="351" y="366"/>
                    <a:pt x="351" y="366"/>
                  </a:cubicBezTo>
                  <a:cubicBezTo>
                    <a:pt x="350" y="364"/>
                    <a:pt x="350" y="364"/>
                    <a:pt x="350" y="364"/>
                  </a:cubicBezTo>
                  <a:cubicBezTo>
                    <a:pt x="350" y="363"/>
                    <a:pt x="350" y="362"/>
                    <a:pt x="349" y="361"/>
                  </a:cubicBezTo>
                  <a:cubicBezTo>
                    <a:pt x="348" y="359"/>
                    <a:pt x="348" y="357"/>
                    <a:pt x="347" y="355"/>
                  </a:cubicBezTo>
                  <a:cubicBezTo>
                    <a:pt x="350" y="353"/>
                    <a:pt x="352" y="351"/>
                    <a:pt x="355" y="349"/>
                  </a:cubicBezTo>
                  <a:cubicBezTo>
                    <a:pt x="357" y="348"/>
                    <a:pt x="357" y="348"/>
                    <a:pt x="357" y="348"/>
                  </a:cubicBezTo>
                  <a:cubicBezTo>
                    <a:pt x="358" y="348"/>
                    <a:pt x="358" y="348"/>
                    <a:pt x="358" y="348"/>
                  </a:cubicBezTo>
                  <a:cubicBezTo>
                    <a:pt x="358" y="347"/>
                    <a:pt x="359" y="347"/>
                    <a:pt x="359" y="346"/>
                  </a:cubicBezTo>
                  <a:cubicBezTo>
                    <a:pt x="362" y="344"/>
                    <a:pt x="364" y="342"/>
                    <a:pt x="367" y="340"/>
                  </a:cubicBezTo>
                  <a:cubicBezTo>
                    <a:pt x="371" y="335"/>
                    <a:pt x="375" y="330"/>
                    <a:pt x="377" y="325"/>
                  </a:cubicBezTo>
                  <a:cubicBezTo>
                    <a:pt x="379" y="319"/>
                    <a:pt x="379" y="313"/>
                    <a:pt x="377" y="308"/>
                  </a:cubicBezTo>
                  <a:cubicBezTo>
                    <a:pt x="376" y="306"/>
                    <a:pt x="375" y="303"/>
                    <a:pt x="373" y="301"/>
                  </a:cubicBezTo>
                  <a:cubicBezTo>
                    <a:pt x="372" y="301"/>
                    <a:pt x="372" y="300"/>
                    <a:pt x="371" y="299"/>
                  </a:cubicBezTo>
                  <a:cubicBezTo>
                    <a:pt x="371" y="299"/>
                    <a:pt x="371" y="299"/>
                    <a:pt x="370" y="298"/>
                  </a:cubicBezTo>
                  <a:cubicBezTo>
                    <a:pt x="369" y="297"/>
                    <a:pt x="368" y="297"/>
                    <a:pt x="367" y="296"/>
                  </a:cubicBezTo>
                  <a:cubicBezTo>
                    <a:pt x="363" y="295"/>
                    <a:pt x="357" y="295"/>
                    <a:pt x="352" y="298"/>
                  </a:cubicBezTo>
                  <a:cubicBezTo>
                    <a:pt x="351" y="298"/>
                    <a:pt x="350" y="299"/>
                    <a:pt x="349" y="300"/>
                  </a:cubicBezTo>
                  <a:cubicBezTo>
                    <a:pt x="347" y="301"/>
                    <a:pt x="346" y="302"/>
                    <a:pt x="345" y="303"/>
                  </a:cubicBezTo>
                  <a:cubicBezTo>
                    <a:pt x="343" y="305"/>
                    <a:pt x="341" y="307"/>
                    <a:pt x="340" y="310"/>
                  </a:cubicBezTo>
                  <a:cubicBezTo>
                    <a:pt x="337" y="315"/>
                    <a:pt x="335" y="321"/>
                    <a:pt x="335" y="327"/>
                  </a:cubicBezTo>
                  <a:cubicBezTo>
                    <a:pt x="335" y="330"/>
                    <a:pt x="335" y="333"/>
                    <a:pt x="335" y="337"/>
                  </a:cubicBezTo>
                  <a:cubicBezTo>
                    <a:pt x="336" y="339"/>
                    <a:pt x="336" y="339"/>
                    <a:pt x="336" y="339"/>
                  </a:cubicBezTo>
                  <a:cubicBezTo>
                    <a:pt x="336" y="340"/>
                    <a:pt x="336" y="340"/>
                    <a:pt x="336" y="340"/>
                  </a:cubicBezTo>
                  <a:cubicBezTo>
                    <a:pt x="336" y="342"/>
                    <a:pt x="336" y="342"/>
                    <a:pt x="336" y="342"/>
                  </a:cubicBezTo>
                  <a:cubicBezTo>
                    <a:pt x="336" y="343"/>
                    <a:pt x="336" y="343"/>
                    <a:pt x="336" y="343"/>
                  </a:cubicBezTo>
                  <a:cubicBezTo>
                    <a:pt x="337" y="344"/>
                    <a:pt x="337" y="344"/>
                    <a:pt x="337" y="344"/>
                  </a:cubicBezTo>
                  <a:cubicBezTo>
                    <a:pt x="337" y="347"/>
                    <a:pt x="337" y="347"/>
                    <a:pt x="337" y="347"/>
                  </a:cubicBezTo>
                  <a:cubicBezTo>
                    <a:pt x="338" y="351"/>
                    <a:pt x="338" y="351"/>
                    <a:pt x="338" y="351"/>
                  </a:cubicBezTo>
                  <a:cubicBezTo>
                    <a:pt x="336" y="352"/>
                    <a:pt x="334" y="353"/>
                    <a:pt x="332" y="354"/>
                  </a:cubicBezTo>
                  <a:cubicBezTo>
                    <a:pt x="331" y="355"/>
                    <a:pt x="330" y="355"/>
                    <a:pt x="329" y="355"/>
                  </a:cubicBezTo>
                  <a:cubicBezTo>
                    <a:pt x="328" y="356"/>
                    <a:pt x="328" y="356"/>
                    <a:pt x="328" y="356"/>
                  </a:cubicBezTo>
                  <a:cubicBezTo>
                    <a:pt x="326" y="356"/>
                    <a:pt x="326" y="356"/>
                    <a:pt x="326" y="356"/>
                  </a:cubicBezTo>
                  <a:cubicBezTo>
                    <a:pt x="324" y="357"/>
                    <a:pt x="321" y="358"/>
                    <a:pt x="318" y="359"/>
                  </a:cubicBezTo>
                  <a:cubicBezTo>
                    <a:pt x="313" y="360"/>
                    <a:pt x="308" y="360"/>
                    <a:pt x="303" y="360"/>
                  </a:cubicBezTo>
                  <a:cubicBezTo>
                    <a:pt x="297" y="360"/>
                    <a:pt x="292" y="360"/>
                    <a:pt x="287" y="359"/>
                  </a:cubicBezTo>
                  <a:cubicBezTo>
                    <a:pt x="286" y="359"/>
                    <a:pt x="284" y="359"/>
                    <a:pt x="283" y="358"/>
                  </a:cubicBezTo>
                  <a:cubicBezTo>
                    <a:pt x="282" y="358"/>
                    <a:pt x="281" y="358"/>
                    <a:pt x="280" y="358"/>
                  </a:cubicBezTo>
                  <a:cubicBezTo>
                    <a:pt x="279" y="358"/>
                    <a:pt x="278" y="357"/>
                    <a:pt x="277" y="357"/>
                  </a:cubicBezTo>
                  <a:cubicBezTo>
                    <a:pt x="275" y="357"/>
                    <a:pt x="273" y="356"/>
                    <a:pt x="271" y="355"/>
                  </a:cubicBezTo>
                  <a:cubicBezTo>
                    <a:pt x="270" y="355"/>
                    <a:pt x="269" y="354"/>
                    <a:pt x="268" y="354"/>
                  </a:cubicBezTo>
                  <a:cubicBezTo>
                    <a:pt x="268" y="353"/>
                    <a:pt x="267" y="353"/>
                    <a:pt x="267" y="352"/>
                  </a:cubicBezTo>
                  <a:cubicBezTo>
                    <a:pt x="266" y="352"/>
                    <a:pt x="266" y="351"/>
                    <a:pt x="266" y="351"/>
                  </a:cubicBezTo>
                  <a:cubicBezTo>
                    <a:pt x="266" y="350"/>
                    <a:pt x="266" y="350"/>
                    <a:pt x="266" y="350"/>
                  </a:cubicBezTo>
                  <a:cubicBezTo>
                    <a:pt x="266" y="350"/>
                    <a:pt x="266" y="349"/>
                    <a:pt x="265" y="349"/>
                  </a:cubicBezTo>
                  <a:cubicBezTo>
                    <a:pt x="265" y="348"/>
                    <a:pt x="266" y="346"/>
                    <a:pt x="268" y="344"/>
                  </a:cubicBezTo>
                  <a:cubicBezTo>
                    <a:pt x="272" y="339"/>
                    <a:pt x="272" y="339"/>
                    <a:pt x="272" y="339"/>
                  </a:cubicBezTo>
                  <a:cubicBezTo>
                    <a:pt x="274" y="336"/>
                    <a:pt x="274" y="336"/>
                    <a:pt x="274" y="336"/>
                  </a:cubicBezTo>
                  <a:cubicBezTo>
                    <a:pt x="275" y="335"/>
                    <a:pt x="275" y="335"/>
                    <a:pt x="275" y="335"/>
                  </a:cubicBezTo>
                  <a:cubicBezTo>
                    <a:pt x="278" y="331"/>
                    <a:pt x="281" y="327"/>
                    <a:pt x="283" y="323"/>
                  </a:cubicBezTo>
                  <a:cubicBezTo>
                    <a:pt x="285" y="319"/>
                    <a:pt x="287" y="315"/>
                    <a:pt x="288" y="311"/>
                  </a:cubicBezTo>
                  <a:cubicBezTo>
                    <a:pt x="289" y="307"/>
                    <a:pt x="289" y="304"/>
                    <a:pt x="288" y="300"/>
                  </a:cubicBezTo>
                  <a:cubicBezTo>
                    <a:pt x="286" y="297"/>
                    <a:pt x="284" y="294"/>
                    <a:pt x="281" y="292"/>
                  </a:cubicBezTo>
                  <a:cubicBezTo>
                    <a:pt x="277" y="289"/>
                    <a:pt x="274" y="288"/>
                    <a:pt x="270" y="287"/>
                  </a:cubicBezTo>
                  <a:cubicBezTo>
                    <a:pt x="267" y="287"/>
                    <a:pt x="264" y="288"/>
                    <a:pt x="260" y="290"/>
                  </a:cubicBezTo>
                  <a:cubicBezTo>
                    <a:pt x="257" y="292"/>
                    <a:pt x="254" y="295"/>
                    <a:pt x="252" y="299"/>
                  </a:cubicBezTo>
                  <a:cubicBezTo>
                    <a:pt x="247" y="306"/>
                    <a:pt x="243" y="315"/>
                    <a:pt x="242" y="323"/>
                  </a:cubicBezTo>
                  <a:cubicBezTo>
                    <a:pt x="242" y="326"/>
                    <a:pt x="242" y="328"/>
                    <a:pt x="242" y="330"/>
                  </a:cubicBezTo>
                  <a:cubicBezTo>
                    <a:pt x="242" y="330"/>
                    <a:pt x="242" y="331"/>
                    <a:pt x="242" y="331"/>
                  </a:cubicBezTo>
                  <a:cubicBezTo>
                    <a:pt x="242" y="332"/>
                    <a:pt x="242" y="332"/>
                    <a:pt x="242" y="333"/>
                  </a:cubicBezTo>
                  <a:cubicBezTo>
                    <a:pt x="242" y="334"/>
                    <a:pt x="243" y="335"/>
                    <a:pt x="243" y="336"/>
                  </a:cubicBezTo>
                  <a:cubicBezTo>
                    <a:pt x="243" y="338"/>
                    <a:pt x="244" y="340"/>
                    <a:pt x="245" y="342"/>
                  </a:cubicBezTo>
                  <a:cubicBezTo>
                    <a:pt x="245" y="342"/>
                    <a:pt x="245" y="343"/>
                    <a:pt x="246" y="343"/>
                  </a:cubicBezTo>
                  <a:cubicBezTo>
                    <a:pt x="246" y="343"/>
                    <a:pt x="246" y="343"/>
                    <a:pt x="246" y="344"/>
                  </a:cubicBezTo>
                  <a:cubicBezTo>
                    <a:pt x="247" y="346"/>
                    <a:pt x="247" y="346"/>
                    <a:pt x="247" y="346"/>
                  </a:cubicBezTo>
                  <a:cubicBezTo>
                    <a:pt x="248" y="347"/>
                    <a:pt x="250" y="349"/>
                    <a:pt x="251" y="351"/>
                  </a:cubicBezTo>
                  <a:cubicBezTo>
                    <a:pt x="250" y="353"/>
                    <a:pt x="248" y="355"/>
                    <a:pt x="247" y="356"/>
                  </a:cubicBezTo>
                  <a:cubicBezTo>
                    <a:pt x="246" y="357"/>
                    <a:pt x="245" y="358"/>
                    <a:pt x="244" y="359"/>
                  </a:cubicBezTo>
                  <a:cubicBezTo>
                    <a:pt x="243" y="361"/>
                    <a:pt x="243" y="361"/>
                    <a:pt x="243" y="361"/>
                  </a:cubicBezTo>
                  <a:cubicBezTo>
                    <a:pt x="241" y="363"/>
                    <a:pt x="239" y="365"/>
                    <a:pt x="237" y="366"/>
                  </a:cubicBezTo>
                  <a:cubicBezTo>
                    <a:pt x="234" y="370"/>
                    <a:pt x="230" y="374"/>
                    <a:pt x="226" y="377"/>
                  </a:cubicBezTo>
                  <a:cubicBezTo>
                    <a:pt x="222" y="380"/>
                    <a:pt x="217" y="384"/>
                    <a:pt x="213" y="387"/>
                  </a:cubicBezTo>
                  <a:cubicBezTo>
                    <a:pt x="212" y="387"/>
                    <a:pt x="211" y="388"/>
                    <a:pt x="210" y="389"/>
                  </a:cubicBezTo>
                  <a:cubicBezTo>
                    <a:pt x="208" y="390"/>
                    <a:pt x="208" y="390"/>
                    <a:pt x="208" y="390"/>
                  </a:cubicBezTo>
                  <a:cubicBezTo>
                    <a:pt x="207" y="390"/>
                    <a:pt x="207" y="390"/>
                    <a:pt x="207" y="390"/>
                  </a:cubicBezTo>
                  <a:cubicBezTo>
                    <a:pt x="206" y="391"/>
                    <a:pt x="206" y="391"/>
                    <a:pt x="206" y="391"/>
                  </a:cubicBezTo>
                  <a:cubicBezTo>
                    <a:pt x="205" y="392"/>
                    <a:pt x="204" y="392"/>
                    <a:pt x="203" y="393"/>
                  </a:cubicBezTo>
                  <a:cubicBezTo>
                    <a:pt x="202" y="393"/>
                    <a:pt x="201" y="394"/>
                    <a:pt x="200" y="394"/>
                  </a:cubicBezTo>
                  <a:cubicBezTo>
                    <a:pt x="198" y="395"/>
                    <a:pt x="196" y="396"/>
                    <a:pt x="194" y="397"/>
                  </a:cubicBezTo>
                  <a:cubicBezTo>
                    <a:pt x="187" y="385"/>
                    <a:pt x="187" y="385"/>
                    <a:pt x="187" y="385"/>
                  </a:cubicBezTo>
                  <a:cubicBezTo>
                    <a:pt x="184" y="378"/>
                    <a:pt x="184" y="378"/>
                    <a:pt x="184" y="378"/>
                  </a:cubicBezTo>
                  <a:cubicBezTo>
                    <a:pt x="182" y="374"/>
                    <a:pt x="179" y="370"/>
                    <a:pt x="177" y="367"/>
                  </a:cubicBezTo>
                  <a:cubicBezTo>
                    <a:pt x="174" y="363"/>
                    <a:pt x="170" y="360"/>
                    <a:pt x="167" y="358"/>
                  </a:cubicBezTo>
                  <a:cubicBezTo>
                    <a:pt x="163" y="356"/>
                    <a:pt x="159" y="355"/>
                    <a:pt x="155" y="355"/>
                  </a:cubicBezTo>
                  <a:cubicBezTo>
                    <a:pt x="152" y="355"/>
                    <a:pt x="148" y="356"/>
                    <a:pt x="144" y="358"/>
                  </a:cubicBezTo>
                  <a:cubicBezTo>
                    <a:pt x="141" y="361"/>
                    <a:pt x="138" y="363"/>
                    <a:pt x="137" y="367"/>
                  </a:cubicBezTo>
                  <a:cubicBezTo>
                    <a:pt x="136" y="370"/>
                    <a:pt x="135" y="374"/>
                    <a:pt x="136" y="378"/>
                  </a:cubicBezTo>
                  <a:cubicBezTo>
                    <a:pt x="137" y="382"/>
                    <a:pt x="139" y="386"/>
                    <a:pt x="141" y="389"/>
                  </a:cubicBezTo>
                  <a:cubicBezTo>
                    <a:pt x="141" y="388"/>
                    <a:pt x="139" y="386"/>
                    <a:pt x="139" y="386"/>
                  </a:cubicBezTo>
                  <a:cubicBezTo>
                    <a:pt x="139" y="385"/>
                    <a:pt x="139" y="386"/>
                    <a:pt x="139" y="387"/>
                  </a:cubicBezTo>
                  <a:cubicBezTo>
                    <a:pt x="140" y="388"/>
                    <a:pt x="141" y="389"/>
                    <a:pt x="142" y="392"/>
                  </a:cubicBezTo>
                  <a:cubicBezTo>
                    <a:pt x="140" y="388"/>
                    <a:pt x="137" y="384"/>
                    <a:pt x="136" y="380"/>
                  </a:cubicBezTo>
                  <a:close/>
                  <a:moveTo>
                    <a:pt x="183" y="623"/>
                  </a:moveTo>
                  <a:cubicBezTo>
                    <a:pt x="180" y="624"/>
                    <a:pt x="177" y="625"/>
                    <a:pt x="175" y="626"/>
                  </a:cubicBezTo>
                  <a:cubicBezTo>
                    <a:pt x="172" y="628"/>
                    <a:pt x="170" y="630"/>
                    <a:pt x="169" y="632"/>
                  </a:cubicBezTo>
                  <a:cubicBezTo>
                    <a:pt x="166" y="637"/>
                    <a:pt x="165" y="642"/>
                    <a:pt x="165" y="648"/>
                  </a:cubicBezTo>
                  <a:cubicBezTo>
                    <a:pt x="165" y="653"/>
                    <a:pt x="167" y="658"/>
                    <a:pt x="171" y="662"/>
                  </a:cubicBezTo>
                  <a:cubicBezTo>
                    <a:pt x="173" y="664"/>
                    <a:pt x="175" y="666"/>
                    <a:pt x="178" y="667"/>
                  </a:cubicBezTo>
                  <a:cubicBezTo>
                    <a:pt x="179" y="668"/>
                    <a:pt x="181" y="668"/>
                    <a:pt x="182" y="668"/>
                  </a:cubicBezTo>
                  <a:cubicBezTo>
                    <a:pt x="183" y="669"/>
                    <a:pt x="184" y="669"/>
                    <a:pt x="184" y="669"/>
                  </a:cubicBezTo>
                  <a:cubicBezTo>
                    <a:pt x="185" y="669"/>
                    <a:pt x="185" y="669"/>
                    <a:pt x="185" y="669"/>
                  </a:cubicBezTo>
                  <a:cubicBezTo>
                    <a:pt x="186" y="669"/>
                    <a:pt x="186" y="669"/>
                    <a:pt x="186" y="669"/>
                  </a:cubicBezTo>
                  <a:cubicBezTo>
                    <a:pt x="199" y="669"/>
                    <a:pt x="199" y="669"/>
                    <a:pt x="199" y="669"/>
                  </a:cubicBezTo>
                  <a:cubicBezTo>
                    <a:pt x="224" y="669"/>
                    <a:pt x="224" y="669"/>
                    <a:pt x="224" y="669"/>
                  </a:cubicBezTo>
                  <a:cubicBezTo>
                    <a:pt x="257" y="669"/>
                    <a:pt x="290" y="670"/>
                    <a:pt x="325" y="669"/>
                  </a:cubicBezTo>
                  <a:cubicBezTo>
                    <a:pt x="325" y="670"/>
                    <a:pt x="325" y="670"/>
                    <a:pt x="325" y="670"/>
                  </a:cubicBezTo>
                  <a:cubicBezTo>
                    <a:pt x="311" y="670"/>
                    <a:pt x="311" y="670"/>
                    <a:pt x="311" y="670"/>
                  </a:cubicBezTo>
                  <a:cubicBezTo>
                    <a:pt x="298" y="670"/>
                    <a:pt x="298" y="670"/>
                    <a:pt x="298" y="670"/>
                  </a:cubicBezTo>
                  <a:cubicBezTo>
                    <a:pt x="273" y="670"/>
                    <a:pt x="248" y="670"/>
                    <a:pt x="223" y="670"/>
                  </a:cubicBezTo>
                  <a:cubicBezTo>
                    <a:pt x="198" y="670"/>
                    <a:pt x="198" y="670"/>
                    <a:pt x="198" y="670"/>
                  </a:cubicBezTo>
                  <a:cubicBezTo>
                    <a:pt x="186" y="670"/>
                    <a:pt x="186" y="670"/>
                    <a:pt x="186" y="670"/>
                  </a:cubicBezTo>
                  <a:cubicBezTo>
                    <a:pt x="185" y="670"/>
                    <a:pt x="185" y="670"/>
                    <a:pt x="185" y="670"/>
                  </a:cubicBezTo>
                  <a:cubicBezTo>
                    <a:pt x="184" y="670"/>
                    <a:pt x="184" y="670"/>
                    <a:pt x="184" y="670"/>
                  </a:cubicBezTo>
                  <a:cubicBezTo>
                    <a:pt x="183" y="670"/>
                    <a:pt x="182" y="669"/>
                    <a:pt x="181" y="669"/>
                  </a:cubicBezTo>
                  <a:cubicBezTo>
                    <a:pt x="180" y="669"/>
                    <a:pt x="178" y="669"/>
                    <a:pt x="177" y="668"/>
                  </a:cubicBezTo>
                  <a:cubicBezTo>
                    <a:pt x="174" y="667"/>
                    <a:pt x="172" y="665"/>
                    <a:pt x="170" y="663"/>
                  </a:cubicBezTo>
                  <a:cubicBezTo>
                    <a:pt x="166" y="658"/>
                    <a:pt x="164" y="653"/>
                    <a:pt x="164" y="648"/>
                  </a:cubicBezTo>
                  <a:cubicBezTo>
                    <a:pt x="164" y="642"/>
                    <a:pt x="165" y="637"/>
                    <a:pt x="168" y="632"/>
                  </a:cubicBezTo>
                  <a:cubicBezTo>
                    <a:pt x="170" y="630"/>
                    <a:pt x="172" y="627"/>
                    <a:pt x="174" y="626"/>
                  </a:cubicBezTo>
                  <a:cubicBezTo>
                    <a:pt x="176" y="624"/>
                    <a:pt x="179" y="623"/>
                    <a:pt x="182" y="623"/>
                  </a:cubicBezTo>
                  <a:cubicBezTo>
                    <a:pt x="182" y="623"/>
                    <a:pt x="183" y="623"/>
                    <a:pt x="183" y="623"/>
                  </a:cubicBezTo>
                  <a:cubicBezTo>
                    <a:pt x="183" y="623"/>
                    <a:pt x="183" y="623"/>
                    <a:pt x="183" y="623"/>
                  </a:cubicBezTo>
                  <a:close/>
                  <a:moveTo>
                    <a:pt x="248" y="379"/>
                  </a:moveTo>
                  <a:cubicBezTo>
                    <a:pt x="251" y="377"/>
                    <a:pt x="253" y="375"/>
                    <a:pt x="255" y="372"/>
                  </a:cubicBezTo>
                  <a:cubicBezTo>
                    <a:pt x="259" y="368"/>
                    <a:pt x="259" y="368"/>
                    <a:pt x="259" y="368"/>
                  </a:cubicBezTo>
                  <a:cubicBezTo>
                    <a:pt x="260" y="368"/>
                    <a:pt x="261" y="369"/>
                    <a:pt x="262" y="369"/>
                  </a:cubicBezTo>
                  <a:cubicBezTo>
                    <a:pt x="262" y="369"/>
                    <a:pt x="262" y="369"/>
                    <a:pt x="262" y="369"/>
                  </a:cubicBezTo>
                  <a:cubicBezTo>
                    <a:pt x="263" y="370"/>
                    <a:pt x="263" y="370"/>
                    <a:pt x="263" y="370"/>
                  </a:cubicBezTo>
                  <a:cubicBezTo>
                    <a:pt x="264" y="370"/>
                    <a:pt x="264" y="370"/>
                    <a:pt x="264" y="370"/>
                  </a:cubicBezTo>
                  <a:cubicBezTo>
                    <a:pt x="266" y="371"/>
                    <a:pt x="266" y="371"/>
                    <a:pt x="266" y="371"/>
                  </a:cubicBezTo>
                  <a:cubicBezTo>
                    <a:pt x="270" y="372"/>
                    <a:pt x="273" y="373"/>
                    <a:pt x="276" y="374"/>
                  </a:cubicBezTo>
                  <a:cubicBezTo>
                    <a:pt x="283" y="376"/>
                    <a:pt x="290" y="377"/>
                    <a:pt x="297" y="377"/>
                  </a:cubicBezTo>
                  <a:cubicBezTo>
                    <a:pt x="304" y="377"/>
                    <a:pt x="311" y="377"/>
                    <a:pt x="318" y="376"/>
                  </a:cubicBezTo>
                  <a:cubicBezTo>
                    <a:pt x="321" y="375"/>
                    <a:pt x="324" y="375"/>
                    <a:pt x="328" y="374"/>
                  </a:cubicBezTo>
                  <a:cubicBezTo>
                    <a:pt x="330" y="373"/>
                    <a:pt x="330" y="373"/>
                    <a:pt x="330" y="373"/>
                  </a:cubicBezTo>
                  <a:cubicBezTo>
                    <a:pt x="332" y="372"/>
                    <a:pt x="332" y="372"/>
                    <a:pt x="332" y="372"/>
                  </a:cubicBezTo>
                  <a:cubicBezTo>
                    <a:pt x="333" y="372"/>
                    <a:pt x="334" y="372"/>
                    <a:pt x="334" y="371"/>
                  </a:cubicBezTo>
                  <a:cubicBezTo>
                    <a:pt x="334" y="372"/>
                    <a:pt x="334" y="372"/>
                    <a:pt x="335" y="372"/>
                  </a:cubicBezTo>
                  <a:cubicBezTo>
                    <a:pt x="335" y="373"/>
                    <a:pt x="335" y="373"/>
                    <a:pt x="335" y="374"/>
                  </a:cubicBezTo>
                  <a:cubicBezTo>
                    <a:pt x="336" y="375"/>
                    <a:pt x="336" y="375"/>
                    <a:pt x="336" y="375"/>
                  </a:cubicBezTo>
                  <a:cubicBezTo>
                    <a:pt x="336" y="376"/>
                    <a:pt x="336" y="376"/>
                    <a:pt x="336" y="376"/>
                  </a:cubicBezTo>
                  <a:cubicBezTo>
                    <a:pt x="336" y="376"/>
                    <a:pt x="337" y="377"/>
                    <a:pt x="337" y="378"/>
                  </a:cubicBezTo>
                  <a:cubicBezTo>
                    <a:pt x="338" y="380"/>
                    <a:pt x="340" y="383"/>
                    <a:pt x="341" y="386"/>
                  </a:cubicBezTo>
                  <a:cubicBezTo>
                    <a:pt x="345" y="391"/>
                    <a:pt x="348" y="396"/>
                    <a:pt x="352" y="400"/>
                  </a:cubicBezTo>
                  <a:cubicBezTo>
                    <a:pt x="356" y="405"/>
                    <a:pt x="361" y="409"/>
                    <a:pt x="365" y="413"/>
                  </a:cubicBezTo>
                  <a:cubicBezTo>
                    <a:pt x="368" y="415"/>
                    <a:pt x="370" y="416"/>
                    <a:pt x="373" y="418"/>
                  </a:cubicBezTo>
                  <a:cubicBezTo>
                    <a:pt x="375" y="419"/>
                    <a:pt x="375" y="419"/>
                    <a:pt x="375" y="419"/>
                  </a:cubicBezTo>
                  <a:cubicBezTo>
                    <a:pt x="376" y="420"/>
                    <a:pt x="376" y="420"/>
                    <a:pt x="376" y="420"/>
                  </a:cubicBezTo>
                  <a:cubicBezTo>
                    <a:pt x="376" y="420"/>
                    <a:pt x="377" y="420"/>
                    <a:pt x="378" y="421"/>
                  </a:cubicBezTo>
                  <a:cubicBezTo>
                    <a:pt x="372" y="434"/>
                    <a:pt x="372" y="434"/>
                    <a:pt x="372" y="434"/>
                  </a:cubicBezTo>
                  <a:cubicBezTo>
                    <a:pt x="369" y="440"/>
                    <a:pt x="367" y="445"/>
                    <a:pt x="364" y="451"/>
                  </a:cubicBezTo>
                  <a:cubicBezTo>
                    <a:pt x="359" y="462"/>
                    <a:pt x="355" y="473"/>
                    <a:pt x="350" y="484"/>
                  </a:cubicBezTo>
                  <a:cubicBezTo>
                    <a:pt x="355" y="473"/>
                    <a:pt x="359" y="462"/>
                    <a:pt x="364" y="451"/>
                  </a:cubicBezTo>
                  <a:cubicBezTo>
                    <a:pt x="367" y="445"/>
                    <a:pt x="369" y="439"/>
                    <a:pt x="371" y="434"/>
                  </a:cubicBezTo>
                  <a:cubicBezTo>
                    <a:pt x="377" y="421"/>
                    <a:pt x="377" y="421"/>
                    <a:pt x="377" y="421"/>
                  </a:cubicBezTo>
                  <a:cubicBezTo>
                    <a:pt x="377" y="420"/>
                    <a:pt x="376" y="420"/>
                    <a:pt x="376" y="420"/>
                  </a:cubicBezTo>
                  <a:cubicBezTo>
                    <a:pt x="375" y="419"/>
                    <a:pt x="375" y="419"/>
                    <a:pt x="375" y="419"/>
                  </a:cubicBezTo>
                  <a:cubicBezTo>
                    <a:pt x="373" y="418"/>
                    <a:pt x="373" y="418"/>
                    <a:pt x="373" y="418"/>
                  </a:cubicBezTo>
                  <a:cubicBezTo>
                    <a:pt x="370" y="417"/>
                    <a:pt x="368" y="415"/>
                    <a:pt x="365" y="413"/>
                  </a:cubicBezTo>
                  <a:cubicBezTo>
                    <a:pt x="360" y="409"/>
                    <a:pt x="356" y="405"/>
                    <a:pt x="352" y="400"/>
                  </a:cubicBezTo>
                  <a:cubicBezTo>
                    <a:pt x="348" y="396"/>
                    <a:pt x="344" y="391"/>
                    <a:pt x="341" y="386"/>
                  </a:cubicBezTo>
                  <a:cubicBezTo>
                    <a:pt x="340" y="383"/>
                    <a:pt x="338" y="380"/>
                    <a:pt x="337" y="378"/>
                  </a:cubicBezTo>
                  <a:cubicBezTo>
                    <a:pt x="336" y="376"/>
                    <a:pt x="336" y="376"/>
                    <a:pt x="336" y="376"/>
                  </a:cubicBezTo>
                  <a:cubicBezTo>
                    <a:pt x="336" y="375"/>
                    <a:pt x="336" y="375"/>
                    <a:pt x="336" y="375"/>
                  </a:cubicBezTo>
                  <a:cubicBezTo>
                    <a:pt x="335" y="374"/>
                    <a:pt x="335" y="374"/>
                    <a:pt x="335" y="374"/>
                  </a:cubicBezTo>
                  <a:cubicBezTo>
                    <a:pt x="335" y="373"/>
                    <a:pt x="335" y="373"/>
                    <a:pt x="335" y="372"/>
                  </a:cubicBezTo>
                  <a:cubicBezTo>
                    <a:pt x="334" y="372"/>
                    <a:pt x="334" y="372"/>
                    <a:pt x="334" y="371"/>
                  </a:cubicBezTo>
                  <a:cubicBezTo>
                    <a:pt x="334" y="372"/>
                    <a:pt x="333" y="372"/>
                    <a:pt x="332" y="372"/>
                  </a:cubicBezTo>
                  <a:cubicBezTo>
                    <a:pt x="330" y="373"/>
                    <a:pt x="330" y="373"/>
                    <a:pt x="330" y="373"/>
                  </a:cubicBezTo>
                  <a:cubicBezTo>
                    <a:pt x="328" y="374"/>
                    <a:pt x="328" y="374"/>
                    <a:pt x="328" y="374"/>
                  </a:cubicBezTo>
                  <a:cubicBezTo>
                    <a:pt x="324" y="375"/>
                    <a:pt x="321" y="375"/>
                    <a:pt x="318" y="376"/>
                  </a:cubicBezTo>
                  <a:cubicBezTo>
                    <a:pt x="311" y="377"/>
                    <a:pt x="304" y="378"/>
                    <a:pt x="297" y="377"/>
                  </a:cubicBezTo>
                  <a:cubicBezTo>
                    <a:pt x="290" y="377"/>
                    <a:pt x="283" y="376"/>
                    <a:pt x="276" y="374"/>
                  </a:cubicBezTo>
                  <a:cubicBezTo>
                    <a:pt x="273" y="374"/>
                    <a:pt x="270" y="373"/>
                    <a:pt x="266" y="371"/>
                  </a:cubicBezTo>
                  <a:cubicBezTo>
                    <a:pt x="265" y="371"/>
                    <a:pt x="265" y="371"/>
                    <a:pt x="264" y="370"/>
                  </a:cubicBezTo>
                  <a:cubicBezTo>
                    <a:pt x="263" y="370"/>
                    <a:pt x="263" y="370"/>
                    <a:pt x="263" y="370"/>
                  </a:cubicBezTo>
                  <a:cubicBezTo>
                    <a:pt x="262" y="370"/>
                    <a:pt x="262" y="370"/>
                    <a:pt x="262" y="370"/>
                  </a:cubicBezTo>
                  <a:cubicBezTo>
                    <a:pt x="262" y="369"/>
                    <a:pt x="262" y="369"/>
                    <a:pt x="262" y="369"/>
                  </a:cubicBezTo>
                  <a:cubicBezTo>
                    <a:pt x="261" y="369"/>
                    <a:pt x="260" y="369"/>
                    <a:pt x="259" y="368"/>
                  </a:cubicBezTo>
                  <a:cubicBezTo>
                    <a:pt x="258" y="369"/>
                    <a:pt x="257" y="370"/>
                    <a:pt x="255" y="373"/>
                  </a:cubicBezTo>
                  <a:cubicBezTo>
                    <a:pt x="253" y="375"/>
                    <a:pt x="250" y="377"/>
                    <a:pt x="248" y="379"/>
                  </a:cubicBezTo>
                  <a:cubicBezTo>
                    <a:pt x="244" y="384"/>
                    <a:pt x="239" y="388"/>
                    <a:pt x="235" y="392"/>
                  </a:cubicBezTo>
                  <a:cubicBezTo>
                    <a:pt x="234" y="393"/>
                    <a:pt x="235" y="393"/>
                    <a:pt x="236" y="393"/>
                  </a:cubicBezTo>
                  <a:cubicBezTo>
                    <a:pt x="236" y="392"/>
                    <a:pt x="238" y="391"/>
                    <a:pt x="242" y="388"/>
                  </a:cubicBezTo>
                  <a:cubicBezTo>
                    <a:pt x="244" y="386"/>
                    <a:pt x="247" y="384"/>
                    <a:pt x="251" y="380"/>
                  </a:cubicBezTo>
                  <a:cubicBezTo>
                    <a:pt x="252" y="378"/>
                    <a:pt x="254" y="377"/>
                    <a:pt x="256" y="374"/>
                  </a:cubicBezTo>
                  <a:cubicBezTo>
                    <a:pt x="259" y="372"/>
                    <a:pt x="259" y="372"/>
                    <a:pt x="259" y="372"/>
                  </a:cubicBezTo>
                  <a:cubicBezTo>
                    <a:pt x="259" y="371"/>
                    <a:pt x="259" y="371"/>
                    <a:pt x="260" y="371"/>
                  </a:cubicBezTo>
                  <a:cubicBezTo>
                    <a:pt x="260" y="371"/>
                    <a:pt x="260" y="371"/>
                    <a:pt x="260" y="371"/>
                  </a:cubicBezTo>
                  <a:cubicBezTo>
                    <a:pt x="261" y="371"/>
                    <a:pt x="261" y="371"/>
                    <a:pt x="261" y="371"/>
                  </a:cubicBezTo>
                  <a:cubicBezTo>
                    <a:pt x="262" y="372"/>
                    <a:pt x="262" y="372"/>
                    <a:pt x="262" y="372"/>
                  </a:cubicBezTo>
                  <a:cubicBezTo>
                    <a:pt x="264" y="373"/>
                    <a:pt x="266" y="374"/>
                    <a:pt x="268" y="374"/>
                  </a:cubicBezTo>
                  <a:cubicBezTo>
                    <a:pt x="273" y="376"/>
                    <a:pt x="277" y="377"/>
                    <a:pt x="282" y="378"/>
                  </a:cubicBezTo>
                  <a:cubicBezTo>
                    <a:pt x="291" y="379"/>
                    <a:pt x="299" y="379"/>
                    <a:pt x="307" y="379"/>
                  </a:cubicBezTo>
                  <a:cubicBezTo>
                    <a:pt x="312" y="379"/>
                    <a:pt x="317" y="378"/>
                    <a:pt x="323" y="377"/>
                  </a:cubicBezTo>
                  <a:cubicBezTo>
                    <a:pt x="325" y="377"/>
                    <a:pt x="328" y="376"/>
                    <a:pt x="331" y="375"/>
                  </a:cubicBezTo>
                  <a:cubicBezTo>
                    <a:pt x="332" y="375"/>
                    <a:pt x="332" y="375"/>
                    <a:pt x="332" y="375"/>
                  </a:cubicBezTo>
                  <a:cubicBezTo>
                    <a:pt x="333" y="374"/>
                    <a:pt x="333" y="374"/>
                    <a:pt x="333" y="374"/>
                  </a:cubicBezTo>
                  <a:cubicBezTo>
                    <a:pt x="333" y="375"/>
                    <a:pt x="333" y="375"/>
                    <a:pt x="333" y="375"/>
                  </a:cubicBezTo>
                  <a:cubicBezTo>
                    <a:pt x="334" y="376"/>
                    <a:pt x="334" y="376"/>
                    <a:pt x="334" y="376"/>
                  </a:cubicBezTo>
                  <a:cubicBezTo>
                    <a:pt x="334" y="376"/>
                    <a:pt x="334" y="376"/>
                    <a:pt x="334" y="376"/>
                  </a:cubicBezTo>
                  <a:cubicBezTo>
                    <a:pt x="334" y="377"/>
                    <a:pt x="334" y="377"/>
                    <a:pt x="334" y="377"/>
                  </a:cubicBezTo>
                  <a:cubicBezTo>
                    <a:pt x="334" y="378"/>
                    <a:pt x="334" y="378"/>
                    <a:pt x="334" y="378"/>
                  </a:cubicBezTo>
                  <a:cubicBezTo>
                    <a:pt x="336" y="380"/>
                    <a:pt x="337" y="383"/>
                    <a:pt x="339" y="386"/>
                  </a:cubicBezTo>
                  <a:cubicBezTo>
                    <a:pt x="342" y="391"/>
                    <a:pt x="345" y="397"/>
                    <a:pt x="350" y="401"/>
                  </a:cubicBezTo>
                  <a:cubicBezTo>
                    <a:pt x="354" y="406"/>
                    <a:pt x="358" y="411"/>
                    <a:pt x="363" y="415"/>
                  </a:cubicBezTo>
                  <a:cubicBezTo>
                    <a:pt x="366" y="417"/>
                    <a:pt x="369" y="418"/>
                    <a:pt x="371" y="420"/>
                  </a:cubicBezTo>
                  <a:cubicBezTo>
                    <a:pt x="374" y="421"/>
                    <a:pt x="374" y="421"/>
                    <a:pt x="374" y="421"/>
                  </a:cubicBezTo>
                  <a:cubicBezTo>
                    <a:pt x="374" y="422"/>
                    <a:pt x="374" y="422"/>
                    <a:pt x="374" y="422"/>
                  </a:cubicBezTo>
                  <a:cubicBezTo>
                    <a:pt x="374" y="422"/>
                    <a:pt x="374" y="422"/>
                    <a:pt x="374" y="423"/>
                  </a:cubicBezTo>
                  <a:cubicBezTo>
                    <a:pt x="372" y="428"/>
                    <a:pt x="372" y="428"/>
                    <a:pt x="372" y="428"/>
                  </a:cubicBezTo>
                  <a:cubicBezTo>
                    <a:pt x="366" y="440"/>
                    <a:pt x="366" y="440"/>
                    <a:pt x="366" y="440"/>
                  </a:cubicBezTo>
                  <a:cubicBezTo>
                    <a:pt x="363" y="448"/>
                    <a:pt x="360" y="456"/>
                    <a:pt x="356" y="464"/>
                  </a:cubicBezTo>
                  <a:cubicBezTo>
                    <a:pt x="350" y="480"/>
                    <a:pt x="344" y="495"/>
                    <a:pt x="338" y="511"/>
                  </a:cubicBezTo>
                  <a:cubicBezTo>
                    <a:pt x="330" y="534"/>
                    <a:pt x="322" y="557"/>
                    <a:pt x="315" y="580"/>
                  </a:cubicBezTo>
                  <a:cubicBezTo>
                    <a:pt x="314" y="585"/>
                    <a:pt x="312" y="591"/>
                    <a:pt x="310" y="597"/>
                  </a:cubicBezTo>
                  <a:cubicBezTo>
                    <a:pt x="308" y="606"/>
                    <a:pt x="308" y="606"/>
                    <a:pt x="308" y="606"/>
                  </a:cubicBezTo>
                  <a:cubicBezTo>
                    <a:pt x="307" y="608"/>
                    <a:pt x="307" y="608"/>
                    <a:pt x="307" y="608"/>
                  </a:cubicBezTo>
                  <a:cubicBezTo>
                    <a:pt x="307" y="609"/>
                    <a:pt x="307" y="609"/>
                    <a:pt x="307" y="609"/>
                  </a:cubicBezTo>
                  <a:cubicBezTo>
                    <a:pt x="307" y="609"/>
                    <a:pt x="307" y="609"/>
                    <a:pt x="307" y="609"/>
                  </a:cubicBezTo>
                  <a:cubicBezTo>
                    <a:pt x="307" y="609"/>
                    <a:pt x="307" y="609"/>
                    <a:pt x="307" y="609"/>
                  </a:cubicBezTo>
                  <a:cubicBezTo>
                    <a:pt x="307" y="609"/>
                    <a:pt x="307" y="609"/>
                    <a:pt x="307" y="609"/>
                  </a:cubicBezTo>
                  <a:cubicBezTo>
                    <a:pt x="307" y="609"/>
                    <a:pt x="307" y="609"/>
                    <a:pt x="307" y="609"/>
                  </a:cubicBezTo>
                  <a:cubicBezTo>
                    <a:pt x="307" y="609"/>
                    <a:pt x="307" y="609"/>
                    <a:pt x="307" y="609"/>
                  </a:cubicBezTo>
                  <a:cubicBezTo>
                    <a:pt x="306" y="609"/>
                    <a:pt x="306" y="609"/>
                    <a:pt x="306" y="609"/>
                  </a:cubicBezTo>
                  <a:cubicBezTo>
                    <a:pt x="304" y="609"/>
                    <a:pt x="304" y="609"/>
                    <a:pt x="304" y="609"/>
                  </a:cubicBezTo>
                  <a:cubicBezTo>
                    <a:pt x="295" y="609"/>
                    <a:pt x="295" y="609"/>
                    <a:pt x="295" y="609"/>
                  </a:cubicBezTo>
                  <a:cubicBezTo>
                    <a:pt x="286" y="609"/>
                    <a:pt x="286" y="609"/>
                    <a:pt x="286" y="609"/>
                  </a:cubicBezTo>
                  <a:cubicBezTo>
                    <a:pt x="286" y="609"/>
                    <a:pt x="286" y="609"/>
                    <a:pt x="286" y="609"/>
                  </a:cubicBezTo>
                  <a:cubicBezTo>
                    <a:pt x="286" y="609"/>
                    <a:pt x="286" y="609"/>
                    <a:pt x="286" y="609"/>
                  </a:cubicBezTo>
                  <a:cubicBezTo>
                    <a:pt x="280" y="587"/>
                    <a:pt x="280" y="587"/>
                    <a:pt x="280" y="587"/>
                  </a:cubicBezTo>
                  <a:cubicBezTo>
                    <a:pt x="277" y="579"/>
                    <a:pt x="275" y="571"/>
                    <a:pt x="272" y="563"/>
                  </a:cubicBezTo>
                  <a:cubicBezTo>
                    <a:pt x="267" y="547"/>
                    <a:pt x="262" y="531"/>
                    <a:pt x="256" y="515"/>
                  </a:cubicBezTo>
                  <a:cubicBezTo>
                    <a:pt x="246" y="484"/>
                    <a:pt x="234" y="454"/>
                    <a:pt x="222" y="429"/>
                  </a:cubicBezTo>
                  <a:cubicBezTo>
                    <a:pt x="217" y="418"/>
                    <a:pt x="214" y="411"/>
                    <a:pt x="211" y="408"/>
                  </a:cubicBezTo>
                  <a:cubicBezTo>
                    <a:pt x="210" y="406"/>
                    <a:pt x="210" y="405"/>
                    <a:pt x="209" y="405"/>
                  </a:cubicBezTo>
                  <a:cubicBezTo>
                    <a:pt x="212" y="404"/>
                    <a:pt x="215" y="402"/>
                    <a:pt x="220" y="400"/>
                  </a:cubicBezTo>
                  <a:cubicBezTo>
                    <a:pt x="223" y="398"/>
                    <a:pt x="226" y="395"/>
                    <a:pt x="229" y="393"/>
                  </a:cubicBezTo>
                  <a:cubicBezTo>
                    <a:pt x="232" y="391"/>
                    <a:pt x="234" y="389"/>
                    <a:pt x="234" y="389"/>
                  </a:cubicBezTo>
                  <a:cubicBezTo>
                    <a:pt x="237" y="388"/>
                    <a:pt x="236" y="389"/>
                    <a:pt x="235" y="391"/>
                  </a:cubicBezTo>
                  <a:cubicBezTo>
                    <a:pt x="240" y="387"/>
                    <a:pt x="244" y="383"/>
                    <a:pt x="248" y="379"/>
                  </a:cubicBezTo>
                  <a:close/>
                  <a:moveTo>
                    <a:pt x="318" y="622"/>
                  </a:moveTo>
                  <a:cubicBezTo>
                    <a:pt x="319" y="621"/>
                    <a:pt x="319" y="621"/>
                    <a:pt x="319" y="621"/>
                  </a:cubicBezTo>
                  <a:cubicBezTo>
                    <a:pt x="323" y="606"/>
                    <a:pt x="323" y="606"/>
                    <a:pt x="323" y="606"/>
                  </a:cubicBezTo>
                  <a:cubicBezTo>
                    <a:pt x="325" y="599"/>
                    <a:pt x="327" y="592"/>
                    <a:pt x="329" y="585"/>
                  </a:cubicBezTo>
                  <a:cubicBezTo>
                    <a:pt x="337" y="557"/>
                    <a:pt x="346" y="530"/>
                    <a:pt x="356" y="502"/>
                  </a:cubicBezTo>
                  <a:cubicBezTo>
                    <a:pt x="361" y="489"/>
                    <a:pt x="366" y="475"/>
                    <a:pt x="372" y="462"/>
                  </a:cubicBezTo>
                  <a:cubicBezTo>
                    <a:pt x="374" y="455"/>
                    <a:pt x="377" y="448"/>
                    <a:pt x="380" y="442"/>
                  </a:cubicBezTo>
                  <a:cubicBezTo>
                    <a:pt x="385" y="432"/>
                    <a:pt x="385" y="432"/>
                    <a:pt x="385" y="432"/>
                  </a:cubicBezTo>
                  <a:cubicBezTo>
                    <a:pt x="392" y="416"/>
                    <a:pt x="392" y="416"/>
                    <a:pt x="392" y="416"/>
                  </a:cubicBezTo>
                  <a:cubicBezTo>
                    <a:pt x="386" y="413"/>
                    <a:pt x="386" y="413"/>
                    <a:pt x="386" y="413"/>
                  </a:cubicBezTo>
                  <a:cubicBezTo>
                    <a:pt x="385" y="412"/>
                    <a:pt x="384" y="412"/>
                    <a:pt x="383" y="411"/>
                  </a:cubicBezTo>
                  <a:cubicBezTo>
                    <a:pt x="381" y="410"/>
                    <a:pt x="381" y="410"/>
                    <a:pt x="381" y="410"/>
                  </a:cubicBezTo>
                  <a:cubicBezTo>
                    <a:pt x="381" y="410"/>
                    <a:pt x="381" y="410"/>
                    <a:pt x="380" y="410"/>
                  </a:cubicBezTo>
                  <a:cubicBezTo>
                    <a:pt x="380" y="410"/>
                    <a:pt x="380" y="410"/>
                    <a:pt x="380" y="410"/>
                  </a:cubicBezTo>
                  <a:cubicBezTo>
                    <a:pt x="378" y="409"/>
                    <a:pt x="376" y="407"/>
                    <a:pt x="374" y="406"/>
                  </a:cubicBezTo>
                  <a:cubicBezTo>
                    <a:pt x="371" y="404"/>
                    <a:pt x="367" y="401"/>
                    <a:pt x="364" y="398"/>
                  </a:cubicBezTo>
                  <a:cubicBezTo>
                    <a:pt x="358" y="392"/>
                    <a:pt x="353" y="385"/>
                    <a:pt x="349" y="377"/>
                  </a:cubicBezTo>
                  <a:cubicBezTo>
                    <a:pt x="353" y="385"/>
                    <a:pt x="358" y="392"/>
                    <a:pt x="364" y="398"/>
                  </a:cubicBezTo>
                  <a:cubicBezTo>
                    <a:pt x="367" y="401"/>
                    <a:pt x="371" y="404"/>
                    <a:pt x="374" y="406"/>
                  </a:cubicBezTo>
                  <a:cubicBezTo>
                    <a:pt x="376" y="407"/>
                    <a:pt x="378" y="409"/>
                    <a:pt x="380" y="410"/>
                  </a:cubicBezTo>
                  <a:cubicBezTo>
                    <a:pt x="383" y="412"/>
                    <a:pt x="388" y="414"/>
                    <a:pt x="391" y="416"/>
                  </a:cubicBezTo>
                  <a:cubicBezTo>
                    <a:pt x="384" y="433"/>
                    <a:pt x="384" y="433"/>
                    <a:pt x="384" y="433"/>
                  </a:cubicBezTo>
                  <a:cubicBezTo>
                    <a:pt x="379" y="445"/>
                    <a:pt x="379" y="445"/>
                    <a:pt x="379" y="445"/>
                  </a:cubicBezTo>
                  <a:cubicBezTo>
                    <a:pt x="375" y="452"/>
                    <a:pt x="372" y="460"/>
                    <a:pt x="369" y="468"/>
                  </a:cubicBezTo>
                  <a:cubicBezTo>
                    <a:pt x="363" y="483"/>
                    <a:pt x="357" y="499"/>
                    <a:pt x="351" y="515"/>
                  </a:cubicBezTo>
                  <a:cubicBezTo>
                    <a:pt x="340" y="546"/>
                    <a:pt x="330" y="578"/>
                    <a:pt x="321" y="612"/>
                  </a:cubicBezTo>
                  <a:cubicBezTo>
                    <a:pt x="321" y="611"/>
                    <a:pt x="321" y="609"/>
                    <a:pt x="320" y="612"/>
                  </a:cubicBezTo>
                  <a:cubicBezTo>
                    <a:pt x="329" y="579"/>
                    <a:pt x="339" y="546"/>
                    <a:pt x="350" y="515"/>
                  </a:cubicBezTo>
                  <a:cubicBezTo>
                    <a:pt x="356" y="499"/>
                    <a:pt x="362" y="483"/>
                    <a:pt x="368" y="468"/>
                  </a:cubicBezTo>
                  <a:cubicBezTo>
                    <a:pt x="371" y="460"/>
                    <a:pt x="375" y="452"/>
                    <a:pt x="378" y="444"/>
                  </a:cubicBezTo>
                  <a:cubicBezTo>
                    <a:pt x="383" y="433"/>
                    <a:pt x="383" y="433"/>
                    <a:pt x="383" y="433"/>
                  </a:cubicBezTo>
                  <a:cubicBezTo>
                    <a:pt x="391" y="416"/>
                    <a:pt x="391" y="416"/>
                    <a:pt x="391" y="416"/>
                  </a:cubicBezTo>
                  <a:cubicBezTo>
                    <a:pt x="384" y="413"/>
                    <a:pt x="384" y="413"/>
                    <a:pt x="384" y="413"/>
                  </a:cubicBezTo>
                  <a:cubicBezTo>
                    <a:pt x="383" y="413"/>
                    <a:pt x="383" y="412"/>
                    <a:pt x="382" y="412"/>
                  </a:cubicBezTo>
                  <a:cubicBezTo>
                    <a:pt x="380" y="411"/>
                    <a:pt x="380" y="411"/>
                    <a:pt x="380" y="411"/>
                  </a:cubicBezTo>
                  <a:cubicBezTo>
                    <a:pt x="379" y="410"/>
                    <a:pt x="379" y="410"/>
                    <a:pt x="379" y="410"/>
                  </a:cubicBezTo>
                  <a:cubicBezTo>
                    <a:pt x="377" y="409"/>
                    <a:pt x="375" y="408"/>
                    <a:pt x="373" y="406"/>
                  </a:cubicBezTo>
                  <a:cubicBezTo>
                    <a:pt x="369" y="404"/>
                    <a:pt x="366" y="401"/>
                    <a:pt x="363" y="397"/>
                  </a:cubicBezTo>
                  <a:cubicBezTo>
                    <a:pt x="356" y="391"/>
                    <a:pt x="350" y="383"/>
                    <a:pt x="346" y="374"/>
                  </a:cubicBezTo>
                  <a:cubicBezTo>
                    <a:pt x="347" y="374"/>
                    <a:pt x="347" y="374"/>
                    <a:pt x="347" y="374"/>
                  </a:cubicBezTo>
                  <a:cubicBezTo>
                    <a:pt x="347" y="373"/>
                    <a:pt x="346" y="372"/>
                    <a:pt x="346" y="372"/>
                  </a:cubicBezTo>
                  <a:cubicBezTo>
                    <a:pt x="346" y="371"/>
                    <a:pt x="346" y="371"/>
                    <a:pt x="346" y="371"/>
                  </a:cubicBezTo>
                  <a:cubicBezTo>
                    <a:pt x="345" y="371"/>
                    <a:pt x="345" y="371"/>
                    <a:pt x="345" y="371"/>
                  </a:cubicBezTo>
                  <a:cubicBezTo>
                    <a:pt x="345" y="370"/>
                    <a:pt x="345" y="370"/>
                    <a:pt x="345" y="370"/>
                  </a:cubicBezTo>
                  <a:cubicBezTo>
                    <a:pt x="344" y="368"/>
                    <a:pt x="344" y="368"/>
                    <a:pt x="344" y="368"/>
                  </a:cubicBezTo>
                  <a:cubicBezTo>
                    <a:pt x="343" y="364"/>
                    <a:pt x="342" y="361"/>
                    <a:pt x="340" y="358"/>
                  </a:cubicBezTo>
                  <a:cubicBezTo>
                    <a:pt x="337" y="359"/>
                    <a:pt x="334" y="360"/>
                    <a:pt x="331" y="361"/>
                  </a:cubicBezTo>
                  <a:cubicBezTo>
                    <a:pt x="330" y="362"/>
                    <a:pt x="330" y="362"/>
                    <a:pt x="329" y="362"/>
                  </a:cubicBezTo>
                  <a:cubicBezTo>
                    <a:pt x="327" y="363"/>
                    <a:pt x="327" y="363"/>
                    <a:pt x="327" y="363"/>
                  </a:cubicBezTo>
                  <a:cubicBezTo>
                    <a:pt x="325" y="363"/>
                    <a:pt x="325" y="363"/>
                    <a:pt x="325" y="363"/>
                  </a:cubicBezTo>
                  <a:cubicBezTo>
                    <a:pt x="322" y="364"/>
                    <a:pt x="319" y="365"/>
                    <a:pt x="316" y="365"/>
                  </a:cubicBezTo>
                  <a:cubicBezTo>
                    <a:pt x="310" y="366"/>
                    <a:pt x="304" y="367"/>
                    <a:pt x="297" y="367"/>
                  </a:cubicBezTo>
                  <a:cubicBezTo>
                    <a:pt x="291" y="366"/>
                    <a:pt x="285" y="365"/>
                    <a:pt x="279" y="364"/>
                  </a:cubicBezTo>
                  <a:cubicBezTo>
                    <a:pt x="276" y="363"/>
                    <a:pt x="273" y="362"/>
                    <a:pt x="270" y="361"/>
                  </a:cubicBezTo>
                  <a:cubicBezTo>
                    <a:pt x="269" y="361"/>
                    <a:pt x="269" y="361"/>
                    <a:pt x="268" y="360"/>
                  </a:cubicBezTo>
                  <a:cubicBezTo>
                    <a:pt x="267" y="360"/>
                    <a:pt x="267" y="360"/>
                    <a:pt x="267" y="360"/>
                  </a:cubicBezTo>
                  <a:cubicBezTo>
                    <a:pt x="266" y="360"/>
                    <a:pt x="266" y="360"/>
                    <a:pt x="266" y="360"/>
                  </a:cubicBezTo>
                  <a:cubicBezTo>
                    <a:pt x="265" y="359"/>
                    <a:pt x="265" y="359"/>
                    <a:pt x="265" y="359"/>
                  </a:cubicBezTo>
                  <a:cubicBezTo>
                    <a:pt x="263" y="358"/>
                    <a:pt x="263" y="358"/>
                    <a:pt x="263" y="358"/>
                  </a:cubicBezTo>
                  <a:cubicBezTo>
                    <a:pt x="261" y="357"/>
                    <a:pt x="261" y="357"/>
                    <a:pt x="261" y="357"/>
                  </a:cubicBezTo>
                  <a:cubicBezTo>
                    <a:pt x="256" y="354"/>
                    <a:pt x="256" y="354"/>
                    <a:pt x="256" y="354"/>
                  </a:cubicBezTo>
                  <a:cubicBezTo>
                    <a:pt x="251" y="361"/>
                    <a:pt x="251" y="361"/>
                    <a:pt x="251" y="361"/>
                  </a:cubicBezTo>
                  <a:cubicBezTo>
                    <a:pt x="248" y="364"/>
                    <a:pt x="248" y="364"/>
                    <a:pt x="248" y="364"/>
                  </a:cubicBezTo>
                  <a:cubicBezTo>
                    <a:pt x="246" y="366"/>
                    <a:pt x="246" y="366"/>
                    <a:pt x="246" y="366"/>
                  </a:cubicBezTo>
                  <a:cubicBezTo>
                    <a:pt x="243" y="369"/>
                    <a:pt x="243" y="369"/>
                    <a:pt x="243" y="369"/>
                  </a:cubicBezTo>
                  <a:cubicBezTo>
                    <a:pt x="241" y="371"/>
                    <a:pt x="239" y="373"/>
                    <a:pt x="237" y="375"/>
                  </a:cubicBezTo>
                  <a:cubicBezTo>
                    <a:pt x="233" y="379"/>
                    <a:pt x="230" y="383"/>
                    <a:pt x="226" y="386"/>
                  </a:cubicBezTo>
                  <a:cubicBezTo>
                    <a:pt x="231" y="383"/>
                    <a:pt x="236" y="378"/>
                    <a:pt x="241" y="374"/>
                  </a:cubicBezTo>
                  <a:cubicBezTo>
                    <a:pt x="243" y="372"/>
                    <a:pt x="245" y="370"/>
                    <a:pt x="247" y="367"/>
                  </a:cubicBezTo>
                  <a:cubicBezTo>
                    <a:pt x="249" y="366"/>
                    <a:pt x="249" y="366"/>
                    <a:pt x="249" y="366"/>
                  </a:cubicBezTo>
                  <a:cubicBezTo>
                    <a:pt x="250" y="365"/>
                    <a:pt x="250" y="365"/>
                    <a:pt x="250" y="365"/>
                  </a:cubicBezTo>
                  <a:cubicBezTo>
                    <a:pt x="251" y="363"/>
                    <a:pt x="251" y="363"/>
                    <a:pt x="251" y="363"/>
                  </a:cubicBezTo>
                  <a:cubicBezTo>
                    <a:pt x="257" y="357"/>
                    <a:pt x="257" y="357"/>
                    <a:pt x="257" y="357"/>
                  </a:cubicBezTo>
                  <a:cubicBezTo>
                    <a:pt x="261" y="359"/>
                    <a:pt x="261" y="359"/>
                    <a:pt x="261" y="359"/>
                  </a:cubicBezTo>
                  <a:cubicBezTo>
                    <a:pt x="263" y="360"/>
                    <a:pt x="263" y="360"/>
                    <a:pt x="263" y="360"/>
                  </a:cubicBezTo>
                  <a:cubicBezTo>
                    <a:pt x="264" y="361"/>
                    <a:pt x="264" y="361"/>
                    <a:pt x="264" y="361"/>
                  </a:cubicBezTo>
                  <a:cubicBezTo>
                    <a:pt x="266" y="362"/>
                    <a:pt x="266" y="362"/>
                    <a:pt x="267" y="362"/>
                  </a:cubicBezTo>
                  <a:cubicBezTo>
                    <a:pt x="269" y="363"/>
                    <a:pt x="269" y="363"/>
                    <a:pt x="269" y="363"/>
                  </a:cubicBezTo>
                  <a:cubicBezTo>
                    <a:pt x="272" y="364"/>
                    <a:pt x="275" y="365"/>
                    <a:pt x="278" y="366"/>
                  </a:cubicBezTo>
                  <a:cubicBezTo>
                    <a:pt x="284" y="367"/>
                    <a:pt x="291" y="368"/>
                    <a:pt x="297" y="369"/>
                  </a:cubicBezTo>
                  <a:cubicBezTo>
                    <a:pt x="303" y="369"/>
                    <a:pt x="310" y="369"/>
                    <a:pt x="316" y="368"/>
                  </a:cubicBezTo>
                  <a:cubicBezTo>
                    <a:pt x="319" y="367"/>
                    <a:pt x="322" y="367"/>
                    <a:pt x="325" y="366"/>
                  </a:cubicBezTo>
                  <a:cubicBezTo>
                    <a:pt x="328" y="365"/>
                    <a:pt x="328" y="365"/>
                    <a:pt x="328" y="365"/>
                  </a:cubicBezTo>
                  <a:cubicBezTo>
                    <a:pt x="329" y="365"/>
                    <a:pt x="329" y="365"/>
                    <a:pt x="329" y="365"/>
                  </a:cubicBezTo>
                  <a:cubicBezTo>
                    <a:pt x="330" y="364"/>
                    <a:pt x="331" y="364"/>
                    <a:pt x="331" y="364"/>
                  </a:cubicBezTo>
                  <a:cubicBezTo>
                    <a:pt x="334" y="363"/>
                    <a:pt x="336" y="362"/>
                    <a:pt x="339" y="361"/>
                  </a:cubicBezTo>
                  <a:cubicBezTo>
                    <a:pt x="342" y="368"/>
                    <a:pt x="342" y="368"/>
                    <a:pt x="342" y="368"/>
                  </a:cubicBezTo>
                  <a:cubicBezTo>
                    <a:pt x="342" y="369"/>
                    <a:pt x="342" y="370"/>
                    <a:pt x="343" y="371"/>
                  </a:cubicBezTo>
                  <a:cubicBezTo>
                    <a:pt x="343" y="372"/>
                    <a:pt x="343" y="372"/>
                    <a:pt x="343" y="372"/>
                  </a:cubicBezTo>
                  <a:cubicBezTo>
                    <a:pt x="343" y="372"/>
                    <a:pt x="343" y="372"/>
                    <a:pt x="343" y="372"/>
                  </a:cubicBezTo>
                  <a:cubicBezTo>
                    <a:pt x="344" y="373"/>
                    <a:pt x="344" y="373"/>
                    <a:pt x="344" y="373"/>
                  </a:cubicBezTo>
                  <a:cubicBezTo>
                    <a:pt x="345" y="376"/>
                    <a:pt x="346" y="378"/>
                    <a:pt x="348" y="381"/>
                  </a:cubicBezTo>
                  <a:cubicBezTo>
                    <a:pt x="351" y="386"/>
                    <a:pt x="354" y="390"/>
                    <a:pt x="358" y="394"/>
                  </a:cubicBezTo>
                  <a:cubicBezTo>
                    <a:pt x="361" y="399"/>
                    <a:pt x="366" y="403"/>
                    <a:pt x="370" y="406"/>
                  </a:cubicBezTo>
                  <a:cubicBezTo>
                    <a:pt x="372" y="408"/>
                    <a:pt x="375" y="409"/>
                    <a:pt x="377" y="411"/>
                  </a:cubicBezTo>
                  <a:cubicBezTo>
                    <a:pt x="378" y="411"/>
                    <a:pt x="378" y="411"/>
                    <a:pt x="378" y="411"/>
                  </a:cubicBezTo>
                  <a:cubicBezTo>
                    <a:pt x="379" y="412"/>
                    <a:pt x="379" y="412"/>
                    <a:pt x="379" y="412"/>
                  </a:cubicBezTo>
                  <a:cubicBezTo>
                    <a:pt x="380" y="413"/>
                    <a:pt x="381" y="413"/>
                    <a:pt x="382" y="414"/>
                  </a:cubicBezTo>
                  <a:cubicBezTo>
                    <a:pt x="384" y="415"/>
                    <a:pt x="386" y="416"/>
                    <a:pt x="388" y="417"/>
                  </a:cubicBezTo>
                  <a:cubicBezTo>
                    <a:pt x="381" y="433"/>
                    <a:pt x="381" y="433"/>
                    <a:pt x="381" y="433"/>
                  </a:cubicBezTo>
                  <a:cubicBezTo>
                    <a:pt x="376" y="445"/>
                    <a:pt x="376" y="445"/>
                    <a:pt x="376" y="445"/>
                  </a:cubicBezTo>
                  <a:cubicBezTo>
                    <a:pt x="372" y="454"/>
                    <a:pt x="369" y="462"/>
                    <a:pt x="365" y="471"/>
                  </a:cubicBezTo>
                  <a:cubicBezTo>
                    <a:pt x="359" y="488"/>
                    <a:pt x="352" y="504"/>
                    <a:pt x="346" y="521"/>
                  </a:cubicBezTo>
                  <a:cubicBezTo>
                    <a:pt x="352" y="505"/>
                    <a:pt x="358" y="488"/>
                    <a:pt x="365" y="471"/>
                  </a:cubicBezTo>
                  <a:cubicBezTo>
                    <a:pt x="368" y="462"/>
                    <a:pt x="372" y="454"/>
                    <a:pt x="375" y="445"/>
                  </a:cubicBezTo>
                  <a:cubicBezTo>
                    <a:pt x="377" y="441"/>
                    <a:pt x="379" y="437"/>
                    <a:pt x="381" y="433"/>
                  </a:cubicBezTo>
                  <a:cubicBezTo>
                    <a:pt x="388" y="417"/>
                    <a:pt x="388" y="417"/>
                    <a:pt x="388" y="417"/>
                  </a:cubicBezTo>
                  <a:cubicBezTo>
                    <a:pt x="385" y="416"/>
                    <a:pt x="382" y="414"/>
                    <a:pt x="380" y="413"/>
                  </a:cubicBezTo>
                  <a:cubicBezTo>
                    <a:pt x="380" y="413"/>
                    <a:pt x="379" y="413"/>
                    <a:pt x="379" y="412"/>
                  </a:cubicBezTo>
                  <a:cubicBezTo>
                    <a:pt x="378" y="412"/>
                    <a:pt x="378" y="412"/>
                    <a:pt x="378" y="412"/>
                  </a:cubicBezTo>
                  <a:cubicBezTo>
                    <a:pt x="377" y="411"/>
                    <a:pt x="377" y="411"/>
                    <a:pt x="377" y="411"/>
                  </a:cubicBezTo>
                  <a:cubicBezTo>
                    <a:pt x="376" y="411"/>
                    <a:pt x="375" y="410"/>
                    <a:pt x="375" y="410"/>
                  </a:cubicBezTo>
                  <a:cubicBezTo>
                    <a:pt x="372" y="408"/>
                    <a:pt x="369" y="406"/>
                    <a:pt x="366" y="403"/>
                  </a:cubicBezTo>
                  <a:cubicBezTo>
                    <a:pt x="360" y="398"/>
                    <a:pt x="355" y="392"/>
                    <a:pt x="351" y="386"/>
                  </a:cubicBezTo>
                  <a:cubicBezTo>
                    <a:pt x="349" y="382"/>
                    <a:pt x="347" y="379"/>
                    <a:pt x="345" y="376"/>
                  </a:cubicBezTo>
                  <a:cubicBezTo>
                    <a:pt x="345" y="375"/>
                    <a:pt x="344" y="374"/>
                    <a:pt x="344" y="373"/>
                  </a:cubicBezTo>
                  <a:cubicBezTo>
                    <a:pt x="343" y="372"/>
                    <a:pt x="343" y="372"/>
                    <a:pt x="343" y="372"/>
                  </a:cubicBezTo>
                  <a:cubicBezTo>
                    <a:pt x="342" y="370"/>
                    <a:pt x="342" y="370"/>
                    <a:pt x="342" y="370"/>
                  </a:cubicBezTo>
                  <a:cubicBezTo>
                    <a:pt x="341" y="367"/>
                    <a:pt x="340" y="364"/>
                    <a:pt x="339" y="361"/>
                  </a:cubicBezTo>
                  <a:cubicBezTo>
                    <a:pt x="336" y="362"/>
                    <a:pt x="334" y="363"/>
                    <a:pt x="331" y="364"/>
                  </a:cubicBezTo>
                  <a:cubicBezTo>
                    <a:pt x="330" y="364"/>
                    <a:pt x="330" y="365"/>
                    <a:pt x="329" y="365"/>
                  </a:cubicBezTo>
                  <a:cubicBezTo>
                    <a:pt x="328" y="365"/>
                    <a:pt x="328" y="365"/>
                    <a:pt x="328" y="365"/>
                  </a:cubicBezTo>
                  <a:cubicBezTo>
                    <a:pt x="325" y="366"/>
                    <a:pt x="325" y="366"/>
                    <a:pt x="325" y="366"/>
                  </a:cubicBezTo>
                  <a:cubicBezTo>
                    <a:pt x="322" y="367"/>
                    <a:pt x="319" y="368"/>
                    <a:pt x="316" y="368"/>
                  </a:cubicBezTo>
                  <a:cubicBezTo>
                    <a:pt x="309" y="369"/>
                    <a:pt x="303" y="369"/>
                    <a:pt x="297" y="369"/>
                  </a:cubicBezTo>
                  <a:cubicBezTo>
                    <a:pt x="290" y="369"/>
                    <a:pt x="284" y="368"/>
                    <a:pt x="278" y="366"/>
                  </a:cubicBezTo>
                  <a:cubicBezTo>
                    <a:pt x="275" y="366"/>
                    <a:pt x="272" y="365"/>
                    <a:pt x="269" y="364"/>
                  </a:cubicBezTo>
                  <a:cubicBezTo>
                    <a:pt x="268" y="363"/>
                    <a:pt x="267" y="363"/>
                    <a:pt x="267" y="363"/>
                  </a:cubicBezTo>
                  <a:cubicBezTo>
                    <a:pt x="266" y="362"/>
                    <a:pt x="266" y="362"/>
                    <a:pt x="264" y="362"/>
                  </a:cubicBezTo>
                  <a:cubicBezTo>
                    <a:pt x="262" y="361"/>
                    <a:pt x="262" y="361"/>
                    <a:pt x="262" y="361"/>
                  </a:cubicBezTo>
                  <a:cubicBezTo>
                    <a:pt x="261" y="360"/>
                    <a:pt x="261" y="360"/>
                    <a:pt x="261" y="360"/>
                  </a:cubicBezTo>
                  <a:cubicBezTo>
                    <a:pt x="257" y="358"/>
                    <a:pt x="257" y="358"/>
                    <a:pt x="257" y="358"/>
                  </a:cubicBezTo>
                  <a:cubicBezTo>
                    <a:pt x="252" y="364"/>
                    <a:pt x="252" y="364"/>
                    <a:pt x="252" y="364"/>
                  </a:cubicBezTo>
                  <a:cubicBezTo>
                    <a:pt x="250" y="366"/>
                    <a:pt x="250" y="366"/>
                    <a:pt x="250" y="366"/>
                  </a:cubicBezTo>
                  <a:cubicBezTo>
                    <a:pt x="248" y="368"/>
                    <a:pt x="248" y="368"/>
                    <a:pt x="248" y="368"/>
                  </a:cubicBezTo>
                  <a:cubicBezTo>
                    <a:pt x="246" y="370"/>
                    <a:pt x="244" y="372"/>
                    <a:pt x="241" y="375"/>
                  </a:cubicBezTo>
                  <a:cubicBezTo>
                    <a:pt x="237" y="379"/>
                    <a:pt x="232" y="383"/>
                    <a:pt x="227" y="387"/>
                  </a:cubicBezTo>
                  <a:cubicBezTo>
                    <a:pt x="225" y="389"/>
                    <a:pt x="222" y="391"/>
                    <a:pt x="220" y="392"/>
                  </a:cubicBezTo>
                  <a:cubicBezTo>
                    <a:pt x="217" y="395"/>
                    <a:pt x="215" y="397"/>
                    <a:pt x="212" y="398"/>
                  </a:cubicBezTo>
                  <a:cubicBezTo>
                    <a:pt x="208" y="402"/>
                    <a:pt x="204" y="405"/>
                    <a:pt x="204" y="406"/>
                  </a:cubicBezTo>
                  <a:cubicBezTo>
                    <a:pt x="205" y="406"/>
                    <a:pt x="206" y="406"/>
                    <a:pt x="208" y="405"/>
                  </a:cubicBezTo>
                  <a:cubicBezTo>
                    <a:pt x="208" y="405"/>
                    <a:pt x="208" y="406"/>
                    <a:pt x="208" y="406"/>
                  </a:cubicBezTo>
                  <a:cubicBezTo>
                    <a:pt x="209" y="411"/>
                    <a:pt x="214" y="426"/>
                    <a:pt x="223" y="449"/>
                  </a:cubicBezTo>
                  <a:cubicBezTo>
                    <a:pt x="222" y="449"/>
                    <a:pt x="222" y="449"/>
                    <a:pt x="222" y="449"/>
                  </a:cubicBezTo>
                  <a:cubicBezTo>
                    <a:pt x="217" y="438"/>
                    <a:pt x="214" y="431"/>
                    <a:pt x="212" y="427"/>
                  </a:cubicBezTo>
                  <a:cubicBezTo>
                    <a:pt x="210" y="423"/>
                    <a:pt x="209" y="422"/>
                    <a:pt x="209" y="422"/>
                  </a:cubicBezTo>
                  <a:cubicBezTo>
                    <a:pt x="207" y="421"/>
                    <a:pt x="208" y="426"/>
                    <a:pt x="206" y="423"/>
                  </a:cubicBezTo>
                  <a:cubicBezTo>
                    <a:pt x="216" y="445"/>
                    <a:pt x="225" y="467"/>
                    <a:pt x="232" y="490"/>
                  </a:cubicBezTo>
                  <a:cubicBezTo>
                    <a:pt x="234" y="496"/>
                    <a:pt x="238" y="507"/>
                    <a:pt x="240" y="513"/>
                  </a:cubicBezTo>
                  <a:cubicBezTo>
                    <a:pt x="251" y="541"/>
                    <a:pt x="260" y="569"/>
                    <a:pt x="268" y="598"/>
                  </a:cubicBezTo>
                  <a:cubicBezTo>
                    <a:pt x="271" y="608"/>
                    <a:pt x="271" y="608"/>
                    <a:pt x="271" y="608"/>
                  </a:cubicBezTo>
                  <a:cubicBezTo>
                    <a:pt x="273" y="614"/>
                    <a:pt x="273" y="614"/>
                    <a:pt x="273" y="614"/>
                  </a:cubicBezTo>
                  <a:cubicBezTo>
                    <a:pt x="274" y="619"/>
                    <a:pt x="274" y="619"/>
                    <a:pt x="274" y="619"/>
                  </a:cubicBezTo>
                  <a:cubicBezTo>
                    <a:pt x="275" y="622"/>
                    <a:pt x="275" y="622"/>
                    <a:pt x="275" y="622"/>
                  </a:cubicBezTo>
                  <a:cubicBezTo>
                    <a:pt x="268" y="622"/>
                    <a:pt x="268" y="622"/>
                    <a:pt x="268" y="622"/>
                  </a:cubicBezTo>
                  <a:cubicBezTo>
                    <a:pt x="268" y="621"/>
                    <a:pt x="268" y="621"/>
                    <a:pt x="268" y="621"/>
                  </a:cubicBezTo>
                  <a:cubicBezTo>
                    <a:pt x="263" y="604"/>
                    <a:pt x="263" y="604"/>
                    <a:pt x="263" y="604"/>
                  </a:cubicBezTo>
                  <a:cubicBezTo>
                    <a:pt x="261" y="595"/>
                    <a:pt x="261" y="595"/>
                    <a:pt x="261" y="595"/>
                  </a:cubicBezTo>
                  <a:cubicBezTo>
                    <a:pt x="257" y="582"/>
                    <a:pt x="253" y="570"/>
                    <a:pt x="249" y="557"/>
                  </a:cubicBezTo>
                  <a:cubicBezTo>
                    <a:pt x="241" y="532"/>
                    <a:pt x="232" y="507"/>
                    <a:pt x="223" y="483"/>
                  </a:cubicBezTo>
                  <a:cubicBezTo>
                    <a:pt x="218" y="471"/>
                    <a:pt x="213" y="459"/>
                    <a:pt x="208" y="447"/>
                  </a:cubicBezTo>
                  <a:cubicBezTo>
                    <a:pt x="206" y="441"/>
                    <a:pt x="203" y="435"/>
                    <a:pt x="201" y="429"/>
                  </a:cubicBezTo>
                  <a:cubicBezTo>
                    <a:pt x="196" y="420"/>
                    <a:pt x="196" y="420"/>
                    <a:pt x="196" y="420"/>
                  </a:cubicBezTo>
                  <a:cubicBezTo>
                    <a:pt x="190" y="406"/>
                    <a:pt x="190" y="406"/>
                    <a:pt x="190" y="406"/>
                  </a:cubicBezTo>
                  <a:cubicBezTo>
                    <a:pt x="185" y="407"/>
                    <a:pt x="185" y="407"/>
                    <a:pt x="185" y="407"/>
                  </a:cubicBezTo>
                  <a:cubicBezTo>
                    <a:pt x="182" y="407"/>
                    <a:pt x="182" y="407"/>
                    <a:pt x="182" y="407"/>
                  </a:cubicBezTo>
                  <a:cubicBezTo>
                    <a:pt x="182" y="407"/>
                    <a:pt x="181" y="408"/>
                    <a:pt x="181" y="408"/>
                  </a:cubicBezTo>
                  <a:cubicBezTo>
                    <a:pt x="180" y="408"/>
                    <a:pt x="180" y="408"/>
                    <a:pt x="180" y="408"/>
                  </a:cubicBezTo>
                  <a:cubicBezTo>
                    <a:pt x="178" y="408"/>
                    <a:pt x="177" y="408"/>
                    <a:pt x="175" y="408"/>
                  </a:cubicBezTo>
                  <a:cubicBezTo>
                    <a:pt x="172" y="408"/>
                    <a:pt x="169" y="407"/>
                    <a:pt x="166" y="407"/>
                  </a:cubicBezTo>
                  <a:cubicBezTo>
                    <a:pt x="159" y="405"/>
                    <a:pt x="154" y="402"/>
                    <a:pt x="149" y="397"/>
                  </a:cubicBezTo>
                  <a:cubicBezTo>
                    <a:pt x="144" y="393"/>
                    <a:pt x="140" y="388"/>
                    <a:pt x="138" y="382"/>
                  </a:cubicBezTo>
                  <a:cubicBezTo>
                    <a:pt x="136" y="376"/>
                    <a:pt x="136" y="370"/>
                    <a:pt x="138" y="366"/>
                  </a:cubicBezTo>
                  <a:cubicBezTo>
                    <a:pt x="139" y="364"/>
                    <a:pt x="141" y="362"/>
                    <a:pt x="143" y="360"/>
                  </a:cubicBezTo>
                  <a:cubicBezTo>
                    <a:pt x="145" y="358"/>
                    <a:pt x="148" y="357"/>
                    <a:pt x="151" y="356"/>
                  </a:cubicBezTo>
                  <a:cubicBezTo>
                    <a:pt x="156" y="355"/>
                    <a:pt x="162" y="356"/>
                    <a:pt x="167" y="359"/>
                  </a:cubicBezTo>
                  <a:cubicBezTo>
                    <a:pt x="172" y="362"/>
                    <a:pt x="177" y="367"/>
                    <a:pt x="180" y="373"/>
                  </a:cubicBezTo>
                  <a:cubicBezTo>
                    <a:pt x="181" y="374"/>
                    <a:pt x="182" y="375"/>
                    <a:pt x="183" y="377"/>
                  </a:cubicBezTo>
                  <a:cubicBezTo>
                    <a:pt x="185" y="382"/>
                    <a:pt x="185" y="382"/>
                    <a:pt x="185" y="382"/>
                  </a:cubicBezTo>
                  <a:cubicBezTo>
                    <a:pt x="193" y="398"/>
                    <a:pt x="193" y="398"/>
                    <a:pt x="193" y="398"/>
                  </a:cubicBezTo>
                  <a:cubicBezTo>
                    <a:pt x="195" y="397"/>
                    <a:pt x="197" y="396"/>
                    <a:pt x="200" y="395"/>
                  </a:cubicBezTo>
                  <a:cubicBezTo>
                    <a:pt x="201" y="394"/>
                    <a:pt x="202" y="394"/>
                    <a:pt x="203" y="393"/>
                  </a:cubicBezTo>
                  <a:cubicBezTo>
                    <a:pt x="204" y="393"/>
                    <a:pt x="205" y="392"/>
                    <a:pt x="206" y="392"/>
                  </a:cubicBezTo>
                  <a:cubicBezTo>
                    <a:pt x="207" y="391"/>
                    <a:pt x="207" y="391"/>
                    <a:pt x="207" y="391"/>
                  </a:cubicBezTo>
                  <a:cubicBezTo>
                    <a:pt x="208" y="390"/>
                    <a:pt x="208" y="390"/>
                    <a:pt x="208" y="390"/>
                  </a:cubicBezTo>
                  <a:cubicBezTo>
                    <a:pt x="210" y="389"/>
                    <a:pt x="210" y="389"/>
                    <a:pt x="210" y="389"/>
                  </a:cubicBezTo>
                  <a:cubicBezTo>
                    <a:pt x="211" y="388"/>
                    <a:pt x="212" y="388"/>
                    <a:pt x="213" y="387"/>
                  </a:cubicBezTo>
                  <a:cubicBezTo>
                    <a:pt x="218" y="384"/>
                    <a:pt x="222" y="381"/>
                    <a:pt x="226" y="378"/>
                  </a:cubicBezTo>
                  <a:cubicBezTo>
                    <a:pt x="230" y="374"/>
                    <a:pt x="234" y="371"/>
                    <a:pt x="238" y="367"/>
                  </a:cubicBezTo>
                  <a:cubicBezTo>
                    <a:pt x="240" y="365"/>
                    <a:pt x="242" y="363"/>
                    <a:pt x="243" y="361"/>
                  </a:cubicBezTo>
                  <a:cubicBezTo>
                    <a:pt x="244" y="360"/>
                    <a:pt x="244" y="360"/>
                    <a:pt x="244" y="360"/>
                  </a:cubicBezTo>
                  <a:cubicBezTo>
                    <a:pt x="245" y="359"/>
                    <a:pt x="245" y="359"/>
                    <a:pt x="245" y="359"/>
                  </a:cubicBezTo>
                  <a:cubicBezTo>
                    <a:pt x="246" y="358"/>
                    <a:pt x="246" y="358"/>
                    <a:pt x="247" y="357"/>
                  </a:cubicBezTo>
                  <a:cubicBezTo>
                    <a:pt x="249" y="355"/>
                    <a:pt x="250" y="353"/>
                    <a:pt x="252" y="351"/>
                  </a:cubicBezTo>
                  <a:cubicBezTo>
                    <a:pt x="250" y="349"/>
                    <a:pt x="249" y="347"/>
                    <a:pt x="248" y="345"/>
                  </a:cubicBezTo>
                  <a:cubicBezTo>
                    <a:pt x="247" y="344"/>
                    <a:pt x="247" y="344"/>
                    <a:pt x="247" y="344"/>
                  </a:cubicBezTo>
                  <a:cubicBezTo>
                    <a:pt x="247" y="344"/>
                    <a:pt x="246" y="343"/>
                    <a:pt x="246" y="343"/>
                  </a:cubicBezTo>
                  <a:cubicBezTo>
                    <a:pt x="246" y="343"/>
                    <a:pt x="246" y="343"/>
                    <a:pt x="246" y="343"/>
                  </a:cubicBezTo>
                  <a:cubicBezTo>
                    <a:pt x="246" y="342"/>
                    <a:pt x="246" y="342"/>
                    <a:pt x="245" y="341"/>
                  </a:cubicBezTo>
                  <a:cubicBezTo>
                    <a:pt x="245" y="340"/>
                    <a:pt x="244" y="338"/>
                    <a:pt x="243" y="336"/>
                  </a:cubicBezTo>
                  <a:cubicBezTo>
                    <a:pt x="243" y="335"/>
                    <a:pt x="243" y="334"/>
                    <a:pt x="243" y="333"/>
                  </a:cubicBezTo>
                  <a:cubicBezTo>
                    <a:pt x="243" y="332"/>
                    <a:pt x="243" y="332"/>
                    <a:pt x="242" y="331"/>
                  </a:cubicBezTo>
                  <a:cubicBezTo>
                    <a:pt x="242" y="331"/>
                    <a:pt x="242" y="330"/>
                    <a:pt x="242" y="330"/>
                  </a:cubicBezTo>
                  <a:cubicBezTo>
                    <a:pt x="242" y="328"/>
                    <a:pt x="242" y="326"/>
                    <a:pt x="243" y="324"/>
                  </a:cubicBezTo>
                  <a:cubicBezTo>
                    <a:pt x="244" y="315"/>
                    <a:pt x="247" y="306"/>
                    <a:pt x="252" y="299"/>
                  </a:cubicBezTo>
                  <a:cubicBezTo>
                    <a:pt x="254" y="296"/>
                    <a:pt x="257" y="293"/>
                    <a:pt x="260" y="291"/>
                  </a:cubicBezTo>
                  <a:cubicBezTo>
                    <a:pt x="263" y="289"/>
                    <a:pt x="267" y="288"/>
                    <a:pt x="270" y="288"/>
                  </a:cubicBezTo>
                  <a:cubicBezTo>
                    <a:pt x="274" y="288"/>
                    <a:pt x="277" y="290"/>
                    <a:pt x="280" y="292"/>
                  </a:cubicBezTo>
                  <a:cubicBezTo>
                    <a:pt x="283" y="294"/>
                    <a:pt x="286" y="297"/>
                    <a:pt x="287" y="300"/>
                  </a:cubicBezTo>
                  <a:cubicBezTo>
                    <a:pt x="288" y="304"/>
                    <a:pt x="288" y="307"/>
                    <a:pt x="287" y="311"/>
                  </a:cubicBezTo>
                  <a:cubicBezTo>
                    <a:pt x="287" y="315"/>
                    <a:pt x="285" y="319"/>
                    <a:pt x="283" y="323"/>
                  </a:cubicBezTo>
                  <a:cubicBezTo>
                    <a:pt x="280" y="327"/>
                    <a:pt x="278" y="330"/>
                    <a:pt x="275" y="334"/>
                  </a:cubicBezTo>
                  <a:cubicBezTo>
                    <a:pt x="274" y="336"/>
                    <a:pt x="274" y="336"/>
                    <a:pt x="274" y="336"/>
                  </a:cubicBezTo>
                  <a:cubicBezTo>
                    <a:pt x="272" y="338"/>
                    <a:pt x="272" y="338"/>
                    <a:pt x="272" y="338"/>
                  </a:cubicBezTo>
                  <a:cubicBezTo>
                    <a:pt x="267" y="344"/>
                    <a:pt x="267" y="344"/>
                    <a:pt x="267" y="344"/>
                  </a:cubicBezTo>
                  <a:cubicBezTo>
                    <a:pt x="266" y="346"/>
                    <a:pt x="265" y="347"/>
                    <a:pt x="265" y="349"/>
                  </a:cubicBezTo>
                  <a:cubicBezTo>
                    <a:pt x="265" y="349"/>
                    <a:pt x="265" y="350"/>
                    <a:pt x="265" y="350"/>
                  </a:cubicBezTo>
                  <a:cubicBezTo>
                    <a:pt x="265" y="351"/>
                    <a:pt x="266" y="351"/>
                    <a:pt x="266" y="351"/>
                  </a:cubicBezTo>
                  <a:cubicBezTo>
                    <a:pt x="266" y="351"/>
                    <a:pt x="266" y="351"/>
                    <a:pt x="266" y="351"/>
                  </a:cubicBezTo>
                  <a:cubicBezTo>
                    <a:pt x="266" y="352"/>
                    <a:pt x="266" y="352"/>
                    <a:pt x="266" y="352"/>
                  </a:cubicBezTo>
                  <a:cubicBezTo>
                    <a:pt x="267" y="354"/>
                    <a:pt x="268" y="354"/>
                    <a:pt x="270" y="355"/>
                  </a:cubicBezTo>
                  <a:cubicBezTo>
                    <a:pt x="272" y="356"/>
                    <a:pt x="274" y="357"/>
                    <a:pt x="276" y="357"/>
                  </a:cubicBezTo>
                  <a:cubicBezTo>
                    <a:pt x="277" y="358"/>
                    <a:pt x="278" y="358"/>
                    <a:pt x="280" y="358"/>
                  </a:cubicBezTo>
                  <a:cubicBezTo>
                    <a:pt x="281" y="358"/>
                    <a:pt x="282" y="359"/>
                    <a:pt x="283" y="359"/>
                  </a:cubicBezTo>
                  <a:cubicBezTo>
                    <a:pt x="285" y="359"/>
                    <a:pt x="285" y="359"/>
                    <a:pt x="285" y="359"/>
                  </a:cubicBezTo>
                  <a:cubicBezTo>
                    <a:pt x="287" y="360"/>
                    <a:pt x="287" y="360"/>
                    <a:pt x="287" y="360"/>
                  </a:cubicBezTo>
                  <a:cubicBezTo>
                    <a:pt x="292" y="360"/>
                    <a:pt x="297" y="361"/>
                    <a:pt x="302" y="361"/>
                  </a:cubicBezTo>
                  <a:cubicBezTo>
                    <a:pt x="308" y="361"/>
                    <a:pt x="313" y="360"/>
                    <a:pt x="318" y="359"/>
                  </a:cubicBezTo>
                  <a:cubicBezTo>
                    <a:pt x="321" y="359"/>
                    <a:pt x="324" y="358"/>
                    <a:pt x="327" y="357"/>
                  </a:cubicBezTo>
                  <a:cubicBezTo>
                    <a:pt x="327" y="357"/>
                    <a:pt x="328" y="356"/>
                    <a:pt x="329" y="356"/>
                  </a:cubicBezTo>
                  <a:cubicBezTo>
                    <a:pt x="330" y="355"/>
                    <a:pt x="331" y="355"/>
                    <a:pt x="332" y="355"/>
                  </a:cubicBezTo>
                  <a:cubicBezTo>
                    <a:pt x="338" y="352"/>
                    <a:pt x="338" y="352"/>
                    <a:pt x="338" y="352"/>
                  </a:cubicBezTo>
                  <a:cubicBezTo>
                    <a:pt x="338" y="347"/>
                    <a:pt x="338" y="347"/>
                    <a:pt x="338" y="347"/>
                  </a:cubicBezTo>
                  <a:cubicBezTo>
                    <a:pt x="337" y="344"/>
                    <a:pt x="337" y="344"/>
                    <a:pt x="337" y="344"/>
                  </a:cubicBezTo>
                  <a:cubicBezTo>
                    <a:pt x="337" y="343"/>
                    <a:pt x="337" y="343"/>
                    <a:pt x="337" y="343"/>
                  </a:cubicBezTo>
                  <a:cubicBezTo>
                    <a:pt x="337" y="342"/>
                    <a:pt x="337" y="342"/>
                    <a:pt x="337" y="342"/>
                  </a:cubicBezTo>
                  <a:cubicBezTo>
                    <a:pt x="336" y="340"/>
                    <a:pt x="336" y="340"/>
                    <a:pt x="336" y="340"/>
                  </a:cubicBezTo>
                  <a:cubicBezTo>
                    <a:pt x="336" y="339"/>
                    <a:pt x="336" y="339"/>
                    <a:pt x="336" y="339"/>
                  </a:cubicBezTo>
                  <a:cubicBezTo>
                    <a:pt x="336" y="336"/>
                    <a:pt x="336" y="336"/>
                    <a:pt x="336" y="336"/>
                  </a:cubicBezTo>
                  <a:cubicBezTo>
                    <a:pt x="336" y="333"/>
                    <a:pt x="335" y="330"/>
                    <a:pt x="335" y="327"/>
                  </a:cubicBezTo>
                  <a:cubicBezTo>
                    <a:pt x="336" y="321"/>
                    <a:pt x="337" y="315"/>
                    <a:pt x="340" y="310"/>
                  </a:cubicBezTo>
                  <a:cubicBezTo>
                    <a:pt x="342" y="307"/>
                    <a:pt x="343" y="305"/>
                    <a:pt x="345" y="303"/>
                  </a:cubicBezTo>
                  <a:cubicBezTo>
                    <a:pt x="347" y="302"/>
                    <a:pt x="348" y="301"/>
                    <a:pt x="349" y="300"/>
                  </a:cubicBezTo>
                  <a:cubicBezTo>
                    <a:pt x="350" y="299"/>
                    <a:pt x="351" y="299"/>
                    <a:pt x="352" y="298"/>
                  </a:cubicBezTo>
                  <a:cubicBezTo>
                    <a:pt x="357" y="296"/>
                    <a:pt x="363" y="295"/>
                    <a:pt x="367" y="297"/>
                  </a:cubicBezTo>
                  <a:cubicBezTo>
                    <a:pt x="368" y="297"/>
                    <a:pt x="369" y="298"/>
                    <a:pt x="370" y="299"/>
                  </a:cubicBezTo>
                  <a:cubicBezTo>
                    <a:pt x="370" y="299"/>
                    <a:pt x="371" y="299"/>
                    <a:pt x="371" y="300"/>
                  </a:cubicBezTo>
                  <a:cubicBezTo>
                    <a:pt x="372" y="300"/>
                    <a:pt x="372" y="301"/>
                    <a:pt x="373" y="301"/>
                  </a:cubicBezTo>
                  <a:cubicBezTo>
                    <a:pt x="374" y="304"/>
                    <a:pt x="376" y="306"/>
                    <a:pt x="377" y="308"/>
                  </a:cubicBezTo>
                  <a:cubicBezTo>
                    <a:pt x="378" y="311"/>
                    <a:pt x="378" y="313"/>
                    <a:pt x="378" y="316"/>
                  </a:cubicBezTo>
                  <a:cubicBezTo>
                    <a:pt x="378" y="319"/>
                    <a:pt x="377" y="322"/>
                    <a:pt x="376" y="324"/>
                  </a:cubicBezTo>
                  <a:cubicBezTo>
                    <a:pt x="374" y="330"/>
                    <a:pt x="371" y="335"/>
                    <a:pt x="366" y="339"/>
                  </a:cubicBezTo>
                  <a:cubicBezTo>
                    <a:pt x="364" y="342"/>
                    <a:pt x="362" y="344"/>
                    <a:pt x="359" y="346"/>
                  </a:cubicBezTo>
                  <a:cubicBezTo>
                    <a:pt x="359" y="346"/>
                    <a:pt x="358" y="347"/>
                    <a:pt x="357" y="347"/>
                  </a:cubicBezTo>
                  <a:cubicBezTo>
                    <a:pt x="356" y="348"/>
                    <a:pt x="356" y="348"/>
                    <a:pt x="356" y="348"/>
                  </a:cubicBezTo>
                  <a:cubicBezTo>
                    <a:pt x="355" y="349"/>
                    <a:pt x="355" y="349"/>
                    <a:pt x="355" y="349"/>
                  </a:cubicBezTo>
                  <a:cubicBezTo>
                    <a:pt x="352" y="351"/>
                    <a:pt x="349" y="353"/>
                    <a:pt x="346" y="355"/>
                  </a:cubicBezTo>
                  <a:cubicBezTo>
                    <a:pt x="347" y="357"/>
                    <a:pt x="348" y="359"/>
                    <a:pt x="349" y="361"/>
                  </a:cubicBezTo>
                  <a:cubicBezTo>
                    <a:pt x="349" y="362"/>
                    <a:pt x="350" y="363"/>
                    <a:pt x="350" y="364"/>
                  </a:cubicBezTo>
                  <a:cubicBezTo>
                    <a:pt x="351" y="366"/>
                    <a:pt x="351" y="366"/>
                    <a:pt x="351" y="366"/>
                  </a:cubicBezTo>
                  <a:cubicBezTo>
                    <a:pt x="351" y="367"/>
                    <a:pt x="351" y="367"/>
                    <a:pt x="351" y="367"/>
                  </a:cubicBezTo>
                  <a:cubicBezTo>
                    <a:pt x="352" y="369"/>
                    <a:pt x="353" y="372"/>
                    <a:pt x="354" y="374"/>
                  </a:cubicBezTo>
                  <a:cubicBezTo>
                    <a:pt x="357" y="378"/>
                    <a:pt x="360" y="383"/>
                    <a:pt x="363" y="387"/>
                  </a:cubicBezTo>
                  <a:cubicBezTo>
                    <a:pt x="366" y="392"/>
                    <a:pt x="370" y="396"/>
                    <a:pt x="374" y="399"/>
                  </a:cubicBezTo>
                  <a:cubicBezTo>
                    <a:pt x="375" y="400"/>
                    <a:pt x="377" y="401"/>
                    <a:pt x="378" y="401"/>
                  </a:cubicBezTo>
                  <a:cubicBezTo>
                    <a:pt x="378" y="402"/>
                    <a:pt x="379" y="402"/>
                    <a:pt x="379" y="403"/>
                  </a:cubicBezTo>
                  <a:cubicBezTo>
                    <a:pt x="380" y="403"/>
                    <a:pt x="380" y="403"/>
                    <a:pt x="380" y="403"/>
                  </a:cubicBezTo>
                  <a:cubicBezTo>
                    <a:pt x="381" y="403"/>
                    <a:pt x="381" y="403"/>
                    <a:pt x="381" y="403"/>
                  </a:cubicBezTo>
                  <a:cubicBezTo>
                    <a:pt x="382" y="404"/>
                    <a:pt x="382" y="404"/>
                    <a:pt x="382" y="404"/>
                  </a:cubicBezTo>
                  <a:cubicBezTo>
                    <a:pt x="384" y="405"/>
                    <a:pt x="386" y="406"/>
                    <a:pt x="388" y="407"/>
                  </a:cubicBezTo>
                  <a:cubicBezTo>
                    <a:pt x="390" y="408"/>
                    <a:pt x="392" y="409"/>
                    <a:pt x="394" y="410"/>
                  </a:cubicBezTo>
                  <a:cubicBezTo>
                    <a:pt x="402" y="394"/>
                    <a:pt x="402" y="394"/>
                    <a:pt x="402" y="394"/>
                  </a:cubicBezTo>
                  <a:cubicBezTo>
                    <a:pt x="407" y="384"/>
                    <a:pt x="407" y="384"/>
                    <a:pt x="407" y="384"/>
                  </a:cubicBezTo>
                  <a:cubicBezTo>
                    <a:pt x="409" y="379"/>
                    <a:pt x="409" y="379"/>
                    <a:pt x="409" y="379"/>
                  </a:cubicBezTo>
                  <a:cubicBezTo>
                    <a:pt x="410" y="378"/>
                    <a:pt x="410" y="378"/>
                    <a:pt x="410" y="378"/>
                  </a:cubicBezTo>
                  <a:cubicBezTo>
                    <a:pt x="410" y="377"/>
                    <a:pt x="410" y="377"/>
                    <a:pt x="410" y="377"/>
                  </a:cubicBezTo>
                  <a:cubicBezTo>
                    <a:pt x="411" y="377"/>
                    <a:pt x="411" y="376"/>
                    <a:pt x="412" y="375"/>
                  </a:cubicBezTo>
                  <a:cubicBezTo>
                    <a:pt x="414" y="373"/>
                    <a:pt x="416" y="370"/>
                    <a:pt x="418" y="368"/>
                  </a:cubicBezTo>
                  <a:cubicBezTo>
                    <a:pt x="420" y="366"/>
                    <a:pt x="423" y="364"/>
                    <a:pt x="425" y="363"/>
                  </a:cubicBezTo>
                  <a:cubicBezTo>
                    <a:pt x="426" y="362"/>
                    <a:pt x="428" y="362"/>
                    <a:pt x="429" y="362"/>
                  </a:cubicBezTo>
                  <a:cubicBezTo>
                    <a:pt x="429" y="362"/>
                    <a:pt x="430" y="362"/>
                    <a:pt x="430" y="362"/>
                  </a:cubicBezTo>
                  <a:cubicBezTo>
                    <a:pt x="431" y="362"/>
                    <a:pt x="431" y="362"/>
                    <a:pt x="432" y="362"/>
                  </a:cubicBezTo>
                  <a:cubicBezTo>
                    <a:pt x="436" y="363"/>
                    <a:pt x="441" y="367"/>
                    <a:pt x="443" y="372"/>
                  </a:cubicBezTo>
                  <a:cubicBezTo>
                    <a:pt x="445" y="377"/>
                    <a:pt x="446" y="384"/>
                    <a:pt x="445" y="390"/>
                  </a:cubicBezTo>
                  <a:cubicBezTo>
                    <a:pt x="445" y="393"/>
                    <a:pt x="444" y="396"/>
                    <a:pt x="442" y="399"/>
                  </a:cubicBezTo>
                  <a:cubicBezTo>
                    <a:pt x="441" y="402"/>
                    <a:pt x="440" y="404"/>
                    <a:pt x="438" y="406"/>
                  </a:cubicBezTo>
                  <a:cubicBezTo>
                    <a:pt x="434" y="411"/>
                    <a:pt x="428" y="414"/>
                    <a:pt x="422" y="416"/>
                  </a:cubicBezTo>
                  <a:cubicBezTo>
                    <a:pt x="419" y="417"/>
                    <a:pt x="416" y="417"/>
                    <a:pt x="413" y="417"/>
                  </a:cubicBezTo>
                  <a:cubicBezTo>
                    <a:pt x="411" y="418"/>
                    <a:pt x="410" y="418"/>
                    <a:pt x="408" y="418"/>
                  </a:cubicBezTo>
                  <a:cubicBezTo>
                    <a:pt x="407" y="418"/>
                    <a:pt x="407" y="418"/>
                    <a:pt x="407" y="418"/>
                  </a:cubicBezTo>
                  <a:cubicBezTo>
                    <a:pt x="407" y="418"/>
                    <a:pt x="406" y="418"/>
                    <a:pt x="406" y="418"/>
                  </a:cubicBezTo>
                  <a:cubicBezTo>
                    <a:pt x="405" y="417"/>
                    <a:pt x="404" y="417"/>
                    <a:pt x="403" y="417"/>
                  </a:cubicBezTo>
                  <a:cubicBezTo>
                    <a:pt x="398" y="417"/>
                    <a:pt x="398" y="417"/>
                    <a:pt x="398" y="417"/>
                  </a:cubicBezTo>
                  <a:cubicBezTo>
                    <a:pt x="394" y="426"/>
                    <a:pt x="394" y="426"/>
                    <a:pt x="394" y="426"/>
                  </a:cubicBezTo>
                  <a:cubicBezTo>
                    <a:pt x="392" y="432"/>
                    <a:pt x="392" y="432"/>
                    <a:pt x="392" y="432"/>
                  </a:cubicBezTo>
                  <a:cubicBezTo>
                    <a:pt x="387" y="442"/>
                    <a:pt x="387" y="442"/>
                    <a:pt x="387" y="442"/>
                  </a:cubicBezTo>
                  <a:cubicBezTo>
                    <a:pt x="384" y="449"/>
                    <a:pt x="381" y="456"/>
                    <a:pt x="378" y="463"/>
                  </a:cubicBezTo>
                  <a:cubicBezTo>
                    <a:pt x="372" y="477"/>
                    <a:pt x="367" y="492"/>
                    <a:pt x="362" y="506"/>
                  </a:cubicBezTo>
                  <a:cubicBezTo>
                    <a:pt x="351" y="535"/>
                    <a:pt x="342" y="564"/>
                    <a:pt x="333" y="593"/>
                  </a:cubicBezTo>
                  <a:cubicBezTo>
                    <a:pt x="330" y="604"/>
                    <a:pt x="330" y="604"/>
                    <a:pt x="330" y="604"/>
                  </a:cubicBezTo>
                  <a:cubicBezTo>
                    <a:pt x="327" y="613"/>
                    <a:pt x="327" y="613"/>
                    <a:pt x="327" y="613"/>
                  </a:cubicBezTo>
                  <a:cubicBezTo>
                    <a:pt x="326" y="619"/>
                    <a:pt x="326" y="619"/>
                    <a:pt x="326" y="619"/>
                  </a:cubicBezTo>
                  <a:cubicBezTo>
                    <a:pt x="325" y="621"/>
                    <a:pt x="325" y="621"/>
                    <a:pt x="325" y="621"/>
                  </a:cubicBezTo>
                  <a:cubicBezTo>
                    <a:pt x="325" y="622"/>
                    <a:pt x="325" y="622"/>
                    <a:pt x="325" y="622"/>
                  </a:cubicBezTo>
                  <a:lnTo>
                    <a:pt x="318" y="6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49" name="矩形 47">
            <a:extLst>
              <a:ext uri="{FF2B5EF4-FFF2-40B4-BE49-F238E27FC236}">
                <a16:creationId xmlns="" xmlns:a16="http://schemas.microsoft.com/office/drawing/2014/main" id="{4671CDDF-AB33-46DE-8FD4-C7F9E590B1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20785" y="2742584"/>
            <a:ext cx="2439209" cy="395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800" b="1" dirty="0">
                <a:latin typeface="+mn-lt"/>
                <a:ea typeface="+mn-ea"/>
                <a:cs typeface="+mn-ea"/>
                <a:sym typeface="+mn-lt"/>
              </a:rPr>
              <a:t>请在此输入的文字</a:t>
            </a:r>
          </a:p>
        </p:txBody>
      </p:sp>
      <p:sp>
        <p:nvSpPr>
          <p:cNvPr id="50" name="TextBox 33">
            <a:extLst>
              <a:ext uri="{FF2B5EF4-FFF2-40B4-BE49-F238E27FC236}">
                <a16:creationId xmlns="" xmlns:a16="http://schemas.microsoft.com/office/drawing/2014/main" id="{E3DB378F-A4AB-4247-87E7-1652FD0BFCE7}"/>
              </a:ext>
            </a:extLst>
          </p:cNvPr>
          <p:cNvSpPr txBox="1"/>
          <p:nvPr/>
        </p:nvSpPr>
        <p:spPr>
          <a:xfrm>
            <a:off x="5709806" y="3182509"/>
            <a:ext cx="3701456" cy="15307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algn="just">
              <a:lnSpc>
                <a:spcPts val="1600"/>
              </a:lnSpc>
              <a:defRPr sz="1100">
                <a:solidFill>
                  <a:schemeClr val="tx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请替换文字内容，修改文字内容，也可以直接复制你的内容到此。请替换文字内容，修改文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字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请替换文字内容，修改文字内容，也可以直接复制你的内容到此。请替换文字内容，修改文字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pPr algn="ctr">
              <a:lnSpc>
                <a:spcPct val="120000"/>
              </a:lnSpc>
            </a:pPr>
            <a:endParaRPr lang="en-US" altLang="zh-CN" sz="14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02741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12">
            <a:extLst>
              <a:ext uri="{FF2B5EF4-FFF2-40B4-BE49-F238E27FC236}">
                <a16:creationId xmlns="" xmlns:a16="http://schemas.microsoft.com/office/drawing/2014/main" id="{AE35C2B7-BAF7-483F-BD48-E5DB705624E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565112" y="1213382"/>
            <a:ext cx="3061777" cy="507015"/>
          </a:xfrm>
          <a:prstGeom prst="roundRect">
            <a:avLst>
              <a:gd name="adj" fmla="val 0"/>
            </a:avLst>
          </a:prstGeom>
          <a:solidFill>
            <a:srgbClr val="FFC000"/>
          </a:solidFill>
          <a:ln w="28575">
            <a:solidFill>
              <a:srgbClr val="6B4C0E"/>
            </a:solidFill>
          </a:ln>
        </p:spPr>
        <p:txBody>
          <a:bodyPr wrap="square" rtlCol="0" anchor="ctr" anchorCtr="1">
            <a:noAutofit/>
          </a:bodyPr>
          <a:lstStyle/>
          <a:p>
            <a:pPr algn="ctr"/>
            <a:r>
              <a:rPr lang="zh-CN" altLang="en-US" sz="3600" dirty="0">
                <a:cs typeface="+mn-ea"/>
                <a:sym typeface="+mn-lt"/>
              </a:rPr>
              <a:t>教学说课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6E4B5423-685E-403B-BE15-4F73E6B2E5A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03466" y="2779477"/>
            <a:ext cx="4338268" cy="4338268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114D7DF5-807D-4C85-8F5C-67ADD2F5C2C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470632">
            <a:off x="4791236" y="1511937"/>
            <a:ext cx="2609528" cy="2609528"/>
          </a:xfrm>
          <a:prstGeom prst="rect">
            <a:avLst/>
          </a:prstGeom>
        </p:spPr>
      </p:pic>
      <p:sp>
        <p:nvSpPr>
          <p:cNvPr id="5" name="Freeform 21">
            <a:extLst>
              <a:ext uri="{FF2B5EF4-FFF2-40B4-BE49-F238E27FC236}">
                <a16:creationId xmlns="" xmlns:a16="http://schemas.microsoft.com/office/drawing/2014/main" id="{DEF7CB11-7834-47F5-9F16-89731E2E0A42}"/>
              </a:ext>
            </a:extLst>
          </p:cNvPr>
          <p:cNvSpPr>
            <a:spLocks noEditPoints="1"/>
          </p:cNvSpPr>
          <p:nvPr/>
        </p:nvSpPr>
        <p:spPr bwMode="auto">
          <a:xfrm>
            <a:off x="2554530" y="1817180"/>
            <a:ext cx="440212" cy="492153"/>
          </a:xfrm>
          <a:custGeom>
            <a:avLst/>
            <a:gdLst>
              <a:gd name="T0" fmla="*/ 215 w 238"/>
              <a:gd name="T1" fmla="*/ 15 h 266"/>
              <a:gd name="T2" fmla="*/ 9 w 238"/>
              <a:gd name="T3" fmla="*/ 93 h 266"/>
              <a:gd name="T4" fmla="*/ 3 w 238"/>
              <a:gd name="T5" fmla="*/ 113 h 266"/>
              <a:gd name="T6" fmla="*/ 73 w 238"/>
              <a:gd name="T7" fmla="*/ 196 h 266"/>
              <a:gd name="T8" fmla="*/ 105 w 238"/>
              <a:gd name="T9" fmla="*/ 266 h 266"/>
              <a:gd name="T10" fmla="*/ 115 w 238"/>
              <a:gd name="T11" fmla="*/ 240 h 266"/>
              <a:gd name="T12" fmla="*/ 238 w 238"/>
              <a:gd name="T13" fmla="*/ 4 h 266"/>
              <a:gd name="T14" fmla="*/ 183 w 238"/>
              <a:gd name="T15" fmla="*/ 48 h 266"/>
              <a:gd name="T16" fmla="*/ 183 w 238"/>
              <a:gd name="T17" fmla="*/ 48 h 266"/>
              <a:gd name="T18" fmla="*/ 160 w 238"/>
              <a:gd name="T19" fmla="*/ 70 h 266"/>
              <a:gd name="T20" fmla="*/ 134 w 238"/>
              <a:gd name="T21" fmla="*/ 89 h 266"/>
              <a:gd name="T22" fmla="*/ 118 w 238"/>
              <a:gd name="T23" fmla="*/ 147 h 266"/>
              <a:gd name="T24" fmla="*/ 112 w 238"/>
              <a:gd name="T25" fmla="*/ 173 h 266"/>
              <a:gd name="T26" fmla="*/ 104 w 238"/>
              <a:gd name="T27" fmla="*/ 206 h 266"/>
              <a:gd name="T28" fmla="*/ 104 w 238"/>
              <a:gd name="T29" fmla="*/ 150 h 266"/>
              <a:gd name="T30" fmla="*/ 117 w 238"/>
              <a:gd name="T31" fmla="*/ 107 h 266"/>
              <a:gd name="T32" fmla="*/ 31 w 238"/>
              <a:gd name="T33" fmla="*/ 125 h 266"/>
              <a:gd name="T34" fmla="*/ 20 w 238"/>
              <a:gd name="T35" fmla="*/ 115 h 266"/>
              <a:gd name="T36" fmla="*/ 46 w 238"/>
              <a:gd name="T37" fmla="*/ 114 h 266"/>
              <a:gd name="T38" fmla="*/ 54 w 238"/>
              <a:gd name="T39" fmla="*/ 119 h 266"/>
              <a:gd name="T40" fmla="*/ 55 w 238"/>
              <a:gd name="T41" fmla="*/ 151 h 266"/>
              <a:gd name="T42" fmla="*/ 66 w 238"/>
              <a:gd name="T43" fmla="*/ 166 h 266"/>
              <a:gd name="T44" fmla="*/ 67 w 238"/>
              <a:gd name="T45" fmla="*/ 125 h 266"/>
              <a:gd name="T46" fmla="*/ 66 w 238"/>
              <a:gd name="T47" fmla="*/ 166 h 266"/>
              <a:gd name="T48" fmla="*/ 91 w 238"/>
              <a:gd name="T49" fmla="*/ 132 h 266"/>
              <a:gd name="T50" fmla="*/ 81 w 238"/>
              <a:gd name="T51" fmla="*/ 130 h 266"/>
              <a:gd name="T52" fmla="*/ 88 w 238"/>
              <a:gd name="T53" fmla="*/ 202 h 266"/>
              <a:gd name="T54" fmla="*/ 82 w 238"/>
              <a:gd name="T55" fmla="*/ 199 h 266"/>
              <a:gd name="T56" fmla="*/ 90 w 238"/>
              <a:gd name="T57" fmla="*/ 163 h 266"/>
              <a:gd name="T58" fmla="*/ 90 w 238"/>
              <a:gd name="T59" fmla="*/ 201 h 266"/>
              <a:gd name="T60" fmla="*/ 93 w 238"/>
              <a:gd name="T61" fmla="*/ 224 h 266"/>
              <a:gd name="T62" fmla="*/ 99 w 238"/>
              <a:gd name="T63" fmla="*/ 228 h 266"/>
              <a:gd name="T64" fmla="*/ 106 w 238"/>
              <a:gd name="T65" fmla="*/ 245 h 266"/>
              <a:gd name="T66" fmla="*/ 108 w 238"/>
              <a:gd name="T67" fmla="*/ 231 h 266"/>
              <a:gd name="T68" fmla="*/ 105 w 238"/>
              <a:gd name="T69" fmla="*/ 218 h 266"/>
              <a:gd name="T70" fmla="*/ 113 w 238"/>
              <a:gd name="T71" fmla="*/ 183 h 266"/>
              <a:gd name="T72" fmla="*/ 116 w 238"/>
              <a:gd name="T73" fmla="*/ 171 h 266"/>
              <a:gd name="T74" fmla="*/ 145 w 238"/>
              <a:gd name="T75" fmla="*/ 91 h 266"/>
              <a:gd name="T76" fmla="*/ 160 w 238"/>
              <a:gd name="T77" fmla="*/ 71 h 266"/>
              <a:gd name="T78" fmla="*/ 106 w 238"/>
              <a:gd name="T79" fmla="*/ 245 h 266"/>
              <a:gd name="T80" fmla="*/ 147 w 238"/>
              <a:gd name="T81" fmla="*/ 115 h 266"/>
              <a:gd name="T82" fmla="*/ 162 w 238"/>
              <a:gd name="T83" fmla="*/ 97 h 266"/>
              <a:gd name="T84" fmla="*/ 167 w 238"/>
              <a:gd name="T85" fmla="*/ 78 h 266"/>
              <a:gd name="T86" fmla="*/ 185 w 238"/>
              <a:gd name="T87" fmla="*/ 61 h 266"/>
              <a:gd name="T88" fmla="*/ 188 w 238"/>
              <a:gd name="T89" fmla="*/ 52 h 266"/>
              <a:gd name="T90" fmla="*/ 188 w 238"/>
              <a:gd name="T91" fmla="*/ 52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38" h="266">
                <a:moveTo>
                  <a:pt x="228" y="0"/>
                </a:moveTo>
                <a:cubicBezTo>
                  <a:pt x="223" y="5"/>
                  <a:pt x="220" y="11"/>
                  <a:pt x="215" y="15"/>
                </a:cubicBezTo>
                <a:cubicBezTo>
                  <a:pt x="170" y="46"/>
                  <a:pt x="131" y="82"/>
                  <a:pt x="94" y="121"/>
                </a:cubicBezTo>
                <a:cubicBezTo>
                  <a:pt x="66" y="114"/>
                  <a:pt x="42" y="97"/>
                  <a:pt x="9" y="93"/>
                </a:cubicBezTo>
                <a:cubicBezTo>
                  <a:pt x="6" y="96"/>
                  <a:pt x="2" y="98"/>
                  <a:pt x="0" y="102"/>
                </a:cubicBezTo>
                <a:cubicBezTo>
                  <a:pt x="2" y="104"/>
                  <a:pt x="2" y="110"/>
                  <a:pt x="3" y="113"/>
                </a:cubicBezTo>
                <a:cubicBezTo>
                  <a:pt x="28" y="134"/>
                  <a:pt x="53" y="156"/>
                  <a:pt x="66" y="189"/>
                </a:cubicBezTo>
                <a:cubicBezTo>
                  <a:pt x="68" y="191"/>
                  <a:pt x="72" y="192"/>
                  <a:pt x="73" y="196"/>
                </a:cubicBezTo>
                <a:cubicBezTo>
                  <a:pt x="77" y="207"/>
                  <a:pt x="83" y="218"/>
                  <a:pt x="89" y="230"/>
                </a:cubicBezTo>
                <a:cubicBezTo>
                  <a:pt x="94" y="243"/>
                  <a:pt x="97" y="257"/>
                  <a:pt x="105" y="266"/>
                </a:cubicBezTo>
                <a:cubicBezTo>
                  <a:pt x="108" y="264"/>
                  <a:pt x="109" y="258"/>
                  <a:pt x="114" y="258"/>
                </a:cubicBezTo>
                <a:cubicBezTo>
                  <a:pt x="113" y="250"/>
                  <a:pt x="117" y="247"/>
                  <a:pt x="115" y="240"/>
                </a:cubicBezTo>
                <a:cubicBezTo>
                  <a:pt x="141" y="152"/>
                  <a:pt x="176" y="73"/>
                  <a:pt x="229" y="12"/>
                </a:cubicBezTo>
                <a:cubicBezTo>
                  <a:pt x="231" y="9"/>
                  <a:pt x="238" y="10"/>
                  <a:pt x="238" y="4"/>
                </a:cubicBezTo>
                <a:cubicBezTo>
                  <a:pt x="237" y="0"/>
                  <a:pt x="232" y="1"/>
                  <a:pt x="228" y="0"/>
                </a:cubicBezTo>
                <a:close/>
                <a:moveTo>
                  <a:pt x="183" y="48"/>
                </a:moveTo>
                <a:cubicBezTo>
                  <a:pt x="186" y="51"/>
                  <a:pt x="180" y="58"/>
                  <a:pt x="176" y="54"/>
                </a:cubicBezTo>
                <a:cubicBezTo>
                  <a:pt x="179" y="53"/>
                  <a:pt x="180" y="50"/>
                  <a:pt x="183" y="48"/>
                </a:cubicBezTo>
                <a:close/>
                <a:moveTo>
                  <a:pt x="169" y="59"/>
                </a:moveTo>
                <a:cubicBezTo>
                  <a:pt x="177" y="63"/>
                  <a:pt x="164" y="69"/>
                  <a:pt x="160" y="70"/>
                </a:cubicBezTo>
                <a:cubicBezTo>
                  <a:pt x="160" y="64"/>
                  <a:pt x="166" y="63"/>
                  <a:pt x="169" y="59"/>
                </a:cubicBezTo>
                <a:close/>
                <a:moveTo>
                  <a:pt x="134" y="89"/>
                </a:moveTo>
                <a:cubicBezTo>
                  <a:pt x="138" y="98"/>
                  <a:pt x="127" y="109"/>
                  <a:pt x="128" y="122"/>
                </a:cubicBezTo>
                <a:cubicBezTo>
                  <a:pt x="123" y="128"/>
                  <a:pt x="123" y="140"/>
                  <a:pt x="118" y="147"/>
                </a:cubicBezTo>
                <a:cubicBezTo>
                  <a:pt x="118" y="149"/>
                  <a:pt x="118" y="151"/>
                  <a:pt x="119" y="151"/>
                </a:cubicBezTo>
                <a:cubicBezTo>
                  <a:pt x="113" y="156"/>
                  <a:pt x="116" y="175"/>
                  <a:pt x="112" y="173"/>
                </a:cubicBezTo>
                <a:cubicBezTo>
                  <a:pt x="112" y="179"/>
                  <a:pt x="112" y="178"/>
                  <a:pt x="113" y="182"/>
                </a:cubicBezTo>
                <a:cubicBezTo>
                  <a:pt x="108" y="183"/>
                  <a:pt x="108" y="198"/>
                  <a:pt x="104" y="206"/>
                </a:cubicBezTo>
                <a:cubicBezTo>
                  <a:pt x="99" y="202"/>
                  <a:pt x="100" y="209"/>
                  <a:pt x="96" y="205"/>
                </a:cubicBezTo>
                <a:cubicBezTo>
                  <a:pt x="97" y="179"/>
                  <a:pt x="102" y="169"/>
                  <a:pt x="104" y="150"/>
                </a:cubicBezTo>
                <a:cubicBezTo>
                  <a:pt x="109" y="137"/>
                  <a:pt x="112" y="122"/>
                  <a:pt x="119" y="109"/>
                </a:cubicBezTo>
                <a:cubicBezTo>
                  <a:pt x="119" y="108"/>
                  <a:pt x="117" y="108"/>
                  <a:pt x="117" y="107"/>
                </a:cubicBezTo>
                <a:cubicBezTo>
                  <a:pt x="121" y="99"/>
                  <a:pt x="131" y="97"/>
                  <a:pt x="134" y="89"/>
                </a:cubicBezTo>
                <a:close/>
                <a:moveTo>
                  <a:pt x="31" y="125"/>
                </a:moveTo>
                <a:cubicBezTo>
                  <a:pt x="35" y="122"/>
                  <a:pt x="35" y="113"/>
                  <a:pt x="30" y="111"/>
                </a:cubicBezTo>
                <a:cubicBezTo>
                  <a:pt x="24" y="110"/>
                  <a:pt x="25" y="115"/>
                  <a:pt x="20" y="115"/>
                </a:cubicBezTo>
                <a:cubicBezTo>
                  <a:pt x="18" y="112"/>
                  <a:pt x="13" y="110"/>
                  <a:pt x="12" y="106"/>
                </a:cubicBezTo>
                <a:cubicBezTo>
                  <a:pt x="27" y="105"/>
                  <a:pt x="34" y="112"/>
                  <a:pt x="46" y="114"/>
                </a:cubicBezTo>
                <a:cubicBezTo>
                  <a:pt x="47" y="124"/>
                  <a:pt x="39" y="135"/>
                  <a:pt x="48" y="140"/>
                </a:cubicBezTo>
                <a:cubicBezTo>
                  <a:pt x="52" y="133"/>
                  <a:pt x="50" y="124"/>
                  <a:pt x="54" y="119"/>
                </a:cubicBezTo>
                <a:cubicBezTo>
                  <a:pt x="57" y="118"/>
                  <a:pt x="58" y="120"/>
                  <a:pt x="60" y="120"/>
                </a:cubicBezTo>
                <a:cubicBezTo>
                  <a:pt x="57" y="133"/>
                  <a:pt x="57" y="137"/>
                  <a:pt x="55" y="151"/>
                </a:cubicBezTo>
                <a:cubicBezTo>
                  <a:pt x="44" y="145"/>
                  <a:pt x="39" y="133"/>
                  <a:pt x="31" y="125"/>
                </a:cubicBezTo>
                <a:close/>
                <a:moveTo>
                  <a:pt x="66" y="166"/>
                </a:moveTo>
                <a:cubicBezTo>
                  <a:pt x="61" y="164"/>
                  <a:pt x="62" y="157"/>
                  <a:pt x="59" y="155"/>
                </a:cubicBezTo>
                <a:cubicBezTo>
                  <a:pt x="65" y="148"/>
                  <a:pt x="62" y="133"/>
                  <a:pt x="67" y="125"/>
                </a:cubicBezTo>
                <a:cubicBezTo>
                  <a:pt x="69" y="123"/>
                  <a:pt x="74" y="124"/>
                  <a:pt x="75" y="126"/>
                </a:cubicBezTo>
                <a:cubicBezTo>
                  <a:pt x="72" y="141"/>
                  <a:pt x="69" y="152"/>
                  <a:pt x="66" y="166"/>
                </a:cubicBezTo>
                <a:close/>
                <a:moveTo>
                  <a:pt x="81" y="130"/>
                </a:moveTo>
                <a:cubicBezTo>
                  <a:pt x="84" y="128"/>
                  <a:pt x="89" y="131"/>
                  <a:pt x="91" y="132"/>
                </a:cubicBezTo>
                <a:cubicBezTo>
                  <a:pt x="89" y="154"/>
                  <a:pt x="80" y="171"/>
                  <a:pt x="78" y="187"/>
                </a:cubicBezTo>
                <a:cubicBezTo>
                  <a:pt x="63" y="175"/>
                  <a:pt x="80" y="144"/>
                  <a:pt x="81" y="130"/>
                </a:cubicBezTo>
                <a:close/>
                <a:moveTo>
                  <a:pt x="87" y="208"/>
                </a:moveTo>
                <a:cubicBezTo>
                  <a:pt x="84" y="206"/>
                  <a:pt x="89" y="206"/>
                  <a:pt x="88" y="202"/>
                </a:cubicBezTo>
                <a:cubicBezTo>
                  <a:pt x="92" y="201"/>
                  <a:pt x="89" y="209"/>
                  <a:pt x="87" y="208"/>
                </a:cubicBezTo>
                <a:close/>
                <a:moveTo>
                  <a:pt x="82" y="199"/>
                </a:moveTo>
                <a:cubicBezTo>
                  <a:pt x="79" y="186"/>
                  <a:pt x="85" y="174"/>
                  <a:pt x="87" y="163"/>
                </a:cubicBezTo>
                <a:cubicBezTo>
                  <a:pt x="88" y="163"/>
                  <a:pt x="89" y="163"/>
                  <a:pt x="90" y="163"/>
                </a:cubicBezTo>
                <a:cubicBezTo>
                  <a:pt x="95" y="151"/>
                  <a:pt x="95" y="134"/>
                  <a:pt x="106" y="128"/>
                </a:cubicBezTo>
                <a:cubicBezTo>
                  <a:pt x="97" y="152"/>
                  <a:pt x="98" y="175"/>
                  <a:pt x="90" y="201"/>
                </a:cubicBezTo>
                <a:cubicBezTo>
                  <a:pt x="86" y="200"/>
                  <a:pt x="88" y="197"/>
                  <a:pt x="82" y="199"/>
                </a:cubicBezTo>
                <a:close/>
                <a:moveTo>
                  <a:pt x="93" y="224"/>
                </a:moveTo>
                <a:cubicBezTo>
                  <a:pt x="95" y="219"/>
                  <a:pt x="100" y="217"/>
                  <a:pt x="100" y="210"/>
                </a:cubicBezTo>
                <a:cubicBezTo>
                  <a:pt x="105" y="215"/>
                  <a:pt x="97" y="222"/>
                  <a:pt x="99" y="228"/>
                </a:cubicBezTo>
                <a:cubicBezTo>
                  <a:pt x="96" y="232"/>
                  <a:pt x="95" y="225"/>
                  <a:pt x="93" y="224"/>
                </a:cubicBezTo>
                <a:close/>
                <a:moveTo>
                  <a:pt x="106" y="245"/>
                </a:moveTo>
                <a:cubicBezTo>
                  <a:pt x="104" y="245"/>
                  <a:pt x="104" y="242"/>
                  <a:pt x="101" y="242"/>
                </a:cubicBezTo>
                <a:cubicBezTo>
                  <a:pt x="102" y="237"/>
                  <a:pt x="107" y="236"/>
                  <a:pt x="108" y="231"/>
                </a:cubicBezTo>
                <a:cubicBezTo>
                  <a:pt x="104" y="231"/>
                  <a:pt x="105" y="227"/>
                  <a:pt x="103" y="225"/>
                </a:cubicBezTo>
                <a:cubicBezTo>
                  <a:pt x="104" y="223"/>
                  <a:pt x="104" y="220"/>
                  <a:pt x="105" y="218"/>
                </a:cubicBezTo>
                <a:cubicBezTo>
                  <a:pt x="105" y="216"/>
                  <a:pt x="107" y="217"/>
                  <a:pt x="108" y="215"/>
                </a:cubicBezTo>
                <a:cubicBezTo>
                  <a:pt x="113" y="205"/>
                  <a:pt x="110" y="194"/>
                  <a:pt x="113" y="183"/>
                </a:cubicBezTo>
                <a:cubicBezTo>
                  <a:pt x="113" y="182"/>
                  <a:pt x="116" y="183"/>
                  <a:pt x="116" y="182"/>
                </a:cubicBezTo>
                <a:cubicBezTo>
                  <a:pt x="118" y="179"/>
                  <a:pt x="115" y="175"/>
                  <a:pt x="116" y="171"/>
                </a:cubicBezTo>
                <a:cubicBezTo>
                  <a:pt x="118" y="160"/>
                  <a:pt x="124" y="146"/>
                  <a:pt x="129" y="134"/>
                </a:cubicBezTo>
                <a:cubicBezTo>
                  <a:pt x="135" y="121"/>
                  <a:pt x="135" y="103"/>
                  <a:pt x="145" y="91"/>
                </a:cubicBezTo>
                <a:cubicBezTo>
                  <a:pt x="144" y="86"/>
                  <a:pt x="145" y="86"/>
                  <a:pt x="143" y="82"/>
                </a:cubicBezTo>
                <a:cubicBezTo>
                  <a:pt x="147" y="77"/>
                  <a:pt x="152" y="73"/>
                  <a:pt x="160" y="71"/>
                </a:cubicBezTo>
                <a:cubicBezTo>
                  <a:pt x="157" y="96"/>
                  <a:pt x="132" y="120"/>
                  <a:pt x="142" y="146"/>
                </a:cubicBezTo>
                <a:cubicBezTo>
                  <a:pt x="129" y="179"/>
                  <a:pt x="115" y="212"/>
                  <a:pt x="106" y="245"/>
                </a:cubicBezTo>
                <a:close/>
                <a:moveTo>
                  <a:pt x="146" y="136"/>
                </a:moveTo>
                <a:cubicBezTo>
                  <a:pt x="136" y="132"/>
                  <a:pt x="150" y="123"/>
                  <a:pt x="147" y="115"/>
                </a:cubicBezTo>
                <a:cubicBezTo>
                  <a:pt x="150" y="113"/>
                  <a:pt x="152" y="106"/>
                  <a:pt x="151" y="102"/>
                </a:cubicBezTo>
                <a:cubicBezTo>
                  <a:pt x="156" y="101"/>
                  <a:pt x="156" y="95"/>
                  <a:pt x="162" y="97"/>
                </a:cubicBezTo>
                <a:cubicBezTo>
                  <a:pt x="164" y="93"/>
                  <a:pt x="160" y="83"/>
                  <a:pt x="169" y="82"/>
                </a:cubicBezTo>
                <a:cubicBezTo>
                  <a:pt x="169" y="79"/>
                  <a:pt x="169" y="78"/>
                  <a:pt x="167" y="78"/>
                </a:cubicBezTo>
                <a:cubicBezTo>
                  <a:pt x="172" y="73"/>
                  <a:pt x="176" y="67"/>
                  <a:pt x="178" y="58"/>
                </a:cubicBezTo>
                <a:cubicBezTo>
                  <a:pt x="181" y="58"/>
                  <a:pt x="181" y="62"/>
                  <a:pt x="185" y="61"/>
                </a:cubicBezTo>
                <a:cubicBezTo>
                  <a:pt x="173" y="87"/>
                  <a:pt x="156" y="111"/>
                  <a:pt x="146" y="136"/>
                </a:cubicBezTo>
                <a:close/>
                <a:moveTo>
                  <a:pt x="188" y="52"/>
                </a:moveTo>
                <a:cubicBezTo>
                  <a:pt x="191" y="47"/>
                  <a:pt x="192" y="41"/>
                  <a:pt x="195" y="37"/>
                </a:cubicBezTo>
                <a:cubicBezTo>
                  <a:pt x="200" y="41"/>
                  <a:pt x="192" y="50"/>
                  <a:pt x="188" y="52"/>
                </a:cubicBezTo>
                <a:close/>
              </a:path>
            </a:pathLst>
          </a:custGeom>
          <a:solidFill>
            <a:srgbClr val="FED940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Text Placeholder 32">
            <a:extLst>
              <a:ext uri="{FF2B5EF4-FFF2-40B4-BE49-F238E27FC236}">
                <a16:creationId xmlns="" xmlns:a16="http://schemas.microsoft.com/office/drawing/2014/main" id="{CF14880F-F8FB-4A4C-850C-55D30A66BEC7}"/>
              </a:ext>
            </a:extLst>
          </p:cNvPr>
          <p:cNvSpPr txBox="1">
            <a:spLocks/>
          </p:cNvSpPr>
          <p:nvPr/>
        </p:nvSpPr>
        <p:spPr>
          <a:xfrm>
            <a:off x="1764158" y="2923423"/>
            <a:ext cx="2020956" cy="5816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请替换文字内容，修改文字内容，也可以直接复制你的内容到此。请替换文字内容，修改文字</a:t>
            </a:r>
            <a:endParaRPr lang="en-US" altLang="zh-CN" sz="1050" dirty="0">
              <a:solidFill>
                <a:schemeClr val="bg1">
                  <a:lumMod val="50000"/>
                </a:schemeClr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7" name="Text Placeholder 33">
            <a:extLst>
              <a:ext uri="{FF2B5EF4-FFF2-40B4-BE49-F238E27FC236}">
                <a16:creationId xmlns="" xmlns:a16="http://schemas.microsoft.com/office/drawing/2014/main" id="{0562D026-AC88-4B89-B9EF-3ED0C1F089B0}"/>
              </a:ext>
            </a:extLst>
          </p:cNvPr>
          <p:cNvSpPr txBox="1">
            <a:spLocks/>
          </p:cNvSpPr>
          <p:nvPr/>
        </p:nvSpPr>
        <p:spPr>
          <a:xfrm>
            <a:off x="1922291" y="2570480"/>
            <a:ext cx="1704690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zh-CN" altLang="en-US" sz="1600" b="1" dirty="0">
                <a:latin typeface="+mn-lt"/>
                <a:cs typeface="+mn-ea"/>
                <a:sym typeface="+mn-lt"/>
              </a:rPr>
              <a:t>替换文字内容</a:t>
            </a:r>
            <a:endParaRPr lang="en-AU" sz="1600" b="1" dirty="0">
              <a:latin typeface="+mn-lt"/>
              <a:cs typeface="+mn-ea"/>
              <a:sym typeface="+mn-lt"/>
            </a:endParaRPr>
          </a:p>
        </p:txBody>
      </p:sp>
      <p:sp>
        <p:nvSpPr>
          <p:cNvPr id="8" name="Freeform 21">
            <a:extLst>
              <a:ext uri="{FF2B5EF4-FFF2-40B4-BE49-F238E27FC236}">
                <a16:creationId xmlns="" xmlns:a16="http://schemas.microsoft.com/office/drawing/2014/main" id="{89114593-906C-4744-AEF8-C4C7EFBCFABC}"/>
              </a:ext>
            </a:extLst>
          </p:cNvPr>
          <p:cNvSpPr>
            <a:spLocks noEditPoints="1"/>
          </p:cNvSpPr>
          <p:nvPr/>
        </p:nvSpPr>
        <p:spPr bwMode="auto">
          <a:xfrm>
            <a:off x="2554530" y="3844620"/>
            <a:ext cx="440212" cy="492153"/>
          </a:xfrm>
          <a:custGeom>
            <a:avLst/>
            <a:gdLst>
              <a:gd name="T0" fmla="*/ 215 w 238"/>
              <a:gd name="T1" fmla="*/ 15 h 266"/>
              <a:gd name="T2" fmla="*/ 9 w 238"/>
              <a:gd name="T3" fmla="*/ 93 h 266"/>
              <a:gd name="T4" fmla="*/ 3 w 238"/>
              <a:gd name="T5" fmla="*/ 113 h 266"/>
              <a:gd name="T6" fmla="*/ 73 w 238"/>
              <a:gd name="T7" fmla="*/ 196 h 266"/>
              <a:gd name="T8" fmla="*/ 105 w 238"/>
              <a:gd name="T9" fmla="*/ 266 h 266"/>
              <a:gd name="T10" fmla="*/ 115 w 238"/>
              <a:gd name="T11" fmla="*/ 240 h 266"/>
              <a:gd name="T12" fmla="*/ 238 w 238"/>
              <a:gd name="T13" fmla="*/ 4 h 266"/>
              <a:gd name="T14" fmla="*/ 183 w 238"/>
              <a:gd name="T15" fmla="*/ 48 h 266"/>
              <a:gd name="T16" fmla="*/ 183 w 238"/>
              <a:gd name="T17" fmla="*/ 48 h 266"/>
              <a:gd name="T18" fmla="*/ 160 w 238"/>
              <a:gd name="T19" fmla="*/ 70 h 266"/>
              <a:gd name="T20" fmla="*/ 134 w 238"/>
              <a:gd name="T21" fmla="*/ 89 h 266"/>
              <a:gd name="T22" fmla="*/ 118 w 238"/>
              <a:gd name="T23" fmla="*/ 147 h 266"/>
              <a:gd name="T24" fmla="*/ 112 w 238"/>
              <a:gd name="T25" fmla="*/ 173 h 266"/>
              <a:gd name="T26" fmla="*/ 104 w 238"/>
              <a:gd name="T27" fmla="*/ 206 h 266"/>
              <a:gd name="T28" fmla="*/ 104 w 238"/>
              <a:gd name="T29" fmla="*/ 150 h 266"/>
              <a:gd name="T30" fmla="*/ 117 w 238"/>
              <a:gd name="T31" fmla="*/ 107 h 266"/>
              <a:gd name="T32" fmla="*/ 31 w 238"/>
              <a:gd name="T33" fmla="*/ 125 h 266"/>
              <a:gd name="T34" fmla="*/ 20 w 238"/>
              <a:gd name="T35" fmla="*/ 115 h 266"/>
              <a:gd name="T36" fmla="*/ 46 w 238"/>
              <a:gd name="T37" fmla="*/ 114 h 266"/>
              <a:gd name="T38" fmla="*/ 54 w 238"/>
              <a:gd name="T39" fmla="*/ 119 h 266"/>
              <a:gd name="T40" fmla="*/ 55 w 238"/>
              <a:gd name="T41" fmla="*/ 151 h 266"/>
              <a:gd name="T42" fmla="*/ 66 w 238"/>
              <a:gd name="T43" fmla="*/ 166 h 266"/>
              <a:gd name="T44" fmla="*/ 67 w 238"/>
              <a:gd name="T45" fmla="*/ 125 h 266"/>
              <a:gd name="T46" fmla="*/ 66 w 238"/>
              <a:gd name="T47" fmla="*/ 166 h 266"/>
              <a:gd name="T48" fmla="*/ 91 w 238"/>
              <a:gd name="T49" fmla="*/ 132 h 266"/>
              <a:gd name="T50" fmla="*/ 81 w 238"/>
              <a:gd name="T51" fmla="*/ 130 h 266"/>
              <a:gd name="T52" fmla="*/ 88 w 238"/>
              <a:gd name="T53" fmla="*/ 202 h 266"/>
              <a:gd name="T54" fmla="*/ 82 w 238"/>
              <a:gd name="T55" fmla="*/ 199 h 266"/>
              <a:gd name="T56" fmla="*/ 90 w 238"/>
              <a:gd name="T57" fmla="*/ 163 h 266"/>
              <a:gd name="T58" fmla="*/ 90 w 238"/>
              <a:gd name="T59" fmla="*/ 201 h 266"/>
              <a:gd name="T60" fmla="*/ 93 w 238"/>
              <a:gd name="T61" fmla="*/ 224 h 266"/>
              <a:gd name="T62" fmla="*/ 99 w 238"/>
              <a:gd name="T63" fmla="*/ 228 h 266"/>
              <a:gd name="T64" fmla="*/ 106 w 238"/>
              <a:gd name="T65" fmla="*/ 245 h 266"/>
              <a:gd name="T66" fmla="*/ 108 w 238"/>
              <a:gd name="T67" fmla="*/ 231 h 266"/>
              <a:gd name="T68" fmla="*/ 105 w 238"/>
              <a:gd name="T69" fmla="*/ 218 h 266"/>
              <a:gd name="T70" fmla="*/ 113 w 238"/>
              <a:gd name="T71" fmla="*/ 183 h 266"/>
              <a:gd name="T72" fmla="*/ 116 w 238"/>
              <a:gd name="T73" fmla="*/ 171 h 266"/>
              <a:gd name="T74" fmla="*/ 145 w 238"/>
              <a:gd name="T75" fmla="*/ 91 h 266"/>
              <a:gd name="T76" fmla="*/ 160 w 238"/>
              <a:gd name="T77" fmla="*/ 71 h 266"/>
              <a:gd name="T78" fmla="*/ 106 w 238"/>
              <a:gd name="T79" fmla="*/ 245 h 266"/>
              <a:gd name="T80" fmla="*/ 147 w 238"/>
              <a:gd name="T81" fmla="*/ 115 h 266"/>
              <a:gd name="T82" fmla="*/ 162 w 238"/>
              <a:gd name="T83" fmla="*/ 97 h 266"/>
              <a:gd name="T84" fmla="*/ 167 w 238"/>
              <a:gd name="T85" fmla="*/ 78 h 266"/>
              <a:gd name="T86" fmla="*/ 185 w 238"/>
              <a:gd name="T87" fmla="*/ 61 h 266"/>
              <a:gd name="T88" fmla="*/ 188 w 238"/>
              <a:gd name="T89" fmla="*/ 52 h 266"/>
              <a:gd name="T90" fmla="*/ 188 w 238"/>
              <a:gd name="T91" fmla="*/ 52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38" h="266">
                <a:moveTo>
                  <a:pt x="228" y="0"/>
                </a:moveTo>
                <a:cubicBezTo>
                  <a:pt x="223" y="5"/>
                  <a:pt x="220" y="11"/>
                  <a:pt x="215" y="15"/>
                </a:cubicBezTo>
                <a:cubicBezTo>
                  <a:pt x="170" y="46"/>
                  <a:pt x="131" y="82"/>
                  <a:pt x="94" y="121"/>
                </a:cubicBezTo>
                <a:cubicBezTo>
                  <a:pt x="66" y="114"/>
                  <a:pt x="42" y="97"/>
                  <a:pt x="9" y="93"/>
                </a:cubicBezTo>
                <a:cubicBezTo>
                  <a:pt x="6" y="96"/>
                  <a:pt x="2" y="98"/>
                  <a:pt x="0" y="102"/>
                </a:cubicBezTo>
                <a:cubicBezTo>
                  <a:pt x="2" y="104"/>
                  <a:pt x="2" y="110"/>
                  <a:pt x="3" y="113"/>
                </a:cubicBezTo>
                <a:cubicBezTo>
                  <a:pt x="28" y="134"/>
                  <a:pt x="53" y="156"/>
                  <a:pt x="66" y="189"/>
                </a:cubicBezTo>
                <a:cubicBezTo>
                  <a:pt x="68" y="191"/>
                  <a:pt x="72" y="192"/>
                  <a:pt x="73" y="196"/>
                </a:cubicBezTo>
                <a:cubicBezTo>
                  <a:pt x="77" y="207"/>
                  <a:pt x="83" y="218"/>
                  <a:pt x="89" y="230"/>
                </a:cubicBezTo>
                <a:cubicBezTo>
                  <a:pt x="94" y="243"/>
                  <a:pt x="97" y="257"/>
                  <a:pt x="105" y="266"/>
                </a:cubicBezTo>
                <a:cubicBezTo>
                  <a:pt x="108" y="264"/>
                  <a:pt x="109" y="258"/>
                  <a:pt x="114" y="258"/>
                </a:cubicBezTo>
                <a:cubicBezTo>
                  <a:pt x="113" y="250"/>
                  <a:pt x="117" y="247"/>
                  <a:pt x="115" y="240"/>
                </a:cubicBezTo>
                <a:cubicBezTo>
                  <a:pt x="141" y="152"/>
                  <a:pt x="176" y="73"/>
                  <a:pt x="229" y="12"/>
                </a:cubicBezTo>
                <a:cubicBezTo>
                  <a:pt x="231" y="9"/>
                  <a:pt x="238" y="10"/>
                  <a:pt x="238" y="4"/>
                </a:cubicBezTo>
                <a:cubicBezTo>
                  <a:pt x="237" y="0"/>
                  <a:pt x="232" y="1"/>
                  <a:pt x="228" y="0"/>
                </a:cubicBezTo>
                <a:close/>
                <a:moveTo>
                  <a:pt x="183" y="48"/>
                </a:moveTo>
                <a:cubicBezTo>
                  <a:pt x="186" y="51"/>
                  <a:pt x="180" y="58"/>
                  <a:pt x="176" y="54"/>
                </a:cubicBezTo>
                <a:cubicBezTo>
                  <a:pt x="179" y="53"/>
                  <a:pt x="180" y="50"/>
                  <a:pt x="183" y="48"/>
                </a:cubicBezTo>
                <a:close/>
                <a:moveTo>
                  <a:pt x="169" y="59"/>
                </a:moveTo>
                <a:cubicBezTo>
                  <a:pt x="177" y="63"/>
                  <a:pt x="164" y="69"/>
                  <a:pt x="160" y="70"/>
                </a:cubicBezTo>
                <a:cubicBezTo>
                  <a:pt x="160" y="64"/>
                  <a:pt x="166" y="63"/>
                  <a:pt x="169" y="59"/>
                </a:cubicBezTo>
                <a:close/>
                <a:moveTo>
                  <a:pt x="134" y="89"/>
                </a:moveTo>
                <a:cubicBezTo>
                  <a:pt x="138" y="98"/>
                  <a:pt x="127" y="109"/>
                  <a:pt x="128" y="122"/>
                </a:cubicBezTo>
                <a:cubicBezTo>
                  <a:pt x="123" y="128"/>
                  <a:pt x="123" y="140"/>
                  <a:pt x="118" y="147"/>
                </a:cubicBezTo>
                <a:cubicBezTo>
                  <a:pt x="118" y="149"/>
                  <a:pt x="118" y="151"/>
                  <a:pt x="119" y="151"/>
                </a:cubicBezTo>
                <a:cubicBezTo>
                  <a:pt x="113" y="156"/>
                  <a:pt x="116" y="175"/>
                  <a:pt x="112" y="173"/>
                </a:cubicBezTo>
                <a:cubicBezTo>
                  <a:pt x="112" y="179"/>
                  <a:pt x="112" y="178"/>
                  <a:pt x="113" y="182"/>
                </a:cubicBezTo>
                <a:cubicBezTo>
                  <a:pt x="108" y="183"/>
                  <a:pt x="108" y="198"/>
                  <a:pt x="104" y="206"/>
                </a:cubicBezTo>
                <a:cubicBezTo>
                  <a:pt x="99" y="202"/>
                  <a:pt x="100" y="209"/>
                  <a:pt x="96" y="205"/>
                </a:cubicBezTo>
                <a:cubicBezTo>
                  <a:pt x="97" y="179"/>
                  <a:pt x="102" y="169"/>
                  <a:pt x="104" y="150"/>
                </a:cubicBezTo>
                <a:cubicBezTo>
                  <a:pt x="109" y="137"/>
                  <a:pt x="112" y="122"/>
                  <a:pt x="119" y="109"/>
                </a:cubicBezTo>
                <a:cubicBezTo>
                  <a:pt x="119" y="108"/>
                  <a:pt x="117" y="108"/>
                  <a:pt x="117" y="107"/>
                </a:cubicBezTo>
                <a:cubicBezTo>
                  <a:pt x="121" y="99"/>
                  <a:pt x="131" y="97"/>
                  <a:pt x="134" y="89"/>
                </a:cubicBezTo>
                <a:close/>
                <a:moveTo>
                  <a:pt x="31" y="125"/>
                </a:moveTo>
                <a:cubicBezTo>
                  <a:pt x="35" y="122"/>
                  <a:pt x="35" y="113"/>
                  <a:pt x="30" y="111"/>
                </a:cubicBezTo>
                <a:cubicBezTo>
                  <a:pt x="24" y="110"/>
                  <a:pt x="25" y="115"/>
                  <a:pt x="20" y="115"/>
                </a:cubicBezTo>
                <a:cubicBezTo>
                  <a:pt x="18" y="112"/>
                  <a:pt x="13" y="110"/>
                  <a:pt x="12" y="106"/>
                </a:cubicBezTo>
                <a:cubicBezTo>
                  <a:pt x="27" y="105"/>
                  <a:pt x="34" y="112"/>
                  <a:pt x="46" y="114"/>
                </a:cubicBezTo>
                <a:cubicBezTo>
                  <a:pt x="47" y="124"/>
                  <a:pt x="39" y="135"/>
                  <a:pt x="48" y="140"/>
                </a:cubicBezTo>
                <a:cubicBezTo>
                  <a:pt x="52" y="133"/>
                  <a:pt x="50" y="124"/>
                  <a:pt x="54" y="119"/>
                </a:cubicBezTo>
                <a:cubicBezTo>
                  <a:pt x="57" y="118"/>
                  <a:pt x="58" y="120"/>
                  <a:pt x="60" y="120"/>
                </a:cubicBezTo>
                <a:cubicBezTo>
                  <a:pt x="57" y="133"/>
                  <a:pt x="57" y="137"/>
                  <a:pt x="55" y="151"/>
                </a:cubicBezTo>
                <a:cubicBezTo>
                  <a:pt x="44" y="145"/>
                  <a:pt x="39" y="133"/>
                  <a:pt x="31" y="125"/>
                </a:cubicBezTo>
                <a:close/>
                <a:moveTo>
                  <a:pt x="66" y="166"/>
                </a:moveTo>
                <a:cubicBezTo>
                  <a:pt x="61" y="164"/>
                  <a:pt x="62" y="157"/>
                  <a:pt x="59" y="155"/>
                </a:cubicBezTo>
                <a:cubicBezTo>
                  <a:pt x="65" y="148"/>
                  <a:pt x="62" y="133"/>
                  <a:pt x="67" y="125"/>
                </a:cubicBezTo>
                <a:cubicBezTo>
                  <a:pt x="69" y="123"/>
                  <a:pt x="74" y="124"/>
                  <a:pt x="75" y="126"/>
                </a:cubicBezTo>
                <a:cubicBezTo>
                  <a:pt x="72" y="141"/>
                  <a:pt x="69" y="152"/>
                  <a:pt x="66" y="166"/>
                </a:cubicBezTo>
                <a:close/>
                <a:moveTo>
                  <a:pt x="81" y="130"/>
                </a:moveTo>
                <a:cubicBezTo>
                  <a:pt x="84" y="128"/>
                  <a:pt x="89" y="131"/>
                  <a:pt x="91" y="132"/>
                </a:cubicBezTo>
                <a:cubicBezTo>
                  <a:pt x="89" y="154"/>
                  <a:pt x="80" y="171"/>
                  <a:pt x="78" y="187"/>
                </a:cubicBezTo>
                <a:cubicBezTo>
                  <a:pt x="63" y="175"/>
                  <a:pt x="80" y="144"/>
                  <a:pt x="81" y="130"/>
                </a:cubicBezTo>
                <a:close/>
                <a:moveTo>
                  <a:pt x="87" y="208"/>
                </a:moveTo>
                <a:cubicBezTo>
                  <a:pt x="84" y="206"/>
                  <a:pt x="89" y="206"/>
                  <a:pt x="88" y="202"/>
                </a:cubicBezTo>
                <a:cubicBezTo>
                  <a:pt x="92" y="201"/>
                  <a:pt x="89" y="209"/>
                  <a:pt x="87" y="208"/>
                </a:cubicBezTo>
                <a:close/>
                <a:moveTo>
                  <a:pt x="82" y="199"/>
                </a:moveTo>
                <a:cubicBezTo>
                  <a:pt x="79" y="186"/>
                  <a:pt x="85" y="174"/>
                  <a:pt x="87" y="163"/>
                </a:cubicBezTo>
                <a:cubicBezTo>
                  <a:pt x="88" y="163"/>
                  <a:pt x="89" y="163"/>
                  <a:pt x="90" y="163"/>
                </a:cubicBezTo>
                <a:cubicBezTo>
                  <a:pt x="95" y="151"/>
                  <a:pt x="95" y="134"/>
                  <a:pt x="106" y="128"/>
                </a:cubicBezTo>
                <a:cubicBezTo>
                  <a:pt x="97" y="152"/>
                  <a:pt x="98" y="175"/>
                  <a:pt x="90" y="201"/>
                </a:cubicBezTo>
                <a:cubicBezTo>
                  <a:pt x="86" y="200"/>
                  <a:pt x="88" y="197"/>
                  <a:pt x="82" y="199"/>
                </a:cubicBezTo>
                <a:close/>
                <a:moveTo>
                  <a:pt x="93" y="224"/>
                </a:moveTo>
                <a:cubicBezTo>
                  <a:pt x="95" y="219"/>
                  <a:pt x="100" y="217"/>
                  <a:pt x="100" y="210"/>
                </a:cubicBezTo>
                <a:cubicBezTo>
                  <a:pt x="105" y="215"/>
                  <a:pt x="97" y="222"/>
                  <a:pt x="99" y="228"/>
                </a:cubicBezTo>
                <a:cubicBezTo>
                  <a:pt x="96" y="232"/>
                  <a:pt x="95" y="225"/>
                  <a:pt x="93" y="224"/>
                </a:cubicBezTo>
                <a:close/>
                <a:moveTo>
                  <a:pt x="106" y="245"/>
                </a:moveTo>
                <a:cubicBezTo>
                  <a:pt x="104" y="245"/>
                  <a:pt x="104" y="242"/>
                  <a:pt x="101" y="242"/>
                </a:cubicBezTo>
                <a:cubicBezTo>
                  <a:pt x="102" y="237"/>
                  <a:pt x="107" y="236"/>
                  <a:pt x="108" y="231"/>
                </a:cubicBezTo>
                <a:cubicBezTo>
                  <a:pt x="104" y="231"/>
                  <a:pt x="105" y="227"/>
                  <a:pt x="103" y="225"/>
                </a:cubicBezTo>
                <a:cubicBezTo>
                  <a:pt x="104" y="223"/>
                  <a:pt x="104" y="220"/>
                  <a:pt x="105" y="218"/>
                </a:cubicBezTo>
                <a:cubicBezTo>
                  <a:pt x="105" y="216"/>
                  <a:pt x="107" y="217"/>
                  <a:pt x="108" y="215"/>
                </a:cubicBezTo>
                <a:cubicBezTo>
                  <a:pt x="113" y="205"/>
                  <a:pt x="110" y="194"/>
                  <a:pt x="113" y="183"/>
                </a:cubicBezTo>
                <a:cubicBezTo>
                  <a:pt x="113" y="182"/>
                  <a:pt x="116" y="183"/>
                  <a:pt x="116" y="182"/>
                </a:cubicBezTo>
                <a:cubicBezTo>
                  <a:pt x="118" y="179"/>
                  <a:pt x="115" y="175"/>
                  <a:pt x="116" y="171"/>
                </a:cubicBezTo>
                <a:cubicBezTo>
                  <a:pt x="118" y="160"/>
                  <a:pt x="124" y="146"/>
                  <a:pt x="129" y="134"/>
                </a:cubicBezTo>
                <a:cubicBezTo>
                  <a:pt x="135" y="121"/>
                  <a:pt x="135" y="103"/>
                  <a:pt x="145" y="91"/>
                </a:cubicBezTo>
                <a:cubicBezTo>
                  <a:pt x="144" y="86"/>
                  <a:pt x="145" y="86"/>
                  <a:pt x="143" y="82"/>
                </a:cubicBezTo>
                <a:cubicBezTo>
                  <a:pt x="147" y="77"/>
                  <a:pt x="152" y="73"/>
                  <a:pt x="160" y="71"/>
                </a:cubicBezTo>
                <a:cubicBezTo>
                  <a:pt x="157" y="96"/>
                  <a:pt x="132" y="120"/>
                  <a:pt x="142" y="146"/>
                </a:cubicBezTo>
                <a:cubicBezTo>
                  <a:pt x="129" y="179"/>
                  <a:pt x="115" y="212"/>
                  <a:pt x="106" y="245"/>
                </a:cubicBezTo>
                <a:close/>
                <a:moveTo>
                  <a:pt x="146" y="136"/>
                </a:moveTo>
                <a:cubicBezTo>
                  <a:pt x="136" y="132"/>
                  <a:pt x="150" y="123"/>
                  <a:pt x="147" y="115"/>
                </a:cubicBezTo>
                <a:cubicBezTo>
                  <a:pt x="150" y="113"/>
                  <a:pt x="152" y="106"/>
                  <a:pt x="151" y="102"/>
                </a:cubicBezTo>
                <a:cubicBezTo>
                  <a:pt x="156" y="101"/>
                  <a:pt x="156" y="95"/>
                  <a:pt x="162" y="97"/>
                </a:cubicBezTo>
                <a:cubicBezTo>
                  <a:pt x="164" y="93"/>
                  <a:pt x="160" y="83"/>
                  <a:pt x="169" y="82"/>
                </a:cubicBezTo>
                <a:cubicBezTo>
                  <a:pt x="169" y="79"/>
                  <a:pt x="169" y="78"/>
                  <a:pt x="167" y="78"/>
                </a:cubicBezTo>
                <a:cubicBezTo>
                  <a:pt x="172" y="73"/>
                  <a:pt x="176" y="67"/>
                  <a:pt x="178" y="58"/>
                </a:cubicBezTo>
                <a:cubicBezTo>
                  <a:pt x="181" y="58"/>
                  <a:pt x="181" y="62"/>
                  <a:pt x="185" y="61"/>
                </a:cubicBezTo>
                <a:cubicBezTo>
                  <a:pt x="173" y="87"/>
                  <a:pt x="156" y="111"/>
                  <a:pt x="146" y="136"/>
                </a:cubicBezTo>
                <a:close/>
                <a:moveTo>
                  <a:pt x="188" y="52"/>
                </a:moveTo>
                <a:cubicBezTo>
                  <a:pt x="191" y="47"/>
                  <a:pt x="192" y="41"/>
                  <a:pt x="195" y="37"/>
                </a:cubicBezTo>
                <a:cubicBezTo>
                  <a:pt x="200" y="41"/>
                  <a:pt x="192" y="50"/>
                  <a:pt x="188" y="52"/>
                </a:cubicBezTo>
                <a:close/>
              </a:path>
            </a:pathLst>
          </a:custGeom>
          <a:solidFill>
            <a:srgbClr val="FED940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Text Placeholder 32">
            <a:extLst>
              <a:ext uri="{FF2B5EF4-FFF2-40B4-BE49-F238E27FC236}">
                <a16:creationId xmlns="" xmlns:a16="http://schemas.microsoft.com/office/drawing/2014/main" id="{2F7E8B7B-00DB-4E2E-AC3C-CC0A32EB7EF4}"/>
              </a:ext>
            </a:extLst>
          </p:cNvPr>
          <p:cNvSpPr txBox="1">
            <a:spLocks/>
          </p:cNvSpPr>
          <p:nvPr/>
        </p:nvSpPr>
        <p:spPr>
          <a:xfrm>
            <a:off x="1764158" y="4950863"/>
            <a:ext cx="2020956" cy="5816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请替换文字内容，修改文字内容，也可以直接复制你的内容到此。请替换文字内容，修改文字</a:t>
            </a:r>
            <a:endParaRPr lang="en-US" altLang="zh-CN" sz="1050" dirty="0">
              <a:solidFill>
                <a:schemeClr val="bg1">
                  <a:lumMod val="50000"/>
                </a:schemeClr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0" name="Text Placeholder 33">
            <a:extLst>
              <a:ext uri="{FF2B5EF4-FFF2-40B4-BE49-F238E27FC236}">
                <a16:creationId xmlns="" xmlns:a16="http://schemas.microsoft.com/office/drawing/2014/main" id="{094941B1-3CB6-4095-B141-F7F42675B9FC}"/>
              </a:ext>
            </a:extLst>
          </p:cNvPr>
          <p:cNvSpPr txBox="1">
            <a:spLocks/>
          </p:cNvSpPr>
          <p:nvPr/>
        </p:nvSpPr>
        <p:spPr>
          <a:xfrm>
            <a:off x="1922291" y="4597920"/>
            <a:ext cx="1704690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zh-CN" altLang="en-US" sz="1600" b="1" dirty="0">
                <a:latin typeface="+mn-lt"/>
                <a:cs typeface="+mn-ea"/>
                <a:sym typeface="+mn-lt"/>
              </a:rPr>
              <a:t>替换文字内容</a:t>
            </a:r>
            <a:endParaRPr lang="en-AU" sz="1600" b="1" dirty="0">
              <a:latin typeface="+mn-lt"/>
              <a:cs typeface="+mn-ea"/>
              <a:sym typeface="+mn-lt"/>
            </a:endParaRPr>
          </a:p>
        </p:txBody>
      </p:sp>
      <p:sp>
        <p:nvSpPr>
          <p:cNvPr id="11" name="Freeform 21">
            <a:extLst>
              <a:ext uri="{FF2B5EF4-FFF2-40B4-BE49-F238E27FC236}">
                <a16:creationId xmlns="" xmlns:a16="http://schemas.microsoft.com/office/drawing/2014/main" id="{A3955DD4-303C-4CB3-872D-788E20EA0B87}"/>
              </a:ext>
            </a:extLst>
          </p:cNvPr>
          <p:cNvSpPr>
            <a:spLocks noEditPoints="1"/>
          </p:cNvSpPr>
          <p:nvPr/>
        </p:nvSpPr>
        <p:spPr bwMode="auto">
          <a:xfrm>
            <a:off x="9197258" y="1817180"/>
            <a:ext cx="440212" cy="492153"/>
          </a:xfrm>
          <a:custGeom>
            <a:avLst/>
            <a:gdLst>
              <a:gd name="T0" fmla="*/ 215 w 238"/>
              <a:gd name="T1" fmla="*/ 15 h 266"/>
              <a:gd name="T2" fmla="*/ 9 w 238"/>
              <a:gd name="T3" fmla="*/ 93 h 266"/>
              <a:gd name="T4" fmla="*/ 3 w 238"/>
              <a:gd name="T5" fmla="*/ 113 h 266"/>
              <a:gd name="T6" fmla="*/ 73 w 238"/>
              <a:gd name="T7" fmla="*/ 196 h 266"/>
              <a:gd name="T8" fmla="*/ 105 w 238"/>
              <a:gd name="T9" fmla="*/ 266 h 266"/>
              <a:gd name="T10" fmla="*/ 115 w 238"/>
              <a:gd name="T11" fmla="*/ 240 h 266"/>
              <a:gd name="T12" fmla="*/ 238 w 238"/>
              <a:gd name="T13" fmla="*/ 4 h 266"/>
              <a:gd name="T14" fmla="*/ 183 w 238"/>
              <a:gd name="T15" fmla="*/ 48 h 266"/>
              <a:gd name="T16" fmla="*/ 183 w 238"/>
              <a:gd name="T17" fmla="*/ 48 h 266"/>
              <a:gd name="T18" fmla="*/ 160 w 238"/>
              <a:gd name="T19" fmla="*/ 70 h 266"/>
              <a:gd name="T20" fmla="*/ 134 w 238"/>
              <a:gd name="T21" fmla="*/ 89 h 266"/>
              <a:gd name="T22" fmla="*/ 118 w 238"/>
              <a:gd name="T23" fmla="*/ 147 h 266"/>
              <a:gd name="T24" fmla="*/ 112 w 238"/>
              <a:gd name="T25" fmla="*/ 173 h 266"/>
              <a:gd name="T26" fmla="*/ 104 w 238"/>
              <a:gd name="T27" fmla="*/ 206 h 266"/>
              <a:gd name="T28" fmla="*/ 104 w 238"/>
              <a:gd name="T29" fmla="*/ 150 h 266"/>
              <a:gd name="T30" fmla="*/ 117 w 238"/>
              <a:gd name="T31" fmla="*/ 107 h 266"/>
              <a:gd name="T32" fmla="*/ 31 w 238"/>
              <a:gd name="T33" fmla="*/ 125 h 266"/>
              <a:gd name="T34" fmla="*/ 20 w 238"/>
              <a:gd name="T35" fmla="*/ 115 h 266"/>
              <a:gd name="T36" fmla="*/ 46 w 238"/>
              <a:gd name="T37" fmla="*/ 114 h 266"/>
              <a:gd name="T38" fmla="*/ 54 w 238"/>
              <a:gd name="T39" fmla="*/ 119 h 266"/>
              <a:gd name="T40" fmla="*/ 55 w 238"/>
              <a:gd name="T41" fmla="*/ 151 h 266"/>
              <a:gd name="T42" fmla="*/ 66 w 238"/>
              <a:gd name="T43" fmla="*/ 166 h 266"/>
              <a:gd name="T44" fmla="*/ 67 w 238"/>
              <a:gd name="T45" fmla="*/ 125 h 266"/>
              <a:gd name="T46" fmla="*/ 66 w 238"/>
              <a:gd name="T47" fmla="*/ 166 h 266"/>
              <a:gd name="T48" fmla="*/ 91 w 238"/>
              <a:gd name="T49" fmla="*/ 132 h 266"/>
              <a:gd name="T50" fmla="*/ 81 w 238"/>
              <a:gd name="T51" fmla="*/ 130 h 266"/>
              <a:gd name="T52" fmla="*/ 88 w 238"/>
              <a:gd name="T53" fmla="*/ 202 h 266"/>
              <a:gd name="T54" fmla="*/ 82 w 238"/>
              <a:gd name="T55" fmla="*/ 199 h 266"/>
              <a:gd name="T56" fmla="*/ 90 w 238"/>
              <a:gd name="T57" fmla="*/ 163 h 266"/>
              <a:gd name="T58" fmla="*/ 90 w 238"/>
              <a:gd name="T59" fmla="*/ 201 h 266"/>
              <a:gd name="T60" fmla="*/ 93 w 238"/>
              <a:gd name="T61" fmla="*/ 224 h 266"/>
              <a:gd name="T62" fmla="*/ 99 w 238"/>
              <a:gd name="T63" fmla="*/ 228 h 266"/>
              <a:gd name="T64" fmla="*/ 106 w 238"/>
              <a:gd name="T65" fmla="*/ 245 h 266"/>
              <a:gd name="T66" fmla="*/ 108 w 238"/>
              <a:gd name="T67" fmla="*/ 231 h 266"/>
              <a:gd name="T68" fmla="*/ 105 w 238"/>
              <a:gd name="T69" fmla="*/ 218 h 266"/>
              <a:gd name="T70" fmla="*/ 113 w 238"/>
              <a:gd name="T71" fmla="*/ 183 h 266"/>
              <a:gd name="T72" fmla="*/ 116 w 238"/>
              <a:gd name="T73" fmla="*/ 171 h 266"/>
              <a:gd name="T74" fmla="*/ 145 w 238"/>
              <a:gd name="T75" fmla="*/ 91 h 266"/>
              <a:gd name="T76" fmla="*/ 160 w 238"/>
              <a:gd name="T77" fmla="*/ 71 h 266"/>
              <a:gd name="T78" fmla="*/ 106 w 238"/>
              <a:gd name="T79" fmla="*/ 245 h 266"/>
              <a:gd name="T80" fmla="*/ 147 w 238"/>
              <a:gd name="T81" fmla="*/ 115 h 266"/>
              <a:gd name="T82" fmla="*/ 162 w 238"/>
              <a:gd name="T83" fmla="*/ 97 h 266"/>
              <a:gd name="T84" fmla="*/ 167 w 238"/>
              <a:gd name="T85" fmla="*/ 78 h 266"/>
              <a:gd name="T86" fmla="*/ 185 w 238"/>
              <a:gd name="T87" fmla="*/ 61 h 266"/>
              <a:gd name="T88" fmla="*/ 188 w 238"/>
              <a:gd name="T89" fmla="*/ 52 h 266"/>
              <a:gd name="T90" fmla="*/ 188 w 238"/>
              <a:gd name="T91" fmla="*/ 52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38" h="266">
                <a:moveTo>
                  <a:pt x="228" y="0"/>
                </a:moveTo>
                <a:cubicBezTo>
                  <a:pt x="223" y="5"/>
                  <a:pt x="220" y="11"/>
                  <a:pt x="215" y="15"/>
                </a:cubicBezTo>
                <a:cubicBezTo>
                  <a:pt x="170" y="46"/>
                  <a:pt x="131" y="82"/>
                  <a:pt x="94" y="121"/>
                </a:cubicBezTo>
                <a:cubicBezTo>
                  <a:pt x="66" y="114"/>
                  <a:pt x="42" y="97"/>
                  <a:pt x="9" y="93"/>
                </a:cubicBezTo>
                <a:cubicBezTo>
                  <a:pt x="6" y="96"/>
                  <a:pt x="2" y="98"/>
                  <a:pt x="0" y="102"/>
                </a:cubicBezTo>
                <a:cubicBezTo>
                  <a:pt x="2" y="104"/>
                  <a:pt x="2" y="110"/>
                  <a:pt x="3" y="113"/>
                </a:cubicBezTo>
                <a:cubicBezTo>
                  <a:pt x="28" y="134"/>
                  <a:pt x="53" y="156"/>
                  <a:pt x="66" y="189"/>
                </a:cubicBezTo>
                <a:cubicBezTo>
                  <a:pt x="68" y="191"/>
                  <a:pt x="72" y="192"/>
                  <a:pt x="73" y="196"/>
                </a:cubicBezTo>
                <a:cubicBezTo>
                  <a:pt x="77" y="207"/>
                  <a:pt x="83" y="218"/>
                  <a:pt x="89" y="230"/>
                </a:cubicBezTo>
                <a:cubicBezTo>
                  <a:pt x="94" y="243"/>
                  <a:pt x="97" y="257"/>
                  <a:pt x="105" y="266"/>
                </a:cubicBezTo>
                <a:cubicBezTo>
                  <a:pt x="108" y="264"/>
                  <a:pt x="109" y="258"/>
                  <a:pt x="114" y="258"/>
                </a:cubicBezTo>
                <a:cubicBezTo>
                  <a:pt x="113" y="250"/>
                  <a:pt x="117" y="247"/>
                  <a:pt x="115" y="240"/>
                </a:cubicBezTo>
                <a:cubicBezTo>
                  <a:pt x="141" y="152"/>
                  <a:pt x="176" y="73"/>
                  <a:pt x="229" y="12"/>
                </a:cubicBezTo>
                <a:cubicBezTo>
                  <a:pt x="231" y="9"/>
                  <a:pt x="238" y="10"/>
                  <a:pt x="238" y="4"/>
                </a:cubicBezTo>
                <a:cubicBezTo>
                  <a:pt x="237" y="0"/>
                  <a:pt x="232" y="1"/>
                  <a:pt x="228" y="0"/>
                </a:cubicBezTo>
                <a:close/>
                <a:moveTo>
                  <a:pt x="183" y="48"/>
                </a:moveTo>
                <a:cubicBezTo>
                  <a:pt x="186" y="51"/>
                  <a:pt x="180" y="58"/>
                  <a:pt x="176" y="54"/>
                </a:cubicBezTo>
                <a:cubicBezTo>
                  <a:pt x="179" y="53"/>
                  <a:pt x="180" y="50"/>
                  <a:pt x="183" y="48"/>
                </a:cubicBezTo>
                <a:close/>
                <a:moveTo>
                  <a:pt x="169" y="59"/>
                </a:moveTo>
                <a:cubicBezTo>
                  <a:pt x="177" y="63"/>
                  <a:pt x="164" y="69"/>
                  <a:pt x="160" y="70"/>
                </a:cubicBezTo>
                <a:cubicBezTo>
                  <a:pt x="160" y="64"/>
                  <a:pt x="166" y="63"/>
                  <a:pt x="169" y="59"/>
                </a:cubicBezTo>
                <a:close/>
                <a:moveTo>
                  <a:pt x="134" y="89"/>
                </a:moveTo>
                <a:cubicBezTo>
                  <a:pt x="138" y="98"/>
                  <a:pt x="127" y="109"/>
                  <a:pt x="128" y="122"/>
                </a:cubicBezTo>
                <a:cubicBezTo>
                  <a:pt x="123" y="128"/>
                  <a:pt x="123" y="140"/>
                  <a:pt x="118" y="147"/>
                </a:cubicBezTo>
                <a:cubicBezTo>
                  <a:pt x="118" y="149"/>
                  <a:pt x="118" y="151"/>
                  <a:pt x="119" y="151"/>
                </a:cubicBezTo>
                <a:cubicBezTo>
                  <a:pt x="113" y="156"/>
                  <a:pt x="116" y="175"/>
                  <a:pt x="112" y="173"/>
                </a:cubicBezTo>
                <a:cubicBezTo>
                  <a:pt x="112" y="179"/>
                  <a:pt x="112" y="178"/>
                  <a:pt x="113" y="182"/>
                </a:cubicBezTo>
                <a:cubicBezTo>
                  <a:pt x="108" y="183"/>
                  <a:pt x="108" y="198"/>
                  <a:pt x="104" y="206"/>
                </a:cubicBezTo>
                <a:cubicBezTo>
                  <a:pt x="99" y="202"/>
                  <a:pt x="100" y="209"/>
                  <a:pt x="96" y="205"/>
                </a:cubicBezTo>
                <a:cubicBezTo>
                  <a:pt x="97" y="179"/>
                  <a:pt x="102" y="169"/>
                  <a:pt x="104" y="150"/>
                </a:cubicBezTo>
                <a:cubicBezTo>
                  <a:pt x="109" y="137"/>
                  <a:pt x="112" y="122"/>
                  <a:pt x="119" y="109"/>
                </a:cubicBezTo>
                <a:cubicBezTo>
                  <a:pt x="119" y="108"/>
                  <a:pt x="117" y="108"/>
                  <a:pt x="117" y="107"/>
                </a:cubicBezTo>
                <a:cubicBezTo>
                  <a:pt x="121" y="99"/>
                  <a:pt x="131" y="97"/>
                  <a:pt x="134" y="89"/>
                </a:cubicBezTo>
                <a:close/>
                <a:moveTo>
                  <a:pt x="31" y="125"/>
                </a:moveTo>
                <a:cubicBezTo>
                  <a:pt x="35" y="122"/>
                  <a:pt x="35" y="113"/>
                  <a:pt x="30" y="111"/>
                </a:cubicBezTo>
                <a:cubicBezTo>
                  <a:pt x="24" y="110"/>
                  <a:pt x="25" y="115"/>
                  <a:pt x="20" y="115"/>
                </a:cubicBezTo>
                <a:cubicBezTo>
                  <a:pt x="18" y="112"/>
                  <a:pt x="13" y="110"/>
                  <a:pt x="12" y="106"/>
                </a:cubicBezTo>
                <a:cubicBezTo>
                  <a:pt x="27" y="105"/>
                  <a:pt x="34" y="112"/>
                  <a:pt x="46" y="114"/>
                </a:cubicBezTo>
                <a:cubicBezTo>
                  <a:pt x="47" y="124"/>
                  <a:pt x="39" y="135"/>
                  <a:pt x="48" y="140"/>
                </a:cubicBezTo>
                <a:cubicBezTo>
                  <a:pt x="52" y="133"/>
                  <a:pt x="50" y="124"/>
                  <a:pt x="54" y="119"/>
                </a:cubicBezTo>
                <a:cubicBezTo>
                  <a:pt x="57" y="118"/>
                  <a:pt x="58" y="120"/>
                  <a:pt x="60" y="120"/>
                </a:cubicBezTo>
                <a:cubicBezTo>
                  <a:pt x="57" y="133"/>
                  <a:pt x="57" y="137"/>
                  <a:pt x="55" y="151"/>
                </a:cubicBezTo>
                <a:cubicBezTo>
                  <a:pt x="44" y="145"/>
                  <a:pt x="39" y="133"/>
                  <a:pt x="31" y="125"/>
                </a:cubicBezTo>
                <a:close/>
                <a:moveTo>
                  <a:pt x="66" y="166"/>
                </a:moveTo>
                <a:cubicBezTo>
                  <a:pt x="61" y="164"/>
                  <a:pt x="62" y="157"/>
                  <a:pt x="59" y="155"/>
                </a:cubicBezTo>
                <a:cubicBezTo>
                  <a:pt x="65" y="148"/>
                  <a:pt x="62" y="133"/>
                  <a:pt x="67" y="125"/>
                </a:cubicBezTo>
                <a:cubicBezTo>
                  <a:pt x="69" y="123"/>
                  <a:pt x="74" y="124"/>
                  <a:pt x="75" y="126"/>
                </a:cubicBezTo>
                <a:cubicBezTo>
                  <a:pt x="72" y="141"/>
                  <a:pt x="69" y="152"/>
                  <a:pt x="66" y="166"/>
                </a:cubicBezTo>
                <a:close/>
                <a:moveTo>
                  <a:pt x="81" y="130"/>
                </a:moveTo>
                <a:cubicBezTo>
                  <a:pt x="84" y="128"/>
                  <a:pt x="89" y="131"/>
                  <a:pt x="91" y="132"/>
                </a:cubicBezTo>
                <a:cubicBezTo>
                  <a:pt x="89" y="154"/>
                  <a:pt x="80" y="171"/>
                  <a:pt x="78" y="187"/>
                </a:cubicBezTo>
                <a:cubicBezTo>
                  <a:pt x="63" y="175"/>
                  <a:pt x="80" y="144"/>
                  <a:pt x="81" y="130"/>
                </a:cubicBezTo>
                <a:close/>
                <a:moveTo>
                  <a:pt x="87" y="208"/>
                </a:moveTo>
                <a:cubicBezTo>
                  <a:pt x="84" y="206"/>
                  <a:pt x="89" y="206"/>
                  <a:pt x="88" y="202"/>
                </a:cubicBezTo>
                <a:cubicBezTo>
                  <a:pt x="92" y="201"/>
                  <a:pt x="89" y="209"/>
                  <a:pt x="87" y="208"/>
                </a:cubicBezTo>
                <a:close/>
                <a:moveTo>
                  <a:pt x="82" y="199"/>
                </a:moveTo>
                <a:cubicBezTo>
                  <a:pt x="79" y="186"/>
                  <a:pt x="85" y="174"/>
                  <a:pt x="87" y="163"/>
                </a:cubicBezTo>
                <a:cubicBezTo>
                  <a:pt x="88" y="163"/>
                  <a:pt x="89" y="163"/>
                  <a:pt x="90" y="163"/>
                </a:cubicBezTo>
                <a:cubicBezTo>
                  <a:pt x="95" y="151"/>
                  <a:pt x="95" y="134"/>
                  <a:pt x="106" y="128"/>
                </a:cubicBezTo>
                <a:cubicBezTo>
                  <a:pt x="97" y="152"/>
                  <a:pt x="98" y="175"/>
                  <a:pt x="90" y="201"/>
                </a:cubicBezTo>
                <a:cubicBezTo>
                  <a:pt x="86" y="200"/>
                  <a:pt x="88" y="197"/>
                  <a:pt x="82" y="199"/>
                </a:cubicBezTo>
                <a:close/>
                <a:moveTo>
                  <a:pt x="93" y="224"/>
                </a:moveTo>
                <a:cubicBezTo>
                  <a:pt x="95" y="219"/>
                  <a:pt x="100" y="217"/>
                  <a:pt x="100" y="210"/>
                </a:cubicBezTo>
                <a:cubicBezTo>
                  <a:pt x="105" y="215"/>
                  <a:pt x="97" y="222"/>
                  <a:pt x="99" y="228"/>
                </a:cubicBezTo>
                <a:cubicBezTo>
                  <a:pt x="96" y="232"/>
                  <a:pt x="95" y="225"/>
                  <a:pt x="93" y="224"/>
                </a:cubicBezTo>
                <a:close/>
                <a:moveTo>
                  <a:pt x="106" y="245"/>
                </a:moveTo>
                <a:cubicBezTo>
                  <a:pt x="104" y="245"/>
                  <a:pt x="104" y="242"/>
                  <a:pt x="101" y="242"/>
                </a:cubicBezTo>
                <a:cubicBezTo>
                  <a:pt x="102" y="237"/>
                  <a:pt x="107" y="236"/>
                  <a:pt x="108" y="231"/>
                </a:cubicBezTo>
                <a:cubicBezTo>
                  <a:pt x="104" y="231"/>
                  <a:pt x="105" y="227"/>
                  <a:pt x="103" y="225"/>
                </a:cubicBezTo>
                <a:cubicBezTo>
                  <a:pt x="104" y="223"/>
                  <a:pt x="104" y="220"/>
                  <a:pt x="105" y="218"/>
                </a:cubicBezTo>
                <a:cubicBezTo>
                  <a:pt x="105" y="216"/>
                  <a:pt x="107" y="217"/>
                  <a:pt x="108" y="215"/>
                </a:cubicBezTo>
                <a:cubicBezTo>
                  <a:pt x="113" y="205"/>
                  <a:pt x="110" y="194"/>
                  <a:pt x="113" y="183"/>
                </a:cubicBezTo>
                <a:cubicBezTo>
                  <a:pt x="113" y="182"/>
                  <a:pt x="116" y="183"/>
                  <a:pt x="116" y="182"/>
                </a:cubicBezTo>
                <a:cubicBezTo>
                  <a:pt x="118" y="179"/>
                  <a:pt x="115" y="175"/>
                  <a:pt x="116" y="171"/>
                </a:cubicBezTo>
                <a:cubicBezTo>
                  <a:pt x="118" y="160"/>
                  <a:pt x="124" y="146"/>
                  <a:pt x="129" y="134"/>
                </a:cubicBezTo>
                <a:cubicBezTo>
                  <a:pt x="135" y="121"/>
                  <a:pt x="135" y="103"/>
                  <a:pt x="145" y="91"/>
                </a:cubicBezTo>
                <a:cubicBezTo>
                  <a:pt x="144" y="86"/>
                  <a:pt x="145" y="86"/>
                  <a:pt x="143" y="82"/>
                </a:cubicBezTo>
                <a:cubicBezTo>
                  <a:pt x="147" y="77"/>
                  <a:pt x="152" y="73"/>
                  <a:pt x="160" y="71"/>
                </a:cubicBezTo>
                <a:cubicBezTo>
                  <a:pt x="157" y="96"/>
                  <a:pt x="132" y="120"/>
                  <a:pt x="142" y="146"/>
                </a:cubicBezTo>
                <a:cubicBezTo>
                  <a:pt x="129" y="179"/>
                  <a:pt x="115" y="212"/>
                  <a:pt x="106" y="245"/>
                </a:cubicBezTo>
                <a:close/>
                <a:moveTo>
                  <a:pt x="146" y="136"/>
                </a:moveTo>
                <a:cubicBezTo>
                  <a:pt x="136" y="132"/>
                  <a:pt x="150" y="123"/>
                  <a:pt x="147" y="115"/>
                </a:cubicBezTo>
                <a:cubicBezTo>
                  <a:pt x="150" y="113"/>
                  <a:pt x="152" y="106"/>
                  <a:pt x="151" y="102"/>
                </a:cubicBezTo>
                <a:cubicBezTo>
                  <a:pt x="156" y="101"/>
                  <a:pt x="156" y="95"/>
                  <a:pt x="162" y="97"/>
                </a:cubicBezTo>
                <a:cubicBezTo>
                  <a:pt x="164" y="93"/>
                  <a:pt x="160" y="83"/>
                  <a:pt x="169" y="82"/>
                </a:cubicBezTo>
                <a:cubicBezTo>
                  <a:pt x="169" y="79"/>
                  <a:pt x="169" y="78"/>
                  <a:pt x="167" y="78"/>
                </a:cubicBezTo>
                <a:cubicBezTo>
                  <a:pt x="172" y="73"/>
                  <a:pt x="176" y="67"/>
                  <a:pt x="178" y="58"/>
                </a:cubicBezTo>
                <a:cubicBezTo>
                  <a:pt x="181" y="58"/>
                  <a:pt x="181" y="62"/>
                  <a:pt x="185" y="61"/>
                </a:cubicBezTo>
                <a:cubicBezTo>
                  <a:pt x="173" y="87"/>
                  <a:pt x="156" y="111"/>
                  <a:pt x="146" y="136"/>
                </a:cubicBezTo>
                <a:close/>
                <a:moveTo>
                  <a:pt x="188" y="52"/>
                </a:moveTo>
                <a:cubicBezTo>
                  <a:pt x="191" y="47"/>
                  <a:pt x="192" y="41"/>
                  <a:pt x="195" y="37"/>
                </a:cubicBezTo>
                <a:cubicBezTo>
                  <a:pt x="200" y="41"/>
                  <a:pt x="192" y="50"/>
                  <a:pt x="188" y="52"/>
                </a:cubicBezTo>
                <a:close/>
              </a:path>
            </a:pathLst>
          </a:custGeom>
          <a:solidFill>
            <a:srgbClr val="FED940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Text Placeholder 32">
            <a:extLst>
              <a:ext uri="{FF2B5EF4-FFF2-40B4-BE49-F238E27FC236}">
                <a16:creationId xmlns="" xmlns:a16="http://schemas.microsoft.com/office/drawing/2014/main" id="{09D47A25-913A-4E8A-965A-21C695ADE0A3}"/>
              </a:ext>
            </a:extLst>
          </p:cNvPr>
          <p:cNvSpPr txBox="1">
            <a:spLocks/>
          </p:cNvSpPr>
          <p:nvPr/>
        </p:nvSpPr>
        <p:spPr>
          <a:xfrm>
            <a:off x="8406886" y="2923423"/>
            <a:ext cx="2020956" cy="5816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请替换文字内容，修改文字内容，也可以直接复制你的内容到此。请替换文字内容，修改文字</a:t>
            </a:r>
            <a:endParaRPr lang="en-US" altLang="zh-CN" sz="1050" dirty="0">
              <a:solidFill>
                <a:schemeClr val="bg1">
                  <a:lumMod val="50000"/>
                </a:schemeClr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3" name="Text Placeholder 33">
            <a:extLst>
              <a:ext uri="{FF2B5EF4-FFF2-40B4-BE49-F238E27FC236}">
                <a16:creationId xmlns="" xmlns:a16="http://schemas.microsoft.com/office/drawing/2014/main" id="{5043C16F-3B2B-483A-98E0-02DF1177998C}"/>
              </a:ext>
            </a:extLst>
          </p:cNvPr>
          <p:cNvSpPr txBox="1">
            <a:spLocks/>
          </p:cNvSpPr>
          <p:nvPr/>
        </p:nvSpPr>
        <p:spPr>
          <a:xfrm>
            <a:off x="8565019" y="2570480"/>
            <a:ext cx="1704690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zh-CN" altLang="en-US" sz="1600" b="1" dirty="0">
                <a:latin typeface="+mn-lt"/>
                <a:cs typeface="+mn-ea"/>
                <a:sym typeface="+mn-lt"/>
              </a:rPr>
              <a:t>替换文字内容</a:t>
            </a:r>
            <a:endParaRPr lang="en-AU" sz="1600" b="1" dirty="0">
              <a:latin typeface="+mn-lt"/>
              <a:cs typeface="+mn-ea"/>
              <a:sym typeface="+mn-lt"/>
            </a:endParaRPr>
          </a:p>
        </p:txBody>
      </p:sp>
      <p:sp>
        <p:nvSpPr>
          <p:cNvPr id="14" name="Freeform 21">
            <a:extLst>
              <a:ext uri="{FF2B5EF4-FFF2-40B4-BE49-F238E27FC236}">
                <a16:creationId xmlns="" xmlns:a16="http://schemas.microsoft.com/office/drawing/2014/main" id="{88F61AE9-4A32-4E79-85E0-CB2701683300}"/>
              </a:ext>
            </a:extLst>
          </p:cNvPr>
          <p:cNvSpPr>
            <a:spLocks noEditPoints="1"/>
          </p:cNvSpPr>
          <p:nvPr/>
        </p:nvSpPr>
        <p:spPr bwMode="auto">
          <a:xfrm>
            <a:off x="9197258" y="3844620"/>
            <a:ext cx="440212" cy="492153"/>
          </a:xfrm>
          <a:custGeom>
            <a:avLst/>
            <a:gdLst>
              <a:gd name="T0" fmla="*/ 215 w 238"/>
              <a:gd name="T1" fmla="*/ 15 h 266"/>
              <a:gd name="T2" fmla="*/ 9 w 238"/>
              <a:gd name="T3" fmla="*/ 93 h 266"/>
              <a:gd name="T4" fmla="*/ 3 w 238"/>
              <a:gd name="T5" fmla="*/ 113 h 266"/>
              <a:gd name="T6" fmla="*/ 73 w 238"/>
              <a:gd name="T7" fmla="*/ 196 h 266"/>
              <a:gd name="T8" fmla="*/ 105 w 238"/>
              <a:gd name="T9" fmla="*/ 266 h 266"/>
              <a:gd name="T10" fmla="*/ 115 w 238"/>
              <a:gd name="T11" fmla="*/ 240 h 266"/>
              <a:gd name="T12" fmla="*/ 238 w 238"/>
              <a:gd name="T13" fmla="*/ 4 h 266"/>
              <a:gd name="T14" fmla="*/ 183 w 238"/>
              <a:gd name="T15" fmla="*/ 48 h 266"/>
              <a:gd name="T16" fmla="*/ 183 w 238"/>
              <a:gd name="T17" fmla="*/ 48 h 266"/>
              <a:gd name="T18" fmla="*/ 160 w 238"/>
              <a:gd name="T19" fmla="*/ 70 h 266"/>
              <a:gd name="T20" fmla="*/ 134 w 238"/>
              <a:gd name="T21" fmla="*/ 89 h 266"/>
              <a:gd name="T22" fmla="*/ 118 w 238"/>
              <a:gd name="T23" fmla="*/ 147 h 266"/>
              <a:gd name="T24" fmla="*/ 112 w 238"/>
              <a:gd name="T25" fmla="*/ 173 h 266"/>
              <a:gd name="T26" fmla="*/ 104 w 238"/>
              <a:gd name="T27" fmla="*/ 206 h 266"/>
              <a:gd name="T28" fmla="*/ 104 w 238"/>
              <a:gd name="T29" fmla="*/ 150 h 266"/>
              <a:gd name="T30" fmla="*/ 117 w 238"/>
              <a:gd name="T31" fmla="*/ 107 h 266"/>
              <a:gd name="T32" fmla="*/ 31 w 238"/>
              <a:gd name="T33" fmla="*/ 125 h 266"/>
              <a:gd name="T34" fmla="*/ 20 w 238"/>
              <a:gd name="T35" fmla="*/ 115 h 266"/>
              <a:gd name="T36" fmla="*/ 46 w 238"/>
              <a:gd name="T37" fmla="*/ 114 h 266"/>
              <a:gd name="T38" fmla="*/ 54 w 238"/>
              <a:gd name="T39" fmla="*/ 119 h 266"/>
              <a:gd name="T40" fmla="*/ 55 w 238"/>
              <a:gd name="T41" fmla="*/ 151 h 266"/>
              <a:gd name="T42" fmla="*/ 66 w 238"/>
              <a:gd name="T43" fmla="*/ 166 h 266"/>
              <a:gd name="T44" fmla="*/ 67 w 238"/>
              <a:gd name="T45" fmla="*/ 125 h 266"/>
              <a:gd name="T46" fmla="*/ 66 w 238"/>
              <a:gd name="T47" fmla="*/ 166 h 266"/>
              <a:gd name="T48" fmla="*/ 91 w 238"/>
              <a:gd name="T49" fmla="*/ 132 h 266"/>
              <a:gd name="T50" fmla="*/ 81 w 238"/>
              <a:gd name="T51" fmla="*/ 130 h 266"/>
              <a:gd name="T52" fmla="*/ 88 w 238"/>
              <a:gd name="T53" fmla="*/ 202 h 266"/>
              <a:gd name="T54" fmla="*/ 82 w 238"/>
              <a:gd name="T55" fmla="*/ 199 h 266"/>
              <a:gd name="T56" fmla="*/ 90 w 238"/>
              <a:gd name="T57" fmla="*/ 163 h 266"/>
              <a:gd name="T58" fmla="*/ 90 w 238"/>
              <a:gd name="T59" fmla="*/ 201 h 266"/>
              <a:gd name="T60" fmla="*/ 93 w 238"/>
              <a:gd name="T61" fmla="*/ 224 h 266"/>
              <a:gd name="T62" fmla="*/ 99 w 238"/>
              <a:gd name="T63" fmla="*/ 228 h 266"/>
              <a:gd name="T64" fmla="*/ 106 w 238"/>
              <a:gd name="T65" fmla="*/ 245 h 266"/>
              <a:gd name="T66" fmla="*/ 108 w 238"/>
              <a:gd name="T67" fmla="*/ 231 h 266"/>
              <a:gd name="T68" fmla="*/ 105 w 238"/>
              <a:gd name="T69" fmla="*/ 218 h 266"/>
              <a:gd name="T70" fmla="*/ 113 w 238"/>
              <a:gd name="T71" fmla="*/ 183 h 266"/>
              <a:gd name="T72" fmla="*/ 116 w 238"/>
              <a:gd name="T73" fmla="*/ 171 h 266"/>
              <a:gd name="T74" fmla="*/ 145 w 238"/>
              <a:gd name="T75" fmla="*/ 91 h 266"/>
              <a:gd name="T76" fmla="*/ 160 w 238"/>
              <a:gd name="T77" fmla="*/ 71 h 266"/>
              <a:gd name="T78" fmla="*/ 106 w 238"/>
              <a:gd name="T79" fmla="*/ 245 h 266"/>
              <a:gd name="T80" fmla="*/ 147 w 238"/>
              <a:gd name="T81" fmla="*/ 115 h 266"/>
              <a:gd name="T82" fmla="*/ 162 w 238"/>
              <a:gd name="T83" fmla="*/ 97 h 266"/>
              <a:gd name="T84" fmla="*/ 167 w 238"/>
              <a:gd name="T85" fmla="*/ 78 h 266"/>
              <a:gd name="T86" fmla="*/ 185 w 238"/>
              <a:gd name="T87" fmla="*/ 61 h 266"/>
              <a:gd name="T88" fmla="*/ 188 w 238"/>
              <a:gd name="T89" fmla="*/ 52 h 266"/>
              <a:gd name="T90" fmla="*/ 188 w 238"/>
              <a:gd name="T91" fmla="*/ 52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38" h="266">
                <a:moveTo>
                  <a:pt x="228" y="0"/>
                </a:moveTo>
                <a:cubicBezTo>
                  <a:pt x="223" y="5"/>
                  <a:pt x="220" y="11"/>
                  <a:pt x="215" y="15"/>
                </a:cubicBezTo>
                <a:cubicBezTo>
                  <a:pt x="170" y="46"/>
                  <a:pt x="131" y="82"/>
                  <a:pt x="94" y="121"/>
                </a:cubicBezTo>
                <a:cubicBezTo>
                  <a:pt x="66" y="114"/>
                  <a:pt x="42" y="97"/>
                  <a:pt x="9" y="93"/>
                </a:cubicBezTo>
                <a:cubicBezTo>
                  <a:pt x="6" y="96"/>
                  <a:pt x="2" y="98"/>
                  <a:pt x="0" y="102"/>
                </a:cubicBezTo>
                <a:cubicBezTo>
                  <a:pt x="2" y="104"/>
                  <a:pt x="2" y="110"/>
                  <a:pt x="3" y="113"/>
                </a:cubicBezTo>
                <a:cubicBezTo>
                  <a:pt x="28" y="134"/>
                  <a:pt x="53" y="156"/>
                  <a:pt x="66" y="189"/>
                </a:cubicBezTo>
                <a:cubicBezTo>
                  <a:pt x="68" y="191"/>
                  <a:pt x="72" y="192"/>
                  <a:pt x="73" y="196"/>
                </a:cubicBezTo>
                <a:cubicBezTo>
                  <a:pt x="77" y="207"/>
                  <a:pt x="83" y="218"/>
                  <a:pt x="89" y="230"/>
                </a:cubicBezTo>
                <a:cubicBezTo>
                  <a:pt x="94" y="243"/>
                  <a:pt x="97" y="257"/>
                  <a:pt x="105" y="266"/>
                </a:cubicBezTo>
                <a:cubicBezTo>
                  <a:pt x="108" y="264"/>
                  <a:pt x="109" y="258"/>
                  <a:pt x="114" y="258"/>
                </a:cubicBezTo>
                <a:cubicBezTo>
                  <a:pt x="113" y="250"/>
                  <a:pt x="117" y="247"/>
                  <a:pt x="115" y="240"/>
                </a:cubicBezTo>
                <a:cubicBezTo>
                  <a:pt x="141" y="152"/>
                  <a:pt x="176" y="73"/>
                  <a:pt x="229" y="12"/>
                </a:cubicBezTo>
                <a:cubicBezTo>
                  <a:pt x="231" y="9"/>
                  <a:pt x="238" y="10"/>
                  <a:pt x="238" y="4"/>
                </a:cubicBezTo>
                <a:cubicBezTo>
                  <a:pt x="237" y="0"/>
                  <a:pt x="232" y="1"/>
                  <a:pt x="228" y="0"/>
                </a:cubicBezTo>
                <a:close/>
                <a:moveTo>
                  <a:pt x="183" y="48"/>
                </a:moveTo>
                <a:cubicBezTo>
                  <a:pt x="186" y="51"/>
                  <a:pt x="180" y="58"/>
                  <a:pt x="176" y="54"/>
                </a:cubicBezTo>
                <a:cubicBezTo>
                  <a:pt x="179" y="53"/>
                  <a:pt x="180" y="50"/>
                  <a:pt x="183" y="48"/>
                </a:cubicBezTo>
                <a:close/>
                <a:moveTo>
                  <a:pt x="169" y="59"/>
                </a:moveTo>
                <a:cubicBezTo>
                  <a:pt x="177" y="63"/>
                  <a:pt x="164" y="69"/>
                  <a:pt x="160" y="70"/>
                </a:cubicBezTo>
                <a:cubicBezTo>
                  <a:pt x="160" y="64"/>
                  <a:pt x="166" y="63"/>
                  <a:pt x="169" y="59"/>
                </a:cubicBezTo>
                <a:close/>
                <a:moveTo>
                  <a:pt x="134" y="89"/>
                </a:moveTo>
                <a:cubicBezTo>
                  <a:pt x="138" y="98"/>
                  <a:pt x="127" y="109"/>
                  <a:pt x="128" y="122"/>
                </a:cubicBezTo>
                <a:cubicBezTo>
                  <a:pt x="123" y="128"/>
                  <a:pt x="123" y="140"/>
                  <a:pt x="118" y="147"/>
                </a:cubicBezTo>
                <a:cubicBezTo>
                  <a:pt x="118" y="149"/>
                  <a:pt x="118" y="151"/>
                  <a:pt x="119" y="151"/>
                </a:cubicBezTo>
                <a:cubicBezTo>
                  <a:pt x="113" y="156"/>
                  <a:pt x="116" y="175"/>
                  <a:pt x="112" y="173"/>
                </a:cubicBezTo>
                <a:cubicBezTo>
                  <a:pt x="112" y="179"/>
                  <a:pt x="112" y="178"/>
                  <a:pt x="113" y="182"/>
                </a:cubicBezTo>
                <a:cubicBezTo>
                  <a:pt x="108" y="183"/>
                  <a:pt x="108" y="198"/>
                  <a:pt x="104" y="206"/>
                </a:cubicBezTo>
                <a:cubicBezTo>
                  <a:pt x="99" y="202"/>
                  <a:pt x="100" y="209"/>
                  <a:pt x="96" y="205"/>
                </a:cubicBezTo>
                <a:cubicBezTo>
                  <a:pt x="97" y="179"/>
                  <a:pt x="102" y="169"/>
                  <a:pt x="104" y="150"/>
                </a:cubicBezTo>
                <a:cubicBezTo>
                  <a:pt x="109" y="137"/>
                  <a:pt x="112" y="122"/>
                  <a:pt x="119" y="109"/>
                </a:cubicBezTo>
                <a:cubicBezTo>
                  <a:pt x="119" y="108"/>
                  <a:pt x="117" y="108"/>
                  <a:pt x="117" y="107"/>
                </a:cubicBezTo>
                <a:cubicBezTo>
                  <a:pt x="121" y="99"/>
                  <a:pt x="131" y="97"/>
                  <a:pt x="134" y="89"/>
                </a:cubicBezTo>
                <a:close/>
                <a:moveTo>
                  <a:pt x="31" y="125"/>
                </a:moveTo>
                <a:cubicBezTo>
                  <a:pt x="35" y="122"/>
                  <a:pt x="35" y="113"/>
                  <a:pt x="30" y="111"/>
                </a:cubicBezTo>
                <a:cubicBezTo>
                  <a:pt x="24" y="110"/>
                  <a:pt x="25" y="115"/>
                  <a:pt x="20" y="115"/>
                </a:cubicBezTo>
                <a:cubicBezTo>
                  <a:pt x="18" y="112"/>
                  <a:pt x="13" y="110"/>
                  <a:pt x="12" y="106"/>
                </a:cubicBezTo>
                <a:cubicBezTo>
                  <a:pt x="27" y="105"/>
                  <a:pt x="34" y="112"/>
                  <a:pt x="46" y="114"/>
                </a:cubicBezTo>
                <a:cubicBezTo>
                  <a:pt x="47" y="124"/>
                  <a:pt x="39" y="135"/>
                  <a:pt x="48" y="140"/>
                </a:cubicBezTo>
                <a:cubicBezTo>
                  <a:pt x="52" y="133"/>
                  <a:pt x="50" y="124"/>
                  <a:pt x="54" y="119"/>
                </a:cubicBezTo>
                <a:cubicBezTo>
                  <a:pt x="57" y="118"/>
                  <a:pt x="58" y="120"/>
                  <a:pt x="60" y="120"/>
                </a:cubicBezTo>
                <a:cubicBezTo>
                  <a:pt x="57" y="133"/>
                  <a:pt x="57" y="137"/>
                  <a:pt x="55" y="151"/>
                </a:cubicBezTo>
                <a:cubicBezTo>
                  <a:pt x="44" y="145"/>
                  <a:pt x="39" y="133"/>
                  <a:pt x="31" y="125"/>
                </a:cubicBezTo>
                <a:close/>
                <a:moveTo>
                  <a:pt x="66" y="166"/>
                </a:moveTo>
                <a:cubicBezTo>
                  <a:pt x="61" y="164"/>
                  <a:pt x="62" y="157"/>
                  <a:pt x="59" y="155"/>
                </a:cubicBezTo>
                <a:cubicBezTo>
                  <a:pt x="65" y="148"/>
                  <a:pt x="62" y="133"/>
                  <a:pt x="67" y="125"/>
                </a:cubicBezTo>
                <a:cubicBezTo>
                  <a:pt x="69" y="123"/>
                  <a:pt x="74" y="124"/>
                  <a:pt x="75" y="126"/>
                </a:cubicBezTo>
                <a:cubicBezTo>
                  <a:pt x="72" y="141"/>
                  <a:pt x="69" y="152"/>
                  <a:pt x="66" y="166"/>
                </a:cubicBezTo>
                <a:close/>
                <a:moveTo>
                  <a:pt x="81" y="130"/>
                </a:moveTo>
                <a:cubicBezTo>
                  <a:pt x="84" y="128"/>
                  <a:pt x="89" y="131"/>
                  <a:pt x="91" y="132"/>
                </a:cubicBezTo>
                <a:cubicBezTo>
                  <a:pt x="89" y="154"/>
                  <a:pt x="80" y="171"/>
                  <a:pt x="78" y="187"/>
                </a:cubicBezTo>
                <a:cubicBezTo>
                  <a:pt x="63" y="175"/>
                  <a:pt x="80" y="144"/>
                  <a:pt x="81" y="130"/>
                </a:cubicBezTo>
                <a:close/>
                <a:moveTo>
                  <a:pt x="87" y="208"/>
                </a:moveTo>
                <a:cubicBezTo>
                  <a:pt x="84" y="206"/>
                  <a:pt x="89" y="206"/>
                  <a:pt x="88" y="202"/>
                </a:cubicBezTo>
                <a:cubicBezTo>
                  <a:pt x="92" y="201"/>
                  <a:pt x="89" y="209"/>
                  <a:pt x="87" y="208"/>
                </a:cubicBezTo>
                <a:close/>
                <a:moveTo>
                  <a:pt x="82" y="199"/>
                </a:moveTo>
                <a:cubicBezTo>
                  <a:pt x="79" y="186"/>
                  <a:pt x="85" y="174"/>
                  <a:pt x="87" y="163"/>
                </a:cubicBezTo>
                <a:cubicBezTo>
                  <a:pt x="88" y="163"/>
                  <a:pt x="89" y="163"/>
                  <a:pt x="90" y="163"/>
                </a:cubicBezTo>
                <a:cubicBezTo>
                  <a:pt x="95" y="151"/>
                  <a:pt x="95" y="134"/>
                  <a:pt x="106" y="128"/>
                </a:cubicBezTo>
                <a:cubicBezTo>
                  <a:pt x="97" y="152"/>
                  <a:pt x="98" y="175"/>
                  <a:pt x="90" y="201"/>
                </a:cubicBezTo>
                <a:cubicBezTo>
                  <a:pt x="86" y="200"/>
                  <a:pt x="88" y="197"/>
                  <a:pt x="82" y="199"/>
                </a:cubicBezTo>
                <a:close/>
                <a:moveTo>
                  <a:pt x="93" y="224"/>
                </a:moveTo>
                <a:cubicBezTo>
                  <a:pt x="95" y="219"/>
                  <a:pt x="100" y="217"/>
                  <a:pt x="100" y="210"/>
                </a:cubicBezTo>
                <a:cubicBezTo>
                  <a:pt x="105" y="215"/>
                  <a:pt x="97" y="222"/>
                  <a:pt x="99" y="228"/>
                </a:cubicBezTo>
                <a:cubicBezTo>
                  <a:pt x="96" y="232"/>
                  <a:pt x="95" y="225"/>
                  <a:pt x="93" y="224"/>
                </a:cubicBezTo>
                <a:close/>
                <a:moveTo>
                  <a:pt x="106" y="245"/>
                </a:moveTo>
                <a:cubicBezTo>
                  <a:pt x="104" y="245"/>
                  <a:pt x="104" y="242"/>
                  <a:pt x="101" y="242"/>
                </a:cubicBezTo>
                <a:cubicBezTo>
                  <a:pt x="102" y="237"/>
                  <a:pt x="107" y="236"/>
                  <a:pt x="108" y="231"/>
                </a:cubicBezTo>
                <a:cubicBezTo>
                  <a:pt x="104" y="231"/>
                  <a:pt x="105" y="227"/>
                  <a:pt x="103" y="225"/>
                </a:cubicBezTo>
                <a:cubicBezTo>
                  <a:pt x="104" y="223"/>
                  <a:pt x="104" y="220"/>
                  <a:pt x="105" y="218"/>
                </a:cubicBezTo>
                <a:cubicBezTo>
                  <a:pt x="105" y="216"/>
                  <a:pt x="107" y="217"/>
                  <a:pt x="108" y="215"/>
                </a:cubicBezTo>
                <a:cubicBezTo>
                  <a:pt x="113" y="205"/>
                  <a:pt x="110" y="194"/>
                  <a:pt x="113" y="183"/>
                </a:cubicBezTo>
                <a:cubicBezTo>
                  <a:pt x="113" y="182"/>
                  <a:pt x="116" y="183"/>
                  <a:pt x="116" y="182"/>
                </a:cubicBezTo>
                <a:cubicBezTo>
                  <a:pt x="118" y="179"/>
                  <a:pt x="115" y="175"/>
                  <a:pt x="116" y="171"/>
                </a:cubicBezTo>
                <a:cubicBezTo>
                  <a:pt x="118" y="160"/>
                  <a:pt x="124" y="146"/>
                  <a:pt x="129" y="134"/>
                </a:cubicBezTo>
                <a:cubicBezTo>
                  <a:pt x="135" y="121"/>
                  <a:pt x="135" y="103"/>
                  <a:pt x="145" y="91"/>
                </a:cubicBezTo>
                <a:cubicBezTo>
                  <a:pt x="144" y="86"/>
                  <a:pt x="145" y="86"/>
                  <a:pt x="143" y="82"/>
                </a:cubicBezTo>
                <a:cubicBezTo>
                  <a:pt x="147" y="77"/>
                  <a:pt x="152" y="73"/>
                  <a:pt x="160" y="71"/>
                </a:cubicBezTo>
                <a:cubicBezTo>
                  <a:pt x="157" y="96"/>
                  <a:pt x="132" y="120"/>
                  <a:pt x="142" y="146"/>
                </a:cubicBezTo>
                <a:cubicBezTo>
                  <a:pt x="129" y="179"/>
                  <a:pt x="115" y="212"/>
                  <a:pt x="106" y="245"/>
                </a:cubicBezTo>
                <a:close/>
                <a:moveTo>
                  <a:pt x="146" y="136"/>
                </a:moveTo>
                <a:cubicBezTo>
                  <a:pt x="136" y="132"/>
                  <a:pt x="150" y="123"/>
                  <a:pt x="147" y="115"/>
                </a:cubicBezTo>
                <a:cubicBezTo>
                  <a:pt x="150" y="113"/>
                  <a:pt x="152" y="106"/>
                  <a:pt x="151" y="102"/>
                </a:cubicBezTo>
                <a:cubicBezTo>
                  <a:pt x="156" y="101"/>
                  <a:pt x="156" y="95"/>
                  <a:pt x="162" y="97"/>
                </a:cubicBezTo>
                <a:cubicBezTo>
                  <a:pt x="164" y="93"/>
                  <a:pt x="160" y="83"/>
                  <a:pt x="169" y="82"/>
                </a:cubicBezTo>
                <a:cubicBezTo>
                  <a:pt x="169" y="79"/>
                  <a:pt x="169" y="78"/>
                  <a:pt x="167" y="78"/>
                </a:cubicBezTo>
                <a:cubicBezTo>
                  <a:pt x="172" y="73"/>
                  <a:pt x="176" y="67"/>
                  <a:pt x="178" y="58"/>
                </a:cubicBezTo>
                <a:cubicBezTo>
                  <a:pt x="181" y="58"/>
                  <a:pt x="181" y="62"/>
                  <a:pt x="185" y="61"/>
                </a:cubicBezTo>
                <a:cubicBezTo>
                  <a:pt x="173" y="87"/>
                  <a:pt x="156" y="111"/>
                  <a:pt x="146" y="136"/>
                </a:cubicBezTo>
                <a:close/>
                <a:moveTo>
                  <a:pt x="188" y="52"/>
                </a:moveTo>
                <a:cubicBezTo>
                  <a:pt x="191" y="47"/>
                  <a:pt x="192" y="41"/>
                  <a:pt x="195" y="37"/>
                </a:cubicBezTo>
                <a:cubicBezTo>
                  <a:pt x="200" y="41"/>
                  <a:pt x="192" y="50"/>
                  <a:pt x="188" y="52"/>
                </a:cubicBezTo>
                <a:close/>
              </a:path>
            </a:pathLst>
          </a:custGeom>
          <a:solidFill>
            <a:srgbClr val="FED940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Text Placeholder 32">
            <a:extLst>
              <a:ext uri="{FF2B5EF4-FFF2-40B4-BE49-F238E27FC236}">
                <a16:creationId xmlns="" xmlns:a16="http://schemas.microsoft.com/office/drawing/2014/main" id="{1560E2D8-7303-47F1-A180-52A3529B3A92}"/>
              </a:ext>
            </a:extLst>
          </p:cNvPr>
          <p:cNvSpPr txBox="1">
            <a:spLocks/>
          </p:cNvSpPr>
          <p:nvPr/>
        </p:nvSpPr>
        <p:spPr>
          <a:xfrm>
            <a:off x="8406886" y="4950863"/>
            <a:ext cx="2020956" cy="5816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请替换文字内容，修改文字内容，也可以直接复制你的内容到此。请替换文字内容，修改文字</a:t>
            </a:r>
            <a:endParaRPr lang="en-US" altLang="zh-CN" sz="1050" dirty="0">
              <a:solidFill>
                <a:schemeClr val="bg1">
                  <a:lumMod val="50000"/>
                </a:schemeClr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6" name="Text Placeholder 33">
            <a:extLst>
              <a:ext uri="{FF2B5EF4-FFF2-40B4-BE49-F238E27FC236}">
                <a16:creationId xmlns="" xmlns:a16="http://schemas.microsoft.com/office/drawing/2014/main" id="{CD125DD0-1FB1-4A49-B019-05014848F2FC}"/>
              </a:ext>
            </a:extLst>
          </p:cNvPr>
          <p:cNvSpPr txBox="1">
            <a:spLocks/>
          </p:cNvSpPr>
          <p:nvPr/>
        </p:nvSpPr>
        <p:spPr>
          <a:xfrm>
            <a:off x="8565019" y="4597920"/>
            <a:ext cx="1704690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zh-CN" altLang="en-US" sz="1600" b="1" dirty="0">
                <a:latin typeface="+mn-lt"/>
                <a:cs typeface="+mn-ea"/>
                <a:sym typeface="+mn-lt"/>
              </a:rPr>
              <a:t>替换文字内容</a:t>
            </a:r>
            <a:endParaRPr lang="en-AU" sz="1600" b="1" dirty="0">
              <a:latin typeface="+mn-lt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43410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12">
            <a:extLst>
              <a:ext uri="{FF2B5EF4-FFF2-40B4-BE49-F238E27FC236}">
                <a16:creationId xmlns="" xmlns:a16="http://schemas.microsoft.com/office/drawing/2014/main" id="{AE35C2B7-BAF7-483F-BD48-E5DB705624E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565112" y="1213382"/>
            <a:ext cx="3061777" cy="507015"/>
          </a:xfrm>
          <a:prstGeom prst="roundRect">
            <a:avLst>
              <a:gd name="adj" fmla="val 0"/>
            </a:avLst>
          </a:prstGeom>
          <a:solidFill>
            <a:srgbClr val="FFC000"/>
          </a:solidFill>
          <a:ln w="28575">
            <a:solidFill>
              <a:srgbClr val="6B4C0E"/>
            </a:solidFill>
          </a:ln>
        </p:spPr>
        <p:txBody>
          <a:bodyPr wrap="square" rtlCol="0" anchor="ctr" anchorCtr="1">
            <a:noAutofit/>
          </a:bodyPr>
          <a:lstStyle/>
          <a:p>
            <a:pPr algn="ctr"/>
            <a:r>
              <a:rPr lang="zh-CN" altLang="en-US" sz="3600" dirty="0">
                <a:cs typeface="+mn-ea"/>
                <a:sym typeface="+mn-lt"/>
              </a:rPr>
              <a:t>教学说课</a:t>
            </a:r>
          </a:p>
        </p:txBody>
      </p:sp>
      <p:sp>
        <p:nvSpPr>
          <p:cNvPr id="3" name="Freeform 5">
            <a:extLst>
              <a:ext uri="{FF2B5EF4-FFF2-40B4-BE49-F238E27FC236}">
                <a16:creationId xmlns="" xmlns:a16="http://schemas.microsoft.com/office/drawing/2014/main" id="{06C5F97B-6F2A-40E6-84E9-7DFFD6972546}"/>
              </a:ext>
            </a:extLst>
          </p:cNvPr>
          <p:cNvSpPr/>
          <p:nvPr/>
        </p:nvSpPr>
        <p:spPr>
          <a:xfrm>
            <a:off x="1593898" y="1800464"/>
            <a:ext cx="9164820" cy="2628900"/>
          </a:xfrm>
          <a:custGeom>
            <a:avLst/>
            <a:gdLst>
              <a:gd name="connsiteX0" fmla="*/ 0 w 7791450"/>
              <a:gd name="connsiteY0" fmla="*/ 1628775 h 2628900"/>
              <a:gd name="connsiteX1" fmla="*/ 1924050 w 7791450"/>
              <a:gd name="connsiteY1" fmla="*/ 704850 h 2628900"/>
              <a:gd name="connsiteX2" fmla="*/ 3114675 w 7791450"/>
              <a:gd name="connsiteY2" fmla="*/ 2628900 h 2628900"/>
              <a:gd name="connsiteX3" fmla="*/ 4362450 w 7791450"/>
              <a:gd name="connsiteY3" fmla="*/ 0 h 2628900"/>
              <a:gd name="connsiteX4" fmla="*/ 5591175 w 7791450"/>
              <a:gd name="connsiteY4" fmla="*/ 1666875 h 2628900"/>
              <a:gd name="connsiteX5" fmla="*/ 7791450 w 7791450"/>
              <a:gd name="connsiteY5" fmla="*/ 133350 h 2628900"/>
              <a:gd name="connsiteX0-1" fmla="*/ 0 w 7856632"/>
              <a:gd name="connsiteY0-2" fmla="*/ 583746 h 2628900"/>
              <a:gd name="connsiteX1-3" fmla="*/ 1989232 w 7856632"/>
              <a:gd name="connsiteY1-4" fmla="*/ 704850 h 2628900"/>
              <a:gd name="connsiteX2-5" fmla="*/ 3179857 w 7856632"/>
              <a:gd name="connsiteY2-6" fmla="*/ 2628900 h 2628900"/>
              <a:gd name="connsiteX3-7" fmla="*/ 4427632 w 7856632"/>
              <a:gd name="connsiteY3-8" fmla="*/ 0 h 2628900"/>
              <a:gd name="connsiteX4-9" fmla="*/ 5656357 w 7856632"/>
              <a:gd name="connsiteY4-10" fmla="*/ 1666875 h 2628900"/>
              <a:gd name="connsiteX5-11" fmla="*/ 7856632 w 7856632"/>
              <a:gd name="connsiteY5-12" fmla="*/ 133350 h 2628900"/>
              <a:gd name="connsiteX0-13" fmla="*/ 0 w 7856632"/>
              <a:gd name="connsiteY0-14" fmla="*/ 583746 h 2628900"/>
              <a:gd name="connsiteX1-15" fmla="*/ 1989232 w 7856632"/>
              <a:gd name="connsiteY1-16" fmla="*/ 704850 h 2628900"/>
              <a:gd name="connsiteX2-17" fmla="*/ 3179857 w 7856632"/>
              <a:gd name="connsiteY2-18" fmla="*/ 2628900 h 2628900"/>
              <a:gd name="connsiteX3-19" fmla="*/ 4427632 w 7856632"/>
              <a:gd name="connsiteY3-20" fmla="*/ 0 h 2628900"/>
              <a:gd name="connsiteX4-21" fmla="*/ 5656357 w 7856632"/>
              <a:gd name="connsiteY4-22" fmla="*/ 1666875 h 2628900"/>
              <a:gd name="connsiteX5-23" fmla="*/ 7856632 w 7856632"/>
              <a:gd name="connsiteY5-24" fmla="*/ 133350 h 2628900"/>
              <a:gd name="connsiteX0-25" fmla="*/ 0 w 7856632"/>
              <a:gd name="connsiteY0-26" fmla="*/ 583746 h 2628900"/>
              <a:gd name="connsiteX1-27" fmla="*/ 1989232 w 7856632"/>
              <a:gd name="connsiteY1-28" fmla="*/ 704850 h 2628900"/>
              <a:gd name="connsiteX2-29" fmla="*/ 3179857 w 7856632"/>
              <a:gd name="connsiteY2-30" fmla="*/ 2628900 h 2628900"/>
              <a:gd name="connsiteX3-31" fmla="*/ 4427632 w 7856632"/>
              <a:gd name="connsiteY3-32" fmla="*/ 0 h 2628900"/>
              <a:gd name="connsiteX4-33" fmla="*/ 5656357 w 7856632"/>
              <a:gd name="connsiteY4-34" fmla="*/ 1666875 h 2628900"/>
              <a:gd name="connsiteX5-35" fmla="*/ 7856632 w 7856632"/>
              <a:gd name="connsiteY5-36" fmla="*/ 133350 h 2628900"/>
              <a:gd name="connsiteX0-37" fmla="*/ 0 w 7856632"/>
              <a:gd name="connsiteY0-38" fmla="*/ 583746 h 2628900"/>
              <a:gd name="connsiteX1-39" fmla="*/ 1989232 w 7856632"/>
              <a:gd name="connsiteY1-40" fmla="*/ 704850 h 2628900"/>
              <a:gd name="connsiteX2-41" fmla="*/ 3179857 w 7856632"/>
              <a:gd name="connsiteY2-42" fmla="*/ 2628900 h 2628900"/>
              <a:gd name="connsiteX3-43" fmla="*/ 4427632 w 7856632"/>
              <a:gd name="connsiteY3-44" fmla="*/ 0 h 2628900"/>
              <a:gd name="connsiteX4-45" fmla="*/ 5656357 w 7856632"/>
              <a:gd name="connsiteY4-46" fmla="*/ 1666875 h 2628900"/>
              <a:gd name="connsiteX5-47" fmla="*/ 7856632 w 7856632"/>
              <a:gd name="connsiteY5-48" fmla="*/ 133350 h 2628900"/>
              <a:gd name="connsiteX0-49" fmla="*/ 0 w 7804350"/>
              <a:gd name="connsiteY0-50" fmla="*/ 571046 h 2628900"/>
              <a:gd name="connsiteX1-51" fmla="*/ 1936950 w 7804350"/>
              <a:gd name="connsiteY1-52" fmla="*/ 704850 h 2628900"/>
              <a:gd name="connsiteX2-53" fmla="*/ 3127575 w 7804350"/>
              <a:gd name="connsiteY2-54" fmla="*/ 2628900 h 2628900"/>
              <a:gd name="connsiteX3-55" fmla="*/ 4375350 w 7804350"/>
              <a:gd name="connsiteY3-56" fmla="*/ 0 h 2628900"/>
              <a:gd name="connsiteX4-57" fmla="*/ 5604075 w 7804350"/>
              <a:gd name="connsiteY4-58" fmla="*/ 1666875 h 2628900"/>
              <a:gd name="connsiteX5-59" fmla="*/ 7804350 w 7804350"/>
              <a:gd name="connsiteY5-60" fmla="*/ 133350 h 2628900"/>
              <a:gd name="connsiteX0-61" fmla="*/ 0 w 7804350"/>
              <a:gd name="connsiteY0-62" fmla="*/ 571046 h 2628900"/>
              <a:gd name="connsiteX1-63" fmla="*/ 1936950 w 7804350"/>
              <a:gd name="connsiteY1-64" fmla="*/ 704850 h 2628900"/>
              <a:gd name="connsiteX2-65" fmla="*/ 3127575 w 7804350"/>
              <a:gd name="connsiteY2-66" fmla="*/ 2628900 h 2628900"/>
              <a:gd name="connsiteX3-67" fmla="*/ 4375350 w 7804350"/>
              <a:gd name="connsiteY3-68" fmla="*/ 0 h 2628900"/>
              <a:gd name="connsiteX4-69" fmla="*/ 5604075 w 7804350"/>
              <a:gd name="connsiteY4-70" fmla="*/ 1666875 h 2628900"/>
              <a:gd name="connsiteX5-71" fmla="*/ 7804350 w 7804350"/>
              <a:gd name="connsiteY5-72" fmla="*/ 133350 h 2628900"/>
              <a:gd name="connsiteX0-73" fmla="*/ 0 w 7804350"/>
              <a:gd name="connsiteY0-74" fmla="*/ 571046 h 2628900"/>
              <a:gd name="connsiteX1-75" fmla="*/ 1936950 w 7804350"/>
              <a:gd name="connsiteY1-76" fmla="*/ 704850 h 2628900"/>
              <a:gd name="connsiteX2-77" fmla="*/ 3127575 w 7804350"/>
              <a:gd name="connsiteY2-78" fmla="*/ 2628900 h 2628900"/>
              <a:gd name="connsiteX3-79" fmla="*/ 4375350 w 7804350"/>
              <a:gd name="connsiteY3-80" fmla="*/ 0 h 2628900"/>
              <a:gd name="connsiteX4-81" fmla="*/ 5604075 w 7804350"/>
              <a:gd name="connsiteY4-82" fmla="*/ 1666875 h 2628900"/>
              <a:gd name="connsiteX5-83" fmla="*/ 7804350 w 7804350"/>
              <a:gd name="connsiteY5-84" fmla="*/ 133350 h 2628900"/>
              <a:gd name="connsiteX0-85" fmla="*/ 0 w 7804350"/>
              <a:gd name="connsiteY0-86" fmla="*/ 571046 h 2628900"/>
              <a:gd name="connsiteX1-87" fmla="*/ 1936950 w 7804350"/>
              <a:gd name="connsiteY1-88" fmla="*/ 704850 h 2628900"/>
              <a:gd name="connsiteX2-89" fmla="*/ 3127575 w 7804350"/>
              <a:gd name="connsiteY2-90" fmla="*/ 2628900 h 2628900"/>
              <a:gd name="connsiteX3-91" fmla="*/ 4375350 w 7804350"/>
              <a:gd name="connsiteY3-92" fmla="*/ 0 h 2628900"/>
              <a:gd name="connsiteX4-93" fmla="*/ 5604075 w 7804350"/>
              <a:gd name="connsiteY4-94" fmla="*/ 1666875 h 2628900"/>
              <a:gd name="connsiteX5-95" fmla="*/ 7804350 w 7804350"/>
              <a:gd name="connsiteY5-96" fmla="*/ 133350 h 2628900"/>
              <a:gd name="connsiteX0-97" fmla="*/ 0 w 7799993"/>
              <a:gd name="connsiteY0-98" fmla="*/ 280534 h 2628900"/>
              <a:gd name="connsiteX1-99" fmla="*/ 1932593 w 7799993"/>
              <a:gd name="connsiteY1-100" fmla="*/ 704850 h 2628900"/>
              <a:gd name="connsiteX2-101" fmla="*/ 3123218 w 7799993"/>
              <a:gd name="connsiteY2-102" fmla="*/ 2628900 h 2628900"/>
              <a:gd name="connsiteX3-103" fmla="*/ 4370993 w 7799993"/>
              <a:gd name="connsiteY3-104" fmla="*/ 0 h 2628900"/>
              <a:gd name="connsiteX4-105" fmla="*/ 5599718 w 7799993"/>
              <a:gd name="connsiteY4-106" fmla="*/ 1666875 h 2628900"/>
              <a:gd name="connsiteX5-107" fmla="*/ 7799993 w 7799993"/>
              <a:gd name="connsiteY5-108" fmla="*/ 133350 h 2628900"/>
              <a:gd name="connsiteX0-109" fmla="*/ 0 w 7799993"/>
              <a:gd name="connsiteY0-110" fmla="*/ 280534 h 2628900"/>
              <a:gd name="connsiteX1-111" fmla="*/ 1932593 w 7799993"/>
              <a:gd name="connsiteY1-112" fmla="*/ 704850 h 2628900"/>
              <a:gd name="connsiteX2-113" fmla="*/ 3123218 w 7799993"/>
              <a:gd name="connsiteY2-114" fmla="*/ 2628900 h 2628900"/>
              <a:gd name="connsiteX3-115" fmla="*/ 4370993 w 7799993"/>
              <a:gd name="connsiteY3-116" fmla="*/ 0 h 2628900"/>
              <a:gd name="connsiteX4-117" fmla="*/ 5599718 w 7799993"/>
              <a:gd name="connsiteY4-118" fmla="*/ 1666875 h 2628900"/>
              <a:gd name="connsiteX5-119" fmla="*/ 7799993 w 7799993"/>
              <a:gd name="connsiteY5-120" fmla="*/ 133350 h 2628900"/>
              <a:gd name="connsiteX0-121" fmla="*/ 0 w 7799993"/>
              <a:gd name="connsiteY0-122" fmla="*/ 280534 h 2628900"/>
              <a:gd name="connsiteX1-123" fmla="*/ 1932593 w 7799993"/>
              <a:gd name="connsiteY1-124" fmla="*/ 704850 h 2628900"/>
              <a:gd name="connsiteX2-125" fmla="*/ 3123218 w 7799993"/>
              <a:gd name="connsiteY2-126" fmla="*/ 2628900 h 2628900"/>
              <a:gd name="connsiteX3-127" fmla="*/ 4370993 w 7799993"/>
              <a:gd name="connsiteY3-128" fmla="*/ 0 h 2628900"/>
              <a:gd name="connsiteX4-129" fmla="*/ 5599718 w 7799993"/>
              <a:gd name="connsiteY4-130" fmla="*/ 1666875 h 2628900"/>
              <a:gd name="connsiteX5-131" fmla="*/ 7799993 w 7799993"/>
              <a:gd name="connsiteY5-132" fmla="*/ 133350 h 2628900"/>
              <a:gd name="connsiteX0-133" fmla="*/ 0 w 7191624"/>
              <a:gd name="connsiteY0-134" fmla="*/ 280534 h 2628900"/>
              <a:gd name="connsiteX1-135" fmla="*/ 1932593 w 7191624"/>
              <a:gd name="connsiteY1-136" fmla="*/ 704850 h 2628900"/>
              <a:gd name="connsiteX2-137" fmla="*/ 3123218 w 7191624"/>
              <a:gd name="connsiteY2-138" fmla="*/ 2628900 h 2628900"/>
              <a:gd name="connsiteX3-139" fmla="*/ 4370993 w 7191624"/>
              <a:gd name="connsiteY3-140" fmla="*/ 0 h 2628900"/>
              <a:gd name="connsiteX4-141" fmla="*/ 5599718 w 7191624"/>
              <a:gd name="connsiteY4-142" fmla="*/ 1666875 h 2628900"/>
              <a:gd name="connsiteX5-143" fmla="*/ 7191624 w 7191624"/>
              <a:gd name="connsiteY5-144" fmla="*/ 85849 h 26289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7191624" h="2628900">
                <a:moveTo>
                  <a:pt x="0" y="280534"/>
                </a:moveTo>
                <a:cubicBezTo>
                  <a:pt x="389" y="260000"/>
                  <a:pt x="1934422" y="711077"/>
                  <a:pt x="1932593" y="704850"/>
                </a:cubicBezTo>
                <a:cubicBezTo>
                  <a:pt x="1928829" y="692035"/>
                  <a:pt x="2726343" y="1987550"/>
                  <a:pt x="3123218" y="2628900"/>
                </a:cubicBezTo>
                <a:lnTo>
                  <a:pt x="4370993" y="0"/>
                </a:lnTo>
                <a:lnTo>
                  <a:pt x="5599718" y="1666875"/>
                </a:lnTo>
                <a:lnTo>
                  <a:pt x="7191624" y="85849"/>
                </a:lnTo>
              </a:path>
            </a:pathLst>
          </a:custGeom>
          <a:noFill/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altLang="zh-CN">
              <a:solidFill>
                <a:srgbClr val="FFFFFF"/>
              </a:solidFill>
              <a:cs typeface="+mn-ea"/>
              <a:sym typeface="+mn-lt"/>
            </a:endParaRPr>
          </a:p>
        </p:txBody>
      </p:sp>
      <p:grpSp>
        <p:nvGrpSpPr>
          <p:cNvPr id="4" name="chenying0907 70">
            <a:extLst>
              <a:ext uri="{FF2B5EF4-FFF2-40B4-BE49-F238E27FC236}">
                <a16:creationId xmlns="" xmlns:a16="http://schemas.microsoft.com/office/drawing/2014/main" id="{FBE24350-85FF-45D1-836C-7AE7E24ACC33}"/>
              </a:ext>
            </a:extLst>
          </p:cNvPr>
          <p:cNvGrpSpPr/>
          <p:nvPr/>
        </p:nvGrpSpPr>
        <p:grpSpPr>
          <a:xfrm>
            <a:off x="1547826" y="1678500"/>
            <a:ext cx="418541" cy="427838"/>
            <a:chOff x="5268913" y="4124325"/>
            <a:chExt cx="652463" cy="666751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5" name="chenying0907 719">
              <a:extLst>
                <a:ext uri="{FF2B5EF4-FFF2-40B4-BE49-F238E27FC236}">
                  <a16:creationId xmlns="" xmlns:a16="http://schemas.microsoft.com/office/drawing/2014/main" id="{43E2D0B4-B99D-4CB3-8C1A-880C6120BE47}"/>
                </a:ext>
              </a:extLst>
            </p:cNvPr>
            <p:cNvSpPr/>
            <p:nvPr/>
          </p:nvSpPr>
          <p:spPr bwMode="auto">
            <a:xfrm>
              <a:off x="5356226" y="4351338"/>
              <a:ext cx="9525" cy="57150"/>
            </a:xfrm>
            <a:custGeom>
              <a:avLst/>
              <a:gdLst/>
              <a:ahLst/>
              <a:cxnLst>
                <a:cxn ang="0">
                  <a:pos x="9" y="3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3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4" y="15"/>
                </a:cxn>
                <a:cxn ang="0">
                  <a:pos x="7" y="25"/>
                </a:cxn>
                <a:cxn ang="0">
                  <a:pos x="9" y="35"/>
                </a:cxn>
                <a:cxn ang="0">
                  <a:pos x="11" y="46"/>
                </a:cxn>
                <a:cxn ang="0">
                  <a:pos x="11" y="46"/>
                </a:cxn>
                <a:cxn ang="0">
                  <a:pos x="11" y="53"/>
                </a:cxn>
                <a:cxn ang="0">
                  <a:pos x="9" y="60"/>
                </a:cxn>
                <a:cxn ang="0">
                  <a:pos x="6" y="75"/>
                </a:cxn>
                <a:cxn ang="0">
                  <a:pos x="2" y="89"/>
                </a:cxn>
                <a:cxn ang="0">
                  <a:pos x="1" y="96"/>
                </a:cxn>
                <a:cxn ang="0">
                  <a:pos x="0" y="104"/>
                </a:cxn>
                <a:cxn ang="0">
                  <a:pos x="0" y="104"/>
                </a:cxn>
                <a:cxn ang="0">
                  <a:pos x="0" y="106"/>
                </a:cxn>
                <a:cxn ang="0">
                  <a:pos x="1" y="108"/>
                </a:cxn>
                <a:cxn ang="0">
                  <a:pos x="3" y="108"/>
                </a:cxn>
                <a:cxn ang="0">
                  <a:pos x="5" y="109"/>
                </a:cxn>
                <a:cxn ang="0">
                  <a:pos x="6" y="108"/>
                </a:cxn>
                <a:cxn ang="0">
                  <a:pos x="8" y="108"/>
                </a:cxn>
                <a:cxn ang="0">
                  <a:pos x="9" y="106"/>
                </a:cxn>
                <a:cxn ang="0">
                  <a:pos x="9" y="104"/>
                </a:cxn>
                <a:cxn ang="0">
                  <a:pos x="9" y="104"/>
                </a:cxn>
                <a:cxn ang="0">
                  <a:pos x="12" y="89"/>
                </a:cxn>
                <a:cxn ang="0">
                  <a:pos x="15" y="75"/>
                </a:cxn>
                <a:cxn ang="0">
                  <a:pos x="18" y="60"/>
                </a:cxn>
                <a:cxn ang="0">
                  <a:pos x="20" y="46"/>
                </a:cxn>
                <a:cxn ang="0">
                  <a:pos x="20" y="46"/>
                </a:cxn>
                <a:cxn ang="0">
                  <a:pos x="20" y="41"/>
                </a:cxn>
                <a:cxn ang="0">
                  <a:pos x="20" y="35"/>
                </a:cxn>
                <a:cxn ang="0">
                  <a:pos x="18" y="24"/>
                </a:cxn>
                <a:cxn ang="0">
                  <a:pos x="14" y="13"/>
                </a:cxn>
                <a:cxn ang="0">
                  <a:pos x="9" y="3"/>
                </a:cxn>
                <a:cxn ang="0">
                  <a:pos x="9" y="3"/>
                </a:cxn>
              </a:cxnLst>
              <a:rect l="0" t="0" r="r" b="b"/>
              <a:pathLst>
                <a:path w="20" h="109">
                  <a:moveTo>
                    <a:pt x="9" y="3"/>
                  </a:moveTo>
                  <a:lnTo>
                    <a:pt x="9" y="3"/>
                  </a:lnTo>
                  <a:lnTo>
                    <a:pt x="8" y="1"/>
                  </a:lnTo>
                  <a:lnTo>
                    <a:pt x="7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4" y="15"/>
                  </a:lnTo>
                  <a:lnTo>
                    <a:pt x="7" y="25"/>
                  </a:lnTo>
                  <a:lnTo>
                    <a:pt x="9" y="35"/>
                  </a:lnTo>
                  <a:lnTo>
                    <a:pt x="11" y="46"/>
                  </a:lnTo>
                  <a:lnTo>
                    <a:pt x="11" y="46"/>
                  </a:lnTo>
                  <a:lnTo>
                    <a:pt x="11" y="53"/>
                  </a:lnTo>
                  <a:lnTo>
                    <a:pt x="9" y="60"/>
                  </a:lnTo>
                  <a:lnTo>
                    <a:pt x="6" y="75"/>
                  </a:lnTo>
                  <a:lnTo>
                    <a:pt x="2" y="89"/>
                  </a:lnTo>
                  <a:lnTo>
                    <a:pt x="1" y="96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0" y="106"/>
                  </a:lnTo>
                  <a:lnTo>
                    <a:pt x="1" y="108"/>
                  </a:lnTo>
                  <a:lnTo>
                    <a:pt x="3" y="108"/>
                  </a:lnTo>
                  <a:lnTo>
                    <a:pt x="5" y="109"/>
                  </a:lnTo>
                  <a:lnTo>
                    <a:pt x="6" y="108"/>
                  </a:lnTo>
                  <a:lnTo>
                    <a:pt x="8" y="108"/>
                  </a:lnTo>
                  <a:lnTo>
                    <a:pt x="9" y="106"/>
                  </a:lnTo>
                  <a:lnTo>
                    <a:pt x="9" y="104"/>
                  </a:lnTo>
                  <a:lnTo>
                    <a:pt x="9" y="104"/>
                  </a:lnTo>
                  <a:lnTo>
                    <a:pt x="12" y="89"/>
                  </a:lnTo>
                  <a:lnTo>
                    <a:pt x="15" y="75"/>
                  </a:lnTo>
                  <a:lnTo>
                    <a:pt x="18" y="60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0" y="41"/>
                  </a:lnTo>
                  <a:lnTo>
                    <a:pt x="20" y="35"/>
                  </a:lnTo>
                  <a:lnTo>
                    <a:pt x="18" y="24"/>
                  </a:lnTo>
                  <a:lnTo>
                    <a:pt x="14" y="13"/>
                  </a:lnTo>
                  <a:lnTo>
                    <a:pt x="9" y="3"/>
                  </a:lnTo>
                  <a:lnTo>
                    <a:pt x="9" y="3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" name="chenying0907 720">
              <a:extLst>
                <a:ext uri="{FF2B5EF4-FFF2-40B4-BE49-F238E27FC236}">
                  <a16:creationId xmlns="" xmlns:a16="http://schemas.microsoft.com/office/drawing/2014/main" id="{02FBB173-0EF4-4CB8-A333-502E42358A19}"/>
                </a:ext>
              </a:extLst>
            </p:cNvPr>
            <p:cNvSpPr/>
            <p:nvPr/>
          </p:nvSpPr>
          <p:spPr bwMode="auto">
            <a:xfrm>
              <a:off x="5392738" y="4365625"/>
              <a:ext cx="12700" cy="80963"/>
            </a:xfrm>
            <a:custGeom>
              <a:avLst/>
              <a:gdLst/>
              <a:ahLst/>
              <a:cxnLst>
                <a:cxn ang="0">
                  <a:pos x="25" y="4"/>
                </a:cxn>
                <a:cxn ang="0">
                  <a:pos x="25" y="4"/>
                </a:cxn>
                <a:cxn ang="0">
                  <a:pos x="25" y="2"/>
                </a:cxn>
                <a:cxn ang="0">
                  <a:pos x="24" y="1"/>
                </a:cxn>
                <a:cxn ang="0">
                  <a:pos x="22" y="0"/>
                </a:cxn>
                <a:cxn ang="0">
                  <a:pos x="21" y="0"/>
                </a:cxn>
                <a:cxn ang="0">
                  <a:pos x="19" y="0"/>
                </a:cxn>
                <a:cxn ang="0">
                  <a:pos x="17" y="1"/>
                </a:cxn>
                <a:cxn ang="0">
                  <a:pos x="16" y="2"/>
                </a:cxn>
                <a:cxn ang="0">
                  <a:pos x="16" y="4"/>
                </a:cxn>
                <a:cxn ang="0">
                  <a:pos x="16" y="4"/>
                </a:cxn>
                <a:cxn ang="0">
                  <a:pos x="14" y="24"/>
                </a:cxn>
                <a:cxn ang="0">
                  <a:pos x="11" y="43"/>
                </a:cxn>
                <a:cxn ang="0">
                  <a:pos x="4" y="80"/>
                </a:cxn>
                <a:cxn ang="0">
                  <a:pos x="4" y="80"/>
                </a:cxn>
                <a:cxn ang="0">
                  <a:pos x="1" y="96"/>
                </a:cxn>
                <a:cxn ang="0">
                  <a:pos x="0" y="114"/>
                </a:cxn>
                <a:cxn ang="0">
                  <a:pos x="1" y="147"/>
                </a:cxn>
                <a:cxn ang="0">
                  <a:pos x="1" y="147"/>
                </a:cxn>
                <a:cxn ang="0">
                  <a:pos x="1" y="149"/>
                </a:cxn>
                <a:cxn ang="0">
                  <a:pos x="2" y="150"/>
                </a:cxn>
                <a:cxn ang="0">
                  <a:pos x="5" y="151"/>
                </a:cxn>
                <a:cxn ang="0">
                  <a:pos x="7" y="151"/>
                </a:cxn>
                <a:cxn ang="0">
                  <a:pos x="8" y="151"/>
                </a:cxn>
                <a:cxn ang="0">
                  <a:pos x="10" y="150"/>
                </a:cxn>
                <a:cxn ang="0">
                  <a:pos x="11" y="149"/>
                </a:cxn>
                <a:cxn ang="0">
                  <a:pos x="11" y="147"/>
                </a:cxn>
                <a:cxn ang="0">
                  <a:pos x="11" y="147"/>
                </a:cxn>
                <a:cxn ang="0">
                  <a:pos x="11" y="126"/>
                </a:cxn>
                <a:cxn ang="0">
                  <a:pos x="11" y="107"/>
                </a:cxn>
                <a:cxn ang="0">
                  <a:pos x="13" y="86"/>
                </a:cxn>
                <a:cxn ang="0">
                  <a:pos x="16" y="65"/>
                </a:cxn>
                <a:cxn ang="0">
                  <a:pos x="16" y="65"/>
                </a:cxn>
                <a:cxn ang="0">
                  <a:pos x="22" y="35"/>
                </a:cxn>
                <a:cxn ang="0">
                  <a:pos x="24" y="20"/>
                </a:cxn>
                <a:cxn ang="0">
                  <a:pos x="25" y="4"/>
                </a:cxn>
                <a:cxn ang="0">
                  <a:pos x="25" y="4"/>
                </a:cxn>
              </a:cxnLst>
              <a:rect l="0" t="0" r="r" b="b"/>
              <a:pathLst>
                <a:path w="25" h="151">
                  <a:moveTo>
                    <a:pt x="25" y="4"/>
                  </a:moveTo>
                  <a:lnTo>
                    <a:pt x="25" y="4"/>
                  </a:lnTo>
                  <a:lnTo>
                    <a:pt x="25" y="2"/>
                  </a:lnTo>
                  <a:lnTo>
                    <a:pt x="24" y="1"/>
                  </a:lnTo>
                  <a:lnTo>
                    <a:pt x="22" y="0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7" y="1"/>
                  </a:lnTo>
                  <a:lnTo>
                    <a:pt x="16" y="2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4" y="24"/>
                  </a:lnTo>
                  <a:lnTo>
                    <a:pt x="11" y="43"/>
                  </a:lnTo>
                  <a:lnTo>
                    <a:pt x="4" y="80"/>
                  </a:lnTo>
                  <a:lnTo>
                    <a:pt x="4" y="80"/>
                  </a:lnTo>
                  <a:lnTo>
                    <a:pt x="1" y="96"/>
                  </a:lnTo>
                  <a:lnTo>
                    <a:pt x="0" y="114"/>
                  </a:lnTo>
                  <a:lnTo>
                    <a:pt x="1" y="147"/>
                  </a:lnTo>
                  <a:lnTo>
                    <a:pt x="1" y="147"/>
                  </a:lnTo>
                  <a:lnTo>
                    <a:pt x="1" y="149"/>
                  </a:lnTo>
                  <a:lnTo>
                    <a:pt x="2" y="150"/>
                  </a:lnTo>
                  <a:lnTo>
                    <a:pt x="5" y="151"/>
                  </a:lnTo>
                  <a:lnTo>
                    <a:pt x="7" y="151"/>
                  </a:lnTo>
                  <a:lnTo>
                    <a:pt x="8" y="151"/>
                  </a:lnTo>
                  <a:lnTo>
                    <a:pt x="10" y="150"/>
                  </a:lnTo>
                  <a:lnTo>
                    <a:pt x="11" y="149"/>
                  </a:lnTo>
                  <a:lnTo>
                    <a:pt x="11" y="147"/>
                  </a:lnTo>
                  <a:lnTo>
                    <a:pt x="11" y="147"/>
                  </a:lnTo>
                  <a:lnTo>
                    <a:pt x="11" y="126"/>
                  </a:lnTo>
                  <a:lnTo>
                    <a:pt x="11" y="107"/>
                  </a:lnTo>
                  <a:lnTo>
                    <a:pt x="13" y="86"/>
                  </a:lnTo>
                  <a:lnTo>
                    <a:pt x="16" y="65"/>
                  </a:lnTo>
                  <a:lnTo>
                    <a:pt x="16" y="65"/>
                  </a:lnTo>
                  <a:lnTo>
                    <a:pt x="22" y="35"/>
                  </a:lnTo>
                  <a:lnTo>
                    <a:pt x="24" y="20"/>
                  </a:lnTo>
                  <a:lnTo>
                    <a:pt x="25" y="4"/>
                  </a:lnTo>
                  <a:lnTo>
                    <a:pt x="25" y="4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" name="chenying0907 721">
              <a:extLst>
                <a:ext uri="{FF2B5EF4-FFF2-40B4-BE49-F238E27FC236}">
                  <a16:creationId xmlns="" xmlns:a16="http://schemas.microsoft.com/office/drawing/2014/main" id="{D55FC710-512C-4F74-8F09-AC7EC7946A98}"/>
                </a:ext>
              </a:extLst>
            </p:cNvPr>
            <p:cNvSpPr/>
            <p:nvPr/>
          </p:nvSpPr>
          <p:spPr bwMode="auto">
            <a:xfrm>
              <a:off x="5421313" y="4389438"/>
              <a:ext cx="19050" cy="84138"/>
            </a:xfrm>
            <a:custGeom>
              <a:avLst/>
              <a:gdLst/>
              <a:ahLst/>
              <a:cxnLst>
                <a:cxn ang="0">
                  <a:pos x="29" y="2"/>
                </a:cxn>
                <a:cxn ang="0">
                  <a:pos x="29" y="2"/>
                </a:cxn>
                <a:cxn ang="0">
                  <a:pos x="22" y="16"/>
                </a:cxn>
                <a:cxn ang="0">
                  <a:pos x="18" y="30"/>
                </a:cxn>
                <a:cxn ang="0">
                  <a:pos x="15" y="46"/>
                </a:cxn>
                <a:cxn ang="0">
                  <a:pos x="13" y="61"/>
                </a:cxn>
                <a:cxn ang="0">
                  <a:pos x="13" y="61"/>
                </a:cxn>
                <a:cxn ang="0">
                  <a:pos x="8" y="85"/>
                </a:cxn>
                <a:cxn ang="0">
                  <a:pos x="4" y="109"/>
                </a:cxn>
                <a:cxn ang="0">
                  <a:pos x="1" y="133"/>
                </a:cxn>
                <a:cxn ang="0">
                  <a:pos x="0" y="157"/>
                </a:cxn>
                <a:cxn ang="0">
                  <a:pos x="0" y="157"/>
                </a:cxn>
                <a:cxn ang="0">
                  <a:pos x="0" y="158"/>
                </a:cxn>
                <a:cxn ang="0">
                  <a:pos x="1" y="160"/>
                </a:cxn>
                <a:cxn ang="0">
                  <a:pos x="2" y="161"/>
                </a:cxn>
                <a:cxn ang="0">
                  <a:pos x="4" y="161"/>
                </a:cxn>
                <a:cxn ang="0">
                  <a:pos x="6" y="161"/>
                </a:cxn>
                <a:cxn ang="0">
                  <a:pos x="7" y="160"/>
                </a:cxn>
                <a:cxn ang="0">
                  <a:pos x="8" y="158"/>
                </a:cxn>
                <a:cxn ang="0">
                  <a:pos x="9" y="157"/>
                </a:cxn>
                <a:cxn ang="0">
                  <a:pos x="9" y="157"/>
                </a:cxn>
                <a:cxn ang="0">
                  <a:pos x="10" y="137"/>
                </a:cxn>
                <a:cxn ang="0">
                  <a:pos x="14" y="117"/>
                </a:cxn>
                <a:cxn ang="0">
                  <a:pos x="20" y="78"/>
                </a:cxn>
                <a:cxn ang="0">
                  <a:pos x="20" y="78"/>
                </a:cxn>
                <a:cxn ang="0">
                  <a:pos x="22" y="59"/>
                </a:cxn>
                <a:cxn ang="0">
                  <a:pos x="25" y="42"/>
                </a:cxn>
                <a:cxn ang="0">
                  <a:pos x="30" y="24"/>
                </a:cxn>
                <a:cxn ang="0">
                  <a:pos x="33" y="15"/>
                </a:cxn>
                <a:cxn ang="0">
                  <a:pos x="37" y="7"/>
                </a:cxn>
                <a:cxn ang="0">
                  <a:pos x="37" y="7"/>
                </a:cxn>
                <a:cxn ang="0">
                  <a:pos x="37" y="5"/>
                </a:cxn>
                <a:cxn ang="0">
                  <a:pos x="37" y="3"/>
                </a:cxn>
                <a:cxn ang="0">
                  <a:pos x="36" y="2"/>
                </a:cxn>
                <a:cxn ang="0">
                  <a:pos x="35" y="1"/>
                </a:cxn>
                <a:cxn ang="0">
                  <a:pos x="33" y="0"/>
                </a:cxn>
                <a:cxn ang="0">
                  <a:pos x="31" y="0"/>
                </a:cxn>
                <a:cxn ang="0">
                  <a:pos x="30" y="1"/>
                </a:cxn>
                <a:cxn ang="0">
                  <a:pos x="29" y="2"/>
                </a:cxn>
                <a:cxn ang="0">
                  <a:pos x="29" y="2"/>
                </a:cxn>
              </a:cxnLst>
              <a:rect l="0" t="0" r="r" b="b"/>
              <a:pathLst>
                <a:path w="37" h="161">
                  <a:moveTo>
                    <a:pt x="29" y="2"/>
                  </a:moveTo>
                  <a:lnTo>
                    <a:pt x="29" y="2"/>
                  </a:lnTo>
                  <a:lnTo>
                    <a:pt x="22" y="16"/>
                  </a:lnTo>
                  <a:lnTo>
                    <a:pt x="18" y="30"/>
                  </a:lnTo>
                  <a:lnTo>
                    <a:pt x="15" y="46"/>
                  </a:lnTo>
                  <a:lnTo>
                    <a:pt x="13" y="61"/>
                  </a:lnTo>
                  <a:lnTo>
                    <a:pt x="13" y="61"/>
                  </a:lnTo>
                  <a:lnTo>
                    <a:pt x="8" y="85"/>
                  </a:lnTo>
                  <a:lnTo>
                    <a:pt x="4" y="109"/>
                  </a:lnTo>
                  <a:lnTo>
                    <a:pt x="1" y="133"/>
                  </a:lnTo>
                  <a:lnTo>
                    <a:pt x="0" y="157"/>
                  </a:lnTo>
                  <a:lnTo>
                    <a:pt x="0" y="157"/>
                  </a:lnTo>
                  <a:lnTo>
                    <a:pt x="0" y="158"/>
                  </a:lnTo>
                  <a:lnTo>
                    <a:pt x="1" y="160"/>
                  </a:lnTo>
                  <a:lnTo>
                    <a:pt x="2" y="161"/>
                  </a:lnTo>
                  <a:lnTo>
                    <a:pt x="4" y="161"/>
                  </a:lnTo>
                  <a:lnTo>
                    <a:pt x="6" y="161"/>
                  </a:lnTo>
                  <a:lnTo>
                    <a:pt x="7" y="160"/>
                  </a:lnTo>
                  <a:lnTo>
                    <a:pt x="8" y="158"/>
                  </a:lnTo>
                  <a:lnTo>
                    <a:pt x="9" y="157"/>
                  </a:lnTo>
                  <a:lnTo>
                    <a:pt x="9" y="157"/>
                  </a:lnTo>
                  <a:lnTo>
                    <a:pt x="10" y="137"/>
                  </a:lnTo>
                  <a:lnTo>
                    <a:pt x="14" y="117"/>
                  </a:lnTo>
                  <a:lnTo>
                    <a:pt x="20" y="78"/>
                  </a:lnTo>
                  <a:lnTo>
                    <a:pt x="20" y="78"/>
                  </a:lnTo>
                  <a:lnTo>
                    <a:pt x="22" y="59"/>
                  </a:lnTo>
                  <a:lnTo>
                    <a:pt x="25" y="42"/>
                  </a:lnTo>
                  <a:lnTo>
                    <a:pt x="30" y="24"/>
                  </a:lnTo>
                  <a:lnTo>
                    <a:pt x="33" y="15"/>
                  </a:lnTo>
                  <a:lnTo>
                    <a:pt x="37" y="7"/>
                  </a:lnTo>
                  <a:lnTo>
                    <a:pt x="37" y="7"/>
                  </a:lnTo>
                  <a:lnTo>
                    <a:pt x="37" y="5"/>
                  </a:lnTo>
                  <a:lnTo>
                    <a:pt x="37" y="3"/>
                  </a:lnTo>
                  <a:lnTo>
                    <a:pt x="36" y="2"/>
                  </a:lnTo>
                  <a:lnTo>
                    <a:pt x="35" y="1"/>
                  </a:lnTo>
                  <a:lnTo>
                    <a:pt x="33" y="0"/>
                  </a:lnTo>
                  <a:lnTo>
                    <a:pt x="31" y="0"/>
                  </a:lnTo>
                  <a:lnTo>
                    <a:pt x="30" y="1"/>
                  </a:lnTo>
                  <a:lnTo>
                    <a:pt x="29" y="2"/>
                  </a:lnTo>
                  <a:lnTo>
                    <a:pt x="29" y="2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" name="chenying0907 722">
              <a:extLst>
                <a:ext uri="{FF2B5EF4-FFF2-40B4-BE49-F238E27FC236}">
                  <a16:creationId xmlns="" xmlns:a16="http://schemas.microsoft.com/office/drawing/2014/main" id="{8DD840BD-33D7-4010-9033-0D75C2252132}"/>
                </a:ext>
              </a:extLst>
            </p:cNvPr>
            <p:cNvSpPr/>
            <p:nvPr/>
          </p:nvSpPr>
          <p:spPr bwMode="auto">
            <a:xfrm>
              <a:off x="5461001" y="4381500"/>
              <a:ext cx="22225" cy="125413"/>
            </a:xfrm>
            <a:custGeom>
              <a:avLst/>
              <a:gdLst/>
              <a:ahLst/>
              <a:cxnLst>
                <a:cxn ang="0">
                  <a:pos x="33" y="5"/>
                </a:cxn>
                <a:cxn ang="0">
                  <a:pos x="33" y="5"/>
                </a:cxn>
                <a:cxn ang="0">
                  <a:pos x="31" y="16"/>
                </a:cxn>
                <a:cxn ang="0">
                  <a:pos x="28" y="21"/>
                </a:cxn>
                <a:cxn ang="0">
                  <a:pos x="25" y="25"/>
                </a:cxn>
                <a:cxn ang="0">
                  <a:pos x="23" y="32"/>
                </a:cxn>
                <a:cxn ang="0">
                  <a:pos x="23" y="32"/>
                </a:cxn>
                <a:cxn ang="0">
                  <a:pos x="17" y="67"/>
                </a:cxn>
                <a:cxn ang="0">
                  <a:pos x="17" y="67"/>
                </a:cxn>
                <a:cxn ang="0">
                  <a:pos x="13" y="96"/>
                </a:cxn>
                <a:cxn ang="0">
                  <a:pos x="10" y="124"/>
                </a:cxn>
                <a:cxn ang="0">
                  <a:pos x="10" y="124"/>
                </a:cxn>
                <a:cxn ang="0">
                  <a:pos x="6" y="152"/>
                </a:cxn>
                <a:cxn ang="0">
                  <a:pos x="3" y="179"/>
                </a:cxn>
                <a:cxn ang="0">
                  <a:pos x="1" y="206"/>
                </a:cxn>
                <a:cxn ang="0">
                  <a:pos x="0" y="232"/>
                </a:cxn>
                <a:cxn ang="0">
                  <a:pos x="0" y="232"/>
                </a:cxn>
                <a:cxn ang="0">
                  <a:pos x="0" y="235"/>
                </a:cxn>
                <a:cxn ang="0">
                  <a:pos x="1" y="237"/>
                </a:cxn>
                <a:cxn ang="0">
                  <a:pos x="3" y="237"/>
                </a:cxn>
                <a:cxn ang="0">
                  <a:pos x="5" y="238"/>
                </a:cxn>
                <a:cxn ang="0">
                  <a:pos x="6" y="237"/>
                </a:cxn>
                <a:cxn ang="0">
                  <a:pos x="8" y="237"/>
                </a:cxn>
                <a:cxn ang="0">
                  <a:pos x="9" y="235"/>
                </a:cxn>
                <a:cxn ang="0">
                  <a:pos x="9" y="232"/>
                </a:cxn>
                <a:cxn ang="0">
                  <a:pos x="9" y="232"/>
                </a:cxn>
                <a:cxn ang="0">
                  <a:pos x="10" y="201"/>
                </a:cxn>
                <a:cxn ang="0">
                  <a:pos x="13" y="170"/>
                </a:cxn>
                <a:cxn ang="0">
                  <a:pos x="17" y="141"/>
                </a:cxn>
                <a:cxn ang="0">
                  <a:pos x="21" y="110"/>
                </a:cxn>
                <a:cxn ang="0">
                  <a:pos x="21" y="110"/>
                </a:cxn>
                <a:cxn ang="0">
                  <a:pos x="25" y="81"/>
                </a:cxn>
                <a:cxn ang="0">
                  <a:pos x="26" y="67"/>
                </a:cxn>
                <a:cxn ang="0">
                  <a:pos x="30" y="53"/>
                </a:cxn>
                <a:cxn ang="0">
                  <a:pos x="30" y="53"/>
                </a:cxn>
                <a:cxn ang="0">
                  <a:pos x="33" y="40"/>
                </a:cxn>
                <a:cxn ang="0">
                  <a:pos x="36" y="29"/>
                </a:cxn>
                <a:cxn ang="0">
                  <a:pos x="40" y="18"/>
                </a:cxn>
                <a:cxn ang="0">
                  <a:pos x="42" y="5"/>
                </a:cxn>
                <a:cxn ang="0">
                  <a:pos x="42" y="5"/>
                </a:cxn>
                <a:cxn ang="0">
                  <a:pos x="42" y="3"/>
                </a:cxn>
                <a:cxn ang="0">
                  <a:pos x="41" y="2"/>
                </a:cxn>
                <a:cxn ang="0">
                  <a:pos x="40" y="1"/>
                </a:cxn>
                <a:cxn ang="0">
                  <a:pos x="38" y="0"/>
                </a:cxn>
                <a:cxn ang="0">
                  <a:pos x="35" y="2"/>
                </a:cxn>
                <a:cxn ang="0">
                  <a:pos x="34" y="3"/>
                </a:cxn>
                <a:cxn ang="0">
                  <a:pos x="33" y="5"/>
                </a:cxn>
                <a:cxn ang="0">
                  <a:pos x="33" y="5"/>
                </a:cxn>
              </a:cxnLst>
              <a:rect l="0" t="0" r="r" b="b"/>
              <a:pathLst>
                <a:path w="42" h="238">
                  <a:moveTo>
                    <a:pt x="33" y="5"/>
                  </a:moveTo>
                  <a:lnTo>
                    <a:pt x="33" y="5"/>
                  </a:lnTo>
                  <a:lnTo>
                    <a:pt x="31" y="16"/>
                  </a:lnTo>
                  <a:lnTo>
                    <a:pt x="28" y="21"/>
                  </a:lnTo>
                  <a:lnTo>
                    <a:pt x="25" y="25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17" y="67"/>
                  </a:lnTo>
                  <a:lnTo>
                    <a:pt x="17" y="67"/>
                  </a:lnTo>
                  <a:lnTo>
                    <a:pt x="13" y="96"/>
                  </a:lnTo>
                  <a:lnTo>
                    <a:pt x="10" y="124"/>
                  </a:lnTo>
                  <a:lnTo>
                    <a:pt x="10" y="124"/>
                  </a:lnTo>
                  <a:lnTo>
                    <a:pt x="6" y="152"/>
                  </a:lnTo>
                  <a:lnTo>
                    <a:pt x="3" y="179"/>
                  </a:lnTo>
                  <a:lnTo>
                    <a:pt x="1" y="206"/>
                  </a:lnTo>
                  <a:lnTo>
                    <a:pt x="0" y="232"/>
                  </a:lnTo>
                  <a:lnTo>
                    <a:pt x="0" y="232"/>
                  </a:lnTo>
                  <a:lnTo>
                    <a:pt x="0" y="235"/>
                  </a:lnTo>
                  <a:lnTo>
                    <a:pt x="1" y="237"/>
                  </a:lnTo>
                  <a:lnTo>
                    <a:pt x="3" y="237"/>
                  </a:lnTo>
                  <a:lnTo>
                    <a:pt x="5" y="238"/>
                  </a:lnTo>
                  <a:lnTo>
                    <a:pt x="6" y="237"/>
                  </a:lnTo>
                  <a:lnTo>
                    <a:pt x="8" y="237"/>
                  </a:lnTo>
                  <a:lnTo>
                    <a:pt x="9" y="235"/>
                  </a:lnTo>
                  <a:lnTo>
                    <a:pt x="9" y="232"/>
                  </a:lnTo>
                  <a:lnTo>
                    <a:pt x="9" y="232"/>
                  </a:lnTo>
                  <a:lnTo>
                    <a:pt x="10" y="201"/>
                  </a:lnTo>
                  <a:lnTo>
                    <a:pt x="13" y="170"/>
                  </a:lnTo>
                  <a:lnTo>
                    <a:pt x="17" y="141"/>
                  </a:lnTo>
                  <a:lnTo>
                    <a:pt x="21" y="110"/>
                  </a:lnTo>
                  <a:lnTo>
                    <a:pt x="21" y="110"/>
                  </a:lnTo>
                  <a:lnTo>
                    <a:pt x="25" y="81"/>
                  </a:lnTo>
                  <a:lnTo>
                    <a:pt x="26" y="67"/>
                  </a:lnTo>
                  <a:lnTo>
                    <a:pt x="30" y="53"/>
                  </a:lnTo>
                  <a:lnTo>
                    <a:pt x="30" y="53"/>
                  </a:lnTo>
                  <a:lnTo>
                    <a:pt x="33" y="40"/>
                  </a:lnTo>
                  <a:lnTo>
                    <a:pt x="36" y="29"/>
                  </a:lnTo>
                  <a:lnTo>
                    <a:pt x="40" y="18"/>
                  </a:lnTo>
                  <a:lnTo>
                    <a:pt x="42" y="5"/>
                  </a:lnTo>
                  <a:lnTo>
                    <a:pt x="42" y="5"/>
                  </a:lnTo>
                  <a:lnTo>
                    <a:pt x="42" y="3"/>
                  </a:lnTo>
                  <a:lnTo>
                    <a:pt x="41" y="2"/>
                  </a:lnTo>
                  <a:lnTo>
                    <a:pt x="40" y="1"/>
                  </a:lnTo>
                  <a:lnTo>
                    <a:pt x="38" y="0"/>
                  </a:lnTo>
                  <a:lnTo>
                    <a:pt x="35" y="2"/>
                  </a:lnTo>
                  <a:lnTo>
                    <a:pt x="34" y="3"/>
                  </a:lnTo>
                  <a:lnTo>
                    <a:pt x="33" y="5"/>
                  </a:lnTo>
                  <a:lnTo>
                    <a:pt x="33" y="5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" name="chenying0907 723">
              <a:extLst>
                <a:ext uri="{FF2B5EF4-FFF2-40B4-BE49-F238E27FC236}">
                  <a16:creationId xmlns="" xmlns:a16="http://schemas.microsoft.com/office/drawing/2014/main" id="{E2F3ABE1-B46D-416F-8074-4CDDE0A61B1E}"/>
                </a:ext>
              </a:extLst>
            </p:cNvPr>
            <p:cNvSpPr/>
            <p:nvPr/>
          </p:nvSpPr>
          <p:spPr bwMode="auto">
            <a:xfrm>
              <a:off x="5483226" y="4329113"/>
              <a:ext cx="38100" cy="220663"/>
            </a:xfrm>
            <a:custGeom>
              <a:avLst/>
              <a:gdLst/>
              <a:ahLst/>
              <a:cxnLst>
                <a:cxn ang="0">
                  <a:pos x="65" y="1"/>
                </a:cxn>
                <a:cxn ang="0">
                  <a:pos x="56" y="18"/>
                </a:cxn>
                <a:cxn ang="0">
                  <a:pos x="50" y="38"/>
                </a:cxn>
                <a:cxn ang="0">
                  <a:pos x="46" y="78"/>
                </a:cxn>
                <a:cxn ang="0">
                  <a:pos x="25" y="213"/>
                </a:cxn>
                <a:cxn ang="0">
                  <a:pos x="18" y="243"/>
                </a:cxn>
                <a:cxn ang="0">
                  <a:pos x="8" y="300"/>
                </a:cxn>
                <a:cxn ang="0">
                  <a:pos x="4" y="330"/>
                </a:cxn>
                <a:cxn ang="0">
                  <a:pos x="1" y="363"/>
                </a:cxn>
                <a:cxn ang="0">
                  <a:pos x="1" y="386"/>
                </a:cxn>
                <a:cxn ang="0">
                  <a:pos x="7" y="407"/>
                </a:cxn>
                <a:cxn ang="0">
                  <a:pos x="13" y="415"/>
                </a:cxn>
                <a:cxn ang="0">
                  <a:pos x="14" y="417"/>
                </a:cxn>
                <a:cxn ang="0">
                  <a:pos x="18" y="417"/>
                </a:cxn>
                <a:cxn ang="0">
                  <a:pos x="20" y="413"/>
                </a:cxn>
                <a:cxn ang="0">
                  <a:pos x="19" y="409"/>
                </a:cxn>
                <a:cxn ang="0">
                  <a:pos x="15" y="403"/>
                </a:cxn>
                <a:cxn ang="0">
                  <a:pos x="11" y="390"/>
                </a:cxn>
                <a:cxn ang="0">
                  <a:pos x="11" y="370"/>
                </a:cxn>
                <a:cxn ang="0">
                  <a:pos x="12" y="356"/>
                </a:cxn>
                <a:cxn ang="0">
                  <a:pos x="13" y="327"/>
                </a:cxn>
                <a:cxn ang="0">
                  <a:pos x="17" y="298"/>
                </a:cxn>
                <a:cxn ang="0">
                  <a:pos x="27" y="248"/>
                </a:cxn>
                <a:cxn ang="0">
                  <a:pos x="36" y="197"/>
                </a:cxn>
                <a:cxn ang="0">
                  <a:pos x="55" y="90"/>
                </a:cxn>
                <a:cxn ang="0">
                  <a:pos x="57" y="69"/>
                </a:cxn>
                <a:cxn ang="0">
                  <a:pos x="60" y="36"/>
                </a:cxn>
                <a:cxn ang="0">
                  <a:pos x="67" y="16"/>
                </a:cxn>
                <a:cxn ang="0">
                  <a:pos x="72" y="8"/>
                </a:cxn>
                <a:cxn ang="0">
                  <a:pos x="73" y="4"/>
                </a:cxn>
                <a:cxn ang="0">
                  <a:pos x="70" y="0"/>
                </a:cxn>
                <a:cxn ang="0">
                  <a:pos x="67" y="0"/>
                </a:cxn>
                <a:cxn ang="0">
                  <a:pos x="65" y="1"/>
                </a:cxn>
              </a:cxnLst>
              <a:rect l="0" t="0" r="r" b="b"/>
              <a:pathLst>
                <a:path w="73" h="417">
                  <a:moveTo>
                    <a:pt x="65" y="1"/>
                  </a:moveTo>
                  <a:lnTo>
                    <a:pt x="65" y="1"/>
                  </a:lnTo>
                  <a:lnTo>
                    <a:pt x="60" y="9"/>
                  </a:lnTo>
                  <a:lnTo>
                    <a:pt x="56" y="18"/>
                  </a:lnTo>
                  <a:lnTo>
                    <a:pt x="53" y="28"/>
                  </a:lnTo>
                  <a:lnTo>
                    <a:pt x="50" y="38"/>
                  </a:lnTo>
                  <a:lnTo>
                    <a:pt x="49" y="58"/>
                  </a:lnTo>
                  <a:lnTo>
                    <a:pt x="46" y="78"/>
                  </a:lnTo>
                  <a:lnTo>
                    <a:pt x="46" y="78"/>
                  </a:lnTo>
                  <a:lnTo>
                    <a:pt x="25" y="213"/>
                  </a:lnTo>
                  <a:lnTo>
                    <a:pt x="25" y="213"/>
                  </a:lnTo>
                  <a:lnTo>
                    <a:pt x="18" y="243"/>
                  </a:lnTo>
                  <a:lnTo>
                    <a:pt x="13" y="272"/>
                  </a:lnTo>
                  <a:lnTo>
                    <a:pt x="8" y="300"/>
                  </a:lnTo>
                  <a:lnTo>
                    <a:pt x="4" y="330"/>
                  </a:lnTo>
                  <a:lnTo>
                    <a:pt x="4" y="330"/>
                  </a:lnTo>
                  <a:lnTo>
                    <a:pt x="2" y="352"/>
                  </a:lnTo>
                  <a:lnTo>
                    <a:pt x="1" y="363"/>
                  </a:lnTo>
                  <a:lnTo>
                    <a:pt x="0" y="375"/>
                  </a:lnTo>
                  <a:lnTo>
                    <a:pt x="1" y="386"/>
                  </a:lnTo>
                  <a:lnTo>
                    <a:pt x="3" y="397"/>
                  </a:lnTo>
                  <a:lnTo>
                    <a:pt x="7" y="407"/>
                  </a:lnTo>
                  <a:lnTo>
                    <a:pt x="10" y="411"/>
                  </a:lnTo>
                  <a:lnTo>
                    <a:pt x="13" y="415"/>
                  </a:lnTo>
                  <a:lnTo>
                    <a:pt x="13" y="415"/>
                  </a:lnTo>
                  <a:lnTo>
                    <a:pt x="14" y="417"/>
                  </a:lnTo>
                  <a:lnTo>
                    <a:pt x="16" y="417"/>
                  </a:lnTo>
                  <a:lnTo>
                    <a:pt x="18" y="417"/>
                  </a:lnTo>
                  <a:lnTo>
                    <a:pt x="19" y="416"/>
                  </a:lnTo>
                  <a:lnTo>
                    <a:pt x="20" y="413"/>
                  </a:lnTo>
                  <a:lnTo>
                    <a:pt x="20" y="411"/>
                  </a:lnTo>
                  <a:lnTo>
                    <a:pt x="19" y="409"/>
                  </a:lnTo>
                  <a:lnTo>
                    <a:pt x="19" y="409"/>
                  </a:lnTo>
                  <a:lnTo>
                    <a:pt x="15" y="403"/>
                  </a:lnTo>
                  <a:lnTo>
                    <a:pt x="13" y="397"/>
                  </a:lnTo>
                  <a:lnTo>
                    <a:pt x="11" y="390"/>
                  </a:lnTo>
                  <a:lnTo>
                    <a:pt x="11" y="383"/>
                  </a:lnTo>
                  <a:lnTo>
                    <a:pt x="11" y="370"/>
                  </a:lnTo>
                  <a:lnTo>
                    <a:pt x="12" y="356"/>
                  </a:lnTo>
                  <a:lnTo>
                    <a:pt x="12" y="356"/>
                  </a:lnTo>
                  <a:lnTo>
                    <a:pt x="12" y="342"/>
                  </a:lnTo>
                  <a:lnTo>
                    <a:pt x="13" y="327"/>
                  </a:lnTo>
                  <a:lnTo>
                    <a:pt x="17" y="298"/>
                  </a:lnTo>
                  <a:lnTo>
                    <a:pt x="17" y="298"/>
                  </a:lnTo>
                  <a:lnTo>
                    <a:pt x="22" y="273"/>
                  </a:lnTo>
                  <a:lnTo>
                    <a:pt x="27" y="248"/>
                  </a:lnTo>
                  <a:lnTo>
                    <a:pt x="32" y="223"/>
                  </a:lnTo>
                  <a:lnTo>
                    <a:pt x="36" y="197"/>
                  </a:lnTo>
                  <a:lnTo>
                    <a:pt x="36" y="197"/>
                  </a:lnTo>
                  <a:lnTo>
                    <a:pt x="55" y="90"/>
                  </a:lnTo>
                  <a:lnTo>
                    <a:pt x="55" y="90"/>
                  </a:lnTo>
                  <a:lnTo>
                    <a:pt x="57" y="69"/>
                  </a:lnTo>
                  <a:lnTo>
                    <a:pt x="59" y="47"/>
                  </a:lnTo>
                  <a:lnTo>
                    <a:pt x="60" y="36"/>
                  </a:lnTo>
                  <a:lnTo>
                    <a:pt x="63" y="26"/>
                  </a:lnTo>
                  <a:lnTo>
                    <a:pt x="67" y="16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3" y="6"/>
                  </a:lnTo>
                  <a:lnTo>
                    <a:pt x="73" y="4"/>
                  </a:lnTo>
                  <a:lnTo>
                    <a:pt x="71" y="1"/>
                  </a:lnTo>
                  <a:lnTo>
                    <a:pt x="70" y="0"/>
                  </a:lnTo>
                  <a:lnTo>
                    <a:pt x="68" y="0"/>
                  </a:lnTo>
                  <a:lnTo>
                    <a:pt x="67" y="0"/>
                  </a:lnTo>
                  <a:lnTo>
                    <a:pt x="65" y="1"/>
                  </a:lnTo>
                  <a:lnTo>
                    <a:pt x="65" y="1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" name="chenying0907 724">
              <a:extLst>
                <a:ext uri="{FF2B5EF4-FFF2-40B4-BE49-F238E27FC236}">
                  <a16:creationId xmlns="" xmlns:a16="http://schemas.microsoft.com/office/drawing/2014/main" id="{5B5D3A05-2597-4D38-B58C-790FD6A868CB}"/>
                </a:ext>
              </a:extLst>
            </p:cNvPr>
            <p:cNvSpPr/>
            <p:nvPr/>
          </p:nvSpPr>
          <p:spPr bwMode="auto">
            <a:xfrm>
              <a:off x="5516563" y="4291013"/>
              <a:ext cx="46038" cy="268288"/>
            </a:xfrm>
            <a:custGeom>
              <a:avLst/>
              <a:gdLst/>
              <a:ahLst/>
              <a:cxnLst>
                <a:cxn ang="0">
                  <a:pos x="75" y="3"/>
                </a:cxn>
                <a:cxn ang="0">
                  <a:pos x="61" y="44"/>
                </a:cxn>
                <a:cxn ang="0">
                  <a:pos x="58" y="58"/>
                </a:cxn>
                <a:cxn ang="0">
                  <a:pos x="56" y="84"/>
                </a:cxn>
                <a:cxn ang="0">
                  <a:pos x="56" y="111"/>
                </a:cxn>
                <a:cxn ang="0">
                  <a:pos x="52" y="180"/>
                </a:cxn>
                <a:cxn ang="0">
                  <a:pos x="41" y="249"/>
                </a:cxn>
                <a:cxn ang="0">
                  <a:pos x="33" y="280"/>
                </a:cxn>
                <a:cxn ang="0">
                  <a:pos x="17" y="343"/>
                </a:cxn>
                <a:cxn ang="0">
                  <a:pos x="4" y="408"/>
                </a:cxn>
                <a:cxn ang="0">
                  <a:pos x="1" y="440"/>
                </a:cxn>
                <a:cxn ang="0">
                  <a:pos x="0" y="472"/>
                </a:cxn>
                <a:cxn ang="0">
                  <a:pos x="4" y="504"/>
                </a:cxn>
                <a:cxn ang="0">
                  <a:pos x="4" y="506"/>
                </a:cxn>
                <a:cxn ang="0">
                  <a:pos x="7" y="507"/>
                </a:cxn>
                <a:cxn ang="0">
                  <a:pos x="12" y="505"/>
                </a:cxn>
                <a:cxn ang="0">
                  <a:pos x="13" y="501"/>
                </a:cxn>
                <a:cxn ang="0">
                  <a:pos x="10" y="485"/>
                </a:cxn>
                <a:cxn ang="0">
                  <a:pos x="9" y="453"/>
                </a:cxn>
                <a:cxn ang="0">
                  <a:pos x="11" y="420"/>
                </a:cxn>
                <a:cxn ang="0">
                  <a:pos x="20" y="371"/>
                </a:cxn>
                <a:cxn ang="0">
                  <a:pos x="36" y="306"/>
                </a:cxn>
                <a:cxn ang="0">
                  <a:pos x="52" y="243"/>
                </a:cxn>
                <a:cxn ang="0">
                  <a:pos x="57" y="214"/>
                </a:cxn>
                <a:cxn ang="0">
                  <a:pos x="63" y="157"/>
                </a:cxn>
                <a:cxn ang="0">
                  <a:pos x="65" y="128"/>
                </a:cxn>
                <a:cxn ang="0">
                  <a:pos x="66" y="67"/>
                </a:cxn>
                <a:cxn ang="0">
                  <a:pos x="67" y="60"/>
                </a:cxn>
                <a:cxn ang="0">
                  <a:pos x="73" y="36"/>
                </a:cxn>
                <a:cxn ang="0">
                  <a:pos x="84" y="6"/>
                </a:cxn>
                <a:cxn ang="0">
                  <a:pos x="85" y="4"/>
                </a:cxn>
                <a:cxn ang="0">
                  <a:pos x="83" y="1"/>
                </a:cxn>
                <a:cxn ang="0">
                  <a:pos x="77" y="1"/>
                </a:cxn>
                <a:cxn ang="0">
                  <a:pos x="75" y="3"/>
                </a:cxn>
              </a:cxnLst>
              <a:rect l="0" t="0" r="r" b="b"/>
              <a:pathLst>
                <a:path w="85" h="507">
                  <a:moveTo>
                    <a:pt x="75" y="3"/>
                  </a:moveTo>
                  <a:lnTo>
                    <a:pt x="75" y="3"/>
                  </a:lnTo>
                  <a:lnTo>
                    <a:pt x="65" y="31"/>
                  </a:lnTo>
                  <a:lnTo>
                    <a:pt x="61" y="44"/>
                  </a:lnTo>
                  <a:lnTo>
                    <a:pt x="58" y="58"/>
                  </a:lnTo>
                  <a:lnTo>
                    <a:pt x="58" y="58"/>
                  </a:lnTo>
                  <a:lnTo>
                    <a:pt x="56" y="72"/>
                  </a:lnTo>
                  <a:lnTo>
                    <a:pt x="56" y="84"/>
                  </a:lnTo>
                  <a:lnTo>
                    <a:pt x="56" y="111"/>
                  </a:lnTo>
                  <a:lnTo>
                    <a:pt x="56" y="111"/>
                  </a:lnTo>
                  <a:lnTo>
                    <a:pt x="55" y="145"/>
                  </a:lnTo>
                  <a:lnTo>
                    <a:pt x="52" y="180"/>
                  </a:lnTo>
                  <a:lnTo>
                    <a:pt x="47" y="214"/>
                  </a:lnTo>
                  <a:lnTo>
                    <a:pt x="41" y="249"/>
                  </a:lnTo>
                  <a:lnTo>
                    <a:pt x="41" y="249"/>
                  </a:lnTo>
                  <a:lnTo>
                    <a:pt x="33" y="280"/>
                  </a:lnTo>
                  <a:lnTo>
                    <a:pt x="25" y="312"/>
                  </a:lnTo>
                  <a:lnTo>
                    <a:pt x="17" y="343"/>
                  </a:lnTo>
                  <a:lnTo>
                    <a:pt x="10" y="375"/>
                  </a:lnTo>
                  <a:lnTo>
                    <a:pt x="4" y="408"/>
                  </a:lnTo>
                  <a:lnTo>
                    <a:pt x="2" y="423"/>
                  </a:lnTo>
                  <a:lnTo>
                    <a:pt x="1" y="440"/>
                  </a:lnTo>
                  <a:lnTo>
                    <a:pt x="0" y="455"/>
                  </a:lnTo>
                  <a:lnTo>
                    <a:pt x="0" y="472"/>
                  </a:lnTo>
                  <a:lnTo>
                    <a:pt x="1" y="487"/>
                  </a:lnTo>
                  <a:lnTo>
                    <a:pt x="4" y="504"/>
                  </a:lnTo>
                  <a:lnTo>
                    <a:pt x="4" y="504"/>
                  </a:lnTo>
                  <a:lnTo>
                    <a:pt x="4" y="506"/>
                  </a:lnTo>
                  <a:lnTo>
                    <a:pt x="6" y="507"/>
                  </a:lnTo>
                  <a:lnTo>
                    <a:pt x="7" y="507"/>
                  </a:lnTo>
                  <a:lnTo>
                    <a:pt x="9" y="507"/>
                  </a:lnTo>
                  <a:lnTo>
                    <a:pt x="12" y="505"/>
                  </a:lnTo>
                  <a:lnTo>
                    <a:pt x="12" y="503"/>
                  </a:lnTo>
                  <a:lnTo>
                    <a:pt x="13" y="501"/>
                  </a:lnTo>
                  <a:lnTo>
                    <a:pt x="13" y="501"/>
                  </a:lnTo>
                  <a:lnTo>
                    <a:pt x="10" y="485"/>
                  </a:lnTo>
                  <a:lnTo>
                    <a:pt x="9" y="469"/>
                  </a:lnTo>
                  <a:lnTo>
                    <a:pt x="9" y="453"/>
                  </a:lnTo>
                  <a:lnTo>
                    <a:pt x="10" y="437"/>
                  </a:lnTo>
                  <a:lnTo>
                    <a:pt x="11" y="420"/>
                  </a:lnTo>
                  <a:lnTo>
                    <a:pt x="13" y="403"/>
                  </a:lnTo>
                  <a:lnTo>
                    <a:pt x="20" y="371"/>
                  </a:lnTo>
                  <a:lnTo>
                    <a:pt x="28" y="338"/>
                  </a:lnTo>
                  <a:lnTo>
                    <a:pt x="36" y="306"/>
                  </a:lnTo>
                  <a:lnTo>
                    <a:pt x="44" y="274"/>
                  </a:lnTo>
                  <a:lnTo>
                    <a:pt x="52" y="243"/>
                  </a:lnTo>
                  <a:lnTo>
                    <a:pt x="52" y="243"/>
                  </a:lnTo>
                  <a:lnTo>
                    <a:pt x="57" y="214"/>
                  </a:lnTo>
                  <a:lnTo>
                    <a:pt x="61" y="186"/>
                  </a:lnTo>
                  <a:lnTo>
                    <a:pt x="63" y="157"/>
                  </a:lnTo>
                  <a:lnTo>
                    <a:pt x="65" y="128"/>
                  </a:lnTo>
                  <a:lnTo>
                    <a:pt x="65" y="128"/>
                  </a:lnTo>
                  <a:lnTo>
                    <a:pt x="65" y="98"/>
                  </a:lnTo>
                  <a:lnTo>
                    <a:pt x="66" y="67"/>
                  </a:lnTo>
                  <a:lnTo>
                    <a:pt x="66" y="67"/>
                  </a:lnTo>
                  <a:lnTo>
                    <a:pt x="67" y="60"/>
                  </a:lnTo>
                  <a:lnTo>
                    <a:pt x="68" y="51"/>
                  </a:lnTo>
                  <a:lnTo>
                    <a:pt x="73" y="36"/>
                  </a:lnTo>
                  <a:lnTo>
                    <a:pt x="78" y="20"/>
                  </a:lnTo>
                  <a:lnTo>
                    <a:pt x="84" y="6"/>
                  </a:lnTo>
                  <a:lnTo>
                    <a:pt x="84" y="6"/>
                  </a:lnTo>
                  <a:lnTo>
                    <a:pt x="85" y="4"/>
                  </a:lnTo>
                  <a:lnTo>
                    <a:pt x="84" y="2"/>
                  </a:lnTo>
                  <a:lnTo>
                    <a:pt x="83" y="1"/>
                  </a:lnTo>
                  <a:lnTo>
                    <a:pt x="82" y="0"/>
                  </a:lnTo>
                  <a:lnTo>
                    <a:pt x="77" y="1"/>
                  </a:lnTo>
                  <a:lnTo>
                    <a:pt x="76" y="2"/>
                  </a:lnTo>
                  <a:lnTo>
                    <a:pt x="75" y="3"/>
                  </a:lnTo>
                  <a:lnTo>
                    <a:pt x="75" y="3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" name="chenying0907 725">
              <a:extLst>
                <a:ext uri="{FF2B5EF4-FFF2-40B4-BE49-F238E27FC236}">
                  <a16:creationId xmlns="" xmlns:a16="http://schemas.microsoft.com/office/drawing/2014/main" id="{E7C19906-BA98-4D19-955B-3AF8DF16E113}"/>
                </a:ext>
              </a:extLst>
            </p:cNvPr>
            <p:cNvSpPr/>
            <p:nvPr/>
          </p:nvSpPr>
          <p:spPr bwMode="auto">
            <a:xfrm>
              <a:off x="5546726" y="4252913"/>
              <a:ext cx="60325" cy="376238"/>
            </a:xfrm>
            <a:custGeom>
              <a:avLst/>
              <a:gdLst/>
              <a:ahLst/>
              <a:cxnLst>
                <a:cxn ang="0">
                  <a:pos x="104" y="5"/>
                </a:cxn>
                <a:cxn ang="0">
                  <a:pos x="104" y="5"/>
                </a:cxn>
                <a:cxn ang="0">
                  <a:pos x="103" y="28"/>
                </a:cxn>
                <a:cxn ang="0">
                  <a:pos x="101" y="51"/>
                </a:cxn>
                <a:cxn ang="0">
                  <a:pos x="98" y="74"/>
                </a:cxn>
                <a:cxn ang="0">
                  <a:pos x="95" y="95"/>
                </a:cxn>
                <a:cxn ang="0">
                  <a:pos x="86" y="141"/>
                </a:cxn>
                <a:cxn ang="0">
                  <a:pos x="78" y="185"/>
                </a:cxn>
                <a:cxn ang="0">
                  <a:pos x="78" y="185"/>
                </a:cxn>
                <a:cxn ang="0">
                  <a:pos x="64" y="275"/>
                </a:cxn>
                <a:cxn ang="0">
                  <a:pos x="48" y="364"/>
                </a:cxn>
                <a:cxn ang="0">
                  <a:pos x="48" y="364"/>
                </a:cxn>
                <a:cxn ang="0">
                  <a:pos x="39" y="407"/>
                </a:cxn>
                <a:cxn ang="0">
                  <a:pos x="29" y="451"/>
                </a:cxn>
                <a:cxn ang="0">
                  <a:pos x="19" y="495"/>
                </a:cxn>
                <a:cxn ang="0">
                  <a:pos x="11" y="538"/>
                </a:cxn>
                <a:cxn ang="0">
                  <a:pos x="11" y="538"/>
                </a:cxn>
                <a:cxn ang="0">
                  <a:pos x="4" y="580"/>
                </a:cxn>
                <a:cxn ang="0">
                  <a:pos x="1" y="600"/>
                </a:cxn>
                <a:cxn ang="0">
                  <a:pos x="0" y="621"/>
                </a:cxn>
                <a:cxn ang="0">
                  <a:pos x="0" y="707"/>
                </a:cxn>
                <a:cxn ang="0">
                  <a:pos x="0" y="707"/>
                </a:cxn>
                <a:cxn ang="0">
                  <a:pos x="0" y="709"/>
                </a:cxn>
                <a:cxn ang="0">
                  <a:pos x="1" y="710"/>
                </a:cxn>
                <a:cxn ang="0">
                  <a:pos x="3" y="711"/>
                </a:cxn>
                <a:cxn ang="0">
                  <a:pos x="5" y="712"/>
                </a:cxn>
                <a:cxn ang="0">
                  <a:pos x="6" y="711"/>
                </a:cxn>
                <a:cxn ang="0">
                  <a:pos x="8" y="710"/>
                </a:cxn>
                <a:cxn ang="0">
                  <a:pos x="9" y="709"/>
                </a:cxn>
                <a:cxn ang="0">
                  <a:pos x="9" y="707"/>
                </a:cxn>
                <a:cxn ang="0">
                  <a:pos x="9" y="621"/>
                </a:cxn>
                <a:cxn ang="0">
                  <a:pos x="9" y="621"/>
                </a:cxn>
                <a:cxn ang="0">
                  <a:pos x="10" y="609"/>
                </a:cxn>
                <a:cxn ang="0">
                  <a:pos x="11" y="596"/>
                </a:cxn>
                <a:cxn ang="0">
                  <a:pos x="14" y="572"/>
                </a:cxn>
                <a:cxn ang="0">
                  <a:pos x="22" y="523"/>
                </a:cxn>
                <a:cxn ang="0">
                  <a:pos x="22" y="523"/>
                </a:cxn>
                <a:cxn ang="0">
                  <a:pos x="32" y="480"/>
                </a:cxn>
                <a:cxn ang="0">
                  <a:pos x="41" y="436"/>
                </a:cxn>
                <a:cxn ang="0">
                  <a:pos x="51" y="392"/>
                </a:cxn>
                <a:cxn ang="0">
                  <a:pos x="61" y="348"/>
                </a:cxn>
                <a:cxn ang="0">
                  <a:pos x="61" y="348"/>
                </a:cxn>
                <a:cxn ang="0">
                  <a:pos x="76" y="260"/>
                </a:cxn>
                <a:cxn ang="0">
                  <a:pos x="91" y="171"/>
                </a:cxn>
                <a:cxn ang="0">
                  <a:pos x="91" y="171"/>
                </a:cxn>
                <a:cxn ang="0">
                  <a:pos x="98" y="129"/>
                </a:cxn>
                <a:cxn ang="0">
                  <a:pos x="105" y="88"/>
                </a:cxn>
                <a:cxn ang="0">
                  <a:pos x="108" y="67"/>
                </a:cxn>
                <a:cxn ang="0">
                  <a:pos x="111" y="47"/>
                </a:cxn>
                <a:cxn ang="0">
                  <a:pos x="112" y="26"/>
                </a:cxn>
                <a:cxn ang="0">
                  <a:pos x="113" y="5"/>
                </a:cxn>
                <a:cxn ang="0">
                  <a:pos x="113" y="5"/>
                </a:cxn>
                <a:cxn ang="0">
                  <a:pos x="113" y="3"/>
                </a:cxn>
                <a:cxn ang="0">
                  <a:pos x="112" y="1"/>
                </a:cxn>
                <a:cxn ang="0">
                  <a:pos x="110" y="1"/>
                </a:cxn>
                <a:cxn ang="0">
                  <a:pos x="109" y="0"/>
                </a:cxn>
                <a:cxn ang="0">
                  <a:pos x="107" y="1"/>
                </a:cxn>
                <a:cxn ang="0">
                  <a:pos x="105" y="1"/>
                </a:cxn>
                <a:cxn ang="0">
                  <a:pos x="104" y="3"/>
                </a:cxn>
                <a:cxn ang="0">
                  <a:pos x="104" y="5"/>
                </a:cxn>
                <a:cxn ang="0">
                  <a:pos x="104" y="5"/>
                </a:cxn>
              </a:cxnLst>
              <a:rect l="0" t="0" r="r" b="b"/>
              <a:pathLst>
                <a:path w="113" h="712">
                  <a:moveTo>
                    <a:pt x="104" y="5"/>
                  </a:moveTo>
                  <a:lnTo>
                    <a:pt x="104" y="5"/>
                  </a:lnTo>
                  <a:lnTo>
                    <a:pt x="103" y="28"/>
                  </a:lnTo>
                  <a:lnTo>
                    <a:pt x="101" y="51"/>
                  </a:lnTo>
                  <a:lnTo>
                    <a:pt x="98" y="74"/>
                  </a:lnTo>
                  <a:lnTo>
                    <a:pt x="95" y="95"/>
                  </a:lnTo>
                  <a:lnTo>
                    <a:pt x="86" y="141"/>
                  </a:lnTo>
                  <a:lnTo>
                    <a:pt x="78" y="185"/>
                  </a:lnTo>
                  <a:lnTo>
                    <a:pt x="78" y="185"/>
                  </a:lnTo>
                  <a:lnTo>
                    <a:pt x="64" y="275"/>
                  </a:lnTo>
                  <a:lnTo>
                    <a:pt x="48" y="364"/>
                  </a:lnTo>
                  <a:lnTo>
                    <a:pt x="48" y="364"/>
                  </a:lnTo>
                  <a:lnTo>
                    <a:pt x="39" y="407"/>
                  </a:lnTo>
                  <a:lnTo>
                    <a:pt x="29" y="451"/>
                  </a:lnTo>
                  <a:lnTo>
                    <a:pt x="19" y="495"/>
                  </a:lnTo>
                  <a:lnTo>
                    <a:pt x="11" y="538"/>
                  </a:lnTo>
                  <a:lnTo>
                    <a:pt x="11" y="538"/>
                  </a:lnTo>
                  <a:lnTo>
                    <a:pt x="4" y="580"/>
                  </a:lnTo>
                  <a:lnTo>
                    <a:pt x="1" y="600"/>
                  </a:lnTo>
                  <a:lnTo>
                    <a:pt x="0" y="621"/>
                  </a:lnTo>
                  <a:lnTo>
                    <a:pt x="0" y="707"/>
                  </a:lnTo>
                  <a:lnTo>
                    <a:pt x="0" y="707"/>
                  </a:lnTo>
                  <a:lnTo>
                    <a:pt x="0" y="709"/>
                  </a:lnTo>
                  <a:lnTo>
                    <a:pt x="1" y="710"/>
                  </a:lnTo>
                  <a:lnTo>
                    <a:pt x="3" y="711"/>
                  </a:lnTo>
                  <a:lnTo>
                    <a:pt x="5" y="712"/>
                  </a:lnTo>
                  <a:lnTo>
                    <a:pt x="6" y="711"/>
                  </a:lnTo>
                  <a:lnTo>
                    <a:pt x="8" y="710"/>
                  </a:lnTo>
                  <a:lnTo>
                    <a:pt x="9" y="709"/>
                  </a:lnTo>
                  <a:lnTo>
                    <a:pt x="9" y="707"/>
                  </a:lnTo>
                  <a:lnTo>
                    <a:pt x="9" y="621"/>
                  </a:lnTo>
                  <a:lnTo>
                    <a:pt x="9" y="621"/>
                  </a:lnTo>
                  <a:lnTo>
                    <a:pt x="10" y="609"/>
                  </a:lnTo>
                  <a:lnTo>
                    <a:pt x="11" y="596"/>
                  </a:lnTo>
                  <a:lnTo>
                    <a:pt x="14" y="572"/>
                  </a:lnTo>
                  <a:lnTo>
                    <a:pt x="22" y="523"/>
                  </a:lnTo>
                  <a:lnTo>
                    <a:pt x="22" y="523"/>
                  </a:lnTo>
                  <a:lnTo>
                    <a:pt x="32" y="480"/>
                  </a:lnTo>
                  <a:lnTo>
                    <a:pt x="41" y="436"/>
                  </a:lnTo>
                  <a:lnTo>
                    <a:pt x="51" y="392"/>
                  </a:lnTo>
                  <a:lnTo>
                    <a:pt x="61" y="348"/>
                  </a:lnTo>
                  <a:lnTo>
                    <a:pt x="61" y="348"/>
                  </a:lnTo>
                  <a:lnTo>
                    <a:pt x="76" y="260"/>
                  </a:lnTo>
                  <a:lnTo>
                    <a:pt x="91" y="171"/>
                  </a:lnTo>
                  <a:lnTo>
                    <a:pt x="91" y="171"/>
                  </a:lnTo>
                  <a:lnTo>
                    <a:pt x="98" y="129"/>
                  </a:lnTo>
                  <a:lnTo>
                    <a:pt x="105" y="88"/>
                  </a:lnTo>
                  <a:lnTo>
                    <a:pt x="108" y="67"/>
                  </a:lnTo>
                  <a:lnTo>
                    <a:pt x="111" y="47"/>
                  </a:lnTo>
                  <a:lnTo>
                    <a:pt x="112" y="26"/>
                  </a:lnTo>
                  <a:lnTo>
                    <a:pt x="113" y="5"/>
                  </a:lnTo>
                  <a:lnTo>
                    <a:pt x="113" y="5"/>
                  </a:lnTo>
                  <a:lnTo>
                    <a:pt x="113" y="3"/>
                  </a:lnTo>
                  <a:lnTo>
                    <a:pt x="112" y="1"/>
                  </a:lnTo>
                  <a:lnTo>
                    <a:pt x="110" y="1"/>
                  </a:lnTo>
                  <a:lnTo>
                    <a:pt x="109" y="0"/>
                  </a:lnTo>
                  <a:lnTo>
                    <a:pt x="107" y="1"/>
                  </a:lnTo>
                  <a:lnTo>
                    <a:pt x="105" y="1"/>
                  </a:lnTo>
                  <a:lnTo>
                    <a:pt x="104" y="3"/>
                  </a:lnTo>
                  <a:lnTo>
                    <a:pt x="104" y="5"/>
                  </a:lnTo>
                  <a:lnTo>
                    <a:pt x="104" y="5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" name="chenying0907 726">
              <a:extLst>
                <a:ext uri="{FF2B5EF4-FFF2-40B4-BE49-F238E27FC236}">
                  <a16:creationId xmlns="" xmlns:a16="http://schemas.microsoft.com/office/drawing/2014/main" id="{0B10D6CD-0D2F-49FF-B069-43FC983CAB74}"/>
                </a:ext>
              </a:extLst>
            </p:cNvPr>
            <p:cNvSpPr/>
            <p:nvPr/>
          </p:nvSpPr>
          <p:spPr bwMode="auto">
            <a:xfrm>
              <a:off x="5576888" y="4230688"/>
              <a:ext cx="61913" cy="415925"/>
            </a:xfrm>
            <a:custGeom>
              <a:avLst/>
              <a:gdLst/>
              <a:ahLst/>
              <a:cxnLst>
                <a:cxn ang="0">
                  <a:pos x="119" y="4"/>
                </a:cxn>
                <a:cxn ang="0">
                  <a:pos x="118" y="1"/>
                </a:cxn>
                <a:cxn ang="0">
                  <a:pos x="115" y="0"/>
                </a:cxn>
                <a:cxn ang="0">
                  <a:pos x="110" y="3"/>
                </a:cxn>
                <a:cxn ang="0">
                  <a:pos x="110" y="4"/>
                </a:cxn>
                <a:cxn ang="0">
                  <a:pos x="105" y="22"/>
                </a:cxn>
                <a:cxn ang="0">
                  <a:pos x="101" y="35"/>
                </a:cxn>
                <a:cxn ang="0">
                  <a:pos x="100" y="39"/>
                </a:cxn>
                <a:cxn ang="0">
                  <a:pos x="99" y="66"/>
                </a:cxn>
                <a:cxn ang="0">
                  <a:pos x="94" y="92"/>
                </a:cxn>
                <a:cxn ang="0">
                  <a:pos x="86" y="145"/>
                </a:cxn>
                <a:cxn ang="0">
                  <a:pos x="78" y="184"/>
                </a:cxn>
                <a:cxn ang="0">
                  <a:pos x="74" y="196"/>
                </a:cxn>
                <a:cxn ang="0">
                  <a:pos x="63" y="239"/>
                </a:cxn>
                <a:cxn ang="0">
                  <a:pos x="57" y="281"/>
                </a:cxn>
                <a:cxn ang="0">
                  <a:pos x="50" y="334"/>
                </a:cxn>
                <a:cxn ang="0">
                  <a:pos x="44" y="386"/>
                </a:cxn>
                <a:cxn ang="0">
                  <a:pos x="39" y="437"/>
                </a:cxn>
                <a:cxn ang="0">
                  <a:pos x="15" y="588"/>
                </a:cxn>
                <a:cxn ang="0">
                  <a:pos x="8" y="635"/>
                </a:cxn>
                <a:cxn ang="0">
                  <a:pos x="4" y="682"/>
                </a:cxn>
                <a:cxn ang="0">
                  <a:pos x="5" y="704"/>
                </a:cxn>
                <a:cxn ang="0">
                  <a:pos x="7" y="750"/>
                </a:cxn>
                <a:cxn ang="0">
                  <a:pos x="6" y="773"/>
                </a:cxn>
                <a:cxn ang="0">
                  <a:pos x="3" y="774"/>
                </a:cxn>
                <a:cxn ang="0">
                  <a:pos x="0" y="778"/>
                </a:cxn>
                <a:cxn ang="0">
                  <a:pos x="0" y="782"/>
                </a:cxn>
                <a:cxn ang="0">
                  <a:pos x="2" y="785"/>
                </a:cxn>
                <a:cxn ang="0">
                  <a:pos x="6" y="787"/>
                </a:cxn>
                <a:cxn ang="0">
                  <a:pos x="10" y="787"/>
                </a:cxn>
                <a:cxn ang="0">
                  <a:pos x="13" y="785"/>
                </a:cxn>
                <a:cxn ang="0">
                  <a:pos x="15" y="782"/>
                </a:cxn>
                <a:cxn ang="0">
                  <a:pos x="16" y="736"/>
                </a:cxn>
                <a:cxn ang="0">
                  <a:pos x="14" y="691"/>
                </a:cxn>
                <a:cxn ang="0">
                  <a:pos x="14" y="663"/>
                </a:cxn>
                <a:cxn ang="0">
                  <a:pos x="21" y="609"/>
                </a:cxn>
                <a:cxn ang="0">
                  <a:pos x="25" y="583"/>
                </a:cxn>
                <a:cxn ang="0">
                  <a:pos x="48" y="436"/>
                </a:cxn>
                <a:cxn ang="0">
                  <a:pos x="53" y="386"/>
                </a:cxn>
                <a:cxn ang="0">
                  <a:pos x="56" y="360"/>
                </a:cxn>
                <a:cxn ang="0">
                  <a:pos x="68" y="283"/>
                </a:cxn>
                <a:cxn ang="0">
                  <a:pos x="87" y="182"/>
                </a:cxn>
                <a:cxn ang="0">
                  <a:pos x="93" y="156"/>
                </a:cxn>
                <a:cxn ang="0">
                  <a:pos x="108" y="76"/>
                </a:cxn>
                <a:cxn ang="0">
                  <a:pos x="109" y="67"/>
                </a:cxn>
                <a:cxn ang="0">
                  <a:pos x="110" y="39"/>
                </a:cxn>
                <a:cxn ang="0">
                  <a:pos x="110" y="35"/>
                </a:cxn>
                <a:cxn ang="0">
                  <a:pos x="114" y="22"/>
                </a:cxn>
                <a:cxn ang="0">
                  <a:pos x="119" y="4"/>
                </a:cxn>
              </a:cxnLst>
              <a:rect l="0" t="0" r="r" b="b"/>
              <a:pathLst>
                <a:path w="119" h="787">
                  <a:moveTo>
                    <a:pt x="119" y="4"/>
                  </a:moveTo>
                  <a:lnTo>
                    <a:pt x="119" y="4"/>
                  </a:lnTo>
                  <a:lnTo>
                    <a:pt x="119" y="3"/>
                  </a:lnTo>
                  <a:lnTo>
                    <a:pt x="118" y="1"/>
                  </a:lnTo>
                  <a:lnTo>
                    <a:pt x="116" y="0"/>
                  </a:lnTo>
                  <a:lnTo>
                    <a:pt x="115" y="0"/>
                  </a:lnTo>
                  <a:lnTo>
                    <a:pt x="111" y="1"/>
                  </a:lnTo>
                  <a:lnTo>
                    <a:pt x="110" y="3"/>
                  </a:lnTo>
                  <a:lnTo>
                    <a:pt x="110" y="4"/>
                  </a:lnTo>
                  <a:lnTo>
                    <a:pt x="110" y="4"/>
                  </a:lnTo>
                  <a:lnTo>
                    <a:pt x="108" y="13"/>
                  </a:lnTo>
                  <a:lnTo>
                    <a:pt x="105" y="22"/>
                  </a:lnTo>
                  <a:lnTo>
                    <a:pt x="102" y="30"/>
                  </a:lnTo>
                  <a:lnTo>
                    <a:pt x="101" y="35"/>
                  </a:lnTo>
                  <a:lnTo>
                    <a:pt x="100" y="39"/>
                  </a:lnTo>
                  <a:lnTo>
                    <a:pt x="100" y="39"/>
                  </a:lnTo>
                  <a:lnTo>
                    <a:pt x="100" y="53"/>
                  </a:lnTo>
                  <a:lnTo>
                    <a:pt x="99" y="66"/>
                  </a:lnTo>
                  <a:lnTo>
                    <a:pt x="94" y="92"/>
                  </a:lnTo>
                  <a:lnTo>
                    <a:pt x="94" y="92"/>
                  </a:lnTo>
                  <a:lnTo>
                    <a:pt x="90" y="118"/>
                  </a:lnTo>
                  <a:lnTo>
                    <a:pt x="86" y="145"/>
                  </a:lnTo>
                  <a:lnTo>
                    <a:pt x="81" y="170"/>
                  </a:lnTo>
                  <a:lnTo>
                    <a:pt x="78" y="184"/>
                  </a:lnTo>
                  <a:lnTo>
                    <a:pt x="74" y="196"/>
                  </a:lnTo>
                  <a:lnTo>
                    <a:pt x="74" y="196"/>
                  </a:lnTo>
                  <a:lnTo>
                    <a:pt x="69" y="217"/>
                  </a:lnTo>
                  <a:lnTo>
                    <a:pt x="63" y="239"/>
                  </a:lnTo>
                  <a:lnTo>
                    <a:pt x="60" y="259"/>
                  </a:lnTo>
                  <a:lnTo>
                    <a:pt x="57" y="281"/>
                  </a:lnTo>
                  <a:lnTo>
                    <a:pt x="57" y="281"/>
                  </a:lnTo>
                  <a:lnTo>
                    <a:pt x="50" y="334"/>
                  </a:lnTo>
                  <a:lnTo>
                    <a:pt x="47" y="359"/>
                  </a:lnTo>
                  <a:lnTo>
                    <a:pt x="44" y="386"/>
                  </a:lnTo>
                  <a:lnTo>
                    <a:pt x="44" y="386"/>
                  </a:lnTo>
                  <a:lnTo>
                    <a:pt x="39" y="437"/>
                  </a:lnTo>
                  <a:lnTo>
                    <a:pt x="30" y="488"/>
                  </a:lnTo>
                  <a:lnTo>
                    <a:pt x="15" y="588"/>
                  </a:lnTo>
                  <a:lnTo>
                    <a:pt x="15" y="588"/>
                  </a:lnTo>
                  <a:lnTo>
                    <a:pt x="8" y="635"/>
                  </a:lnTo>
                  <a:lnTo>
                    <a:pt x="5" y="658"/>
                  </a:lnTo>
                  <a:lnTo>
                    <a:pt x="4" y="682"/>
                  </a:lnTo>
                  <a:lnTo>
                    <a:pt x="4" y="682"/>
                  </a:lnTo>
                  <a:lnTo>
                    <a:pt x="5" y="704"/>
                  </a:lnTo>
                  <a:lnTo>
                    <a:pt x="6" y="727"/>
                  </a:lnTo>
                  <a:lnTo>
                    <a:pt x="7" y="750"/>
                  </a:lnTo>
                  <a:lnTo>
                    <a:pt x="6" y="773"/>
                  </a:lnTo>
                  <a:lnTo>
                    <a:pt x="6" y="773"/>
                  </a:lnTo>
                  <a:lnTo>
                    <a:pt x="4" y="773"/>
                  </a:lnTo>
                  <a:lnTo>
                    <a:pt x="3" y="774"/>
                  </a:lnTo>
                  <a:lnTo>
                    <a:pt x="2" y="776"/>
                  </a:lnTo>
                  <a:lnTo>
                    <a:pt x="0" y="778"/>
                  </a:lnTo>
                  <a:lnTo>
                    <a:pt x="0" y="782"/>
                  </a:lnTo>
                  <a:lnTo>
                    <a:pt x="0" y="782"/>
                  </a:lnTo>
                  <a:lnTo>
                    <a:pt x="0" y="784"/>
                  </a:lnTo>
                  <a:lnTo>
                    <a:pt x="2" y="785"/>
                  </a:lnTo>
                  <a:lnTo>
                    <a:pt x="4" y="786"/>
                  </a:lnTo>
                  <a:lnTo>
                    <a:pt x="6" y="787"/>
                  </a:lnTo>
                  <a:lnTo>
                    <a:pt x="10" y="787"/>
                  </a:lnTo>
                  <a:lnTo>
                    <a:pt x="10" y="787"/>
                  </a:lnTo>
                  <a:lnTo>
                    <a:pt x="12" y="786"/>
                  </a:lnTo>
                  <a:lnTo>
                    <a:pt x="13" y="785"/>
                  </a:lnTo>
                  <a:lnTo>
                    <a:pt x="15" y="782"/>
                  </a:lnTo>
                  <a:lnTo>
                    <a:pt x="15" y="782"/>
                  </a:lnTo>
                  <a:lnTo>
                    <a:pt x="16" y="759"/>
                  </a:lnTo>
                  <a:lnTo>
                    <a:pt x="16" y="736"/>
                  </a:lnTo>
                  <a:lnTo>
                    <a:pt x="14" y="691"/>
                  </a:lnTo>
                  <a:lnTo>
                    <a:pt x="14" y="691"/>
                  </a:lnTo>
                  <a:lnTo>
                    <a:pt x="14" y="677"/>
                  </a:lnTo>
                  <a:lnTo>
                    <a:pt x="14" y="663"/>
                  </a:lnTo>
                  <a:lnTo>
                    <a:pt x="17" y="636"/>
                  </a:lnTo>
                  <a:lnTo>
                    <a:pt x="21" y="609"/>
                  </a:lnTo>
                  <a:lnTo>
                    <a:pt x="25" y="583"/>
                  </a:lnTo>
                  <a:lnTo>
                    <a:pt x="25" y="583"/>
                  </a:lnTo>
                  <a:lnTo>
                    <a:pt x="41" y="484"/>
                  </a:lnTo>
                  <a:lnTo>
                    <a:pt x="48" y="436"/>
                  </a:lnTo>
                  <a:lnTo>
                    <a:pt x="51" y="411"/>
                  </a:lnTo>
                  <a:lnTo>
                    <a:pt x="53" y="386"/>
                  </a:lnTo>
                  <a:lnTo>
                    <a:pt x="53" y="386"/>
                  </a:lnTo>
                  <a:lnTo>
                    <a:pt x="56" y="360"/>
                  </a:lnTo>
                  <a:lnTo>
                    <a:pt x="59" y="335"/>
                  </a:lnTo>
                  <a:lnTo>
                    <a:pt x="68" y="283"/>
                  </a:lnTo>
                  <a:lnTo>
                    <a:pt x="77" y="232"/>
                  </a:lnTo>
                  <a:lnTo>
                    <a:pt x="87" y="182"/>
                  </a:lnTo>
                  <a:lnTo>
                    <a:pt x="87" y="182"/>
                  </a:lnTo>
                  <a:lnTo>
                    <a:pt x="93" y="156"/>
                  </a:lnTo>
                  <a:lnTo>
                    <a:pt x="98" y="129"/>
                  </a:lnTo>
                  <a:lnTo>
                    <a:pt x="108" y="76"/>
                  </a:lnTo>
                  <a:lnTo>
                    <a:pt x="108" y="76"/>
                  </a:lnTo>
                  <a:lnTo>
                    <a:pt x="109" y="67"/>
                  </a:lnTo>
                  <a:lnTo>
                    <a:pt x="110" y="58"/>
                  </a:lnTo>
                  <a:lnTo>
                    <a:pt x="110" y="39"/>
                  </a:lnTo>
                  <a:lnTo>
                    <a:pt x="110" y="39"/>
                  </a:lnTo>
                  <a:lnTo>
                    <a:pt x="110" y="35"/>
                  </a:lnTo>
                  <a:lnTo>
                    <a:pt x="111" y="31"/>
                  </a:lnTo>
                  <a:lnTo>
                    <a:pt x="114" y="22"/>
                  </a:lnTo>
                  <a:lnTo>
                    <a:pt x="117" y="13"/>
                  </a:lnTo>
                  <a:lnTo>
                    <a:pt x="119" y="4"/>
                  </a:lnTo>
                  <a:lnTo>
                    <a:pt x="119" y="4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" name="chenying0907 727">
              <a:extLst>
                <a:ext uri="{FF2B5EF4-FFF2-40B4-BE49-F238E27FC236}">
                  <a16:creationId xmlns="" xmlns:a16="http://schemas.microsoft.com/office/drawing/2014/main" id="{B76763E8-C29E-4638-8FDD-62D4232F03A7}"/>
                </a:ext>
              </a:extLst>
            </p:cNvPr>
            <p:cNvSpPr/>
            <p:nvPr/>
          </p:nvSpPr>
          <p:spPr bwMode="auto">
            <a:xfrm>
              <a:off x="5589588" y="4140200"/>
              <a:ext cx="90488" cy="552450"/>
            </a:xfrm>
            <a:custGeom>
              <a:avLst/>
              <a:gdLst/>
              <a:ahLst/>
              <a:cxnLst>
                <a:cxn ang="0">
                  <a:pos x="161" y="4"/>
                </a:cxn>
                <a:cxn ang="0">
                  <a:pos x="159" y="73"/>
                </a:cxn>
                <a:cxn ang="0">
                  <a:pos x="153" y="141"/>
                </a:cxn>
                <a:cxn ang="0">
                  <a:pos x="142" y="208"/>
                </a:cxn>
                <a:cxn ang="0">
                  <a:pos x="125" y="276"/>
                </a:cxn>
                <a:cxn ang="0">
                  <a:pos x="109" y="340"/>
                </a:cxn>
                <a:cxn ang="0">
                  <a:pos x="87" y="436"/>
                </a:cxn>
                <a:cxn ang="0">
                  <a:pos x="77" y="503"/>
                </a:cxn>
                <a:cxn ang="0">
                  <a:pos x="73" y="536"/>
                </a:cxn>
                <a:cxn ang="0">
                  <a:pos x="63" y="599"/>
                </a:cxn>
                <a:cxn ang="0">
                  <a:pos x="47" y="695"/>
                </a:cxn>
                <a:cxn ang="0">
                  <a:pos x="39" y="759"/>
                </a:cxn>
                <a:cxn ang="0">
                  <a:pos x="38" y="791"/>
                </a:cxn>
                <a:cxn ang="0">
                  <a:pos x="33" y="856"/>
                </a:cxn>
                <a:cxn ang="0">
                  <a:pos x="22" y="920"/>
                </a:cxn>
                <a:cxn ang="0">
                  <a:pos x="10" y="973"/>
                </a:cxn>
                <a:cxn ang="0">
                  <a:pos x="1" y="1025"/>
                </a:cxn>
                <a:cxn ang="0">
                  <a:pos x="0" y="1028"/>
                </a:cxn>
                <a:cxn ang="0">
                  <a:pos x="0" y="1038"/>
                </a:cxn>
                <a:cxn ang="0">
                  <a:pos x="1" y="1041"/>
                </a:cxn>
                <a:cxn ang="0">
                  <a:pos x="5" y="1042"/>
                </a:cxn>
                <a:cxn ang="0">
                  <a:pos x="9" y="1041"/>
                </a:cxn>
                <a:cxn ang="0">
                  <a:pos x="10" y="1038"/>
                </a:cxn>
                <a:cxn ang="0">
                  <a:pos x="11" y="1021"/>
                </a:cxn>
                <a:cxn ang="0">
                  <a:pos x="16" y="988"/>
                </a:cxn>
                <a:cxn ang="0">
                  <a:pos x="27" y="938"/>
                </a:cxn>
                <a:cxn ang="0">
                  <a:pos x="34" y="905"/>
                </a:cxn>
                <a:cxn ang="0">
                  <a:pos x="44" y="849"/>
                </a:cxn>
                <a:cxn ang="0">
                  <a:pos x="48" y="791"/>
                </a:cxn>
                <a:cxn ang="0">
                  <a:pos x="49" y="759"/>
                </a:cxn>
                <a:cxn ang="0">
                  <a:pos x="57" y="695"/>
                </a:cxn>
                <a:cxn ang="0">
                  <a:pos x="74" y="600"/>
                </a:cxn>
                <a:cxn ang="0">
                  <a:pos x="82" y="536"/>
                </a:cxn>
                <a:cxn ang="0">
                  <a:pos x="86" y="501"/>
                </a:cxn>
                <a:cxn ang="0">
                  <a:pos x="97" y="431"/>
                </a:cxn>
                <a:cxn ang="0">
                  <a:pos x="113" y="362"/>
                </a:cxn>
                <a:cxn ang="0">
                  <a:pos x="140" y="261"/>
                </a:cxn>
                <a:cxn ang="0">
                  <a:pos x="148" y="229"/>
                </a:cxn>
                <a:cxn ang="0">
                  <a:pos x="160" y="166"/>
                </a:cxn>
                <a:cxn ang="0">
                  <a:pos x="168" y="101"/>
                </a:cxn>
                <a:cxn ang="0">
                  <a:pos x="171" y="37"/>
                </a:cxn>
                <a:cxn ang="0">
                  <a:pos x="171" y="4"/>
                </a:cxn>
                <a:cxn ang="0">
                  <a:pos x="170" y="1"/>
                </a:cxn>
                <a:cxn ang="0">
                  <a:pos x="167" y="0"/>
                </a:cxn>
                <a:cxn ang="0">
                  <a:pos x="163" y="1"/>
                </a:cxn>
                <a:cxn ang="0">
                  <a:pos x="161" y="4"/>
                </a:cxn>
              </a:cxnLst>
              <a:rect l="0" t="0" r="r" b="b"/>
              <a:pathLst>
                <a:path w="171" h="1042">
                  <a:moveTo>
                    <a:pt x="161" y="4"/>
                  </a:moveTo>
                  <a:lnTo>
                    <a:pt x="161" y="4"/>
                  </a:lnTo>
                  <a:lnTo>
                    <a:pt x="161" y="39"/>
                  </a:lnTo>
                  <a:lnTo>
                    <a:pt x="159" y="73"/>
                  </a:lnTo>
                  <a:lnTo>
                    <a:pt x="156" y="107"/>
                  </a:lnTo>
                  <a:lnTo>
                    <a:pt x="153" y="141"/>
                  </a:lnTo>
                  <a:lnTo>
                    <a:pt x="148" y="175"/>
                  </a:lnTo>
                  <a:lnTo>
                    <a:pt x="142" y="208"/>
                  </a:lnTo>
                  <a:lnTo>
                    <a:pt x="135" y="242"/>
                  </a:lnTo>
                  <a:lnTo>
                    <a:pt x="125" y="276"/>
                  </a:lnTo>
                  <a:lnTo>
                    <a:pt x="125" y="276"/>
                  </a:lnTo>
                  <a:lnTo>
                    <a:pt x="109" y="340"/>
                  </a:lnTo>
                  <a:lnTo>
                    <a:pt x="94" y="404"/>
                  </a:lnTo>
                  <a:lnTo>
                    <a:pt x="87" y="436"/>
                  </a:lnTo>
                  <a:lnTo>
                    <a:pt x="82" y="470"/>
                  </a:lnTo>
                  <a:lnTo>
                    <a:pt x="77" y="503"/>
                  </a:lnTo>
                  <a:lnTo>
                    <a:pt x="73" y="536"/>
                  </a:lnTo>
                  <a:lnTo>
                    <a:pt x="73" y="536"/>
                  </a:lnTo>
                  <a:lnTo>
                    <a:pt x="68" y="568"/>
                  </a:lnTo>
                  <a:lnTo>
                    <a:pt x="63" y="599"/>
                  </a:lnTo>
                  <a:lnTo>
                    <a:pt x="52" y="663"/>
                  </a:lnTo>
                  <a:lnTo>
                    <a:pt x="47" y="695"/>
                  </a:lnTo>
                  <a:lnTo>
                    <a:pt x="43" y="727"/>
                  </a:lnTo>
                  <a:lnTo>
                    <a:pt x="39" y="759"/>
                  </a:lnTo>
                  <a:lnTo>
                    <a:pt x="38" y="791"/>
                  </a:lnTo>
                  <a:lnTo>
                    <a:pt x="38" y="791"/>
                  </a:lnTo>
                  <a:lnTo>
                    <a:pt x="36" y="824"/>
                  </a:lnTo>
                  <a:lnTo>
                    <a:pt x="33" y="856"/>
                  </a:lnTo>
                  <a:lnTo>
                    <a:pt x="28" y="888"/>
                  </a:lnTo>
                  <a:lnTo>
                    <a:pt x="22" y="920"/>
                  </a:lnTo>
                  <a:lnTo>
                    <a:pt x="22" y="920"/>
                  </a:lnTo>
                  <a:lnTo>
                    <a:pt x="10" y="973"/>
                  </a:lnTo>
                  <a:lnTo>
                    <a:pt x="4" y="999"/>
                  </a:lnTo>
                  <a:lnTo>
                    <a:pt x="1" y="1025"/>
                  </a:lnTo>
                  <a:lnTo>
                    <a:pt x="1" y="1025"/>
                  </a:lnTo>
                  <a:lnTo>
                    <a:pt x="0" y="1028"/>
                  </a:lnTo>
                  <a:lnTo>
                    <a:pt x="0" y="1038"/>
                  </a:lnTo>
                  <a:lnTo>
                    <a:pt x="0" y="1038"/>
                  </a:lnTo>
                  <a:lnTo>
                    <a:pt x="0" y="1040"/>
                  </a:lnTo>
                  <a:lnTo>
                    <a:pt x="1" y="1041"/>
                  </a:lnTo>
                  <a:lnTo>
                    <a:pt x="3" y="1042"/>
                  </a:lnTo>
                  <a:lnTo>
                    <a:pt x="5" y="1042"/>
                  </a:lnTo>
                  <a:lnTo>
                    <a:pt x="6" y="1042"/>
                  </a:lnTo>
                  <a:lnTo>
                    <a:pt x="9" y="1041"/>
                  </a:lnTo>
                  <a:lnTo>
                    <a:pt x="10" y="1040"/>
                  </a:lnTo>
                  <a:lnTo>
                    <a:pt x="10" y="1038"/>
                  </a:lnTo>
                  <a:lnTo>
                    <a:pt x="10" y="1038"/>
                  </a:lnTo>
                  <a:lnTo>
                    <a:pt x="11" y="1021"/>
                  </a:lnTo>
                  <a:lnTo>
                    <a:pt x="13" y="1005"/>
                  </a:lnTo>
                  <a:lnTo>
                    <a:pt x="16" y="988"/>
                  </a:lnTo>
                  <a:lnTo>
                    <a:pt x="19" y="972"/>
                  </a:lnTo>
                  <a:lnTo>
                    <a:pt x="27" y="938"/>
                  </a:lnTo>
                  <a:lnTo>
                    <a:pt x="34" y="905"/>
                  </a:lnTo>
                  <a:lnTo>
                    <a:pt x="34" y="905"/>
                  </a:lnTo>
                  <a:lnTo>
                    <a:pt x="39" y="878"/>
                  </a:lnTo>
                  <a:lnTo>
                    <a:pt x="44" y="849"/>
                  </a:lnTo>
                  <a:lnTo>
                    <a:pt x="47" y="820"/>
                  </a:lnTo>
                  <a:lnTo>
                    <a:pt x="48" y="791"/>
                  </a:lnTo>
                  <a:lnTo>
                    <a:pt x="48" y="791"/>
                  </a:lnTo>
                  <a:lnTo>
                    <a:pt x="49" y="759"/>
                  </a:lnTo>
                  <a:lnTo>
                    <a:pt x="52" y="727"/>
                  </a:lnTo>
                  <a:lnTo>
                    <a:pt x="57" y="695"/>
                  </a:lnTo>
                  <a:lnTo>
                    <a:pt x="62" y="663"/>
                  </a:lnTo>
                  <a:lnTo>
                    <a:pt x="74" y="600"/>
                  </a:lnTo>
                  <a:lnTo>
                    <a:pt x="78" y="568"/>
                  </a:lnTo>
                  <a:lnTo>
                    <a:pt x="82" y="536"/>
                  </a:lnTo>
                  <a:lnTo>
                    <a:pt x="82" y="536"/>
                  </a:lnTo>
                  <a:lnTo>
                    <a:pt x="86" y="501"/>
                  </a:lnTo>
                  <a:lnTo>
                    <a:pt x="91" y="465"/>
                  </a:lnTo>
                  <a:lnTo>
                    <a:pt x="97" y="431"/>
                  </a:lnTo>
                  <a:lnTo>
                    <a:pt x="105" y="396"/>
                  </a:lnTo>
                  <a:lnTo>
                    <a:pt x="113" y="362"/>
                  </a:lnTo>
                  <a:lnTo>
                    <a:pt x="121" y="328"/>
                  </a:lnTo>
                  <a:lnTo>
                    <a:pt x="140" y="261"/>
                  </a:lnTo>
                  <a:lnTo>
                    <a:pt x="140" y="261"/>
                  </a:lnTo>
                  <a:lnTo>
                    <a:pt x="148" y="229"/>
                  </a:lnTo>
                  <a:lnTo>
                    <a:pt x="154" y="197"/>
                  </a:lnTo>
                  <a:lnTo>
                    <a:pt x="160" y="166"/>
                  </a:lnTo>
                  <a:lnTo>
                    <a:pt x="164" y="134"/>
                  </a:lnTo>
                  <a:lnTo>
                    <a:pt x="168" y="101"/>
                  </a:lnTo>
                  <a:lnTo>
                    <a:pt x="170" y="69"/>
                  </a:lnTo>
                  <a:lnTo>
                    <a:pt x="171" y="37"/>
                  </a:lnTo>
                  <a:lnTo>
                    <a:pt x="171" y="4"/>
                  </a:lnTo>
                  <a:lnTo>
                    <a:pt x="171" y="4"/>
                  </a:lnTo>
                  <a:lnTo>
                    <a:pt x="171" y="2"/>
                  </a:lnTo>
                  <a:lnTo>
                    <a:pt x="170" y="1"/>
                  </a:lnTo>
                  <a:lnTo>
                    <a:pt x="168" y="0"/>
                  </a:lnTo>
                  <a:lnTo>
                    <a:pt x="167" y="0"/>
                  </a:lnTo>
                  <a:lnTo>
                    <a:pt x="164" y="0"/>
                  </a:lnTo>
                  <a:lnTo>
                    <a:pt x="163" y="1"/>
                  </a:lnTo>
                  <a:lnTo>
                    <a:pt x="161" y="2"/>
                  </a:lnTo>
                  <a:lnTo>
                    <a:pt x="161" y="4"/>
                  </a:lnTo>
                  <a:lnTo>
                    <a:pt x="161" y="4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" name="chenying0907 728">
              <a:extLst>
                <a:ext uri="{FF2B5EF4-FFF2-40B4-BE49-F238E27FC236}">
                  <a16:creationId xmlns="" xmlns:a16="http://schemas.microsoft.com/office/drawing/2014/main" id="{BD26B41F-31A9-4F0C-B43A-0C6C41728F3E}"/>
                </a:ext>
              </a:extLst>
            </p:cNvPr>
            <p:cNvSpPr/>
            <p:nvPr/>
          </p:nvSpPr>
          <p:spPr bwMode="auto">
            <a:xfrm>
              <a:off x="5608638" y="4162425"/>
              <a:ext cx="123825" cy="544513"/>
            </a:xfrm>
            <a:custGeom>
              <a:avLst/>
              <a:gdLst/>
              <a:ahLst/>
              <a:cxnLst>
                <a:cxn ang="0">
                  <a:pos x="226" y="1"/>
                </a:cxn>
                <a:cxn ang="0">
                  <a:pos x="209" y="14"/>
                </a:cxn>
                <a:cxn ang="0">
                  <a:pos x="198" y="30"/>
                </a:cxn>
                <a:cxn ang="0">
                  <a:pos x="192" y="48"/>
                </a:cxn>
                <a:cxn ang="0">
                  <a:pos x="187" y="69"/>
                </a:cxn>
                <a:cxn ang="0">
                  <a:pos x="177" y="145"/>
                </a:cxn>
                <a:cxn ang="0">
                  <a:pos x="164" y="219"/>
                </a:cxn>
                <a:cxn ang="0">
                  <a:pos x="156" y="254"/>
                </a:cxn>
                <a:cxn ang="0">
                  <a:pos x="142" y="357"/>
                </a:cxn>
                <a:cxn ang="0">
                  <a:pos x="136" y="392"/>
                </a:cxn>
                <a:cxn ang="0">
                  <a:pos x="116" y="498"/>
                </a:cxn>
                <a:cxn ang="0">
                  <a:pos x="109" y="533"/>
                </a:cxn>
                <a:cxn ang="0">
                  <a:pos x="81" y="637"/>
                </a:cxn>
                <a:cxn ang="0">
                  <a:pos x="62" y="707"/>
                </a:cxn>
                <a:cxn ang="0">
                  <a:pos x="49" y="779"/>
                </a:cxn>
                <a:cxn ang="0">
                  <a:pos x="45" y="813"/>
                </a:cxn>
                <a:cxn ang="0">
                  <a:pos x="43" y="847"/>
                </a:cxn>
                <a:cxn ang="0">
                  <a:pos x="38" y="878"/>
                </a:cxn>
                <a:cxn ang="0">
                  <a:pos x="34" y="910"/>
                </a:cxn>
                <a:cxn ang="0">
                  <a:pos x="31" y="924"/>
                </a:cxn>
                <a:cxn ang="0">
                  <a:pos x="24" y="951"/>
                </a:cxn>
                <a:cxn ang="0">
                  <a:pos x="20" y="965"/>
                </a:cxn>
                <a:cxn ang="0">
                  <a:pos x="12" y="999"/>
                </a:cxn>
                <a:cxn ang="0">
                  <a:pos x="8" y="1010"/>
                </a:cxn>
                <a:cxn ang="0">
                  <a:pos x="3" y="1010"/>
                </a:cxn>
                <a:cxn ang="0">
                  <a:pos x="0" y="1014"/>
                </a:cxn>
                <a:cxn ang="0">
                  <a:pos x="0" y="1024"/>
                </a:cxn>
                <a:cxn ang="0">
                  <a:pos x="4" y="1029"/>
                </a:cxn>
                <a:cxn ang="0">
                  <a:pos x="9" y="1027"/>
                </a:cxn>
                <a:cxn ang="0">
                  <a:pos x="12" y="1021"/>
                </a:cxn>
                <a:cxn ang="0">
                  <a:pos x="18" y="1007"/>
                </a:cxn>
                <a:cxn ang="0">
                  <a:pos x="24" y="987"/>
                </a:cxn>
                <a:cxn ang="0">
                  <a:pos x="31" y="964"/>
                </a:cxn>
                <a:cxn ang="0">
                  <a:pos x="38" y="940"/>
                </a:cxn>
                <a:cxn ang="0">
                  <a:pos x="42" y="912"/>
                </a:cxn>
                <a:cxn ang="0">
                  <a:pos x="45" y="884"/>
                </a:cxn>
                <a:cxn ang="0">
                  <a:pos x="48" y="869"/>
                </a:cxn>
                <a:cxn ang="0">
                  <a:pos x="54" y="822"/>
                </a:cxn>
                <a:cxn ang="0">
                  <a:pos x="57" y="786"/>
                </a:cxn>
                <a:cxn ang="0">
                  <a:pos x="70" y="715"/>
                </a:cxn>
                <a:cxn ang="0">
                  <a:pos x="79" y="680"/>
                </a:cxn>
                <a:cxn ang="0">
                  <a:pos x="100" y="607"/>
                </a:cxn>
                <a:cxn ang="0">
                  <a:pos x="118" y="534"/>
                </a:cxn>
                <a:cxn ang="0">
                  <a:pos x="133" y="467"/>
                </a:cxn>
                <a:cxn ang="0">
                  <a:pos x="144" y="399"/>
                </a:cxn>
                <a:cxn ang="0">
                  <a:pos x="164" y="263"/>
                </a:cxn>
                <a:cxn ang="0">
                  <a:pos x="176" y="194"/>
                </a:cxn>
                <a:cxn ang="0">
                  <a:pos x="188" y="126"/>
                </a:cxn>
                <a:cxn ang="0">
                  <a:pos x="193" y="94"/>
                </a:cxn>
                <a:cxn ang="0">
                  <a:pos x="198" y="61"/>
                </a:cxn>
                <a:cxn ang="0">
                  <a:pos x="205" y="38"/>
                </a:cxn>
                <a:cxn ang="0">
                  <a:pos x="213" y="25"/>
                </a:cxn>
                <a:cxn ang="0">
                  <a:pos x="224" y="13"/>
                </a:cxn>
                <a:cxn ang="0">
                  <a:pos x="230" y="9"/>
                </a:cxn>
                <a:cxn ang="0">
                  <a:pos x="232" y="5"/>
                </a:cxn>
                <a:cxn ang="0">
                  <a:pos x="232" y="2"/>
                </a:cxn>
                <a:cxn ang="0">
                  <a:pos x="229" y="0"/>
                </a:cxn>
                <a:cxn ang="0">
                  <a:pos x="226" y="1"/>
                </a:cxn>
              </a:cxnLst>
              <a:rect l="0" t="0" r="r" b="b"/>
              <a:pathLst>
                <a:path w="232" h="1029">
                  <a:moveTo>
                    <a:pt x="226" y="1"/>
                  </a:moveTo>
                  <a:lnTo>
                    <a:pt x="226" y="1"/>
                  </a:lnTo>
                  <a:lnTo>
                    <a:pt x="216" y="7"/>
                  </a:lnTo>
                  <a:lnTo>
                    <a:pt x="209" y="14"/>
                  </a:lnTo>
                  <a:lnTo>
                    <a:pt x="203" y="22"/>
                  </a:lnTo>
                  <a:lnTo>
                    <a:pt x="198" y="30"/>
                  </a:lnTo>
                  <a:lnTo>
                    <a:pt x="195" y="39"/>
                  </a:lnTo>
                  <a:lnTo>
                    <a:pt x="192" y="48"/>
                  </a:lnTo>
                  <a:lnTo>
                    <a:pt x="189" y="59"/>
                  </a:lnTo>
                  <a:lnTo>
                    <a:pt x="187" y="69"/>
                  </a:lnTo>
                  <a:lnTo>
                    <a:pt x="187" y="69"/>
                  </a:lnTo>
                  <a:lnTo>
                    <a:pt x="177" y="145"/>
                  </a:lnTo>
                  <a:lnTo>
                    <a:pt x="171" y="182"/>
                  </a:lnTo>
                  <a:lnTo>
                    <a:pt x="164" y="219"/>
                  </a:lnTo>
                  <a:lnTo>
                    <a:pt x="164" y="219"/>
                  </a:lnTo>
                  <a:lnTo>
                    <a:pt x="156" y="254"/>
                  </a:lnTo>
                  <a:lnTo>
                    <a:pt x="151" y="288"/>
                  </a:lnTo>
                  <a:lnTo>
                    <a:pt x="142" y="357"/>
                  </a:lnTo>
                  <a:lnTo>
                    <a:pt x="142" y="357"/>
                  </a:lnTo>
                  <a:lnTo>
                    <a:pt x="136" y="392"/>
                  </a:lnTo>
                  <a:lnTo>
                    <a:pt x="130" y="428"/>
                  </a:lnTo>
                  <a:lnTo>
                    <a:pt x="116" y="498"/>
                  </a:lnTo>
                  <a:lnTo>
                    <a:pt x="116" y="498"/>
                  </a:lnTo>
                  <a:lnTo>
                    <a:pt x="109" y="533"/>
                  </a:lnTo>
                  <a:lnTo>
                    <a:pt x="100" y="568"/>
                  </a:lnTo>
                  <a:lnTo>
                    <a:pt x="81" y="637"/>
                  </a:lnTo>
                  <a:lnTo>
                    <a:pt x="71" y="672"/>
                  </a:lnTo>
                  <a:lnTo>
                    <a:pt x="62" y="707"/>
                  </a:lnTo>
                  <a:lnTo>
                    <a:pt x="54" y="743"/>
                  </a:lnTo>
                  <a:lnTo>
                    <a:pt x="49" y="779"/>
                  </a:lnTo>
                  <a:lnTo>
                    <a:pt x="49" y="779"/>
                  </a:lnTo>
                  <a:lnTo>
                    <a:pt x="45" y="813"/>
                  </a:lnTo>
                  <a:lnTo>
                    <a:pt x="43" y="847"/>
                  </a:lnTo>
                  <a:lnTo>
                    <a:pt x="43" y="847"/>
                  </a:lnTo>
                  <a:lnTo>
                    <a:pt x="41" y="862"/>
                  </a:lnTo>
                  <a:lnTo>
                    <a:pt x="38" y="878"/>
                  </a:lnTo>
                  <a:lnTo>
                    <a:pt x="35" y="894"/>
                  </a:lnTo>
                  <a:lnTo>
                    <a:pt x="34" y="910"/>
                  </a:lnTo>
                  <a:lnTo>
                    <a:pt x="34" y="910"/>
                  </a:lnTo>
                  <a:lnTo>
                    <a:pt x="31" y="924"/>
                  </a:lnTo>
                  <a:lnTo>
                    <a:pt x="28" y="938"/>
                  </a:lnTo>
                  <a:lnTo>
                    <a:pt x="24" y="951"/>
                  </a:lnTo>
                  <a:lnTo>
                    <a:pt x="20" y="965"/>
                  </a:lnTo>
                  <a:lnTo>
                    <a:pt x="20" y="965"/>
                  </a:lnTo>
                  <a:lnTo>
                    <a:pt x="15" y="987"/>
                  </a:lnTo>
                  <a:lnTo>
                    <a:pt x="12" y="999"/>
                  </a:lnTo>
                  <a:lnTo>
                    <a:pt x="8" y="1010"/>
                  </a:lnTo>
                  <a:lnTo>
                    <a:pt x="8" y="1010"/>
                  </a:lnTo>
                  <a:lnTo>
                    <a:pt x="5" y="1010"/>
                  </a:lnTo>
                  <a:lnTo>
                    <a:pt x="3" y="1010"/>
                  </a:lnTo>
                  <a:lnTo>
                    <a:pt x="0" y="1012"/>
                  </a:lnTo>
                  <a:lnTo>
                    <a:pt x="0" y="1014"/>
                  </a:lnTo>
                  <a:lnTo>
                    <a:pt x="0" y="1024"/>
                  </a:lnTo>
                  <a:lnTo>
                    <a:pt x="0" y="1024"/>
                  </a:lnTo>
                  <a:lnTo>
                    <a:pt x="1" y="1027"/>
                  </a:lnTo>
                  <a:lnTo>
                    <a:pt x="4" y="1029"/>
                  </a:lnTo>
                  <a:lnTo>
                    <a:pt x="7" y="1028"/>
                  </a:lnTo>
                  <a:lnTo>
                    <a:pt x="9" y="1027"/>
                  </a:lnTo>
                  <a:lnTo>
                    <a:pt x="9" y="1027"/>
                  </a:lnTo>
                  <a:lnTo>
                    <a:pt x="12" y="1021"/>
                  </a:lnTo>
                  <a:lnTo>
                    <a:pt x="14" y="1017"/>
                  </a:lnTo>
                  <a:lnTo>
                    <a:pt x="18" y="1007"/>
                  </a:lnTo>
                  <a:lnTo>
                    <a:pt x="20" y="998"/>
                  </a:lnTo>
                  <a:lnTo>
                    <a:pt x="24" y="987"/>
                  </a:lnTo>
                  <a:lnTo>
                    <a:pt x="24" y="987"/>
                  </a:lnTo>
                  <a:lnTo>
                    <a:pt x="31" y="964"/>
                  </a:lnTo>
                  <a:lnTo>
                    <a:pt x="38" y="940"/>
                  </a:lnTo>
                  <a:lnTo>
                    <a:pt x="38" y="940"/>
                  </a:lnTo>
                  <a:lnTo>
                    <a:pt x="41" y="926"/>
                  </a:lnTo>
                  <a:lnTo>
                    <a:pt x="42" y="912"/>
                  </a:lnTo>
                  <a:lnTo>
                    <a:pt x="43" y="899"/>
                  </a:lnTo>
                  <a:lnTo>
                    <a:pt x="45" y="884"/>
                  </a:lnTo>
                  <a:lnTo>
                    <a:pt x="45" y="884"/>
                  </a:lnTo>
                  <a:lnTo>
                    <a:pt x="48" y="869"/>
                  </a:lnTo>
                  <a:lnTo>
                    <a:pt x="51" y="853"/>
                  </a:lnTo>
                  <a:lnTo>
                    <a:pt x="54" y="822"/>
                  </a:lnTo>
                  <a:lnTo>
                    <a:pt x="54" y="822"/>
                  </a:lnTo>
                  <a:lnTo>
                    <a:pt x="57" y="786"/>
                  </a:lnTo>
                  <a:lnTo>
                    <a:pt x="62" y="750"/>
                  </a:lnTo>
                  <a:lnTo>
                    <a:pt x="70" y="715"/>
                  </a:lnTo>
                  <a:lnTo>
                    <a:pt x="74" y="697"/>
                  </a:lnTo>
                  <a:lnTo>
                    <a:pt x="79" y="680"/>
                  </a:lnTo>
                  <a:lnTo>
                    <a:pt x="79" y="680"/>
                  </a:lnTo>
                  <a:lnTo>
                    <a:pt x="100" y="607"/>
                  </a:lnTo>
                  <a:lnTo>
                    <a:pt x="118" y="534"/>
                  </a:lnTo>
                  <a:lnTo>
                    <a:pt x="118" y="534"/>
                  </a:lnTo>
                  <a:lnTo>
                    <a:pt x="125" y="501"/>
                  </a:lnTo>
                  <a:lnTo>
                    <a:pt x="133" y="467"/>
                  </a:lnTo>
                  <a:lnTo>
                    <a:pt x="139" y="433"/>
                  </a:lnTo>
                  <a:lnTo>
                    <a:pt x="144" y="399"/>
                  </a:lnTo>
                  <a:lnTo>
                    <a:pt x="164" y="263"/>
                  </a:lnTo>
                  <a:lnTo>
                    <a:pt x="164" y="263"/>
                  </a:lnTo>
                  <a:lnTo>
                    <a:pt x="169" y="228"/>
                  </a:lnTo>
                  <a:lnTo>
                    <a:pt x="176" y="194"/>
                  </a:lnTo>
                  <a:lnTo>
                    <a:pt x="182" y="160"/>
                  </a:lnTo>
                  <a:lnTo>
                    <a:pt x="188" y="126"/>
                  </a:lnTo>
                  <a:lnTo>
                    <a:pt x="188" y="126"/>
                  </a:lnTo>
                  <a:lnTo>
                    <a:pt x="193" y="94"/>
                  </a:lnTo>
                  <a:lnTo>
                    <a:pt x="195" y="77"/>
                  </a:lnTo>
                  <a:lnTo>
                    <a:pt x="198" y="61"/>
                  </a:lnTo>
                  <a:lnTo>
                    <a:pt x="202" y="45"/>
                  </a:lnTo>
                  <a:lnTo>
                    <a:pt x="205" y="38"/>
                  </a:lnTo>
                  <a:lnTo>
                    <a:pt x="208" y="32"/>
                  </a:lnTo>
                  <a:lnTo>
                    <a:pt x="213" y="25"/>
                  </a:lnTo>
                  <a:lnTo>
                    <a:pt x="217" y="18"/>
                  </a:lnTo>
                  <a:lnTo>
                    <a:pt x="224" y="13"/>
                  </a:lnTo>
                  <a:lnTo>
                    <a:pt x="230" y="9"/>
                  </a:lnTo>
                  <a:lnTo>
                    <a:pt x="230" y="9"/>
                  </a:lnTo>
                  <a:lnTo>
                    <a:pt x="232" y="7"/>
                  </a:lnTo>
                  <a:lnTo>
                    <a:pt x="232" y="5"/>
                  </a:lnTo>
                  <a:lnTo>
                    <a:pt x="232" y="4"/>
                  </a:lnTo>
                  <a:lnTo>
                    <a:pt x="232" y="2"/>
                  </a:lnTo>
                  <a:lnTo>
                    <a:pt x="231" y="1"/>
                  </a:lnTo>
                  <a:lnTo>
                    <a:pt x="229" y="0"/>
                  </a:lnTo>
                  <a:lnTo>
                    <a:pt x="228" y="0"/>
                  </a:lnTo>
                  <a:lnTo>
                    <a:pt x="226" y="1"/>
                  </a:lnTo>
                  <a:lnTo>
                    <a:pt x="226" y="1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" name="chenying0907 729">
              <a:extLst>
                <a:ext uri="{FF2B5EF4-FFF2-40B4-BE49-F238E27FC236}">
                  <a16:creationId xmlns="" xmlns:a16="http://schemas.microsoft.com/office/drawing/2014/main" id="{CDD9FC2E-AC94-412D-8E54-83A9A4FC7679}"/>
                </a:ext>
              </a:extLst>
            </p:cNvPr>
            <p:cNvSpPr/>
            <p:nvPr/>
          </p:nvSpPr>
          <p:spPr bwMode="auto">
            <a:xfrm>
              <a:off x="5638801" y="4605338"/>
              <a:ext cx="34925" cy="111125"/>
            </a:xfrm>
            <a:custGeom>
              <a:avLst/>
              <a:gdLst/>
              <a:ahLst/>
              <a:cxnLst>
                <a:cxn ang="0">
                  <a:pos x="58" y="1"/>
                </a:cxn>
                <a:cxn ang="0">
                  <a:pos x="58" y="1"/>
                </a:cxn>
                <a:cxn ang="0">
                  <a:pos x="52" y="10"/>
                </a:cxn>
                <a:cxn ang="0">
                  <a:pos x="48" y="20"/>
                </a:cxn>
                <a:cxn ang="0">
                  <a:pos x="44" y="31"/>
                </a:cxn>
                <a:cxn ang="0">
                  <a:pos x="41" y="42"/>
                </a:cxn>
                <a:cxn ang="0">
                  <a:pos x="36" y="66"/>
                </a:cxn>
                <a:cxn ang="0">
                  <a:pos x="32" y="87"/>
                </a:cxn>
                <a:cxn ang="0">
                  <a:pos x="32" y="87"/>
                </a:cxn>
                <a:cxn ang="0">
                  <a:pos x="24" y="117"/>
                </a:cxn>
                <a:cxn ang="0">
                  <a:pos x="15" y="147"/>
                </a:cxn>
                <a:cxn ang="0">
                  <a:pos x="6" y="176"/>
                </a:cxn>
                <a:cxn ang="0">
                  <a:pos x="3" y="192"/>
                </a:cxn>
                <a:cxn ang="0">
                  <a:pos x="0" y="207"/>
                </a:cxn>
                <a:cxn ang="0">
                  <a:pos x="0" y="207"/>
                </a:cxn>
                <a:cxn ang="0">
                  <a:pos x="0" y="209"/>
                </a:cxn>
                <a:cxn ang="0">
                  <a:pos x="1" y="210"/>
                </a:cxn>
                <a:cxn ang="0">
                  <a:pos x="4" y="212"/>
                </a:cxn>
                <a:cxn ang="0">
                  <a:pos x="5" y="212"/>
                </a:cxn>
                <a:cxn ang="0">
                  <a:pos x="8" y="212"/>
                </a:cxn>
                <a:cxn ang="0">
                  <a:pos x="9" y="211"/>
                </a:cxn>
                <a:cxn ang="0">
                  <a:pos x="10" y="209"/>
                </a:cxn>
                <a:cxn ang="0">
                  <a:pos x="10" y="209"/>
                </a:cxn>
                <a:cxn ang="0">
                  <a:pos x="14" y="184"/>
                </a:cxn>
                <a:cxn ang="0">
                  <a:pos x="21" y="161"/>
                </a:cxn>
                <a:cxn ang="0">
                  <a:pos x="35" y="112"/>
                </a:cxn>
                <a:cxn ang="0">
                  <a:pos x="35" y="112"/>
                </a:cxn>
                <a:cxn ang="0">
                  <a:pos x="42" y="89"/>
                </a:cxn>
                <a:cxn ang="0">
                  <a:pos x="47" y="66"/>
                </a:cxn>
                <a:cxn ang="0">
                  <a:pos x="47" y="66"/>
                </a:cxn>
                <a:cxn ang="0">
                  <a:pos x="50" y="51"/>
                </a:cxn>
                <a:cxn ang="0">
                  <a:pos x="53" y="36"/>
                </a:cxn>
                <a:cxn ang="0">
                  <a:pos x="55" y="27"/>
                </a:cxn>
                <a:cxn ang="0">
                  <a:pos x="58" y="20"/>
                </a:cxn>
                <a:cxn ang="0">
                  <a:pos x="61" y="13"/>
                </a:cxn>
                <a:cxn ang="0">
                  <a:pos x="65" y="8"/>
                </a:cxn>
                <a:cxn ang="0">
                  <a:pos x="65" y="8"/>
                </a:cxn>
                <a:cxn ang="0">
                  <a:pos x="66" y="6"/>
                </a:cxn>
                <a:cxn ang="0">
                  <a:pos x="66" y="4"/>
                </a:cxn>
                <a:cxn ang="0">
                  <a:pos x="64" y="1"/>
                </a:cxn>
                <a:cxn ang="0">
                  <a:pos x="63" y="0"/>
                </a:cxn>
                <a:cxn ang="0">
                  <a:pos x="61" y="0"/>
                </a:cxn>
                <a:cxn ang="0">
                  <a:pos x="60" y="0"/>
                </a:cxn>
                <a:cxn ang="0">
                  <a:pos x="58" y="1"/>
                </a:cxn>
                <a:cxn ang="0">
                  <a:pos x="58" y="1"/>
                </a:cxn>
              </a:cxnLst>
              <a:rect l="0" t="0" r="r" b="b"/>
              <a:pathLst>
                <a:path w="66" h="212">
                  <a:moveTo>
                    <a:pt x="58" y="1"/>
                  </a:moveTo>
                  <a:lnTo>
                    <a:pt x="58" y="1"/>
                  </a:lnTo>
                  <a:lnTo>
                    <a:pt x="52" y="10"/>
                  </a:lnTo>
                  <a:lnTo>
                    <a:pt x="48" y="20"/>
                  </a:lnTo>
                  <a:lnTo>
                    <a:pt x="44" y="31"/>
                  </a:lnTo>
                  <a:lnTo>
                    <a:pt x="41" y="42"/>
                  </a:lnTo>
                  <a:lnTo>
                    <a:pt x="36" y="66"/>
                  </a:lnTo>
                  <a:lnTo>
                    <a:pt x="32" y="87"/>
                  </a:lnTo>
                  <a:lnTo>
                    <a:pt x="32" y="87"/>
                  </a:lnTo>
                  <a:lnTo>
                    <a:pt x="24" y="117"/>
                  </a:lnTo>
                  <a:lnTo>
                    <a:pt x="15" y="147"/>
                  </a:lnTo>
                  <a:lnTo>
                    <a:pt x="6" y="176"/>
                  </a:lnTo>
                  <a:lnTo>
                    <a:pt x="3" y="192"/>
                  </a:lnTo>
                  <a:lnTo>
                    <a:pt x="0" y="207"/>
                  </a:lnTo>
                  <a:lnTo>
                    <a:pt x="0" y="207"/>
                  </a:lnTo>
                  <a:lnTo>
                    <a:pt x="0" y="209"/>
                  </a:lnTo>
                  <a:lnTo>
                    <a:pt x="1" y="210"/>
                  </a:lnTo>
                  <a:lnTo>
                    <a:pt x="4" y="212"/>
                  </a:lnTo>
                  <a:lnTo>
                    <a:pt x="5" y="212"/>
                  </a:lnTo>
                  <a:lnTo>
                    <a:pt x="8" y="212"/>
                  </a:lnTo>
                  <a:lnTo>
                    <a:pt x="9" y="211"/>
                  </a:lnTo>
                  <a:lnTo>
                    <a:pt x="10" y="209"/>
                  </a:lnTo>
                  <a:lnTo>
                    <a:pt x="10" y="209"/>
                  </a:lnTo>
                  <a:lnTo>
                    <a:pt x="14" y="184"/>
                  </a:lnTo>
                  <a:lnTo>
                    <a:pt x="21" y="161"/>
                  </a:lnTo>
                  <a:lnTo>
                    <a:pt x="35" y="112"/>
                  </a:lnTo>
                  <a:lnTo>
                    <a:pt x="35" y="112"/>
                  </a:lnTo>
                  <a:lnTo>
                    <a:pt x="42" y="89"/>
                  </a:lnTo>
                  <a:lnTo>
                    <a:pt x="47" y="66"/>
                  </a:lnTo>
                  <a:lnTo>
                    <a:pt x="47" y="66"/>
                  </a:lnTo>
                  <a:lnTo>
                    <a:pt x="50" y="51"/>
                  </a:lnTo>
                  <a:lnTo>
                    <a:pt x="53" y="36"/>
                  </a:lnTo>
                  <a:lnTo>
                    <a:pt x="55" y="27"/>
                  </a:lnTo>
                  <a:lnTo>
                    <a:pt x="58" y="20"/>
                  </a:lnTo>
                  <a:lnTo>
                    <a:pt x="61" y="13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6" y="6"/>
                  </a:lnTo>
                  <a:lnTo>
                    <a:pt x="66" y="4"/>
                  </a:lnTo>
                  <a:lnTo>
                    <a:pt x="64" y="1"/>
                  </a:lnTo>
                  <a:lnTo>
                    <a:pt x="63" y="0"/>
                  </a:lnTo>
                  <a:lnTo>
                    <a:pt x="61" y="0"/>
                  </a:lnTo>
                  <a:lnTo>
                    <a:pt x="60" y="0"/>
                  </a:lnTo>
                  <a:lnTo>
                    <a:pt x="58" y="1"/>
                  </a:lnTo>
                  <a:lnTo>
                    <a:pt x="58" y="1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6" name="chenying0907 730">
              <a:extLst>
                <a:ext uri="{FF2B5EF4-FFF2-40B4-BE49-F238E27FC236}">
                  <a16:creationId xmlns="" xmlns:a16="http://schemas.microsoft.com/office/drawing/2014/main" id="{EBBA9D11-9294-4104-A1D5-630AC37429FA}"/>
                </a:ext>
              </a:extLst>
            </p:cNvPr>
            <p:cNvSpPr/>
            <p:nvPr/>
          </p:nvSpPr>
          <p:spPr bwMode="auto">
            <a:xfrm>
              <a:off x="5664201" y="4646613"/>
              <a:ext cx="25400" cy="76200"/>
            </a:xfrm>
            <a:custGeom>
              <a:avLst/>
              <a:gdLst/>
              <a:ahLst/>
              <a:cxnLst>
                <a:cxn ang="0">
                  <a:pos x="37" y="4"/>
                </a:cxn>
                <a:cxn ang="0">
                  <a:pos x="37" y="4"/>
                </a:cxn>
                <a:cxn ang="0">
                  <a:pos x="36" y="12"/>
                </a:cxn>
                <a:cxn ang="0">
                  <a:pos x="35" y="21"/>
                </a:cxn>
                <a:cxn ang="0">
                  <a:pos x="30" y="35"/>
                </a:cxn>
                <a:cxn ang="0">
                  <a:pos x="25" y="51"/>
                </a:cxn>
                <a:cxn ang="0">
                  <a:pos x="20" y="66"/>
                </a:cxn>
                <a:cxn ang="0">
                  <a:pos x="20" y="66"/>
                </a:cxn>
                <a:cxn ang="0">
                  <a:pos x="15" y="84"/>
                </a:cxn>
                <a:cxn ang="0">
                  <a:pos x="9" y="101"/>
                </a:cxn>
                <a:cxn ang="0">
                  <a:pos x="4" y="119"/>
                </a:cxn>
                <a:cxn ang="0">
                  <a:pos x="0" y="136"/>
                </a:cxn>
                <a:cxn ang="0">
                  <a:pos x="0" y="136"/>
                </a:cxn>
                <a:cxn ang="0">
                  <a:pos x="0" y="139"/>
                </a:cxn>
                <a:cxn ang="0">
                  <a:pos x="1" y="140"/>
                </a:cxn>
                <a:cxn ang="0">
                  <a:pos x="2" y="142"/>
                </a:cxn>
                <a:cxn ang="0">
                  <a:pos x="3" y="142"/>
                </a:cxn>
                <a:cxn ang="0">
                  <a:pos x="5" y="142"/>
                </a:cxn>
                <a:cxn ang="0">
                  <a:pos x="7" y="142"/>
                </a:cxn>
                <a:cxn ang="0">
                  <a:pos x="8" y="141"/>
                </a:cxn>
                <a:cxn ang="0">
                  <a:pos x="9" y="139"/>
                </a:cxn>
                <a:cxn ang="0">
                  <a:pos x="9" y="139"/>
                </a:cxn>
                <a:cxn ang="0">
                  <a:pos x="13" y="121"/>
                </a:cxn>
                <a:cxn ang="0">
                  <a:pos x="18" y="103"/>
                </a:cxn>
                <a:cxn ang="0">
                  <a:pos x="29" y="69"/>
                </a:cxn>
                <a:cxn ang="0">
                  <a:pos x="29" y="69"/>
                </a:cxn>
                <a:cxn ang="0">
                  <a:pos x="34" y="53"/>
                </a:cxn>
                <a:cxn ang="0">
                  <a:pos x="40" y="37"/>
                </a:cxn>
                <a:cxn ang="0">
                  <a:pos x="44" y="21"/>
                </a:cxn>
                <a:cxn ang="0">
                  <a:pos x="46" y="12"/>
                </a:cxn>
                <a:cxn ang="0">
                  <a:pos x="47" y="4"/>
                </a:cxn>
                <a:cxn ang="0">
                  <a:pos x="47" y="4"/>
                </a:cxn>
                <a:cxn ang="0">
                  <a:pos x="46" y="2"/>
                </a:cxn>
                <a:cxn ang="0">
                  <a:pos x="45" y="1"/>
                </a:cxn>
                <a:cxn ang="0">
                  <a:pos x="44" y="0"/>
                </a:cxn>
                <a:cxn ang="0">
                  <a:pos x="42" y="0"/>
                </a:cxn>
                <a:cxn ang="0">
                  <a:pos x="39" y="1"/>
                </a:cxn>
                <a:cxn ang="0">
                  <a:pos x="38" y="2"/>
                </a:cxn>
                <a:cxn ang="0">
                  <a:pos x="37" y="4"/>
                </a:cxn>
                <a:cxn ang="0">
                  <a:pos x="37" y="4"/>
                </a:cxn>
              </a:cxnLst>
              <a:rect l="0" t="0" r="r" b="b"/>
              <a:pathLst>
                <a:path w="47" h="142">
                  <a:moveTo>
                    <a:pt x="37" y="4"/>
                  </a:moveTo>
                  <a:lnTo>
                    <a:pt x="37" y="4"/>
                  </a:lnTo>
                  <a:lnTo>
                    <a:pt x="36" y="12"/>
                  </a:lnTo>
                  <a:lnTo>
                    <a:pt x="35" y="21"/>
                  </a:lnTo>
                  <a:lnTo>
                    <a:pt x="30" y="35"/>
                  </a:lnTo>
                  <a:lnTo>
                    <a:pt x="25" y="51"/>
                  </a:lnTo>
                  <a:lnTo>
                    <a:pt x="20" y="66"/>
                  </a:lnTo>
                  <a:lnTo>
                    <a:pt x="20" y="66"/>
                  </a:lnTo>
                  <a:lnTo>
                    <a:pt x="15" y="84"/>
                  </a:lnTo>
                  <a:lnTo>
                    <a:pt x="9" y="101"/>
                  </a:lnTo>
                  <a:lnTo>
                    <a:pt x="4" y="119"/>
                  </a:lnTo>
                  <a:lnTo>
                    <a:pt x="0" y="136"/>
                  </a:lnTo>
                  <a:lnTo>
                    <a:pt x="0" y="136"/>
                  </a:lnTo>
                  <a:lnTo>
                    <a:pt x="0" y="139"/>
                  </a:lnTo>
                  <a:lnTo>
                    <a:pt x="1" y="140"/>
                  </a:lnTo>
                  <a:lnTo>
                    <a:pt x="2" y="142"/>
                  </a:lnTo>
                  <a:lnTo>
                    <a:pt x="3" y="142"/>
                  </a:lnTo>
                  <a:lnTo>
                    <a:pt x="5" y="142"/>
                  </a:lnTo>
                  <a:lnTo>
                    <a:pt x="7" y="142"/>
                  </a:lnTo>
                  <a:lnTo>
                    <a:pt x="8" y="141"/>
                  </a:lnTo>
                  <a:lnTo>
                    <a:pt x="9" y="139"/>
                  </a:lnTo>
                  <a:lnTo>
                    <a:pt x="9" y="139"/>
                  </a:lnTo>
                  <a:lnTo>
                    <a:pt x="13" y="121"/>
                  </a:lnTo>
                  <a:lnTo>
                    <a:pt x="18" y="103"/>
                  </a:lnTo>
                  <a:lnTo>
                    <a:pt x="29" y="69"/>
                  </a:lnTo>
                  <a:lnTo>
                    <a:pt x="29" y="69"/>
                  </a:lnTo>
                  <a:lnTo>
                    <a:pt x="34" y="53"/>
                  </a:lnTo>
                  <a:lnTo>
                    <a:pt x="40" y="37"/>
                  </a:lnTo>
                  <a:lnTo>
                    <a:pt x="44" y="21"/>
                  </a:lnTo>
                  <a:lnTo>
                    <a:pt x="46" y="12"/>
                  </a:lnTo>
                  <a:lnTo>
                    <a:pt x="47" y="4"/>
                  </a:lnTo>
                  <a:lnTo>
                    <a:pt x="47" y="4"/>
                  </a:lnTo>
                  <a:lnTo>
                    <a:pt x="46" y="2"/>
                  </a:lnTo>
                  <a:lnTo>
                    <a:pt x="45" y="1"/>
                  </a:lnTo>
                  <a:lnTo>
                    <a:pt x="44" y="0"/>
                  </a:lnTo>
                  <a:lnTo>
                    <a:pt x="42" y="0"/>
                  </a:lnTo>
                  <a:lnTo>
                    <a:pt x="39" y="1"/>
                  </a:lnTo>
                  <a:lnTo>
                    <a:pt x="38" y="2"/>
                  </a:lnTo>
                  <a:lnTo>
                    <a:pt x="37" y="4"/>
                  </a:lnTo>
                  <a:lnTo>
                    <a:pt x="37" y="4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7" name="chenying0907 731">
              <a:extLst>
                <a:ext uri="{FF2B5EF4-FFF2-40B4-BE49-F238E27FC236}">
                  <a16:creationId xmlns="" xmlns:a16="http://schemas.microsoft.com/office/drawing/2014/main" id="{6A0DBAEA-9C63-495E-9415-5073245E3AF5}"/>
                </a:ext>
              </a:extLst>
            </p:cNvPr>
            <p:cNvSpPr/>
            <p:nvPr/>
          </p:nvSpPr>
          <p:spPr bwMode="auto">
            <a:xfrm>
              <a:off x="5680076" y="4684713"/>
              <a:ext cx="19050" cy="61913"/>
            </a:xfrm>
            <a:custGeom>
              <a:avLst/>
              <a:gdLst/>
              <a:ahLst/>
              <a:cxnLst>
                <a:cxn ang="0">
                  <a:pos x="30" y="2"/>
                </a:cxn>
                <a:cxn ang="0">
                  <a:pos x="30" y="2"/>
                </a:cxn>
                <a:cxn ang="0">
                  <a:pos x="26" y="9"/>
                </a:cxn>
                <a:cxn ang="0">
                  <a:pos x="22" y="15"/>
                </a:cxn>
                <a:cxn ang="0">
                  <a:pos x="17" y="28"/>
                </a:cxn>
                <a:cxn ang="0">
                  <a:pos x="13" y="42"/>
                </a:cxn>
                <a:cxn ang="0">
                  <a:pos x="11" y="56"/>
                </a:cxn>
                <a:cxn ang="0">
                  <a:pos x="7" y="86"/>
                </a:cxn>
                <a:cxn ang="0">
                  <a:pos x="4" y="99"/>
                </a:cxn>
                <a:cxn ang="0">
                  <a:pos x="0" y="114"/>
                </a:cxn>
                <a:cxn ang="0">
                  <a:pos x="0" y="114"/>
                </a:cxn>
                <a:cxn ang="0">
                  <a:pos x="0" y="116"/>
                </a:cxn>
                <a:cxn ang="0">
                  <a:pos x="1" y="117"/>
                </a:cxn>
                <a:cxn ang="0">
                  <a:pos x="2" y="118"/>
                </a:cxn>
                <a:cxn ang="0">
                  <a:pos x="3" y="119"/>
                </a:cxn>
                <a:cxn ang="0">
                  <a:pos x="7" y="119"/>
                </a:cxn>
                <a:cxn ang="0">
                  <a:pos x="8" y="118"/>
                </a:cxn>
                <a:cxn ang="0">
                  <a:pos x="9" y="116"/>
                </a:cxn>
                <a:cxn ang="0">
                  <a:pos x="9" y="116"/>
                </a:cxn>
                <a:cxn ang="0">
                  <a:pos x="13" y="104"/>
                </a:cxn>
                <a:cxn ang="0">
                  <a:pos x="15" y="89"/>
                </a:cxn>
                <a:cxn ang="0">
                  <a:pos x="19" y="61"/>
                </a:cxn>
                <a:cxn ang="0">
                  <a:pos x="21" y="47"/>
                </a:cxn>
                <a:cxn ang="0">
                  <a:pos x="24" y="33"/>
                </a:cxn>
                <a:cxn ang="0">
                  <a:pos x="30" y="21"/>
                </a:cxn>
                <a:cxn ang="0">
                  <a:pos x="33" y="15"/>
                </a:cxn>
                <a:cxn ang="0">
                  <a:pos x="37" y="10"/>
                </a:cxn>
                <a:cxn ang="0">
                  <a:pos x="37" y="10"/>
                </a:cxn>
                <a:cxn ang="0">
                  <a:pos x="38" y="8"/>
                </a:cxn>
                <a:cxn ang="0">
                  <a:pos x="38" y="5"/>
                </a:cxn>
                <a:cxn ang="0">
                  <a:pos x="36" y="2"/>
                </a:cxn>
                <a:cxn ang="0">
                  <a:pos x="35" y="1"/>
                </a:cxn>
                <a:cxn ang="0">
                  <a:pos x="33" y="0"/>
                </a:cxn>
                <a:cxn ang="0">
                  <a:pos x="32" y="1"/>
                </a:cxn>
                <a:cxn ang="0">
                  <a:pos x="30" y="2"/>
                </a:cxn>
                <a:cxn ang="0">
                  <a:pos x="30" y="2"/>
                </a:cxn>
              </a:cxnLst>
              <a:rect l="0" t="0" r="r" b="b"/>
              <a:pathLst>
                <a:path w="38" h="119">
                  <a:moveTo>
                    <a:pt x="30" y="2"/>
                  </a:moveTo>
                  <a:lnTo>
                    <a:pt x="30" y="2"/>
                  </a:lnTo>
                  <a:lnTo>
                    <a:pt x="26" y="9"/>
                  </a:lnTo>
                  <a:lnTo>
                    <a:pt x="22" y="15"/>
                  </a:lnTo>
                  <a:lnTo>
                    <a:pt x="17" y="28"/>
                  </a:lnTo>
                  <a:lnTo>
                    <a:pt x="13" y="42"/>
                  </a:lnTo>
                  <a:lnTo>
                    <a:pt x="11" y="56"/>
                  </a:lnTo>
                  <a:lnTo>
                    <a:pt x="7" y="86"/>
                  </a:lnTo>
                  <a:lnTo>
                    <a:pt x="4" y="99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0" y="116"/>
                  </a:lnTo>
                  <a:lnTo>
                    <a:pt x="1" y="117"/>
                  </a:lnTo>
                  <a:lnTo>
                    <a:pt x="2" y="118"/>
                  </a:lnTo>
                  <a:lnTo>
                    <a:pt x="3" y="119"/>
                  </a:lnTo>
                  <a:lnTo>
                    <a:pt x="7" y="119"/>
                  </a:lnTo>
                  <a:lnTo>
                    <a:pt x="8" y="118"/>
                  </a:lnTo>
                  <a:lnTo>
                    <a:pt x="9" y="116"/>
                  </a:lnTo>
                  <a:lnTo>
                    <a:pt x="9" y="116"/>
                  </a:lnTo>
                  <a:lnTo>
                    <a:pt x="13" y="104"/>
                  </a:lnTo>
                  <a:lnTo>
                    <a:pt x="15" y="89"/>
                  </a:lnTo>
                  <a:lnTo>
                    <a:pt x="19" y="61"/>
                  </a:lnTo>
                  <a:lnTo>
                    <a:pt x="21" y="47"/>
                  </a:lnTo>
                  <a:lnTo>
                    <a:pt x="24" y="33"/>
                  </a:lnTo>
                  <a:lnTo>
                    <a:pt x="30" y="21"/>
                  </a:lnTo>
                  <a:lnTo>
                    <a:pt x="33" y="15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8" y="8"/>
                  </a:lnTo>
                  <a:lnTo>
                    <a:pt x="38" y="5"/>
                  </a:lnTo>
                  <a:lnTo>
                    <a:pt x="36" y="2"/>
                  </a:lnTo>
                  <a:lnTo>
                    <a:pt x="35" y="1"/>
                  </a:lnTo>
                  <a:lnTo>
                    <a:pt x="33" y="0"/>
                  </a:lnTo>
                  <a:lnTo>
                    <a:pt x="32" y="1"/>
                  </a:lnTo>
                  <a:lnTo>
                    <a:pt x="30" y="2"/>
                  </a:lnTo>
                  <a:lnTo>
                    <a:pt x="30" y="2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8" name="chenying0907 732">
              <a:extLst>
                <a:ext uri="{FF2B5EF4-FFF2-40B4-BE49-F238E27FC236}">
                  <a16:creationId xmlns="" xmlns:a16="http://schemas.microsoft.com/office/drawing/2014/main" id="{FA184023-DA9B-455F-BEDC-F251C6030F85}"/>
                </a:ext>
              </a:extLst>
            </p:cNvPr>
            <p:cNvSpPr/>
            <p:nvPr/>
          </p:nvSpPr>
          <p:spPr bwMode="auto">
            <a:xfrm>
              <a:off x="5694363" y="4205288"/>
              <a:ext cx="63500" cy="346075"/>
            </a:xfrm>
            <a:custGeom>
              <a:avLst/>
              <a:gdLst/>
              <a:ahLst/>
              <a:cxnLst>
                <a:cxn ang="0">
                  <a:pos x="111" y="4"/>
                </a:cxn>
                <a:cxn ang="0">
                  <a:pos x="100" y="44"/>
                </a:cxn>
                <a:cxn ang="0">
                  <a:pos x="91" y="83"/>
                </a:cxn>
                <a:cxn ang="0">
                  <a:pos x="81" y="165"/>
                </a:cxn>
                <a:cxn ang="0">
                  <a:pos x="78" y="186"/>
                </a:cxn>
                <a:cxn ang="0">
                  <a:pos x="69" y="230"/>
                </a:cxn>
                <a:cxn ang="0">
                  <a:pos x="64" y="250"/>
                </a:cxn>
                <a:cxn ang="0">
                  <a:pos x="58" y="272"/>
                </a:cxn>
                <a:cxn ang="0">
                  <a:pos x="51" y="319"/>
                </a:cxn>
                <a:cxn ang="0">
                  <a:pos x="47" y="341"/>
                </a:cxn>
                <a:cxn ang="0">
                  <a:pos x="32" y="412"/>
                </a:cxn>
                <a:cxn ang="0">
                  <a:pos x="20" y="482"/>
                </a:cxn>
                <a:cxn ang="0">
                  <a:pos x="17" y="506"/>
                </a:cxn>
                <a:cxn ang="0">
                  <a:pos x="7" y="550"/>
                </a:cxn>
                <a:cxn ang="0">
                  <a:pos x="2" y="573"/>
                </a:cxn>
                <a:cxn ang="0">
                  <a:pos x="0" y="591"/>
                </a:cxn>
                <a:cxn ang="0">
                  <a:pos x="1" y="631"/>
                </a:cxn>
                <a:cxn ang="0">
                  <a:pos x="2" y="650"/>
                </a:cxn>
                <a:cxn ang="0">
                  <a:pos x="3" y="653"/>
                </a:cxn>
                <a:cxn ang="0">
                  <a:pos x="6" y="654"/>
                </a:cxn>
                <a:cxn ang="0">
                  <a:pos x="10" y="653"/>
                </a:cxn>
                <a:cxn ang="0">
                  <a:pos x="11" y="650"/>
                </a:cxn>
                <a:cxn ang="0">
                  <a:pos x="10" y="608"/>
                </a:cxn>
                <a:cxn ang="0">
                  <a:pos x="11" y="577"/>
                </a:cxn>
                <a:cxn ang="0">
                  <a:pos x="12" y="567"/>
                </a:cxn>
                <a:cxn ang="0">
                  <a:pos x="22" y="528"/>
                </a:cxn>
                <a:cxn ang="0">
                  <a:pos x="28" y="498"/>
                </a:cxn>
                <a:cxn ang="0">
                  <a:pos x="29" y="489"/>
                </a:cxn>
                <a:cxn ang="0">
                  <a:pos x="35" y="454"/>
                </a:cxn>
                <a:cxn ang="0">
                  <a:pos x="41" y="420"/>
                </a:cxn>
                <a:cxn ang="0">
                  <a:pos x="51" y="362"/>
                </a:cxn>
                <a:cxn ang="0">
                  <a:pos x="56" y="343"/>
                </a:cxn>
                <a:cxn ang="0">
                  <a:pos x="65" y="303"/>
                </a:cxn>
                <a:cxn ang="0">
                  <a:pos x="71" y="262"/>
                </a:cxn>
                <a:cxn ang="0">
                  <a:pos x="80" y="219"/>
                </a:cxn>
                <a:cxn ang="0">
                  <a:pos x="88" y="176"/>
                </a:cxn>
                <a:cxn ang="0">
                  <a:pos x="95" y="134"/>
                </a:cxn>
                <a:cxn ang="0">
                  <a:pos x="104" y="70"/>
                </a:cxn>
                <a:cxn ang="0">
                  <a:pos x="113" y="27"/>
                </a:cxn>
                <a:cxn ang="0">
                  <a:pos x="119" y="7"/>
                </a:cxn>
                <a:cxn ang="0">
                  <a:pos x="119" y="3"/>
                </a:cxn>
                <a:cxn ang="0">
                  <a:pos x="116" y="0"/>
                </a:cxn>
                <a:cxn ang="0">
                  <a:pos x="113" y="2"/>
                </a:cxn>
                <a:cxn ang="0">
                  <a:pos x="111" y="4"/>
                </a:cxn>
              </a:cxnLst>
              <a:rect l="0" t="0" r="r" b="b"/>
              <a:pathLst>
                <a:path w="120" h="654">
                  <a:moveTo>
                    <a:pt x="111" y="4"/>
                  </a:moveTo>
                  <a:lnTo>
                    <a:pt x="111" y="4"/>
                  </a:lnTo>
                  <a:lnTo>
                    <a:pt x="104" y="24"/>
                  </a:lnTo>
                  <a:lnTo>
                    <a:pt x="100" y="44"/>
                  </a:lnTo>
                  <a:lnTo>
                    <a:pt x="96" y="63"/>
                  </a:lnTo>
                  <a:lnTo>
                    <a:pt x="91" y="83"/>
                  </a:lnTo>
                  <a:lnTo>
                    <a:pt x="86" y="123"/>
                  </a:lnTo>
                  <a:lnTo>
                    <a:pt x="81" y="165"/>
                  </a:lnTo>
                  <a:lnTo>
                    <a:pt x="81" y="165"/>
                  </a:lnTo>
                  <a:lnTo>
                    <a:pt x="78" y="186"/>
                  </a:lnTo>
                  <a:lnTo>
                    <a:pt x="74" y="208"/>
                  </a:lnTo>
                  <a:lnTo>
                    <a:pt x="69" y="230"/>
                  </a:lnTo>
                  <a:lnTo>
                    <a:pt x="64" y="250"/>
                  </a:lnTo>
                  <a:lnTo>
                    <a:pt x="64" y="250"/>
                  </a:lnTo>
                  <a:lnTo>
                    <a:pt x="60" y="262"/>
                  </a:lnTo>
                  <a:lnTo>
                    <a:pt x="58" y="272"/>
                  </a:lnTo>
                  <a:lnTo>
                    <a:pt x="54" y="296"/>
                  </a:lnTo>
                  <a:lnTo>
                    <a:pt x="51" y="319"/>
                  </a:lnTo>
                  <a:lnTo>
                    <a:pt x="47" y="341"/>
                  </a:lnTo>
                  <a:lnTo>
                    <a:pt x="47" y="341"/>
                  </a:lnTo>
                  <a:lnTo>
                    <a:pt x="39" y="375"/>
                  </a:lnTo>
                  <a:lnTo>
                    <a:pt x="32" y="412"/>
                  </a:lnTo>
                  <a:lnTo>
                    <a:pt x="25" y="447"/>
                  </a:lnTo>
                  <a:lnTo>
                    <a:pt x="20" y="482"/>
                  </a:lnTo>
                  <a:lnTo>
                    <a:pt x="20" y="482"/>
                  </a:lnTo>
                  <a:lnTo>
                    <a:pt x="17" y="506"/>
                  </a:lnTo>
                  <a:lnTo>
                    <a:pt x="12" y="527"/>
                  </a:lnTo>
                  <a:lnTo>
                    <a:pt x="7" y="550"/>
                  </a:lnTo>
                  <a:lnTo>
                    <a:pt x="2" y="573"/>
                  </a:lnTo>
                  <a:lnTo>
                    <a:pt x="2" y="573"/>
                  </a:lnTo>
                  <a:lnTo>
                    <a:pt x="1" y="582"/>
                  </a:lnTo>
                  <a:lnTo>
                    <a:pt x="0" y="591"/>
                  </a:lnTo>
                  <a:lnTo>
                    <a:pt x="0" y="611"/>
                  </a:lnTo>
                  <a:lnTo>
                    <a:pt x="1" y="631"/>
                  </a:lnTo>
                  <a:lnTo>
                    <a:pt x="2" y="650"/>
                  </a:lnTo>
                  <a:lnTo>
                    <a:pt x="2" y="650"/>
                  </a:lnTo>
                  <a:lnTo>
                    <a:pt x="2" y="652"/>
                  </a:lnTo>
                  <a:lnTo>
                    <a:pt x="3" y="653"/>
                  </a:lnTo>
                  <a:lnTo>
                    <a:pt x="5" y="654"/>
                  </a:lnTo>
                  <a:lnTo>
                    <a:pt x="6" y="654"/>
                  </a:lnTo>
                  <a:lnTo>
                    <a:pt x="8" y="654"/>
                  </a:lnTo>
                  <a:lnTo>
                    <a:pt x="10" y="653"/>
                  </a:lnTo>
                  <a:lnTo>
                    <a:pt x="11" y="652"/>
                  </a:lnTo>
                  <a:lnTo>
                    <a:pt x="11" y="650"/>
                  </a:lnTo>
                  <a:lnTo>
                    <a:pt x="11" y="650"/>
                  </a:lnTo>
                  <a:lnTo>
                    <a:pt x="10" y="608"/>
                  </a:lnTo>
                  <a:lnTo>
                    <a:pt x="10" y="587"/>
                  </a:lnTo>
                  <a:lnTo>
                    <a:pt x="11" y="577"/>
                  </a:lnTo>
                  <a:lnTo>
                    <a:pt x="12" y="567"/>
                  </a:lnTo>
                  <a:lnTo>
                    <a:pt x="12" y="567"/>
                  </a:lnTo>
                  <a:lnTo>
                    <a:pt x="17" y="548"/>
                  </a:lnTo>
                  <a:lnTo>
                    <a:pt x="22" y="528"/>
                  </a:lnTo>
                  <a:lnTo>
                    <a:pt x="27" y="509"/>
                  </a:lnTo>
                  <a:lnTo>
                    <a:pt x="28" y="498"/>
                  </a:lnTo>
                  <a:lnTo>
                    <a:pt x="29" y="489"/>
                  </a:lnTo>
                  <a:lnTo>
                    <a:pt x="29" y="489"/>
                  </a:lnTo>
                  <a:lnTo>
                    <a:pt x="32" y="471"/>
                  </a:lnTo>
                  <a:lnTo>
                    <a:pt x="35" y="454"/>
                  </a:lnTo>
                  <a:lnTo>
                    <a:pt x="41" y="420"/>
                  </a:lnTo>
                  <a:lnTo>
                    <a:pt x="41" y="420"/>
                  </a:lnTo>
                  <a:lnTo>
                    <a:pt x="47" y="382"/>
                  </a:lnTo>
                  <a:lnTo>
                    <a:pt x="51" y="362"/>
                  </a:lnTo>
                  <a:lnTo>
                    <a:pt x="56" y="343"/>
                  </a:lnTo>
                  <a:lnTo>
                    <a:pt x="56" y="343"/>
                  </a:lnTo>
                  <a:lnTo>
                    <a:pt x="60" y="324"/>
                  </a:lnTo>
                  <a:lnTo>
                    <a:pt x="65" y="303"/>
                  </a:lnTo>
                  <a:lnTo>
                    <a:pt x="71" y="262"/>
                  </a:lnTo>
                  <a:lnTo>
                    <a:pt x="71" y="262"/>
                  </a:lnTo>
                  <a:lnTo>
                    <a:pt x="75" y="240"/>
                  </a:lnTo>
                  <a:lnTo>
                    <a:pt x="80" y="219"/>
                  </a:lnTo>
                  <a:lnTo>
                    <a:pt x="84" y="198"/>
                  </a:lnTo>
                  <a:lnTo>
                    <a:pt x="88" y="176"/>
                  </a:lnTo>
                  <a:lnTo>
                    <a:pt x="88" y="176"/>
                  </a:lnTo>
                  <a:lnTo>
                    <a:pt x="95" y="134"/>
                  </a:lnTo>
                  <a:lnTo>
                    <a:pt x="100" y="90"/>
                  </a:lnTo>
                  <a:lnTo>
                    <a:pt x="104" y="70"/>
                  </a:lnTo>
                  <a:lnTo>
                    <a:pt x="108" y="48"/>
                  </a:lnTo>
                  <a:lnTo>
                    <a:pt x="113" y="27"/>
                  </a:lnTo>
                  <a:lnTo>
                    <a:pt x="119" y="7"/>
                  </a:lnTo>
                  <a:lnTo>
                    <a:pt x="119" y="7"/>
                  </a:lnTo>
                  <a:lnTo>
                    <a:pt x="120" y="5"/>
                  </a:lnTo>
                  <a:lnTo>
                    <a:pt x="119" y="3"/>
                  </a:lnTo>
                  <a:lnTo>
                    <a:pt x="118" y="2"/>
                  </a:lnTo>
                  <a:lnTo>
                    <a:pt x="116" y="0"/>
                  </a:lnTo>
                  <a:lnTo>
                    <a:pt x="115" y="0"/>
                  </a:lnTo>
                  <a:lnTo>
                    <a:pt x="113" y="2"/>
                  </a:lnTo>
                  <a:lnTo>
                    <a:pt x="112" y="3"/>
                  </a:lnTo>
                  <a:lnTo>
                    <a:pt x="111" y="4"/>
                  </a:lnTo>
                  <a:lnTo>
                    <a:pt x="111" y="4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9" name="chenying0907 733">
              <a:extLst>
                <a:ext uri="{FF2B5EF4-FFF2-40B4-BE49-F238E27FC236}">
                  <a16:creationId xmlns="" xmlns:a16="http://schemas.microsoft.com/office/drawing/2014/main" id="{1EF8DF83-7E20-4035-B355-71E649A7E7D8}"/>
                </a:ext>
              </a:extLst>
            </p:cNvPr>
            <p:cNvSpPr/>
            <p:nvPr/>
          </p:nvSpPr>
          <p:spPr bwMode="auto">
            <a:xfrm>
              <a:off x="5746751" y="4235450"/>
              <a:ext cx="46038" cy="260350"/>
            </a:xfrm>
            <a:custGeom>
              <a:avLst/>
              <a:gdLst/>
              <a:ahLst/>
              <a:cxnLst>
                <a:cxn ang="0">
                  <a:pos x="76" y="2"/>
                </a:cxn>
                <a:cxn ang="0">
                  <a:pos x="70" y="31"/>
                </a:cxn>
                <a:cxn ang="0">
                  <a:pos x="69" y="60"/>
                </a:cxn>
                <a:cxn ang="0">
                  <a:pos x="70" y="106"/>
                </a:cxn>
                <a:cxn ang="0">
                  <a:pos x="70" y="120"/>
                </a:cxn>
                <a:cxn ang="0">
                  <a:pos x="65" y="152"/>
                </a:cxn>
                <a:cxn ang="0">
                  <a:pos x="50" y="215"/>
                </a:cxn>
                <a:cxn ang="0">
                  <a:pos x="44" y="248"/>
                </a:cxn>
                <a:cxn ang="0">
                  <a:pos x="40" y="279"/>
                </a:cxn>
                <a:cxn ang="0">
                  <a:pos x="30" y="342"/>
                </a:cxn>
                <a:cxn ang="0">
                  <a:pos x="21" y="373"/>
                </a:cxn>
                <a:cxn ang="0">
                  <a:pos x="7" y="430"/>
                </a:cxn>
                <a:cxn ang="0">
                  <a:pos x="1" y="473"/>
                </a:cxn>
                <a:cxn ang="0">
                  <a:pos x="0" y="488"/>
                </a:cxn>
                <a:cxn ang="0">
                  <a:pos x="2" y="491"/>
                </a:cxn>
                <a:cxn ang="0">
                  <a:pos x="5" y="492"/>
                </a:cxn>
                <a:cxn ang="0">
                  <a:pos x="8" y="491"/>
                </a:cxn>
                <a:cxn ang="0">
                  <a:pos x="9" y="488"/>
                </a:cxn>
                <a:cxn ang="0">
                  <a:pos x="10" y="472"/>
                </a:cxn>
                <a:cxn ang="0">
                  <a:pos x="17" y="428"/>
                </a:cxn>
                <a:cxn ang="0">
                  <a:pos x="33" y="369"/>
                </a:cxn>
                <a:cxn ang="0">
                  <a:pos x="40" y="341"/>
                </a:cxn>
                <a:cxn ang="0">
                  <a:pos x="49" y="284"/>
                </a:cxn>
                <a:cxn ang="0">
                  <a:pos x="53" y="256"/>
                </a:cxn>
                <a:cxn ang="0">
                  <a:pos x="58" y="224"/>
                </a:cxn>
                <a:cxn ang="0">
                  <a:pos x="72" y="161"/>
                </a:cxn>
                <a:cxn ang="0">
                  <a:pos x="78" y="129"/>
                </a:cxn>
                <a:cxn ang="0">
                  <a:pos x="80" y="103"/>
                </a:cxn>
                <a:cxn ang="0">
                  <a:pos x="80" y="76"/>
                </a:cxn>
                <a:cxn ang="0">
                  <a:pos x="81" y="22"/>
                </a:cxn>
                <a:cxn ang="0">
                  <a:pos x="85" y="5"/>
                </a:cxn>
                <a:cxn ang="0">
                  <a:pos x="85" y="3"/>
                </a:cxn>
                <a:cxn ang="0">
                  <a:pos x="83" y="0"/>
                </a:cxn>
                <a:cxn ang="0">
                  <a:pos x="78" y="0"/>
                </a:cxn>
                <a:cxn ang="0">
                  <a:pos x="76" y="2"/>
                </a:cxn>
              </a:cxnLst>
              <a:rect l="0" t="0" r="r" b="b"/>
              <a:pathLst>
                <a:path w="85" h="492">
                  <a:moveTo>
                    <a:pt x="76" y="2"/>
                  </a:moveTo>
                  <a:lnTo>
                    <a:pt x="76" y="2"/>
                  </a:lnTo>
                  <a:lnTo>
                    <a:pt x="72" y="17"/>
                  </a:lnTo>
                  <a:lnTo>
                    <a:pt x="70" y="31"/>
                  </a:lnTo>
                  <a:lnTo>
                    <a:pt x="69" y="46"/>
                  </a:lnTo>
                  <a:lnTo>
                    <a:pt x="69" y="60"/>
                  </a:lnTo>
                  <a:lnTo>
                    <a:pt x="70" y="91"/>
                  </a:lnTo>
                  <a:lnTo>
                    <a:pt x="70" y="106"/>
                  </a:lnTo>
                  <a:lnTo>
                    <a:pt x="70" y="120"/>
                  </a:lnTo>
                  <a:lnTo>
                    <a:pt x="70" y="120"/>
                  </a:lnTo>
                  <a:lnTo>
                    <a:pt x="68" y="136"/>
                  </a:lnTo>
                  <a:lnTo>
                    <a:pt x="65" y="152"/>
                  </a:lnTo>
                  <a:lnTo>
                    <a:pt x="58" y="184"/>
                  </a:lnTo>
                  <a:lnTo>
                    <a:pt x="50" y="215"/>
                  </a:lnTo>
                  <a:lnTo>
                    <a:pt x="47" y="232"/>
                  </a:lnTo>
                  <a:lnTo>
                    <a:pt x="44" y="248"/>
                  </a:lnTo>
                  <a:lnTo>
                    <a:pt x="44" y="248"/>
                  </a:lnTo>
                  <a:lnTo>
                    <a:pt x="40" y="279"/>
                  </a:lnTo>
                  <a:lnTo>
                    <a:pt x="36" y="311"/>
                  </a:lnTo>
                  <a:lnTo>
                    <a:pt x="30" y="342"/>
                  </a:lnTo>
                  <a:lnTo>
                    <a:pt x="21" y="373"/>
                  </a:lnTo>
                  <a:lnTo>
                    <a:pt x="21" y="373"/>
                  </a:lnTo>
                  <a:lnTo>
                    <a:pt x="14" y="401"/>
                  </a:lnTo>
                  <a:lnTo>
                    <a:pt x="7" y="430"/>
                  </a:lnTo>
                  <a:lnTo>
                    <a:pt x="3" y="459"/>
                  </a:lnTo>
                  <a:lnTo>
                    <a:pt x="1" y="473"/>
                  </a:lnTo>
                  <a:lnTo>
                    <a:pt x="0" y="488"/>
                  </a:lnTo>
                  <a:lnTo>
                    <a:pt x="0" y="488"/>
                  </a:lnTo>
                  <a:lnTo>
                    <a:pt x="1" y="490"/>
                  </a:lnTo>
                  <a:lnTo>
                    <a:pt x="2" y="491"/>
                  </a:lnTo>
                  <a:lnTo>
                    <a:pt x="3" y="492"/>
                  </a:lnTo>
                  <a:lnTo>
                    <a:pt x="5" y="492"/>
                  </a:lnTo>
                  <a:lnTo>
                    <a:pt x="6" y="492"/>
                  </a:lnTo>
                  <a:lnTo>
                    <a:pt x="8" y="491"/>
                  </a:lnTo>
                  <a:lnTo>
                    <a:pt x="9" y="490"/>
                  </a:lnTo>
                  <a:lnTo>
                    <a:pt x="9" y="488"/>
                  </a:lnTo>
                  <a:lnTo>
                    <a:pt x="9" y="488"/>
                  </a:lnTo>
                  <a:lnTo>
                    <a:pt x="10" y="472"/>
                  </a:lnTo>
                  <a:lnTo>
                    <a:pt x="12" y="458"/>
                  </a:lnTo>
                  <a:lnTo>
                    <a:pt x="17" y="428"/>
                  </a:lnTo>
                  <a:lnTo>
                    <a:pt x="25" y="398"/>
                  </a:lnTo>
                  <a:lnTo>
                    <a:pt x="33" y="369"/>
                  </a:lnTo>
                  <a:lnTo>
                    <a:pt x="33" y="369"/>
                  </a:lnTo>
                  <a:lnTo>
                    <a:pt x="40" y="341"/>
                  </a:lnTo>
                  <a:lnTo>
                    <a:pt x="45" y="313"/>
                  </a:lnTo>
                  <a:lnTo>
                    <a:pt x="49" y="284"/>
                  </a:lnTo>
                  <a:lnTo>
                    <a:pt x="53" y="256"/>
                  </a:lnTo>
                  <a:lnTo>
                    <a:pt x="53" y="256"/>
                  </a:lnTo>
                  <a:lnTo>
                    <a:pt x="55" y="240"/>
                  </a:lnTo>
                  <a:lnTo>
                    <a:pt x="58" y="224"/>
                  </a:lnTo>
                  <a:lnTo>
                    <a:pt x="65" y="192"/>
                  </a:lnTo>
                  <a:lnTo>
                    <a:pt x="72" y="161"/>
                  </a:lnTo>
                  <a:lnTo>
                    <a:pt x="78" y="129"/>
                  </a:lnTo>
                  <a:lnTo>
                    <a:pt x="78" y="129"/>
                  </a:lnTo>
                  <a:lnTo>
                    <a:pt x="79" y="116"/>
                  </a:lnTo>
                  <a:lnTo>
                    <a:pt x="80" y="103"/>
                  </a:lnTo>
                  <a:lnTo>
                    <a:pt x="80" y="76"/>
                  </a:lnTo>
                  <a:lnTo>
                    <a:pt x="80" y="76"/>
                  </a:lnTo>
                  <a:lnTo>
                    <a:pt x="80" y="40"/>
                  </a:lnTo>
                  <a:lnTo>
                    <a:pt x="81" y="22"/>
                  </a:lnTo>
                  <a:lnTo>
                    <a:pt x="82" y="14"/>
                  </a:lnTo>
                  <a:lnTo>
                    <a:pt x="85" y="5"/>
                  </a:lnTo>
                  <a:lnTo>
                    <a:pt x="85" y="5"/>
                  </a:lnTo>
                  <a:lnTo>
                    <a:pt x="85" y="3"/>
                  </a:lnTo>
                  <a:lnTo>
                    <a:pt x="84" y="1"/>
                  </a:lnTo>
                  <a:lnTo>
                    <a:pt x="83" y="0"/>
                  </a:lnTo>
                  <a:lnTo>
                    <a:pt x="82" y="0"/>
                  </a:lnTo>
                  <a:lnTo>
                    <a:pt x="78" y="0"/>
                  </a:lnTo>
                  <a:lnTo>
                    <a:pt x="77" y="1"/>
                  </a:lnTo>
                  <a:lnTo>
                    <a:pt x="76" y="2"/>
                  </a:lnTo>
                  <a:lnTo>
                    <a:pt x="76" y="2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0" name="chenying0907 734">
              <a:extLst>
                <a:ext uri="{FF2B5EF4-FFF2-40B4-BE49-F238E27FC236}">
                  <a16:creationId xmlns="" xmlns:a16="http://schemas.microsoft.com/office/drawing/2014/main" id="{24BCF48C-6E85-43A6-89AD-7F799B63027C}"/>
                </a:ext>
              </a:extLst>
            </p:cNvPr>
            <p:cNvSpPr/>
            <p:nvPr/>
          </p:nvSpPr>
          <p:spPr bwMode="auto">
            <a:xfrm>
              <a:off x="5780088" y="4264025"/>
              <a:ext cx="34925" cy="196850"/>
            </a:xfrm>
            <a:custGeom>
              <a:avLst/>
              <a:gdLst/>
              <a:ahLst/>
              <a:cxnLst>
                <a:cxn ang="0">
                  <a:pos x="57" y="4"/>
                </a:cxn>
                <a:cxn ang="0">
                  <a:pos x="57" y="4"/>
                </a:cxn>
                <a:cxn ang="0">
                  <a:pos x="56" y="51"/>
                </a:cxn>
                <a:cxn ang="0">
                  <a:pos x="52" y="96"/>
                </a:cxn>
                <a:cxn ang="0">
                  <a:pos x="47" y="141"/>
                </a:cxn>
                <a:cxn ang="0">
                  <a:pos x="41" y="187"/>
                </a:cxn>
                <a:cxn ang="0">
                  <a:pos x="41" y="187"/>
                </a:cxn>
                <a:cxn ang="0">
                  <a:pos x="37" y="210"/>
                </a:cxn>
                <a:cxn ang="0">
                  <a:pos x="32" y="232"/>
                </a:cxn>
                <a:cxn ang="0">
                  <a:pos x="20" y="278"/>
                </a:cxn>
                <a:cxn ang="0">
                  <a:pos x="9" y="322"/>
                </a:cxn>
                <a:cxn ang="0">
                  <a:pos x="4" y="345"/>
                </a:cxn>
                <a:cxn ang="0">
                  <a:pos x="0" y="368"/>
                </a:cxn>
                <a:cxn ang="0">
                  <a:pos x="0" y="368"/>
                </a:cxn>
                <a:cxn ang="0">
                  <a:pos x="0" y="370"/>
                </a:cxn>
                <a:cxn ang="0">
                  <a:pos x="1" y="372"/>
                </a:cxn>
                <a:cxn ang="0">
                  <a:pos x="4" y="374"/>
                </a:cxn>
                <a:cxn ang="0">
                  <a:pos x="5" y="374"/>
                </a:cxn>
                <a:cxn ang="0">
                  <a:pos x="7" y="374"/>
                </a:cxn>
                <a:cxn ang="0">
                  <a:pos x="8" y="373"/>
                </a:cxn>
                <a:cxn ang="0">
                  <a:pos x="9" y="371"/>
                </a:cxn>
                <a:cxn ang="0">
                  <a:pos x="9" y="371"/>
                </a:cxn>
                <a:cxn ang="0">
                  <a:pos x="13" y="348"/>
                </a:cxn>
                <a:cxn ang="0">
                  <a:pos x="18" y="325"/>
                </a:cxn>
                <a:cxn ang="0">
                  <a:pos x="30" y="280"/>
                </a:cxn>
                <a:cxn ang="0">
                  <a:pos x="41" y="235"/>
                </a:cxn>
                <a:cxn ang="0">
                  <a:pos x="46" y="213"/>
                </a:cxn>
                <a:cxn ang="0">
                  <a:pos x="50" y="190"/>
                </a:cxn>
                <a:cxn ang="0">
                  <a:pos x="50" y="190"/>
                </a:cxn>
                <a:cxn ang="0">
                  <a:pos x="58" y="144"/>
                </a:cxn>
                <a:cxn ang="0">
                  <a:pos x="62" y="97"/>
                </a:cxn>
                <a:cxn ang="0">
                  <a:pos x="65" y="51"/>
                </a:cxn>
                <a:cxn ang="0">
                  <a:pos x="66" y="4"/>
                </a:cxn>
                <a:cxn ang="0">
                  <a:pos x="66" y="4"/>
                </a:cxn>
                <a:cxn ang="0">
                  <a:pos x="66" y="2"/>
                </a:cxn>
                <a:cxn ang="0">
                  <a:pos x="65" y="1"/>
                </a:cxn>
                <a:cxn ang="0">
                  <a:pos x="63" y="0"/>
                </a:cxn>
                <a:cxn ang="0">
                  <a:pos x="62" y="0"/>
                </a:cxn>
                <a:cxn ang="0">
                  <a:pos x="60" y="0"/>
                </a:cxn>
                <a:cxn ang="0">
                  <a:pos x="58" y="1"/>
                </a:cxn>
                <a:cxn ang="0">
                  <a:pos x="57" y="2"/>
                </a:cxn>
                <a:cxn ang="0">
                  <a:pos x="57" y="4"/>
                </a:cxn>
                <a:cxn ang="0">
                  <a:pos x="57" y="4"/>
                </a:cxn>
              </a:cxnLst>
              <a:rect l="0" t="0" r="r" b="b"/>
              <a:pathLst>
                <a:path w="66" h="374">
                  <a:moveTo>
                    <a:pt x="57" y="4"/>
                  </a:moveTo>
                  <a:lnTo>
                    <a:pt x="57" y="4"/>
                  </a:lnTo>
                  <a:lnTo>
                    <a:pt x="56" y="51"/>
                  </a:lnTo>
                  <a:lnTo>
                    <a:pt x="52" y="96"/>
                  </a:lnTo>
                  <a:lnTo>
                    <a:pt x="47" y="141"/>
                  </a:lnTo>
                  <a:lnTo>
                    <a:pt x="41" y="187"/>
                  </a:lnTo>
                  <a:lnTo>
                    <a:pt x="41" y="187"/>
                  </a:lnTo>
                  <a:lnTo>
                    <a:pt x="37" y="210"/>
                  </a:lnTo>
                  <a:lnTo>
                    <a:pt x="32" y="232"/>
                  </a:lnTo>
                  <a:lnTo>
                    <a:pt x="20" y="278"/>
                  </a:lnTo>
                  <a:lnTo>
                    <a:pt x="9" y="322"/>
                  </a:lnTo>
                  <a:lnTo>
                    <a:pt x="4" y="345"/>
                  </a:lnTo>
                  <a:lnTo>
                    <a:pt x="0" y="368"/>
                  </a:lnTo>
                  <a:lnTo>
                    <a:pt x="0" y="368"/>
                  </a:lnTo>
                  <a:lnTo>
                    <a:pt x="0" y="370"/>
                  </a:lnTo>
                  <a:lnTo>
                    <a:pt x="1" y="372"/>
                  </a:lnTo>
                  <a:lnTo>
                    <a:pt x="4" y="374"/>
                  </a:lnTo>
                  <a:lnTo>
                    <a:pt x="5" y="374"/>
                  </a:lnTo>
                  <a:lnTo>
                    <a:pt x="7" y="374"/>
                  </a:lnTo>
                  <a:lnTo>
                    <a:pt x="8" y="373"/>
                  </a:lnTo>
                  <a:lnTo>
                    <a:pt x="9" y="371"/>
                  </a:lnTo>
                  <a:lnTo>
                    <a:pt x="9" y="371"/>
                  </a:lnTo>
                  <a:lnTo>
                    <a:pt x="13" y="348"/>
                  </a:lnTo>
                  <a:lnTo>
                    <a:pt x="18" y="325"/>
                  </a:lnTo>
                  <a:lnTo>
                    <a:pt x="30" y="280"/>
                  </a:lnTo>
                  <a:lnTo>
                    <a:pt x="41" y="235"/>
                  </a:lnTo>
                  <a:lnTo>
                    <a:pt x="46" y="213"/>
                  </a:lnTo>
                  <a:lnTo>
                    <a:pt x="50" y="190"/>
                  </a:lnTo>
                  <a:lnTo>
                    <a:pt x="50" y="190"/>
                  </a:lnTo>
                  <a:lnTo>
                    <a:pt x="58" y="144"/>
                  </a:lnTo>
                  <a:lnTo>
                    <a:pt x="62" y="97"/>
                  </a:lnTo>
                  <a:lnTo>
                    <a:pt x="65" y="51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6" y="2"/>
                  </a:lnTo>
                  <a:lnTo>
                    <a:pt x="65" y="1"/>
                  </a:lnTo>
                  <a:lnTo>
                    <a:pt x="63" y="0"/>
                  </a:lnTo>
                  <a:lnTo>
                    <a:pt x="62" y="0"/>
                  </a:lnTo>
                  <a:lnTo>
                    <a:pt x="60" y="0"/>
                  </a:lnTo>
                  <a:lnTo>
                    <a:pt x="58" y="1"/>
                  </a:lnTo>
                  <a:lnTo>
                    <a:pt x="57" y="2"/>
                  </a:lnTo>
                  <a:lnTo>
                    <a:pt x="57" y="4"/>
                  </a:lnTo>
                  <a:lnTo>
                    <a:pt x="57" y="4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1" name="chenying0907 735">
              <a:extLst>
                <a:ext uri="{FF2B5EF4-FFF2-40B4-BE49-F238E27FC236}">
                  <a16:creationId xmlns="" xmlns:a16="http://schemas.microsoft.com/office/drawing/2014/main" id="{A745B277-17BD-43FC-B089-B916F4A0E44E}"/>
                </a:ext>
              </a:extLst>
            </p:cNvPr>
            <p:cNvSpPr/>
            <p:nvPr/>
          </p:nvSpPr>
          <p:spPr bwMode="auto">
            <a:xfrm>
              <a:off x="5805488" y="4286250"/>
              <a:ext cx="42863" cy="160338"/>
            </a:xfrm>
            <a:custGeom>
              <a:avLst/>
              <a:gdLst/>
              <a:ahLst/>
              <a:cxnLst>
                <a:cxn ang="0">
                  <a:pos x="72" y="4"/>
                </a:cxn>
                <a:cxn ang="0">
                  <a:pos x="72" y="4"/>
                </a:cxn>
                <a:cxn ang="0">
                  <a:pos x="70" y="24"/>
                </a:cxn>
                <a:cxn ang="0">
                  <a:pos x="68" y="44"/>
                </a:cxn>
                <a:cxn ang="0">
                  <a:pos x="65" y="63"/>
                </a:cxn>
                <a:cxn ang="0">
                  <a:pos x="61" y="82"/>
                </a:cxn>
                <a:cxn ang="0">
                  <a:pos x="54" y="120"/>
                </a:cxn>
                <a:cxn ang="0">
                  <a:pos x="47" y="158"/>
                </a:cxn>
                <a:cxn ang="0">
                  <a:pos x="47" y="158"/>
                </a:cxn>
                <a:cxn ang="0">
                  <a:pos x="43" y="177"/>
                </a:cxn>
                <a:cxn ang="0">
                  <a:pos x="36" y="195"/>
                </a:cxn>
                <a:cxn ang="0">
                  <a:pos x="24" y="230"/>
                </a:cxn>
                <a:cxn ang="0">
                  <a:pos x="24" y="230"/>
                </a:cxn>
                <a:cxn ang="0">
                  <a:pos x="20" y="246"/>
                </a:cxn>
                <a:cxn ang="0">
                  <a:pos x="16" y="264"/>
                </a:cxn>
                <a:cxn ang="0">
                  <a:pos x="14" y="272"/>
                </a:cxn>
                <a:cxn ang="0">
                  <a:pos x="11" y="280"/>
                </a:cxn>
                <a:cxn ang="0">
                  <a:pos x="6" y="289"/>
                </a:cxn>
                <a:cxn ang="0">
                  <a:pos x="1" y="296"/>
                </a:cxn>
                <a:cxn ang="0">
                  <a:pos x="1" y="296"/>
                </a:cxn>
                <a:cxn ang="0">
                  <a:pos x="0" y="298"/>
                </a:cxn>
                <a:cxn ang="0">
                  <a:pos x="0" y="299"/>
                </a:cxn>
                <a:cxn ang="0">
                  <a:pos x="2" y="302"/>
                </a:cxn>
                <a:cxn ang="0">
                  <a:pos x="3" y="303"/>
                </a:cxn>
                <a:cxn ang="0">
                  <a:pos x="4" y="304"/>
                </a:cxn>
                <a:cxn ang="0">
                  <a:pos x="6" y="303"/>
                </a:cxn>
                <a:cxn ang="0">
                  <a:pos x="9" y="302"/>
                </a:cxn>
                <a:cxn ang="0">
                  <a:pos x="9" y="302"/>
                </a:cxn>
                <a:cxn ang="0">
                  <a:pos x="13" y="297"/>
                </a:cxn>
                <a:cxn ang="0">
                  <a:pos x="16" y="291"/>
                </a:cxn>
                <a:cxn ang="0">
                  <a:pos x="21" y="279"/>
                </a:cxn>
                <a:cxn ang="0">
                  <a:pos x="24" y="267"/>
                </a:cxn>
                <a:cxn ang="0">
                  <a:pos x="27" y="253"/>
                </a:cxn>
                <a:cxn ang="0">
                  <a:pos x="27" y="253"/>
                </a:cxn>
                <a:cxn ang="0">
                  <a:pos x="32" y="232"/>
                </a:cxn>
                <a:cxn ang="0">
                  <a:pos x="39" y="211"/>
                </a:cxn>
                <a:cxn ang="0">
                  <a:pos x="48" y="190"/>
                </a:cxn>
                <a:cxn ang="0">
                  <a:pos x="54" y="170"/>
                </a:cxn>
                <a:cxn ang="0">
                  <a:pos x="54" y="170"/>
                </a:cxn>
                <a:cxn ang="0">
                  <a:pos x="63" y="129"/>
                </a:cxn>
                <a:cxn ang="0">
                  <a:pos x="72" y="88"/>
                </a:cxn>
                <a:cxn ang="0">
                  <a:pos x="76" y="67"/>
                </a:cxn>
                <a:cxn ang="0">
                  <a:pos x="78" y="47"/>
                </a:cxn>
                <a:cxn ang="0">
                  <a:pos x="80" y="25"/>
                </a:cxn>
                <a:cxn ang="0">
                  <a:pos x="81" y="4"/>
                </a:cxn>
                <a:cxn ang="0">
                  <a:pos x="81" y="4"/>
                </a:cxn>
                <a:cxn ang="0">
                  <a:pos x="80" y="3"/>
                </a:cxn>
                <a:cxn ang="0">
                  <a:pos x="79" y="1"/>
                </a:cxn>
                <a:cxn ang="0">
                  <a:pos x="78" y="0"/>
                </a:cxn>
                <a:cxn ang="0">
                  <a:pos x="76" y="0"/>
                </a:cxn>
                <a:cxn ang="0">
                  <a:pos x="75" y="0"/>
                </a:cxn>
                <a:cxn ang="0">
                  <a:pos x="73" y="1"/>
                </a:cxn>
                <a:cxn ang="0">
                  <a:pos x="72" y="3"/>
                </a:cxn>
                <a:cxn ang="0">
                  <a:pos x="72" y="4"/>
                </a:cxn>
                <a:cxn ang="0">
                  <a:pos x="72" y="4"/>
                </a:cxn>
              </a:cxnLst>
              <a:rect l="0" t="0" r="r" b="b"/>
              <a:pathLst>
                <a:path w="81" h="304">
                  <a:moveTo>
                    <a:pt x="72" y="4"/>
                  </a:moveTo>
                  <a:lnTo>
                    <a:pt x="72" y="4"/>
                  </a:lnTo>
                  <a:lnTo>
                    <a:pt x="70" y="24"/>
                  </a:lnTo>
                  <a:lnTo>
                    <a:pt x="68" y="44"/>
                  </a:lnTo>
                  <a:lnTo>
                    <a:pt x="65" y="63"/>
                  </a:lnTo>
                  <a:lnTo>
                    <a:pt x="61" y="82"/>
                  </a:lnTo>
                  <a:lnTo>
                    <a:pt x="54" y="120"/>
                  </a:lnTo>
                  <a:lnTo>
                    <a:pt x="47" y="158"/>
                  </a:lnTo>
                  <a:lnTo>
                    <a:pt x="47" y="158"/>
                  </a:lnTo>
                  <a:lnTo>
                    <a:pt x="43" y="177"/>
                  </a:lnTo>
                  <a:lnTo>
                    <a:pt x="36" y="195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20" y="246"/>
                  </a:lnTo>
                  <a:lnTo>
                    <a:pt x="16" y="264"/>
                  </a:lnTo>
                  <a:lnTo>
                    <a:pt x="14" y="272"/>
                  </a:lnTo>
                  <a:lnTo>
                    <a:pt x="11" y="280"/>
                  </a:lnTo>
                  <a:lnTo>
                    <a:pt x="6" y="289"/>
                  </a:lnTo>
                  <a:lnTo>
                    <a:pt x="1" y="296"/>
                  </a:lnTo>
                  <a:lnTo>
                    <a:pt x="1" y="296"/>
                  </a:lnTo>
                  <a:lnTo>
                    <a:pt x="0" y="298"/>
                  </a:lnTo>
                  <a:lnTo>
                    <a:pt x="0" y="299"/>
                  </a:lnTo>
                  <a:lnTo>
                    <a:pt x="2" y="302"/>
                  </a:lnTo>
                  <a:lnTo>
                    <a:pt x="3" y="303"/>
                  </a:lnTo>
                  <a:lnTo>
                    <a:pt x="4" y="304"/>
                  </a:lnTo>
                  <a:lnTo>
                    <a:pt x="6" y="303"/>
                  </a:lnTo>
                  <a:lnTo>
                    <a:pt x="9" y="302"/>
                  </a:lnTo>
                  <a:lnTo>
                    <a:pt x="9" y="302"/>
                  </a:lnTo>
                  <a:lnTo>
                    <a:pt x="13" y="297"/>
                  </a:lnTo>
                  <a:lnTo>
                    <a:pt x="16" y="291"/>
                  </a:lnTo>
                  <a:lnTo>
                    <a:pt x="21" y="279"/>
                  </a:lnTo>
                  <a:lnTo>
                    <a:pt x="24" y="267"/>
                  </a:lnTo>
                  <a:lnTo>
                    <a:pt x="27" y="253"/>
                  </a:lnTo>
                  <a:lnTo>
                    <a:pt x="27" y="253"/>
                  </a:lnTo>
                  <a:lnTo>
                    <a:pt x="32" y="232"/>
                  </a:lnTo>
                  <a:lnTo>
                    <a:pt x="39" y="211"/>
                  </a:lnTo>
                  <a:lnTo>
                    <a:pt x="48" y="190"/>
                  </a:lnTo>
                  <a:lnTo>
                    <a:pt x="54" y="170"/>
                  </a:lnTo>
                  <a:lnTo>
                    <a:pt x="54" y="170"/>
                  </a:lnTo>
                  <a:lnTo>
                    <a:pt x="63" y="129"/>
                  </a:lnTo>
                  <a:lnTo>
                    <a:pt x="72" y="88"/>
                  </a:lnTo>
                  <a:lnTo>
                    <a:pt x="76" y="67"/>
                  </a:lnTo>
                  <a:lnTo>
                    <a:pt x="78" y="47"/>
                  </a:lnTo>
                  <a:lnTo>
                    <a:pt x="80" y="25"/>
                  </a:lnTo>
                  <a:lnTo>
                    <a:pt x="81" y="4"/>
                  </a:lnTo>
                  <a:lnTo>
                    <a:pt x="81" y="4"/>
                  </a:lnTo>
                  <a:lnTo>
                    <a:pt x="80" y="3"/>
                  </a:lnTo>
                  <a:lnTo>
                    <a:pt x="79" y="1"/>
                  </a:lnTo>
                  <a:lnTo>
                    <a:pt x="78" y="0"/>
                  </a:lnTo>
                  <a:lnTo>
                    <a:pt x="76" y="0"/>
                  </a:lnTo>
                  <a:lnTo>
                    <a:pt x="75" y="0"/>
                  </a:lnTo>
                  <a:lnTo>
                    <a:pt x="73" y="1"/>
                  </a:lnTo>
                  <a:lnTo>
                    <a:pt x="72" y="3"/>
                  </a:lnTo>
                  <a:lnTo>
                    <a:pt x="72" y="4"/>
                  </a:lnTo>
                  <a:lnTo>
                    <a:pt x="72" y="4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2" name="chenying0907 736">
              <a:extLst>
                <a:ext uri="{FF2B5EF4-FFF2-40B4-BE49-F238E27FC236}">
                  <a16:creationId xmlns="" xmlns:a16="http://schemas.microsoft.com/office/drawing/2014/main" id="{22729C97-D5AE-45D8-BB4F-C88C9FEE6B33}"/>
                </a:ext>
              </a:extLst>
            </p:cNvPr>
            <p:cNvSpPr/>
            <p:nvPr/>
          </p:nvSpPr>
          <p:spPr bwMode="auto">
            <a:xfrm>
              <a:off x="5845176" y="4311650"/>
              <a:ext cx="38100" cy="122238"/>
            </a:xfrm>
            <a:custGeom>
              <a:avLst/>
              <a:gdLst/>
              <a:ahLst/>
              <a:cxnLst>
                <a:cxn ang="0">
                  <a:pos x="62" y="4"/>
                </a:cxn>
                <a:cxn ang="0">
                  <a:pos x="62" y="4"/>
                </a:cxn>
                <a:cxn ang="0">
                  <a:pos x="59" y="36"/>
                </a:cxn>
                <a:cxn ang="0">
                  <a:pos x="55" y="69"/>
                </a:cxn>
                <a:cxn ang="0">
                  <a:pos x="53" y="86"/>
                </a:cxn>
                <a:cxn ang="0">
                  <a:pos x="50" y="101"/>
                </a:cxn>
                <a:cxn ang="0">
                  <a:pos x="47" y="117"/>
                </a:cxn>
                <a:cxn ang="0">
                  <a:pos x="42" y="132"/>
                </a:cxn>
                <a:cxn ang="0">
                  <a:pos x="42" y="132"/>
                </a:cxn>
                <a:cxn ang="0">
                  <a:pos x="36" y="145"/>
                </a:cxn>
                <a:cxn ang="0">
                  <a:pos x="30" y="159"/>
                </a:cxn>
                <a:cxn ang="0">
                  <a:pos x="17" y="185"/>
                </a:cxn>
                <a:cxn ang="0">
                  <a:pos x="17" y="185"/>
                </a:cxn>
                <a:cxn ang="0">
                  <a:pos x="16" y="189"/>
                </a:cxn>
                <a:cxn ang="0">
                  <a:pos x="15" y="194"/>
                </a:cxn>
                <a:cxn ang="0">
                  <a:pos x="13" y="206"/>
                </a:cxn>
                <a:cxn ang="0">
                  <a:pos x="12" y="212"/>
                </a:cxn>
                <a:cxn ang="0">
                  <a:pos x="10" y="217"/>
                </a:cxn>
                <a:cxn ang="0">
                  <a:pos x="7" y="221"/>
                </a:cxn>
                <a:cxn ang="0">
                  <a:pos x="4" y="223"/>
                </a:cxn>
                <a:cxn ang="0">
                  <a:pos x="4" y="223"/>
                </a:cxn>
                <a:cxn ang="0">
                  <a:pos x="2" y="224"/>
                </a:cxn>
                <a:cxn ang="0">
                  <a:pos x="1" y="225"/>
                </a:cxn>
                <a:cxn ang="0">
                  <a:pos x="0" y="227"/>
                </a:cxn>
                <a:cxn ang="0">
                  <a:pos x="1" y="228"/>
                </a:cxn>
                <a:cxn ang="0">
                  <a:pos x="1" y="230"/>
                </a:cxn>
                <a:cxn ang="0">
                  <a:pos x="2" y="231"/>
                </a:cxn>
                <a:cxn ang="0">
                  <a:pos x="4" y="232"/>
                </a:cxn>
                <a:cxn ang="0">
                  <a:pos x="6" y="232"/>
                </a:cxn>
                <a:cxn ang="0">
                  <a:pos x="6" y="232"/>
                </a:cxn>
                <a:cxn ang="0">
                  <a:pos x="9" y="230"/>
                </a:cxn>
                <a:cxn ang="0">
                  <a:pos x="12" y="229"/>
                </a:cxn>
                <a:cxn ang="0">
                  <a:pos x="15" y="225"/>
                </a:cxn>
                <a:cxn ang="0">
                  <a:pos x="18" y="219"/>
                </a:cxn>
                <a:cxn ang="0">
                  <a:pos x="20" y="213"/>
                </a:cxn>
                <a:cxn ang="0">
                  <a:pos x="20" y="213"/>
                </a:cxn>
                <a:cxn ang="0">
                  <a:pos x="22" y="205"/>
                </a:cxn>
                <a:cxn ang="0">
                  <a:pos x="24" y="198"/>
                </a:cxn>
                <a:cxn ang="0">
                  <a:pos x="25" y="191"/>
                </a:cxn>
                <a:cxn ang="0">
                  <a:pos x="29" y="184"/>
                </a:cxn>
                <a:cxn ang="0">
                  <a:pos x="29" y="184"/>
                </a:cxn>
                <a:cxn ang="0">
                  <a:pos x="44" y="150"/>
                </a:cxn>
                <a:cxn ang="0">
                  <a:pos x="44" y="150"/>
                </a:cxn>
                <a:cxn ang="0">
                  <a:pos x="51" y="133"/>
                </a:cxn>
                <a:cxn ang="0">
                  <a:pos x="56" y="116"/>
                </a:cxn>
                <a:cxn ang="0">
                  <a:pos x="61" y="97"/>
                </a:cxn>
                <a:cxn ang="0">
                  <a:pos x="63" y="78"/>
                </a:cxn>
                <a:cxn ang="0">
                  <a:pos x="67" y="41"/>
                </a:cxn>
                <a:cxn ang="0">
                  <a:pos x="71" y="4"/>
                </a:cxn>
                <a:cxn ang="0">
                  <a:pos x="71" y="4"/>
                </a:cxn>
                <a:cxn ang="0">
                  <a:pos x="71" y="2"/>
                </a:cxn>
                <a:cxn ang="0">
                  <a:pos x="70" y="1"/>
                </a:cxn>
                <a:cxn ang="0">
                  <a:pos x="69" y="0"/>
                </a:cxn>
                <a:cxn ang="0">
                  <a:pos x="67" y="0"/>
                </a:cxn>
                <a:cxn ang="0">
                  <a:pos x="64" y="1"/>
                </a:cxn>
                <a:cxn ang="0">
                  <a:pos x="63" y="2"/>
                </a:cxn>
                <a:cxn ang="0">
                  <a:pos x="62" y="4"/>
                </a:cxn>
                <a:cxn ang="0">
                  <a:pos x="62" y="4"/>
                </a:cxn>
              </a:cxnLst>
              <a:rect l="0" t="0" r="r" b="b"/>
              <a:pathLst>
                <a:path w="71" h="232">
                  <a:moveTo>
                    <a:pt x="62" y="4"/>
                  </a:moveTo>
                  <a:lnTo>
                    <a:pt x="62" y="4"/>
                  </a:lnTo>
                  <a:lnTo>
                    <a:pt x="59" y="36"/>
                  </a:lnTo>
                  <a:lnTo>
                    <a:pt x="55" y="69"/>
                  </a:lnTo>
                  <a:lnTo>
                    <a:pt x="53" y="86"/>
                  </a:lnTo>
                  <a:lnTo>
                    <a:pt x="50" y="101"/>
                  </a:lnTo>
                  <a:lnTo>
                    <a:pt x="47" y="117"/>
                  </a:lnTo>
                  <a:lnTo>
                    <a:pt x="42" y="132"/>
                  </a:lnTo>
                  <a:lnTo>
                    <a:pt x="42" y="132"/>
                  </a:lnTo>
                  <a:lnTo>
                    <a:pt x="36" y="145"/>
                  </a:lnTo>
                  <a:lnTo>
                    <a:pt x="30" y="159"/>
                  </a:lnTo>
                  <a:lnTo>
                    <a:pt x="17" y="185"/>
                  </a:lnTo>
                  <a:lnTo>
                    <a:pt x="17" y="185"/>
                  </a:lnTo>
                  <a:lnTo>
                    <a:pt x="16" y="189"/>
                  </a:lnTo>
                  <a:lnTo>
                    <a:pt x="15" y="194"/>
                  </a:lnTo>
                  <a:lnTo>
                    <a:pt x="13" y="206"/>
                  </a:lnTo>
                  <a:lnTo>
                    <a:pt x="12" y="212"/>
                  </a:lnTo>
                  <a:lnTo>
                    <a:pt x="10" y="217"/>
                  </a:lnTo>
                  <a:lnTo>
                    <a:pt x="7" y="221"/>
                  </a:lnTo>
                  <a:lnTo>
                    <a:pt x="4" y="223"/>
                  </a:lnTo>
                  <a:lnTo>
                    <a:pt x="4" y="223"/>
                  </a:lnTo>
                  <a:lnTo>
                    <a:pt x="2" y="224"/>
                  </a:lnTo>
                  <a:lnTo>
                    <a:pt x="1" y="225"/>
                  </a:lnTo>
                  <a:lnTo>
                    <a:pt x="0" y="227"/>
                  </a:lnTo>
                  <a:lnTo>
                    <a:pt x="1" y="228"/>
                  </a:lnTo>
                  <a:lnTo>
                    <a:pt x="1" y="230"/>
                  </a:lnTo>
                  <a:lnTo>
                    <a:pt x="2" y="231"/>
                  </a:lnTo>
                  <a:lnTo>
                    <a:pt x="4" y="232"/>
                  </a:lnTo>
                  <a:lnTo>
                    <a:pt x="6" y="232"/>
                  </a:lnTo>
                  <a:lnTo>
                    <a:pt x="6" y="232"/>
                  </a:lnTo>
                  <a:lnTo>
                    <a:pt x="9" y="230"/>
                  </a:lnTo>
                  <a:lnTo>
                    <a:pt x="12" y="229"/>
                  </a:lnTo>
                  <a:lnTo>
                    <a:pt x="15" y="225"/>
                  </a:lnTo>
                  <a:lnTo>
                    <a:pt x="18" y="219"/>
                  </a:lnTo>
                  <a:lnTo>
                    <a:pt x="20" y="213"/>
                  </a:lnTo>
                  <a:lnTo>
                    <a:pt x="20" y="213"/>
                  </a:lnTo>
                  <a:lnTo>
                    <a:pt x="22" y="205"/>
                  </a:lnTo>
                  <a:lnTo>
                    <a:pt x="24" y="198"/>
                  </a:lnTo>
                  <a:lnTo>
                    <a:pt x="25" y="191"/>
                  </a:lnTo>
                  <a:lnTo>
                    <a:pt x="29" y="184"/>
                  </a:lnTo>
                  <a:lnTo>
                    <a:pt x="29" y="184"/>
                  </a:lnTo>
                  <a:lnTo>
                    <a:pt x="44" y="150"/>
                  </a:lnTo>
                  <a:lnTo>
                    <a:pt x="44" y="150"/>
                  </a:lnTo>
                  <a:lnTo>
                    <a:pt x="51" y="133"/>
                  </a:lnTo>
                  <a:lnTo>
                    <a:pt x="56" y="116"/>
                  </a:lnTo>
                  <a:lnTo>
                    <a:pt x="61" y="97"/>
                  </a:lnTo>
                  <a:lnTo>
                    <a:pt x="63" y="78"/>
                  </a:lnTo>
                  <a:lnTo>
                    <a:pt x="67" y="41"/>
                  </a:lnTo>
                  <a:lnTo>
                    <a:pt x="71" y="4"/>
                  </a:lnTo>
                  <a:lnTo>
                    <a:pt x="71" y="4"/>
                  </a:lnTo>
                  <a:lnTo>
                    <a:pt x="71" y="2"/>
                  </a:lnTo>
                  <a:lnTo>
                    <a:pt x="70" y="1"/>
                  </a:lnTo>
                  <a:lnTo>
                    <a:pt x="69" y="0"/>
                  </a:lnTo>
                  <a:lnTo>
                    <a:pt x="67" y="0"/>
                  </a:lnTo>
                  <a:lnTo>
                    <a:pt x="64" y="1"/>
                  </a:lnTo>
                  <a:lnTo>
                    <a:pt x="63" y="2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3" name="chenying0907 737">
              <a:extLst>
                <a:ext uri="{FF2B5EF4-FFF2-40B4-BE49-F238E27FC236}">
                  <a16:creationId xmlns="" xmlns:a16="http://schemas.microsoft.com/office/drawing/2014/main" id="{DEB7EA8D-56E5-4326-B526-9DECB84B9E3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84788" y="4124325"/>
              <a:ext cx="636588" cy="654050"/>
            </a:xfrm>
            <a:custGeom>
              <a:avLst/>
              <a:gdLst/>
              <a:ahLst/>
              <a:cxnLst>
                <a:cxn ang="0">
                  <a:pos x="758" y="1226"/>
                </a:cxn>
                <a:cxn ang="0">
                  <a:pos x="680" y="1170"/>
                </a:cxn>
                <a:cxn ang="0">
                  <a:pos x="470" y="963"/>
                </a:cxn>
                <a:cxn ang="0">
                  <a:pos x="211" y="691"/>
                </a:cxn>
                <a:cxn ang="0">
                  <a:pos x="48" y="528"/>
                </a:cxn>
                <a:cxn ang="0">
                  <a:pos x="0" y="453"/>
                </a:cxn>
                <a:cxn ang="0">
                  <a:pos x="29" y="394"/>
                </a:cxn>
                <a:cxn ang="0">
                  <a:pos x="72" y="374"/>
                </a:cxn>
                <a:cxn ang="0">
                  <a:pos x="164" y="413"/>
                </a:cxn>
                <a:cxn ang="0">
                  <a:pos x="255" y="461"/>
                </a:cxn>
                <a:cxn ang="0">
                  <a:pos x="308" y="497"/>
                </a:cxn>
                <a:cxn ang="0">
                  <a:pos x="631" y="168"/>
                </a:cxn>
                <a:cxn ang="0">
                  <a:pos x="619" y="78"/>
                </a:cxn>
                <a:cxn ang="0">
                  <a:pos x="679" y="7"/>
                </a:cxn>
                <a:cxn ang="0">
                  <a:pos x="745" y="4"/>
                </a:cxn>
                <a:cxn ang="0">
                  <a:pos x="863" y="85"/>
                </a:cxn>
                <a:cxn ang="0">
                  <a:pos x="1020" y="246"/>
                </a:cxn>
                <a:cxn ang="0">
                  <a:pos x="1174" y="417"/>
                </a:cxn>
                <a:cxn ang="0">
                  <a:pos x="1203" y="504"/>
                </a:cxn>
                <a:cxn ang="0">
                  <a:pos x="1174" y="569"/>
                </a:cxn>
                <a:cxn ang="0">
                  <a:pos x="1108" y="602"/>
                </a:cxn>
                <a:cxn ang="0">
                  <a:pos x="1042" y="592"/>
                </a:cxn>
                <a:cxn ang="0">
                  <a:pos x="836" y="812"/>
                </a:cxn>
                <a:cxn ang="0">
                  <a:pos x="742" y="946"/>
                </a:cxn>
                <a:cxn ang="0">
                  <a:pos x="805" y="1026"/>
                </a:cxn>
                <a:cxn ang="0">
                  <a:pos x="848" y="1140"/>
                </a:cxn>
                <a:cxn ang="0">
                  <a:pos x="846" y="1212"/>
                </a:cxn>
                <a:cxn ang="0">
                  <a:pos x="807" y="1236"/>
                </a:cxn>
                <a:cxn ang="0">
                  <a:pos x="55" y="431"/>
                </a:cxn>
                <a:cxn ang="0">
                  <a:pos x="48" y="453"/>
                </a:cxn>
                <a:cxn ang="0">
                  <a:pos x="200" y="613"/>
                </a:cxn>
                <a:cxn ang="0">
                  <a:pos x="478" y="907"/>
                </a:cxn>
                <a:cxn ang="0">
                  <a:pos x="666" y="1093"/>
                </a:cxn>
                <a:cxn ang="0">
                  <a:pos x="780" y="1186"/>
                </a:cxn>
                <a:cxn ang="0">
                  <a:pos x="805" y="1181"/>
                </a:cxn>
                <a:cxn ang="0">
                  <a:pos x="795" y="1129"/>
                </a:cxn>
                <a:cxn ang="0">
                  <a:pos x="725" y="996"/>
                </a:cxn>
                <a:cxn ang="0">
                  <a:pos x="690" y="931"/>
                </a:cxn>
                <a:cxn ang="0">
                  <a:pos x="687" y="904"/>
                </a:cxn>
                <a:cxn ang="0">
                  <a:pos x="816" y="768"/>
                </a:cxn>
                <a:cxn ang="0">
                  <a:pos x="1010" y="557"/>
                </a:cxn>
                <a:cxn ang="0">
                  <a:pos x="1025" y="536"/>
                </a:cxn>
                <a:cxn ang="0">
                  <a:pos x="1050" y="540"/>
                </a:cxn>
                <a:cxn ang="0">
                  <a:pos x="1110" y="559"/>
                </a:cxn>
                <a:cxn ang="0">
                  <a:pos x="1143" y="535"/>
                </a:cxn>
                <a:cxn ang="0">
                  <a:pos x="1158" y="486"/>
                </a:cxn>
                <a:cxn ang="0">
                  <a:pos x="1111" y="411"/>
                </a:cxn>
                <a:cxn ang="0">
                  <a:pos x="996" y="286"/>
                </a:cxn>
                <a:cxn ang="0">
                  <a:pos x="822" y="108"/>
                </a:cxn>
                <a:cxn ang="0">
                  <a:pos x="747" y="50"/>
                </a:cxn>
                <a:cxn ang="0">
                  <a:pos x="688" y="57"/>
                </a:cxn>
                <a:cxn ang="0">
                  <a:pos x="658" y="111"/>
                </a:cxn>
                <a:cxn ang="0">
                  <a:pos x="679" y="159"/>
                </a:cxn>
                <a:cxn ang="0">
                  <a:pos x="674" y="184"/>
                </a:cxn>
                <a:cxn ang="0">
                  <a:pos x="425" y="444"/>
                </a:cxn>
                <a:cxn ang="0">
                  <a:pos x="324" y="533"/>
                </a:cxn>
                <a:cxn ang="0">
                  <a:pos x="301" y="542"/>
                </a:cxn>
                <a:cxn ang="0">
                  <a:pos x="235" y="502"/>
                </a:cxn>
                <a:cxn ang="0">
                  <a:pos x="170" y="470"/>
                </a:cxn>
                <a:cxn ang="0">
                  <a:pos x="116" y="434"/>
                </a:cxn>
              </a:cxnLst>
              <a:rect l="0" t="0" r="r" b="b"/>
              <a:pathLst>
                <a:path w="1204" h="1236">
                  <a:moveTo>
                    <a:pt x="799" y="1236"/>
                  </a:moveTo>
                  <a:lnTo>
                    <a:pt x="799" y="1236"/>
                  </a:lnTo>
                  <a:lnTo>
                    <a:pt x="792" y="1236"/>
                  </a:lnTo>
                  <a:lnTo>
                    <a:pt x="784" y="1235"/>
                  </a:lnTo>
                  <a:lnTo>
                    <a:pt x="777" y="1233"/>
                  </a:lnTo>
                  <a:lnTo>
                    <a:pt x="769" y="1231"/>
                  </a:lnTo>
                  <a:lnTo>
                    <a:pt x="769" y="1231"/>
                  </a:lnTo>
                  <a:lnTo>
                    <a:pt x="758" y="1226"/>
                  </a:lnTo>
                  <a:lnTo>
                    <a:pt x="747" y="1220"/>
                  </a:lnTo>
                  <a:lnTo>
                    <a:pt x="735" y="1214"/>
                  </a:lnTo>
                  <a:lnTo>
                    <a:pt x="724" y="1207"/>
                  </a:lnTo>
                  <a:lnTo>
                    <a:pt x="713" y="1199"/>
                  </a:lnTo>
                  <a:lnTo>
                    <a:pt x="701" y="1191"/>
                  </a:lnTo>
                  <a:lnTo>
                    <a:pt x="691" y="1180"/>
                  </a:lnTo>
                  <a:lnTo>
                    <a:pt x="680" y="1170"/>
                  </a:lnTo>
                  <a:lnTo>
                    <a:pt x="680" y="1170"/>
                  </a:lnTo>
                  <a:lnTo>
                    <a:pt x="656" y="1147"/>
                  </a:lnTo>
                  <a:lnTo>
                    <a:pt x="631" y="1124"/>
                  </a:lnTo>
                  <a:lnTo>
                    <a:pt x="631" y="1124"/>
                  </a:lnTo>
                  <a:lnTo>
                    <a:pt x="606" y="1103"/>
                  </a:lnTo>
                  <a:lnTo>
                    <a:pt x="582" y="1080"/>
                  </a:lnTo>
                  <a:lnTo>
                    <a:pt x="582" y="1080"/>
                  </a:lnTo>
                  <a:lnTo>
                    <a:pt x="526" y="1022"/>
                  </a:lnTo>
                  <a:lnTo>
                    <a:pt x="470" y="963"/>
                  </a:lnTo>
                  <a:lnTo>
                    <a:pt x="470" y="963"/>
                  </a:lnTo>
                  <a:lnTo>
                    <a:pt x="422" y="915"/>
                  </a:lnTo>
                  <a:lnTo>
                    <a:pt x="375" y="865"/>
                  </a:lnTo>
                  <a:lnTo>
                    <a:pt x="375" y="865"/>
                  </a:lnTo>
                  <a:lnTo>
                    <a:pt x="321" y="809"/>
                  </a:lnTo>
                  <a:lnTo>
                    <a:pt x="268" y="752"/>
                  </a:lnTo>
                  <a:lnTo>
                    <a:pt x="268" y="752"/>
                  </a:lnTo>
                  <a:lnTo>
                    <a:pt x="211" y="691"/>
                  </a:lnTo>
                  <a:lnTo>
                    <a:pt x="182" y="660"/>
                  </a:lnTo>
                  <a:lnTo>
                    <a:pt x="152" y="629"/>
                  </a:lnTo>
                  <a:lnTo>
                    <a:pt x="152" y="629"/>
                  </a:lnTo>
                  <a:lnTo>
                    <a:pt x="108" y="587"/>
                  </a:lnTo>
                  <a:lnTo>
                    <a:pt x="108" y="587"/>
                  </a:lnTo>
                  <a:lnTo>
                    <a:pt x="77" y="558"/>
                  </a:lnTo>
                  <a:lnTo>
                    <a:pt x="48" y="528"/>
                  </a:lnTo>
                  <a:lnTo>
                    <a:pt x="48" y="528"/>
                  </a:lnTo>
                  <a:lnTo>
                    <a:pt x="33" y="511"/>
                  </a:lnTo>
                  <a:lnTo>
                    <a:pt x="26" y="503"/>
                  </a:lnTo>
                  <a:lnTo>
                    <a:pt x="18" y="493"/>
                  </a:lnTo>
                  <a:lnTo>
                    <a:pt x="12" y="483"/>
                  </a:lnTo>
                  <a:lnTo>
                    <a:pt x="7" y="474"/>
                  </a:lnTo>
                  <a:lnTo>
                    <a:pt x="3" y="463"/>
                  </a:lnTo>
                  <a:lnTo>
                    <a:pt x="0" y="453"/>
                  </a:lnTo>
                  <a:lnTo>
                    <a:pt x="0" y="453"/>
                  </a:lnTo>
                  <a:lnTo>
                    <a:pt x="0" y="448"/>
                  </a:lnTo>
                  <a:lnTo>
                    <a:pt x="0" y="443"/>
                  </a:lnTo>
                  <a:lnTo>
                    <a:pt x="1" y="437"/>
                  </a:lnTo>
                  <a:lnTo>
                    <a:pt x="2" y="432"/>
                  </a:lnTo>
                  <a:lnTo>
                    <a:pt x="6" y="422"/>
                  </a:lnTo>
                  <a:lnTo>
                    <a:pt x="13" y="412"/>
                  </a:lnTo>
                  <a:lnTo>
                    <a:pt x="21" y="402"/>
                  </a:lnTo>
                  <a:lnTo>
                    <a:pt x="29" y="394"/>
                  </a:lnTo>
                  <a:lnTo>
                    <a:pt x="38" y="387"/>
                  </a:lnTo>
                  <a:lnTo>
                    <a:pt x="47" y="382"/>
                  </a:lnTo>
                  <a:lnTo>
                    <a:pt x="47" y="382"/>
                  </a:lnTo>
                  <a:lnTo>
                    <a:pt x="53" y="379"/>
                  </a:lnTo>
                  <a:lnTo>
                    <a:pt x="59" y="377"/>
                  </a:lnTo>
                  <a:lnTo>
                    <a:pt x="65" y="376"/>
                  </a:lnTo>
                  <a:lnTo>
                    <a:pt x="72" y="374"/>
                  </a:lnTo>
                  <a:lnTo>
                    <a:pt x="72" y="374"/>
                  </a:lnTo>
                  <a:lnTo>
                    <a:pt x="83" y="376"/>
                  </a:lnTo>
                  <a:lnTo>
                    <a:pt x="95" y="378"/>
                  </a:lnTo>
                  <a:lnTo>
                    <a:pt x="106" y="382"/>
                  </a:lnTo>
                  <a:lnTo>
                    <a:pt x="120" y="387"/>
                  </a:lnTo>
                  <a:lnTo>
                    <a:pt x="120" y="387"/>
                  </a:lnTo>
                  <a:lnTo>
                    <a:pt x="131" y="392"/>
                  </a:lnTo>
                  <a:lnTo>
                    <a:pt x="142" y="399"/>
                  </a:lnTo>
                  <a:lnTo>
                    <a:pt x="164" y="413"/>
                  </a:lnTo>
                  <a:lnTo>
                    <a:pt x="164" y="413"/>
                  </a:lnTo>
                  <a:lnTo>
                    <a:pt x="191" y="429"/>
                  </a:lnTo>
                  <a:lnTo>
                    <a:pt x="205" y="436"/>
                  </a:lnTo>
                  <a:lnTo>
                    <a:pt x="219" y="443"/>
                  </a:lnTo>
                  <a:lnTo>
                    <a:pt x="219" y="443"/>
                  </a:lnTo>
                  <a:lnTo>
                    <a:pt x="228" y="447"/>
                  </a:lnTo>
                  <a:lnTo>
                    <a:pt x="237" y="451"/>
                  </a:lnTo>
                  <a:lnTo>
                    <a:pt x="255" y="461"/>
                  </a:lnTo>
                  <a:lnTo>
                    <a:pt x="255" y="461"/>
                  </a:lnTo>
                  <a:lnTo>
                    <a:pt x="275" y="472"/>
                  </a:lnTo>
                  <a:lnTo>
                    <a:pt x="275" y="472"/>
                  </a:lnTo>
                  <a:lnTo>
                    <a:pt x="283" y="478"/>
                  </a:lnTo>
                  <a:lnTo>
                    <a:pt x="292" y="485"/>
                  </a:lnTo>
                  <a:lnTo>
                    <a:pt x="292" y="485"/>
                  </a:lnTo>
                  <a:lnTo>
                    <a:pt x="305" y="494"/>
                  </a:lnTo>
                  <a:lnTo>
                    <a:pt x="308" y="497"/>
                  </a:lnTo>
                  <a:lnTo>
                    <a:pt x="312" y="494"/>
                  </a:lnTo>
                  <a:lnTo>
                    <a:pt x="312" y="494"/>
                  </a:lnTo>
                  <a:lnTo>
                    <a:pt x="393" y="412"/>
                  </a:lnTo>
                  <a:lnTo>
                    <a:pt x="474" y="328"/>
                  </a:lnTo>
                  <a:lnTo>
                    <a:pt x="474" y="328"/>
                  </a:lnTo>
                  <a:lnTo>
                    <a:pt x="550" y="249"/>
                  </a:lnTo>
                  <a:lnTo>
                    <a:pt x="628" y="171"/>
                  </a:lnTo>
                  <a:lnTo>
                    <a:pt x="631" y="168"/>
                  </a:lnTo>
                  <a:lnTo>
                    <a:pt x="629" y="164"/>
                  </a:lnTo>
                  <a:lnTo>
                    <a:pt x="629" y="164"/>
                  </a:lnTo>
                  <a:lnTo>
                    <a:pt x="623" y="151"/>
                  </a:lnTo>
                  <a:lnTo>
                    <a:pt x="618" y="137"/>
                  </a:lnTo>
                  <a:lnTo>
                    <a:pt x="615" y="122"/>
                  </a:lnTo>
                  <a:lnTo>
                    <a:pt x="614" y="108"/>
                  </a:lnTo>
                  <a:lnTo>
                    <a:pt x="615" y="92"/>
                  </a:lnTo>
                  <a:lnTo>
                    <a:pt x="619" y="78"/>
                  </a:lnTo>
                  <a:lnTo>
                    <a:pt x="624" y="64"/>
                  </a:lnTo>
                  <a:lnTo>
                    <a:pt x="630" y="50"/>
                  </a:lnTo>
                  <a:lnTo>
                    <a:pt x="630" y="50"/>
                  </a:lnTo>
                  <a:lnTo>
                    <a:pt x="638" y="39"/>
                  </a:lnTo>
                  <a:lnTo>
                    <a:pt x="646" y="28"/>
                  </a:lnTo>
                  <a:lnTo>
                    <a:pt x="656" y="20"/>
                  </a:lnTo>
                  <a:lnTo>
                    <a:pt x="667" y="13"/>
                  </a:lnTo>
                  <a:lnTo>
                    <a:pt x="679" y="7"/>
                  </a:lnTo>
                  <a:lnTo>
                    <a:pt x="690" y="3"/>
                  </a:lnTo>
                  <a:lnTo>
                    <a:pt x="703" y="1"/>
                  </a:lnTo>
                  <a:lnTo>
                    <a:pt x="716" y="0"/>
                  </a:lnTo>
                  <a:lnTo>
                    <a:pt x="716" y="0"/>
                  </a:lnTo>
                  <a:lnTo>
                    <a:pt x="725" y="1"/>
                  </a:lnTo>
                  <a:lnTo>
                    <a:pt x="734" y="2"/>
                  </a:lnTo>
                  <a:lnTo>
                    <a:pt x="734" y="2"/>
                  </a:lnTo>
                  <a:lnTo>
                    <a:pt x="745" y="4"/>
                  </a:lnTo>
                  <a:lnTo>
                    <a:pt x="754" y="6"/>
                  </a:lnTo>
                  <a:lnTo>
                    <a:pt x="763" y="9"/>
                  </a:lnTo>
                  <a:lnTo>
                    <a:pt x="773" y="13"/>
                  </a:lnTo>
                  <a:lnTo>
                    <a:pt x="789" y="21"/>
                  </a:lnTo>
                  <a:lnTo>
                    <a:pt x="806" y="33"/>
                  </a:lnTo>
                  <a:lnTo>
                    <a:pt x="820" y="44"/>
                  </a:lnTo>
                  <a:lnTo>
                    <a:pt x="834" y="57"/>
                  </a:lnTo>
                  <a:lnTo>
                    <a:pt x="863" y="85"/>
                  </a:lnTo>
                  <a:lnTo>
                    <a:pt x="865" y="87"/>
                  </a:lnTo>
                  <a:lnTo>
                    <a:pt x="865" y="87"/>
                  </a:lnTo>
                  <a:lnTo>
                    <a:pt x="903" y="125"/>
                  </a:lnTo>
                  <a:lnTo>
                    <a:pt x="939" y="163"/>
                  </a:lnTo>
                  <a:lnTo>
                    <a:pt x="939" y="163"/>
                  </a:lnTo>
                  <a:lnTo>
                    <a:pt x="976" y="201"/>
                  </a:lnTo>
                  <a:lnTo>
                    <a:pt x="1013" y="239"/>
                  </a:lnTo>
                  <a:lnTo>
                    <a:pt x="1020" y="246"/>
                  </a:lnTo>
                  <a:lnTo>
                    <a:pt x="1020" y="246"/>
                  </a:lnTo>
                  <a:lnTo>
                    <a:pt x="1053" y="279"/>
                  </a:lnTo>
                  <a:lnTo>
                    <a:pt x="1085" y="313"/>
                  </a:lnTo>
                  <a:lnTo>
                    <a:pt x="1117" y="348"/>
                  </a:lnTo>
                  <a:lnTo>
                    <a:pt x="1147" y="383"/>
                  </a:lnTo>
                  <a:lnTo>
                    <a:pt x="1155" y="391"/>
                  </a:lnTo>
                  <a:lnTo>
                    <a:pt x="1155" y="391"/>
                  </a:lnTo>
                  <a:lnTo>
                    <a:pt x="1174" y="417"/>
                  </a:lnTo>
                  <a:lnTo>
                    <a:pt x="1184" y="429"/>
                  </a:lnTo>
                  <a:lnTo>
                    <a:pt x="1192" y="443"/>
                  </a:lnTo>
                  <a:lnTo>
                    <a:pt x="1198" y="457"/>
                  </a:lnTo>
                  <a:lnTo>
                    <a:pt x="1202" y="472"/>
                  </a:lnTo>
                  <a:lnTo>
                    <a:pt x="1203" y="479"/>
                  </a:lnTo>
                  <a:lnTo>
                    <a:pt x="1204" y="487"/>
                  </a:lnTo>
                  <a:lnTo>
                    <a:pt x="1203" y="495"/>
                  </a:lnTo>
                  <a:lnTo>
                    <a:pt x="1203" y="504"/>
                  </a:lnTo>
                  <a:lnTo>
                    <a:pt x="1203" y="504"/>
                  </a:lnTo>
                  <a:lnTo>
                    <a:pt x="1201" y="514"/>
                  </a:lnTo>
                  <a:lnTo>
                    <a:pt x="1198" y="524"/>
                  </a:lnTo>
                  <a:lnTo>
                    <a:pt x="1195" y="535"/>
                  </a:lnTo>
                  <a:lnTo>
                    <a:pt x="1191" y="544"/>
                  </a:lnTo>
                  <a:lnTo>
                    <a:pt x="1186" y="552"/>
                  </a:lnTo>
                  <a:lnTo>
                    <a:pt x="1181" y="560"/>
                  </a:lnTo>
                  <a:lnTo>
                    <a:pt x="1174" y="569"/>
                  </a:lnTo>
                  <a:lnTo>
                    <a:pt x="1167" y="575"/>
                  </a:lnTo>
                  <a:lnTo>
                    <a:pt x="1160" y="581"/>
                  </a:lnTo>
                  <a:lnTo>
                    <a:pt x="1153" y="586"/>
                  </a:lnTo>
                  <a:lnTo>
                    <a:pt x="1144" y="591"/>
                  </a:lnTo>
                  <a:lnTo>
                    <a:pt x="1136" y="596"/>
                  </a:lnTo>
                  <a:lnTo>
                    <a:pt x="1127" y="599"/>
                  </a:lnTo>
                  <a:lnTo>
                    <a:pt x="1117" y="601"/>
                  </a:lnTo>
                  <a:lnTo>
                    <a:pt x="1108" y="602"/>
                  </a:lnTo>
                  <a:lnTo>
                    <a:pt x="1098" y="603"/>
                  </a:lnTo>
                  <a:lnTo>
                    <a:pt x="1098" y="603"/>
                  </a:lnTo>
                  <a:lnTo>
                    <a:pt x="1085" y="602"/>
                  </a:lnTo>
                  <a:lnTo>
                    <a:pt x="1073" y="600"/>
                  </a:lnTo>
                  <a:lnTo>
                    <a:pt x="1061" y="596"/>
                  </a:lnTo>
                  <a:lnTo>
                    <a:pt x="1048" y="591"/>
                  </a:lnTo>
                  <a:lnTo>
                    <a:pt x="1045" y="589"/>
                  </a:lnTo>
                  <a:lnTo>
                    <a:pt x="1042" y="592"/>
                  </a:lnTo>
                  <a:lnTo>
                    <a:pt x="1042" y="592"/>
                  </a:lnTo>
                  <a:lnTo>
                    <a:pt x="993" y="644"/>
                  </a:lnTo>
                  <a:lnTo>
                    <a:pt x="944" y="697"/>
                  </a:lnTo>
                  <a:lnTo>
                    <a:pt x="944" y="697"/>
                  </a:lnTo>
                  <a:lnTo>
                    <a:pt x="890" y="755"/>
                  </a:lnTo>
                  <a:lnTo>
                    <a:pt x="863" y="784"/>
                  </a:lnTo>
                  <a:lnTo>
                    <a:pt x="836" y="812"/>
                  </a:lnTo>
                  <a:lnTo>
                    <a:pt x="836" y="812"/>
                  </a:lnTo>
                  <a:lnTo>
                    <a:pt x="806" y="842"/>
                  </a:lnTo>
                  <a:lnTo>
                    <a:pt x="778" y="873"/>
                  </a:lnTo>
                  <a:lnTo>
                    <a:pt x="778" y="873"/>
                  </a:lnTo>
                  <a:lnTo>
                    <a:pt x="731" y="923"/>
                  </a:lnTo>
                  <a:lnTo>
                    <a:pt x="728" y="926"/>
                  </a:lnTo>
                  <a:lnTo>
                    <a:pt x="730" y="930"/>
                  </a:lnTo>
                  <a:lnTo>
                    <a:pt x="730" y="930"/>
                  </a:lnTo>
                  <a:lnTo>
                    <a:pt x="742" y="946"/>
                  </a:lnTo>
                  <a:lnTo>
                    <a:pt x="742" y="946"/>
                  </a:lnTo>
                  <a:lnTo>
                    <a:pt x="754" y="962"/>
                  </a:lnTo>
                  <a:lnTo>
                    <a:pt x="767" y="979"/>
                  </a:lnTo>
                  <a:lnTo>
                    <a:pt x="771" y="983"/>
                  </a:lnTo>
                  <a:lnTo>
                    <a:pt x="771" y="983"/>
                  </a:lnTo>
                  <a:lnTo>
                    <a:pt x="790" y="1004"/>
                  </a:lnTo>
                  <a:lnTo>
                    <a:pt x="798" y="1015"/>
                  </a:lnTo>
                  <a:lnTo>
                    <a:pt x="805" y="1026"/>
                  </a:lnTo>
                  <a:lnTo>
                    <a:pt x="805" y="1026"/>
                  </a:lnTo>
                  <a:lnTo>
                    <a:pt x="811" y="1041"/>
                  </a:lnTo>
                  <a:lnTo>
                    <a:pt x="817" y="1056"/>
                  </a:lnTo>
                  <a:lnTo>
                    <a:pt x="828" y="1087"/>
                  </a:lnTo>
                  <a:lnTo>
                    <a:pt x="828" y="1087"/>
                  </a:lnTo>
                  <a:lnTo>
                    <a:pt x="838" y="1114"/>
                  </a:lnTo>
                  <a:lnTo>
                    <a:pt x="848" y="1140"/>
                  </a:lnTo>
                  <a:lnTo>
                    <a:pt x="848" y="1140"/>
                  </a:lnTo>
                  <a:lnTo>
                    <a:pt x="851" y="1150"/>
                  </a:lnTo>
                  <a:lnTo>
                    <a:pt x="854" y="1160"/>
                  </a:lnTo>
                  <a:lnTo>
                    <a:pt x="855" y="1169"/>
                  </a:lnTo>
                  <a:lnTo>
                    <a:pt x="856" y="1178"/>
                  </a:lnTo>
                  <a:lnTo>
                    <a:pt x="855" y="1187"/>
                  </a:lnTo>
                  <a:lnTo>
                    <a:pt x="853" y="1197"/>
                  </a:lnTo>
                  <a:lnTo>
                    <a:pt x="850" y="1204"/>
                  </a:lnTo>
                  <a:lnTo>
                    <a:pt x="846" y="1212"/>
                  </a:lnTo>
                  <a:lnTo>
                    <a:pt x="846" y="1212"/>
                  </a:lnTo>
                  <a:lnTo>
                    <a:pt x="842" y="1217"/>
                  </a:lnTo>
                  <a:lnTo>
                    <a:pt x="837" y="1223"/>
                  </a:lnTo>
                  <a:lnTo>
                    <a:pt x="831" y="1227"/>
                  </a:lnTo>
                  <a:lnTo>
                    <a:pt x="826" y="1230"/>
                  </a:lnTo>
                  <a:lnTo>
                    <a:pt x="820" y="1233"/>
                  </a:lnTo>
                  <a:lnTo>
                    <a:pt x="813" y="1235"/>
                  </a:lnTo>
                  <a:lnTo>
                    <a:pt x="807" y="1236"/>
                  </a:lnTo>
                  <a:lnTo>
                    <a:pt x="799" y="1236"/>
                  </a:lnTo>
                  <a:lnTo>
                    <a:pt x="799" y="1236"/>
                  </a:lnTo>
                  <a:close/>
                  <a:moveTo>
                    <a:pt x="86" y="424"/>
                  </a:moveTo>
                  <a:lnTo>
                    <a:pt x="86" y="424"/>
                  </a:lnTo>
                  <a:lnTo>
                    <a:pt x="76" y="424"/>
                  </a:lnTo>
                  <a:lnTo>
                    <a:pt x="65" y="427"/>
                  </a:lnTo>
                  <a:lnTo>
                    <a:pt x="60" y="429"/>
                  </a:lnTo>
                  <a:lnTo>
                    <a:pt x="55" y="431"/>
                  </a:lnTo>
                  <a:lnTo>
                    <a:pt x="50" y="434"/>
                  </a:lnTo>
                  <a:lnTo>
                    <a:pt x="47" y="439"/>
                  </a:lnTo>
                  <a:lnTo>
                    <a:pt x="47" y="439"/>
                  </a:lnTo>
                  <a:lnTo>
                    <a:pt x="46" y="442"/>
                  </a:lnTo>
                  <a:lnTo>
                    <a:pt x="45" y="446"/>
                  </a:lnTo>
                  <a:lnTo>
                    <a:pt x="46" y="449"/>
                  </a:lnTo>
                  <a:lnTo>
                    <a:pt x="48" y="453"/>
                  </a:lnTo>
                  <a:lnTo>
                    <a:pt x="48" y="453"/>
                  </a:lnTo>
                  <a:lnTo>
                    <a:pt x="60" y="471"/>
                  </a:lnTo>
                  <a:lnTo>
                    <a:pt x="73" y="487"/>
                  </a:lnTo>
                  <a:lnTo>
                    <a:pt x="88" y="503"/>
                  </a:lnTo>
                  <a:lnTo>
                    <a:pt x="104" y="519"/>
                  </a:lnTo>
                  <a:lnTo>
                    <a:pt x="104" y="519"/>
                  </a:lnTo>
                  <a:lnTo>
                    <a:pt x="129" y="542"/>
                  </a:lnTo>
                  <a:lnTo>
                    <a:pt x="153" y="566"/>
                  </a:lnTo>
                  <a:lnTo>
                    <a:pt x="200" y="613"/>
                  </a:lnTo>
                  <a:lnTo>
                    <a:pt x="247" y="662"/>
                  </a:lnTo>
                  <a:lnTo>
                    <a:pt x="291" y="710"/>
                  </a:lnTo>
                  <a:lnTo>
                    <a:pt x="291" y="710"/>
                  </a:lnTo>
                  <a:lnTo>
                    <a:pt x="349" y="772"/>
                  </a:lnTo>
                  <a:lnTo>
                    <a:pt x="407" y="833"/>
                  </a:lnTo>
                  <a:lnTo>
                    <a:pt x="407" y="833"/>
                  </a:lnTo>
                  <a:lnTo>
                    <a:pt x="443" y="870"/>
                  </a:lnTo>
                  <a:lnTo>
                    <a:pt x="478" y="907"/>
                  </a:lnTo>
                  <a:lnTo>
                    <a:pt x="478" y="907"/>
                  </a:lnTo>
                  <a:lnTo>
                    <a:pt x="518" y="950"/>
                  </a:lnTo>
                  <a:lnTo>
                    <a:pt x="560" y="992"/>
                  </a:lnTo>
                  <a:lnTo>
                    <a:pt x="560" y="992"/>
                  </a:lnTo>
                  <a:lnTo>
                    <a:pt x="595" y="1027"/>
                  </a:lnTo>
                  <a:lnTo>
                    <a:pt x="631" y="1060"/>
                  </a:lnTo>
                  <a:lnTo>
                    <a:pt x="631" y="1060"/>
                  </a:lnTo>
                  <a:lnTo>
                    <a:pt x="666" y="1093"/>
                  </a:lnTo>
                  <a:lnTo>
                    <a:pt x="701" y="1128"/>
                  </a:lnTo>
                  <a:lnTo>
                    <a:pt x="701" y="1128"/>
                  </a:lnTo>
                  <a:lnTo>
                    <a:pt x="717" y="1143"/>
                  </a:lnTo>
                  <a:lnTo>
                    <a:pt x="736" y="1161"/>
                  </a:lnTo>
                  <a:lnTo>
                    <a:pt x="748" y="1169"/>
                  </a:lnTo>
                  <a:lnTo>
                    <a:pt x="758" y="1176"/>
                  </a:lnTo>
                  <a:lnTo>
                    <a:pt x="769" y="1182"/>
                  </a:lnTo>
                  <a:lnTo>
                    <a:pt x="780" y="1186"/>
                  </a:lnTo>
                  <a:lnTo>
                    <a:pt x="780" y="1186"/>
                  </a:lnTo>
                  <a:lnTo>
                    <a:pt x="786" y="1187"/>
                  </a:lnTo>
                  <a:lnTo>
                    <a:pt x="791" y="1188"/>
                  </a:lnTo>
                  <a:lnTo>
                    <a:pt x="791" y="1188"/>
                  </a:lnTo>
                  <a:lnTo>
                    <a:pt x="796" y="1187"/>
                  </a:lnTo>
                  <a:lnTo>
                    <a:pt x="800" y="1186"/>
                  </a:lnTo>
                  <a:lnTo>
                    <a:pt x="802" y="1183"/>
                  </a:lnTo>
                  <a:lnTo>
                    <a:pt x="805" y="1181"/>
                  </a:lnTo>
                  <a:lnTo>
                    <a:pt x="805" y="1181"/>
                  </a:lnTo>
                  <a:lnTo>
                    <a:pt x="807" y="1177"/>
                  </a:lnTo>
                  <a:lnTo>
                    <a:pt x="808" y="1172"/>
                  </a:lnTo>
                  <a:lnTo>
                    <a:pt x="808" y="1166"/>
                  </a:lnTo>
                  <a:lnTo>
                    <a:pt x="807" y="1160"/>
                  </a:lnTo>
                  <a:lnTo>
                    <a:pt x="801" y="1145"/>
                  </a:lnTo>
                  <a:lnTo>
                    <a:pt x="795" y="1129"/>
                  </a:lnTo>
                  <a:lnTo>
                    <a:pt x="795" y="1129"/>
                  </a:lnTo>
                  <a:lnTo>
                    <a:pt x="791" y="1118"/>
                  </a:lnTo>
                  <a:lnTo>
                    <a:pt x="791" y="1118"/>
                  </a:lnTo>
                  <a:lnTo>
                    <a:pt x="783" y="1097"/>
                  </a:lnTo>
                  <a:lnTo>
                    <a:pt x="774" y="1076"/>
                  </a:lnTo>
                  <a:lnTo>
                    <a:pt x="763" y="1055"/>
                  </a:lnTo>
                  <a:lnTo>
                    <a:pt x="752" y="1036"/>
                  </a:lnTo>
                  <a:lnTo>
                    <a:pt x="738" y="1016"/>
                  </a:lnTo>
                  <a:lnTo>
                    <a:pt x="725" y="996"/>
                  </a:lnTo>
                  <a:lnTo>
                    <a:pt x="709" y="977"/>
                  </a:lnTo>
                  <a:lnTo>
                    <a:pt x="694" y="956"/>
                  </a:lnTo>
                  <a:lnTo>
                    <a:pt x="694" y="956"/>
                  </a:lnTo>
                  <a:lnTo>
                    <a:pt x="691" y="951"/>
                  </a:lnTo>
                  <a:lnTo>
                    <a:pt x="689" y="946"/>
                  </a:lnTo>
                  <a:lnTo>
                    <a:pt x="688" y="940"/>
                  </a:lnTo>
                  <a:lnTo>
                    <a:pt x="689" y="934"/>
                  </a:lnTo>
                  <a:lnTo>
                    <a:pt x="690" y="931"/>
                  </a:lnTo>
                  <a:lnTo>
                    <a:pt x="688" y="929"/>
                  </a:lnTo>
                  <a:lnTo>
                    <a:pt x="688" y="929"/>
                  </a:lnTo>
                  <a:lnTo>
                    <a:pt x="685" y="923"/>
                  </a:lnTo>
                  <a:lnTo>
                    <a:pt x="684" y="919"/>
                  </a:lnTo>
                  <a:lnTo>
                    <a:pt x="684" y="916"/>
                  </a:lnTo>
                  <a:lnTo>
                    <a:pt x="684" y="912"/>
                  </a:lnTo>
                  <a:lnTo>
                    <a:pt x="685" y="907"/>
                  </a:lnTo>
                  <a:lnTo>
                    <a:pt x="687" y="904"/>
                  </a:lnTo>
                  <a:lnTo>
                    <a:pt x="690" y="900"/>
                  </a:lnTo>
                  <a:lnTo>
                    <a:pt x="690" y="900"/>
                  </a:lnTo>
                  <a:lnTo>
                    <a:pt x="721" y="867"/>
                  </a:lnTo>
                  <a:lnTo>
                    <a:pt x="752" y="835"/>
                  </a:lnTo>
                  <a:lnTo>
                    <a:pt x="752" y="835"/>
                  </a:lnTo>
                  <a:lnTo>
                    <a:pt x="783" y="801"/>
                  </a:lnTo>
                  <a:lnTo>
                    <a:pt x="816" y="768"/>
                  </a:lnTo>
                  <a:lnTo>
                    <a:pt x="816" y="768"/>
                  </a:lnTo>
                  <a:lnTo>
                    <a:pt x="842" y="741"/>
                  </a:lnTo>
                  <a:lnTo>
                    <a:pt x="868" y="713"/>
                  </a:lnTo>
                  <a:lnTo>
                    <a:pt x="918" y="659"/>
                  </a:lnTo>
                  <a:lnTo>
                    <a:pt x="918" y="659"/>
                  </a:lnTo>
                  <a:lnTo>
                    <a:pt x="963" y="610"/>
                  </a:lnTo>
                  <a:lnTo>
                    <a:pt x="1008" y="562"/>
                  </a:lnTo>
                  <a:lnTo>
                    <a:pt x="1010" y="560"/>
                  </a:lnTo>
                  <a:lnTo>
                    <a:pt x="1010" y="557"/>
                  </a:lnTo>
                  <a:lnTo>
                    <a:pt x="1010" y="557"/>
                  </a:lnTo>
                  <a:lnTo>
                    <a:pt x="1010" y="554"/>
                  </a:lnTo>
                  <a:lnTo>
                    <a:pt x="1011" y="550"/>
                  </a:lnTo>
                  <a:lnTo>
                    <a:pt x="1013" y="546"/>
                  </a:lnTo>
                  <a:lnTo>
                    <a:pt x="1016" y="543"/>
                  </a:lnTo>
                  <a:lnTo>
                    <a:pt x="1016" y="543"/>
                  </a:lnTo>
                  <a:lnTo>
                    <a:pt x="1020" y="539"/>
                  </a:lnTo>
                  <a:lnTo>
                    <a:pt x="1025" y="536"/>
                  </a:lnTo>
                  <a:lnTo>
                    <a:pt x="1030" y="535"/>
                  </a:lnTo>
                  <a:lnTo>
                    <a:pt x="1035" y="534"/>
                  </a:lnTo>
                  <a:lnTo>
                    <a:pt x="1035" y="534"/>
                  </a:lnTo>
                  <a:lnTo>
                    <a:pt x="1039" y="535"/>
                  </a:lnTo>
                  <a:lnTo>
                    <a:pt x="1043" y="536"/>
                  </a:lnTo>
                  <a:lnTo>
                    <a:pt x="1046" y="537"/>
                  </a:lnTo>
                  <a:lnTo>
                    <a:pt x="1050" y="540"/>
                  </a:lnTo>
                  <a:lnTo>
                    <a:pt x="1050" y="540"/>
                  </a:lnTo>
                  <a:lnTo>
                    <a:pt x="1061" y="547"/>
                  </a:lnTo>
                  <a:lnTo>
                    <a:pt x="1074" y="554"/>
                  </a:lnTo>
                  <a:lnTo>
                    <a:pt x="1081" y="556"/>
                  </a:lnTo>
                  <a:lnTo>
                    <a:pt x="1089" y="558"/>
                  </a:lnTo>
                  <a:lnTo>
                    <a:pt x="1096" y="559"/>
                  </a:lnTo>
                  <a:lnTo>
                    <a:pt x="1103" y="560"/>
                  </a:lnTo>
                  <a:lnTo>
                    <a:pt x="1103" y="560"/>
                  </a:lnTo>
                  <a:lnTo>
                    <a:pt x="1110" y="559"/>
                  </a:lnTo>
                  <a:lnTo>
                    <a:pt x="1117" y="558"/>
                  </a:lnTo>
                  <a:lnTo>
                    <a:pt x="1117" y="558"/>
                  </a:lnTo>
                  <a:lnTo>
                    <a:pt x="1123" y="555"/>
                  </a:lnTo>
                  <a:lnTo>
                    <a:pt x="1128" y="551"/>
                  </a:lnTo>
                  <a:lnTo>
                    <a:pt x="1136" y="542"/>
                  </a:lnTo>
                  <a:lnTo>
                    <a:pt x="1136" y="542"/>
                  </a:lnTo>
                  <a:lnTo>
                    <a:pt x="1143" y="535"/>
                  </a:lnTo>
                  <a:lnTo>
                    <a:pt x="1143" y="535"/>
                  </a:lnTo>
                  <a:lnTo>
                    <a:pt x="1150" y="529"/>
                  </a:lnTo>
                  <a:lnTo>
                    <a:pt x="1154" y="523"/>
                  </a:lnTo>
                  <a:lnTo>
                    <a:pt x="1157" y="517"/>
                  </a:lnTo>
                  <a:lnTo>
                    <a:pt x="1159" y="511"/>
                  </a:lnTo>
                  <a:lnTo>
                    <a:pt x="1160" y="505"/>
                  </a:lnTo>
                  <a:lnTo>
                    <a:pt x="1160" y="498"/>
                  </a:lnTo>
                  <a:lnTo>
                    <a:pt x="1160" y="492"/>
                  </a:lnTo>
                  <a:lnTo>
                    <a:pt x="1158" y="486"/>
                  </a:lnTo>
                  <a:lnTo>
                    <a:pt x="1154" y="474"/>
                  </a:lnTo>
                  <a:lnTo>
                    <a:pt x="1147" y="462"/>
                  </a:lnTo>
                  <a:lnTo>
                    <a:pt x="1141" y="451"/>
                  </a:lnTo>
                  <a:lnTo>
                    <a:pt x="1134" y="441"/>
                  </a:lnTo>
                  <a:lnTo>
                    <a:pt x="1130" y="434"/>
                  </a:lnTo>
                  <a:lnTo>
                    <a:pt x="1130" y="434"/>
                  </a:lnTo>
                  <a:lnTo>
                    <a:pt x="1122" y="422"/>
                  </a:lnTo>
                  <a:lnTo>
                    <a:pt x="1111" y="411"/>
                  </a:lnTo>
                  <a:lnTo>
                    <a:pt x="1091" y="389"/>
                  </a:lnTo>
                  <a:lnTo>
                    <a:pt x="1091" y="389"/>
                  </a:lnTo>
                  <a:lnTo>
                    <a:pt x="1076" y="373"/>
                  </a:lnTo>
                  <a:lnTo>
                    <a:pt x="1063" y="357"/>
                  </a:lnTo>
                  <a:lnTo>
                    <a:pt x="1063" y="357"/>
                  </a:lnTo>
                  <a:lnTo>
                    <a:pt x="1046" y="338"/>
                  </a:lnTo>
                  <a:lnTo>
                    <a:pt x="1030" y="321"/>
                  </a:lnTo>
                  <a:lnTo>
                    <a:pt x="996" y="286"/>
                  </a:lnTo>
                  <a:lnTo>
                    <a:pt x="996" y="286"/>
                  </a:lnTo>
                  <a:lnTo>
                    <a:pt x="981" y="271"/>
                  </a:lnTo>
                  <a:lnTo>
                    <a:pt x="981" y="271"/>
                  </a:lnTo>
                  <a:lnTo>
                    <a:pt x="941" y="230"/>
                  </a:lnTo>
                  <a:lnTo>
                    <a:pt x="902" y="190"/>
                  </a:lnTo>
                  <a:lnTo>
                    <a:pt x="902" y="190"/>
                  </a:lnTo>
                  <a:lnTo>
                    <a:pt x="862" y="148"/>
                  </a:lnTo>
                  <a:lnTo>
                    <a:pt x="822" y="108"/>
                  </a:lnTo>
                  <a:lnTo>
                    <a:pt x="816" y="102"/>
                  </a:lnTo>
                  <a:lnTo>
                    <a:pt x="816" y="102"/>
                  </a:lnTo>
                  <a:lnTo>
                    <a:pt x="799" y="85"/>
                  </a:lnTo>
                  <a:lnTo>
                    <a:pt x="789" y="76"/>
                  </a:lnTo>
                  <a:lnTo>
                    <a:pt x="780" y="69"/>
                  </a:lnTo>
                  <a:lnTo>
                    <a:pt x="769" y="62"/>
                  </a:lnTo>
                  <a:lnTo>
                    <a:pt x="758" y="55"/>
                  </a:lnTo>
                  <a:lnTo>
                    <a:pt x="747" y="50"/>
                  </a:lnTo>
                  <a:lnTo>
                    <a:pt x="734" y="47"/>
                  </a:lnTo>
                  <a:lnTo>
                    <a:pt x="734" y="47"/>
                  </a:lnTo>
                  <a:lnTo>
                    <a:pt x="724" y="46"/>
                  </a:lnTo>
                  <a:lnTo>
                    <a:pt x="724" y="46"/>
                  </a:lnTo>
                  <a:lnTo>
                    <a:pt x="714" y="47"/>
                  </a:lnTo>
                  <a:lnTo>
                    <a:pt x="704" y="49"/>
                  </a:lnTo>
                  <a:lnTo>
                    <a:pt x="696" y="52"/>
                  </a:lnTo>
                  <a:lnTo>
                    <a:pt x="688" y="57"/>
                  </a:lnTo>
                  <a:lnTo>
                    <a:pt x="680" y="63"/>
                  </a:lnTo>
                  <a:lnTo>
                    <a:pt x="673" y="70"/>
                  </a:lnTo>
                  <a:lnTo>
                    <a:pt x="667" y="77"/>
                  </a:lnTo>
                  <a:lnTo>
                    <a:pt x="663" y="85"/>
                  </a:lnTo>
                  <a:lnTo>
                    <a:pt x="663" y="85"/>
                  </a:lnTo>
                  <a:lnTo>
                    <a:pt x="660" y="94"/>
                  </a:lnTo>
                  <a:lnTo>
                    <a:pt x="658" y="102"/>
                  </a:lnTo>
                  <a:lnTo>
                    <a:pt x="658" y="111"/>
                  </a:lnTo>
                  <a:lnTo>
                    <a:pt x="659" y="119"/>
                  </a:lnTo>
                  <a:lnTo>
                    <a:pt x="661" y="128"/>
                  </a:lnTo>
                  <a:lnTo>
                    <a:pt x="664" y="135"/>
                  </a:lnTo>
                  <a:lnTo>
                    <a:pt x="668" y="143"/>
                  </a:lnTo>
                  <a:lnTo>
                    <a:pt x="673" y="150"/>
                  </a:lnTo>
                  <a:lnTo>
                    <a:pt x="673" y="150"/>
                  </a:lnTo>
                  <a:lnTo>
                    <a:pt x="677" y="154"/>
                  </a:lnTo>
                  <a:lnTo>
                    <a:pt x="679" y="159"/>
                  </a:lnTo>
                  <a:lnTo>
                    <a:pt x="680" y="164"/>
                  </a:lnTo>
                  <a:lnTo>
                    <a:pt x="680" y="167"/>
                  </a:lnTo>
                  <a:lnTo>
                    <a:pt x="679" y="174"/>
                  </a:lnTo>
                  <a:lnTo>
                    <a:pt x="675" y="178"/>
                  </a:lnTo>
                  <a:lnTo>
                    <a:pt x="675" y="179"/>
                  </a:lnTo>
                  <a:lnTo>
                    <a:pt x="675" y="181"/>
                  </a:lnTo>
                  <a:lnTo>
                    <a:pt x="675" y="181"/>
                  </a:lnTo>
                  <a:lnTo>
                    <a:pt x="674" y="184"/>
                  </a:lnTo>
                  <a:lnTo>
                    <a:pt x="673" y="189"/>
                  </a:lnTo>
                  <a:lnTo>
                    <a:pt x="671" y="192"/>
                  </a:lnTo>
                  <a:lnTo>
                    <a:pt x="668" y="195"/>
                  </a:lnTo>
                  <a:lnTo>
                    <a:pt x="668" y="195"/>
                  </a:lnTo>
                  <a:lnTo>
                    <a:pt x="587" y="277"/>
                  </a:lnTo>
                  <a:lnTo>
                    <a:pt x="506" y="361"/>
                  </a:lnTo>
                  <a:lnTo>
                    <a:pt x="506" y="361"/>
                  </a:lnTo>
                  <a:lnTo>
                    <a:pt x="425" y="444"/>
                  </a:lnTo>
                  <a:lnTo>
                    <a:pt x="343" y="526"/>
                  </a:lnTo>
                  <a:lnTo>
                    <a:pt x="343" y="526"/>
                  </a:lnTo>
                  <a:lnTo>
                    <a:pt x="340" y="529"/>
                  </a:lnTo>
                  <a:lnTo>
                    <a:pt x="337" y="531"/>
                  </a:lnTo>
                  <a:lnTo>
                    <a:pt x="332" y="533"/>
                  </a:lnTo>
                  <a:lnTo>
                    <a:pt x="328" y="534"/>
                  </a:lnTo>
                  <a:lnTo>
                    <a:pt x="328" y="534"/>
                  </a:lnTo>
                  <a:lnTo>
                    <a:pt x="324" y="533"/>
                  </a:lnTo>
                  <a:lnTo>
                    <a:pt x="321" y="533"/>
                  </a:lnTo>
                  <a:lnTo>
                    <a:pt x="319" y="535"/>
                  </a:lnTo>
                  <a:lnTo>
                    <a:pt x="319" y="535"/>
                  </a:lnTo>
                  <a:lnTo>
                    <a:pt x="315" y="538"/>
                  </a:lnTo>
                  <a:lnTo>
                    <a:pt x="311" y="540"/>
                  </a:lnTo>
                  <a:lnTo>
                    <a:pt x="306" y="542"/>
                  </a:lnTo>
                  <a:lnTo>
                    <a:pt x="301" y="542"/>
                  </a:lnTo>
                  <a:lnTo>
                    <a:pt x="301" y="542"/>
                  </a:lnTo>
                  <a:lnTo>
                    <a:pt x="296" y="542"/>
                  </a:lnTo>
                  <a:lnTo>
                    <a:pt x="292" y="540"/>
                  </a:lnTo>
                  <a:lnTo>
                    <a:pt x="292" y="540"/>
                  </a:lnTo>
                  <a:lnTo>
                    <a:pt x="282" y="536"/>
                  </a:lnTo>
                  <a:lnTo>
                    <a:pt x="273" y="529"/>
                  </a:lnTo>
                  <a:lnTo>
                    <a:pt x="253" y="515"/>
                  </a:lnTo>
                  <a:lnTo>
                    <a:pt x="253" y="515"/>
                  </a:lnTo>
                  <a:lnTo>
                    <a:pt x="235" y="502"/>
                  </a:lnTo>
                  <a:lnTo>
                    <a:pt x="225" y="495"/>
                  </a:lnTo>
                  <a:lnTo>
                    <a:pt x="215" y="490"/>
                  </a:lnTo>
                  <a:lnTo>
                    <a:pt x="215" y="490"/>
                  </a:lnTo>
                  <a:lnTo>
                    <a:pt x="199" y="484"/>
                  </a:lnTo>
                  <a:lnTo>
                    <a:pt x="199" y="484"/>
                  </a:lnTo>
                  <a:lnTo>
                    <a:pt x="185" y="478"/>
                  </a:lnTo>
                  <a:lnTo>
                    <a:pt x="178" y="474"/>
                  </a:lnTo>
                  <a:lnTo>
                    <a:pt x="170" y="470"/>
                  </a:lnTo>
                  <a:lnTo>
                    <a:pt x="170" y="470"/>
                  </a:lnTo>
                  <a:lnTo>
                    <a:pt x="161" y="462"/>
                  </a:lnTo>
                  <a:lnTo>
                    <a:pt x="161" y="462"/>
                  </a:lnTo>
                  <a:lnTo>
                    <a:pt x="148" y="451"/>
                  </a:lnTo>
                  <a:lnTo>
                    <a:pt x="139" y="446"/>
                  </a:lnTo>
                  <a:lnTo>
                    <a:pt x="132" y="442"/>
                  </a:lnTo>
                  <a:lnTo>
                    <a:pt x="132" y="442"/>
                  </a:lnTo>
                  <a:lnTo>
                    <a:pt x="116" y="434"/>
                  </a:lnTo>
                  <a:lnTo>
                    <a:pt x="116" y="434"/>
                  </a:lnTo>
                  <a:lnTo>
                    <a:pt x="104" y="429"/>
                  </a:lnTo>
                  <a:lnTo>
                    <a:pt x="92" y="424"/>
                  </a:lnTo>
                  <a:lnTo>
                    <a:pt x="92" y="424"/>
                  </a:lnTo>
                  <a:lnTo>
                    <a:pt x="86" y="424"/>
                  </a:lnTo>
                  <a:lnTo>
                    <a:pt x="86" y="424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4" name="chenying0907 738">
              <a:extLst>
                <a:ext uri="{FF2B5EF4-FFF2-40B4-BE49-F238E27FC236}">
                  <a16:creationId xmlns="" xmlns:a16="http://schemas.microsoft.com/office/drawing/2014/main" id="{1C0A73F1-AA96-4E09-822C-1BB57C08ABB1}"/>
                </a:ext>
              </a:extLst>
            </p:cNvPr>
            <p:cNvSpPr/>
            <p:nvPr/>
          </p:nvSpPr>
          <p:spPr bwMode="auto">
            <a:xfrm>
              <a:off x="5268913" y="4529138"/>
              <a:ext cx="252413" cy="261938"/>
            </a:xfrm>
            <a:custGeom>
              <a:avLst/>
              <a:gdLst/>
              <a:ahLst/>
              <a:cxnLst>
                <a:cxn ang="0">
                  <a:pos x="74" y="493"/>
                </a:cxn>
                <a:cxn ang="0">
                  <a:pos x="47" y="485"/>
                </a:cxn>
                <a:cxn ang="0">
                  <a:pos x="23" y="469"/>
                </a:cxn>
                <a:cxn ang="0">
                  <a:pos x="11" y="456"/>
                </a:cxn>
                <a:cxn ang="0">
                  <a:pos x="8" y="448"/>
                </a:cxn>
                <a:cxn ang="0">
                  <a:pos x="2" y="430"/>
                </a:cxn>
                <a:cxn ang="0">
                  <a:pos x="0" y="399"/>
                </a:cxn>
                <a:cxn ang="0">
                  <a:pos x="9" y="366"/>
                </a:cxn>
                <a:cxn ang="0">
                  <a:pos x="27" y="331"/>
                </a:cxn>
                <a:cxn ang="0">
                  <a:pos x="56" y="292"/>
                </a:cxn>
                <a:cxn ang="0">
                  <a:pos x="79" y="267"/>
                </a:cxn>
                <a:cxn ang="0">
                  <a:pos x="105" y="233"/>
                </a:cxn>
                <a:cxn ang="0">
                  <a:pos x="125" y="208"/>
                </a:cxn>
                <a:cxn ang="0">
                  <a:pos x="164" y="167"/>
                </a:cxn>
                <a:cxn ang="0">
                  <a:pos x="325" y="7"/>
                </a:cxn>
                <a:cxn ang="0">
                  <a:pos x="333" y="2"/>
                </a:cxn>
                <a:cxn ang="0">
                  <a:pos x="341" y="0"/>
                </a:cxn>
                <a:cxn ang="0">
                  <a:pos x="358" y="9"/>
                </a:cxn>
                <a:cxn ang="0">
                  <a:pos x="364" y="21"/>
                </a:cxn>
                <a:cxn ang="0">
                  <a:pos x="362" y="32"/>
                </a:cxn>
                <a:cxn ang="0">
                  <a:pos x="357" y="39"/>
                </a:cxn>
                <a:cxn ang="0">
                  <a:pos x="293" y="101"/>
                </a:cxn>
                <a:cxn ang="0">
                  <a:pos x="193" y="199"/>
                </a:cxn>
                <a:cxn ang="0">
                  <a:pos x="140" y="263"/>
                </a:cxn>
                <a:cxn ang="0">
                  <a:pos x="113" y="300"/>
                </a:cxn>
                <a:cxn ang="0">
                  <a:pos x="76" y="339"/>
                </a:cxn>
                <a:cxn ang="0">
                  <a:pos x="57" y="367"/>
                </a:cxn>
                <a:cxn ang="0">
                  <a:pos x="45" y="405"/>
                </a:cxn>
                <a:cxn ang="0">
                  <a:pos x="47" y="426"/>
                </a:cxn>
                <a:cxn ang="0">
                  <a:pos x="50" y="429"/>
                </a:cxn>
                <a:cxn ang="0">
                  <a:pos x="55" y="436"/>
                </a:cxn>
                <a:cxn ang="0">
                  <a:pos x="71" y="445"/>
                </a:cxn>
                <a:cxn ang="0">
                  <a:pos x="89" y="448"/>
                </a:cxn>
                <a:cxn ang="0">
                  <a:pos x="116" y="442"/>
                </a:cxn>
                <a:cxn ang="0">
                  <a:pos x="144" y="426"/>
                </a:cxn>
                <a:cxn ang="0">
                  <a:pos x="196" y="377"/>
                </a:cxn>
                <a:cxn ang="0">
                  <a:pos x="242" y="324"/>
                </a:cxn>
                <a:cxn ang="0">
                  <a:pos x="294" y="271"/>
                </a:cxn>
                <a:cxn ang="0">
                  <a:pos x="371" y="194"/>
                </a:cxn>
                <a:cxn ang="0">
                  <a:pos x="442" y="114"/>
                </a:cxn>
                <a:cxn ang="0">
                  <a:pos x="448" y="107"/>
                </a:cxn>
                <a:cxn ang="0">
                  <a:pos x="456" y="106"/>
                </a:cxn>
                <a:cxn ang="0">
                  <a:pos x="472" y="115"/>
                </a:cxn>
                <a:cxn ang="0">
                  <a:pos x="478" y="125"/>
                </a:cxn>
                <a:cxn ang="0">
                  <a:pos x="478" y="138"/>
                </a:cxn>
                <a:cxn ang="0">
                  <a:pos x="473" y="147"/>
                </a:cxn>
                <a:cxn ang="0">
                  <a:pos x="408" y="220"/>
                </a:cxn>
                <a:cxn ang="0">
                  <a:pos x="340" y="289"/>
                </a:cxn>
                <a:cxn ang="0">
                  <a:pos x="223" y="410"/>
                </a:cxn>
                <a:cxn ang="0">
                  <a:pos x="189" y="445"/>
                </a:cxn>
                <a:cxn ang="0">
                  <a:pos x="135" y="480"/>
                </a:cxn>
                <a:cxn ang="0">
                  <a:pos x="100" y="492"/>
                </a:cxn>
                <a:cxn ang="0">
                  <a:pos x="84" y="493"/>
                </a:cxn>
              </a:cxnLst>
              <a:rect l="0" t="0" r="r" b="b"/>
              <a:pathLst>
                <a:path w="479" h="493">
                  <a:moveTo>
                    <a:pt x="84" y="493"/>
                  </a:moveTo>
                  <a:lnTo>
                    <a:pt x="84" y="493"/>
                  </a:lnTo>
                  <a:lnTo>
                    <a:pt x="74" y="493"/>
                  </a:lnTo>
                  <a:lnTo>
                    <a:pt x="65" y="491"/>
                  </a:lnTo>
                  <a:lnTo>
                    <a:pt x="56" y="489"/>
                  </a:lnTo>
                  <a:lnTo>
                    <a:pt x="47" y="485"/>
                  </a:lnTo>
                  <a:lnTo>
                    <a:pt x="39" y="480"/>
                  </a:lnTo>
                  <a:lnTo>
                    <a:pt x="31" y="475"/>
                  </a:lnTo>
                  <a:lnTo>
                    <a:pt x="23" y="469"/>
                  </a:lnTo>
                  <a:lnTo>
                    <a:pt x="14" y="462"/>
                  </a:lnTo>
                  <a:lnTo>
                    <a:pt x="14" y="462"/>
                  </a:lnTo>
                  <a:lnTo>
                    <a:pt x="11" y="456"/>
                  </a:lnTo>
                  <a:lnTo>
                    <a:pt x="8" y="449"/>
                  </a:lnTo>
                  <a:lnTo>
                    <a:pt x="8" y="449"/>
                  </a:lnTo>
                  <a:lnTo>
                    <a:pt x="8" y="448"/>
                  </a:lnTo>
                  <a:lnTo>
                    <a:pt x="8" y="448"/>
                  </a:lnTo>
                  <a:lnTo>
                    <a:pt x="4" y="439"/>
                  </a:lnTo>
                  <a:lnTo>
                    <a:pt x="2" y="430"/>
                  </a:lnTo>
                  <a:lnTo>
                    <a:pt x="0" y="419"/>
                  </a:lnTo>
                  <a:lnTo>
                    <a:pt x="0" y="409"/>
                  </a:lnTo>
                  <a:lnTo>
                    <a:pt x="0" y="399"/>
                  </a:lnTo>
                  <a:lnTo>
                    <a:pt x="2" y="388"/>
                  </a:lnTo>
                  <a:lnTo>
                    <a:pt x="5" y="377"/>
                  </a:lnTo>
                  <a:lnTo>
                    <a:pt x="9" y="366"/>
                  </a:lnTo>
                  <a:lnTo>
                    <a:pt x="13" y="354"/>
                  </a:lnTo>
                  <a:lnTo>
                    <a:pt x="20" y="342"/>
                  </a:lnTo>
                  <a:lnTo>
                    <a:pt x="27" y="331"/>
                  </a:lnTo>
                  <a:lnTo>
                    <a:pt x="35" y="318"/>
                  </a:lnTo>
                  <a:lnTo>
                    <a:pt x="44" y="306"/>
                  </a:lnTo>
                  <a:lnTo>
                    <a:pt x="56" y="292"/>
                  </a:lnTo>
                  <a:lnTo>
                    <a:pt x="67" y="280"/>
                  </a:lnTo>
                  <a:lnTo>
                    <a:pt x="79" y="267"/>
                  </a:lnTo>
                  <a:lnTo>
                    <a:pt x="79" y="267"/>
                  </a:lnTo>
                  <a:lnTo>
                    <a:pt x="87" y="258"/>
                  </a:lnTo>
                  <a:lnTo>
                    <a:pt x="94" y="250"/>
                  </a:lnTo>
                  <a:lnTo>
                    <a:pt x="105" y="233"/>
                  </a:lnTo>
                  <a:lnTo>
                    <a:pt x="105" y="233"/>
                  </a:lnTo>
                  <a:lnTo>
                    <a:pt x="115" y="220"/>
                  </a:lnTo>
                  <a:lnTo>
                    <a:pt x="125" y="208"/>
                  </a:lnTo>
                  <a:lnTo>
                    <a:pt x="125" y="208"/>
                  </a:lnTo>
                  <a:lnTo>
                    <a:pt x="144" y="187"/>
                  </a:lnTo>
                  <a:lnTo>
                    <a:pt x="164" y="167"/>
                  </a:lnTo>
                  <a:lnTo>
                    <a:pt x="164" y="167"/>
                  </a:lnTo>
                  <a:lnTo>
                    <a:pt x="185" y="148"/>
                  </a:lnTo>
                  <a:lnTo>
                    <a:pt x="325" y="7"/>
                  </a:lnTo>
                  <a:lnTo>
                    <a:pt x="325" y="7"/>
                  </a:lnTo>
                  <a:lnTo>
                    <a:pt x="328" y="4"/>
                  </a:lnTo>
                  <a:lnTo>
                    <a:pt x="333" y="2"/>
                  </a:lnTo>
                  <a:lnTo>
                    <a:pt x="337" y="1"/>
                  </a:lnTo>
                  <a:lnTo>
                    <a:pt x="341" y="0"/>
                  </a:lnTo>
                  <a:lnTo>
                    <a:pt x="341" y="0"/>
                  </a:lnTo>
                  <a:lnTo>
                    <a:pt x="347" y="1"/>
                  </a:lnTo>
                  <a:lnTo>
                    <a:pt x="353" y="4"/>
                  </a:lnTo>
                  <a:lnTo>
                    <a:pt x="358" y="9"/>
                  </a:lnTo>
                  <a:lnTo>
                    <a:pt x="362" y="15"/>
                  </a:lnTo>
                  <a:lnTo>
                    <a:pt x="362" y="15"/>
                  </a:lnTo>
                  <a:lnTo>
                    <a:pt x="364" y="21"/>
                  </a:lnTo>
                  <a:lnTo>
                    <a:pt x="365" y="26"/>
                  </a:lnTo>
                  <a:lnTo>
                    <a:pt x="364" y="29"/>
                  </a:lnTo>
                  <a:lnTo>
                    <a:pt x="362" y="32"/>
                  </a:lnTo>
                  <a:lnTo>
                    <a:pt x="360" y="36"/>
                  </a:lnTo>
                  <a:lnTo>
                    <a:pt x="357" y="39"/>
                  </a:lnTo>
                  <a:lnTo>
                    <a:pt x="357" y="39"/>
                  </a:lnTo>
                  <a:lnTo>
                    <a:pt x="325" y="70"/>
                  </a:lnTo>
                  <a:lnTo>
                    <a:pt x="293" y="101"/>
                  </a:lnTo>
                  <a:lnTo>
                    <a:pt x="293" y="101"/>
                  </a:lnTo>
                  <a:lnTo>
                    <a:pt x="252" y="139"/>
                  </a:lnTo>
                  <a:lnTo>
                    <a:pt x="212" y="179"/>
                  </a:lnTo>
                  <a:lnTo>
                    <a:pt x="193" y="199"/>
                  </a:lnTo>
                  <a:lnTo>
                    <a:pt x="174" y="220"/>
                  </a:lnTo>
                  <a:lnTo>
                    <a:pt x="157" y="242"/>
                  </a:lnTo>
                  <a:lnTo>
                    <a:pt x="140" y="263"/>
                  </a:lnTo>
                  <a:lnTo>
                    <a:pt x="140" y="263"/>
                  </a:lnTo>
                  <a:lnTo>
                    <a:pt x="127" y="281"/>
                  </a:lnTo>
                  <a:lnTo>
                    <a:pt x="113" y="300"/>
                  </a:lnTo>
                  <a:lnTo>
                    <a:pt x="95" y="319"/>
                  </a:lnTo>
                  <a:lnTo>
                    <a:pt x="76" y="339"/>
                  </a:lnTo>
                  <a:lnTo>
                    <a:pt x="76" y="339"/>
                  </a:lnTo>
                  <a:lnTo>
                    <a:pt x="70" y="346"/>
                  </a:lnTo>
                  <a:lnTo>
                    <a:pt x="63" y="355"/>
                  </a:lnTo>
                  <a:lnTo>
                    <a:pt x="57" y="367"/>
                  </a:lnTo>
                  <a:lnTo>
                    <a:pt x="52" y="379"/>
                  </a:lnTo>
                  <a:lnTo>
                    <a:pt x="47" y="391"/>
                  </a:lnTo>
                  <a:lnTo>
                    <a:pt x="45" y="405"/>
                  </a:lnTo>
                  <a:lnTo>
                    <a:pt x="45" y="416"/>
                  </a:lnTo>
                  <a:lnTo>
                    <a:pt x="46" y="421"/>
                  </a:lnTo>
                  <a:lnTo>
                    <a:pt x="47" y="426"/>
                  </a:lnTo>
                  <a:lnTo>
                    <a:pt x="47" y="427"/>
                  </a:lnTo>
                  <a:lnTo>
                    <a:pt x="50" y="429"/>
                  </a:lnTo>
                  <a:lnTo>
                    <a:pt x="50" y="429"/>
                  </a:lnTo>
                  <a:lnTo>
                    <a:pt x="54" y="435"/>
                  </a:lnTo>
                  <a:lnTo>
                    <a:pt x="54" y="436"/>
                  </a:lnTo>
                  <a:lnTo>
                    <a:pt x="55" y="436"/>
                  </a:lnTo>
                  <a:lnTo>
                    <a:pt x="55" y="436"/>
                  </a:lnTo>
                  <a:lnTo>
                    <a:pt x="63" y="441"/>
                  </a:lnTo>
                  <a:lnTo>
                    <a:pt x="71" y="445"/>
                  </a:lnTo>
                  <a:lnTo>
                    <a:pt x="79" y="447"/>
                  </a:lnTo>
                  <a:lnTo>
                    <a:pt x="89" y="448"/>
                  </a:lnTo>
                  <a:lnTo>
                    <a:pt x="89" y="448"/>
                  </a:lnTo>
                  <a:lnTo>
                    <a:pt x="98" y="447"/>
                  </a:lnTo>
                  <a:lnTo>
                    <a:pt x="106" y="445"/>
                  </a:lnTo>
                  <a:lnTo>
                    <a:pt x="116" y="442"/>
                  </a:lnTo>
                  <a:lnTo>
                    <a:pt x="125" y="437"/>
                  </a:lnTo>
                  <a:lnTo>
                    <a:pt x="134" y="432"/>
                  </a:lnTo>
                  <a:lnTo>
                    <a:pt x="144" y="426"/>
                  </a:lnTo>
                  <a:lnTo>
                    <a:pt x="162" y="411"/>
                  </a:lnTo>
                  <a:lnTo>
                    <a:pt x="180" y="395"/>
                  </a:lnTo>
                  <a:lnTo>
                    <a:pt x="196" y="377"/>
                  </a:lnTo>
                  <a:lnTo>
                    <a:pt x="227" y="341"/>
                  </a:lnTo>
                  <a:lnTo>
                    <a:pt x="227" y="341"/>
                  </a:lnTo>
                  <a:lnTo>
                    <a:pt x="242" y="324"/>
                  </a:lnTo>
                  <a:lnTo>
                    <a:pt x="253" y="311"/>
                  </a:lnTo>
                  <a:lnTo>
                    <a:pt x="253" y="311"/>
                  </a:lnTo>
                  <a:lnTo>
                    <a:pt x="294" y="271"/>
                  </a:lnTo>
                  <a:lnTo>
                    <a:pt x="294" y="271"/>
                  </a:lnTo>
                  <a:lnTo>
                    <a:pt x="333" y="233"/>
                  </a:lnTo>
                  <a:lnTo>
                    <a:pt x="371" y="194"/>
                  </a:lnTo>
                  <a:lnTo>
                    <a:pt x="407" y="155"/>
                  </a:lnTo>
                  <a:lnTo>
                    <a:pt x="424" y="134"/>
                  </a:lnTo>
                  <a:lnTo>
                    <a:pt x="442" y="114"/>
                  </a:lnTo>
                  <a:lnTo>
                    <a:pt x="442" y="114"/>
                  </a:lnTo>
                  <a:lnTo>
                    <a:pt x="445" y="111"/>
                  </a:lnTo>
                  <a:lnTo>
                    <a:pt x="448" y="107"/>
                  </a:lnTo>
                  <a:lnTo>
                    <a:pt x="452" y="106"/>
                  </a:lnTo>
                  <a:lnTo>
                    <a:pt x="456" y="106"/>
                  </a:lnTo>
                  <a:lnTo>
                    <a:pt x="456" y="106"/>
                  </a:lnTo>
                  <a:lnTo>
                    <a:pt x="462" y="107"/>
                  </a:lnTo>
                  <a:lnTo>
                    <a:pt x="468" y="111"/>
                  </a:lnTo>
                  <a:lnTo>
                    <a:pt x="472" y="115"/>
                  </a:lnTo>
                  <a:lnTo>
                    <a:pt x="476" y="121"/>
                  </a:lnTo>
                  <a:lnTo>
                    <a:pt x="476" y="121"/>
                  </a:lnTo>
                  <a:lnTo>
                    <a:pt x="478" y="125"/>
                  </a:lnTo>
                  <a:lnTo>
                    <a:pt x="479" y="131"/>
                  </a:lnTo>
                  <a:lnTo>
                    <a:pt x="478" y="135"/>
                  </a:lnTo>
                  <a:lnTo>
                    <a:pt x="478" y="138"/>
                  </a:lnTo>
                  <a:lnTo>
                    <a:pt x="476" y="143"/>
                  </a:lnTo>
                  <a:lnTo>
                    <a:pt x="473" y="147"/>
                  </a:lnTo>
                  <a:lnTo>
                    <a:pt x="473" y="147"/>
                  </a:lnTo>
                  <a:lnTo>
                    <a:pt x="458" y="165"/>
                  </a:lnTo>
                  <a:lnTo>
                    <a:pt x="442" y="184"/>
                  </a:lnTo>
                  <a:lnTo>
                    <a:pt x="408" y="220"/>
                  </a:lnTo>
                  <a:lnTo>
                    <a:pt x="374" y="255"/>
                  </a:lnTo>
                  <a:lnTo>
                    <a:pt x="340" y="289"/>
                  </a:lnTo>
                  <a:lnTo>
                    <a:pt x="340" y="289"/>
                  </a:lnTo>
                  <a:lnTo>
                    <a:pt x="280" y="348"/>
                  </a:lnTo>
                  <a:lnTo>
                    <a:pt x="251" y="379"/>
                  </a:lnTo>
                  <a:lnTo>
                    <a:pt x="223" y="410"/>
                  </a:lnTo>
                  <a:lnTo>
                    <a:pt x="223" y="410"/>
                  </a:lnTo>
                  <a:lnTo>
                    <a:pt x="207" y="429"/>
                  </a:lnTo>
                  <a:lnTo>
                    <a:pt x="189" y="445"/>
                  </a:lnTo>
                  <a:lnTo>
                    <a:pt x="171" y="460"/>
                  </a:lnTo>
                  <a:lnTo>
                    <a:pt x="153" y="471"/>
                  </a:lnTo>
                  <a:lnTo>
                    <a:pt x="135" y="480"/>
                  </a:lnTo>
                  <a:lnTo>
                    <a:pt x="118" y="488"/>
                  </a:lnTo>
                  <a:lnTo>
                    <a:pt x="109" y="490"/>
                  </a:lnTo>
                  <a:lnTo>
                    <a:pt x="100" y="492"/>
                  </a:lnTo>
                  <a:lnTo>
                    <a:pt x="92" y="493"/>
                  </a:lnTo>
                  <a:lnTo>
                    <a:pt x="84" y="493"/>
                  </a:lnTo>
                  <a:lnTo>
                    <a:pt x="84" y="493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27" name="chenying0907 70">
            <a:extLst>
              <a:ext uri="{FF2B5EF4-FFF2-40B4-BE49-F238E27FC236}">
                <a16:creationId xmlns="" xmlns:a16="http://schemas.microsoft.com/office/drawing/2014/main" id="{8F446E32-4BF9-42A7-8474-5A3ADDD14736}"/>
              </a:ext>
            </a:extLst>
          </p:cNvPr>
          <p:cNvGrpSpPr/>
          <p:nvPr/>
        </p:nvGrpSpPr>
        <p:grpSpPr>
          <a:xfrm>
            <a:off x="4040043" y="2124062"/>
            <a:ext cx="418541" cy="427838"/>
            <a:chOff x="5268913" y="4124325"/>
            <a:chExt cx="652463" cy="666751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8" name="chenying0907 719">
              <a:extLst>
                <a:ext uri="{FF2B5EF4-FFF2-40B4-BE49-F238E27FC236}">
                  <a16:creationId xmlns="" xmlns:a16="http://schemas.microsoft.com/office/drawing/2014/main" id="{2F3D41C7-366B-452C-9022-092790849B59}"/>
                </a:ext>
              </a:extLst>
            </p:cNvPr>
            <p:cNvSpPr/>
            <p:nvPr/>
          </p:nvSpPr>
          <p:spPr bwMode="auto">
            <a:xfrm>
              <a:off x="5356226" y="4351338"/>
              <a:ext cx="9525" cy="57150"/>
            </a:xfrm>
            <a:custGeom>
              <a:avLst/>
              <a:gdLst/>
              <a:ahLst/>
              <a:cxnLst>
                <a:cxn ang="0">
                  <a:pos x="9" y="3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3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4" y="15"/>
                </a:cxn>
                <a:cxn ang="0">
                  <a:pos x="7" y="25"/>
                </a:cxn>
                <a:cxn ang="0">
                  <a:pos x="9" y="35"/>
                </a:cxn>
                <a:cxn ang="0">
                  <a:pos x="11" y="46"/>
                </a:cxn>
                <a:cxn ang="0">
                  <a:pos x="11" y="46"/>
                </a:cxn>
                <a:cxn ang="0">
                  <a:pos x="11" y="53"/>
                </a:cxn>
                <a:cxn ang="0">
                  <a:pos x="9" y="60"/>
                </a:cxn>
                <a:cxn ang="0">
                  <a:pos x="6" y="75"/>
                </a:cxn>
                <a:cxn ang="0">
                  <a:pos x="2" y="89"/>
                </a:cxn>
                <a:cxn ang="0">
                  <a:pos x="1" y="96"/>
                </a:cxn>
                <a:cxn ang="0">
                  <a:pos x="0" y="104"/>
                </a:cxn>
                <a:cxn ang="0">
                  <a:pos x="0" y="104"/>
                </a:cxn>
                <a:cxn ang="0">
                  <a:pos x="0" y="106"/>
                </a:cxn>
                <a:cxn ang="0">
                  <a:pos x="1" y="108"/>
                </a:cxn>
                <a:cxn ang="0">
                  <a:pos x="3" y="108"/>
                </a:cxn>
                <a:cxn ang="0">
                  <a:pos x="5" y="109"/>
                </a:cxn>
                <a:cxn ang="0">
                  <a:pos x="6" y="108"/>
                </a:cxn>
                <a:cxn ang="0">
                  <a:pos x="8" y="108"/>
                </a:cxn>
                <a:cxn ang="0">
                  <a:pos x="9" y="106"/>
                </a:cxn>
                <a:cxn ang="0">
                  <a:pos x="9" y="104"/>
                </a:cxn>
                <a:cxn ang="0">
                  <a:pos x="9" y="104"/>
                </a:cxn>
                <a:cxn ang="0">
                  <a:pos x="12" y="89"/>
                </a:cxn>
                <a:cxn ang="0">
                  <a:pos x="15" y="75"/>
                </a:cxn>
                <a:cxn ang="0">
                  <a:pos x="18" y="60"/>
                </a:cxn>
                <a:cxn ang="0">
                  <a:pos x="20" y="46"/>
                </a:cxn>
                <a:cxn ang="0">
                  <a:pos x="20" y="46"/>
                </a:cxn>
                <a:cxn ang="0">
                  <a:pos x="20" y="41"/>
                </a:cxn>
                <a:cxn ang="0">
                  <a:pos x="20" y="35"/>
                </a:cxn>
                <a:cxn ang="0">
                  <a:pos x="18" y="24"/>
                </a:cxn>
                <a:cxn ang="0">
                  <a:pos x="14" y="13"/>
                </a:cxn>
                <a:cxn ang="0">
                  <a:pos x="9" y="3"/>
                </a:cxn>
                <a:cxn ang="0">
                  <a:pos x="9" y="3"/>
                </a:cxn>
              </a:cxnLst>
              <a:rect l="0" t="0" r="r" b="b"/>
              <a:pathLst>
                <a:path w="20" h="109">
                  <a:moveTo>
                    <a:pt x="9" y="3"/>
                  </a:moveTo>
                  <a:lnTo>
                    <a:pt x="9" y="3"/>
                  </a:lnTo>
                  <a:lnTo>
                    <a:pt x="8" y="1"/>
                  </a:lnTo>
                  <a:lnTo>
                    <a:pt x="7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4" y="15"/>
                  </a:lnTo>
                  <a:lnTo>
                    <a:pt x="7" y="25"/>
                  </a:lnTo>
                  <a:lnTo>
                    <a:pt x="9" y="35"/>
                  </a:lnTo>
                  <a:lnTo>
                    <a:pt x="11" y="46"/>
                  </a:lnTo>
                  <a:lnTo>
                    <a:pt x="11" y="46"/>
                  </a:lnTo>
                  <a:lnTo>
                    <a:pt x="11" y="53"/>
                  </a:lnTo>
                  <a:lnTo>
                    <a:pt x="9" y="60"/>
                  </a:lnTo>
                  <a:lnTo>
                    <a:pt x="6" y="75"/>
                  </a:lnTo>
                  <a:lnTo>
                    <a:pt x="2" y="89"/>
                  </a:lnTo>
                  <a:lnTo>
                    <a:pt x="1" y="96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0" y="106"/>
                  </a:lnTo>
                  <a:lnTo>
                    <a:pt x="1" y="108"/>
                  </a:lnTo>
                  <a:lnTo>
                    <a:pt x="3" y="108"/>
                  </a:lnTo>
                  <a:lnTo>
                    <a:pt x="5" y="109"/>
                  </a:lnTo>
                  <a:lnTo>
                    <a:pt x="6" y="108"/>
                  </a:lnTo>
                  <a:lnTo>
                    <a:pt x="8" y="108"/>
                  </a:lnTo>
                  <a:lnTo>
                    <a:pt x="9" y="106"/>
                  </a:lnTo>
                  <a:lnTo>
                    <a:pt x="9" y="104"/>
                  </a:lnTo>
                  <a:lnTo>
                    <a:pt x="9" y="104"/>
                  </a:lnTo>
                  <a:lnTo>
                    <a:pt x="12" y="89"/>
                  </a:lnTo>
                  <a:lnTo>
                    <a:pt x="15" y="75"/>
                  </a:lnTo>
                  <a:lnTo>
                    <a:pt x="18" y="60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0" y="41"/>
                  </a:lnTo>
                  <a:lnTo>
                    <a:pt x="20" y="35"/>
                  </a:lnTo>
                  <a:lnTo>
                    <a:pt x="18" y="24"/>
                  </a:lnTo>
                  <a:lnTo>
                    <a:pt x="14" y="13"/>
                  </a:lnTo>
                  <a:lnTo>
                    <a:pt x="9" y="3"/>
                  </a:lnTo>
                  <a:lnTo>
                    <a:pt x="9" y="3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9" name="chenying0907 720">
              <a:extLst>
                <a:ext uri="{FF2B5EF4-FFF2-40B4-BE49-F238E27FC236}">
                  <a16:creationId xmlns="" xmlns:a16="http://schemas.microsoft.com/office/drawing/2014/main" id="{412D9B1A-D71B-48BA-8B87-8580688D6026}"/>
                </a:ext>
              </a:extLst>
            </p:cNvPr>
            <p:cNvSpPr/>
            <p:nvPr/>
          </p:nvSpPr>
          <p:spPr bwMode="auto">
            <a:xfrm>
              <a:off x="5392738" y="4365625"/>
              <a:ext cx="12700" cy="80963"/>
            </a:xfrm>
            <a:custGeom>
              <a:avLst/>
              <a:gdLst/>
              <a:ahLst/>
              <a:cxnLst>
                <a:cxn ang="0">
                  <a:pos x="25" y="4"/>
                </a:cxn>
                <a:cxn ang="0">
                  <a:pos x="25" y="4"/>
                </a:cxn>
                <a:cxn ang="0">
                  <a:pos x="25" y="2"/>
                </a:cxn>
                <a:cxn ang="0">
                  <a:pos x="24" y="1"/>
                </a:cxn>
                <a:cxn ang="0">
                  <a:pos x="22" y="0"/>
                </a:cxn>
                <a:cxn ang="0">
                  <a:pos x="21" y="0"/>
                </a:cxn>
                <a:cxn ang="0">
                  <a:pos x="19" y="0"/>
                </a:cxn>
                <a:cxn ang="0">
                  <a:pos x="17" y="1"/>
                </a:cxn>
                <a:cxn ang="0">
                  <a:pos x="16" y="2"/>
                </a:cxn>
                <a:cxn ang="0">
                  <a:pos x="16" y="4"/>
                </a:cxn>
                <a:cxn ang="0">
                  <a:pos x="16" y="4"/>
                </a:cxn>
                <a:cxn ang="0">
                  <a:pos x="14" y="24"/>
                </a:cxn>
                <a:cxn ang="0">
                  <a:pos x="11" y="43"/>
                </a:cxn>
                <a:cxn ang="0">
                  <a:pos x="4" y="80"/>
                </a:cxn>
                <a:cxn ang="0">
                  <a:pos x="4" y="80"/>
                </a:cxn>
                <a:cxn ang="0">
                  <a:pos x="1" y="96"/>
                </a:cxn>
                <a:cxn ang="0">
                  <a:pos x="0" y="114"/>
                </a:cxn>
                <a:cxn ang="0">
                  <a:pos x="1" y="147"/>
                </a:cxn>
                <a:cxn ang="0">
                  <a:pos x="1" y="147"/>
                </a:cxn>
                <a:cxn ang="0">
                  <a:pos x="1" y="149"/>
                </a:cxn>
                <a:cxn ang="0">
                  <a:pos x="2" y="150"/>
                </a:cxn>
                <a:cxn ang="0">
                  <a:pos x="5" y="151"/>
                </a:cxn>
                <a:cxn ang="0">
                  <a:pos x="7" y="151"/>
                </a:cxn>
                <a:cxn ang="0">
                  <a:pos x="8" y="151"/>
                </a:cxn>
                <a:cxn ang="0">
                  <a:pos x="10" y="150"/>
                </a:cxn>
                <a:cxn ang="0">
                  <a:pos x="11" y="149"/>
                </a:cxn>
                <a:cxn ang="0">
                  <a:pos x="11" y="147"/>
                </a:cxn>
                <a:cxn ang="0">
                  <a:pos x="11" y="147"/>
                </a:cxn>
                <a:cxn ang="0">
                  <a:pos x="11" y="126"/>
                </a:cxn>
                <a:cxn ang="0">
                  <a:pos x="11" y="107"/>
                </a:cxn>
                <a:cxn ang="0">
                  <a:pos x="13" y="86"/>
                </a:cxn>
                <a:cxn ang="0">
                  <a:pos x="16" y="65"/>
                </a:cxn>
                <a:cxn ang="0">
                  <a:pos x="16" y="65"/>
                </a:cxn>
                <a:cxn ang="0">
                  <a:pos x="22" y="35"/>
                </a:cxn>
                <a:cxn ang="0">
                  <a:pos x="24" y="20"/>
                </a:cxn>
                <a:cxn ang="0">
                  <a:pos x="25" y="4"/>
                </a:cxn>
                <a:cxn ang="0">
                  <a:pos x="25" y="4"/>
                </a:cxn>
              </a:cxnLst>
              <a:rect l="0" t="0" r="r" b="b"/>
              <a:pathLst>
                <a:path w="25" h="151">
                  <a:moveTo>
                    <a:pt x="25" y="4"/>
                  </a:moveTo>
                  <a:lnTo>
                    <a:pt x="25" y="4"/>
                  </a:lnTo>
                  <a:lnTo>
                    <a:pt x="25" y="2"/>
                  </a:lnTo>
                  <a:lnTo>
                    <a:pt x="24" y="1"/>
                  </a:lnTo>
                  <a:lnTo>
                    <a:pt x="22" y="0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7" y="1"/>
                  </a:lnTo>
                  <a:lnTo>
                    <a:pt x="16" y="2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4" y="24"/>
                  </a:lnTo>
                  <a:lnTo>
                    <a:pt x="11" y="43"/>
                  </a:lnTo>
                  <a:lnTo>
                    <a:pt x="4" y="80"/>
                  </a:lnTo>
                  <a:lnTo>
                    <a:pt x="4" y="80"/>
                  </a:lnTo>
                  <a:lnTo>
                    <a:pt x="1" y="96"/>
                  </a:lnTo>
                  <a:lnTo>
                    <a:pt x="0" y="114"/>
                  </a:lnTo>
                  <a:lnTo>
                    <a:pt x="1" y="147"/>
                  </a:lnTo>
                  <a:lnTo>
                    <a:pt x="1" y="147"/>
                  </a:lnTo>
                  <a:lnTo>
                    <a:pt x="1" y="149"/>
                  </a:lnTo>
                  <a:lnTo>
                    <a:pt x="2" y="150"/>
                  </a:lnTo>
                  <a:lnTo>
                    <a:pt x="5" y="151"/>
                  </a:lnTo>
                  <a:lnTo>
                    <a:pt x="7" y="151"/>
                  </a:lnTo>
                  <a:lnTo>
                    <a:pt x="8" y="151"/>
                  </a:lnTo>
                  <a:lnTo>
                    <a:pt x="10" y="150"/>
                  </a:lnTo>
                  <a:lnTo>
                    <a:pt x="11" y="149"/>
                  </a:lnTo>
                  <a:lnTo>
                    <a:pt x="11" y="147"/>
                  </a:lnTo>
                  <a:lnTo>
                    <a:pt x="11" y="147"/>
                  </a:lnTo>
                  <a:lnTo>
                    <a:pt x="11" y="126"/>
                  </a:lnTo>
                  <a:lnTo>
                    <a:pt x="11" y="107"/>
                  </a:lnTo>
                  <a:lnTo>
                    <a:pt x="13" y="86"/>
                  </a:lnTo>
                  <a:lnTo>
                    <a:pt x="16" y="65"/>
                  </a:lnTo>
                  <a:lnTo>
                    <a:pt x="16" y="65"/>
                  </a:lnTo>
                  <a:lnTo>
                    <a:pt x="22" y="35"/>
                  </a:lnTo>
                  <a:lnTo>
                    <a:pt x="24" y="20"/>
                  </a:lnTo>
                  <a:lnTo>
                    <a:pt x="25" y="4"/>
                  </a:lnTo>
                  <a:lnTo>
                    <a:pt x="25" y="4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0" name="chenying0907 721">
              <a:extLst>
                <a:ext uri="{FF2B5EF4-FFF2-40B4-BE49-F238E27FC236}">
                  <a16:creationId xmlns="" xmlns:a16="http://schemas.microsoft.com/office/drawing/2014/main" id="{67A6D97B-D8A9-4600-AF4F-ADCB7F701D12}"/>
                </a:ext>
              </a:extLst>
            </p:cNvPr>
            <p:cNvSpPr/>
            <p:nvPr/>
          </p:nvSpPr>
          <p:spPr bwMode="auto">
            <a:xfrm>
              <a:off x="5421313" y="4389438"/>
              <a:ext cx="19050" cy="84138"/>
            </a:xfrm>
            <a:custGeom>
              <a:avLst/>
              <a:gdLst/>
              <a:ahLst/>
              <a:cxnLst>
                <a:cxn ang="0">
                  <a:pos x="29" y="2"/>
                </a:cxn>
                <a:cxn ang="0">
                  <a:pos x="29" y="2"/>
                </a:cxn>
                <a:cxn ang="0">
                  <a:pos x="22" y="16"/>
                </a:cxn>
                <a:cxn ang="0">
                  <a:pos x="18" y="30"/>
                </a:cxn>
                <a:cxn ang="0">
                  <a:pos x="15" y="46"/>
                </a:cxn>
                <a:cxn ang="0">
                  <a:pos x="13" y="61"/>
                </a:cxn>
                <a:cxn ang="0">
                  <a:pos x="13" y="61"/>
                </a:cxn>
                <a:cxn ang="0">
                  <a:pos x="8" y="85"/>
                </a:cxn>
                <a:cxn ang="0">
                  <a:pos x="4" y="109"/>
                </a:cxn>
                <a:cxn ang="0">
                  <a:pos x="1" y="133"/>
                </a:cxn>
                <a:cxn ang="0">
                  <a:pos x="0" y="157"/>
                </a:cxn>
                <a:cxn ang="0">
                  <a:pos x="0" y="157"/>
                </a:cxn>
                <a:cxn ang="0">
                  <a:pos x="0" y="158"/>
                </a:cxn>
                <a:cxn ang="0">
                  <a:pos x="1" y="160"/>
                </a:cxn>
                <a:cxn ang="0">
                  <a:pos x="2" y="161"/>
                </a:cxn>
                <a:cxn ang="0">
                  <a:pos x="4" y="161"/>
                </a:cxn>
                <a:cxn ang="0">
                  <a:pos x="6" y="161"/>
                </a:cxn>
                <a:cxn ang="0">
                  <a:pos x="7" y="160"/>
                </a:cxn>
                <a:cxn ang="0">
                  <a:pos x="8" y="158"/>
                </a:cxn>
                <a:cxn ang="0">
                  <a:pos x="9" y="157"/>
                </a:cxn>
                <a:cxn ang="0">
                  <a:pos x="9" y="157"/>
                </a:cxn>
                <a:cxn ang="0">
                  <a:pos x="10" y="137"/>
                </a:cxn>
                <a:cxn ang="0">
                  <a:pos x="14" y="117"/>
                </a:cxn>
                <a:cxn ang="0">
                  <a:pos x="20" y="78"/>
                </a:cxn>
                <a:cxn ang="0">
                  <a:pos x="20" y="78"/>
                </a:cxn>
                <a:cxn ang="0">
                  <a:pos x="22" y="59"/>
                </a:cxn>
                <a:cxn ang="0">
                  <a:pos x="25" y="42"/>
                </a:cxn>
                <a:cxn ang="0">
                  <a:pos x="30" y="24"/>
                </a:cxn>
                <a:cxn ang="0">
                  <a:pos x="33" y="15"/>
                </a:cxn>
                <a:cxn ang="0">
                  <a:pos x="37" y="7"/>
                </a:cxn>
                <a:cxn ang="0">
                  <a:pos x="37" y="7"/>
                </a:cxn>
                <a:cxn ang="0">
                  <a:pos x="37" y="5"/>
                </a:cxn>
                <a:cxn ang="0">
                  <a:pos x="37" y="3"/>
                </a:cxn>
                <a:cxn ang="0">
                  <a:pos x="36" y="2"/>
                </a:cxn>
                <a:cxn ang="0">
                  <a:pos x="35" y="1"/>
                </a:cxn>
                <a:cxn ang="0">
                  <a:pos x="33" y="0"/>
                </a:cxn>
                <a:cxn ang="0">
                  <a:pos x="31" y="0"/>
                </a:cxn>
                <a:cxn ang="0">
                  <a:pos x="30" y="1"/>
                </a:cxn>
                <a:cxn ang="0">
                  <a:pos x="29" y="2"/>
                </a:cxn>
                <a:cxn ang="0">
                  <a:pos x="29" y="2"/>
                </a:cxn>
              </a:cxnLst>
              <a:rect l="0" t="0" r="r" b="b"/>
              <a:pathLst>
                <a:path w="37" h="161">
                  <a:moveTo>
                    <a:pt x="29" y="2"/>
                  </a:moveTo>
                  <a:lnTo>
                    <a:pt x="29" y="2"/>
                  </a:lnTo>
                  <a:lnTo>
                    <a:pt x="22" y="16"/>
                  </a:lnTo>
                  <a:lnTo>
                    <a:pt x="18" y="30"/>
                  </a:lnTo>
                  <a:lnTo>
                    <a:pt x="15" y="46"/>
                  </a:lnTo>
                  <a:lnTo>
                    <a:pt x="13" y="61"/>
                  </a:lnTo>
                  <a:lnTo>
                    <a:pt x="13" y="61"/>
                  </a:lnTo>
                  <a:lnTo>
                    <a:pt x="8" y="85"/>
                  </a:lnTo>
                  <a:lnTo>
                    <a:pt x="4" y="109"/>
                  </a:lnTo>
                  <a:lnTo>
                    <a:pt x="1" y="133"/>
                  </a:lnTo>
                  <a:lnTo>
                    <a:pt x="0" y="157"/>
                  </a:lnTo>
                  <a:lnTo>
                    <a:pt x="0" y="157"/>
                  </a:lnTo>
                  <a:lnTo>
                    <a:pt x="0" y="158"/>
                  </a:lnTo>
                  <a:lnTo>
                    <a:pt x="1" y="160"/>
                  </a:lnTo>
                  <a:lnTo>
                    <a:pt x="2" y="161"/>
                  </a:lnTo>
                  <a:lnTo>
                    <a:pt x="4" y="161"/>
                  </a:lnTo>
                  <a:lnTo>
                    <a:pt x="6" y="161"/>
                  </a:lnTo>
                  <a:lnTo>
                    <a:pt x="7" y="160"/>
                  </a:lnTo>
                  <a:lnTo>
                    <a:pt x="8" y="158"/>
                  </a:lnTo>
                  <a:lnTo>
                    <a:pt x="9" y="157"/>
                  </a:lnTo>
                  <a:lnTo>
                    <a:pt x="9" y="157"/>
                  </a:lnTo>
                  <a:lnTo>
                    <a:pt x="10" y="137"/>
                  </a:lnTo>
                  <a:lnTo>
                    <a:pt x="14" y="117"/>
                  </a:lnTo>
                  <a:lnTo>
                    <a:pt x="20" y="78"/>
                  </a:lnTo>
                  <a:lnTo>
                    <a:pt x="20" y="78"/>
                  </a:lnTo>
                  <a:lnTo>
                    <a:pt x="22" y="59"/>
                  </a:lnTo>
                  <a:lnTo>
                    <a:pt x="25" y="42"/>
                  </a:lnTo>
                  <a:lnTo>
                    <a:pt x="30" y="24"/>
                  </a:lnTo>
                  <a:lnTo>
                    <a:pt x="33" y="15"/>
                  </a:lnTo>
                  <a:lnTo>
                    <a:pt x="37" y="7"/>
                  </a:lnTo>
                  <a:lnTo>
                    <a:pt x="37" y="7"/>
                  </a:lnTo>
                  <a:lnTo>
                    <a:pt x="37" y="5"/>
                  </a:lnTo>
                  <a:lnTo>
                    <a:pt x="37" y="3"/>
                  </a:lnTo>
                  <a:lnTo>
                    <a:pt x="36" y="2"/>
                  </a:lnTo>
                  <a:lnTo>
                    <a:pt x="35" y="1"/>
                  </a:lnTo>
                  <a:lnTo>
                    <a:pt x="33" y="0"/>
                  </a:lnTo>
                  <a:lnTo>
                    <a:pt x="31" y="0"/>
                  </a:lnTo>
                  <a:lnTo>
                    <a:pt x="30" y="1"/>
                  </a:lnTo>
                  <a:lnTo>
                    <a:pt x="29" y="2"/>
                  </a:lnTo>
                  <a:lnTo>
                    <a:pt x="29" y="2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1" name="chenying0907 722">
              <a:extLst>
                <a:ext uri="{FF2B5EF4-FFF2-40B4-BE49-F238E27FC236}">
                  <a16:creationId xmlns="" xmlns:a16="http://schemas.microsoft.com/office/drawing/2014/main" id="{05DA4FA9-A5F0-44E2-A56D-E96BC4920AC1}"/>
                </a:ext>
              </a:extLst>
            </p:cNvPr>
            <p:cNvSpPr/>
            <p:nvPr/>
          </p:nvSpPr>
          <p:spPr bwMode="auto">
            <a:xfrm>
              <a:off x="5461001" y="4381500"/>
              <a:ext cx="22225" cy="125413"/>
            </a:xfrm>
            <a:custGeom>
              <a:avLst/>
              <a:gdLst/>
              <a:ahLst/>
              <a:cxnLst>
                <a:cxn ang="0">
                  <a:pos x="33" y="5"/>
                </a:cxn>
                <a:cxn ang="0">
                  <a:pos x="33" y="5"/>
                </a:cxn>
                <a:cxn ang="0">
                  <a:pos x="31" y="16"/>
                </a:cxn>
                <a:cxn ang="0">
                  <a:pos x="28" y="21"/>
                </a:cxn>
                <a:cxn ang="0">
                  <a:pos x="25" y="25"/>
                </a:cxn>
                <a:cxn ang="0">
                  <a:pos x="23" y="32"/>
                </a:cxn>
                <a:cxn ang="0">
                  <a:pos x="23" y="32"/>
                </a:cxn>
                <a:cxn ang="0">
                  <a:pos x="17" y="67"/>
                </a:cxn>
                <a:cxn ang="0">
                  <a:pos x="17" y="67"/>
                </a:cxn>
                <a:cxn ang="0">
                  <a:pos x="13" y="96"/>
                </a:cxn>
                <a:cxn ang="0">
                  <a:pos x="10" y="124"/>
                </a:cxn>
                <a:cxn ang="0">
                  <a:pos x="10" y="124"/>
                </a:cxn>
                <a:cxn ang="0">
                  <a:pos x="6" y="152"/>
                </a:cxn>
                <a:cxn ang="0">
                  <a:pos x="3" y="179"/>
                </a:cxn>
                <a:cxn ang="0">
                  <a:pos x="1" y="206"/>
                </a:cxn>
                <a:cxn ang="0">
                  <a:pos x="0" y="232"/>
                </a:cxn>
                <a:cxn ang="0">
                  <a:pos x="0" y="232"/>
                </a:cxn>
                <a:cxn ang="0">
                  <a:pos x="0" y="235"/>
                </a:cxn>
                <a:cxn ang="0">
                  <a:pos x="1" y="237"/>
                </a:cxn>
                <a:cxn ang="0">
                  <a:pos x="3" y="237"/>
                </a:cxn>
                <a:cxn ang="0">
                  <a:pos x="5" y="238"/>
                </a:cxn>
                <a:cxn ang="0">
                  <a:pos x="6" y="237"/>
                </a:cxn>
                <a:cxn ang="0">
                  <a:pos x="8" y="237"/>
                </a:cxn>
                <a:cxn ang="0">
                  <a:pos x="9" y="235"/>
                </a:cxn>
                <a:cxn ang="0">
                  <a:pos x="9" y="232"/>
                </a:cxn>
                <a:cxn ang="0">
                  <a:pos x="9" y="232"/>
                </a:cxn>
                <a:cxn ang="0">
                  <a:pos x="10" y="201"/>
                </a:cxn>
                <a:cxn ang="0">
                  <a:pos x="13" y="170"/>
                </a:cxn>
                <a:cxn ang="0">
                  <a:pos x="17" y="141"/>
                </a:cxn>
                <a:cxn ang="0">
                  <a:pos x="21" y="110"/>
                </a:cxn>
                <a:cxn ang="0">
                  <a:pos x="21" y="110"/>
                </a:cxn>
                <a:cxn ang="0">
                  <a:pos x="25" y="81"/>
                </a:cxn>
                <a:cxn ang="0">
                  <a:pos x="26" y="67"/>
                </a:cxn>
                <a:cxn ang="0">
                  <a:pos x="30" y="53"/>
                </a:cxn>
                <a:cxn ang="0">
                  <a:pos x="30" y="53"/>
                </a:cxn>
                <a:cxn ang="0">
                  <a:pos x="33" y="40"/>
                </a:cxn>
                <a:cxn ang="0">
                  <a:pos x="36" y="29"/>
                </a:cxn>
                <a:cxn ang="0">
                  <a:pos x="40" y="18"/>
                </a:cxn>
                <a:cxn ang="0">
                  <a:pos x="42" y="5"/>
                </a:cxn>
                <a:cxn ang="0">
                  <a:pos x="42" y="5"/>
                </a:cxn>
                <a:cxn ang="0">
                  <a:pos x="42" y="3"/>
                </a:cxn>
                <a:cxn ang="0">
                  <a:pos x="41" y="2"/>
                </a:cxn>
                <a:cxn ang="0">
                  <a:pos x="40" y="1"/>
                </a:cxn>
                <a:cxn ang="0">
                  <a:pos x="38" y="0"/>
                </a:cxn>
                <a:cxn ang="0">
                  <a:pos x="35" y="2"/>
                </a:cxn>
                <a:cxn ang="0">
                  <a:pos x="34" y="3"/>
                </a:cxn>
                <a:cxn ang="0">
                  <a:pos x="33" y="5"/>
                </a:cxn>
                <a:cxn ang="0">
                  <a:pos x="33" y="5"/>
                </a:cxn>
              </a:cxnLst>
              <a:rect l="0" t="0" r="r" b="b"/>
              <a:pathLst>
                <a:path w="42" h="238">
                  <a:moveTo>
                    <a:pt x="33" y="5"/>
                  </a:moveTo>
                  <a:lnTo>
                    <a:pt x="33" y="5"/>
                  </a:lnTo>
                  <a:lnTo>
                    <a:pt x="31" y="16"/>
                  </a:lnTo>
                  <a:lnTo>
                    <a:pt x="28" y="21"/>
                  </a:lnTo>
                  <a:lnTo>
                    <a:pt x="25" y="25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17" y="67"/>
                  </a:lnTo>
                  <a:lnTo>
                    <a:pt x="17" y="67"/>
                  </a:lnTo>
                  <a:lnTo>
                    <a:pt x="13" y="96"/>
                  </a:lnTo>
                  <a:lnTo>
                    <a:pt x="10" y="124"/>
                  </a:lnTo>
                  <a:lnTo>
                    <a:pt x="10" y="124"/>
                  </a:lnTo>
                  <a:lnTo>
                    <a:pt x="6" y="152"/>
                  </a:lnTo>
                  <a:lnTo>
                    <a:pt x="3" y="179"/>
                  </a:lnTo>
                  <a:lnTo>
                    <a:pt x="1" y="206"/>
                  </a:lnTo>
                  <a:lnTo>
                    <a:pt x="0" y="232"/>
                  </a:lnTo>
                  <a:lnTo>
                    <a:pt x="0" y="232"/>
                  </a:lnTo>
                  <a:lnTo>
                    <a:pt x="0" y="235"/>
                  </a:lnTo>
                  <a:lnTo>
                    <a:pt x="1" y="237"/>
                  </a:lnTo>
                  <a:lnTo>
                    <a:pt x="3" y="237"/>
                  </a:lnTo>
                  <a:lnTo>
                    <a:pt x="5" y="238"/>
                  </a:lnTo>
                  <a:lnTo>
                    <a:pt x="6" y="237"/>
                  </a:lnTo>
                  <a:lnTo>
                    <a:pt x="8" y="237"/>
                  </a:lnTo>
                  <a:lnTo>
                    <a:pt x="9" y="235"/>
                  </a:lnTo>
                  <a:lnTo>
                    <a:pt x="9" y="232"/>
                  </a:lnTo>
                  <a:lnTo>
                    <a:pt x="9" y="232"/>
                  </a:lnTo>
                  <a:lnTo>
                    <a:pt x="10" y="201"/>
                  </a:lnTo>
                  <a:lnTo>
                    <a:pt x="13" y="170"/>
                  </a:lnTo>
                  <a:lnTo>
                    <a:pt x="17" y="141"/>
                  </a:lnTo>
                  <a:lnTo>
                    <a:pt x="21" y="110"/>
                  </a:lnTo>
                  <a:lnTo>
                    <a:pt x="21" y="110"/>
                  </a:lnTo>
                  <a:lnTo>
                    <a:pt x="25" y="81"/>
                  </a:lnTo>
                  <a:lnTo>
                    <a:pt x="26" y="67"/>
                  </a:lnTo>
                  <a:lnTo>
                    <a:pt x="30" y="53"/>
                  </a:lnTo>
                  <a:lnTo>
                    <a:pt x="30" y="53"/>
                  </a:lnTo>
                  <a:lnTo>
                    <a:pt x="33" y="40"/>
                  </a:lnTo>
                  <a:lnTo>
                    <a:pt x="36" y="29"/>
                  </a:lnTo>
                  <a:lnTo>
                    <a:pt x="40" y="18"/>
                  </a:lnTo>
                  <a:lnTo>
                    <a:pt x="42" y="5"/>
                  </a:lnTo>
                  <a:lnTo>
                    <a:pt x="42" y="5"/>
                  </a:lnTo>
                  <a:lnTo>
                    <a:pt x="42" y="3"/>
                  </a:lnTo>
                  <a:lnTo>
                    <a:pt x="41" y="2"/>
                  </a:lnTo>
                  <a:lnTo>
                    <a:pt x="40" y="1"/>
                  </a:lnTo>
                  <a:lnTo>
                    <a:pt x="38" y="0"/>
                  </a:lnTo>
                  <a:lnTo>
                    <a:pt x="35" y="2"/>
                  </a:lnTo>
                  <a:lnTo>
                    <a:pt x="34" y="3"/>
                  </a:lnTo>
                  <a:lnTo>
                    <a:pt x="33" y="5"/>
                  </a:lnTo>
                  <a:lnTo>
                    <a:pt x="33" y="5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2" name="chenying0907 723">
              <a:extLst>
                <a:ext uri="{FF2B5EF4-FFF2-40B4-BE49-F238E27FC236}">
                  <a16:creationId xmlns="" xmlns:a16="http://schemas.microsoft.com/office/drawing/2014/main" id="{69171603-39BF-4921-A7F9-B0B63A6C080F}"/>
                </a:ext>
              </a:extLst>
            </p:cNvPr>
            <p:cNvSpPr/>
            <p:nvPr/>
          </p:nvSpPr>
          <p:spPr bwMode="auto">
            <a:xfrm>
              <a:off x="5483226" y="4329113"/>
              <a:ext cx="38100" cy="220663"/>
            </a:xfrm>
            <a:custGeom>
              <a:avLst/>
              <a:gdLst/>
              <a:ahLst/>
              <a:cxnLst>
                <a:cxn ang="0">
                  <a:pos x="65" y="1"/>
                </a:cxn>
                <a:cxn ang="0">
                  <a:pos x="56" y="18"/>
                </a:cxn>
                <a:cxn ang="0">
                  <a:pos x="50" y="38"/>
                </a:cxn>
                <a:cxn ang="0">
                  <a:pos x="46" y="78"/>
                </a:cxn>
                <a:cxn ang="0">
                  <a:pos x="25" y="213"/>
                </a:cxn>
                <a:cxn ang="0">
                  <a:pos x="18" y="243"/>
                </a:cxn>
                <a:cxn ang="0">
                  <a:pos x="8" y="300"/>
                </a:cxn>
                <a:cxn ang="0">
                  <a:pos x="4" y="330"/>
                </a:cxn>
                <a:cxn ang="0">
                  <a:pos x="1" y="363"/>
                </a:cxn>
                <a:cxn ang="0">
                  <a:pos x="1" y="386"/>
                </a:cxn>
                <a:cxn ang="0">
                  <a:pos x="7" y="407"/>
                </a:cxn>
                <a:cxn ang="0">
                  <a:pos x="13" y="415"/>
                </a:cxn>
                <a:cxn ang="0">
                  <a:pos x="14" y="417"/>
                </a:cxn>
                <a:cxn ang="0">
                  <a:pos x="18" y="417"/>
                </a:cxn>
                <a:cxn ang="0">
                  <a:pos x="20" y="413"/>
                </a:cxn>
                <a:cxn ang="0">
                  <a:pos x="19" y="409"/>
                </a:cxn>
                <a:cxn ang="0">
                  <a:pos x="15" y="403"/>
                </a:cxn>
                <a:cxn ang="0">
                  <a:pos x="11" y="390"/>
                </a:cxn>
                <a:cxn ang="0">
                  <a:pos x="11" y="370"/>
                </a:cxn>
                <a:cxn ang="0">
                  <a:pos x="12" y="356"/>
                </a:cxn>
                <a:cxn ang="0">
                  <a:pos x="13" y="327"/>
                </a:cxn>
                <a:cxn ang="0">
                  <a:pos x="17" y="298"/>
                </a:cxn>
                <a:cxn ang="0">
                  <a:pos x="27" y="248"/>
                </a:cxn>
                <a:cxn ang="0">
                  <a:pos x="36" y="197"/>
                </a:cxn>
                <a:cxn ang="0">
                  <a:pos x="55" y="90"/>
                </a:cxn>
                <a:cxn ang="0">
                  <a:pos x="57" y="69"/>
                </a:cxn>
                <a:cxn ang="0">
                  <a:pos x="60" y="36"/>
                </a:cxn>
                <a:cxn ang="0">
                  <a:pos x="67" y="16"/>
                </a:cxn>
                <a:cxn ang="0">
                  <a:pos x="72" y="8"/>
                </a:cxn>
                <a:cxn ang="0">
                  <a:pos x="73" y="4"/>
                </a:cxn>
                <a:cxn ang="0">
                  <a:pos x="70" y="0"/>
                </a:cxn>
                <a:cxn ang="0">
                  <a:pos x="67" y="0"/>
                </a:cxn>
                <a:cxn ang="0">
                  <a:pos x="65" y="1"/>
                </a:cxn>
              </a:cxnLst>
              <a:rect l="0" t="0" r="r" b="b"/>
              <a:pathLst>
                <a:path w="73" h="417">
                  <a:moveTo>
                    <a:pt x="65" y="1"/>
                  </a:moveTo>
                  <a:lnTo>
                    <a:pt x="65" y="1"/>
                  </a:lnTo>
                  <a:lnTo>
                    <a:pt x="60" y="9"/>
                  </a:lnTo>
                  <a:lnTo>
                    <a:pt x="56" y="18"/>
                  </a:lnTo>
                  <a:lnTo>
                    <a:pt x="53" y="28"/>
                  </a:lnTo>
                  <a:lnTo>
                    <a:pt x="50" y="38"/>
                  </a:lnTo>
                  <a:lnTo>
                    <a:pt x="49" y="58"/>
                  </a:lnTo>
                  <a:lnTo>
                    <a:pt x="46" y="78"/>
                  </a:lnTo>
                  <a:lnTo>
                    <a:pt x="46" y="78"/>
                  </a:lnTo>
                  <a:lnTo>
                    <a:pt x="25" y="213"/>
                  </a:lnTo>
                  <a:lnTo>
                    <a:pt x="25" y="213"/>
                  </a:lnTo>
                  <a:lnTo>
                    <a:pt x="18" y="243"/>
                  </a:lnTo>
                  <a:lnTo>
                    <a:pt x="13" y="272"/>
                  </a:lnTo>
                  <a:lnTo>
                    <a:pt x="8" y="300"/>
                  </a:lnTo>
                  <a:lnTo>
                    <a:pt x="4" y="330"/>
                  </a:lnTo>
                  <a:lnTo>
                    <a:pt x="4" y="330"/>
                  </a:lnTo>
                  <a:lnTo>
                    <a:pt x="2" y="352"/>
                  </a:lnTo>
                  <a:lnTo>
                    <a:pt x="1" y="363"/>
                  </a:lnTo>
                  <a:lnTo>
                    <a:pt x="0" y="375"/>
                  </a:lnTo>
                  <a:lnTo>
                    <a:pt x="1" y="386"/>
                  </a:lnTo>
                  <a:lnTo>
                    <a:pt x="3" y="397"/>
                  </a:lnTo>
                  <a:lnTo>
                    <a:pt x="7" y="407"/>
                  </a:lnTo>
                  <a:lnTo>
                    <a:pt x="10" y="411"/>
                  </a:lnTo>
                  <a:lnTo>
                    <a:pt x="13" y="415"/>
                  </a:lnTo>
                  <a:lnTo>
                    <a:pt x="13" y="415"/>
                  </a:lnTo>
                  <a:lnTo>
                    <a:pt x="14" y="417"/>
                  </a:lnTo>
                  <a:lnTo>
                    <a:pt x="16" y="417"/>
                  </a:lnTo>
                  <a:lnTo>
                    <a:pt x="18" y="417"/>
                  </a:lnTo>
                  <a:lnTo>
                    <a:pt x="19" y="416"/>
                  </a:lnTo>
                  <a:lnTo>
                    <a:pt x="20" y="413"/>
                  </a:lnTo>
                  <a:lnTo>
                    <a:pt x="20" y="411"/>
                  </a:lnTo>
                  <a:lnTo>
                    <a:pt x="19" y="409"/>
                  </a:lnTo>
                  <a:lnTo>
                    <a:pt x="19" y="409"/>
                  </a:lnTo>
                  <a:lnTo>
                    <a:pt x="15" y="403"/>
                  </a:lnTo>
                  <a:lnTo>
                    <a:pt x="13" y="397"/>
                  </a:lnTo>
                  <a:lnTo>
                    <a:pt x="11" y="390"/>
                  </a:lnTo>
                  <a:lnTo>
                    <a:pt x="11" y="383"/>
                  </a:lnTo>
                  <a:lnTo>
                    <a:pt x="11" y="370"/>
                  </a:lnTo>
                  <a:lnTo>
                    <a:pt x="12" y="356"/>
                  </a:lnTo>
                  <a:lnTo>
                    <a:pt x="12" y="356"/>
                  </a:lnTo>
                  <a:lnTo>
                    <a:pt x="12" y="342"/>
                  </a:lnTo>
                  <a:lnTo>
                    <a:pt x="13" y="327"/>
                  </a:lnTo>
                  <a:lnTo>
                    <a:pt x="17" y="298"/>
                  </a:lnTo>
                  <a:lnTo>
                    <a:pt x="17" y="298"/>
                  </a:lnTo>
                  <a:lnTo>
                    <a:pt x="22" y="273"/>
                  </a:lnTo>
                  <a:lnTo>
                    <a:pt x="27" y="248"/>
                  </a:lnTo>
                  <a:lnTo>
                    <a:pt x="32" y="223"/>
                  </a:lnTo>
                  <a:lnTo>
                    <a:pt x="36" y="197"/>
                  </a:lnTo>
                  <a:lnTo>
                    <a:pt x="36" y="197"/>
                  </a:lnTo>
                  <a:lnTo>
                    <a:pt x="55" y="90"/>
                  </a:lnTo>
                  <a:lnTo>
                    <a:pt x="55" y="90"/>
                  </a:lnTo>
                  <a:lnTo>
                    <a:pt x="57" y="69"/>
                  </a:lnTo>
                  <a:lnTo>
                    <a:pt x="59" y="47"/>
                  </a:lnTo>
                  <a:lnTo>
                    <a:pt x="60" y="36"/>
                  </a:lnTo>
                  <a:lnTo>
                    <a:pt x="63" y="26"/>
                  </a:lnTo>
                  <a:lnTo>
                    <a:pt x="67" y="16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3" y="6"/>
                  </a:lnTo>
                  <a:lnTo>
                    <a:pt x="73" y="4"/>
                  </a:lnTo>
                  <a:lnTo>
                    <a:pt x="71" y="1"/>
                  </a:lnTo>
                  <a:lnTo>
                    <a:pt x="70" y="0"/>
                  </a:lnTo>
                  <a:lnTo>
                    <a:pt x="68" y="0"/>
                  </a:lnTo>
                  <a:lnTo>
                    <a:pt x="67" y="0"/>
                  </a:lnTo>
                  <a:lnTo>
                    <a:pt x="65" y="1"/>
                  </a:lnTo>
                  <a:lnTo>
                    <a:pt x="65" y="1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3" name="chenying0907 724">
              <a:extLst>
                <a:ext uri="{FF2B5EF4-FFF2-40B4-BE49-F238E27FC236}">
                  <a16:creationId xmlns="" xmlns:a16="http://schemas.microsoft.com/office/drawing/2014/main" id="{052F15F3-0286-45B3-94E2-4D9E840B0EF7}"/>
                </a:ext>
              </a:extLst>
            </p:cNvPr>
            <p:cNvSpPr/>
            <p:nvPr/>
          </p:nvSpPr>
          <p:spPr bwMode="auto">
            <a:xfrm>
              <a:off x="5516563" y="4291013"/>
              <a:ext cx="46038" cy="268288"/>
            </a:xfrm>
            <a:custGeom>
              <a:avLst/>
              <a:gdLst/>
              <a:ahLst/>
              <a:cxnLst>
                <a:cxn ang="0">
                  <a:pos x="75" y="3"/>
                </a:cxn>
                <a:cxn ang="0">
                  <a:pos x="61" y="44"/>
                </a:cxn>
                <a:cxn ang="0">
                  <a:pos x="58" y="58"/>
                </a:cxn>
                <a:cxn ang="0">
                  <a:pos x="56" y="84"/>
                </a:cxn>
                <a:cxn ang="0">
                  <a:pos x="56" y="111"/>
                </a:cxn>
                <a:cxn ang="0">
                  <a:pos x="52" y="180"/>
                </a:cxn>
                <a:cxn ang="0">
                  <a:pos x="41" y="249"/>
                </a:cxn>
                <a:cxn ang="0">
                  <a:pos x="33" y="280"/>
                </a:cxn>
                <a:cxn ang="0">
                  <a:pos x="17" y="343"/>
                </a:cxn>
                <a:cxn ang="0">
                  <a:pos x="4" y="408"/>
                </a:cxn>
                <a:cxn ang="0">
                  <a:pos x="1" y="440"/>
                </a:cxn>
                <a:cxn ang="0">
                  <a:pos x="0" y="472"/>
                </a:cxn>
                <a:cxn ang="0">
                  <a:pos x="4" y="504"/>
                </a:cxn>
                <a:cxn ang="0">
                  <a:pos x="4" y="506"/>
                </a:cxn>
                <a:cxn ang="0">
                  <a:pos x="7" y="507"/>
                </a:cxn>
                <a:cxn ang="0">
                  <a:pos x="12" y="505"/>
                </a:cxn>
                <a:cxn ang="0">
                  <a:pos x="13" y="501"/>
                </a:cxn>
                <a:cxn ang="0">
                  <a:pos x="10" y="485"/>
                </a:cxn>
                <a:cxn ang="0">
                  <a:pos x="9" y="453"/>
                </a:cxn>
                <a:cxn ang="0">
                  <a:pos x="11" y="420"/>
                </a:cxn>
                <a:cxn ang="0">
                  <a:pos x="20" y="371"/>
                </a:cxn>
                <a:cxn ang="0">
                  <a:pos x="36" y="306"/>
                </a:cxn>
                <a:cxn ang="0">
                  <a:pos x="52" y="243"/>
                </a:cxn>
                <a:cxn ang="0">
                  <a:pos x="57" y="214"/>
                </a:cxn>
                <a:cxn ang="0">
                  <a:pos x="63" y="157"/>
                </a:cxn>
                <a:cxn ang="0">
                  <a:pos x="65" y="128"/>
                </a:cxn>
                <a:cxn ang="0">
                  <a:pos x="66" y="67"/>
                </a:cxn>
                <a:cxn ang="0">
                  <a:pos x="67" y="60"/>
                </a:cxn>
                <a:cxn ang="0">
                  <a:pos x="73" y="36"/>
                </a:cxn>
                <a:cxn ang="0">
                  <a:pos x="84" y="6"/>
                </a:cxn>
                <a:cxn ang="0">
                  <a:pos x="85" y="4"/>
                </a:cxn>
                <a:cxn ang="0">
                  <a:pos x="83" y="1"/>
                </a:cxn>
                <a:cxn ang="0">
                  <a:pos x="77" y="1"/>
                </a:cxn>
                <a:cxn ang="0">
                  <a:pos x="75" y="3"/>
                </a:cxn>
              </a:cxnLst>
              <a:rect l="0" t="0" r="r" b="b"/>
              <a:pathLst>
                <a:path w="85" h="507">
                  <a:moveTo>
                    <a:pt x="75" y="3"/>
                  </a:moveTo>
                  <a:lnTo>
                    <a:pt x="75" y="3"/>
                  </a:lnTo>
                  <a:lnTo>
                    <a:pt x="65" y="31"/>
                  </a:lnTo>
                  <a:lnTo>
                    <a:pt x="61" y="44"/>
                  </a:lnTo>
                  <a:lnTo>
                    <a:pt x="58" y="58"/>
                  </a:lnTo>
                  <a:lnTo>
                    <a:pt x="58" y="58"/>
                  </a:lnTo>
                  <a:lnTo>
                    <a:pt x="56" y="72"/>
                  </a:lnTo>
                  <a:lnTo>
                    <a:pt x="56" y="84"/>
                  </a:lnTo>
                  <a:lnTo>
                    <a:pt x="56" y="111"/>
                  </a:lnTo>
                  <a:lnTo>
                    <a:pt x="56" y="111"/>
                  </a:lnTo>
                  <a:lnTo>
                    <a:pt x="55" y="145"/>
                  </a:lnTo>
                  <a:lnTo>
                    <a:pt x="52" y="180"/>
                  </a:lnTo>
                  <a:lnTo>
                    <a:pt x="47" y="214"/>
                  </a:lnTo>
                  <a:lnTo>
                    <a:pt x="41" y="249"/>
                  </a:lnTo>
                  <a:lnTo>
                    <a:pt x="41" y="249"/>
                  </a:lnTo>
                  <a:lnTo>
                    <a:pt x="33" y="280"/>
                  </a:lnTo>
                  <a:lnTo>
                    <a:pt x="25" y="312"/>
                  </a:lnTo>
                  <a:lnTo>
                    <a:pt x="17" y="343"/>
                  </a:lnTo>
                  <a:lnTo>
                    <a:pt x="10" y="375"/>
                  </a:lnTo>
                  <a:lnTo>
                    <a:pt x="4" y="408"/>
                  </a:lnTo>
                  <a:lnTo>
                    <a:pt x="2" y="423"/>
                  </a:lnTo>
                  <a:lnTo>
                    <a:pt x="1" y="440"/>
                  </a:lnTo>
                  <a:lnTo>
                    <a:pt x="0" y="455"/>
                  </a:lnTo>
                  <a:lnTo>
                    <a:pt x="0" y="472"/>
                  </a:lnTo>
                  <a:lnTo>
                    <a:pt x="1" y="487"/>
                  </a:lnTo>
                  <a:lnTo>
                    <a:pt x="4" y="504"/>
                  </a:lnTo>
                  <a:lnTo>
                    <a:pt x="4" y="504"/>
                  </a:lnTo>
                  <a:lnTo>
                    <a:pt x="4" y="506"/>
                  </a:lnTo>
                  <a:lnTo>
                    <a:pt x="6" y="507"/>
                  </a:lnTo>
                  <a:lnTo>
                    <a:pt x="7" y="507"/>
                  </a:lnTo>
                  <a:lnTo>
                    <a:pt x="9" y="507"/>
                  </a:lnTo>
                  <a:lnTo>
                    <a:pt x="12" y="505"/>
                  </a:lnTo>
                  <a:lnTo>
                    <a:pt x="12" y="503"/>
                  </a:lnTo>
                  <a:lnTo>
                    <a:pt x="13" y="501"/>
                  </a:lnTo>
                  <a:lnTo>
                    <a:pt x="13" y="501"/>
                  </a:lnTo>
                  <a:lnTo>
                    <a:pt x="10" y="485"/>
                  </a:lnTo>
                  <a:lnTo>
                    <a:pt x="9" y="469"/>
                  </a:lnTo>
                  <a:lnTo>
                    <a:pt x="9" y="453"/>
                  </a:lnTo>
                  <a:lnTo>
                    <a:pt x="10" y="437"/>
                  </a:lnTo>
                  <a:lnTo>
                    <a:pt x="11" y="420"/>
                  </a:lnTo>
                  <a:lnTo>
                    <a:pt x="13" y="403"/>
                  </a:lnTo>
                  <a:lnTo>
                    <a:pt x="20" y="371"/>
                  </a:lnTo>
                  <a:lnTo>
                    <a:pt x="28" y="338"/>
                  </a:lnTo>
                  <a:lnTo>
                    <a:pt x="36" y="306"/>
                  </a:lnTo>
                  <a:lnTo>
                    <a:pt x="44" y="274"/>
                  </a:lnTo>
                  <a:lnTo>
                    <a:pt x="52" y="243"/>
                  </a:lnTo>
                  <a:lnTo>
                    <a:pt x="52" y="243"/>
                  </a:lnTo>
                  <a:lnTo>
                    <a:pt x="57" y="214"/>
                  </a:lnTo>
                  <a:lnTo>
                    <a:pt x="61" y="186"/>
                  </a:lnTo>
                  <a:lnTo>
                    <a:pt x="63" y="157"/>
                  </a:lnTo>
                  <a:lnTo>
                    <a:pt x="65" y="128"/>
                  </a:lnTo>
                  <a:lnTo>
                    <a:pt x="65" y="128"/>
                  </a:lnTo>
                  <a:lnTo>
                    <a:pt x="65" y="98"/>
                  </a:lnTo>
                  <a:lnTo>
                    <a:pt x="66" y="67"/>
                  </a:lnTo>
                  <a:lnTo>
                    <a:pt x="66" y="67"/>
                  </a:lnTo>
                  <a:lnTo>
                    <a:pt x="67" y="60"/>
                  </a:lnTo>
                  <a:lnTo>
                    <a:pt x="68" y="51"/>
                  </a:lnTo>
                  <a:lnTo>
                    <a:pt x="73" y="36"/>
                  </a:lnTo>
                  <a:lnTo>
                    <a:pt x="78" y="20"/>
                  </a:lnTo>
                  <a:lnTo>
                    <a:pt x="84" y="6"/>
                  </a:lnTo>
                  <a:lnTo>
                    <a:pt x="84" y="6"/>
                  </a:lnTo>
                  <a:lnTo>
                    <a:pt x="85" y="4"/>
                  </a:lnTo>
                  <a:lnTo>
                    <a:pt x="84" y="2"/>
                  </a:lnTo>
                  <a:lnTo>
                    <a:pt x="83" y="1"/>
                  </a:lnTo>
                  <a:lnTo>
                    <a:pt x="82" y="0"/>
                  </a:lnTo>
                  <a:lnTo>
                    <a:pt x="77" y="1"/>
                  </a:lnTo>
                  <a:lnTo>
                    <a:pt x="76" y="2"/>
                  </a:lnTo>
                  <a:lnTo>
                    <a:pt x="75" y="3"/>
                  </a:lnTo>
                  <a:lnTo>
                    <a:pt x="75" y="3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4" name="chenying0907 725">
              <a:extLst>
                <a:ext uri="{FF2B5EF4-FFF2-40B4-BE49-F238E27FC236}">
                  <a16:creationId xmlns="" xmlns:a16="http://schemas.microsoft.com/office/drawing/2014/main" id="{84365B96-6427-4B27-B36F-F3A0FC2171B7}"/>
                </a:ext>
              </a:extLst>
            </p:cNvPr>
            <p:cNvSpPr/>
            <p:nvPr/>
          </p:nvSpPr>
          <p:spPr bwMode="auto">
            <a:xfrm>
              <a:off x="5546726" y="4252913"/>
              <a:ext cx="60325" cy="376238"/>
            </a:xfrm>
            <a:custGeom>
              <a:avLst/>
              <a:gdLst/>
              <a:ahLst/>
              <a:cxnLst>
                <a:cxn ang="0">
                  <a:pos x="104" y="5"/>
                </a:cxn>
                <a:cxn ang="0">
                  <a:pos x="104" y="5"/>
                </a:cxn>
                <a:cxn ang="0">
                  <a:pos x="103" y="28"/>
                </a:cxn>
                <a:cxn ang="0">
                  <a:pos x="101" y="51"/>
                </a:cxn>
                <a:cxn ang="0">
                  <a:pos x="98" y="74"/>
                </a:cxn>
                <a:cxn ang="0">
                  <a:pos x="95" y="95"/>
                </a:cxn>
                <a:cxn ang="0">
                  <a:pos x="86" y="141"/>
                </a:cxn>
                <a:cxn ang="0">
                  <a:pos x="78" y="185"/>
                </a:cxn>
                <a:cxn ang="0">
                  <a:pos x="78" y="185"/>
                </a:cxn>
                <a:cxn ang="0">
                  <a:pos x="64" y="275"/>
                </a:cxn>
                <a:cxn ang="0">
                  <a:pos x="48" y="364"/>
                </a:cxn>
                <a:cxn ang="0">
                  <a:pos x="48" y="364"/>
                </a:cxn>
                <a:cxn ang="0">
                  <a:pos x="39" y="407"/>
                </a:cxn>
                <a:cxn ang="0">
                  <a:pos x="29" y="451"/>
                </a:cxn>
                <a:cxn ang="0">
                  <a:pos x="19" y="495"/>
                </a:cxn>
                <a:cxn ang="0">
                  <a:pos x="11" y="538"/>
                </a:cxn>
                <a:cxn ang="0">
                  <a:pos x="11" y="538"/>
                </a:cxn>
                <a:cxn ang="0">
                  <a:pos x="4" y="580"/>
                </a:cxn>
                <a:cxn ang="0">
                  <a:pos x="1" y="600"/>
                </a:cxn>
                <a:cxn ang="0">
                  <a:pos x="0" y="621"/>
                </a:cxn>
                <a:cxn ang="0">
                  <a:pos x="0" y="707"/>
                </a:cxn>
                <a:cxn ang="0">
                  <a:pos x="0" y="707"/>
                </a:cxn>
                <a:cxn ang="0">
                  <a:pos x="0" y="709"/>
                </a:cxn>
                <a:cxn ang="0">
                  <a:pos x="1" y="710"/>
                </a:cxn>
                <a:cxn ang="0">
                  <a:pos x="3" y="711"/>
                </a:cxn>
                <a:cxn ang="0">
                  <a:pos x="5" y="712"/>
                </a:cxn>
                <a:cxn ang="0">
                  <a:pos x="6" y="711"/>
                </a:cxn>
                <a:cxn ang="0">
                  <a:pos x="8" y="710"/>
                </a:cxn>
                <a:cxn ang="0">
                  <a:pos x="9" y="709"/>
                </a:cxn>
                <a:cxn ang="0">
                  <a:pos x="9" y="707"/>
                </a:cxn>
                <a:cxn ang="0">
                  <a:pos x="9" y="621"/>
                </a:cxn>
                <a:cxn ang="0">
                  <a:pos x="9" y="621"/>
                </a:cxn>
                <a:cxn ang="0">
                  <a:pos x="10" y="609"/>
                </a:cxn>
                <a:cxn ang="0">
                  <a:pos x="11" y="596"/>
                </a:cxn>
                <a:cxn ang="0">
                  <a:pos x="14" y="572"/>
                </a:cxn>
                <a:cxn ang="0">
                  <a:pos x="22" y="523"/>
                </a:cxn>
                <a:cxn ang="0">
                  <a:pos x="22" y="523"/>
                </a:cxn>
                <a:cxn ang="0">
                  <a:pos x="32" y="480"/>
                </a:cxn>
                <a:cxn ang="0">
                  <a:pos x="41" y="436"/>
                </a:cxn>
                <a:cxn ang="0">
                  <a:pos x="51" y="392"/>
                </a:cxn>
                <a:cxn ang="0">
                  <a:pos x="61" y="348"/>
                </a:cxn>
                <a:cxn ang="0">
                  <a:pos x="61" y="348"/>
                </a:cxn>
                <a:cxn ang="0">
                  <a:pos x="76" y="260"/>
                </a:cxn>
                <a:cxn ang="0">
                  <a:pos x="91" y="171"/>
                </a:cxn>
                <a:cxn ang="0">
                  <a:pos x="91" y="171"/>
                </a:cxn>
                <a:cxn ang="0">
                  <a:pos x="98" y="129"/>
                </a:cxn>
                <a:cxn ang="0">
                  <a:pos x="105" y="88"/>
                </a:cxn>
                <a:cxn ang="0">
                  <a:pos x="108" y="67"/>
                </a:cxn>
                <a:cxn ang="0">
                  <a:pos x="111" y="47"/>
                </a:cxn>
                <a:cxn ang="0">
                  <a:pos x="112" y="26"/>
                </a:cxn>
                <a:cxn ang="0">
                  <a:pos x="113" y="5"/>
                </a:cxn>
                <a:cxn ang="0">
                  <a:pos x="113" y="5"/>
                </a:cxn>
                <a:cxn ang="0">
                  <a:pos x="113" y="3"/>
                </a:cxn>
                <a:cxn ang="0">
                  <a:pos x="112" y="1"/>
                </a:cxn>
                <a:cxn ang="0">
                  <a:pos x="110" y="1"/>
                </a:cxn>
                <a:cxn ang="0">
                  <a:pos x="109" y="0"/>
                </a:cxn>
                <a:cxn ang="0">
                  <a:pos x="107" y="1"/>
                </a:cxn>
                <a:cxn ang="0">
                  <a:pos x="105" y="1"/>
                </a:cxn>
                <a:cxn ang="0">
                  <a:pos x="104" y="3"/>
                </a:cxn>
                <a:cxn ang="0">
                  <a:pos x="104" y="5"/>
                </a:cxn>
                <a:cxn ang="0">
                  <a:pos x="104" y="5"/>
                </a:cxn>
              </a:cxnLst>
              <a:rect l="0" t="0" r="r" b="b"/>
              <a:pathLst>
                <a:path w="113" h="712">
                  <a:moveTo>
                    <a:pt x="104" y="5"/>
                  </a:moveTo>
                  <a:lnTo>
                    <a:pt x="104" y="5"/>
                  </a:lnTo>
                  <a:lnTo>
                    <a:pt x="103" y="28"/>
                  </a:lnTo>
                  <a:lnTo>
                    <a:pt x="101" y="51"/>
                  </a:lnTo>
                  <a:lnTo>
                    <a:pt x="98" y="74"/>
                  </a:lnTo>
                  <a:lnTo>
                    <a:pt x="95" y="95"/>
                  </a:lnTo>
                  <a:lnTo>
                    <a:pt x="86" y="141"/>
                  </a:lnTo>
                  <a:lnTo>
                    <a:pt x="78" y="185"/>
                  </a:lnTo>
                  <a:lnTo>
                    <a:pt x="78" y="185"/>
                  </a:lnTo>
                  <a:lnTo>
                    <a:pt x="64" y="275"/>
                  </a:lnTo>
                  <a:lnTo>
                    <a:pt x="48" y="364"/>
                  </a:lnTo>
                  <a:lnTo>
                    <a:pt x="48" y="364"/>
                  </a:lnTo>
                  <a:lnTo>
                    <a:pt x="39" y="407"/>
                  </a:lnTo>
                  <a:lnTo>
                    <a:pt x="29" y="451"/>
                  </a:lnTo>
                  <a:lnTo>
                    <a:pt x="19" y="495"/>
                  </a:lnTo>
                  <a:lnTo>
                    <a:pt x="11" y="538"/>
                  </a:lnTo>
                  <a:lnTo>
                    <a:pt x="11" y="538"/>
                  </a:lnTo>
                  <a:lnTo>
                    <a:pt x="4" y="580"/>
                  </a:lnTo>
                  <a:lnTo>
                    <a:pt x="1" y="600"/>
                  </a:lnTo>
                  <a:lnTo>
                    <a:pt x="0" y="621"/>
                  </a:lnTo>
                  <a:lnTo>
                    <a:pt x="0" y="707"/>
                  </a:lnTo>
                  <a:lnTo>
                    <a:pt x="0" y="707"/>
                  </a:lnTo>
                  <a:lnTo>
                    <a:pt x="0" y="709"/>
                  </a:lnTo>
                  <a:lnTo>
                    <a:pt x="1" y="710"/>
                  </a:lnTo>
                  <a:lnTo>
                    <a:pt x="3" y="711"/>
                  </a:lnTo>
                  <a:lnTo>
                    <a:pt x="5" y="712"/>
                  </a:lnTo>
                  <a:lnTo>
                    <a:pt x="6" y="711"/>
                  </a:lnTo>
                  <a:lnTo>
                    <a:pt x="8" y="710"/>
                  </a:lnTo>
                  <a:lnTo>
                    <a:pt x="9" y="709"/>
                  </a:lnTo>
                  <a:lnTo>
                    <a:pt x="9" y="707"/>
                  </a:lnTo>
                  <a:lnTo>
                    <a:pt x="9" y="621"/>
                  </a:lnTo>
                  <a:lnTo>
                    <a:pt x="9" y="621"/>
                  </a:lnTo>
                  <a:lnTo>
                    <a:pt x="10" y="609"/>
                  </a:lnTo>
                  <a:lnTo>
                    <a:pt x="11" y="596"/>
                  </a:lnTo>
                  <a:lnTo>
                    <a:pt x="14" y="572"/>
                  </a:lnTo>
                  <a:lnTo>
                    <a:pt x="22" y="523"/>
                  </a:lnTo>
                  <a:lnTo>
                    <a:pt x="22" y="523"/>
                  </a:lnTo>
                  <a:lnTo>
                    <a:pt x="32" y="480"/>
                  </a:lnTo>
                  <a:lnTo>
                    <a:pt x="41" y="436"/>
                  </a:lnTo>
                  <a:lnTo>
                    <a:pt x="51" y="392"/>
                  </a:lnTo>
                  <a:lnTo>
                    <a:pt x="61" y="348"/>
                  </a:lnTo>
                  <a:lnTo>
                    <a:pt x="61" y="348"/>
                  </a:lnTo>
                  <a:lnTo>
                    <a:pt x="76" y="260"/>
                  </a:lnTo>
                  <a:lnTo>
                    <a:pt x="91" y="171"/>
                  </a:lnTo>
                  <a:lnTo>
                    <a:pt x="91" y="171"/>
                  </a:lnTo>
                  <a:lnTo>
                    <a:pt x="98" y="129"/>
                  </a:lnTo>
                  <a:lnTo>
                    <a:pt x="105" y="88"/>
                  </a:lnTo>
                  <a:lnTo>
                    <a:pt x="108" y="67"/>
                  </a:lnTo>
                  <a:lnTo>
                    <a:pt x="111" y="47"/>
                  </a:lnTo>
                  <a:lnTo>
                    <a:pt x="112" y="26"/>
                  </a:lnTo>
                  <a:lnTo>
                    <a:pt x="113" y="5"/>
                  </a:lnTo>
                  <a:lnTo>
                    <a:pt x="113" y="5"/>
                  </a:lnTo>
                  <a:lnTo>
                    <a:pt x="113" y="3"/>
                  </a:lnTo>
                  <a:lnTo>
                    <a:pt x="112" y="1"/>
                  </a:lnTo>
                  <a:lnTo>
                    <a:pt x="110" y="1"/>
                  </a:lnTo>
                  <a:lnTo>
                    <a:pt x="109" y="0"/>
                  </a:lnTo>
                  <a:lnTo>
                    <a:pt x="107" y="1"/>
                  </a:lnTo>
                  <a:lnTo>
                    <a:pt x="105" y="1"/>
                  </a:lnTo>
                  <a:lnTo>
                    <a:pt x="104" y="3"/>
                  </a:lnTo>
                  <a:lnTo>
                    <a:pt x="104" y="5"/>
                  </a:lnTo>
                  <a:lnTo>
                    <a:pt x="104" y="5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5" name="chenying0907 726">
              <a:extLst>
                <a:ext uri="{FF2B5EF4-FFF2-40B4-BE49-F238E27FC236}">
                  <a16:creationId xmlns="" xmlns:a16="http://schemas.microsoft.com/office/drawing/2014/main" id="{99588F30-2923-4197-B91C-C68D797377D6}"/>
                </a:ext>
              </a:extLst>
            </p:cNvPr>
            <p:cNvSpPr/>
            <p:nvPr/>
          </p:nvSpPr>
          <p:spPr bwMode="auto">
            <a:xfrm>
              <a:off x="5576888" y="4230688"/>
              <a:ext cx="61913" cy="415925"/>
            </a:xfrm>
            <a:custGeom>
              <a:avLst/>
              <a:gdLst/>
              <a:ahLst/>
              <a:cxnLst>
                <a:cxn ang="0">
                  <a:pos x="119" y="4"/>
                </a:cxn>
                <a:cxn ang="0">
                  <a:pos x="118" y="1"/>
                </a:cxn>
                <a:cxn ang="0">
                  <a:pos x="115" y="0"/>
                </a:cxn>
                <a:cxn ang="0">
                  <a:pos x="110" y="3"/>
                </a:cxn>
                <a:cxn ang="0">
                  <a:pos x="110" y="4"/>
                </a:cxn>
                <a:cxn ang="0">
                  <a:pos x="105" y="22"/>
                </a:cxn>
                <a:cxn ang="0">
                  <a:pos x="101" y="35"/>
                </a:cxn>
                <a:cxn ang="0">
                  <a:pos x="100" y="39"/>
                </a:cxn>
                <a:cxn ang="0">
                  <a:pos x="99" y="66"/>
                </a:cxn>
                <a:cxn ang="0">
                  <a:pos x="94" y="92"/>
                </a:cxn>
                <a:cxn ang="0">
                  <a:pos x="86" y="145"/>
                </a:cxn>
                <a:cxn ang="0">
                  <a:pos x="78" y="184"/>
                </a:cxn>
                <a:cxn ang="0">
                  <a:pos x="74" y="196"/>
                </a:cxn>
                <a:cxn ang="0">
                  <a:pos x="63" y="239"/>
                </a:cxn>
                <a:cxn ang="0">
                  <a:pos x="57" y="281"/>
                </a:cxn>
                <a:cxn ang="0">
                  <a:pos x="50" y="334"/>
                </a:cxn>
                <a:cxn ang="0">
                  <a:pos x="44" y="386"/>
                </a:cxn>
                <a:cxn ang="0">
                  <a:pos x="39" y="437"/>
                </a:cxn>
                <a:cxn ang="0">
                  <a:pos x="15" y="588"/>
                </a:cxn>
                <a:cxn ang="0">
                  <a:pos x="8" y="635"/>
                </a:cxn>
                <a:cxn ang="0">
                  <a:pos x="4" y="682"/>
                </a:cxn>
                <a:cxn ang="0">
                  <a:pos x="5" y="704"/>
                </a:cxn>
                <a:cxn ang="0">
                  <a:pos x="7" y="750"/>
                </a:cxn>
                <a:cxn ang="0">
                  <a:pos x="6" y="773"/>
                </a:cxn>
                <a:cxn ang="0">
                  <a:pos x="3" y="774"/>
                </a:cxn>
                <a:cxn ang="0">
                  <a:pos x="0" y="778"/>
                </a:cxn>
                <a:cxn ang="0">
                  <a:pos x="0" y="782"/>
                </a:cxn>
                <a:cxn ang="0">
                  <a:pos x="2" y="785"/>
                </a:cxn>
                <a:cxn ang="0">
                  <a:pos x="6" y="787"/>
                </a:cxn>
                <a:cxn ang="0">
                  <a:pos x="10" y="787"/>
                </a:cxn>
                <a:cxn ang="0">
                  <a:pos x="13" y="785"/>
                </a:cxn>
                <a:cxn ang="0">
                  <a:pos x="15" y="782"/>
                </a:cxn>
                <a:cxn ang="0">
                  <a:pos x="16" y="736"/>
                </a:cxn>
                <a:cxn ang="0">
                  <a:pos x="14" y="691"/>
                </a:cxn>
                <a:cxn ang="0">
                  <a:pos x="14" y="663"/>
                </a:cxn>
                <a:cxn ang="0">
                  <a:pos x="21" y="609"/>
                </a:cxn>
                <a:cxn ang="0">
                  <a:pos x="25" y="583"/>
                </a:cxn>
                <a:cxn ang="0">
                  <a:pos x="48" y="436"/>
                </a:cxn>
                <a:cxn ang="0">
                  <a:pos x="53" y="386"/>
                </a:cxn>
                <a:cxn ang="0">
                  <a:pos x="56" y="360"/>
                </a:cxn>
                <a:cxn ang="0">
                  <a:pos x="68" y="283"/>
                </a:cxn>
                <a:cxn ang="0">
                  <a:pos x="87" y="182"/>
                </a:cxn>
                <a:cxn ang="0">
                  <a:pos x="93" y="156"/>
                </a:cxn>
                <a:cxn ang="0">
                  <a:pos x="108" y="76"/>
                </a:cxn>
                <a:cxn ang="0">
                  <a:pos x="109" y="67"/>
                </a:cxn>
                <a:cxn ang="0">
                  <a:pos x="110" y="39"/>
                </a:cxn>
                <a:cxn ang="0">
                  <a:pos x="110" y="35"/>
                </a:cxn>
                <a:cxn ang="0">
                  <a:pos x="114" y="22"/>
                </a:cxn>
                <a:cxn ang="0">
                  <a:pos x="119" y="4"/>
                </a:cxn>
              </a:cxnLst>
              <a:rect l="0" t="0" r="r" b="b"/>
              <a:pathLst>
                <a:path w="119" h="787">
                  <a:moveTo>
                    <a:pt x="119" y="4"/>
                  </a:moveTo>
                  <a:lnTo>
                    <a:pt x="119" y="4"/>
                  </a:lnTo>
                  <a:lnTo>
                    <a:pt x="119" y="3"/>
                  </a:lnTo>
                  <a:lnTo>
                    <a:pt x="118" y="1"/>
                  </a:lnTo>
                  <a:lnTo>
                    <a:pt x="116" y="0"/>
                  </a:lnTo>
                  <a:lnTo>
                    <a:pt x="115" y="0"/>
                  </a:lnTo>
                  <a:lnTo>
                    <a:pt x="111" y="1"/>
                  </a:lnTo>
                  <a:lnTo>
                    <a:pt x="110" y="3"/>
                  </a:lnTo>
                  <a:lnTo>
                    <a:pt x="110" y="4"/>
                  </a:lnTo>
                  <a:lnTo>
                    <a:pt x="110" y="4"/>
                  </a:lnTo>
                  <a:lnTo>
                    <a:pt x="108" y="13"/>
                  </a:lnTo>
                  <a:lnTo>
                    <a:pt x="105" y="22"/>
                  </a:lnTo>
                  <a:lnTo>
                    <a:pt x="102" y="30"/>
                  </a:lnTo>
                  <a:lnTo>
                    <a:pt x="101" y="35"/>
                  </a:lnTo>
                  <a:lnTo>
                    <a:pt x="100" y="39"/>
                  </a:lnTo>
                  <a:lnTo>
                    <a:pt x="100" y="39"/>
                  </a:lnTo>
                  <a:lnTo>
                    <a:pt x="100" y="53"/>
                  </a:lnTo>
                  <a:lnTo>
                    <a:pt x="99" y="66"/>
                  </a:lnTo>
                  <a:lnTo>
                    <a:pt x="94" y="92"/>
                  </a:lnTo>
                  <a:lnTo>
                    <a:pt x="94" y="92"/>
                  </a:lnTo>
                  <a:lnTo>
                    <a:pt x="90" y="118"/>
                  </a:lnTo>
                  <a:lnTo>
                    <a:pt x="86" y="145"/>
                  </a:lnTo>
                  <a:lnTo>
                    <a:pt x="81" y="170"/>
                  </a:lnTo>
                  <a:lnTo>
                    <a:pt x="78" y="184"/>
                  </a:lnTo>
                  <a:lnTo>
                    <a:pt x="74" y="196"/>
                  </a:lnTo>
                  <a:lnTo>
                    <a:pt x="74" y="196"/>
                  </a:lnTo>
                  <a:lnTo>
                    <a:pt x="69" y="217"/>
                  </a:lnTo>
                  <a:lnTo>
                    <a:pt x="63" y="239"/>
                  </a:lnTo>
                  <a:lnTo>
                    <a:pt x="60" y="259"/>
                  </a:lnTo>
                  <a:lnTo>
                    <a:pt x="57" y="281"/>
                  </a:lnTo>
                  <a:lnTo>
                    <a:pt x="57" y="281"/>
                  </a:lnTo>
                  <a:lnTo>
                    <a:pt x="50" y="334"/>
                  </a:lnTo>
                  <a:lnTo>
                    <a:pt x="47" y="359"/>
                  </a:lnTo>
                  <a:lnTo>
                    <a:pt x="44" y="386"/>
                  </a:lnTo>
                  <a:lnTo>
                    <a:pt x="44" y="386"/>
                  </a:lnTo>
                  <a:lnTo>
                    <a:pt x="39" y="437"/>
                  </a:lnTo>
                  <a:lnTo>
                    <a:pt x="30" y="488"/>
                  </a:lnTo>
                  <a:lnTo>
                    <a:pt x="15" y="588"/>
                  </a:lnTo>
                  <a:lnTo>
                    <a:pt x="15" y="588"/>
                  </a:lnTo>
                  <a:lnTo>
                    <a:pt x="8" y="635"/>
                  </a:lnTo>
                  <a:lnTo>
                    <a:pt x="5" y="658"/>
                  </a:lnTo>
                  <a:lnTo>
                    <a:pt x="4" y="682"/>
                  </a:lnTo>
                  <a:lnTo>
                    <a:pt x="4" y="682"/>
                  </a:lnTo>
                  <a:lnTo>
                    <a:pt x="5" y="704"/>
                  </a:lnTo>
                  <a:lnTo>
                    <a:pt x="6" y="727"/>
                  </a:lnTo>
                  <a:lnTo>
                    <a:pt x="7" y="750"/>
                  </a:lnTo>
                  <a:lnTo>
                    <a:pt x="6" y="773"/>
                  </a:lnTo>
                  <a:lnTo>
                    <a:pt x="6" y="773"/>
                  </a:lnTo>
                  <a:lnTo>
                    <a:pt x="4" y="773"/>
                  </a:lnTo>
                  <a:lnTo>
                    <a:pt x="3" y="774"/>
                  </a:lnTo>
                  <a:lnTo>
                    <a:pt x="2" y="776"/>
                  </a:lnTo>
                  <a:lnTo>
                    <a:pt x="0" y="778"/>
                  </a:lnTo>
                  <a:lnTo>
                    <a:pt x="0" y="782"/>
                  </a:lnTo>
                  <a:lnTo>
                    <a:pt x="0" y="782"/>
                  </a:lnTo>
                  <a:lnTo>
                    <a:pt x="0" y="784"/>
                  </a:lnTo>
                  <a:lnTo>
                    <a:pt x="2" y="785"/>
                  </a:lnTo>
                  <a:lnTo>
                    <a:pt x="4" y="786"/>
                  </a:lnTo>
                  <a:lnTo>
                    <a:pt x="6" y="787"/>
                  </a:lnTo>
                  <a:lnTo>
                    <a:pt x="10" y="787"/>
                  </a:lnTo>
                  <a:lnTo>
                    <a:pt x="10" y="787"/>
                  </a:lnTo>
                  <a:lnTo>
                    <a:pt x="12" y="786"/>
                  </a:lnTo>
                  <a:lnTo>
                    <a:pt x="13" y="785"/>
                  </a:lnTo>
                  <a:lnTo>
                    <a:pt x="15" y="782"/>
                  </a:lnTo>
                  <a:lnTo>
                    <a:pt x="15" y="782"/>
                  </a:lnTo>
                  <a:lnTo>
                    <a:pt x="16" y="759"/>
                  </a:lnTo>
                  <a:lnTo>
                    <a:pt x="16" y="736"/>
                  </a:lnTo>
                  <a:lnTo>
                    <a:pt x="14" y="691"/>
                  </a:lnTo>
                  <a:lnTo>
                    <a:pt x="14" y="691"/>
                  </a:lnTo>
                  <a:lnTo>
                    <a:pt x="14" y="677"/>
                  </a:lnTo>
                  <a:lnTo>
                    <a:pt x="14" y="663"/>
                  </a:lnTo>
                  <a:lnTo>
                    <a:pt x="17" y="636"/>
                  </a:lnTo>
                  <a:lnTo>
                    <a:pt x="21" y="609"/>
                  </a:lnTo>
                  <a:lnTo>
                    <a:pt x="25" y="583"/>
                  </a:lnTo>
                  <a:lnTo>
                    <a:pt x="25" y="583"/>
                  </a:lnTo>
                  <a:lnTo>
                    <a:pt x="41" y="484"/>
                  </a:lnTo>
                  <a:lnTo>
                    <a:pt x="48" y="436"/>
                  </a:lnTo>
                  <a:lnTo>
                    <a:pt x="51" y="411"/>
                  </a:lnTo>
                  <a:lnTo>
                    <a:pt x="53" y="386"/>
                  </a:lnTo>
                  <a:lnTo>
                    <a:pt x="53" y="386"/>
                  </a:lnTo>
                  <a:lnTo>
                    <a:pt x="56" y="360"/>
                  </a:lnTo>
                  <a:lnTo>
                    <a:pt x="59" y="335"/>
                  </a:lnTo>
                  <a:lnTo>
                    <a:pt x="68" y="283"/>
                  </a:lnTo>
                  <a:lnTo>
                    <a:pt x="77" y="232"/>
                  </a:lnTo>
                  <a:lnTo>
                    <a:pt x="87" y="182"/>
                  </a:lnTo>
                  <a:lnTo>
                    <a:pt x="87" y="182"/>
                  </a:lnTo>
                  <a:lnTo>
                    <a:pt x="93" y="156"/>
                  </a:lnTo>
                  <a:lnTo>
                    <a:pt x="98" y="129"/>
                  </a:lnTo>
                  <a:lnTo>
                    <a:pt x="108" y="76"/>
                  </a:lnTo>
                  <a:lnTo>
                    <a:pt x="108" y="76"/>
                  </a:lnTo>
                  <a:lnTo>
                    <a:pt x="109" y="67"/>
                  </a:lnTo>
                  <a:lnTo>
                    <a:pt x="110" y="58"/>
                  </a:lnTo>
                  <a:lnTo>
                    <a:pt x="110" y="39"/>
                  </a:lnTo>
                  <a:lnTo>
                    <a:pt x="110" y="39"/>
                  </a:lnTo>
                  <a:lnTo>
                    <a:pt x="110" y="35"/>
                  </a:lnTo>
                  <a:lnTo>
                    <a:pt x="111" y="31"/>
                  </a:lnTo>
                  <a:lnTo>
                    <a:pt x="114" y="22"/>
                  </a:lnTo>
                  <a:lnTo>
                    <a:pt x="117" y="13"/>
                  </a:lnTo>
                  <a:lnTo>
                    <a:pt x="119" y="4"/>
                  </a:lnTo>
                  <a:lnTo>
                    <a:pt x="119" y="4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6" name="chenying0907 727">
              <a:extLst>
                <a:ext uri="{FF2B5EF4-FFF2-40B4-BE49-F238E27FC236}">
                  <a16:creationId xmlns="" xmlns:a16="http://schemas.microsoft.com/office/drawing/2014/main" id="{80BEDE0E-D91D-4316-BE4C-C3A1BCCE486C}"/>
                </a:ext>
              </a:extLst>
            </p:cNvPr>
            <p:cNvSpPr/>
            <p:nvPr/>
          </p:nvSpPr>
          <p:spPr bwMode="auto">
            <a:xfrm>
              <a:off x="5589588" y="4140200"/>
              <a:ext cx="90488" cy="552450"/>
            </a:xfrm>
            <a:custGeom>
              <a:avLst/>
              <a:gdLst/>
              <a:ahLst/>
              <a:cxnLst>
                <a:cxn ang="0">
                  <a:pos x="161" y="4"/>
                </a:cxn>
                <a:cxn ang="0">
                  <a:pos x="159" y="73"/>
                </a:cxn>
                <a:cxn ang="0">
                  <a:pos x="153" y="141"/>
                </a:cxn>
                <a:cxn ang="0">
                  <a:pos x="142" y="208"/>
                </a:cxn>
                <a:cxn ang="0">
                  <a:pos x="125" y="276"/>
                </a:cxn>
                <a:cxn ang="0">
                  <a:pos x="109" y="340"/>
                </a:cxn>
                <a:cxn ang="0">
                  <a:pos x="87" y="436"/>
                </a:cxn>
                <a:cxn ang="0">
                  <a:pos x="77" y="503"/>
                </a:cxn>
                <a:cxn ang="0">
                  <a:pos x="73" y="536"/>
                </a:cxn>
                <a:cxn ang="0">
                  <a:pos x="63" y="599"/>
                </a:cxn>
                <a:cxn ang="0">
                  <a:pos x="47" y="695"/>
                </a:cxn>
                <a:cxn ang="0">
                  <a:pos x="39" y="759"/>
                </a:cxn>
                <a:cxn ang="0">
                  <a:pos x="38" y="791"/>
                </a:cxn>
                <a:cxn ang="0">
                  <a:pos x="33" y="856"/>
                </a:cxn>
                <a:cxn ang="0">
                  <a:pos x="22" y="920"/>
                </a:cxn>
                <a:cxn ang="0">
                  <a:pos x="10" y="973"/>
                </a:cxn>
                <a:cxn ang="0">
                  <a:pos x="1" y="1025"/>
                </a:cxn>
                <a:cxn ang="0">
                  <a:pos x="0" y="1028"/>
                </a:cxn>
                <a:cxn ang="0">
                  <a:pos x="0" y="1038"/>
                </a:cxn>
                <a:cxn ang="0">
                  <a:pos x="1" y="1041"/>
                </a:cxn>
                <a:cxn ang="0">
                  <a:pos x="5" y="1042"/>
                </a:cxn>
                <a:cxn ang="0">
                  <a:pos x="9" y="1041"/>
                </a:cxn>
                <a:cxn ang="0">
                  <a:pos x="10" y="1038"/>
                </a:cxn>
                <a:cxn ang="0">
                  <a:pos x="11" y="1021"/>
                </a:cxn>
                <a:cxn ang="0">
                  <a:pos x="16" y="988"/>
                </a:cxn>
                <a:cxn ang="0">
                  <a:pos x="27" y="938"/>
                </a:cxn>
                <a:cxn ang="0">
                  <a:pos x="34" y="905"/>
                </a:cxn>
                <a:cxn ang="0">
                  <a:pos x="44" y="849"/>
                </a:cxn>
                <a:cxn ang="0">
                  <a:pos x="48" y="791"/>
                </a:cxn>
                <a:cxn ang="0">
                  <a:pos x="49" y="759"/>
                </a:cxn>
                <a:cxn ang="0">
                  <a:pos x="57" y="695"/>
                </a:cxn>
                <a:cxn ang="0">
                  <a:pos x="74" y="600"/>
                </a:cxn>
                <a:cxn ang="0">
                  <a:pos x="82" y="536"/>
                </a:cxn>
                <a:cxn ang="0">
                  <a:pos x="86" y="501"/>
                </a:cxn>
                <a:cxn ang="0">
                  <a:pos x="97" y="431"/>
                </a:cxn>
                <a:cxn ang="0">
                  <a:pos x="113" y="362"/>
                </a:cxn>
                <a:cxn ang="0">
                  <a:pos x="140" y="261"/>
                </a:cxn>
                <a:cxn ang="0">
                  <a:pos x="148" y="229"/>
                </a:cxn>
                <a:cxn ang="0">
                  <a:pos x="160" y="166"/>
                </a:cxn>
                <a:cxn ang="0">
                  <a:pos x="168" y="101"/>
                </a:cxn>
                <a:cxn ang="0">
                  <a:pos x="171" y="37"/>
                </a:cxn>
                <a:cxn ang="0">
                  <a:pos x="171" y="4"/>
                </a:cxn>
                <a:cxn ang="0">
                  <a:pos x="170" y="1"/>
                </a:cxn>
                <a:cxn ang="0">
                  <a:pos x="167" y="0"/>
                </a:cxn>
                <a:cxn ang="0">
                  <a:pos x="163" y="1"/>
                </a:cxn>
                <a:cxn ang="0">
                  <a:pos x="161" y="4"/>
                </a:cxn>
              </a:cxnLst>
              <a:rect l="0" t="0" r="r" b="b"/>
              <a:pathLst>
                <a:path w="171" h="1042">
                  <a:moveTo>
                    <a:pt x="161" y="4"/>
                  </a:moveTo>
                  <a:lnTo>
                    <a:pt x="161" y="4"/>
                  </a:lnTo>
                  <a:lnTo>
                    <a:pt x="161" y="39"/>
                  </a:lnTo>
                  <a:lnTo>
                    <a:pt x="159" y="73"/>
                  </a:lnTo>
                  <a:lnTo>
                    <a:pt x="156" y="107"/>
                  </a:lnTo>
                  <a:lnTo>
                    <a:pt x="153" y="141"/>
                  </a:lnTo>
                  <a:lnTo>
                    <a:pt x="148" y="175"/>
                  </a:lnTo>
                  <a:lnTo>
                    <a:pt x="142" y="208"/>
                  </a:lnTo>
                  <a:lnTo>
                    <a:pt x="135" y="242"/>
                  </a:lnTo>
                  <a:lnTo>
                    <a:pt x="125" y="276"/>
                  </a:lnTo>
                  <a:lnTo>
                    <a:pt x="125" y="276"/>
                  </a:lnTo>
                  <a:lnTo>
                    <a:pt x="109" y="340"/>
                  </a:lnTo>
                  <a:lnTo>
                    <a:pt x="94" y="404"/>
                  </a:lnTo>
                  <a:lnTo>
                    <a:pt x="87" y="436"/>
                  </a:lnTo>
                  <a:lnTo>
                    <a:pt x="82" y="470"/>
                  </a:lnTo>
                  <a:lnTo>
                    <a:pt x="77" y="503"/>
                  </a:lnTo>
                  <a:lnTo>
                    <a:pt x="73" y="536"/>
                  </a:lnTo>
                  <a:lnTo>
                    <a:pt x="73" y="536"/>
                  </a:lnTo>
                  <a:lnTo>
                    <a:pt x="68" y="568"/>
                  </a:lnTo>
                  <a:lnTo>
                    <a:pt x="63" y="599"/>
                  </a:lnTo>
                  <a:lnTo>
                    <a:pt x="52" y="663"/>
                  </a:lnTo>
                  <a:lnTo>
                    <a:pt x="47" y="695"/>
                  </a:lnTo>
                  <a:lnTo>
                    <a:pt x="43" y="727"/>
                  </a:lnTo>
                  <a:lnTo>
                    <a:pt x="39" y="759"/>
                  </a:lnTo>
                  <a:lnTo>
                    <a:pt x="38" y="791"/>
                  </a:lnTo>
                  <a:lnTo>
                    <a:pt x="38" y="791"/>
                  </a:lnTo>
                  <a:lnTo>
                    <a:pt x="36" y="824"/>
                  </a:lnTo>
                  <a:lnTo>
                    <a:pt x="33" y="856"/>
                  </a:lnTo>
                  <a:lnTo>
                    <a:pt x="28" y="888"/>
                  </a:lnTo>
                  <a:lnTo>
                    <a:pt x="22" y="920"/>
                  </a:lnTo>
                  <a:lnTo>
                    <a:pt x="22" y="920"/>
                  </a:lnTo>
                  <a:lnTo>
                    <a:pt x="10" y="973"/>
                  </a:lnTo>
                  <a:lnTo>
                    <a:pt x="4" y="999"/>
                  </a:lnTo>
                  <a:lnTo>
                    <a:pt x="1" y="1025"/>
                  </a:lnTo>
                  <a:lnTo>
                    <a:pt x="1" y="1025"/>
                  </a:lnTo>
                  <a:lnTo>
                    <a:pt x="0" y="1028"/>
                  </a:lnTo>
                  <a:lnTo>
                    <a:pt x="0" y="1038"/>
                  </a:lnTo>
                  <a:lnTo>
                    <a:pt x="0" y="1038"/>
                  </a:lnTo>
                  <a:lnTo>
                    <a:pt x="0" y="1040"/>
                  </a:lnTo>
                  <a:lnTo>
                    <a:pt x="1" y="1041"/>
                  </a:lnTo>
                  <a:lnTo>
                    <a:pt x="3" y="1042"/>
                  </a:lnTo>
                  <a:lnTo>
                    <a:pt x="5" y="1042"/>
                  </a:lnTo>
                  <a:lnTo>
                    <a:pt x="6" y="1042"/>
                  </a:lnTo>
                  <a:lnTo>
                    <a:pt x="9" y="1041"/>
                  </a:lnTo>
                  <a:lnTo>
                    <a:pt x="10" y="1040"/>
                  </a:lnTo>
                  <a:lnTo>
                    <a:pt x="10" y="1038"/>
                  </a:lnTo>
                  <a:lnTo>
                    <a:pt x="10" y="1038"/>
                  </a:lnTo>
                  <a:lnTo>
                    <a:pt x="11" y="1021"/>
                  </a:lnTo>
                  <a:lnTo>
                    <a:pt x="13" y="1005"/>
                  </a:lnTo>
                  <a:lnTo>
                    <a:pt x="16" y="988"/>
                  </a:lnTo>
                  <a:lnTo>
                    <a:pt x="19" y="972"/>
                  </a:lnTo>
                  <a:lnTo>
                    <a:pt x="27" y="938"/>
                  </a:lnTo>
                  <a:lnTo>
                    <a:pt x="34" y="905"/>
                  </a:lnTo>
                  <a:lnTo>
                    <a:pt x="34" y="905"/>
                  </a:lnTo>
                  <a:lnTo>
                    <a:pt x="39" y="878"/>
                  </a:lnTo>
                  <a:lnTo>
                    <a:pt x="44" y="849"/>
                  </a:lnTo>
                  <a:lnTo>
                    <a:pt x="47" y="820"/>
                  </a:lnTo>
                  <a:lnTo>
                    <a:pt x="48" y="791"/>
                  </a:lnTo>
                  <a:lnTo>
                    <a:pt x="48" y="791"/>
                  </a:lnTo>
                  <a:lnTo>
                    <a:pt x="49" y="759"/>
                  </a:lnTo>
                  <a:lnTo>
                    <a:pt x="52" y="727"/>
                  </a:lnTo>
                  <a:lnTo>
                    <a:pt x="57" y="695"/>
                  </a:lnTo>
                  <a:lnTo>
                    <a:pt x="62" y="663"/>
                  </a:lnTo>
                  <a:lnTo>
                    <a:pt x="74" y="600"/>
                  </a:lnTo>
                  <a:lnTo>
                    <a:pt x="78" y="568"/>
                  </a:lnTo>
                  <a:lnTo>
                    <a:pt x="82" y="536"/>
                  </a:lnTo>
                  <a:lnTo>
                    <a:pt x="82" y="536"/>
                  </a:lnTo>
                  <a:lnTo>
                    <a:pt x="86" y="501"/>
                  </a:lnTo>
                  <a:lnTo>
                    <a:pt x="91" y="465"/>
                  </a:lnTo>
                  <a:lnTo>
                    <a:pt x="97" y="431"/>
                  </a:lnTo>
                  <a:lnTo>
                    <a:pt x="105" y="396"/>
                  </a:lnTo>
                  <a:lnTo>
                    <a:pt x="113" y="362"/>
                  </a:lnTo>
                  <a:lnTo>
                    <a:pt x="121" y="328"/>
                  </a:lnTo>
                  <a:lnTo>
                    <a:pt x="140" y="261"/>
                  </a:lnTo>
                  <a:lnTo>
                    <a:pt x="140" y="261"/>
                  </a:lnTo>
                  <a:lnTo>
                    <a:pt x="148" y="229"/>
                  </a:lnTo>
                  <a:lnTo>
                    <a:pt x="154" y="197"/>
                  </a:lnTo>
                  <a:lnTo>
                    <a:pt x="160" y="166"/>
                  </a:lnTo>
                  <a:lnTo>
                    <a:pt x="164" y="134"/>
                  </a:lnTo>
                  <a:lnTo>
                    <a:pt x="168" y="101"/>
                  </a:lnTo>
                  <a:lnTo>
                    <a:pt x="170" y="69"/>
                  </a:lnTo>
                  <a:lnTo>
                    <a:pt x="171" y="37"/>
                  </a:lnTo>
                  <a:lnTo>
                    <a:pt x="171" y="4"/>
                  </a:lnTo>
                  <a:lnTo>
                    <a:pt x="171" y="4"/>
                  </a:lnTo>
                  <a:lnTo>
                    <a:pt x="171" y="2"/>
                  </a:lnTo>
                  <a:lnTo>
                    <a:pt x="170" y="1"/>
                  </a:lnTo>
                  <a:lnTo>
                    <a:pt x="168" y="0"/>
                  </a:lnTo>
                  <a:lnTo>
                    <a:pt x="167" y="0"/>
                  </a:lnTo>
                  <a:lnTo>
                    <a:pt x="164" y="0"/>
                  </a:lnTo>
                  <a:lnTo>
                    <a:pt x="163" y="1"/>
                  </a:lnTo>
                  <a:lnTo>
                    <a:pt x="161" y="2"/>
                  </a:lnTo>
                  <a:lnTo>
                    <a:pt x="161" y="4"/>
                  </a:lnTo>
                  <a:lnTo>
                    <a:pt x="161" y="4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7" name="chenying0907 728">
              <a:extLst>
                <a:ext uri="{FF2B5EF4-FFF2-40B4-BE49-F238E27FC236}">
                  <a16:creationId xmlns="" xmlns:a16="http://schemas.microsoft.com/office/drawing/2014/main" id="{7F8582A1-D12A-4E42-8707-90D63054FC5C}"/>
                </a:ext>
              </a:extLst>
            </p:cNvPr>
            <p:cNvSpPr/>
            <p:nvPr/>
          </p:nvSpPr>
          <p:spPr bwMode="auto">
            <a:xfrm>
              <a:off x="5608638" y="4162425"/>
              <a:ext cx="123825" cy="544513"/>
            </a:xfrm>
            <a:custGeom>
              <a:avLst/>
              <a:gdLst/>
              <a:ahLst/>
              <a:cxnLst>
                <a:cxn ang="0">
                  <a:pos x="226" y="1"/>
                </a:cxn>
                <a:cxn ang="0">
                  <a:pos x="209" y="14"/>
                </a:cxn>
                <a:cxn ang="0">
                  <a:pos x="198" y="30"/>
                </a:cxn>
                <a:cxn ang="0">
                  <a:pos x="192" y="48"/>
                </a:cxn>
                <a:cxn ang="0">
                  <a:pos x="187" y="69"/>
                </a:cxn>
                <a:cxn ang="0">
                  <a:pos x="177" y="145"/>
                </a:cxn>
                <a:cxn ang="0">
                  <a:pos x="164" y="219"/>
                </a:cxn>
                <a:cxn ang="0">
                  <a:pos x="156" y="254"/>
                </a:cxn>
                <a:cxn ang="0">
                  <a:pos x="142" y="357"/>
                </a:cxn>
                <a:cxn ang="0">
                  <a:pos x="136" y="392"/>
                </a:cxn>
                <a:cxn ang="0">
                  <a:pos x="116" y="498"/>
                </a:cxn>
                <a:cxn ang="0">
                  <a:pos x="109" y="533"/>
                </a:cxn>
                <a:cxn ang="0">
                  <a:pos x="81" y="637"/>
                </a:cxn>
                <a:cxn ang="0">
                  <a:pos x="62" y="707"/>
                </a:cxn>
                <a:cxn ang="0">
                  <a:pos x="49" y="779"/>
                </a:cxn>
                <a:cxn ang="0">
                  <a:pos x="45" y="813"/>
                </a:cxn>
                <a:cxn ang="0">
                  <a:pos x="43" y="847"/>
                </a:cxn>
                <a:cxn ang="0">
                  <a:pos x="38" y="878"/>
                </a:cxn>
                <a:cxn ang="0">
                  <a:pos x="34" y="910"/>
                </a:cxn>
                <a:cxn ang="0">
                  <a:pos x="31" y="924"/>
                </a:cxn>
                <a:cxn ang="0">
                  <a:pos x="24" y="951"/>
                </a:cxn>
                <a:cxn ang="0">
                  <a:pos x="20" y="965"/>
                </a:cxn>
                <a:cxn ang="0">
                  <a:pos x="12" y="999"/>
                </a:cxn>
                <a:cxn ang="0">
                  <a:pos x="8" y="1010"/>
                </a:cxn>
                <a:cxn ang="0">
                  <a:pos x="3" y="1010"/>
                </a:cxn>
                <a:cxn ang="0">
                  <a:pos x="0" y="1014"/>
                </a:cxn>
                <a:cxn ang="0">
                  <a:pos x="0" y="1024"/>
                </a:cxn>
                <a:cxn ang="0">
                  <a:pos x="4" y="1029"/>
                </a:cxn>
                <a:cxn ang="0">
                  <a:pos x="9" y="1027"/>
                </a:cxn>
                <a:cxn ang="0">
                  <a:pos x="12" y="1021"/>
                </a:cxn>
                <a:cxn ang="0">
                  <a:pos x="18" y="1007"/>
                </a:cxn>
                <a:cxn ang="0">
                  <a:pos x="24" y="987"/>
                </a:cxn>
                <a:cxn ang="0">
                  <a:pos x="31" y="964"/>
                </a:cxn>
                <a:cxn ang="0">
                  <a:pos x="38" y="940"/>
                </a:cxn>
                <a:cxn ang="0">
                  <a:pos x="42" y="912"/>
                </a:cxn>
                <a:cxn ang="0">
                  <a:pos x="45" y="884"/>
                </a:cxn>
                <a:cxn ang="0">
                  <a:pos x="48" y="869"/>
                </a:cxn>
                <a:cxn ang="0">
                  <a:pos x="54" y="822"/>
                </a:cxn>
                <a:cxn ang="0">
                  <a:pos x="57" y="786"/>
                </a:cxn>
                <a:cxn ang="0">
                  <a:pos x="70" y="715"/>
                </a:cxn>
                <a:cxn ang="0">
                  <a:pos x="79" y="680"/>
                </a:cxn>
                <a:cxn ang="0">
                  <a:pos x="100" y="607"/>
                </a:cxn>
                <a:cxn ang="0">
                  <a:pos x="118" y="534"/>
                </a:cxn>
                <a:cxn ang="0">
                  <a:pos x="133" y="467"/>
                </a:cxn>
                <a:cxn ang="0">
                  <a:pos x="144" y="399"/>
                </a:cxn>
                <a:cxn ang="0">
                  <a:pos x="164" y="263"/>
                </a:cxn>
                <a:cxn ang="0">
                  <a:pos x="176" y="194"/>
                </a:cxn>
                <a:cxn ang="0">
                  <a:pos x="188" y="126"/>
                </a:cxn>
                <a:cxn ang="0">
                  <a:pos x="193" y="94"/>
                </a:cxn>
                <a:cxn ang="0">
                  <a:pos x="198" y="61"/>
                </a:cxn>
                <a:cxn ang="0">
                  <a:pos x="205" y="38"/>
                </a:cxn>
                <a:cxn ang="0">
                  <a:pos x="213" y="25"/>
                </a:cxn>
                <a:cxn ang="0">
                  <a:pos x="224" y="13"/>
                </a:cxn>
                <a:cxn ang="0">
                  <a:pos x="230" y="9"/>
                </a:cxn>
                <a:cxn ang="0">
                  <a:pos x="232" y="5"/>
                </a:cxn>
                <a:cxn ang="0">
                  <a:pos x="232" y="2"/>
                </a:cxn>
                <a:cxn ang="0">
                  <a:pos x="229" y="0"/>
                </a:cxn>
                <a:cxn ang="0">
                  <a:pos x="226" y="1"/>
                </a:cxn>
              </a:cxnLst>
              <a:rect l="0" t="0" r="r" b="b"/>
              <a:pathLst>
                <a:path w="232" h="1029">
                  <a:moveTo>
                    <a:pt x="226" y="1"/>
                  </a:moveTo>
                  <a:lnTo>
                    <a:pt x="226" y="1"/>
                  </a:lnTo>
                  <a:lnTo>
                    <a:pt x="216" y="7"/>
                  </a:lnTo>
                  <a:lnTo>
                    <a:pt x="209" y="14"/>
                  </a:lnTo>
                  <a:lnTo>
                    <a:pt x="203" y="22"/>
                  </a:lnTo>
                  <a:lnTo>
                    <a:pt x="198" y="30"/>
                  </a:lnTo>
                  <a:lnTo>
                    <a:pt x="195" y="39"/>
                  </a:lnTo>
                  <a:lnTo>
                    <a:pt x="192" y="48"/>
                  </a:lnTo>
                  <a:lnTo>
                    <a:pt x="189" y="59"/>
                  </a:lnTo>
                  <a:lnTo>
                    <a:pt x="187" y="69"/>
                  </a:lnTo>
                  <a:lnTo>
                    <a:pt x="187" y="69"/>
                  </a:lnTo>
                  <a:lnTo>
                    <a:pt x="177" y="145"/>
                  </a:lnTo>
                  <a:lnTo>
                    <a:pt x="171" y="182"/>
                  </a:lnTo>
                  <a:lnTo>
                    <a:pt x="164" y="219"/>
                  </a:lnTo>
                  <a:lnTo>
                    <a:pt x="164" y="219"/>
                  </a:lnTo>
                  <a:lnTo>
                    <a:pt x="156" y="254"/>
                  </a:lnTo>
                  <a:lnTo>
                    <a:pt x="151" y="288"/>
                  </a:lnTo>
                  <a:lnTo>
                    <a:pt x="142" y="357"/>
                  </a:lnTo>
                  <a:lnTo>
                    <a:pt x="142" y="357"/>
                  </a:lnTo>
                  <a:lnTo>
                    <a:pt x="136" y="392"/>
                  </a:lnTo>
                  <a:lnTo>
                    <a:pt x="130" y="428"/>
                  </a:lnTo>
                  <a:lnTo>
                    <a:pt x="116" y="498"/>
                  </a:lnTo>
                  <a:lnTo>
                    <a:pt x="116" y="498"/>
                  </a:lnTo>
                  <a:lnTo>
                    <a:pt x="109" y="533"/>
                  </a:lnTo>
                  <a:lnTo>
                    <a:pt x="100" y="568"/>
                  </a:lnTo>
                  <a:lnTo>
                    <a:pt x="81" y="637"/>
                  </a:lnTo>
                  <a:lnTo>
                    <a:pt x="71" y="672"/>
                  </a:lnTo>
                  <a:lnTo>
                    <a:pt x="62" y="707"/>
                  </a:lnTo>
                  <a:lnTo>
                    <a:pt x="54" y="743"/>
                  </a:lnTo>
                  <a:lnTo>
                    <a:pt x="49" y="779"/>
                  </a:lnTo>
                  <a:lnTo>
                    <a:pt x="49" y="779"/>
                  </a:lnTo>
                  <a:lnTo>
                    <a:pt x="45" y="813"/>
                  </a:lnTo>
                  <a:lnTo>
                    <a:pt x="43" y="847"/>
                  </a:lnTo>
                  <a:lnTo>
                    <a:pt x="43" y="847"/>
                  </a:lnTo>
                  <a:lnTo>
                    <a:pt x="41" y="862"/>
                  </a:lnTo>
                  <a:lnTo>
                    <a:pt x="38" y="878"/>
                  </a:lnTo>
                  <a:lnTo>
                    <a:pt x="35" y="894"/>
                  </a:lnTo>
                  <a:lnTo>
                    <a:pt x="34" y="910"/>
                  </a:lnTo>
                  <a:lnTo>
                    <a:pt x="34" y="910"/>
                  </a:lnTo>
                  <a:lnTo>
                    <a:pt x="31" y="924"/>
                  </a:lnTo>
                  <a:lnTo>
                    <a:pt x="28" y="938"/>
                  </a:lnTo>
                  <a:lnTo>
                    <a:pt x="24" y="951"/>
                  </a:lnTo>
                  <a:lnTo>
                    <a:pt x="20" y="965"/>
                  </a:lnTo>
                  <a:lnTo>
                    <a:pt x="20" y="965"/>
                  </a:lnTo>
                  <a:lnTo>
                    <a:pt x="15" y="987"/>
                  </a:lnTo>
                  <a:lnTo>
                    <a:pt x="12" y="999"/>
                  </a:lnTo>
                  <a:lnTo>
                    <a:pt x="8" y="1010"/>
                  </a:lnTo>
                  <a:lnTo>
                    <a:pt x="8" y="1010"/>
                  </a:lnTo>
                  <a:lnTo>
                    <a:pt x="5" y="1010"/>
                  </a:lnTo>
                  <a:lnTo>
                    <a:pt x="3" y="1010"/>
                  </a:lnTo>
                  <a:lnTo>
                    <a:pt x="0" y="1012"/>
                  </a:lnTo>
                  <a:lnTo>
                    <a:pt x="0" y="1014"/>
                  </a:lnTo>
                  <a:lnTo>
                    <a:pt x="0" y="1024"/>
                  </a:lnTo>
                  <a:lnTo>
                    <a:pt x="0" y="1024"/>
                  </a:lnTo>
                  <a:lnTo>
                    <a:pt x="1" y="1027"/>
                  </a:lnTo>
                  <a:lnTo>
                    <a:pt x="4" y="1029"/>
                  </a:lnTo>
                  <a:lnTo>
                    <a:pt x="7" y="1028"/>
                  </a:lnTo>
                  <a:lnTo>
                    <a:pt x="9" y="1027"/>
                  </a:lnTo>
                  <a:lnTo>
                    <a:pt x="9" y="1027"/>
                  </a:lnTo>
                  <a:lnTo>
                    <a:pt x="12" y="1021"/>
                  </a:lnTo>
                  <a:lnTo>
                    <a:pt x="14" y="1017"/>
                  </a:lnTo>
                  <a:lnTo>
                    <a:pt x="18" y="1007"/>
                  </a:lnTo>
                  <a:lnTo>
                    <a:pt x="20" y="998"/>
                  </a:lnTo>
                  <a:lnTo>
                    <a:pt x="24" y="987"/>
                  </a:lnTo>
                  <a:lnTo>
                    <a:pt x="24" y="987"/>
                  </a:lnTo>
                  <a:lnTo>
                    <a:pt x="31" y="964"/>
                  </a:lnTo>
                  <a:lnTo>
                    <a:pt x="38" y="940"/>
                  </a:lnTo>
                  <a:lnTo>
                    <a:pt x="38" y="940"/>
                  </a:lnTo>
                  <a:lnTo>
                    <a:pt x="41" y="926"/>
                  </a:lnTo>
                  <a:lnTo>
                    <a:pt x="42" y="912"/>
                  </a:lnTo>
                  <a:lnTo>
                    <a:pt x="43" y="899"/>
                  </a:lnTo>
                  <a:lnTo>
                    <a:pt x="45" y="884"/>
                  </a:lnTo>
                  <a:lnTo>
                    <a:pt x="45" y="884"/>
                  </a:lnTo>
                  <a:lnTo>
                    <a:pt x="48" y="869"/>
                  </a:lnTo>
                  <a:lnTo>
                    <a:pt x="51" y="853"/>
                  </a:lnTo>
                  <a:lnTo>
                    <a:pt x="54" y="822"/>
                  </a:lnTo>
                  <a:lnTo>
                    <a:pt x="54" y="822"/>
                  </a:lnTo>
                  <a:lnTo>
                    <a:pt x="57" y="786"/>
                  </a:lnTo>
                  <a:lnTo>
                    <a:pt x="62" y="750"/>
                  </a:lnTo>
                  <a:lnTo>
                    <a:pt x="70" y="715"/>
                  </a:lnTo>
                  <a:lnTo>
                    <a:pt x="74" y="697"/>
                  </a:lnTo>
                  <a:lnTo>
                    <a:pt x="79" y="680"/>
                  </a:lnTo>
                  <a:lnTo>
                    <a:pt x="79" y="680"/>
                  </a:lnTo>
                  <a:lnTo>
                    <a:pt x="100" y="607"/>
                  </a:lnTo>
                  <a:lnTo>
                    <a:pt x="118" y="534"/>
                  </a:lnTo>
                  <a:lnTo>
                    <a:pt x="118" y="534"/>
                  </a:lnTo>
                  <a:lnTo>
                    <a:pt x="125" y="501"/>
                  </a:lnTo>
                  <a:lnTo>
                    <a:pt x="133" y="467"/>
                  </a:lnTo>
                  <a:lnTo>
                    <a:pt x="139" y="433"/>
                  </a:lnTo>
                  <a:lnTo>
                    <a:pt x="144" y="399"/>
                  </a:lnTo>
                  <a:lnTo>
                    <a:pt x="164" y="263"/>
                  </a:lnTo>
                  <a:lnTo>
                    <a:pt x="164" y="263"/>
                  </a:lnTo>
                  <a:lnTo>
                    <a:pt x="169" y="228"/>
                  </a:lnTo>
                  <a:lnTo>
                    <a:pt x="176" y="194"/>
                  </a:lnTo>
                  <a:lnTo>
                    <a:pt x="182" y="160"/>
                  </a:lnTo>
                  <a:lnTo>
                    <a:pt x="188" y="126"/>
                  </a:lnTo>
                  <a:lnTo>
                    <a:pt x="188" y="126"/>
                  </a:lnTo>
                  <a:lnTo>
                    <a:pt x="193" y="94"/>
                  </a:lnTo>
                  <a:lnTo>
                    <a:pt x="195" y="77"/>
                  </a:lnTo>
                  <a:lnTo>
                    <a:pt x="198" y="61"/>
                  </a:lnTo>
                  <a:lnTo>
                    <a:pt x="202" y="45"/>
                  </a:lnTo>
                  <a:lnTo>
                    <a:pt x="205" y="38"/>
                  </a:lnTo>
                  <a:lnTo>
                    <a:pt x="208" y="32"/>
                  </a:lnTo>
                  <a:lnTo>
                    <a:pt x="213" y="25"/>
                  </a:lnTo>
                  <a:lnTo>
                    <a:pt x="217" y="18"/>
                  </a:lnTo>
                  <a:lnTo>
                    <a:pt x="224" y="13"/>
                  </a:lnTo>
                  <a:lnTo>
                    <a:pt x="230" y="9"/>
                  </a:lnTo>
                  <a:lnTo>
                    <a:pt x="230" y="9"/>
                  </a:lnTo>
                  <a:lnTo>
                    <a:pt x="232" y="7"/>
                  </a:lnTo>
                  <a:lnTo>
                    <a:pt x="232" y="5"/>
                  </a:lnTo>
                  <a:lnTo>
                    <a:pt x="232" y="4"/>
                  </a:lnTo>
                  <a:lnTo>
                    <a:pt x="232" y="2"/>
                  </a:lnTo>
                  <a:lnTo>
                    <a:pt x="231" y="1"/>
                  </a:lnTo>
                  <a:lnTo>
                    <a:pt x="229" y="0"/>
                  </a:lnTo>
                  <a:lnTo>
                    <a:pt x="228" y="0"/>
                  </a:lnTo>
                  <a:lnTo>
                    <a:pt x="226" y="1"/>
                  </a:lnTo>
                  <a:lnTo>
                    <a:pt x="226" y="1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8" name="chenying0907 729">
              <a:extLst>
                <a:ext uri="{FF2B5EF4-FFF2-40B4-BE49-F238E27FC236}">
                  <a16:creationId xmlns="" xmlns:a16="http://schemas.microsoft.com/office/drawing/2014/main" id="{74C14EDA-6A12-4B06-974A-5E3FF1DCC829}"/>
                </a:ext>
              </a:extLst>
            </p:cNvPr>
            <p:cNvSpPr/>
            <p:nvPr/>
          </p:nvSpPr>
          <p:spPr bwMode="auto">
            <a:xfrm>
              <a:off x="5638801" y="4605338"/>
              <a:ext cx="34925" cy="111125"/>
            </a:xfrm>
            <a:custGeom>
              <a:avLst/>
              <a:gdLst/>
              <a:ahLst/>
              <a:cxnLst>
                <a:cxn ang="0">
                  <a:pos x="58" y="1"/>
                </a:cxn>
                <a:cxn ang="0">
                  <a:pos x="58" y="1"/>
                </a:cxn>
                <a:cxn ang="0">
                  <a:pos x="52" y="10"/>
                </a:cxn>
                <a:cxn ang="0">
                  <a:pos x="48" y="20"/>
                </a:cxn>
                <a:cxn ang="0">
                  <a:pos x="44" y="31"/>
                </a:cxn>
                <a:cxn ang="0">
                  <a:pos x="41" y="42"/>
                </a:cxn>
                <a:cxn ang="0">
                  <a:pos x="36" y="66"/>
                </a:cxn>
                <a:cxn ang="0">
                  <a:pos x="32" y="87"/>
                </a:cxn>
                <a:cxn ang="0">
                  <a:pos x="32" y="87"/>
                </a:cxn>
                <a:cxn ang="0">
                  <a:pos x="24" y="117"/>
                </a:cxn>
                <a:cxn ang="0">
                  <a:pos x="15" y="147"/>
                </a:cxn>
                <a:cxn ang="0">
                  <a:pos x="6" y="176"/>
                </a:cxn>
                <a:cxn ang="0">
                  <a:pos x="3" y="192"/>
                </a:cxn>
                <a:cxn ang="0">
                  <a:pos x="0" y="207"/>
                </a:cxn>
                <a:cxn ang="0">
                  <a:pos x="0" y="207"/>
                </a:cxn>
                <a:cxn ang="0">
                  <a:pos x="0" y="209"/>
                </a:cxn>
                <a:cxn ang="0">
                  <a:pos x="1" y="210"/>
                </a:cxn>
                <a:cxn ang="0">
                  <a:pos x="4" y="212"/>
                </a:cxn>
                <a:cxn ang="0">
                  <a:pos x="5" y="212"/>
                </a:cxn>
                <a:cxn ang="0">
                  <a:pos x="8" y="212"/>
                </a:cxn>
                <a:cxn ang="0">
                  <a:pos x="9" y="211"/>
                </a:cxn>
                <a:cxn ang="0">
                  <a:pos x="10" y="209"/>
                </a:cxn>
                <a:cxn ang="0">
                  <a:pos x="10" y="209"/>
                </a:cxn>
                <a:cxn ang="0">
                  <a:pos x="14" y="184"/>
                </a:cxn>
                <a:cxn ang="0">
                  <a:pos x="21" y="161"/>
                </a:cxn>
                <a:cxn ang="0">
                  <a:pos x="35" y="112"/>
                </a:cxn>
                <a:cxn ang="0">
                  <a:pos x="35" y="112"/>
                </a:cxn>
                <a:cxn ang="0">
                  <a:pos x="42" y="89"/>
                </a:cxn>
                <a:cxn ang="0">
                  <a:pos x="47" y="66"/>
                </a:cxn>
                <a:cxn ang="0">
                  <a:pos x="47" y="66"/>
                </a:cxn>
                <a:cxn ang="0">
                  <a:pos x="50" y="51"/>
                </a:cxn>
                <a:cxn ang="0">
                  <a:pos x="53" y="36"/>
                </a:cxn>
                <a:cxn ang="0">
                  <a:pos x="55" y="27"/>
                </a:cxn>
                <a:cxn ang="0">
                  <a:pos x="58" y="20"/>
                </a:cxn>
                <a:cxn ang="0">
                  <a:pos x="61" y="13"/>
                </a:cxn>
                <a:cxn ang="0">
                  <a:pos x="65" y="8"/>
                </a:cxn>
                <a:cxn ang="0">
                  <a:pos x="65" y="8"/>
                </a:cxn>
                <a:cxn ang="0">
                  <a:pos x="66" y="6"/>
                </a:cxn>
                <a:cxn ang="0">
                  <a:pos x="66" y="4"/>
                </a:cxn>
                <a:cxn ang="0">
                  <a:pos x="64" y="1"/>
                </a:cxn>
                <a:cxn ang="0">
                  <a:pos x="63" y="0"/>
                </a:cxn>
                <a:cxn ang="0">
                  <a:pos x="61" y="0"/>
                </a:cxn>
                <a:cxn ang="0">
                  <a:pos x="60" y="0"/>
                </a:cxn>
                <a:cxn ang="0">
                  <a:pos x="58" y="1"/>
                </a:cxn>
                <a:cxn ang="0">
                  <a:pos x="58" y="1"/>
                </a:cxn>
              </a:cxnLst>
              <a:rect l="0" t="0" r="r" b="b"/>
              <a:pathLst>
                <a:path w="66" h="212">
                  <a:moveTo>
                    <a:pt x="58" y="1"/>
                  </a:moveTo>
                  <a:lnTo>
                    <a:pt x="58" y="1"/>
                  </a:lnTo>
                  <a:lnTo>
                    <a:pt x="52" y="10"/>
                  </a:lnTo>
                  <a:lnTo>
                    <a:pt x="48" y="20"/>
                  </a:lnTo>
                  <a:lnTo>
                    <a:pt x="44" y="31"/>
                  </a:lnTo>
                  <a:lnTo>
                    <a:pt x="41" y="42"/>
                  </a:lnTo>
                  <a:lnTo>
                    <a:pt x="36" y="66"/>
                  </a:lnTo>
                  <a:lnTo>
                    <a:pt x="32" y="87"/>
                  </a:lnTo>
                  <a:lnTo>
                    <a:pt x="32" y="87"/>
                  </a:lnTo>
                  <a:lnTo>
                    <a:pt x="24" y="117"/>
                  </a:lnTo>
                  <a:lnTo>
                    <a:pt x="15" y="147"/>
                  </a:lnTo>
                  <a:lnTo>
                    <a:pt x="6" y="176"/>
                  </a:lnTo>
                  <a:lnTo>
                    <a:pt x="3" y="192"/>
                  </a:lnTo>
                  <a:lnTo>
                    <a:pt x="0" y="207"/>
                  </a:lnTo>
                  <a:lnTo>
                    <a:pt x="0" y="207"/>
                  </a:lnTo>
                  <a:lnTo>
                    <a:pt x="0" y="209"/>
                  </a:lnTo>
                  <a:lnTo>
                    <a:pt x="1" y="210"/>
                  </a:lnTo>
                  <a:lnTo>
                    <a:pt x="4" y="212"/>
                  </a:lnTo>
                  <a:lnTo>
                    <a:pt x="5" y="212"/>
                  </a:lnTo>
                  <a:lnTo>
                    <a:pt x="8" y="212"/>
                  </a:lnTo>
                  <a:lnTo>
                    <a:pt x="9" y="211"/>
                  </a:lnTo>
                  <a:lnTo>
                    <a:pt x="10" y="209"/>
                  </a:lnTo>
                  <a:lnTo>
                    <a:pt x="10" y="209"/>
                  </a:lnTo>
                  <a:lnTo>
                    <a:pt x="14" y="184"/>
                  </a:lnTo>
                  <a:lnTo>
                    <a:pt x="21" y="161"/>
                  </a:lnTo>
                  <a:lnTo>
                    <a:pt x="35" y="112"/>
                  </a:lnTo>
                  <a:lnTo>
                    <a:pt x="35" y="112"/>
                  </a:lnTo>
                  <a:lnTo>
                    <a:pt x="42" y="89"/>
                  </a:lnTo>
                  <a:lnTo>
                    <a:pt x="47" y="66"/>
                  </a:lnTo>
                  <a:lnTo>
                    <a:pt x="47" y="66"/>
                  </a:lnTo>
                  <a:lnTo>
                    <a:pt x="50" y="51"/>
                  </a:lnTo>
                  <a:lnTo>
                    <a:pt x="53" y="36"/>
                  </a:lnTo>
                  <a:lnTo>
                    <a:pt x="55" y="27"/>
                  </a:lnTo>
                  <a:lnTo>
                    <a:pt x="58" y="20"/>
                  </a:lnTo>
                  <a:lnTo>
                    <a:pt x="61" y="13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6" y="6"/>
                  </a:lnTo>
                  <a:lnTo>
                    <a:pt x="66" y="4"/>
                  </a:lnTo>
                  <a:lnTo>
                    <a:pt x="64" y="1"/>
                  </a:lnTo>
                  <a:lnTo>
                    <a:pt x="63" y="0"/>
                  </a:lnTo>
                  <a:lnTo>
                    <a:pt x="61" y="0"/>
                  </a:lnTo>
                  <a:lnTo>
                    <a:pt x="60" y="0"/>
                  </a:lnTo>
                  <a:lnTo>
                    <a:pt x="58" y="1"/>
                  </a:lnTo>
                  <a:lnTo>
                    <a:pt x="58" y="1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9" name="chenying0907 730">
              <a:extLst>
                <a:ext uri="{FF2B5EF4-FFF2-40B4-BE49-F238E27FC236}">
                  <a16:creationId xmlns="" xmlns:a16="http://schemas.microsoft.com/office/drawing/2014/main" id="{DE89AEC8-E9A7-436B-B6E1-088ECDFB9D90}"/>
                </a:ext>
              </a:extLst>
            </p:cNvPr>
            <p:cNvSpPr/>
            <p:nvPr/>
          </p:nvSpPr>
          <p:spPr bwMode="auto">
            <a:xfrm>
              <a:off x="5664201" y="4646613"/>
              <a:ext cx="25400" cy="76200"/>
            </a:xfrm>
            <a:custGeom>
              <a:avLst/>
              <a:gdLst/>
              <a:ahLst/>
              <a:cxnLst>
                <a:cxn ang="0">
                  <a:pos x="37" y="4"/>
                </a:cxn>
                <a:cxn ang="0">
                  <a:pos x="37" y="4"/>
                </a:cxn>
                <a:cxn ang="0">
                  <a:pos x="36" y="12"/>
                </a:cxn>
                <a:cxn ang="0">
                  <a:pos x="35" y="21"/>
                </a:cxn>
                <a:cxn ang="0">
                  <a:pos x="30" y="35"/>
                </a:cxn>
                <a:cxn ang="0">
                  <a:pos x="25" y="51"/>
                </a:cxn>
                <a:cxn ang="0">
                  <a:pos x="20" y="66"/>
                </a:cxn>
                <a:cxn ang="0">
                  <a:pos x="20" y="66"/>
                </a:cxn>
                <a:cxn ang="0">
                  <a:pos x="15" y="84"/>
                </a:cxn>
                <a:cxn ang="0">
                  <a:pos x="9" y="101"/>
                </a:cxn>
                <a:cxn ang="0">
                  <a:pos x="4" y="119"/>
                </a:cxn>
                <a:cxn ang="0">
                  <a:pos x="0" y="136"/>
                </a:cxn>
                <a:cxn ang="0">
                  <a:pos x="0" y="136"/>
                </a:cxn>
                <a:cxn ang="0">
                  <a:pos x="0" y="139"/>
                </a:cxn>
                <a:cxn ang="0">
                  <a:pos x="1" y="140"/>
                </a:cxn>
                <a:cxn ang="0">
                  <a:pos x="2" y="142"/>
                </a:cxn>
                <a:cxn ang="0">
                  <a:pos x="3" y="142"/>
                </a:cxn>
                <a:cxn ang="0">
                  <a:pos x="5" y="142"/>
                </a:cxn>
                <a:cxn ang="0">
                  <a:pos x="7" y="142"/>
                </a:cxn>
                <a:cxn ang="0">
                  <a:pos x="8" y="141"/>
                </a:cxn>
                <a:cxn ang="0">
                  <a:pos x="9" y="139"/>
                </a:cxn>
                <a:cxn ang="0">
                  <a:pos x="9" y="139"/>
                </a:cxn>
                <a:cxn ang="0">
                  <a:pos x="13" y="121"/>
                </a:cxn>
                <a:cxn ang="0">
                  <a:pos x="18" y="103"/>
                </a:cxn>
                <a:cxn ang="0">
                  <a:pos x="29" y="69"/>
                </a:cxn>
                <a:cxn ang="0">
                  <a:pos x="29" y="69"/>
                </a:cxn>
                <a:cxn ang="0">
                  <a:pos x="34" y="53"/>
                </a:cxn>
                <a:cxn ang="0">
                  <a:pos x="40" y="37"/>
                </a:cxn>
                <a:cxn ang="0">
                  <a:pos x="44" y="21"/>
                </a:cxn>
                <a:cxn ang="0">
                  <a:pos x="46" y="12"/>
                </a:cxn>
                <a:cxn ang="0">
                  <a:pos x="47" y="4"/>
                </a:cxn>
                <a:cxn ang="0">
                  <a:pos x="47" y="4"/>
                </a:cxn>
                <a:cxn ang="0">
                  <a:pos x="46" y="2"/>
                </a:cxn>
                <a:cxn ang="0">
                  <a:pos x="45" y="1"/>
                </a:cxn>
                <a:cxn ang="0">
                  <a:pos x="44" y="0"/>
                </a:cxn>
                <a:cxn ang="0">
                  <a:pos x="42" y="0"/>
                </a:cxn>
                <a:cxn ang="0">
                  <a:pos x="39" y="1"/>
                </a:cxn>
                <a:cxn ang="0">
                  <a:pos x="38" y="2"/>
                </a:cxn>
                <a:cxn ang="0">
                  <a:pos x="37" y="4"/>
                </a:cxn>
                <a:cxn ang="0">
                  <a:pos x="37" y="4"/>
                </a:cxn>
              </a:cxnLst>
              <a:rect l="0" t="0" r="r" b="b"/>
              <a:pathLst>
                <a:path w="47" h="142">
                  <a:moveTo>
                    <a:pt x="37" y="4"/>
                  </a:moveTo>
                  <a:lnTo>
                    <a:pt x="37" y="4"/>
                  </a:lnTo>
                  <a:lnTo>
                    <a:pt x="36" y="12"/>
                  </a:lnTo>
                  <a:lnTo>
                    <a:pt x="35" y="21"/>
                  </a:lnTo>
                  <a:lnTo>
                    <a:pt x="30" y="35"/>
                  </a:lnTo>
                  <a:lnTo>
                    <a:pt x="25" y="51"/>
                  </a:lnTo>
                  <a:lnTo>
                    <a:pt x="20" y="66"/>
                  </a:lnTo>
                  <a:lnTo>
                    <a:pt x="20" y="66"/>
                  </a:lnTo>
                  <a:lnTo>
                    <a:pt x="15" y="84"/>
                  </a:lnTo>
                  <a:lnTo>
                    <a:pt x="9" y="101"/>
                  </a:lnTo>
                  <a:lnTo>
                    <a:pt x="4" y="119"/>
                  </a:lnTo>
                  <a:lnTo>
                    <a:pt x="0" y="136"/>
                  </a:lnTo>
                  <a:lnTo>
                    <a:pt x="0" y="136"/>
                  </a:lnTo>
                  <a:lnTo>
                    <a:pt x="0" y="139"/>
                  </a:lnTo>
                  <a:lnTo>
                    <a:pt x="1" y="140"/>
                  </a:lnTo>
                  <a:lnTo>
                    <a:pt x="2" y="142"/>
                  </a:lnTo>
                  <a:lnTo>
                    <a:pt x="3" y="142"/>
                  </a:lnTo>
                  <a:lnTo>
                    <a:pt x="5" y="142"/>
                  </a:lnTo>
                  <a:lnTo>
                    <a:pt x="7" y="142"/>
                  </a:lnTo>
                  <a:lnTo>
                    <a:pt x="8" y="141"/>
                  </a:lnTo>
                  <a:lnTo>
                    <a:pt x="9" y="139"/>
                  </a:lnTo>
                  <a:lnTo>
                    <a:pt x="9" y="139"/>
                  </a:lnTo>
                  <a:lnTo>
                    <a:pt x="13" y="121"/>
                  </a:lnTo>
                  <a:lnTo>
                    <a:pt x="18" y="103"/>
                  </a:lnTo>
                  <a:lnTo>
                    <a:pt x="29" y="69"/>
                  </a:lnTo>
                  <a:lnTo>
                    <a:pt x="29" y="69"/>
                  </a:lnTo>
                  <a:lnTo>
                    <a:pt x="34" y="53"/>
                  </a:lnTo>
                  <a:lnTo>
                    <a:pt x="40" y="37"/>
                  </a:lnTo>
                  <a:lnTo>
                    <a:pt x="44" y="21"/>
                  </a:lnTo>
                  <a:lnTo>
                    <a:pt x="46" y="12"/>
                  </a:lnTo>
                  <a:lnTo>
                    <a:pt x="47" y="4"/>
                  </a:lnTo>
                  <a:lnTo>
                    <a:pt x="47" y="4"/>
                  </a:lnTo>
                  <a:lnTo>
                    <a:pt x="46" y="2"/>
                  </a:lnTo>
                  <a:lnTo>
                    <a:pt x="45" y="1"/>
                  </a:lnTo>
                  <a:lnTo>
                    <a:pt x="44" y="0"/>
                  </a:lnTo>
                  <a:lnTo>
                    <a:pt x="42" y="0"/>
                  </a:lnTo>
                  <a:lnTo>
                    <a:pt x="39" y="1"/>
                  </a:lnTo>
                  <a:lnTo>
                    <a:pt x="38" y="2"/>
                  </a:lnTo>
                  <a:lnTo>
                    <a:pt x="37" y="4"/>
                  </a:lnTo>
                  <a:lnTo>
                    <a:pt x="37" y="4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0" name="chenying0907 731">
              <a:extLst>
                <a:ext uri="{FF2B5EF4-FFF2-40B4-BE49-F238E27FC236}">
                  <a16:creationId xmlns="" xmlns:a16="http://schemas.microsoft.com/office/drawing/2014/main" id="{CB2E6D37-D706-4B4A-A800-2BAFF697C011}"/>
                </a:ext>
              </a:extLst>
            </p:cNvPr>
            <p:cNvSpPr/>
            <p:nvPr/>
          </p:nvSpPr>
          <p:spPr bwMode="auto">
            <a:xfrm>
              <a:off x="5680076" y="4684713"/>
              <a:ext cx="19050" cy="61913"/>
            </a:xfrm>
            <a:custGeom>
              <a:avLst/>
              <a:gdLst/>
              <a:ahLst/>
              <a:cxnLst>
                <a:cxn ang="0">
                  <a:pos x="30" y="2"/>
                </a:cxn>
                <a:cxn ang="0">
                  <a:pos x="30" y="2"/>
                </a:cxn>
                <a:cxn ang="0">
                  <a:pos x="26" y="9"/>
                </a:cxn>
                <a:cxn ang="0">
                  <a:pos x="22" y="15"/>
                </a:cxn>
                <a:cxn ang="0">
                  <a:pos x="17" y="28"/>
                </a:cxn>
                <a:cxn ang="0">
                  <a:pos x="13" y="42"/>
                </a:cxn>
                <a:cxn ang="0">
                  <a:pos x="11" y="56"/>
                </a:cxn>
                <a:cxn ang="0">
                  <a:pos x="7" y="86"/>
                </a:cxn>
                <a:cxn ang="0">
                  <a:pos x="4" y="99"/>
                </a:cxn>
                <a:cxn ang="0">
                  <a:pos x="0" y="114"/>
                </a:cxn>
                <a:cxn ang="0">
                  <a:pos x="0" y="114"/>
                </a:cxn>
                <a:cxn ang="0">
                  <a:pos x="0" y="116"/>
                </a:cxn>
                <a:cxn ang="0">
                  <a:pos x="1" y="117"/>
                </a:cxn>
                <a:cxn ang="0">
                  <a:pos x="2" y="118"/>
                </a:cxn>
                <a:cxn ang="0">
                  <a:pos x="3" y="119"/>
                </a:cxn>
                <a:cxn ang="0">
                  <a:pos x="7" y="119"/>
                </a:cxn>
                <a:cxn ang="0">
                  <a:pos x="8" y="118"/>
                </a:cxn>
                <a:cxn ang="0">
                  <a:pos x="9" y="116"/>
                </a:cxn>
                <a:cxn ang="0">
                  <a:pos x="9" y="116"/>
                </a:cxn>
                <a:cxn ang="0">
                  <a:pos x="13" y="104"/>
                </a:cxn>
                <a:cxn ang="0">
                  <a:pos x="15" y="89"/>
                </a:cxn>
                <a:cxn ang="0">
                  <a:pos x="19" y="61"/>
                </a:cxn>
                <a:cxn ang="0">
                  <a:pos x="21" y="47"/>
                </a:cxn>
                <a:cxn ang="0">
                  <a:pos x="24" y="33"/>
                </a:cxn>
                <a:cxn ang="0">
                  <a:pos x="30" y="21"/>
                </a:cxn>
                <a:cxn ang="0">
                  <a:pos x="33" y="15"/>
                </a:cxn>
                <a:cxn ang="0">
                  <a:pos x="37" y="10"/>
                </a:cxn>
                <a:cxn ang="0">
                  <a:pos x="37" y="10"/>
                </a:cxn>
                <a:cxn ang="0">
                  <a:pos x="38" y="8"/>
                </a:cxn>
                <a:cxn ang="0">
                  <a:pos x="38" y="5"/>
                </a:cxn>
                <a:cxn ang="0">
                  <a:pos x="36" y="2"/>
                </a:cxn>
                <a:cxn ang="0">
                  <a:pos x="35" y="1"/>
                </a:cxn>
                <a:cxn ang="0">
                  <a:pos x="33" y="0"/>
                </a:cxn>
                <a:cxn ang="0">
                  <a:pos x="32" y="1"/>
                </a:cxn>
                <a:cxn ang="0">
                  <a:pos x="30" y="2"/>
                </a:cxn>
                <a:cxn ang="0">
                  <a:pos x="30" y="2"/>
                </a:cxn>
              </a:cxnLst>
              <a:rect l="0" t="0" r="r" b="b"/>
              <a:pathLst>
                <a:path w="38" h="119">
                  <a:moveTo>
                    <a:pt x="30" y="2"/>
                  </a:moveTo>
                  <a:lnTo>
                    <a:pt x="30" y="2"/>
                  </a:lnTo>
                  <a:lnTo>
                    <a:pt x="26" y="9"/>
                  </a:lnTo>
                  <a:lnTo>
                    <a:pt x="22" y="15"/>
                  </a:lnTo>
                  <a:lnTo>
                    <a:pt x="17" y="28"/>
                  </a:lnTo>
                  <a:lnTo>
                    <a:pt x="13" y="42"/>
                  </a:lnTo>
                  <a:lnTo>
                    <a:pt x="11" y="56"/>
                  </a:lnTo>
                  <a:lnTo>
                    <a:pt x="7" y="86"/>
                  </a:lnTo>
                  <a:lnTo>
                    <a:pt x="4" y="99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0" y="116"/>
                  </a:lnTo>
                  <a:lnTo>
                    <a:pt x="1" y="117"/>
                  </a:lnTo>
                  <a:lnTo>
                    <a:pt x="2" y="118"/>
                  </a:lnTo>
                  <a:lnTo>
                    <a:pt x="3" y="119"/>
                  </a:lnTo>
                  <a:lnTo>
                    <a:pt x="7" y="119"/>
                  </a:lnTo>
                  <a:lnTo>
                    <a:pt x="8" y="118"/>
                  </a:lnTo>
                  <a:lnTo>
                    <a:pt x="9" y="116"/>
                  </a:lnTo>
                  <a:lnTo>
                    <a:pt x="9" y="116"/>
                  </a:lnTo>
                  <a:lnTo>
                    <a:pt x="13" y="104"/>
                  </a:lnTo>
                  <a:lnTo>
                    <a:pt x="15" y="89"/>
                  </a:lnTo>
                  <a:lnTo>
                    <a:pt x="19" y="61"/>
                  </a:lnTo>
                  <a:lnTo>
                    <a:pt x="21" y="47"/>
                  </a:lnTo>
                  <a:lnTo>
                    <a:pt x="24" y="33"/>
                  </a:lnTo>
                  <a:lnTo>
                    <a:pt x="30" y="21"/>
                  </a:lnTo>
                  <a:lnTo>
                    <a:pt x="33" y="15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8" y="8"/>
                  </a:lnTo>
                  <a:lnTo>
                    <a:pt x="38" y="5"/>
                  </a:lnTo>
                  <a:lnTo>
                    <a:pt x="36" y="2"/>
                  </a:lnTo>
                  <a:lnTo>
                    <a:pt x="35" y="1"/>
                  </a:lnTo>
                  <a:lnTo>
                    <a:pt x="33" y="0"/>
                  </a:lnTo>
                  <a:lnTo>
                    <a:pt x="32" y="1"/>
                  </a:lnTo>
                  <a:lnTo>
                    <a:pt x="30" y="2"/>
                  </a:lnTo>
                  <a:lnTo>
                    <a:pt x="30" y="2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1" name="chenying0907 732">
              <a:extLst>
                <a:ext uri="{FF2B5EF4-FFF2-40B4-BE49-F238E27FC236}">
                  <a16:creationId xmlns="" xmlns:a16="http://schemas.microsoft.com/office/drawing/2014/main" id="{7C1D1771-EA25-4916-B0AA-D2F1F0681CE1}"/>
                </a:ext>
              </a:extLst>
            </p:cNvPr>
            <p:cNvSpPr/>
            <p:nvPr/>
          </p:nvSpPr>
          <p:spPr bwMode="auto">
            <a:xfrm>
              <a:off x="5694363" y="4205288"/>
              <a:ext cx="63500" cy="346075"/>
            </a:xfrm>
            <a:custGeom>
              <a:avLst/>
              <a:gdLst/>
              <a:ahLst/>
              <a:cxnLst>
                <a:cxn ang="0">
                  <a:pos x="111" y="4"/>
                </a:cxn>
                <a:cxn ang="0">
                  <a:pos x="100" y="44"/>
                </a:cxn>
                <a:cxn ang="0">
                  <a:pos x="91" y="83"/>
                </a:cxn>
                <a:cxn ang="0">
                  <a:pos x="81" y="165"/>
                </a:cxn>
                <a:cxn ang="0">
                  <a:pos x="78" y="186"/>
                </a:cxn>
                <a:cxn ang="0">
                  <a:pos x="69" y="230"/>
                </a:cxn>
                <a:cxn ang="0">
                  <a:pos x="64" y="250"/>
                </a:cxn>
                <a:cxn ang="0">
                  <a:pos x="58" y="272"/>
                </a:cxn>
                <a:cxn ang="0">
                  <a:pos x="51" y="319"/>
                </a:cxn>
                <a:cxn ang="0">
                  <a:pos x="47" y="341"/>
                </a:cxn>
                <a:cxn ang="0">
                  <a:pos x="32" y="412"/>
                </a:cxn>
                <a:cxn ang="0">
                  <a:pos x="20" y="482"/>
                </a:cxn>
                <a:cxn ang="0">
                  <a:pos x="17" y="506"/>
                </a:cxn>
                <a:cxn ang="0">
                  <a:pos x="7" y="550"/>
                </a:cxn>
                <a:cxn ang="0">
                  <a:pos x="2" y="573"/>
                </a:cxn>
                <a:cxn ang="0">
                  <a:pos x="0" y="591"/>
                </a:cxn>
                <a:cxn ang="0">
                  <a:pos x="1" y="631"/>
                </a:cxn>
                <a:cxn ang="0">
                  <a:pos x="2" y="650"/>
                </a:cxn>
                <a:cxn ang="0">
                  <a:pos x="3" y="653"/>
                </a:cxn>
                <a:cxn ang="0">
                  <a:pos x="6" y="654"/>
                </a:cxn>
                <a:cxn ang="0">
                  <a:pos x="10" y="653"/>
                </a:cxn>
                <a:cxn ang="0">
                  <a:pos x="11" y="650"/>
                </a:cxn>
                <a:cxn ang="0">
                  <a:pos x="10" y="608"/>
                </a:cxn>
                <a:cxn ang="0">
                  <a:pos x="11" y="577"/>
                </a:cxn>
                <a:cxn ang="0">
                  <a:pos x="12" y="567"/>
                </a:cxn>
                <a:cxn ang="0">
                  <a:pos x="22" y="528"/>
                </a:cxn>
                <a:cxn ang="0">
                  <a:pos x="28" y="498"/>
                </a:cxn>
                <a:cxn ang="0">
                  <a:pos x="29" y="489"/>
                </a:cxn>
                <a:cxn ang="0">
                  <a:pos x="35" y="454"/>
                </a:cxn>
                <a:cxn ang="0">
                  <a:pos x="41" y="420"/>
                </a:cxn>
                <a:cxn ang="0">
                  <a:pos x="51" y="362"/>
                </a:cxn>
                <a:cxn ang="0">
                  <a:pos x="56" y="343"/>
                </a:cxn>
                <a:cxn ang="0">
                  <a:pos x="65" y="303"/>
                </a:cxn>
                <a:cxn ang="0">
                  <a:pos x="71" y="262"/>
                </a:cxn>
                <a:cxn ang="0">
                  <a:pos x="80" y="219"/>
                </a:cxn>
                <a:cxn ang="0">
                  <a:pos x="88" y="176"/>
                </a:cxn>
                <a:cxn ang="0">
                  <a:pos x="95" y="134"/>
                </a:cxn>
                <a:cxn ang="0">
                  <a:pos x="104" y="70"/>
                </a:cxn>
                <a:cxn ang="0">
                  <a:pos x="113" y="27"/>
                </a:cxn>
                <a:cxn ang="0">
                  <a:pos x="119" y="7"/>
                </a:cxn>
                <a:cxn ang="0">
                  <a:pos x="119" y="3"/>
                </a:cxn>
                <a:cxn ang="0">
                  <a:pos x="116" y="0"/>
                </a:cxn>
                <a:cxn ang="0">
                  <a:pos x="113" y="2"/>
                </a:cxn>
                <a:cxn ang="0">
                  <a:pos x="111" y="4"/>
                </a:cxn>
              </a:cxnLst>
              <a:rect l="0" t="0" r="r" b="b"/>
              <a:pathLst>
                <a:path w="120" h="654">
                  <a:moveTo>
                    <a:pt x="111" y="4"/>
                  </a:moveTo>
                  <a:lnTo>
                    <a:pt x="111" y="4"/>
                  </a:lnTo>
                  <a:lnTo>
                    <a:pt x="104" y="24"/>
                  </a:lnTo>
                  <a:lnTo>
                    <a:pt x="100" y="44"/>
                  </a:lnTo>
                  <a:lnTo>
                    <a:pt x="96" y="63"/>
                  </a:lnTo>
                  <a:lnTo>
                    <a:pt x="91" y="83"/>
                  </a:lnTo>
                  <a:lnTo>
                    <a:pt x="86" y="123"/>
                  </a:lnTo>
                  <a:lnTo>
                    <a:pt x="81" y="165"/>
                  </a:lnTo>
                  <a:lnTo>
                    <a:pt x="81" y="165"/>
                  </a:lnTo>
                  <a:lnTo>
                    <a:pt x="78" y="186"/>
                  </a:lnTo>
                  <a:lnTo>
                    <a:pt x="74" y="208"/>
                  </a:lnTo>
                  <a:lnTo>
                    <a:pt x="69" y="230"/>
                  </a:lnTo>
                  <a:lnTo>
                    <a:pt x="64" y="250"/>
                  </a:lnTo>
                  <a:lnTo>
                    <a:pt x="64" y="250"/>
                  </a:lnTo>
                  <a:lnTo>
                    <a:pt x="60" y="262"/>
                  </a:lnTo>
                  <a:lnTo>
                    <a:pt x="58" y="272"/>
                  </a:lnTo>
                  <a:lnTo>
                    <a:pt x="54" y="296"/>
                  </a:lnTo>
                  <a:lnTo>
                    <a:pt x="51" y="319"/>
                  </a:lnTo>
                  <a:lnTo>
                    <a:pt x="47" y="341"/>
                  </a:lnTo>
                  <a:lnTo>
                    <a:pt x="47" y="341"/>
                  </a:lnTo>
                  <a:lnTo>
                    <a:pt x="39" y="375"/>
                  </a:lnTo>
                  <a:lnTo>
                    <a:pt x="32" y="412"/>
                  </a:lnTo>
                  <a:lnTo>
                    <a:pt x="25" y="447"/>
                  </a:lnTo>
                  <a:lnTo>
                    <a:pt x="20" y="482"/>
                  </a:lnTo>
                  <a:lnTo>
                    <a:pt x="20" y="482"/>
                  </a:lnTo>
                  <a:lnTo>
                    <a:pt x="17" y="506"/>
                  </a:lnTo>
                  <a:lnTo>
                    <a:pt x="12" y="527"/>
                  </a:lnTo>
                  <a:lnTo>
                    <a:pt x="7" y="550"/>
                  </a:lnTo>
                  <a:lnTo>
                    <a:pt x="2" y="573"/>
                  </a:lnTo>
                  <a:lnTo>
                    <a:pt x="2" y="573"/>
                  </a:lnTo>
                  <a:lnTo>
                    <a:pt x="1" y="582"/>
                  </a:lnTo>
                  <a:lnTo>
                    <a:pt x="0" y="591"/>
                  </a:lnTo>
                  <a:lnTo>
                    <a:pt x="0" y="611"/>
                  </a:lnTo>
                  <a:lnTo>
                    <a:pt x="1" y="631"/>
                  </a:lnTo>
                  <a:lnTo>
                    <a:pt x="2" y="650"/>
                  </a:lnTo>
                  <a:lnTo>
                    <a:pt x="2" y="650"/>
                  </a:lnTo>
                  <a:lnTo>
                    <a:pt x="2" y="652"/>
                  </a:lnTo>
                  <a:lnTo>
                    <a:pt x="3" y="653"/>
                  </a:lnTo>
                  <a:lnTo>
                    <a:pt x="5" y="654"/>
                  </a:lnTo>
                  <a:lnTo>
                    <a:pt x="6" y="654"/>
                  </a:lnTo>
                  <a:lnTo>
                    <a:pt x="8" y="654"/>
                  </a:lnTo>
                  <a:lnTo>
                    <a:pt x="10" y="653"/>
                  </a:lnTo>
                  <a:lnTo>
                    <a:pt x="11" y="652"/>
                  </a:lnTo>
                  <a:lnTo>
                    <a:pt x="11" y="650"/>
                  </a:lnTo>
                  <a:lnTo>
                    <a:pt x="11" y="650"/>
                  </a:lnTo>
                  <a:lnTo>
                    <a:pt x="10" y="608"/>
                  </a:lnTo>
                  <a:lnTo>
                    <a:pt x="10" y="587"/>
                  </a:lnTo>
                  <a:lnTo>
                    <a:pt x="11" y="577"/>
                  </a:lnTo>
                  <a:lnTo>
                    <a:pt x="12" y="567"/>
                  </a:lnTo>
                  <a:lnTo>
                    <a:pt x="12" y="567"/>
                  </a:lnTo>
                  <a:lnTo>
                    <a:pt x="17" y="548"/>
                  </a:lnTo>
                  <a:lnTo>
                    <a:pt x="22" y="528"/>
                  </a:lnTo>
                  <a:lnTo>
                    <a:pt x="27" y="509"/>
                  </a:lnTo>
                  <a:lnTo>
                    <a:pt x="28" y="498"/>
                  </a:lnTo>
                  <a:lnTo>
                    <a:pt x="29" y="489"/>
                  </a:lnTo>
                  <a:lnTo>
                    <a:pt x="29" y="489"/>
                  </a:lnTo>
                  <a:lnTo>
                    <a:pt x="32" y="471"/>
                  </a:lnTo>
                  <a:lnTo>
                    <a:pt x="35" y="454"/>
                  </a:lnTo>
                  <a:lnTo>
                    <a:pt x="41" y="420"/>
                  </a:lnTo>
                  <a:lnTo>
                    <a:pt x="41" y="420"/>
                  </a:lnTo>
                  <a:lnTo>
                    <a:pt x="47" y="382"/>
                  </a:lnTo>
                  <a:lnTo>
                    <a:pt x="51" y="362"/>
                  </a:lnTo>
                  <a:lnTo>
                    <a:pt x="56" y="343"/>
                  </a:lnTo>
                  <a:lnTo>
                    <a:pt x="56" y="343"/>
                  </a:lnTo>
                  <a:lnTo>
                    <a:pt x="60" y="324"/>
                  </a:lnTo>
                  <a:lnTo>
                    <a:pt x="65" y="303"/>
                  </a:lnTo>
                  <a:lnTo>
                    <a:pt x="71" y="262"/>
                  </a:lnTo>
                  <a:lnTo>
                    <a:pt x="71" y="262"/>
                  </a:lnTo>
                  <a:lnTo>
                    <a:pt x="75" y="240"/>
                  </a:lnTo>
                  <a:lnTo>
                    <a:pt x="80" y="219"/>
                  </a:lnTo>
                  <a:lnTo>
                    <a:pt x="84" y="198"/>
                  </a:lnTo>
                  <a:lnTo>
                    <a:pt x="88" y="176"/>
                  </a:lnTo>
                  <a:lnTo>
                    <a:pt x="88" y="176"/>
                  </a:lnTo>
                  <a:lnTo>
                    <a:pt x="95" y="134"/>
                  </a:lnTo>
                  <a:lnTo>
                    <a:pt x="100" y="90"/>
                  </a:lnTo>
                  <a:lnTo>
                    <a:pt x="104" y="70"/>
                  </a:lnTo>
                  <a:lnTo>
                    <a:pt x="108" y="48"/>
                  </a:lnTo>
                  <a:lnTo>
                    <a:pt x="113" y="27"/>
                  </a:lnTo>
                  <a:lnTo>
                    <a:pt x="119" y="7"/>
                  </a:lnTo>
                  <a:lnTo>
                    <a:pt x="119" y="7"/>
                  </a:lnTo>
                  <a:lnTo>
                    <a:pt x="120" y="5"/>
                  </a:lnTo>
                  <a:lnTo>
                    <a:pt x="119" y="3"/>
                  </a:lnTo>
                  <a:lnTo>
                    <a:pt x="118" y="2"/>
                  </a:lnTo>
                  <a:lnTo>
                    <a:pt x="116" y="0"/>
                  </a:lnTo>
                  <a:lnTo>
                    <a:pt x="115" y="0"/>
                  </a:lnTo>
                  <a:lnTo>
                    <a:pt x="113" y="2"/>
                  </a:lnTo>
                  <a:lnTo>
                    <a:pt x="112" y="3"/>
                  </a:lnTo>
                  <a:lnTo>
                    <a:pt x="111" y="4"/>
                  </a:lnTo>
                  <a:lnTo>
                    <a:pt x="111" y="4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2" name="chenying0907 733">
              <a:extLst>
                <a:ext uri="{FF2B5EF4-FFF2-40B4-BE49-F238E27FC236}">
                  <a16:creationId xmlns="" xmlns:a16="http://schemas.microsoft.com/office/drawing/2014/main" id="{0CD56CB1-CD2B-4C70-A207-7D018EB820C4}"/>
                </a:ext>
              </a:extLst>
            </p:cNvPr>
            <p:cNvSpPr/>
            <p:nvPr/>
          </p:nvSpPr>
          <p:spPr bwMode="auto">
            <a:xfrm>
              <a:off x="5746751" y="4235450"/>
              <a:ext cx="46038" cy="260350"/>
            </a:xfrm>
            <a:custGeom>
              <a:avLst/>
              <a:gdLst/>
              <a:ahLst/>
              <a:cxnLst>
                <a:cxn ang="0">
                  <a:pos x="76" y="2"/>
                </a:cxn>
                <a:cxn ang="0">
                  <a:pos x="70" y="31"/>
                </a:cxn>
                <a:cxn ang="0">
                  <a:pos x="69" y="60"/>
                </a:cxn>
                <a:cxn ang="0">
                  <a:pos x="70" y="106"/>
                </a:cxn>
                <a:cxn ang="0">
                  <a:pos x="70" y="120"/>
                </a:cxn>
                <a:cxn ang="0">
                  <a:pos x="65" y="152"/>
                </a:cxn>
                <a:cxn ang="0">
                  <a:pos x="50" y="215"/>
                </a:cxn>
                <a:cxn ang="0">
                  <a:pos x="44" y="248"/>
                </a:cxn>
                <a:cxn ang="0">
                  <a:pos x="40" y="279"/>
                </a:cxn>
                <a:cxn ang="0">
                  <a:pos x="30" y="342"/>
                </a:cxn>
                <a:cxn ang="0">
                  <a:pos x="21" y="373"/>
                </a:cxn>
                <a:cxn ang="0">
                  <a:pos x="7" y="430"/>
                </a:cxn>
                <a:cxn ang="0">
                  <a:pos x="1" y="473"/>
                </a:cxn>
                <a:cxn ang="0">
                  <a:pos x="0" y="488"/>
                </a:cxn>
                <a:cxn ang="0">
                  <a:pos x="2" y="491"/>
                </a:cxn>
                <a:cxn ang="0">
                  <a:pos x="5" y="492"/>
                </a:cxn>
                <a:cxn ang="0">
                  <a:pos x="8" y="491"/>
                </a:cxn>
                <a:cxn ang="0">
                  <a:pos x="9" y="488"/>
                </a:cxn>
                <a:cxn ang="0">
                  <a:pos x="10" y="472"/>
                </a:cxn>
                <a:cxn ang="0">
                  <a:pos x="17" y="428"/>
                </a:cxn>
                <a:cxn ang="0">
                  <a:pos x="33" y="369"/>
                </a:cxn>
                <a:cxn ang="0">
                  <a:pos x="40" y="341"/>
                </a:cxn>
                <a:cxn ang="0">
                  <a:pos x="49" y="284"/>
                </a:cxn>
                <a:cxn ang="0">
                  <a:pos x="53" y="256"/>
                </a:cxn>
                <a:cxn ang="0">
                  <a:pos x="58" y="224"/>
                </a:cxn>
                <a:cxn ang="0">
                  <a:pos x="72" y="161"/>
                </a:cxn>
                <a:cxn ang="0">
                  <a:pos x="78" y="129"/>
                </a:cxn>
                <a:cxn ang="0">
                  <a:pos x="80" y="103"/>
                </a:cxn>
                <a:cxn ang="0">
                  <a:pos x="80" y="76"/>
                </a:cxn>
                <a:cxn ang="0">
                  <a:pos x="81" y="22"/>
                </a:cxn>
                <a:cxn ang="0">
                  <a:pos x="85" y="5"/>
                </a:cxn>
                <a:cxn ang="0">
                  <a:pos x="85" y="3"/>
                </a:cxn>
                <a:cxn ang="0">
                  <a:pos x="83" y="0"/>
                </a:cxn>
                <a:cxn ang="0">
                  <a:pos x="78" y="0"/>
                </a:cxn>
                <a:cxn ang="0">
                  <a:pos x="76" y="2"/>
                </a:cxn>
              </a:cxnLst>
              <a:rect l="0" t="0" r="r" b="b"/>
              <a:pathLst>
                <a:path w="85" h="492">
                  <a:moveTo>
                    <a:pt x="76" y="2"/>
                  </a:moveTo>
                  <a:lnTo>
                    <a:pt x="76" y="2"/>
                  </a:lnTo>
                  <a:lnTo>
                    <a:pt x="72" y="17"/>
                  </a:lnTo>
                  <a:lnTo>
                    <a:pt x="70" y="31"/>
                  </a:lnTo>
                  <a:lnTo>
                    <a:pt x="69" y="46"/>
                  </a:lnTo>
                  <a:lnTo>
                    <a:pt x="69" y="60"/>
                  </a:lnTo>
                  <a:lnTo>
                    <a:pt x="70" y="91"/>
                  </a:lnTo>
                  <a:lnTo>
                    <a:pt x="70" y="106"/>
                  </a:lnTo>
                  <a:lnTo>
                    <a:pt x="70" y="120"/>
                  </a:lnTo>
                  <a:lnTo>
                    <a:pt x="70" y="120"/>
                  </a:lnTo>
                  <a:lnTo>
                    <a:pt x="68" y="136"/>
                  </a:lnTo>
                  <a:lnTo>
                    <a:pt x="65" y="152"/>
                  </a:lnTo>
                  <a:lnTo>
                    <a:pt x="58" y="184"/>
                  </a:lnTo>
                  <a:lnTo>
                    <a:pt x="50" y="215"/>
                  </a:lnTo>
                  <a:lnTo>
                    <a:pt x="47" y="232"/>
                  </a:lnTo>
                  <a:lnTo>
                    <a:pt x="44" y="248"/>
                  </a:lnTo>
                  <a:lnTo>
                    <a:pt x="44" y="248"/>
                  </a:lnTo>
                  <a:lnTo>
                    <a:pt x="40" y="279"/>
                  </a:lnTo>
                  <a:lnTo>
                    <a:pt x="36" y="311"/>
                  </a:lnTo>
                  <a:lnTo>
                    <a:pt x="30" y="342"/>
                  </a:lnTo>
                  <a:lnTo>
                    <a:pt x="21" y="373"/>
                  </a:lnTo>
                  <a:lnTo>
                    <a:pt x="21" y="373"/>
                  </a:lnTo>
                  <a:lnTo>
                    <a:pt x="14" y="401"/>
                  </a:lnTo>
                  <a:lnTo>
                    <a:pt x="7" y="430"/>
                  </a:lnTo>
                  <a:lnTo>
                    <a:pt x="3" y="459"/>
                  </a:lnTo>
                  <a:lnTo>
                    <a:pt x="1" y="473"/>
                  </a:lnTo>
                  <a:lnTo>
                    <a:pt x="0" y="488"/>
                  </a:lnTo>
                  <a:lnTo>
                    <a:pt x="0" y="488"/>
                  </a:lnTo>
                  <a:lnTo>
                    <a:pt x="1" y="490"/>
                  </a:lnTo>
                  <a:lnTo>
                    <a:pt x="2" y="491"/>
                  </a:lnTo>
                  <a:lnTo>
                    <a:pt x="3" y="492"/>
                  </a:lnTo>
                  <a:lnTo>
                    <a:pt x="5" y="492"/>
                  </a:lnTo>
                  <a:lnTo>
                    <a:pt x="6" y="492"/>
                  </a:lnTo>
                  <a:lnTo>
                    <a:pt x="8" y="491"/>
                  </a:lnTo>
                  <a:lnTo>
                    <a:pt x="9" y="490"/>
                  </a:lnTo>
                  <a:lnTo>
                    <a:pt x="9" y="488"/>
                  </a:lnTo>
                  <a:lnTo>
                    <a:pt x="9" y="488"/>
                  </a:lnTo>
                  <a:lnTo>
                    <a:pt x="10" y="472"/>
                  </a:lnTo>
                  <a:lnTo>
                    <a:pt x="12" y="458"/>
                  </a:lnTo>
                  <a:lnTo>
                    <a:pt x="17" y="428"/>
                  </a:lnTo>
                  <a:lnTo>
                    <a:pt x="25" y="398"/>
                  </a:lnTo>
                  <a:lnTo>
                    <a:pt x="33" y="369"/>
                  </a:lnTo>
                  <a:lnTo>
                    <a:pt x="33" y="369"/>
                  </a:lnTo>
                  <a:lnTo>
                    <a:pt x="40" y="341"/>
                  </a:lnTo>
                  <a:lnTo>
                    <a:pt x="45" y="313"/>
                  </a:lnTo>
                  <a:lnTo>
                    <a:pt x="49" y="284"/>
                  </a:lnTo>
                  <a:lnTo>
                    <a:pt x="53" y="256"/>
                  </a:lnTo>
                  <a:lnTo>
                    <a:pt x="53" y="256"/>
                  </a:lnTo>
                  <a:lnTo>
                    <a:pt x="55" y="240"/>
                  </a:lnTo>
                  <a:lnTo>
                    <a:pt x="58" y="224"/>
                  </a:lnTo>
                  <a:lnTo>
                    <a:pt x="65" y="192"/>
                  </a:lnTo>
                  <a:lnTo>
                    <a:pt x="72" y="161"/>
                  </a:lnTo>
                  <a:lnTo>
                    <a:pt x="78" y="129"/>
                  </a:lnTo>
                  <a:lnTo>
                    <a:pt x="78" y="129"/>
                  </a:lnTo>
                  <a:lnTo>
                    <a:pt x="79" y="116"/>
                  </a:lnTo>
                  <a:lnTo>
                    <a:pt x="80" y="103"/>
                  </a:lnTo>
                  <a:lnTo>
                    <a:pt x="80" y="76"/>
                  </a:lnTo>
                  <a:lnTo>
                    <a:pt x="80" y="76"/>
                  </a:lnTo>
                  <a:lnTo>
                    <a:pt x="80" y="40"/>
                  </a:lnTo>
                  <a:lnTo>
                    <a:pt x="81" y="22"/>
                  </a:lnTo>
                  <a:lnTo>
                    <a:pt x="82" y="14"/>
                  </a:lnTo>
                  <a:lnTo>
                    <a:pt x="85" y="5"/>
                  </a:lnTo>
                  <a:lnTo>
                    <a:pt x="85" y="5"/>
                  </a:lnTo>
                  <a:lnTo>
                    <a:pt x="85" y="3"/>
                  </a:lnTo>
                  <a:lnTo>
                    <a:pt x="84" y="1"/>
                  </a:lnTo>
                  <a:lnTo>
                    <a:pt x="83" y="0"/>
                  </a:lnTo>
                  <a:lnTo>
                    <a:pt x="82" y="0"/>
                  </a:lnTo>
                  <a:lnTo>
                    <a:pt x="78" y="0"/>
                  </a:lnTo>
                  <a:lnTo>
                    <a:pt x="77" y="1"/>
                  </a:lnTo>
                  <a:lnTo>
                    <a:pt x="76" y="2"/>
                  </a:lnTo>
                  <a:lnTo>
                    <a:pt x="76" y="2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3" name="chenying0907 734">
              <a:extLst>
                <a:ext uri="{FF2B5EF4-FFF2-40B4-BE49-F238E27FC236}">
                  <a16:creationId xmlns="" xmlns:a16="http://schemas.microsoft.com/office/drawing/2014/main" id="{4BF899FC-AAFE-47EA-828A-42A84A58633F}"/>
                </a:ext>
              </a:extLst>
            </p:cNvPr>
            <p:cNvSpPr/>
            <p:nvPr/>
          </p:nvSpPr>
          <p:spPr bwMode="auto">
            <a:xfrm>
              <a:off x="5780088" y="4264025"/>
              <a:ext cx="34925" cy="196850"/>
            </a:xfrm>
            <a:custGeom>
              <a:avLst/>
              <a:gdLst/>
              <a:ahLst/>
              <a:cxnLst>
                <a:cxn ang="0">
                  <a:pos x="57" y="4"/>
                </a:cxn>
                <a:cxn ang="0">
                  <a:pos x="57" y="4"/>
                </a:cxn>
                <a:cxn ang="0">
                  <a:pos x="56" y="51"/>
                </a:cxn>
                <a:cxn ang="0">
                  <a:pos x="52" y="96"/>
                </a:cxn>
                <a:cxn ang="0">
                  <a:pos x="47" y="141"/>
                </a:cxn>
                <a:cxn ang="0">
                  <a:pos x="41" y="187"/>
                </a:cxn>
                <a:cxn ang="0">
                  <a:pos x="41" y="187"/>
                </a:cxn>
                <a:cxn ang="0">
                  <a:pos x="37" y="210"/>
                </a:cxn>
                <a:cxn ang="0">
                  <a:pos x="32" y="232"/>
                </a:cxn>
                <a:cxn ang="0">
                  <a:pos x="20" y="278"/>
                </a:cxn>
                <a:cxn ang="0">
                  <a:pos x="9" y="322"/>
                </a:cxn>
                <a:cxn ang="0">
                  <a:pos x="4" y="345"/>
                </a:cxn>
                <a:cxn ang="0">
                  <a:pos x="0" y="368"/>
                </a:cxn>
                <a:cxn ang="0">
                  <a:pos x="0" y="368"/>
                </a:cxn>
                <a:cxn ang="0">
                  <a:pos x="0" y="370"/>
                </a:cxn>
                <a:cxn ang="0">
                  <a:pos x="1" y="372"/>
                </a:cxn>
                <a:cxn ang="0">
                  <a:pos x="4" y="374"/>
                </a:cxn>
                <a:cxn ang="0">
                  <a:pos x="5" y="374"/>
                </a:cxn>
                <a:cxn ang="0">
                  <a:pos x="7" y="374"/>
                </a:cxn>
                <a:cxn ang="0">
                  <a:pos x="8" y="373"/>
                </a:cxn>
                <a:cxn ang="0">
                  <a:pos x="9" y="371"/>
                </a:cxn>
                <a:cxn ang="0">
                  <a:pos x="9" y="371"/>
                </a:cxn>
                <a:cxn ang="0">
                  <a:pos x="13" y="348"/>
                </a:cxn>
                <a:cxn ang="0">
                  <a:pos x="18" y="325"/>
                </a:cxn>
                <a:cxn ang="0">
                  <a:pos x="30" y="280"/>
                </a:cxn>
                <a:cxn ang="0">
                  <a:pos x="41" y="235"/>
                </a:cxn>
                <a:cxn ang="0">
                  <a:pos x="46" y="213"/>
                </a:cxn>
                <a:cxn ang="0">
                  <a:pos x="50" y="190"/>
                </a:cxn>
                <a:cxn ang="0">
                  <a:pos x="50" y="190"/>
                </a:cxn>
                <a:cxn ang="0">
                  <a:pos x="58" y="144"/>
                </a:cxn>
                <a:cxn ang="0">
                  <a:pos x="62" y="97"/>
                </a:cxn>
                <a:cxn ang="0">
                  <a:pos x="65" y="51"/>
                </a:cxn>
                <a:cxn ang="0">
                  <a:pos x="66" y="4"/>
                </a:cxn>
                <a:cxn ang="0">
                  <a:pos x="66" y="4"/>
                </a:cxn>
                <a:cxn ang="0">
                  <a:pos x="66" y="2"/>
                </a:cxn>
                <a:cxn ang="0">
                  <a:pos x="65" y="1"/>
                </a:cxn>
                <a:cxn ang="0">
                  <a:pos x="63" y="0"/>
                </a:cxn>
                <a:cxn ang="0">
                  <a:pos x="62" y="0"/>
                </a:cxn>
                <a:cxn ang="0">
                  <a:pos x="60" y="0"/>
                </a:cxn>
                <a:cxn ang="0">
                  <a:pos x="58" y="1"/>
                </a:cxn>
                <a:cxn ang="0">
                  <a:pos x="57" y="2"/>
                </a:cxn>
                <a:cxn ang="0">
                  <a:pos x="57" y="4"/>
                </a:cxn>
                <a:cxn ang="0">
                  <a:pos x="57" y="4"/>
                </a:cxn>
              </a:cxnLst>
              <a:rect l="0" t="0" r="r" b="b"/>
              <a:pathLst>
                <a:path w="66" h="374">
                  <a:moveTo>
                    <a:pt x="57" y="4"/>
                  </a:moveTo>
                  <a:lnTo>
                    <a:pt x="57" y="4"/>
                  </a:lnTo>
                  <a:lnTo>
                    <a:pt x="56" y="51"/>
                  </a:lnTo>
                  <a:lnTo>
                    <a:pt x="52" y="96"/>
                  </a:lnTo>
                  <a:lnTo>
                    <a:pt x="47" y="141"/>
                  </a:lnTo>
                  <a:lnTo>
                    <a:pt x="41" y="187"/>
                  </a:lnTo>
                  <a:lnTo>
                    <a:pt x="41" y="187"/>
                  </a:lnTo>
                  <a:lnTo>
                    <a:pt x="37" y="210"/>
                  </a:lnTo>
                  <a:lnTo>
                    <a:pt x="32" y="232"/>
                  </a:lnTo>
                  <a:lnTo>
                    <a:pt x="20" y="278"/>
                  </a:lnTo>
                  <a:lnTo>
                    <a:pt x="9" y="322"/>
                  </a:lnTo>
                  <a:lnTo>
                    <a:pt x="4" y="345"/>
                  </a:lnTo>
                  <a:lnTo>
                    <a:pt x="0" y="368"/>
                  </a:lnTo>
                  <a:lnTo>
                    <a:pt x="0" y="368"/>
                  </a:lnTo>
                  <a:lnTo>
                    <a:pt x="0" y="370"/>
                  </a:lnTo>
                  <a:lnTo>
                    <a:pt x="1" y="372"/>
                  </a:lnTo>
                  <a:lnTo>
                    <a:pt x="4" y="374"/>
                  </a:lnTo>
                  <a:lnTo>
                    <a:pt x="5" y="374"/>
                  </a:lnTo>
                  <a:lnTo>
                    <a:pt x="7" y="374"/>
                  </a:lnTo>
                  <a:lnTo>
                    <a:pt x="8" y="373"/>
                  </a:lnTo>
                  <a:lnTo>
                    <a:pt x="9" y="371"/>
                  </a:lnTo>
                  <a:lnTo>
                    <a:pt x="9" y="371"/>
                  </a:lnTo>
                  <a:lnTo>
                    <a:pt x="13" y="348"/>
                  </a:lnTo>
                  <a:lnTo>
                    <a:pt x="18" y="325"/>
                  </a:lnTo>
                  <a:lnTo>
                    <a:pt x="30" y="280"/>
                  </a:lnTo>
                  <a:lnTo>
                    <a:pt x="41" y="235"/>
                  </a:lnTo>
                  <a:lnTo>
                    <a:pt x="46" y="213"/>
                  </a:lnTo>
                  <a:lnTo>
                    <a:pt x="50" y="190"/>
                  </a:lnTo>
                  <a:lnTo>
                    <a:pt x="50" y="190"/>
                  </a:lnTo>
                  <a:lnTo>
                    <a:pt x="58" y="144"/>
                  </a:lnTo>
                  <a:lnTo>
                    <a:pt x="62" y="97"/>
                  </a:lnTo>
                  <a:lnTo>
                    <a:pt x="65" y="51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6" y="2"/>
                  </a:lnTo>
                  <a:lnTo>
                    <a:pt x="65" y="1"/>
                  </a:lnTo>
                  <a:lnTo>
                    <a:pt x="63" y="0"/>
                  </a:lnTo>
                  <a:lnTo>
                    <a:pt x="62" y="0"/>
                  </a:lnTo>
                  <a:lnTo>
                    <a:pt x="60" y="0"/>
                  </a:lnTo>
                  <a:lnTo>
                    <a:pt x="58" y="1"/>
                  </a:lnTo>
                  <a:lnTo>
                    <a:pt x="57" y="2"/>
                  </a:lnTo>
                  <a:lnTo>
                    <a:pt x="57" y="4"/>
                  </a:lnTo>
                  <a:lnTo>
                    <a:pt x="57" y="4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4" name="chenying0907 735">
              <a:extLst>
                <a:ext uri="{FF2B5EF4-FFF2-40B4-BE49-F238E27FC236}">
                  <a16:creationId xmlns="" xmlns:a16="http://schemas.microsoft.com/office/drawing/2014/main" id="{A71864CB-CB1B-4109-AF6B-051948794D15}"/>
                </a:ext>
              </a:extLst>
            </p:cNvPr>
            <p:cNvSpPr/>
            <p:nvPr/>
          </p:nvSpPr>
          <p:spPr bwMode="auto">
            <a:xfrm>
              <a:off x="5805488" y="4286250"/>
              <a:ext cx="42863" cy="160338"/>
            </a:xfrm>
            <a:custGeom>
              <a:avLst/>
              <a:gdLst/>
              <a:ahLst/>
              <a:cxnLst>
                <a:cxn ang="0">
                  <a:pos x="72" y="4"/>
                </a:cxn>
                <a:cxn ang="0">
                  <a:pos x="72" y="4"/>
                </a:cxn>
                <a:cxn ang="0">
                  <a:pos x="70" y="24"/>
                </a:cxn>
                <a:cxn ang="0">
                  <a:pos x="68" y="44"/>
                </a:cxn>
                <a:cxn ang="0">
                  <a:pos x="65" y="63"/>
                </a:cxn>
                <a:cxn ang="0">
                  <a:pos x="61" y="82"/>
                </a:cxn>
                <a:cxn ang="0">
                  <a:pos x="54" y="120"/>
                </a:cxn>
                <a:cxn ang="0">
                  <a:pos x="47" y="158"/>
                </a:cxn>
                <a:cxn ang="0">
                  <a:pos x="47" y="158"/>
                </a:cxn>
                <a:cxn ang="0">
                  <a:pos x="43" y="177"/>
                </a:cxn>
                <a:cxn ang="0">
                  <a:pos x="36" y="195"/>
                </a:cxn>
                <a:cxn ang="0">
                  <a:pos x="24" y="230"/>
                </a:cxn>
                <a:cxn ang="0">
                  <a:pos x="24" y="230"/>
                </a:cxn>
                <a:cxn ang="0">
                  <a:pos x="20" y="246"/>
                </a:cxn>
                <a:cxn ang="0">
                  <a:pos x="16" y="264"/>
                </a:cxn>
                <a:cxn ang="0">
                  <a:pos x="14" y="272"/>
                </a:cxn>
                <a:cxn ang="0">
                  <a:pos x="11" y="280"/>
                </a:cxn>
                <a:cxn ang="0">
                  <a:pos x="6" y="289"/>
                </a:cxn>
                <a:cxn ang="0">
                  <a:pos x="1" y="296"/>
                </a:cxn>
                <a:cxn ang="0">
                  <a:pos x="1" y="296"/>
                </a:cxn>
                <a:cxn ang="0">
                  <a:pos x="0" y="298"/>
                </a:cxn>
                <a:cxn ang="0">
                  <a:pos x="0" y="299"/>
                </a:cxn>
                <a:cxn ang="0">
                  <a:pos x="2" y="302"/>
                </a:cxn>
                <a:cxn ang="0">
                  <a:pos x="3" y="303"/>
                </a:cxn>
                <a:cxn ang="0">
                  <a:pos x="4" y="304"/>
                </a:cxn>
                <a:cxn ang="0">
                  <a:pos x="6" y="303"/>
                </a:cxn>
                <a:cxn ang="0">
                  <a:pos x="9" y="302"/>
                </a:cxn>
                <a:cxn ang="0">
                  <a:pos x="9" y="302"/>
                </a:cxn>
                <a:cxn ang="0">
                  <a:pos x="13" y="297"/>
                </a:cxn>
                <a:cxn ang="0">
                  <a:pos x="16" y="291"/>
                </a:cxn>
                <a:cxn ang="0">
                  <a:pos x="21" y="279"/>
                </a:cxn>
                <a:cxn ang="0">
                  <a:pos x="24" y="267"/>
                </a:cxn>
                <a:cxn ang="0">
                  <a:pos x="27" y="253"/>
                </a:cxn>
                <a:cxn ang="0">
                  <a:pos x="27" y="253"/>
                </a:cxn>
                <a:cxn ang="0">
                  <a:pos x="32" y="232"/>
                </a:cxn>
                <a:cxn ang="0">
                  <a:pos x="39" y="211"/>
                </a:cxn>
                <a:cxn ang="0">
                  <a:pos x="48" y="190"/>
                </a:cxn>
                <a:cxn ang="0">
                  <a:pos x="54" y="170"/>
                </a:cxn>
                <a:cxn ang="0">
                  <a:pos x="54" y="170"/>
                </a:cxn>
                <a:cxn ang="0">
                  <a:pos x="63" y="129"/>
                </a:cxn>
                <a:cxn ang="0">
                  <a:pos x="72" y="88"/>
                </a:cxn>
                <a:cxn ang="0">
                  <a:pos x="76" y="67"/>
                </a:cxn>
                <a:cxn ang="0">
                  <a:pos x="78" y="47"/>
                </a:cxn>
                <a:cxn ang="0">
                  <a:pos x="80" y="25"/>
                </a:cxn>
                <a:cxn ang="0">
                  <a:pos x="81" y="4"/>
                </a:cxn>
                <a:cxn ang="0">
                  <a:pos x="81" y="4"/>
                </a:cxn>
                <a:cxn ang="0">
                  <a:pos x="80" y="3"/>
                </a:cxn>
                <a:cxn ang="0">
                  <a:pos x="79" y="1"/>
                </a:cxn>
                <a:cxn ang="0">
                  <a:pos x="78" y="0"/>
                </a:cxn>
                <a:cxn ang="0">
                  <a:pos x="76" y="0"/>
                </a:cxn>
                <a:cxn ang="0">
                  <a:pos x="75" y="0"/>
                </a:cxn>
                <a:cxn ang="0">
                  <a:pos x="73" y="1"/>
                </a:cxn>
                <a:cxn ang="0">
                  <a:pos x="72" y="3"/>
                </a:cxn>
                <a:cxn ang="0">
                  <a:pos x="72" y="4"/>
                </a:cxn>
                <a:cxn ang="0">
                  <a:pos x="72" y="4"/>
                </a:cxn>
              </a:cxnLst>
              <a:rect l="0" t="0" r="r" b="b"/>
              <a:pathLst>
                <a:path w="81" h="304">
                  <a:moveTo>
                    <a:pt x="72" y="4"/>
                  </a:moveTo>
                  <a:lnTo>
                    <a:pt x="72" y="4"/>
                  </a:lnTo>
                  <a:lnTo>
                    <a:pt x="70" y="24"/>
                  </a:lnTo>
                  <a:lnTo>
                    <a:pt x="68" y="44"/>
                  </a:lnTo>
                  <a:lnTo>
                    <a:pt x="65" y="63"/>
                  </a:lnTo>
                  <a:lnTo>
                    <a:pt x="61" y="82"/>
                  </a:lnTo>
                  <a:lnTo>
                    <a:pt x="54" y="120"/>
                  </a:lnTo>
                  <a:lnTo>
                    <a:pt x="47" y="158"/>
                  </a:lnTo>
                  <a:lnTo>
                    <a:pt x="47" y="158"/>
                  </a:lnTo>
                  <a:lnTo>
                    <a:pt x="43" y="177"/>
                  </a:lnTo>
                  <a:lnTo>
                    <a:pt x="36" y="195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20" y="246"/>
                  </a:lnTo>
                  <a:lnTo>
                    <a:pt x="16" y="264"/>
                  </a:lnTo>
                  <a:lnTo>
                    <a:pt x="14" y="272"/>
                  </a:lnTo>
                  <a:lnTo>
                    <a:pt x="11" y="280"/>
                  </a:lnTo>
                  <a:lnTo>
                    <a:pt x="6" y="289"/>
                  </a:lnTo>
                  <a:lnTo>
                    <a:pt x="1" y="296"/>
                  </a:lnTo>
                  <a:lnTo>
                    <a:pt x="1" y="296"/>
                  </a:lnTo>
                  <a:lnTo>
                    <a:pt x="0" y="298"/>
                  </a:lnTo>
                  <a:lnTo>
                    <a:pt x="0" y="299"/>
                  </a:lnTo>
                  <a:lnTo>
                    <a:pt x="2" y="302"/>
                  </a:lnTo>
                  <a:lnTo>
                    <a:pt x="3" y="303"/>
                  </a:lnTo>
                  <a:lnTo>
                    <a:pt x="4" y="304"/>
                  </a:lnTo>
                  <a:lnTo>
                    <a:pt x="6" y="303"/>
                  </a:lnTo>
                  <a:lnTo>
                    <a:pt x="9" y="302"/>
                  </a:lnTo>
                  <a:lnTo>
                    <a:pt x="9" y="302"/>
                  </a:lnTo>
                  <a:lnTo>
                    <a:pt x="13" y="297"/>
                  </a:lnTo>
                  <a:lnTo>
                    <a:pt x="16" y="291"/>
                  </a:lnTo>
                  <a:lnTo>
                    <a:pt x="21" y="279"/>
                  </a:lnTo>
                  <a:lnTo>
                    <a:pt x="24" y="267"/>
                  </a:lnTo>
                  <a:lnTo>
                    <a:pt x="27" y="253"/>
                  </a:lnTo>
                  <a:lnTo>
                    <a:pt x="27" y="253"/>
                  </a:lnTo>
                  <a:lnTo>
                    <a:pt x="32" y="232"/>
                  </a:lnTo>
                  <a:lnTo>
                    <a:pt x="39" y="211"/>
                  </a:lnTo>
                  <a:lnTo>
                    <a:pt x="48" y="190"/>
                  </a:lnTo>
                  <a:lnTo>
                    <a:pt x="54" y="170"/>
                  </a:lnTo>
                  <a:lnTo>
                    <a:pt x="54" y="170"/>
                  </a:lnTo>
                  <a:lnTo>
                    <a:pt x="63" y="129"/>
                  </a:lnTo>
                  <a:lnTo>
                    <a:pt x="72" y="88"/>
                  </a:lnTo>
                  <a:lnTo>
                    <a:pt x="76" y="67"/>
                  </a:lnTo>
                  <a:lnTo>
                    <a:pt x="78" y="47"/>
                  </a:lnTo>
                  <a:lnTo>
                    <a:pt x="80" y="25"/>
                  </a:lnTo>
                  <a:lnTo>
                    <a:pt x="81" y="4"/>
                  </a:lnTo>
                  <a:lnTo>
                    <a:pt x="81" y="4"/>
                  </a:lnTo>
                  <a:lnTo>
                    <a:pt x="80" y="3"/>
                  </a:lnTo>
                  <a:lnTo>
                    <a:pt x="79" y="1"/>
                  </a:lnTo>
                  <a:lnTo>
                    <a:pt x="78" y="0"/>
                  </a:lnTo>
                  <a:lnTo>
                    <a:pt x="76" y="0"/>
                  </a:lnTo>
                  <a:lnTo>
                    <a:pt x="75" y="0"/>
                  </a:lnTo>
                  <a:lnTo>
                    <a:pt x="73" y="1"/>
                  </a:lnTo>
                  <a:lnTo>
                    <a:pt x="72" y="3"/>
                  </a:lnTo>
                  <a:lnTo>
                    <a:pt x="72" y="4"/>
                  </a:lnTo>
                  <a:lnTo>
                    <a:pt x="72" y="4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5" name="chenying0907 736">
              <a:extLst>
                <a:ext uri="{FF2B5EF4-FFF2-40B4-BE49-F238E27FC236}">
                  <a16:creationId xmlns="" xmlns:a16="http://schemas.microsoft.com/office/drawing/2014/main" id="{BE4097F4-3E03-40FB-B5AA-766E0F1A6C1C}"/>
                </a:ext>
              </a:extLst>
            </p:cNvPr>
            <p:cNvSpPr/>
            <p:nvPr/>
          </p:nvSpPr>
          <p:spPr bwMode="auto">
            <a:xfrm>
              <a:off x="5845176" y="4311650"/>
              <a:ext cx="38100" cy="122238"/>
            </a:xfrm>
            <a:custGeom>
              <a:avLst/>
              <a:gdLst/>
              <a:ahLst/>
              <a:cxnLst>
                <a:cxn ang="0">
                  <a:pos x="62" y="4"/>
                </a:cxn>
                <a:cxn ang="0">
                  <a:pos x="62" y="4"/>
                </a:cxn>
                <a:cxn ang="0">
                  <a:pos x="59" y="36"/>
                </a:cxn>
                <a:cxn ang="0">
                  <a:pos x="55" y="69"/>
                </a:cxn>
                <a:cxn ang="0">
                  <a:pos x="53" y="86"/>
                </a:cxn>
                <a:cxn ang="0">
                  <a:pos x="50" y="101"/>
                </a:cxn>
                <a:cxn ang="0">
                  <a:pos x="47" y="117"/>
                </a:cxn>
                <a:cxn ang="0">
                  <a:pos x="42" y="132"/>
                </a:cxn>
                <a:cxn ang="0">
                  <a:pos x="42" y="132"/>
                </a:cxn>
                <a:cxn ang="0">
                  <a:pos x="36" y="145"/>
                </a:cxn>
                <a:cxn ang="0">
                  <a:pos x="30" y="159"/>
                </a:cxn>
                <a:cxn ang="0">
                  <a:pos x="17" y="185"/>
                </a:cxn>
                <a:cxn ang="0">
                  <a:pos x="17" y="185"/>
                </a:cxn>
                <a:cxn ang="0">
                  <a:pos x="16" y="189"/>
                </a:cxn>
                <a:cxn ang="0">
                  <a:pos x="15" y="194"/>
                </a:cxn>
                <a:cxn ang="0">
                  <a:pos x="13" y="206"/>
                </a:cxn>
                <a:cxn ang="0">
                  <a:pos x="12" y="212"/>
                </a:cxn>
                <a:cxn ang="0">
                  <a:pos x="10" y="217"/>
                </a:cxn>
                <a:cxn ang="0">
                  <a:pos x="7" y="221"/>
                </a:cxn>
                <a:cxn ang="0">
                  <a:pos x="4" y="223"/>
                </a:cxn>
                <a:cxn ang="0">
                  <a:pos x="4" y="223"/>
                </a:cxn>
                <a:cxn ang="0">
                  <a:pos x="2" y="224"/>
                </a:cxn>
                <a:cxn ang="0">
                  <a:pos x="1" y="225"/>
                </a:cxn>
                <a:cxn ang="0">
                  <a:pos x="0" y="227"/>
                </a:cxn>
                <a:cxn ang="0">
                  <a:pos x="1" y="228"/>
                </a:cxn>
                <a:cxn ang="0">
                  <a:pos x="1" y="230"/>
                </a:cxn>
                <a:cxn ang="0">
                  <a:pos x="2" y="231"/>
                </a:cxn>
                <a:cxn ang="0">
                  <a:pos x="4" y="232"/>
                </a:cxn>
                <a:cxn ang="0">
                  <a:pos x="6" y="232"/>
                </a:cxn>
                <a:cxn ang="0">
                  <a:pos x="6" y="232"/>
                </a:cxn>
                <a:cxn ang="0">
                  <a:pos x="9" y="230"/>
                </a:cxn>
                <a:cxn ang="0">
                  <a:pos x="12" y="229"/>
                </a:cxn>
                <a:cxn ang="0">
                  <a:pos x="15" y="225"/>
                </a:cxn>
                <a:cxn ang="0">
                  <a:pos x="18" y="219"/>
                </a:cxn>
                <a:cxn ang="0">
                  <a:pos x="20" y="213"/>
                </a:cxn>
                <a:cxn ang="0">
                  <a:pos x="20" y="213"/>
                </a:cxn>
                <a:cxn ang="0">
                  <a:pos x="22" y="205"/>
                </a:cxn>
                <a:cxn ang="0">
                  <a:pos x="24" y="198"/>
                </a:cxn>
                <a:cxn ang="0">
                  <a:pos x="25" y="191"/>
                </a:cxn>
                <a:cxn ang="0">
                  <a:pos x="29" y="184"/>
                </a:cxn>
                <a:cxn ang="0">
                  <a:pos x="29" y="184"/>
                </a:cxn>
                <a:cxn ang="0">
                  <a:pos x="44" y="150"/>
                </a:cxn>
                <a:cxn ang="0">
                  <a:pos x="44" y="150"/>
                </a:cxn>
                <a:cxn ang="0">
                  <a:pos x="51" y="133"/>
                </a:cxn>
                <a:cxn ang="0">
                  <a:pos x="56" y="116"/>
                </a:cxn>
                <a:cxn ang="0">
                  <a:pos x="61" y="97"/>
                </a:cxn>
                <a:cxn ang="0">
                  <a:pos x="63" y="78"/>
                </a:cxn>
                <a:cxn ang="0">
                  <a:pos x="67" y="41"/>
                </a:cxn>
                <a:cxn ang="0">
                  <a:pos x="71" y="4"/>
                </a:cxn>
                <a:cxn ang="0">
                  <a:pos x="71" y="4"/>
                </a:cxn>
                <a:cxn ang="0">
                  <a:pos x="71" y="2"/>
                </a:cxn>
                <a:cxn ang="0">
                  <a:pos x="70" y="1"/>
                </a:cxn>
                <a:cxn ang="0">
                  <a:pos x="69" y="0"/>
                </a:cxn>
                <a:cxn ang="0">
                  <a:pos x="67" y="0"/>
                </a:cxn>
                <a:cxn ang="0">
                  <a:pos x="64" y="1"/>
                </a:cxn>
                <a:cxn ang="0">
                  <a:pos x="63" y="2"/>
                </a:cxn>
                <a:cxn ang="0">
                  <a:pos x="62" y="4"/>
                </a:cxn>
                <a:cxn ang="0">
                  <a:pos x="62" y="4"/>
                </a:cxn>
              </a:cxnLst>
              <a:rect l="0" t="0" r="r" b="b"/>
              <a:pathLst>
                <a:path w="71" h="232">
                  <a:moveTo>
                    <a:pt x="62" y="4"/>
                  </a:moveTo>
                  <a:lnTo>
                    <a:pt x="62" y="4"/>
                  </a:lnTo>
                  <a:lnTo>
                    <a:pt x="59" y="36"/>
                  </a:lnTo>
                  <a:lnTo>
                    <a:pt x="55" y="69"/>
                  </a:lnTo>
                  <a:lnTo>
                    <a:pt x="53" y="86"/>
                  </a:lnTo>
                  <a:lnTo>
                    <a:pt x="50" y="101"/>
                  </a:lnTo>
                  <a:lnTo>
                    <a:pt x="47" y="117"/>
                  </a:lnTo>
                  <a:lnTo>
                    <a:pt x="42" y="132"/>
                  </a:lnTo>
                  <a:lnTo>
                    <a:pt x="42" y="132"/>
                  </a:lnTo>
                  <a:lnTo>
                    <a:pt x="36" y="145"/>
                  </a:lnTo>
                  <a:lnTo>
                    <a:pt x="30" y="159"/>
                  </a:lnTo>
                  <a:lnTo>
                    <a:pt x="17" y="185"/>
                  </a:lnTo>
                  <a:lnTo>
                    <a:pt x="17" y="185"/>
                  </a:lnTo>
                  <a:lnTo>
                    <a:pt x="16" y="189"/>
                  </a:lnTo>
                  <a:lnTo>
                    <a:pt x="15" y="194"/>
                  </a:lnTo>
                  <a:lnTo>
                    <a:pt x="13" y="206"/>
                  </a:lnTo>
                  <a:lnTo>
                    <a:pt x="12" y="212"/>
                  </a:lnTo>
                  <a:lnTo>
                    <a:pt x="10" y="217"/>
                  </a:lnTo>
                  <a:lnTo>
                    <a:pt x="7" y="221"/>
                  </a:lnTo>
                  <a:lnTo>
                    <a:pt x="4" y="223"/>
                  </a:lnTo>
                  <a:lnTo>
                    <a:pt x="4" y="223"/>
                  </a:lnTo>
                  <a:lnTo>
                    <a:pt x="2" y="224"/>
                  </a:lnTo>
                  <a:lnTo>
                    <a:pt x="1" y="225"/>
                  </a:lnTo>
                  <a:lnTo>
                    <a:pt x="0" y="227"/>
                  </a:lnTo>
                  <a:lnTo>
                    <a:pt x="1" y="228"/>
                  </a:lnTo>
                  <a:lnTo>
                    <a:pt x="1" y="230"/>
                  </a:lnTo>
                  <a:lnTo>
                    <a:pt x="2" y="231"/>
                  </a:lnTo>
                  <a:lnTo>
                    <a:pt x="4" y="232"/>
                  </a:lnTo>
                  <a:lnTo>
                    <a:pt x="6" y="232"/>
                  </a:lnTo>
                  <a:lnTo>
                    <a:pt x="6" y="232"/>
                  </a:lnTo>
                  <a:lnTo>
                    <a:pt x="9" y="230"/>
                  </a:lnTo>
                  <a:lnTo>
                    <a:pt x="12" y="229"/>
                  </a:lnTo>
                  <a:lnTo>
                    <a:pt x="15" y="225"/>
                  </a:lnTo>
                  <a:lnTo>
                    <a:pt x="18" y="219"/>
                  </a:lnTo>
                  <a:lnTo>
                    <a:pt x="20" y="213"/>
                  </a:lnTo>
                  <a:lnTo>
                    <a:pt x="20" y="213"/>
                  </a:lnTo>
                  <a:lnTo>
                    <a:pt x="22" y="205"/>
                  </a:lnTo>
                  <a:lnTo>
                    <a:pt x="24" y="198"/>
                  </a:lnTo>
                  <a:lnTo>
                    <a:pt x="25" y="191"/>
                  </a:lnTo>
                  <a:lnTo>
                    <a:pt x="29" y="184"/>
                  </a:lnTo>
                  <a:lnTo>
                    <a:pt x="29" y="184"/>
                  </a:lnTo>
                  <a:lnTo>
                    <a:pt x="44" y="150"/>
                  </a:lnTo>
                  <a:lnTo>
                    <a:pt x="44" y="150"/>
                  </a:lnTo>
                  <a:lnTo>
                    <a:pt x="51" y="133"/>
                  </a:lnTo>
                  <a:lnTo>
                    <a:pt x="56" y="116"/>
                  </a:lnTo>
                  <a:lnTo>
                    <a:pt x="61" y="97"/>
                  </a:lnTo>
                  <a:lnTo>
                    <a:pt x="63" y="78"/>
                  </a:lnTo>
                  <a:lnTo>
                    <a:pt x="67" y="41"/>
                  </a:lnTo>
                  <a:lnTo>
                    <a:pt x="71" y="4"/>
                  </a:lnTo>
                  <a:lnTo>
                    <a:pt x="71" y="4"/>
                  </a:lnTo>
                  <a:lnTo>
                    <a:pt x="71" y="2"/>
                  </a:lnTo>
                  <a:lnTo>
                    <a:pt x="70" y="1"/>
                  </a:lnTo>
                  <a:lnTo>
                    <a:pt x="69" y="0"/>
                  </a:lnTo>
                  <a:lnTo>
                    <a:pt x="67" y="0"/>
                  </a:lnTo>
                  <a:lnTo>
                    <a:pt x="64" y="1"/>
                  </a:lnTo>
                  <a:lnTo>
                    <a:pt x="63" y="2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6" name="chenying0907 737">
              <a:extLst>
                <a:ext uri="{FF2B5EF4-FFF2-40B4-BE49-F238E27FC236}">
                  <a16:creationId xmlns="" xmlns:a16="http://schemas.microsoft.com/office/drawing/2014/main" id="{5879EED6-B6FA-458A-B713-2F43FBFA39E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84788" y="4124325"/>
              <a:ext cx="636588" cy="654050"/>
            </a:xfrm>
            <a:custGeom>
              <a:avLst/>
              <a:gdLst/>
              <a:ahLst/>
              <a:cxnLst>
                <a:cxn ang="0">
                  <a:pos x="758" y="1226"/>
                </a:cxn>
                <a:cxn ang="0">
                  <a:pos x="680" y="1170"/>
                </a:cxn>
                <a:cxn ang="0">
                  <a:pos x="470" y="963"/>
                </a:cxn>
                <a:cxn ang="0">
                  <a:pos x="211" y="691"/>
                </a:cxn>
                <a:cxn ang="0">
                  <a:pos x="48" y="528"/>
                </a:cxn>
                <a:cxn ang="0">
                  <a:pos x="0" y="453"/>
                </a:cxn>
                <a:cxn ang="0">
                  <a:pos x="29" y="394"/>
                </a:cxn>
                <a:cxn ang="0">
                  <a:pos x="72" y="374"/>
                </a:cxn>
                <a:cxn ang="0">
                  <a:pos x="164" y="413"/>
                </a:cxn>
                <a:cxn ang="0">
                  <a:pos x="255" y="461"/>
                </a:cxn>
                <a:cxn ang="0">
                  <a:pos x="308" y="497"/>
                </a:cxn>
                <a:cxn ang="0">
                  <a:pos x="631" y="168"/>
                </a:cxn>
                <a:cxn ang="0">
                  <a:pos x="619" y="78"/>
                </a:cxn>
                <a:cxn ang="0">
                  <a:pos x="679" y="7"/>
                </a:cxn>
                <a:cxn ang="0">
                  <a:pos x="745" y="4"/>
                </a:cxn>
                <a:cxn ang="0">
                  <a:pos x="863" y="85"/>
                </a:cxn>
                <a:cxn ang="0">
                  <a:pos x="1020" y="246"/>
                </a:cxn>
                <a:cxn ang="0">
                  <a:pos x="1174" y="417"/>
                </a:cxn>
                <a:cxn ang="0">
                  <a:pos x="1203" y="504"/>
                </a:cxn>
                <a:cxn ang="0">
                  <a:pos x="1174" y="569"/>
                </a:cxn>
                <a:cxn ang="0">
                  <a:pos x="1108" y="602"/>
                </a:cxn>
                <a:cxn ang="0">
                  <a:pos x="1042" y="592"/>
                </a:cxn>
                <a:cxn ang="0">
                  <a:pos x="836" y="812"/>
                </a:cxn>
                <a:cxn ang="0">
                  <a:pos x="742" y="946"/>
                </a:cxn>
                <a:cxn ang="0">
                  <a:pos x="805" y="1026"/>
                </a:cxn>
                <a:cxn ang="0">
                  <a:pos x="848" y="1140"/>
                </a:cxn>
                <a:cxn ang="0">
                  <a:pos x="846" y="1212"/>
                </a:cxn>
                <a:cxn ang="0">
                  <a:pos x="807" y="1236"/>
                </a:cxn>
                <a:cxn ang="0">
                  <a:pos x="55" y="431"/>
                </a:cxn>
                <a:cxn ang="0">
                  <a:pos x="48" y="453"/>
                </a:cxn>
                <a:cxn ang="0">
                  <a:pos x="200" y="613"/>
                </a:cxn>
                <a:cxn ang="0">
                  <a:pos x="478" y="907"/>
                </a:cxn>
                <a:cxn ang="0">
                  <a:pos x="666" y="1093"/>
                </a:cxn>
                <a:cxn ang="0">
                  <a:pos x="780" y="1186"/>
                </a:cxn>
                <a:cxn ang="0">
                  <a:pos x="805" y="1181"/>
                </a:cxn>
                <a:cxn ang="0">
                  <a:pos x="795" y="1129"/>
                </a:cxn>
                <a:cxn ang="0">
                  <a:pos x="725" y="996"/>
                </a:cxn>
                <a:cxn ang="0">
                  <a:pos x="690" y="931"/>
                </a:cxn>
                <a:cxn ang="0">
                  <a:pos x="687" y="904"/>
                </a:cxn>
                <a:cxn ang="0">
                  <a:pos x="816" y="768"/>
                </a:cxn>
                <a:cxn ang="0">
                  <a:pos x="1010" y="557"/>
                </a:cxn>
                <a:cxn ang="0">
                  <a:pos x="1025" y="536"/>
                </a:cxn>
                <a:cxn ang="0">
                  <a:pos x="1050" y="540"/>
                </a:cxn>
                <a:cxn ang="0">
                  <a:pos x="1110" y="559"/>
                </a:cxn>
                <a:cxn ang="0">
                  <a:pos x="1143" y="535"/>
                </a:cxn>
                <a:cxn ang="0">
                  <a:pos x="1158" y="486"/>
                </a:cxn>
                <a:cxn ang="0">
                  <a:pos x="1111" y="411"/>
                </a:cxn>
                <a:cxn ang="0">
                  <a:pos x="996" y="286"/>
                </a:cxn>
                <a:cxn ang="0">
                  <a:pos x="822" y="108"/>
                </a:cxn>
                <a:cxn ang="0">
                  <a:pos x="747" y="50"/>
                </a:cxn>
                <a:cxn ang="0">
                  <a:pos x="688" y="57"/>
                </a:cxn>
                <a:cxn ang="0">
                  <a:pos x="658" y="111"/>
                </a:cxn>
                <a:cxn ang="0">
                  <a:pos x="679" y="159"/>
                </a:cxn>
                <a:cxn ang="0">
                  <a:pos x="674" y="184"/>
                </a:cxn>
                <a:cxn ang="0">
                  <a:pos x="425" y="444"/>
                </a:cxn>
                <a:cxn ang="0">
                  <a:pos x="324" y="533"/>
                </a:cxn>
                <a:cxn ang="0">
                  <a:pos x="301" y="542"/>
                </a:cxn>
                <a:cxn ang="0">
                  <a:pos x="235" y="502"/>
                </a:cxn>
                <a:cxn ang="0">
                  <a:pos x="170" y="470"/>
                </a:cxn>
                <a:cxn ang="0">
                  <a:pos x="116" y="434"/>
                </a:cxn>
              </a:cxnLst>
              <a:rect l="0" t="0" r="r" b="b"/>
              <a:pathLst>
                <a:path w="1204" h="1236">
                  <a:moveTo>
                    <a:pt x="799" y="1236"/>
                  </a:moveTo>
                  <a:lnTo>
                    <a:pt x="799" y="1236"/>
                  </a:lnTo>
                  <a:lnTo>
                    <a:pt x="792" y="1236"/>
                  </a:lnTo>
                  <a:lnTo>
                    <a:pt x="784" y="1235"/>
                  </a:lnTo>
                  <a:lnTo>
                    <a:pt x="777" y="1233"/>
                  </a:lnTo>
                  <a:lnTo>
                    <a:pt x="769" y="1231"/>
                  </a:lnTo>
                  <a:lnTo>
                    <a:pt x="769" y="1231"/>
                  </a:lnTo>
                  <a:lnTo>
                    <a:pt x="758" y="1226"/>
                  </a:lnTo>
                  <a:lnTo>
                    <a:pt x="747" y="1220"/>
                  </a:lnTo>
                  <a:lnTo>
                    <a:pt x="735" y="1214"/>
                  </a:lnTo>
                  <a:lnTo>
                    <a:pt x="724" y="1207"/>
                  </a:lnTo>
                  <a:lnTo>
                    <a:pt x="713" y="1199"/>
                  </a:lnTo>
                  <a:lnTo>
                    <a:pt x="701" y="1191"/>
                  </a:lnTo>
                  <a:lnTo>
                    <a:pt x="691" y="1180"/>
                  </a:lnTo>
                  <a:lnTo>
                    <a:pt x="680" y="1170"/>
                  </a:lnTo>
                  <a:lnTo>
                    <a:pt x="680" y="1170"/>
                  </a:lnTo>
                  <a:lnTo>
                    <a:pt x="656" y="1147"/>
                  </a:lnTo>
                  <a:lnTo>
                    <a:pt x="631" y="1124"/>
                  </a:lnTo>
                  <a:lnTo>
                    <a:pt x="631" y="1124"/>
                  </a:lnTo>
                  <a:lnTo>
                    <a:pt x="606" y="1103"/>
                  </a:lnTo>
                  <a:lnTo>
                    <a:pt x="582" y="1080"/>
                  </a:lnTo>
                  <a:lnTo>
                    <a:pt x="582" y="1080"/>
                  </a:lnTo>
                  <a:lnTo>
                    <a:pt x="526" y="1022"/>
                  </a:lnTo>
                  <a:lnTo>
                    <a:pt x="470" y="963"/>
                  </a:lnTo>
                  <a:lnTo>
                    <a:pt x="470" y="963"/>
                  </a:lnTo>
                  <a:lnTo>
                    <a:pt x="422" y="915"/>
                  </a:lnTo>
                  <a:lnTo>
                    <a:pt x="375" y="865"/>
                  </a:lnTo>
                  <a:lnTo>
                    <a:pt x="375" y="865"/>
                  </a:lnTo>
                  <a:lnTo>
                    <a:pt x="321" y="809"/>
                  </a:lnTo>
                  <a:lnTo>
                    <a:pt x="268" y="752"/>
                  </a:lnTo>
                  <a:lnTo>
                    <a:pt x="268" y="752"/>
                  </a:lnTo>
                  <a:lnTo>
                    <a:pt x="211" y="691"/>
                  </a:lnTo>
                  <a:lnTo>
                    <a:pt x="182" y="660"/>
                  </a:lnTo>
                  <a:lnTo>
                    <a:pt x="152" y="629"/>
                  </a:lnTo>
                  <a:lnTo>
                    <a:pt x="152" y="629"/>
                  </a:lnTo>
                  <a:lnTo>
                    <a:pt x="108" y="587"/>
                  </a:lnTo>
                  <a:lnTo>
                    <a:pt x="108" y="587"/>
                  </a:lnTo>
                  <a:lnTo>
                    <a:pt x="77" y="558"/>
                  </a:lnTo>
                  <a:lnTo>
                    <a:pt x="48" y="528"/>
                  </a:lnTo>
                  <a:lnTo>
                    <a:pt x="48" y="528"/>
                  </a:lnTo>
                  <a:lnTo>
                    <a:pt x="33" y="511"/>
                  </a:lnTo>
                  <a:lnTo>
                    <a:pt x="26" y="503"/>
                  </a:lnTo>
                  <a:lnTo>
                    <a:pt x="18" y="493"/>
                  </a:lnTo>
                  <a:lnTo>
                    <a:pt x="12" y="483"/>
                  </a:lnTo>
                  <a:lnTo>
                    <a:pt x="7" y="474"/>
                  </a:lnTo>
                  <a:lnTo>
                    <a:pt x="3" y="463"/>
                  </a:lnTo>
                  <a:lnTo>
                    <a:pt x="0" y="453"/>
                  </a:lnTo>
                  <a:lnTo>
                    <a:pt x="0" y="453"/>
                  </a:lnTo>
                  <a:lnTo>
                    <a:pt x="0" y="448"/>
                  </a:lnTo>
                  <a:lnTo>
                    <a:pt x="0" y="443"/>
                  </a:lnTo>
                  <a:lnTo>
                    <a:pt x="1" y="437"/>
                  </a:lnTo>
                  <a:lnTo>
                    <a:pt x="2" y="432"/>
                  </a:lnTo>
                  <a:lnTo>
                    <a:pt x="6" y="422"/>
                  </a:lnTo>
                  <a:lnTo>
                    <a:pt x="13" y="412"/>
                  </a:lnTo>
                  <a:lnTo>
                    <a:pt x="21" y="402"/>
                  </a:lnTo>
                  <a:lnTo>
                    <a:pt x="29" y="394"/>
                  </a:lnTo>
                  <a:lnTo>
                    <a:pt x="38" y="387"/>
                  </a:lnTo>
                  <a:lnTo>
                    <a:pt x="47" y="382"/>
                  </a:lnTo>
                  <a:lnTo>
                    <a:pt x="47" y="382"/>
                  </a:lnTo>
                  <a:lnTo>
                    <a:pt x="53" y="379"/>
                  </a:lnTo>
                  <a:lnTo>
                    <a:pt x="59" y="377"/>
                  </a:lnTo>
                  <a:lnTo>
                    <a:pt x="65" y="376"/>
                  </a:lnTo>
                  <a:lnTo>
                    <a:pt x="72" y="374"/>
                  </a:lnTo>
                  <a:lnTo>
                    <a:pt x="72" y="374"/>
                  </a:lnTo>
                  <a:lnTo>
                    <a:pt x="83" y="376"/>
                  </a:lnTo>
                  <a:lnTo>
                    <a:pt x="95" y="378"/>
                  </a:lnTo>
                  <a:lnTo>
                    <a:pt x="106" y="382"/>
                  </a:lnTo>
                  <a:lnTo>
                    <a:pt x="120" y="387"/>
                  </a:lnTo>
                  <a:lnTo>
                    <a:pt x="120" y="387"/>
                  </a:lnTo>
                  <a:lnTo>
                    <a:pt x="131" y="392"/>
                  </a:lnTo>
                  <a:lnTo>
                    <a:pt x="142" y="399"/>
                  </a:lnTo>
                  <a:lnTo>
                    <a:pt x="164" y="413"/>
                  </a:lnTo>
                  <a:lnTo>
                    <a:pt x="164" y="413"/>
                  </a:lnTo>
                  <a:lnTo>
                    <a:pt x="191" y="429"/>
                  </a:lnTo>
                  <a:lnTo>
                    <a:pt x="205" y="436"/>
                  </a:lnTo>
                  <a:lnTo>
                    <a:pt x="219" y="443"/>
                  </a:lnTo>
                  <a:lnTo>
                    <a:pt x="219" y="443"/>
                  </a:lnTo>
                  <a:lnTo>
                    <a:pt x="228" y="447"/>
                  </a:lnTo>
                  <a:lnTo>
                    <a:pt x="237" y="451"/>
                  </a:lnTo>
                  <a:lnTo>
                    <a:pt x="255" y="461"/>
                  </a:lnTo>
                  <a:lnTo>
                    <a:pt x="255" y="461"/>
                  </a:lnTo>
                  <a:lnTo>
                    <a:pt x="275" y="472"/>
                  </a:lnTo>
                  <a:lnTo>
                    <a:pt x="275" y="472"/>
                  </a:lnTo>
                  <a:lnTo>
                    <a:pt x="283" y="478"/>
                  </a:lnTo>
                  <a:lnTo>
                    <a:pt x="292" y="485"/>
                  </a:lnTo>
                  <a:lnTo>
                    <a:pt x="292" y="485"/>
                  </a:lnTo>
                  <a:lnTo>
                    <a:pt x="305" y="494"/>
                  </a:lnTo>
                  <a:lnTo>
                    <a:pt x="308" y="497"/>
                  </a:lnTo>
                  <a:lnTo>
                    <a:pt x="312" y="494"/>
                  </a:lnTo>
                  <a:lnTo>
                    <a:pt x="312" y="494"/>
                  </a:lnTo>
                  <a:lnTo>
                    <a:pt x="393" y="412"/>
                  </a:lnTo>
                  <a:lnTo>
                    <a:pt x="474" y="328"/>
                  </a:lnTo>
                  <a:lnTo>
                    <a:pt x="474" y="328"/>
                  </a:lnTo>
                  <a:lnTo>
                    <a:pt x="550" y="249"/>
                  </a:lnTo>
                  <a:lnTo>
                    <a:pt x="628" y="171"/>
                  </a:lnTo>
                  <a:lnTo>
                    <a:pt x="631" y="168"/>
                  </a:lnTo>
                  <a:lnTo>
                    <a:pt x="629" y="164"/>
                  </a:lnTo>
                  <a:lnTo>
                    <a:pt x="629" y="164"/>
                  </a:lnTo>
                  <a:lnTo>
                    <a:pt x="623" y="151"/>
                  </a:lnTo>
                  <a:lnTo>
                    <a:pt x="618" y="137"/>
                  </a:lnTo>
                  <a:lnTo>
                    <a:pt x="615" y="122"/>
                  </a:lnTo>
                  <a:lnTo>
                    <a:pt x="614" y="108"/>
                  </a:lnTo>
                  <a:lnTo>
                    <a:pt x="615" y="92"/>
                  </a:lnTo>
                  <a:lnTo>
                    <a:pt x="619" y="78"/>
                  </a:lnTo>
                  <a:lnTo>
                    <a:pt x="624" y="64"/>
                  </a:lnTo>
                  <a:lnTo>
                    <a:pt x="630" y="50"/>
                  </a:lnTo>
                  <a:lnTo>
                    <a:pt x="630" y="50"/>
                  </a:lnTo>
                  <a:lnTo>
                    <a:pt x="638" y="39"/>
                  </a:lnTo>
                  <a:lnTo>
                    <a:pt x="646" y="28"/>
                  </a:lnTo>
                  <a:lnTo>
                    <a:pt x="656" y="20"/>
                  </a:lnTo>
                  <a:lnTo>
                    <a:pt x="667" y="13"/>
                  </a:lnTo>
                  <a:lnTo>
                    <a:pt x="679" y="7"/>
                  </a:lnTo>
                  <a:lnTo>
                    <a:pt x="690" y="3"/>
                  </a:lnTo>
                  <a:lnTo>
                    <a:pt x="703" y="1"/>
                  </a:lnTo>
                  <a:lnTo>
                    <a:pt x="716" y="0"/>
                  </a:lnTo>
                  <a:lnTo>
                    <a:pt x="716" y="0"/>
                  </a:lnTo>
                  <a:lnTo>
                    <a:pt x="725" y="1"/>
                  </a:lnTo>
                  <a:lnTo>
                    <a:pt x="734" y="2"/>
                  </a:lnTo>
                  <a:lnTo>
                    <a:pt x="734" y="2"/>
                  </a:lnTo>
                  <a:lnTo>
                    <a:pt x="745" y="4"/>
                  </a:lnTo>
                  <a:lnTo>
                    <a:pt x="754" y="6"/>
                  </a:lnTo>
                  <a:lnTo>
                    <a:pt x="763" y="9"/>
                  </a:lnTo>
                  <a:lnTo>
                    <a:pt x="773" y="13"/>
                  </a:lnTo>
                  <a:lnTo>
                    <a:pt x="789" y="21"/>
                  </a:lnTo>
                  <a:lnTo>
                    <a:pt x="806" y="33"/>
                  </a:lnTo>
                  <a:lnTo>
                    <a:pt x="820" y="44"/>
                  </a:lnTo>
                  <a:lnTo>
                    <a:pt x="834" y="57"/>
                  </a:lnTo>
                  <a:lnTo>
                    <a:pt x="863" y="85"/>
                  </a:lnTo>
                  <a:lnTo>
                    <a:pt x="865" y="87"/>
                  </a:lnTo>
                  <a:lnTo>
                    <a:pt x="865" y="87"/>
                  </a:lnTo>
                  <a:lnTo>
                    <a:pt x="903" y="125"/>
                  </a:lnTo>
                  <a:lnTo>
                    <a:pt x="939" y="163"/>
                  </a:lnTo>
                  <a:lnTo>
                    <a:pt x="939" y="163"/>
                  </a:lnTo>
                  <a:lnTo>
                    <a:pt x="976" y="201"/>
                  </a:lnTo>
                  <a:lnTo>
                    <a:pt x="1013" y="239"/>
                  </a:lnTo>
                  <a:lnTo>
                    <a:pt x="1020" y="246"/>
                  </a:lnTo>
                  <a:lnTo>
                    <a:pt x="1020" y="246"/>
                  </a:lnTo>
                  <a:lnTo>
                    <a:pt x="1053" y="279"/>
                  </a:lnTo>
                  <a:lnTo>
                    <a:pt x="1085" y="313"/>
                  </a:lnTo>
                  <a:lnTo>
                    <a:pt x="1117" y="348"/>
                  </a:lnTo>
                  <a:lnTo>
                    <a:pt x="1147" y="383"/>
                  </a:lnTo>
                  <a:lnTo>
                    <a:pt x="1155" y="391"/>
                  </a:lnTo>
                  <a:lnTo>
                    <a:pt x="1155" y="391"/>
                  </a:lnTo>
                  <a:lnTo>
                    <a:pt x="1174" y="417"/>
                  </a:lnTo>
                  <a:lnTo>
                    <a:pt x="1184" y="429"/>
                  </a:lnTo>
                  <a:lnTo>
                    <a:pt x="1192" y="443"/>
                  </a:lnTo>
                  <a:lnTo>
                    <a:pt x="1198" y="457"/>
                  </a:lnTo>
                  <a:lnTo>
                    <a:pt x="1202" y="472"/>
                  </a:lnTo>
                  <a:lnTo>
                    <a:pt x="1203" y="479"/>
                  </a:lnTo>
                  <a:lnTo>
                    <a:pt x="1204" y="487"/>
                  </a:lnTo>
                  <a:lnTo>
                    <a:pt x="1203" y="495"/>
                  </a:lnTo>
                  <a:lnTo>
                    <a:pt x="1203" y="504"/>
                  </a:lnTo>
                  <a:lnTo>
                    <a:pt x="1203" y="504"/>
                  </a:lnTo>
                  <a:lnTo>
                    <a:pt x="1201" y="514"/>
                  </a:lnTo>
                  <a:lnTo>
                    <a:pt x="1198" y="524"/>
                  </a:lnTo>
                  <a:lnTo>
                    <a:pt x="1195" y="535"/>
                  </a:lnTo>
                  <a:lnTo>
                    <a:pt x="1191" y="544"/>
                  </a:lnTo>
                  <a:lnTo>
                    <a:pt x="1186" y="552"/>
                  </a:lnTo>
                  <a:lnTo>
                    <a:pt x="1181" y="560"/>
                  </a:lnTo>
                  <a:lnTo>
                    <a:pt x="1174" y="569"/>
                  </a:lnTo>
                  <a:lnTo>
                    <a:pt x="1167" y="575"/>
                  </a:lnTo>
                  <a:lnTo>
                    <a:pt x="1160" y="581"/>
                  </a:lnTo>
                  <a:lnTo>
                    <a:pt x="1153" y="586"/>
                  </a:lnTo>
                  <a:lnTo>
                    <a:pt x="1144" y="591"/>
                  </a:lnTo>
                  <a:lnTo>
                    <a:pt x="1136" y="596"/>
                  </a:lnTo>
                  <a:lnTo>
                    <a:pt x="1127" y="599"/>
                  </a:lnTo>
                  <a:lnTo>
                    <a:pt x="1117" y="601"/>
                  </a:lnTo>
                  <a:lnTo>
                    <a:pt x="1108" y="602"/>
                  </a:lnTo>
                  <a:lnTo>
                    <a:pt x="1098" y="603"/>
                  </a:lnTo>
                  <a:lnTo>
                    <a:pt x="1098" y="603"/>
                  </a:lnTo>
                  <a:lnTo>
                    <a:pt x="1085" y="602"/>
                  </a:lnTo>
                  <a:lnTo>
                    <a:pt x="1073" y="600"/>
                  </a:lnTo>
                  <a:lnTo>
                    <a:pt x="1061" y="596"/>
                  </a:lnTo>
                  <a:lnTo>
                    <a:pt x="1048" y="591"/>
                  </a:lnTo>
                  <a:lnTo>
                    <a:pt x="1045" y="589"/>
                  </a:lnTo>
                  <a:lnTo>
                    <a:pt x="1042" y="592"/>
                  </a:lnTo>
                  <a:lnTo>
                    <a:pt x="1042" y="592"/>
                  </a:lnTo>
                  <a:lnTo>
                    <a:pt x="993" y="644"/>
                  </a:lnTo>
                  <a:lnTo>
                    <a:pt x="944" y="697"/>
                  </a:lnTo>
                  <a:lnTo>
                    <a:pt x="944" y="697"/>
                  </a:lnTo>
                  <a:lnTo>
                    <a:pt x="890" y="755"/>
                  </a:lnTo>
                  <a:lnTo>
                    <a:pt x="863" y="784"/>
                  </a:lnTo>
                  <a:lnTo>
                    <a:pt x="836" y="812"/>
                  </a:lnTo>
                  <a:lnTo>
                    <a:pt x="836" y="812"/>
                  </a:lnTo>
                  <a:lnTo>
                    <a:pt x="806" y="842"/>
                  </a:lnTo>
                  <a:lnTo>
                    <a:pt x="778" y="873"/>
                  </a:lnTo>
                  <a:lnTo>
                    <a:pt x="778" y="873"/>
                  </a:lnTo>
                  <a:lnTo>
                    <a:pt x="731" y="923"/>
                  </a:lnTo>
                  <a:lnTo>
                    <a:pt x="728" y="926"/>
                  </a:lnTo>
                  <a:lnTo>
                    <a:pt x="730" y="930"/>
                  </a:lnTo>
                  <a:lnTo>
                    <a:pt x="730" y="930"/>
                  </a:lnTo>
                  <a:lnTo>
                    <a:pt x="742" y="946"/>
                  </a:lnTo>
                  <a:lnTo>
                    <a:pt x="742" y="946"/>
                  </a:lnTo>
                  <a:lnTo>
                    <a:pt x="754" y="962"/>
                  </a:lnTo>
                  <a:lnTo>
                    <a:pt x="767" y="979"/>
                  </a:lnTo>
                  <a:lnTo>
                    <a:pt x="771" y="983"/>
                  </a:lnTo>
                  <a:lnTo>
                    <a:pt x="771" y="983"/>
                  </a:lnTo>
                  <a:lnTo>
                    <a:pt x="790" y="1004"/>
                  </a:lnTo>
                  <a:lnTo>
                    <a:pt x="798" y="1015"/>
                  </a:lnTo>
                  <a:lnTo>
                    <a:pt x="805" y="1026"/>
                  </a:lnTo>
                  <a:lnTo>
                    <a:pt x="805" y="1026"/>
                  </a:lnTo>
                  <a:lnTo>
                    <a:pt x="811" y="1041"/>
                  </a:lnTo>
                  <a:lnTo>
                    <a:pt x="817" y="1056"/>
                  </a:lnTo>
                  <a:lnTo>
                    <a:pt x="828" y="1087"/>
                  </a:lnTo>
                  <a:lnTo>
                    <a:pt x="828" y="1087"/>
                  </a:lnTo>
                  <a:lnTo>
                    <a:pt x="838" y="1114"/>
                  </a:lnTo>
                  <a:lnTo>
                    <a:pt x="848" y="1140"/>
                  </a:lnTo>
                  <a:lnTo>
                    <a:pt x="848" y="1140"/>
                  </a:lnTo>
                  <a:lnTo>
                    <a:pt x="851" y="1150"/>
                  </a:lnTo>
                  <a:lnTo>
                    <a:pt x="854" y="1160"/>
                  </a:lnTo>
                  <a:lnTo>
                    <a:pt x="855" y="1169"/>
                  </a:lnTo>
                  <a:lnTo>
                    <a:pt x="856" y="1178"/>
                  </a:lnTo>
                  <a:lnTo>
                    <a:pt x="855" y="1187"/>
                  </a:lnTo>
                  <a:lnTo>
                    <a:pt x="853" y="1197"/>
                  </a:lnTo>
                  <a:lnTo>
                    <a:pt x="850" y="1204"/>
                  </a:lnTo>
                  <a:lnTo>
                    <a:pt x="846" y="1212"/>
                  </a:lnTo>
                  <a:lnTo>
                    <a:pt x="846" y="1212"/>
                  </a:lnTo>
                  <a:lnTo>
                    <a:pt x="842" y="1217"/>
                  </a:lnTo>
                  <a:lnTo>
                    <a:pt x="837" y="1223"/>
                  </a:lnTo>
                  <a:lnTo>
                    <a:pt x="831" y="1227"/>
                  </a:lnTo>
                  <a:lnTo>
                    <a:pt x="826" y="1230"/>
                  </a:lnTo>
                  <a:lnTo>
                    <a:pt x="820" y="1233"/>
                  </a:lnTo>
                  <a:lnTo>
                    <a:pt x="813" y="1235"/>
                  </a:lnTo>
                  <a:lnTo>
                    <a:pt x="807" y="1236"/>
                  </a:lnTo>
                  <a:lnTo>
                    <a:pt x="799" y="1236"/>
                  </a:lnTo>
                  <a:lnTo>
                    <a:pt x="799" y="1236"/>
                  </a:lnTo>
                  <a:close/>
                  <a:moveTo>
                    <a:pt x="86" y="424"/>
                  </a:moveTo>
                  <a:lnTo>
                    <a:pt x="86" y="424"/>
                  </a:lnTo>
                  <a:lnTo>
                    <a:pt x="76" y="424"/>
                  </a:lnTo>
                  <a:lnTo>
                    <a:pt x="65" y="427"/>
                  </a:lnTo>
                  <a:lnTo>
                    <a:pt x="60" y="429"/>
                  </a:lnTo>
                  <a:lnTo>
                    <a:pt x="55" y="431"/>
                  </a:lnTo>
                  <a:lnTo>
                    <a:pt x="50" y="434"/>
                  </a:lnTo>
                  <a:lnTo>
                    <a:pt x="47" y="439"/>
                  </a:lnTo>
                  <a:lnTo>
                    <a:pt x="47" y="439"/>
                  </a:lnTo>
                  <a:lnTo>
                    <a:pt x="46" y="442"/>
                  </a:lnTo>
                  <a:lnTo>
                    <a:pt x="45" y="446"/>
                  </a:lnTo>
                  <a:lnTo>
                    <a:pt x="46" y="449"/>
                  </a:lnTo>
                  <a:lnTo>
                    <a:pt x="48" y="453"/>
                  </a:lnTo>
                  <a:lnTo>
                    <a:pt x="48" y="453"/>
                  </a:lnTo>
                  <a:lnTo>
                    <a:pt x="60" y="471"/>
                  </a:lnTo>
                  <a:lnTo>
                    <a:pt x="73" y="487"/>
                  </a:lnTo>
                  <a:lnTo>
                    <a:pt x="88" y="503"/>
                  </a:lnTo>
                  <a:lnTo>
                    <a:pt x="104" y="519"/>
                  </a:lnTo>
                  <a:lnTo>
                    <a:pt x="104" y="519"/>
                  </a:lnTo>
                  <a:lnTo>
                    <a:pt x="129" y="542"/>
                  </a:lnTo>
                  <a:lnTo>
                    <a:pt x="153" y="566"/>
                  </a:lnTo>
                  <a:lnTo>
                    <a:pt x="200" y="613"/>
                  </a:lnTo>
                  <a:lnTo>
                    <a:pt x="247" y="662"/>
                  </a:lnTo>
                  <a:lnTo>
                    <a:pt x="291" y="710"/>
                  </a:lnTo>
                  <a:lnTo>
                    <a:pt x="291" y="710"/>
                  </a:lnTo>
                  <a:lnTo>
                    <a:pt x="349" y="772"/>
                  </a:lnTo>
                  <a:lnTo>
                    <a:pt x="407" y="833"/>
                  </a:lnTo>
                  <a:lnTo>
                    <a:pt x="407" y="833"/>
                  </a:lnTo>
                  <a:lnTo>
                    <a:pt x="443" y="870"/>
                  </a:lnTo>
                  <a:lnTo>
                    <a:pt x="478" y="907"/>
                  </a:lnTo>
                  <a:lnTo>
                    <a:pt x="478" y="907"/>
                  </a:lnTo>
                  <a:lnTo>
                    <a:pt x="518" y="950"/>
                  </a:lnTo>
                  <a:lnTo>
                    <a:pt x="560" y="992"/>
                  </a:lnTo>
                  <a:lnTo>
                    <a:pt x="560" y="992"/>
                  </a:lnTo>
                  <a:lnTo>
                    <a:pt x="595" y="1027"/>
                  </a:lnTo>
                  <a:lnTo>
                    <a:pt x="631" y="1060"/>
                  </a:lnTo>
                  <a:lnTo>
                    <a:pt x="631" y="1060"/>
                  </a:lnTo>
                  <a:lnTo>
                    <a:pt x="666" y="1093"/>
                  </a:lnTo>
                  <a:lnTo>
                    <a:pt x="701" y="1128"/>
                  </a:lnTo>
                  <a:lnTo>
                    <a:pt x="701" y="1128"/>
                  </a:lnTo>
                  <a:lnTo>
                    <a:pt x="717" y="1143"/>
                  </a:lnTo>
                  <a:lnTo>
                    <a:pt x="736" y="1161"/>
                  </a:lnTo>
                  <a:lnTo>
                    <a:pt x="748" y="1169"/>
                  </a:lnTo>
                  <a:lnTo>
                    <a:pt x="758" y="1176"/>
                  </a:lnTo>
                  <a:lnTo>
                    <a:pt x="769" y="1182"/>
                  </a:lnTo>
                  <a:lnTo>
                    <a:pt x="780" y="1186"/>
                  </a:lnTo>
                  <a:lnTo>
                    <a:pt x="780" y="1186"/>
                  </a:lnTo>
                  <a:lnTo>
                    <a:pt x="786" y="1187"/>
                  </a:lnTo>
                  <a:lnTo>
                    <a:pt x="791" y="1188"/>
                  </a:lnTo>
                  <a:lnTo>
                    <a:pt x="791" y="1188"/>
                  </a:lnTo>
                  <a:lnTo>
                    <a:pt x="796" y="1187"/>
                  </a:lnTo>
                  <a:lnTo>
                    <a:pt x="800" y="1186"/>
                  </a:lnTo>
                  <a:lnTo>
                    <a:pt x="802" y="1183"/>
                  </a:lnTo>
                  <a:lnTo>
                    <a:pt x="805" y="1181"/>
                  </a:lnTo>
                  <a:lnTo>
                    <a:pt x="805" y="1181"/>
                  </a:lnTo>
                  <a:lnTo>
                    <a:pt x="807" y="1177"/>
                  </a:lnTo>
                  <a:lnTo>
                    <a:pt x="808" y="1172"/>
                  </a:lnTo>
                  <a:lnTo>
                    <a:pt x="808" y="1166"/>
                  </a:lnTo>
                  <a:lnTo>
                    <a:pt x="807" y="1160"/>
                  </a:lnTo>
                  <a:lnTo>
                    <a:pt x="801" y="1145"/>
                  </a:lnTo>
                  <a:lnTo>
                    <a:pt x="795" y="1129"/>
                  </a:lnTo>
                  <a:lnTo>
                    <a:pt x="795" y="1129"/>
                  </a:lnTo>
                  <a:lnTo>
                    <a:pt x="791" y="1118"/>
                  </a:lnTo>
                  <a:lnTo>
                    <a:pt x="791" y="1118"/>
                  </a:lnTo>
                  <a:lnTo>
                    <a:pt x="783" y="1097"/>
                  </a:lnTo>
                  <a:lnTo>
                    <a:pt x="774" y="1076"/>
                  </a:lnTo>
                  <a:lnTo>
                    <a:pt x="763" y="1055"/>
                  </a:lnTo>
                  <a:lnTo>
                    <a:pt x="752" y="1036"/>
                  </a:lnTo>
                  <a:lnTo>
                    <a:pt x="738" y="1016"/>
                  </a:lnTo>
                  <a:lnTo>
                    <a:pt x="725" y="996"/>
                  </a:lnTo>
                  <a:lnTo>
                    <a:pt x="709" y="977"/>
                  </a:lnTo>
                  <a:lnTo>
                    <a:pt x="694" y="956"/>
                  </a:lnTo>
                  <a:lnTo>
                    <a:pt x="694" y="956"/>
                  </a:lnTo>
                  <a:lnTo>
                    <a:pt x="691" y="951"/>
                  </a:lnTo>
                  <a:lnTo>
                    <a:pt x="689" y="946"/>
                  </a:lnTo>
                  <a:lnTo>
                    <a:pt x="688" y="940"/>
                  </a:lnTo>
                  <a:lnTo>
                    <a:pt x="689" y="934"/>
                  </a:lnTo>
                  <a:lnTo>
                    <a:pt x="690" y="931"/>
                  </a:lnTo>
                  <a:lnTo>
                    <a:pt x="688" y="929"/>
                  </a:lnTo>
                  <a:lnTo>
                    <a:pt x="688" y="929"/>
                  </a:lnTo>
                  <a:lnTo>
                    <a:pt x="685" y="923"/>
                  </a:lnTo>
                  <a:lnTo>
                    <a:pt x="684" y="919"/>
                  </a:lnTo>
                  <a:lnTo>
                    <a:pt x="684" y="916"/>
                  </a:lnTo>
                  <a:lnTo>
                    <a:pt x="684" y="912"/>
                  </a:lnTo>
                  <a:lnTo>
                    <a:pt x="685" y="907"/>
                  </a:lnTo>
                  <a:lnTo>
                    <a:pt x="687" y="904"/>
                  </a:lnTo>
                  <a:lnTo>
                    <a:pt x="690" y="900"/>
                  </a:lnTo>
                  <a:lnTo>
                    <a:pt x="690" y="900"/>
                  </a:lnTo>
                  <a:lnTo>
                    <a:pt x="721" y="867"/>
                  </a:lnTo>
                  <a:lnTo>
                    <a:pt x="752" y="835"/>
                  </a:lnTo>
                  <a:lnTo>
                    <a:pt x="752" y="835"/>
                  </a:lnTo>
                  <a:lnTo>
                    <a:pt x="783" y="801"/>
                  </a:lnTo>
                  <a:lnTo>
                    <a:pt x="816" y="768"/>
                  </a:lnTo>
                  <a:lnTo>
                    <a:pt x="816" y="768"/>
                  </a:lnTo>
                  <a:lnTo>
                    <a:pt x="842" y="741"/>
                  </a:lnTo>
                  <a:lnTo>
                    <a:pt x="868" y="713"/>
                  </a:lnTo>
                  <a:lnTo>
                    <a:pt x="918" y="659"/>
                  </a:lnTo>
                  <a:lnTo>
                    <a:pt x="918" y="659"/>
                  </a:lnTo>
                  <a:lnTo>
                    <a:pt x="963" y="610"/>
                  </a:lnTo>
                  <a:lnTo>
                    <a:pt x="1008" y="562"/>
                  </a:lnTo>
                  <a:lnTo>
                    <a:pt x="1010" y="560"/>
                  </a:lnTo>
                  <a:lnTo>
                    <a:pt x="1010" y="557"/>
                  </a:lnTo>
                  <a:lnTo>
                    <a:pt x="1010" y="557"/>
                  </a:lnTo>
                  <a:lnTo>
                    <a:pt x="1010" y="554"/>
                  </a:lnTo>
                  <a:lnTo>
                    <a:pt x="1011" y="550"/>
                  </a:lnTo>
                  <a:lnTo>
                    <a:pt x="1013" y="546"/>
                  </a:lnTo>
                  <a:lnTo>
                    <a:pt x="1016" y="543"/>
                  </a:lnTo>
                  <a:lnTo>
                    <a:pt x="1016" y="543"/>
                  </a:lnTo>
                  <a:lnTo>
                    <a:pt x="1020" y="539"/>
                  </a:lnTo>
                  <a:lnTo>
                    <a:pt x="1025" y="536"/>
                  </a:lnTo>
                  <a:lnTo>
                    <a:pt x="1030" y="535"/>
                  </a:lnTo>
                  <a:lnTo>
                    <a:pt x="1035" y="534"/>
                  </a:lnTo>
                  <a:lnTo>
                    <a:pt x="1035" y="534"/>
                  </a:lnTo>
                  <a:lnTo>
                    <a:pt x="1039" y="535"/>
                  </a:lnTo>
                  <a:lnTo>
                    <a:pt x="1043" y="536"/>
                  </a:lnTo>
                  <a:lnTo>
                    <a:pt x="1046" y="537"/>
                  </a:lnTo>
                  <a:lnTo>
                    <a:pt x="1050" y="540"/>
                  </a:lnTo>
                  <a:lnTo>
                    <a:pt x="1050" y="540"/>
                  </a:lnTo>
                  <a:lnTo>
                    <a:pt x="1061" y="547"/>
                  </a:lnTo>
                  <a:lnTo>
                    <a:pt x="1074" y="554"/>
                  </a:lnTo>
                  <a:lnTo>
                    <a:pt x="1081" y="556"/>
                  </a:lnTo>
                  <a:lnTo>
                    <a:pt x="1089" y="558"/>
                  </a:lnTo>
                  <a:lnTo>
                    <a:pt x="1096" y="559"/>
                  </a:lnTo>
                  <a:lnTo>
                    <a:pt x="1103" y="560"/>
                  </a:lnTo>
                  <a:lnTo>
                    <a:pt x="1103" y="560"/>
                  </a:lnTo>
                  <a:lnTo>
                    <a:pt x="1110" y="559"/>
                  </a:lnTo>
                  <a:lnTo>
                    <a:pt x="1117" y="558"/>
                  </a:lnTo>
                  <a:lnTo>
                    <a:pt x="1117" y="558"/>
                  </a:lnTo>
                  <a:lnTo>
                    <a:pt x="1123" y="555"/>
                  </a:lnTo>
                  <a:lnTo>
                    <a:pt x="1128" y="551"/>
                  </a:lnTo>
                  <a:lnTo>
                    <a:pt x="1136" y="542"/>
                  </a:lnTo>
                  <a:lnTo>
                    <a:pt x="1136" y="542"/>
                  </a:lnTo>
                  <a:lnTo>
                    <a:pt x="1143" y="535"/>
                  </a:lnTo>
                  <a:lnTo>
                    <a:pt x="1143" y="535"/>
                  </a:lnTo>
                  <a:lnTo>
                    <a:pt x="1150" y="529"/>
                  </a:lnTo>
                  <a:lnTo>
                    <a:pt x="1154" y="523"/>
                  </a:lnTo>
                  <a:lnTo>
                    <a:pt x="1157" y="517"/>
                  </a:lnTo>
                  <a:lnTo>
                    <a:pt x="1159" y="511"/>
                  </a:lnTo>
                  <a:lnTo>
                    <a:pt x="1160" y="505"/>
                  </a:lnTo>
                  <a:lnTo>
                    <a:pt x="1160" y="498"/>
                  </a:lnTo>
                  <a:lnTo>
                    <a:pt x="1160" y="492"/>
                  </a:lnTo>
                  <a:lnTo>
                    <a:pt x="1158" y="486"/>
                  </a:lnTo>
                  <a:lnTo>
                    <a:pt x="1154" y="474"/>
                  </a:lnTo>
                  <a:lnTo>
                    <a:pt x="1147" y="462"/>
                  </a:lnTo>
                  <a:lnTo>
                    <a:pt x="1141" y="451"/>
                  </a:lnTo>
                  <a:lnTo>
                    <a:pt x="1134" y="441"/>
                  </a:lnTo>
                  <a:lnTo>
                    <a:pt x="1130" y="434"/>
                  </a:lnTo>
                  <a:lnTo>
                    <a:pt x="1130" y="434"/>
                  </a:lnTo>
                  <a:lnTo>
                    <a:pt x="1122" y="422"/>
                  </a:lnTo>
                  <a:lnTo>
                    <a:pt x="1111" y="411"/>
                  </a:lnTo>
                  <a:lnTo>
                    <a:pt x="1091" y="389"/>
                  </a:lnTo>
                  <a:lnTo>
                    <a:pt x="1091" y="389"/>
                  </a:lnTo>
                  <a:lnTo>
                    <a:pt x="1076" y="373"/>
                  </a:lnTo>
                  <a:lnTo>
                    <a:pt x="1063" y="357"/>
                  </a:lnTo>
                  <a:lnTo>
                    <a:pt x="1063" y="357"/>
                  </a:lnTo>
                  <a:lnTo>
                    <a:pt x="1046" y="338"/>
                  </a:lnTo>
                  <a:lnTo>
                    <a:pt x="1030" y="321"/>
                  </a:lnTo>
                  <a:lnTo>
                    <a:pt x="996" y="286"/>
                  </a:lnTo>
                  <a:lnTo>
                    <a:pt x="996" y="286"/>
                  </a:lnTo>
                  <a:lnTo>
                    <a:pt x="981" y="271"/>
                  </a:lnTo>
                  <a:lnTo>
                    <a:pt x="981" y="271"/>
                  </a:lnTo>
                  <a:lnTo>
                    <a:pt x="941" y="230"/>
                  </a:lnTo>
                  <a:lnTo>
                    <a:pt x="902" y="190"/>
                  </a:lnTo>
                  <a:lnTo>
                    <a:pt x="902" y="190"/>
                  </a:lnTo>
                  <a:lnTo>
                    <a:pt x="862" y="148"/>
                  </a:lnTo>
                  <a:lnTo>
                    <a:pt x="822" y="108"/>
                  </a:lnTo>
                  <a:lnTo>
                    <a:pt x="816" y="102"/>
                  </a:lnTo>
                  <a:lnTo>
                    <a:pt x="816" y="102"/>
                  </a:lnTo>
                  <a:lnTo>
                    <a:pt x="799" y="85"/>
                  </a:lnTo>
                  <a:lnTo>
                    <a:pt x="789" y="76"/>
                  </a:lnTo>
                  <a:lnTo>
                    <a:pt x="780" y="69"/>
                  </a:lnTo>
                  <a:lnTo>
                    <a:pt x="769" y="62"/>
                  </a:lnTo>
                  <a:lnTo>
                    <a:pt x="758" y="55"/>
                  </a:lnTo>
                  <a:lnTo>
                    <a:pt x="747" y="50"/>
                  </a:lnTo>
                  <a:lnTo>
                    <a:pt x="734" y="47"/>
                  </a:lnTo>
                  <a:lnTo>
                    <a:pt x="734" y="47"/>
                  </a:lnTo>
                  <a:lnTo>
                    <a:pt x="724" y="46"/>
                  </a:lnTo>
                  <a:lnTo>
                    <a:pt x="724" y="46"/>
                  </a:lnTo>
                  <a:lnTo>
                    <a:pt x="714" y="47"/>
                  </a:lnTo>
                  <a:lnTo>
                    <a:pt x="704" y="49"/>
                  </a:lnTo>
                  <a:lnTo>
                    <a:pt x="696" y="52"/>
                  </a:lnTo>
                  <a:lnTo>
                    <a:pt x="688" y="57"/>
                  </a:lnTo>
                  <a:lnTo>
                    <a:pt x="680" y="63"/>
                  </a:lnTo>
                  <a:lnTo>
                    <a:pt x="673" y="70"/>
                  </a:lnTo>
                  <a:lnTo>
                    <a:pt x="667" y="77"/>
                  </a:lnTo>
                  <a:lnTo>
                    <a:pt x="663" y="85"/>
                  </a:lnTo>
                  <a:lnTo>
                    <a:pt x="663" y="85"/>
                  </a:lnTo>
                  <a:lnTo>
                    <a:pt x="660" y="94"/>
                  </a:lnTo>
                  <a:lnTo>
                    <a:pt x="658" y="102"/>
                  </a:lnTo>
                  <a:lnTo>
                    <a:pt x="658" y="111"/>
                  </a:lnTo>
                  <a:lnTo>
                    <a:pt x="659" y="119"/>
                  </a:lnTo>
                  <a:lnTo>
                    <a:pt x="661" y="128"/>
                  </a:lnTo>
                  <a:lnTo>
                    <a:pt x="664" y="135"/>
                  </a:lnTo>
                  <a:lnTo>
                    <a:pt x="668" y="143"/>
                  </a:lnTo>
                  <a:lnTo>
                    <a:pt x="673" y="150"/>
                  </a:lnTo>
                  <a:lnTo>
                    <a:pt x="673" y="150"/>
                  </a:lnTo>
                  <a:lnTo>
                    <a:pt x="677" y="154"/>
                  </a:lnTo>
                  <a:lnTo>
                    <a:pt x="679" y="159"/>
                  </a:lnTo>
                  <a:lnTo>
                    <a:pt x="680" y="164"/>
                  </a:lnTo>
                  <a:lnTo>
                    <a:pt x="680" y="167"/>
                  </a:lnTo>
                  <a:lnTo>
                    <a:pt x="679" y="174"/>
                  </a:lnTo>
                  <a:lnTo>
                    <a:pt x="675" y="178"/>
                  </a:lnTo>
                  <a:lnTo>
                    <a:pt x="675" y="179"/>
                  </a:lnTo>
                  <a:lnTo>
                    <a:pt x="675" y="181"/>
                  </a:lnTo>
                  <a:lnTo>
                    <a:pt x="675" y="181"/>
                  </a:lnTo>
                  <a:lnTo>
                    <a:pt x="674" y="184"/>
                  </a:lnTo>
                  <a:lnTo>
                    <a:pt x="673" y="189"/>
                  </a:lnTo>
                  <a:lnTo>
                    <a:pt x="671" y="192"/>
                  </a:lnTo>
                  <a:lnTo>
                    <a:pt x="668" y="195"/>
                  </a:lnTo>
                  <a:lnTo>
                    <a:pt x="668" y="195"/>
                  </a:lnTo>
                  <a:lnTo>
                    <a:pt x="587" y="277"/>
                  </a:lnTo>
                  <a:lnTo>
                    <a:pt x="506" y="361"/>
                  </a:lnTo>
                  <a:lnTo>
                    <a:pt x="506" y="361"/>
                  </a:lnTo>
                  <a:lnTo>
                    <a:pt x="425" y="444"/>
                  </a:lnTo>
                  <a:lnTo>
                    <a:pt x="343" y="526"/>
                  </a:lnTo>
                  <a:lnTo>
                    <a:pt x="343" y="526"/>
                  </a:lnTo>
                  <a:lnTo>
                    <a:pt x="340" y="529"/>
                  </a:lnTo>
                  <a:lnTo>
                    <a:pt x="337" y="531"/>
                  </a:lnTo>
                  <a:lnTo>
                    <a:pt x="332" y="533"/>
                  </a:lnTo>
                  <a:lnTo>
                    <a:pt x="328" y="534"/>
                  </a:lnTo>
                  <a:lnTo>
                    <a:pt x="328" y="534"/>
                  </a:lnTo>
                  <a:lnTo>
                    <a:pt x="324" y="533"/>
                  </a:lnTo>
                  <a:lnTo>
                    <a:pt x="321" y="533"/>
                  </a:lnTo>
                  <a:lnTo>
                    <a:pt x="319" y="535"/>
                  </a:lnTo>
                  <a:lnTo>
                    <a:pt x="319" y="535"/>
                  </a:lnTo>
                  <a:lnTo>
                    <a:pt x="315" y="538"/>
                  </a:lnTo>
                  <a:lnTo>
                    <a:pt x="311" y="540"/>
                  </a:lnTo>
                  <a:lnTo>
                    <a:pt x="306" y="542"/>
                  </a:lnTo>
                  <a:lnTo>
                    <a:pt x="301" y="542"/>
                  </a:lnTo>
                  <a:lnTo>
                    <a:pt x="301" y="542"/>
                  </a:lnTo>
                  <a:lnTo>
                    <a:pt x="296" y="542"/>
                  </a:lnTo>
                  <a:lnTo>
                    <a:pt x="292" y="540"/>
                  </a:lnTo>
                  <a:lnTo>
                    <a:pt x="292" y="540"/>
                  </a:lnTo>
                  <a:lnTo>
                    <a:pt x="282" y="536"/>
                  </a:lnTo>
                  <a:lnTo>
                    <a:pt x="273" y="529"/>
                  </a:lnTo>
                  <a:lnTo>
                    <a:pt x="253" y="515"/>
                  </a:lnTo>
                  <a:lnTo>
                    <a:pt x="253" y="515"/>
                  </a:lnTo>
                  <a:lnTo>
                    <a:pt x="235" y="502"/>
                  </a:lnTo>
                  <a:lnTo>
                    <a:pt x="225" y="495"/>
                  </a:lnTo>
                  <a:lnTo>
                    <a:pt x="215" y="490"/>
                  </a:lnTo>
                  <a:lnTo>
                    <a:pt x="215" y="490"/>
                  </a:lnTo>
                  <a:lnTo>
                    <a:pt x="199" y="484"/>
                  </a:lnTo>
                  <a:lnTo>
                    <a:pt x="199" y="484"/>
                  </a:lnTo>
                  <a:lnTo>
                    <a:pt x="185" y="478"/>
                  </a:lnTo>
                  <a:lnTo>
                    <a:pt x="178" y="474"/>
                  </a:lnTo>
                  <a:lnTo>
                    <a:pt x="170" y="470"/>
                  </a:lnTo>
                  <a:lnTo>
                    <a:pt x="170" y="470"/>
                  </a:lnTo>
                  <a:lnTo>
                    <a:pt x="161" y="462"/>
                  </a:lnTo>
                  <a:lnTo>
                    <a:pt x="161" y="462"/>
                  </a:lnTo>
                  <a:lnTo>
                    <a:pt x="148" y="451"/>
                  </a:lnTo>
                  <a:lnTo>
                    <a:pt x="139" y="446"/>
                  </a:lnTo>
                  <a:lnTo>
                    <a:pt x="132" y="442"/>
                  </a:lnTo>
                  <a:lnTo>
                    <a:pt x="132" y="442"/>
                  </a:lnTo>
                  <a:lnTo>
                    <a:pt x="116" y="434"/>
                  </a:lnTo>
                  <a:lnTo>
                    <a:pt x="116" y="434"/>
                  </a:lnTo>
                  <a:lnTo>
                    <a:pt x="104" y="429"/>
                  </a:lnTo>
                  <a:lnTo>
                    <a:pt x="92" y="424"/>
                  </a:lnTo>
                  <a:lnTo>
                    <a:pt x="92" y="424"/>
                  </a:lnTo>
                  <a:lnTo>
                    <a:pt x="86" y="424"/>
                  </a:lnTo>
                  <a:lnTo>
                    <a:pt x="86" y="424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7" name="chenying0907 738">
              <a:extLst>
                <a:ext uri="{FF2B5EF4-FFF2-40B4-BE49-F238E27FC236}">
                  <a16:creationId xmlns="" xmlns:a16="http://schemas.microsoft.com/office/drawing/2014/main" id="{F5362EE7-0F6F-4FCE-A15B-890F72121672}"/>
                </a:ext>
              </a:extLst>
            </p:cNvPr>
            <p:cNvSpPr/>
            <p:nvPr/>
          </p:nvSpPr>
          <p:spPr bwMode="auto">
            <a:xfrm>
              <a:off x="5268913" y="4529138"/>
              <a:ext cx="252413" cy="261938"/>
            </a:xfrm>
            <a:custGeom>
              <a:avLst/>
              <a:gdLst/>
              <a:ahLst/>
              <a:cxnLst>
                <a:cxn ang="0">
                  <a:pos x="74" y="493"/>
                </a:cxn>
                <a:cxn ang="0">
                  <a:pos x="47" y="485"/>
                </a:cxn>
                <a:cxn ang="0">
                  <a:pos x="23" y="469"/>
                </a:cxn>
                <a:cxn ang="0">
                  <a:pos x="11" y="456"/>
                </a:cxn>
                <a:cxn ang="0">
                  <a:pos x="8" y="448"/>
                </a:cxn>
                <a:cxn ang="0">
                  <a:pos x="2" y="430"/>
                </a:cxn>
                <a:cxn ang="0">
                  <a:pos x="0" y="399"/>
                </a:cxn>
                <a:cxn ang="0">
                  <a:pos x="9" y="366"/>
                </a:cxn>
                <a:cxn ang="0">
                  <a:pos x="27" y="331"/>
                </a:cxn>
                <a:cxn ang="0">
                  <a:pos x="56" y="292"/>
                </a:cxn>
                <a:cxn ang="0">
                  <a:pos x="79" y="267"/>
                </a:cxn>
                <a:cxn ang="0">
                  <a:pos x="105" y="233"/>
                </a:cxn>
                <a:cxn ang="0">
                  <a:pos x="125" y="208"/>
                </a:cxn>
                <a:cxn ang="0">
                  <a:pos x="164" y="167"/>
                </a:cxn>
                <a:cxn ang="0">
                  <a:pos x="325" y="7"/>
                </a:cxn>
                <a:cxn ang="0">
                  <a:pos x="333" y="2"/>
                </a:cxn>
                <a:cxn ang="0">
                  <a:pos x="341" y="0"/>
                </a:cxn>
                <a:cxn ang="0">
                  <a:pos x="358" y="9"/>
                </a:cxn>
                <a:cxn ang="0">
                  <a:pos x="364" y="21"/>
                </a:cxn>
                <a:cxn ang="0">
                  <a:pos x="362" y="32"/>
                </a:cxn>
                <a:cxn ang="0">
                  <a:pos x="357" y="39"/>
                </a:cxn>
                <a:cxn ang="0">
                  <a:pos x="293" y="101"/>
                </a:cxn>
                <a:cxn ang="0">
                  <a:pos x="193" y="199"/>
                </a:cxn>
                <a:cxn ang="0">
                  <a:pos x="140" y="263"/>
                </a:cxn>
                <a:cxn ang="0">
                  <a:pos x="113" y="300"/>
                </a:cxn>
                <a:cxn ang="0">
                  <a:pos x="76" y="339"/>
                </a:cxn>
                <a:cxn ang="0">
                  <a:pos x="57" y="367"/>
                </a:cxn>
                <a:cxn ang="0">
                  <a:pos x="45" y="405"/>
                </a:cxn>
                <a:cxn ang="0">
                  <a:pos x="47" y="426"/>
                </a:cxn>
                <a:cxn ang="0">
                  <a:pos x="50" y="429"/>
                </a:cxn>
                <a:cxn ang="0">
                  <a:pos x="55" y="436"/>
                </a:cxn>
                <a:cxn ang="0">
                  <a:pos x="71" y="445"/>
                </a:cxn>
                <a:cxn ang="0">
                  <a:pos x="89" y="448"/>
                </a:cxn>
                <a:cxn ang="0">
                  <a:pos x="116" y="442"/>
                </a:cxn>
                <a:cxn ang="0">
                  <a:pos x="144" y="426"/>
                </a:cxn>
                <a:cxn ang="0">
                  <a:pos x="196" y="377"/>
                </a:cxn>
                <a:cxn ang="0">
                  <a:pos x="242" y="324"/>
                </a:cxn>
                <a:cxn ang="0">
                  <a:pos x="294" y="271"/>
                </a:cxn>
                <a:cxn ang="0">
                  <a:pos x="371" y="194"/>
                </a:cxn>
                <a:cxn ang="0">
                  <a:pos x="442" y="114"/>
                </a:cxn>
                <a:cxn ang="0">
                  <a:pos x="448" y="107"/>
                </a:cxn>
                <a:cxn ang="0">
                  <a:pos x="456" y="106"/>
                </a:cxn>
                <a:cxn ang="0">
                  <a:pos x="472" y="115"/>
                </a:cxn>
                <a:cxn ang="0">
                  <a:pos x="478" y="125"/>
                </a:cxn>
                <a:cxn ang="0">
                  <a:pos x="478" y="138"/>
                </a:cxn>
                <a:cxn ang="0">
                  <a:pos x="473" y="147"/>
                </a:cxn>
                <a:cxn ang="0">
                  <a:pos x="408" y="220"/>
                </a:cxn>
                <a:cxn ang="0">
                  <a:pos x="340" y="289"/>
                </a:cxn>
                <a:cxn ang="0">
                  <a:pos x="223" y="410"/>
                </a:cxn>
                <a:cxn ang="0">
                  <a:pos x="189" y="445"/>
                </a:cxn>
                <a:cxn ang="0">
                  <a:pos x="135" y="480"/>
                </a:cxn>
                <a:cxn ang="0">
                  <a:pos x="100" y="492"/>
                </a:cxn>
                <a:cxn ang="0">
                  <a:pos x="84" y="493"/>
                </a:cxn>
              </a:cxnLst>
              <a:rect l="0" t="0" r="r" b="b"/>
              <a:pathLst>
                <a:path w="479" h="493">
                  <a:moveTo>
                    <a:pt x="84" y="493"/>
                  </a:moveTo>
                  <a:lnTo>
                    <a:pt x="84" y="493"/>
                  </a:lnTo>
                  <a:lnTo>
                    <a:pt x="74" y="493"/>
                  </a:lnTo>
                  <a:lnTo>
                    <a:pt x="65" y="491"/>
                  </a:lnTo>
                  <a:lnTo>
                    <a:pt x="56" y="489"/>
                  </a:lnTo>
                  <a:lnTo>
                    <a:pt x="47" y="485"/>
                  </a:lnTo>
                  <a:lnTo>
                    <a:pt x="39" y="480"/>
                  </a:lnTo>
                  <a:lnTo>
                    <a:pt x="31" y="475"/>
                  </a:lnTo>
                  <a:lnTo>
                    <a:pt x="23" y="469"/>
                  </a:lnTo>
                  <a:lnTo>
                    <a:pt x="14" y="462"/>
                  </a:lnTo>
                  <a:lnTo>
                    <a:pt x="14" y="462"/>
                  </a:lnTo>
                  <a:lnTo>
                    <a:pt x="11" y="456"/>
                  </a:lnTo>
                  <a:lnTo>
                    <a:pt x="8" y="449"/>
                  </a:lnTo>
                  <a:lnTo>
                    <a:pt x="8" y="449"/>
                  </a:lnTo>
                  <a:lnTo>
                    <a:pt x="8" y="448"/>
                  </a:lnTo>
                  <a:lnTo>
                    <a:pt x="8" y="448"/>
                  </a:lnTo>
                  <a:lnTo>
                    <a:pt x="4" y="439"/>
                  </a:lnTo>
                  <a:lnTo>
                    <a:pt x="2" y="430"/>
                  </a:lnTo>
                  <a:lnTo>
                    <a:pt x="0" y="419"/>
                  </a:lnTo>
                  <a:lnTo>
                    <a:pt x="0" y="409"/>
                  </a:lnTo>
                  <a:lnTo>
                    <a:pt x="0" y="399"/>
                  </a:lnTo>
                  <a:lnTo>
                    <a:pt x="2" y="388"/>
                  </a:lnTo>
                  <a:lnTo>
                    <a:pt x="5" y="377"/>
                  </a:lnTo>
                  <a:lnTo>
                    <a:pt x="9" y="366"/>
                  </a:lnTo>
                  <a:lnTo>
                    <a:pt x="13" y="354"/>
                  </a:lnTo>
                  <a:lnTo>
                    <a:pt x="20" y="342"/>
                  </a:lnTo>
                  <a:lnTo>
                    <a:pt x="27" y="331"/>
                  </a:lnTo>
                  <a:lnTo>
                    <a:pt x="35" y="318"/>
                  </a:lnTo>
                  <a:lnTo>
                    <a:pt x="44" y="306"/>
                  </a:lnTo>
                  <a:lnTo>
                    <a:pt x="56" y="292"/>
                  </a:lnTo>
                  <a:lnTo>
                    <a:pt x="67" y="280"/>
                  </a:lnTo>
                  <a:lnTo>
                    <a:pt x="79" y="267"/>
                  </a:lnTo>
                  <a:lnTo>
                    <a:pt x="79" y="267"/>
                  </a:lnTo>
                  <a:lnTo>
                    <a:pt x="87" y="258"/>
                  </a:lnTo>
                  <a:lnTo>
                    <a:pt x="94" y="250"/>
                  </a:lnTo>
                  <a:lnTo>
                    <a:pt x="105" y="233"/>
                  </a:lnTo>
                  <a:lnTo>
                    <a:pt x="105" y="233"/>
                  </a:lnTo>
                  <a:lnTo>
                    <a:pt x="115" y="220"/>
                  </a:lnTo>
                  <a:lnTo>
                    <a:pt x="125" y="208"/>
                  </a:lnTo>
                  <a:lnTo>
                    <a:pt x="125" y="208"/>
                  </a:lnTo>
                  <a:lnTo>
                    <a:pt x="144" y="187"/>
                  </a:lnTo>
                  <a:lnTo>
                    <a:pt x="164" y="167"/>
                  </a:lnTo>
                  <a:lnTo>
                    <a:pt x="164" y="167"/>
                  </a:lnTo>
                  <a:lnTo>
                    <a:pt x="185" y="148"/>
                  </a:lnTo>
                  <a:lnTo>
                    <a:pt x="325" y="7"/>
                  </a:lnTo>
                  <a:lnTo>
                    <a:pt x="325" y="7"/>
                  </a:lnTo>
                  <a:lnTo>
                    <a:pt x="328" y="4"/>
                  </a:lnTo>
                  <a:lnTo>
                    <a:pt x="333" y="2"/>
                  </a:lnTo>
                  <a:lnTo>
                    <a:pt x="337" y="1"/>
                  </a:lnTo>
                  <a:lnTo>
                    <a:pt x="341" y="0"/>
                  </a:lnTo>
                  <a:lnTo>
                    <a:pt x="341" y="0"/>
                  </a:lnTo>
                  <a:lnTo>
                    <a:pt x="347" y="1"/>
                  </a:lnTo>
                  <a:lnTo>
                    <a:pt x="353" y="4"/>
                  </a:lnTo>
                  <a:lnTo>
                    <a:pt x="358" y="9"/>
                  </a:lnTo>
                  <a:lnTo>
                    <a:pt x="362" y="15"/>
                  </a:lnTo>
                  <a:lnTo>
                    <a:pt x="362" y="15"/>
                  </a:lnTo>
                  <a:lnTo>
                    <a:pt x="364" y="21"/>
                  </a:lnTo>
                  <a:lnTo>
                    <a:pt x="365" y="26"/>
                  </a:lnTo>
                  <a:lnTo>
                    <a:pt x="364" y="29"/>
                  </a:lnTo>
                  <a:lnTo>
                    <a:pt x="362" y="32"/>
                  </a:lnTo>
                  <a:lnTo>
                    <a:pt x="360" y="36"/>
                  </a:lnTo>
                  <a:lnTo>
                    <a:pt x="357" y="39"/>
                  </a:lnTo>
                  <a:lnTo>
                    <a:pt x="357" y="39"/>
                  </a:lnTo>
                  <a:lnTo>
                    <a:pt x="325" y="70"/>
                  </a:lnTo>
                  <a:lnTo>
                    <a:pt x="293" y="101"/>
                  </a:lnTo>
                  <a:lnTo>
                    <a:pt x="293" y="101"/>
                  </a:lnTo>
                  <a:lnTo>
                    <a:pt x="252" y="139"/>
                  </a:lnTo>
                  <a:lnTo>
                    <a:pt x="212" y="179"/>
                  </a:lnTo>
                  <a:lnTo>
                    <a:pt x="193" y="199"/>
                  </a:lnTo>
                  <a:lnTo>
                    <a:pt x="174" y="220"/>
                  </a:lnTo>
                  <a:lnTo>
                    <a:pt x="157" y="242"/>
                  </a:lnTo>
                  <a:lnTo>
                    <a:pt x="140" y="263"/>
                  </a:lnTo>
                  <a:lnTo>
                    <a:pt x="140" y="263"/>
                  </a:lnTo>
                  <a:lnTo>
                    <a:pt x="127" y="281"/>
                  </a:lnTo>
                  <a:lnTo>
                    <a:pt x="113" y="300"/>
                  </a:lnTo>
                  <a:lnTo>
                    <a:pt x="95" y="319"/>
                  </a:lnTo>
                  <a:lnTo>
                    <a:pt x="76" y="339"/>
                  </a:lnTo>
                  <a:lnTo>
                    <a:pt x="76" y="339"/>
                  </a:lnTo>
                  <a:lnTo>
                    <a:pt x="70" y="346"/>
                  </a:lnTo>
                  <a:lnTo>
                    <a:pt x="63" y="355"/>
                  </a:lnTo>
                  <a:lnTo>
                    <a:pt x="57" y="367"/>
                  </a:lnTo>
                  <a:lnTo>
                    <a:pt x="52" y="379"/>
                  </a:lnTo>
                  <a:lnTo>
                    <a:pt x="47" y="391"/>
                  </a:lnTo>
                  <a:lnTo>
                    <a:pt x="45" y="405"/>
                  </a:lnTo>
                  <a:lnTo>
                    <a:pt x="45" y="416"/>
                  </a:lnTo>
                  <a:lnTo>
                    <a:pt x="46" y="421"/>
                  </a:lnTo>
                  <a:lnTo>
                    <a:pt x="47" y="426"/>
                  </a:lnTo>
                  <a:lnTo>
                    <a:pt x="47" y="427"/>
                  </a:lnTo>
                  <a:lnTo>
                    <a:pt x="50" y="429"/>
                  </a:lnTo>
                  <a:lnTo>
                    <a:pt x="50" y="429"/>
                  </a:lnTo>
                  <a:lnTo>
                    <a:pt x="54" y="435"/>
                  </a:lnTo>
                  <a:lnTo>
                    <a:pt x="54" y="436"/>
                  </a:lnTo>
                  <a:lnTo>
                    <a:pt x="55" y="436"/>
                  </a:lnTo>
                  <a:lnTo>
                    <a:pt x="55" y="436"/>
                  </a:lnTo>
                  <a:lnTo>
                    <a:pt x="63" y="441"/>
                  </a:lnTo>
                  <a:lnTo>
                    <a:pt x="71" y="445"/>
                  </a:lnTo>
                  <a:lnTo>
                    <a:pt x="79" y="447"/>
                  </a:lnTo>
                  <a:lnTo>
                    <a:pt x="89" y="448"/>
                  </a:lnTo>
                  <a:lnTo>
                    <a:pt x="89" y="448"/>
                  </a:lnTo>
                  <a:lnTo>
                    <a:pt x="98" y="447"/>
                  </a:lnTo>
                  <a:lnTo>
                    <a:pt x="106" y="445"/>
                  </a:lnTo>
                  <a:lnTo>
                    <a:pt x="116" y="442"/>
                  </a:lnTo>
                  <a:lnTo>
                    <a:pt x="125" y="437"/>
                  </a:lnTo>
                  <a:lnTo>
                    <a:pt x="134" y="432"/>
                  </a:lnTo>
                  <a:lnTo>
                    <a:pt x="144" y="426"/>
                  </a:lnTo>
                  <a:lnTo>
                    <a:pt x="162" y="411"/>
                  </a:lnTo>
                  <a:lnTo>
                    <a:pt x="180" y="395"/>
                  </a:lnTo>
                  <a:lnTo>
                    <a:pt x="196" y="377"/>
                  </a:lnTo>
                  <a:lnTo>
                    <a:pt x="227" y="341"/>
                  </a:lnTo>
                  <a:lnTo>
                    <a:pt x="227" y="341"/>
                  </a:lnTo>
                  <a:lnTo>
                    <a:pt x="242" y="324"/>
                  </a:lnTo>
                  <a:lnTo>
                    <a:pt x="253" y="311"/>
                  </a:lnTo>
                  <a:lnTo>
                    <a:pt x="253" y="311"/>
                  </a:lnTo>
                  <a:lnTo>
                    <a:pt x="294" y="271"/>
                  </a:lnTo>
                  <a:lnTo>
                    <a:pt x="294" y="271"/>
                  </a:lnTo>
                  <a:lnTo>
                    <a:pt x="333" y="233"/>
                  </a:lnTo>
                  <a:lnTo>
                    <a:pt x="371" y="194"/>
                  </a:lnTo>
                  <a:lnTo>
                    <a:pt x="407" y="155"/>
                  </a:lnTo>
                  <a:lnTo>
                    <a:pt x="424" y="134"/>
                  </a:lnTo>
                  <a:lnTo>
                    <a:pt x="442" y="114"/>
                  </a:lnTo>
                  <a:lnTo>
                    <a:pt x="442" y="114"/>
                  </a:lnTo>
                  <a:lnTo>
                    <a:pt x="445" y="111"/>
                  </a:lnTo>
                  <a:lnTo>
                    <a:pt x="448" y="107"/>
                  </a:lnTo>
                  <a:lnTo>
                    <a:pt x="452" y="106"/>
                  </a:lnTo>
                  <a:lnTo>
                    <a:pt x="456" y="106"/>
                  </a:lnTo>
                  <a:lnTo>
                    <a:pt x="456" y="106"/>
                  </a:lnTo>
                  <a:lnTo>
                    <a:pt x="462" y="107"/>
                  </a:lnTo>
                  <a:lnTo>
                    <a:pt x="468" y="111"/>
                  </a:lnTo>
                  <a:lnTo>
                    <a:pt x="472" y="115"/>
                  </a:lnTo>
                  <a:lnTo>
                    <a:pt x="476" y="121"/>
                  </a:lnTo>
                  <a:lnTo>
                    <a:pt x="476" y="121"/>
                  </a:lnTo>
                  <a:lnTo>
                    <a:pt x="478" y="125"/>
                  </a:lnTo>
                  <a:lnTo>
                    <a:pt x="479" y="131"/>
                  </a:lnTo>
                  <a:lnTo>
                    <a:pt x="478" y="135"/>
                  </a:lnTo>
                  <a:lnTo>
                    <a:pt x="478" y="138"/>
                  </a:lnTo>
                  <a:lnTo>
                    <a:pt x="476" y="143"/>
                  </a:lnTo>
                  <a:lnTo>
                    <a:pt x="473" y="147"/>
                  </a:lnTo>
                  <a:lnTo>
                    <a:pt x="473" y="147"/>
                  </a:lnTo>
                  <a:lnTo>
                    <a:pt x="458" y="165"/>
                  </a:lnTo>
                  <a:lnTo>
                    <a:pt x="442" y="184"/>
                  </a:lnTo>
                  <a:lnTo>
                    <a:pt x="408" y="220"/>
                  </a:lnTo>
                  <a:lnTo>
                    <a:pt x="374" y="255"/>
                  </a:lnTo>
                  <a:lnTo>
                    <a:pt x="340" y="289"/>
                  </a:lnTo>
                  <a:lnTo>
                    <a:pt x="340" y="289"/>
                  </a:lnTo>
                  <a:lnTo>
                    <a:pt x="280" y="348"/>
                  </a:lnTo>
                  <a:lnTo>
                    <a:pt x="251" y="379"/>
                  </a:lnTo>
                  <a:lnTo>
                    <a:pt x="223" y="410"/>
                  </a:lnTo>
                  <a:lnTo>
                    <a:pt x="223" y="410"/>
                  </a:lnTo>
                  <a:lnTo>
                    <a:pt x="207" y="429"/>
                  </a:lnTo>
                  <a:lnTo>
                    <a:pt x="189" y="445"/>
                  </a:lnTo>
                  <a:lnTo>
                    <a:pt x="171" y="460"/>
                  </a:lnTo>
                  <a:lnTo>
                    <a:pt x="153" y="471"/>
                  </a:lnTo>
                  <a:lnTo>
                    <a:pt x="135" y="480"/>
                  </a:lnTo>
                  <a:lnTo>
                    <a:pt x="118" y="488"/>
                  </a:lnTo>
                  <a:lnTo>
                    <a:pt x="109" y="490"/>
                  </a:lnTo>
                  <a:lnTo>
                    <a:pt x="100" y="492"/>
                  </a:lnTo>
                  <a:lnTo>
                    <a:pt x="92" y="493"/>
                  </a:lnTo>
                  <a:lnTo>
                    <a:pt x="84" y="493"/>
                  </a:lnTo>
                  <a:lnTo>
                    <a:pt x="84" y="493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48" name="TextBox 25">
            <a:extLst>
              <a:ext uri="{FF2B5EF4-FFF2-40B4-BE49-F238E27FC236}">
                <a16:creationId xmlns="" xmlns:a16="http://schemas.microsoft.com/office/drawing/2014/main" id="{2558FC46-820D-4167-BA12-6E72E215C5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44507" y="3166125"/>
            <a:ext cx="196101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1219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点击输入您的文字内容或复制粘贴具体文本、用简明扼要的文字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9" name="TextBox 26">
            <a:extLst>
              <a:ext uri="{FF2B5EF4-FFF2-40B4-BE49-F238E27FC236}">
                <a16:creationId xmlns="" xmlns:a16="http://schemas.microsoft.com/office/drawing/2014/main" id="{B74A06E5-2073-4138-96C5-F51F11FCB8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93127" y="2881171"/>
            <a:ext cx="226377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defTabSz="12192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cs typeface="+mn-ea"/>
                <a:sym typeface="+mn-lt"/>
              </a:rPr>
              <a:t>文字内容</a:t>
            </a:r>
          </a:p>
        </p:txBody>
      </p:sp>
      <p:grpSp>
        <p:nvGrpSpPr>
          <p:cNvPr id="50" name="chenying0907 70">
            <a:extLst>
              <a:ext uri="{FF2B5EF4-FFF2-40B4-BE49-F238E27FC236}">
                <a16:creationId xmlns="" xmlns:a16="http://schemas.microsoft.com/office/drawing/2014/main" id="{7B6603EA-3A08-421C-8CA8-A2BD27EC2800}"/>
              </a:ext>
            </a:extLst>
          </p:cNvPr>
          <p:cNvGrpSpPr/>
          <p:nvPr/>
        </p:nvGrpSpPr>
        <p:grpSpPr>
          <a:xfrm>
            <a:off x="5481587" y="4000885"/>
            <a:ext cx="418541" cy="427838"/>
            <a:chOff x="5268913" y="4124325"/>
            <a:chExt cx="652463" cy="666751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51" name="chenying0907 719">
              <a:extLst>
                <a:ext uri="{FF2B5EF4-FFF2-40B4-BE49-F238E27FC236}">
                  <a16:creationId xmlns="" xmlns:a16="http://schemas.microsoft.com/office/drawing/2014/main" id="{29529770-F5B3-44D7-A948-DDB7E1E899D3}"/>
                </a:ext>
              </a:extLst>
            </p:cNvPr>
            <p:cNvSpPr/>
            <p:nvPr/>
          </p:nvSpPr>
          <p:spPr bwMode="auto">
            <a:xfrm>
              <a:off x="5356226" y="4351338"/>
              <a:ext cx="9525" cy="57150"/>
            </a:xfrm>
            <a:custGeom>
              <a:avLst/>
              <a:gdLst/>
              <a:ahLst/>
              <a:cxnLst>
                <a:cxn ang="0">
                  <a:pos x="9" y="3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3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4" y="15"/>
                </a:cxn>
                <a:cxn ang="0">
                  <a:pos x="7" y="25"/>
                </a:cxn>
                <a:cxn ang="0">
                  <a:pos x="9" y="35"/>
                </a:cxn>
                <a:cxn ang="0">
                  <a:pos x="11" y="46"/>
                </a:cxn>
                <a:cxn ang="0">
                  <a:pos x="11" y="46"/>
                </a:cxn>
                <a:cxn ang="0">
                  <a:pos x="11" y="53"/>
                </a:cxn>
                <a:cxn ang="0">
                  <a:pos x="9" y="60"/>
                </a:cxn>
                <a:cxn ang="0">
                  <a:pos x="6" y="75"/>
                </a:cxn>
                <a:cxn ang="0">
                  <a:pos x="2" y="89"/>
                </a:cxn>
                <a:cxn ang="0">
                  <a:pos x="1" y="96"/>
                </a:cxn>
                <a:cxn ang="0">
                  <a:pos x="0" y="104"/>
                </a:cxn>
                <a:cxn ang="0">
                  <a:pos x="0" y="104"/>
                </a:cxn>
                <a:cxn ang="0">
                  <a:pos x="0" y="106"/>
                </a:cxn>
                <a:cxn ang="0">
                  <a:pos x="1" y="108"/>
                </a:cxn>
                <a:cxn ang="0">
                  <a:pos x="3" y="108"/>
                </a:cxn>
                <a:cxn ang="0">
                  <a:pos x="5" y="109"/>
                </a:cxn>
                <a:cxn ang="0">
                  <a:pos x="6" y="108"/>
                </a:cxn>
                <a:cxn ang="0">
                  <a:pos x="8" y="108"/>
                </a:cxn>
                <a:cxn ang="0">
                  <a:pos x="9" y="106"/>
                </a:cxn>
                <a:cxn ang="0">
                  <a:pos x="9" y="104"/>
                </a:cxn>
                <a:cxn ang="0">
                  <a:pos x="9" y="104"/>
                </a:cxn>
                <a:cxn ang="0">
                  <a:pos x="12" y="89"/>
                </a:cxn>
                <a:cxn ang="0">
                  <a:pos x="15" y="75"/>
                </a:cxn>
                <a:cxn ang="0">
                  <a:pos x="18" y="60"/>
                </a:cxn>
                <a:cxn ang="0">
                  <a:pos x="20" y="46"/>
                </a:cxn>
                <a:cxn ang="0">
                  <a:pos x="20" y="46"/>
                </a:cxn>
                <a:cxn ang="0">
                  <a:pos x="20" y="41"/>
                </a:cxn>
                <a:cxn ang="0">
                  <a:pos x="20" y="35"/>
                </a:cxn>
                <a:cxn ang="0">
                  <a:pos x="18" y="24"/>
                </a:cxn>
                <a:cxn ang="0">
                  <a:pos x="14" y="13"/>
                </a:cxn>
                <a:cxn ang="0">
                  <a:pos x="9" y="3"/>
                </a:cxn>
                <a:cxn ang="0">
                  <a:pos x="9" y="3"/>
                </a:cxn>
              </a:cxnLst>
              <a:rect l="0" t="0" r="r" b="b"/>
              <a:pathLst>
                <a:path w="20" h="109">
                  <a:moveTo>
                    <a:pt x="9" y="3"/>
                  </a:moveTo>
                  <a:lnTo>
                    <a:pt x="9" y="3"/>
                  </a:lnTo>
                  <a:lnTo>
                    <a:pt x="8" y="1"/>
                  </a:lnTo>
                  <a:lnTo>
                    <a:pt x="7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4" y="15"/>
                  </a:lnTo>
                  <a:lnTo>
                    <a:pt x="7" y="25"/>
                  </a:lnTo>
                  <a:lnTo>
                    <a:pt x="9" y="35"/>
                  </a:lnTo>
                  <a:lnTo>
                    <a:pt x="11" y="46"/>
                  </a:lnTo>
                  <a:lnTo>
                    <a:pt x="11" y="46"/>
                  </a:lnTo>
                  <a:lnTo>
                    <a:pt x="11" y="53"/>
                  </a:lnTo>
                  <a:lnTo>
                    <a:pt x="9" y="60"/>
                  </a:lnTo>
                  <a:lnTo>
                    <a:pt x="6" y="75"/>
                  </a:lnTo>
                  <a:lnTo>
                    <a:pt x="2" y="89"/>
                  </a:lnTo>
                  <a:lnTo>
                    <a:pt x="1" y="96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0" y="106"/>
                  </a:lnTo>
                  <a:lnTo>
                    <a:pt x="1" y="108"/>
                  </a:lnTo>
                  <a:lnTo>
                    <a:pt x="3" y="108"/>
                  </a:lnTo>
                  <a:lnTo>
                    <a:pt x="5" y="109"/>
                  </a:lnTo>
                  <a:lnTo>
                    <a:pt x="6" y="108"/>
                  </a:lnTo>
                  <a:lnTo>
                    <a:pt x="8" y="108"/>
                  </a:lnTo>
                  <a:lnTo>
                    <a:pt x="9" y="106"/>
                  </a:lnTo>
                  <a:lnTo>
                    <a:pt x="9" y="104"/>
                  </a:lnTo>
                  <a:lnTo>
                    <a:pt x="9" y="104"/>
                  </a:lnTo>
                  <a:lnTo>
                    <a:pt x="12" y="89"/>
                  </a:lnTo>
                  <a:lnTo>
                    <a:pt x="15" y="75"/>
                  </a:lnTo>
                  <a:lnTo>
                    <a:pt x="18" y="60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0" y="41"/>
                  </a:lnTo>
                  <a:lnTo>
                    <a:pt x="20" y="35"/>
                  </a:lnTo>
                  <a:lnTo>
                    <a:pt x="18" y="24"/>
                  </a:lnTo>
                  <a:lnTo>
                    <a:pt x="14" y="13"/>
                  </a:lnTo>
                  <a:lnTo>
                    <a:pt x="9" y="3"/>
                  </a:lnTo>
                  <a:lnTo>
                    <a:pt x="9" y="3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2" name="chenying0907 720">
              <a:extLst>
                <a:ext uri="{FF2B5EF4-FFF2-40B4-BE49-F238E27FC236}">
                  <a16:creationId xmlns="" xmlns:a16="http://schemas.microsoft.com/office/drawing/2014/main" id="{6D3A0409-953A-4A6B-9060-01858D34E36A}"/>
                </a:ext>
              </a:extLst>
            </p:cNvPr>
            <p:cNvSpPr/>
            <p:nvPr/>
          </p:nvSpPr>
          <p:spPr bwMode="auto">
            <a:xfrm>
              <a:off x="5392738" y="4365625"/>
              <a:ext cx="12700" cy="80963"/>
            </a:xfrm>
            <a:custGeom>
              <a:avLst/>
              <a:gdLst/>
              <a:ahLst/>
              <a:cxnLst>
                <a:cxn ang="0">
                  <a:pos x="25" y="4"/>
                </a:cxn>
                <a:cxn ang="0">
                  <a:pos x="25" y="4"/>
                </a:cxn>
                <a:cxn ang="0">
                  <a:pos x="25" y="2"/>
                </a:cxn>
                <a:cxn ang="0">
                  <a:pos x="24" y="1"/>
                </a:cxn>
                <a:cxn ang="0">
                  <a:pos x="22" y="0"/>
                </a:cxn>
                <a:cxn ang="0">
                  <a:pos x="21" y="0"/>
                </a:cxn>
                <a:cxn ang="0">
                  <a:pos x="19" y="0"/>
                </a:cxn>
                <a:cxn ang="0">
                  <a:pos x="17" y="1"/>
                </a:cxn>
                <a:cxn ang="0">
                  <a:pos x="16" y="2"/>
                </a:cxn>
                <a:cxn ang="0">
                  <a:pos x="16" y="4"/>
                </a:cxn>
                <a:cxn ang="0">
                  <a:pos x="16" y="4"/>
                </a:cxn>
                <a:cxn ang="0">
                  <a:pos x="14" y="24"/>
                </a:cxn>
                <a:cxn ang="0">
                  <a:pos x="11" y="43"/>
                </a:cxn>
                <a:cxn ang="0">
                  <a:pos x="4" y="80"/>
                </a:cxn>
                <a:cxn ang="0">
                  <a:pos x="4" y="80"/>
                </a:cxn>
                <a:cxn ang="0">
                  <a:pos x="1" y="96"/>
                </a:cxn>
                <a:cxn ang="0">
                  <a:pos x="0" y="114"/>
                </a:cxn>
                <a:cxn ang="0">
                  <a:pos x="1" y="147"/>
                </a:cxn>
                <a:cxn ang="0">
                  <a:pos x="1" y="147"/>
                </a:cxn>
                <a:cxn ang="0">
                  <a:pos x="1" y="149"/>
                </a:cxn>
                <a:cxn ang="0">
                  <a:pos x="2" y="150"/>
                </a:cxn>
                <a:cxn ang="0">
                  <a:pos x="5" y="151"/>
                </a:cxn>
                <a:cxn ang="0">
                  <a:pos x="7" y="151"/>
                </a:cxn>
                <a:cxn ang="0">
                  <a:pos x="8" y="151"/>
                </a:cxn>
                <a:cxn ang="0">
                  <a:pos x="10" y="150"/>
                </a:cxn>
                <a:cxn ang="0">
                  <a:pos x="11" y="149"/>
                </a:cxn>
                <a:cxn ang="0">
                  <a:pos x="11" y="147"/>
                </a:cxn>
                <a:cxn ang="0">
                  <a:pos x="11" y="147"/>
                </a:cxn>
                <a:cxn ang="0">
                  <a:pos x="11" y="126"/>
                </a:cxn>
                <a:cxn ang="0">
                  <a:pos x="11" y="107"/>
                </a:cxn>
                <a:cxn ang="0">
                  <a:pos x="13" y="86"/>
                </a:cxn>
                <a:cxn ang="0">
                  <a:pos x="16" y="65"/>
                </a:cxn>
                <a:cxn ang="0">
                  <a:pos x="16" y="65"/>
                </a:cxn>
                <a:cxn ang="0">
                  <a:pos x="22" y="35"/>
                </a:cxn>
                <a:cxn ang="0">
                  <a:pos x="24" y="20"/>
                </a:cxn>
                <a:cxn ang="0">
                  <a:pos x="25" y="4"/>
                </a:cxn>
                <a:cxn ang="0">
                  <a:pos x="25" y="4"/>
                </a:cxn>
              </a:cxnLst>
              <a:rect l="0" t="0" r="r" b="b"/>
              <a:pathLst>
                <a:path w="25" h="151">
                  <a:moveTo>
                    <a:pt x="25" y="4"/>
                  </a:moveTo>
                  <a:lnTo>
                    <a:pt x="25" y="4"/>
                  </a:lnTo>
                  <a:lnTo>
                    <a:pt x="25" y="2"/>
                  </a:lnTo>
                  <a:lnTo>
                    <a:pt x="24" y="1"/>
                  </a:lnTo>
                  <a:lnTo>
                    <a:pt x="22" y="0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7" y="1"/>
                  </a:lnTo>
                  <a:lnTo>
                    <a:pt x="16" y="2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4" y="24"/>
                  </a:lnTo>
                  <a:lnTo>
                    <a:pt x="11" y="43"/>
                  </a:lnTo>
                  <a:lnTo>
                    <a:pt x="4" y="80"/>
                  </a:lnTo>
                  <a:lnTo>
                    <a:pt x="4" y="80"/>
                  </a:lnTo>
                  <a:lnTo>
                    <a:pt x="1" y="96"/>
                  </a:lnTo>
                  <a:lnTo>
                    <a:pt x="0" y="114"/>
                  </a:lnTo>
                  <a:lnTo>
                    <a:pt x="1" y="147"/>
                  </a:lnTo>
                  <a:lnTo>
                    <a:pt x="1" y="147"/>
                  </a:lnTo>
                  <a:lnTo>
                    <a:pt x="1" y="149"/>
                  </a:lnTo>
                  <a:lnTo>
                    <a:pt x="2" y="150"/>
                  </a:lnTo>
                  <a:lnTo>
                    <a:pt x="5" y="151"/>
                  </a:lnTo>
                  <a:lnTo>
                    <a:pt x="7" y="151"/>
                  </a:lnTo>
                  <a:lnTo>
                    <a:pt x="8" y="151"/>
                  </a:lnTo>
                  <a:lnTo>
                    <a:pt x="10" y="150"/>
                  </a:lnTo>
                  <a:lnTo>
                    <a:pt x="11" y="149"/>
                  </a:lnTo>
                  <a:lnTo>
                    <a:pt x="11" y="147"/>
                  </a:lnTo>
                  <a:lnTo>
                    <a:pt x="11" y="147"/>
                  </a:lnTo>
                  <a:lnTo>
                    <a:pt x="11" y="126"/>
                  </a:lnTo>
                  <a:lnTo>
                    <a:pt x="11" y="107"/>
                  </a:lnTo>
                  <a:lnTo>
                    <a:pt x="13" y="86"/>
                  </a:lnTo>
                  <a:lnTo>
                    <a:pt x="16" y="65"/>
                  </a:lnTo>
                  <a:lnTo>
                    <a:pt x="16" y="65"/>
                  </a:lnTo>
                  <a:lnTo>
                    <a:pt x="22" y="35"/>
                  </a:lnTo>
                  <a:lnTo>
                    <a:pt x="24" y="20"/>
                  </a:lnTo>
                  <a:lnTo>
                    <a:pt x="25" y="4"/>
                  </a:lnTo>
                  <a:lnTo>
                    <a:pt x="25" y="4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3" name="chenying0907 721">
              <a:extLst>
                <a:ext uri="{FF2B5EF4-FFF2-40B4-BE49-F238E27FC236}">
                  <a16:creationId xmlns="" xmlns:a16="http://schemas.microsoft.com/office/drawing/2014/main" id="{F882C1C6-BD87-4784-89E4-E52924AD6224}"/>
                </a:ext>
              </a:extLst>
            </p:cNvPr>
            <p:cNvSpPr/>
            <p:nvPr/>
          </p:nvSpPr>
          <p:spPr bwMode="auto">
            <a:xfrm>
              <a:off x="5421313" y="4389438"/>
              <a:ext cx="19050" cy="84138"/>
            </a:xfrm>
            <a:custGeom>
              <a:avLst/>
              <a:gdLst/>
              <a:ahLst/>
              <a:cxnLst>
                <a:cxn ang="0">
                  <a:pos x="29" y="2"/>
                </a:cxn>
                <a:cxn ang="0">
                  <a:pos x="29" y="2"/>
                </a:cxn>
                <a:cxn ang="0">
                  <a:pos x="22" y="16"/>
                </a:cxn>
                <a:cxn ang="0">
                  <a:pos x="18" y="30"/>
                </a:cxn>
                <a:cxn ang="0">
                  <a:pos x="15" y="46"/>
                </a:cxn>
                <a:cxn ang="0">
                  <a:pos x="13" y="61"/>
                </a:cxn>
                <a:cxn ang="0">
                  <a:pos x="13" y="61"/>
                </a:cxn>
                <a:cxn ang="0">
                  <a:pos x="8" y="85"/>
                </a:cxn>
                <a:cxn ang="0">
                  <a:pos x="4" y="109"/>
                </a:cxn>
                <a:cxn ang="0">
                  <a:pos x="1" y="133"/>
                </a:cxn>
                <a:cxn ang="0">
                  <a:pos x="0" y="157"/>
                </a:cxn>
                <a:cxn ang="0">
                  <a:pos x="0" y="157"/>
                </a:cxn>
                <a:cxn ang="0">
                  <a:pos x="0" y="158"/>
                </a:cxn>
                <a:cxn ang="0">
                  <a:pos x="1" y="160"/>
                </a:cxn>
                <a:cxn ang="0">
                  <a:pos x="2" y="161"/>
                </a:cxn>
                <a:cxn ang="0">
                  <a:pos x="4" y="161"/>
                </a:cxn>
                <a:cxn ang="0">
                  <a:pos x="6" y="161"/>
                </a:cxn>
                <a:cxn ang="0">
                  <a:pos x="7" y="160"/>
                </a:cxn>
                <a:cxn ang="0">
                  <a:pos x="8" y="158"/>
                </a:cxn>
                <a:cxn ang="0">
                  <a:pos x="9" y="157"/>
                </a:cxn>
                <a:cxn ang="0">
                  <a:pos x="9" y="157"/>
                </a:cxn>
                <a:cxn ang="0">
                  <a:pos x="10" y="137"/>
                </a:cxn>
                <a:cxn ang="0">
                  <a:pos x="14" y="117"/>
                </a:cxn>
                <a:cxn ang="0">
                  <a:pos x="20" y="78"/>
                </a:cxn>
                <a:cxn ang="0">
                  <a:pos x="20" y="78"/>
                </a:cxn>
                <a:cxn ang="0">
                  <a:pos x="22" y="59"/>
                </a:cxn>
                <a:cxn ang="0">
                  <a:pos x="25" y="42"/>
                </a:cxn>
                <a:cxn ang="0">
                  <a:pos x="30" y="24"/>
                </a:cxn>
                <a:cxn ang="0">
                  <a:pos x="33" y="15"/>
                </a:cxn>
                <a:cxn ang="0">
                  <a:pos x="37" y="7"/>
                </a:cxn>
                <a:cxn ang="0">
                  <a:pos x="37" y="7"/>
                </a:cxn>
                <a:cxn ang="0">
                  <a:pos x="37" y="5"/>
                </a:cxn>
                <a:cxn ang="0">
                  <a:pos x="37" y="3"/>
                </a:cxn>
                <a:cxn ang="0">
                  <a:pos x="36" y="2"/>
                </a:cxn>
                <a:cxn ang="0">
                  <a:pos x="35" y="1"/>
                </a:cxn>
                <a:cxn ang="0">
                  <a:pos x="33" y="0"/>
                </a:cxn>
                <a:cxn ang="0">
                  <a:pos x="31" y="0"/>
                </a:cxn>
                <a:cxn ang="0">
                  <a:pos x="30" y="1"/>
                </a:cxn>
                <a:cxn ang="0">
                  <a:pos x="29" y="2"/>
                </a:cxn>
                <a:cxn ang="0">
                  <a:pos x="29" y="2"/>
                </a:cxn>
              </a:cxnLst>
              <a:rect l="0" t="0" r="r" b="b"/>
              <a:pathLst>
                <a:path w="37" h="161">
                  <a:moveTo>
                    <a:pt x="29" y="2"/>
                  </a:moveTo>
                  <a:lnTo>
                    <a:pt x="29" y="2"/>
                  </a:lnTo>
                  <a:lnTo>
                    <a:pt x="22" y="16"/>
                  </a:lnTo>
                  <a:lnTo>
                    <a:pt x="18" y="30"/>
                  </a:lnTo>
                  <a:lnTo>
                    <a:pt x="15" y="46"/>
                  </a:lnTo>
                  <a:lnTo>
                    <a:pt x="13" y="61"/>
                  </a:lnTo>
                  <a:lnTo>
                    <a:pt x="13" y="61"/>
                  </a:lnTo>
                  <a:lnTo>
                    <a:pt x="8" y="85"/>
                  </a:lnTo>
                  <a:lnTo>
                    <a:pt x="4" y="109"/>
                  </a:lnTo>
                  <a:lnTo>
                    <a:pt x="1" y="133"/>
                  </a:lnTo>
                  <a:lnTo>
                    <a:pt x="0" y="157"/>
                  </a:lnTo>
                  <a:lnTo>
                    <a:pt x="0" y="157"/>
                  </a:lnTo>
                  <a:lnTo>
                    <a:pt x="0" y="158"/>
                  </a:lnTo>
                  <a:lnTo>
                    <a:pt x="1" y="160"/>
                  </a:lnTo>
                  <a:lnTo>
                    <a:pt x="2" y="161"/>
                  </a:lnTo>
                  <a:lnTo>
                    <a:pt x="4" y="161"/>
                  </a:lnTo>
                  <a:lnTo>
                    <a:pt x="6" y="161"/>
                  </a:lnTo>
                  <a:lnTo>
                    <a:pt x="7" y="160"/>
                  </a:lnTo>
                  <a:lnTo>
                    <a:pt x="8" y="158"/>
                  </a:lnTo>
                  <a:lnTo>
                    <a:pt x="9" y="157"/>
                  </a:lnTo>
                  <a:lnTo>
                    <a:pt x="9" y="157"/>
                  </a:lnTo>
                  <a:lnTo>
                    <a:pt x="10" y="137"/>
                  </a:lnTo>
                  <a:lnTo>
                    <a:pt x="14" y="117"/>
                  </a:lnTo>
                  <a:lnTo>
                    <a:pt x="20" y="78"/>
                  </a:lnTo>
                  <a:lnTo>
                    <a:pt x="20" y="78"/>
                  </a:lnTo>
                  <a:lnTo>
                    <a:pt x="22" y="59"/>
                  </a:lnTo>
                  <a:lnTo>
                    <a:pt x="25" y="42"/>
                  </a:lnTo>
                  <a:lnTo>
                    <a:pt x="30" y="24"/>
                  </a:lnTo>
                  <a:lnTo>
                    <a:pt x="33" y="15"/>
                  </a:lnTo>
                  <a:lnTo>
                    <a:pt x="37" y="7"/>
                  </a:lnTo>
                  <a:lnTo>
                    <a:pt x="37" y="7"/>
                  </a:lnTo>
                  <a:lnTo>
                    <a:pt x="37" y="5"/>
                  </a:lnTo>
                  <a:lnTo>
                    <a:pt x="37" y="3"/>
                  </a:lnTo>
                  <a:lnTo>
                    <a:pt x="36" y="2"/>
                  </a:lnTo>
                  <a:lnTo>
                    <a:pt x="35" y="1"/>
                  </a:lnTo>
                  <a:lnTo>
                    <a:pt x="33" y="0"/>
                  </a:lnTo>
                  <a:lnTo>
                    <a:pt x="31" y="0"/>
                  </a:lnTo>
                  <a:lnTo>
                    <a:pt x="30" y="1"/>
                  </a:lnTo>
                  <a:lnTo>
                    <a:pt x="29" y="2"/>
                  </a:lnTo>
                  <a:lnTo>
                    <a:pt x="29" y="2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4" name="chenying0907 722">
              <a:extLst>
                <a:ext uri="{FF2B5EF4-FFF2-40B4-BE49-F238E27FC236}">
                  <a16:creationId xmlns="" xmlns:a16="http://schemas.microsoft.com/office/drawing/2014/main" id="{50E0EB12-FC04-4717-AE70-550B0E7B0C8C}"/>
                </a:ext>
              </a:extLst>
            </p:cNvPr>
            <p:cNvSpPr/>
            <p:nvPr/>
          </p:nvSpPr>
          <p:spPr bwMode="auto">
            <a:xfrm>
              <a:off x="5461001" y="4381500"/>
              <a:ext cx="22225" cy="125413"/>
            </a:xfrm>
            <a:custGeom>
              <a:avLst/>
              <a:gdLst/>
              <a:ahLst/>
              <a:cxnLst>
                <a:cxn ang="0">
                  <a:pos x="33" y="5"/>
                </a:cxn>
                <a:cxn ang="0">
                  <a:pos x="33" y="5"/>
                </a:cxn>
                <a:cxn ang="0">
                  <a:pos x="31" y="16"/>
                </a:cxn>
                <a:cxn ang="0">
                  <a:pos x="28" y="21"/>
                </a:cxn>
                <a:cxn ang="0">
                  <a:pos x="25" y="25"/>
                </a:cxn>
                <a:cxn ang="0">
                  <a:pos x="23" y="32"/>
                </a:cxn>
                <a:cxn ang="0">
                  <a:pos x="23" y="32"/>
                </a:cxn>
                <a:cxn ang="0">
                  <a:pos x="17" y="67"/>
                </a:cxn>
                <a:cxn ang="0">
                  <a:pos x="17" y="67"/>
                </a:cxn>
                <a:cxn ang="0">
                  <a:pos x="13" y="96"/>
                </a:cxn>
                <a:cxn ang="0">
                  <a:pos x="10" y="124"/>
                </a:cxn>
                <a:cxn ang="0">
                  <a:pos x="10" y="124"/>
                </a:cxn>
                <a:cxn ang="0">
                  <a:pos x="6" y="152"/>
                </a:cxn>
                <a:cxn ang="0">
                  <a:pos x="3" y="179"/>
                </a:cxn>
                <a:cxn ang="0">
                  <a:pos x="1" y="206"/>
                </a:cxn>
                <a:cxn ang="0">
                  <a:pos x="0" y="232"/>
                </a:cxn>
                <a:cxn ang="0">
                  <a:pos x="0" y="232"/>
                </a:cxn>
                <a:cxn ang="0">
                  <a:pos x="0" y="235"/>
                </a:cxn>
                <a:cxn ang="0">
                  <a:pos x="1" y="237"/>
                </a:cxn>
                <a:cxn ang="0">
                  <a:pos x="3" y="237"/>
                </a:cxn>
                <a:cxn ang="0">
                  <a:pos x="5" y="238"/>
                </a:cxn>
                <a:cxn ang="0">
                  <a:pos x="6" y="237"/>
                </a:cxn>
                <a:cxn ang="0">
                  <a:pos x="8" y="237"/>
                </a:cxn>
                <a:cxn ang="0">
                  <a:pos x="9" y="235"/>
                </a:cxn>
                <a:cxn ang="0">
                  <a:pos x="9" y="232"/>
                </a:cxn>
                <a:cxn ang="0">
                  <a:pos x="9" y="232"/>
                </a:cxn>
                <a:cxn ang="0">
                  <a:pos x="10" y="201"/>
                </a:cxn>
                <a:cxn ang="0">
                  <a:pos x="13" y="170"/>
                </a:cxn>
                <a:cxn ang="0">
                  <a:pos x="17" y="141"/>
                </a:cxn>
                <a:cxn ang="0">
                  <a:pos x="21" y="110"/>
                </a:cxn>
                <a:cxn ang="0">
                  <a:pos x="21" y="110"/>
                </a:cxn>
                <a:cxn ang="0">
                  <a:pos x="25" y="81"/>
                </a:cxn>
                <a:cxn ang="0">
                  <a:pos x="26" y="67"/>
                </a:cxn>
                <a:cxn ang="0">
                  <a:pos x="30" y="53"/>
                </a:cxn>
                <a:cxn ang="0">
                  <a:pos x="30" y="53"/>
                </a:cxn>
                <a:cxn ang="0">
                  <a:pos x="33" y="40"/>
                </a:cxn>
                <a:cxn ang="0">
                  <a:pos x="36" y="29"/>
                </a:cxn>
                <a:cxn ang="0">
                  <a:pos x="40" y="18"/>
                </a:cxn>
                <a:cxn ang="0">
                  <a:pos x="42" y="5"/>
                </a:cxn>
                <a:cxn ang="0">
                  <a:pos x="42" y="5"/>
                </a:cxn>
                <a:cxn ang="0">
                  <a:pos x="42" y="3"/>
                </a:cxn>
                <a:cxn ang="0">
                  <a:pos x="41" y="2"/>
                </a:cxn>
                <a:cxn ang="0">
                  <a:pos x="40" y="1"/>
                </a:cxn>
                <a:cxn ang="0">
                  <a:pos x="38" y="0"/>
                </a:cxn>
                <a:cxn ang="0">
                  <a:pos x="35" y="2"/>
                </a:cxn>
                <a:cxn ang="0">
                  <a:pos x="34" y="3"/>
                </a:cxn>
                <a:cxn ang="0">
                  <a:pos x="33" y="5"/>
                </a:cxn>
                <a:cxn ang="0">
                  <a:pos x="33" y="5"/>
                </a:cxn>
              </a:cxnLst>
              <a:rect l="0" t="0" r="r" b="b"/>
              <a:pathLst>
                <a:path w="42" h="238">
                  <a:moveTo>
                    <a:pt x="33" y="5"/>
                  </a:moveTo>
                  <a:lnTo>
                    <a:pt x="33" y="5"/>
                  </a:lnTo>
                  <a:lnTo>
                    <a:pt x="31" y="16"/>
                  </a:lnTo>
                  <a:lnTo>
                    <a:pt x="28" y="21"/>
                  </a:lnTo>
                  <a:lnTo>
                    <a:pt x="25" y="25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17" y="67"/>
                  </a:lnTo>
                  <a:lnTo>
                    <a:pt x="17" y="67"/>
                  </a:lnTo>
                  <a:lnTo>
                    <a:pt x="13" y="96"/>
                  </a:lnTo>
                  <a:lnTo>
                    <a:pt x="10" y="124"/>
                  </a:lnTo>
                  <a:lnTo>
                    <a:pt x="10" y="124"/>
                  </a:lnTo>
                  <a:lnTo>
                    <a:pt x="6" y="152"/>
                  </a:lnTo>
                  <a:lnTo>
                    <a:pt x="3" y="179"/>
                  </a:lnTo>
                  <a:lnTo>
                    <a:pt x="1" y="206"/>
                  </a:lnTo>
                  <a:lnTo>
                    <a:pt x="0" y="232"/>
                  </a:lnTo>
                  <a:lnTo>
                    <a:pt x="0" y="232"/>
                  </a:lnTo>
                  <a:lnTo>
                    <a:pt x="0" y="235"/>
                  </a:lnTo>
                  <a:lnTo>
                    <a:pt x="1" y="237"/>
                  </a:lnTo>
                  <a:lnTo>
                    <a:pt x="3" y="237"/>
                  </a:lnTo>
                  <a:lnTo>
                    <a:pt x="5" y="238"/>
                  </a:lnTo>
                  <a:lnTo>
                    <a:pt x="6" y="237"/>
                  </a:lnTo>
                  <a:lnTo>
                    <a:pt x="8" y="237"/>
                  </a:lnTo>
                  <a:lnTo>
                    <a:pt x="9" y="235"/>
                  </a:lnTo>
                  <a:lnTo>
                    <a:pt x="9" y="232"/>
                  </a:lnTo>
                  <a:lnTo>
                    <a:pt x="9" y="232"/>
                  </a:lnTo>
                  <a:lnTo>
                    <a:pt x="10" y="201"/>
                  </a:lnTo>
                  <a:lnTo>
                    <a:pt x="13" y="170"/>
                  </a:lnTo>
                  <a:lnTo>
                    <a:pt x="17" y="141"/>
                  </a:lnTo>
                  <a:lnTo>
                    <a:pt x="21" y="110"/>
                  </a:lnTo>
                  <a:lnTo>
                    <a:pt x="21" y="110"/>
                  </a:lnTo>
                  <a:lnTo>
                    <a:pt x="25" y="81"/>
                  </a:lnTo>
                  <a:lnTo>
                    <a:pt x="26" y="67"/>
                  </a:lnTo>
                  <a:lnTo>
                    <a:pt x="30" y="53"/>
                  </a:lnTo>
                  <a:lnTo>
                    <a:pt x="30" y="53"/>
                  </a:lnTo>
                  <a:lnTo>
                    <a:pt x="33" y="40"/>
                  </a:lnTo>
                  <a:lnTo>
                    <a:pt x="36" y="29"/>
                  </a:lnTo>
                  <a:lnTo>
                    <a:pt x="40" y="18"/>
                  </a:lnTo>
                  <a:lnTo>
                    <a:pt x="42" y="5"/>
                  </a:lnTo>
                  <a:lnTo>
                    <a:pt x="42" y="5"/>
                  </a:lnTo>
                  <a:lnTo>
                    <a:pt x="42" y="3"/>
                  </a:lnTo>
                  <a:lnTo>
                    <a:pt x="41" y="2"/>
                  </a:lnTo>
                  <a:lnTo>
                    <a:pt x="40" y="1"/>
                  </a:lnTo>
                  <a:lnTo>
                    <a:pt x="38" y="0"/>
                  </a:lnTo>
                  <a:lnTo>
                    <a:pt x="35" y="2"/>
                  </a:lnTo>
                  <a:lnTo>
                    <a:pt x="34" y="3"/>
                  </a:lnTo>
                  <a:lnTo>
                    <a:pt x="33" y="5"/>
                  </a:lnTo>
                  <a:lnTo>
                    <a:pt x="33" y="5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5" name="chenying0907 723">
              <a:extLst>
                <a:ext uri="{FF2B5EF4-FFF2-40B4-BE49-F238E27FC236}">
                  <a16:creationId xmlns="" xmlns:a16="http://schemas.microsoft.com/office/drawing/2014/main" id="{A3F61609-8F41-499C-A46B-CFC097AE236F}"/>
                </a:ext>
              </a:extLst>
            </p:cNvPr>
            <p:cNvSpPr/>
            <p:nvPr/>
          </p:nvSpPr>
          <p:spPr bwMode="auto">
            <a:xfrm>
              <a:off x="5483226" y="4329113"/>
              <a:ext cx="38100" cy="220663"/>
            </a:xfrm>
            <a:custGeom>
              <a:avLst/>
              <a:gdLst/>
              <a:ahLst/>
              <a:cxnLst>
                <a:cxn ang="0">
                  <a:pos x="65" y="1"/>
                </a:cxn>
                <a:cxn ang="0">
                  <a:pos x="56" y="18"/>
                </a:cxn>
                <a:cxn ang="0">
                  <a:pos x="50" y="38"/>
                </a:cxn>
                <a:cxn ang="0">
                  <a:pos x="46" y="78"/>
                </a:cxn>
                <a:cxn ang="0">
                  <a:pos x="25" y="213"/>
                </a:cxn>
                <a:cxn ang="0">
                  <a:pos x="18" y="243"/>
                </a:cxn>
                <a:cxn ang="0">
                  <a:pos x="8" y="300"/>
                </a:cxn>
                <a:cxn ang="0">
                  <a:pos x="4" y="330"/>
                </a:cxn>
                <a:cxn ang="0">
                  <a:pos x="1" y="363"/>
                </a:cxn>
                <a:cxn ang="0">
                  <a:pos x="1" y="386"/>
                </a:cxn>
                <a:cxn ang="0">
                  <a:pos x="7" y="407"/>
                </a:cxn>
                <a:cxn ang="0">
                  <a:pos x="13" y="415"/>
                </a:cxn>
                <a:cxn ang="0">
                  <a:pos x="14" y="417"/>
                </a:cxn>
                <a:cxn ang="0">
                  <a:pos x="18" y="417"/>
                </a:cxn>
                <a:cxn ang="0">
                  <a:pos x="20" y="413"/>
                </a:cxn>
                <a:cxn ang="0">
                  <a:pos x="19" y="409"/>
                </a:cxn>
                <a:cxn ang="0">
                  <a:pos x="15" y="403"/>
                </a:cxn>
                <a:cxn ang="0">
                  <a:pos x="11" y="390"/>
                </a:cxn>
                <a:cxn ang="0">
                  <a:pos x="11" y="370"/>
                </a:cxn>
                <a:cxn ang="0">
                  <a:pos x="12" y="356"/>
                </a:cxn>
                <a:cxn ang="0">
                  <a:pos x="13" y="327"/>
                </a:cxn>
                <a:cxn ang="0">
                  <a:pos x="17" y="298"/>
                </a:cxn>
                <a:cxn ang="0">
                  <a:pos x="27" y="248"/>
                </a:cxn>
                <a:cxn ang="0">
                  <a:pos x="36" y="197"/>
                </a:cxn>
                <a:cxn ang="0">
                  <a:pos x="55" y="90"/>
                </a:cxn>
                <a:cxn ang="0">
                  <a:pos x="57" y="69"/>
                </a:cxn>
                <a:cxn ang="0">
                  <a:pos x="60" y="36"/>
                </a:cxn>
                <a:cxn ang="0">
                  <a:pos x="67" y="16"/>
                </a:cxn>
                <a:cxn ang="0">
                  <a:pos x="72" y="8"/>
                </a:cxn>
                <a:cxn ang="0">
                  <a:pos x="73" y="4"/>
                </a:cxn>
                <a:cxn ang="0">
                  <a:pos x="70" y="0"/>
                </a:cxn>
                <a:cxn ang="0">
                  <a:pos x="67" y="0"/>
                </a:cxn>
                <a:cxn ang="0">
                  <a:pos x="65" y="1"/>
                </a:cxn>
              </a:cxnLst>
              <a:rect l="0" t="0" r="r" b="b"/>
              <a:pathLst>
                <a:path w="73" h="417">
                  <a:moveTo>
                    <a:pt x="65" y="1"/>
                  </a:moveTo>
                  <a:lnTo>
                    <a:pt x="65" y="1"/>
                  </a:lnTo>
                  <a:lnTo>
                    <a:pt x="60" y="9"/>
                  </a:lnTo>
                  <a:lnTo>
                    <a:pt x="56" y="18"/>
                  </a:lnTo>
                  <a:lnTo>
                    <a:pt x="53" y="28"/>
                  </a:lnTo>
                  <a:lnTo>
                    <a:pt x="50" y="38"/>
                  </a:lnTo>
                  <a:lnTo>
                    <a:pt x="49" y="58"/>
                  </a:lnTo>
                  <a:lnTo>
                    <a:pt x="46" y="78"/>
                  </a:lnTo>
                  <a:lnTo>
                    <a:pt x="46" y="78"/>
                  </a:lnTo>
                  <a:lnTo>
                    <a:pt x="25" y="213"/>
                  </a:lnTo>
                  <a:lnTo>
                    <a:pt x="25" y="213"/>
                  </a:lnTo>
                  <a:lnTo>
                    <a:pt x="18" y="243"/>
                  </a:lnTo>
                  <a:lnTo>
                    <a:pt x="13" y="272"/>
                  </a:lnTo>
                  <a:lnTo>
                    <a:pt x="8" y="300"/>
                  </a:lnTo>
                  <a:lnTo>
                    <a:pt x="4" y="330"/>
                  </a:lnTo>
                  <a:lnTo>
                    <a:pt x="4" y="330"/>
                  </a:lnTo>
                  <a:lnTo>
                    <a:pt x="2" y="352"/>
                  </a:lnTo>
                  <a:lnTo>
                    <a:pt x="1" y="363"/>
                  </a:lnTo>
                  <a:lnTo>
                    <a:pt x="0" y="375"/>
                  </a:lnTo>
                  <a:lnTo>
                    <a:pt x="1" y="386"/>
                  </a:lnTo>
                  <a:lnTo>
                    <a:pt x="3" y="397"/>
                  </a:lnTo>
                  <a:lnTo>
                    <a:pt x="7" y="407"/>
                  </a:lnTo>
                  <a:lnTo>
                    <a:pt x="10" y="411"/>
                  </a:lnTo>
                  <a:lnTo>
                    <a:pt x="13" y="415"/>
                  </a:lnTo>
                  <a:lnTo>
                    <a:pt x="13" y="415"/>
                  </a:lnTo>
                  <a:lnTo>
                    <a:pt x="14" y="417"/>
                  </a:lnTo>
                  <a:lnTo>
                    <a:pt x="16" y="417"/>
                  </a:lnTo>
                  <a:lnTo>
                    <a:pt x="18" y="417"/>
                  </a:lnTo>
                  <a:lnTo>
                    <a:pt x="19" y="416"/>
                  </a:lnTo>
                  <a:lnTo>
                    <a:pt x="20" y="413"/>
                  </a:lnTo>
                  <a:lnTo>
                    <a:pt x="20" y="411"/>
                  </a:lnTo>
                  <a:lnTo>
                    <a:pt x="19" y="409"/>
                  </a:lnTo>
                  <a:lnTo>
                    <a:pt x="19" y="409"/>
                  </a:lnTo>
                  <a:lnTo>
                    <a:pt x="15" y="403"/>
                  </a:lnTo>
                  <a:lnTo>
                    <a:pt x="13" y="397"/>
                  </a:lnTo>
                  <a:lnTo>
                    <a:pt x="11" y="390"/>
                  </a:lnTo>
                  <a:lnTo>
                    <a:pt x="11" y="383"/>
                  </a:lnTo>
                  <a:lnTo>
                    <a:pt x="11" y="370"/>
                  </a:lnTo>
                  <a:lnTo>
                    <a:pt x="12" y="356"/>
                  </a:lnTo>
                  <a:lnTo>
                    <a:pt x="12" y="356"/>
                  </a:lnTo>
                  <a:lnTo>
                    <a:pt x="12" y="342"/>
                  </a:lnTo>
                  <a:lnTo>
                    <a:pt x="13" y="327"/>
                  </a:lnTo>
                  <a:lnTo>
                    <a:pt x="17" y="298"/>
                  </a:lnTo>
                  <a:lnTo>
                    <a:pt x="17" y="298"/>
                  </a:lnTo>
                  <a:lnTo>
                    <a:pt x="22" y="273"/>
                  </a:lnTo>
                  <a:lnTo>
                    <a:pt x="27" y="248"/>
                  </a:lnTo>
                  <a:lnTo>
                    <a:pt x="32" y="223"/>
                  </a:lnTo>
                  <a:lnTo>
                    <a:pt x="36" y="197"/>
                  </a:lnTo>
                  <a:lnTo>
                    <a:pt x="36" y="197"/>
                  </a:lnTo>
                  <a:lnTo>
                    <a:pt x="55" y="90"/>
                  </a:lnTo>
                  <a:lnTo>
                    <a:pt x="55" y="90"/>
                  </a:lnTo>
                  <a:lnTo>
                    <a:pt x="57" y="69"/>
                  </a:lnTo>
                  <a:lnTo>
                    <a:pt x="59" y="47"/>
                  </a:lnTo>
                  <a:lnTo>
                    <a:pt x="60" y="36"/>
                  </a:lnTo>
                  <a:lnTo>
                    <a:pt x="63" y="26"/>
                  </a:lnTo>
                  <a:lnTo>
                    <a:pt x="67" y="16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3" y="6"/>
                  </a:lnTo>
                  <a:lnTo>
                    <a:pt x="73" y="4"/>
                  </a:lnTo>
                  <a:lnTo>
                    <a:pt x="71" y="1"/>
                  </a:lnTo>
                  <a:lnTo>
                    <a:pt x="70" y="0"/>
                  </a:lnTo>
                  <a:lnTo>
                    <a:pt x="68" y="0"/>
                  </a:lnTo>
                  <a:lnTo>
                    <a:pt x="67" y="0"/>
                  </a:lnTo>
                  <a:lnTo>
                    <a:pt x="65" y="1"/>
                  </a:lnTo>
                  <a:lnTo>
                    <a:pt x="65" y="1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6" name="chenying0907 724">
              <a:extLst>
                <a:ext uri="{FF2B5EF4-FFF2-40B4-BE49-F238E27FC236}">
                  <a16:creationId xmlns="" xmlns:a16="http://schemas.microsoft.com/office/drawing/2014/main" id="{58F82904-0097-44C7-8B3C-8548633AFF64}"/>
                </a:ext>
              </a:extLst>
            </p:cNvPr>
            <p:cNvSpPr/>
            <p:nvPr/>
          </p:nvSpPr>
          <p:spPr bwMode="auto">
            <a:xfrm>
              <a:off x="5516563" y="4291013"/>
              <a:ext cx="46038" cy="268288"/>
            </a:xfrm>
            <a:custGeom>
              <a:avLst/>
              <a:gdLst/>
              <a:ahLst/>
              <a:cxnLst>
                <a:cxn ang="0">
                  <a:pos x="75" y="3"/>
                </a:cxn>
                <a:cxn ang="0">
                  <a:pos x="61" y="44"/>
                </a:cxn>
                <a:cxn ang="0">
                  <a:pos x="58" y="58"/>
                </a:cxn>
                <a:cxn ang="0">
                  <a:pos x="56" y="84"/>
                </a:cxn>
                <a:cxn ang="0">
                  <a:pos x="56" y="111"/>
                </a:cxn>
                <a:cxn ang="0">
                  <a:pos x="52" y="180"/>
                </a:cxn>
                <a:cxn ang="0">
                  <a:pos x="41" y="249"/>
                </a:cxn>
                <a:cxn ang="0">
                  <a:pos x="33" y="280"/>
                </a:cxn>
                <a:cxn ang="0">
                  <a:pos x="17" y="343"/>
                </a:cxn>
                <a:cxn ang="0">
                  <a:pos x="4" y="408"/>
                </a:cxn>
                <a:cxn ang="0">
                  <a:pos x="1" y="440"/>
                </a:cxn>
                <a:cxn ang="0">
                  <a:pos x="0" y="472"/>
                </a:cxn>
                <a:cxn ang="0">
                  <a:pos x="4" y="504"/>
                </a:cxn>
                <a:cxn ang="0">
                  <a:pos x="4" y="506"/>
                </a:cxn>
                <a:cxn ang="0">
                  <a:pos x="7" y="507"/>
                </a:cxn>
                <a:cxn ang="0">
                  <a:pos x="12" y="505"/>
                </a:cxn>
                <a:cxn ang="0">
                  <a:pos x="13" y="501"/>
                </a:cxn>
                <a:cxn ang="0">
                  <a:pos x="10" y="485"/>
                </a:cxn>
                <a:cxn ang="0">
                  <a:pos x="9" y="453"/>
                </a:cxn>
                <a:cxn ang="0">
                  <a:pos x="11" y="420"/>
                </a:cxn>
                <a:cxn ang="0">
                  <a:pos x="20" y="371"/>
                </a:cxn>
                <a:cxn ang="0">
                  <a:pos x="36" y="306"/>
                </a:cxn>
                <a:cxn ang="0">
                  <a:pos x="52" y="243"/>
                </a:cxn>
                <a:cxn ang="0">
                  <a:pos x="57" y="214"/>
                </a:cxn>
                <a:cxn ang="0">
                  <a:pos x="63" y="157"/>
                </a:cxn>
                <a:cxn ang="0">
                  <a:pos x="65" y="128"/>
                </a:cxn>
                <a:cxn ang="0">
                  <a:pos x="66" y="67"/>
                </a:cxn>
                <a:cxn ang="0">
                  <a:pos x="67" y="60"/>
                </a:cxn>
                <a:cxn ang="0">
                  <a:pos x="73" y="36"/>
                </a:cxn>
                <a:cxn ang="0">
                  <a:pos x="84" y="6"/>
                </a:cxn>
                <a:cxn ang="0">
                  <a:pos x="85" y="4"/>
                </a:cxn>
                <a:cxn ang="0">
                  <a:pos x="83" y="1"/>
                </a:cxn>
                <a:cxn ang="0">
                  <a:pos x="77" y="1"/>
                </a:cxn>
                <a:cxn ang="0">
                  <a:pos x="75" y="3"/>
                </a:cxn>
              </a:cxnLst>
              <a:rect l="0" t="0" r="r" b="b"/>
              <a:pathLst>
                <a:path w="85" h="507">
                  <a:moveTo>
                    <a:pt x="75" y="3"/>
                  </a:moveTo>
                  <a:lnTo>
                    <a:pt x="75" y="3"/>
                  </a:lnTo>
                  <a:lnTo>
                    <a:pt x="65" y="31"/>
                  </a:lnTo>
                  <a:lnTo>
                    <a:pt x="61" y="44"/>
                  </a:lnTo>
                  <a:lnTo>
                    <a:pt x="58" y="58"/>
                  </a:lnTo>
                  <a:lnTo>
                    <a:pt x="58" y="58"/>
                  </a:lnTo>
                  <a:lnTo>
                    <a:pt x="56" y="72"/>
                  </a:lnTo>
                  <a:lnTo>
                    <a:pt x="56" y="84"/>
                  </a:lnTo>
                  <a:lnTo>
                    <a:pt x="56" y="111"/>
                  </a:lnTo>
                  <a:lnTo>
                    <a:pt x="56" y="111"/>
                  </a:lnTo>
                  <a:lnTo>
                    <a:pt x="55" y="145"/>
                  </a:lnTo>
                  <a:lnTo>
                    <a:pt x="52" y="180"/>
                  </a:lnTo>
                  <a:lnTo>
                    <a:pt x="47" y="214"/>
                  </a:lnTo>
                  <a:lnTo>
                    <a:pt x="41" y="249"/>
                  </a:lnTo>
                  <a:lnTo>
                    <a:pt x="41" y="249"/>
                  </a:lnTo>
                  <a:lnTo>
                    <a:pt x="33" y="280"/>
                  </a:lnTo>
                  <a:lnTo>
                    <a:pt x="25" y="312"/>
                  </a:lnTo>
                  <a:lnTo>
                    <a:pt x="17" y="343"/>
                  </a:lnTo>
                  <a:lnTo>
                    <a:pt x="10" y="375"/>
                  </a:lnTo>
                  <a:lnTo>
                    <a:pt x="4" y="408"/>
                  </a:lnTo>
                  <a:lnTo>
                    <a:pt x="2" y="423"/>
                  </a:lnTo>
                  <a:lnTo>
                    <a:pt x="1" y="440"/>
                  </a:lnTo>
                  <a:lnTo>
                    <a:pt x="0" y="455"/>
                  </a:lnTo>
                  <a:lnTo>
                    <a:pt x="0" y="472"/>
                  </a:lnTo>
                  <a:lnTo>
                    <a:pt x="1" y="487"/>
                  </a:lnTo>
                  <a:lnTo>
                    <a:pt x="4" y="504"/>
                  </a:lnTo>
                  <a:lnTo>
                    <a:pt x="4" y="504"/>
                  </a:lnTo>
                  <a:lnTo>
                    <a:pt x="4" y="506"/>
                  </a:lnTo>
                  <a:lnTo>
                    <a:pt x="6" y="507"/>
                  </a:lnTo>
                  <a:lnTo>
                    <a:pt x="7" y="507"/>
                  </a:lnTo>
                  <a:lnTo>
                    <a:pt x="9" y="507"/>
                  </a:lnTo>
                  <a:lnTo>
                    <a:pt x="12" y="505"/>
                  </a:lnTo>
                  <a:lnTo>
                    <a:pt x="12" y="503"/>
                  </a:lnTo>
                  <a:lnTo>
                    <a:pt x="13" y="501"/>
                  </a:lnTo>
                  <a:lnTo>
                    <a:pt x="13" y="501"/>
                  </a:lnTo>
                  <a:lnTo>
                    <a:pt x="10" y="485"/>
                  </a:lnTo>
                  <a:lnTo>
                    <a:pt x="9" y="469"/>
                  </a:lnTo>
                  <a:lnTo>
                    <a:pt x="9" y="453"/>
                  </a:lnTo>
                  <a:lnTo>
                    <a:pt x="10" y="437"/>
                  </a:lnTo>
                  <a:lnTo>
                    <a:pt x="11" y="420"/>
                  </a:lnTo>
                  <a:lnTo>
                    <a:pt x="13" y="403"/>
                  </a:lnTo>
                  <a:lnTo>
                    <a:pt x="20" y="371"/>
                  </a:lnTo>
                  <a:lnTo>
                    <a:pt x="28" y="338"/>
                  </a:lnTo>
                  <a:lnTo>
                    <a:pt x="36" y="306"/>
                  </a:lnTo>
                  <a:lnTo>
                    <a:pt x="44" y="274"/>
                  </a:lnTo>
                  <a:lnTo>
                    <a:pt x="52" y="243"/>
                  </a:lnTo>
                  <a:lnTo>
                    <a:pt x="52" y="243"/>
                  </a:lnTo>
                  <a:lnTo>
                    <a:pt x="57" y="214"/>
                  </a:lnTo>
                  <a:lnTo>
                    <a:pt x="61" y="186"/>
                  </a:lnTo>
                  <a:lnTo>
                    <a:pt x="63" y="157"/>
                  </a:lnTo>
                  <a:lnTo>
                    <a:pt x="65" y="128"/>
                  </a:lnTo>
                  <a:lnTo>
                    <a:pt x="65" y="128"/>
                  </a:lnTo>
                  <a:lnTo>
                    <a:pt x="65" y="98"/>
                  </a:lnTo>
                  <a:lnTo>
                    <a:pt x="66" y="67"/>
                  </a:lnTo>
                  <a:lnTo>
                    <a:pt x="66" y="67"/>
                  </a:lnTo>
                  <a:lnTo>
                    <a:pt x="67" y="60"/>
                  </a:lnTo>
                  <a:lnTo>
                    <a:pt x="68" y="51"/>
                  </a:lnTo>
                  <a:lnTo>
                    <a:pt x="73" y="36"/>
                  </a:lnTo>
                  <a:lnTo>
                    <a:pt x="78" y="20"/>
                  </a:lnTo>
                  <a:lnTo>
                    <a:pt x="84" y="6"/>
                  </a:lnTo>
                  <a:lnTo>
                    <a:pt x="84" y="6"/>
                  </a:lnTo>
                  <a:lnTo>
                    <a:pt x="85" y="4"/>
                  </a:lnTo>
                  <a:lnTo>
                    <a:pt x="84" y="2"/>
                  </a:lnTo>
                  <a:lnTo>
                    <a:pt x="83" y="1"/>
                  </a:lnTo>
                  <a:lnTo>
                    <a:pt x="82" y="0"/>
                  </a:lnTo>
                  <a:lnTo>
                    <a:pt x="77" y="1"/>
                  </a:lnTo>
                  <a:lnTo>
                    <a:pt x="76" y="2"/>
                  </a:lnTo>
                  <a:lnTo>
                    <a:pt x="75" y="3"/>
                  </a:lnTo>
                  <a:lnTo>
                    <a:pt x="75" y="3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7" name="chenying0907 725">
              <a:extLst>
                <a:ext uri="{FF2B5EF4-FFF2-40B4-BE49-F238E27FC236}">
                  <a16:creationId xmlns="" xmlns:a16="http://schemas.microsoft.com/office/drawing/2014/main" id="{E760E7AF-59E1-409C-97E8-8756F1E76B38}"/>
                </a:ext>
              </a:extLst>
            </p:cNvPr>
            <p:cNvSpPr/>
            <p:nvPr/>
          </p:nvSpPr>
          <p:spPr bwMode="auto">
            <a:xfrm>
              <a:off x="5546726" y="4252913"/>
              <a:ext cx="60325" cy="376238"/>
            </a:xfrm>
            <a:custGeom>
              <a:avLst/>
              <a:gdLst/>
              <a:ahLst/>
              <a:cxnLst>
                <a:cxn ang="0">
                  <a:pos x="104" y="5"/>
                </a:cxn>
                <a:cxn ang="0">
                  <a:pos x="104" y="5"/>
                </a:cxn>
                <a:cxn ang="0">
                  <a:pos x="103" y="28"/>
                </a:cxn>
                <a:cxn ang="0">
                  <a:pos x="101" y="51"/>
                </a:cxn>
                <a:cxn ang="0">
                  <a:pos x="98" y="74"/>
                </a:cxn>
                <a:cxn ang="0">
                  <a:pos x="95" y="95"/>
                </a:cxn>
                <a:cxn ang="0">
                  <a:pos x="86" y="141"/>
                </a:cxn>
                <a:cxn ang="0">
                  <a:pos x="78" y="185"/>
                </a:cxn>
                <a:cxn ang="0">
                  <a:pos x="78" y="185"/>
                </a:cxn>
                <a:cxn ang="0">
                  <a:pos x="64" y="275"/>
                </a:cxn>
                <a:cxn ang="0">
                  <a:pos x="48" y="364"/>
                </a:cxn>
                <a:cxn ang="0">
                  <a:pos x="48" y="364"/>
                </a:cxn>
                <a:cxn ang="0">
                  <a:pos x="39" y="407"/>
                </a:cxn>
                <a:cxn ang="0">
                  <a:pos x="29" y="451"/>
                </a:cxn>
                <a:cxn ang="0">
                  <a:pos x="19" y="495"/>
                </a:cxn>
                <a:cxn ang="0">
                  <a:pos x="11" y="538"/>
                </a:cxn>
                <a:cxn ang="0">
                  <a:pos x="11" y="538"/>
                </a:cxn>
                <a:cxn ang="0">
                  <a:pos x="4" y="580"/>
                </a:cxn>
                <a:cxn ang="0">
                  <a:pos x="1" y="600"/>
                </a:cxn>
                <a:cxn ang="0">
                  <a:pos x="0" y="621"/>
                </a:cxn>
                <a:cxn ang="0">
                  <a:pos x="0" y="707"/>
                </a:cxn>
                <a:cxn ang="0">
                  <a:pos x="0" y="707"/>
                </a:cxn>
                <a:cxn ang="0">
                  <a:pos x="0" y="709"/>
                </a:cxn>
                <a:cxn ang="0">
                  <a:pos x="1" y="710"/>
                </a:cxn>
                <a:cxn ang="0">
                  <a:pos x="3" y="711"/>
                </a:cxn>
                <a:cxn ang="0">
                  <a:pos x="5" y="712"/>
                </a:cxn>
                <a:cxn ang="0">
                  <a:pos x="6" y="711"/>
                </a:cxn>
                <a:cxn ang="0">
                  <a:pos x="8" y="710"/>
                </a:cxn>
                <a:cxn ang="0">
                  <a:pos x="9" y="709"/>
                </a:cxn>
                <a:cxn ang="0">
                  <a:pos x="9" y="707"/>
                </a:cxn>
                <a:cxn ang="0">
                  <a:pos x="9" y="621"/>
                </a:cxn>
                <a:cxn ang="0">
                  <a:pos x="9" y="621"/>
                </a:cxn>
                <a:cxn ang="0">
                  <a:pos x="10" y="609"/>
                </a:cxn>
                <a:cxn ang="0">
                  <a:pos x="11" y="596"/>
                </a:cxn>
                <a:cxn ang="0">
                  <a:pos x="14" y="572"/>
                </a:cxn>
                <a:cxn ang="0">
                  <a:pos x="22" y="523"/>
                </a:cxn>
                <a:cxn ang="0">
                  <a:pos x="22" y="523"/>
                </a:cxn>
                <a:cxn ang="0">
                  <a:pos x="32" y="480"/>
                </a:cxn>
                <a:cxn ang="0">
                  <a:pos x="41" y="436"/>
                </a:cxn>
                <a:cxn ang="0">
                  <a:pos x="51" y="392"/>
                </a:cxn>
                <a:cxn ang="0">
                  <a:pos x="61" y="348"/>
                </a:cxn>
                <a:cxn ang="0">
                  <a:pos x="61" y="348"/>
                </a:cxn>
                <a:cxn ang="0">
                  <a:pos x="76" y="260"/>
                </a:cxn>
                <a:cxn ang="0">
                  <a:pos x="91" y="171"/>
                </a:cxn>
                <a:cxn ang="0">
                  <a:pos x="91" y="171"/>
                </a:cxn>
                <a:cxn ang="0">
                  <a:pos x="98" y="129"/>
                </a:cxn>
                <a:cxn ang="0">
                  <a:pos x="105" y="88"/>
                </a:cxn>
                <a:cxn ang="0">
                  <a:pos x="108" y="67"/>
                </a:cxn>
                <a:cxn ang="0">
                  <a:pos x="111" y="47"/>
                </a:cxn>
                <a:cxn ang="0">
                  <a:pos x="112" y="26"/>
                </a:cxn>
                <a:cxn ang="0">
                  <a:pos x="113" y="5"/>
                </a:cxn>
                <a:cxn ang="0">
                  <a:pos x="113" y="5"/>
                </a:cxn>
                <a:cxn ang="0">
                  <a:pos x="113" y="3"/>
                </a:cxn>
                <a:cxn ang="0">
                  <a:pos x="112" y="1"/>
                </a:cxn>
                <a:cxn ang="0">
                  <a:pos x="110" y="1"/>
                </a:cxn>
                <a:cxn ang="0">
                  <a:pos x="109" y="0"/>
                </a:cxn>
                <a:cxn ang="0">
                  <a:pos x="107" y="1"/>
                </a:cxn>
                <a:cxn ang="0">
                  <a:pos x="105" y="1"/>
                </a:cxn>
                <a:cxn ang="0">
                  <a:pos x="104" y="3"/>
                </a:cxn>
                <a:cxn ang="0">
                  <a:pos x="104" y="5"/>
                </a:cxn>
                <a:cxn ang="0">
                  <a:pos x="104" y="5"/>
                </a:cxn>
              </a:cxnLst>
              <a:rect l="0" t="0" r="r" b="b"/>
              <a:pathLst>
                <a:path w="113" h="712">
                  <a:moveTo>
                    <a:pt x="104" y="5"/>
                  </a:moveTo>
                  <a:lnTo>
                    <a:pt x="104" y="5"/>
                  </a:lnTo>
                  <a:lnTo>
                    <a:pt x="103" y="28"/>
                  </a:lnTo>
                  <a:lnTo>
                    <a:pt x="101" y="51"/>
                  </a:lnTo>
                  <a:lnTo>
                    <a:pt x="98" y="74"/>
                  </a:lnTo>
                  <a:lnTo>
                    <a:pt x="95" y="95"/>
                  </a:lnTo>
                  <a:lnTo>
                    <a:pt x="86" y="141"/>
                  </a:lnTo>
                  <a:lnTo>
                    <a:pt x="78" y="185"/>
                  </a:lnTo>
                  <a:lnTo>
                    <a:pt x="78" y="185"/>
                  </a:lnTo>
                  <a:lnTo>
                    <a:pt x="64" y="275"/>
                  </a:lnTo>
                  <a:lnTo>
                    <a:pt x="48" y="364"/>
                  </a:lnTo>
                  <a:lnTo>
                    <a:pt x="48" y="364"/>
                  </a:lnTo>
                  <a:lnTo>
                    <a:pt x="39" y="407"/>
                  </a:lnTo>
                  <a:lnTo>
                    <a:pt x="29" y="451"/>
                  </a:lnTo>
                  <a:lnTo>
                    <a:pt x="19" y="495"/>
                  </a:lnTo>
                  <a:lnTo>
                    <a:pt x="11" y="538"/>
                  </a:lnTo>
                  <a:lnTo>
                    <a:pt x="11" y="538"/>
                  </a:lnTo>
                  <a:lnTo>
                    <a:pt x="4" y="580"/>
                  </a:lnTo>
                  <a:lnTo>
                    <a:pt x="1" y="600"/>
                  </a:lnTo>
                  <a:lnTo>
                    <a:pt x="0" y="621"/>
                  </a:lnTo>
                  <a:lnTo>
                    <a:pt x="0" y="707"/>
                  </a:lnTo>
                  <a:lnTo>
                    <a:pt x="0" y="707"/>
                  </a:lnTo>
                  <a:lnTo>
                    <a:pt x="0" y="709"/>
                  </a:lnTo>
                  <a:lnTo>
                    <a:pt x="1" y="710"/>
                  </a:lnTo>
                  <a:lnTo>
                    <a:pt x="3" y="711"/>
                  </a:lnTo>
                  <a:lnTo>
                    <a:pt x="5" y="712"/>
                  </a:lnTo>
                  <a:lnTo>
                    <a:pt x="6" y="711"/>
                  </a:lnTo>
                  <a:lnTo>
                    <a:pt x="8" y="710"/>
                  </a:lnTo>
                  <a:lnTo>
                    <a:pt x="9" y="709"/>
                  </a:lnTo>
                  <a:lnTo>
                    <a:pt x="9" y="707"/>
                  </a:lnTo>
                  <a:lnTo>
                    <a:pt x="9" y="621"/>
                  </a:lnTo>
                  <a:lnTo>
                    <a:pt x="9" y="621"/>
                  </a:lnTo>
                  <a:lnTo>
                    <a:pt x="10" y="609"/>
                  </a:lnTo>
                  <a:lnTo>
                    <a:pt x="11" y="596"/>
                  </a:lnTo>
                  <a:lnTo>
                    <a:pt x="14" y="572"/>
                  </a:lnTo>
                  <a:lnTo>
                    <a:pt x="22" y="523"/>
                  </a:lnTo>
                  <a:lnTo>
                    <a:pt x="22" y="523"/>
                  </a:lnTo>
                  <a:lnTo>
                    <a:pt x="32" y="480"/>
                  </a:lnTo>
                  <a:lnTo>
                    <a:pt x="41" y="436"/>
                  </a:lnTo>
                  <a:lnTo>
                    <a:pt x="51" y="392"/>
                  </a:lnTo>
                  <a:lnTo>
                    <a:pt x="61" y="348"/>
                  </a:lnTo>
                  <a:lnTo>
                    <a:pt x="61" y="348"/>
                  </a:lnTo>
                  <a:lnTo>
                    <a:pt x="76" y="260"/>
                  </a:lnTo>
                  <a:lnTo>
                    <a:pt x="91" y="171"/>
                  </a:lnTo>
                  <a:lnTo>
                    <a:pt x="91" y="171"/>
                  </a:lnTo>
                  <a:lnTo>
                    <a:pt x="98" y="129"/>
                  </a:lnTo>
                  <a:lnTo>
                    <a:pt x="105" y="88"/>
                  </a:lnTo>
                  <a:lnTo>
                    <a:pt x="108" y="67"/>
                  </a:lnTo>
                  <a:lnTo>
                    <a:pt x="111" y="47"/>
                  </a:lnTo>
                  <a:lnTo>
                    <a:pt x="112" y="26"/>
                  </a:lnTo>
                  <a:lnTo>
                    <a:pt x="113" y="5"/>
                  </a:lnTo>
                  <a:lnTo>
                    <a:pt x="113" y="5"/>
                  </a:lnTo>
                  <a:lnTo>
                    <a:pt x="113" y="3"/>
                  </a:lnTo>
                  <a:lnTo>
                    <a:pt x="112" y="1"/>
                  </a:lnTo>
                  <a:lnTo>
                    <a:pt x="110" y="1"/>
                  </a:lnTo>
                  <a:lnTo>
                    <a:pt x="109" y="0"/>
                  </a:lnTo>
                  <a:lnTo>
                    <a:pt x="107" y="1"/>
                  </a:lnTo>
                  <a:lnTo>
                    <a:pt x="105" y="1"/>
                  </a:lnTo>
                  <a:lnTo>
                    <a:pt x="104" y="3"/>
                  </a:lnTo>
                  <a:lnTo>
                    <a:pt x="104" y="5"/>
                  </a:lnTo>
                  <a:lnTo>
                    <a:pt x="104" y="5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8" name="chenying0907 726">
              <a:extLst>
                <a:ext uri="{FF2B5EF4-FFF2-40B4-BE49-F238E27FC236}">
                  <a16:creationId xmlns="" xmlns:a16="http://schemas.microsoft.com/office/drawing/2014/main" id="{4E240351-7CA4-473B-9BD2-C36DAC517186}"/>
                </a:ext>
              </a:extLst>
            </p:cNvPr>
            <p:cNvSpPr/>
            <p:nvPr/>
          </p:nvSpPr>
          <p:spPr bwMode="auto">
            <a:xfrm>
              <a:off x="5576888" y="4230688"/>
              <a:ext cx="61913" cy="415925"/>
            </a:xfrm>
            <a:custGeom>
              <a:avLst/>
              <a:gdLst/>
              <a:ahLst/>
              <a:cxnLst>
                <a:cxn ang="0">
                  <a:pos x="119" y="4"/>
                </a:cxn>
                <a:cxn ang="0">
                  <a:pos x="118" y="1"/>
                </a:cxn>
                <a:cxn ang="0">
                  <a:pos x="115" y="0"/>
                </a:cxn>
                <a:cxn ang="0">
                  <a:pos x="110" y="3"/>
                </a:cxn>
                <a:cxn ang="0">
                  <a:pos x="110" y="4"/>
                </a:cxn>
                <a:cxn ang="0">
                  <a:pos x="105" y="22"/>
                </a:cxn>
                <a:cxn ang="0">
                  <a:pos x="101" y="35"/>
                </a:cxn>
                <a:cxn ang="0">
                  <a:pos x="100" y="39"/>
                </a:cxn>
                <a:cxn ang="0">
                  <a:pos x="99" y="66"/>
                </a:cxn>
                <a:cxn ang="0">
                  <a:pos x="94" y="92"/>
                </a:cxn>
                <a:cxn ang="0">
                  <a:pos x="86" y="145"/>
                </a:cxn>
                <a:cxn ang="0">
                  <a:pos x="78" y="184"/>
                </a:cxn>
                <a:cxn ang="0">
                  <a:pos x="74" y="196"/>
                </a:cxn>
                <a:cxn ang="0">
                  <a:pos x="63" y="239"/>
                </a:cxn>
                <a:cxn ang="0">
                  <a:pos x="57" y="281"/>
                </a:cxn>
                <a:cxn ang="0">
                  <a:pos x="50" y="334"/>
                </a:cxn>
                <a:cxn ang="0">
                  <a:pos x="44" y="386"/>
                </a:cxn>
                <a:cxn ang="0">
                  <a:pos x="39" y="437"/>
                </a:cxn>
                <a:cxn ang="0">
                  <a:pos x="15" y="588"/>
                </a:cxn>
                <a:cxn ang="0">
                  <a:pos x="8" y="635"/>
                </a:cxn>
                <a:cxn ang="0">
                  <a:pos x="4" y="682"/>
                </a:cxn>
                <a:cxn ang="0">
                  <a:pos x="5" y="704"/>
                </a:cxn>
                <a:cxn ang="0">
                  <a:pos x="7" y="750"/>
                </a:cxn>
                <a:cxn ang="0">
                  <a:pos x="6" y="773"/>
                </a:cxn>
                <a:cxn ang="0">
                  <a:pos x="3" y="774"/>
                </a:cxn>
                <a:cxn ang="0">
                  <a:pos x="0" y="778"/>
                </a:cxn>
                <a:cxn ang="0">
                  <a:pos x="0" y="782"/>
                </a:cxn>
                <a:cxn ang="0">
                  <a:pos x="2" y="785"/>
                </a:cxn>
                <a:cxn ang="0">
                  <a:pos x="6" y="787"/>
                </a:cxn>
                <a:cxn ang="0">
                  <a:pos x="10" y="787"/>
                </a:cxn>
                <a:cxn ang="0">
                  <a:pos x="13" y="785"/>
                </a:cxn>
                <a:cxn ang="0">
                  <a:pos x="15" y="782"/>
                </a:cxn>
                <a:cxn ang="0">
                  <a:pos x="16" y="736"/>
                </a:cxn>
                <a:cxn ang="0">
                  <a:pos x="14" y="691"/>
                </a:cxn>
                <a:cxn ang="0">
                  <a:pos x="14" y="663"/>
                </a:cxn>
                <a:cxn ang="0">
                  <a:pos x="21" y="609"/>
                </a:cxn>
                <a:cxn ang="0">
                  <a:pos x="25" y="583"/>
                </a:cxn>
                <a:cxn ang="0">
                  <a:pos x="48" y="436"/>
                </a:cxn>
                <a:cxn ang="0">
                  <a:pos x="53" y="386"/>
                </a:cxn>
                <a:cxn ang="0">
                  <a:pos x="56" y="360"/>
                </a:cxn>
                <a:cxn ang="0">
                  <a:pos x="68" y="283"/>
                </a:cxn>
                <a:cxn ang="0">
                  <a:pos x="87" y="182"/>
                </a:cxn>
                <a:cxn ang="0">
                  <a:pos x="93" y="156"/>
                </a:cxn>
                <a:cxn ang="0">
                  <a:pos x="108" y="76"/>
                </a:cxn>
                <a:cxn ang="0">
                  <a:pos x="109" y="67"/>
                </a:cxn>
                <a:cxn ang="0">
                  <a:pos x="110" y="39"/>
                </a:cxn>
                <a:cxn ang="0">
                  <a:pos x="110" y="35"/>
                </a:cxn>
                <a:cxn ang="0">
                  <a:pos x="114" y="22"/>
                </a:cxn>
                <a:cxn ang="0">
                  <a:pos x="119" y="4"/>
                </a:cxn>
              </a:cxnLst>
              <a:rect l="0" t="0" r="r" b="b"/>
              <a:pathLst>
                <a:path w="119" h="787">
                  <a:moveTo>
                    <a:pt x="119" y="4"/>
                  </a:moveTo>
                  <a:lnTo>
                    <a:pt x="119" y="4"/>
                  </a:lnTo>
                  <a:lnTo>
                    <a:pt x="119" y="3"/>
                  </a:lnTo>
                  <a:lnTo>
                    <a:pt x="118" y="1"/>
                  </a:lnTo>
                  <a:lnTo>
                    <a:pt x="116" y="0"/>
                  </a:lnTo>
                  <a:lnTo>
                    <a:pt x="115" y="0"/>
                  </a:lnTo>
                  <a:lnTo>
                    <a:pt x="111" y="1"/>
                  </a:lnTo>
                  <a:lnTo>
                    <a:pt x="110" y="3"/>
                  </a:lnTo>
                  <a:lnTo>
                    <a:pt x="110" y="4"/>
                  </a:lnTo>
                  <a:lnTo>
                    <a:pt x="110" y="4"/>
                  </a:lnTo>
                  <a:lnTo>
                    <a:pt x="108" y="13"/>
                  </a:lnTo>
                  <a:lnTo>
                    <a:pt x="105" y="22"/>
                  </a:lnTo>
                  <a:lnTo>
                    <a:pt x="102" y="30"/>
                  </a:lnTo>
                  <a:lnTo>
                    <a:pt x="101" y="35"/>
                  </a:lnTo>
                  <a:lnTo>
                    <a:pt x="100" y="39"/>
                  </a:lnTo>
                  <a:lnTo>
                    <a:pt x="100" y="39"/>
                  </a:lnTo>
                  <a:lnTo>
                    <a:pt x="100" y="53"/>
                  </a:lnTo>
                  <a:lnTo>
                    <a:pt x="99" y="66"/>
                  </a:lnTo>
                  <a:lnTo>
                    <a:pt x="94" y="92"/>
                  </a:lnTo>
                  <a:lnTo>
                    <a:pt x="94" y="92"/>
                  </a:lnTo>
                  <a:lnTo>
                    <a:pt x="90" y="118"/>
                  </a:lnTo>
                  <a:lnTo>
                    <a:pt x="86" y="145"/>
                  </a:lnTo>
                  <a:lnTo>
                    <a:pt x="81" y="170"/>
                  </a:lnTo>
                  <a:lnTo>
                    <a:pt x="78" y="184"/>
                  </a:lnTo>
                  <a:lnTo>
                    <a:pt x="74" y="196"/>
                  </a:lnTo>
                  <a:lnTo>
                    <a:pt x="74" y="196"/>
                  </a:lnTo>
                  <a:lnTo>
                    <a:pt x="69" y="217"/>
                  </a:lnTo>
                  <a:lnTo>
                    <a:pt x="63" y="239"/>
                  </a:lnTo>
                  <a:lnTo>
                    <a:pt x="60" y="259"/>
                  </a:lnTo>
                  <a:lnTo>
                    <a:pt x="57" y="281"/>
                  </a:lnTo>
                  <a:lnTo>
                    <a:pt x="57" y="281"/>
                  </a:lnTo>
                  <a:lnTo>
                    <a:pt x="50" y="334"/>
                  </a:lnTo>
                  <a:lnTo>
                    <a:pt x="47" y="359"/>
                  </a:lnTo>
                  <a:lnTo>
                    <a:pt x="44" y="386"/>
                  </a:lnTo>
                  <a:lnTo>
                    <a:pt x="44" y="386"/>
                  </a:lnTo>
                  <a:lnTo>
                    <a:pt x="39" y="437"/>
                  </a:lnTo>
                  <a:lnTo>
                    <a:pt x="30" y="488"/>
                  </a:lnTo>
                  <a:lnTo>
                    <a:pt x="15" y="588"/>
                  </a:lnTo>
                  <a:lnTo>
                    <a:pt x="15" y="588"/>
                  </a:lnTo>
                  <a:lnTo>
                    <a:pt x="8" y="635"/>
                  </a:lnTo>
                  <a:lnTo>
                    <a:pt x="5" y="658"/>
                  </a:lnTo>
                  <a:lnTo>
                    <a:pt x="4" y="682"/>
                  </a:lnTo>
                  <a:lnTo>
                    <a:pt x="4" y="682"/>
                  </a:lnTo>
                  <a:lnTo>
                    <a:pt x="5" y="704"/>
                  </a:lnTo>
                  <a:lnTo>
                    <a:pt x="6" y="727"/>
                  </a:lnTo>
                  <a:lnTo>
                    <a:pt x="7" y="750"/>
                  </a:lnTo>
                  <a:lnTo>
                    <a:pt x="6" y="773"/>
                  </a:lnTo>
                  <a:lnTo>
                    <a:pt x="6" y="773"/>
                  </a:lnTo>
                  <a:lnTo>
                    <a:pt x="4" y="773"/>
                  </a:lnTo>
                  <a:lnTo>
                    <a:pt x="3" y="774"/>
                  </a:lnTo>
                  <a:lnTo>
                    <a:pt x="2" y="776"/>
                  </a:lnTo>
                  <a:lnTo>
                    <a:pt x="0" y="778"/>
                  </a:lnTo>
                  <a:lnTo>
                    <a:pt x="0" y="782"/>
                  </a:lnTo>
                  <a:lnTo>
                    <a:pt x="0" y="782"/>
                  </a:lnTo>
                  <a:lnTo>
                    <a:pt x="0" y="784"/>
                  </a:lnTo>
                  <a:lnTo>
                    <a:pt x="2" y="785"/>
                  </a:lnTo>
                  <a:lnTo>
                    <a:pt x="4" y="786"/>
                  </a:lnTo>
                  <a:lnTo>
                    <a:pt x="6" y="787"/>
                  </a:lnTo>
                  <a:lnTo>
                    <a:pt x="10" y="787"/>
                  </a:lnTo>
                  <a:lnTo>
                    <a:pt x="10" y="787"/>
                  </a:lnTo>
                  <a:lnTo>
                    <a:pt x="12" y="786"/>
                  </a:lnTo>
                  <a:lnTo>
                    <a:pt x="13" y="785"/>
                  </a:lnTo>
                  <a:lnTo>
                    <a:pt x="15" y="782"/>
                  </a:lnTo>
                  <a:lnTo>
                    <a:pt x="15" y="782"/>
                  </a:lnTo>
                  <a:lnTo>
                    <a:pt x="16" y="759"/>
                  </a:lnTo>
                  <a:lnTo>
                    <a:pt x="16" y="736"/>
                  </a:lnTo>
                  <a:lnTo>
                    <a:pt x="14" y="691"/>
                  </a:lnTo>
                  <a:lnTo>
                    <a:pt x="14" y="691"/>
                  </a:lnTo>
                  <a:lnTo>
                    <a:pt x="14" y="677"/>
                  </a:lnTo>
                  <a:lnTo>
                    <a:pt x="14" y="663"/>
                  </a:lnTo>
                  <a:lnTo>
                    <a:pt x="17" y="636"/>
                  </a:lnTo>
                  <a:lnTo>
                    <a:pt x="21" y="609"/>
                  </a:lnTo>
                  <a:lnTo>
                    <a:pt x="25" y="583"/>
                  </a:lnTo>
                  <a:lnTo>
                    <a:pt x="25" y="583"/>
                  </a:lnTo>
                  <a:lnTo>
                    <a:pt x="41" y="484"/>
                  </a:lnTo>
                  <a:lnTo>
                    <a:pt x="48" y="436"/>
                  </a:lnTo>
                  <a:lnTo>
                    <a:pt x="51" y="411"/>
                  </a:lnTo>
                  <a:lnTo>
                    <a:pt x="53" y="386"/>
                  </a:lnTo>
                  <a:lnTo>
                    <a:pt x="53" y="386"/>
                  </a:lnTo>
                  <a:lnTo>
                    <a:pt x="56" y="360"/>
                  </a:lnTo>
                  <a:lnTo>
                    <a:pt x="59" y="335"/>
                  </a:lnTo>
                  <a:lnTo>
                    <a:pt x="68" y="283"/>
                  </a:lnTo>
                  <a:lnTo>
                    <a:pt x="77" y="232"/>
                  </a:lnTo>
                  <a:lnTo>
                    <a:pt x="87" y="182"/>
                  </a:lnTo>
                  <a:lnTo>
                    <a:pt x="87" y="182"/>
                  </a:lnTo>
                  <a:lnTo>
                    <a:pt x="93" y="156"/>
                  </a:lnTo>
                  <a:lnTo>
                    <a:pt x="98" y="129"/>
                  </a:lnTo>
                  <a:lnTo>
                    <a:pt x="108" y="76"/>
                  </a:lnTo>
                  <a:lnTo>
                    <a:pt x="108" y="76"/>
                  </a:lnTo>
                  <a:lnTo>
                    <a:pt x="109" y="67"/>
                  </a:lnTo>
                  <a:lnTo>
                    <a:pt x="110" y="58"/>
                  </a:lnTo>
                  <a:lnTo>
                    <a:pt x="110" y="39"/>
                  </a:lnTo>
                  <a:lnTo>
                    <a:pt x="110" y="39"/>
                  </a:lnTo>
                  <a:lnTo>
                    <a:pt x="110" y="35"/>
                  </a:lnTo>
                  <a:lnTo>
                    <a:pt x="111" y="31"/>
                  </a:lnTo>
                  <a:lnTo>
                    <a:pt x="114" y="22"/>
                  </a:lnTo>
                  <a:lnTo>
                    <a:pt x="117" y="13"/>
                  </a:lnTo>
                  <a:lnTo>
                    <a:pt x="119" y="4"/>
                  </a:lnTo>
                  <a:lnTo>
                    <a:pt x="119" y="4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9" name="chenying0907 727">
              <a:extLst>
                <a:ext uri="{FF2B5EF4-FFF2-40B4-BE49-F238E27FC236}">
                  <a16:creationId xmlns="" xmlns:a16="http://schemas.microsoft.com/office/drawing/2014/main" id="{E0BB41DE-565C-4FD3-AA97-7F0069BE110D}"/>
                </a:ext>
              </a:extLst>
            </p:cNvPr>
            <p:cNvSpPr/>
            <p:nvPr/>
          </p:nvSpPr>
          <p:spPr bwMode="auto">
            <a:xfrm>
              <a:off x="5589588" y="4140200"/>
              <a:ext cx="90488" cy="552450"/>
            </a:xfrm>
            <a:custGeom>
              <a:avLst/>
              <a:gdLst/>
              <a:ahLst/>
              <a:cxnLst>
                <a:cxn ang="0">
                  <a:pos x="161" y="4"/>
                </a:cxn>
                <a:cxn ang="0">
                  <a:pos x="159" y="73"/>
                </a:cxn>
                <a:cxn ang="0">
                  <a:pos x="153" y="141"/>
                </a:cxn>
                <a:cxn ang="0">
                  <a:pos x="142" y="208"/>
                </a:cxn>
                <a:cxn ang="0">
                  <a:pos x="125" y="276"/>
                </a:cxn>
                <a:cxn ang="0">
                  <a:pos x="109" y="340"/>
                </a:cxn>
                <a:cxn ang="0">
                  <a:pos x="87" y="436"/>
                </a:cxn>
                <a:cxn ang="0">
                  <a:pos x="77" y="503"/>
                </a:cxn>
                <a:cxn ang="0">
                  <a:pos x="73" y="536"/>
                </a:cxn>
                <a:cxn ang="0">
                  <a:pos x="63" y="599"/>
                </a:cxn>
                <a:cxn ang="0">
                  <a:pos x="47" y="695"/>
                </a:cxn>
                <a:cxn ang="0">
                  <a:pos x="39" y="759"/>
                </a:cxn>
                <a:cxn ang="0">
                  <a:pos x="38" y="791"/>
                </a:cxn>
                <a:cxn ang="0">
                  <a:pos x="33" y="856"/>
                </a:cxn>
                <a:cxn ang="0">
                  <a:pos x="22" y="920"/>
                </a:cxn>
                <a:cxn ang="0">
                  <a:pos x="10" y="973"/>
                </a:cxn>
                <a:cxn ang="0">
                  <a:pos x="1" y="1025"/>
                </a:cxn>
                <a:cxn ang="0">
                  <a:pos x="0" y="1028"/>
                </a:cxn>
                <a:cxn ang="0">
                  <a:pos x="0" y="1038"/>
                </a:cxn>
                <a:cxn ang="0">
                  <a:pos x="1" y="1041"/>
                </a:cxn>
                <a:cxn ang="0">
                  <a:pos x="5" y="1042"/>
                </a:cxn>
                <a:cxn ang="0">
                  <a:pos x="9" y="1041"/>
                </a:cxn>
                <a:cxn ang="0">
                  <a:pos x="10" y="1038"/>
                </a:cxn>
                <a:cxn ang="0">
                  <a:pos x="11" y="1021"/>
                </a:cxn>
                <a:cxn ang="0">
                  <a:pos x="16" y="988"/>
                </a:cxn>
                <a:cxn ang="0">
                  <a:pos x="27" y="938"/>
                </a:cxn>
                <a:cxn ang="0">
                  <a:pos x="34" y="905"/>
                </a:cxn>
                <a:cxn ang="0">
                  <a:pos x="44" y="849"/>
                </a:cxn>
                <a:cxn ang="0">
                  <a:pos x="48" y="791"/>
                </a:cxn>
                <a:cxn ang="0">
                  <a:pos x="49" y="759"/>
                </a:cxn>
                <a:cxn ang="0">
                  <a:pos x="57" y="695"/>
                </a:cxn>
                <a:cxn ang="0">
                  <a:pos x="74" y="600"/>
                </a:cxn>
                <a:cxn ang="0">
                  <a:pos x="82" y="536"/>
                </a:cxn>
                <a:cxn ang="0">
                  <a:pos x="86" y="501"/>
                </a:cxn>
                <a:cxn ang="0">
                  <a:pos x="97" y="431"/>
                </a:cxn>
                <a:cxn ang="0">
                  <a:pos x="113" y="362"/>
                </a:cxn>
                <a:cxn ang="0">
                  <a:pos x="140" y="261"/>
                </a:cxn>
                <a:cxn ang="0">
                  <a:pos x="148" y="229"/>
                </a:cxn>
                <a:cxn ang="0">
                  <a:pos x="160" y="166"/>
                </a:cxn>
                <a:cxn ang="0">
                  <a:pos x="168" y="101"/>
                </a:cxn>
                <a:cxn ang="0">
                  <a:pos x="171" y="37"/>
                </a:cxn>
                <a:cxn ang="0">
                  <a:pos x="171" y="4"/>
                </a:cxn>
                <a:cxn ang="0">
                  <a:pos x="170" y="1"/>
                </a:cxn>
                <a:cxn ang="0">
                  <a:pos x="167" y="0"/>
                </a:cxn>
                <a:cxn ang="0">
                  <a:pos x="163" y="1"/>
                </a:cxn>
                <a:cxn ang="0">
                  <a:pos x="161" y="4"/>
                </a:cxn>
              </a:cxnLst>
              <a:rect l="0" t="0" r="r" b="b"/>
              <a:pathLst>
                <a:path w="171" h="1042">
                  <a:moveTo>
                    <a:pt x="161" y="4"/>
                  </a:moveTo>
                  <a:lnTo>
                    <a:pt x="161" y="4"/>
                  </a:lnTo>
                  <a:lnTo>
                    <a:pt x="161" y="39"/>
                  </a:lnTo>
                  <a:lnTo>
                    <a:pt x="159" y="73"/>
                  </a:lnTo>
                  <a:lnTo>
                    <a:pt x="156" y="107"/>
                  </a:lnTo>
                  <a:lnTo>
                    <a:pt x="153" y="141"/>
                  </a:lnTo>
                  <a:lnTo>
                    <a:pt x="148" y="175"/>
                  </a:lnTo>
                  <a:lnTo>
                    <a:pt x="142" y="208"/>
                  </a:lnTo>
                  <a:lnTo>
                    <a:pt x="135" y="242"/>
                  </a:lnTo>
                  <a:lnTo>
                    <a:pt x="125" y="276"/>
                  </a:lnTo>
                  <a:lnTo>
                    <a:pt x="125" y="276"/>
                  </a:lnTo>
                  <a:lnTo>
                    <a:pt x="109" y="340"/>
                  </a:lnTo>
                  <a:lnTo>
                    <a:pt x="94" y="404"/>
                  </a:lnTo>
                  <a:lnTo>
                    <a:pt x="87" y="436"/>
                  </a:lnTo>
                  <a:lnTo>
                    <a:pt x="82" y="470"/>
                  </a:lnTo>
                  <a:lnTo>
                    <a:pt x="77" y="503"/>
                  </a:lnTo>
                  <a:lnTo>
                    <a:pt x="73" y="536"/>
                  </a:lnTo>
                  <a:lnTo>
                    <a:pt x="73" y="536"/>
                  </a:lnTo>
                  <a:lnTo>
                    <a:pt x="68" y="568"/>
                  </a:lnTo>
                  <a:lnTo>
                    <a:pt x="63" y="599"/>
                  </a:lnTo>
                  <a:lnTo>
                    <a:pt x="52" y="663"/>
                  </a:lnTo>
                  <a:lnTo>
                    <a:pt x="47" y="695"/>
                  </a:lnTo>
                  <a:lnTo>
                    <a:pt x="43" y="727"/>
                  </a:lnTo>
                  <a:lnTo>
                    <a:pt x="39" y="759"/>
                  </a:lnTo>
                  <a:lnTo>
                    <a:pt x="38" y="791"/>
                  </a:lnTo>
                  <a:lnTo>
                    <a:pt x="38" y="791"/>
                  </a:lnTo>
                  <a:lnTo>
                    <a:pt x="36" y="824"/>
                  </a:lnTo>
                  <a:lnTo>
                    <a:pt x="33" y="856"/>
                  </a:lnTo>
                  <a:lnTo>
                    <a:pt x="28" y="888"/>
                  </a:lnTo>
                  <a:lnTo>
                    <a:pt x="22" y="920"/>
                  </a:lnTo>
                  <a:lnTo>
                    <a:pt x="22" y="920"/>
                  </a:lnTo>
                  <a:lnTo>
                    <a:pt x="10" y="973"/>
                  </a:lnTo>
                  <a:lnTo>
                    <a:pt x="4" y="999"/>
                  </a:lnTo>
                  <a:lnTo>
                    <a:pt x="1" y="1025"/>
                  </a:lnTo>
                  <a:lnTo>
                    <a:pt x="1" y="1025"/>
                  </a:lnTo>
                  <a:lnTo>
                    <a:pt x="0" y="1028"/>
                  </a:lnTo>
                  <a:lnTo>
                    <a:pt x="0" y="1038"/>
                  </a:lnTo>
                  <a:lnTo>
                    <a:pt x="0" y="1038"/>
                  </a:lnTo>
                  <a:lnTo>
                    <a:pt x="0" y="1040"/>
                  </a:lnTo>
                  <a:lnTo>
                    <a:pt x="1" y="1041"/>
                  </a:lnTo>
                  <a:lnTo>
                    <a:pt x="3" y="1042"/>
                  </a:lnTo>
                  <a:lnTo>
                    <a:pt x="5" y="1042"/>
                  </a:lnTo>
                  <a:lnTo>
                    <a:pt x="6" y="1042"/>
                  </a:lnTo>
                  <a:lnTo>
                    <a:pt x="9" y="1041"/>
                  </a:lnTo>
                  <a:lnTo>
                    <a:pt x="10" y="1040"/>
                  </a:lnTo>
                  <a:lnTo>
                    <a:pt x="10" y="1038"/>
                  </a:lnTo>
                  <a:lnTo>
                    <a:pt x="10" y="1038"/>
                  </a:lnTo>
                  <a:lnTo>
                    <a:pt x="11" y="1021"/>
                  </a:lnTo>
                  <a:lnTo>
                    <a:pt x="13" y="1005"/>
                  </a:lnTo>
                  <a:lnTo>
                    <a:pt x="16" y="988"/>
                  </a:lnTo>
                  <a:lnTo>
                    <a:pt x="19" y="972"/>
                  </a:lnTo>
                  <a:lnTo>
                    <a:pt x="27" y="938"/>
                  </a:lnTo>
                  <a:lnTo>
                    <a:pt x="34" y="905"/>
                  </a:lnTo>
                  <a:lnTo>
                    <a:pt x="34" y="905"/>
                  </a:lnTo>
                  <a:lnTo>
                    <a:pt x="39" y="878"/>
                  </a:lnTo>
                  <a:lnTo>
                    <a:pt x="44" y="849"/>
                  </a:lnTo>
                  <a:lnTo>
                    <a:pt x="47" y="820"/>
                  </a:lnTo>
                  <a:lnTo>
                    <a:pt x="48" y="791"/>
                  </a:lnTo>
                  <a:lnTo>
                    <a:pt x="48" y="791"/>
                  </a:lnTo>
                  <a:lnTo>
                    <a:pt x="49" y="759"/>
                  </a:lnTo>
                  <a:lnTo>
                    <a:pt x="52" y="727"/>
                  </a:lnTo>
                  <a:lnTo>
                    <a:pt x="57" y="695"/>
                  </a:lnTo>
                  <a:lnTo>
                    <a:pt x="62" y="663"/>
                  </a:lnTo>
                  <a:lnTo>
                    <a:pt x="74" y="600"/>
                  </a:lnTo>
                  <a:lnTo>
                    <a:pt x="78" y="568"/>
                  </a:lnTo>
                  <a:lnTo>
                    <a:pt x="82" y="536"/>
                  </a:lnTo>
                  <a:lnTo>
                    <a:pt x="82" y="536"/>
                  </a:lnTo>
                  <a:lnTo>
                    <a:pt x="86" y="501"/>
                  </a:lnTo>
                  <a:lnTo>
                    <a:pt x="91" y="465"/>
                  </a:lnTo>
                  <a:lnTo>
                    <a:pt x="97" y="431"/>
                  </a:lnTo>
                  <a:lnTo>
                    <a:pt x="105" y="396"/>
                  </a:lnTo>
                  <a:lnTo>
                    <a:pt x="113" y="362"/>
                  </a:lnTo>
                  <a:lnTo>
                    <a:pt x="121" y="328"/>
                  </a:lnTo>
                  <a:lnTo>
                    <a:pt x="140" y="261"/>
                  </a:lnTo>
                  <a:lnTo>
                    <a:pt x="140" y="261"/>
                  </a:lnTo>
                  <a:lnTo>
                    <a:pt x="148" y="229"/>
                  </a:lnTo>
                  <a:lnTo>
                    <a:pt x="154" y="197"/>
                  </a:lnTo>
                  <a:lnTo>
                    <a:pt x="160" y="166"/>
                  </a:lnTo>
                  <a:lnTo>
                    <a:pt x="164" y="134"/>
                  </a:lnTo>
                  <a:lnTo>
                    <a:pt x="168" y="101"/>
                  </a:lnTo>
                  <a:lnTo>
                    <a:pt x="170" y="69"/>
                  </a:lnTo>
                  <a:lnTo>
                    <a:pt x="171" y="37"/>
                  </a:lnTo>
                  <a:lnTo>
                    <a:pt x="171" y="4"/>
                  </a:lnTo>
                  <a:lnTo>
                    <a:pt x="171" y="4"/>
                  </a:lnTo>
                  <a:lnTo>
                    <a:pt x="171" y="2"/>
                  </a:lnTo>
                  <a:lnTo>
                    <a:pt x="170" y="1"/>
                  </a:lnTo>
                  <a:lnTo>
                    <a:pt x="168" y="0"/>
                  </a:lnTo>
                  <a:lnTo>
                    <a:pt x="167" y="0"/>
                  </a:lnTo>
                  <a:lnTo>
                    <a:pt x="164" y="0"/>
                  </a:lnTo>
                  <a:lnTo>
                    <a:pt x="163" y="1"/>
                  </a:lnTo>
                  <a:lnTo>
                    <a:pt x="161" y="2"/>
                  </a:lnTo>
                  <a:lnTo>
                    <a:pt x="161" y="4"/>
                  </a:lnTo>
                  <a:lnTo>
                    <a:pt x="161" y="4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0" name="chenying0907 728">
              <a:extLst>
                <a:ext uri="{FF2B5EF4-FFF2-40B4-BE49-F238E27FC236}">
                  <a16:creationId xmlns="" xmlns:a16="http://schemas.microsoft.com/office/drawing/2014/main" id="{6BD5A468-26D9-4E45-9B90-C12B3425C808}"/>
                </a:ext>
              </a:extLst>
            </p:cNvPr>
            <p:cNvSpPr/>
            <p:nvPr/>
          </p:nvSpPr>
          <p:spPr bwMode="auto">
            <a:xfrm>
              <a:off x="5608638" y="4162425"/>
              <a:ext cx="123825" cy="544513"/>
            </a:xfrm>
            <a:custGeom>
              <a:avLst/>
              <a:gdLst/>
              <a:ahLst/>
              <a:cxnLst>
                <a:cxn ang="0">
                  <a:pos x="226" y="1"/>
                </a:cxn>
                <a:cxn ang="0">
                  <a:pos x="209" y="14"/>
                </a:cxn>
                <a:cxn ang="0">
                  <a:pos x="198" y="30"/>
                </a:cxn>
                <a:cxn ang="0">
                  <a:pos x="192" y="48"/>
                </a:cxn>
                <a:cxn ang="0">
                  <a:pos x="187" y="69"/>
                </a:cxn>
                <a:cxn ang="0">
                  <a:pos x="177" y="145"/>
                </a:cxn>
                <a:cxn ang="0">
                  <a:pos x="164" y="219"/>
                </a:cxn>
                <a:cxn ang="0">
                  <a:pos x="156" y="254"/>
                </a:cxn>
                <a:cxn ang="0">
                  <a:pos x="142" y="357"/>
                </a:cxn>
                <a:cxn ang="0">
                  <a:pos x="136" y="392"/>
                </a:cxn>
                <a:cxn ang="0">
                  <a:pos x="116" y="498"/>
                </a:cxn>
                <a:cxn ang="0">
                  <a:pos x="109" y="533"/>
                </a:cxn>
                <a:cxn ang="0">
                  <a:pos x="81" y="637"/>
                </a:cxn>
                <a:cxn ang="0">
                  <a:pos x="62" y="707"/>
                </a:cxn>
                <a:cxn ang="0">
                  <a:pos x="49" y="779"/>
                </a:cxn>
                <a:cxn ang="0">
                  <a:pos x="45" y="813"/>
                </a:cxn>
                <a:cxn ang="0">
                  <a:pos x="43" y="847"/>
                </a:cxn>
                <a:cxn ang="0">
                  <a:pos x="38" y="878"/>
                </a:cxn>
                <a:cxn ang="0">
                  <a:pos x="34" y="910"/>
                </a:cxn>
                <a:cxn ang="0">
                  <a:pos x="31" y="924"/>
                </a:cxn>
                <a:cxn ang="0">
                  <a:pos x="24" y="951"/>
                </a:cxn>
                <a:cxn ang="0">
                  <a:pos x="20" y="965"/>
                </a:cxn>
                <a:cxn ang="0">
                  <a:pos x="12" y="999"/>
                </a:cxn>
                <a:cxn ang="0">
                  <a:pos x="8" y="1010"/>
                </a:cxn>
                <a:cxn ang="0">
                  <a:pos x="3" y="1010"/>
                </a:cxn>
                <a:cxn ang="0">
                  <a:pos x="0" y="1014"/>
                </a:cxn>
                <a:cxn ang="0">
                  <a:pos x="0" y="1024"/>
                </a:cxn>
                <a:cxn ang="0">
                  <a:pos x="4" y="1029"/>
                </a:cxn>
                <a:cxn ang="0">
                  <a:pos x="9" y="1027"/>
                </a:cxn>
                <a:cxn ang="0">
                  <a:pos x="12" y="1021"/>
                </a:cxn>
                <a:cxn ang="0">
                  <a:pos x="18" y="1007"/>
                </a:cxn>
                <a:cxn ang="0">
                  <a:pos x="24" y="987"/>
                </a:cxn>
                <a:cxn ang="0">
                  <a:pos x="31" y="964"/>
                </a:cxn>
                <a:cxn ang="0">
                  <a:pos x="38" y="940"/>
                </a:cxn>
                <a:cxn ang="0">
                  <a:pos x="42" y="912"/>
                </a:cxn>
                <a:cxn ang="0">
                  <a:pos x="45" y="884"/>
                </a:cxn>
                <a:cxn ang="0">
                  <a:pos x="48" y="869"/>
                </a:cxn>
                <a:cxn ang="0">
                  <a:pos x="54" y="822"/>
                </a:cxn>
                <a:cxn ang="0">
                  <a:pos x="57" y="786"/>
                </a:cxn>
                <a:cxn ang="0">
                  <a:pos x="70" y="715"/>
                </a:cxn>
                <a:cxn ang="0">
                  <a:pos x="79" y="680"/>
                </a:cxn>
                <a:cxn ang="0">
                  <a:pos x="100" y="607"/>
                </a:cxn>
                <a:cxn ang="0">
                  <a:pos x="118" y="534"/>
                </a:cxn>
                <a:cxn ang="0">
                  <a:pos x="133" y="467"/>
                </a:cxn>
                <a:cxn ang="0">
                  <a:pos x="144" y="399"/>
                </a:cxn>
                <a:cxn ang="0">
                  <a:pos x="164" y="263"/>
                </a:cxn>
                <a:cxn ang="0">
                  <a:pos x="176" y="194"/>
                </a:cxn>
                <a:cxn ang="0">
                  <a:pos x="188" y="126"/>
                </a:cxn>
                <a:cxn ang="0">
                  <a:pos x="193" y="94"/>
                </a:cxn>
                <a:cxn ang="0">
                  <a:pos x="198" y="61"/>
                </a:cxn>
                <a:cxn ang="0">
                  <a:pos x="205" y="38"/>
                </a:cxn>
                <a:cxn ang="0">
                  <a:pos x="213" y="25"/>
                </a:cxn>
                <a:cxn ang="0">
                  <a:pos x="224" y="13"/>
                </a:cxn>
                <a:cxn ang="0">
                  <a:pos x="230" y="9"/>
                </a:cxn>
                <a:cxn ang="0">
                  <a:pos x="232" y="5"/>
                </a:cxn>
                <a:cxn ang="0">
                  <a:pos x="232" y="2"/>
                </a:cxn>
                <a:cxn ang="0">
                  <a:pos x="229" y="0"/>
                </a:cxn>
                <a:cxn ang="0">
                  <a:pos x="226" y="1"/>
                </a:cxn>
              </a:cxnLst>
              <a:rect l="0" t="0" r="r" b="b"/>
              <a:pathLst>
                <a:path w="232" h="1029">
                  <a:moveTo>
                    <a:pt x="226" y="1"/>
                  </a:moveTo>
                  <a:lnTo>
                    <a:pt x="226" y="1"/>
                  </a:lnTo>
                  <a:lnTo>
                    <a:pt x="216" y="7"/>
                  </a:lnTo>
                  <a:lnTo>
                    <a:pt x="209" y="14"/>
                  </a:lnTo>
                  <a:lnTo>
                    <a:pt x="203" y="22"/>
                  </a:lnTo>
                  <a:lnTo>
                    <a:pt x="198" y="30"/>
                  </a:lnTo>
                  <a:lnTo>
                    <a:pt x="195" y="39"/>
                  </a:lnTo>
                  <a:lnTo>
                    <a:pt x="192" y="48"/>
                  </a:lnTo>
                  <a:lnTo>
                    <a:pt x="189" y="59"/>
                  </a:lnTo>
                  <a:lnTo>
                    <a:pt x="187" y="69"/>
                  </a:lnTo>
                  <a:lnTo>
                    <a:pt x="187" y="69"/>
                  </a:lnTo>
                  <a:lnTo>
                    <a:pt x="177" y="145"/>
                  </a:lnTo>
                  <a:lnTo>
                    <a:pt x="171" y="182"/>
                  </a:lnTo>
                  <a:lnTo>
                    <a:pt x="164" y="219"/>
                  </a:lnTo>
                  <a:lnTo>
                    <a:pt x="164" y="219"/>
                  </a:lnTo>
                  <a:lnTo>
                    <a:pt x="156" y="254"/>
                  </a:lnTo>
                  <a:lnTo>
                    <a:pt x="151" y="288"/>
                  </a:lnTo>
                  <a:lnTo>
                    <a:pt x="142" y="357"/>
                  </a:lnTo>
                  <a:lnTo>
                    <a:pt x="142" y="357"/>
                  </a:lnTo>
                  <a:lnTo>
                    <a:pt x="136" y="392"/>
                  </a:lnTo>
                  <a:lnTo>
                    <a:pt x="130" y="428"/>
                  </a:lnTo>
                  <a:lnTo>
                    <a:pt x="116" y="498"/>
                  </a:lnTo>
                  <a:lnTo>
                    <a:pt x="116" y="498"/>
                  </a:lnTo>
                  <a:lnTo>
                    <a:pt x="109" y="533"/>
                  </a:lnTo>
                  <a:lnTo>
                    <a:pt x="100" y="568"/>
                  </a:lnTo>
                  <a:lnTo>
                    <a:pt x="81" y="637"/>
                  </a:lnTo>
                  <a:lnTo>
                    <a:pt x="71" y="672"/>
                  </a:lnTo>
                  <a:lnTo>
                    <a:pt x="62" y="707"/>
                  </a:lnTo>
                  <a:lnTo>
                    <a:pt x="54" y="743"/>
                  </a:lnTo>
                  <a:lnTo>
                    <a:pt x="49" y="779"/>
                  </a:lnTo>
                  <a:lnTo>
                    <a:pt x="49" y="779"/>
                  </a:lnTo>
                  <a:lnTo>
                    <a:pt x="45" y="813"/>
                  </a:lnTo>
                  <a:lnTo>
                    <a:pt x="43" y="847"/>
                  </a:lnTo>
                  <a:lnTo>
                    <a:pt x="43" y="847"/>
                  </a:lnTo>
                  <a:lnTo>
                    <a:pt x="41" y="862"/>
                  </a:lnTo>
                  <a:lnTo>
                    <a:pt x="38" y="878"/>
                  </a:lnTo>
                  <a:lnTo>
                    <a:pt x="35" y="894"/>
                  </a:lnTo>
                  <a:lnTo>
                    <a:pt x="34" y="910"/>
                  </a:lnTo>
                  <a:lnTo>
                    <a:pt x="34" y="910"/>
                  </a:lnTo>
                  <a:lnTo>
                    <a:pt x="31" y="924"/>
                  </a:lnTo>
                  <a:lnTo>
                    <a:pt x="28" y="938"/>
                  </a:lnTo>
                  <a:lnTo>
                    <a:pt x="24" y="951"/>
                  </a:lnTo>
                  <a:lnTo>
                    <a:pt x="20" y="965"/>
                  </a:lnTo>
                  <a:lnTo>
                    <a:pt x="20" y="965"/>
                  </a:lnTo>
                  <a:lnTo>
                    <a:pt x="15" y="987"/>
                  </a:lnTo>
                  <a:lnTo>
                    <a:pt x="12" y="999"/>
                  </a:lnTo>
                  <a:lnTo>
                    <a:pt x="8" y="1010"/>
                  </a:lnTo>
                  <a:lnTo>
                    <a:pt x="8" y="1010"/>
                  </a:lnTo>
                  <a:lnTo>
                    <a:pt x="5" y="1010"/>
                  </a:lnTo>
                  <a:lnTo>
                    <a:pt x="3" y="1010"/>
                  </a:lnTo>
                  <a:lnTo>
                    <a:pt x="0" y="1012"/>
                  </a:lnTo>
                  <a:lnTo>
                    <a:pt x="0" y="1014"/>
                  </a:lnTo>
                  <a:lnTo>
                    <a:pt x="0" y="1024"/>
                  </a:lnTo>
                  <a:lnTo>
                    <a:pt x="0" y="1024"/>
                  </a:lnTo>
                  <a:lnTo>
                    <a:pt x="1" y="1027"/>
                  </a:lnTo>
                  <a:lnTo>
                    <a:pt x="4" y="1029"/>
                  </a:lnTo>
                  <a:lnTo>
                    <a:pt x="7" y="1028"/>
                  </a:lnTo>
                  <a:lnTo>
                    <a:pt x="9" y="1027"/>
                  </a:lnTo>
                  <a:lnTo>
                    <a:pt x="9" y="1027"/>
                  </a:lnTo>
                  <a:lnTo>
                    <a:pt x="12" y="1021"/>
                  </a:lnTo>
                  <a:lnTo>
                    <a:pt x="14" y="1017"/>
                  </a:lnTo>
                  <a:lnTo>
                    <a:pt x="18" y="1007"/>
                  </a:lnTo>
                  <a:lnTo>
                    <a:pt x="20" y="998"/>
                  </a:lnTo>
                  <a:lnTo>
                    <a:pt x="24" y="987"/>
                  </a:lnTo>
                  <a:lnTo>
                    <a:pt x="24" y="987"/>
                  </a:lnTo>
                  <a:lnTo>
                    <a:pt x="31" y="964"/>
                  </a:lnTo>
                  <a:lnTo>
                    <a:pt x="38" y="940"/>
                  </a:lnTo>
                  <a:lnTo>
                    <a:pt x="38" y="940"/>
                  </a:lnTo>
                  <a:lnTo>
                    <a:pt x="41" y="926"/>
                  </a:lnTo>
                  <a:lnTo>
                    <a:pt x="42" y="912"/>
                  </a:lnTo>
                  <a:lnTo>
                    <a:pt x="43" y="899"/>
                  </a:lnTo>
                  <a:lnTo>
                    <a:pt x="45" y="884"/>
                  </a:lnTo>
                  <a:lnTo>
                    <a:pt x="45" y="884"/>
                  </a:lnTo>
                  <a:lnTo>
                    <a:pt x="48" y="869"/>
                  </a:lnTo>
                  <a:lnTo>
                    <a:pt x="51" y="853"/>
                  </a:lnTo>
                  <a:lnTo>
                    <a:pt x="54" y="822"/>
                  </a:lnTo>
                  <a:lnTo>
                    <a:pt x="54" y="822"/>
                  </a:lnTo>
                  <a:lnTo>
                    <a:pt x="57" y="786"/>
                  </a:lnTo>
                  <a:lnTo>
                    <a:pt x="62" y="750"/>
                  </a:lnTo>
                  <a:lnTo>
                    <a:pt x="70" y="715"/>
                  </a:lnTo>
                  <a:lnTo>
                    <a:pt x="74" y="697"/>
                  </a:lnTo>
                  <a:lnTo>
                    <a:pt x="79" y="680"/>
                  </a:lnTo>
                  <a:lnTo>
                    <a:pt x="79" y="680"/>
                  </a:lnTo>
                  <a:lnTo>
                    <a:pt x="100" y="607"/>
                  </a:lnTo>
                  <a:lnTo>
                    <a:pt x="118" y="534"/>
                  </a:lnTo>
                  <a:lnTo>
                    <a:pt x="118" y="534"/>
                  </a:lnTo>
                  <a:lnTo>
                    <a:pt x="125" y="501"/>
                  </a:lnTo>
                  <a:lnTo>
                    <a:pt x="133" y="467"/>
                  </a:lnTo>
                  <a:lnTo>
                    <a:pt x="139" y="433"/>
                  </a:lnTo>
                  <a:lnTo>
                    <a:pt x="144" y="399"/>
                  </a:lnTo>
                  <a:lnTo>
                    <a:pt x="164" y="263"/>
                  </a:lnTo>
                  <a:lnTo>
                    <a:pt x="164" y="263"/>
                  </a:lnTo>
                  <a:lnTo>
                    <a:pt x="169" y="228"/>
                  </a:lnTo>
                  <a:lnTo>
                    <a:pt x="176" y="194"/>
                  </a:lnTo>
                  <a:lnTo>
                    <a:pt x="182" y="160"/>
                  </a:lnTo>
                  <a:lnTo>
                    <a:pt x="188" y="126"/>
                  </a:lnTo>
                  <a:lnTo>
                    <a:pt x="188" y="126"/>
                  </a:lnTo>
                  <a:lnTo>
                    <a:pt x="193" y="94"/>
                  </a:lnTo>
                  <a:lnTo>
                    <a:pt x="195" y="77"/>
                  </a:lnTo>
                  <a:lnTo>
                    <a:pt x="198" y="61"/>
                  </a:lnTo>
                  <a:lnTo>
                    <a:pt x="202" y="45"/>
                  </a:lnTo>
                  <a:lnTo>
                    <a:pt x="205" y="38"/>
                  </a:lnTo>
                  <a:lnTo>
                    <a:pt x="208" y="32"/>
                  </a:lnTo>
                  <a:lnTo>
                    <a:pt x="213" y="25"/>
                  </a:lnTo>
                  <a:lnTo>
                    <a:pt x="217" y="18"/>
                  </a:lnTo>
                  <a:lnTo>
                    <a:pt x="224" y="13"/>
                  </a:lnTo>
                  <a:lnTo>
                    <a:pt x="230" y="9"/>
                  </a:lnTo>
                  <a:lnTo>
                    <a:pt x="230" y="9"/>
                  </a:lnTo>
                  <a:lnTo>
                    <a:pt x="232" y="7"/>
                  </a:lnTo>
                  <a:lnTo>
                    <a:pt x="232" y="5"/>
                  </a:lnTo>
                  <a:lnTo>
                    <a:pt x="232" y="4"/>
                  </a:lnTo>
                  <a:lnTo>
                    <a:pt x="232" y="2"/>
                  </a:lnTo>
                  <a:lnTo>
                    <a:pt x="231" y="1"/>
                  </a:lnTo>
                  <a:lnTo>
                    <a:pt x="229" y="0"/>
                  </a:lnTo>
                  <a:lnTo>
                    <a:pt x="228" y="0"/>
                  </a:lnTo>
                  <a:lnTo>
                    <a:pt x="226" y="1"/>
                  </a:lnTo>
                  <a:lnTo>
                    <a:pt x="226" y="1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1" name="chenying0907 729">
              <a:extLst>
                <a:ext uri="{FF2B5EF4-FFF2-40B4-BE49-F238E27FC236}">
                  <a16:creationId xmlns="" xmlns:a16="http://schemas.microsoft.com/office/drawing/2014/main" id="{B4E47B21-4B1B-4247-A206-22EC802571C5}"/>
                </a:ext>
              </a:extLst>
            </p:cNvPr>
            <p:cNvSpPr/>
            <p:nvPr/>
          </p:nvSpPr>
          <p:spPr bwMode="auto">
            <a:xfrm>
              <a:off x="5638801" y="4605338"/>
              <a:ext cx="34925" cy="111125"/>
            </a:xfrm>
            <a:custGeom>
              <a:avLst/>
              <a:gdLst/>
              <a:ahLst/>
              <a:cxnLst>
                <a:cxn ang="0">
                  <a:pos x="58" y="1"/>
                </a:cxn>
                <a:cxn ang="0">
                  <a:pos x="58" y="1"/>
                </a:cxn>
                <a:cxn ang="0">
                  <a:pos x="52" y="10"/>
                </a:cxn>
                <a:cxn ang="0">
                  <a:pos x="48" y="20"/>
                </a:cxn>
                <a:cxn ang="0">
                  <a:pos x="44" y="31"/>
                </a:cxn>
                <a:cxn ang="0">
                  <a:pos x="41" y="42"/>
                </a:cxn>
                <a:cxn ang="0">
                  <a:pos x="36" y="66"/>
                </a:cxn>
                <a:cxn ang="0">
                  <a:pos x="32" y="87"/>
                </a:cxn>
                <a:cxn ang="0">
                  <a:pos x="32" y="87"/>
                </a:cxn>
                <a:cxn ang="0">
                  <a:pos x="24" y="117"/>
                </a:cxn>
                <a:cxn ang="0">
                  <a:pos x="15" y="147"/>
                </a:cxn>
                <a:cxn ang="0">
                  <a:pos x="6" y="176"/>
                </a:cxn>
                <a:cxn ang="0">
                  <a:pos x="3" y="192"/>
                </a:cxn>
                <a:cxn ang="0">
                  <a:pos x="0" y="207"/>
                </a:cxn>
                <a:cxn ang="0">
                  <a:pos x="0" y="207"/>
                </a:cxn>
                <a:cxn ang="0">
                  <a:pos x="0" y="209"/>
                </a:cxn>
                <a:cxn ang="0">
                  <a:pos x="1" y="210"/>
                </a:cxn>
                <a:cxn ang="0">
                  <a:pos x="4" y="212"/>
                </a:cxn>
                <a:cxn ang="0">
                  <a:pos x="5" y="212"/>
                </a:cxn>
                <a:cxn ang="0">
                  <a:pos x="8" y="212"/>
                </a:cxn>
                <a:cxn ang="0">
                  <a:pos x="9" y="211"/>
                </a:cxn>
                <a:cxn ang="0">
                  <a:pos x="10" y="209"/>
                </a:cxn>
                <a:cxn ang="0">
                  <a:pos x="10" y="209"/>
                </a:cxn>
                <a:cxn ang="0">
                  <a:pos x="14" y="184"/>
                </a:cxn>
                <a:cxn ang="0">
                  <a:pos x="21" y="161"/>
                </a:cxn>
                <a:cxn ang="0">
                  <a:pos x="35" y="112"/>
                </a:cxn>
                <a:cxn ang="0">
                  <a:pos x="35" y="112"/>
                </a:cxn>
                <a:cxn ang="0">
                  <a:pos x="42" y="89"/>
                </a:cxn>
                <a:cxn ang="0">
                  <a:pos x="47" y="66"/>
                </a:cxn>
                <a:cxn ang="0">
                  <a:pos x="47" y="66"/>
                </a:cxn>
                <a:cxn ang="0">
                  <a:pos x="50" y="51"/>
                </a:cxn>
                <a:cxn ang="0">
                  <a:pos x="53" y="36"/>
                </a:cxn>
                <a:cxn ang="0">
                  <a:pos x="55" y="27"/>
                </a:cxn>
                <a:cxn ang="0">
                  <a:pos x="58" y="20"/>
                </a:cxn>
                <a:cxn ang="0">
                  <a:pos x="61" y="13"/>
                </a:cxn>
                <a:cxn ang="0">
                  <a:pos x="65" y="8"/>
                </a:cxn>
                <a:cxn ang="0">
                  <a:pos x="65" y="8"/>
                </a:cxn>
                <a:cxn ang="0">
                  <a:pos x="66" y="6"/>
                </a:cxn>
                <a:cxn ang="0">
                  <a:pos x="66" y="4"/>
                </a:cxn>
                <a:cxn ang="0">
                  <a:pos x="64" y="1"/>
                </a:cxn>
                <a:cxn ang="0">
                  <a:pos x="63" y="0"/>
                </a:cxn>
                <a:cxn ang="0">
                  <a:pos x="61" y="0"/>
                </a:cxn>
                <a:cxn ang="0">
                  <a:pos x="60" y="0"/>
                </a:cxn>
                <a:cxn ang="0">
                  <a:pos x="58" y="1"/>
                </a:cxn>
                <a:cxn ang="0">
                  <a:pos x="58" y="1"/>
                </a:cxn>
              </a:cxnLst>
              <a:rect l="0" t="0" r="r" b="b"/>
              <a:pathLst>
                <a:path w="66" h="212">
                  <a:moveTo>
                    <a:pt x="58" y="1"/>
                  </a:moveTo>
                  <a:lnTo>
                    <a:pt x="58" y="1"/>
                  </a:lnTo>
                  <a:lnTo>
                    <a:pt x="52" y="10"/>
                  </a:lnTo>
                  <a:lnTo>
                    <a:pt x="48" y="20"/>
                  </a:lnTo>
                  <a:lnTo>
                    <a:pt x="44" y="31"/>
                  </a:lnTo>
                  <a:lnTo>
                    <a:pt x="41" y="42"/>
                  </a:lnTo>
                  <a:lnTo>
                    <a:pt x="36" y="66"/>
                  </a:lnTo>
                  <a:lnTo>
                    <a:pt x="32" y="87"/>
                  </a:lnTo>
                  <a:lnTo>
                    <a:pt x="32" y="87"/>
                  </a:lnTo>
                  <a:lnTo>
                    <a:pt x="24" y="117"/>
                  </a:lnTo>
                  <a:lnTo>
                    <a:pt x="15" y="147"/>
                  </a:lnTo>
                  <a:lnTo>
                    <a:pt x="6" y="176"/>
                  </a:lnTo>
                  <a:lnTo>
                    <a:pt x="3" y="192"/>
                  </a:lnTo>
                  <a:lnTo>
                    <a:pt x="0" y="207"/>
                  </a:lnTo>
                  <a:lnTo>
                    <a:pt x="0" y="207"/>
                  </a:lnTo>
                  <a:lnTo>
                    <a:pt x="0" y="209"/>
                  </a:lnTo>
                  <a:lnTo>
                    <a:pt x="1" y="210"/>
                  </a:lnTo>
                  <a:lnTo>
                    <a:pt x="4" y="212"/>
                  </a:lnTo>
                  <a:lnTo>
                    <a:pt x="5" y="212"/>
                  </a:lnTo>
                  <a:lnTo>
                    <a:pt x="8" y="212"/>
                  </a:lnTo>
                  <a:lnTo>
                    <a:pt x="9" y="211"/>
                  </a:lnTo>
                  <a:lnTo>
                    <a:pt x="10" y="209"/>
                  </a:lnTo>
                  <a:lnTo>
                    <a:pt x="10" y="209"/>
                  </a:lnTo>
                  <a:lnTo>
                    <a:pt x="14" y="184"/>
                  </a:lnTo>
                  <a:lnTo>
                    <a:pt x="21" y="161"/>
                  </a:lnTo>
                  <a:lnTo>
                    <a:pt x="35" y="112"/>
                  </a:lnTo>
                  <a:lnTo>
                    <a:pt x="35" y="112"/>
                  </a:lnTo>
                  <a:lnTo>
                    <a:pt x="42" y="89"/>
                  </a:lnTo>
                  <a:lnTo>
                    <a:pt x="47" y="66"/>
                  </a:lnTo>
                  <a:lnTo>
                    <a:pt x="47" y="66"/>
                  </a:lnTo>
                  <a:lnTo>
                    <a:pt x="50" y="51"/>
                  </a:lnTo>
                  <a:lnTo>
                    <a:pt x="53" y="36"/>
                  </a:lnTo>
                  <a:lnTo>
                    <a:pt x="55" y="27"/>
                  </a:lnTo>
                  <a:lnTo>
                    <a:pt x="58" y="20"/>
                  </a:lnTo>
                  <a:lnTo>
                    <a:pt x="61" y="13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6" y="6"/>
                  </a:lnTo>
                  <a:lnTo>
                    <a:pt x="66" y="4"/>
                  </a:lnTo>
                  <a:lnTo>
                    <a:pt x="64" y="1"/>
                  </a:lnTo>
                  <a:lnTo>
                    <a:pt x="63" y="0"/>
                  </a:lnTo>
                  <a:lnTo>
                    <a:pt x="61" y="0"/>
                  </a:lnTo>
                  <a:lnTo>
                    <a:pt x="60" y="0"/>
                  </a:lnTo>
                  <a:lnTo>
                    <a:pt x="58" y="1"/>
                  </a:lnTo>
                  <a:lnTo>
                    <a:pt x="58" y="1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2" name="chenying0907 730">
              <a:extLst>
                <a:ext uri="{FF2B5EF4-FFF2-40B4-BE49-F238E27FC236}">
                  <a16:creationId xmlns="" xmlns:a16="http://schemas.microsoft.com/office/drawing/2014/main" id="{D2CFAD94-B5F5-43F3-9567-CAE3D3D105F9}"/>
                </a:ext>
              </a:extLst>
            </p:cNvPr>
            <p:cNvSpPr/>
            <p:nvPr/>
          </p:nvSpPr>
          <p:spPr bwMode="auto">
            <a:xfrm>
              <a:off x="5664201" y="4646613"/>
              <a:ext cx="25400" cy="76200"/>
            </a:xfrm>
            <a:custGeom>
              <a:avLst/>
              <a:gdLst/>
              <a:ahLst/>
              <a:cxnLst>
                <a:cxn ang="0">
                  <a:pos x="37" y="4"/>
                </a:cxn>
                <a:cxn ang="0">
                  <a:pos x="37" y="4"/>
                </a:cxn>
                <a:cxn ang="0">
                  <a:pos x="36" y="12"/>
                </a:cxn>
                <a:cxn ang="0">
                  <a:pos x="35" y="21"/>
                </a:cxn>
                <a:cxn ang="0">
                  <a:pos x="30" y="35"/>
                </a:cxn>
                <a:cxn ang="0">
                  <a:pos x="25" y="51"/>
                </a:cxn>
                <a:cxn ang="0">
                  <a:pos x="20" y="66"/>
                </a:cxn>
                <a:cxn ang="0">
                  <a:pos x="20" y="66"/>
                </a:cxn>
                <a:cxn ang="0">
                  <a:pos x="15" y="84"/>
                </a:cxn>
                <a:cxn ang="0">
                  <a:pos x="9" y="101"/>
                </a:cxn>
                <a:cxn ang="0">
                  <a:pos x="4" y="119"/>
                </a:cxn>
                <a:cxn ang="0">
                  <a:pos x="0" y="136"/>
                </a:cxn>
                <a:cxn ang="0">
                  <a:pos x="0" y="136"/>
                </a:cxn>
                <a:cxn ang="0">
                  <a:pos x="0" y="139"/>
                </a:cxn>
                <a:cxn ang="0">
                  <a:pos x="1" y="140"/>
                </a:cxn>
                <a:cxn ang="0">
                  <a:pos x="2" y="142"/>
                </a:cxn>
                <a:cxn ang="0">
                  <a:pos x="3" y="142"/>
                </a:cxn>
                <a:cxn ang="0">
                  <a:pos x="5" y="142"/>
                </a:cxn>
                <a:cxn ang="0">
                  <a:pos x="7" y="142"/>
                </a:cxn>
                <a:cxn ang="0">
                  <a:pos x="8" y="141"/>
                </a:cxn>
                <a:cxn ang="0">
                  <a:pos x="9" y="139"/>
                </a:cxn>
                <a:cxn ang="0">
                  <a:pos x="9" y="139"/>
                </a:cxn>
                <a:cxn ang="0">
                  <a:pos x="13" y="121"/>
                </a:cxn>
                <a:cxn ang="0">
                  <a:pos x="18" y="103"/>
                </a:cxn>
                <a:cxn ang="0">
                  <a:pos x="29" y="69"/>
                </a:cxn>
                <a:cxn ang="0">
                  <a:pos x="29" y="69"/>
                </a:cxn>
                <a:cxn ang="0">
                  <a:pos x="34" y="53"/>
                </a:cxn>
                <a:cxn ang="0">
                  <a:pos x="40" y="37"/>
                </a:cxn>
                <a:cxn ang="0">
                  <a:pos x="44" y="21"/>
                </a:cxn>
                <a:cxn ang="0">
                  <a:pos x="46" y="12"/>
                </a:cxn>
                <a:cxn ang="0">
                  <a:pos x="47" y="4"/>
                </a:cxn>
                <a:cxn ang="0">
                  <a:pos x="47" y="4"/>
                </a:cxn>
                <a:cxn ang="0">
                  <a:pos x="46" y="2"/>
                </a:cxn>
                <a:cxn ang="0">
                  <a:pos x="45" y="1"/>
                </a:cxn>
                <a:cxn ang="0">
                  <a:pos x="44" y="0"/>
                </a:cxn>
                <a:cxn ang="0">
                  <a:pos x="42" y="0"/>
                </a:cxn>
                <a:cxn ang="0">
                  <a:pos x="39" y="1"/>
                </a:cxn>
                <a:cxn ang="0">
                  <a:pos x="38" y="2"/>
                </a:cxn>
                <a:cxn ang="0">
                  <a:pos x="37" y="4"/>
                </a:cxn>
                <a:cxn ang="0">
                  <a:pos x="37" y="4"/>
                </a:cxn>
              </a:cxnLst>
              <a:rect l="0" t="0" r="r" b="b"/>
              <a:pathLst>
                <a:path w="47" h="142">
                  <a:moveTo>
                    <a:pt x="37" y="4"/>
                  </a:moveTo>
                  <a:lnTo>
                    <a:pt x="37" y="4"/>
                  </a:lnTo>
                  <a:lnTo>
                    <a:pt x="36" y="12"/>
                  </a:lnTo>
                  <a:lnTo>
                    <a:pt x="35" y="21"/>
                  </a:lnTo>
                  <a:lnTo>
                    <a:pt x="30" y="35"/>
                  </a:lnTo>
                  <a:lnTo>
                    <a:pt x="25" y="51"/>
                  </a:lnTo>
                  <a:lnTo>
                    <a:pt x="20" y="66"/>
                  </a:lnTo>
                  <a:lnTo>
                    <a:pt x="20" y="66"/>
                  </a:lnTo>
                  <a:lnTo>
                    <a:pt x="15" y="84"/>
                  </a:lnTo>
                  <a:lnTo>
                    <a:pt x="9" y="101"/>
                  </a:lnTo>
                  <a:lnTo>
                    <a:pt x="4" y="119"/>
                  </a:lnTo>
                  <a:lnTo>
                    <a:pt x="0" y="136"/>
                  </a:lnTo>
                  <a:lnTo>
                    <a:pt x="0" y="136"/>
                  </a:lnTo>
                  <a:lnTo>
                    <a:pt x="0" y="139"/>
                  </a:lnTo>
                  <a:lnTo>
                    <a:pt x="1" y="140"/>
                  </a:lnTo>
                  <a:lnTo>
                    <a:pt x="2" y="142"/>
                  </a:lnTo>
                  <a:lnTo>
                    <a:pt x="3" y="142"/>
                  </a:lnTo>
                  <a:lnTo>
                    <a:pt x="5" y="142"/>
                  </a:lnTo>
                  <a:lnTo>
                    <a:pt x="7" y="142"/>
                  </a:lnTo>
                  <a:lnTo>
                    <a:pt x="8" y="141"/>
                  </a:lnTo>
                  <a:lnTo>
                    <a:pt x="9" y="139"/>
                  </a:lnTo>
                  <a:lnTo>
                    <a:pt x="9" y="139"/>
                  </a:lnTo>
                  <a:lnTo>
                    <a:pt x="13" y="121"/>
                  </a:lnTo>
                  <a:lnTo>
                    <a:pt x="18" y="103"/>
                  </a:lnTo>
                  <a:lnTo>
                    <a:pt x="29" y="69"/>
                  </a:lnTo>
                  <a:lnTo>
                    <a:pt x="29" y="69"/>
                  </a:lnTo>
                  <a:lnTo>
                    <a:pt x="34" y="53"/>
                  </a:lnTo>
                  <a:lnTo>
                    <a:pt x="40" y="37"/>
                  </a:lnTo>
                  <a:lnTo>
                    <a:pt x="44" y="21"/>
                  </a:lnTo>
                  <a:lnTo>
                    <a:pt x="46" y="12"/>
                  </a:lnTo>
                  <a:lnTo>
                    <a:pt x="47" y="4"/>
                  </a:lnTo>
                  <a:lnTo>
                    <a:pt x="47" y="4"/>
                  </a:lnTo>
                  <a:lnTo>
                    <a:pt x="46" y="2"/>
                  </a:lnTo>
                  <a:lnTo>
                    <a:pt x="45" y="1"/>
                  </a:lnTo>
                  <a:lnTo>
                    <a:pt x="44" y="0"/>
                  </a:lnTo>
                  <a:lnTo>
                    <a:pt x="42" y="0"/>
                  </a:lnTo>
                  <a:lnTo>
                    <a:pt x="39" y="1"/>
                  </a:lnTo>
                  <a:lnTo>
                    <a:pt x="38" y="2"/>
                  </a:lnTo>
                  <a:lnTo>
                    <a:pt x="37" y="4"/>
                  </a:lnTo>
                  <a:lnTo>
                    <a:pt x="37" y="4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3" name="chenying0907 731">
              <a:extLst>
                <a:ext uri="{FF2B5EF4-FFF2-40B4-BE49-F238E27FC236}">
                  <a16:creationId xmlns="" xmlns:a16="http://schemas.microsoft.com/office/drawing/2014/main" id="{FEAC401D-314D-412E-809A-F2B1EB06EAF0}"/>
                </a:ext>
              </a:extLst>
            </p:cNvPr>
            <p:cNvSpPr/>
            <p:nvPr/>
          </p:nvSpPr>
          <p:spPr bwMode="auto">
            <a:xfrm>
              <a:off x="5680076" y="4684713"/>
              <a:ext cx="19050" cy="61913"/>
            </a:xfrm>
            <a:custGeom>
              <a:avLst/>
              <a:gdLst/>
              <a:ahLst/>
              <a:cxnLst>
                <a:cxn ang="0">
                  <a:pos x="30" y="2"/>
                </a:cxn>
                <a:cxn ang="0">
                  <a:pos x="30" y="2"/>
                </a:cxn>
                <a:cxn ang="0">
                  <a:pos x="26" y="9"/>
                </a:cxn>
                <a:cxn ang="0">
                  <a:pos x="22" y="15"/>
                </a:cxn>
                <a:cxn ang="0">
                  <a:pos x="17" y="28"/>
                </a:cxn>
                <a:cxn ang="0">
                  <a:pos x="13" y="42"/>
                </a:cxn>
                <a:cxn ang="0">
                  <a:pos x="11" y="56"/>
                </a:cxn>
                <a:cxn ang="0">
                  <a:pos x="7" y="86"/>
                </a:cxn>
                <a:cxn ang="0">
                  <a:pos x="4" y="99"/>
                </a:cxn>
                <a:cxn ang="0">
                  <a:pos x="0" y="114"/>
                </a:cxn>
                <a:cxn ang="0">
                  <a:pos x="0" y="114"/>
                </a:cxn>
                <a:cxn ang="0">
                  <a:pos x="0" y="116"/>
                </a:cxn>
                <a:cxn ang="0">
                  <a:pos x="1" y="117"/>
                </a:cxn>
                <a:cxn ang="0">
                  <a:pos x="2" y="118"/>
                </a:cxn>
                <a:cxn ang="0">
                  <a:pos x="3" y="119"/>
                </a:cxn>
                <a:cxn ang="0">
                  <a:pos x="7" y="119"/>
                </a:cxn>
                <a:cxn ang="0">
                  <a:pos x="8" y="118"/>
                </a:cxn>
                <a:cxn ang="0">
                  <a:pos x="9" y="116"/>
                </a:cxn>
                <a:cxn ang="0">
                  <a:pos x="9" y="116"/>
                </a:cxn>
                <a:cxn ang="0">
                  <a:pos x="13" y="104"/>
                </a:cxn>
                <a:cxn ang="0">
                  <a:pos x="15" y="89"/>
                </a:cxn>
                <a:cxn ang="0">
                  <a:pos x="19" y="61"/>
                </a:cxn>
                <a:cxn ang="0">
                  <a:pos x="21" y="47"/>
                </a:cxn>
                <a:cxn ang="0">
                  <a:pos x="24" y="33"/>
                </a:cxn>
                <a:cxn ang="0">
                  <a:pos x="30" y="21"/>
                </a:cxn>
                <a:cxn ang="0">
                  <a:pos x="33" y="15"/>
                </a:cxn>
                <a:cxn ang="0">
                  <a:pos x="37" y="10"/>
                </a:cxn>
                <a:cxn ang="0">
                  <a:pos x="37" y="10"/>
                </a:cxn>
                <a:cxn ang="0">
                  <a:pos x="38" y="8"/>
                </a:cxn>
                <a:cxn ang="0">
                  <a:pos x="38" y="5"/>
                </a:cxn>
                <a:cxn ang="0">
                  <a:pos x="36" y="2"/>
                </a:cxn>
                <a:cxn ang="0">
                  <a:pos x="35" y="1"/>
                </a:cxn>
                <a:cxn ang="0">
                  <a:pos x="33" y="0"/>
                </a:cxn>
                <a:cxn ang="0">
                  <a:pos x="32" y="1"/>
                </a:cxn>
                <a:cxn ang="0">
                  <a:pos x="30" y="2"/>
                </a:cxn>
                <a:cxn ang="0">
                  <a:pos x="30" y="2"/>
                </a:cxn>
              </a:cxnLst>
              <a:rect l="0" t="0" r="r" b="b"/>
              <a:pathLst>
                <a:path w="38" h="119">
                  <a:moveTo>
                    <a:pt x="30" y="2"/>
                  </a:moveTo>
                  <a:lnTo>
                    <a:pt x="30" y="2"/>
                  </a:lnTo>
                  <a:lnTo>
                    <a:pt x="26" y="9"/>
                  </a:lnTo>
                  <a:lnTo>
                    <a:pt x="22" y="15"/>
                  </a:lnTo>
                  <a:lnTo>
                    <a:pt x="17" y="28"/>
                  </a:lnTo>
                  <a:lnTo>
                    <a:pt x="13" y="42"/>
                  </a:lnTo>
                  <a:lnTo>
                    <a:pt x="11" y="56"/>
                  </a:lnTo>
                  <a:lnTo>
                    <a:pt x="7" y="86"/>
                  </a:lnTo>
                  <a:lnTo>
                    <a:pt x="4" y="99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0" y="116"/>
                  </a:lnTo>
                  <a:lnTo>
                    <a:pt x="1" y="117"/>
                  </a:lnTo>
                  <a:lnTo>
                    <a:pt x="2" y="118"/>
                  </a:lnTo>
                  <a:lnTo>
                    <a:pt x="3" y="119"/>
                  </a:lnTo>
                  <a:lnTo>
                    <a:pt x="7" y="119"/>
                  </a:lnTo>
                  <a:lnTo>
                    <a:pt x="8" y="118"/>
                  </a:lnTo>
                  <a:lnTo>
                    <a:pt x="9" y="116"/>
                  </a:lnTo>
                  <a:lnTo>
                    <a:pt x="9" y="116"/>
                  </a:lnTo>
                  <a:lnTo>
                    <a:pt x="13" y="104"/>
                  </a:lnTo>
                  <a:lnTo>
                    <a:pt x="15" y="89"/>
                  </a:lnTo>
                  <a:lnTo>
                    <a:pt x="19" y="61"/>
                  </a:lnTo>
                  <a:lnTo>
                    <a:pt x="21" y="47"/>
                  </a:lnTo>
                  <a:lnTo>
                    <a:pt x="24" y="33"/>
                  </a:lnTo>
                  <a:lnTo>
                    <a:pt x="30" y="21"/>
                  </a:lnTo>
                  <a:lnTo>
                    <a:pt x="33" y="15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8" y="8"/>
                  </a:lnTo>
                  <a:lnTo>
                    <a:pt x="38" y="5"/>
                  </a:lnTo>
                  <a:lnTo>
                    <a:pt x="36" y="2"/>
                  </a:lnTo>
                  <a:lnTo>
                    <a:pt x="35" y="1"/>
                  </a:lnTo>
                  <a:lnTo>
                    <a:pt x="33" y="0"/>
                  </a:lnTo>
                  <a:lnTo>
                    <a:pt x="32" y="1"/>
                  </a:lnTo>
                  <a:lnTo>
                    <a:pt x="30" y="2"/>
                  </a:lnTo>
                  <a:lnTo>
                    <a:pt x="30" y="2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4" name="chenying0907 732">
              <a:extLst>
                <a:ext uri="{FF2B5EF4-FFF2-40B4-BE49-F238E27FC236}">
                  <a16:creationId xmlns="" xmlns:a16="http://schemas.microsoft.com/office/drawing/2014/main" id="{814E7096-AB9D-4307-924C-88E18DC7E40F}"/>
                </a:ext>
              </a:extLst>
            </p:cNvPr>
            <p:cNvSpPr/>
            <p:nvPr/>
          </p:nvSpPr>
          <p:spPr bwMode="auto">
            <a:xfrm>
              <a:off x="5694363" y="4205288"/>
              <a:ext cx="63500" cy="346075"/>
            </a:xfrm>
            <a:custGeom>
              <a:avLst/>
              <a:gdLst/>
              <a:ahLst/>
              <a:cxnLst>
                <a:cxn ang="0">
                  <a:pos x="111" y="4"/>
                </a:cxn>
                <a:cxn ang="0">
                  <a:pos x="100" y="44"/>
                </a:cxn>
                <a:cxn ang="0">
                  <a:pos x="91" y="83"/>
                </a:cxn>
                <a:cxn ang="0">
                  <a:pos x="81" y="165"/>
                </a:cxn>
                <a:cxn ang="0">
                  <a:pos x="78" y="186"/>
                </a:cxn>
                <a:cxn ang="0">
                  <a:pos x="69" y="230"/>
                </a:cxn>
                <a:cxn ang="0">
                  <a:pos x="64" y="250"/>
                </a:cxn>
                <a:cxn ang="0">
                  <a:pos x="58" y="272"/>
                </a:cxn>
                <a:cxn ang="0">
                  <a:pos x="51" y="319"/>
                </a:cxn>
                <a:cxn ang="0">
                  <a:pos x="47" y="341"/>
                </a:cxn>
                <a:cxn ang="0">
                  <a:pos x="32" y="412"/>
                </a:cxn>
                <a:cxn ang="0">
                  <a:pos x="20" y="482"/>
                </a:cxn>
                <a:cxn ang="0">
                  <a:pos x="17" y="506"/>
                </a:cxn>
                <a:cxn ang="0">
                  <a:pos x="7" y="550"/>
                </a:cxn>
                <a:cxn ang="0">
                  <a:pos x="2" y="573"/>
                </a:cxn>
                <a:cxn ang="0">
                  <a:pos x="0" y="591"/>
                </a:cxn>
                <a:cxn ang="0">
                  <a:pos x="1" y="631"/>
                </a:cxn>
                <a:cxn ang="0">
                  <a:pos x="2" y="650"/>
                </a:cxn>
                <a:cxn ang="0">
                  <a:pos x="3" y="653"/>
                </a:cxn>
                <a:cxn ang="0">
                  <a:pos x="6" y="654"/>
                </a:cxn>
                <a:cxn ang="0">
                  <a:pos x="10" y="653"/>
                </a:cxn>
                <a:cxn ang="0">
                  <a:pos x="11" y="650"/>
                </a:cxn>
                <a:cxn ang="0">
                  <a:pos x="10" y="608"/>
                </a:cxn>
                <a:cxn ang="0">
                  <a:pos x="11" y="577"/>
                </a:cxn>
                <a:cxn ang="0">
                  <a:pos x="12" y="567"/>
                </a:cxn>
                <a:cxn ang="0">
                  <a:pos x="22" y="528"/>
                </a:cxn>
                <a:cxn ang="0">
                  <a:pos x="28" y="498"/>
                </a:cxn>
                <a:cxn ang="0">
                  <a:pos x="29" y="489"/>
                </a:cxn>
                <a:cxn ang="0">
                  <a:pos x="35" y="454"/>
                </a:cxn>
                <a:cxn ang="0">
                  <a:pos x="41" y="420"/>
                </a:cxn>
                <a:cxn ang="0">
                  <a:pos x="51" y="362"/>
                </a:cxn>
                <a:cxn ang="0">
                  <a:pos x="56" y="343"/>
                </a:cxn>
                <a:cxn ang="0">
                  <a:pos x="65" y="303"/>
                </a:cxn>
                <a:cxn ang="0">
                  <a:pos x="71" y="262"/>
                </a:cxn>
                <a:cxn ang="0">
                  <a:pos x="80" y="219"/>
                </a:cxn>
                <a:cxn ang="0">
                  <a:pos x="88" y="176"/>
                </a:cxn>
                <a:cxn ang="0">
                  <a:pos x="95" y="134"/>
                </a:cxn>
                <a:cxn ang="0">
                  <a:pos x="104" y="70"/>
                </a:cxn>
                <a:cxn ang="0">
                  <a:pos x="113" y="27"/>
                </a:cxn>
                <a:cxn ang="0">
                  <a:pos x="119" y="7"/>
                </a:cxn>
                <a:cxn ang="0">
                  <a:pos x="119" y="3"/>
                </a:cxn>
                <a:cxn ang="0">
                  <a:pos x="116" y="0"/>
                </a:cxn>
                <a:cxn ang="0">
                  <a:pos x="113" y="2"/>
                </a:cxn>
                <a:cxn ang="0">
                  <a:pos x="111" y="4"/>
                </a:cxn>
              </a:cxnLst>
              <a:rect l="0" t="0" r="r" b="b"/>
              <a:pathLst>
                <a:path w="120" h="654">
                  <a:moveTo>
                    <a:pt x="111" y="4"/>
                  </a:moveTo>
                  <a:lnTo>
                    <a:pt x="111" y="4"/>
                  </a:lnTo>
                  <a:lnTo>
                    <a:pt x="104" y="24"/>
                  </a:lnTo>
                  <a:lnTo>
                    <a:pt x="100" y="44"/>
                  </a:lnTo>
                  <a:lnTo>
                    <a:pt x="96" y="63"/>
                  </a:lnTo>
                  <a:lnTo>
                    <a:pt x="91" y="83"/>
                  </a:lnTo>
                  <a:lnTo>
                    <a:pt x="86" y="123"/>
                  </a:lnTo>
                  <a:lnTo>
                    <a:pt x="81" y="165"/>
                  </a:lnTo>
                  <a:lnTo>
                    <a:pt x="81" y="165"/>
                  </a:lnTo>
                  <a:lnTo>
                    <a:pt x="78" y="186"/>
                  </a:lnTo>
                  <a:lnTo>
                    <a:pt x="74" y="208"/>
                  </a:lnTo>
                  <a:lnTo>
                    <a:pt x="69" y="230"/>
                  </a:lnTo>
                  <a:lnTo>
                    <a:pt x="64" y="250"/>
                  </a:lnTo>
                  <a:lnTo>
                    <a:pt x="64" y="250"/>
                  </a:lnTo>
                  <a:lnTo>
                    <a:pt x="60" y="262"/>
                  </a:lnTo>
                  <a:lnTo>
                    <a:pt x="58" y="272"/>
                  </a:lnTo>
                  <a:lnTo>
                    <a:pt x="54" y="296"/>
                  </a:lnTo>
                  <a:lnTo>
                    <a:pt x="51" y="319"/>
                  </a:lnTo>
                  <a:lnTo>
                    <a:pt x="47" y="341"/>
                  </a:lnTo>
                  <a:lnTo>
                    <a:pt x="47" y="341"/>
                  </a:lnTo>
                  <a:lnTo>
                    <a:pt x="39" y="375"/>
                  </a:lnTo>
                  <a:lnTo>
                    <a:pt x="32" y="412"/>
                  </a:lnTo>
                  <a:lnTo>
                    <a:pt x="25" y="447"/>
                  </a:lnTo>
                  <a:lnTo>
                    <a:pt x="20" y="482"/>
                  </a:lnTo>
                  <a:lnTo>
                    <a:pt x="20" y="482"/>
                  </a:lnTo>
                  <a:lnTo>
                    <a:pt x="17" y="506"/>
                  </a:lnTo>
                  <a:lnTo>
                    <a:pt x="12" y="527"/>
                  </a:lnTo>
                  <a:lnTo>
                    <a:pt x="7" y="550"/>
                  </a:lnTo>
                  <a:lnTo>
                    <a:pt x="2" y="573"/>
                  </a:lnTo>
                  <a:lnTo>
                    <a:pt x="2" y="573"/>
                  </a:lnTo>
                  <a:lnTo>
                    <a:pt x="1" y="582"/>
                  </a:lnTo>
                  <a:lnTo>
                    <a:pt x="0" y="591"/>
                  </a:lnTo>
                  <a:lnTo>
                    <a:pt x="0" y="611"/>
                  </a:lnTo>
                  <a:lnTo>
                    <a:pt x="1" y="631"/>
                  </a:lnTo>
                  <a:lnTo>
                    <a:pt x="2" y="650"/>
                  </a:lnTo>
                  <a:lnTo>
                    <a:pt x="2" y="650"/>
                  </a:lnTo>
                  <a:lnTo>
                    <a:pt x="2" y="652"/>
                  </a:lnTo>
                  <a:lnTo>
                    <a:pt x="3" y="653"/>
                  </a:lnTo>
                  <a:lnTo>
                    <a:pt x="5" y="654"/>
                  </a:lnTo>
                  <a:lnTo>
                    <a:pt x="6" y="654"/>
                  </a:lnTo>
                  <a:lnTo>
                    <a:pt x="8" y="654"/>
                  </a:lnTo>
                  <a:lnTo>
                    <a:pt x="10" y="653"/>
                  </a:lnTo>
                  <a:lnTo>
                    <a:pt x="11" y="652"/>
                  </a:lnTo>
                  <a:lnTo>
                    <a:pt x="11" y="650"/>
                  </a:lnTo>
                  <a:lnTo>
                    <a:pt x="11" y="650"/>
                  </a:lnTo>
                  <a:lnTo>
                    <a:pt x="10" y="608"/>
                  </a:lnTo>
                  <a:lnTo>
                    <a:pt x="10" y="587"/>
                  </a:lnTo>
                  <a:lnTo>
                    <a:pt x="11" y="577"/>
                  </a:lnTo>
                  <a:lnTo>
                    <a:pt x="12" y="567"/>
                  </a:lnTo>
                  <a:lnTo>
                    <a:pt x="12" y="567"/>
                  </a:lnTo>
                  <a:lnTo>
                    <a:pt x="17" y="548"/>
                  </a:lnTo>
                  <a:lnTo>
                    <a:pt x="22" y="528"/>
                  </a:lnTo>
                  <a:lnTo>
                    <a:pt x="27" y="509"/>
                  </a:lnTo>
                  <a:lnTo>
                    <a:pt x="28" y="498"/>
                  </a:lnTo>
                  <a:lnTo>
                    <a:pt x="29" y="489"/>
                  </a:lnTo>
                  <a:lnTo>
                    <a:pt x="29" y="489"/>
                  </a:lnTo>
                  <a:lnTo>
                    <a:pt x="32" y="471"/>
                  </a:lnTo>
                  <a:lnTo>
                    <a:pt x="35" y="454"/>
                  </a:lnTo>
                  <a:lnTo>
                    <a:pt x="41" y="420"/>
                  </a:lnTo>
                  <a:lnTo>
                    <a:pt x="41" y="420"/>
                  </a:lnTo>
                  <a:lnTo>
                    <a:pt x="47" y="382"/>
                  </a:lnTo>
                  <a:lnTo>
                    <a:pt x="51" y="362"/>
                  </a:lnTo>
                  <a:lnTo>
                    <a:pt x="56" y="343"/>
                  </a:lnTo>
                  <a:lnTo>
                    <a:pt x="56" y="343"/>
                  </a:lnTo>
                  <a:lnTo>
                    <a:pt x="60" y="324"/>
                  </a:lnTo>
                  <a:lnTo>
                    <a:pt x="65" y="303"/>
                  </a:lnTo>
                  <a:lnTo>
                    <a:pt x="71" y="262"/>
                  </a:lnTo>
                  <a:lnTo>
                    <a:pt x="71" y="262"/>
                  </a:lnTo>
                  <a:lnTo>
                    <a:pt x="75" y="240"/>
                  </a:lnTo>
                  <a:lnTo>
                    <a:pt x="80" y="219"/>
                  </a:lnTo>
                  <a:lnTo>
                    <a:pt x="84" y="198"/>
                  </a:lnTo>
                  <a:lnTo>
                    <a:pt x="88" y="176"/>
                  </a:lnTo>
                  <a:lnTo>
                    <a:pt x="88" y="176"/>
                  </a:lnTo>
                  <a:lnTo>
                    <a:pt x="95" y="134"/>
                  </a:lnTo>
                  <a:lnTo>
                    <a:pt x="100" y="90"/>
                  </a:lnTo>
                  <a:lnTo>
                    <a:pt x="104" y="70"/>
                  </a:lnTo>
                  <a:lnTo>
                    <a:pt x="108" y="48"/>
                  </a:lnTo>
                  <a:lnTo>
                    <a:pt x="113" y="27"/>
                  </a:lnTo>
                  <a:lnTo>
                    <a:pt x="119" y="7"/>
                  </a:lnTo>
                  <a:lnTo>
                    <a:pt x="119" y="7"/>
                  </a:lnTo>
                  <a:lnTo>
                    <a:pt x="120" y="5"/>
                  </a:lnTo>
                  <a:lnTo>
                    <a:pt x="119" y="3"/>
                  </a:lnTo>
                  <a:lnTo>
                    <a:pt x="118" y="2"/>
                  </a:lnTo>
                  <a:lnTo>
                    <a:pt x="116" y="0"/>
                  </a:lnTo>
                  <a:lnTo>
                    <a:pt x="115" y="0"/>
                  </a:lnTo>
                  <a:lnTo>
                    <a:pt x="113" y="2"/>
                  </a:lnTo>
                  <a:lnTo>
                    <a:pt x="112" y="3"/>
                  </a:lnTo>
                  <a:lnTo>
                    <a:pt x="111" y="4"/>
                  </a:lnTo>
                  <a:lnTo>
                    <a:pt x="111" y="4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5" name="chenying0907 733">
              <a:extLst>
                <a:ext uri="{FF2B5EF4-FFF2-40B4-BE49-F238E27FC236}">
                  <a16:creationId xmlns="" xmlns:a16="http://schemas.microsoft.com/office/drawing/2014/main" id="{E915D4E1-EA5D-4EDE-8A10-D6855D320C11}"/>
                </a:ext>
              </a:extLst>
            </p:cNvPr>
            <p:cNvSpPr/>
            <p:nvPr/>
          </p:nvSpPr>
          <p:spPr bwMode="auto">
            <a:xfrm>
              <a:off x="5746751" y="4235450"/>
              <a:ext cx="46038" cy="260350"/>
            </a:xfrm>
            <a:custGeom>
              <a:avLst/>
              <a:gdLst/>
              <a:ahLst/>
              <a:cxnLst>
                <a:cxn ang="0">
                  <a:pos x="76" y="2"/>
                </a:cxn>
                <a:cxn ang="0">
                  <a:pos x="70" y="31"/>
                </a:cxn>
                <a:cxn ang="0">
                  <a:pos x="69" y="60"/>
                </a:cxn>
                <a:cxn ang="0">
                  <a:pos x="70" y="106"/>
                </a:cxn>
                <a:cxn ang="0">
                  <a:pos x="70" y="120"/>
                </a:cxn>
                <a:cxn ang="0">
                  <a:pos x="65" y="152"/>
                </a:cxn>
                <a:cxn ang="0">
                  <a:pos x="50" y="215"/>
                </a:cxn>
                <a:cxn ang="0">
                  <a:pos x="44" y="248"/>
                </a:cxn>
                <a:cxn ang="0">
                  <a:pos x="40" y="279"/>
                </a:cxn>
                <a:cxn ang="0">
                  <a:pos x="30" y="342"/>
                </a:cxn>
                <a:cxn ang="0">
                  <a:pos x="21" y="373"/>
                </a:cxn>
                <a:cxn ang="0">
                  <a:pos x="7" y="430"/>
                </a:cxn>
                <a:cxn ang="0">
                  <a:pos x="1" y="473"/>
                </a:cxn>
                <a:cxn ang="0">
                  <a:pos x="0" y="488"/>
                </a:cxn>
                <a:cxn ang="0">
                  <a:pos x="2" y="491"/>
                </a:cxn>
                <a:cxn ang="0">
                  <a:pos x="5" y="492"/>
                </a:cxn>
                <a:cxn ang="0">
                  <a:pos x="8" y="491"/>
                </a:cxn>
                <a:cxn ang="0">
                  <a:pos x="9" y="488"/>
                </a:cxn>
                <a:cxn ang="0">
                  <a:pos x="10" y="472"/>
                </a:cxn>
                <a:cxn ang="0">
                  <a:pos x="17" y="428"/>
                </a:cxn>
                <a:cxn ang="0">
                  <a:pos x="33" y="369"/>
                </a:cxn>
                <a:cxn ang="0">
                  <a:pos x="40" y="341"/>
                </a:cxn>
                <a:cxn ang="0">
                  <a:pos x="49" y="284"/>
                </a:cxn>
                <a:cxn ang="0">
                  <a:pos x="53" y="256"/>
                </a:cxn>
                <a:cxn ang="0">
                  <a:pos x="58" y="224"/>
                </a:cxn>
                <a:cxn ang="0">
                  <a:pos x="72" y="161"/>
                </a:cxn>
                <a:cxn ang="0">
                  <a:pos x="78" y="129"/>
                </a:cxn>
                <a:cxn ang="0">
                  <a:pos x="80" y="103"/>
                </a:cxn>
                <a:cxn ang="0">
                  <a:pos x="80" y="76"/>
                </a:cxn>
                <a:cxn ang="0">
                  <a:pos x="81" y="22"/>
                </a:cxn>
                <a:cxn ang="0">
                  <a:pos x="85" y="5"/>
                </a:cxn>
                <a:cxn ang="0">
                  <a:pos x="85" y="3"/>
                </a:cxn>
                <a:cxn ang="0">
                  <a:pos x="83" y="0"/>
                </a:cxn>
                <a:cxn ang="0">
                  <a:pos x="78" y="0"/>
                </a:cxn>
                <a:cxn ang="0">
                  <a:pos x="76" y="2"/>
                </a:cxn>
              </a:cxnLst>
              <a:rect l="0" t="0" r="r" b="b"/>
              <a:pathLst>
                <a:path w="85" h="492">
                  <a:moveTo>
                    <a:pt x="76" y="2"/>
                  </a:moveTo>
                  <a:lnTo>
                    <a:pt x="76" y="2"/>
                  </a:lnTo>
                  <a:lnTo>
                    <a:pt x="72" y="17"/>
                  </a:lnTo>
                  <a:lnTo>
                    <a:pt x="70" y="31"/>
                  </a:lnTo>
                  <a:lnTo>
                    <a:pt x="69" y="46"/>
                  </a:lnTo>
                  <a:lnTo>
                    <a:pt x="69" y="60"/>
                  </a:lnTo>
                  <a:lnTo>
                    <a:pt x="70" y="91"/>
                  </a:lnTo>
                  <a:lnTo>
                    <a:pt x="70" y="106"/>
                  </a:lnTo>
                  <a:lnTo>
                    <a:pt x="70" y="120"/>
                  </a:lnTo>
                  <a:lnTo>
                    <a:pt x="70" y="120"/>
                  </a:lnTo>
                  <a:lnTo>
                    <a:pt x="68" y="136"/>
                  </a:lnTo>
                  <a:lnTo>
                    <a:pt x="65" y="152"/>
                  </a:lnTo>
                  <a:lnTo>
                    <a:pt x="58" y="184"/>
                  </a:lnTo>
                  <a:lnTo>
                    <a:pt x="50" y="215"/>
                  </a:lnTo>
                  <a:lnTo>
                    <a:pt x="47" y="232"/>
                  </a:lnTo>
                  <a:lnTo>
                    <a:pt x="44" y="248"/>
                  </a:lnTo>
                  <a:lnTo>
                    <a:pt x="44" y="248"/>
                  </a:lnTo>
                  <a:lnTo>
                    <a:pt x="40" y="279"/>
                  </a:lnTo>
                  <a:lnTo>
                    <a:pt x="36" y="311"/>
                  </a:lnTo>
                  <a:lnTo>
                    <a:pt x="30" y="342"/>
                  </a:lnTo>
                  <a:lnTo>
                    <a:pt x="21" y="373"/>
                  </a:lnTo>
                  <a:lnTo>
                    <a:pt x="21" y="373"/>
                  </a:lnTo>
                  <a:lnTo>
                    <a:pt x="14" y="401"/>
                  </a:lnTo>
                  <a:lnTo>
                    <a:pt x="7" y="430"/>
                  </a:lnTo>
                  <a:lnTo>
                    <a:pt x="3" y="459"/>
                  </a:lnTo>
                  <a:lnTo>
                    <a:pt x="1" y="473"/>
                  </a:lnTo>
                  <a:lnTo>
                    <a:pt x="0" y="488"/>
                  </a:lnTo>
                  <a:lnTo>
                    <a:pt x="0" y="488"/>
                  </a:lnTo>
                  <a:lnTo>
                    <a:pt x="1" y="490"/>
                  </a:lnTo>
                  <a:lnTo>
                    <a:pt x="2" y="491"/>
                  </a:lnTo>
                  <a:lnTo>
                    <a:pt x="3" y="492"/>
                  </a:lnTo>
                  <a:lnTo>
                    <a:pt x="5" y="492"/>
                  </a:lnTo>
                  <a:lnTo>
                    <a:pt x="6" y="492"/>
                  </a:lnTo>
                  <a:lnTo>
                    <a:pt x="8" y="491"/>
                  </a:lnTo>
                  <a:lnTo>
                    <a:pt x="9" y="490"/>
                  </a:lnTo>
                  <a:lnTo>
                    <a:pt x="9" y="488"/>
                  </a:lnTo>
                  <a:lnTo>
                    <a:pt x="9" y="488"/>
                  </a:lnTo>
                  <a:lnTo>
                    <a:pt x="10" y="472"/>
                  </a:lnTo>
                  <a:lnTo>
                    <a:pt x="12" y="458"/>
                  </a:lnTo>
                  <a:lnTo>
                    <a:pt x="17" y="428"/>
                  </a:lnTo>
                  <a:lnTo>
                    <a:pt x="25" y="398"/>
                  </a:lnTo>
                  <a:lnTo>
                    <a:pt x="33" y="369"/>
                  </a:lnTo>
                  <a:lnTo>
                    <a:pt x="33" y="369"/>
                  </a:lnTo>
                  <a:lnTo>
                    <a:pt x="40" y="341"/>
                  </a:lnTo>
                  <a:lnTo>
                    <a:pt x="45" y="313"/>
                  </a:lnTo>
                  <a:lnTo>
                    <a:pt x="49" y="284"/>
                  </a:lnTo>
                  <a:lnTo>
                    <a:pt x="53" y="256"/>
                  </a:lnTo>
                  <a:lnTo>
                    <a:pt x="53" y="256"/>
                  </a:lnTo>
                  <a:lnTo>
                    <a:pt x="55" y="240"/>
                  </a:lnTo>
                  <a:lnTo>
                    <a:pt x="58" y="224"/>
                  </a:lnTo>
                  <a:lnTo>
                    <a:pt x="65" y="192"/>
                  </a:lnTo>
                  <a:lnTo>
                    <a:pt x="72" y="161"/>
                  </a:lnTo>
                  <a:lnTo>
                    <a:pt x="78" y="129"/>
                  </a:lnTo>
                  <a:lnTo>
                    <a:pt x="78" y="129"/>
                  </a:lnTo>
                  <a:lnTo>
                    <a:pt x="79" y="116"/>
                  </a:lnTo>
                  <a:lnTo>
                    <a:pt x="80" y="103"/>
                  </a:lnTo>
                  <a:lnTo>
                    <a:pt x="80" y="76"/>
                  </a:lnTo>
                  <a:lnTo>
                    <a:pt x="80" y="76"/>
                  </a:lnTo>
                  <a:lnTo>
                    <a:pt x="80" y="40"/>
                  </a:lnTo>
                  <a:lnTo>
                    <a:pt x="81" y="22"/>
                  </a:lnTo>
                  <a:lnTo>
                    <a:pt x="82" y="14"/>
                  </a:lnTo>
                  <a:lnTo>
                    <a:pt x="85" y="5"/>
                  </a:lnTo>
                  <a:lnTo>
                    <a:pt x="85" y="5"/>
                  </a:lnTo>
                  <a:lnTo>
                    <a:pt x="85" y="3"/>
                  </a:lnTo>
                  <a:lnTo>
                    <a:pt x="84" y="1"/>
                  </a:lnTo>
                  <a:lnTo>
                    <a:pt x="83" y="0"/>
                  </a:lnTo>
                  <a:lnTo>
                    <a:pt x="82" y="0"/>
                  </a:lnTo>
                  <a:lnTo>
                    <a:pt x="78" y="0"/>
                  </a:lnTo>
                  <a:lnTo>
                    <a:pt x="77" y="1"/>
                  </a:lnTo>
                  <a:lnTo>
                    <a:pt x="76" y="2"/>
                  </a:lnTo>
                  <a:lnTo>
                    <a:pt x="76" y="2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6" name="chenying0907 734">
              <a:extLst>
                <a:ext uri="{FF2B5EF4-FFF2-40B4-BE49-F238E27FC236}">
                  <a16:creationId xmlns="" xmlns:a16="http://schemas.microsoft.com/office/drawing/2014/main" id="{8ECDF313-349F-472B-A292-15BABB6A9D35}"/>
                </a:ext>
              </a:extLst>
            </p:cNvPr>
            <p:cNvSpPr/>
            <p:nvPr/>
          </p:nvSpPr>
          <p:spPr bwMode="auto">
            <a:xfrm>
              <a:off x="5780088" y="4264025"/>
              <a:ext cx="34925" cy="196850"/>
            </a:xfrm>
            <a:custGeom>
              <a:avLst/>
              <a:gdLst/>
              <a:ahLst/>
              <a:cxnLst>
                <a:cxn ang="0">
                  <a:pos x="57" y="4"/>
                </a:cxn>
                <a:cxn ang="0">
                  <a:pos x="57" y="4"/>
                </a:cxn>
                <a:cxn ang="0">
                  <a:pos x="56" y="51"/>
                </a:cxn>
                <a:cxn ang="0">
                  <a:pos x="52" y="96"/>
                </a:cxn>
                <a:cxn ang="0">
                  <a:pos x="47" y="141"/>
                </a:cxn>
                <a:cxn ang="0">
                  <a:pos x="41" y="187"/>
                </a:cxn>
                <a:cxn ang="0">
                  <a:pos x="41" y="187"/>
                </a:cxn>
                <a:cxn ang="0">
                  <a:pos x="37" y="210"/>
                </a:cxn>
                <a:cxn ang="0">
                  <a:pos x="32" y="232"/>
                </a:cxn>
                <a:cxn ang="0">
                  <a:pos x="20" y="278"/>
                </a:cxn>
                <a:cxn ang="0">
                  <a:pos x="9" y="322"/>
                </a:cxn>
                <a:cxn ang="0">
                  <a:pos x="4" y="345"/>
                </a:cxn>
                <a:cxn ang="0">
                  <a:pos x="0" y="368"/>
                </a:cxn>
                <a:cxn ang="0">
                  <a:pos x="0" y="368"/>
                </a:cxn>
                <a:cxn ang="0">
                  <a:pos x="0" y="370"/>
                </a:cxn>
                <a:cxn ang="0">
                  <a:pos x="1" y="372"/>
                </a:cxn>
                <a:cxn ang="0">
                  <a:pos x="4" y="374"/>
                </a:cxn>
                <a:cxn ang="0">
                  <a:pos x="5" y="374"/>
                </a:cxn>
                <a:cxn ang="0">
                  <a:pos x="7" y="374"/>
                </a:cxn>
                <a:cxn ang="0">
                  <a:pos x="8" y="373"/>
                </a:cxn>
                <a:cxn ang="0">
                  <a:pos x="9" y="371"/>
                </a:cxn>
                <a:cxn ang="0">
                  <a:pos x="9" y="371"/>
                </a:cxn>
                <a:cxn ang="0">
                  <a:pos x="13" y="348"/>
                </a:cxn>
                <a:cxn ang="0">
                  <a:pos x="18" y="325"/>
                </a:cxn>
                <a:cxn ang="0">
                  <a:pos x="30" y="280"/>
                </a:cxn>
                <a:cxn ang="0">
                  <a:pos x="41" y="235"/>
                </a:cxn>
                <a:cxn ang="0">
                  <a:pos x="46" y="213"/>
                </a:cxn>
                <a:cxn ang="0">
                  <a:pos x="50" y="190"/>
                </a:cxn>
                <a:cxn ang="0">
                  <a:pos x="50" y="190"/>
                </a:cxn>
                <a:cxn ang="0">
                  <a:pos x="58" y="144"/>
                </a:cxn>
                <a:cxn ang="0">
                  <a:pos x="62" y="97"/>
                </a:cxn>
                <a:cxn ang="0">
                  <a:pos x="65" y="51"/>
                </a:cxn>
                <a:cxn ang="0">
                  <a:pos x="66" y="4"/>
                </a:cxn>
                <a:cxn ang="0">
                  <a:pos x="66" y="4"/>
                </a:cxn>
                <a:cxn ang="0">
                  <a:pos x="66" y="2"/>
                </a:cxn>
                <a:cxn ang="0">
                  <a:pos x="65" y="1"/>
                </a:cxn>
                <a:cxn ang="0">
                  <a:pos x="63" y="0"/>
                </a:cxn>
                <a:cxn ang="0">
                  <a:pos x="62" y="0"/>
                </a:cxn>
                <a:cxn ang="0">
                  <a:pos x="60" y="0"/>
                </a:cxn>
                <a:cxn ang="0">
                  <a:pos x="58" y="1"/>
                </a:cxn>
                <a:cxn ang="0">
                  <a:pos x="57" y="2"/>
                </a:cxn>
                <a:cxn ang="0">
                  <a:pos x="57" y="4"/>
                </a:cxn>
                <a:cxn ang="0">
                  <a:pos x="57" y="4"/>
                </a:cxn>
              </a:cxnLst>
              <a:rect l="0" t="0" r="r" b="b"/>
              <a:pathLst>
                <a:path w="66" h="374">
                  <a:moveTo>
                    <a:pt x="57" y="4"/>
                  </a:moveTo>
                  <a:lnTo>
                    <a:pt x="57" y="4"/>
                  </a:lnTo>
                  <a:lnTo>
                    <a:pt x="56" y="51"/>
                  </a:lnTo>
                  <a:lnTo>
                    <a:pt x="52" y="96"/>
                  </a:lnTo>
                  <a:lnTo>
                    <a:pt x="47" y="141"/>
                  </a:lnTo>
                  <a:lnTo>
                    <a:pt x="41" y="187"/>
                  </a:lnTo>
                  <a:lnTo>
                    <a:pt x="41" y="187"/>
                  </a:lnTo>
                  <a:lnTo>
                    <a:pt x="37" y="210"/>
                  </a:lnTo>
                  <a:lnTo>
                    <a:pt x="32" y="232"/>
                  </a:lnTo>
                  <a:lnTo>
                    <a:pt x="20" y="278"/>
                  </a:lnTo>
                  <a:lnTo>
                    <a:pt x="9" y="322"/>
                  </a:lnTo>
                  <a:lnTo>
                    <a:pt x="4" y="345"/>
                  </a:lnTo>
                  <a:lnTo>
                    <a:pt x="0" y="368"/>
                  </a:lnTo>
                  <a:lnTo>
                    <a:pt x="0" y="368"/>
                  </a:lnTo>
                  <a:lnTo>
                    <a:pt x="0" y="370"/>
                  </a:lnTo>
                  <a:lnTo>
                    <a:pt x="1" y="372"/>
                  </a:lnTo>
                  <a:lnTo>
                    <a:pt x="4" y="374"/>
                  </a:lnTo>
                  <a:lnTo>
                    <a:pt x="5" y="374"/>
                  </a:lnTo>
                  <a:lnTo>
                    <a:pt x="7" y="374"/>
                  </a:lnTo>
                  <a:lnTo>
                    <a:pt x="8" y="373"/>
                  </a:lnTo>
                  <a:lnTo>
                    <a:pt x="9" y="371"/>
                  </a:lnTo>
                  <a:lnTo>
                    <a:pt x="9" y="371"/>
                  </a:lnTo>
                  <a:lnTo>
                    <a:pt x="13" y="348"/>
                  </a:lnTo>
                  <a:lnTo>
                    <a:pt x="18" y="325"/>
                  </a:lnTo>
                  <a:lnTo>
                    <a:pt x="30" y="280"/>
                  </a:lnTo>
                  <a:lnTo>
                    <a:pt x="41" y="235"/>
                  </a:lnTo>
                  <a:lnTo>
                    <a:pt x="46" y="213"/>
                  </a:lnTo>
                  <a:lnTo>
                    <a:pt x="50" y="190"/>
                  </a:lnTo>
                  <a:lnTo>
                    <a:pt x="50" y="190"/>
                  </a:lnTo>
                  <a:lnTo>
                    <a:pt x="58" y="144"/>
                  </a:lnTo>
                  <a:lnTo>
                    <a:pt x="62" y="97"/>
                  </a:lnTo>
                  <a:lnTo>
                    <a:pt x="65" y="51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6" y="2"/>
                  </a:lnTo>
                  <a:lnTo>
                    <a:pt x="65" y="1"/>
                  </a:lnTo>
                  <a:lnTo>
                    <a:pt x="63" y="0"/>
                  </a:lnTo>
                  <a:lnTo>
                    <a:pt x="62" y="0"/>
                  </a:lnTo>
                  <a:lnTo>
                    <a:pt x="60" y="0"/>
                  </a:lnTo>
                  <a:lnTo>
                    <a:pt x="58" y="1"/>
                  </a:lnTo>
                  <a:lnTo>
                    <a:pt x="57" y="2"/>
                  </a:lnTo>
                  <a:lnTo>
                    <a:pt x="57" y="4"/>
                  </a:lnTo>
                  <a:lnTo>
                    <a:pt x="57" y="4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7" name="chenying0907 735">
              <a:extLst>
                <a:ext uri="{FF2B5EF4-FFF2-40B4-BE49-F238E27FC236}">
                  <a16:creationId xmlns="" xmlns:a16="http://schemas.microsoft.com/office/drawing/2014/main" id="{EB3D6642-9C9E-467B-B282-0CC3A13EDCF7}"/>
                </a:ext>
              </a:extLst>
            </p:cNvPr>
            <p:cNvSpPr/>
            <p:nvPr/>
          </p:nvSpPr>
          <p:spPr bwMode="auto">
            <a:xfrm>
              <a:off x="5805488" y="4286250"/>
              <a:ext cx="42863" cy="160338"/>
            </a:xfrm>
            <a:custGeom>
              <a:avLst/>
              <a:gdLst/>
              <a:ahLst/>
              <a:cxnLst>
                <a:cxn ang="0">
                  <a:pos x="72" y="4"/>
                </a:cxn>
                <a:cxn ang="0">
                  <a:pos x="72" y="4"/>
                </a:cxn>
                <a:cxn ang="0">
                  <a:pos x="70" y="24"/>
                </a:cxn>
                <a:cxn ang="0">
                  <a:pos x="68" y="44"/>
                </a:cxn>
                <a:cxn ang="0">
                  <a:pos x="65" y="63"/>
                </a:cxn>
                <a:cxn ang="0">
                  <a:pos x="61" y="82"/>
                </a:cxn>
                <a:cxn ang="0">
                  <a:pos x="54" y="120"/>
                </a:cxn>
                <a:cxn ang="0">
                  <a:pos x="47" y="158"/>
                </a:cxn>
                <a:cxn ang="0">
                  <a:pos x="47" y="158"/>
                </a:cxn>
                <a:cxn ang="0">
                  <a:pos x="43" y="177"/>
                </a:cxn>
                <a:cxn ang="0">
                  <a:pos x="36" y="195"/>
                </a:cxn>
                <a:cxn ang="0">
                  <a:pos x="24" y="230"/>
                </a:cxn>
                <a:cxn ang="0">
                  <a:pos x="24" y="230"/>
                </a:cxn>
                <a:cxn ang="0">
                  <a:pos x="20" y="246"/>
                </a:cxn>
                <a:cxn ang="0">
                  <a:pos x="16" y="264"/>
                </a:cxn>
                <a:cxn ang="0">
                  <a:pos x="14" y="272"/>
                </a:cxn>
                <a:cxn ang="0">
                  <a:pos x="11" y="280"/>
                </a:cxn>
                <a:cxn ang="0">
                  <a:pos x="6" y="289"/>
                </a:cxn>
                <a:cxn ang="0">
                  <a:pos x="1" y="296"/>
                </a:cxn>
                <a:cxn ang="0">
                  <a:pos x="1" y="296"/>
                </a:cxn>
                <a:cxn ang="0">
                  <a:pos x="0" y="298"/>
                </a:cxn>
                <a:cxn ang="0">
                  <a:pos x="0" y="299"/>
                </a:cxn>
                <a:cxn ang="0">
                  <a:pos x="2" y="302"/>
                </a:cxn>
                <a:cxn ang="0">
                  <a:pos x="3" y="303"/>
                </a:cxn>
                <a:cxn ang="0">
                  <a:pos x="4" y="304"/>
                </a:cxn>
                <a:cxn ang="0">
                  <a:pos x="6" y="303"/>
                </a:cxn>
                <a:cxn ang="0">
                  <a:pos x="9" y="302"/>
                </a:cxn>
                <a:cxn ang="0">
                  <a:pos x="9" y="302"/>
                </a:cxn>
                <a:cxn ang="0">
                  <a:pos x="13" y="297"/>
                </a:cxn>
                <a:cxn ang="0">
                  <a:pos x="16" y="291"/>
                </a:cxn>
                <a:cxn ang="0">
                  <a:pos x="21" y="279"/>
                </a:cxn>
                <a:cxn ang="0">
                  <a:pos x="24" y="267"/>
                </a:cxn>
                <a:cxn ang="0">
                  <a:pos x="27" y="253"/>
                </a:cxn>
                <a:cxn ang="0">
                  <a:pos x="27" y="253"/>
                </a:cxn>
                <a:cxn ang="0">
                  <a:pos x="32" y="232"/>
                </a:cxn>
                <a:cxn ang="0">
                  <a:pos x="39" y="211"/>
                </a:cxn>
                <a:cxn ang="0">
                  <a:pos x="48" y="190"/>
                </a:cxn>
                <a:cxn ang="0">
                  <a:pos x="54" y="170"/>
                </a:cxn>
                <a:cxn ang="0">
                  <a:pos x="54" y="170"/>
                </a:cxn>
                <a:cxn ang="0">
                  <a:pos x="63" y="129"/>
                </a:cxn>
                <a:cxn ang="0">
                  <a:pos x="72" y="88"/>
                </a:cxn>
                <a:cxn ang="0">
                  <a:pos x="76" y="67"/>
                </a:cxn>
                <a:cxn ang="0">
                  <a:pos x="78" y="47"/>
                </a:cxn>
                <a:cxn ang="0">
                  <a:pos x="80" y="25"/>
                </a:cxn>
                <a:cxn ang="0">
                  <a:pos x="81" y="4"/>
                </a:cxn>
                <a:cxn ang="0">
                  <a:pos x="81" y="4"/>
                </a:cxn>
                <a:cxn ang="0">
                  <a:pos x="80" y="3"/>
                </a:cxn>
                <a:cxn ang="0">
                  <a:pos x="79" y="1"/>
                </a:cxn>
                <a:cxn ang="0">
                  <a:pos x="78" y="0"/>
                </a:cxn>
                <a:cxn ang="0">
                  <a:pos x="76" y="0"/>
                </a:cxn>
                <a:cxn ang="0">
                  <a:pos x="75" y="0"/>
                </a:cxn>
                <a:cxn ang="0">
                  <a:pos x="73" y="1"/>
                </a:cxn>
                <a:cxn ang="0">
                  <a:pos x="72" y="3"/>
                </a:cxn>
                <a:cxn ang="0">
                  <a:pos x="72" y="4"/>
                </a:cxn>
                <a:cxn ang="0">
                  <a:pos x="72" y="4"/>
                </a:cxn>
              </a:cxnLst>
              <a:rect l="0" t="0" r="r" b="b"/>
              <a:pathLst>
                <a:path w="81" h="304">
                  <a:moveTo>
                    <a:pt x="72" y="4"/>
                  </a:moveTo>
                  <a:lnTo>
                    <a:pt x="72" y="4"/>
                  </a:lnTo>
                  <a:lnTo>
                    <a:pt x="70" y="24"/>
                  </a:lnTo>
                  <a:lnTo>
                    <a:pt x="68" y="44"/>
                  </a:lnTo>
                  <a:lnTo>
                    <a:pt x="65" y="63"/>
                  </a:lnTo>
                  <a:lnTo>
                    <a:pt x="61" y="82"/>
                  </a:lnTo>
                  <a:lnTo>
                    <a:pt x="54" y="120"/>
                  </a:lnTo>
                  <a:lnTo>
                    <a:pt x="47" y="158"/>
                  </a:lnTo>
                  <a:lnTo>
                    <a:pt x="47" y="158"/>
                  </a:lnTo>
                  <a:lnTo>
                    <a:pt x="43" y="177"/>
                  </a:lnTo>
                  <a:lnTo>
                    <a:pt x="36" y="195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20" y="246"/>
                  </a:lnTo>
                  <a:lnTo>
                    <a:pt x="16" y="264"/>
                  </a:lnTo>
                  <a:lnTo>
                    <a:pt x="14" y="272"/>
                  </a:lnTo>
                  <a:lnTo>
                    <a:pt x="11" y="280"/>
                  </a:lnTo>
                  <a:lnTo>
                    <a:pt x="6" y="289"/>
                  </a:lnTo>
                  <a:lnTo>
                    <a:pt x="1" y="296"/>
                  </a:lnTo>
                  <a:lnTo>
                    <a:pt x="1" y="296"/>
                  </a:lnTo>
                  <a:lnTo>
                    <a:pt x="0" y="298"/>
                  </a:lnTo>
                  <a:lnTo>
                    <a:pt x="0" y="299"/>
                  </a:lnTo>
                  <a:lnTo>
                    <a:pt x="2" y="302"/>
                  </a:lnTo>
                  <a:lnTo>
                    <a:pt x="3" y="303"/>
                  </a:lnTo>
                  <a:lnTo>
                    <a:pt x="4" y="304"/>
                  </a:lnTo>
                  <a:lnTo>
                    <a:pt x="6" y="303"/>
                  </a:lnTo>
                  <a:lnTo>
                    <a:pt x="9" y="302"/>
                  </a:lnTo>
                  <a:lnTo>
                    <a:pt x="9" y="302"/>
                  </a:lnTo>
                  <a:lnTo>
                    <a:pt x="13" y="297"/>
                  </a:lnTo>
                  <a:lnTo>
                    <a:pt x="16" y="291"/>
                  </a:lnTo>
                  <a:lnTo>
                    <a:pt x="21" y="279"/>
                  </a:lnTo>
                  <a:lnTo>
                    <a:pt x="24" y="267"/>
                  </a:lnTo>
                  <a:lnTo>
                    <a:pt x="27" y="253"/>
                  </a:lnTo>
                  <a:lnTo>
                    <a:pt x="27" y="253"/>
                  </a:lnTo>
                  <a:lnTo>
                    <a:pt x="32" y="232"/>
                  </a:lnTo>
                  <a:lnTo>
                    <a:pt x="39" y="211"/>
                  </a:lnTo>
                  <a:lnTo>
                    <a:pt x="48" y="190"/>
                  </a:lnTo>
                  <a:lnTo>
                    <a:pt x="54" y="170"/>
                  </a:lnTo>
                  <a:lnTo>
                    <a:pt x="54" y="170"/>
                  </a:lnTo>
                  <a:lnTo>
                    <a:pt x="63" y="129"/>
                  </a:lnTo>
                  <a:lnTo>
                    <a:pt x="72" y="88"/>
                  </a:lnTo>
                  <a:lnTo>
                    <a:pt x="76" y="67"/>
                  </a:lnTo>
                  <a:lnTo>
                    <a:pt x="78" y="47"/>
                  </a:lnTo>
                  <a:lnTo>
                    <a:pt x="80" y="25"/>
                  </a:lnTo>
                  <a:lnTo>
                    <a:pt x="81" y="4"/>
                  </a:lnTo>
                  <a:lnTo>
                    <a:pt x="81" y="4"/>
                  </a:lnTo>
                  <a:lnTo>
                    <a:pt x="80" y="3"/>
                  </a:lnTo>
                  <a:lnTo>
                    <a:pt x="79" y="1"/>
                  </a:lnTo>
                  <a:lnTo>
                    <a:pt x="78" y="0"/>
                  </a:lnTo>
                  <a:lnTo>
                    <a:pt x="76" y="0"/>
                  </a:lnTo>
                  <a:lnTo>
                    <a:pt x="75" y="0"/>
                  </a:lnTo>
                  <a:lnTo>
                    <a:pt x="73" y="1"/>
                  </a:lnTo>
                  <a:lnTo>
                    <a:pt x="72" y="3"/>
                  </a:lnTo>
                  <a:lnTo>
                    <a:pt x="72" y="4"/>
                  </a:lnTo>
                  <a:lnTo>
                    <a:pt x="72" y="4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8" name="chenying0907 736">
              <a:extLst>
                <a:ext uri="{FF2B5EF4-FFF2-40B4-BE49-F238E27FC236}">
                  <a16:creationId xmlns="" xmlns:a16="http://schemas.microsoft.com/office/drawing/2014/main" id="{FA8622EA-E588-41B1-91A6-F929DE3A248D}"/>
                </a:ext>
              </a:extLst>
            </p:cNvPr>
            <p:cNvSpPr/>
            <p:nvPr/>
          </p:nvSpPr>
          <p:spPr bwMode="auto">
            <a:xfrm>
              <a:off x="5845176" y="4311650"/>
              <a:ext cx="38100" cy="122238"/>
            </a:xfrm>
            <a:custGeom>
              <a:avLst/>
              <a:gdLst/>
              <a:ahLst/>
              <a:cxnLst>
                <a:cxn ang="0">
                  <a:pos x="62" y="4"/>
                </a:cxn>
                <a:cxn ang="0">
                  <a:pos x="62" y="4"/>
                </a:cxn>
                <a:cxn ang="0">
                  <a:pos x="59" y="36"/>
                </a:cxn>
                <a:cxn ang="0">
                  <a:pos x="55" y="69"/>
                </a:cxn>
                <a:cxn ang="0">
                  <a:pos x="53" y="86"/>
                </a:cxn>
                <a:cxn ang="0">
                  <a:pos x="50" y="101"/>
                </a:cxn>
                <a:cxn ang="0">
                  <a:pos x="47" y="117"/>
                </a:cxn>
                <a:cxn ang="0">
                  <a:pos x="42" y="132"/>
                </a:cxn>
                <a:cxn ang="0">
                  <a:pos x="42" y="132"/>
                </a:cxn>
                <a:cxn ang="0">
                  <a:pos x="36" y="145"/>
                </a:cxn>
                <a:cxn ang="0">
                  <a:pos x="30" y="159"/>
                </a:cxn>
                <a:cxn ang="0">
                  <a:pos x="17" y="185"/>
                </a:cxn>
                <a:cxn ang="0">
                  <a:pos x="17" y="185"/>
                </a:cxn>
                <a:cxn ang="0">
                  <a:pos x="16" y="189"/>
                </a:cxn>
                <a:cxn ang="0">
                  <a:pos x="15" y="194"/>
                </a:cxn>
                <a:cxn ang="0">
                  <a:pos x="13" y="206"/>
                </a:cxn>
                <a:cxn ang="0">
                  <a:pos x="12" y="212"/>
                </a:cxn>
                <a:cxn ang="0">
                  <a:pos x="10" y="217"/>
                </a:cxn>
                <a:cxn ang="0">
                  <a:pos x="7" y="221"/>
                </a:cxn>
                <a:cxn ang="0">
                  <a:pos x="4" y="223"/>
                </a:cxn>
                <a:cxn ang="0">
                  <a:pos x="4" y="223"/>
                </a:cxn>
                <a:cxn ang="0">
                  <a:pos x="2" y="224"/>
                </a:cxn>
                <a:cxn ang="0">
                  <a:pos x="1" y="225"/>
                </a:cxn>
                <a:cxn ang="0">
                  <a:pos x="0" y="227"/>
                </a:cxn>
                <a:cxn ang="0">
                  <a:pos x="1" y="228"/>
                </a:cxn>
                <a:cxn ang="0">
                  <a:pos x="1" y="230"/>
                </a:cxn>
                <a:cxn ang="0">
                  <a:pos x="2" y="231"/>
                </a:cxn>
                <a:cxn ang="0">
                  <a:pos x="4" y="232"/>
                </a:cxn>
                <a:cxn ang="0">
                  <a:pos x="6" y="232"/>
                </a:cxn>
                <a:cxn ang="0">
                  <a:pos x="6" y="232"/>
                </a:cxn>
                <a:cxn ang="0">
                  <a:pos x="9" y="230"/>
                </a:cxn>
                <a:cxn ang="0">
                  <a:pos x="12" y="229"/>
                </a:cxn>
                <a:cxn ang="0">
                  <a:pos x="15" y="225"/>
                </a:cxn>
                <a:cxn ang="0">
                  <a:pos x="18" y="219"/>
                </a:cxn>
                <a:cxn ang="0">
                  <a:pos x="20" y="213"/>
                </a:cxn>
                <a:cxn ang="0">
                  <a:pos x="20" y="213"/>
                </a:cxn>
                <a:cxn ang="0">
                  <a:pos x="22" y="205"/>
                </a:cxn>
                <a:cxn ang="0">
                  <a:pos x="24" y="198"/>
                </a:cxn>
                <a:cxn ang="0">
                  <a:pos x="25" y="191"/>
                </a:cxn>
                <a:cxn ang="0">
                  <a:pos x="29" y="184"/>
                </a:cxn>
                <a:cxn ang="0">
                  <a:pos x="29" y="184"/>
                </a:cxn>
                <a:cxn ang="0">
                  <a:pos x="44" y="150"/>
                </a:cxn>
                <a:cxn ang="0">
                  <a:pos x="44" y="150"/>
                </a:cxn>
                <a:cxn ang="0">
                  <a:pos x="51" y="133"/>
                </a:cxn>
                <a:cxn ang="0">
                  <a:pos x="56" y="116"/>
                </a:cxn>
                <a:cxn ang="0">
                  <a:pos x="61" y="97"/>
                </a:cxn>
                <a:cxn ang="0">
                  <a:pos x="63" y="78"/>
                </a:cxn>
                <a:cxn ang="0">
                  <a:pos x="67" y="41"/>
                </a:cxn>
                <a:cxn ang="0">
                  <a:pos x="71" y="4"/>
                </a:cxn>
                <a:cxn ang="0">
                  <a:pos x="71" y="4"/>
                </a:cxn>
                <a:cxn ang="0">
                  <a:pos x="71" y="2"/>
                </a:cxn>
                <a:cxn ang="0">
                  <a:pos x="70" y="1"/>
                </a:cxn>
                <a:cxn ang="0">
                  <a:pos x="69" y="0"/>
                </a:cxn>
                <a:cxn ang="0">
                  <a:pos x="67" y="0"/>
                </a:cxn>
                <a:cxn ang="0">
                  <a:pos x="64" y="1"/>
                </a:cxn>
                <a:cxn ang="0">
                  <a:pos x="63" y="2"/>
                </a:cxn>
                <a:cxn ang="0">
                  <a:pos x="62" y="4"/>
                </a:cxn>
                <a:cxn ang="0">
                  <a:pos x="62" y="4"/>
                </a:cxn>
              </a:cxnLst>
              <a:rect l="0" t="0" r="r" b="b"/>
              <a:pathLst>
                <a:path w="71" h="232">
                  <a:moveTo>
                    <a:pt x="62" y="4"/>
                  </a:moveTo>
                  <a:lnTo>
                    <a:pt x="62" y="4"/>
                  </a:lnTo>
                  <a:lnTo>
                    <a:pt x="59" y="36"/>
                  </a:lnTo>
                  <a:lnTo>
                    <a:pt x="55" y="69"/>
                  </a:lnTo>
                  <a:lnTo>
                    <a:pt x="53" y="86"/>
                  </a:lnTo>
                  <a:lnTo>
                    <a:pt x="50" y="101"/>
                  </a:lnTo>
                  <a:lnTo>
                    <a:pt x="47" y="117"/>
                  </a:lnTo>
                  <a:lnTo>
                    <a:pt x="42" y="132"/>
                  </a:lnTo>
                  <a:lnTo>
                    <a:pt x="42" y="132"/>
                  </a:lnTo>
                  <a:lnTo>
                    <a:pt x="36" y="145"/>
                  </a:lnTo>
                  <a:lnTo>
                    <a:pt x="30" y="159"/>
                  </a:lnTo>
                  <a:lnTo>
                    <a:pt x="17" y="185"/>
                  </a:lnTo>
                  <a:lnTo>
                    <a:pt x="17" y="185"/>
                  </a:lnTo>
                  <a:lnTo>
                    <a:pt x="16" y="189"/>
                  </a:lnTo>
                  <a:lnTo>
                    <a:pt x="15" y="194"/>
                  </a:lnTo>
                  <a:lnTo>
                    <a:pt x="13" y="206"/>
                  </a:lnTo>
                  <a:lnTo>
                    <a:pt x="12" y="212"/>
                  </a:lnTo>
                  <a:lnTo>
                    <a:pt x="10" y="217"/>
                  </a:lnTo>
                  <a:lnTo>
                    <a:pt x="7" y="221"/>
                  </a:lnTo>
                  <a:lnTo>
                    <a:pt x="4" y="223"/>
                  </a:lnTo>
                  <a:lnTo>
                    <a:pt x="4" y="223"/>
                  </a:lnTo>
                  <a:lnTo>
                    <a:pt x="2" y="224"/>
                  </a:lnTo>
                  <a:lnTo>
                    <a:pt x="1" y="225"/>
                  </a:lnTo>
                  <a:lnTo>
                    <a:pt x="0" y="227"/>
                  </a:lnTo>
                  <a:lnTo>
                    <a:pt x="1" y="228"/>
                  </a:lnTo>
                  <a:lnTo>
                    <a:pt x="1" y="230"/>
                  </a:lnTo>
                  <a:lnTo>
                    <a:pt x="2" y="231"/>
                  </a:lnTo>
                  <a:lnTo>
                    <a:pt x="4" y="232"/>
                  </a:lnTo>
                  <a:lnTo>
                    <a:pt x="6" y="232"/>
                  </a:lnTo>
                  <a:lnTo>
                    <a:pt x="6" y="232"/>
                  </a:lnTo>
                  <a:lnTo>
                    <a:pt x="9" y="230"/>
                  </a:lnTo>
                  <a:lnTo>
                    <a:pt x="12" y="229"/>
                  </a:lnTo>
                  <a:lnTo>
                    <a:pt x="15" y="225"/>
                  </a:lnTo>
                  <a:lnTo>
                    <a:pt x="18" y="219"/>
                  </a:lnTo>
                  <a:lnTo>
                    <a:pt x="20" y="213"/>
                  </a:lnTo>
                  <a:lnTo>
                    <a:pt x="20" y="213"/>
                  </a:lnTo>
                  <a:lnTo>
                    <a:pt x="22" y="205"/>
                  </a:lnTo>
                  <a:lnTo>
                    <a:pt x="24" y="198"/>
                  </a:lnTo>
                  <a:lnTo>
                    <a:pt x="25" y="191"/>
                  </a:lnTo>
                  <a:lnTo>
                    <a:pt x="29" y="184"/>
                  </a:lnTo>
                  <a:lnTo>
                    <a:pt x="29" y="184"/>
                  </a:lnTo>
                  <a:lnTo>
                    <a:pt x="44" y="150"/>
                  </a:lnTo>
                  <a:lnTo>
                    <a:pt x="44" y="150"/>
                  </a:lnTo>
                  <a:lnTo>
                    <a:pt x="51" y="133"/>
                  </a:lnTo>
                  <a:lnTo>
                    <a:pt x="56" y="116"/>
                  </a:lnTo>
                  <a:lnTo>
                    <a:pt x="61" y="97"/>
                  </a:lnTo>
                  <a:lnTo>
                    <a:pt x="63" y="78"/>
                  </a:lnTo>
                  <a:lnTo>
                    <a:pt x="67" y="41"/>
                  </a:lnTo>
                  <a:lnTo>
                    <a:pt x="71" y="4"/>
                  </a:lnTo>
                  <a:lnTo>
                    <a:pt x="71" y="4"/>
                  </a:lnTo>
                  <a:lnTo>
                    <a:pt x="71" y="2"/>
                  </a:lnTo>
                  <a:lnTo>
                    <a:pt x="70" y="1"/>
                  </a:lnTo>
                  <a:lnTo>
                    <a:pt x="69" y="0"/>
                  </a:lnTo>
                  <a:lnTo>
                    <a:pt x="67" y="0"/>
                  </a:lnTo>
                  <a:lnTo>
                    <a:pt x="64" y="1"/>
                  </a:lnTo>
                  <a:lnTo>
                    <a:pt x="63" y="2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9" name="chenying0907 737">
              <a:extLst>
                <a:ext uri="{FF2B5EF4-FFF2-40B4-BE49-F238E27FC236}">
                  <a16:creationId xmlns="" xmlns:a16="http://schemas.microsoft.com/office/drawing/2014/main" id="{5CD3766B-721B-404F-9C55-F7C82BBA235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84788" y="4124325"/>
              <a:ext cx="636588" cy="654050"/>
            </a:xfrm>
            <a:custGeom>
              <a:avLst/>
              <a:gdLst/>
              <a:ahLst/>
              <a:cxnLst>
                <a:cxn ang="0">
                  <a:pos x="758" y="1226"/>
                </a:cxn>
                <a:cxn ang="0">
                  <a:pos x="680" y="1170"/>
                </a:cxn>
                <a:cxn ang="0">
                  <a:pos x="470" y="963"/>
                </a:cxn>
                <a:cxn ang="0">
                  <a:pos x="211" y="691"/>
                </a:cxn>
                <a:cxn ang="0">
                  <a:pos x="48" y="528"/>
                </a:cxn>
                <a:cxn ang="0">
                  <a:pos x="0" y="453"/>
                </a:cxn>
                <a:cxn ang="0">
                  <a:pos x="29" y="394"/>
                </a:cxn>
                <a:cxn ang="0">
                  <a:pos x="72" y="374"/>
                </a:cxn>
                <a:cxn ang="0">
                  <a:pos x="164" y="413"/>
                </a:cxn>
                <a:cxn ang="0">
                  <a:pos x="255" y="461"/>
                </a:cxn>
                <a:cxn ang="0">
                  <a:pos x="308" y="497"/>
                </a:cxn>
                <a:cxn ang="0">
                  <a:pos x="631" y="168"/>
                </a:cxn>
                <a:cxn ang="0">
                  <a:pos x="619" y="78"/>
                </a:cxn>
                <a:cxn ang="0">
                  <a:pos x="679" y="7"/>
                </a:cxn>
                <a:cxn ang="0">
                  <a:pos x="745" y="4"/>
                </a:cxn>
                <a:cxn ang="0">
                  <a:pos x="863" y="85"/>
                </a:cxn>
                <a:cxn ang="0">
                  <a:pos x="1020" y="246"/>
                </a:cxn>
                <a:cxn ang="0">
                  <a:pos x="1174" y="417"/>
                </a:cxn>
                <a:cxn ang="0">
                  <a:pos x="1203" y="504"/>
                </a:cxn>
                <a:cxn ang="0">
                  <a:pos x="1174" y="569"/>
                </a:cxn>
                <a:cxn ang="0">
                  <a:pos x="1108" y="602"/>
                </a:cxn>
                <a:cxn ang="0">
                  <a:pos x="1042" y="592"/>
                </a:cxn>
                <a:cxn ang="0">
                  <a:pos x="836" y="812"/>
                </a:cxn>
                <a:cxn ang="0">
                  <a:pos x="742" y="946"/>
                </a:cxn>
                <a:cxn ang="0">
                  <a:pos x="805" y="1026"/>
                </a:cxn>
                <a:cxn ang="0">
                  <a:pos x="848" y="1140"/>
                </a:cxn>
                <a:cxn ang="0">
                  <a:pos x="846" y="1212"/>
                </a:cxn>
                <a:cxn ang="0">
                  <a:pos x="807" y="1236"/>
                </a:cxn>
                <a:cxn ang="0">
                  <a:pos x="55" y="431"/>
                </a:cxn>
                <a:cxn ang="0">
                  <a:pos x="48" y="453"/>
                </a:cxn>
                <a:cxn ang="0">
                  <a:pos x="200" y="613"/>
                </a:cxn>
                <a:cxn ang="0">
                  <a:pos x="478" y="907"/>
                </a:cxn>
                <a:cxn ang="0">
                  <a:pos x="666" y="1093"/>
                </a:cxn>
                <a:cxn ang="0">
                  <a:pos x="780" y="1186"/>
                </a:cxn>
                <a:cxn ang="0">
                  <a:pos x="805" y="1181"/>
                </a:cxn>
                <a:cxn ang="0">
                  <a:pos x="795" y="1129"/>
                </a:cxn>
                <a:cxn ang="0">
                  <a:pos x="725" y="996"/>
                </a:cxn>
                <a:cxn ang="0">
                  <a:pos x="690" y="931"/>
                </a:cxn>
                <a:cxn ang="0">
                  <a:pos x="687" y="904"/>
                </a:cxn>
                <a:cxn ang="0">
                  <a:pos x="816" y="768"/>
                </a:cxn>
                <a:cxn ang="0">
                  <a:pos x="1010" y="557"/>
                </a:cxn>
                <a:cxn ang="0">
                  <a:pos x="1025" y="536"/>
                </a:cxn>
                <a:cxn ang="0">
                  <a:pos x="1050" y="540"/>
                </a:cxn>
                <a:cxn ang="0">
                  <a:pos x="1110" y="559"/>
                </a:cxn>
                <a:cxn ang="0">
                  <a:pos x="1143" y="535"/>
                </a:cxn>
                <a:cxn ang="0">
                  <a:pos x="1158" y="486"/>
                </a:cxn>
                <a:cxn ang="0">
                  <a:pos x="1111" y="411"/>
                </a:cxn>
                <a:cxn ang="0">
                  <a:pos x="996" y="286"/>
                </a:cxn>
                <a:cxn ang="0">
                  <a:pos x="822" y="108"/>
                </a:cxn>
                <a:cxn ang="0">
                  <a:pos x="747" y="50"/>
                </a:cxn>
                <a:cxn ang="0">
                  <a:pos x="688" y="57"/>
                </a:cxn>
                <a:cxn ang="0">
                  <a:pos x="658" y="111"/>
                </a:cxn>
                <a:cxn ang="0">
                  <a:pos x="679" y="159"/>
                </a:cxn>
                <a:cxn ang="0">
                  <a:pos x="674" y="184"/>
                </a:cxn>
                <a:cxn ang="0">
                  <a:pos x="425" y="444"/>
                </a:cxn>
                <a:cxn ang="0">
                  <a:pos x="324" y="533"/>
                </a:cxn>
                <a:cxn ang="0">
                  <a:pos x="301" y="542"/>
                </a:cxn>
                <a:cxn ang="0">
                  <a:pos x="235" y="502"/>
                </a:cxn>
                <a:cxn ang="0">
                  <a:pos x="170" y="470"/>
                </a:cxn>
                <a:cxn ang="0">
                  <a:pos x="116" y="434"/>
                </a:cxn>
              </a:cxnLst>
              <a:rect l="0" t="0" r="r" b="b"/>
              <a:pathLst>
                <a:path w="1204" h="1236">
                  <a:moveTo>
                    <a:pt x="799" y="1236"/>
                  </a:moveTo>
                  <a:lnTo>
                    <a:pt x="799" y="1236"/>
                  </a:lnTo>
                  <a:lnTo>
                    <a:pt x="792" y="1236"/>
                  </a:lnTo>
                  <a:lnTo>
                    <a:pt x="784" y="1235"/>
                  </a:lnTo>
                  <a:lnTo>
                    <a:pt x="777" y="1233"/>
                  </a:lnTo>
                  <a:lnTo>
                    <a:pt x="769" y="1231"/>
                  </a:lnTo>
                  <a:lnTo>
                    <a:pt x="769" y="1231"/>
                  </a:lnTo>
                  <a:lnTo>
                    <a:pt x="758" y="1226"/>
                  </a:lnTo>
                  <a:lnTo>
                    <a:pt x="747" y="1220"/>
                  </a:lnTo>
                  <a:lnTo>
                    <a:pt x="735" y="1214"/>
                  </a:lnTo>
                  <a:lnTo>
                    <a:pt x="724" y="1207"/>
                  </a:lnTo>
                  <a:lnTo>
                    <a:pt x="713" y="1199"/>
                  </a:lnTo>
                  <a:lnTo>
                    <a:pt x="701" y="1191"/>
                  </a:lnTo>
                  <a:lnTo>
                    <a:pt x="691" y="1180"/>
                  </a:lnTo>
                  <a:lnTo>
                    <a:pt x="680" y="1170"/>
                  </a:lnTo>
                  <a:lnTo>
                    <a:pt x="680" y="1170"/>
                  </a:lnTo>
                  <a:lnTo>
                    <a:pt x="656" y="1147"/>
                  </a:lnTo>
                  <a:lnTo>
                    <a:pt x="631" y="1124"/>
                  </a:lnTo>
                  <a:lnTo>
                    <a:pt x="631" y="1124"/>
                  </a:lnTo>
                  <a:lnTo>
                    <a:pt x="606" y="1103"/>
                  </a:lnTo>
                  <a:lnTo>
                    <a:pt x="582" y="1080"/>
                  </a:lnTo>
                  <a:lnTo>
                    <a:pt x="582" y="1080"/>
                  </a:lnTo>
                  <a:lnTo>
                    <a:pt x="526" y="1022"/>
                  </a:lnTo>
                  <a:lnTo>
                    <a:pt x="470" y="963"/>
                  </a:lnTo>
                  <a:lnTo>
                    <a:pt x="470" y="963"/>
                  </a:lnTo>
                  <a:lnTo>
                    <a:pt x="422" y="915"/>
                  </a:lnTo>
                  <a:lnTo>
                    <a:pt x="375" y="865"/>
                  </a:lnTo>
                  <a:lnTo>
                    <a:pt x="375" y="865"/>
                  </a:lnTo>
                  <a:lnTo>
                    <a:pt x="321" y="809"/>
                  </a:lnTo>
                  <a:lnTo>
                    <a:pt x="268" y="752"/>
                  </a:lnTo>
                  <a:lnTo>
                    <a:pt x="268" y="752"/>
                  </a:lnTo>
                  <a:lnTo>
                    <a:pt x="211" y="691"/>
                  </a:lnTo>
                  <a:lnTo>
                    <a:pt x="182" y="660"/>
                  </a:lnTo>
                  <a:lnTo>
                    <a:pt x="152" y="629"/>
                  </a:lnTo>
                  <a:lnTo>
                    <a:pt x="152" y="629"/>
                  </a:lnTo>
                  <a:lnTo>
                    <a:pt x="108" y="587"/>
                  </a:lnTo>
                  <a:lnTo>
                    <a:pt x="108" y="587"/>
                  </a:lnTo>
                  <a:lnTo>
                    <a:pt x="77" y="558"/>
                  </a:lnTo>
                  <a:lnTo>
                    <a:pt x="48" y="528"/>
                  </a:lnTo>
                  <a:lnTo>
                    <a:pt x="48" y="528"/>
                  </a:lnTo>
                  <a:lnTo>
                    <a:pt x="33" y="511"/>
                  </a:lnTo>
                  <a:lnTo>
                    <a:pt x="26" y="503"/>
                  </a:lnTo>
                  <a:lnTo>
                    <a:pt x="18" y="493"/>
                  </a:lnTo>
                  <a:lnTo>
                    <a:pt x="12" y="483"/>
                  </a:lnTo>
                  <a:lnTo>
                    <a:pt x="7" y="474"/>
                  </a:lnTo>
                  <a:lnTo>
                    <a:pt x="3" y="463"/>
                  </a:lnTo>
                  <a:lnTo>
                    <a:pt x="0" y="453"/>
                  </a:lnTo>
                  <a:lnTo>
                    <a:pt x="0" y="453"/>
                  </a:lnTo>
                  <a:lnTo>
                    <a:pt x="0" y="448"/>
                  </a:lnTo>
                  <a:lnTo>
                    <a:pt x="0" y="443"/>
                  </a:lnTo>
                  <a:lnTo>
                    <a:pt x="1" y="437"/>
                  </a:lnTo>
                  <a:lnTo>
                    <a:pt x="2" y="432"/>
                  </a:lnTo>
                  <a:lnTo>
                    <a:pt x="6" y="422"/>
                  </a:lnTo>
                  <a:lnTo>
                    <a:pt x="13" y="412"/>
                  </a:lnTo>
                  <a:lnTo>
                    <a:pt x="21" y="402"/>
                  </a:lnTo>
                  <a:lnTo>
                    <a:pt x="29" y="394"/>
                  </a:lnTo>
                  <a:lnTo>
                    <a:pt x="38" y="387"/>
                  </a:lnTo>
                  <a:lnTo>
                    <a:pt x="47" y="382"/>
                  </a:lnTo>
                  <a:lnTo>
                    <a:pt x="47" y="382"/>
                  </a:lnTo>
                  <a:lnTo>
                    <a:pt x="53" y="379"/>
                  </a:lnTo>
                  <a:lnTo>
                    <a:pt x="59" y="377"/>
                  </a:lnTo>
                  <a:lnTo>
                    <a:pt x="65" y="376"/>
                  </a:lnTo>
                  <a:lnTo>
                    <a:pt x="72" y="374"/>
                  </a:lnTo>
                  <a:lnTo>
                    <a:pt x="72" y="374"/>
                  </a:lnTo>
                  <a:lnTo>
                    <a:pt x="83" y="376"/>
                  </a:lnTo>
                  <a:lnTo>
                    <a:pt x="95" y="378"/>
                  </a:lnTo>
                  <a:lnTo>
                    <a:pt x="106" y="382"/>
                  </a:lnTo>
                  <a:lnTo>
                    <a:pt x="120" y="387"/>
                  </a:lnTo>
                  <a:lnTo>
                    <a:pt x="120" y="387"/>
                  </a:lnTo>
                  <a:lnTo>
                    <a:pt x="131" y="392"/>
                  </a:lnTo>
                  <a:lnTo>
                    <a:pt x="142" y="399"/>
                  </a:lnTo>
                  <a:lnTo>
                    <a:pt x="164" y="413"/>
                  </a:lnTo>
                  <a:lnTo>
                    <a:pt x="164" y="413"/>
                  </a:lnTo>
                  <a:lnTo>
                    <a:pt x="191" y="429"/>
                  </a:lnTo>
                  <a:lnTo>
                    <a:pt x="205" y="436"/>
                  </a:lnTo>
                  <a:lnTo>
                    <a:pt x="219" y="443"/>
                  </a:lnTo>
                  <a:lnTo>
                    <a:pt x="219" y="443"/>
                  </a:lnTo>
                  <a:lnTo>
                    <a:pt x="228" y="447"/>
                  </a:lnTo>
                  <a:lnTo>
                    <a:pt x="237" y="451"/>
                  </a:lnTo>
                  <a:lnTo>
                    <a:pt x="255" y="461"/>
                  </a:lnTo>
                  <a:lnTo>
                    <a:pt x="255" y="461"/>
                  </a:lnTo>
                  <a:lnTo>
                    <a:pt x="275" y="472"/>
                  </a:lnTo>
                  <a:lnTo>
                    <a:pt x="275" y="472"/>
                  </a:lnTo>
                  <a:lnTo>
                    <a:pt x="283" y="478"/>
                  </a:lnTo>
                  <a:lnTo>
                    <a:pt x="292" y="485"/>
                  </a:lnTo>
                  <a:lnTo>
                    <a:pt x="292" y="485"/>
                  </a:lnTo>
                  <a:lnTo>
                    <a:pt x="305" y="494"/>
                  </a:lnTo>
                  <a:lnTo>
                    <a:pt x="308" y="497"/>
                  </a:lnTo>
                  <a:lnTo>
                    <a:pt x="312" y="494"/>
                  </a:lnTo>
                  <a:lnTo>
                    <a:pt x="312" y="494"/>
                  </a:lnTo>
                  <a:lnTo>
                    <a:pt x="393" y="412"/>
                  </a:lnTo>
                  <a:lnTo>
                    <a:pt x="474" y="328"/>
                  </a:lnTo>
                  <a:lnTo>
                    <a:pt x="474" y="328"/>
                  </a:lnTo>
                  <a:lnTo>
                    <a:pt x="550" y="249"/>
                  </a:lnTo>
                  <a:lnTo>
                    <a:pt x="628" y="171"/>
                  </a:lnTo>
                  <a:lnTo>
                    <a:pt x="631" y="168"/>
                  </a:lnTo>
                  <a:lnTo>
                    <a:pt x="629" y="164"/>
                  </a:lnTo>
                  <a:lnTo>
                    <a:pt x="629" y="164"/>
                  </a:lnTo>
                  <a:lnTo>
                    <a:pt x="623" y="151"/>
                  </a:lnTo>
                  <a:lnTo>
                    <a:pt x="618" y="137"/>
                  </a:lnTo>
                  <a:lnTo>
                    <a:pt x="615" y="122"/>
                  </a:lnTo>
                  <a:lnTo>
                    <a:pt x="614" y="108"/>
                  </a:lnTo>
                  <a:lnTo>
                    <a:pt x="615" y="92"/>
                  </a:lnTo>
                  <a:lnTo>
                    <a:pt x="619" y="78"/>
                  </a:lnTo>
                  <a:lnTo>
                    <a:pt x="624" y="64"/>
                  </a:lnTo>
                  <a:lnTo>
                    <a:pt x="630" y="50"/>
                  </a:lnTo>
                  <a:lnTo>
                    <a:pt x="630" y="50"/>
                  </a:lnTo>
                  <a:lnTo>
                    <a:pt x="638" y="39"/>
                  </a:lnTo>
                  <a:lnTo>
                    <a:pt x="646" y="28"/>
                  </a:lnTo>
                  <a:lnTo>
                    <a:pt x="656" y="20"/>
                  </a:lnTo>
                  <a:lnTo>
                    <a:pt x="667" y="13"/>
                  </a:lnTo>
                  <a:lnTo>
                    <a:pt x="679" y="7"/>
                  </a:lnTo>
                  <a:lnTo>
                    <a:pt x="690" y="3"/>
                  </a:lnTo>
                  <a:lnTo>
                    <a:pt x="703" y="1"/>
                  </a:lnTo>
                  <a:lnTo>
                    <a:pt x="716" y="0"/>
                  </a:lnTo>
                  <a:lnTo>
                    <a:pt x="716" y="0"/>
                  </a:lnTo>
                  <a:lnTo>
                    <a:pt x="725" y="1"/>
                  </a:lnTo>
                  <a:lnTo>
                    <a:pt x="734" y="2"/>
                  </a:lnTo>
                  <a:lnTo>
                    <a:pt x="734" y="2"/>
                  </a:lnTo>
                  <a:lnTo>
                    <a:pt x="745" y="4"/>
                  </a:lnTo>
                  <a:lnTo>
                    <a:pt x="754" y="6"/>
                  </a:lnTo>
                  <a:lnTo>
                    <a:pt x="763" y="9"/>
                  </a:lnTo>
                  <a:lnTo>
                    <a:pt x="773" y="13"/>
                  </a:lnTo>
                  <a:lnTo>
                    <a:pt x="789" y="21"/>
                  </a:lnTo>
                  <a:lnTo>
                    <a:pt x="806" y="33"/>
                  </a:lnTo>
                  <a:lnTo>
                    <a:pt x="820" y="44"/>
                  </a:lnTo>
                  <a:lnTo>
                    <a:pt x="834" y="57"/>
                  </a:lnTo>
                  <a:lnTo>
                    <a:pt x="863" y="85"/>
                  </a:lnTo>
                  <a:lnTo>
                    <a:pt x="865" y="87"/>
                  </a:lnTo>
                  <a:lnTo>
                    <a:pt x="865" y="87"/>
                  </a:lnTo>
                  <a:lnTo>
                    <a:pt x="903" y="125"/>
                  </a:lnTo>
                  <a:lnTo>
                    <a:pt x="939" y="163"/>
                  </a:lnTo>
                  <a:lnTo>
                    <a:pt x="939" y="163"/>
                  </a:lnTo>
                  <a:lnTo>
                    <a:pt x="976" y="201"/>
                  </a:lnTo>
                  <a:lnTo>
                    <a:pt x="1013" y="239"/>
                  </a:lnTo>
                  <a:lnTo>
                    <a:pt x="1020" y="246"/>
                  </a:lnTo>
                  <a:lnTo>
                    <a:pt x="1020" y="246"/>
                  </a:lnTo>
                  <a:lnTo>
                    <a:pt x="1053" y="279"/>
                  </a:lnTo>
                  <a:lnTo>
                    <a:pt x="1085" y="313"/>
                  </a:lnTo>
                  <a:lnTo>
                    <a:pt x="1117" y="348"/>
                  </a:lnTo>
                  <a:lnTo>
                    <a:pt x="1147" y="383"/>
                  </a:lnTo>
                  <a:lnTo>
                    <a:pt x="1155" y="391"/>
                  </a:lnTo>
                  <a:lnTo>
                    <a:pt x="1155" y="391"/>
                  </a:lnTo>
                  <a:lnTo>
                    <a:pt x="1174" y="417"/>
                  </a:lnTo>
                  <a:lnTo>
                    <a:pt x="1184" y="429"/>
                  </a:lnTo>
                  <a:lnTo>
                    <a:pt x="1192" y="443"/>
                  </a:lnTo>
                  <a:lnTo>
                    <a:pt x="1198" y="457"/>
                  </a:lnTo>
                  <a:lnTo>
                    <a:pt x="1202" y="472"/>
                  </a:lnTo>
                  <a:lnTo>
                    <a:pt x="1203" y="479"/>
                  </a:lnTo>
                  <a:lnTo>
                    <a:pt x="1204" y="487"/>
                  </a:lnTo>
                  <a:lnTo>
                    <a:pt x="1203" y="495"/>
                  </a:lnTo>
                  <a:lnTo>
                    <a:pt x="1203" y="504"/>
                  </a:lnTo>
                  <a:lnTo>
                    <a:pt x="1203" y="504"/>
                  </a:lnTo>
                  <a:lnTo>
                    <a:pt x="1201" y="514"/>
                  </a:lnTo>
                  <a:lnTo>
                    <a:pt x="1198" y="524"/>
                  </a:lnTo>
                  <a:lnTo>
                    <a:pt x="1195" y="535"/>
                  </a:lnTo>
                  <a:lnTo>
                    <a:pt x="1191" y="544"/>
                  </a:lnTo>
                  <a:lnTo>
                    <a:pt x="1186" y="552"/>
                  </a:lnTo>
                  <a:lnTo>
                    <a:pt x="1181" y="560"/>
                  </a:lnTo>
                  <a:lnTo>
                    <a:pt x="1174" y="569"/>
                  </a:lnTo>
                  <a:lnTo>
                    <a:pt x="1167" y="575"/>
                  </a:lnTo>
                  <a:lnTo>
                    <a:pt x="1160" y="581"/>
                  </a:lnTo>
                  <a:lnTo>
                    <a:pt x="1153" y="586"/>
                  </a:lnTo>
                  <a:lnTo>
                    <a:pt x="1144" y="591"/>
                  </a:lnTo>
                  <a:lnTo>
                    <a:pt x="1136" y="596"/>
                  </a:lnTo>
                  <a:lnTo>
                    <a:pt x="1127" y="599"/>
                  </a:lnTo>
                  <a:lnTo>
                    <a:pt x="1117" y="601"/>
                  </a:lnTo>
                  <a:lnTo>
                    <a:pt x="1108" y="602"/>
                  </a:lnTo>
                  <a:lnTo>
                    <a:pt x="1098" y="603"/>
                  </a:lnTo>
                  <a:lnTo>
                    <a:pt x="1098" y="603"/>
                  </a:lnTo>
                  <a:lnTo>
                    <a:pt x="1085" y="602"/>
                  </a:lnTo>
                  <a:lnTo>
                    <a:pt x="1073" y="600"/>
                  </a:lnTo>
                  <a:lnTo>
                    <a:pt x="1061" y="596"/>
                  </a:lnTo>
                  <a:lnTo>
                    <a:pt x="1048" y="591"/>
                  </a:lnTo>
                  <a:lnTo>
                    <a:pt x="1045" y="589"/>
                  </a:lnTo>
                  <a:lnTo>
                    <a:pt x="1042" y="592"/>
                  </a:lnTo>
                  <a:lnTo>
                    <a:pt x="1042" y="592"/>
                  </a:lnTo>
                  <a:lnTo>
                    <a:pt x="993" y="644"/>
                  </a:lnTo>
                  <a:lnTo>
                    <a:pt x="944" y="697"/>
                  </a:lnTo>
                  <a:lnTo>
                    <a:pt x="944" y="697"/>
                  </a:lnTo>
                  <a:lnTo>
                    <a:pt x="890" y="755"/>
                  </a:lnTo>
                  <a:lnTo>
                    <a:pt x="863" y="784"/>
                  </a:lnTo>
                  <a:lnTo>
                    <a:pt x="836" y="812"/>
                  </a:lnTo>
                  <a:lnTo>
                    <a:pt x="836" y="812"/>
                  </a:lnTo>
                  <a:lnTo>
                    <a:pt x="806" y="842"/>
                  </a:lnTo>
                  <a:lnTo>
                    <a:pt x="778" y="873"/>
                  </a:lnTo>
                  <a:lnTo>
                    <a:pt x="778" y="873"/>
                  </a:lnTo>
                  <a:lnTo>
                    <a:pt x="731" y="923"/>
                  </a:lnTo>
                  <a:lnTo>
                    <a:pt x="728" y="926"/>
                  </a:lnTo>
                  <a:lnTo>
                    <a:pt x="730" y="930"/>
                  </a:lnTo>
                  <a:lnTo>
                    <a:pt x="730" y="930"/>
                  </a:lnTo>
                  <a:lnTo>
                    <a:pt x="742" y="946"/>
                  </a:lnTo>
                  <a:lnTo>
                    <a:pt x="742" y="946"/>
                  </a:lnTo>
                  <a:lnTo>
                    <a:pt x="754" y="962"/>
                  </a:lnTo>
                  <a:lnTo>
                    <a:pt x="767" y="979"/>
                  </a:lnTo>
                  <a:lnTo>
                    <a:pt x="771" y="983"/>
                  </a:lnTo>
                  <a:lnTo>
                    <a:pt x="771" y="983"/>
                  </a:lnTo>
                  <a:lnTo>
                    <a:pt x="790" y="1004"/>
                  </a:lnTo>
                  <a:lnTo>
                    <a:pt x="798" y="1015"/>
                  </a:lnTo>
                  <a:lnTo>
                    <a:pt x="805" y="1026"/>
                  </a:lnTo>
                  <a:lnTo>
                    <a:pt x="805" y="1026"/>
                  </a:lnTo>
                  <a:lnTo>
                    <a:pt x="811" y="1041"/>
                  </a:lnTo>
                  <a:lnTo>
                    <a:pt x="817" y="1056"/>
                  </a:lnTo>
                  <a:lnTo>
                    <a:pt x="828" y="1087"/>
                  </a:lnTo>
                  <a:lnTo>
                    <a:pt x="828" y="1087"/>
                  </a:lnTo>
                  <a:lnTo>
                    <a:pt x="838" y="1114"/>
                  </a:lnTo>
                  <a:lnTo>
                    <a:pt x="848" y="1140"/>
                  </a:lnTo>
                  <a:lnTo>
                    <a:pt x="848" y="1140"/>
                  </a:lnTo>
                  <a:lnTo>
                    <a:pt x="851" y="1150"/>
                  </a:lnTo>
                  <a:lnTo>
                    <a:pt x="854" y="1160"/>
                  </a:lnTo>
                  <a:lnTo>
                    <a:pt x="855" y="1169"/>
                  </a:lnTo>
                  <a:lnTo>
                    <a:pt x="856" y="1178"/>
                  </a:lnTo>
                  <a:lnTo>
                    <a:pt x="855" y="1187"/>
                  </a:lnTo>
                  <a:lnTo>
                    <a:pt x="853" y="1197"/>
                  </a:lnTo>
                  <a:lnTo>
                    <a:pt x="850" y="1204"/>
                  </a:lnTo>
                  <a:lnTo>
                    <a:pt x="846" y="1212"/>
                  </a:lnTo>
                  <a:lnTo>
                    <a:pt x="846" y="1212"/>
                  </a:lnTo>
                  <a:lnTo>
                    <a:pt x="842" y="1217"/>
                  </a:lnTo>
                  <a:lnTo>
                    <a:pt x="837" y="1223"/>
                  </a:lnTo>
                  <a:lnTo>
                    <a:pt x="831" y="1227"/>
                  </a:lnTo>
                  <a:lnTo>
                    <a:pt x="826" y="1230"/>
                  </a:lnTo>
                  <a:lnTo>
                    <a:pt x="820" y="1233"/>
                  </a:lnTo>
                  <a:lnTo>
                    <a:pt x="813" y="1235"/>
                  </a:lnTo>
                  <a:lnTo>
                    <a:pt x="807" y="1236"/>
                  </a:lnTo>
                  <a:lnTo>
                    <a:pt x="799" y="1236"/>
                  </a:lnTo>
                  <a:lnTo>
                    <a:pt x="799" y="1236"/>
                  </a:lnTo>
                  <a:close/>
                  <a:moveTo>
                    <a:pt x="86" y="424"/>
                  </a:moveTo>
                  <a:lnTo>
                    <a:pt x="86" y="424"/>
                  </a:lnTo>
                  <a:lnTo>
                    <a:pt x="76" y="424"/>
                  </a:lnTo>
                  <a:lnTo>
                    <a:pt x="65" y="427"/>
                  </a:lnTo>
                  <a:lnTo>
                    <a:pt x="60" y="429"/>
                  </a:lnTo>
                  <a:lnTo>
                    <a:pt x="55" y="431"/>
                  </a:lnTo>
                  <a:lnTo>
                    <a:pt x="50" y="434"/>
                  </a:lnTo>
                  <a:lnTo>
                    <a:pt x="47" y="439"/>
                  </a:lnTo>
                  <a:lnTo>
                    <a:pt x="47" y="439"/>
                  </a:lnTo>
                  <a:lnTo>
                    <a:pt x="46" y="442"/>
                  </a:lnTo>
                  <a:lnTo>
                    <a:pt x="45" y="446"/>
                  </a:lnTo>
                  <a:lnTo>
                    <a:pt x="46" y="449"/>
                  </a:lnTo>
                  <a:lnTo>
                    <a:pt x="48" y="453"/>
                  </a:lnTo>
                  <a:lnTo>
                    <a:pt x="48" y="453"/>
                  </a:lnTo>
                  <a:lnTo>
                    <a:pt x="60" y="471"/>
                  </a:lnTo>
                  <a:lnTo>
                    <a:pt x="73" y="487"/>
                  </a:lnTo>
                  <a:lnTo>
                    <a:pt x="88" y="503"/>
                  </a:lnTo>
                  <a:lnTo>
                    <a:pt x="104" y="519"/>
                  </a:lnTo>
                  <a:lnTo>
                    <a:pt x="104" y="519"/>
                  </a:lnTo>
                  <a:lnTo>
                    <a:pt x="129" y="542"/>
                  </a:lnTo>
                  <a:lnTo>
                    <a:pt x="153" y="566"/>
                  </a:lnTo>
                  <a:lnTo>
                    <a:pt x="200" y="613"/>
                  </a:lnTo>
                  <a:lnTo>
                    <a:pt x="247" y="662"/>
                  </a:lnTo>
                  <a:lnTo>
                    <a:pt x="291" y="710"/>
                  </a:lnTo>
                  <a:lnTo>
                    <a:pt x="291" y="710"/>
                  </a:lnTo>
                  <a:lnTo>
                    <a:pt x="349" y="772"/>
                  </a:lnTo>
                  <a:lnTo>
                    <a:pt x="407" y="833"/>
                  </a:lnTo>
                  <a:lnTo>
                    <a:pt x="407" y="833"/>
                  </a:lnTo>
                  <a:lnTo>
                    <a:pt x="443" y="870"/>
                  </a:lnTo>
                  <a:lnTo>
                    <a:pt x="478" y="907"/>
                  </a:lnTo>
                  <a:lnTo>
                    <a:pt x="478" y="907"/>
                  </a:lnTo>
                  <a:lnTo>
                    <a:pt x="518" y="950"/>
                  </a:lnTo>
                  <a:lnTo>
                    <a:pt x="560" y="992"/>
                  </a:lnTo>
                  <a:lnTo>
                    <a:pt x="560" y="992"/>
                  </a:lnTo>
                  <a:lnTo>
                    <a:pt x="595" y="1027"/>
                  </a:lnTo>
                  <a:lnTo>
                    <a:pt x="631" y="1060"/>
                  </a:lnTo>
                  <a:lnTo>
                    <a:pt x="631" y="1060"/>
                  </a:lnTo>
                  <a:lnTo>
                    <a:pt x="666" y="1093"/>
                  </a:lnTo>
                  <a:lnTo>
                    <a:pt x="701" y="1128"/>
                  </a:lnTo>
                  <a:lnTo>
                    <a:pt x="701" y="1128"/>
                  </a:lnTo>
                  <a:lnTo>
                    <a:pt x="717" y="1143"/>
                  </a:lnTo>
                  <a:lnTo>
                    <a:pt x="736" y="1161"/>
                  </a:lnTo>
                  <a:lnTo>
                    <a:pt x="748" y="1169"/>
                  </a:lnTo>
                  <a:lnTo>
                    <a:pt x="758" y="1176"/>
                  </a:lnTo>
                  <a:lnTo>
                    <a:pt x="769" y="1182"/>
                  </a:lnTo>
                  <a:lnTo>
                    <a:pt x="780" y="1186"/>
                  </a:lnTo>
                  <a:lnTo>
                    <a:pt x="780" y="1186"/>
                  </a:lnTo>
                  <a:lnTo>
                    <a:pt x="786" y="1187"/>
                  </a:lnTo>
                  <a:lnTo>
                    <a:pt x="791" y="1188"/>
                  </a:lnTo>
                  <a:lnTo>
                    <a:pt x="791" y="1188"/>
                  </a:lnTo>
                  <a:lnTo>
                    <a:pt x="796" y="1187"/>
                  </a:lnTo>
                  <a:lnTo>
                    <a:pt x="800" y="1186"/>
                  </a:lnTo>
                  <a:lnTo>
                    <a:pt x="802" y="1183"/>
                  </a:lnTo>
                  <a:lnTo>
                    <a:pt x="805" y="1181"/>
                  </a:lnTo>
                  <a:lnTo>
                    <a:pt x="805" y="1181"/>
                  </a:lnTo>
                  <a:lnTo>
                    <a:pt x="807" y="1177"/>
                  </a:lnTo>
                  <a:lnTo>
                    <a:pt x="808" y="1172"/>
                  </a:lnTo>
                  <a:lnTo>
                    <a:pt x="808" y="1166"/>
                  </a:lnTo>
                  <a:lnTo>
                    <a:pt x="807" y="1160"/>
                  </a:lnTo>
                  <a:lnTo>
                    <a:pt x="801" y="1145"/>
                  </a:lnTo>
                  <a:lnTo>
                    <a:pt x="795" y="1129"/>
                  </a:lnTo>
                  <a:lnTo>
                    <a:pt x="795" y="1129"/>
                  </a:lnTo>
                  <a:lnTo>
                    <a:pt x="791" y="1118"/>
                  </a:lnTo>
                  <a:lnTo>
                    <a:pt x="791" y="1118"/>
                  </a:lnTo>
                  <a:lnTo>
                    <a:pt x="783" y="1097"/>
                  </a:lnTo>
                  <a:lnTo>
                    <a:pt x="774" y="1076"/>
                  </a:lnTo>
                  <a:lnTo>
                    <a:pt x="763" y="1055"/>
                  </a:lnTo>
                  <a:lnTo>
                    <a:pt x="752" y="1036"/>
                  </a:lnTo>
                  <a:lnTo>
                    <a:pt x="738" y="1016"/>
                  </a:lnTo>
                  <a:lnTo>
                    <a:pt x="725" y="996"/>
                  </a:lnTo>
                  <a:lnTo>
                    <a:pt x="709" y="977"/>
                  </a:lnTo>
                  <a:lnTo>
                    <a:pt x="694" y="956"/>
                  </a:lnTo>
                  <a:lnTo>
                    <a:pt x="694" y="956"/>
                  </a:lnTo>
                  <a:lnTo>
                    <a:pt x="691" y="951"/>
                  </a:lnTo>
                  <a:lnTo>
                    <a:pt x="689" y="946"/>
                  </a:lnTo>
                  <a:lnTo>
                    <a:pt x="688" y="940"/>
                  </a:lnTo>
                  <a:lnTo>
                    <a:pt x="689" y="934"/>
                  </a:lnTo>
                  <a:lnTo>
                    <a:pt x="690" y="931"/>
                  </a:lnTo>
                  <a:lnTo>
                    <a:pt x="688" y="929"/>
                  </a:lnTo>
                  <a:lnTo>
                    <a:pt x="688" y="929"/>
                  </a:lnTo>
                  <a:lnTo>
                    <a:pt x="685" y="923"/>
                  </a:lnTo>
                  <a:lnTo>
                    <a:pt x="684" y="919"/>
                  </a:lnTo>
                  <a:lnTo>
                    <a:pt x="684" y="916"/>
                  </a:lnTo>
                  <a:lnTo>
                    <a:pt x="684" y="912"/>
                  </a:lnTo>
                  <a:lnTo>
                    <a:pt x="685" y="907"/>
                  </a:lnTo>
                  <a:lnTo>
                    <a:pt x="687" y="904"/>
                  </a:lnTo>
                  <a:lnTo>
                    <a:pt x="690" y="900"/>
                  </a:lnTo>
                  <a:lnTo>
                    <a:pt x="690" y="900"/>
                  </a:lnTo>
                  <a:lnTo>
                    <a:pt x="721" y="867"/>
                  </a:lnTo>
                  <a:lnTo>
                    <a:pt x="752" y="835"/>
                  </a:lnTo>
                  <a:lnTo>
                    <a:pt x="752" y="835"/>
                  </a:lnTo>
                  <a:lnTo>
                    <a:pt x="783" y="801"/>
                  </a:lnTo>
                  <a:lnTo>
                    <a:pt x="816" y="768"/>
                  </a:lnTo>
                  <a:lnTo>
                    <a:pt x="816" y="768"/>
                  </a:lnTo>
                  <a:lnTo>
                    <a:pt x="842" y="741"/>
                  </a:lnTo>
                  <a:lnTo>
                    <a:pt x="868" y="713"/>
                  </a:lnTo>
                  <a:lnTo>
                    <a:pt x="918" y="659"/>
                  </a:lnTo>
                  <a:lnTo>
                    <a:pt x="918" y="659"/>
                  </a:lnTo>
                  <a:lnTo>
                    <a:pt x="963" y="610"/>
                  </a:lnTo>
                  <a:lnTo>
                    <a:pt x="1008" y="562"/>
                  </a:lnTo>
                  <a:lnTo>
                    <a:pt x="1010" y="560"/>
                  </a:lnTo>
                  <a:lnTo>
                    <a:pt x="1010" y="557"/>
                  </a:lnTo>
                  <a:lnTo>
                    <a:pt x="1010" y="557"/>
                  </a:lnTo>
                  <a:lnTo>
                    <a:pt x="1010" y="554"/>
                  </a:lnTo>
                  <a:lnTo>
                    <a:pt x="1011" y="550"/>
                  </a:lnTo>
                  <a:lnTo>
                    <a:pt x="1013" y="546"/>
                  </a:lnTo>
                  <a:lnTo>
                    <a:pt x="1016" y="543"/>
                  </a:lnTo>
                  <a:lnTo>
                    <a:pt x="1016" y="543"/>
                  </a:lnTo>
                  <a:lnTo>
                    <a:pt x="1020" y="539"/>
                  </a:lnTo>
                  <a:lnTo>
                    <a:pt x="1025" y="536"/>
                  </a:lnTo>
                  <a:lnTo>
                    <a:pt x="1030" y="535"/>
                  </a:lnTo>
                  <a:lnTo>
                    <a:pt x="1035" y="534"/>
                  </a:lnTo>
                  <a:lnTo>
                    <a:pt x="1035" y="534"/>
                  </a:lnTo>
                  <a:lnTo>
                    <a:pt x="1039" y="535"/>
                  </a:lnTo>
                  <a:lnTo>
                    <a:pt x="1043" y="536"/>
                  </a:lnTo>
                  <a:lnTo>
                    <a:pt x="1046" y="537"/>
                  </a:lnTo>
                  <a:lnTo>
                    <a:pt x="1050" y="540"/>
                  </a:lnTo>
                  <a:lnTo>
                    <a:pt x="1050" y="540"/>
                  </a:lnTo>
                  <a:lnTo>
                    <a:pt x="1061" y="547"/>
                  </a:lnTo>
                  <a:lnTo>
                    <a:pt x="1074" y="554"/>
                  </a:lnTo>
                  <a:lnTo>
                    <a:pt x="1081" y="556"/>
                  </a:lnTo>
                  <a:lnTo>
                    <a:pt x="1089" y="558"/>
                  </a:lnTo>
                  <a:lnTo>
                    <a:pt x="1096" y="559"/>
                  </a:lnTo>
                  <a:lnTo>
                    <a:pt x="1103" y="560"/>
                  </a:lnTo>
                  <a:lnTo>
                    <a:pt x="1103" y="560"/>
                  </a:lnTo>
                  <a:lnTo>
                    <a:pt x="1110" y="559"/>
                  </a:lnTo>
                  <a:lnTo>
                    <a:pt x="1117" y="558"/>
                  </a:lnTo>
                  <a:lnTo>
                    <a:pt x="1117" y="558"/>
                  </a:lnTo>
                  <a:lnTo>
                    <a:pt x="1123" y="555"/>
                  </a:lnTo>
                  <a:lnTo>
                    <a:pt x="1128" y="551"/>
                  </a:lnTo>
                  <a:lnTo>
                    <a:pt x="1136" y="542"/>
                  </a:lnTo>
                  <a:lnTo>
                    <a:pt x="1136" y="542"/>
                  </a:lnTo>
                  <a:lnTo>
                    <a:pt x="1143" y="535"/>
                  </a:lnTo>
                  <a:lnTo>
                    <a:pt x="1143" y="535"/>
                  </a:lnTo>
                  <a:lnTo>
                    <a:pt x="1150" y="529"/>
                  </a:lnTo>
                  <a:lnTo>
                    <a:pt x="1154" y="523"/>
                  </a:lnTo>
                  <a:lnTo>
                    <a:pt x="1157" y="517"/>
                  </a:lnTo>
                  <a:lnTo>
                    <a:pt x="1159" y="511"/>
                  </a:lnTo>
                  <a:lnTo>
                    <a:pt x="1160" y="505"/>
                  </a:lnTo>
                  <a:lnTo>
                    <a:pt x="1160" y="498"/>
                  </a:lnTo>
                  <a:lnTo>
                    <a:pt x="1160" y="492"/>
                  </a:lnTo>
                  <a:lnTo>
                    <a:pt x="1158" y="486"/>
                  </a:lnTo>
                  <a:lnTo>
                    <a:pt x="1154" y="474"/>
                  </a:lnTo>
                  <a:lnTo>
                    <a:pt x="1147" y="462"/>
                  </a:lnTo>
                  <a:lnTo>
                    <a:pt x="1141" y="451"/>
                  </a:lnTo>
                  <a:lnTo>
                    <a:pt x="1134" y="441"/>
                  </a:lnTo>
                  <a:lnTo>
                    <a:pt x="1130" y="434"/>
                  </a:lnTo>
                  <a:lnTo>
                    <a:pt x="1130" y="434"/>
                  </a:lnTo>
                  <a:lnTo>
                    <a:pt x="1122" y="422"/>
                  </a:lnTo>
                  <a:lnTo>
                    <a:pt x="1111" y="411"/>
                  </a:lnTo>
                  <a:lnTo>
                    <a:pt x="1091" y="389"/>
                  </a:lnTo>
                  <a:lnTo>
                    <a:pt x="1091" y="389"/>
                  </a:lnTo>
                  <a:lnTo>
                    <a:pt x="1076" y="373"/>
                  </a:lnTo>
                  <a:lnTo>
                    <a:pt x="1063" y="357"/>
                  </a:lnTo>
                  <a:lnTo>
                    <a:pt x="1063" y="357"/>
                  </a:lnTo>
                  <a:lnTo>
                    <a:pt x="1046" y="338"/>
                  </a:lnTo>
                  <a:lnTo>
                    <a:pt x="1030" y="321"/>
                  </a:lnTo>
                  <a:lnTo>
                    <a:pt x="996" y="286"/>
                  </a:lnTo>
                  <a:lnTo>
                    <a:pt x="996" y="286"/>
                  </a:lnTo>
                  <a:lnTo>
                    <a:pt x="981" y="271"/>
                  </a:lnTo>
                  <a:lnTo>
                    <a:pt x="981" y="271"/>
                  </a:lnTo>
                  <a:lnTo>
                    <a:pt x="941" y="230"/>
                  </a:lnTo>
                  <a:lnTo>
                    <a:pt x="902" y="190"/>
                  </a:lnTo>
                  <a:lnTo>
                    <a:pt x="902" y="190"/>
                  </a:lnTo>
                  <a:lnTo>
                    <a:pt x="862" y="148"/>
                  </a:lnTo>
                  <a:lnTo>
                    <a:pt x="822" y="108"/>
                  </a:lnTo>
                  <a:lnTo>
                    <a:pt x="816" y="102"/>
                  </a:lnTo>
                  <a:lnTo>
                    <a:pt x="816" y="102"/>
                  </a:lnTo>
                  <a:lnTo>
                    <a:pt x="799" y="85"/>
                  </a:lnTo>
                  <a:lnTo>
                    <a:pt x="789" y="76"/>
                  </a:lnTo>
                  <a:lnTo>
                    <a:pt x="780" y="69"/>
                  </a:lnTo>
                  <a:lnTo>
                    <a:pt x="769" y="62"/>
                  </a:lnTo>
                  <a:lnTo>
                    <a:pt x="758" y="55"/>
                  </a:lnTo>
                  <a:lnTo>
                    <a:pt x="747" y="50"/>
                  </a:lnTo>
                  <a:lnTo>
                    <a:pt x="734" y="47"/>
                  </a:lnTo>
                  <a:lnTo>
                    <a:pt x="734" y="47"/>
                  </a:lnTo>
                  <a:lnTo>
                    <a:pt x="724" y="46"/>
                  </a:lnTo>
                  <a:lnTo>
                    <a:pt x="724" y="46"/>
                  </a:lnTo>
                  <a:lnTo>
                    <a:pt x="714" y="47"/>
                  </a:lnTo>
                  <a:lnTo>
                    <a:pt x="704" y="49"/>
                  </a:lnTo>
                  <a:lnTo>
                    <a:pt x="696" y="52"/>
                  </a:lnTo>
                  <a:lnTo>
                    <a:pt x="688" y="57"/>
                  </a:lnTo>
                  <a:lnTo>
                    <a:pt x="680" y="63"/>
                  </a:lnTo>
                  <a:lnTo>
                    <a:pt x="673" y="70"/>
                  </a:lnTo>
                  <a:lnTo>
                    <a:pt x="667" y="77"/>
                  </a:lnTo>
                  <a:lnTo>
                    <a:pt x="663" y="85"/>
                  </a:lnTo>
                  <a:lnTo>
                    <a:pt x="663" y="85"/>
                  </a:lnTo>
                  <a:lnTo>
                    <a:pt x="660" y="94"/>
                  </a:lnTo>
                  <a:lnTo>
                    <a:pt x="658" y="102"/>
                  </a:lnTo>
                  <a:lnTo>
                    <a:pt x="658" y="111"/>
                  </a:lnTo>
                  <a:lnTo>
                    <a:pt x="659" y="119"/>
                  </a:lnTo>
                  <a:lnTo>
                    <a:pt x="661" y="128"/>
                  </a:lnTo>
                  <a:lnTo>
                    <a:pt x="664" y="135"/>
                  </a:lnTo>
                  <a:lnTo>
                    <a:pt x="668" y="143"/>
                  </a:lnTo>
                  <a:lnTo>
                    <a:pt x="673" y="150"/>
                  </a:lnTo>
                  <a:lnTo>
                    <a:pt x="673" y="150"/>
                  </a:lnTo>
                  <a:lnTo>
                    <a:pt x="677" y="154"/>
                  </a:lnTo>
                  <a:lnTo>
                    <a:pt x="679" y="159"/>
                  </a:lnTo>
                  <a:lnTo>
                    <a:pt x="680" y="164"/>
                  </a:lnTo>
                  <a:lnTo>
                    <a:pt x="680" y="167"/>
                  </a:lnTo>
                  <a:lnTo>
                    <a:pt x="679" y="174"/>
                  </a:lnTo>
                  <a:lnTo>
                    <a:pt x="675" y="178"/>
                  </a:lnTo>
                  <a:lnTo>
                    <a:pt x="675" y="179"/>
                  </a:lnTo>
                  <a:lnTo>
                    <a:pt x="675" y="181"/>
                  </a:lnTo>
                  <a:lnTo>
                    <a:pt x="675" y="181"/>
                  </a:lnTo>
                  <a:lnTo>
                    <a:pt x="674" y="184"/>
                  </a:lnTo>
                  <a:lnTo>
                    <a:pt x="673" y="189"/>
                  </a:lnTo>
                  <a:lnTo>
                    <a:pt x="671" y="192"/>
                  </a:lnTo>
                  <a:lnTo>
                    <a:pt x="668" y="195"/>
                  </a:lnTo>
                  <a:lnTo>
                    <a:pt x="668" y="195"/>
                  </a:lnTo>
                  <a:lnTo>
                    <a:pt x="587" y="277"/>
                  </a:lnTo>
                  <a:lnTo>
                    <a:pt x="506" y="361"/>
                  </a:lnTo>
                  <a:lnTo>
                    <a:pt x="506" y="361"/>
                  </a:lnTo>
                  <a:lnTo>
                    <a:pt x="425" y="444"/>
                  </a:lnTo>
                  <a:lnTo>
                    <a:pt x="343" y="526"/>
                  </a:lnTo>
                  <a:lnTo>
                    <a:pt x="343" y="526"/>
                  </a:lnTo>
                  <a:lnTo>
                    <a:pt x="340" y="529"/>
                  </a:lnTo>
                  <a:lnTo>
                    <a:pt x="337" y="531"/>
                  </a:lnTo>
                  <a:lnTo>
                    <a:pt x="332" y="533"/>
                  </a:lnTo>
                  <a:lnTo>
                    <a:pt x="328" y="534"/>
                  </a:lnTo>
                  <a:lnTo>
                    <a:pt x="328" y="534"/>
                  </a:lnTo>
                  <a:lnTo>
                    <a:pt x="324" y="533"/>
                  </a:lnTo>
                  <a:lnTo>
                    <a:pt x="321" y="533"/>
                  </a:lnTo>
                  <a:lnTo>
                    <a:pt x="319" y="535"/>
                  </a:lnTo>
                  <a:lnTo>
                    <a:pt x="319" y="535"/>
                  </a:lnTo>
                  <a:lnTo>
                    <a:pt x="315" y="538"/>
                  </a:lnTo>
                  <a:lnTo>
                    <a:pt x="311" y="540"/>
                  </a:lnTo>
                  <a:lnTo>
                    <a:pt x="306" y="542"/>
                  </a:lnTo>
                  <a:lnTo>
                    <a:pt x="301" y="542"/>
                  </a:lnTo>
                  <a:lnTo>
                    <a:pt x="301" y="542"/>
                  </a:lnTo>
                  <a:lnTo>
                    <a:pt x="296" y="542"/>
                  </a:lnTo>
                  <a:lnTo>
                    <a:pt x="292" y="540"/>
                  </a:lnTo>
                  <a:lnTo>
                    <a:pt x="292" y="540"/>
                  </a:lnTo>
                  <a:lnTo>
                    <a:pt x="282" y="536"/>
                  </a:lnTo>
                  <a:lnTo>
                    <a:pt x="273" y="529"/>
                  </a:lnTo>
                  <a:lnTo>
                    <a:pt x="253" y="515"/>
                  </a:lnTo>
                  <a:lnTo>
                    <a:pt x="253" y="515"/>
                  </a:lnTo>
                  <a:lnTo>
                    <a:pt x="235" y="502"/>
                  </a:lnTo>
                  <a:lnTo>
                    <a:pt x="225" y="495"/>
                  </a:lnTo>
                  <a:lnTo>
                    <a:pt x="215" y="490"/>
                  </a:lnTo>
                  <a:lnTo>
                    <a:pt x="215" y="490"/>
                  </a:lnTo>
                  <a:lnTo>
                    <a:pt x="199" y="484"/>
                  </a:lnTo>
                  <a:lnTo>
                    <a:pt x="199" y="484"/>
                  </a:lnTo>
                  <a:lnTo>
                    <a:pt x="185" y="478"/>
                  </a:lnTo>
                  <a:lnTo>
                    <a:pt x="178" y="474"/>
                  </a:lnTo>
                  <a:lnTo>
                    <a:pt x="170" y="470"/>
                  </a:lnTo>
                  <a:lnTo>
                    <a:pt x="170" y="470"/>
                  </a:lnTo>
                  <a:lnTo>
                    <a:pt x="161" y="462"/>
                  </a:lnTo>
                  <a:lnTo>
                    <a:pt x="161" y="462"/>
                  </a:lnTo>
                  <a:lnTo>
                    <a:pt x="148" y="451"/>
                  </a:lnTo>
                  <a:lnTo>
                    <a:pt x="139" y="446"/>
                  </a:lnTo>
                  <a:lnTo>
                    <a:pt x="132" y="442"/>
                  </a:lnTo>
                  <a:lnTo>
                    <a:pt x="132" y="442"/>
                  </a:lnTo>
                  <a:lnTo>
                    <a:pt x="116" y="434"/>
                  </a:lnTo>
                  <a:lnTo>
                    <a:pt x="116" y="434"/>
                  </a:lnTo>
                  <a:lnTo>
                    <a:pt x="104" y="429"/>
                  </a:lnTo>
                  <a:lnTo>
                    <a:pt x="92" y="424"/>
                  </a:lnTo>
                  <a:lnTo>
                    <a:pt x="92" y="424"/>
                  </a:lnTo>
                  <a:lnTo>
                    <a:pt x="86" y="424"/>
                  </a:lnTo>
                  <a:lnTo>
                    <a:pt x="86" y="424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0" name="chenying0907 738">
              <a:extLst>
                <a:ext uri="{FF2B5EF4-FFF2-40B4-BE49-F238E27FC236}">
                  <a16:creationId xmlns="" xmlns:a16="http://schemas.microsoft.com/office/drawing/2014/main" id="{A54EDF1F-CD3D-4916-BD4E-299F6F394BE0}"/>
                </a:ext>
              </a:extLst>
            </p:cNvPr>
            <p:cNvSpPr/>
            <p:nvPr/>
          </p:nvSpPr>
          <p:spPr bwMode="auto">
            <a:xfrm>
              <a:off x="5268913" y="4529138"/>
              <a:ext cx="252413" cy="261938"/>
            </a:xfrm>
            <a:custGeom>
              <a:avLst/>
              <a:gdLst/>
              <a:ahLst/>
              <a:cxnLst>
                <a:cxn ang="0">
                  <a:pos x="74" y="493"/>
                </a:cxn>
                <a:cxn ang="0">
                  <a:pos x="47" y="485"/>
                </a:cxn>
                <a:cxn ang="0">
                  <a:pos x="23" y="469"/>
                </a:cxn>
                <a:cxn ang="0">
                  <a:pos x="11" y="456"/>
                </a:cxn>
                <a:cxn ang="0">
                  <a:pos x="8" y="448"/>
                </a:cxn>
                <a:cxn ang="0">
                  <a:pos x="2" y="430"/>
                </a:cxn>
                <a:cxn ang="0">
                  <a:pos x="0" y="399"/>
                </a:cxn>
                <a:cxn ang="0">
                  <a:pos x="9" y="366"/>
                </a:cxn>
                <a:cxn ang="0">
                  <a:pos x="27" y="331"/>
                </a:cxn>
                <a:cxn ang="0">
                  <a:pos x="56" y="292"/>
                </a:cxn>
                <a:cxn ang="0">
                  <a:pos x="79" y="267"/>
                </a:cxn>
                <a:cxn ang="0">
                  <a:pos x="105" y="233"/>
                </a:cxn>
                <a:cxn ang="0">
                  <a:pos x="125" y="208"/>
                </a:cxn>
                <a:cxn ang="0">
                  <a:pos x="164" y="167"/>
                </a:cxn>
                <a:cxn ang="0">
                  <a:pos x="325" y="7"/>
                </a:cxn>
                <a:cxn ang="0">
                  <a:pos x="333" y="2"/>
                </a:cxn>
                <a:cxn ang="0">
                  <a:pos x="341" y="0"/>
                </a:cxn>
                <a:cxn ang="0">
                  <a:pos x="358" y="9"/>
                </a:cxn>
                <a:cxn ang="0">
                  <a:pos x="364" y="21"/>
                </a:cxn>
                <a:cxn ang="0">
                  <a:pos x="362" y="32"/>
                </a:cxn>
                <a:cxn ang="0">
                  <a:pos x="357" y="39"/>
                </a:cxn>
                <a:cxn ang="0">
                  <a:pos x="293" y="101"/>
                </a:cxn>
                <a:cxn ang="0">
                  <a:pos x="193" y="199"/>
                </a:cxn>
                <a:cxn ang="0">
                  <a:pos x="140" y="263"/>
                </a:cxn>
                <a:cxn ang="0">
                  <a:pos x="113" y="300"/>
                </a:cxn>
                <a:cxn ang="0">
                  <a:pos x="76" y="339"/>
                </a:cxn>
                <a:cxn ang="0">
                  <a:pos x="57" y="367"/>
                </a:cxn>
                <a:cxn ang="0">
                  <a:pos x="45" y="405"/>
                </a:cxn>
                <a:cxn ang="0">
                  <a:pos x="47" y="426"/>
                </a:cxn>
                <a:cxn ang="0">
                  <a:pos x="50" y="429"/>
                </a:cxn>
                <a:cxn ang="0">
                  <a:pos x="55" y="436"/>
                </a:cxn>
                <a:cxn ang="0">
                  <a:pos x="71" y="445"/>
                </a:cxn>
                <a:cxn ang="0">
                  <a:pos x="89" y="448"/>
                </a:cxn>
                <a:cxn ang="0">
                  <a:pos x="116" y="442"/>
                </a:cxn>
                <a:cxn ang="0">
                  <a:pos x="144" y="426"/>
                </a:cxn>
                <a:cxn ang="0">
                  <a:pos x="196" y="377"/>
                </a:cxn>
                <a:cxn ang="0">
                  <a:pos x="242" y="324"/>
                </a:cxn>
                <a:cxn ang="0">
                  <a:pos x="294" y="271"/>
                </a:cxn>
                <a:cxn ang="0">
                  <a:pos x="371" y="194"/>
                </a:cxn>
                <a:cxn ang="0">
                  <a:pos x="442" y="114"/>
                </a:cxn>
                <a:cxn ang="0">
                  <a:pos x="448" y="107"/>
                </a:cxn>
                <a:cxn ang="0">
                  <a:pos x="456" y="106"/>
                </a:cxn>
                <a:cxn ang="0">
                  <a:pos x="472" y="115"/>
                </a:cxn>
                <a:cxn ang="0">
                  <a:pos x="478" y="125"/>
                </a:cxn>
                <a:cxn ang="0">
                  <a:pos x="478" y="138"/>
                </a:cxn>
                <a:cxn ang="0">
                  <a:pos x="473" y="147"/>
                </a:cxn>
                <a:cxn ang="0">
                  <a:pos x="408" y="220"/>
                </a:cxn>
                <a:cxn ang="0">
                  <a:pos x="340" y="289"/>
                </a:cxn>
                <a:cxn ang="0">
                  <a:pos x="223" y="410"/>
                </a:cxn>
                <a:cxn ang="0">
                  <a:pos x="189" y="445"/>
                </a:cxn>
                <a:cxn ang="0">
                  <a:pos x="135" y="480"/>
                </a:cxn>
                <a:cxn ang="0">
                  <a:pos x="100" y="492"/>
                </a:cxn>
                <a:cxn ang="0">
                  <a:pos x="84" y="493"/>
                </a:cxn>
              </a:cxnLst>
              <a:rect l="0" t="0" r="r" b="b"/>
              <a:pathLst>
                <a:path w="479" h="493">
                  <a:moveTo>
                    <a:pt x="84" y="493"/>
                  </a:moveTo>
                  <a:lnTo>
                    <a:pt x="84" y="493"/>
                  </a:lnTo>
                  <a:lnTo>
                    <a:pt x="74" y="493"/>
                  </a:lnTo>
                  <a:lnTo>
                    <a:pt x="65" y="491"/>
                  </a:lnTo>
                  <a:lnTo>
                    <a:pt x="56" y="489"/>
                  </a:lnTo>
                  <a:lnTo>
                    <a:pt x="47" y="485"/>
                  </a:lnTo>
                  <a:lnTo>
                    <a:pt x="39" y="480"/>
                  </a:lnTo>
                  <a:lnTo>
                    <a:pt x="31" y="475"/>
                  </a:lnTo>
                  <a:lnTo>
                    <a:pt x="23" y="469"/>
                  </a:lnTo>
                  <a:lnTo>
                    <a:pt x="14" y="462"/>
                  </a:lnTo>
                  <a:lnTo>
                    <a:pt x="14" y="462"/>
                  </a:lnTo>
                  <a:lnTo>
                    <a:pt x="11" y="456"/>
                  </a:lnTo>
                  <a:lnTo>
                    <a:pt x="8" y="449"/>
                  </a:lnTo>
                  <a:lnTo>
                    <a:pt x="8" y="449"/>
                  </a:lnTo>
                  <a:lnTo>
                    <a:pt x="8" y="448"/>
                  </a:lnTo>
                  <a:lnTo>
                    <a:pt x="8" y="448"/>
                  </a:lnTo>
                  <a:lnTo>
                    <a:pt x="4" y="439"/>
                  </a:lnTo>
                  <a:lnTo>
                    <a:pt x="2" y="430"/>
                  </a:lnTo>
                  <a:lnTo>
                    <a:pt x="0" y="419"/>
                  </a:lnTo>
                  <a:lnTo>
                    <a:pt x="0" y="409"/>
                  </a:lnTo>
                  <a:lnTo>
                    <a:pt x="0" y="399"/>
                  </a:lnTo>
                  <a:lnTo>
                    <a:pt x="2" y="388"/>
                  </a:lnTo>
                  <a:lnTo>
                    <a:pt x="5" y="377"/>
                  </a:lnTo>
                  <a:lnTo>
                    <a:pt x="9" y="366"/>
                  </a:lnTo>
                  <a:lnTo>
                    <a:pt x="13" y="354"/>
                  </a:lnTo>
                  <a:lnTo>
                    <a:pt x="20" y="342"/>
                  </a:lnTo>
                  <a:lnTo>
                    <a:pt x="27" y="331"/>
                  </a:lnTo>
                  <a:lnTo>
                    <a:pt x="35" y="318"/>
                  </a:lnTo>
                  <a:lnTo>
                    <a:pt x="44" y="306"/>
                  </a:lnTo>
                  <a:lnTo>
                    <a:pt x="56" y="292"/>
                  </a:lnTo>
                  <a:lnTo>
                    <a:pt x="67" y="280"/>
                  </a:lnTo>
                  <a:lnTo>
                    <a:pt x="79" y="267"/>
                  </a:lnTo>
                  <a:lnTo>
                    <a:pt x="79" y="267"/>
                  </a:lnTo>
                  <a:lnTo>
                    <a:pt x="87" y="258"/>
                  </a:lnTo>
                  <a:lnTo>
                    <a:pt x="94" y="250"/>
                  </a:lnTo>
                  <a:lnTo>
                    <a:pt x="105" y="233"/>
                  </a:lnTo>
                  <a:lnTo>
                    <a:pt x="105" y="233"/>
                  </a:lnTo>
                  <a:lnTo>
                    <a:pt x="115" y="220"/>
                  </a:lnTo>
                  <a:lnTo>
                    <a:pt x="125" y="208"/>
                  </a:lnTo>
                  <a:lnTo>
                    <a:pt x="125" y="208"/>
                  </a:lnTo>
                  <a:lnTo>
                    <a:pt x="144" y="187"/>
                  </a:lnTo>
                  <a:lnTo>
                    <a:pt x="164" y="167"/>
                  </a:lnTo>
                  <a:lnTo>
                    <a:pt x="164" y="167"/>
                  </a:lnTo>
                  <a:lnTo>
                    <a:pt x="185" y="148"/>
                  </a:lnTo>
                  <a:lnTo>
                    <a:pt x="325" y="7"/>
                  </a:lnTo>
                  <a:lnTo>
                    <a:pt x="325" y="7"/>
                  </a:lnTo>
                  <a:lnTo>
                    <a:pt x="328" y="4"/>
                  </a:lnTo>
                  <a:lnTo>
                    <a:pt x="333" y="2"/>
                  </a:lnTo>
                  <a:lnTo>
                    <a:pt x="337" y="1"/>
                  </a:lnTo>
                  <a:lnTo>
                    <a:pt x="341" y="0"/>
                  </a:lnTo>
                  <a:lnTo>
                    <a:pt x="341" y="0"/>
                  </a:lnTo>
                  <a:lnTo>
                    <a:pt x="347" y="1"/>
                  </a:lnTo>
                  <a:lnTo>
                    <a:pt x="353" y="4"/>
                  </a:lnTo>
                  <a:lnTo>
                    <a:pt x="358" y="9"/>
                  </a:lnTo>
                  <a:lnTo>
                    <a:pt x="362" y="15"/>
                  </a:lnTo>
                  <a:lnTo>
                    <a:pt x="362" y="15"/>
                  </a:lnTo>
                  <a:lnTo>
                    <a:pt x="364" y="21"/>
                  </a:lnTo>
                  <a:lnTo>
                    <a:pt x="365" y="26"/>
                  </a:lnTo>
                  <a:lnTo>
                    <a:pt x="364" y="29"/>
                  </a:lnTo>
                  <a:lnTo>
                    <a:pt x="362" y="32"/>
                  </a:lnTo>
                  <a:lnTo>
                    <a:pt x="360" y="36"/>
                  </a:lnTo>
                  <a:lnTo>
                    <a:pt x="357" y="39"/>
                  </a:lnTo>
                  <a:lnTo>
                    <a:pt x="357" y="39"/>
                  </a:lnTo>
                  <a:lnTo>
                    <a:pt x="325" y="70"/>
                  </a:lnTo>
                  <a:lnTo>
                    <a:pt x="293" y="101"/>
                  </a:lnTo>
                  <a:lnTo>
                    <a:pt x="293" y="101"/>
                  </a:lnTo>
                  <a:lnTo>
                    <a:pt x="252" y="139"/>
                  </a:lnTo>
                  <a:lnTo>
                    <a:pt x="212" y="179"/>
                  </a:lnTo>
                  <a:lnTo>
                    <a:pt x="193" y="199"/>
                  </a:lnTo>
                  <a:lnTo>
                    <a:pt x="174" y="220"/>
                  </a:lnTo>
                  <a:lnTo>
                    <a:pt x="157" y="242"/>
                  </a:lnTo>
                  <a:lnTo>
                    <a:pt x="140" y="263"/>
                  </a:lnTo>
                  <a:lnTo>
                    <a:pt x="140" y="263"/>
                  </a:lnTo>
                  <a:lnTo>
                    <a:pt x="127" y="281"/>
                  </a:lnTo>
                  <a:lnTo>
                    <a:pt x="113" y="300"/>
                  </a:lnTo>
                  <a:lnTo>
                    <a:pt x="95" y="319"/>
                  </a:lnTo>
                  <a:lnTo>
                    <a:pt x="76" y="339"/>
                  </a:lnTo>
                  <a:lnTo>
                    <a:pt x="76" y="339"/>
                  </a:lnTo>
                  <a:lnTo>
                    <a:pt x="70" y="346"/>
                  </a:lnTo>
                  <a:lnTo>
                    <a:pt x="63" y="355"/>
                  </a:lnTo>
                  <a:lnTo>
                    <a:pt x="57" y="367"/>
                  </a:lnTo>
                  <a:lnTo>
                    <a:pt x="52" y="379"/>
                  </a:lnTo>
                  <a:lnTo>
                    <a:pt x="47" y="391"/>
                  </a:lnTo>
                  <a:lnTo>
                    <a:pt x="45" y="405"/>
                  </a:lnTo>
                  <a:lnTo>
                    <a:pt x="45" y="416"/>
                  </a:lnTo>
                  <a:lnTo>
                    <a:pt x="46" y="421"/>
                  </a:lnTo>
                  <a:lnTo>
                    <a:pt x="47" y="426"/>
                  </a:lnTo>
                  <a:lnTo>
                    <a:pt x="47" y="427"/>
                  </a:lnTo>
                  <a:lnTo>
                    <a:pt x="50" y="429"/>
                  </a:lnTo>
                  <a:lnTo>
                    <a:pt x="50" y="429"/>
                  </a:lnTo>
                  <a:lnTo>
                    <a:pt x="54" y="435"/>
                  </a:lnTo>
                  <a:lnTo>
                    <a:pt x="54" y="436"/>
                  </a:lnTo>
                  <a:lnTo>
                    <a:pt x="55" y="436"/>
                  </a:lnTo>
                  <a:lnTo>
                    <a:pt x="55" y="436"/>
                  </a:lnTo>
                  <a:lnTo>
                    <a:pt x="63" y="441"/>
                  </a:lnTo>
                  <a:lnTo>
                    <a:pt x="71" y="445"/>
                  </a:lnTo>
                  <a:lnTo>
                    <a:pt x="79" y="447"/>
                  </a:lnTo>
                  <a:lnTo>
                    <a:pt x="89" y="448"/>
                  </a:lnTo>
                  <a:lnTo>
                    <a:pt x="89" y="448"/>
                  </a:lnTo>
                  <a:lnTo>
                    <a:pt x="98" y="447"/>
                  </a:lnTo>
                  <a:lnTo>
                    <a:pt x="106" y="445"/>
                  </a:lnTo>
                  <a:lnTo>
                    <a:pt x="116" y="442"/>
                  </a:lnTo>
                  <a:lnTo>
                    <a:pt x="125" y="437"/>
                  </a:lnTo>
                  <a:lnTo>
                    <a:pt x="134" y="432"/>
                  </a:lnTo>
                  <a:lnTo>
                    <a:pt x="144" y="426"/>
                  </a:lnTo>
                  <a:lnTo>
                    <a:pt x="162" y="411"/>
                  </a:lnTo>
                  <a:lnTo>
                    <a:pt x="180" y="395"/>
                  </a:lnTo>
                  <a:lnTo>
                    <a:pt x="196" y="377"/>
                  </a:lnTo>
                  <a:lnTo>
                    <a:pt x="227" y="341"/>
                  </a:lnTo>
                  <a:lnTo>
                    <a:pt x="227" y="341"/>
                  </a:lnTo>
                  <a:lnTo>
                    <a:pt x="242" y="324"/>
                  </a:lnTo>
                  <a:lnTo>
                    <a:pt x="253" y="311"/>
                  </a:lnTo>
                  <a:lnTo>
                    <a:pt x="253" y="311"/>
                  </a:lnTo>
                  <a:lnTo>
                    <a:pt x="294" y="271"/>
                  </a:lnTo>
                  <a:lnTo>
                    <a:pt x="294" y="271"/>
                  </a:lnTo>
                  <a:lnTo>
                    <a:pt x="333" y="233"/>
                  </a:lnTo>
                  <a:lnTo>
                    <a:pt x="371" y="194"/>
                  </a:lnTo>
                  <a:lnTo>
                    <a:pt x="407" y="155"/>
                  </a:lnTo>
                  <a:lnTo>
                    <a:pt x="424" y="134"/>
                  </a:lnTo>
                  <a:lnTo>
                    <a:pt x="442" y="114"/>
                  </a:lnTo>
                  <a:lnTo>
                    <a:pt x="442" y="114"/>
                  </a:lnTo>
                  <a:lnTo>
                    <a:pt x="445" y="111"/>
                  </a:lnTo>
                  <a:lnTo>
                    <a:pt x="448" y="107"/>
                  </a:lnTo>
                  <a:lnTo>
                    <a:pt x="452" y="106"/>
                  </a:lnTo>
                  <a:lnTo>
                    <a:pt x="456" y="106"/>
                  </a:lnTo>
                  <a:lnTo>
                    <a:pt x="456" y="106"/>
                  </a:lnTo>
                  <a:lnTo>
                    <a:pt x="462" y="107"/>
                  </a:lnTo>
                  <a:lnTo>
                    <a:pt x="468" y="111"/>
                  </a:lnTo>
                  <a:lnTo>
                    <a:pt x="472" y="115"/>
                  </a:lnTo>
                  <a:lnTo>
                    <a:pt x="476" y="121"/>
                  </a:lnTo>
                  <a:lnTo>
                    <a:pt x="476" y="121"/>
                  </a:lnTo>
                  <a:lnTo>
                    <a:pt x="478" y="125"/>
                  </a:lnTo>
                  <a:lnTo>
                    <a:pt x="479" y="131"/>
                  </a:lnTo>
                  <a:lnTo>
                    <a:pt x="478" y="135"/>
                  </a:lnTo>
                  <a:lnTo>
                    <a:pt x="478" y="138"/>
                  </a:lnTo>
                  <a:lnTo>
                    <a:pt x="476" y="143"/>
                  </a:lnTo>
                  <a:lnTo>
                    <a:pt x="473" y="147"/>
                  </a:lnTo>
                  <a:lnTo>
                    <a:pt x="473" y="147"/>
                  </a:lnTo>
                  <a:lnTo>
                    <a:pt x="458" y="165"/>
                  </a:lnTo>
                  <a:lnTo>
                    <a:pt x="442" y="184"/>
                  </a:lnTo>
                  <a:lnTo>
                    <a:pt x="408" y="220"/>
                  </a:lnTo>
                  <a:lnTo>
                    <a:pt x="374" y="255"/>
                  </a:lnTo>
                  <a:lnTo>
                    <a:pt x="340" y="289"/>
                  </a:lnTo>
                  <a:lnTo>
                    <a:pt x="340" y="289"/>
                  </a:lnTo>
                  <a:lnTo>
                    <a:pt x="280" y="348"/>
                  </a:lnTo>
                  <a:lnTo>
                    <a:pt x="251" y="379"/>
                  </a:lnTo>
                  <a:lnTo>
                    <a:pt x="223" y="410"/>
                  </a:lnTo>
                  <a:lnTo>
                    <a:pt x="223" y="410"/>
                  </a:lnTo>
                  <a:lnTo>
                    <a:pt x="207" y="429"/>
                  </a:lnTo>
                  <a:lnTo>
                    <a:pt x="189" y="445"/>
                  </a:lnTo>
                  <a:lnTo>
                    <a:pt x="171" y="460"/>
                  </a:lnTo>
                  <a:lnTo>
                    <a:pt x="153" y="471"/>
                  </a:lnTo>
                  <a:lnTo>
                    <a:pt x="135" y="480"/>
                  </a:lnTo>
                  <a:lnTo>
                    <a:pt x="118" y="488"/>
                  </a:lnTo>
                  <a:lnTo>
                    <a:pt x="109" y="490"/>
                  </a:lnTo>
                  <a:lnTo>
                    <a:pt x="100" y="492"/>
                  </a:lnTo>
                  <a:lnTo>
                    <a:pt x="92" y="493"/>
                  </a:lnTo>
                  <a:lnTo>
                    <a:pt x="84" y="493"/>
                  </a:lnTo>
                  <a:lnTo>
                    <a:pt x="84" y="493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71" name="TextBox 25">
            <a:extLst>
              <a:ext uri="{FF2B5EF4-FFF2-40B4-BE49-F238E27FC236}">
                <a16:creationId xmlns="" xmlns:a16="http://schemas.microsoft.com/office/drawing/2014/main" id="{DBDB75E7-54EF-45B2-9EE9-50893BB5B1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30894" y="4936847"/>
            <a:ext cx="196101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1219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点击输入您的文字内容或复制粘贴具体文本、用简明扼要的文字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2" name="TextBox 26">
            <a:extLst>
              <a:ext uri="{FF2B5EF4-FFF2-40B4-BE49-F238E27FC236}">
                <a16:creationId xmlns="" xmlns:a16="http://schemas.microsoft.com/office/drawing/2014/main" id="{5C79B98D-65EC-4815-AF0D-8DC1717BF0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79514" y="4651893"/>
            <a:ext cx="226377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defTabSz="12192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cs typeface="+mn-ea"/>
                <a:sym typeface="+mn-lt"/>
              </a:rPr>
              <a:t>文字内容</a:t>
            </a:r>
          </a:p>
        </p:txBody>
      </p:sp>
      <p:grpSp>
        <p:nvGrpSpPr>
          <p:cNvPr id="73" name="chenying0907 70">
            <a:extLst>
              <a:ext uri="{FF2B5EF4-FFF2-40B4-BE49-F238E27FC236}">
                <a16:creationId xmlns="" xmlns:a16="http://schemas.microsoft.com/office/drawing/2014/main" id="{714A6B12-8848-438C-B460-13F6CE316A71}"/>
              </a:ext>
            </a:extLst>
          </p:cNvPr>
          <p:cNvGrpSpPr/>
          <p:nvPr/>
        </p:nvGrpSpPr>
        <p:grpSpPr>
          <a:xfrm>
            <a:off x="7134335" y="1454181"/>
            <a:ext cx="418541" cy="427838"/>
            <a:chOff x="5268913" y="4124325"/>
            <a:chExt cx="652463" cy="666751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74" name="chenying0907 719">
              <a:extLst>
                <a:ext uri="{FF2B5EF4-FFF2-40B4-BE49-F238E27FC236}">
                  <a16:creationId xmlns="" xmlns:a16="http://schemas.microsoft.com/office/drawing/2014/main" id="{11B5AE1A-0EC8-400E-BE1D-759B9D2115D5}"/>
                </a:ext>
              </a:extLst>
            </p:cNvPr>
            <p:cNvSpPr/>
            <p:nvPr/>
          </p:nvSpPr>
          <p:spPr bwMode="auto">
            <a:xfrm>
              <a:off x="5356226" y="4351338"/>
              <a:ext cx="9525" cy="57150"/>
            </a:xfrm>
            <a:custGeom>
              <a:avLst/>
              <a:gdLst/>
              <a:ahLst/>
              <a:cxnLst>
                <a:cxn ang="0">
                  <a:pos x="9" y="3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3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4" y="15"/>
                </a:cxn>
                <a:cxn ang="0">
                  <a:pos x="7" y="25"/>
                </a:cxn>
                <a:cxn ang="0">
                  <a:pos x="9" y="35"/>
                </a:cxn>
                <a:cxn ang="0">
                  <a:pos x="11" y="46"/>
                </a:cxn>
                <a:cxn ang="0">
                  <a:pos x="11" y="46"/>
                </a:cxn>
                <a:cxn ang="0">
                  <a:pos x="11" y="53"/>
                </a:cxn>
                <a:cxn ang="0">
                  <a:pos x="9" y="60"/>
                </a:cxn>
                <a:cxn ang="0">
                  <a:pos x="6" y="75"/>
                </a:cxn>
                <a:cxn ang="0">
                  <a:pos x="2" y="89"/>
                </a:cxn>
                <a:cxn ang="0">
                  <a:pos x="1" y="96"/>
                </a:cxn>
                <a:cxn ang="0">
                  <a:pos x="0" y="104"/>
                </a:cxn>
                <a:cxn ang="0">
                  <a:pos x="0" y="104"/>
                </a:cxn>
                <a:cxn ang="0">
                  <a:pos x="0" y="106"/>
                </a:cxn>
                <a:cxn ang="0">
                  <a:pos x="1" y="108"/>
                </a:cxn>
                <a:cxn ang="0">
                  <a:pos x="3" y="108"/>
                </a:cxn>
                <a:cxn ang="0">
                  <a:pos x="5" y="109"/>
                </a:cxn>
                <a:cxn ang="0">
                  <a:pos x="6" y="108"/>
                </a:cxn>
                <a:cxn ang="0">
                  <a:pos x="8" y="108"/>
                </a:cxn>
                <a:cxn ang="0">
                  <a:pos x="9" y="106"/>
                </a:cxn>
                <a:cxn ang="0">
                  <a:pos x="9" y="104"/>
                </a:cxn>
                <a:cxn ang="0">
                  <a:pos x="9" y="104"/>
                </a:cxn>
                <a:cxn ang="0">
                  <a:pos x="12" y="89"/>
                </a:cxn>
                <a:cxn ang="0">
                  <a:pos x="15" y="75"/>
                </a:cxn>
                <a:cxn ang="0">
                  <a:pos x="18" y="60"/>
                </a:cxn>
                <a:cxn ang="0">
                  <a:pos x="20" y="46"/>
                </a:cxn>
                <a:cxn ang="0">
                  <a:pos x="20" y="46"/>
                </a:cxn>
                <a:cxn ang="0">
                  <a:pos x="20" y="41"/>
                </a:cxn>
                <a:cxn ang="0">
                  <a:pos x="20" y="35"/>
                </a:cxn>
                <a:cxn ang="0">
                  <a:pos x="18" y="24"/>
                </a:cxn>
                <a:cxn ang="0">
                  <a:pos x="14" y="13"/>
                </a:cxn>
                <a:cxn ang="0">
                  <a:pos x="9" y="3"/>
                </a:cxn>
                <a:cxn ang="0">
                  <a:pos x="9" y="3"/>
                </a:cxn>
              </a:cxnLst>
              <a:rect l="0" t="0" r="r" b="b"/>
              <a:pathLst>
                <a:path w="20" h="109">
                  <a:moveTo>
                    <a:pt x="9" y="3"/>
                  </a:moveTo>
                  <a:lnTo>
                    <a:pt x="9" y="3"/>
                  </a:lnTo>
                  <a:lnTo>
                    <a:pt x="8" y="1"/>
                  </a:lnTo>
                  <a:lnTo>
                    <a:pt x="7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4" y="15"/>
                  </a:lnTo>
                  <a:lnTo>
                    <a:pt x="7" y="25"/>
                  </a:lnTo>
                  <a:lnTo>
                    <a:pt x="9" y="35"/>
                  </a:lnTo>
                  <a:lnTo>
                    <a:pt x="11" y="46"/>
                  </a:lnTo>
                  <a:lnTo>
                    <a:pt x="11" y="46"/>
                  </a:lnTo>
                  <a:lnTo>
                    <a:pt x="11" y="53"/>
                  </a:lnTo>
                  <a:lnTo>
                    <a:pt x="9" y="60"/>
                  </a:lnTo>
                  <a:lnTo>
                    <a:pt x="6" y="75"/>
                  </a:lnTo>
                  <a:lnTo>
                    <a:pt x="2" y="89"/>
                  </a:lnTo>
                  <a:lnTo>
                    <a:pt x="1" y="96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0" y="106"/>
                  </a:lnTo>
                  <a:lnTo>
                    <a:pt x="1" y="108"/>
                  </a:lnTo>
                  <a:lnTo>
                    <a:pt x="3" y="108"/>
                  </a:lnTo>
                  <a:lnTo>
                    <a:pt x="5" y="109"/>
                  </a:lnTo>
                  <a:lnTo>
                    <a:pt x="6" y="108"/>
                  </a:lnTo>
                  <a:lnTo>
                    <a:pt x="8" y="108"/>
                  </a:lnTo>
                  <a:lnTo>
                    <a:pt x="9" y="106"/>
                  </a:lnTo>
                  <a:lnTo>
                    <a:pt x="9" y="104"/>
                  </a:lnTo>
                  <a:lnTo>
                    <a:pt x="9" y="104"/>
                  </a:lnTo>
                  <a:lnTo>
                    <a:pt x="12" y="89"/>
                  </a:lnTo>
                  <a:lnTo>
                    <a:pt x="15" y="75"/>
                  </a:lnTo>
                  <a:lnTo>
                    <a:pt x="18" y="60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0" y="41"/>
                  </a:lnTo>
                  <a:lnTo>
                    <a:pt x="20" y="35"/>
                  </a:lnTo>
                  <a:lnTo>
                    <a:pt x="18" y="24"/>
                  </a:lnTo>
                  <a:lnTo>
                    <a:pt x="14" y="13"/>
                  </a:lnTo>
                  <a:lnTo>
                    <a:pt x="9" y="3"/>
                  </a:lnTo>
                  <a:lnTo>
                    <a:pt x="9" y="3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5" name="chenying0907 720">
              <a:extLst>
                <a:ext uri="{FF2B5EF4-FFF2-40B4-BE49-F238E27FC236}">
                  <a16:creationId xmlns="" xmlns:a16="http://schemas.microsoft.com/office/drawing/2014/main" id="{EE6D6FD1-D69D-4DEE-9820-BBFCE39E47A2}"/>
                </a:ext>
              </a:extLst>
            </p:cNvPr>
            <p:cNvSpPr/>
            <p:nvPr/>
          </p:nvSpPr>
          <p:spPr bwMode="auto">
            <a:xfrm>
              <a:off x="5392738" y="4365625"/>
              <a:ext cx="12700" cy="80963"/>
            </a:xfrm>
            <a:custGeom>
              <a:avLst/>
              <a:gdLst/>
              <a:ahLst/>
              <a:cxnLst>
                <a:cxn ang="0">
                  <a:pos x="25" y="4"/>
                </a:cxn>
                <a:cxn ang="0">
                  <a:pos x="25" y="4"/>
                </a:cxn>
                <a:cxn ang="0">
                  <a:pos x="25" y="2"/>
                </a:cxn>
                <a:cxn ang="0">
                  <a:pos x="24" y="1"/>
                </a:cxn>
                <a:cxn ang="0">
                  <a:pos x="22" y="0"/>
                </a:cxn>
                <a:cxn ang="0">
                  <a:pos x="21" y="0"/>
                </a:cxn>
                <a:cxn ang="0">
                  <a:pos x="19" y="0"/>
                </a:cxn>
                <a:cxn ang="0">
                  <a:pos x="17" y="1"/>
                </a:cxn>
                <a:cxn ang="0">
                  <a:pos x="16" y="2"/>
                </a:cxn>
                <a:cxn ang="0">
                  <a:pos x="16" y="4"/>
                </a:cxn>
                <a:cxn ang="0">
                  <a:pos x="16" y="4"/>
                </a:cxn>
                <a:cxn ang="0">
                  <a:pos x="14" y="24"/>
                </a:cxn>
                <a:cxn ang="0">
                  <a:pos x="11" y="43"/>
                </a:cxn>
                <a:cxn ang="0">
                  <a:pos x="4" y="80"/>
                </a:cxn>
                <a:cxn ang="0">
                  <a:pos x="4" y="80"/>
                </a:cxn>
                <a:cxn ang="0">
                  <a:pos x="1" y="96"/>
                </a:cxn>
                <a:cxn ang="0">
                  <a:pos x="0" y="114"/>
                </a:cxn>
                <a:cxn ang="0">
                  <a:pos x="1" y="147"/>
                </a:cxn>
                <a:cxn ang="0">
                  <a:pos x="1" y="147"/>
                </a:cxn>
                <a:cxn ang="0">
                  <a:pos x="1" y="149"/>
                </a:cxn>
                <a:cxn ang="0">
                  <a:pos x="2" y="150"/>
                </a:cxn>
                <a:cxn ang="0">
                  <a:pos x="5" y="151"/>
                </a:cxn>
                <a:cxn ang="0">
                  <a:pos x="7" y="151"/>
                </a:cxn>
                <a:cxn ang="0">
                  <a:pos x="8" y="151"/>
                </a:cxn>
                <a:cxn ang="0">
                  <a:pos x="10" y="150"/>
                </a:cxn>
                <a:cxn ang="0">
                  <a:pos x="11" y="149"/>
                </a:cxn>
                <a:cxn ang="0">
                  <a:pos x="11" y="147"/>
                </a:cxn>
                <a:cxn ang="0">
                  <a:pos x="11" y="147"/>
                </a:cxn>
                <a:cxn ang="0">
                  <a:pos x="11" y="126"/>
                </a:cxn>
                <a:cxn ang="0">
                  <a:pos x="11" y="107"/>
                </a:cxn>
                <a:cxn ang="0">
                  <a:pos x="13" y="86"/>
                </a:cxn>
                <a:cxn ang="0">
                  <a:pos x="16" y="65"/>
                </a:cxn>
                <a:cxn ang="0">
                  <a:pos x="16" y="65"/>
                </a:cxn>
                <a:cxn ang="0">
                  <a:pos x="22" y="35"/>
                </a:cxn>
                <a:cxn ang="0">
                  <a:pos x="24" y="20"/>
                </a:cxn>
                <a:cxn ang="0">
                  <a:pos x="25" y="4"/>
                </a:cxn>
                <a:cxn ang="0">
                  <a:pos x="25" y="4"/>
                </a:cxn>
              </a:cxnLst>
              <a:rect l="0" t="0" r="r" b="b"/>
              <a:pathLst>
                <a:path w="25" h="151">
                  <a:moveTo>
                    <a:pt x="25" y="4"/>
                  </a:moveTo>
                  <a:lnTo>
                    <a:pt x="25" y="4"/>
                  </a:lnTo>
                  <a:lnTo>
                    <a:pt x="25" y="2"/>
                  </a:lnTo>
                  <a:lnTo>
                    <a:pt x="24" y="1"/>
                  </a:lnTo>
                  <a:lnTo>
                    <a:pt x="22" y="0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7" y="1"/>
                  </a:lnTo>
                  <a:lnTo>
                    <a:pt x="16" y="2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4" y="24"/>
                  </a:lnTo>
                  <a:lnTo>
                    <a:pt x="11" y="43"/>
                  </a:lnTo>
                  <a:lnTo>
                    <a:pt x="4" y="80"/>
                  </a:lnTo>
                  <a:lnTo>
                    <a:pt x="4" y="80"/>
                  </a:lnTo>
                  <a:lnTo>
                    <a:pt x="1" y="96"/>
                  </a:lnTo>
                  <a:lnTo>
                    <a:pt x="0" y="114"/>
                  </a:lnTo>
                  <a:lnTo>
                    <a:pt x="1" y="147"/>
                  </a:lnTo>
                  <a:lnTo>
                    <a:pt x="1" y="147"/>
                  </a:lnTo>
                  <a:lnTo>
                    <a:pt x="1" y="149"/>
                  </a:lnTo>
                  <a:lnTo>
                    <a:pt x="2" y="150"/>
                  </a:lnTo>
                  <a:lnTo>
                    <a:pt x="5" y="151"/>
                  </a:lnTo>
                  <a:lnTo>
                    <a:pt x="7" y="151"/>
                  </a:lnTo>
                  <a:lnTo>
                    <a:pt x="8" y="151"/>
                  </a:lnTo>
                  <a:lnTo>
                    <a:pt x="10" y="150"/>
                  </a:lnTo>
                  <a:lnTo>
                    <a:pt x="11" y="149"/>
                  </a:lnTo>
                  <a:lnTo>
                    <a:pt x="11" y="147"/>
                  </a:lnTo>
                  <a:lnTo>
                    <a:pt x="11" y="147"/>
                  </a:lnTo>
                  <a:lnTo>
                    <a:pt x="11" y="126"/>
                  </a:lnTo>
                  <a:lnTo>
                    <a:pt x="11" y="107"/>
                  </a:lnTo>
                  <a:lnTo>
                    <a:pt x="13" y="86"/>
                  </a:lnTo>
                  <a:lnTo>
                    <a:pt x="16" y="65"/>
                  </a:lnTo>
                  <a:lnTo>
                    <a:pt x="16" y="65"/>
                  </a:lnTo>
                  <a:lnTo>
                    <a:pt x="22" y="35"/>
                  </a:lnTo>
                  <a:lnTo>
                    <a:pt x="24" y="20"/>
                  </a:lnTo>
                  <a:lnTo>
                    <a:pt x="25" y="4"/>
                  </a:lnTo>
                  <a:lnTo>
                    <a:pt x="25" y="4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6" name="chenying0907 721">
              <a:extLst>
                <a:ext uri="{FF2B5EF4-FFF2-40B4-BE49-F238E27FC236}">
                  <a16:creationId xmlns="" xmlns:a16="http://schemas.microsoft.com/office/drawing/2014/main" id="{C7CF5B79-4CC6-4DF9-B4B1-88938B44678E}"/>
                </a:ext>
              </a:extLst>
            </p:cNvPr>
            <p:cNvSpPr/>
            <p:nvPr/>
          </p:nvSpPr>
          <p:spPr bwMode="auto">
            <a:xfrm>
              <a:off x="5421313" y="4389438"/>
              <a:ext cx="19050" cy="84138"/>
            </a:xfrm>
            <a:custGeom>
              <a:avLst/>
              <a:gdLst/>
              <a:ahLst/>
              <a:cxnLst>
                <a:cxn ang="0">
                  <a:pos x="29" y="2"/>
                </a:cxn>
                <a:cxn ang="0">
                  <a:pos x="29" y="2"/>
                </a:cxn>
                <a:cxn ang="0">
                  <a:pos x="22" y="16"/>
                </a:cxn>
                <a:cxn ang="0">
                  <a:pos x="18" y="30"/>
                </a:cxn>
                <a:cxn ang="0">
                  <a:pos x="15" y="46"/>
                </a:cxn>
                <a:cxn ang="0">
                  <a:pos x="13" y="61"/>
                </a:cxn>
                <a:cxn ang="0">
                  <a:pos x="13" y="61"/>
                </a:cxn>
                <a:cxn ang="0">
                  <a:pos x="8" y="85"/>
                </a:cxn>
                <a:cxn ang="0">
                  <a:pos x="4" y="109"/>
                </a:cxn>
                <a:cxn ang="0">
                  <a:pos x="1" y="133"/>
                </a:cxn>
                <a:cxn ang="0">
                  <a:pos x="0" y="157"/>
                </a:cxn>
                <a:cxn ang="0">
                  <a:pos x="0" y="157"/>
                </a:cxn>
                <a:cxn ang="0">
                  <a:pos x="0" y="158"/>
                </a:cxn>
                <a:cxn ang="0">
                  <a:pos x="1" y="160"/>
                </a:cxn>
                <a:cxn ang="0">
                  <a:pos x="2" y="161"/>
                </a:cxn>
                <a:cxn ang="0">
                  <a:pos x="4" y="161"/>
                </a:cxn>
                <a:cxn ang="0">
                  <a:pos x="6" y="161"/>
                </a:cxn>
                <a:cxn ang="0">
                  <a:pos x="7" y="160"/>
                </a:cxn>
                <a:cxn ang="0">
                  <a:pos x="8" y="158"/>
                </a:cxn>
                <a:cxn ang="0">
                  <a:pos x="9" y="157"/>
                </a:cxn>
                <a:cxn ang="0">
                  <a:pos x="9" y="157"/>
                </a:cxn>
                <a:cxn ang="0">
                  <a:pos x="10" y="137"/>
                </a:cxn>
                <a:cxn ang="0">
                  <a:pos x="14" y="117"/>
                </a:cxn>
                <a:cxn ang="0">
                  <a:pos x="20" y="78"/>
                </a:cxn>
                <a:cxn ang="0">
                  <a:pos x="20" y="78"/>
                </a:cxn>
                <a:cxn ang="0">
                  <a:pos x="22" y="59"/>
                </a:cxn>
                <a:cxn ang="0">
                  <a:pos x="25" y="42"/>
                </a:cxn>
                <a:cxn ang="0">
                  <a:pos x="30" y="24"/>
                </a:cxn>
                <a:cxn ang="0">
                  <a:pos x="33" y="15"/>
                </a:cxn>
                <a:cxn ang="0">
                  <a:pos x="37" y="7"/>
                </a:cxn>
                <a:cxn ang="0">
                  <a:pos x="37" y="7"/>
                </a:cxn>
                <a:cxn ang="0">
                  <a:pos x="37" y="5"/>
                </a:cxn>
                <a:cxn ang="0">
                  <a:pos x="37" y="3"/>
                </a:cxn>
                <a:cxn ang="0">
                  <a:pos x="36" y="2"/>
                </a:cxn>
                <a:cxn ang="0">
                  <a:pos x="35" y="1"/>
                </a:cxn>
                <a:cxn ang="0">
                  <a:pos x="33" y="0"/>
                </a:cxn>
                <a:cxn ang="0">
                  <a:pos x="31" y="0"/>
                </a:cxn>
                <a:cxn ang="0">
                  <a:pos x="30" y="1"/>
                </a:cxn>
                <a:cxn ang="0">
                  <a:pos x="29" y="2"/>
                </a:cxn>
                <a:cxn ang="0">
                  <a:pos x="29" y="2"/>
                </a:cxn>
              </a:cxnLst>
              <a:rect l="0" t="0" r="r" b="b"/>
              <a:pathLst>
                <a:path w="37" h="161">
                  <a:moveTo>
                    <a:pt x="29" y="2"/>
                  </a:moveTo>
                  <a:lnTo>
                    <a:pt x="29" y="2"/>
                  </a:lnTo>
                  <a:lnTo>
                    <a:pt x="22" y="16"/>
                  </a:lnTo>
                  <a:lnTo>
                    <a:pt x="18" y="30"/>
                  </a:lnTo>
                  <a:lnTo>
                    <a:pt x="15" y="46"/>
                  </a:lnTo>
                  <a:lnTo>
                    <a:pt x="13" y="61"/>
                  </a:lnTo>
                  <a:lnTo>
                    <a:pt x="13" y="61"/>
                  </a:lnTo>
                  <a:lnTo>
                    <a:pt x="8" y="85"/>
                  </a:lnTo>
                  <a:lnTo>
                    <a:pt x="4" y="109"/>
                  </a:lnTo>
                  <a:lnTo>
                    <a:pt x="1" y="133"/>
                  </a:lnTo>
                  <a:lnTo>
                    <a:pt x="0" y="157"/>
                  </a:lnTo>
                  <a:lnTo>
                    <a:pt x="0" y="157"/>
                  </a:lnTo>
                  <a:lnTo>
                    <a:pt x="0" y="158"/>
                  </a:lnTo>
                  <a:lnTo>
                    <a:pt x="1" y="160"/>
                  </a:lnTo>
                  <a:lnTo>
                    <a:pt x="2" y="161"/>
                  </a:lnTo>
                  <a:lnTo>
                    <a:pt x="4" y="161"/>
                  </a:lnTo>
                  <a:lnTo>
                    <a:pt x="6" y="161"/>
                  </a:lnTo>
                  <a:lnTo>
                    <a:pt x="7" y="160"/>
                  </a:lnTo>
                  <a:lnTo>
                    <a:pt x="8" y="158"/>
                  </a:lnTo>
                  <a:lnTo>
                    <a:pt x="9" y="157"/>
                  </a:lnTo>
                  <a:lnTo>
                    <a:pt x="9" y="157"/>
                  </a:lnTo>
                  <a:lnTo>
                    <a:pt x="10" y="137"/>
                  </a:lnTo>
                  <a:lnTo>
                    <a:pt x="14" y="117"/>
                  </a:lnTo>
                  <a:lnTo>
                    <a:pt x="20" y="78"/>
                  </a:lnTo>
                  <a:lnTo>
                    <a:pt x="20" y="78"/>
                  </a:lnTo>
                  <a:lnTo>
                    <a:pt x="22" y="59"/>
                  </a:lnTo>
                  <a:lnTo>
                    <a:pt x="25" y="42"/>
                  </a:lnTo>
                  <a:lnTo>
                    <a:pt x="30" y="24"/>
                  </a:lnTo>
                  <a:lnTo>
                    <a:pt x="33" y="15"/>
                  </a:lnTo>
                  <a:lnTo>
                    <a:pt x="37" y="7"/>
                  </a:lnTo>
                  <a:lnTo>
                    <a:pt x="37" y="7"/>
                  </a:lnTo>
                  <a:lnTo>
                    <a:pt x="37" y="5"/>
                  </a:lnTo>
                  <a:lnTo>
                    <a:pt x="37" y="3"/>
                  </a:lnTo>
                  <a:lnTo>
                    <a:pt x="36" y="2"/>
                  </a:lnTo>
                  <a:lnTo>
                    <a:pt x="35" y="1"/>
                  </a:lnTo>
                  <a:lnTo>
                    <a:pt x="33" y="0"/>
                  </a:lnTo>
                  <a:lnTo>
                    <a:pt x="31" y="0"/>
                  </a:lnTo>
                  <a:lnTo>
                    <a:pt x="30" y="1"/>
                  </a:lnTo>
                  <a:lnTo>
                    <a:pt x="29" y="2"/>
                  </a:lnTo>
                  <a:lnTo>
                    <a:pt x="29" y="2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7" name="chenying0907 722">
              <a:extLst>
                <a:ext uri="{FF2B5EF4-FFF2-40B4-BE49-F238E27FC236}">
                  <a16:creationId xmlns="" xmlns:a16="http://schemas.microsoft.com/office/drawing/2014/main" id="{B024CCAF-D230-440F-ACCA-1CB52AD22475}"/>
                </a:ext>
              </a:extLst>
            </p:cNvPr>
            <p:cNvSpPr/>
            <p:nvPr/>
          </p:nvSpPr>
          <p:spPr bwMode="auto">
            <a:xfrm>
              <a:off x="5461001" y="4381500"/>
              <a:ext cx="22225" cy="125413"/>
            </a:xfrm>
            <a:custGeom>
              <a:avLst/>
              <a:gdLst/>
              <a:ahLst/>
              <a:cxnLst>
                <a:cxn ang="0">
                  <a:pos x="33" y="5"/>
                </a:cxn>
                <a:cxn ang="0">
                  <a:pos x="33" y="5"/>
                </a:cxn>
                <a:cxn ang="0">
                  <a:pos x="31" y="16"/>
                </a:cxn>
                <a:cxn ang="0">
                  <a:pos x="28" y="21"/>
                </a:cxn>
                <a:cxn ang="0">
                  <a:pos x="25" y="25"/>
                </a:cxn>
                <a:cxn ang="0">
                  <a:pos x="23" y="32"/>
                </a:cxn>
                <a:cxn ang="0">
                  <a:pos x="23" y="32"/>
                </a:cxn>
                <a:cxn ang="0">
                  <a:pos x="17" y="67"/>
                </a:cxn>
                <a:cxn ang="0">
                  <a:pos x="17" y="67"/>
                </a:cxn>
                <a:cxn ang="0">
                  <a:pos x="13" y="96"/>
                </a:cxn>
                <a:cxn ang="0">
                  <a:pos x="10" y="124"/>
                </a:cxn>
                <a:cxn ang="0">
                  <a:pos x="10" y="124"/>
                </a:cxn>
                <a:cxn ang="0">
                  <a:pos x="6" y="152"/>
                </a:cxn>
                <a:cxn ang="0">
                  <a:pos x="3" y="179"/>
                </a:cxn>
                <a:cxn ang="0">
                  <a:pos x="1" y="206"/>
                </a:cxn>
                <a:cxn ang="0">
                  <a:pos x="0" y="232"/>
                </a:cxn>
                <a:cxn ang="0">
                  <a:pos x="0" y="232"/>
                </a:cxn>
                <a:cxn ang="0">
                  <a:pos x="0" y="235"/>
                </a:cxn>
                <a:cxn ang="0">
                  <a:pos x="1" y="237"/>
                </a:cxn>
                <a:cxn ang="0">
                  <a:pos x="3" y="237"/>
                </a:cxn>
                <a:cxn ang="0">
                  <a:pos x="5" y="238"/>
                </a:cxn>
                <a:cxn ang="0">
                  <a:pos x="6" y="237"/>
                </a:cxn>
                <a:cxn ang="0">
                  <a:pos x="8" y="237"/>
                </a:cxn>
                <a:cxn ang="0">
                  <a:pos x="9" y="235"/>
                </a:cxn>
                <a:cxn ang="0">
                  <a:pos x="9" y="232"/>
                </a:cxn>
                <a:cxn ang="0">
                  <a:pos x="9" y="232"/>
                </a:cxn>
                <a:cxn ang="0">
                  <a:pos x="10" y="201"/>
                </a:cxn>
                <a:cxn ang="0">
                  <a:pos x="13" y="170"/>
                </a:cxn>
                <a:cxn ang="0">
                  <a:pos x="17" y="141"/>
                </a:cxn>
                <a:cxn ang="0">
                  <a:pos x="21" y="110"/>
                </a:cxn>
                <a:cxn ang="0">
                  <a:pos x="21" y="110"/>
                </a:cxn>
                <a:cxn ang="0">
                  <a:pos x="25" y="81"/>
                </a:cxn>
                <a:cxn ang="0">
                  <a:pos x="26" y="67"/>
                </a:cxn>
                <a:cxn ang="0">
                  <a:pos x="30" y="53"/>
                </a:cxn>
                <a:cxn ang="0">
                  <a:pos x="30" y="53"/>
                </a:cxn>
                <a:cxn ang="0">
                  <a:pos x="33" y="40"/>
                </a:cxn>
                <a:cxn ang="0">
                  <a:pos x="36" y="29"/>
                </a:cxn>
                <a:cxn ang="0">
                  <a:pos x="40" y="18"/>
                </a:cxn>
                <a:cxn ang="0">
                  <a:pos x="42" y="5"/>
                </a:cxn>
                <a:cxn ang="0">
                  <a:pos x="42" y="5"/>
                </a:cxn>
                <a:cxn ang="0">
                  <a:pos x="42" y="3"/>
                </a:cxn>
                <a:cxn ang="0">
                  <a:pos x="41" y="2"/>
                </a:cxn>
                <a:cxn ang="0">
                  <a:pos x="40" y="1"/>
                </a:cxn>
                <a:cxn ang="0">
                  <a:pos x="38" y="0"/>
                </a:cxn>
                <a:cxn ang="0">
                  <a:pos x="35" y="2"/>
                </a:cxn>
                <a:cxn ang="0">
                  <a:pos x="34" y="3"/>
                </a:cxn>
                <a:cxn ang="0">
                  <a:pos x="33" y="5"/>
                </a:cxn>
                <a:cxn ang="0">
                  <a:pos x="33" y="5"/>
                </a:cxn>
              </a:cxnLst>
              <a:rect l="0" t="0" r="r" b="b"/>
              <a:pathLst>
                <a:path w="42" h="238">
                  <a:moveTo>
                    <a:pt x="33" y="5"/>
                  </a:moveTo>
                  <a:lnTo>
                    <a:pt x="33" y="5"/>
                  </a:lnTo>
                  <a:lnTo>
                    <a:pt x="31" y="16"/>
                  </a:lnTo>
                  <a:lnTo>
                    <a:pt x="28" y="21"/>
                  </a:lnTo>
                  <a:lnTo>
                    <a:pt x="25" y="25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17" y="67"/>
                  </a:lnTo>
                  <a:lnTo>
                    <a:pt x="17" y="67"/>
                  </a:lnTo>
                  <a:lnTo>
                    <a:pt x="13" y="96"/>
                  </a:lnTo>
                  <a:lnTo>
                    <a:pt x="10" y="124"/>
                  </a:lnTo>
                  <a:lnTo>
                    <a:pt x="10" y="124"/>
                  </a:lnTo>
                  <a:lnTo>
                    <a:pt x="6" y="152"/>
                  </a:lnTo>
                  <a:lnTo>
                    <a:pt x="3" y="179"/>
                  </a:lnTo>
                  <a:lnTo>
                    <a:pt x="1" y="206"/>
                  </a:lnTo>
                  <a:lnTo>
                    <a:pt x="0" y="232"/>
                  </a:lnTo>
                  <a:lnTo>
                    <a:pt x="0" y="232"/>
                  </a:lnTo>
                  <a:lnTo>
                    <a:pt x="0" y="235"/>
                  </a:lnTo>
                  <a:lnTo>
                    <a:pt x="1" y="237"/>
                  </a:lnTo>
                  <a:lnTo>
                    <a:pt x="3" y="237"/>
                  </a:lnTo>
                  <a:lnTo>
                    <a:pt x="5" y="238"/>
                  </a:lnTo>
                  <a:lnTo>
                    <a:pt x="6" y="237"/>
                  </a:lnTo>
                  <a:lnTo>
                    <a:pt x="8" y="237"/>
                  </a:lnTo>
                  <a:lnTo>
                    <a:pt x="9" y="235"/>
                  </a:lnTo>
                  <a:lnTo>
                    <a:pt x="9" y="232"/>
                  </a:lnTo>
                  <a:lnTo>
                    <a:pt x="9" y="232"/>
                  </a:lnTo>
                  <a:lnTo>
                    <a:pt x="10" y="201"/>
                  </a:lnTo>
                  <a:lnTo>
                    <a:pt x="13" y="170"/>
                  </a:lnTo>
                  <a:lnTo>
                    <a:pt x="17" y="141"/>
                  </a:lnTo>
                  <a:lnTo>
                    <a:pt x="21" y="110"/>
                  </a:lnTo>
                  <a:lnTo>
                    <a:pt x="21" y="110"/>
                  </a:lnTo>
                  <a:lnTo>
                    <a:pt x="25" y="81"/>
                  </a:lnTo>
                  <a:lnTo>
                    <a:pt x="26" y="67"/>
                  </a:lnTo>
                  <a:lnTo>
                    <a:pt x="30" y="53"/>
                  </a:lnTo>
                  <a:lnTo>
                    <a:pt x="30" y="53"/>
                  </a:lnTo>
                  <a:lnTo>
                    <a:pt x="33" y="40"/>
                  </a:lnTo>
                  <a:lnTo>
                    <a:pt x="36" y="29"/>
                  </a:lnTo>
                  <a:lnTo>
                    <a:pt x="40" y="18"/>
                  </a:lnTo>
                  <a:lnTo>
                    <a:pt x="42" y="5"/>
                  </a:lnTo>
                  <a:lnTo>
                    <a:pt x="42" y="5"/>
                  </a:lnTo>
                  <a:lnTo>
                    <a:pt x="42" y="3"/>
                  </a:lnTo>
                  <a:lnTo>
                    <a:pt x="41" y="2"/>
                  </a:lnTo>
                  <a:lnTo>
                    <a:pt x="40" y="1"/>
                  </a:lnTo>
                  <a:lnTo>
                    <a:pt x="38" y="0"/>
                  </a:lnTo>
                  <a:lnTo>
                    <a:pt x="35" y="2"/>
                  </a:lnTo>
                  <a:lnTo>
                    <a:pt x="34" y="3"/>
                  </a:lnTo>
                  <a:lnTo>
                    <a:pt x="33" y="5"/>
                  </a:lnTo>
                  <a:lnTo>
                    <a:pt x="33" y="5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8" name="chenying0907 723">
              <a:extLst>
                <a:ext uri="{FF2B5EF4-FFF2-40B4-BE49-F238E27FC236}">
                  <a16:creationId xmlns="" xmlns:a16="http://schemas.microsoft.com/office/drawing/2014/main" id="{6459D013-FA8C-4F56-99D0-64DDF994F350}"/>
                </a:ext>
              </a:extLst>
            </p:cNvPr>
            <p:cNvSpPr/>
            <p:nvPr/>
          </p:nvSpPr>
          <p:spPr bwMode="auto">
            <a:xfrm>
              <a:off x="5483226" y="4329113"/>
              <a:ext cx="38100" cy="220663"/>
            </a:xfrm>
            <a:custGeom>
              <a:avLst/>
              <a:gdLst/>
              <a:ahLst/>
              <a:cxnLst>
                <a:cxn ang="0">
                  <a:pos x="65" y="1"/>
                </a:cxn>
                <a:cxn ang="0">
                  <a:pos x="56" y="18"/>
                </a:cxn>
                <a:cxn ang="0">
                  <a:pos x="50" y="38"/>
                </a:cxn>
                <a:cxn ang="0">
                  <a:pos x="46" y="78"/>
                </a:cxn>
                <a:cxn ang="0">
                  <a:pos x="25" y="213"/>
                </a:cxn>
                <a:cxn ang="0">
                  <a:pos x="18" y="243"/>
                </a:cxn>
                <a:cxn ang="0">
                  <a:pos x="8" y="300"/>
                </a:cxn>
                <a:cxn ang="0">
                  <a:pos x="4" y="330"/>
                </a:cxn>
                <a:cxn ang="0">
                  <a:pos x="1" y="363"/>
                </a:cxn>
                <a:cxn ang="0">
                  <a:pos x="1" y="386"/>
                </a:cxn>
                <a:cxn ang="0">
                  <a:pos x="7" y="407"/>
                </a:cxn>
                <a:cxn ang="0">
                  <a:pos x="13" y="415"/>
                </a:cxn>
                <a:cxn ang="0">
                  <a:pos x="14" y="417"/>
                </a:cxn>
                <a:cxn ang="0">
                  <a:pos x="18" y="417"/>
                </a:cxn>
                <a:cxn ang="0">
                  <a:pos x="20" y="413"/>
                </a:cxn>
                <a:cxn ang="0">
                  <a:pos x="19" y="409"/>
                </a:cxn>
                <a:cxn ang="0">
                  <a:pos x="15" y="403"/>
                </a:cxn>
                <a:cxn ang="0">
                  <a:pos x="11" y="390"/>
                </a:cxn>
                <a:cxn ang="0">
                  <a:pos x="11" y="370"/>
                </a:cxn>
                <a:cxn ang="0">
                  <a:pos x="12" y="356"/>
                </a:cxn>
                <a:cxn ang="0">
                  <a:pos x="13" y="327"/>
                </a:cxn>
                <a:cxn ang="0">
                  <a:pos x="17" y="298"/>
                </a:cxn>
                <a:cxn ang="0">
                  <a:pos x="27" y="248"/>
                </a:cxn>
                <a:cxn ang="0">
                  <a:pos x="36" y="197"/>
                </a:cxn>
                <a:cxn ang="0">
                  <a:pos x="55" y="90"/>
                </a:cxn>
                <a:cxn ang="0">
                  <a:pos x="57" y="69"/>
                </a:cxn>
                <a:cxn ang="0">
                  <a:pos x="60" y="36"/>
                </a:cxn>
                <a:cxn ang="0">
                  <a:pos x="67" y="16"/>
                </a:cxn>
                <a:cxn ang="0">
                  <a:pos x="72" y="8"/>
                </a:cxn>
                <a:cxn ang="0">
                  <a:pos x="73" y="4"/>
                </a:cxn>
                <a:cxn ang="0">
                  <a:pos x="70" y="0"/>
                </a:cxn>
                <a:cxn ang="0">
                  <a:pos x="67" y="0"/>
                </a:cxn>
                <a:cxn ang="0">
                  <a:pos x="65" y="1"/>
                </a:cxn>
              </a:cxnLst>
              <a:rect l="0" t="0" r="r" b="b"/>
              <a:pathLst>
                <a:path w="73" h="417">
                  <a:moveTo>
                    <a:pt x="65" y="1"/>
                  </a:moveTo>
                  <a:lnTo>
                    <a:pt x="65" y="1"/>
                  </a:lnTo>
                  <a:lnTo>
                    <a:pt x="60" y="9"/>
                  </a:lnTo>
                  <a:lnTo>
                    <a:pt x="56" y="18"/>
                  </a:lnTo>
                  <a:lnTo>
                    <a:pt x="53" y="28"/>
                  </a:lnTo>
                  <a:lnTo>
                    <a:pt x="50" y="38"/>
                  </a:lnTo>
                  <a:lnTo>
                    <a:pt x="49" y="58"/>
                  </a:lnTo>
                  <a:lnTo>
                    <a:pt x="46" y="78"/>
                  </a:lnTo>
                  <a:lnTo>
                    <a:pt x="46" y="78"/>
                  </a:lnTo>
                  <a:lnTo>
                    <a:pt x="25" y="213"/>
                  </a:lnTo>
                  <a:lnTo>
                    <a:pt x="25" y="213"/>
                  </a:lnTo>
                  <a:lnTo>
                    <a:pt x="18" y="243"/>
                  </a:lnTo>
                  <a:lnTo>
                    <a:pt x="13" y="272"/>
                  </a:lnTo>
                  <a:lnTo>
                    <a:pt x="8" y="300"/>
                  </a:lnTo>
                  <a:lnTo>
                    <a:pt x="4" y="330"/>
                  </a:lnTo>
                  <a:lnTo>
                    <a:pt x="4" y="330"/>
                  </a:lnTo>
                  <a:lnTo>
                    <a:pt x="2" y="352"/>
                  </a:lnTo>
                  <a:lnTo>
                    <a:pt x="1" y="363"/>
                  </a:lnTo>
                  <a:lnTo>
                    <a:pt x="0" y="375"/>
                  </a:lnTo>
                  <a:lnTo>
                    <a:pt x="1" y="386"/>
                  </a:lnTo>
                  <a:lnTo>
                    <a:pt x="3" y="397"/>
                  </a:lnTo>
                  <a:lnTo>
                    <a:pt x="7" y="407"/>
                  </a:lnTo>
                  <a:lnTo>
                    <a:pt x="10" y="411"/>
                  </a:lnTo>
                  <a:lnTo>
                    <a:pt x="13" y="415"/>
                  </a:lnTo>
                  <a:lnTo>
                    <a:pt x="13" y="415"/>
                  </a:lnTo>
                  <a:lnTo>
                    <a:pt x="14" y="417"/>
                  </a:lnTo>
                  <a:lnTo>
                    <a:pt x="16" y="417"/>
                  </a:lnTo>
                  <a:lnTo>
                    <a:pt x="18" y="417"/>
                  </a:lnTo>
                  <a:lnTo>
                    <a:pt x="19" y="416"/>
                  </a:lnTo>
                  <a:lnTo>
                    <a:pt x="20" y="413"/>
                  </a:lnTo>
                  <a:lnTo>
                    <a:pt x="20" y="411"/>
                  </a:lnTo>
                  <a:lnTo>
                    <a:pt x="19" y="409"/>
                  </a:lnTo>
                  <a:lnTo>
                    <a:pt x="19" y="409"/>
                  </a:lnTo>
                  <a:lnTo>
                    <a:pt x="15" y="403"/>
                  </a:lnTo>
                  <a:lnTo>
                    <a:pt x="13" y="397"/>
                  </a:lnTo>
                  <a:lnTo>
                    <a:pt x="11" y="390"/>
                  </a:lnTo>
                  <a:lnTo>
                    <a:pt x="11" y="383"/>
                  </a:lnTo>
                  <a:lnTo>
                    <a:pt x="11" y="370"/>
                  </a:lnTo>
                  <a:lnTo>
                    <a:pt x="12" y="356"/>
                  </a:lnTo>
                  <a:lnTo>
                    <a:pt x="12" y="356"/>
                  </a:lnTo>
                  <a:lnTo>
                    <a:pt x="12" y="342"/>
                  </a:lnTo>
                  <a:lnTo>
                    <a:pt x="13" y="327"/>
                  </a:lnTo>
                  <a:lnTo>
                    <a:pt x="17" y="298"/>
                  </a:lnTo>
                  <a:lnTo>
                    <a:pt x="17" y="298"/>
                  </a:lnTo>
                  <a:lnTo>
                    <a:pt x="22" y="273"/>
                  </a:lnTo>
                  <a:lnTo>
                    <a:pt x="27" y="248"/>
                  </a:lnTo>
                  <a:lnTo>
                    <a:pt x="32" y="223"/>
                  </a:lnTo>
                  <a:lnTo>
                    <a:pt x="36" y="197"/>
                  </a:lnTo>
                  <a:lnTo>
                    <a:pt x="36" y="197"/>
                  </a:lnTo>
                  <a:lnTo>
                    <a:pt x="55" y="90"/>
                  </a:lnTo>
                  <a:lnTo>
                    <a:pt x="55" y="90"/>
                  </a:lnTo>
                  <a:lnTo>
                    <a:pt x="57" y="69"/>
                  </a:lnTo>
                  <a:lnTo>
                    <a:pt x="59" y="47"/>
                  </a:lnTo>
                  <a:lnTo>
                    <a:pt x="60" y="36"/>
                  </a:lnTo>
                  <a:lnTo>
                    <a:pt x="63" y="26"/>
                  </a:lnTo>
                  <a:lnTo>
                    <a:pt x="67" y="16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3" y="6"/>
                  </a:lnTo>
                  <a:lnTo>
                    <a:pt x="73" y="4"/>
                  </a:lnTo>
                  <a:lnTo>
                    <a:pt x="71" y="1"/>
                  </a:lnTo>
                  <a:lnTo>
                    <a:pt x="70" y="0"/>
                  </a:lnTo>
                  <a:lnTo>
                    <a:pt x="68" y="0"/>
                  </a:lnTo>
                  <a:lnTo>
                    <a:pt x="67" y="0"/>
                  </a:lnTo>
                  <a:lnTo>
                    <a:pt x="65" y="1"/>
                  </a:lnTo>
                  <a:lnTo>
                    <a:pt x="65" y="1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9" name="chenying0907 724">
              <a:extLst>
                <a:ext uri="{FF2B5EF4-FFF2-40B4-BE49-F238E27FC236}">
                  <a16:creationId xmlns="" xmlns:a16="http://schemas.microsoft.com/office/drawing/2014/main" id="{6D682CB6-EB59-4FB0-9CDE-5C24C3EEEA0E}"/>
                </a:ext>
              </a:extLst>
            </p:cNvPr>
            <p:cNvSpPr/>
            <p:nvPr/>
          </p:nvSpPr>
          <p:spPr bwMode="auto">
            <a:xfrm>
              <a:off x="5516563" y="4291013"/>
              <a:ext cx="46038" cy="268288"/>
            </a:xfrm>
            <a:custGeom>
              <a:avLst/>
              <a:gdLst/>
              <a:ahLst/>
              <a:cxnLst>
                <a:cxn ang="0">
                  <a:pos x="75" y="3"/>
                </a:cxn>
                <a:cxn ang="0">
                  <a:pos x="61" y="44"/>
                </a:cxn>
                <a:cxn ang="0">
                  <a:pos x="58" y="58"/>
                </a:cxn>
                <a:cxn ang="0">
                  <a:pos x="56" y="84"/>
                </a:cxn>
                <a:cxn ang="0">
                  <a:pos x="56" y="111"/>
                </a:cxn>
                <a:cxn ang="0">
                  <a:pos x="52" y="180"/>
                </a:cxn>
                <a:cxn ang="0">
                  <a:pos x="41" y="249"/>
                </a:cxn>
                <a:cxn ang="0">
                  <a:pos x="33" y="280"/>
                </a:cxn>
                <a:cxn ang="0">
                  <a:pos x="17" y="343"/>
                </a:cxn>
                <a:cxn ang="0">
                  <a:pos x="4" y="408"/>
                </a:cxn>
                <a:cxn ang="0">
                  <a:pos x="1" y="440"/>
                </a:cxn>
                <a:cxn ang="0">
                  <a:pos x="0" y="472"/>
                </a:cxn>
                <a:cxn ang="0">
                  <a:pos x="4" y="504"/>
                </a:cxn>
                <a:cxn ang="0">
                  <a:pos x="4" y="506"/>
                </a:cxn>
                <a:cxn ang="0">
                  <a:pos x="7" y="507"/>
                </a:cxn>
                <a:cxn ang="0">
                  <a:pos x="12" y="505"/>
                </a:cxn>
                <a:cxn ang="0">
                  <a:pos x="13" y="501"/>
                </a:cxn>
                <a:cxn ang="0">
                  <a:pos x="10" y="485"/>
                </a:cxn>
                <a:cxn ang="0">
                  <a:pos x="9" y="453"/>
                </a:cxn>
                <a:cxn ang="0">
                  <a:pos x="11" y="420"/>
                </a:cxn>
                <a:cxn ang="0">
                  <a:pos x="20" y="371"/>
                </a:cxn>
                <a:cxn ang="0">
                  <a:pos x="36" y="306"/>
                </a:cxn>
                <a:cxn ang="0">
                  <a:pos x="52" y="243"/>
                </a:cxn>
                <a:cxn ang="0">
                  <a:pos x="57" y="214"/>
                </a:cxn>
                <a:cxn ang="0">
                  <a:pos x="63" y="157"/>
                </a:cxn>
                <a:cxn ang="0">
                  <a:pos x="65" y="128"/>
                </a:cxn>
                <a:cxn ang="0">
                  <a:pos x="66" y="67"/>
                </a:cxn>
                <a:cxn ang="0">
                  <a:pos x="67" y="60"/>
                </a:cxn>
                <a:cxn ang="0">
                  <a:pos x="73" y="36"/>
                </a:cxn>
                <a:cxn ang="0">
                  <a:pos x="84" y="6"/>
                </a:cxn>
                <a:cxn ang="0">
                  <a:pos x="85" y="4"/>
                </a:cxn>
                <a:cxn ang="0">
                  <a:pos x="83" y="1"/>
                </a:cxn>
                <a:cxn ang="0">
                  <a:pos x="77" y="1"/>
                </a:cxn>
                <a:cxn ang="0">
                  <a:pos x="75" y="3"/>
                </a:cxn>
              </a:cxnLst>
              <a:rect l="0" t="0" r="r" b="b"/>
              <a:pathLst>
                <a:path w="85" h="507">
                  <a:moveTo>
                    <a:pt x="75" y="3"/>
                  </a:moveTo>
                  <a:lnTo>
                    <a:pt x="75" y="3"/>
                  </a:lnTo>
                  <a:lnTo>
                    <a:pt x="65" y="31"/>
                  </a:lnTo>
                  <a:lnTo>
                    <a:pt x="61" y="44"/>
                  </a:lnTo>
                  <a:lnTo>
                    <a:pt x="58" y="58"/>
                  </a:lnTo>
                  <a:lnTo>
                    <a:pt x="58" y="58"/>
                  </a:lnTo>
                  <a:lnTo>
                    <a:pt x="56" y="72"/>
                  </a:lnTo>
                  <a:lnTo>
                    <a:pt x="56" y="84"/>
                  </a:lnTo>
                  <a:lnTo>
                    <a:pt x="56" y="111"/>
                  </a:lnTo>
                  <a:lnTo>
                    <a:pt x="56" y="111"/>
                  </a:lnTo>
                  <a:lnTo>
                    <a:pt x="55" y="145"/>
                  </a:lnTo>
                  <a:lnTo>
                    <a:pt x="52" y="180"/>
                  </a:lnTo>
                  <a:lnTo>
                    <a:pt x="47" y="214"/>
                  </a:lnTo>
                  <a:lnTo>
                    <a:pt x="41" y="249"/>
                  </a:lnTo>
                  <a:lnTo>
                    <a:pt x="41" y="249"/>
                  </a:lnTo>
                  <a:lnTo>
                    <a:pt x="33" y="280"/>
                  </a:lnTo>
                  <a:lnTo>
                    <a:pt x="25" y="312"/>
                  </a:lnTo>
                  <a:lnTo>
                    <a:pt x="17" y="343"/>
                  </a:lnTo>
                  <a:lnTo>
                    <a:pt x="10" y="375"/>
                  </a:lnTo>
                  <a:lnTo>
                    <a:pt x="4" y="408"/>
                  </a:lnTo>
                  <a:lnTo>
                    <a:pt x="2" y="423"/>
                  </a:lnTo>
                  <a:lnTo>
                    <a:pt x="1" y="440"/>
                  </a:lnTo>
                  <a:lnTo>
                    <a:pt x="0" y="455"/>
                  </a:lnTo>
                  <a:lnTo>
                    <a:pt x="0" y="472"/>
                  </a:lnTo>
                  <a:lnTo>
                    <a:pt x="1" y="487"/>
                  </a:lnTo>
                  <a:lnTo>
                    <a:pt x="4" y="504"/>
                  </a:lnTo>
                  <a:lnTo>
                    <a:pt x="4" y="504"/>
                  </a:lnTo>
                  <a:lnTo>
                    <a:pt x="4" y="506"/>
                  </a:lnTo>
                  <a:lnTo>
                    <a:pt x="6" y="507"/>
                  </a:lnTo>
                  <a:lnTo>
                    <a:pt x="7" y="507"/>
                  </a:lnTo>
                  <a:lnTo>
                    <a:pt x="9" y="507"/>
                  </a:lnTo>
                  <a:lnTo>
                    <a:pt x="12" y="505"/>
                  </a:lnTo>
                  <a:lnTo>
                    <a:pt x="12" y="503"/>
                  </a:lnTo>
                  <a:lnTo>
                    <a:pt x="13" y="501"/>
                  </a:lnTo>
                  <a:lnTo>
                    <a:pt x="13" y="501"/>
                  </a:lnTo>
                  <a:lnTo>
                    <a:pt x="10" y="485"/>
                  </a:lnTo>
                  <a:lnTo>
                    <a:pt x="9" y="469"/>
                  </a:lnTo>
                  <a:lnTo>
                    <a:pt x="9" y="453"/>
                  </a:lnTo>
                  <a:lnTo>
                    <a:pt x="10" y="437"/>
                  </a:lnTo>
                  <a:lnTo>
                    <a:pt x="11" y="420"/>
                  </a:lnTo>
                  <a:lnTo>
                    <a:pt x="13" y="403"/>
                  </a:lnTo>
                  <a:lnTo>
                    <a:pt x="20" y="371"/>
                  </a:lnTo>
                  <a:lnTo>
                    <a:pt x="28" y="338"/>
                  </a:lnTo>
                  <a:lnTo>
                    <a:pt x="36" y="306"/>
                  </a:lnTo>
                  <a:lnTo>
                    <a:pt x="44" y="274"/>
                  </a:lnTo>
                  <a:lnTo>
                    <a:pt x="52" y="243"/>
                  </a:lnTo>
                  <a:lnTo>
                    <a:pt x="52" y="243"/>
                  </a:lnTo>
                  <a:lnTo>
                    <a:pt x="57" y="214"/>
                  </a:lnTo>
                  <a:lnTo>
                    <a:pt x="61" y="186"/>
                  </a:lnTo>
                  <a:lnTo>
                    <a:pt x="63" y="157"/>
                  </a:lnTo>
                  <a:lnTo>
                    <a:pt x="65" y="128"/>
                  </a:lnTo>
                  <a:lnTo>
                    <a:pt x="65" y="128"/>
                  </a:lnTo>
                  <a:lnTo>
                    <a:pt x="65" y="98"/>
                  </a:lnTo>
                  <a:lnTo>
                    <a:pt x="66" y="67"/>
                  </a:lnTo>
                  <a:lnTo>
                    <a:pt x="66" y="67"/>
                  </a:lnTo>
                  <a:lnTo>
                    <a:pt x="67" y="60"/>
                  </a:lnTo>
                  <a:lnTo>
                    <a:pt x="68" y="51"/>
                  </a:lnTo>
                  <a:lnTo>
                    <a:pt x="73" y="36"/>
                  </a:lnTo>
                  <a:lnTo>
                    <a:pt x="78" y="20"/>
                  </a:lnTo>
                  <a:lnTo>
                    <a:pt x="84" y="6"/>
                  </a:lnTo>
                  <a:lnTo>
                    <a:pt x="84" y="6"/>
                  </a:lnTo>
                  <a:lnTo>
                    <a:pt x="85" y="4"/>
                  </a:lnTo>
                  <a:lnTo>
                    <a:pt x="84" y="2"/>
                  </a:lnTo>
                  <a:lnTo>
                    <a:pt x="83" y="1"/>
                  </a:lnTo>
                  <a:lnTo>
                    <a:pt x="82" y="0"/>
                  </a:lnTo>
                  <a:lnTo>
                    <a:pt x="77" y="1"/>
                  </a:lnTo>
                  <a:lnTo>
                    <a:pt x="76" y="2"/>
                  </a:lnTo>
                  <a:lnTo>
                    <a:pt x="75" y="3"/>
                  </a:lnTo>
                  <a:lnTo>
                    <a:pt x="75" y="3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0" name="chenying0907 725">
              <a:extLst>
                <a:ext uri="{FF2B5EF4-FFF2-40B4-BE49-F238E27FC236}">
                  <a16:creationId xmlns="" xmlns:a16="http://schemas.microsoft.com/office/drawing/2014/main" id="{F3764E9D-FA35-4F40-BB13-B525B09207C3}"/>
                </a:ext>
              </a:extLst>
            </p:cNvPr>
            <p:cNvSpPr/>
            <p:nvPr/>
          </p:nvSpPr>
          <p:spPr bwMode="auto">
            <a:xfrm>
              <a:off x="5546726" y="4252913"/>
              <a:ext cx="60325" cy="376238"/>
            </a:xfrm>
            <a:custGeom>
              <a:avLst/>
              <a:gdLst/>
              <a:ahLst/>
              <a:cxnLst>
                <a:cxn ang="0">
                  <a:pos x="104" y="5"/>
                </a:cxn>
                <a:cxn ang="0">
                  <a:pos x="104" y="5"/>
                </a:cxn>
                <a:cxn ang="0">
                  <a:pos x="103" y="28"/>
                </a:cxn>
                <a:cxn ang="0">
                  <a:pos x="101" y="51"/>
                </a:cxn>
                <a:cxn ang="0">
                  <a:pos x="98" y="74"/>
                </a:cxn>
                <a:cxn ang="0">
                  <a:pos x="95" y="95"/>
                </a:cxn>
                <a:cxn ang="0">
                  <a:pos x="86" y="141"/>
                </a:cxn>
                <a:cxn ang="0">
                  <a:pos x="78" y="185"/>
                </a:cxn>
                <a:cxn ang="0">
                  <a:pos x="78" y="185"/>
                </a:cxn>
                <a:cxn ang="0">
                  <a:pos x="64" y="275"/>
                </a:cxn>
                <a:cxn ang="0">
                  <a:pos x="48" y="364"/>
                </a:cxn>
                <a:cxn ang="0">
                  <a:pos x="48" y="364"/>
                </a:cxn>
                <a:cxn ang="0">
                  <a:pos x="39" y="407"/>
                </a:cxn>
                <a:cxn ang="0">
                  <a:pos x="29" y="451"/>
                </a:cxn>
                <a:cxn ang="0">
                  <a:pos x="19" y="495"/>
                </a:cxn>
                <a:cxn ang="0">
                  <a:pos x="11" y="538"/>
                </a:cxn>
                <a:cxn ang="0">
                  <a:pos x="11" y="538"/>
                </a:cxn>
                <a:cxn ang="0">
                  <a:pos x="4" y="580"/>
                </a:cxn>
                <a:cxn ang="0">
                  <a:pos x="1" y="600"/>
                </a:cxn>
                <a:cxn ang="0">
                  <a:pos x="0" y="621"/>
                </a:cxn>
                <a:cxn ang="0">
                  <a:pos x="0" y="707"/>
                </a:cxn>
                <a:cxn ang="0">
                  <a:pos x="0" y="707"/>
                </a:cxn>
                <a:cxn ang="0">
                  <a:pos x="0" y="709"/>
                </a:cxn>
                <a:cxn ang="0">
                  <a:pos x="1" y="710"/>
                </a:cxn>
                <a:cxn ang="0">
                  <a:pos x="3" y="711"/>
                </a:cxn>
                <a:cxn ang="0">
                  <a:pos x="5" y="712"/>
                </a:cxn>
                <a:cxn ang="0">
                  <a:pos x="6" y="711"/>
                </a:cxn>
                <a:cxn ang="0">
                  <a:pos x="8" y="710"/>
                </a:cxn>
                <a:cxn ang="0">
                  <a:pos x="9" y="709"/>
                </a:cxn>
                <a:cxn ang="0">
                  <a:pos x="9" y="707"/>
                </a:cxn>
                <a:cxn ang="0">
                  <a:pos x="9" y="621"/>
                </a:cxn>
                <a:cxn ang="0">
                  <a:pos x="9" y="621"/>
                </a:cxn>
                <a:cxn ang="0">
                  <a:pos x="10" y="609"/>
                </a:cxn>
                <a:cxn ang="0">
                  <a:pos x="11" y="596"/>
                </a:cxn>
                <a:cxn ang="0">
                  <a:pos x="14" y="572"/>
                </a:cxn>
                <a:cxn ang="0">
                  <a:pos x="22" y="523"/>
                </a:cxn>
                <a:cxn ang="0">
                  <a:pos x="22" y="523"/>
                </a:cxn>
                <a:cxn ang="0">
                  <a:pos x="32" y="480"/>
                </a:cxn>
                <a:cxn ang="0">
                  <a:pos x="41" y="436"/>
                </a:cxn>
                <a:cxn ang="0">
                  <a:pos x="51" y="392"/>
                </a:cxn>
                <a:cxn ang="0">
                  <a:pos x="61" y="348"/>
                </a:cxn>
                <a:cxn ang="0">
                  <a:pos x="61" y="348"/>
                </a:cxn>
                <a:cxn ang="0">
                  <a:pos x="76" y="260"/>
                </a:cxn>
                <a:cxn ang="0">
                  <a:pos x="91" y="171"/>
                </a:cxn>
                <a:cxn ang="0">
                  <a:pos x="91" y="171"/>
                </a:cxn>
                <a:cxn ang="0">
                  <a:pos x="98" y="129"/>
                </a:cxn>
                <a:cxn ang="0">
                  <a:pos x="105" y="88"/>
                </a:cxn>
                <a:cxn ang="0">
                  <a:pos x="108" y="67"/>
                </a:cxn>
                <a:cxn ang="0">
                  <a:pos x="111" y="47"/>
                </a:cxn>
                <a:cxn ang="0">
                  <a:pos x="112" y="26"/>
                </a:cxn>
                <a:cxn ang="0">
                  <a:pos x="113" y="5"/>
                </a:cxn>
                <a:cxn ang="0">
                  <a:pos x="113" y="5"/>
                </a:cxn>
                <a:cxn ang="0">
                  <a:pos x="113" y="3"/>
                </a:cxn>
                <a:cxn ang="0">
                  <a:pos x="112" y="1"/>
                </a:cxn>
                <a:cxn ang="0">
                  <a:pos x="110" y="1"/>
                </a:cxn>
                <a:cxn ang="0">
                  <a:pos x="109" y="0"/>
                </a:cxn>
                <a:cxn ang="0">
                  <a:pos x="107" y="1"/>
                </a:cxn>
                <a:cxn ang="0">
                  <a:pos x="105" y="1"/>
                </a:cxn>
                <a:cxn ang="0">
                  <a:pos x="104" y="3"/>
                </a:cxn>
                <a:cxn ang="0">
                  <a:pos x="104" y="5"/>
                </a:cxn>
                <a:cxn ang="0">
                  <a:pos x="104" y="5"/>
                </a:cxn>
              </a:cxnLst>
              <a:rect l="0" t="0" r="r" b="b"/>
              <a:pathLst>
                <a:path w="113" h="712">
                  <a:moveTo>
                    <a:pt x="104" y="5"/>
                  </a:moveTo>
                  <a:lnTo>
                    <a:pt x="104" y="5"/>
                  </a:lnTo>
                  <a:lnTo>
                    <a:pt x="103" y="28"/>
                  </a:lnTo>
                  <a:lnTo>
                    <a:pt x="101" y="51"/>
                  </a:lnTo>
                  <a:lnTo>
                    <a:pt x="98" y="74"/>
                  </a:lnTo>
                  <a:lnTo>
                    <a:pt x="95" y="95"/>
                  </a:lnTo>
                  <a:lnTo>
                    <a:pt x="86" y="141"/>
                  </a:lnTo>
                  <a:lnTo>
                    <a:pt x="78" y="185"/>
                  </a:lnTo>
                  <a:lnTo>
                    <a:pt x="78" y="185"/>
                  </a:lnTo>
                  <a:lnTo>
                    <a:pt x="64" y="275"/>
                  </a:lnTo>
                  <a:lnTo>
                    <a:pt x="48" y="364"/>
                  </a:lnTo>
                  <a:lnTo>
                    <a:pt x="48" y="364"/>
                  </a:lnTo>
                  <a:lnTo>
                    <a:pt x="39" y="407"/>
                  </a:lnTo>
                  <a:lnTo>
                    <a:pt x="29" y="451"/>
                  </a:lnTo>
                  <a:lnTo>
                    <a:pt x="19" y="495"/>
                  </a:lnTo>
                  <a:lnTo>
                    <a:pt x="11" y="538"/>
                  </a:lnTo>
                  <a:lnTo>
                    <a:pt x="11" y="538"/>
                  </a:lnTo>
                  <a:lnTo>
                    <a:pt x="4" y="580"/>
                  </a:lnTo>
                  <a:lnTo>
                    <a:pt x="1" y="600"/>
                  </a:lnTo>
                  <a:lnTo>
                    <a:pt x="0" y="621"/>
                  </a:lnTo>
                  <a:lnTo>
                    <a:pt x="0" y="707"/>
                  </a:lnTo>
                  <a:lnTo>
                    <a:pt x="0" y="707"/>
                  </a:lnTo>
                  <a:lnTo>
                    <a:pt x="0" y="709"/>
                  </a:lnTo>
                  <a:lnTo>
                    <a:pt x="1" y="710"/>
                  </a:lnTo>
                  <a:lnTo>
                    <a:pt x="3" y="711"/>
                  </a:lnTo>
                  <a:lnTo>
                    <a:pt x="5" y="712"/>
                  </a:lnTo>
                  <a:lnTo>
                    <a:pt x="6" y="711"/>
                  </a:lnTo>
                  <a:lnTo>
                    <a:pt x="8" y="710"/>
                  </a:lnTo>
                  <a:lnTo>
                    <a:pt x="9" y="709"/>
                  </a:lnTo>
                  <a:lnTo>
                    <a:pt x="9" y="707"/>
                  </a:lnTo>
                  <a:lnTo>
                    <a:pt x="9" y="621"/>
                  </a:lnTo>
                  <a:lnTo>
                    <a:pt x="9" y="621"/>
                  </a:lnTo>
                  <a:lnTo>
                    <a:pt x="10" y="609"/>
                  </a:lnTo>
                  <a:lnTo>
                    <a:pt x="11" y="596"/>
                  </a:lnTo>
                  <a:lnTo>
                    <a:pt x="14" y="572"/>
                  </a:lnTo>
                  <a:lnTo>
                    <a:pt x="22" y="523"/>
                  </a:lnTo>
                  <a:lnTo>
                    <a:pt x="22" y="523"/>
                  </a:lnTo>
                  <a:lnTo>
                    <a:pt x="32" y="480"/>
                  </a:lnTo>
                  <a:lnTo>
                    <a:pt x="41" y="436"/>
                  </a:lnTo>
                  <a:lnTo>
                    <a:pt x="51" y="392"/>
                  </a:lnTo>
                  <a:lnTo>
                    <a:pt x="61" y="348"/>
                  </a:lnTo>
                  <a:lnTo>
                    <a:pt x="61" y="348"/>
                  </a:lnTo>
                  <a:lnTo>
                    <a:pt x="76" y="260"/>
                  </a:lnTo>
                  <a:lnTo>
                    <a:pt x="91" y="171"/>
                  </a:lnTo>
                  <a:lnTo>
                    <a:pt x="91" y="171"/>
                  </a:lnTo>
                  <a:lnTo>
                    <a:pt x="98" y="129"/>
                  </a:lnTo>
                  <a:lnTo>
                    <a:pt x="105" y="88"/>
                  </a:lnTo>
                  <a:lnTo>
                    <a:pt x="108" y="67"/>
                  </a:lnTo>
                  <a:lnTo>
                    <a:pt x="111" y="47"/>
                  </a:lnTo>
                  <a:lnTo>
                    <a:pt x="112" y="26"/>
                  </a:lnTo>
                  <a:lnTo>
                    <a:pt x="113" y="5"/>
                  </a:lnTo>
                  <a:lnTo>
                    <a:pt x="113" y="5"/>
                  </a:lnTo>
                  <a:lnTo>
                    <a:pt x="113" y="3"/>
                  </a:lnTo>
                  <a:lnTo>
                    <a:pt x="112" y="1"/>
                  </a:lnTo>
                  <a:lnTo>
                    <a:pt x="110" y="1"/>
                  </a:lnTo>
                  <a:lnTo>
                    <a:pt x="109" y="0"/>
                  </a:lnTo>
                  <a:lnTo>
                    <a:pt x="107" y="1"/>
                  </a:lnTo>
                  <a:lnTo>
                    <a:pt x="105" y="1"/>
                  </a:lnTo>
                  <a:lnTo>
                    <a:pt x="104" y="3"/>
                  </a:lnTo>
                  <a:lnTo>
                    <a:pt x="104" y="5"/>
                  </a:lnTo>
                  <a:lnTo>
                    <a:pt x="104" y="5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1" name="chenying0907 726">
              <a:extLst>
                <a:ext uri="{FF2B5EF4-FFF2-40B4-BE49-F238E27FC236}">
                  <a16:creationId xmlns="" xmlns:a16="http://schemas.microsoft.com/office/drawing/2014/main" id="{F87AC642-A4C1-41AE-98C0-ABB037740F8E}"/>
                </a:ext>
              </a:extLst>
            </p:cNvPr>
            <p:cNvSpPr/>
            <p:nvPr/>
          </p:nvSpPr>
          <p:spPr bwMode="auto">
            <a:xfrm>
              <a:off x="5576888" y="4230688"/>
              <a:ext cx="61913" cy="415925"/>
            </a:xfrm>
            <a:custGeom>
              <a:avLst/>
              <a:gdLst/>
              <a:ahLst/>
              <a:cxnLst>
                <a:cxn ang="0">
                  <a:pos x="119" y="4"/>
                </a:cxn>
                <a:cxn ang="0">
                  <a:pos x="118" y="1"/>
                </a:cxn>
                <a:cxn ang="0">
                  <a:pos x="115" y="0"/>
                </a:cxn>
                <a:cxn ang="0">
                  <a:pos x="110" y="3"/>
                </a:cxn>
                <a:cxn ang="0">
                  <a:pos x="110" y="4"/>
                </a:cxn>
                <a:cxn ang="0">
                  <a:pos x="105" y="22"/>
                </a:cxn>
                <a:cxn ang="0">
                  <a:pos x="101" y="35"/>
                </a:cxn>
                <a:cxn ang="0">
                  <a:pos x="100" y="39"/>
                </a:cxn>
                <a:cxn ang="0">
                  <a:pos x="99" y="66"/>
                </a:cxn>
                <a:cxn ang="0">
                  <a:pos x="94" y="92"/>
                </a:cxn>
                <a:cxn ang="0">
                  <a:pos x="86" y="145"/>
                </a:cxn>
                <a:cxn ang="0">
                  <a:pos x="78" y="184"/>
                </a:cxn>
                <a:cxn ang="0">
                  <a:pos x="74" y="196"/>
                </a:cxn>
                <a:cxn ang="0">
                  <a:pos x="63" y="239"/>
                </a:cxn>
                <a:cxn ang="0">
                  <a:pos x="57" y="281"/>
                </a:cxn>
                <a:cxn ang="0">
                  <a:pos x="50" y="334"/>
                </a:cxn>
                <a:cxn ang="0">
                  <a:pos x="44" y="386"/>
                </a:cxn>
                <a:cxn ang="0">
                  <a:pos x="39" y="437"/>
                </a:cxn>
                <a:cxn ang="0">
                  <a:pos x="15" y="588"/>
                </a:cxn>
                <a:cxn ang="0">
                  <a:pos x="8" y="635"/>
                </a:cxn>
                <a:cxn ang="0">
                  <a:pos x="4" y="682"/>
                </a:cxn>
                <a:cxn ang="0">
                  <a:pos x="5" y="704"/>
                </a:cxn>
                <a:cxn ang="0">
                  <a:pos x="7" y="750"/>
                </a:cxn>
                <a:cxn ang="0">
                  <a:pos x="6" y="773"/>
                </a:cxn>
                <a:cxn ang="0">
                  <a:pos x="3" y="774"/>
                </a:cxn>
                <a:cxn ang="0">
                  <a:pos x="0" y="778"/>
                </a:cxn>
                <a:cxn ang="0">
                  <a:pos x="0" y="782"/>
                </a:cxn>
                <a:cxn ang="0">
                  <a:pos x="2" y="785"/>
                </a:cxn>
                <a:cxn ang="0">
                  <a:pos x="6" y="787"/>
                </a:cxn>
                <a:cxn ang="0">
                  <a:pos x="10" y="787"/>
                </a:cxn>
                <a:cxn ang="0">
                  <a:pos x="13" y="785"/>
                </a:cxn>
                <a:cxn ang="0">
                  <a:pos x="15" y="782"/>
                </a:cxn>
                <a:cxn ang="0">
                  <a:pos x="16" y="736"/>
                </a:cxn>
                <a:cxn ang="0">
                  <a:pos x="14" y="691"/>
                </a:cxn>
                <a:cxn ang="0">
                  <a:pos x="14" y="663"/>
                </a:cxn>
                <a:cxn ang="0">
                  <a:pos x="21" y="609"/>
                </a:cxn>
                <a:cxn ang="0">
                  <a:pos x="25" y="583"/>
                </a:cxn>
                <a:cxn ang="0">
                  <a:pos x="48" y="436"/>
                </a:cxn>
                <a:cxn ang="0">
                  <a:pos x="53" y="386"/>
                </a:cxn>
                <a:cxn ang="0">
                  <a:pos x="56" y="360"/>
                </a:cxn>
                <a:cxn ang="0">
                  <a:pos x="68" y="283"/>
                </a:cxn>
                <a:cxn ang="0">
                  <a:pos x="87" y="182"/>
                </a:cxn>
                <a:cxn ang="0">
                  <a:pos x="93" y="156"/>
                </a:cxn>
                <a:cxn ang="0">
                  <a:pos x="108" y="76"/>
                </a:cxn>
                <a:cxn ang="0">
                  <a:pos x="109" y="67"/>
                </a:cxn>
                <a:cxn ang="0">
                  <a:pos x="110" y="39"/>
                </a:cxn>
                <a:cxn ang="0">
                  <a:pos x="110" y="35"/>
                </a:cxn>
                <a:cxn ang="0">
                  <a:pos x="114" y="22"/>
                </a:cxn>
                <a:cxn ang="0">
                  <a:pos x="119" y="4"/>
                </a:cxn>
              </a:cxnLst>
              <a:rect l="0" t="0" r="r" b="b"/>
              <a:pathLst>
                <a:path w="119" h="787">
                  <a:moveTo>
                    <a:pt x="119" y="4"/>
                  </a:moveTo>
                  <a:lnTo>
                    <a:pt x="119" y="4"/>
                  </a:lnTo>
                  <a:lnTo>
                    <a:pt x="119" y="3"/>
                  </a:lnTo>
                  <a:lnTo>
                    <a:pt x="118" y="1"/>
                  </a:lnTo>
                  <a:lnTo>
                    <a:pt x="116" y="0"/>
                  </a:lnTo>
                  <a:lnTo>
                    <a:pt x="115" y="0"/>
                  </a:lnTo>
                  <a:lnTo>
                    <a:pt x="111" y="1"/>
                  </a:lnTo>
                  <a:lnTo>
                    <a:pt x="110" y="3"/>
                  </a:lnTo>
                  <a:lnTo>
                    <a:pt x="110" y="4"/>
                  </a:lnTo>
                  <a:lnTo>
                    <a:pt x="110" y="4"/>
                  </a:lnTo>
                  <a:lnTo>
                    <a:pt x="108" y="13"/>
                  </a:lnTo>
                  <a:lnTo>
                    <a:pt x="105" y="22"/>
                  </a:lnTo>
                  <a:lnTo>
                    <a:pt x="102" y="30"/>
                  </a:lnTo>
                  <a:lnTo>
                    <a:pt x="101" y="35"/>
                  </a:lnTo>
                  <a:lnTo>
                    <a:pt x="100" y="39"/>
                  </a:lnTo>
                  <a:lnTo>
                    <a:pt x="100" y="39"/>
                  </a:lnTo>
                  <a:lnTo>
                    <a:pt x="100" y="53"/>
                  </a:lnTo>
                  <a:lnTo>
                    <a:pt x="99" y="66"/>
                  </a:lnTo>
                  <a:lnTo>
                    <a:pt x="94" y="92"/>
                  </a:lnTo>
                  <a:lnTo>
                    <a:pt x="94" y="92"/>
                  </a:lnTo>
                  <a:lnTo>
                    <a:pt x="90" y="118"/>
                  </a:lnTo>
                  <a:lnTo>
                    <a:pt x="86" y="145"/>
                  </a:lnTo>
                  <a:lnTo>
                    <a:pt x="81" y="170"/>
                  </a:lnTo>
                  <a:lnTo>
                    <a:pt x="78" y="184"/>
                  </a:lnTo>
                  <a:lnTo>
                    <a:pt x="74" y="196"/>
                  </a:lnTo>
                  <a:lnTo>
                    <a:pt x="74" y="196"/>
                  </a:lnTo>
                  <a:lnTo>
                    <a:pt x="69" y="217"/>
                  </a:lnTo>
                  <a:lnTo>
                    <a:pt x="63" y="239"/>
                  </a:lnTo>
                  <a:lnTo>
                    <a:pt x="60" y="259"/>
                  </a:lnTo>
                  <a:lnTo>
                    <a:pt x="57" y="281"/>
                  </a:lnTo>
                  <a:lnTo>
                    <a:pt x="57" y="281"/>
                  </a:lnTo>
                  <a:lnTo>
                    <a:pt x="50" y="334"/>
                  </a:lnTo>
                  <a:lnTo>
                    <a:pt x="47" y="359"/>
                  </a:lnTo>
                  <a:lnTo>
                    <a:pt x="44" y="386"/>
                  </a:lnTo>
                  <a:lnTo>
                    <a:pt x="44" y="386"/>
                  </a:lnTo>
                  <a:lnTo>
                    <a:pt x="39" y="437"/>
                  </a:lnTo>
                  <a:lnTo>
                    <a:pt x="30" y="488"/>
                  </a:lnTo>
                  <a:lnTo>
                    <a:pt x="15" y="588"/>
                  </a:lnTo>
                  <a:lnTo>
                    <a:pt x="15" y="588"/>
                  </a:lnTo>
                  <a:lnTo>
                    <a:pt x="8" y="635"/>
                  </a:lnTo>
                  <a:lnTo>
                    <a:pt x="5" y="658"/>
                  </a:lnTo>
                  <a:lnTo>
                    <a:pt x="4" y="682"/>
                  </a:lnTo>
                  <a:lnTo>
                    <a:pt x="4" y="682"/>
                  </a:lnTo>
                  <a:lnTo>
                    <a:pt x="5" y="704"/>
                  </a:lnTo>
                  <a:lnTo>
                    <a:pt x="6" y="727"/>
                  </a:lnTo>
                  <a:lnTo>
                    <a:pt x="7" y="750"/>
                  </a:lnTo>
                  <a:lnTo>
                    <a:pt x="6" y="773"/>
                  </a:lnTo>
                  <a:lnTo>
                    <a:pt x="6" y="773"/>
                  </a:lnTo>
                  <a:lnTo>
                    <a:pt x="4" y="773"/>
                  </a:lnTo>
                  <a:lnTo>
                    <a:pt x="3" y="774"/>
                  </a:lnTo>
                  <a:lnTo>
                    <a:pt x="2" y="776"/>
                  </a:lnTo>
                  <a:lnTo>
                    <a:pt x="0" y="778"/>
                  </a:lnTo>
                  <a:lnTo>
                    <a:pt x="0" y="782"/>
                  </a:lnTo>
                  <a:lnTo>
                    <a:pt x="0" y="782"/>
                  </a:lnTo>
                  <a:lnTo>
                    <a:pt x="0" y="784"/>
                  </a:lnTo>
                  <a:lnTo>
                    <a:pt x="2" y="785"/>
                  </a:lnTo>
                  <a:lnTo>
                    <a:pt x="4" y="786"/>
                  </a:lnTo>
                  <a:lnTo>
                    <a:pt x="6" y="787"/>
                  </a:lnTo>
                  <a:lnTo>
                    <a:pt x="10" y="787"/>
                  </a:lnTo>
                  <a:lnTo>
                    <a:pt x="10" y="787"/>
                  </a:lnTo>
                  <a:lnTo>
                    <a:pt x="12" y="786"/>
                  </a:lnTo>
                  <a:lnTo>
                    <a:pt x="13" y="785"/>
                  </a:lnTo>
                  <a:lnTo>
                    <a:pt x="15" y="782"/>
                  </a:lnTo>
                  <a:lnTo>
                    <a:pt x="15" y="782"/>
                  </a:lnTo>
                  <a:lnTo>
                    <a:pt x="16" y="759"/>
                  </a:lnTo>
                  <a:lnTo>
                    <a:pt x="16" y="736"/>
                  </a:lnTo>
                  <a:lnTo>
                    <a:pt x="14" y="691"/>
                  </a:lnTo>
                  <a:lnTo>
                    <a:pt x="14" y="691"/>
                  </a:lnTo>
                  <a:lnTo>
                    <a:pt x="14" y="677"/>
                  </a:lnTo>
                  <a:lnTo>
                    <a:pt x="14" y="663"/>
                  </a:lnTo>
                  <a:lnTo>
                    <a:pt x="17" y="636"/>
                  </a:lnTo>
                  <a:lnTo>
                    <a:pt x="21" y="609"/>
                  </a:lnTo>
                  <a:lnTo>
                    <a:pt x="25" y="583"/>
                  </a:lnTo>
                  <a:lnTo>
                    <a:pt x="25" y="583"/>
                  </a:lnTo>
                  <a:lnTo>
                    <a:pt x="41" y="484"/>
                  </a:lnTo>
                  <a:lnTo>
                    <a:pt x="48" y="436"/>
                  </a:lnTo>
                  <a:lnTo>
                    <a:pt x="51" y="411"/>
                  </a:lnTo>
                  <a:lnTo>
                    <a:pt x="53" y="386"/>
                  </a:lnTo>
                  <a:lnTo>
                    <a:pt x="53" y="386"/>
                  </a:lnTo>
                  <a:lnTo>
                    <a:pt x="56" y="360"/>
                  </a:lnTo>
                  <a:lnTo>
                    <a:pt x="59" y="335"/>
                  </a:lnTo>
                  <a:lnTo>
                    <a:pt x="68" y="283"/>
                  </a:lnTo>
                  <a:lnTo>
                    <a:pt x="77" y="232"/>
                  </a:lnTo>
                  <a:lnTo>
                    <a:pt x="87" y="182"/>
                  </a:lnTo>
                  <a:lnTo>
                    <a:pt x="87" y="182"/>
                  </a:lnTo>
                  <a:lnTo>
                    <a:pt x="93" y="156"/>
                  </a:lnTo>
                  <a:lnTo>
                    <a:pt x="98" y="129"/>
                  </a:lnTo>
                  <a:lnTo>
                    <a:pt x="108" y="76"/>
                  </a:lnTo>
                  <a:lnTo>
                    <a:pt x="108" y="76"/>
                  </a:lnTo>
                  <a:lnTo>
                    <a:pt x="109" y="67"/>
                  </a:lnTo>
                  <a:lnTo>
                    <a:pt x="110" y="58"/>
                  </a:lnTo>
                  <a:lnTo>
                    <a:pt x="110" y="39"/>
                  </a:lnTo>
                  <a:lnTo>
                    <a:pt x="110" y="39"/>
                  </a:lnTo>
                  <a:lnTo>
                    <a:pt x="110" y="35"/>
                  </a:lnTo>
                  <a:lnTo>
                    <a:pt x="111" y="31"/>
                  </a:lnTo>
                  <a:lnTo>
                    <a:pt x="114" y="22"/>
                  </a:lnTo>
                  <a:lnTo>
                    <a:pt x="117" y="13"/>
                  </a:lnTo>
                  <a:lnTo>
                    <a:pt x="119" y="4"/>
                  </a:lnTo>
                  <a:lnTo>
                    <a:pt x="119" y="4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2" name="chenying0907 727">
              <a:extLst>
                <a:ext uri="{FF2B5EF4-FFF2-40B4-BE49-F238E27FC236}">
                  <a16:creationId xmlns="" xmlns:a16="http://schemas.microsoft.com/office/drawing/2014/main" id="{42ACA15E-423E-437A-A2A1-F5B97D75C989}"/>
                </a:ext>
              </a:extLst>
            </p:cNvPr>
            <p:cNvSpPr/>
            <p:nvPr/>
          </p:nvSpPr>
          <p:spPr bwMode="auto">
            <a:xfrm>
              <a:off x="5589588" y="4140200"/>
              <a:ext cx="90488" cy="552450"/>
            </a:xfrm>
            <a:custGeom>
              <a:avLst/>
              <a:gdLst/>
              <a:ahLst/>
              <a:cxnLst>
                <a:cxn ang="0">
                  <a:pos x="161" y="4"/>
                </a:cxn>
                <a:cxn ang="0">
                  <a:pos x="159" y="73"/>
                </a:cxn>
                <a:cxn ang="0">
                  <a:pos x="153" y="141"/>
                </a:cxn>
                <a:cxn ang="0">
                  <a:pos x="142" y="208"/>
                </a:cxn>
                <a:cxn ang="0">
                  <a:pos x="125" y="276"/>
                </a:cxn>
                <a:cxn ang="0">
                  <a:pos x="109" y="340"/>
                </a:cxn>
                <a:cxn ang="0">
                  <a:pos x="87" y="436"/>
                </a:cxn>
                <a:cxn ang="0">
                  <a:pos x="77" y="503"/>
                </a:cxn>
                <a:cxn ang="0">
                  <a:pos x="73" y="536"/>
                </a:cxn>
                <a:cxn ang="0">
                  <a:pos x="63" y="599"/>
                </a:cxn>
                <a:cxn ang="0">
                  <a:pos x="47" y="695"/>
                </a:cxn>
                <a:cxn ang="0">
                  <a:pos x="39" y="759"/>
                </a:cxn>
                <a:cxn ang="0">
                  <a:pos x="38" y="791"/>
                </a:cxn>
                <a:cxn ang="0">
                  <a:pos x="33" y="856"/>
                </a:cxn>
                <a:cxn ang="0">
                  <a:pos x="22" y="920"/>
                </a:cxn>
                <a:cxn ang="0">
                  <a:pos x="10" y="973"/>
                </a:cxn>
                <a:cxn ang="0">
                  <a:pos x="1" y="1025"/>
                </a:cxn>
                <a:cxn ang="0">
                  <a:pos x="0" y="1028"/>
                </a:cxn>
                <a:cxn ang="0">
                  <a:pos x="0" y="1038"/>
                </a:cxn>
                <a:cxn ang="0">
                  <a:pos x="1" y="1041"/>
                </a:cxn>
                <a:cxn ang="0">
                  <a:pos x="5" y="1042"/>
                </a:cxn>
                <a:cxn ang="0">
                  <a:pos x="9" y="1041"/>
                </a:cxn>
                <a:cxn ang="0">
                  <a:pos x="10" y="1038"/>
                </a:cxn>
                <a:cxn ang="0">
                  <a:pos x="11" y="1021"/>
                </a:cxn>
                <a:cxn ang="0">
                  <a:pos x="16" y="988"/>
                </a:cxn>
                <a:cxn ang="0">
                  <a:pos x="27" y="938"/>
                </a:cxn>
                <a:cxn ang="0">
                  <a:pos x="34" y="905"/>
                </a:cxn>
                <a:cxn ang="0">
                  <a:pos x="44" y="849"/>
                </a:cxn>
                <a:cxn ang="0">
                  <a:pos x="48" y="791"/>
                </a:cxn>
                <a:cxn ang="0">
                  <a:pos x="49" y="759"/>
                </a:cxn>
                <a:cxn ang="0">
                  <a:pos x="57" y="695"/>
                </a:cxn>
                <a:cxn ang="0">
                  <a:pos x="74" y="600"/>
                </a:cxn>
                <a:cxn ang="0">
                  <a:pos x="82" y="536"/>
                </a:cxn>
                <a:cxn ang="0">
                  <a:pos x="86" y="501"/>
                </a:cxn>
                <a:cxn ang="0">
                  <a:pos x="97" y="431"/>
                </a:cxn>
                <a:cxn ang="0">
                  <a:pos x="113" y="362"/>
                </a:cxn>
                <a:cxn ang="0">
                  <a:pos x="140" y="261"/>
                </a:cxn>
                <a:cxn ang="0">
                  <a:pos x="148" y="229"/>
                </a:cxn>
                <a:cxn ang="0">
                  <a:pos x="160" y="166"/>
                </a:cxn>
                <a:cxn ang="0">
                  <a:pos x="168" y="101"/>
                </a:cxn>
                <a:cxn ang="0">
                  <a:pos x="171" y="37"/>
                </a:cxn>
                <a:cxn ang="0">
                  <a:pos x="171" y="4"/>
                </a:cxn>
                <a:cxn ang="0">
                  <a:pos x="170" y="1"/>
                </a:cxn>
                <a:cxn ang="0">
                  <a:pos x="167" y="0"/>
                </a:cxn>
                <a:cxn ang="0">
                  <a:pos x="163" y="1"/>
                </a:cxn>
                <a:cxn ang="0">
                  <a:pos x="161" y="4"/>
                </a:cxn>
              </a:cxnLst>
              <a:rect l="0" t="0" r="r" b="b"/>
              <a:pathLst>
                <a:path w="171" h="1042">
                  <a:moveTo>
                    <a:pt x="161" y="4"/>
                  </a:moveTo>
                  <a:lnTo>
                    <a:pt x="161" y="4"/>
                  </a:lnTo>
                  <a:lnTo>
                    <a:pt x="161" y="39"/>
                  </a:lnTo>
                  <a:lnTo>
                    <a:pt x="159" y="73"/>
                  </a:lnTo>
                  <a:lnTo>
                    <a:pt x="156" y="107"/>
                  </a:lnTo>
                  <a:lnTo>
                    <a:pt x="153" y="141"/>
                  </a:lnTo>
                  <a:lnTo>
                    <a:pt x="148" y="175"/>
                  </a:lnTo>
                  <a:lnTo>
                    <a:pt x="142" y="208"/>
                  </a:lnTo>
                  <a:lnTo>
                    <a:pt x="135" y="242"/>
                  </a:lnTo>
                  <a:lnTo>
                    <a:pt x="125" y="276"/>
                  </a:lnTo>
                  <a:lnTo>
                    <a:pt x="125" y="276"/>
                  </a:lnTo>
                  <a:lnTo>
                    <a:pt x="109" y="340"/>
                  </a:lnTo>
                  <a:lnTo>
                    <a:pt x="94" y="404"/>
                  </a:lnTo>
                  <a:lnTo>
                    <a:pt x="87" y="436"/>
                  </a:lnTo>
                  <a:lnTo>
                    <a:pt x="82" y="470"/>
                  </a:lnTo>
                  <a:lnTo>
                    <a:pt x="77" y="503"/>
                  </a:lnTo>
                  <a:lnTo>
                    <a:pt x="73" y="536"/>
                  </a:lnTo>
                  <a:lnTo>
                    <a:pt x="73" y="536"/>
                  </a:lnTo>
                  <a:lnTo>
                    <a:pt x="68" y="568"/>
                  </a:lnTo>
                  <a:lnTo>
                    <a:pt x="63" y="599"/>
                  </a:lnTo>
                  <a:lnTo>
                    <a:pt x="52" y="663"/>
                  </a:lnTo>
                  <a:lnTo>
                    <a:pt x="47" y="695"/>
                  </a:lnTo>
                  <a:lnTo>
                    <a:pt x="43" y="727"/>
                  </a:lnTo>
                  <a:lnTo>
                    <a:pt x="39" y="759"/>
                  </a:lnTo>
                  <a:lnTo>
                    <a:pt x="38" y="791"/>
                  </a:lnTo>
                  <a:lnTo>
                    <a:pt x="38" y="791"/>
                  </a:lnTo>
                  <a:lnTo>
                    <a:pt x="36" y="824"/>
                  </a:lnTo>
                  <a:lnTo>
                    <a:pt x="33" y="856"/>
                  </a:lnTo>
                  <a:lnTo>
                    <a:pt x="28" y="888"/>
                  </a:lnTo>
                  <a:lnTo>
                    <a:pt x="22" y="920"/>
                  </a:lnTo>
                  <a:lnTo>
                    <a:pt x="22" y="920"/>
                  </a:lnTo>
                  <a:lnTo>
                    <a:pt x="10" y="973"/>
                  </a:lnTo>
                  <a:lnTo>
                    <a:pt x="4" y="999"/>
                  </a:lnTo>
                  <a:lnTo>
                    <a:pt x="1" y="1025"/>
                  </a:lnTo>
                  <a:lnTo>
                    <a:pt x="1" y="1025"/>
                  </a:lnTo>
                  <a:lnTo>
                    <a:pt x="0" y="1028"/>
                  </a:lnTo>
                  <a:lnTo>
                    <a:pt x="0" y="1038"/>
                  </a:lnTo>
                  <a:lnTo>
                    <a:pt x="0" y="1038"/>
                  </a:lnTo>
                  <a:lnTo>
                    <a:pt x="0" y="1040"/>
                  </a:lnTo>
                  <a:lnTo>
                    <a:pt x="1" y="1041"/>
                  </a:lnTo>
                  <a:lnTo>
                    <a:pt x="3" y="1042"/>
                  </a:lnTo>
                  <a:lnTo>
                    <a:pt x="5" y="1042"/>
                  </a:lnTo>
                  <a:lnTo>
                    <a:pt x="6" y="1042"/>
                  </a:lnTo>
                  <a:lnTo>
                    <a:pt x="9" y="1041"/>
                  </a:lnTo>
                  <a:lnTo>
                    <a:pt x="10" y="1040"/>
                  </a:lnTo>
                  <a:lnTo>
                    <a:pt x="10" y="1038"/>
                  </a:lnTo>
                  <a:lnTo>
                    <a:pt x="10" y="1038"/>
                  </a:lnTo>
                  <a:lnTo>
                    <a:pt x="11" y="1021"/>
                  </a:lnTo>
                  <a:lnTo>
                    <a:pt x="13" y="1005"/>
                  </a:lnTo>
                  <a:lnTo>
                    <a:pt x="16" y="988"/>
                  </a:lnTo>
                  <a:lnTo>
                    <a:pt x="19" y="972"/>
                  </a:lnTo>
                  <a:lnTo>
                    <a:pt x="27" y="938"/>
                  </a:lnTo>
                  <a:lnTo>
                    <a:pt x="34" y="905"/>
                  </a:lnTo>
                  <a:lnTo>
                    <a:pt x="34" y="905"/>
                  </a:lnTo>
                  <a:lnTo>
                    <a:pt x="39" y="878"/>
                  </a:lnTo>
                  <a:lnTo>
                    <a:pt x="44" y="849"/>
                  </a:lnTo>
                  <a:lnTo>
                    <a:pt x="47" y="820"/>
                  </a:lnTo>
                  <a:lnTo>
                    <a:pt x="48" y="791"/>
                  </a:lnTo>
                  <a:lnTo>
                    <a:pt x="48" y="791"/>
                  </a:lnTo>
                  <a:lnTo>
                    <a:pt x="49" y="759"/>
                  </a:lnTo>
                  <a:lnTo>
                    <a:pt x="52" y="727"/>
                  </a:lnTo>
                  <a:lnTo>
                    <a:pt x="57" y="695"/>
                  </a:lnTo>
                  <a:lnTo>
                    <a:pt x="62" y="663"/>
                  </a:lnTo>
                  <a:lnTo>
                    <a:pt x="74" y="600"/>
                  </a:lnTo>
                  <a:lnTo>
                    <a:pt x="78" y="568"/>
                  </a:lnTo>
                  <a:lnTo>
                    <a:pt x="82" y="536"/>
                  </a:lnTo>
                  <a:lnTo>
                    <a:pt x="82" y="536"/>
                  </a:lnTo>
                  <a:lnTo>
                    <a:pt x="86" y="501"/>
                  </a:lnTo>
                  <a:lnTo>
                    <a:pt x="91" y="465"/>
                  </a:lnTo>
                  <a:lnTo>
                    <a:pt x="97" y="431"/>
                  </a:lnTo>
                  <a:lnTo>
                    <a:pt x="105" y="396"/>
                  </a:lnTo>
                  <a:lnTo>
                    <a:pt x="113" y="362"/>
                  </a:lnTo>
                  <a:lnTo>
                    <a:pt x="121" y="328"/>
                  </a:lnTo>
                  <a:lnTo>
                    <a:pt x="140" y="261"/>
                  </a:lnTo>
                  <a:lnTo>
                    <a:pt x="140" y="261"/>
                  </a:lnTo>
                  <a:lnTo>
                    <a:pt x="148" y="229"/>
                  </a:lnTo>
                  <a:lnTo>
                    <a:pt x="154" y="197"/>
                  </a:lnTo>
                  <a:lnTo>
                    <a:pt x="160" y="166"/>
                  </a:lnTo>
                  <a:lnTo>
                    <a:pt x="164" y="134"/>
                  </a:lnTo>
                  <a:lnTo>
                    <a:pt x="168" y="101"/>
                  </a:lnTo>
                  <a:lnTo>
                    <a:pt x="170" y="69"/>
                  </a:lnTo>
                  <a:lnTo>
                    <a:pt x="171" y="37"/>
                  </a:lnTo>
                  <a:lnTo>
                    <a:pt x="171" y="4"/>
                  </a:lnTo>
                  <a:lnTo>
                    <a:pt x="171" y="4"/>
                  </a:lnTo>
                  <a:lnTo>
                    <a:pt x="171" y="2"/>
                  </a:lnTo>
                  <a:lnTo>
                    <a:pt x="170" y="1"/>
                  </a:lnTo>
                  <a:lnTo>
                    <a:pt x="168" y="0"/>
                  </a:lnTo>
                  <a:lnTo>
                    <a:pt x="167" y="0"/>
                  </a:lnTo>
                  <a:lnTo>
                    <a:pt x="164" y="0"/>
                  </a:lnTo>
                  <a:lnTo>
                    <a:pt x="163" y="1"/>
                  </a:lnTo>
                  <a:lnTo>
                    <a:pt x="161" y="2"/>
                  </a:lnTo>
                  <a:lnTo>
                    <a:pt x="161" y="4"/>
                  </a:lnTo>
                  <a:lnTo>
                    <a:pt x="161" y="4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3" name="chenying0907 728">
              <a:extLst>
                <a:ext uri="{FF2B5EF4-FFF2-40B4-BE49-F238E27FC236}">
                  <a16:creationId xmlns="" xmlns:a16="http://schemas.microsoft.com/office/drawing/2014/main" id="{DC205E1A-72B3-43F0-8BA5-4AA7E155D9D4}"/>
                </a:ext>
              </a:extLst>
            </p:cNvPr>
            <p:cNvSpPr/>
            <p:nvPr/>
          </p:nvSpPr>
          <p:spPr bwMode="auto">
            <a:xfrm>
              <a:off x="5608638" y="4162425"/>
              <a:ext cx="123825" cy="544513"/>
            </a:xfrm>
            <a:custGeom>
              <a:avLst/>
              <a:gdLst/>
              <a:ahLst/>
              <a:cxnLst>
                <a:cxn ang="0">
                  <a:pos x="226" y="1"/>
                </a:cxn>
                <a:cxn ang="0">
                  <a:pos x="209" y="14"/>
                </a:cxn>
                <a:cxn ang="0">
                  <a:pos x="198" y="30"/>
                </a:cxn>
                <a:cxn ang="0">
                  <a:pos x="192" y="48"/>
                </a:cxn>
                <a:cxn ang="0">
                  <a:pos x="187" y="69"/>
                </a:cxn>
                <a:cxn ang="0">
                  <a:pos x="177" y="145"/>
                </a:cxn>
                <a:cxn ang="0">
                  <a:pos x="164" y="219"/>
                </a:cxn>
                <a:cxn ang="0">
                  <a:pos x="156" y="254"/>
                </a:cxn>
                <a:cxn ang="0">
                  <a:pos x="142" y="357"/>
                </a:cxn>
                <a:cxn ang="0">
                  <a:pos x="136" y="392"/>
                </a:cxn>
                <a:cxn ang="0">
                  <a:pos x="116" y="498"/>
                </a:cxn>
                <a:cxn ang="0">
                  <a:pos x="109" y="533"/>
                </a:cxn>
                <a:cxn ang="0">
                  <a:pos x="81" y="637"/>
                </a:cxn>
                <a:cxn ang="0">
                  <a:pos x="62" y="707"/>
                </a:cxn>
                <a:cxn ang="0">
                  <a:pos x="49" y="779"/>
                </a:cxn>
                <a:cxn ang="0">
                  <a:pos x="45" y="813"/>
                </a:cxn>
                <a:cxn ang="0">
                  <a:pos x="43" y="847"/>
                </a:cxn>
                <a:cxn ang="0">
                  <a:pos x="38" y="878"/>
                </a:cxn>
                <a:cxn ang="0">
                  <a:pos x="34" y="910"/>
                </a:cxn>
                <a:cxn ang="0">
                  <a:pos x="31" y="924"/>
                </a:cxn>
                <a:cxn ang="0">
                  <a:pos x="24" y="951"/>
                </a:cxn>
                <a:cxn ang="0">
                  <a:pos x="20" y="965"/>
                </a:cxn>
                <a:cxn ang="0">
                  <a:pos x="12" y="999"/>
                </a:cxn>
                <a:cxn ang="0">
                  <a:pos x="8" y="1010"/>
                </a:cxn>
                <a:cxn ang="0">
                  <a:pos x="3" y="1010"/>
                </a:cxn>
                <a:cxn ang="0">
                  <a:pos x="0" y="1014"/>
                </a:cxn>
                <a:cxn ang="0">
                  <a:pos x="0" y="1024"/>
                </a:cxn>
                <a:cxn ang="0">
                  <a:pos x="4" y="1029"/>
                </a:cxn>
                <a:cxn ang="0">
                  <a:pos x="9" y="1027"/>
                </a:cxn>
                <a:cxn ang="0">
                  <a:pos x="12" y="1021"/>
                </a:cxn>
                <a:cxn ang="0">
                  <a:pos x="18" y="1007"/>
                </a:cxn>
                <a:cxn ang="0">
                  <a:pos x="24" y="987"/>
                </a:cxn>
                <a:cxn ang="0">
                  <a:pos x="31" y="964"/>
                </a:cxn>
                <a:cxn ang="0">
                  <a:pos x="38" y="940"/>
                </a:cxn>
                <a:cxn ang="0">
                  <a:pos x="42" y="912"/>
                </a:cxn>
                <a:cxn ang="0">
                  <a:pos x="45" y="884"/>
                </a:cxn>
                <a:cxn ang="0">
                  <a:pos x="48" y="869"/>
                </a:cxn>
                <a:cxn ang="0">
                  <a:pos x="54" y="822"/>
                </a:cxn>
                <a:cxn ang="0">
                  <a:pos x="57" y="786"/>
                </a:cxn>
                <a:cxn ang="0">
                  <a:pos x="70" y="715"/>
                </a:cxn>
                <a:cxn ang="0">
                  <a:pos x="79" y="680"/>
                </a:cxn>
                <a:cxn ang="0">
                  <a:pos x="100" y="607"/>
                </a:cxn>
                <a:cxn ang="0">
                  <a:pos x="118" y="534"/>
                </a:cxn>
                <a:cxn ang="0">
                  <a:pos x="133" y="467"/>
                </a:cxn>
                <a:cxn ang="0">
                  <a:pos x="144" y="399"/>
                </a:cxn>
                <a:cxn ang="0">
                  <a:pos x="164" y="263"/>
                </a:cxn>
                <a:cxn ang="0">
                  <a:pos x="176" y="194"/>
                </a:cxn>
                <a:cxn ang="0">
                  <a:pos x="188" y="126"/>
                </a:cxn>
                <a:cxn ang="0">
                  <a:pos x="193" y="94"/>
                </a:cxn>
                <a:cxn ang="0">
                  <a:pos x="198" y="61"/>
                </a:cxn>
                <a:cxn ang="0">
                  <a:pos x="205" y="38"/>
                </a:cxn>
                <a:cxn ang="0">
                  <a:pos x="213" y="25"/>
                </a:cxn>
                <a:cxn ang="0">
                  <a:pos x="224" y="13"/>
                </a:cxn>
                <a:cxn ang="0">
                  <a:pos x="230" y="9"/>
                </a:cxn>
                <a:cxn ang="0">
                  <a:pos x="232" y="5"/>
                </a:cxn>
                <a:cxn ang="0">
                  <a:pos x="232" y="2"/>
                </a:cxn>
                <a:cxn ang="0">
                  <a:pos x="229" y="0"/>
                </a:cxn>
                <a:cxn ang="0">
                  <a:pos x="226" y="1"/>
                </a:cxn>
              </a:cxnLst>
              <a:rect l="0" t="0" r="r" b="b"/>
              <a:pathLst>
                <a:path w="232" h="1029">
                  <a:moveTo>
                    <a:pt x="226" y="1"/>
                  </a:moveTo>
                  <a:lnTo>
                    <a:pt x="226" y="1"/>
                  </a:lnTo>
                  <a:lnTo>
                    <a:pt x="216" y="7"/>
                  </a:lnTo>
                  <a:lnTo>
                    <a:pt x="209" y="14"/>
                  </a:lnTo>
                  <a:lnTo>
                    <a:pt x="203" y="22"/>
                  </a:lnTo>
                  <a:lnTo>
                    <a:pt x="198" y="30"/>
                  </a:lnTo>
                  <a:lnTo>
                    <a:pt x="195" y="39"/>
                  </a:lnTo>
                  <a:lnTo>
                    <a:pt x="192" y="48"/>
                  </a:lnTo>
                  <a:lnTo>
                    <a:pt x="189" y="59"/>
                  </a:lnTo>
                  <a:lnTo>
                    <a:pt x="187" y="69"/>
                  </a:lnTo>
                  <a:lnTo>
                    <a:pt x="187" y="69"/>
                  </a:lnTo>
                  <a:lnTo>
                    <a:pt x="177" y="145"/>
                  </a:lnTo>
                  <a:lnTo>
                    <a:pt x="171" y="182"/>
                  </a:lnTo>
                  <a:lnTo>
                    <a:pt x="164" y="219"/>
                  </a:lnTo>
                  <a:lnTo>
                    <a:pt x="164" y="219"/>
                  </a:lnTo>
                  <a:lnTo>
                    <a:pt x="156" y="254"/>
                  </a:lnTo>
                  <a:lnTo>
                    <a:pt x="151" y="288"/>
                  </a:lnTo>
                  <a:lnTo>
                    <a:pt x="142" y="357"/>
                  </a:lnTo>
                  <a:lnTo>
                    <a:pt x="142" y="357"/>
                  </a:lnTo>
                  <a:lnTo>
                    <a:pt x="136" y="392"/>
                  </a:lnTo>
                  <a:lnTo>
                    <a:pt x="130" y="428"/>
                  </a:lnTo>
                  <a:lnTo>
                    <a:pt x="116" y="498"/>
                  </a:lnTo>
                  <a:lnTo>
                    <a:pt x="116" y="498"/>
                  </a:lnTo>
                  <a:lnTo>
                    <a:pt x="109" y="533"/>
                  </a:lnTo>
                  <a:lnTo>
                    <a:pt x="100" y="568"/>
                  </a:lnTo>
                  <a:lnTo>
                    <a:pt x="81" y="637"/>
                  </a:lnTo>
                  <a:lnTo>
                    <a:pt x="71" y="672"/>
                  </a:lnTo>
                  <a:lnTo>
                    <a:pt x="62" y="707"/>
                  </a:lnTo>
                  <a:lnTo>
                    <a:pt x="54" y="743"/>
                  </a:lnTo>
                  <a:lnTo>
                    <a:pt x="49" y="779"/>
                  </a:lnTo>
                  <a:lnTo>
                    <a:pt x="49" y="779"/>
                  </a:lnTo>
                  <a:lnTo>
                    <a:pt x="45" y="813"/>
                  </a:lnTo>
                  <a:lnTo>
                    <a:pt x="43" y="847"/>
                  </a:lnTo>
                  <a:lnTo>
                    <a:pt x="43" y="847"/>
                  </a:lnTo>
                  <a:lnTo>
                    <a:pt x="41" y="862"/>
                  </a:lnTo>
                  <a:lnTo>
                    <a:pt x="38" y="878"/>
                  </a:lnTo>
                  <a:lnTo>
                    <a:pt x="35" y="894"/>
                  </a:lnTo>
                  <a:lnTo>
                    <a:pt x="34" y="910"/>
                  </a:lnTo>
                  <a:lnTo>
                    <a:pt x="34" y="910"/>
                  </a:lnTo>
                  <a:lnTo>
                    <a:pt x="31" y="924"/>
                  </a:lnTo>
                  <a:lnTo>
                    <a:pt x="28" y="938"/>
                  </a:lnTo>
                  <a:lnTo>
                    <a:pt x="24" y="951"/>
                  </a:lnTo>
                  <a:lnTo>
                    <a:pt x="20" y="965"/>
                  </a:lnTo>
                  <a:lnTo>
                    <a:pt x="20" y="965"/>
                  </a:lnTo>
                  <a:lnTo>
                    <a:pt x="15" y="987"/>
                  </a:lnTo>
                  <a:lnTo>
                    <a:pt x="12" y="999"/>
                  </a:lnTo>
                  <a:lnTo>
                    <a:pt x="8" y="1010"/>
                  </a:lnTo>
                  <a:lnTo>
                    <a:pt x="8" y="1010"/>
                  </a:lnTo>
                  <a:lnTo>
                    <a:pt x="5" y="1010"/>
                  </a:lnTo>
                  <a:lnTo>
                    <a:pt x="3" y="1010"/>
                  </a:lnTo>
                  <a:lnTo>
                    <a:pt x="0" y="1012"/>
                  </a:lnTo>
                  <a:lnTo>
                    <a:pt x="0" y="1014"/>
                  </a:lnTo>
                  <a:lnTo>
                    <a:pt x="0" y="1024"/>
                  </a:lnTo>
                  <a:lnTo>
                    <a:pt x="0" y="1024"/>
                  </a:lnTo>
                  <a:lnTo>
                    <a:pt x="1" y="1027"/>
                  </a:lnTo>
                  <a:lnTo>
                    <a:pt x="4" y="1029"/>
                  </a:lnTo>
                  <a:lnTo>
                    <a:pt x="7" y="1028"/>
                  </a:lnTo>
                  <a:lnTo>
                    <a:pt x="9" y="1027"/>
                  </a:lnTo>
                  <a:lnTo>
                    <a:pt x="9" y="1027"/>
                  </a:lnTo>
                  <a:lnTo>
                    <a:pt x="12" y="1021"/>
                  </a:lnTo>
                  <a:lnTo>
                    <a:pt x="14" y="1017"/>
                  </a:lnTo>
                  <a:lnTo>
                    <a:pt x="18" y="1007"/>
                  </a:lnTo>
                  <a:lnTo>
                    <a:pt x="20" y="998"/>
                  </a:lnTo>
                  <a:lnTo>
                    <a:pt x="24" y="987"/>
                  </a:lnTo>
                  <a:lnTo>
                    <a:pt x="24" y="987"/>
                  </a:lnTo>
                  <a:lnTo>
                    <a:pt x="31" y="964"/>
                  </a:lnTo>
                  <a:lnTo>
                    <a:pt x="38" y="940"/>
                  </a:lnTo>
                  <a:lnTo>
                    <a:pt x="38" y="940"/>
                  </a:lnTo>
                  <a:lnTo>
                    <a:pt x="41" y="926"/>
                  </a:lnTo>
                  <a:lnTo>
                    <a:pt x="42" y="912"/>
                  </a:lnTo>
                  <a:lnTo>
                    <a:pt x="43" y="899"/>
                  </a:lnTo>
                  <a:lnTo>
                    <a:pt x="45" y="884"/>
                  </a:lnTo>
                  <a:lnTo>
                    <a:pt x="45" y="884"/>
                  </a:lnTo>
                  <a:lnTo>
                    <a:pt x="48" y="869"/>
                  </a:lnTo>
                  <a:lnTo>
                    <a:pt x="51" y="853"/>
                  </a:lnTo>
                  <a:lnTo>
                    <a:pt x="54" y="822"/>
                  </a:lnTo>
                  <a:lnTo>
                    <a:pt x="54" y="822"/>
                  </a:lnTo>
                  <a:lnTo>
                    <a:pt x="57" y="786"/>
                  </a:lnTo>
                  <a:lnTo>
                    <a:pt x="62" y="750"/>
                  </a:lnTo>
                  <a:lnTo>
                    <a:pt x="70" y="715"/>
                  </a:lnTo>
                  <a:lnTo>
                    <a:pt x="74" y="697"/>
                  </a:lnTo>
                  <a:lnTo>
                    <a:pt x="79" y="680"/>
                  </a:lnTo>
                  <a:lnTo>
                    <a:pt x="79" y="680"/>
                  </a:lnTo>
                  <a:lnTo>
                    <a:pt x="100" y="607"/>
                  </a:lnTo>
                  <a:lnTo>
                    <a:pt x="118" y="534"/>
                  </a:lnTo>
                  <a:lnTo>
                    <a:pt x="118" y="534"/>
                  </a:lnTo>
                  <a:lnTo>
                    <a:pt x="125" y="501"/>
                  </a:lnTo>
                  <a:lnTo>
                    <a:pt x="133" y="467"/>
                  </a:lnTo>
                  <a:lnTo>
                    <a:pt x="139" y="433"/>
                  </a:lnTo>
                  <a:lnTo>
                    <a:pt x="144" y="399"/>
                  </a:lnTo>
                  <a:lnTo>
                    <a:pt x="164" y="263"/>
                  </a:lnTo>
                  <a:lnTo>
                    <a:pt x="164" y="263"/>
                  </a:lnTo>
                  <a:lnTo>
                    <a:pt x="169" y="228"/>
                  </a:lnTo>
                  <a:lnTo>
                    <a:pt x="176" y="194"/>
                  </a:lnTo>
                  <a:lnTo>
                    <a:pt x="182" y="160"/>
                  </a:lnTo>
                  <a:lnTo>
                    <a:pt x="188" y="126"/>
                  </a:lnTo>
                  <a:lnTo>
                    <a:pt x="188" y="126"/>
                  </a:lnTo>
                  <a:lnTo>
                    <a:pt x="193" y="94"/>
                  </a:lnTo>
                  <a:lnTo>
                    <a:pt x="195" y="77"/>
                  </a:lnTo>
                  <a:lnTo>
                    <a:pt x="198" y="61"/>
                  </a:lnTo>
                  <a:lnTo>
                    <a:pt x="202" y="45"/>
                  </a:lnTo>
                  <a:lnTo>
                    <a:pt x="205" y="38"/>
                  </a:lnTo>
                  <a:lnTo>
                    <a:pt x="208" y="32"/>
                  </a:lnTo>
                  <a:lnTo>
                    <a:pt x="213" y="25"/>
                  </a:lnTo>
                  <a:lnTo>
                    <a:pt x="217" y="18"/>
                  </a:lnTo>
                  <a:lnTo>
                    <a:pt x="224" y="13"/>
                  </a:lnTo>
                  <a:lnTo>
                    <a:pt x="230" y="9"/>
                  </a:lnTo>
                  <a:lnTo>
                    <a:pt x="230" y="9"/>
                  </a:lnTo>
                  <a:lnTo>
                    <a:pt x="232" y="7"/>
                  </a:lnTo>
                  <a:lnTo>
                    <a:pt x="232" y="5"/>
                  </a:lnTo>
                  <a:lnTo>
                    <a:pt x="232" y="4"/>
                  </a:lnTo>
                  <a:lnTo>
                    <a:pt x="232" y="2"/>
                  </a:lnTo>
                  <a:lnTo>
                    <a:pt x="231" y="1"/>
                  </a:lnTo>
                  <a:lnTo>
                    <a:pt x="229" y="0"/>
                  </a:lnTo>
                  <a:lnTo>
                    <a:pt x="228" y="0"/>
                  </a:lnTo>
                  <a:lnTo>
                    <a:pt x="226" y="1"/>
                  </a:lnTo>
                  <a:lnTo>
                    <a:pt x="226" y="1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4" name="chenying0907 729">
              <a:extLst>
                <a:ext uri="{FF2B5EF4-FFF2-40B4-BE49-F238E27FC236}">
                  <a16:creationId xmlns="" xmlns:a16="http://schemas.microsoft.com/office/drawing/2014/main" id="{2B201BEF-81E7-4DC4-BC79-C90DA0D92AD1}"/>
                </a:ext>
              </a:extLst>
            </p:cNvPr>
            <p:cNvSpPr/>
            <p:nvPr/>
          </p:nvSpPr>
          <p:spPr bwMode="auto">
            <a:xfrm>
              <a:off x="5638801" y="4605338"/>
              <a:ext cx="34925" cy="111125"/>
            </a:xfrm>
            <a:custGeom>
              <a:avLst/>
              <a:gdLst/>
              <a:ahLst/>
              <a:cxnLst>
                <a:cxn ang="0">
                  <a:pos x="58" y="1"/>
                </a:cxn>
                <a:cxn ang="0">
                  <a:pos x="58" y="1"/>
                </a:cxn>
                <a:cxn ang="0">
                  <a:pos x="52" y="10"/>
                </a:cxn>
                <a:cxn ang="0">
                  <a:pos x="48" y="20"/>
                </a:cxn>
                <a:cxn ang="0">
                  <a:pos x="44" y="31"/>
                </a:cxn>
                <a:cxn ang="0">
                  <a:pos x="41" y="42"/>
                </a:cxn>
                <a:cxn ang="0">
                  <a:pos x="36" y="66"/>
                </a:cxn>
                <a:cxn ang="0">
                  <a:pos x="32" y="87"/>
                </a:cxn>
                <a:cxn ang="0">
                  <a:pos x="32" y="87"/>
                </a:cxn>
                <a:cxn ang="0">
                  <a:pos x="24" y="117"/>
                </a:cxn>
                <a:cxn ang="0">
                  <a:pos x="15" y="147"/>
                </a:cxn>
                <a:cxn ang="0">
                  <a:pos x="6" y="176"/>
                </a:cxn>
                <a:cxn ang="0">
                  <a:pos x="3" y="192"/>
                </a:cxn>
                <a:cxn ang="0">
                  <a:pos x="0" y="207"/>
                </a:cxn>
                <a:cxn ang="0">
                  <a:pos x="0" y="207"/>
                </a:cxn>
                <a:cxn ang="0">
                  <a:pos x="0" y="209"/>
                </a:cxn>
                <a:cxn ang="0">
                  <a:pos x="1" y="210"/>
                </a:cxn>
                <a:cxn ang="0">
                  <a:pos x="4" y="212"/>
                </a:cxn>
                <a:cxn ang="0">
                  <a:pos x="5" y="212"/>
                </a:cxn>
                <a:cxn ang="0">
                  <a:pos x="8" y="212"/>
                </a:cxn>
                <a:cxn ang="0">
                  <a:pos x="9" y="211"/>
                </a:cxn>
                <a:cxn ang="0">
                  <a:pos x="10" y="209"/>
                </a:cxn>
                <a:cxn ang="0">
                  <a:pos x="10" y="209"/>
                </a:cxn>
                <a:cxn ang="0">
                  <a:pos x="14" y="184"/>
                </a:cxn>
                <a:cxn ang="0">
                  <a:pos x="21" y="161"/>
                </a:cxn>
                <a:cxn ang="0">
                  <a:pos x="35" y="112"/>
                </a:cxn>
                <a:cxn ang="0">
                  <a:pos x="35" y="112"/>
                </a:cxn>
                <a:cxn ang="0">
                  <a:pos x="42" y="89"/>
                </a:cxn>
                <a:cxn ang="0">
                  <a:pos x="47" y="66"/>
                </a:cxn>
                <a:cxn ang="0">
                  <a:pos x="47" y="66"/>
                </a:cxn>
                <a:cxn ang="0">
                  <a:pos x="50" y="51"/>
                </a:cxn>
                <a:cxn ang="0">
                  <a:pos x="53" y="36"/>
                </a:cxn>
                <a:cxn ang="0">
                  <a:pos x="55" y="27"/>
                </a:cxn>
                <a:cxn ang="0">
                  <a:pos x="58" y="20"/>
                </a:cxn>
                <a:cxn ang="0">
                  <a:pos x="61" y="13"/>
                </a:cxn>
                <a:cxn ang="0">
                  <a:pos x="65" y="8"/>
                </a:cxn>
                <a:cxn ang="0">
                  <a:pos x="65" y="8"/>
                </a:cxn>
                <a:cxn ang="0">
                  <a:pos x="66" y="6"/>
                </a:cxn>
                <a:cxn ang="0">
                  <a:pos x="66" y="4"/>
                </a:cxn>
                <a:cxn ang="0">
                  <a:pos x="64" y="1"/>
                </a:cxn>
                <a:cxn ang="0">
                  <a:pos x="63" y="0"/>
                </a:cxn>
                <a:cxn ang="0">
                  <a:pos x="61" y="0"/>
                </a:cxn>
                <a:cxn ang="0">
                  <a:pos x="60" y="0"/>
                </a:cxn>
                <a:cxn ang="0">
                  <a:pos x="58" y="1"/>
                </a:cxn>
                <a:cxn ang="0">
                  <a:pos x="58" y="1"/>
                </a:cxn>
              </a:cxnLst>
              <a:rect l="0" t="0" r="r" b="b"/>
              <a:pathLst>
                <a:path w="66" h="212">
                  <a:moveTo>
                    <a:pt x="58" y="1"/>
                  </a:moveTo>
                  <a:lnTo>
                    <a:pt x="58" y="1"/>
                  </a:lnTo>
                  <a:lnTo>
                    <a:pt x="52" y="10"/>
                  </a:lnTo>
                  <a:lnTo>
                    <a:pt x="48" y="20"/>
                  </a:lnTo>
                  <a:lnTo>
                    <a:pt x="44" y="31"/>
                  </a:lnTo>
                  <a:lnTo>
                    <a:pt x="41" y="42"/>
                  </a:lnTo>
                  <a:lnTo>
                    <a:pt x="36" y="66"/>
                  </a:lnTo>
                  <a:lnTo>
                    <a:pt x="32" y="87"/>
                  </a:lnTo>
                  <a:lnTo>
                    <a:pt x="32" y="87"/>
                  </a:lnTo>
                  <a:lnTo>
                    <a:pt x="24" y="117"/>
                  </a:lnTo>
                  <a:lnTo>
                    <a:pt x="15" y="147"/>
                  </a:lnTo>
                  <a:lnTo>
                    <a:pt x="6" y="176"/>
                  </a:lnTo>
                  <a:lnTo>
                    <a:pt x="3" y="192"/>
                  </a:lnTo>
                  <a:lnTo>
                    <a:pt x="0" y="207"/>
                  </a:lnTo>
                  <a:lnTo>
                    <a:pt x="0" y="207"/>
                  </a:lnTo>
                  <a:lnTo>
                    <a:pt x="0" y="209"/>
                  </a:lnTo>
                  <a:lnTo>
                    <a:pt x="1" y="210"/>
                  </a:lnTo>
                  <a:lnTo>
                    <a:pt x="4" y="212"/>
                  </a:lnTo>
                  <a:lnTo>
                    <a:pt x="5" y="212"/>
                  </a:lnTo>
                  <a:lnTo>
                    <a:pt x="8" y="212"/>
                  </a:lnTo>
                  <a:lnTo>
                    <a:pt x="9" y="211"/>
                  </a:lnTo>
                  <a:lnTo>
                    <a:pt x="10" y="209"/>
                  </a:lnTo>
                  <a:lnTo>
                    <a:pt x="10" y="209"/>
                  </a:lnTo>
                  <a:lnTo>
                    <a:pt x="14" y="184"/>
                  </a:lnTo>
                  <a:lnTo>
                    <a:pt x="21" y="161"/>
                  </a:lnTo>
                  <a:lnTo>
                    <a:pt x="35" y="112"/>
                  </a:lnTo>
                  <a:lnTo>
                    <a:pt x="35" y="112"/>
                  </a:lnTo>
                  <a:lnTo>
                    <a:pt x="42" y="89"/>
                  </a:lnTo>
                  <a:lnTo>
                    <a:pt x="47" y="66"/>
                  </a:lnTo>
                  <a:lnTo>
                    <a:pt x="47" y="66"/>
                  </a:lnTo>
                  <a:lnTo>
                    <a:pt x="50" y="51"/>
                  </a:lnTo>
                  <a:lnTo>
                    <a:pt x="53" y="36"/>
                  </a:lnTo>
                  <a:lnTo>
                    <a:pt x="55" y="27"/>
                  </a:lnTo>
                  <a:lnTo>
                    <a:pt x="58" y="20"/>
                  </a:lnTo>
                  <a:lnTo>
                    <a:pt x="61" y="13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6" y="6"/>
                  </a:lnTo>
                  <a:lnTo>
                    <a:pt x="66" y="4"/>
                  </a:lnTo>
                  <a:lnTo>
                    <a:pt x="64" y="1"/>
                  </a:lnTo>
                  <a:lnTo>
                    <a:pt x="63" y="0"/>
                  </a:lnTo>
                  <a:lnTo>
                    <a:pt x="61" y="0"/>
                  </a:lnTo>
                  <a:lnTo>
                    <a:pt x="60" y="0"/>
                  </a:lnTo>
                  <a:lnTo>
                    <a:pt x="58" y="1"/>
                  </a:lnTo>
                  <a:lnTo>
                    <a:pt x="58" y="1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5" name="chenying0907 730">
              <a:extLst>
                <a:ext uri="{FF2B5EF4-FFF2-40B4-BE49-F238E27FC236}">
                  <a16:creationId xmlns="" xmlns:a16="http://schemas.microsoft.com/office/drawing/2014/main" id="{A0C6CFCD-63FC-412B-B12E-58ACC0D0BC10}"/>
                </a:ext>
              </a:extLst>
            </p:cNvPr>
            <p:cNvSpPr/>
            <p:nvPr/>
          </p:nvSpPr>
          <p:spPr bwMode="auto">
            <a:xfrm>
              <a:off x="5664201" y="4646613"/>
              <a:ext cx="25400" cy="76200"/>
            </a:xfrm>
            <a:custGeom>
              <a:avLst/>
              <a:gdLst/>
              <a:ahLst/>
              <a:cxnLst>
                <a:cxn ang="0">
                  <a:pos x="37" y="4"/>
                </a:cxn>
                <a:cxn ang="0">
                  <a:pos x="37" y="4"/>
                </a:cxn>
                <a:cxn ang="0">
                  <a:pos x="36" y="12"/>
                </a:cxn>
                <a:cxn ang="0">
                  <a:pos x="35" y="21"/>
                </a:cxn>
                <a:cxn ang="0">
                  <a:pos x="30" y="35"/>
                </a:cxn>
                <a:cxn ang="0">
                  <a:pos x="25" y="51"/>
                </a:cxn>
                <a:cxn ang="0">
                  <a:pos x="20" y="66"/>
                </a:cxn>
                <a:cxn ang="0">
                  <a:pos x="20" y="66"/>
                </a:cxn>
                <a:cxn ang="0">
                  <a:pos x="15" y="84"/>
                </a:cxn>
                <a:cxn ang="0">
                  <a:pos x="9" y="101"/>
                </a:cxn>
                <a:cxn ang="0">
                  <a:pos x="4" y="119"/>
                </a:cxn>
                <a:cxn ang="0">
                  <a:pos x="0" y="136"/>
                </a:cxn>
                <a:cxn ang="0">
                  <a:pos x="0" y="136"/>
                </a:cxn>
                <a:cxn ang="0">
                  <a:pos x="0" y="139"/>
                </a:cxn>
                <a:cxn ang="0">
                  <a:pos x="1" y="140"/>
                </a:cxn>
                <a:cxn ang="0">
                  <a:pos x="2" y="142"/>
                </a:cxn>
                <a:cxn ang="0">
                  <a:pos x="3" y="142"/>
                </a:cxn>
                <a:cxn ang="0">
                  <a:pos x="5" y="142"/>
                </a:cxn>
                <a:cxn ang="0">
                  <a:pos x="7" y="142"/>
                </a:cxn>
                <a:cxn ang="0">
                  <a:pos x="8" y="141"/>
                </a:cxn>
                <a:cxn ang="0">
                  <a:pos x="9" y="139"/>
                </a:cxn>
                <a:cxn ang="0">
                  <a:pos x="9" y="139"/>
                </a:cxn>
                <a:cxn ang="0">
                  <a:pos x="13" y="121"/>
                </a:cxn>
                <a:cxn ang="0">
                  <a:pos x="18" y="103"/>
                </a:cxn>
                <a:cxn ang="0">
                  <a:pos x="29" y="69"/>
                </a:cxn>
                <a:cxn ang="0">
                  <a:pos x="29" y="69"/>
                </a:cxn>
                <a:cxn ang="0">
                  <a:pos x="34" y="53"/>
                </a:cxn>
                <a:cxn ang="0">
                  <a:pos x="40" y="37"/>
                </a:cxn>
                <a:cxn ang="0">
                  <a:pos x="44" y="21"/>
                </a:cxn>
                <a:cxn ang="0">
                  <a:pos x="46" y="12"/>
                </a:cxn>
                <a:cxn ang="0">
                  <a:pos x="47" y="4"/>
                </a:cxn>
                <a:cxn ang="0">
                  <a:pos x="47" y="4"/>
                </a:cxn>
                <a:cxn ang="0">
                  <a:pos x="46" y="2"/>
                </a:cxn>
                <a:cxn ang="0">
                  <a:pos x="45" y="1"/>
                </a:cxn>
                <a:cxn ang="0">
                  <a:pos x="44" y="0"/>
                </a:cxn>
                <a:cxn ang="0">
                  <a:pos x="42" y="0"/>
                </a:cxn>
                <a:cxn ang="0">
                  <a:pos x="39" y="1"/>
                </a:cxn>
                <a:cxn ang="0">
                  <a:pos x="38" y="2"/>
                </a:cxn>
                <a:cxn ang="0">
                  <a:pos x="37" y="4"/>
                </a:cxn>
                <a:cxn ang="0">
                  <a:pos x="37" y="4"/>
                </a:cxn>
              </a:cxnLst>
              <a:rect l="0" t="0" r="r" b="b"/>
              <a:pathLst>
                <a:path w="47" h="142">
                  <a:moveTo>
                    <a:pt x="37" y="4"/>
                  </a:moveTo>
                  <a:lnTo>
                    <a:pt x="37" y="4"/>
                  </a:lnTo>
                  <a:lnTo>
                    <a:pt x="36" y="12"/>
                  </a:lnTo>
                  <a:lnTo>
                    <a:pt x="35" y="21"/>
                  </a:lnTo>
                  <a:lnTo>
                    <a:pt x="30" y="35"/>
                  </a:lnTo>
                  <a:lnTo>
                    <a:pt x="25" y="51"/>
                  </a:lnTo>
                  <a:lnTo>
                    <a:pt x="20" y="66"/>
                  </a:lnTo>
                  <a:lnTo>
                    <a:pt x="20" y="66"/>
                  </a:lnTo>
                  <a:lnTo>
                    <a:pt x="15" y="84"/>
                  </a:lnTo>
                  <a:lnTo>
                    <a:pt x="9" y="101"/>
                  </a:lnTo>
                  <a:lnTo>
                    <a:pt x="4" y="119"/>
                  </a:lnTo>
                  <a:lnTo>
                    <a:pt x="0" y="136"/>
                  </a:lnTo>
                  <a:lnTo>
                    <a:pt x="0" y="136"/>
                  </a:lnTo>
                  <a:lnTo>
                    <a:pt x="0" y="139"/>
                  </a:lnTo>
                  <a:lnTo>
                    <a:pt x="1" y="140"/>
                  </a:lnTo>
                  <a:lnTo>
                    <a:pt x="2" y="142"/>
                  </a:lnTo>
                  <a:lnTo>
                    <a:pt x="3" y="142"/>
                  </a:lnTo>
                  <a:lnTo>
                    <a:pt x="5" y="142"/>
                  </a:lnTo>
                  <a:lnTo>
                    <a:pt x="7" y="142"/>
                  </a:lnTo>
                  <a:lnTo>
                    <a:pt x="8" y="141"/>
                  </a:lnTo>
                  <a:lnTo>
                    <a:pt x="9" y="139"/>
                  </a:lnTo>
                  <a:lnTo>
                    <a:pt x="9" y="139"/>
                  </a:lnTo>
                  <a:lnTo>
                    <a:pt x="13" y="121"/>
                  </a:lnTo>
                  <a:lnTo>
                    <a:pt x="18" y="103"/>
                  </a:lnTo>
                  <a:lnTo>
                    <a:pt x="29" y="69"/>
                  </a:lnTo>
                  <a:lnTo>
                    <a:pt x="29" y="69"/>
                  </a:lnTo>
                  <a:lnTo>
                    <a:pt x="34" y="53"/>
                  </a:lnTo>
                  <a:lnTo>
                    <a:pt x="40" y="37"/>
                  </a:lnTo>
                  <a:lnTo>
                    <a:pt x="44" y="21"/>
                  </a:lnTo>
                  <a:lnTo>
                    <a:pt x="46" y="12"/>
                  </a:lnTo>
                  <a:lnTo>
                    <a:pt x="47" y="4"/>
                  </a:lnTo>
                  <a:lnTo>
                    <a:pt x="47" y="4"/>
                  </a:lnTo>
                  <a:lnTo>
                    <a:pt x="46" y="2"/>
                  </a:lnTo>
                  <a:lnTo>
                    <a:pt x="45" y="1"/>
                  </a:lnTo>
                  <a:lnTo>
                    <a:pt x="44" y="0"/>
                  </a:lnTo>
                  <a:lnTo>
                    <a:pt x="42" y="0"/>
                  </a:lnTo>
                  <a:lnTo>
                    <a:pt x="39" y="1"/>
                  </a:lnTo>
                  <a:lnTo>
                    <a:pt x="38" y="2"/>
                  </a:lnTo>
                  <a:lnTo>
                    <a:pt x="37" y="4"/>
                  </a:lnTo>
                  <a:lnTo>
                    <a:pt x="37" y="4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6" name="chenying0907 731">
              <a:extLst>
                <a:ext uri="{FF2B5EF4-FFF2-40B4-BE49-F238E27FC236}">
                  <a16:creationId xmlns="" xmlns:a16="http://schemas.microsoft.com/office/drawing/2014/main" id="{F0C77779-B135-4F67-9214-CB1232BC0F3F}"/>
                </a:ext>
              </a:extLst>
            </p:cNvPr>
            <p:cNvSpPr/>
            <p:nvPr/>
          </p:nvSpPr>
          <p:spPr bwMode="auto">
            <a:xfrm>
              <a:off x="5680076" y="4684713"/>
              <a:ext cx="19050" cy="61913"/>
            </a:xfrm>
            <a:custGeom>
              <a:avLst/>
              <a:gdLst/>
              <a:ahLst/>
              <a:cxnLst>
                <a:cxn ang="0">
                  <a:pos x="30" y="2"/>
                </a:cxn>
                <a:cxn ang="0">
                  <a:pos x="30" y="2"/>
                </a:cxn>
                <a:cxn ang="0">
                  <a:pos x="26" y="9"/>
                </a:cxn>
                <a:cxn ang="0">
                  <a:pos x="22" y="15"/>
                </a:cxn>
                <a:cxn ang="0">
                  <a:pos x="17" y="28"/>
                </a:cxn>
                <a:cxn ang="0">
                  <a:pos x="13" y="42"/>
                </a:cxn>
                <a:cxn ang="0">
                  <a:pos x="11" y="56"/>
                </a:cxn>
                <a:cxn ang="0">
                  <a:pos x="7" y="86"/>
                </a:cxn>
                <a:cxn ang="0">
                  <a:pos x="4" y="99"/>
                </a:cxn>
                <a:cxn ang="0">
                  <a:pos x="0" y="114"/>
                </a:cxn>
                <a:cxn ang="0">
                  <a:pos x="0" y="114"/>
                </a:cxn>
                <a:cxn ang="0">
                  <a:pos x="0" y="116"/>
                </a:cxn>
                <a:cxn ang="0">
                  <a:pos x="1" y="117"/>
                </a:cxn>
                <a:cxn ang="0">
                  <a:pos x="2" y="118"/>
                </a:cxn>
                <a:cxn ang="0">
                  <a:pos x="3" y="119"/>
                </a:cxn>
                <a:cxn ang="0">
                  <a:pos x="7" y="119"/>
                </a:cxn>
                <a:cxn ang="0">
                  <a:pos x="8" y="118"/>
                </a:cxn>
                <a:cxn ang="0">
                  <a:pos x="9" y="116"/>
                </a:cxn>
                <a:cxn ang="0">
                  <a:pos x="9" y="116"/>
                </a:cxn>
                <a:cxn ang="0">
                  <a:pos x="13" y="104"/>
                </a:cxn>
                <a:cxn ang="0">
                  <a:pos x="15" y="89"/>
                </a:cxn>
                <a:cxn ang="0">
                  <a:pos x="19" y="61"/>
                </a:cxn>
                <a:cxn ang="0">
                  <a:pos x="21" y="47"/>
                </a:cxn>
                <a:cxn ang="0">
                  <a:pos x="24" y="33"/>
                </a:cxn>
                <a:cxn ang="0">
                  <a:pos x="30" y="21"/>
                </a:cxn>
                <a:cxn ang="0">
                  <a:pos x="33" y="15"/>
                </a:cxn>
                <a:cxn ang="0">
                  <a:pos x="37" y="10"/>
                </a:cxn>
                <a:cxn ang="0">
                  <a:pos x="37" y="10"/>
                </a:cxn>
                <a:cxn ang="0">
                  <a:pos x="38" y="8"/>
                </a:cxn>
                <a:cxn ang="0">
                  <a:pos x="38" y="5"/>
                </a:cxn>
                <a:cxn ang="0">
                  <a:pos x="36" y="2"/>
                </a:cxn>
                <a:cxn ang="0">
                  <a:pos x="35" y="1"/>
                </a:cxn>
                <a:cxn ang="0">
                  <a:pos x="33" y="0"/>
                </a:cxn>
                <a:cxn ang="0">
                  <a:pos x="32" y="1"/>
                </a:cxn>
                <a:cxn ang="0">
                  <a:pos x="30" y="2"/>
                </a:cxn>
                <a:cxn ang="0">
                  <a:pos x="30" y="2"/>
                </a:cxn>
              </a:cxnLst>
              <a:rect l="0" t="0" r="r" b="b"/>
              <a:pathLst>
                <a:path w="38" h="119">
                  <a:moveTo>
                    <a:pt x="30" y="2"/>
                  </a:moveTo>
                  <a:lnTo>
                    <a:pt x="30" y="2"/>
                  </a:lnTo>
                  <a:lnTo>
                    <a:pt x="26" y="9"/>
                  </a:lnTo>
                  <a:lnTo>
                    <a:pt x="22" y="15"/>
                  </a:lnTo>
                  <a:lnTo>
                    <a:pt x="17" y="28"/>
                  </a:lnTo>
                  <a:lnTo>
                    <a:pt x="13" y="42"/>
                  </a:lnTo>
                  <a:lnTo>
                    <a:pt x="11" y="56"/>
                  </a:lnTo>
                  <a:lnTo>
                    <a:pt x="7" y="86"/>
                  </a:lnTo>
                  <a:lnTo>
                    <a:pt x="4" y="99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0" y="116"/>
                  </a:lnTo>
                  <a:lnTo>
                    <a:pt x="1" y="117"/>
                  </a:lnTo>
                  <a:lnTo>
                    <a:pt x="2" y="118"/>
                  </a:lnTo>
                  <a:lnTo>
                    <a:pt x="3" y="119"/>
                  </a:lnTo>
                  <a:lnTo>
                    <a:pt x="7" y="119"/>
                  </a:lnTo>
                  <a:lnTo>
                    <a:pt x="8" y="118"/>
                  </a:lnTo>
                  <a:lnTo>
                    <a:pt x="9" y="116"/>
                  </a:lnTo>
                  <a:lnTo>
                    <a:pt x="9" y="116"/>
                  </a:lnTo>
                  <a:lnTo>
                    <a:pt x="13" y="104"/>
                  </a:lnTo>
                  <a:lnTo>
                    <a:pt x="15" y="89"/>
                  </a:lnTo>
                  <a:lnTo>
                    <a:pt x="19" y="61"/>
                  </a:lnTo>
                  <a:lnTo>
                    <a:pt x="21" y="47"/>
                  </a:lnTo>
                  <a:lnTo>
                    <a:pt x="24" y="33"/>
                  </a:lnTo>
                  <a:lnTo>
                    <a:pt x="30" y="21"/>
                  </a:lnTo>
                  <a:lnTo>
                    <a:pt x="33" y="15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8" y="8"/>
                  </a:lnTo>
                  <a:lnTo>
                    <a:pt x="38" y="5"/>
                  </a:lnTo>
                  <a:lnTo>
                    <a:pt x="36" y="2"/>
                  </a:lnTo>
                  <a:lnTo>
                    <a:pt x="35" y="1"/>
                  </a:lnTo>
                  <a:lnTo>
                    <a:pt x="33" y="0"/>
                  </a:lnTo>
                  <a:lnTo>
                    <a:pt x="32" y="1"/>
                  </a:lnTo>
                  <a:lnTo>
                    <a:pt x="30" y="2"/>
                  </a:lnTo>
                  <a:lnTo>
                    <a:pt x="30" y="2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7" name="chenying0907 732">
              <a:extLst>
                <a:ext uri="{FF2B5EF4-FFF2-40B4-BE49-F238E27FC236}">
                  <a16:creationId xmlns="" xmlns:a16="http://schemas.microsoft.com/office/drawing/2014/main" id="{894B7EF3-079B-4E0B-BC16-463F083C8119}"/>
                </a:ext>
              </a:extLst>
            </p:cNvPr>
            <p:cNvSpPr/>
            <p:nvPr/>
          </p:nvSpPr>
          <p:spPr bwMode="auto">
            <a:xfrm>
              <a:off x="5694363" y="4205288"/>
              <a:ext cx="63500" cy="346075"/>
            </a:xfrm>
            <a:custGeom>
              <a:avLst/>
              <a:gdLst/>
              <a:ahLst/>
              <a:cxnLst>
                <a:cxn ang="0">
                  <a:pos x="111" y="4"/>
                </a:cxn>
                <a:cxn ang="0">
                  <a:pos x="100" y="44"/>
                </a:cxn>
                <a:cxn ang="0">
                  <a:pos x="91" y="83"/>
                </a:cxn>
                <a:cxn ang="0">
                  <a:pos x="81" y="165"/>
                </a:cxn>
                <a:cxn ang="0">
                  <a:pos x="78" y="186"/>
                </a:cxn>
                <a:cxn ang="0">
                  <a:pos x="69" y="230"/>
                </a:cxn>
                <a:cxn ang="0">
                  <a:pos x="64" y="250"/>
                </a:cxn>
                <a:cxn ang="0">
                  <a:pos x="58" y="272"/>
                </a:cxn>
                <a:cxn ang="0">
                  <a:pos x="51" y="319"/>
                </a:cxn>
                <a:cxn ang="0">
                  <a:pos x="47" y="341"/>
                </a:cxn>
                <a:cxn ang="0">
                  <a:pos x="32" y="412"/>
                </a:cxn>
                <a:cxn ang="0">
                  <a:pos x="20" y="482"/>
                </a:cxn>
                <a:cxn ang="0">
                  <a:pos x="17" y="506"/>
                </a:cxn>
                <a:cxn ang="0">
                  <a:pos x="7" y="550"/>
                </a:cxn>
                <a:cxn ang="0">
                  <a:pos x="2" y="573"/>
                </a:cxn>
                <a:cxn ang="0">
                  <a:pos x="0" y="591"/>
                </a:cxn>
                <a:cxn ang="0">
                  <a:pos x="1" y="631"/>
                </a:cxn>
                <a:cxn ang="0">
                  <a:pos x="2" y="650"/>
                </a:cxn>
                <a:cxn ang="0">
                  <a:pos x="3" y="653"/>
                </a:cxn>
                <a:cxn ang="0">
                  <a:pos x="6" y="654"/>
                </a:cxn>
                <a:cxn ang="0">
                  <a:pos x="10" y="653"/>
                </a:cxn>
                <a:cxn ang="0">
                  <a:pos x="11" y="650"/>
                </a:cxn>
                <a:cxn ang="0">
                  <a:pos x="10" y="608"/>
                </a:cxn>
                <a:cxn ang="0">
                  <a:pos x="11" y="577"/>
                </a:cxn>
                <a:cxn ang="0">
                  <a:pos x="12" y="567"/>
                </a:cxn>
                <a:cxn ang="0">
                  <a:pos x="22" y="528"/>
                </a:cxn>
                <a:cxn ang="0">
                  <a:pos x="28" y="498"/>
                </a:cxn>
                <a:cxn ang="0">
                  <a:pos x="29" y="489"/>
                </a:cxn>
                <a:cxn ang="0">
                  <a:pos x="35" y="454"/>
                </a:cxn>
                <a:cxn ang="0">
                  <a:pos x="41" y="420"/>
                </a:cxn>
                <a:cxn ang="0">
                  <a:pos x="51" y="362"/>
                </a:cxn>
                <a:cxn ang="0">
                  <a:pos x="56" y="343"/>
                </a:cxn>
                <a:cxn ang="0">
                  <a:pos x="65" y="303"/>
                </a:cxn>
                <a:cxn ang="0">
                  <a:pos x="71" y="262"/>
                </a:cxn>
                <a:cxn ang="0">
                  <a:pos x="80" y="219"/>
                </a:cxn>
                <a:cxn ang="0">
                  <a:pos x="88" y="176"/>
                </a:cxn>
                <a:cxn ang="0">
                  <a:pos x="95" y="134"/>
                </a:cxn>
                <a:cxn ang="0">
                  <a:pos x="104" y="70"/>
                </a:cxn>
                <a:cxn ang="0">
                  <a:pos x="113" y="27"/>
                </a:cxn>
                <a:cxn ang="0">
                  <a:pos x="119" y="7"/>
                </a:cxn>
                <a:cxn ang="0">
                  <a:pos x="119" y="3"/>
                </a:cxn>
                <a:cxn ang="0">
                  <a:pos x="116" y="0"/>
                </a:cxn>
                <a:cxn ang="0">
                  <a:pos x="113" y="2"/>
                </a:cxn>
                <a:cxn ang="0">
                  <a:pos x="111" y="4"/>
                </a:cxn>
              </a:cxnLst>
              <a:rect l="0" t="0" r="r" b="b"/>
              <a:pathLst>
                <a:path w="120" h="654">
                  <a:moveTo>
                    <a:pt x="111" y="4"/>
                  </a:moveTo>
                  <a:lnTo>
                    <a:pt x="111" y="4"/>
                  </a:lnTo>
                  <a:lnTo>
                    <a:pt x="104" y="24"/>
                  </a:lnTo>
                  <a:lnTo>
                    <a:pt x="100" y="44"/>
                  </a:lnTo>
                  <a:lnTo>
                    <a:pt x="96" y="63"/>
                  </a:lnTo>
                  <a:lnTo>
                    <a:pt x="91" y="83"/>
                  </a:lnTo>
                  <a:lnTo>
                    <a:pt x="86" y="123"/>
                  </a:lnTo>
                  <a:lnTo>
                    <a:pt x="81" y="165"/>
                  </a:lnTo>
                  <a:lnTo>
                    <a:pt x="81" y="165"/>
                  </a:lnTo>
                  <a:lnTo>
                    <a:pt x="78" y="186"/>
                  </a:lnTo>
                  <a:lnTo>
                    <a:pt x="74" y="208"/>
                  </a:lnTo>
                  <a:lnTo>
                    <a:pt x="69" y="230"/>
                  </a:lnTo>
                  <a:lnTo>
                    <a:pt x="64" y="250"/>
                  </a:lnTo>
                  <a:lnTo>
                    <a:pt x="64" y="250"/>
                  </a:lnTo>
                  <a:lnTo>
                    <a:pt x="60" y="262"/>
                  </a:lnTo>
                  <a:lnTo>
                    <a:pt x="58" y="272"/>
                  </a:lnTo>
                  <a:lnTo>
                    <a:pt x="54" y="296"/>
                  </a:lnTo>
                  <a:lnTo>
                    <a:pt x="51" y="319"/>
                  </a:lnTo>
                  <a:lnTo>
                    <a:pt x="47" y="341"/>
                  </a:lnTo>
                  <a:lnTo>
                    <a:pt x="47" y="341"/>
                  </a:lnTo>
                  <a:lnTo>
                    <a:pt x="39" y="375"/>
                  </a:lnTo>
                  <a:lnTo>
                    <a:pt x="32" y="412"/>
                  </a:lnTo>
                  <a:lnTo>
                    <a:pt x="25" y="447"/>
                  </a:lnTo>
                  <a:lnTo>
                    <a:pt x="20" y="482"/>
                  </a:lnTo>
                  <a:lnTo>
                    <a:pt x="20" y="482"/>
                  </a:lnTo>
                  <a:lnTo>
                    <a:pt x="17" y="506"/>
                  </a:lnTo>
                  <a:lnTo>
                    <a:pt x="12" y="527"/>
                  </a:lnTo>
                  <a:lnTo>
                    <a:pt x="7" y="550"/>
                  </a:lnTo>
                  <a:lnTo>
                    <a:pt x="2" y="573"/>
                  </a:lnTo>
                  <a:lnTo>
                    <a:pt x="2" y="573"/>
                  </a:lnTo>
                  <a:lnTo>
                    <a:pt x="1" y="582"/>
                  </a:lnTo>
                  <a:lnTo>
                    <a:pt x="0" y="591"/>
                  </a:lnTo>
                  <a:lnTo>
                    <a:pt x="0" y="611"/>
                  </a:lnTo>
                  <a:lnTo>
                    <a:pt x="1" y="631"/>
                  </a:lnTo>
                  <a:lnTo>
                    <a:pt x="2" y="650"/>
                  </a:lnTo>
                  <a:lnTo>
                    <a:pt x="2" y="650"/>
                  </a:lnTo>
                  <a:lnTo>
                    <a:pt x="2" y="652"/>
                  </a:lnTo>
                  <a:lnTo>
                    <a:pt x="3" y="653"/>
                  </a:lnTo>
                  <a:lnTo>
                    <a:pt x="5" y="654"/>
                  </a:lnTo>
                  <a:lnTo>
                    <a:pt x="6" y="654"/>
                  </a:lnTo>
                  <a:lnTo>
                    <a:pt x="8" y="654"/>
                  </a:lnTo>
                  <a:lnTo>
                    <a:pt x="10" y="653"/>
                  </a:lnTo>
                  <a:lnTo>
                    <a:pt x="11" y="652"/>
                  </a:lnTo>
                  <a:lnTo>
                    <a:pt x="11" y="650"/>
                  </a:lnTo>
                  <a:lnTo>
                    <a:pt x="11" y="650"/>
                  </a:lnTo>
                  <a:lnTo>
                    <a:pt x="10" y="608"/>
                  </a:lnTo>
                  <a:lnTo>
                    <a:pt x="10" y="587"/>
                  </a:lnTo>
                  <a:lnTo>
                    <a:pt x="11" y="577"/>
                  </a:lnTo>
                  <a:lnTo>
                    <a:pt x="12" y="567"/>
                  </a:lnTo>
                  <a:lnTo>
                    <a:pt x="12" y="567"/>
                  </a:lnTo>
                  <a:lnTo>
                    <a:pt x="17" y="548"/>
                  </a:lnTo>
                  <a:lnTo>
                    <a:pt x="22" y="528"/>
                  </a:lnTo>
                  <a:lnTo>
                    <a:pt x="27" y="509"/>
                  </a:lnTo>
                  <a:lnTo>
                    <a:pt x="28" y="498"/>
                  </a:lnTo>
                  <a:lnTo>
                    <a:pt x="29" y="489"/>
                  </a:lnTo>
                  <a:lnTo>
                    <a:pt x="29" y="489"/>
                  </a:lnTo>
                  <a:lnTo>
                    <a:pt x="32" y="471"/>
                  </a:lnTo>
                  <a:lnTo>
                    <a:pt x="35" y="454"/>
                  </a:lnTo>
                  <a:lnTo>
                    <a:pt x="41" y="420"/>
                  </a:lnTo>
                  <a:lnTo>
                    <a:pt x="41" y="420"/>
                  </a:lnTo>
                  <a:lnTo>
                    <a:pt x="47" y="382"/>
                  </a:lnTo>
                  <a:lnTo>
                    <a:pt x="51" y="362"/>
                  </a:lnTo>
                  <a:lnTo>
                    <a:pt x="56" y="343"/>
                  </a:lnTo>
                  <a:lnTo>
                    <a:pt x="56" y="343"/>
                  </a:lnTo>
                  <a:lnTo>
                    <a:pt x="60" y="324"/>
                  </a:lnTo>
                  <a:lnTo>
                    <a:pt x="65" y="303"/>
                  </a:lnTo>
                  <a:lnTo>
                    <a:pt x="71" y="262"/>
                  </a:lnTo>
                  <a:lnTo>
                    <a:pt x="71" y="262"/>
                  </a:lnTo>
                  <a:lnTo>
                    <a:pt x="75" y="240"/>
                  </a:lnTo>
                  <a:lnTo>
                    <a:pt x="80" y="219"/>
                  </a:lnTo>
                  <a:lnTo>
                    <a:pt x="84" y="198"/>
                  </a:lnTo>
                  <a:lnTo>
                    <a:pt x="88" y="176"/>
                  </a:lnTo>
                  <a:lnTo>
                    <a:pt x="88" y="176"/>
                  </a:lnTo>
                  <a:lnTo>
                    <a:pt x="95" y="134"/>
                  </a:lnTo>
                  <a:lnTo>
                    <a:pt x="100" y="90"/>
                  </a:lnTo>
                  <a:lnTo>
                    <a:pt x="104" y="70"/>
                  </a:lnTo>
                  <a:lnTo>
                    <a:pt x="108" y="48"/>
                  </a:lnTo>
                  <a:lnTo>
                    <a:pt x="113" y="27"/>
                  </a:lnTo>
                  <a:lnTo>
                    <a:pt x="119" y="7"/>
                  </a:lnTo>
                  <a:lnTo>
                    <a:pt x="119" y="7"/>
                  </a:lnTo>
                  <a:lnTo>
                    <a:pt x="120" y="5"/>
                  </a:lnTo>
                  <a:lnTo>
                    <a:pt x="119" y="3"/>
                  </a:lnTo>
                  <a:lnTo>
                    <a:pt x="118" y="2"/>
                  </a:lnTo>
                  <a:lnTo>
                    <a:pt x="116" y="0"/>
                  </a:lnTo>
                  <a:lnTo>
                    <a:pt x="115" y="0"/>
                  </a:lnTo>
                  <a:lnTo>
                    <a:pt x="113" y="2"/>
                  </a:lnTo>
                  <a:lnTo>
                    <a:pt x="112" y="3"/>
                  </a:lnTo>
                  <a:lnTo>
                    <a:pt x="111" y="4"/>
                  </a:lnTo>
                  <a:lnTo>
                    <a:pt x="111" y="4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8" name="chenying0907 733">
              <a:extLst>
                <a:ext uri="{FF2B5EF4-FFF2-40B4-BE49-F238E27FC236}">
                  <a16:creationId xmlns="" xmlns:a16="http://schemas.microsoft.com/office/drawing/2014/main" id="{D694A728-71EE-4093-B82A-665532DF4DA7}"/>
                </a:ext>
              </a:extLst>
            </p:cNvPr>
            <p:cNvSpPr/>
            <p:nvPr/>
          </p:nvSpPr>
          <p:spPr bwMode="auto">
            <a:xfrm>
              <a:off x="5746751" y="4235450"/>
              <a:ext cx="46038" cy="260350"/>
            </a:xfrm>
            <a:custGeom>
              <a:avLst/>
              <a:gdLst/>
              <a:ahLst/>
              <a:cxnLst>
                <a:cxn ang="0">
                  <a:pos x="76" y="2"/>
                </a:cxn>
                <a:cxn ang="0">
                  <a:pos x="70" y="31"/>
                </a:cxn>
                <a:cxn ang="0">
                  <a:pos x="69" y="60"/>
                </a:cxn>
                <a:cxn ang="0">
                  <a:pos x="70" y="106"/>
                </a:cxn>
                <a:cxn ang="0">
                  <a:pos x="70" y="120"/>
                </a:cxn>
                <a:cxn ang="0">
                  <a:pos x="65" y="152"/>
                </a:cxn>
                <a:cxn ang="0">
                  <a:pos x="50" y="215"/>
                </a:cxn>
                <a:cxn ang="0">
                  <a:pos x="44" y="248"/>
                </a:cxn>
                <a:cxn ang="0">
                  <a:pos x="40" y="279"/>
                </a:cxn>
                <a:cxn ang="0">
                  <a:pos x="30" y="342"/>
                </a:cxn>
                <a:cxn ang="0">
                  <a:pos x="21" y="373"/>
                </a:cxn>
                <a:cxn ang="0">
                  <a:pos x="7" y="430"/>
                </a:cxn>
                <a:cxn ang="0">
                  <a:pos x="1" y="473"/>
                </a:cxn>
                <a:cxn ang="0">
                  <a:pos x="0" y="488"/>
                </a:cxn>
                <a:cxn ang="0">
                  <a:pos x="2" y="491"/>
                </a:cxn>
                <a:cxn ang="0">
                  <a:pos x="5" y="492"/>
                </a:cxn>
                <a:cxn ang="0">
                  <a:pos x="8" y="491"/>
                </a:cxn>
                <a:cxn ang="0">
                  <a:pos x="9" y="488"/>
                </a:cxn>
                <a:cxn ang="0">
                  <a:pos x="10" y="472"/>
                </a:cxn>
                <a:cxn ang="0">
                  <a:pos x="17" y="428"/>
                </a:cxn>
                <a:cxn ang="0">
                  <a:pos x="33" y="369"/>
                </a:cxn>
                <a:cxn ang="0">
                  <a:pos x="40" y="341"/>
                </a:cxn>
                <a:cxn ang="0">
                  <a:pos x="49" y="284"/>
                </a:cxn>
                <a:cxn ang="0">
                  <a:pos x="53" y="256"/>
                </a:cxn>
                <a:cxn ang="0">
                  <a:pos x="58" y="224"/>
                </a:cxn>
                <a:cxn ang="0">
                  <a:pos x="72" y="161"/>
                </a:cxn>
                <a:cxn ang="0">
                  <a:pos x="78" y="129"/>
                </a:cxn>
                <a:cxn ang="0">
                  <a:pos x="80" y="103"/>
                </a:cxn>
                <a:cxn ang="0">
                  <a:pos x="80" y="76"/>
                </a:cxn>
                <a:cxn ang="0">
                  <a:pos x="81" y="22"/>
                </a:cxn>
                <a:cxn ang="0">
                  <a:pos x="85" y="5"/>
                </a:cxn>
                <a:cxn ang="0">
                  <a:pos x="85" y="3"/>
                </a:cxn>
                <a:cxn ang="0">
                  <a:pos x="83" y="0"/>
                </a:cxn>
                <a:cxn ang="0">
                  <a:pos x="78" y="0"/>
                </a:cxn>
                <a:cxn ang="0">
                  <a:pos x="76" y="2"/>
                </a:cxn>
              </a:cxnLst>
              <a:rect l="0" t="0" r="r" b="b"/>
              <a:pathLst>
                <a:path w="85" h="492">
                  <a:moveTo>
                    <a:pt x="76" y="2"/>
                  </a:moveTo>
                  <a:lnTo>
                    <a:pt x="76" y="2"/>
                  </a:lnTo>
                  <a:lnTo>
                    <a:pt x="72" y="17"/>
                  </a:lnTo>
                  <a:lnTo>
                    <a:pt x="70" y="31"/>
                  </a:lnTo>
                  <a:lnTo>
                    <a:pt x="69" y="46"/>
                  </a:lnTo>
                  <a:lnTo>
                    <a:pt x="69" y="60"/>
                  </a:lnTo>
                  <a:lnTo>
                    <a:pt x="70" y="91"/>
                  </a:lnTo>
                  <a:lnTo>
                    <a:pt x="70" y="106"/>
                  </a:lnTo>
                  <a:lnTo>
                    <a:pt x="70" y="120"/>
                  </a:lnTo>
                  <a:lnTo>
                    <a:pt x="70" y="120"/>
                  </a:lnTo>
                  <a:lnTo>
                    <a:pt x="68" y="136"/>
                  </a:lnTo>
                  <a:lnTo>
                    <a:pt x="65" y="152"/>
                  </a:lnTo>
                  <a:lnTo>
                    <a:pt x="58" y="184"/>
                  </a:lnTo>
                  <a:lnTo>
                    <a:pt x="50" y="215"/>
                  </a:lnTo>
                  <a:lnTo>
                    <a:pt x="47" y="232"/>
                  </a:lnTo>
                  <a:lnTo>
                    <a:pt x="44" y="248"/>
                  </a:lnTo>
                  <a:lnTo>
                    <a:pt x="44" y="248"/>
                  </a:lnTo>
                  <a:lnTo>
                    <a:pt x="40" y="279"/>
                  </a:lnTo>
                  <a:lnTo>
                    <a:pt x="36" y="311"/>
                  </a:lnTo>
                  <a:lnTo>
                    <a:pt x="30" y="342"/>
                  </a:lnTo>
                  <a:lnTo>
                    <a:pt x="21" y="373"/>
                  </a:lnTo>
                  <a:lnTo>
                    <a:pt x="21" y="373"/>
                  </a:lnTo>
                  <a:lnTo>
                    <a:pt x="14" y="401"/>
                  </a:lnTo>
                  <a:lnTo>
                    <a:pt x="7" y="430"/>
                  </a:lnTo>
                  <a:lnTo>
                    <a:pt x="3" y="459"/>
                  </a:lnTo>
                  <a:lnTo>
                    <a:pt x="1" y="473"/>
                  </a:lnTo>
                  <a:lnTo>
                    <a:pt x="0" y="488"/>
                  </a:lnTo>
                  <a:lnTo>
                    <a:pt x="0" y="488"/>
                  </a:lnTo>
                  <a:lnTo>
                    <a:pt x="1" y="490"/>
                  </a:lnTo>
                  <a:lnTo>
                    <a:pt x="2" y="491"/>
                  </a:lnTo>
                  <a:lnTo>
                    <a:pt x="3" y="492"/>
                  </a:lnTo>
                  <a:lnTo>
                    <a:pt x="5" y="492"/>
                  </a:lnTo>
                  <a:lnTo>
                    <a:pt x="6" y="492"/>
                  </a:lnTo>
                  <a:lnTo>
                    <a:pt x="8" y="491"/>
                  </a:lnTo>
                  <a:lnTo>
                    <a:pt x="9" y="490"/>
                  </a:lnTo>
                  <a:lnTo>
                    <a:pt x="9" y="488"/>
                  </a:lnTo>
                  <a:lnTo>
                    <a:pt x="9" y="488"/>
                  </a:lnTo>
                  <a:lnTo>
                    <a:pt x="10" y="472"/>
                  </a:lnTo>
                  <a:lnTo>
                    <a:pt x="12" y="458"/>
                  </a:lnTo>
                  <a:lnTo>
                    <a:pt x="17" y="428"/>
                  </a:lnTo>
                  <a:lnTo>
                    <a:pt x="25" y="398"/>
                  </a:lnTo>
                  <a:lnTo>
                    <a:pt x="33" y="369"/>
                  </a:lnTo>
                  <a:lnTo>
                    <a:pt x="33" y="369"/>
                  </a:lnTo>
                  <a:lnTo>
                    <a:pt x="40" y="341"/>
                  </a:lnTo>
                  <a:lnTo>
                    <a:pt x="45" y="313"/>
                  </a:lnTo>
                  <a:lnTo>
                    <a:pt x="49" y="284"/>
                  </a:lnTo>
                  <a:lnTo>
                    <a:pt x="53" y="256"/>
                  </a:lnTo>
                  <a:lnTo>
                    <a:pt x="53" y="256"/>
                  </a:lnTo>
                  <a:lnTo>
                    <a:pt x="55" y="240"/>
                  </a:lnTo>
                  <a:lnTo>
                    <a:pt x="58" y="224"/>
                  </a:lnTo>
                  <a:lnTo>
                    <a:pt x="65" y="192"/>
                  </a:lnTo>
                  <a:lnTo>
                    <a:pt x="72" y="161"/>
                  </a:lnTo>
                  <a:lnTo>
                    <a:pt x="78" y="129"/>
                  </a:lnTo>
                  <a:lnTo>
                    <a:pt x="78" y="129"/>
                  </a:lnTo>
                  <a:lnTo>
                    <a:pt x="79" y="116"/>
                  </a:lnTo>
                  <a:lnTo>
                    <a:pt x="80" y="103"/>
                  </a:lnTo>
                  <a:lnTo>
                    <a:pt x="80" y="76"/>
                  </a:lnTo>
                  <a:lnTo>
                    <a:pt x="80" y="76"/>
                  </a:lnTo>
                  <a:lnTo>
                    <a:pt x="80" y="40"/>
                  </a:lnTo>
                  <a:lnTo>
                    <a:pt x="81" y="22"/>
                  </a:lnTo>
                  <a:lnTo>
                    <a:pt x="82" y="14"/>
                  </a:lnTo>
                  <a:lnTo>
                    <a:pt x="85" y="5"/>
                  </a:lnTo>
                  <a:lnTo>
                    <a:pt x="85" y="5"/>
                  </a:lnTo>
                  <a:lnTo>
                    <a:pt x="85" y="3"/>
                  </a:lnTo>
                  <a:lnTo>
                    <a:pt x="84" y="1"/>
                  </a:lnTo>
                  <a:lnTo>
                    <a:pt x="83" y="0"/>
                  </a:lnTo>
                  <a:lnTo>
                    <a:pt x="82" y="0"/>
                  </a:lnTo>
                  <a:lnTo>
                    <a:pt x="78" y="0"/>
                  </a:lnTo>
                  <a:lnTo>
                    <a:pt x="77" y="1"/>
                  </a:lnTo>
                  <a:lnTo>
                    <a:pt x="76" y="2"/>
                  </a:lnTo>
                  <a:lnTo>
                    <a:pt x="76" y="2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9" name="chenying0907 734">
              <a:extLst>
                <a:ext uri="{FF2B5EF4-FFF2-40B4-BE49-F238E27FC236}">
                  <a16:creationId xmlns="" xmlns:a16="http://schemas.microsoft.com/office/drawing/2014/main" id="{B96ACBF8-0136-49C4-978D-48459A8599F8}"/>
                </a:ext>
              </a:extLst>
            </p:cNvPr>
            <p:cNvSpPr/>
            <p:nvPr/>
          </p:nvSpPr>
          <p:spPr bwMode="auto">
            <a:xfrm>
              <a:off x="5780088" y="4264025"/>
              <a:ext cx="34925" cy="196850"/>
            </a:xfrm>
            <a:custGeom>
              <a:avLst/>
              <a:gdLst/>
              <a:ahLst/>
              <a:cxnLst>
                <a:cxn ang="0">
                  <a:pos x="57" y="4"/>
                </a:cxn>
                <a:cxn ang="0">
                  <a:pos x="57" y="4"/>
                </a:cxn>
                <a:cxn ang="0">
                  <a:pos x="56" y="51"/>
                </a:cxn>
                <a:cxn ang="0">
                  <a:pos x="52" y="96"/>
                </a:cxn>
                <a:cxn ang="0">
                  <a:pos x="47" y="141"/>
                </a:cxn>
                <a:cxn ang="0">
                  <a:pos x="41" y="187"/>
                </a:cxn>
                <a:cxn ang="0">
                  <a:pos x="41" y="187"/>
                </a:cxn>
                <a:cxn ang="0">
                  <a:pos x="37" y="210"/>
                </a:cxn>
                <a:cxn ang="0">
                  <a:pos x="32" y="232"/>
                </a:cxn>
                <a:cxn ang="0">
                  <a:pos x="20" y="278"/>
                </a:cxn>
                <a:cxn ang="0">
                  <a:pos x="9" y="322"/>
                </a:cxn>
                <a:cxn ang="0">
                  <a:pos x="4" y="345"/>
                </a:cxn>
                <a:cxn ang="0">
                  <a:pos x="0" y="368"/>
                </a:cxn>
                <a:cxn ang="0">
                  <a:pos x="0" y="368"/>
                </a:cxn>
                <a:cxn ang="0">
                  <a:pos x="0" y="370"/>
                </a:cxn>
                <a:cxn ang="0">
                  <a:pos x="1" y="372"/>
                </a:cxn>
                <a:cxn ang="0">
                  <a:pos x="4" y="374"/>
                </a:cxn>
                <a:cxn ang="0">
                  <a:pos x="5" y="374"/>
                </a:cxn>
                <a:cxn ang="0">
                  <a:pos x="7" y="374"/>
                </a:cxn>
                <a:cxn ang="0">
                  <a:pos x="8" y="373"/>
                </a:cxn>
                <a:cxn ang="0">
                  <a:pos x="9" y="371"/>
                </a:cxn>
                <a:cxn ang="0">
                  <a:pos x="9" y="371"/>
                </a:cxn>
                <a:cxn ang="0">
                  <a:pos x="13" y="348"/>
                </a:cxn>
                <a:cxn ang="0">
                  <a:pos x="18" y="325"/>
                </a:cxn>
                <a:cxn ang="0">
                  <a:pos x="30" y="280"/>
                </a:cxn>
                <a:cxn ang="0">
                  <a:pos x="41" y="235"/>
                </a:cxn>
                <a:cxn ang="0">
                  <a:pos x="46" y="213"/>
                </a:cxn>
                <a:cxn ang="0">
                  <a:pos x="50" y="190"/>
                </a:cxn>
                <a:cxn ang="0">
                  <a:pos x="50" y="190"/>
                </a:cxn>
                <a:cxn ang="0">
                  <a:pos x="58" y="144"/>
                </a:cxn>
                <a:cxn ang="0">
                  <a:pos x="62" y="97"/>
                </a:cxn>
                <a:cxn ang="0">
                  <a:pos x="65" y="51"/>
                </a:cxn>
                <a:cxn ang="0">
                  <a:pos x="66" y="4"/>
                </a:cxn>
                <a:cxn ang="0">
                  <a:pos x="66" y="4"/>
                </a:cxn>
                <a:cxn ang="0">
                  <a:pos x="66" y="2"/>
                </a:cxn>
                <a:cxn ang="0">
                  <a:pos x="65" y="1"/>
                </a:cxn>
                <a:cxn ang="0">
                  <a:pos x="63" y="0"/>
                </a:cxn>
                <a:cxn ang="0">
                  <a:pos x="62" y="0"/>
                </a:cxn>
                <a:cxn ang="0">
                  <a:pos x="60" y="0"/>
                </a:cxn>
                <a:cxn ang="0">
                  <a:pos x="58" y="1"/>
                </a:cxn>
                <a:cxn ang="0">
                  <a:pos x="57" y="2"/>
                </a:cxn>
                <a:cxn ang="0">
                  <a:pos x="57" y="4"/>
                </a:cxn>
                <a:cxn ang="0">
                  <a:pos x="57" y="4"/>
                </a:cxn>
              </a:cxnLst>
              <a:rect l="0" t="0" r="r" b="b"/>
              <a:pathLst>
                <a:path w="66" h="374">
                  <a:moveTo>
                    <a:pt x="57" y="4"/>
                  </a:moveTo>
                  <a:lnTo>
                    <a:pt x="57" y="4"/>
                  </a:lnTo>
                  <a:lnTo>
                    <a:pt x="56" y="51"/>
                  </a:lnTo>
                  <a:lnTo>
                    <a:pt x="52" y="96"/>
                  </a:lnTo>
                  <a:lnTo>
                    <a:pt x="47" y="141"/>
                  </a:lnTo>
                  <a:lnTo>
                    <a:pt x="41" y="187"/>
                  </a:lnTo>
                  <a:lnTo>
                    <a:pt x="41" y="187"/>
                  </a:lnTo>
                  <a:lnTo>
                    <a:pt x="37" y="210"/>
                  </a:lnTo>
                  <a:lnTo>
                    <a:pt x="32" y="232"/>
                  </a:lnTo>
                  <a:lnTo>
                    <a:pt x="20" y="278"/>
                  </a:lnTo>
                  <a:lnTo>
                    <a:pt x="9" y="322"/>
                  </a:lnTo>
                  <a:lnTo>
                    <a:pt x="4" y="345"/>
                  </a:lnTo>
                  <a:lnTo>
                    <a:pt x="0" y="368"/>
                  </a:lnTo>
                  <a:lnTo>
                    <a:pt x="0" y="368"/>
                  </a:lnTo>
                  <a:lnTo>
                    <a:pt x="0" y="370"/>
                  </a:lnTo>
                  <a:lnTo>
                    <a:pt x="1" y="372"/>
                  </a:lnTo>
                  <a:lnTo>
                    <a:pt x="4" y="374"/>
                  </a:lnTo>
                  <a:lnTo>
                    <a:pt x="5" y="374"/>
                  </a:lnTo>
                  <a:lnTo>
                    <a:pt x="7" y="374"/>
                  </a:lnTo>
                  <a:lnTo>
                    <a:pt x="8" y="373"/>
                  </a:lnTo>
                  <a:lnTo>
                    <a:pt x="9" y="371"/>
                  </a:lnTo>
                  <a:lnTo>
                    <a:pt x="9" y="371"/>
                  </a:lnTo>
                  <a:lnTo>
                    <a:pt x="13" y="348"/>
                  </a:lnTo>
                  <a:lnTo>
                    <a:pt x="18" y="325"/>
                  </a:lnTo>
                  <a:lnTo>
                    <a:pt x="30" y="280"/>
                  </a:lnTo>
                  <a:lnTo>
                    <a:pt x="41" y="235"/>
                  </a:lnTo>
                  <a:lnTo>
                    <a:pt x="46" y="213"/>
                  </a:lnTo>
                  <a:lnTo>
                    <a:pt x="50" y="190"/>
                  </a:lnTo>
                  <a:lnTo>
                    <a:pt x="50" y="190"/>
                  </a:lnTo>
                  <a:lnTo>
                    <a:pt x="58" y="144"/>
                  </a:lnTo>
                  <a:lnTo>
                    <a:pt x="62" y="97"/>
                  </a:lnTo>
                  <a:lnTo>
                    <a:pt x="65" y="51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6" y="2"/>
                  </a:lnTo>
                  <a:lnTo>
                    <a:pt x="65" y="1"/>
                  </a:lnTo>
                  <a:lnTo>
                    <a:pt x="63" y="0"/>
                  </a:lnTo>
                  <a:lnTo>
                    <a:pt x="62" y="0"/>
                  </a:lnTo>
                  <a:lnTo>
                    <a:pt x="60" y="0"/>
                  </a:lnTo>
                  <a:lnTo>
                    <a:pt x="58" y="1"/>
                  </a:lnTo>
                  <a:lnTo>
                    <a:pt x="57" y="2"/>
                  </a:lnTo>
                  <a:lnTo>
                    <a:pt x="57" y="4"/>
                  </a:lnTo>
                  <a:lnTo>
                    <a:pt x="57" y="4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0" name="chenying0907 735">
              <a:extLst>
                <a:ext uri="{FF2B5EF4-FFF2-40B4-BE49-F238E27FC236}">
                  <a16:creationId xmlns="" xmlns:a16="http://schemas.microsoft.com/office/drawing/2014/main" id="{B1333137-A29C-4B46-AC7C-CDBDE503D4BA}"/>
                </a:ext>
              </a:extLst>
            </p:cNvPr>
            <p:cNvSpPr/>
            <p:nvPr/>
          </p:nvSpPr>
          <p:spPr bwMode="auto">
            <a:xfrm>
              <a:off x="5805488" y="4286250"/>
              <a:ext cx="42863" cy="160338"/>
            </a:xfrm>
            <a:custGeom>
              <a:avLst/>
              <a:gdLst/>
              <a:ahLst/>
              <a:cxnLst>
                <a:cxn ang="0">
                  <a:pos x="72" y="4"/>
                </a:cxn>
                <a:cxn ang="0">
                  <a:pos x="72" y="4"/>
                </a:cxn>
                <a:cxn ang="0">
                  <a:pos x="70" y="24"/>
                </a:cxn>
                <a:cxn ang="0">
                  <a:pos x="68" y="44"/>
                </a:cxn>
                <a:cxn ang="0">
                  <a:pos x="65" y="63"/>
                </a:cxn>
                <a:cxn ang="0">
                  <a:pos x="61" y="82"/>
                </a:cxn>
                <a:cxn ang="0">
                  <a:pos x="54" y="120"/>
                </a:cxn>
                <a:cxn ang="0">
                  <a:pos x="47" y="158"/>
                </a:cxn>
                <a:cxn ang="0">
                  <a:pos x="47" y="158"/>
                </a:cxn>
                <a:cxn ang="0">
                  <a:pos x="43" y="177"/>
                </a:cxn>
                <a:cxn ang="0">
                  <a:pos x="36" y="195"/>
                </a:cxn>
                <a:cxn ang="0">
                  <a:pos x="24" y="230"/>
                </a:cxn>
                <a:cxn ang="0">
                  <a:pos x="24" y="230"/>
                </a:cxn>
                <a:cxn ang="0">
                  <a:pos x="20" y="246"/>
                </a:cxn>
                <a:cxn ang="0">
                  <a:pos x="16" y="264"/>
                </a:cxn>
                <a:cxn ang="0">
                  <a:pos x="14" y="272"/>
                </a:cxn>
                <a:cxn ang="0">
                  <a:pos x="11" y="280"/>
                </a:cxn>
                <a:cxn ang="0">
                  <a:pos x="6" y="289"/>
                </a:cxn>
                <a:cxn ang="0">
                  <a:pos x="1" y="296"/>
                </a:cxn>
                <a:cxn ang="0">
                  <a:pos x="1" y="296"/>
                </a:cxn>
                <a:cxn ang="0">
                  <a:pos x="0" y="298"/>
                </a:cxn>
                <a:cxn ang="0">
                  <a:pos x="0" y="299"/>
                </a:cxn>
                <a:cxn ang="0">
                  <a:pos x="2" y="302"/>
                </a:cxn>
                <a:cxn ang="0">
                  <a:pos x="3" y="303"/>
                </a:cxn>
                <a:cxn ang="0">
                  <a:pos x="4" y="304"/>
                </a:cxn>
                <a:cxn ang="0">
                  <a:pos x="6" y="303"/>
                </a:cxn>
                <a:cxn ang="0">
                  <a:pos x="9" y="302"/>
                </a:cxn>
                <a:cxn ang="0">
                  <a:pos x="9" y="302"/>
                </a:cxn>
                <a:cxn ang="0">
                  <a:pos x="13" y="297"/>
                </a:cxn>
                <a:cxn ang="0">
                  <a:pos x="16" y="291"/>
                </a:cxn>
                <a:cxn ang="0">
                  <a:pos x="21" y="279"/>
                </a:cxn>
                <a:cxn ang="0">
                  <a:pos x="24" y="267"/>
                </a:cxn>
                <a:cxn ang="0">
                  <a:pos x="27" y="253"/>
                </a:cxn>
                <a:cxn ang="0">
                  <a:pos x="27" y="253"/>
                </a:cxn>
                <a:cxn ang="0">
                  <a:pos x="32" y="232"/>
                </a:cxn>
                <a:cxn ang="0">
                  <a:pos x="39" y="211"/>
                </a:cxn>
                <a:cxn ang="0">
                  <a:pos x="48" y="190"/>
                </a:cxn>
                <a:cxn ang="0">
                  <a:pos x="54" y="170"/>
                </a:cxn>
                <a:cxn ang="0">
                  <a:pos x="54" y="170"/>
                </a:cxn>
                <a:cxn ang="0">
                  <a:pos x="63" y="129"/>
                </a:cxn>
                <a:cxn ang="0">
                  <a:pos x="72" y="88"/>
                </a:cxn>
                <a:cxn ang="0">
                  <a:pos x="76" y="67"/>
                </a:cxn>
                <a:cxn ang="0">
                  <a:pos x="78" y="47"/>
                </a:cxn>
                <a:cxn ang="0">
                  <a:pos x="80" y="25"/>
                </a:cxn>
                <a:cxn ang="0">
                  <a:pos x="81" y="4"/>
                </a:cxn>
                <a:cxn ang="0">
                  <a:pos x="81" y="4"/>
                </a:cxn>
                <a:cxn ang="0">
                  <a:pos x="80" y="3"/>
                </a:cxn>
                <a:cxn ang="0">
                  <a:pos x="79" y="1"/>
                </a:cxn>
                <a:cxn ang="0">
                  <a:pos x="78" y="0"/>
                </a:cxn>
                <a:cxn ang="0">
                  <a:pos x="76" y="0"/>
                </a:cxn>
                <a:cxn ang="0">
                  <a:pos x="75" y="0"/>
                </a:cxn>
                <a:cxn ang="0">
                  <a:pos x="73" y="1"/>
                </a:cxn>
                <a:cxn ang="0">
                  <a:pos x="72" y="3"/>
                </a:cxn>
                <a:cxn ang="0">
                  <a:pos x="72" y="4"/>
                </a:cxn>
                <a:cxn ang="0">
                  <a:pos x="72" y="4"/>
                </a:cxn>
              </a:cxnLst>
              <a:rect l="0" t="0" r="r" b="b"/>
              <a:pathLst>
                <a:path w="81" h="304">
                  <a:moveTo>
                    <a:pt x="72" y="4"/>
                  </a:moveTo>
                  <a:lnTo>
                    <a:pt x="72" y="4"/>
                  </a:lnTo>
                  <a:lnTo>
                    <a:pt x="70" y="24"/>
                  </a:lnTo>
                  <a:lnTo>
                    <a:pt x="68" y="44"/>
                  </a:lnTo>
                  <a:lnTo>
                    <a:pt x="65" y="63"/>
                  </a:lnTo>
                  <a:lnTo>
                    <a:pt x="61" y="82"/>
                  </a:lnTo>
                  <a:lnTo>
                    <a:pt x="54" y="120"/>
                  </a:lnTo>
                  <a:lnTo>
                    <a:pt x="47" y="158"/>
                  </a:lnTo>
                  <a:lnTo>
                    <a:pt x="47" y="158"/>
                  </a:lnTo>
                  <a:lnTo>
                    <a:pt x="43" y="177"/>
                  </a:lnTo>
                  <a:lnTo>
                    <a:pt x="36" y="195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20" y="246"/>
                  </a:lnTo>
                  <a:lnTo>
                    <a:pt x="16" y="264"/>
                  </a:lnTo>
                  <a:lnTo>
                    <a:pt x="14" y="272"/>
                  </a:lnTo>
                  <a:lnTo>
                    <a:pt x="11" y="280"/>
                  </a:lnTo>
                  <a:lnTo>
                    <a:pt x="6" y="289"/>
                  </a:lnTo>
                  <a:lnTo>
                    <a:pt x="1" y="296"/>
                  </a:lnTo>
                  <a:lnTo>
                    <a:pt x="1" y="296"/>
                  </a:lnTo>
                  <a:lnTo>
                    <a:pt x="0" y="298"/>
                  </a:lnTo>
                  <a:lnTo>
                    <a:pt x="0" y="299"/>
                  </a:lnTo>
                  <a:lnTo>
                    <a:pt x="2" y="302"/>
                  </a:lnTo>
                  <a:lnTo>
                    <a:pt x="3" y="303"/>
                  </a:lnTo>
                  <a:lnTo>
                    <a:pt x="4" y="304"/>
                  </a:lnTo>
                  <a:lnTo>
                    <a:pt x="6" y="303"/>
                  </a:lnTo>
                  <a:lnTo>
                    <a:pt x="9" y="302"/>
                  </a:lnTo>
                  <a:lnTo>
                    <a:pt x="9" y="302"/>
                  </a:lnTo>
                  <a:lnTo>
                    <a:pt x="13" y="297"/>
                  </a:lnTo>
                  <a:lnTo>
                    <a:pt x="16" y="291"/>
                  </a:lnTo>
                  <a:lnTo>
                    <a:pt x="21" y="279"/>
                  </a:lnTo>
                  <a:lnTo>
                    <a:pt x="24" y="267"/>
                  </a:lnTo>
                  <a:lnTo>
                    <a:pt x="27" y="253"/>
                  </a:lnTo>
                  <a:lnTo>
                    <a:pt x="27" y="253"/>
                  </a:lnTo>
                  <a:lnTo>
                    <a:pt x="32" y="232"/>
                  </a:lnTo>
                  <a:lnTo>
                    <a:pt x="39" y="211"/>
                  </a:lnTo>
                  <a:lnTo>
                    <a:pt x="48" y="190"/>
                  </a:lnTo>
                  <a:lnTo>
                    <a:pt x="54" y="170"/>
                  </a:lnTo>
                  <a:lnTo>
                    <a:pt x="54" y="170"/>
                  </a:lnTo>
                  <a:lnTo>
                    <a:pt x="63" y="129"/>
                  </a:lnTo>
                  <a:lnTo>
                    <a:pt x="72" y="88"/>
                  </a:lnTo>
                  <a:lnTo>
                    <a:pt x="76" y="67"/>
                  </a:lnTo>
                  <a:lnTo>
                    <a:pt x="78" y="47"/>
                  </a:lnTo>
                  <a:lnTo>
                    <a:pt x="80" y="25"/>
                  </a:lnTo>
                  <a:lnTo>
                    <a:pt x="81" y="4"/>
                  </a:lnTo>
                  <a:lnTo>
                    <a:pt x="81" y="4"/>
                  </a:lnTo>
                  <a:lnTo>
                    <a:pt x="80" y="3"/>
                  </a:lnTo>
                  <a:lnTo>
                    <a:pt x="79" y="1"/>
                  </a:lnTo>
                  <a:lnTo>
                    <a:pt x="78" y="0"/>
                  </a:lnTo>
                  <a:lnTo>
                    <a:pt x="76" y="0"/>
                  </a:lnTo>
                  <a:lnTo>
                    <a:pt x="75" y="0"/>
                  </a:lnTo>
                  <a:lnTo>
                    <a:pt x="73" y="1"/>
                  </a:lnTo>
                  <a:lnTo>
                    <a:pt x="72" y="3"/>
                  </a:lnTo>
                  <a:lnTo>
                    <a:pt x="72" y="4"/>
                  </a:lnTo>
                  <a:lnTo>
                    <a:pt x="72" y="4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1" name="chenying0907 736">
              <a:extLst>
                <a:ext uri="{FF2B5EF4-FFF2-40B4-BE49-F238E27FC236}">
                  <a16:creationId xmlns="" xmlns:a16="http://schemas.microsoft.com/office/drawing/2014/main" id="{30DF410D-6388-4929-9732-F20305A7BBF7}"/>
                </a:ext>
              </a:extLst>
            </p:cNvPr>
            <p:cNvSpPr/>
            <p:nvPr/>
          </p:nvSpPr>
          <p:spPr bwMode="auto">
            <a:xfrm>
              <a:off x="5845176" y="4311650"/>
              <a:ext cx="38100" cy="122238"/>
            </a:xfrm>
            <a:custGeom>
              <a:avLst/>
              <a:gdLst/>
              <a:ahLst/>
              <a:cxnLst>
                <a:cxn ang="0">
                  <a:pos x="62" y="4"/>
                </a:cxn>
                <a:cxn ang="0">
                  <a:pos x="62" y="4"/>
                </a:cxn>
                <a:cxn ang="0">
                  <a:pos x="59" y="36"/>
                </a:cxn>
                <a:cxn ang="0">
                  <a:pos x="55" y="69"/>
                </a:cxn>
                <a:cxn ang="0">
                  <a:pos x="53" y="86"/>
                </a:cxn>
                <a:cxn ang="0">
                  <a:pos x="50" y="101"/>
                </a:cxn>
                <a:cxn ang="0">
                  <a:pos x="47" y="117"/>
                </a:cxn>
                <a:cxn ang="0">
                  <a:pos x="42" y="132"/>
                </a:cxn>
                <a:cxn ang="0">
                  <a:pos x="42" y="132"/>
                </a:cxn>
                <a:cxn ang="0">
                  <a:pos x="36" y="145"/>
                </a:cxn>
                <a:cxn ang="0">
                  <a:pos x="30" y="159"/>
                </a:cxn>
                <a:cxn ang="0">
                  <a:pos x="17" y="185"/>
                </a:cxn>
                <a:cxn ang="0">
                  <a:pos x="17" y="185"/>
                </a:cxn>
                <a:cxn ang="0">
                  <a:pos x="16" y="189"/>
                </a:cxn>
                <a:cxn ang="0">
                  <a:pos x="15" y="194"/>
                </a:cxn>
                <a:cxn ang="0">
                  <a:pos x="13" y="206"/>
                </a:cxn>
                <a:cxn ang="0">
                  <a:pos x="12" y="212"/>
                </a:cxn>
                <a:cxn ang="0">
                  <a:pos x="10" y="217"/>
                </a:cxn>
                <a:cxn ang="0">
                  <a:pos x="7" y="221"/>
                </a:cxn>
                <a:cxn ang="0">
                  <a:pos x="4" y="223"/>
                </a:cxn>
                <a:cxn ang="0">
                  <a:pos x="4" y="223"/>
                </a:cxn>
                <a:cxn ang="0">
                  <a:pos x="2" y="224"/>
                </a:cxn>
                <a:cxn ang="0">
                  <a:pos x="1" y="225"/>
                </a:cxn>
                <a:cxn ang="0">
                  <a:pos x="0" y="227"/>
                </a:cxn>
                <a:cxn ang="0">
                  <a:pos x="1" y="228"/>
                </a:cxn>
                <a:cxn ang="0">
                  <a:pos x="1" y="230"/>
                </a:cxn>
                <a:cxn ang="0">
                  <a:pos x="2" y="231"/>
                </a:cxn>
                <a:cxn ang="0">
                  <a:pos x="4" y="232"/>
                </a:cxn>
                <a:cxn ang="0">
                  <a:pos x="6" y="232"/>
                </a:cxn>
                <a:cxn ang="0">
                  <a:pos x="6" y="232"/>
                </a:cxn>
                <a:cxn ang="0">
                  <a:pos x="9" y="230"/>
                </a:cxn>
                <a:cxn ang="0">
                  <a:pos x="12" y="229"/>
                </a:cxn>
                <a:cxn ang="0">
                  <a:pos x="15" y="225"/>
                </a:cxn>
                <a:cxn ang="0">
                  <a:pos x="18" y="219"/>
                </a:cxn>
                <a:cxn ang="0">
                  <a:pos x="20" y="213"/>
                </a:cxn>
                <a:cxn ang="0">
                  <a:pos x="20" y="213"/>
                </a:cxn>
                <a:cxn ang="0">
                  <a:pos x="22" y="205"/>
                </a:cxn>
                <a:cxn ang="0">
                  <a:pos x="24" y="198"/>
                </a:cxn>
                <a:cxn ang="0">
                  <a:pos x="25" y="191"/>
                </a:cxn>
                <a:cxn ang="0">
                  <a:pos x="29" y="184"/>
                </a:cxn>
                <a:cxn ang="0">
                  <a:pos x="29" y="184"/>
                </a:cxn>
                <a:cxn ang="0">
                  <a:pos x="44" y="150"/>
                </a:cxn>
                <a:cxn ang="0">
                  <a:pos x="44" y="150"/>
                </a:cxn>
                <a:cxn ang="0">
                  <a:pos x="51" y="133"/>
                </a:cxn>
                <a:cxn ang="0">
                  <a:pos x="56" y="116"/>
                </a:cxn>
                <a:cxn ang="0">
                  <a:pos x="61" y="97"/>
                </a:cxn>
                <a:cxn ang="0">
                  <a:pos x="63" y="78"/>
                </a:cxn>
                <a:cxn ang="0">
                  <a:pos x="67" y="41"/>
                </a:cxn>
                <a:cxn ang="0">
                  <a:pos x="71" y="4"/>
                </a:cxn>
                <a:cxn ang="0">
                  <a:pos x="71" y="4"/>
                </a:cxn>
                <a:cxn ang="0">
                  <a:pos x="71" y="2"/>
                </a:cxn>
                <a:cxn ang="0">
                  <a:pos x="70" y="1"/>
                </a:cxn>
                <a:cxn ang="0">
                  <a:pos x="69" y="0"/>
                </a:cxn>
                <a:cxn ang="0">
                  <a:pos x="67" y="0"/>
                </a:cxn>
                <a:cxn ang="0">
                  <a:pos x="64" y="1"/>
                </a:cxn>
                <a:cxn ang="0">
                  <a:pos x="63" y="2"/>
                </a:cxn>
                <a:cxn ang="0">
                  <a:pos x="62" y="4"/>
                </a:cxn>
                <a:cxn ang="0">
                  <a:pos x="62" y="4"/>
                </a:cxn>
              </a:cxnLst>
              <a:rect l="0" t="0" r="r" b="b"/>
              <a:pathLst>
                <a:path w="71" h="232">
                  <a:moveTo>
                    <a:pt x="62" y="4"/>
                  </a:moveTo>
                  <a:lnTo>
                    <a:pt x="62" y="4"/>
                  </a:lnTo>
                  <a:lnTo>
                    <a:pt x="59" y="36"/>
                  </a:lnTo>
                  <a:lnTo>
                    <a:pt x="55" y="69"/>
                  </a:lnTo>
                  <a:lnTo>
                    <a:pt x="53" y="86"/>
                  </a:lnTo>
                  <a:lnTo>
                    <a:pt x="50" y="101"/>
                  </a:lnTo>
                  <a:lnTo>
                    <a:pt x="47" y="117"/>
                  </a:lnTo>
                  <a:lnTo>
                    <a:pt x="42" y="132"/>
                  </a:lnTo>
                  <a:lnTo>
                    <a:pt x="42" y="132"/>
                  </a:lnTo>
                  <a:lnTo>
                    <a:pt x="36" y="145"/>
                  </a:lnTo>
                  <a:lnTo>
                    <a:pt x="30" y="159"/>
                  </a:lnTo>
                  <a:lnTo>
                    <a:pt x="17" y="185"/>
                  </a:lnTo>
                  <a:lnTo>
                    <a:pt x="17" y="185"/>
                  </a:lnTo>
                  <a:lnTo>
                    <a:pt x="16" y="189"/>
                  </a:lnTo>
                  <a:lnTo>
                    <a:pt x="15" y="194"/>
                  </a:lnTo>
                  <a:lnTo>
                    <a:pt x="13" y="206"/>
                  </a:lnTo>
                  <a:lnTo>
                    <a:pt x="12" y="212"/>
                  </a:lnTo>
                  <a:lnTo>
                    <a:pt x="10" y="217"/>
                  </a:lnTo>
                  <a:lnTo>
                    <a:pt x="7" y="221"/>
                  </a:lnTo>
                  <a:lnTo>
                    <a:pt x="4" y="223"/>
                  </a:lnTo>
                  <a:lnTo>
                    <a:pt x="4" y="223"/>
                  </a:lnTo>
                  <a:lnTo>
                    <a:pt x="2" y="224"/>
                  </a:lnTo>
                  <a:lnTo>
                    <a:pt x="1" y="225"/>
                  </a:lnTo>
                  <a:lnTo>
                    <a:pt x="0" y="227"/>
                  </a:lnTo>
                  <a:lnTo>
                    <a:pt x="1" y="228"/>
                  </a:lnTo>
                  <a:lnTo>
                    <a:pt x="1" y="230"/>
                  </a:lnTo>
                  <a:lnTo>
                    <a:pt x="2" y="231"/>
                  </a:lnTo>
                  <a:lnTo>
                    <a:pt x="4" y="232"/>
                  </a:lnTo>
                  <a:lnTo>
                    <a:pt x="6" y="232"/>
                  </a:lnTo>
                  <a:lnTo>
                    <a:pt x="6" y="232"/>
                  </a:lnTo>
                  <a:lnTo>
                    <a:pt x="9" y="230"/>
                  </a:lnTo>
                  <a:lnTo>
                    <a:pt x="12" y="229"/>
                  </a:lnTo>
                  <a:lnTo>
                    <a:pt x="15" y="225"/>
                  </a:lnTo>
                  <a:lnTo>
                    <a:pt x="18" y="219"/>
                  </a:lnTo>
                  <a:lnTo>
                    <a:pt x="20" y="213"/>
                  </a:lnTo>
                  <a:lnTo>
                    <a:pt x="20" y="213"/>
                  </a:lnTo>
                  <a:lnTo>
                    <a:pt x="22" y="205"/>
                  </a:lnTo>
                  <a:lnTo>
                    <a:pt x="24" y="198"/>
                  </a:lnTo>
                  <a:lnTo>
                    <a:pt x="25" y="191"/>
                  </a:lnTo>
                  <a:lnTo>
                    <a:pt x="29" y="184"/>
                  </a:lnTo>
                  <a:lnTo>
                    <a:pt x="29" y="184"/>
                  </a:lnTo>
                  <a:lnTo>
                    <a:pt x="44" y="150"/>
                  </a:lnTo>
                  <a:lnTo>
                    <a:pt x="44" y="150"/>
                  </a:lnTo>
                  <a:lnTo>
                    <a:pt x="51" y="133"/>
                  </a:lnTo>
                  <a:lnTo>
                    <a:pt x="56" y="116"/>
                  </a:lnTo>
                  <a:lnTo>
                    <a:pt x="61" y="97"/>
                  </a:lnTo>
                  <a:lnTo>
                    <a:pt x="63" y="78"/>
                  </a:lnTo>
                  <a:lnTo>
                    <a:pt x="67" y="41"/>
                  </a:lnTo>
                  <a:lnTo>
                    <a:pt x="71" y="4"/>
                  </a:lnTo>
                  <a:lnTo>
                    <a:pt x="71" y="4"/>
                  </a:lnTo>
                  <a:lnTo>
                    <a:pt x="71" y="2"/>
                  </a:lnTo>
                  <a:lnTo>
                    <a:pt x="70" y="1"/>
                  </a:lnTo>
                  <a:lnTo>
                    <a:pt x="69" y="0"/>
                  </a:lnTo>
                  <a:lnTo>
                    <a:pt x="67" y="0"/>
                  </a:lnTo>
                  <a:lnTo>
                    <a:pt x="64" y="1"/>
                  </a:lnTo>
                  <a:lnTo>
                    <a:pt x="63" y="2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2" name="chenying0907 737">
              <a:extLst>
                <a:ext uri="{FF2B5EF4-FFF2-40B4-BE49-F238E27FC236}">
                  <a16:creationId xmlns="" xmlns:a16="http://schemas.microsoft.com/office/drawing/2014/main" id="{449B0130-6776-433D-BE4D-040711DEFCF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84788" y="4124325"/>
              <a:ext cx="636588" cy="654050"/>
            </a:xfrm>
            <a:custGeom>
              <a:avLst/>
              <a:gdLst/>
              <a:ahLst/>
              <a:cxnLst>
                <a:cxn ang="0">
                  <a:pos x="758" y="1226"/>
                </a:cxn>
                <a:cxn ang="0">
                  <a:pos x="680" y="1170"/>
                </a:cxn>
                <a:cxn ang="0">
                  <a:pos x="470" y="963"/>
                </a:cxn>
                <a:cxn ang="0">
                  <a:pos x="211" y="691"/>
                </a:cxn>
                <a:cxn ang="0">
                  <a:pos x="48" y="528"/>
                </a:cxn>
                <a:cxn ang="0">
                  <a:pos x="0" y="453"/>
                </a:cxn>
                <a:cxn ang="0">
                  <a:pos x="29" y="394"/>
                </a:cxn>
                <a:cxn ang="0">
                  <a:pos x="72" y="374"/>
                </a:cxn>
                <a:cxn ang="0">
                  <a:pos x="164" y="413"/>
                </a:cxn>
                <a:cxn ang="0">
                  <a:pos x="255" y="461"/>
                </a:cxn>
                <a:cxn ang="0">
                  <a:pos x="308" y="497"/>
                </a:cxn>
                <a:cxn ang="0">
                  <a:pos x="631" y="168"/>
                </a:cxn>
                <a:cxn ang="0">
                  <a:pos x="619" y="78"/>
                </a:cxn>
                <a:cxn ang="0">
                  <a:pos x="679" y="7"/>
                </a:cxn>
                <a:cxn ang="0">
                  <a:pos x="745" y="4"/>
                </a:cxn>
                <a:cxn ang="0">
                  <a:pos x="863" y="85"/>
                </a:cxn>
                <a:cxn ang="0">
                  <a:pos x="1020" y="246"/>
                </a:cxn>
                <a:cxn ang="0">
                  <a:pos x="1174" y="417"/>
                </a:cxn>
                <a:cxn ang="0">
                  <a:pos x="1203" y="504"/>
                </a:cxn>
                <a:cxn ang="0">
                  <a:pos x="1174" y="569"/>
                </a:cxn>
                <a:cxn ang="0">
                  <a:pos x="1108" y="602"/>
                </a:cxn>
                <a:cxn ang="0">
                  <a:pos x="1042" y="592"/>
                </a:cxn>
                <a:cxn ang="0">
                  <a:pos x="836" y="812"/>
                </a:cxn>
                <a:cxn ang="0">
                  <a:pos x="742" y="946"/>
                </a:cxn>
                <a:cxn ang="0">
                  <a:pos x="805" y="1026"/>
                </a:cxn>
                <a:cxn ang="0">
                  <a:pos x="848" y="1140"/>
                </a:cxn>
                <a:cxn ang="0">
                  <a:pos x="846" y="1212"/>
                </a:cxn>
                <a:cxn ang="0">
                  <a:pos x="807" y="1236"/>
                </a:cxn>
                <a:cxn ang="0">
                  <a:pos x="55" y="431"/>
                </a:cxn>
                <a:cxn ang="0">
                  <a:pos x="48" y="453"/>
                </a:cxn>
                <a:cxn ang="0">
                  <a:pos x="200" y="613"/>
                </a:cxn>
                <a:cxn ang="0">
                  <a:pos x="478" y="907"/>
                </a:cxn>
                <a:cxn ang="0">
                  <a:pos x="666" y="1093"/>
                </a:cxn>
                <a:cxn ang="0">
                  <a:pos x="780" y="1186"/>
                </a:cxn>
                <a:cxn ang="0">
                  <a:pos x="805" y="1181"/>
                </a:cxn>
                <a:cxn ang="0">
                  <a:pos x="795" y="1129"/>
                </a:cxn>
                <a:cxn ang="0">
                  <a:pos x="725" y="996"/>
                </a:cxn>
                <a:cxn ang="0">
                  <a:pos x="690" y="931"/>
                </a:cxn>
                <a:cxn ang="0">
                  <a:pos x="687" y="904"/>
                </a:cxn>
                <a:cxn ang="0">
                  <a:pos x="816" y="768"/>
                </a:cxn>
                <a:cxn ang="0">
                  <a:pos x="1010" y="557"/>
                </a:cxn>
                <a:cxn ang="0">
                  <a:pos x="1025" y="536"/>
                </a:cxn>
                <a:cxn ang="0">
                  <a:pos x="1050" y="540"/>
                </a:cxn>
                <a:cxn ang="0">
                  <a:pos x="1110" y="559"/>
                </a:cxn>
                <a:cxn ang="0">
                  <a:pos x="1143" y="535"/>
                </a:cxn>
                <a:cxn ang="0">
                  <a:pos x="1158" y="486"/>
                </a:cxn>
                <a:cxn ang="0">
                  <a:pos x="1111" y="411"/>
                </a:cxn>
                <a:cxn ang="0">
                  <a:pos x="996" y="286"/>
                </a:cxn>
                <a:cxn ang="0">
                  <a:pos x="822" y="108"/>
                </a:cxn>
                <a:cxn ang="0">
                  <a:pos x="747" y="50"/>
                </a:cxn>
                <a:cxn ang="0">
                  <a:pos x="688" y="57"/>
                </a:cxn>
                <a:cxn ang="0">
                  <a:pos x="658" y="111"/>
                </a:cxn>
                <a:cxn ang="0">
                  <a:pos x="679" y="159"/>
                </a:cxn>
                <a:cxn ang="0">
                  <a:pos x="674" y="184"/>
                </a:cxn>
                <a:cxn ang="0">
                  <a:pos x="425" y="444"/>
                </a:cxn>
                <a:cxn ang="0">
                  <a:pos x="324" y="533"/>
                </a:cxn>
                <a:cxn ang="0">
                  <a:pos x="301" y="542"/>
                </a:cxn>
                <a:cxn ang="0">
                  <a:pos x="235" y="502"/>
                </a:cxn>
                <a:cxn ang="0">
                  <a:pos x="170" y="470"/>
                </a:cxn>
                <a:cxn ang="0">
                  <a:pos x="116" y="434"/>
                </a:cxn>
              </a:cxnLst>
              <a:rect l="0" t="0" r="r" b="b"/>
              <a:pathLst>
                <a:path w="1204" h="1236">
                  <a:moveTo>
                    <a:pt x="799" y="1236"/>
                  </a:moveTo>
                  <a:lnTo>
                    <a:pt x="799" y="1236"/>
                  </a:lnTo>
                  <a:lnTo>
                    <a:pt x="792" y="1236"/>
                  </a:lnTo>
                  <a:lnTo>
                    <a:pt x="784" y="1235"/>
                  </a:lnTo>
                  <a:lnTo>
                    <a:pt x="777" y="1233"/>
                  </a:lnTo>
                  <a:lnTo>
                    <a:pt x="769" y="1231"/>
                  </a:lnTo>
                  <a:lnTo>
                    <a:pt x="769" y="1231"/>
                  </a:lnTo>
                  <a:lnTo>
                    <a:pt x="758" y="1226"/>
                  </a:lnTo>
                  <a:lnTo>
                    <a:pt x="747" y="1220"/>
                  </a:lnTo>
                  <a:lnTo>
                    <a:pt x="735" y="1214"/>
                  </a:lnTo>
                  <a:lnTo>
                    <a:pt x="724" y="1207"/>
                  </a:lnTo>
                  <a:lnTo>
                    <a:pt x="713" y="1199"/>
                  </a:lnTo>
                  <a:lnTo>
                    <a:pt x="701" y="1191"/>
                  </a:lnTo>
                  <a:lnTo>
                    <a:pt x="691" y="1180"/>
                  </a:lnTo>
                  <a:lnTo>
                    <a:pt x="680" y="1170"/>
                  </a:lnTo>
                  <a:lnTo>
                    <a:pt x="680" y="1170"/>
                  </a:lnTo>
                  <a:lnTo>
                    <a:pt x="656" y="1147"/>
                  </a:lnTo>
                  <a:lnTo>
                    <a:pt x="631" y="1124"/>
                  </a:lnTo>
                  <a:lnTo>
                    <a:pt x="631" y="1124"/>
                  </a:lnTo>
                  <a:lnTo>
                    <a:pt x="606" y="1103"/>
                  </a:lnTo>
                  <a:lnTo>
                    <a:pt x="582" y="1080"/>
                  </a:lnTo>
                  <a:lnTo>
                    <a:pt x="582" y="1080"/>
                  </a:lnTo>
                  <a:lnTo>
                    <a:pt x="526" y="1022"/>
                  </a:lnTo>
                  <a:lnTo>
                    <a:pt x="470" y="963"/>
                  </a:lnTo>
                  <a:lnTo>
                    <a:pt x="470" y="963"/>
                  </a:lnTo>
                  <a:lnTo>
                    <a:pt x="422" y="915"/>
                  </a:lnTo>
                  <a:lnTo>
                    <a:pt x="375" y="865"/>
                  </a:lnTo>
                  <a:lnTo>
                    <a:pt x="375" y="865"/>
                  </a:lnTo>
                  <a:lnTo>
                    <a:pt x="321" y="809"/>
                  </a:lnTo>
                  <a:lnTo>
                    <a:pt x="268" y="752"/>
                  </a:lnTo>
                  <a:lnTo>
                    <a:pt x="268" y="752"/>
                  </a:lnTo>
                  <a:lnTo>
                    <a:pt x="211" y="691"/>
                  </a:lnTo>
                  <a:lnTo>
                    <a:pt x="182" y="660"/>
                  </a:lnTo>
                  <a:lnTo>
                    <a:pt x="152" y="629"/>
                  </a:lnTo>
                  <a:lnTo>
                    <a:pt x="152" y="629"/>
                  </a:lnTo>
                  <a:lnTo>
                    <a:pt x="108" y="587"/>
                  </a:lnTo>
                  <a:lnTo>
                    <a:pt x="108" y="587"/>
                  </a:lnTo>
                  <a:lnTo>
                    <a:pt x="77" y="558"/>
                  </a:lnTo>
                  <a:lnTo>
                    <a:pt x="48" y="528"/>
                  </a:lnTo>
                  <a:lnTo>
                    <a:pt x="48" y="528"/>
                  </a:lnTo>
                  <a:lnTo>
                    <a:pt x="33" y="511"/>
                  </a:lnTo>
                  <a:lnTo>
                    <a:pt x="26" y="503"/>
                  </a:lnTo>
                  <a:lnTo>
                    <a:pt x="18" y="493"/>
                  </a:lnTo>
                  <a:lnTo>
                    <a:pt x="12" y="483"/>
                  </a:lnTo>
                  <a:lnTo>
                    <a:pt x="7" y="474"/>
                  </a:lnTo>
                  <a:lnTo>
                    <a:pt x="3" y="463"/>
                  </a:lnTo>
                  <a:lnTo>
                    <a:pt x="0" y="453"/>
                  </a:lnTo>
                  <a:lnTo>
                    <a:pt x="0" y="453"/>
                  </a:lnTo>
                  <a:lnTo>
                    <a:pt x="0" y="448"/>
                  </a:lnTo>
                  <a:lnTo>
                    <a:pt x="0" y="443"/>
                  </a:lnTo>
                  <a:lnTo>
                    <a:pt x="1" y="437"/>
                  </a:lnTo>
                  <a:lnTo>
                    <a:pt x="2" y="432"/>
                  </a:lnTo>
                  <a:lnTo>
                    <a:pt x="6" y="422"/>
                  </a:lnTo>
                  <a:lnTo>
                    <a:pt x="13" y="412"/>
                  </a:lnTo>
                  <a:lnTo>
                    <a:pt x="21" y="402"/>
                  </a:lnTo>
                  <a:lnTo>
                    <a:pt x="29" y="394"/>
                  </a:lnTo>
                  <a:lnTo>
                    <a:pt x="38" y="387"/>
                  </a:lnTo>
                  <a:lnTo>
                    <a:pt x="47" y="382"/>
                  </a:lnTo>
                  <a:lnTo>
                    <a:pt x="47" y="382"/>
                  </a:lnTo>
                  <a:lnTo>
                    <a:pt x="53" y="379"/>
                  </a:lnTo>
                  <a:lnTo>
                    <a:pt x="59" y="377"/>
                  </a:lnTo>
                  <a:lnTo>
                    <a:pt x="65" y="376"/>
                  </a:lnTo>
                  <a:lnTo>
                    <a:pt x="72" y="374"/>
                  </a:lnTo>
                  <a:lnTo>
                    <a:pt x="72" y="374"/>
                  </a:lnTo>
                  <a:lnTo>
                    <a:pt x="83" y="376"/>
                  </a:lnTo>
                  <a:lnTo>
                    <a:pt x="95" y="378"/>
                  </a:lnTo>
                  <a:lnTo>
                    <a:pt x="106" y="382"/>
                  </a:lnTo>
                  <a:lnTo>
                    <a:pt x="120" y="387"/>
                  </a:lnTo>
                  <a:lnTo>
                    <a:pt x="120" y="387"/>
                  </a:lnTo>
                  <a:lnTo>
                    <a:pt x="131" y="392"/>
                  </a:lnTo>
                  <a:lnTo>
                    <a:pt x="142" y="399"/>
                  </a:lnTo>
                  <a:lnTo>
                    <a:pt x="164" y="413"/>
                  </a:lnTo>
                  <a:lnTo>
                    <a:pt x="164" y="413"/>
                  </a:lnTo>
                  <a:lnTo>
                    <a:pt x="191" y="429"/>
                  </a:lnTo>
                  <a:lnTo>
                    <a:pt x="205" y="436"/>
                  </a:lnTo>
                  <a:lnTo>
                    <a:pt x="219" y="443"/>
                  </a:lnTo>
                  <a:lnTo>
                    <a:pt x="219" y="443"/>
                  </a:lnTo>
                  <a:lnTo>
                    <a:pt x="228" y="447"/>
                  </a:lnTo>
                  <a:lnTo>
                    <a:pt x="237" y="451"/>
                  </a:lnTo>
                  <a:lnTo>
                    <a:pt x="255" y="461"/>
                  </a:lnTo>
                  <a:lnTo>
                    <a:pt x="255" y="461"/>
                  </a:lnTo>
                  <a:lnTo>
                    <a:pt x="275" y="472"/>
                  </a:lnTo>
                  <a:lnTo>
                    <a:pt x="275" y="472"/>
                  </a:lnTo>
                  <a:lnTo>
                    <a:pt x="283" y="478"/>
                  </a:lnTo>
                  <a:lnTo>
                    <a:pt x="292" y="485"/>
                  </a:lnTo>
                  <a:lnTo>
                    <a:pt x="292" y="485"/>
                  </a:lnTo>
                  <a:lnTo>
                    <a:pt x="305" y="494"/>
                  </a:lnTo>
                  <a:lnTo>
                    <a:pt x="308" y="497"/>
                  </a:lnTo>
                  <a:lnTo>
                    <a:pt x="312" y="494"/>
                  </a:lnTo>
                  <a:lnTo>
                    <a:pt x="312" y="494"/>
                  </a:lnTo>
                  <a:lnTo>
                    <a:pt x="393" y="412"/>
                  </a:lnTo>
                  <a:lnTo>
                    <a:pt x="474" y="328"/>
                  </a:lnTo>
                  <a:lnTo>
                    <a:pt x="474" y="328"/>
                  </a:lnTo>
                  <a:lnTo>
                    <a:pt x="550" y="249"/>
                  </a:lnTo>
                  <a:lnTo>
                    <a:pt x="628" y="171"/>
                  </a:lnTo>
                  <a:lnTo>
                    <a:pt x="631" y="168"/>
                  </a:lnTo>
                  <a:lnTo>
                    <a:pt x="629" y="164"/>
                  </a:lnTo>
                  <a:lnTo>
                    <a:pt x="629" y="164"/>
                  </a:lnTo>
                  <a:lnTo>
                    <a:pt x="623" y="151"/>
                  </a:lnTo>
                  <a:lnTo>
                    <a:pt x="618" y="137"/>
                  </a:lnTo>
                  <a:lnTo>
                    <a:pt x="615" y="122"/>
                  </a:lnTo>
                  <a:lnTo>
                    <a:pt x="614" y="108"/>
                  </a:lnTo>
                  <a:lnTo>
                    <a:pt x="615" y="92"/>
                  </a:lnTo>
                  <a:lnTo>
                    <a:pt x="619" y="78"/>
                  </a:lnTo>
                  <a:lnTo>
                    <a:pt x="624" y="64"/>
                  </a:lnTo>
                  <a:lnTo>
                    <a:pt x="630" y="50"/>
                  </a:lnTo>
                  <a:lnTo>
                    <a:pt x="630" y="50"/>
                  </a:lnTo>
                  <a:lnTo>
                    <a:pt x="638" y="39"/>
                  </a:lnTo>
                  <a:lnTo>
                    <a:pt x="646" y="28"/>
                  </a:lnTo>
                  <a:lnTo>
                    <a:pt x="656" y="20"/>
                  </a:lnTo>
                  <a:lnTo>
                    <a:pt x="667" y="13"/>
                  </a:lnTo>
                  <a:lnTo>
                    <a:pt x="679" y="7"/>
                  </a:lnTo>
                  <a:lnTo>
                    <a:pt x="690" y="3"/>
                  </a:lnTo>
                  <a:lnTo>
                    <a:pt x="703" y="1"/>
                  </a:lnTo>
                  <a:lnTo>
                    <a:pt x="716" y="0"/>
                  </a:lnTo>
                  <a:lnTo>
                    <a:pt x="716" y="0"/>
                  </a:lnTo>
                  <a:lnTo>
                    <a:pt x="725" y="1"/>
                  </a:lnTo>
                  <a:lnTo>
                    <a:pt x="734" y="2"/>
                  </a:lnTo>
                  <a:lnTo>
                    <a:pt x="734" y="2"/>
                  </a:lnTo>
                  <a:lnTo>
                    <a:pt x="745" y="4"/>
                  </a:lnTo>
                  <a:lnTo>
                    <a:pt x="754" y="6"/>
                  </a:lnTo>
                  <a:lnTo>
                    <a:pt x="763" y="9"/>
                  </a:lnTo>
                  <a:lnTo>
                    <a:pt x="773" y="13"/>
                  </a:lnTo>
                  <a:lnTo>
                    <a:pt x="789" y="21"/>
                  </a:lnTo>
                  <a:lnTo>
                    <a:pt x="806" y="33"/>
                  </a:lnTo>
                  <a:lnTo>
                    <a:pt x="820" y="44"/>
                  </a:lnTo>
                  <a:lnTo>
                    <a:pt x="834" y="57"/>
                  </a:lnTo>
                  <a:lnTo>
                    <a:pt x="863" y="85"/>
                  </a:lnTo>
                  <a:lnTo>
                    <a:pt x="865" y="87"/>
                  </a:lnTo>
                  <a:lnTo>
                    <a:pt x="865" y="87"/>
                  </a:lnTo>
                  <a:lnTo>
                    <a:pt x="903" y="125"/>
                  </a:lnTo>
                  <a:lnTo>
                    <a:pt x="939" y="163"/>
                  </a:lnTo>
                  <a:lnTo>
                    <a:pt x="939" y="163"/>
                  </a:lnTo>
                  <a:lnTo>
                    <a:pt x="976" y="201"/>
                  </a:lnTo>
                  <a:lnTo>
                    <a:pt x="1013" y="239"/>
                  </a:lnTo>
                  <a:lnTo>
                    <a:pt x="1020" y="246"/>
                  </a:lnTo>
                  <a:lnTo>
                    <a:pt x="1020" y="246"/>
                  </a:lnTo>
                  <a:lnTo>
                    <a:pt x="1053" y="279"/>
                  </a:lnTo>
                  <a:lnTo>
                    <a:pt x="1085" y="313"/>
                  </a:lnTo>
                  <a:lnTo>
                    <a:pt x="1117" y="348"/>
                  </a:lnTo>
                  <a:lnTo>
                    <a:pt x="1147" y="383"/>
                  </a:lnTo>
                  <a:lnTo>
                    <a:pt x="1155" y="391"/>
                  </a:lnTo>
                  <a:lnTo>
                    <a:pt x="1155" y="391"/>
                  </a:lnTo>
                  <a:lnTo>
                    <a:pt x="1174" y="417"/>
                  </a:lnTo>
                  <a:lnTo>
                    <a:pt x="1184" y="429"/>
                  </a:lnTo>
                  <a:lnTo>
                    <a:pt x="1192" y="443"/>
                  </a:lnTo>
                  <a:lnTo>
                    <a:pt x="1198" y="457"/>
                  </a:lnTo>
                  <a:lnTo>
                    <a:pt x="1202" y="472"/>
                  </a:lnTo>
                  <a:lnTo>
                    <a:pt x="1203" y="479"/>
                  </a:lnTo>
                  <a:lnTo>
                    <a:pt x="1204" y="487"/>
                  </a:lnTo>
                  <a:lnTo>
                    <a:pt x="1203" y="495"/>
                  </a:lnTo>
                  <a:lnTo>
                    <a:pt x="1203" y="504"/>
                  </a:lnTo>
                  <a:lnTo>
                    <a:pt x="1203" y="504"/>
                  </a:lnTo>
                  <a:lnTo>
                    <a:pt x="1201" y="514"/>
                  </a:lnTo>
                  <a:lnTo>
                    <a:pt x="1198" y="524"/>
                  </a:lnTo>
                  <a:lnTo>
                    <a:pt x="1195" y="535"/>
                  </a:lnTo>
                  <a:lnTo>
                    <a:pt x="1191" y="544"/>
                  </a:lnTo>
                  <a:lnTo>
                    <a:pt x="1186" y="552"/>
                  </a:lnTo>
                  <a:lnTo>
                    <a:pt x="1181" y="560"/>
                  </a:lnTo>
                  <a:lnTo>
                    <a:pt x="1174" y="569"/>
                  </a:lnTo>
                  <a:lnTo>
                    <a:pt x="1167" y="575"/>
                  </a:lnTo>
                  <a:lnTo>
                    <a:pt x="1160" y="581"/>
                  </a:lnTo>
                  <a:lnTo>
                    <a:pt x="1153" y="586"/>
                  </a:lnTo>
                  <a:lnTo>
                    <a:pt x="1144" y="591"/>
                  </a:lnTo>
                  <a:lnTo>
                    <a:pt x="1136" y="596"/>
                  </a:lnTo>
                  <a:lnTo>
                    <a:pt x="1127" y="599"/>
                  </a:lnTo>
                  <a:lnTo>
                    <a:pt x="1117" y="601"/>
                  </a:lnTo>
                  <a:lnTo>
                    <a:pt x="1108" y="602"/>
                  </a:lnTo>
                  <a:lnTo>
                    <a:pt x="1098" y="603"/>
                  </a:lnTo>
                  <a:lnTo>
                    <a:pt x="1098" y="603"/>
                  </a:lnTo>
                  <a:lnTo>
                    <a:pt x="1085" y="602"/>
                  </a:lnTo>
                  <a:lnTo>
                    <a:pt x="1073" y="600"/>
                  </a:lnTo>
                  <a:lnTo>
                    <a:pt x="1061" y="596"/>
                  </a:lnTo>
                  <a:lnTo>
                    <a:pt x="1048" y="591"/>
                  </a:lnTo>
                  <a:lnTo>
                    <a:pt x="1045" y="589"/>
                  </a:lnTo>
                  <a:lnTo>
                    <a:pt x="1042" y="592"/>
                  </a:lnTo>
                  <a:lnTo>
                    <a:pt x="1042" y="592"/>
                  </a:lnTo>
                  <a:lnTo>
                    <a:pt x="993" y="644"/>
                  </a:lnTo>
                  <a:lnTo>
                    <a:pt x="944" y="697"/>
                  </a:lnTo>
                  <a:lnTo>
                    <a:pt x="944" y="697"/>
                  </a:lnTo>
                  <a:lnTo>
                    <a:pt x="890" y="755"/>
                  </a:lnTo>
                  <a:lnTo>
                    <a:pt x="863" y="784"/>
                  </a:lnTo>
                  <a:lnTo>
                    <a:pt x="836" y="812"/>
                  </a:lnTo>
                  <a:lnTo>
                    <a:pt x="836" y="812"/>
                  </a:lnTo>
                  <a:lnTo>
                    <a:pt x="806" y="842"/>
                  </a:lnTo>
                  <a:lnTo>
                    <a:pt x="778" y="873"/>
                  </a:lnTo>
                  <a:lnTo>
                    <a:pt x="778" y="873"/>
                  </a:lnTo>
                  <a:lnTo>
                    <a:pt x="731" y="923"/>
                  </a:lnTo>
                  <a:lnTo>
                    <a:pt x="728" y="926"/>
                  </a:lnTo>
                  <a:lnTo>
                    <a:pt x="730" y="930"/>
                  </a:lnTo>
                  <a:lnTo>
                    <a:pt x="730" y="930"/>
                  </a:lnTo>
                  <a:lnTo>
                    <a:pt x="742" y="946"/>
                  </a:lnTo>
                  <a:lnTo>
                    <a:pt x="742" y="946"/>
                  </a:lnTo>
                  <a:lnTo>
                    <a:pt x="754" y="962"/>
                  </a:lnTo>
                  <a:lnTo>
                    <a:pt x="767" y="979"/>
                  </a:lnTo>
                  <a:lnTo>
                    <a:pt x="771" y="983"/>
                  </a:lnTo>
                  <a:lnTo>
                    <a:pt x="771" y="983"/>
                  </a:lnTo>
                  <a:lnTo>
                    <a:pt x="790" y="1004"/>
                  </a:lnTo>
                  <a:lnTo>
                    <a:pt x="798" y="1015"/>
                  </a:lnTo>
                  <a:lnTo>
                    <a:pt x="805" y="1026"/>
                  </a:lnTo>
                  <a:lnTo>
                    <a:pt x="805" y="1026"/>
                  </a:lnTo>
                  <a:lnTo>
                    <a:pt x="811" y="1041"/>
                  </a:lnTo>
                  <a:lnTo>
                    <a:pt x="817" y="1056"/>
                  </a:lnTo>
                  <a:lnTo>
                    <a:pt x="828" y="1087"/>
                  </a:lnTo>
                  <a:lnTo>
                    <a:pt x="828" y="1087"/>
                  </a:lnTo>
                  <a:lnTo>
                    <a:pt x="838" y="1114"/>
                  </a:lnTo>
                  <a:lnTo>
                    <a:pt x="848" y="1140"/>
                  </a:lnTo>
                  <a:lnTo>
                    <a:pt x="848" y="1140"/>
                  </a:lnTo>
                  <a:lnTo>
                    <a:pt x="851" y="1150"/>
                  </a:lnTo>
                  <a:lnTo>
                    <a:pt x="854" y="1160"/>
                  </a:lnTo>
                  <a:lnTo>
                    <a:pt x="855" y="1169"/>
                  </a:lnTo>
                  <a:lnTo>
                    <a:pt x="856" y="1178"/>
                  </a:lnTo>
                  <a:lnTo>
                    <a:pt x="855" y="1187"/>
                  </a:lnTo>
                  <a:lnTo>
                    <a:pt x="853" y="1197"/>
                  </a:lnTo>
                  <a:lnTo>
                    <a:pt x="850" y="1204"/>
                  </a:lnTo>
                  <a:lnTo>
                    <a:pt x="846" y="1212"/>
                  </a:lnTo>
                  <a:lnTo>
                    <a:pt x="846" y="1212"/>
                  </a:lnTo>
                  <a:lnTo>
                    <a:pt x="842" y="1217"/>
                  </a:lnTo>
                  <a:lnTo>
                    <a:pt x="837" y="1223"/>
                  </a:lnTo>
                  <a:lnTo>
                    <a:pt x="831" y="1227"/>
                  </a:lnTo>
                  <a:lnTo>
                    <a:pt x="826" y="1230"/>
                  </a:lnTo>
                  <a:lnTo>
                    <a:pt x="820" y="1233"/>
                  </a:lnTo>
                  <a:lnTo>
                    <a:pt x="813" y="1235"/>
                  </a:lnTo>
                  <a:lnTo>
                    <a:pt x="807" y="1236"/>
                  </a:lnTo>
                  <a:lnTo>
                    <a:pt x="799" y="1236"/>
                  </a:lnTo>
                  <a:lnTo>
                    <a:pt x="799" y="1236"/>
                  </a:lnTo>
                  <a:close/>
                  <a:moveTo>
                    <a:pt x="86" y="424"/>
                  </a:moveTo>
                  <a:lnTo>
                    <a:pt x="86" y="424"/>
                  </a:lnTo>
                  <a:lnTo>
                    <a:pt x="76" y="424"/>
                  </a:lnTo>
                  <a:lnTo>
                    <a:pt x="65" y="427"/>
                  </a:lnTo>
                  <a:lnTo>
                    <a:pt x="60" y="429"/>
                  </a:lnTo>
                  <a:lnTo>
                    <a:pt x="55" y="431"/>
                  </a:lnTo>
                  <a:lnTo>
                    <a:pt x="50" y="434"/>
                  </a:lnTo>
                  <a:lnTo>
                    <a:pt x="47" y="439"/>
                  </a:lnTo>
                  <a:lnTo>
                    <a:pt x="47" y="439"/>
                  </a:lnTo>
                  <a:lnTo>
                    <a:pt x="46" y="442"/>
                  </a:lnTo>
                  <a:lnTo>
                    <a:pt x="45" y="446"/>
                  </a:lnTo>
                  <a:lnTo>
                    <a:pt x="46" y="449"/>
                  </a:lnTo>
                  <a:lnTo>
                    <a:pt x="48" y="453"/>
                  </a:lnTo>
                  <a:lnTo>
                    <a:pt x="48" y="453"/>
                  </a:lnTo>
                  <a:lnTo>
                    <a:pt x="60" y="471"/>
                  </a:lnTo>
                  <a:lnTo>
                    <a:pt x="73" y="487"/>
                  </a:lnTo>
                  <a:lnTo>
                    <a:pt x="88" y="503"/>
                  </a:lnTo>
                  <a:lnTo>
                    <a:pt x="104" y="519"/>
                  </a:lnTo>
                  <a:lnTo>
                    <a:pt x="104" y="519"/>
                  </a:lnTo>
                  <a:lnTo>
                    <a:pt x="129" y="542"/>
                  </a:lnTo>
                  <a:lnTo>
                    <a:pt x="153" y="566"/>
                  </a:lnTo>
                  <a:lnTo>
                    <a:pt x="200" y="613"/>
                  </a:lnTo>
                  <a:lnTo>
                    <a:pt x="247" y="662"/>
                  </a:lnTo>
                  <a:lnTo>
                    <a:pt x="291" y="710"/>
                  </a:lnTo>
                  <a:lnTo>
                    <a:pt x="291" y="710"/>
                  </a:lnTo>
                  <a:lnTo>
                    <a:pt x="349" y="772"/>
                  </a:lnTo>
                  <a:lnTo>
                    <a:pt x="407" y="833"/>
                  </a:lnTo>
                  <a:lnTo>
                    <a:pt x="407" y="833"/>
                  </a:lnTo>
                  <a:lnTo>
                    <a:pt x="443" y="870"/>
                  </a:lnTo>
                  <a:lnTo>
                    <a:pt x="478" y="907"/>
                  </a:lnTo>
                  <a:lnTo>
                    <a:pt x="478" y="907"/>
                  </a:lnTo>
                  <a:lnTo>
                    <a:pt x="518" y="950"/>
                  </a:lnTo>
                  <a:lnTo>
                    <a:pt x="560" y="992"/>
                  </a:lnTo>
                  <a:lnTo>
                    <a:pt x="560" y="992"/>
                  </a:lnTo>
                  <a:lnTo>
                    <a:pt x="595" y="1027"/>
                  </a:lnTo>
                  <a:lnTo>
                    <a:pt x="631" y="1060"/>
                  </a:lnTo>
                  <a:lnTo>
                    <a:pt x="631" y="1060"/>
                  </a:lnTo>
                  <a:lnTo>
                    <a:pt x="666" y="1093"/>
                  </a:lnTo>
                  <a:lnTo>
                    <a:pt x="701" y="1128"/>
                  </a:lnTo>
                  <a:lnTo>
                    <a:pt x="701" y="1128"/>
                  </a:lnTo>
                  <a:lnTo>
                    <a:pt x="717" y="1143"/>
                  </a:lnTo>
                  <a:lnTo>
                    <a:pt x="736" y="1161"/>
                  </a:lnTo>
                  <a:lnTo>
                    <a:pt x="748" y="1169"/>
                  </a:lnTo>
                  <a:lnTo>
                    <a:pt x="758" y="1176"/>
                  </a:lnTo>
                  <a:lnTo>
                    <a:pt x="769" y="1182"/>
                  </a:lnTo>
                  <a:lnTo>
                    <a:pt x="780" y="1186"/>
                  </a:lnTo>
                  <a:lnTo>
                    <a:pt x="780" y="1186"/>
                  </a:lnTo>
                  <a:lnTo>
                    <a:pt x="786" y="1187"/>
                  </a:lnTo>
                  <a:lnTo>
                    <a:pt x="791" y="1188"/>
                  </a:lnTo>
                  <a:lnTo>
                    <a:pt x="791" y="1188"/>
                  </a:lnTo>
                  <a:lnTo>
                    <a:pt x="796" y="1187"/>
                  </a:lnTo>
                  <a:lnTo>
                    <a:pt x="800" y="1186"/>
                  </a:lnTo>
                  <a:lnTo>
                    <a:pt x="802" y="1183"/>
                  </a:lnTo>
                  <a:lnTo>
                    <a:pt x="805" y="1181"/>
                  </a:lnTo>
                  <a:lnTo>
                    <a:pt x="805" y="1181"/>
                  </a:lnTo>
                  <a:lnTo>
                    <a:pt x="807" y="1177"/>
                  </a:lnTo>
                  <a:lnTo>
                    <a:pt x="808" y="1172"/>
                  </a:lnTo>
                  <a:lnTo>
                    <a:pt x="808" y="1166"/>
                  </a:lnTo>
                  <a:lnTo>
                    <a:pt x="807" y="1160"/>
                  </a:lnTo>
                  <a:lnTo>
                    <a:pt x="801" y="1145"/>
                  </a:lnTo>
                  <a:lnTo>
                    <a:pt x="795" y="1129"/>
                  </a:lnTo>
                  <a:lnTo>
                    <a:pt x="795" y="1129"/>
                  </a:lnTo>
                  <a:lnTo>
                    <a:pt x="791" y="1118"/>
                  </a:lnTo>
                  <a:lnTo>
                    <a:pt x="791" y="1118"/>
                  </a:lnTo>
                  <a:lnTo>
                    <a:pt x="783" y="1097"/>
                  </a:lnTo>
                  <a:lnTo>
                    <a:pt x="774" y="1076"/>
                  </a:lnTo>
                  <a:lnTo>
                    <a:pt x="763" y="1055"/>
                  </a:lnTo>
                  <a:lnTo>
                    <a:pt x="752" y="1036"/>
                  </a:lnTo>
                  <a:lnTo>
                    <a:pt x="738" y="1016"/>
                  </a:lnTo>
                  <a:lnTo>
                    <a:pt x="725" y="996"/>
                  </a:lnTo>
                  <a:lnTo>
                    <a:pt x="709" y="977"/>
                  </a:lnTo>
                  <a:lnTo>
                    <a:pt x="694" y="956"/>
                  </a:lnTo>
                  <a:lnTo>
                    <a:pt x="694" y="956"/>
                  </a:lnTo>
                  <a:lnTo>
                    <a:pt x="691" y="951"/>
                  </a:lnTo>
                  <a:lnTo>
                    <a:pt x="689" y="946"/>
                  </a:lnTo>
                  <a:lnTo>
                    <a:pt x="688" y="940"/>
                  </a:lnTo>
                  <a:lnTo>
                    <a:pt x="689" y="934"/>
                  </a:lnTo>
                  <a:lnTo>
                    <a:pt x="690" y="931"/>
                  </a:lnTo>
                  <a:lnTo>
                    <a:pt x="688" y="929"/>
                  </a:lnTo>
                  <a:lnTo>
                    <a:pt x="688" y="929"/>
                  </a:lnTo>
                  <a:lnTo>
                    <a:pt x="685" y="923"/>
                  </a:lnTo>
                  <a:lnTo>
                    <a:pt x="684" y="919"/>
                  </a:lnTo>
                  <a:lnTo>
                    <a:pt x="684" y="916"/>
                  </a:lnTo>
                  <a:lnTo>
                    <a:pt x="684" y="912"/>
                  </a:lnTo>
                  <a:lnTo>
                    <a:pt x="685" y="907"/>
                  </a:lnTo>
                  <a:lnTo>
                    <a:pt x="687" y="904"/>
                  </a:lnTo>
                  <a:lnTo>
                    <a:pt x="690" y="900"/>
                  </a:lnTo>
                  <a:lnTo>
                    <a:pt x="690" y="900"/>
                  </a:lnTo>
                  <a:lnTo>
                    <a:pt x="721" y="867"/>
                  </a:lnTo>
                  <a:lnTo>
                    <a:pt x="752" y="835"/>
                  </a:lnTo>
                  <a:lnTo>
                    <a:pt x="752" y="835"/>
                  </a:lnTo>
                  <a:lnTo>
                    <a:pt x="783" y="801"/>
                  </a:lnTo>
                  <a:lnTo>
                    <a:pt x="816" y="768"/>
                  </a:lnTo>
                  <a:lnTo>
                    <a:pt x="816" y="768"/>
                  </a:lnTo>
                  <a:lnTo>
                    <a:pt x="842" y="741"/>
                  </a:lnTo>
                  <a:lnTo>
                    <a:pt x="868" y="713"/>
                  </a:lnTo>
                  <a:lnTo>
                    <a:pt x="918" y="659"/>
                  </a:lnTo>
                  <a:lnTo>
                    <a:pt x="918" y="659"/>
                  </a:lnTo>
                  <a:lnTo>
                    <a:pt x="963" y="610"/>
                  </a:lnTo>
                  <a:lnTo>
                    <a:pt x="1008" y="562"/>
                  </a:lnTo>
                  <a:lnTo>
                    <a:pt x="1010" y="560"/>
                  </a:lnTo>
                  <a:lnTo>
                    <a:pt x="1010" y="557"/>
                  </a:lnTo>
                  <a:lnTo>
                    <a:pt x="1010" y="557"/>
                  </a:lnTo>
                  <a:lnTo>
                    <a:pt x="1010" y="554"/>
                  </a:lnTo>
                  <a:lnTo>
                    <a:pt x="1011" y="550"/>
                  </a:lnTo>
                  <a:lnTo>
                    <a:pt x="1013" y="546"/>
                  </a:lnTo>
                  <a:lnTo>
                    <a:pt x="1016" y="543"/>
                  </a:lnTo>
                  <a:lnTo>
                    <a:pt x="1016" y="543"/>
                  </a:lnTo>
                  <a:lnTo>
                    <a:pt x="1020" y="539"/>
                  </a:lnTo>
                  <a:lnTo>
                    <a:pt x="1025" y="536"/>
                  </a:lnTo>
                  <a:lnTo>
                    <a:pt x="1030" y="535"/>
                  </a:lnTo>
                  <a:lnTo>
                    <a:pt x="1035" y="534"/>
                  </a:lnTo>
                  <a:lnTo>
                    <a:pt x="1035" y="534"/>
                  </a:lnTo>
                  <a:lnTo>
                    <a:pt x="1039" y="535"/>
                  </a:lnTo>
                  <a:lnTo>
                    <a:pt x="1043" y="536"/>
                  </a:lnTo>
                  <a:lnTo>
                    <a:pt x="1046" y="537"/>
                  </a:lnTo>
                  <a:lnTo>
                    <a:pt x="1050" y="540"/>
                  </a:lnTo>
                  <a:lnTo>
                    <a:pt x="1050" y="540"/>
                  </a:lnTo>
                  <a:lnTo>
                    <a:pt x="1061" y="547"/>
                  </a:lnTo>
                  <a:lnTo>
                    <a:pt x="1074" y="554"/>
                  </a:lnTo>
                  <a:lnTo>
                    <a:pt x="1081" y="556"/>
                  </a:lnTo>
                  <a:lnTo>
                    <a:pt x="1089" y="558"/>
                  </a:lnTo>
                  <a:lnTo>
                    <a:pt x="1096" y="559"/>
                  </a:lnTo>
                  <a:lnTo>
                    <a:pt x="1103" y="560"/>
                  </a:lnTo>
                  <a:lnTo>
                    <a:pt x="1103" y="560"/>
                  </a:lnTo>
                  <a:lnTo>
                    <a:pt x="1110" y="559"/>
                  </a:lnTo>
                  <a:lnTo>
                    <a:pt x="1117" y="558"/>
                  </a:lnTo>
                  <a:lnTo>
                    <a:pt x="1117" y="558"/>
                  </a:lnTo>
                  <a:lnTo>
                    <a:pt x="1123" y="555"/>
                  </a:lnTo>
                  <a:lnTo>
                    <a:pt x="1128" y="551"/>
                  </a:lnTo>
                  <a:lnTo>
                    <a:pt x="1136" y="542"/>
                  </a:lnTo>
                  <a:lnTo>
                    <a:pt x="1136" y="542"/>
                  </a:lnTo>
                  <a:lnTo>
                    <a:pt x="1143" y="535"/>
                  </a:lnTo>
                  <a:lnTo>
                    <a:pt x="1143" y="535"/>
                  </a:lnTo>
                  <a:lnTo>
                    <a:pt x="1150" y="529"/>
                  </a:lnTo>
                  <a:lnTo>
                    <a:pt x="1154" y="523"/>
                  </a:lnTo>
                  <a:lnTo>
                    <a:pt x="1157" y="517"/>
                  </a:lnTo>
                  <a:lnTo>
                    <a:pt x="1159" y="511"/>
                  </a:lnTo>
                  <a:lnTo>
                    <a:pt x="1160" y="505"/>
                  </a:lnTo>
                  <a:lnTo>
                    <a:pt x="1160" y="498"/>
                  </a:lnTo>
                  <a:lnTo>
                    <a:pt x="1160" y="492"/>
                  </a:lnTo>
                  <a:lnTo>
                    <a:pt x="1158" y="486"/>
                  </a:lnTo>
                  <a:lnTo>
                    <a:pt x="1154" y="474"/>
                  </a:lnTo>
                  <a:lnTo>
                    <a:pt x="1147" y="462"/>
                  </a:lnTo>
                  <a:lnTo>
                    <a:pt x="1141" y="451"/>
                  </a:lnTo>
                  <a:lnTo>
                    <a:pt x="1134" y="441"/>
                  </a:lnTo>
                  <a:lnTo>
                    <a:pt x="1130" y="434"/>
                  </a:lnTo>
                  <a:lnTo>
                    <a:pt x="1130" y="434"/>
                  </a:lnTo>
                  <a:lnTo>
                    <a:pt x="1122" y="422"/>
                  </a:lnTo>
                  <a:lnTo>
                    <a:pt x="1111" y="411"/>
                  </a:lnTo>
                  <a:lnTo>
                    <a:pt x="1091" y="389"/>
                  </a:lnTo>
                  <a:lnTo>
                    <a:pt x="1091" y="389"/>
                  </a:lnTo>
                  <a:lnTo>
                    <a:pt x="1076" y="373"/>
                  </a:lnTo>
                  <a:lnTo>
                    <a:pt x="1063" y="357"/>
                  </a:lnTo>
                  <a:lnTo>
                    <a:pt x="1063" y="357"/>
                  </a:lnTo>
                  <a:lnTo>
                    <a:pt x="1046" y="338"/>
                  </a:lnTo>
                  <a:lnTo>
                    <a:pt x="1030" y="321"/>
                  </a:lnTo>
                  <a:lnTo>
                    <a:pt x="996" y="286"/>
                  </a:lnTo>
                  <a:lnTo>
                    <a:pt x="996" y="286"/>
                  </a:lnTo>
                  <a:lnTo>
                    <a:pt x="981" y="271"/>
                  </a:lnTo>
                  <a:lnTo>
                    <a:pt x="981" y="271"/>
                  </a:lnTo>
                  <a:lnTo>
                    <a:pt x="941" y="230"/>
                  </a:lnTo>
                  <a:lnTo>
                    <a:pt x="902" y="190"/>
                  </a:lnTo>
                  <a:lnTo>
                    <a:pt x="902" y="190"/>
                  </a:lnTo>
                  <a:lnTo>
                    <a:pt x="862" y="148"/>
                  </a:lnTo>
                  <a:lnTo>
                    <a:pt x="822" y="108"/>
                  </a:lnTo>
                  <a:lnTo>
                    <a:pt x="816" y="102"/>
                  </a:lnTo>
                  <a:lnTo>
                    <a:pt x="816" y="102"/>
                  </a:lnTo>
                  <a:lnTo>
                    <a:pt x="799" y="85"/>
                  </a:lnTo>
                  <a:lnTo>
                    <a:pt x="789" y="76"/>
                  </a:lnTo>
                  <a:lnTo>
                    <a:pt x="780" y="69"/>
                  </a:lnTo>
                  <a:lnTo>
                    <a:pt x="769" y="62"/>
                  </a:lnTo>
                  <a:lnTo>
                    <a:pt x="758" y="55"/>
                  </a:lnTo>
                  <a:lnTo>
                    <a:pt x="747" y="50"/>
                  </a:lnTo>
                  <a:lnTo>
                    <a:pt x="734" y="47"/>
                  </a:lnTo>
                  <a:lnTo>
                    <a:pt x="734" y="47"/>
                  </a:lnTo>
                  <a:lnTo>
                    <a:pt x="724" y="46"/>
                  </a:lnTo>
                  <a:lnTo>
                    <a:pt x="724" y="46"/>
                  </a:lnTo>
                  <a:lnTo>
                    <a:pt x="714" y="47"/>
                  </a:lnTo>
                  <a:lnTo>
                    <a:pt x="704" y="49"/>
                  </a:lnTo>
                  <a:lnTo>
                    <a:pt x="696" y="52"/>
                  </a:lnTo>
                  <a:lnTo>
                    <a:pt x="688" y="57"/>
                  </a:lnTo>
                  <a:lnTo>
                    <a:pt x="680" y="63"/>
                  </a:lnTo>
                  <a:lnTo>
                    <a:pt x="673" y="70"/>
                  </a:lnTo>
                  <a:lnTo>
                    <a:pt x="667" y="77"/>
                  </a:lnTo>
                  <a:lnTo>
                    <a:pt x="663" y="85"/>
                  </a:lnTo>
                  <a:lnTo>
                    <a:pt x="663" y="85"/>
                  </a:lnTo>
                  <a:lnTo>
                    <a:pt x="660" y="94"/>
                  </a:lnTo>
                  <a:lnTo>
                    <a:pt x="658" y="102"/>
                  </a:lnTo>
                  <a:lnTo>
                    <a:pt x="658" y="111"/>
                  </a:lnTo>
                  <a:lnTo>
                    <a:pt x="659" y="119"/>
                  </a:lnTo>
                  <a:lnTo>
                    <a:pt x="661" y="128"/>
                  </a:lnTo>
                  <a:lnTo>
                    <a:pt x="664" y="135"/>
                  </a:lnTo>
                  <a:lnTo>
                    <a:pt x="668" y="143"/>
                  </a:lnTo>
                  <a:lnTo>
                    <a:pt x="673" y="150"/>
                  </a:lnTo>
                  <a:lnTo>
                    <a:pt x="673" y="150"/>
                  </a:lnTo>
                  <a:lnTo>
                    <a:pt x="677" y="154"/>
                  </a:lnTo>
                  <a:lnTo>
                    <a:pt x="679" y="159"/>
                  </a:lnTo>
                  <a:lnTo>
                    <a:pt x="680" y="164"/>
                  </a:lnTo>
                  <a:lnTo>
                    <a:pt x="680" y="167"/>
                  </a:lnTo>
                  <a:lnTo>
                    <a:pt x="679" y="174"/>
                  </a:lnTo>
                  <a:lnTo>
                    <a:pt x="675" y="178"/>
                  </a:lnTo>
                  <a:lnTo>
                    <a:pt x="675" y="179"/>
                  </a:lnTo>
                  <a:lnTo>
                    <a:pt x="675" y="181"/>
                  </a:lnTo>
                  <a:lnTo>
                    <a:pt x="675" y="181"/>
                  </a:lnTo>
                  <a:lnTo>
                    <a:pt x="674" y="184"/>
                  </a:lnTo>
                  <a:lnTo>
                    <a:pt x="673" y="189"/>
                  </a:lnTo>
                  <a:lnTo>
                    <a:pt x="671" y="192"/>
                  </a:lnTo>
                  <a:lnTo>
                    <a:pt x="668" y="195"/>
                  </a:lnTo>
                  <a:lnTo>
                    <a:pt x="668" y="195"/>
                  </a:lnTo>
                  <a:lnTo>
                    <a:pt x="587" y="277"/>
                  </a:lnTo>
                  <a:lnTo>
                    <a:pt x="506" y="361"/>
                  </a:lnTo>
                  <a:lnTo>
                    <a:pt x="506" y="361"/>
                  </a:lnTo>
                  <a:lnTo>
                    <a:pt x="425" y="444"/>
                  </a:lnTo>
                  <a:lnTo>
                    <a:pt x="343" y="526"/>
                  </a:lnTo>
                  <a:lnTo>
                    <a:pt x="343" y="526"/>
                  </a:lnTo>
                  <a:lnTo>
                    <a:pt x="340" y="529"/>
                  </a:lnTo>
                  <a:lnTo>
                    <a:pt x="337" y="531"/>
                  </a:lnTo>
                  <a:lnTo>
                    <a:pt x="332" y="533"/>
                  </a:lnTo>
                  <a:lnTo>
                    <a:pt x="328" y="534"/>
                  </a:lnTo>
                  <a:lnTo>
                    <a:pt x="328" y="534"/>
                  </a:lnTo>
                  <a:lnTo>
                    <a:pt x="324" y="533"/>
                  </a:lnTo>
                  <a:lnTo>
                    <a:pt x="321" y="533"/>
                  </a:lnTo>
                  <a:lnTo>
                    <a:pt x="319" y="535"/>
                  </a:lnTo>
                  <a:lnTo>
                    <a:pt x="319" y="535"/>
                  </a:lnTo>
                  <a:lnTo>
                    <a:pt x="315" y="538"/>
                  </a:lnTo>
                  <a:lnTo>
                    <a:pt x="311" y="540"/>
                  </a:lnTo>
                  <a:lnTo>
                    <a:pt x="306" y="542"/>
                  </a:lnTo>
                  <a:lnTo>
                    <a:pt x="301" y="542"/>
                  </a:lnTo>
                  <a:lnTo>
                    <a:pt x="301" y="542"/>
                  </a:lnTo>
                  <a:lnTo>
                    <a:pt x="296" y="542"/>
                  </a:lnTo>
                  <a:lnTo>
                    <a:pt x="292" y="540"/>
                  </a:lnTo>
                  <a:lnTo>
                    <a:pt x="292" y="540"/>
                  </a:lnTo>
                  <a:lnTo>
                    <a:pt x="282" y="536"/>
                  </a:lnTo>
                  <a:lnTo>
                    <a:pt x="273" y="529"/>
                  </a:lnTo>
                  <a:lnTo>
                    <a:pt x="253" y="515"/>
                  </a:lnTo>
                  <a:lnTo>
                    <a:pt x="253" y="515"/>
                  </a:lnTo>
                  <a:lnTo>
                    <a:pt x="235" y="502"/>
                  </a:lnTo>
                  <a:lnTo>
                    <a:pt x="225" y="495"/>
                  </a:lnTo>
                  <a:lnTo>
                    <a:pt x="215" y="490"/>
                  </a:lnTo>
                  <a:lnTo>
                    <a:pt x="215" y="490"/>
                  </a:lnTo>
                  <a:lnTo>
                    <a:pt x="199" y="484"/>
                  </a:lnTo>
                  <a:lnTo>
                    <a:pt x="199" y="484"/>
                  </a:lnTo>
                  <a:lnTo>
                    <a:pt x="185" y="478"/>
                  </a:lnTo>
                  <a:lnTo>
                    <a:pt x="178" y="474"/>
                  </a:lnTo>
                  <a:lnTo>
                    <a:pt x="170" y="470"/>
                  </a:lnTo>
                  <a:lnTo>
                    <a:pt x="170" y="470"/>
                  </a:lnTo>
                  <a:lnTo>
                    <a:pt x="161" y="462"/>
                  </a:lnTo>
                  <a:lnTo>
                    <a:pt x="161" y="462"/>
                  </a:lnTo>
                  <a:lnTo>
                    <a:pt x="148" y="451"/>
                  </a:lnTo>
                  <a:lnTo>
                    <a:pt x="139" y="446"/>
                  </a:lnTo>
                  <a:lnTo>
                    <a:pt x="132" y="442"/>
                  </a:lnTo>
                  <a:lnTo>
                    <a:pt x="132" y="442"/>
                  </a:lnTo>
                  <a:lnTo>
                    <a:pt x="116" y="434"/>
                  </a:lnTo>
                  <a:lnTo>
                    <a:pt x="116" y="434"/>
                  </a:lnTo>
                  <a:lnTo>
                    <a:pt x="104" y="429"/>
                  </a:lnTo>
                  <a:lnTo>
                    <a:pt x="92" y="424"/>
                  </a:lnTo>
                  <a:lnTo>
                    <a:pt x="92" y="424"/>
                  </a:lnTo>
                  <a:lnTo>
                    <a:pt x="86" y="424"/>
                  </a:lnTo>
                  <a:lnTo>
                    <a:pt x="86" y="424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3" name="chenying0907 738">
              <a:extLst>
                <a:ext uri="{FF2B5EF4-FFF2-40B4-BE49-F238E27FC236}">
                  <a16:creationId xmlns="" xmlns:a16="http://schemas.microsoft.com/office/drawing/2014/main" id="{3957DBBD-FF78-41A3-B590-71457B0CEE04}"/>
                </a:ext>
              </a:extLst>
            </p:cNvPr>
            <p:cNvSpPr/>
            <p:nvPr/>
          </p:nvSpPr>
          <p:spPr bwMode="auto">
            <a:xfrm>
              <a:off x="5268913" y="4529138"/>
              <a:ext cx="252413" cy="261938"/>
            </a:xfrm>
            <a:custGeom>
              <a:avLst/>
              <a:gdLst/>
              <a:ahLst/>
              <a:cxnLst>
                <a:cxn ang="0">
                  <a:pos x="74" y="493"/>
                </a:cxn>
                <a:cxn ang="0">
                  <a:pos x="47" y="485"/>
                </a:cxn>
                <a:cxn ang="0">
                  <a:pos x="23" y="469"/>
                </a:cxn>
                <a:cxn ang="0">
                  <a:pos x="11" y="456"/>
                </a:cxn>
                <a:cxn ang="0">
                  <a:pos x="8" y="448"/>
                </a:cxn>
                <a:cxn ang="0">
                  <a:pos x="2" y="430"/>
                </a:cxn>
                <a:cxn ang="0">
                  <a:pos x="0" y="399"/>
                </a:cxn>
                <a:cxn ang="0">
                  <a:pos x="9" y="366"/>
                </a:cxn>
                <a:cxn ang="0">
                  <a:pos x="27" y="331"/>
                </a:cxn>
                <a:cxn ang="0">
                  <a:pos x="56" y="292"/>
                </a:cxn>
                <a:cxn ang="0">
                  <a:pos x="79" y="267"/>
                </a:cxn>
                <a:cxn ang="0">
                  <a:pos x="105" y="233"/>
                </a:cxn>
                <a:cxn ang="0">
                  <a:pos x="125" y="208"/>
                </a:cxn>
                <a:cxn ang="0">
                  <a:pos x="164" y="167"/>
                </a:cxn>
                <a:cxn ang="0">
                  <a:pos x="325" y="7"/>
                </a:cxn>
                <a:cxn ang="0">
                  <a:pos x="333" y="2"/>
                </a:cxn>
                <a:cxn ang="0">
                  <a:pos x="341" y="0"/>
                </a:cxn>
                <a:cxn ang="0">
                  <a:pos x="358" y="9"/>
                </a:cxn>
                <a:cxn ang="0">
                  <a:pos x="364" y="21"/>
                </a:cxn>
                <a:cxn ang="0">
                  <a:pos x="362" y="32"/>
                </a:cxn>
                <a:cxn ang="0">
                  <a:pos x="357" y="39"/>
                </a:cxn>
                <a:cxn ang="0">
                  <a:pos x="293" y="101"/>
                </a:cxn>
                <a:cxn ang="0">
                  <a:pos x="193" y="199"/>
                </a:cxn>
                <a:cxn ang="0">
                  <a:pos x="140" y="263"/>
                </a:cxn>
                <a:cxn ang="0">
                  <a:pos x="113" y="300"/>
                </a:cxn>
                <a:cxn ang="0">
                  <a:pos x="76" y="339"/>
                </a:cxn>
                <a:cxn ang="0">
                  <a:pos x="57" y="367"/>
                </a:cxn>
                <a:cxn ang="0">
                  <a:pos x="45" y="405"/>
                </a:cxn>
                <a:cxn ang="0">
                  <a:pos x="47" y="426"/>
                </a:cxn>
                <a:cxn ang="0">
                  <a:pos x="50" y="429"/>
                </a:cxn>
                <a:cxn ang="0">
                  <a:pos x="55" y="436"/>
                </a:cxn>
                <a:cxn ang="0">
                  <a:pos x="71" y="445"/>
                </a:cxn>
                <a:cxn ang="0">
                  <a:pos x="89" y="448"/>
                </a:cxn>
                <a:cxn ang="0">
                  <a:pos x="116" y="442"/>
                </a:cxn>
                <a:cxn ang="0">
                  <a:pos x="144" y="426"/>
                </a:cxn>
                <a:cxn ang="0">
                  <a:pos x="196" y="377"/>
                </a:cxn>
                <a:cxn ang="0">
                  <a:pos x="242" y="324"/>
                </a:cxn>
                <a:cxn ang="0">
                  <a:pos x="294" y="271"/>
                </a:cxn>
                <a:cxn ang="0">
                  <a:pos x="371" y="194"/>
                </a:cxn>
                <a:cxn ang="0">
                  <a:pos x="442" y="114"/>
                </a:cxn>
                <a:cxn ang="0">
                  <a:pos x="448" y="107"/>
                </a:cxn>
                <a:cxn ang="0">
                  <a:pos x="456" y="106"/>
                </a:cxn>
                <a:cxn ang="0">
                  <a:pos x="472" y="115"/>
                </a:cxn>
                <a:cxn ang="0">
                  <a:pos x="478" y="125"/>
                </a:cxn>
                <a:cxn ang="0">
                  <a:pos x="478" y="138"/>
                </a:cxn>
                <a:cxn ang="0">
                  <a:pos x="473" y="147"/>
                </a:cxn>
                <a:cxn ang="0">
                  <a:pos x="408" y="220"/>
                </a:cxn>
                <a:cxn ang="0">
                  <a:pos x="340" y="289"/>
                </a:cxn>
                <a:cxn ang="0">
                  <a:pos x="223" y="410"/>
                </a:cxn>
                <a:cxn ang="0">
                  <a:pos x="189" y="445"/>
                </a:cxn>
                <a:cxn ang="0">
                  <a:pos x="135" y="480"/>
                </a:cxn>
                <a:cxn ang="0">
                  <a:pos x="100" y="492"/>
                </a:cxn>
                <a:cxn ang="0">
                  <a:pos x="84" y="493"/>
                </a:cxn>
              </a:cxnLst>
              <a:rect l="0" t="0" r="r" b="b"/>
              <a:pathLst>
                <a:path w="479" h="493">
                  <a:moveTo>
                    <a:pt x="84" y="493"/>
                  </a:moveTo>
                  <a:lnTo>
                    <a:pt x="84" y="493"/>
                  </a:lnTo>
                  <a:lnTo>
                    <a:pt x="74" y="493"/>
                  </a:lnTo>
                  <a:lnTo>
                    <a:pt x="65" y="491"/>
                  </a:lnTo>
                  <a:lnTo>
                    <a:pt x="56" y="489"/>
                  </a:lnTo>
                  <a:lnTo>
                    <a:pt x="47" y="485"/>
                  </a:lnTo>
                  <a:lnTo>
                    <a:pt x="39" y="480"/>
                  </a:lnTo>
                  <a:lnTo>
                    <a:pt x="31" y="475"/>
                  </a:lnTo>
                  <a:lnTo>
                    <a:pt x="23" y="469"/>
                  </a:lnTo>
                  <a:lnTo>
                    <a:pt x="14" y="462"/>
                  </a:lnTo>
                  <a:lnTo>
                    <a:pt x="14" y="462"/>
                  </a:lnTo>
                  <a:lnTo>
                    <a:pt x="11" y="456"/>
                  </a:lnTo>
                  <a:lnTo>
                    <a:pt x="8" y="449"/>
                  </a:lnTo>
                  <a:lnTo>
                    <a:pt x="8" y="449"/>
                  </a:lnTo>
                  <a:lnTo>
                    <a:pt x="8" y="448"/>
                  </a:lnTo>
                  <a:lnTo>
                    <a:pt x="8" y="448"/>
                  </a:lnTo>
                  <a:lnTo>
                    <a:pt x="4" y="439"/>
                  </a:lnTo>
                  <a:lnTo>
                    <a:pt x="2" y="430"/>
                  </a:lnTo>
                  <a:lnTo>
                    <a:pt x="0" y="419"/>
                  </a:lnTo>
                  <a:lnTo>
                    <a:pt x="0" y="409"/>
                  </a:lnTo>
                  <a:lnTo>
                    <a:pt x="0" y="399"/>
                  </a:lnTo>
                  <a:lnTo>
                    <a:pt x="2" y="388"/>
                  </a:lnTo>
                  <a:lnTo>
                    <a:pt x="5" y="377"/>
                  </a:lnTo>
                  <a:lnTo>
                    <a:pt x="9" y="366"/>
                  </a:lnTo>
                  <a:lnTo>
                    <a:pt x="13" y="354"/>
                  </a:lnTo>
                  <a:lnTo>
                    <a:pt x="20" y="342"/>
                  </a:lnTo>
                  <a:lnTo>
                    <a:pt x="27" y="331"/>
                  </a:lnTo>
                  <a:lnTo>
                    <a:pt x="35" y="318"/>
                  </a:lnTo>
                  <a:lnTo>
                    <a:pt x="44" y="306"/>
                  </a:lnTo>
                  <a:lnTo>
                    <a:pt x="56" y="292"/>
                  </a:lnTo>
                  <a:lnTo>
                    <a:pt x="67" y="280"/>
                  </a:lnTo>
                  <a:lnTo>
                    <a:pt x="79" y="267"/>
                  </a:lnTo>
                  <a:lnTo>
                    <a:pt x="79" y="267"/>
                  </a:lnTo>
                  <a:lnTo>
                    <a:pt x="87" y="258"/>
                  </a:lnTo>
                  <a:lnTo>
                    <a:pt x="94" y="250"/>
                  </a:lnTo>
                  <a:lnTo>
                    <a:pt x="105" y="233"/>
                  </a:lnTo>
                  <a:lnTo>
                    <a:pt x="105" y="233"/>
                  </a:lnTo>
                  <a:lnTo>
                    <a:pt x="115" y="220"/>
                  </a:lnTo>
                  <a:lnTo>
                    <a:pt x="125" y="208"/>
                  </a:lnTo>
                  <a:lnTo>
                    <a:pt x="125" y="208"/>
                  </a:lnTo>
                  <a:lnTo>
                    <a:pt x="144" y="187"/>
                  </a:lnTo>
                  <a:lnTo>
                    <a:pt x="164" y="167"/>
                  </a:lnTo>
                  <a:lnTo>
                    <a:pt x="164" y="167"/>
                  </a:lnTo>
                  <a:lnTo>
                    <a:pt x="185" y="148"/>
                  </a:lnTo>
                  <a:lnTo>
                    <a:pt x="325" y="7"/>
                  </a:lnTo>
                  <a:lnTo>
                    <a:pt x="325" y="7"/>
                  </a:lnTo>
                  <a:lnTo>
                    <a:pt x="328" y="4"/>
                  </a:lnTo>
                  <a:lnTo>
                    <a:pt x="333" y="2"/>
                  </a:lnTo>
                  <a:lnTo>
                    <a:pt x="337" y="1"/>
                  </a:lnTo>
                  <a:lnTo>
                    <a:pt x="341" y="0"/>
                  </a:lnTo>
                  <a:lnTo>
                    <a:pt x="341" y="0"/>
                  </a:lnTo>
                  <a:lnTo>
                    <a:pt x="347" y="1"/>
                  </a:lnTo>
                  <a:lnTo>
                    <a:pt x="353" y="4"/>
                  </a:lnTo>
                  <a:lnTo>
                    <a:pt x="358" y="9"/>
                  </a:lnTo>
                  <a:lnTo>
                    <a:pt x="362" y="15"/>
                  </a:lnTo>
                  <a:lnTo>
                    <a:pt x="362" y="15"/>
                  </a:lnTo>
                  <a:lnTo>
                    <a:pt x="364" y="21"/>
                  </a:lnTo>
                  <a:lnTo>
                    <a:pt x="365" y="26"/>
                  </a:lnTo>
                  <a:lnTo>
                    <a:pt x="364" y="29"/>
                  </a:lnTo>
                  <a:lnTo>
                    <a:pt x="362" y="32"/>
                  </a:lnTo>
                  <a:lnTo>
                    <a:pt x="360" y="36"/>
                  </a:lnTo>
                  <a:lnTo>
                    <a:pt x="357" y="39"/>
                  </a:lnTo>
                  <a:lnTo>
                    <a:pt x="357" y="39"/>
                  </a:lnTo>
                  <a:lnTo>
                    <a:pt x="325" y="70"/>
                  </a:lnTo>
                  <a:lnTo>
                    <a:pt x="293" y="101"/>
                  </a:lnTo>
                  <a:lnTo>
                    <a:pt x="293" y="101"/>
                  </a:lnTo>
                  <a:lnTo>
                    <a:pt x="252" y="139"/>
                  </a:lnTo>
                  <a:lnTo>
                    <a:pt x="212" y="179"/>
                  </a:lnTo>
                  <a:lnTo>
                    <a:pt x="193" y="199"/>
                  </a:lnTo>
                  <a:lnTo>
                    <a:pt x="174" y="220"/>
                  </a:lnTo>
                  <a:lnTo>
                    <a:pt x="157" y="242"/>
                  </a:lnTo>
                  <a:lnTo>
                    <a:pt x="140" y="263"/>
                  </a:lnTo>
                  <a:lnTo>
                    <a:pt x="140" y="263"/>
                  </a:lnTo>
                  <a:lnTo>
                    <a:pt x="127" y="281"/>
                  </a:lnTo>
                  <a:lnTo>
                    <a:pt x="113" y="300"/>
                  </a:lnTo>
                  <a:lnTo>
                    <a:pt x="95" y="319"/>
                  </a:lnTo>
                  <a:lnTo>
                    <a:pt x="76" y="339"/>
                  </a:lnTo>
                  <a:lnTo>
                    <a:pt x="76" y="339"/>
                  </a:lnTo>
                  <a:lnTo>
                    <a:pt x="70" y="346"/>
                  </a:lnTo>
                  <a:lnTo>
                    <a:pt x="63" y="355"/>
                  </a:lnTo>
                  <a:lnTo>
                    <a:pt x="57" y="367"/>
                  </a:lnTo>
                  <a:lnTo>
                    <a:pt x="52" y="379"/>
                  </a:lnTo>
                  <a:lnTo>
                    <a:pt x="47" y="391"/>
                  </a:lnTo>
                  <a:lnTo>
                    <a:pt x="45" y="405"/>
                  </a:lnTo>
                  <a:lnTo>
                    <a:pt x="45" y="416"/>
                  </a:lnTo>
                  <a:lnTo>
                    <a:pt x="46" y="421"/>
                  </a:lnTo>
                  <a:lnTo>
                    <a:pt x="47" y="426"/>
                  </a:lnTo>
                  <a:lnTo>
                    <a:pt x="47" y="427"/>
                  </a:lnTo>
                  <a:lnTo>
                    <a:pt x="50" y="429"/>
                  </a:lnTo>
                  <a:lnTo>
                    <a:pt x="50" y="429"/>
                  </a:lnTo>
                  <a:lnTo>
                    <a:pt x="54" y="435"/>
                  </a:lnTo>
                  <a:lnTo>
                    <a:pt x="54" y="436"/>
                  </a:lnTo>
                  <a:lnTo>
                    <a:pt x="55" y="436"/>
                  </a:lnTo>
                  <a:lnTo>
                    <a:pt x="55" y="436"/>
                  </a:lnTo>
                  <a:lnTo>
                    <a:pt x="63" y="441"/>
                  </a:lnTo>
                  <a:lnTo>
                    <a:pt x="71" y="445"/>
                  </a:lnTo>
                  <a:lnTo>
                    <a:pt x="79" y="447"/>
                  </a:lnTo>
                  <a:lnTo>
                    <a:pt x="89" y="448"/>
                  </a:lnTo>
                  <a:lnTo>
                    <a:pt x="89" y="448"/>
                  </a:lnTo>
                  <a:lnTo>
                    <a:pt x="98" y="447"/>
                  </a:lnTo>
                  <a:lnTo>
                    <a:pt x="106" y="445"/>
                  </a:lnTo>
                  <a:lnTo>
                    <a:pt x="116" y="442"/>
                  </a:lnTo>
                  <a:lnTo>
                    <a:pt x="125" y="437"/>
                  </a:lnTo>
                  <a:lnTo>
                    <a:pt x="134" y="432"/>
                  </a:lnTo>
                  <a:lnTo>
                    <a:pt x="144" y="426"/>
                  </a:lnTo>
                  <a:lnTo>
                    <a:pt x="162" y="411"/>
                  </a:lnTo>
                  <a:lnTo>
                    <a:pt x="180" y="395"/>
                  </a:lnTo>
                  <a:lnTo>
                    <a:pt x="196" y="377"/>
                  </a:lnTo>
                  <a:lnTo>
                    <a:pt x="227" y="341"/>
                  </a:lnTo>
                  <a:lnTo>
                    <a:pt x="227" y="341"/>
                  </a:lnTo>
                  <a:lnTo>
                    <a:pt x="242" y="324"/>
                  </a:lnTo>
                  <a:lnTo>
                    <a:pt x="253" y="311"/>
                  </a:lnTo>
                  <a:lnTo>
                    <a:pt x="253" y="311"/>
                  </a:lnTo>
                  <a:lnTo>
                    <a:pt x="294" y="271"/>
                  </a:lnTo>
                  <a:lnTo>
                    <a:pt x="294" y="271"/>
                  </a:lnTo>
                  <a:lnTo>
                    <a:pt x="333" y="233"/>
                  </a:lnTo>
                  <a:lnTo>
                    <a:pt x="371" y="194"/>
                  </a:lnTo>
                  <a:lnTo>
                    <a:pt x="407" y="155"/>
                  </a:lnTo>
                  <a:lnTo>
                    <a:pt x="424" y="134"/>
                  </a:lnTo>
                  <a:lnTo>
                    <a:pt x="442" y="114"/>
                  </a:lnTo>
                  <a:lnTo>
                    <a:pt x="442" y="114"/>
                  </a:lnTo>
                  <a:lnTo>
                    <a:pt x="445" y="111"/>
                  </a:lnTo>
                  <a:lnTo>
                    <a:pt x="448" y="107"/>
                  </a:lnTo>
                  <a:lnTo>
                    <a:pt x="452" y="106"/>
                  </a:lnTo>
                  <a:lnTo>
                    <a:pt x="456" y="106"/>
                  </a:lnTo>
                  <a:lnTo>
                    <a:pt x="456" y="106"/>
                  </a:lnTo>
                  <a:lnTo>
                    <a:pt x="462" y="107"/>
                  </a:lnTo>
                  <a:lnTo>
                    <a:pt x="468" y="111"/>
                  </a:lnTo>
                  <a:lnTo>
                    <a:pt x="472" y="115"/>
                  </a:lnTo>
                  <a:lnTo>
                    <a:pt x="476" y="121"/>
                  </a:lnTo>
                  <a:lnTo>
                    <a:pt x="476" y="121"/>
                  </a:lnTo>
                  <a:lnTo>
                    <a:pt x="478" y="125"/>
                  </a:lnTo>
                  <a:lnTo>
                    <a:pt x="479" y="131"/>
                  </a:lnTo>
                  <a:lnTo>
                    <a:pt x="478" y="135"/>
                  </a:lnTo>
                  <a:lnTo>
                    <a:pt x="478" y="138"/>
                  </a:lnTo>
                  <a:lnTo>
                    <a:pt x="476" y="143"/>
                  </a:lnTo>
                  <a:lnTo>
                    <a:pt x="473" y="147"/>
                  </a:lnTo>
                  <a:lnTo>
                    <a:pt x="473" y="147"/>
                  </a:lnTo>
                  <a:lnTo>
                    <a:pt x="458" y="165"/>
                  </a:lnTo>
                  <a:lnTo>
                    <a:pt x="442" y="184"/>
                  </a:lnTo>
                  <a:lnTo>
                    <a:pt x="408" y="220"/>
                  </a:lnTo>
                  <a:lnTo>
                    <a:pt x="374" y="255"/>
                  </a:lnTo>
                  <a:lnTo>
                    <a:pt x="340" y="289"/>
                  </a:lnTo>
                  <a:lnTo>
                    <a:pt x="340" y="289"/>
                  </a:lnTo>
                  <a:lnTo>
                    <a:pt x="280" y="348"/>
                  </a:lnTo>
                  <a:lnTo>
                    <a:pt x="251" y="379"/>
                  </a:lnTo>
                  <a:lnTo>
                    <a:pt x="223" y="410"/>
                  </a:lnTo>
                  <a:lnTo>
                    <a:pt x="223" y="410"/>
                  </a:lnTo>
                  <a:lnTo>
                    <a:pt x="207" y="429"/>
                  </a:lnTo>
                  <a:lnTo>
                    <a:pt x="189" y="445"/>
                  </a:lnTo>
                  <a:lnTo>
                    <a:pt x="171" y="460"/>
                  </a:lnTo>
                  <a:lnTo>
                    <a:pt x="153" y="471"/>
                  </a:lnTo>
                  <a:lnTo>
                    <a:pt x="135" y="480"/>
                  </a:lnTo>
                  <a:lnTo>
                    <a:pt x="118" y="488"/>
                  </a:lnTo>
                  <a:lnTo>
                    <a:pt x="109" y="490"/>
                  </a:lnTo>
                  <a:lnTo>
                    <a:pt x="100" y="492"/>
                  </a:lnTo>
                  <a:lnTo>
                    <a:pt x="92" y="493"/>
                  </a:lnTo>
                  <a:lnTo>
                    <a:pt x="84" y="493"/>
                  </a:lnTo>
                  <a:lnTo>
                    <a:pt x="84" y="493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94" name="TextBox 25">
            <a:extLst>
              <a:ext uri="{FF2B5EF4-FFF2-40B4-BE49-F238E27FC236}">
                <a16:creationId xmlns="" xmlns:a16="http://schemas.microsoft.com/office/drawing/2014/main" id="{95A9D64C-18D6-4575-8414-BCFDF979FC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91743" y="3019701"/>
            <a:ext cx="196101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1219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点击输入您的文字内容或复制粘贴具体文本、用简明扼要的文字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5" name="TextBox 26">
            <a:extLst>
              <a:ext uri="{FF2B5EF4-FFF2-40B4-BE49-F238E27FC236}">
                <a16:creationId xmlns="" xmlns:a16="http://schemas.microsoft.com/office/drawing/2014/main" id="{C8B9A1FA-8D06-4A5B-A847-3F44DB8AAF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40363" y="2734747"/>
            <a:ext cx="226377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defTabSz="12192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cs typeface="+mn-ea"/>
                <a:sym typeface="+mn-lt"/>
              </a:rPr>
              <a:t>文字内容</a:t>
            </a:r>
          </a:p>
        </p:txBody>
      </p:sp>
      <p:grpSp>
        <p:nvGrpSpPr>
          <p:cNvPr id="96" name="chenying0907 70">
            <a:extLst>
              <a:ext uri="{FF2B5EF4-FFF2-40B4-BE49-F238E27FC236}">
                <a16:creationId xmlns="" xmlns:a16="http://schemas.microsoft.com/office/drawing/2014/main" id="{A1427187-A8D8-42EE-AAB9-E8697E43EE67}"/>
              </a:ext>
            </a:extLst>
          </p:cNvPr>
          <p:cNvGrpSpPr/>
          <p:nvPr/>
        </p:nvGrpSpPr>
        <p:grpSpPr>
          <a:xfrm>
            <a:off x="8698483" y="3026113"/>
            <a:ext cx="418541" cy="427838"/>
            <a:chOff x="5268913" y="4124325"/>
            <a:chExt cx="652463" cy="666751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97" name="chenying0907 719">
              <a:extLst>
                <a:ext uri="{FF2B5EF4-FFF2-40B4-BE49-F238E27FC236}">
                  <a16:creationId xmlns="" xmlns:a16="http://schemas.microsoft.com/office/drawing/2014/main" id="{AB9FBE52-3E64-4E90-9ED1-63ACD1D12784}"/>
                </a:ext>
              </a:extLst>
            </p:cNvPr>
            <p:cNvSpPr/>
            <p:nvPr/>
          </p:nvSpPr>
          <p:spPr bwMode="auto">
            <a:xfrm>
              <a:off x="5356226" y="4351338"/>
              <a:ext cx="9525" cy="57150"/>
            </a:xfrm>
            <a:custGeom>
              <a:avLst/>
              <a:gdLst/>
              <a:ahLst/>
              <a:cxnLst>
                <a:cxn ang="0">
                  <a:pos x="9" y="3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3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4" y="15"/>
                </a:cxn>
                <a:cxn ang="0">
                  <a:pos x="7" y="25"/>
                </a:cxn>
                <a:cxn ang="0">
                  <a:pos x="9" y="35"/>
                </a:cxn>
                <a:cxn ang="0">
                  <a:pos x="11" y="46"/>
                </a:cxn>
                <a:cxn ang="0">
                  <a:pos x="11" y="46"/>
                </a:cxn>
                <a:cxn ang="0">
                  <a:pos x="11" y="53"/>
                </a:cxn>
                <a:cxn ang="0">
                  <a:pos x="9" y="60"/>
                </a:cxn>
                <a:cxn ang="0">
                  <a:pos x="6" y="75"/>
                </a:cxn>
                <a:cxn ang="0">
                  <a:pos x="2" y="89"/>
                </a:cxn>
                <a:cxn ang="0">
                  <a:pos x="1" y="96"/>
                </a:cxn>
                <a:cxn ang="0">
                  <a:pos x="0" y="104"/>
                </a:cxn>
                <a:cxn ang="0">
                  <a:pos x="0" y="104"/>
                </a:cxn>
                <a:cxn ang="0">
                  <a:pos x="0" y="106"/>
                </a:cxn>
                <a:cxn ang="0">
                  <a:pos x="1" y="108"/>
                </a:cxn>
                <a:cxn ang="0">
                  <a:pos x="3" y="108"/>
                </a:cxn>
                <a:cxn ang="0">
                  <a:pos x="5" y="109"/>
                </a:cxn>
                <a:cxn ang="0">
                  <a:pos x="6" y="108"/>
                </a:cxn>
                <a:cxn ang="0">
                  <a:pos x="8" y="108"/>
                </a:cxn>
                <a:cxn ang="0">
                  <a:pos x="9" y="106"/>
                </a:cxn>
                <a:cxn ang="0">
                  <a:pos x="9" y="104"/>
                </a:cxn>
                <a:cxn ang="0">
                  <a:pos x="9" y="104"/>
                </a:cxn>
                <a:cxn ang="0">
                  <a:pos x="12" y="89"/>
                </a:cxn>
                <a:cxn ang="0">
                  <a:pos x="15" y="75"/>
                </a:cxn>
                <a:cxn ang="0">
                  <a:pos x="18" y="60"/>
                </a:cxn>
                <a:cxn ang="0">
                  <a:pos x="20" y="46"/>
                </a:cxn>
                <a:cxn ang="0">
                  <a:pos x="20" y="46"/>
                </a:cxn>
                <a:cxn ang="0">
                  <a:pos x="20" y="41"/>
                </a:cxn>
                <a:cxn ang="0">
                  <a:pos x="20" y="35"/>
                </a:cxn>
                <a:cxn ang="0">
                  <a:pos x="18" y="24"/>
                </a:cxn>
                <a:cxn ang="0">
                  <a:pos x="14" y="13"/>
                </a:cxn>
                <a:cxn ang="0">
                  <a:pos x="9" y="3"/>
                </a:cxn>
                <a:cxn ang="0">
                  <a:pos x="9" y="3"/>
                </a:cxn>
              </a:cxnLst>
              <a:rect l="0" t="0" r="r" b="b"/>
              <a:pathLst>
                <a:path w="20" h="109">
                  <a:moveTo>
                    <a:pt x="9" y="3"/>
                  </a:moveTo>
                  <a:lnTo>
                    <a:pt x="9" y="3"/>
                  </a:lnTo>
                  <a:lnTo>
                    <a:pt x="8" y="1"/>
                  </a:lnTo>
                  <a:lnTo>
                    <a:pt x="7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4" y="15"/>
                  </a:lnTo>
                  <a:lnTo>
                    <a:pt x="7" y="25"/>
                  </a:lnTo>
                  <a:lnTo>
                    <a:pt x="9" y="35"/>
                  </a:lnTo>
                  <a:lnTo>
                    <a:pt x="11" y="46"/>
                  </a:lnTo>
                  <a:lnTo>
                    <a:pt x="11" y="46"/>
                  </a:lnTo>
                  <a:lnTo>
                    <a:pt x="11" y="53"/>
                  </a:lnTo>
                  <a:lnTo>
                    <a:pt x="9" y="60"/>
                  </a:lnTo>
                  <a:lnTo>
                    <a:pt x="6" y="75"/>
                  </a:lnTo>
                  <a:lnTo>
                    <a:pt x="2" y="89"/>
                  </a:lnTo>
                  <a:lnTo>
                    <a:pt x="1" y="96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0" y="106"/>
                  </a:lnTo>
                  <a:lnTo>
                    <a:pt x="1" y="108"/>
                  </a:lnTo>
                  <a:lnTo>
                    <a:pt x="3" y="108"/>
                  </a:lnTo>
                  <a:lnTo>
                    <a:pt x="5" y="109"/>
                  </a:lnTo>
                  <a:lnTo>
                    <a:pt x="6" y="108"/>
                  </a:lnTo>
                  <a:lnTo>
                    <a:pt x="8" y="108"/>
                  </a:lnTo>
                  <a:lnTo>
                    <a:pt x="9" y="106"/>
                  </a:lnTo>
                  <a:lnTo>
                    <a:pt x="9" y="104"/>
                  </a:lnTo>
                  <a:lnTo>
                    <a:pt x="9" y="104"/>
                  </a:lnTo>
                  <a:lnTo>
                    <a:pt x="12" y="89"/>
                  </a:lnTo>
                  <a:lnTo>
                    <a:pt x="15" y="75"/>
                  </a:lnTo>
                  <a:lnTo>
                    <a:pt x="18" y="60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0" y="41"/>
                  </a:lnTo>
                  <a:lnTo>
                    <a:pt x="20" y="35"/>
                  </a:lnTo>
                  <a:lnTo>
                    <a:pt x="18" y="24"/>
                  </a:lnTo>
                  <a:lnTo>
                    <a:pt x="14" y="13"/>
                  </a:lnTo>
                  <a:lnTo>
                    <a:pt x="9" y="3"/>
                  </a:lnTo>
                  <a:lnTo>
                    <a:pt x="9" y="3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8" name="chenying0907 720">
              <a:extLst>
                <a:ext uri="{FF2B5EF4-FFF2-40B4-BE49-F238E27FC236}">
                  <a16:creationId xmlns="" xmlns:a16="http://schemas.microsoft.com/office/drawing/2014/main" id="{F0805C9F-4093-46BE-8DB5-6D7CE2B20DCF}"/>
                </a:ext>
              </a:extLst>
            </p:cNvPr>
            <p:cNvSpPr/>
            <p:nvPr/>
          </p:nvSpPr>
          <p:spPr bwMode="auto">
            <a:xfrm>
              <a:off x="5392738" y="4365625"/>
              <a:ext cx="12700" cy="80963"/>
            </a:xfrm>
            <a:custGeom>
              <a:avLst/>
              <a:gdLst/>
              <a:ahLst/>
              <a:cxnLst>
                <a:cxn ang="0">
                  <a:pos x="25" y="4"/>
                </a:cxn>
                <a:cxn ang="0">
                  <a:pos x="25" y="4"/>
                </a:cxn>
                <a:cxn ang="0">
                  <a:pos x="25" y="2"/>
                </a:cxn>
                <a:cxn ang="0">
                  <a:pos x="24" y="1"/>
                </a:cxn>
                <a:cxn ang="0">
                  <a:pos x="22" y="0"/>
                </a:cxn>
                <a:cxn ang="0">
                  <a:pos x="21" y="0"/>
                </a:cxn>
                <a:cxn ang="0">
                  <a:pos x="19" y="0"/>
                </a:cxn>
                <a:cxn ang="0">
                  <a:pos x="17" y="1"/>
                </a:cxn>
                <a:cxn ang="0">
                  <a:pos x="16" y="2"/>
                </a:cxn>
                <a:cxn ang="0">
                  <a:pos x="16" y="4"/>
                </a:cxn>
                <a:cxn ang="0">
                  <a:pos x="16" y="4"/>
                </a:cxn>
                <a:cxn ang="0">
                  <a:pos x="14" y="24"/>
                </a:cxn>
                <a:cxn ang="0">
                  <a:pos x="11" y="43"/>
                </a:cxn>
                <a:cxn ang="0">
                  <a:pos x="4" y="80"/>
                </a:cxn>
                <a:cxn ang="0">
                  <a:pos x="4" y="80"/>
                </a:cxn>
                <a:cxn ang="0">
                  <a:pos x="1" y="96"/>
                </a:cxn>
                <a:cxn ang="0">
                  <a:pos x="0" y="114"/>
                </a:cxn>
                <a:cxn ang="0">
                  <a:pos x="1" y="147"/>
                </a:cxn>
                <a:cxn ang="0">
                  <a:pos x="1" y="147"/>
                </a:cxn>
                <a:cxn ang="0">
                  <a:pos x="1" y="149"/>
                </a:cxn>
                <a:cxn ang="0">
                  <a:pos x="2" y="150"/>
                </a:cxn>
                <a:cxn ang="0">
                  <a:pos x="5" y="151"/>
                </a:cxn>
                <a:cxn ang="0">
                  <a:pos x="7" y="151"/>
                </a:cxn>
                <a:cxn ang="0">
                  <a:pos x="8" y="151"/>
                </a:cxn>
                <a:cxn ang="0">
                  <a:pos x="10" y="150"/>
                </a:cxn>
                <a:cxn ang="0">
                  <a:pos x="11" y="149"/>
                </a:cxn>
                <a:cxn ang="0">
                  <a:pos x="11" y="147"/>
                </a:cxn>
                <a:cxn ang="0">
                  <a:pos x="11" y="147"/>
                </a:cxn>
                <a:cxn ang="0">
                  <a:pos x="11" y="126"/>
                </a:cxn>
                <a:cxn ang="0">
                  <a:pos x="11" y="107"/>
                </a:cxn>
                <a:cxn ang="0">
                  <a:pos x="13" y="86"/>
                </a:cxn>
                <a:cxn ang="0">
                  <a:pos x="16" y="65"/>
                </a:cxn>
                <a:cxn ang="0">
                  <a:pos x="16" y="65"/>
                </a:cxn>
                <a:cxn ang="0">
                  <a:pos x="22" y="35"/>
                </a:cxn>
                <a:cxn ang="0">
                  <a:pos x="24" y="20"/>
                </a:cxn>
                <a:cxn ang="0">
                  <a:pos x="25" y="4"/>
                </a:cxn>
                <a:cxn ang="0">
                  <a:pos x="25" y="4"/>
                </a:cxn>
              </a:cxnLst>
              <a:rect l="0" t="0" r="r" b="b"/>
              <a:pathLst>
                <a:path w="25" h="151">
                  <a:moveTo>
                    <a:pt x="25" y="4"/>
                  </a:moveTo>
                  <a:lnTo>
                    <a:pt x="25" y="4"/>
                  </a:lnTo>
                  <a:lnTo>
                    <a:pt x="25" y="2"/>
                  </a:lnTo>
                  <a:lnTo>
                    <a:pt x="24" y="1"/>
                  </a:lnTo>
                  <a:lnTo>
                    <a:pt x="22" y="0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7" y="1"/>
                  </a:lnTo>
                  <a:lnTo>
                    <a:pt x="16" y="2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4" y="24"/>
                  </a:lnTo>
                  <a:lnTo>
                    <a:pt x="11" y="43"/>
                  </a:lnTo>
                  <a:lnTo>
                    <a:pt x="4" y="80"/>
                  </a:lnTo>
                  <a:lnTo>
                    <a:pt x="4" y="80"/>
                  </a:lnTo>
                  <a:lnTo>
                    <a:pt x="1" y="96"/>
                  </a:lnTo>
                  <a:lnTo>
                    <a:pt x="0" y="114"/>
                  </a:lnTo>
                  <a:lnTo>
                    <a:pt x="1" y="147"/>
                  </a:lnTo>
                  <a:lnTo>
                    <a:pt x="1" y="147"/>
                  </a:lnTo>
                  <a:lnTo>
                    <a:pt x="1" y="149"/>
                  </a:lnTo>
                  <a:lnTo>
                    <a:pt x="2" y="150"/>
                  </a:lnTo>
                  <a:lnTo>
                    <a:pt x="5" y="151"/>
                  </a:lnTo>
                  <a:lnTo>
                    <a:pt x="7" y="151"/>
                  </a:lnTo>
                  <a:lnTo>
                    <a:pt x="8" y="151"/>
                  </a:lnTo>
                  <a:lnTo>
                    <a:pt x="10" y="150"/>
                  </a:lnTo>
                  <a:lnTo>
                    <a:pt x="11" y="149"/>
                  </a:lnTo>
                  <a:lnTo>
                    <a:pt x="11" y="147"/>
                  </a:lnTo>
                  <a:lnTo>
                    <a:pt x="11" y="147"/>
                  </a:lnTo>
                  <a:lnTo>
                    <a:pt x="11" y="126"/>
                  </a:lnTo>
                  <a:lnTo>
                    <a:pt x="11" y="107"/>
                  </a:lnTo>
                  <a:lnTo>
                    <a:pt x="13" y="86"/>
                  </a:lnTo>
                  <a:lnTo>
                    <a:pt x="16" y="65"/>
                  </a:lnTo>
                  <a:lnTo>
                    <a:pt x="16" y="65"/>
                  </a:lnTo>
                  <a:lnTo>
                    <a:pt x="22" y="35"/>
                  </a:lnTo>
                  <a:lnTo>
                    <a:pt x="24" y="20"/>
                  </a:lnTo>
                  <a:lnTo>
                    <a:pt x="25" y="4"/>
                  </a:lnTo>
                  <a:lnTo>
                    <a:pt x="25" y="4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9" name="chenying0907 721">
              <a:extLst>
                <a:ext uri="{FF2B5EF4-FFF2-40B4-BE49-F238E27FC236}">
                  <a16:creationId xmlns="" xmlns:a16="http://schemas.microsoft.com/office/drawing/2014/main" id="{9888A5A5-6686-436D-9760-CB24E3E27F2E}"/>
                </a:ext>
              </a:extLst>
            </p:cNvPr>
            <p:cNvSpPr/>
            <p:nvPr/>
          </p:nvSpPr>
          <p:spPr bwMode="auto">
            <a:xfrm>
              <a:off x="5421313" y="4389438"/>
              <a:ext cx="19050" cy="84138"/>
            </a:xfrm>
            <a:custGeom>
              <a:avLst/>
              <a:gdLst/>
              <a:ahLst/>
              <a:cxnLst>
                <a:cxn ang="0">
                  <a:pos x="29" y="2"/>
                </a:cxn>
                <a:cxn ang="0">
                  <a:pos x="29" y="2"/>
                </a:cxn>
                <a:cxn ang="0">
                  <a:pos x="22" y="16"/>
                </a:cxn>
                <a:cxn ang="0">
                  <a:pos x="18" y="30"/>
                </a:cxn>
                <a:cxn ang="0">
                  <a:pos x="15" y="46"/>
                </a:cxn>
                <a:cxn ang="0">
                  <a:pos x="13" y="61"/>
                </a:cxn>
                <a:cxn ang="0">
                  <a:pos x="13" y="61"/>
                </a:cxn>
                <a:cxn ang="0">
                  <a:pos x="8" y="85"/>
                </a:cxn>
                <a:cxn ang="0">
                  <a:pos x="4" y="109"/>
                </a:cxn>
                <a:cxn ang="0">
                  <a:pos x="1" y="133"/>
                </a:cxn>
                <a:cxn ang="0">
                  <a:pos x="0" y="157"/>
                </a:cxn>
                <a:cxn ang="0">
                  <a:pos x="0" y="157"/>
                </a:cxn>
                <a:cxn ang="0">
                  <a:pos x="0" y="158"/>
                </a:cxn>
                <a:cxn ang="0">
                  <a:pos x="1" y="160"/>
                </a:cxn>
                <a:cxn ang="0">
                  <a:pos x="2" y="161"/>
                </a:cxn>
                <a:cxn ang="0">
                  <a:pos x="4" y="161"/>
                </a:cxn>
                <a:cxn ang="0">
                  <a:pos x="6" y="161"/>
                </a:cxn>
                <a:cxn ang="0">
                  <a:pos x="7" y="160"/>
                </a:cxn>
                <a:cxn ang="0">
                  <a:pos x="8" y="158"/>
                </a:cxn>
                <a:cxn ang="0">
                  <a:pos x="9" y="157"/>
                </a:cxn>
                <a:cxn ang="0">
                  <a:pos x="9" y="157"/>
                </a:cxn>
                <a:cxn ang="0">
                  <a:pos x="10" y="137"/>
                </a:cxn>
                <a:cxn ang="0">
                  <a:pos x="14" y="117"/>
                </a:cxn>
                <a:cxn ang="0">
                  <a:pos x="20" y="78"/>
                </a:cxn>
                <a:cxn ang="0">
                  <a:pos x="20" y="78"/>
                </a:cxn>
                <a:cxn ang="0">
                  <a:pos x="22" y="59"/>
                </a:cxn>
                <a:cxn ang="0">
                  <a:pos x="25" y="42"/>
                </a:cxn>
                <a:cxn ang="0">
                  <a:pos x="30" y="24"/>
                </a:cxn>
                <a:cxn ang="0">
                  <a:pos x="33" y="15"/>
                </a:cxn>
                <a:cxn ang="0">
                  <a:pos x="37" y="7"/>
                </a:cxn>
                <a:cxn ang="0">
                  <a:pos x="37" y="7"/>
                </a:cxn>
                <a:cxn ang="0">
                  <a:pos x="37" y="5"/>
                </a:cxn>
                <a:cxn ang="0">
                  <a:pos x="37" y="3"/>
                </a:cxn>
                <a:cxn ang="0">
                  <a:pos x="36" y="2"/>
                </a:cxn>
                <a:cxn ang="0">
                  <a:pos x="35" y="1"/>
                </a:cxn>
                <a:cxn ang="0">
                  <a:pos x="33" y="0"/>
                </a:cxn>
                <a:cxn ang="0">
                  <a:pos x="31" y="0"/>
                </a:cxn>
                <a:cxn ang="0">
                  <a:pos x="30" y="1"/>
                </a:cxn>
                <a:cxn ang="0">
                  <a:pos x="29" y="2"/>
                </a:cxn>
                <a:cxn ang="0">
                  <a:pos x="29" y="2"/>
                </a:cxn>
              </a:cxnLst>
              <a:rect l="0" t="0" r="r" b="b"/>
              <a:pathLst>
                <a:path w="37" h="161">
                  <a:moveTo>
                    <a:pt x="29" y="2"/>
                  </a:moveTo>
                  <a:lnTo>
                    <a:pt x="29" y="2"/>
                  </a:lnTo>
                  <a:lnTo>
                    <a:pt x="22" y="16"/>
                  </a:lnTo>
                  <a:lnTo>
                    <a:pt x="18" y="30"/>
                  </a:lnTo>
                  <a:lnTo>
                    <a:pt x="15" y="46"/>
                  </a:lnTo>
                  <a:lnTo>
                    <a:pt x="13" y="61"/>
                  </a:lnTo>
                  <a:lnTo>
                    <a:pt x="13" y="61"/>
                  </a:lnTo>
                  <a:lnTo>
                    <a:pt x="8" y="85"/>
                  </a:lnTo>
                  <a:lnTo>
                    <a:pt x="4" y="109"/>
                  </a:lnTo>
                  <a:lnTo>
                    <a:pt x="1" y="133"/>
                  </a:lnTo>
                  <a:lnTo>
                    <a:pt x="0" y="157"/>
                  </a:lnTo>
                  <a:lnTo>
                    <a:pt x="0" y="157"/>
                  </a:lnTo>
                  <a:lnTo>
                    <a:pt x="0" y="158"/>
                  </a:lnTo>
                  <a:lnTo>
                    <a:pt x="1" y="160"/>
                  </a:lnTo>
                  <a:lnTo>
                    <a:pt x="2" y="161"/>
                  </a:lnTo>
                  <a:lnTo>
                    <a:pt x="4" y="161"/>
                  </a:lnTo>
                  <a:lnTo>
                    <a:pt x="6" y="161"/>
                  </a:lnTo>
                  <a:lnTo>
                    <a:pt x="7" y="160"/>
                  </a:lnTo>
                  <a:lnTo>
                    <a:pt x="8" y="158"/>
                  </a:lnTo>
                  <a:lnTo>
                    <a:pt x="9" y="157"/>
                  </a:lnTo>
                  <a:lnTo>
                    <a:pt x="9" y="157"/>
                  </a:lnTo>
                  <a:lnTo>
                    <a:pt x="10" y="137"/>
                  </a:lnTo>
                  <a:lnTo>
                    <a:pt x="14" y="117"/>
                  </a:lnTo>
                  <a:lnTo>
                    <a:pt x="20" y="78"/>
                  </a:lnTo>
                  <a:lnTo>
                    <a:pt x="20" y="78"/>
                  </a:lnTo>
                  <a:lnTo>
                    <a:pt x="22" y="59"/>
                  </a:lnTo>
                  <a:lnTo>
                    <a:pt x="25" y="42"/>
                  </a:lnTo>
                  <a:lnTo>
                    <a:pt x="30" y="24"/>
                  </a:lnTo>
                  <a:lnTo>
                    <a:pt x="33" y="15"/>
                  </a:lnTo>
                  <a:lnTo>
                    <a:pt x="37" y="7"/>
                  </a:lnTo>
                  <a:lnTo>
                    <a:pt x="37" y="7"/>
                  </a:lnTo>
                  <a:lnTo>
                    <a:pt x="37" y="5"/>
                  </a:lnTo>
                  <a:lnTo>
                    <a:pt x="37" y="3"/>
                  </a:lnTo>
                  <a:lnTo>
                    <a:pt x="36" y="2"/>
                  </a:lnTo>
                  <a:lnTo>
                    <a:pt x="35" y="1"/>
                  </a:lnTo>
                  <a:lnTo>
                    <a:pt x="33" y="0"/>
                  </a:lnTo>
                  <a:lnTo>
                    <a:pt x="31" y="0"/>
                  </a:lnTo>
                  <a:lnTo>
                    <a:pt x="30" y="1"/>
                  </a:lnTo>
                  <a:lnTo>
                    <a:pt x="29" y="2"/>
                  </a:lnTo>
                  <a:lnTo>
                    <a:pt x="29" y="2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0" name="chenying0907 722">
              <a:extLst>
                <a:ext uri="{FF2B5EF4-FFF2-40B4-BE49-F238E27FC236}">
                  <a16:creationId xmlns="" xmlns:a16="http://schemas.microsoft.com/office/drawing/2014/main" id="{3C24CF73-5A79-4B7A-B692-212AE93C80D0}"/>
                </a:ext>
              </a:extLst>
            </p:cNvPr>
            <p:cNvSpPr/>
            <p:nvPr/>
          </p:nvSpPr>
          <p:spPr bwMode="auto">
            <a:xfrm>
              <a:off x="5461001" y="4381500"/>
              <a:ext cx="22225" cy="125413"/>
            </a:xfrm>
            <a:custGeom>
              <a:avLst/>
              <a:gdLst/>
              <a:ahLst/>
              <a:cxnLst>
                <a:cxn ang="0">
                  <a:pos x="33" y="5"/>
                </a:cxn>
                <a:cxn ang="0">
                  <a:pos x="33" y="5"/>
                </a:cxn>
                <a:cxn ang="0">
                  <a:pos x="31" y="16"/>
                </a:cxn>
                <a:cxn ang="0">
                  <a:pos x="28" y="21"/>
                </a:cxn>
                <a:cxn ang="0">
                  <a:pos x="25" y="25"/>
                </a:cxn>
                <a:cxn ang="0">
                  <a:pos x="23" y="32"/>
                </a:cxn>
                <a:cxn ang="0">
                  <a:pos x="23" y="32"/>
                </a:cxn>
                <a:cxn ang="0">
                  <a:pos x="17" y="67"/>
                </a:cxn>
                <a:cxn ang="0">
                  <a:pos x="17" y="67"/>
                </a:cxn>
                <a:cxn ang="0">
                  <a:pos x="13" y="96"/>
                </a:cxn>
                <a:cxn ang="0">
                  <a:pos x="10" y="124"/>
                </a:cxn>
                <a:cxn ang="0">
                  <a:pos x="10" y="124"/>
                </a:cxn>
                <a:cxn ang="0">
                  <a:pos x="6" y="152"/>
                </a:cxn>
                <a:cxn ang="0">
                  <a:pos x="3" y="179"/>
                </a:cxn>
                <a:cxn ang="0">
                  <a:pos x="1" y="206"/>
                </a:cxn>
                <a:cxn ang="0">
                  <a:pos x="0" y="232"/>
                </a:cxn>
                <a:cxn ang="0">
                  <a:pos x="0" y="232"/>
                </a:cxn>
                <a:cxn ang="0">
                  <a:pos x="0" y="235"/>
                </a:cxn>
                <a:cxn ang="0">
                  <a:pos x="1" y="237"/>
                </a:cxn>
                <a:cxn ang="0">
                  <a:pos x="3" y="237"/>
                </a:cxn>
                <a:cxn ang="0">
                  <a:pos x="5" y="238"/>
                </a:cxn>
                <a:cxn ang="0">
                  <a:pos x="6" y="237"/>
                </a:cxn>
                <a:cxn ang="0">
                  <a:pos x="8" y="237"/>
                </a:cxn>
                <a:cxn ang="0">
                  <a:pos x="9" y="235"/>
                </a:cxn>
                <a:cxn ang="0">
                  <a:pos x="9" y="232"/>
                </a:cxn>
                <a:cxn ang="0">
                  <a:pos x="9" y="232"/>
                </a:cxn>
                <a:cxn ang="0">
                  <a:pos x="10" y="201"/>
                </a:cxn>
                <a:cxn ang="0">
                  <a:pos x="13" y="170"/>
                </a:cxn>
                <a:cxn ang="0">
                  <a:pos x="17" y="141"/>
                </a:cxn>
                <a:cxn ang="0">
                  <a:pos x="21" y="110"/>
                </a:cxn>
                <a:cxn ang="0">
                  <a:pos x="21" y="110"/>
                </a:cxn>
                <a:cxn ang="0">
                  <a:pos x="25" y="81"/>
                </a:cxn>
                <a:cxn ang="0">
                  <a:pos x="26" y="67"/>
                </a:cxn>
                <a:cxn ang="0">
                  <a:pos x="30" y="53"/>
                </a:cxn>
                <a:cxn ang="0">
                  <a:pos x="30" y="53"/>
                </a:cxn>
                <a:cxn ang="0">
                  <a:pos x="33" y="40"/>
                </a:cxn>
                <a:cxn ang="0">
                  <a:pos x="36" y="29"/>
                </a:cxn>
                <a:cxn ang="0">
                  <a:pos x="40" y="18"/>
                </a:cxn>
                <a:cxn ang="0">
                  <a:pos x="42" y="5"/>
                </a:cxn>
                <a:cxn ang="0">
                  <a:pos x="42" y="5"/>
                </a:cxn>
                <a:cxn ang="0">
                  <a:pos x="42" y="3"/>
                </a:cxn>
                <a:cxn ang="0">
                  <a:pos x="41" y="2"/>
                </a:cxn>
                <a:cxn ang="0">
                  <a:pos x="40" y="1"/>
                </a:cxn>
                <a:cxn ang="0">
                  <a:pos x="38" y="0"/>
                </a:cxn>
                <a:cxn ang="0">
                  <a:pos x="35" y="2"/>
                </a:cxn>
                <a:cxn ang="0">
                  <a:pos x="34" y="3"/>
                </a:cxn>
                <a:cxn ang="0">
                  <a:pos x="33" y="5"/>
                </a:cxn>
                <a:cxn ang="0">
                  <a:pos x="33" y="5"/>
                </a:cxn>
              </a:cxnLst>
              <a:rect l="0" t="0" r="r" b="b"/>
              <a:pathLst>
                <a:path w="42" h="238">
                  <a:moveTo>
                    <a:pt x="33" y="5"/>
                  </a:moveTo>
                  <a:lnTo>
                    <a:pt x="33" y="5"/>
                  </a:lnTo>
                  <a:lnTo>
                    <a:pt x="31" y="16"/>
                  </a:lnTo>
                  <a:lnTo>
                    <a:pt x="28" y="21"/>
                  </a:lnTo>
                  <a:lnTo>
                    <a:pt x="25" y="25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17" y="67"/>
                  </a:lnTo>
                  <a:lnTo>
                    <a:pt x="17" y="67"/>
                  </a:lnTo>
                  <a:lnTo>
                    <a:pt x="13" y="96"/>
                  </a:lnTo>
                  <a:lnTo>
                    <a:pt x="10" y="124"/>
                  </a:lnTo>
                  <a:lnTo>
                    <a:pt x="10" y="124"/>
                  </a:lnTo>
                  <a:lnTo>
                    <a:pt x="6" y="152"/>
                  </a:lnTo>
                  <a:lnTo>
                    <a:pt x="3" y="179"/>
                  </a:lnTo>
                  <a:lnTo>
                    <a:pt x="1" y="206"/>
                  </a:lnTo>
                  <a:lnTo>
                    <a:pt x="0" y="232"/>
                  </a:lnTo>
                  <a:lnTo>
                    <a:pt x="0" y="232"/>
                  </a:lnTo>
                  <a:lnTo>
                    <a:pt x="0" y="235"/>
                  </a:lnTo>
                  <a:lnTo>
                    <a:pt x="1" y="237"/>
                  </a:lnTo>
                  <a:lnTo>
                    <a:pt x="3" y="237"/>
                  </a:lnTo>
                  <a:lnTo>
                    <a:pt x="5" y="238"/>
                  </a:lnTo>
                  <a:lnTo>
                    <a:pt x="6" y="237"/>
                  </a:lnTo>
                  <a:lnTo>
                    <a:pt x="8" y="237"/>
                  </a:lnTo>
                  <a:lnTo>
                    <a:pt x="9" y="235"/>
                  </a:lnTo>
                  <a:lnTo>
                    <a:pt x="9" y="232"/>
                  </a:lnTo>
                  <a:lnTo>
                    <a:pt x="9" y="232"/>
                  </a:lnTo>
                  <a:lnTo>
                    <a:pt x="10" y="201"/>
                  </a:lnTo>
                  <a:lnTo>
                    <a:pt x="13" y="170"/>
                  </a:lnTo>
                  <a:lnTo>
                    <a:pt x="17" y="141"/>
                  </a:lnTo>
                  <a:lnTo>
                    <a:pt x="21" y="110"/>
                  </a:lnTo>
                  <a:lnTo>
                    <a:pt x="21" y="110"/>
                  </a:lnTo>
                  <a:lnTo>
                    <a:pt x="25" y="81"/>
                  </a:lnTo>
                  <a:lnTo>
                    <a:pt x="26" y="67"/>
                  </a:lnTo>
                  <a:lnTo>
                    <a:pt x="30" y="53"/>
                  </a:lnTo>
                  <a:lnTo>
                    <a:pt x="30" y="53"/>
                  </a:lnTo>
                  <a:lnTo>
                    <a:pt x="33" y="40"/>
                  </a:lnTo>
                  <a:lnTo>
                    <a:pt x="36" y="29"/>
                  </a:lnTo>
                  <a:lnTo>
                    <a:pt x="40" y="18"/>
                  </a:lnTo>
                  <a:lnTo>
                    <a:pt x="42" y="5"/>
                  </a:lnTo>
                  <a:lnTo>
                    <a:pt x="42" y="5"/>
                  </a:lnTo>
                  <a:lnTo>
                    <a:pt x="42" y="3"/>
                  </a:lnTo>
                  <a:lnTo>
                    <a:pt x="41" y="2"/>
                  </a:lnTo>
                  <a:lnTo>
                    <a:pt x="40" y="1"/>
                  </a:lnTo>
                  <a:lnTo>
                    <a:pt x="38" y="0"/>
                  </a:lnTo>
                  <a:lnTo>
                    <a:pt x="35" y="2"/>
                  </a:lnTo>
                  <a:lnTo>
                    <a:pt x="34" y="3"/>
                  </a:lnTo>
                  <a:lnTo>
                    <a:pt x="33" y="5"/>
                  </a:lnTo>
                  <a:lnTo>
                    <a:pt x="33" y="5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1" name="chenying0907 723">
              <a:extLst>
                <a:ext uri="{FF2B5EF4-FFF2-40B4-BE49-F238E27FC236}">
                  <a16:creationId xmlns="" xmlns:a16="http://schemas.microsoft.com/office/drawing/2014/main" id="{38980BCF-F2CD-4449-8550-D73B2907DA58}"/>
                </a:ext>
              </a:extLst>
            </p:cNvPr>
            <p:cNvSpPr/>
            <p:nvPr/>
          </p:nvSpPr>
          <p:spPr bwMode="auto">
            <a:xfrm>
              <a:off x="5483226" y="4329113"/>
              <a:ext cx="38100" cy="220663"/>
            </a:xfrm>
            <a:custGeom>
              <a:avLst/>
              <a:gdLst/>
              <a:ahLst/>
              <a:cxnLst>
                <a:cxn ang="0">
                  <a:pos x="65" y="1"/>
                </a:cxn>
                <a:cxn ang="0">
                  <a:pos x="56" y="18"/>
                </a:cxn>
                <a:cxn ang="0">
                  <a:pos x="50" y="38"/>
                </a:cxn>
                <a:cxn ang="0">
                  <a:pos x="46" y="78"/>
                </a:cxn>
                <a:cxn ang="0">
                  <a:pos x="25" y="213"/>
                </a:cxn>
                <a:cxn ang="0">
                  <a:pos x="18" y="243"/>
                </a:cxn>
                <a:cxn ang="0">
                  <a:pos x="8" y="300"/>
                </a:cxn>
                <a:cxn ang="0">
                  <a:pos x="4" y="330"/>
                </a:cxn>
                <a:cxn ang="0">
                  <a:pos x="1" y="363"/>
                </a:cxn>
                <a:cxn ang="0">
                  <a:pos x="1" y="386"/>
                </a:cxn>
                <a:cxn ang="0">
                  <a:pos x="7" y="407"/>
                </a:cxn>
                <a:cxn ang="0">
                  <a:pos x="13" y="415"/>
                </a:cxn>
                <a:cxn ang="0">
                  <a:pos x="14" y="417"/>
                </a:cxn>
                <a:cxn ang="0">
                  <a:pos x="18" y="417"/>
                </a:cxn>
                <a:cxn ang="0">
                  <a:pos x="20" y="413"/>
                </a:cxn>
                <a:cxn ang="0">
                  <a:pos x="19" y="409"/>
                </a:cxn>
                <a:cxn ang="0">
                  <a:pos x="15" y="403"/>
                </a:cxn>
                <a:cxn ang="0">
                  <a:pos x="11" y="390"/>
                </a:cxn>
                <a:cxn ang="0">
                  <a:pos x="11" y="370"/>
                </a:cxn>
                <a:cxn ang="0">
                  <a:pos x="12" y="356"/>
                </a:cxn>
                <a:cxn ang="0">
                  <a:pos x="13" y="327"/>
                </a:cxn>
                <a:cxn ang="0">
                  <a:pos x="17" y="298"/>
                </a:cxn>
                <a:cxn ang="0">
                  <a:pos x="27" y="248"/>
                </a:cxn>
                <a:cxn ang="0">
                  <a:pos x="36" y="197"/>
                </a:cxn>
                <a:cxn ang="0">
                  <a:pos x="55" y="90"/>
                </a:cxn>
                <a:cxn ang="0">
                  <a:pos x="57" y="69"/>
                </a:cxn>
                <a:cxn ang="0">
                  <a:pos x="60" y="36"/>
                </a:cxn>
                <a:cxn ang="0">
                  <a:pos x="67" y="16"/>
                </a:cxn>
                <a:cxn ang="0">
                  <a:pos x="72" y="8"/>
                </a:cxn>
                <a:cxn ang="0">
                  <a:pos x="73" y="4"/>
                </a:cxn>
                <a:cxn ang="0">
                  <a:pos x="70" y="0"/>
                </a:cxn>
                <a:cxn ang="0">
                  <a:pos x="67" y="0"/>
                </a:cxn>
                <a:cxn ang="0">
                  <a:pos x="65" y="1"/>
                </a:cxn>
              </a:cxnLst>
              <a:rect l="0" t="0" r="r" b="b"/>
              <a:pathLst>
                <a:path w="73" h="417">
                  <a:moveTo>
                    <a:pt x="65" y="1"/>
                  </a:moveTo>
                  <a:lnTo>
                    <a:pt x="65" y="1"/>
                  </a:lnTo>
                  <a:lnTo>
                    <a:pt x="60" y="9"/>
                  </a:lnTo>
                  <a:lnTo>
                    <a:pt x="56" y="18"/>
                  </a:lnTo>
                  <a:lnTo>
                    <a:pt x="53" y="28"/>
                  </a:lnTo>
                  <a:lnTo>
                    <a:pt x="50" y="38"/>
                  </a:lnTo>
                  <a:lnTo>
                    <a:pt x="49" y="58"/>
                  </a:lnTo>
                  <a:lnTo>
                    <a:pt x="46" y="78"/>
                  </a:lnTo>
                  <a:lnTo>
                    <a:pt x="46" y="78"/>
                  </a:lnTo>
                  <a:lnTo>
                    <a:pt x="25" y="213"/>
                  </a:lnTo>
                  <a:lnTo>
                    <a:pt x="25" y="213"/>
                  </a:lnTo>
                  <a:lnTo>
                    <a:pt x="18" y="243"/>
                  </a:lnTo>
                  <a:lnTo>
                    <a:pt x="13" y="272"/>
                  </a:lnTo>
                  <a:lnTo>
                    <a:pt x="8" y="300"/>
                  </a:lnTo>
                  <a:lnTo>
                    <a:pt x="4" y="330"/>
                  </a:lnTo>
                  <a:lnTo>
                    <a:pt x="4" y="330"/>
                  </a:lnTo>
                  <a:lnTo>
                    <a:pt x="2" y="352"/>
                  </a:lnTo>
                  <a:lnTo>
                    <a:pt x="1" y="363"/>
                  </a:lnTo>
                  <a:lnTo>
                    <a:pt x="0" y="375"/>
                  </a:lnTo>
                  <a:lnTo>
                    <a:pt x="1" y="386"/>
                  </a:lnTo>
                  <a:lnTo>
                    <a:pt x="3" y="397"/>
                  </a:lnTo>
                  <a:lnTo>
                    <a:pt x="7" y="407"/>
                  </a:lnTo>
                  <a:lnTo>
                    <a:pt x="10" y="411"/>
                  </a:lnTo>
                  <a:lnTo>
                    <a:pt x="13" y="415"/>
                  </a:lnTo>
                  <a:lnTo>
                    <a:pt x="13" y="415"/>
                  </a:lnTo>
                  <a:lnTo>
                    <a:pt x="14" y="417"/>
                  </a:lnTo>
                  <a:lnTo>
                    <a:pt x="16" y="417"/>
                  </a:lnTo>
                  <a:lnTo>
                    <a:pt x="18" y="417"/>
                  </a:lnTo>
                  <a:lnTo>
                    <a:pt x="19" y="416"/>
                  </a:lnTo>
                  <a:lnTo>
                    <a:pt x="20" y="413"/>
                  </a:lnTo>
                  <a:lnTo>
                    <a:pt x="20" y="411"/>
                  </a:lnTo>
                  <a:lnTo>
                    <a:pt x="19" y="409"/>
                  </a:lnTo>
                  <a:lnTo>
                    <a:pt x="19" y="409"/>
                  </a:lnTo>
                  <a:lnTo>
                    <a:pt x="15" y="403"/>
                  </a:lnTo>
                  <a:lnTo>
                    <a:pt x="13" y="397"/>
                  </a:lnTo>
                  <a:lnTo>
                    <a:pt x="11" y="390"/>
                  </a:lnTo>
                  <a:lnTo>
                    <a:pt x="11" y="383"/>
                  </a:lnTo>
                  <a:lnTo>
                    <a:pt x="11" y="370"/>
                  </a:lnTo>
                  <a:lnTo>
                    <a:pt x="12" y="356"/>
                  </a:lnTo>
                  <a:lnTo>
                    <a:pt x="12" y="356"/>
                  </a:lnTo>
                  <a:lnTo>
                    <a:pt x="12" y="342"/>
                  </a:lnTo>
                  <a:lnTo>
                    <a:pt x="13" y="327"/>
                  </a:lnTo>
                  <a:lnTo>
                    <a:pt x="17" y="298"/>
                  </a:lnTo>
                  <a:lnTo>
                    <a:pt x="17" y="298"/>
                  </a:lnTo>
                  <a:lnTo>
                    <a:pt x="22" y="273"/>
                  </a:lnTo>
                  <a:lnTo>
                    <a:pt x="27" y="248"/>
                  </a:lnTo>
                  <a:lnTo>
                    <a:pt x="32" y="223"/>
                  </a:lnTo>
                  <a:lnTo>
                    <a:pt x="36" y="197"/>
                  </a:lnTo>
                  <a:lnTo>
                    <a:pt x="36" y="197"/>
                  </a:lnTo>
                  <a:lnTo>
                    <a:pt x="55" y="90"/>
                  </a:lnTo>
                  <a:lnTo>
                    <a:pt x="55" y="90"/>
                  </a:lnTo>
                  <a:lnTo>
                    <a:pt x="57" y="69"/>
                  </a:lnTo>
                  <a:lnTo>
                    <a:pt x="59" y="47"/>
                  </a:lnTo>
                  <a:lnTo>
                    <a:pt x="60" y="36"/>
                  </a:lnTo>
                  <a:lnTo>
                    <a:pt x="63" y="26"/>
                  </a:lnTo>
                  <a:lnTo>
                    <a:pt x="67" y="16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3" y="6"/>
                  </a:lnTo>
                  <a:lnTo>
                    <a:pt x="73" y="4"/>
                  </a:lnTo>
                  <a:lnTo>
                    <a:pt x="71" y="1"/>
                  </a:lnTo>
                  <a:lnTo>
                    <a:pt x="70" y="0"/>
                  </a:lnTo>
                  <a:lnTo>
                    <a:pt x="68" y="0"/>
                  </a:lnTo>
                  <a:lnTo>
                    <a:pt x="67" y="0"/>
                  </a:lnTo>
                  <a:lnTo>
                    <a:pt x="65" y="1"/>
                  </a:lnTo>
                  <a:lnTo>
                    <a:pt x="65" y="1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2" name="chenying0907 724">
              <a:extLst>
                <a:ext uri="{FF2B5EF4-FFF2-40B4-BE49-F238E27FC236}">
                  <a16:creationId xmlns="" xmlns:a16="http://schemas.microsoft.com/office/drawing/2014/main" id="{BA633020-2B64-4298-81DB-592478379119}"/>
                </a:ext>
              </a:extLst>
            </p:cNvPr>
            <p:cNvSpPr/>
            <p:nvPr/>
          </p:nvSpPr>
          <p:spPr bwMode="auto">
            <a:xfrm>
              <a:off x="5516563" y="4291013"/>
              <a:ext cx="46038" cy="268288"/>
            </a:xfrm>
            <a:custGeom>
              <a:avLst/>
              <a:gdLst/>
              <a:ahLst/>
              <a:cxnLst>
                <a:cxn ang="0">
                  <a:pos x="75" y="3"/>
                </a:cxn>
                <a:cxn ang="0">
                  <a:pos x="61" y="44"/>
                </a:cxn>
                <a:cxn ang="0">
                  <a:pos x="58" y="58"/>
                </a:cxn>
                <a:cxn ang="0">
                  <a:pos x="56" y="84"/>
                </a:cxn>
                <a:cxn ang="0">
                  <a:pos x="56" y="111"/>
                </a:cxn>
                <a:cxn ang="0">
                  <a:pos x="52" y="180"/>
                </a:cxn>
                <a:cxn ang="0">
                  <a:pos x="41" y="249"/>
                </a:cxn>
                <a:cxn ang="0">
                  <a:pos x="33" y="280"/>
                </a:cxn>
                <a:cxn ang="0">
                  <a:pos x="17" y="343"/>
                </a:cxn>
                <a:cxn ang="0">
                  <a:pos x="4" y="408"/>
                </a:cxn>
                <a:cxn ang="0">
                  <a:pos x="1" y="440"/>
                </a:cxn>
                <a:cxn ang="0">
                  <a:pos x="0" y="472"/>
                </a:cxn>
                <a:cxn ang="0">
                  <a:pos x="4" y="504"/>
                </a:cxn>
                <a:cxn ang="0">
                  <a:pos x="4" y="506"/>
                </a:cxn>
                <a:cxn ang="0">
                  <a:pos x="7" y="507"/>
                </a:cxn>
                <a:cxn ang="0">
                  <a:pos x="12" y="505"/>
                </a:cxn>
                <a:cxn ang="0">
                  <a:pos x="13" y="501"/>
                </a:cxn>
                <a:cxn ang="0">
                  <a:pos x="10" y="485"/>
                </a:cxn>
                <a:cxn ang="0">
                  <a:pos x="9" y="453"/>
                </a:cxn>
                <a:cxn ang="0">
                  <a:pos x="11" y="420"/>
                </a:cxn>
                <a:cxn ang="0">
                  <a:pos x="20" y="371"/>
                </a:cxn>
                <a:cxn ang="0">
                  <a:pos x="36" y="306"/>
                </a:cxn>
                <a:cxn ang="0">
                  <a:pos x="52" y="243"/>
                </a:cxn>
                <a:cxn ang="0">
                  <a:pos x="57" y="214"/>
                </a:cxn>
                <a:cxn ang="0">
                  <a:pos x="63" y="157"/>
                </a:cxn>
                <a:cxn ang="0">
                  <a:pos x="65" y="128"/>
                </a:cxn>
                <a:cxn ang="0">
                  <a:pos x="66" y="67"/>
                </a:cxn>
                <a:cxn ang="0">
                  <a:pos x="67" y="60"/>
                </a:cxn>
                <a:cxn ang="0">
                  <a:pos x="73" y="36"/>
                </a:cxn>
                <a:cxn ang="0">
                  <a:pos x="84" y="6"/>
                </a:cxn>
                <a:cxn ang="0">
                  <a:pos x="85" y="4"/>
                </a:cxn>
                <a:cxn ang="0">
                  <a:pos x="83" y="1"/>
                </a:cxn>
                <a:cxn ang="0">
                  <a:pos x="77" y="1"/>
                </a:cxn>
                <a:cxn ang="0">
                  <a:pos x="75" y="3"/>
                </a:cxn>
              </a:cxnLst>
              <a:rect l="0" t="0" r="r" b="b"/>
              <a:pathLst>
                <a:path w="85" h="507">
                  <a:moveTo>
                    <a:pt x="75" y="3"/>
                  </a:moveTo>
                  <a:lnTo>
                    <a:pt x="75" y="3"/>
                  </a:lnTo>
                  <a:lnTo>
                    <a:pt x="65" y="31"/>
                  </a:lnTo>
                  <a:lnTo>
                    <a:pt x="61" y="44"/>
                  </a:lnTo>
                  <a:lnTo>
                    <a:pt x="58" y="58"/>
                  </a:lnTo>
                  <a:lnTo>
                    <a:pt x="58" y="58"/>
                  </a:lnTo>
                  <a:lnTo>
                    <a:pt x="56" y="72"/>
                  </a:lnTo>
                  <a:lnTo>
                    <a:pt x="56" y="84"/>
                  </a:lnTo>
                  <a:lnTo>
                    <a:pt x="56" y="111"/>
                  </a:lnTo>
                  <a:lnTo>
                    <a:pt x="56" y="111"/>
                  </a:lnTo>
                  <a:lnTo>
                    <a:pt x="55" y="145"/>
                  </a:lnTo>
                  <a:lnTo>
                    <a:pt x="52" y="180"/>
                  </a:lnTo>
                  <a:lnTo>
                    <a:pt x="47" y="214"/>
                  </a:lnTo>
                  <a:lnTo>
                    <a:pt x="41" y="249"/>
                  </a:lnTo>
                  <a:lnTo>
                    <a:pt x="41" y="249"/>
                  </a:lnTo>
                  <a:lnTo>
                    <a:pt x="33" y="280"/>
                  </a:lnTo>
                  <a:lnTo>
                    <a:pt x="25" y="312"/>
                  </a:lnTo>
                  <a:lnTo>
                    <a:pt x="17" y="343"/>
                  </a:lnTo>
                  <a:lnTo>
                    <a:pt x="10" y="375"/>
                  </a:lnTo>
                  <a:lnTo>
                    <a:pt x="4" y="408"/>
                  </a:lnTo>
                  <a:lnTo>
                    <a:pt x="2" y="423"/>
                  </a:lnTo>
                  <a:lnTo>
                    <a:pt x="1" y="440"/>
                  </a:lnTo>
                  <a:lnTo>
                    <a:pt x="0" y="455"/>
                  </a:lnTo>
                  <a:lnTo>
                    <a:pt x="0" y="472"/>
                  </a:lnTo>
                  <a:lnTo>
                    <a:pt x="1" y="487"/>
                  </a:lnTo>
                  <a:lnTo>
                    <a:pt x="4" y="504"/>
                  </a:lnTo>
                  <a:lnTo>
                    <a:pt x="4" y="504"/>
                  </a:lnTo>
                  <a:lnTo>
                    <a:pt x="4" y="506"/>
                  </a:lnTo>
                  <a:lnTo>
                    <a:pt x="6" y="507"/>
                  </a:lnTo>
                  <a:lnTo>
                    <a:pt x="7" y="507"/>
                  </a:lnTo>
                  <a:lnTo>
                    <a:pt x="9" y="507"/>
                  </a:lnTo>
                  <a:lnTo>
                    <a:pt x="12" y="505"/>
                  </a:lnTo>
                  <a:lnTo>
                    <a:pt x="12" y="503"/>
                  </a:lnTo>
                  <a:lnTo>
                    <a:pt x="13" y="501"/>
                  </a:lnTo>
                  <a:lnTo>
                    <a:pt x="13" y="501"/>
                  </a:lnTo>
                  <a:lnTo>
                    <a:pt x="10" y="485"/>
                  </a:lnTo>
                  <a:lnTo>
                    <a:pt x="9" y="469"/>
                  </a:lnTo>
                  <a:lnTo>
                    <a:pt x="9" y="453"/>
                  </a:lnTo>
                  <a:lnTo>
                    <a:pt x="10" y="437"/>
                  </a:lnTo>
                  <a:lnTo>
                    <a:pt x="11" y="420"/>
                  </a:lnTo>
                  <a:lnTo>
                    <a:pt x="13" y="403"/>
                  </a:lnTo>
                  <a:lnTo>
                    <a:pt x="20" y="371"/>
                  </a:lnTo>
                  <a:lnTo>
                    <a:pt x="28" y="338"/>
                  </a:lnTo>
                  <a:lnTo>
                    <a:pt x="36" y="306"/>
                  </a:lnTo>
                  <a:lnTo>
                    <a:pt x="44" y="274"/>
                  </a:lnTo>
                  <a:lnTo>
                    <a:pt x="52" y="243"/>
                  </a:lnTo>
                  <a:lnTo>
                    <a:pt x="52" y="243"/>
                  </a:lnTo>
                  <a:lnTo>
                    <a:pt x="57" y="214"/>
                  </a:lnTo>
                  <a:lnTo>
                    <a:pt x="61" y="186"/>
                  </a:lnTo>
                  <a:lnTo>
                    <a:pt x="63" y="157"/>
                  </a:lnTo>
                  <a:lnTo>
                    <a:pt x="65" y="128"/>
                  </a:lnTo>
                  <a:lnTo>
                    <a:pt x="65" y="128"/>
                  </a:lnTo>
                  <a:lnTo>
                    <a:pt x="65" y="98"/>
                  </a:lnTo>
                  <a:lnTo>
                    <a:pt x="66" y="67"/>
                  </a:lnTo>
                  <a:lnTo>
                    <a:pt x="66" y="67"/>
                  </a:lnTo>
                  <a:lnTo>
                    <a:pt x="67" y="60"/>
                  </a:lnTo>
                  <a:lnTo>
                    <a:pt x="68" y="51"/>
                  </a:lnTo>
                  <a:lnTo>
                    <a:pt x="73" y="36"/>
                  </a:lnTo>
                  <a:lnTo>
                    <a:pt x="78" y="20"/>
                  </a:lnTo>
                  <a:lnTo>
                    <a:pt x="84" y="6"/>
                  </a:lnTo>
                  <a:lnTo>
                    <a:pt x="84" y="6"/>
                  </a:lnTo>
                  <a:lnTo>
                    <a:pt x="85" y="4"/>
                  </a:lnTo>
                  <a:lnTo>
                    <a:pt x="84" y="2"/>
                  </a:lnTo>
                  <a:lnTo>
                    <a:pt x="83" y="1"/>
                  </a:lnTo>
                  <a:lnTo>
                    <a:pt x="82" y="0"/>
                  </a:lnTo>
                  <a:lnTo>
                    <a:pt x="77" y="1"/>
                  </a:lnTo>
                  <a:lnTo>
                    <a:pt x="76" y="2"/>
                  </a:lnTo>
                  <a:lnTo>
                    <a:pt x="75" y="3"/>
                  </a:lnTo>
                  <a:lnTo>
                    <a:pt x="75" y="3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3" name="chenying0907 725">
              <a:extLst>
                <a:ext uri="{FF2B5EF4-FFF2-40B4-BE49-F238E27FC236}">
                  <a16:creationId xmlns="" xmlns:a16="http://schemas.microsoft.com/office/drawing/2014/main" id="{0C553511-938A-49D1-95EB-015259BCBFD9}"/>
                </a:ext>
              </a:extLst>
            </p:cNvPr>
            <p:cNvSpPr/>
            <p:nvPr/>
          </p:nvSpPr>
          <p:spPr bwMode="auto">
            <a:xfrm>
              <a:off x="5546726" y="4252913"/>
              <a:ext cx="60325" cy="376238"/>
            </a:xfrm>
            <a:custGeom>
              <a:avLst/>
              <a:gdLst/>
              <a:ahLst/>
              <a:cxnLst>
                <a:cxn ang="0">
                  <a:pos x="104" y="5"/>
                </a:cxn>
                <a:cxn ang="0">
                  <a:pos x="104" y="5"/>
                </a:cxn>
                <a:cxn ang="0">
                  <a:pos x="103" y="28"/>
                </a:cxn>
                <a:cxn ang="0">
                  <a:pos x="101" y="51"/>
                </a:cxn>
                <a:cxn ang="0">
                  <a:pos x="98" y="74"/>
                </a:cxn>
                <a:cxn ang="0">
                  <a:pos x="95" y="95"/>
                </a:cxn>
                <a:cxn ang="0">
                  <a:pos x="86" y="141"/>
                </a:cxn>
                <a:cxn ang="0">
                  <a:pos x="78" y="185"/>
                </a:cxn>
                <a:cxn ang="0">
                  <a:pos x="78" y="185"/>
                </a:cxn>
                <a:cxn ang="0">
                  <a:pos x="64" y="275"/>
                </a:cxn>
                <a:cxn ang="0">
                  <a:pos x="48" y="364"/>
                </a:cxn>
                <a:cxn ang="0">
                  <a:pos x="48" y="364"/>
                </a:cxn>
                <a:cxn ang="0">
                  <a:pos x="39" y="407"/>
                </a:cxn>
                <a:cxn ang="0">
                  <a:pos x="29" y="451"/>
                </a:cxn>
                <a:cxn ang="0">
                  <a:pos x="19" y="495"/>
                </a:cxn>
                <a:cxn ang="0">
                  <a:pos x="11" y="538"/>
                </a:cxn>
                <a:cxn ang="0">
                  <a:pos x="11" y="538"/>
                </a:cxn>
                <a:cxn ang="0">
                  <a:pos x="4" y="580"/>
                </a:cxn>
                <a:cxn ang="0">
                  <a:pos x="1" y="600"/>
                </a:cxn>
                <a:cxn ang="0">
                  <a:pos x="0" y="621"/>
                </a:cxn>
                <a:cxn ang="0">
                  <a:pos x="0" y="707"/>
                </a:cxn>
                <a:cxn ang="0">
                  <a:pos x="0" y="707"/>
                </a:cxn>
                <a:cxn ang="0">
                  <a:pos x="0" y="709"/>
                </a:cxn>
                <a:cxn ang="0">
                  <a:pos x="1" y="710"/>
                </a:cxn>
                <a:cxn ang="0">
                  <a:pos x="3" y="711"/>
                </a:cxn>
                <a:cxn ang="0">
                  <a:pos x="5" y="712"/>
                </a:cxn>
                <a:cxn ang="0">
                  <a:pos x="6" y="711"/>
                </a:cxn>
                <a:cxn ang="0">
                  <a:pos x="8" y="710"/>
                </a:cxn>
                <a:cxn ang="0">
                  <a:pos x="9" y="709"/>
                </a:cxn>
                <a:cxn ang="0">
                  <a:pos x="9" y="707"/>
                </a:cxn>
                <a:cxn ang="0">
                  <a:pos x="9" y="621"/>
                </a:cxn>
                <a:cxn ang="0">
                  <a:pos x="9" y="621"/>
                </a:cxn>
                <a:cxn ang="0">
                  <a:pos x="10" y="609"/>
                </a:cxn>
                <a:cxn ang="0">
                  <a:pos x="11" y="596"/>
                </a:cxn>
                <a:cxn ang="0">
                  <a:pos x="14" y="572"/>
                </a:cxn>
                <a:cxn ang="0">
                  <a:pos x="22" y="523"/>
                </a:cxn>
                <a:cxn ang="0">
                  <a:pos x="22" y="523"/>
                </a:cxn>
                <a:cxn ang="0">
                  <a:pos x="32" y="480"/>
                </a:cxn>
                <a:cxn ang="0">
                  <a:pos x="41" y="436"/>
                </a:cxn>
                <a:cxn ang="0">
                  <a:pos x="51" y="392"/>
                </a:cxn>
                <a:cxn ang="0">
                  <a:pos x="61" y="348"/>
                </a:cxn>
                <a:cxn ang="0">
                  <a:pos x="61" y="348"/>
                </a:cxn>
                <a:cxn ang="0">
                  <a:pos x="76" y="260"/>
                </a:cxn>
                <a:cxn ang="0">
                  <a:pos x="91" y="171"/>
                </a:cxn>
                <a:cxn ang="0">
                  <a:pos x="91" y="171"/>
                </a:cxn>
                <a:cxn ang="0">
                  <a:pos x="98" y="129"/>
                </a:cxn>
                <a:cxn ang="0">
                  <a:pos x="105" y="88"/>
                </a:cxn>
                <a:cxn ang="0">
                  <a:pos x="108" y="67"/>
                </a:cxn>
                <a:cxn ang="0">
                  <a:pos x="111" y="47"/>
                </a:cxn>
                <a:cxn ang="0">
                  <a:pos x="112" y="26"/>
                </a:cxn>
                <a:cxn ang="0">
                  <a:pos x="113" y="5"/>
                </a:cxn>
                <a:cxn ang="0">
                  <a:pos x="113" y="5"/>
                </a:cxn>
                <a:cxn ang="0">
                  <a:pos x="113" y="3"/>
                </a:cxn>
                <a:cxn ang="0">
                  <a:pos x="112" y="1"/>
                </a:cxn>
                <a:cxn ang="0">
                  <a:pos x="110" y="1"/>
                </a:cxn>
                <a:cxn ang="0">
                  <a:pos x="109" y="0"/>
                </a:cxn>
                <a:cxn ang="0">
                  <a:pos x="107" y="1"/>
                </a:cxn>
                <a:cxn ang="0">
                  <a:pos x="105" y="1"/>
                </a:cxn>
                <a:cxn ang="0">
                  <a:pos x="104" y="3"/>
                </a:cxn>
                <a:cxn ang="0">
                  <a:pos x="104" y="5"/>
                </a:cxn>
                <a:cxn ang="0">
                  <a:pos x="104" y="5"/>
                </a:cxn>
              </a:cxnLst>
              <a:rect l="0" t="0" r="r" b="b"/>
              <a:pathLst>
                <a:path w="113" h="712">
                  <a:moveTo>
                    <a:pt x="104" y="5"/>
                  </a:moveTo>
                  <a:lnTo>
                    <a:pt x="104" y="5"/>
                  </a:lnTo>
                  <a:lnTo>
                    <a:pt x="103" y="28"/>
                  </a:lnTo>
                  <a:lnTo>
                    <a:pt x="101" y="51"/>
                  </a:lnTo>
                  <a:lnTo>
                    <a:pt x="98" y="74"/>
                  </a:lnTo>
                  <a:lnTo>
                    <a:pt x="95" y="95"/>
                  </a:lnTo>
                  <a:lnTo>
                    <a:pt x="86" y="141"/>
                  </a:lnTo>
                  <a:lnTo>
                    <a:pt x="78" y="185"/>
                  </a:lnTo>
                  <a:lnTo>
                    <a:pt x="78" y="185"/>
                  </a:lnTo>
                  <a:lnTo>
                    <a:pt x="64" y="275"/>
                  </a:lnTo>
                  <a:lnTo>
                    <a:pt x="48" y="364"/>
                  </a:lnTo>
                  <a:lnTo>
                    <a:pt x="48" y="364"/>
                  </a:lnTo>
                  <a:lnTo>
                    <a:pt x="39" y="407"/>
                  </a:lnTo>
                  <a:lnTo>
                    <a:pt x="29" y="451"/>
                  </a:lnTo>
                  <a:lnTo>
                    <a:pt x="19" y="495"/>
                  </a:lnTo>
                  <a:lnTo>
                    <a:pt x="11" y="538"/>
                  </a:lnTo>
                  <a:lnTo>
                    <a:pt x="11" y="538"/>
                  </a:lnTo>
                  <a:lnTo>
                    <a:pt x="4" y="580"/>
                  </a:lnTo>
                  <a:lnTo>
                    <a:pt x="1" y="600"/>
                  </a:lnTo>
                  <a:lnTo>
                    <a:pt x="0" y="621"/>
                  </a:lnTo>
                  <a:lnTo>
                    <a:pt x="0" y="707"/>
                  </a:lnTo>
                  <a:lnTo>
                    <a:pt x="0" y="707"/>
                  </a:lnTo>
                  <a:lnTo>
                    <a:pt x="0" y="709"/>
                  </a:lnTo>
                  <a:lnTo>
                    <a:pt x="1" y="710"/>
                  </a:lnTo>
                  <a:lnTo>
                    <a:pt x="3" y="711"/>
                  </a:lnTo>
                  <a:lnTo>
                    <a:pt x="5" y="712"/>
                  </a:lnTo>
                  <a:lnTo>
                    <a:pt x="6" y="711"/>
                  </a:lnTo>
                  <a:lnTo>
                    <a:pt x="8" y="710"/>
                  </a:lnTo>
                  <a:lnTo>
                    <a:pt x="9" y="709"/>
                  </a:lnTo>
                  <a:lnTo>
                    <a:pt x="9" y="707"/>
                  </a:lnTo>
                  <a:lnTo>
                    <a:pt x="9" y="621"/>
                  </a:lnTo>
                  <a:lnTo>
                    <a:pt x="9" y="621"/>
                  </a:lnTo>
                  <a:lnTo>
                    <a:pt x="10" y="609"/>
                  </a:lnTo>
                  <a:lnTo>
                    <a:pt x="11" y="596"/>
                  </a:lnTo>
                  <a:lnTo>
                    <a:pt x="14" y="572"/>
                  </a:lnTo>
                  <a:lnTo>
                    <a:pt x="22" y="523"/>
                  </a:lnTo>
                  <a:lnTo>
                    <a:pt x="22" y="523"/>
                  </a:lnTo>
                  <a:lnTo>
                    <a:pt x="32" y="480"/>
                  </a:lnTo>
                  <a:lnTo>
                    <a:pt x="41" y="436"/>
                  </a:lnTo>
                  <a:lnTo>
                    <a:pt x="51" y="392"/>
                  </a:lnTo>
                  <a:lnTo>
                    <a:pt x="61" y="348"/>
                  </a:lnTo>
                  <a:lnTo>
                    <a:pt x="61" y="348"/>
                  </a:lnTo>
                  <a:lnTo>
                    <a:pt x="76" y="260"/>
                  </a:lnTo>
                  <a:lnTo>
                    <a:pt x="91" y="171"/>
                  </a:lnTo>
                  <a:lnTo>
                    <a:pt x="91" y="171"/>
                  </a:lnTo>
                  <a:lnTo>
                    <a:pt x="98" y="129"/>
                  </a:lnTo>
                  <a:lnTo>
                    <a:pt x="105" y="88"/>
                  </a:lnTo>
                  <a:lnTo>
                    <a:pt x="108" y="67"/>
                  </a:lnTo>
                  <a:lnTo>
                    <a:pt x="111" y="47"/>
                  </a:lnTo>
                  <a:lnTo>
                    <a:pt x="112" y="26"/>
                  </a:lnTo>
                  <a:lnTo>
                    <a:pt x="113" y="5"/>
                  </a:lnTo>
                  <a:lnTo>
                    <a:pt x="113" y="5"/>
                  </a:lnTo>
                  <a:lnTo>
                    <a:pt x="113" y="3"/>
                  </a:lnTo>
                  <a:lnTo>
                    <a:pt x="112" y="1"/>
                  </a:lnTo>
                  <a:lnTo>
                    <a:pt x="110" y="1"/>
                  </a:lnTo>
                  <a:lnTo>
                    <a:pt x="109" y="0"/>
                  </a:lnTo>
                  <a:lnTo>
                    <a:pt x="107" y="1"/>
                  </a:lnTo>
                  <a:lnTo>
                    <a:pt x="105" y="1"/>
                  </a:lnTo>
                  <a:lnTo>
                    <a:pt x="104" y="3"/>
                  </a:lnTo>
                  <a:lnTo>
                    <a:pt x="104" y="5"/>
                  </a:lnTo>
                  <a:lnTo>
                    <a:pt x="104" y="5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4" name="chenying0907 726">
              <a:extLst>
                <a:ext uri="{FF2B5EF4-FFF2-40B4-BE49-F238E27FC236}">
                  <a16:creationId xmlns="" xmlns:a16="http://schemas.microsoft.com/office/drawing/2014/main" id="{5FA880E6-D9C2-42A7-8481-21CFADF6457D}"/>
                </a:ext>
              </a:extLst>
            </p:cNvPr>
            <p:cNvSpPr/>
            <p:nvPr/>
          </p:nvSpPr>
          <p:spPr bwMode="auto">
            <a:xfrm>
              <a:off x="5576888" y="4230688"/>
              <a:ext cx="61913" cy="415925"/>
            </a:xfrm>
            <a:custGeom>
              <a:avLst/>
              <a:gdLst/>
              <a:ahLst/>
              <a:cxnLst>
                <a:cxn ang="0">
                  <a:pos x="119" y="4"/>
                </a:cxn>
                <a:cxn ang="0">
                  <a:pos x="118" y="1"/>
                </a:cxn>
                <a:cxn ang="0">
                  <a:pos x="115" y="0"/>
                </a:cxn>
                <a:cxn ang="0">
                  <a:pos x="110" y="3"/>
                </a:cxn>
                <a:cxn ang="0">
                  <a:pos x="110" y="4"/>
                </a:cxn>
                <a:cxn ang="0">
                  <a:pos x="105" y="22"/>
                </a:cxn>
                <a:cxn ang="0">
                  <a:pos x="101" y="35"/>
                </a:cxn>
                <a:cxn ang="0">
                  <a:pos x="100" y="39"/>
                </a:cxn>
                <a:cxn ang="0">
                  <a:pos x="99" y="66"/>
                </a:cxn>
                <a:cxn ang="0">
                  <a:pos x="94" y="92"/>
                </a:cxn>
                <a:cxn ang="0">
                  <a:pos x="86" y="145"/>
                </a:cxn>
                <a:cxn ang="0">
                  <a:pos x="78" y="184"/>
                </a:cxn>
                <a:cxn ang="0">
                  <a:pos x="74" y="196"/>
                </a:cxn>
                <a:cxn ang="0">
                  <a:pos x="63" y="239"/>
                </a:cxn>
                <a:cxn ang="0">
                  <a:pos x="57" y="281"/>
                </a:cxn>
                <a:cxn ang="0">
                  <a:pos x="50" y="334"/>
                </a:cxn>
                <a:cxn ang="0">
                  <a:pos x="44" y="386"/>
                </a:cxn>
                <a:cxn ang="0">
                  <a:pos x="39" y="437"/>
                </a:cxn>
                <a:cxn ang="0">
                  <a:pos x="15" y="588"/>
                </a:cxn>
                <a:cxn ang="0">
                  <a:pos x="8" y="635"/>
                </a:cxn>
                <a:cxn ang="0">
                  <a:pos x="4" y="682"/>
                </a:cxn>
                <a:cxn ang="0">
                  <a:pos x="5" y="704"/>
                </a:cxn>
                <a:cxn ang="0">
                  <a:pos x="7" y="750"/>
                </a:cxn>
                <a:cxn ang="0">
                  <a:pos x="6" y="773"/>
                </a:cxn>
                <a:cxn ang="0">
                  <a:pos x="3" y="774"/>
                </a:cxn>
                <a:cxn ang="0">
                  <a:pos x="0" y="778"/>
                </a:cxn>
                <a:cxn ang="0">
                  <a:pos x="0" y="782"/>
                </a:cxn>
                <a:cxn ang="0">
                  <a:pos x="2" y="785"/>
                </a:cxn>
                <a:cxn ang="0">
                  <a:pos x="6" y="787"/>
                </a:cxn>
                <a:cxn ang="0">
                  <a:pos x="10" y="787"/>
                </a:cxn>
                <a:cxn ang="0">
                  <a:pos x="13" y="785"/>
                </a:cxn>
                <a:cxn ang="0">
                  <a:pos x="15" y="782"/>
                </a:cxn>
                <a:cxn ang="0">
                  <a:pos x="16" y="736"/>
                </a:cxn>
                <a:cxn ang="0">
                  <a:pos x="14" y="691"/>
                </a:cxn>
                <a:cxn ang="0">
                  <a:pos x="14" y="663"/>
                </a:cxn>
                <a:cxn ang="0">
                  <a:pos x="21" y="609"/>
                </a:cxn>
                <a:cxn ang="0">
                  <a:pos x="25" y="583"/>
                </a:cxn>
                <a:cxn ang="0">
                  <a:pos x="48" y="436"/>
                </a:cxn>
                <a:cxn ang="0">
                  <a:pos x="53" y="386"/>
                </a:cxn>
                <a:cxn ang="0">
                  <a:pos x="56" y="360"/>
                </a:cxn>
                <a:cxn ang="0">
                  <a:pos x="68" y="283"/>
                </a:cxn>
                <a:cxn ang="0">
                  <a:pos x="87" y="182"/>
                </a:cxn>
                <a:cxn ang="0">
                  <a:pos x="93" y="156"/>
                </a:cxn>
                <a:cxn ang="0">
                  <a:pos x="108" y="76"/>
                </a:cxn>
                <a:cxn ang="0">
                  <a:pos x="109" y="67"/>
                </a:cxn>
                <a:cxn ang="0">
                  <a:pos x="110" y="39"/>
                </a:cxn>
                <a:cxn ang="0">
                  <a:pos x="110" y="35"/>
                </a:cxn>
                <a:cxn ang="0">
                  <a:pos x="114" y="22"/>
                </a:cxn>
                <a:cxn ang="0">
                  <a:pos x="119" y="4"/>
                </a:cxn>
              </a:cxnLst>
              <a:rect l="0" t="0" r="r" b="b"/>
              <a:pathLst>
                <a:path w="119" h="787">
                  <a:moveTo>
                    <a:pt x="119" y="4"/>
                  </a:moveTo>
                  <a:lnTo>
                    <a:pt x="119" y="4"/>
                  </a:lnTo>
                  <a:lnTo>
                    <a:pt x="119" y="3"/>
                  </a:lnTo>
                  <a:lnTo>
                    <a:pt x="118" y="1"/>
                  </a:lnTo>
                  <a:lnTo>
                    <a:pt x="116" y="0"/>
                  </a:lnTo>
                  <a:lnTo>
                    <a:pt x="115" y="0"/>
                  </a:lnTo>
                  <a:lnTo>
                    <a:pt x="111" y="1"/>
                  </a:lnTo>
                  <a:lnTo>
                    <a:pt x="110" y="3"/>
                  </a:lnTo>
                  <a:lnTo>
                    <a:pt x="110" y="4"/>
                  </a:lnTo>
                  <a:lnTo>
                    <a:pt x="110" y="4"/>
                  </a:lnTo>
                  <a:lnTo>
                    <a:pt x="108" y="13"/>
                  </a:lnTo>
                  <a:lnTo>
                    <a:pt x="105" y="22"/>
                  </a:lnTo>
                  <a:lnTo>
                    <a:pt x="102" y="30"/>
                  </a:lnTo>
                  <a:lnTo>
                    <a:pt x="101" y="35"/>
                  </a:lnTo>
                  <a:lnTo>
                    <a:pt x="100" y="39"/>
                  </a:lnTo>
                  <a:lnTo>
                    <a:pt x="100" y="39"/>
                  </a:lnTo>
                  <a:lnTo>
                    <a:pt x="100" y="53"/>
                  </a:lnTo>
                  <a:lnTo>
                    <a:pt x="99" y="66"/>
                  </a:lnTo>
                  <a:lnTo>
                    <a:pt x="94" y="92"/>
                  </a:lnTo>
                  <a:lnTo>
                    <a:pt x="94" y="92"/>
                  </a:lnTo>
                  <a:lnTo>
                    <a:pt x="90" y="118"/>
                  </a:lnTo>
                  <a:lnTo>
                    <a:pt x="86" y="145"/>
                  </a:lnTo>
                  <a:lnTo>
                    <a:pt x="81" y="170"/>
                  </a:lnTo>
                  <a:lnTo>
                    <a:pt x="78" y="184"/>
                  </a:lnTo>
                  <a:lnTo>
                    <a:pt x="74" y="196"/>
                  </a:lnTo>
                  <a:lnTo>
                    <a:pt x="74" y="196"/>
                  </a:lnTo>
                  <a:lnTo>
                    <a:pt x="69" y="217"/>
                  </a:lnTo>
                  <a:lnTo>
                    <a:pt x="63" y="239"/>
                  </a:lnTo>
                  <a:lnTo>
                    <a:pt x="60" y="259"/>
                  </a:lnTo>
                  <a:lnTo>
                    <a:pt x="57" y="281"/>
                  </a:lnTo>
                  <a:lnTo>
                    <a:pt x="57" y="281"/>
                  </a:lnTo>
                  <a:lnTo>
                    <a:pt x="50" y="334"/>
                  </a:lnTo>
                  <a:lnTo>
                    <a:pt x="47" y="359"/>
                  </a:lnTo>
                  <a:lnTo>
                    <a:pt x="44" y="386"/>
                  </a:lnTo>
                  <a:lnTo>
                    <a:pt x="44" y="386"/>
                  </a:lnTo>
                  <a:lnTo>
                    <a:pt x="39" y="437"/>
                  </a:lnTo>
                  <a:lnTo>
                    <a:pt x="30" y="488"/>
                  </a:lnTo>
                  <a:lnTo>
                    <a:pt x="15" y="588"/>
                  </a:lnTo>
                  <a:lnTo>
                    <a:pt x="15" y="588"/>
                  </a:lnTo>
                  <a:lnTo>
                    <a:pt x="8" y="635"/>
                  </a:lnTo>
                  <a:lnTo>
                    <a:pt x="5" y="658"/>
                  </a:lnTo>
                  <a:lnTo>
                    <a:pt x="4" y="682"/>
                  </a:lnTo>
                  <a:lnTo>
                    <a:pt x="4" y="682"/>
                  </a:lnTo>
                  <a:lnTo>
                    <a:pt x="5" y="704"/>
                  </a:lnTo>
                  <a:lnTo>
                    <a:pt x="6" y="727"/>
                  </a:lnTo>
                  <a:lnTo>
                    <a:pt x="7" y="750"/>
                  </a:lnTo>
                  <a:lnTo>
                    <a:pt x="6" y="773"/>
                  </a:lnTo>
                  <a:lnTo>
                    <a:pt x="6" y="773"/>
                  </a:lnTo>
                  <a:lnTo>
                    <a:pt x="4" y="773"/>
                  </a:lnTo>
                  <a:lnTo>
                    <a:pt x="3" y="774"/>
                  </a:lnTo>
                  <a:lnTo>
                    <a:pt x="2" y="776"/>
                  </a:lnTo>
                  <a:lnTo>
                    <a:pt x="0" y="778"/>
                  </a:lnTo>
                  <a:lnTo>
                    <a:pt x="0" y="782"/>
                  </a:lnTo>
                  <a:lnTo>
                    <a:pt x="0" y="782"/>
                  </a:lnTo>
                  <a:lnTo>
                    <a:pt x="0" y="784"/>
                  </a:lnTo>
                  <a:lnTo>
                    <a:pt x="2" y="785"/>
                  </a:lnTo>
                  <a:lnTo>
                    <a:pt x="4" y="786"/>
                  </a:lnTo>
                  <a:lnTo>
                    <a:pt x="6" y="787"/>
                  </a:lnTo>
                  <a:lnTo>
                    <a:pt x="10" y="787"/>
                  </a:lnTo>
                  <a:lnTo>
                    <a:pt x="10" y="787"/>
                  </a:lnTo>
                  <a:lnTo>
                    <a:pt x="12" y="786"/>
                  </a:lnTo>
                  <a:lnTo>
                    <a:pt x="13" y="785"/>
                  </a:lnTo>
                  <a:lnTo>
                    <a:pt x="15" y="782"/>
                  </a:lnTo>
                  <a:lnTo>
                    <a:pt x="15" y="782"/>
                  </a:lnTo>
                  <a:lnTo>
                    <a:pt x="16" y="759"/>
                  </a:lnTo>
                  <a:lnTo>
                    <a:pt x="16" y="736"/>
                  </a:lnTo>
                  <a:lnTo>
                    <a:pt x="14" y="691"/>
                  </a:lnTo>
                  <a:lnTo>
                    <a:pt x="14" y="691"/>
                  </a:lnTo>
                  <a:lnTo>
                    <a:pt x="14" y="677"/>
                  </a:lnTo>
                  <a:lnTo>
                    <a:pt x="14" y="663"/>
                  </a:lnTo>
                  <a:lnTo>
                    <a:pt x="17" y="636"/>
                  </a:lnTo>
                  <a:lnTo>
                    <a:pt x="21" y="609"/>
                  </a:lnTo>
                  <a:lnTo>
                    <a:pt x="25" y="583"/>
                  </a:lnTo>
                  <a:lnTo>
                    <a:pt x="25" y="583"/>
                  </a:lnTo>
                  <a:lnTo>
                    <a:pt x="41" y="484"/>
                  </a:lnTo>
                  <a:lnTo>
                    <a:pt x="48" y="436"/>
                  </a:lnTo>
                  <a:lnTo>
                    <a:pt x="51" y="411"/>
                  </a:lnTo>
                  <a:lnTo>
                    <a:pt x="53" y="386"/>
                  </a:lnTo>
                  <a:lnTo>
                    <a:pt x="53" y="386"/>
                  </a:lnTo>
                  <a:lnTo>
                    <a:pt x="56" y="360"/>
                  </a:lnTo>
                  <a:lnTo>
                    <a:pt x="59" y="335"/>
                  </a:lnTo>
                  <a:lnTo>
                    <a:pt x="68" y="283"/>
                  </a:lnTo>
                  <a:lnTo>
                    <a:pt x="77" y="232"/>
                  </a:lnTo>
                  <a:lnTo>
                    <a:pt x="87" y="182"/>
                  </a:lnTo>
                  <a:lnTo>
                    <a:pt x="87" y="182"/>
                  </a:lnTo>
                  <a:lnTo>
                    <a:pt x="93" y="156"/>
                  </a:lnTo>
                  <a:lnTo>
                    <a:pt x="98" y="129"/>
                  </a:lnTo>
                  <a:lnTo>
                    <a:pt x="108" y="76"/>
                  </a:lnTo>
                  <a:lnTo>
                    <a:pt x="108" y="76"/>
                  </a:lnTo>
                  <a:lnTo>
                    <a:pt x="109" y="67"/>
                  </a:lnTo>
                  <a:lnTo>
                    <a:pt x="110" y="58"/>
                  </a:lnTo>
                  <a:lnTo>
                    <a:pt x="110" y="39"/>
                  </a:lnTo>
                  <a:lnTo>
                    <a:pt x="110" y="39"/>
                  </a:lnTo>
                  <a:lnTo>
                    <a:pt x="110" y="35"/>
                  </a:lnTo>
                  <a:lnTo>
                    <a:pt x="111" y="31"/>
                  </a:lnTo>
                  <a:lnTo>
                    <a:pt x="114" y="22"/>
                  </a:lnTo>
                  <a:lnTo>
                    <a:pt x="117" y="13"/>
                  </a:lnTo>
                  <a:lnTo>
                    <a:pt x="119" y="4"/>
                  </a:lnTo>
                  <a:lnTo>
                    <a:pt x="119" y="4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5" name="chenying0907 727">
              <a:extLst>
                <a:ext uri="{FF2B5EF4-FFF2-40B4-BE49-F238E27FC236}">
                  <a16:creationId xmlns="" xmlns:a16="http://schemas.microsoft.com/office/drawing/2014/main" id="{E119F36E-B870-4835-95B3-7AC93A8CEA21}"/>
                </a:ext>
              </a:extLst>
            </p:cNvPr>
            <p:cNvSpPr/>
            <p:nvPr/>
          </p:nvSpPr>
          <p:spPr bwMode="auto">
            <a:xfrm>
              <a:off x="5589588" y="4140200"/>
              <a:ext cx="90488" cy="552450"/>
            </a:xfrm>
            <a:custGeom>
              <a:avLst/>
              <a:gdLst/>
              <a:ahLst/>
              <a:cxnLst>
                <a:cxn ang="0">
                  <a:pos x="161" y="4"/>
                </a:cxn>
                <a:cxn ang="0">
                  <a:pos x="159" y="73"/>
                </a:cxn>
                <a:cxn ang="0">
                  <a:pos x="153" y="141"/>
                </a:cxn>
                <a:cxn ang="0">
                  <a:pos x="142" y="208"/>
                </a:cxn>
                <a:cxn ang="0">
                  <a:pos x="125" y="276"/>
                </a:cxn>
                <a:cxn ang="0">
                  <a:pos x="109" y="340"/>
                </a:cxn>
                <a:cxn ang="0">
                  <a:pos x="87" y="436"/>
                </a:cxn>
                <a:cxn ang="0">
                  <a:pos x="77" y="503"/>
                </a:cxn>
                <a:cxn ang="0">
                  <a:pos x="73" y="536"/>
                </a:cxn>
                <a:cxn ang="0">
                  <a:pos x="63" y="599"/>
                </a:cxn>
                <a:cxn ang="0">
                  <a:pos x="47" y="695"/>
                </a:cxn>
                <a:cxn ang="0">
                  <a:pos x="39" y="759"/>
                </a:cxn>
                <a:cxn ang="0">
                  <a:pos x="38" y="791"/>
                </a:cxn>
                <a:cxn ang="0">
                  <a:pos x="33" y="856"/>
                </a:cxn>
                <a:cxn ang="0">
                  <a:pos x="22" y="920"/>
                </a:cxn>
                <a:cxn ang="0">
                  <a:pos x="10" y="973"/>
                </a:cxn>
                <a:cxn ang="0">
                  <a:pos x="1" y="1025"/>
                </a:cxn>
                <a:cxn ang="0">
                  <a:pos x="0" y="1028"/>
                </a:cxn>
                <a:cxn ang="0">
                  <a:pos x="0" y="1038"/>
                </a:cxn>
                <a:cxn ang="0">
                  <a:pos x="1" y="1041"/>
                </a:cxn>
                <a:cxn ang="0">
                  <a:pos x="5" y="1042"/>
                </a:cxn>
                <a:cxn ang="0">
                  <a:pos x="9" y="1041"/>
                </a:cxn>
                <a:cxn ang="0">
                  <a:pos x="10" y="1038"/>
                </a:cxn>
                <a:cxn ang="0">
                  <a:pos x="11" y="1021"/>
                </a:cxn>
                <a:cxn ang="0">
                  <a:pos x="16" y="988"/>
                </a:cxn>
                <a:cxn ang="0">
                  <a:pos x="27" y="938"/>
                </a:cxn>
                <a:cxn ang="0">
                  <a:pos x="34" y="905"/>
                </a:cxn>
                <a:cxn ang="0">
                  <a:pos x="44" y="849"/>
                </a:cxn>
                <a:cxn ang="0">
                  <a:pos x="48" y="791"/>
                </a:cxn>
                <a:cxn ang="0">
                  <a:pos x="49" y="759"/>
                </a:cxn>
                <a:cxn ang="0">
                  <a:pos x="57" y="695"/>
                </a:cxn>
                <a:cxn ang="0">
                  <a:pos x="74" y="600"/>
                </a:cxn>
                <a:cxn ang="0">
                  <a:pos x="82" y="536"/>
                </a:cxn>
                <a:cxn ang="0">
                  <a:pos x="86" y="501"/>
                </a:cxn>
                <a:cxn ang="0">
                  <a:pos x="97" y="431"/>
                </a:cxn>
                <a:cxn ang="0">
                  <a:pos x="113" y="362"/>
                </a:cxn>
                <a:cxn ang="0">
                  <a:pos x="140" y="261"/>
                </a:cxn>
                <a:cxn ang="0">
                  <a:pos x="148" y="229"/>
                </a:cxn>
                <a:cxn ang="0">
                  <a:pos x="160" y="166"/>
                </a:cxn>
                <a:cxn ang="0">
                  <a:pos x="168" y="101"/>
                </a:cxn>
                <a:cxn ang="0">
                  <a:pos x="171" y="37"/>
                </a:cxn>
                <a:cxn ang="0">
                  <a:pos x="171" y="4"/>
                </a:cxn>
                <a:cxn ang="0">
                  <a:pos x="170" y="1"/>
                </a:cxn>
                <a:cxn ang="0">
                  <a:pos x="167" y="0"/>
                </a:cxn>
                <a:cxn ang="0">
                  <a:pos x="163" y="1"/>
                </a:cxn>
                <a:cxn ang="0">
                  <a:pos x="161" y="4"/>
                </a:cxn>
              </a:cxnLst>
              <a:rect l="0" t="0" r="r" b="b"/>
              <a:pathLst>
                <a:path w="171" h="1042">
                  <a:moveTo>
                    <a:pt x="161" y="4"/>
                  </a:moveTo>
                  <a:lnTo>
                    <a:pt x="161" y="4"/>
                  </a:lnTo>
                  <a:lnTo>
                    <a:pt x="161" y="39"/>
                  </a:lnTo>
                  <a:lnTo>
                    <a:pt x="159" y="73"/>
                  </a:lnTo>
                  <a:lnTo>
                    <a:pt x="156" y="107"/>
                  </a:lnTo>
                  <a:lnTo>
                    <a:pt x="153" y="141"/>
                  </a:lnTo>
                  <a:lnTo>
                    <a:pt x="148" y="175"/>
                  </a:lnTo>
                  <a:lnTo>
                    <a:pt x="142" y="208"/>
                  </a:lnTo>
                  <a:lnTo>
                    <a:pt x="135" y="242"/>
                  </a:lnTo>
                  <a:lnTo>
                    <a:pt x="125" y="276"/>
                  </a:lnTo>
                  <a:lnTo>
                    <a:pt x="125" y="276"/>
                  </a:lnTo>
                  <a:lnTo>
                    <a:pt x="109" y="340"/>
                  </a:lnTo>
                  <a:lnTo>
                    <a:pt x="94" y="404"/>
                  </a:lnTo>
                  <a:lnTo>
                    <a:pt x="87" y="436"/>
                  </a:lnTo>
                  <a:lnTo>
                    <a:pt x="82" y="470"/>
                  </a:lnTo>
                  <a:lnTo>
                    <a:pt x="77" y="503"/>
                  </a:lnTo>
                  <a:lnTo>
                    <a:pt x="73" y="536"/>
                  </a:lnTo>
                  <a:lnTo>
                    <a:pt x="73" y="536"/>
                  </a:lnTo>
                  <a:lnTo>
                    <a:pt x="68" y="568"/>
                  </a:lnTo>
                  <a:lnTo>
                    <a:pt x="63" y="599"/>
                  </a:lnTo>
                  <a:lnTo>
                    <a:pt x="52" y="663"/>
                  </a:lnTo>
                  <a:lnTo>
                    <a:pt x="47" y="695"/>
                  </a:lnTo>
                  <a:lnTo>
                    <a:pt x="43" y="727"/>
                  </a:lnTo>
                  <a:lnTo>
                    <a:pt x="39" y="759"/>
                  </a:lnTo>
                  <a:lnTo>
                    <a:pt x="38" y="791"/>
                  </a:lnTo>
                  <a:lnTo>
                    <a:pt x="38" y="791"/>
                  </a:lnTo>
                  <a:lnTo>
                    <a:pt x="36" y="824"/>
                  </a:lnTo>
                  <a:lnTo>
                    <a:pt x="33" y="856"/>
                  </a:lnTo>
                  <a:lnTo>
                    <a:pt x="28" y="888"/>
                  </a:lnTo>
                  <a:lnTo>
                    <a:pt x="22" y="920"/>
                  </a:lnTo>
                  <a:lnTo>
                    <a:pt x="22" y="920"/>
                  </a:lnTo>
                  <a:lnTo>
                    <a:pt x="10" y="973"/>
                  </a:lnTo>
                  <a:lnTo>
                    <a:pt x="4" y="999"/>
                  </a:lnTo>
                  <a:lnTo>
                    <a:pt x="1" y="1025"/>
                  </a:lnTo>
                  <a:lnTo>
                    <a:pt x="1" y="1025"/>
                  </a:lnTo>
                  <a:lnTo>
                    <a:pt x="0" y="1028"/>
                  </a:lnTo>
                  <a:lnTo>
                    <a:pt x="0" y="1038"/>
                  </a:lnTo>
                  <a:lnTo>
                    <a:pt x="0" y="1038"/>
                  </a:lnTo>
                  <a:lnTo>
                    <a:pt x="0" y="1040"/>
                  </a:lnTo>
                  <a:lnTo>
                    <a:pt x="1" y="1041"/>
                  </a:lnTo>
                  <a:lnTo>
                    <a:pt x="3" y="1042"/>
                  </a:lnTo>
                  <a:lnTo>
                    <a:pt x="5" y="1042"/>
                  </a:lnTo>
                  <a:lnTo>
                    <a:pt x="6" y="1042"/>
                  </a:lnTo>
                  <a:lnTo>
                    <a:pt x="9" y="1041"/>
                  </a:lnTo>
                  <a:lnTo>
                    <a:pt x="10" y="1040"/>
                  </a:lnTo>
                  <a:lnTo>
                    <a:pt x="10" y="1038"/>
                  </a:lnTo>
                  <a:lnTo>
                    <a:pt x="10" y="1038"/>
                  </a:lnTo>
                  <a:lnTo>
                    <a:pt x="11" y="1021"/>
                  </a:lnTo>
                  <a:lnTo>
                    <a:pt x="13" y="1005"/>
                  </a:lnTo>
                  <a:lnTo>
                    <a:pt x="16" y="988"/>
                  </a:lnTo>
                  <a:lnTo>
                    <a:pt x="19" y="972"/>
                  </a:lnTo>
                  <a:lnTo>
                    <a:pt x="27" y="938"/>
                  </a:lnTo>
                  <a:lnTo>
                    <a:pt x="34" y="905"/>
                  </a:lnTo>
                  <a:lnTo>
                    <a:pt x="34" y="905"/>
                  </a:lnTo>
                  <a:lnTo>
                    <a:pt x="39" y="878"/>
                  </a:lnTo>
                  <a:lnTo>
                    <a:pt x="44" y="849"/>
                  </a:lnTo>
                  <a:lnTo>
                    <a:pt x="47" y="820"/>
                  </a:lnTo>
                  <a:lnTo>
                    <a:pt x="48" y="791"/>
                  </a:lnTo>
                  <a:lnTo>
                    <a:pt x="48" y="791"/>
                  </a:lnTo>
                  <a:lnTo>
                    <a:pt x="49" y="759"/>
                  </a:lnTo>
                  <a:lnTo>
                    <a:pt x="52" y="727"/>
                  </a:lnTo>
                  <a:lnTo>
                    <a:pt x="57" y="695"/>
                  </a:lnTo>
                  <a:lnTo>
                    <a:pt x="62" y="663"/>
                  </a:lnTo>
                  <a:lnTo>
                    <a:pt x="74" y="600"/>
                  </a:lnTo>
                  <a:lnTo>
                    <a:pt x="78" y="568"/>
                  </a:lnTo>
                  <a:lnTo>
                    <a:pt x="82" y="536"/>
                  </a:lnTo>
                  <a:lnTo>
                    <a:pt x="82" y="536"/>
                  </a:lnTo>
                  <a:lnTo>
                    <a:pt x="86" y="501"/>
                  </a:lnTo>
                  <a:lnTo>
                    <a:pt x="91" y="465"/>
                  </a:lnTo>
                  <a:lnTo>
                    <a:pt x="97" y="431"/>
                  </a:lnTo>
                  <a:lnTo>
                    <a:pt x="105" y="396"/>
                  </a:lnTo>
                  <a:lnTo>
                    <a:pt x="113" y="362"/>
                  </a:lnTo>
                  <a:lnTo>
                    <a:pt x="121" y="328"/>
                  </a:lnTo>
                  <a:lnTo>
                    <a:pt x="140" y="261"/>
                  </a:lnTo>
                  <a:lnTo>
                    <a:pt x="140" y="261"/>
                  </a:lnTo>
                  <a:lnTo>
                    <a:pt x="148" y="229"/>
                  </a:lnTo>
                  <a:lnTo>
                    <a:pt x="154" y="197"/>
                  </a:lnTo>
                  <a:lnTo>
                    <a:pt x="160" y="166"/>
                  </a:lnTo>
                  <a:lnTo>
                    <a:pt x="164" y="134"/>
                  </a:lnTo>
                  <a:lnTo>
                    <a:pt x="168" y="101"/>
                  </a:lnTo>
                  <a:lnTo>
                    <a:pt x="170" y="69"/>
                  </a:lnTo>
                  <a:lnTo>
                    <a:pt x="171" y="37"/>
                  </a:lnTo>
                  <a:lnTo>
                    <a:pt x="171" y="4"/>
                  </a:lnTo>
                  <a:lnTo>
                    <a:pt x="171" y="4"/>
                  </a:lnTo>
                  <a:lnTo>
                    <a:pt x="171" y="2"/>
                  </a:lnTo>
                  <a:lnTo>
                    <a:pt x="170" y="1"/>
                  </a:lnTo>
                  <a:lnTo>
                    <a:pt x="168" y="0"/>
                  </a:lnTo>
                  <a:lnTo>
                    <a:pt x="167" y="0"/>
                  </a:lnTo>
                  <a:lnTo>
                    <a:pt x="164" y="0"/>
                  </a:lnTo>
                  <a:lnTo>
                    <a:pt x="163" y="1"/>
                  </a:lnTo>
                  <a:lnTo>
                    <a:pt x="161" y="2"/>
                  </a:lnTo>
                  <a:lnTo>
                    <a:pt x="161" y="4"/>
                  </a:lnTo>
                  <a:lnTo>
                    <a:pt x="161" y="4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6" name="chenying0907 728">
              <a:extLst>
                <a:ext uri="{FF2B5EF4-FFF2-40B4-BE49-F238E27FC236}">
                  <a16:creationId xmlns="" xmlns:a16="http://schemas.microsoft.com/office/drawing/2014/main" id="{26498AB9-E1BE-446A-AE0D-FBB4B5D10D7F}"/>
                </a:ext>
              </a:extLst>
            </p:cNvPr>
            <p:cNvSpPr/>
            <p:nvPr/>
          </p:nvSpPr>
          <p:spPr bwMode="auto">
            <a:xfrm>
              <a:off x="5608638" y="4162425"/>
              <a:ext cx="123825" cy="544513"/>
            </a:xfrm>
            <a:custGeom>
              <a:avLst/>
              <a:gdLst/>
              <a:ahLst/>
              <a:cxnLst>
                <a:cxn ang="0">
                  <a:pos x="226" y="1"/>
                </a:cxn>
                <a:cxn ang="0">
                  <a:pos x="209" y="14"/>
                </a:cxn>
                <a:cxn ang="0">
                  <a:pos x="198" y="30"/>
                </a:cxn>
                <a:cxn ang="0">
                  <a:pos x="192" y="48"/>
                </a:cxn>
                <a:cxn ang="0">
                  <a:pos x="187" y="69"/>
                </a:cxn>
                <a:cxn ang="0">
                  <a:pos x="177" y="145"/>
                </a:cxn>
                <a:cxn ang="0">
                  <a:pos x="164" y="219"/>
                </a:cxn>
                <a:cxn ang="0">
                  <a:pos x="156" y="254"/>
                </a:cxn>
                <a:cxn ang="0">
                  <a:pos x="142" y="357"/>
                </a:cxn>
                <a:cxn ang="0">
                  <a:pos x="136" y="392"/>
                </a:cxn>
                <a:cxn ang="0">
                  <a:pos x="116" y="498"/>
                </a:cxn>
                <a:cxn ang="0">
                  <a:pos x="109" y="533"/>
                </a:cxn>
                <a:cxn ang="0">
                  <a:pos x="81" y="637"/>
                </a:cxn>
                <a:cxn ang="0">
                  <a:pos x="62" y="707"/>
                </a:cxn>
                <a:cxn ang="0">
                  <a:pos x="49" y="779"/>
                </a:cxn>
                <a:cxn ang="0">
                  <a:pos x="45" y="813"/>
                </a:cxn>
                <a:cxn ang="0">
                  <a:pos x="43" y="847"/>
                </a:cxn>
                <a:cxn ang="0">
                  <a:pos x="38" y="878"/>
                </a:cxn>
                <a:cxn ang="0">
                  <a:pos x="34" y="910"/>
                </a:cxn>
                <a:cxn ang="0">
                  <a:pos x="31" y="924"/>
                </a:cxn>
                <a:cxn ang="0">
                  <a:pos x="24" y="951"/>
                </a:cxn>
                <a:cxn ang="0">
                  <a:pos x="20" y="965"/>
                </a:cxn>
                <a:cxn ang="0">
                  <a:pos x="12" y="999"/>
                </a:cxn>
                <a:cxn ang="0">
                  <a:pos x="8" y="1010"/>
                </a:cxn>
                <a:cxn ang="0">
                  <a:pos x="3" y="1010"/>
                </a:cxn>
                <a:cxn ang="0">
                  <a:pos x="0" y="1014"/>
                </a:cxn>
                <a:cxn ang="0">
                  <a:pos x="0" y="1024"/>
                </a:cxn>
                <a:cxn ang="0">
                  <a:pos x="4" y="1029"/>
                </a:cxn>
                <a:cxn ang="0">
                  <a:pos x="9" y="1027"/>
                </a:cxn>
                <a:cxn ang="0">
                  <a:pos x="12" y="1021"/>
                </a:cxn>
                <a:cxn ang="0">
                  <a:pos x="18" y="1007"/>
                </a:cxn>
                <a:cxn ang="0">
                  <a:pos x="24" y="987"/>
                </a:cxn>
                <a:cxn ang="0">
                  <a:pos x="31" y="964"/>
                </a:cxn>
                <a:cxn ang="0">
                  <a:pos x="38" y="940"/>
                </a:cxn>
                <a:cxn ang="0">
                  <a:pos x="42" y="912"/>
                </a:cxn>
                <a:cxn ang="0">
                  <a:pos x="45" y="884"/>
                </a:cxn>
                <a:cxn ang="0">
                  <a:pos x="48" y="869"/>
                </a:cxn>
                <a:cxn ang="0">
                  <a:pos x="54" y="822"/>
                </a:cxn>
                <a:cxn ang="0">
                  <a:pos x="57" y="786"/>
                </a:cxn>
                <a:cxn ang="0">
                  <a:pos x="70" y="715"/>
                </a:cxn>
                <a:cxn ang="0">
                  <a:pos x="79" y="680"/>
                </a:cxn>
                <a:cxn ang="0">
                  <a:pos x="100" y="607"/>
                </a:cxn>
                <a:cxn ang="0">
                  <a:pos x="118" y="534"/>
                </a:cxn>
                <a:cxn ang="0">
                  <a:pos x="133" y="467"/>
                </a:cxn>
                <a:cxn ang="0">
                  <a:pos x="144" y="399"/>
                </a:cxn>
                <a:cxn ang="0">
                  <a:pos x="164" y="263"/>
                </a:cxn>
                <a:cxn ang="0">
                  <a:pos x="176" y="194"/>
                </a:cxn>
                <a:cxn ang="0">
                  <a:pos x="188" y="126"/>
                </a:cxn>
                <a:cxn ang="0">
                  <a:pos x="193" y="94"/>
                </a:cxn>
                <a:cxn ang="0">
                  <a:pos x="198" y="61"/>
                </a:cxn>
                <a:cxn ang="0">
                  <a:pos x="205" y="38"/>
                </a:cxn>
                <a:cxn ang="0">
                  <a:pos x="213" y="25"/>
                </a:cxn>
                <a:cxn ang="0">
                  <a:pos x="224" y="13"/>
                </a:cxn>
                <a:cxn ang="0">
                  <a:pos x="230" y="9"/>
                </a:cxn>
                <a:cxn ang="0">
                  <a:pos x="232" y="5"/>
                </a:cxn>
                <a:cxn ang="0">
                  <a:pos x="232" y="2"/>
                </a:cxn>
                <a:cxn ang="0">
                  <a:pos x="229" y="0"/>
                </a:cxn>
                <a:cxn ang="0">
                  <a:pos x="226" y="1"/>
                </a:cxn>
              </a:cxnLst>
              <a:rect l="0" t="0" r="r" b="b"/>
              <a:pathLst>
                <a:path w="232" h="1029">
                  <a:moveTo>
                    <a:pt x="226" y="1"/>
                  </a:moveTo>
                  <a:lnTo>
                    <a:pt x="226" y="1"/>
                  </a:lnTo>
                  <a:lnTo>
                    <a:pt x="216" y="7"/>
                  </a:lnTo>
                  <a:lnTo>
                    <a:pt x="209" y="14"/>
                  </a:lnTo>
                  <a:lnTo>
                    <a:pt x="203" y="22"/>
                  </a:lnTo>
                  <a:lnTo>
                    <a:pt x="198" y="30"/>
                  </a:lnTo>
                  <a:lnTo>
                    <a:pt x="195" y="39"/>
                  </a:lnTo>
                  <a:lnTo>
                    <a:pt x="192" y="48"/>
                  </a:lnTo>
                  <a:lnTo>
                    <a:pt x="189" y="59"/>
                  </a:lnTo>
                  <a:lnTo>
                    <a:pt x="187" y="69"/>
                  </a:lnTo>
                  <a:lnTo>
                    <a:pt x="187" y="69"/>
                  </a:lnTo>
                  <a:lnTo>
                    <a:pt x="177" y="145"/>
                  </a:lnTo>
                  <a:lnTo>
                    <a:pt x="171" y="182"/>
                  </a:lnTo>
                  <a:lnTo>
                    <a:pt x="164" y="219"/>
                  </a:lnTo>
                  <a:lnTo>
                    <a:pt x="164" y="219"/>
                  </a:lnTo>
                  <a:lnTo>
                    <a:pt x="156" y="254"/>
                  </a:lnTo>
                  <a:lnTo>
                    <a:pt x="151" y="288"/>
                  </a:lnTo>
                  <a:lnTo>
                    <a:pt x="142" y="357"/>
                  </a:lnTo>
                  <a:lnTo>
                    <a:pt x="142" y="357"/>
                  </a:lnTo>
                  <a:lnTo>
                    <a:pt x="136" y="392"/>
                  </a:lnTo>
                  <a:lnTo>
                    <a:pt x="130" y="428"/>
                  </a:lnTo>
                  <a:lnTo>
                    <a:pt x="116" y="498"/>
                  </a:lnTo>
                  <a:lnTo>
                    <a:pt x="116" y="498"/>
                  </a:lnTo>
                  <a:lnTo>
                    <a:pt x="109" y="533"/>
                  </a:lnTo>
                  <a:lnTo>
                    <a:pt x="100" y="568"/>
                  </a:lnTo>
                  <a:lnTo>
                    <a:pt x="81" y="637"/>
                  </a:lnTo>
                  <a:lnTo>
                    <a:pt x="71" y="672"/>
                  </a:lnTo>
                  <a:lnTo>
                    <a:pt x="62" y="707"/>
                  </a:lnTo>
                  <a:lnTo>
                    <a:pt x="54" y="743"/>
                  </a:lnTo>
                  <a:lnTo>
                    <a:pt x="49" y="779"/>
                  </a:lnTo>
                  <a:lnTo>
                    <a:pt x="49" y="779"/>
                  </a:lnTo>
                  <a:lnTo>
                    <a:pt x="45" y="813"/>
                  </a:lnTo>
                  <a:lnTo>
                    <a:pt x="43" y="847"/>
                  </a:lnTo>
                  <a:lnTo>
                    <a:pt x="43" y="847"/>
                  </a:lnTo>
                  <a:lnTo>
                    <a:pt x="41" y="862"/>
                  </a:lnTo>
                  <a:lnTo>
                    <a:pt x="38" y="878"/>
                  </a:lnTo>
                  <a:lnTo>
                    <a:pt x="35" y="894"/>
                  </a:lnTo>
                  <a:lnTo>
                    <a:pt x="34" y="910"/>
                  </a:lnTo>
                  <a:lnTo>
                    <a:pt x="34" y="910"/>
                  </a:lnTo>
                  <a:lnTo>
                    <a:pt x="31" y="924"/>
                  </a:lnTo>
                  <a:lnTo>
                    <a:pt x="28" y="938"/>
                  </a:lnTo>
                  <a:lnTo>
                    <a:pt x="24" y="951"/>
                  </a:lnTo>
                  <a:lnTo>
                    <a:pt x="20" y="965"/>
                  </a:lnTo>
                  <a:lnTo>
                    <a:pt x="20" y="965"/>
                  </a:lnTo>
                  <a:lnTo>
                    <a:pt x="15" y="987"/>
                  </a:lnTo>
                  <a:lnTo>
                    <a:pt x="12" y="999"/>
                  </a:lnTo>
                  <a:lnTo>
                    <a:pt x="8" y="1010"/>
                  </a:lnTo>
                  <a:lnTo>
                    <a:pt x="8" y="1010"/>
                  </a:lnTo>
                  <a:lnTo>
                    <a:pt x="5" y="1010"/>
                  </a:lnTo>
                  <a:lnTo>
                    <a:pt x="3" y="1010"/>
                  </a:lnTo>
                  <a:lnTo>
                    <a:pt x="0" y="1012"/>
                  </a:lnTo>
                  <a:lnTo>
                    <a:pt x="0" y="1014"/>
                  </a:lnTo>
                  <a:lnTo>
                    <a:pt x="0" y="1024"/>
                  </a:lnTo>
                  <a:lnTo>
                    <a:pt x="0" y="1024"/>
                  </a:lnTo>
                  <a:lnTo>
                    <a:pt x="1" y="1027"/>
                  </a:lnTo>
                  <a:lnTo>
                    <a:pt x="4" y="1029"/>
                  </a:lnTo>
                  <a:lnTo>
                    <a:pt x="7" y="1028"/>
                  </a:lnTo>
                  <a:lnTo>
                    <a:pt x="9" y="1027"/>
                  </a:lnTo>
                  <a:lnTo>
                    <a:pt x="9" y="1027"/>
                  </a:lnTo>
                  <a:lnTo>
                    <a:pt x="12" y="1021"/>
                  </a:lnTo>
                  <a:lnTo>
                    <a:pt x="14" y="1017"/>
                  </a:lnTo>
                  <a:lnTo>
                    <a:pt x="18" y="1007"/>
                  </a:lnTo>
                  <a:lnTo>
                    <a:pt x="20" y="998"/>
                  </a:lnTo>
                  <a:lnTo>
                    <a:pt x="24" y="987"/>
                  </a:lnTo>
                  <a:lnTo>
                    <a:pt x="24" y="987"/>
                  </a:lnTo>
                  <a:lnTo>
                    <a:pt x="31" y="964"/>
                  </a:lnTo>
                  <a:lnTo>
                    <a:pt x="38" y="940"/>
                  </a:lnTo>
                  <a:lnTo>
                    <a:pt x="38" y="940"/>
                  </a:lnTo>
                  <a:lnTo>
                    <a:pt x="41" y="926"/>
                  </a:lnTo>
                  <a:lnTo>
                    <a:pt x="42" y="912"/>
                  </a:lnTo>
                  <a:lnTo>
                    <a:pt x="43" y="899"/>
                  </a:lnTo>
                  <a:lnTo>
                    <a:pt x="45" y="884"/>
                  </a:lnTo>
                  <a:lnTo>
                    <a:pt x="45" y="884"/>
                  </a:lnTo>
                  <a:lnTo>
                    <a:pt x="48" y="869"/>
                  </a:lnTo>
                  <a:lnTo>
                    <a:pt x="51" y="853"/>
                  </a:lnTo>
                  <a:lnTo>
                    <a:pt x="54" y="822"/>
                  </a:lnTo>
                  <a:lnTo>
                    <a:pt x="54" y="822"/>
                  </a:lnTo>
                  <a:lnTo>
                    <a:pt x="57" y="786"/>
                  </a:lnTo>
                  <a:lnTo>
                    <a:pt x="62" y="750"/>
                  </a:lnTo>
                  <a:lnTo>
                    <a:pt x="70" y="715"/>
                  </a:lnTo>
                  <a:lnTo>
                    <a:pt x="74" y="697"/>
                  </a:lnTo>
                  <a:lnTo>
                    <a:pt x="79" y="680"/>
                  </a:lnTo>
                  <a:lnTo>
                    <a:pt x="79" y="680"/>
                  </a:lnTo>
                  <a:lnTo>
                    <a:pt x="100" y="607"/>
                  </a:lnTo>
                  <a:lnTo>
                    <a:pt x="118" y="534"/>
                  </a:lnTo>
                  <a:lnTo>
                    <a:pt x="118" y="534"/>
                  </a:lnTo>
                  <a:lnTo>
                    <a:pt x="125" y="501"/>
                  </a:lnTo>
                  <a:lnTo>
                    <a:pt x="133" y="467"/>
                  </a:lnTo>
                  <a:lnTo>
                    <a:pt x="139" y="433"/>
                  </a:lnTo>
                  <a:lnTo>
                    <a:pt x="144" y="399"/>
                  </a:lnTo>
                  <a:lnTo>
                    <a:pt x="164" y="263"/>
                  </a:lnTo>
                  <a:lnTo>
                    <a:pt x="164" y="263"/>
                  </a:lnTo>
                  <a:lnTo>
                    <a:pt x="169" y="228"/>
                  </a:lnTo>
                  <a:lnTo>
                    <a:pt x="176" y="194"/>
                  </a:lnTo>
                  <a:lnTo>
                    <a:pt x="182" y="160"/>
                  </a:lnTo>
                  <a:lnTo>
                    <a:pt x="188" y="126"/>
                  </a:lnTo>
                  <a:lnTo>
                    <a:pt x="188" y="126"/>
                  </a:lnTo>
                  <a:lnTo>
                    <a:pt x="193" y="94"/>
                  </a:lnTo>
                  <a:lnTo>
                    <a:pt x="195" y="77"/>
                  </a:lnTo>
                  <a:lnTo>
                    <a:pt x="198" y="61"/>
                  </a:lnTo>
                  <a:lnTo>
                    <a:pt x="202" y="45"/>
                  </a:lnTo>
                  <a:lnTo>
                    <a:pt x="205" y="38"/>
                  </a:lnTo>
                  <a:lnTo>
                    <a:pt x="208" y="32"/>
                  </a:lnTo>
                  <a:lnTo>
                    <a:pt x="213" y="25"/>
                  </a:lnTo>
                  <a:lnTo>
                    <a:pt x="217" y="18"/>
                  </a:lnTo>
                  <a:lnTo>
                    <a:pt x="224" y="13"/>
                  </a:lnTo>
                  <a:lnTo>
                    <a:pt x="230" y="9"/>
                  </a:lnTo>
                  <a:lnTo>
                    <a:pt x="230" y="9"/>
                  </a:lnTo>
                  <a:lnTo>
                    <a:pt x="232" y="7"/>
                  </a:lnTo>
                  <a:lnTo>
                    <a:pt x="232" y="5"/>
                  </a:lnTo>
                  <a:lnTo>
                    <a:pt x="232" y="4"/>
                  </a:lnTo>
                  <a:lnTo>
                    <a:pt x="232" y="2"/>
                  </a:lnTo>
                  <a:lnTo>
                    <a:pt x="231" y="1"/>
                  </a:lnTo>
                  <a:lnTo>
                    <a:pt x="229" y="0"/>
                  </a:lnTo>
                  <a:lnTo>
                    <a:pt x="228" y="0"/>
                  </a:lnTo>
                  <a:lnTo>
                    <a:pt x="226" y="1"/>
                  </a:lnTo>
                  <a:lnTo>
                    <a:pt x="226" y="1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7" name="chenying0907 729">
              <a:extLst>
                <a:ext uri="{FF2B5EF4-FFF2-40B4-BE49-F238E27FC236}">
                  <a16:creationId xmlns="" xmlns:a16="http://schemas.microsoft.com/office/drawing/2014/main" id="{63485F4D-1F46-49DF-9E99-FF96324CB9B3}"/>
                </a:ext>
              </a:extLst>
            </p:cNvPr>
            <p:cNvSpPr/>
            <p:nvPr/>
          </p:nvSpPr>
          <p:spPr bwMode="auto">
            <a:xfrm>
              <a:off x="5638801" y="4605338"/>
              <a:ext cx="34925" cy="111125"/>
            </a:xfrm>
            <a:custGeom>
              <a:avLst/>
              <a:gdLst/>
              <a:ahLst/>
              <a:cxnLst>
                <a:cxn ang="0">
                  <a:pos x="58" y="1"/>
                </a:cxn>
                <a:cxn ang="0">
                  <a:pos x="58" y="1"/>
                </a:cxn>
                <a:cxn ang="0">
                  <a:pos x="52" y="10"/>
                </a:cxn>
                <a:cxn ang="0">
                  <a:pos x="48" y="20"/>
                </a:cxn>
                <a:cxn ang="0">
                  <a:pos x="44" y="31"/>
                </a:cxn>
                <a:cxn ang="0">
                  <a:pos x="41" y="42"/>
                </a:cxn>
                <a:cxn ang="0">
                  <a:pos x="36" y="66"/>
                </a:cxn>
                <a:cxn ang="0">
                  <a:pos x="32" y="87"/>
                </a:cxn>
                <a:cxn ang="0">
                  <a:pos x="32" y="87"/>
                </a:cxn>
                <a:cxn ang="0">
                  <a:pos x="24" y="117"/>
                </a:cxn>
                <a:cxn ang="0">
                  <a:pos x="15" y="147"/>
                </a:cxn>
                <a:cxn ang="0">
                  <a:pos x="6" y="176"/>
                </a:cxn>
                <a:cxn ang="0">
                  <a:pos x="3" y="192"/>
                </a:cxn>
                <a:cxn ang="0">
                  <a:pos x="0" y="207"/>
                </a:cxn>
                <a:cxn ang="0">
                  <a:pos x="0" y="207"/>
                </a:cxn>
                <a:cxn ang="0">
                  <a:pos x="0" y="209"/>
                </a:cxn>
                <a:cxn ang="0">
                  <a:pos x="1" y="210"/>
                </a:cxn>
                <a:cxn ang="0">
                  <a:pos x="4" y="212"/>
                </a:cxn>
                <a:cxn ang="0">
                  <a:pos x="5" y="212"/>
                </a:cxn>
                <a:cxn ang="0">
                  <a:pos x="8" y="212"/>
                </a:cxn>
                <a:cxn ang="0">
                  <a:pos x="9" y="211"/>
                </a:cxn>
                <a:cxn ang="0">
                  <a:pos x="10" y="209"/>
                </a:cxn>
                <a:cxn ang="0">
                  <a:pos x="10" y="209"/>
                </a:cxn>
                <a:cxn ang="0">
                  <a:pos x="14" y="184"/>
                </a:cxn>
                <a:cxn ang="0">
                  <a:pos x="21" y="161"/>
                </a:cxn>
                <a:cxn ang="0">
                  <a:pos x="35" y="112"/>
                </a:cxn>
                <a:cxn ang="0">
                  <a:pos x="35" y="112"/>
                </a:cxn>
                <a:cxn ang="0">
                  <a:pos x="42" y="89"/>
                </a:cxn>
                <a:cxn ang="0">
                  <a:pos x="47" y="66"/>
                </a:cxn>
                <a:cxn ang="0">
                  <a:pos x="47" y="66"/>
                </a:cxn>
                <a:cxn ang="0">
                  <a:pos x="50" y="51"/>
                </a:cxn>
                <a:cxn ang="0">
                  <a:pos x="53" y="36"/>
                </a:cxn>
                <a:cxn ang="0">
                  <a:pos x="55" y="27"/>
                </a:cxn>
                <a:cxn ang="0">
                  <a:pos x="58" y="20"/>
                </a:cxn>
                <a:cxn ang="0">
                  <a:pos x="61" y="13"/>
                </a:cxn>
                <a:cxn ang="0">
                  <a:pos x="65" y="8"/>
                </a:cxn>
                <a:cxn ang="0">
                  <a:pos x="65" y="8"/>
                </a:cxn>
                <a:cxn ang="0">
                  <a:pos x="66" y="6"/>
                </a:cxn>
                <a:cxn ang="0">
                  <a:pos x="66" y="4"/>
                </a:cxn>
                <a:cxn ang="0">
                  <a:pos x="64" y="1"/>
                </a:cxn>
                <a:cxn ang="0">
                  <a:pos x="63" y="0"/>
                </a:cxn>
                <a:cxn ang="0">
                  <a:pos x="61" y="0"/>
                </a:cxn>
                <a:cxn ang="0">
                  <a:pos x="60" y="0"/>
                </a:cxn>
                <a:cxn ang="0">
                  <a:pos x="58" y="1"/>
                </a:cxn>
                <a:cxn ang="0">
                  <a:pos x="58" y="1"/>
                </a:cxn>
              </a:cxnLst>
              <a:rect l="0" t="0" r="r" b="b"/>
              <a:pathLst>
                <a:path w="66" h="212">
                  <a:moveTo>
                    <a:pt x="58" y="1"/>
                  </a:moveTo>
                  <a:lnTo>
                    <a:pt x="58" y="1"/>
                  </a:lnTo>
                  <a:lnTo>
                    <a:pt x="52" y="10"/>
                  </a:lnTo>
                  <a:lnTo>
                    <a:pt x="48" y="20"/>
                  </a:lnTo>
                  <a:lnTo>
                    <a:pt x="44" y="31"/>
                  </a:lnTo>
                  <a:lnTo>
                    <a:pt x="41" y="42"/>
                  </a:lnTo>
                  <a:lnTo>
                    <a:pt x="36" y="66"/>
                  </a:lnTo>
                  <a:lnTo>
                    <a:pt x="32" y="87"/>
                  </a:lnTo>
                  <a:lnTo>
                    <a:pt x="32" y="87"/>
                  </a:lnTo>
                  <a:lnTo>
                    <a:pt x="24" y="117"/>
                  </a:lnTo>
                  <a:lnTo>
                    <a:pt x="15" y="147"/>
                  </a:lnTo>
                  <a:lnTo>
                    <a:pt x="6" y="176"/>
                  </a:lnTo>
                  <a:lnTo>
                    <a:pt x="3" y="192"/>
                  </a:lnTo>
                  <a:lnTo>
                    <a:pt x="0" y="207"/>
                  </a:lnTo>
                  <a:lnTo>
                    <a:pt x="0" y="207"/>
                  </a:lnTo>
                  <a:lnTo>
                    <a:pt x="0" y="209"/>
                  </a:lnTo>
                  <a:lnTo>
                    <a:pt x="1" y="210"/>
                  </a:lnTo>
                  <a:lnTo>
                    <a:pt x="4" y="212"/>
                  </a:lnTo>
                  <a:lnTo>
                    <a:pt x="5" y="212"/>
                  </a:lnTo>
                  <a:lnTo>
                    <a:pt x="8" y="212"/>
                  </a:lnTo>
                  <a:lnTo>
                    <a:pt x="9" y="211"/>
                  </a:lnTo>
                  <a:lnTo>
                    <a:pt x="10" y="209"/>
                  </a:lnTo>
                  <a:lnTo>
                    <a:pt x="10" y="209"/>
                  </a:lnTo>
                  <a:lnTo>
                    <a:pt x="14" y="184"/>
                  </a:lnTo>
                  <a:lnTo>
                    <a:pt x="21" y="161"/>
                  </a:lnTo>
                  <a:lnTo>
                    <a:pt x="35" y="112"/>
                  </a:lnTo>
                  <a:lnTo>
                    <a:pt x="35" y="112"/>
                  </a:lnTo>
                  <a:lnTo>
                    <a:pt x="42" y="89"/>
                  </a:lnTo>
                  <a:lnTo>
                    <a:pt x="47" y="66"/>
                  </a:lnTo>
                  <a:lnTo>
                    <a:pt x="47" y="66"/>
                  </a:lnTo>
                  <a:lnTo>
                    <a:pt x="50" y="51"/>
                  </a:lnTo>
                  <a:lnTo>
                    <a:pt x="53" y="36"/>
                  </a:lnTo>
                  <a:lnTo>
                    <a:pt x="55" y="27"/>
                  </a:lnTo>
                  <a:lnTo>
                    <a:pt x="58" y="20"/>
                  </a:lnTo>
                  <a:lnTo>
                    <a:pt x="61" y="13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6" y="6"/>
                  </a:lnTo>
                  <a:lnTo>
                    <a:pt x="66" y="4"/>
                  </a:lnTo>
                  <a:lnTo>
                    <a:pt x="64" y="1"/>
                  </a:lnTo>
                  <a:lnTo>
                    <a:pt x="63" y="0"/>
                  </a:lnTo>
                  <a:lnTo>
                    <a:pt x="61" y="0"/>
                  </a:lnTo>
                  <a:lnTo>
                    <a:pt x="60" y="0"/>
                  </a:lnTo>
                  <a:lnTo>
                    <a:pt x="58" y="1"/>
                  </a:lnTo>
                  <a:lnTo>
                    <a:pt x="58" y="1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8" name="chenying0907 730">
              <a:extLst>
                <a:ext uri="{FF2B5EF4-FFF2-40B4-BE49-F238E27FC236}">
                  <a16:creationId xmlns="" xmlns:a16="http://schemas.microsoft.com/office/drawing/2014/main" id="{956687D6-B976-4AE4-B192-0D09394652A8}"/>
                </a:ext>
              </a:extLst>
            </p:cNvPr>
            <p:cNvSpPr/>
            <p:nvPr/>
          </p:nvSpPr>
          <p:spPr bwMode="auto">
            <a:xfrm>
              <a:off x="5664201" y="4646613"/>
              <a:ext cx="25400" cy="76200"/>
            </a:xfrm>
            <a:custGeom>
              <a:avLst/>
              <a:gdLst/>
              <a:ahLst/>
              <a:cxnLst>
                <a:cxn ang="0">
                  <a:pos x="37" y="4"/>
                </a:cxn>
                <a:cxn ang="0">
                  <a:pos x="37" y="4"/>
                </a:cxn>
                <a:cxn ang="0">
                  <a:pos x="36" y="12"/>
                </a:cxn>
                <a:cxn ang="0">
                  <a:pos x="35" y="21"/>
                </a:cxn>
                <a:cxn ang="0">
                  <a:pos x="30" y="35"/>
                </a:cxn>
                <a:cxn ang="0">
                  <a:pos x="25" y="51"/>
                </a:cxn>
                <a:cxn ang="0">
                  <a:pos x="20" y="66"/>
                </a:cxn>
                <a:cxn ang="0">
                  <a:pos x="20" y="66"/>
                </a:cxn>
                <a:cxn ang="0">
                  <a:pos x="15" y="84"/>
                </a:cxn>
                <a:cxn ang="0">
                  <a:pos x="9" y="101"/>
                </a:cxn>
                <a:cxn ang="0">
                  <a:pos x="4" y="119"/>
                </a:cxn>
                <a:cxn ang="0">
                  <a:pos x="0" y="136"/>
                </a:cxn>
                <a:cxn ang="0">
                  <a:pos x="0" y="136"/>
                </a:cxn>
                <a:cxn ang="0">
                  <a:pos x="0" y="139"/>
                </a:cxn>
                <a:cxn ang="0">
                  <a:pos x="1" y="140"/>
                </a:cxn>
                <a:cxn ang="0">
                  <a:pos x="2" y="142"/>
                </a:cxn>
                <a:cxn ang="0">
                  <a:pos x="3" y="142"/>
                </a:cxn>
                <a:cxn ang="0">
                  <a:pos x="5" y="142"/>
                </a:cxn>
                <a:cxn ang="0">
                  <a:pos x="7" y="142"/>
                </a:cxn>
                <a:cxn ang="0">
                  <a:pos x="8" y="141"/>
                </a:cxn>
                <a:cxn ang="0">
                  <a:pos x="9" y="139"/>
                </a:cxn>
                <a:cxn ang="0">
                  <a:pos x="9" y="139"/>
                </a:cxn>
                <a:cxn ang="0">
                  <a:pos x="13" y="121"/>
                </a:cxn>
                <a:cxn ang="0">
                  <a:pos x="18" y="103"/>
                </a:cxn>
                <a:cxn ang="0">
                  <a:pos x="29" y="69"/>
                </a:cxn>
                <a:cxn ang="0">
                  <a:pos x="29" y="69"/>
                </a:cxn>
                <a:cxn ang="0">
                  <a:pos x="34" y="53"/>
                </a:cxn>
                <a:cxn ang="0">
                  <a:pos x="40" y="37"/>
                </a:cxn>
                <a:cxn ang="0">
                  <a:pos x="44" y="21"/>
                </a:cxn>
                <a:cxn ang="0">
                  <a:pos x="46" y="12"/>
                </a:cxn>
                <a:cxn ang="0">
                  <a:pos x="47" y="4"/>
                </a:cxn>
                <a:cxn ang="0">
                  <a:pos x="47" y="4"/>
                </a:cxn>
                <a:cxn ang="0">
                  <a:pos x="46" y="2"/>
                </a:cxn>
                <a:cxn ang="0">
                  <a:pos x="45" y="1"/>
                </a:cxn>
                <a:cxn ang="0">
                  <a:pos x="44" y="0"/>
                </a:cxn>
                <a:cxn ang="0">
                  <a:pos x="42" y="0"/>
                </a:cxn>
                <a:cxn ang="0">
                  <a:pos x="39" y="1"/>
                </a:cxn>
                <a:cxn ang="0">
                  <a:pos x="38" y="2"/>
                </a:cxn>
                <a:cxn ang="0">
                  <a:pos x="37" y="4"/>
                </a:cxn>
                <a:cxn ang="0">
                  <a:pos x="37" y="4"/>
                </a:cxn>
              </a:cxnLst>
              <a:rect l="0" t="0" r="r" b="b"/>
              <a:pathLst>
                <a:path w="47" h="142">
                  <a:moveTo>
                    <a:pt x="37" y="4"/>
                  </a:moveTo>
                  <a:lnTo>
                    <a:pt x="37" y="4"/>
                  </a:lnTo>
                  <a:lnTo>
                    <a:pt x="36" y="12"/>
                  </a:lnTo>
                  <a:lnTo>
                    <a:pt x="35" y="21"/>
                  </a:lnTo>
                  <a:lnTo>
                    <a:pt x="30" y="35"/>
                  </a:lnTo>
                  <a:lnTo>
                    <a:pt x="25" y="51"/>
                  </a:lnTo>
                  <a:lnTo>
                    <a:pt x="20" y="66"/>
                  </a:lnTo>
                  <a:lnTo>
                    <a:pt x="20" y="66"/>
                  </a:lnTo>
                  <a:lnTo>
                    <a:pt x="15" y="84"/>
                  </a:lnTo>
                  <a:lnTo>
                    <a:pt x="9" y="101"/>
                  </a:lnTo>
                  <a:lnTo>
                    <a:pt x="4" y="119"/>
                  </a:lnTo>
                  <a:lnTo>
                    <a:pt x="0" y="136"/>
                  </a:lnTo>
                  <a:lnTo>
                    <a:pt x="0" y="136"/>
                  </a:lnTo>
                  <a:lnTo>
                    <a:pt x="0" y="139"/>
                  </a:lnTo>
                  <a:lnTo>
                    <a:pt x="1" y="140"/>
                  </a:lnTo>
                  <a:lnTo>
                    <a:pt x="2" y="142"/>
                  </a:lnTo>
                  <a:lnTo>
                    <a:pt x="3" y="142"/>
                  </a:lnTo>
                  <a:lnTo>
                    <a:pt x="5" y="142"/>
                  </a:lnTo>
                  <a:lnTo>
                    <a:pt x="7" y="142"/>
                  </a:lnTo>
                  <a:lnTo>
                    <a:pt x="8" y="141"/>
                  </a:lnTo>
                  <a:lnTo>
                    <a:pt x="9" y="139"/>
                  </a:lnTo>
                  <a:lnTo>
                    <a:pt x="9" y="139"/>
                  </a:lnTo>
                  <a:lnTo>
                    <a:pt x="13" y="121"/>
                  </a:lnTo>
                  <a:lnTo>
                    <a:pt x="18" y="103"/>
                  </a:lnTo>
                  <a:lnTo>
                    <a:pt x="29" y="69"/>
                  </a:lnTo>
                  <a:lnTo>
                    <a:pt x="29" y="69"/>
                  </a:lnTo>
                  <a:lnTo>
                    <a:pt x="34" y="53"/>
                  </a:lnTo>
                  <a:lnTo>
                    <a:pt x="40" y="37"/>
                  </a:lnTo>
                  <a:lnTo>
                    <a:pt x="44" y="21"/>
                  </a:lnTo>
                  <a:lnTo>
                    <a:pt x="46" y="12"/>
                  </a:lnTo>
                  <a:lnTo>
                    <a:pt x="47" y="4"/>
                  </a:lnTo>
                  <a:lnTo>
                    <a:pt x="47" y="4"/>
                  </a:lnTo>
                  <a:lnTo>
                    <a:pt x="46" y="2"/>
                  </a:lnTo>
                  <a:lnTo>
                    <a:pt x="45" y="1"/>
                  </a:lnTo>
                  <a:lnTo>
                    <a:pt x="44" y="0"/>
                  </a:lnTo>
                  <a:lnTo>
                    <a:pt x="42" y="0"/>
                  </a:lnTo>
                  <a:lnTo>
                    <a:pt x="39" y="1"/>
                  </a:lnTo>
                  <a:lnTo>
                    <a:pt x="38" y="2"/>
                  </a:lnTo>
                  <a:lnTo>
                    <a:pt x="37" y="4"/>
                  </a:lnTo>
                  <a:lnTo>
                    <a:pt x="37" y="4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9" name="chenying0907 731">
              <a:extLst>
                <a:ext uri="{FF2B5EF4-FFF2-40B4-BE49-F238E27FC236}">
                  <a16:creationId xmlns="" xmlns:a16="http://schemas.microsoft.com/office/drawing/2014/main" id="{A4385C05-9621-4DD1-9456-2AE1BFC37EB0}"/>
                </a:ext>
              </a:extLst>
            </p:cNvPr>
            <p:cNvSpPr/>
            <p:nvPr/>
          </p:nvSpPr>
          <p:spPr bwMode="auto">
            <a:xfrm>
              <a:off x="5680076" y="4684713"/>
              <a:ext cx="19050" cy="61913"/>
            </a:xfrm>
            <a:custGeom>
              <a:avLst/>
              <a:gdLst/>
              <a:ahLst/>
              <a:cxnLst>
                <a:cxn ang="0">
                  <a:pos x="30" y="2"/>
                </a:cxn>
                <a:cxn ang="0">
                  <a:pos x="30" y="2"/>
                </a:cxn>
                <a:cxn ang="0">
                  <a:pos x="26" y="9"/>
                </a:cxn>
                <a:cxn ang="0">
                  <a:pos x="22" y="15"/>
                </a:cxn>
                <a:cxn ang="0">
                  <a:pos x="17" y="28"/>
                </a:cxn>
                <a:cxn ang="0">
                  <a:pos x="13" y="42"/>
                </a:cxn>
                <a:cxn ang="0">
                  <a:pos x="11" y="56"/>
                </a:cxn>
                <a:cxn ang="0">
                  <a:pos x="7" y="86"/>
                </a:cxn>
                <a:cxn ang="0">
                  <a:pos x="4" y="99"/>
                </a:cxn>
                <a:cxn ang="0">
                  <a:pos x="0" y="114"/>
                </a:cxn>
                <a:cxn ang="0">
                  <a:pos x="0" y="114"/>
                </a:cxn>
                <a:cxn ang="0">
                  <a:pos x="0" y="116"/>
                </a:cxn>
                <a:cxn ang="0">
                  <a:pos x="1" y="117"/>
                </a:cxn>
                <a:cxn ang="0">
                  <a:pos x="2" y="118"/>
                </a:cxn>
                <a:cxn ang="0">
                  <a:pos x="3" y="119"/>
                </a:cxn>
                <a:cxn ang="0">
                  <a:pos x="7" y="119"/>
                </a:cxn>
                <a:cxn ang="0">
                  <a:pos x="8" y="118"/>
                </a:cxn>
                <a:cxn ang="0">
                  <a:pos x="9" y="116"/>
                </a:cxn>
                <a:cxn ang="0">
                  <a:pos x="9" y="116"/>
                </a:cxn>
                <a:cxn ang="0">
                  <a:pos x="13" y="104"/>
                </a:cxn>
                <a:cxn ang="0">
                  <a:pos x="15" y="89"/>
                </a:cxn>
                <a:cxn ang="0">
                  <a:pos x="19" y="61"/>
                </a:cxn>
                <a:cxn ang="0">
                  <a:pos x="21" y="47"/>
                </a:cxn>
                <a:cxn ang="0">
                  <a:pos x="24" y="33"/>
                </a:cxn>
                <a:cxn ang="0">
                  <a:pos x="30" y="21"/>
                </a:cxn>
                <a:cxn ang="0">
                  <a:pos x="33" y="15"/>
                </a:cxn>
                <a:cxn ang="0">
                  <a:pos x="37" y="10"/>
                </a:cxn>
                <a:cxn ang="0">
                  <a:pos x="37" y="10"/>
                </a:cxn>
                <a:cxn ang="0">
                  <a:pos x="38" y="8"/>
                </a:cxn>
                <a:cxn ang="0">
                  <a:pos x="38" y="5"/>
                </a:cxn>
                <a:cxn ang="0">
                  <a:pos x="36" y="2"/>
                </a:cxn>
                <a:cxn ang="0">
                  <a:pos x="35" y="1"/>
                </a:cxn>
                <a:cxn ang="0">
                  <a:pos x="33" y="0"/>
                </a:cxn>
                <a:cxn ang="0">
                  <a:pos x="32" y="1"/>
                </a:cxn>
                <a:cxn ang="0">
                  <a:pos x="30" y="2"/>
                </a:cxn>
                <a:cxn ang="0">
                  <a:pos x="30" y="2"/>
                </a:cxn>
              </a:cxnLst>
              <a:rect l="0" t="0" r="r" b="b"/>
              <a:pathLst>
                <a:path w="38" h="119">
                  <a:moveTo>
                    <a:pt x="30" y="2"/>
                  </a:moveTo>
                  <a:lnTo>
                    <a:pt x="30" y="2"/>
                  </a:lnTo>
                  <a:lnTo>
                    <a:pt x="26" y="9"/>
                  </a:lnTo>
                  <a:lnTo>
                    <a:pt x="22" y="15"/>
                  </a:lnTo>
                  <a:lnTo>
                    <a:pt x="17" y="28"/>
                  </a:lnTo>
                  <a:lnTo>
                    <a:pt x="13" y="42"/>
                  </a:lnTo>
                  <a:lnTo>
                    <a:pt x="11" y="56"/>
                  </a:lnTo>
                  <a:lnTo>
                    <a:pt x="7" y="86"/>
                  </a:lnTo>
                  <a:lnTo>
                    <a:pt x="4" y="99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0" y="116"/>
                  </a:lnTo>
                  <a:lnTo>
                    <a:pt x="1" y="117"/>
                  </a:lnTo>
                  <a:lnTo>
                    <a:pt x="2" y="118"/>
                  </a:lnTo>
                  <a:lnTo>
                    <a:pt x="3" y="119"/>
                  </a:lnTo>
                  <a:lnTo>
                    <a:pt x="7" y="119"/>
                  </a:lnTo>
                  <a:lnTo>
                    <a:pt x="8" y="118"/>
                  </a:lnTo>
                  <a:lnTo>
                    <a:pt x="9" y="116"/>
                  </a:lnTo>
                  <a:lnTo>
                    <a:pt x="9" y="116"/>
                  </a:lnTo>
                  <a:lnTo>
                    <a:pt x="13" y="104"/>
                  </a:lnTo>
                  <a:lnTo>
                    <a:pt x="15" y="89"/>
                  </a:lnTo>
                  <a:lnTo>
                    <a:pt x="19" y="61"/>
                  </a:lnTo>
                  <a:lnTo>
                    <a:pt x="21" y="47"/>
                  </a:lnTo>
                  <a:lnTo>
                    <a:pt x="24" y="33"/>
                  </a:lnTo>
                  <a:lnTo>
                    <a:pt x="30" y="21"/>
                  </a:lnTo>
                  <a:lnTo>
                    <a:pt x="33" y="15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8" y="8"/>
                  </a:lnTo>
                  <a:lnTo>
                    <a:pt x="38" y="5"/>
                  </a:lnTo>
                  <a:lnTo>
                    <a:pt x="36" y="2"/>
                  </a:lnTo>
                  <a:lnTo>
                    <a:pt x="35" y="1"/>
                  </a:lnTo>
                  <a:lnTo>
                    <a:pt x="33" y="0"/>
                  </a:lnTo>
                  <a:lnTo>
                    <a:pt x="32" y="1"/>
                  </a:lnTo>
                  <a:lnTo>
                    <a:pt x="30" y="2"/>
                  </a:lnTo>
                  <a:lnTo>
                    <a:pt x="30" y="2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0" name="chenying0907 732">
              <a:extLst>
                <a:ext uri="{FF2B5EF4-FFF2-40B4-BE49-F238E27FC236}">
                  <a16:creationId xmlns="" xmlns:a16="http://schemas.microsoft.com/office/drawing/2014/main" id="{6A36FF72-2276-4B61-BAC5-ADBA717DF289}"/>
                </a:ext>
              </a:extLst>
            </p:cNvPr>
            <p:cNvSpPr/>
            <p:nvPr/>
          </p:nvSpPr>
          <p:spPr bwMode="auto">
            <a:xfrm>
              <a:off x="5694363" y="4205288"/>
              <a:ext cx="63500" cy="346075"/>
            </a:xfrm>
            <a:custGeom>
              <a:avLst/>
              <a:gdLst/>
              <a:ahLst/>
              <a:cxnLst>
                <a:cxn ang="0">
                  <a:pos x="111" y="4"/>
                </a:cxn>
                <a:cxn ang="0">
                  <a:pos x="100" y="44"/>
                </a:cxn>
                <a:cxn ang="0">
                  <a:pos x="91" y="83"/>
                </a:cxn>
                <a:cxn ang="0">
                  <a:pos x="81" y="165"/>
                </a:cxn>
                <a:cxn ang="0">
                  <a:pos x="78" y="186"/>
                </a:cxn>
                <a:cxn ang="0">
                  <a:pos x="69" y="230"/>
                </a:cxn>
                <a:cxn ang="0">
                  <a:pos x="64" y="250"/>
                </a:cxn>
                <a:cxn ang="0">
                  <a:pos x="58" y="272"/>
                </a:cxn>
                <a:cxn ang="0">
                  <a:pos x="51" y="319"/>
                </a:cxn>
                <a:cxn ang="0">
                  <a:pos x="47" y="341"/>
                </a:cxn>
                <a:cxn ang="0">
                  <a:pos x="32" y="412"/>
                </a:cxn>
                <a:cxn ang="0">
                  <a:pos x="20" y="482"/>
                </a:cxn>
                <a:cxn ang="0">
                  <a:pos x="17" y="506"/>
                </a:cxn>
                <a:cxn ang="0">
                  <a:pos x="7" y="550"/>
                </a:cxn>
                <a:cxn ang="0">
                  <a:pos x="2" y="573"/>
                </a:cxn>
                <a:cxn ang="0">
                  <a:pos x="0" y="591"/>
                </a:cxn>
                <a:cxn ang="0">
                  <a:pos x="1" y="631"/>
                </a:cxn>
                <a:cxn ang="0">
                  <a:pos x="2" y="650"/>
                </a:cxn>
                <a:cxn ang="0">
                  <a:pos x="3" y="653"/>
                </a:cxn>
                <a:cxn ang="0">
                  <a:pos x="6" y="654"/>
                </a:cxn>
                <a:cxn ang="0">
                  <a:pos x="10" y="653"/>
                </a:cxn>
                <a:cxn ang="0">
                  <a:pos x="11" y="650"/>
                </a:cxn>
                <a:cxn ang="0">
                  <a:pos x="10" y="608"/>
                </a:cxn>
                <a:cxn ang="0">
                  <a:pos x="11" y="577"/>
                </a:cxn>
                <a:cxn ang="0">
                  <a:pos x="12" y="567"/>
                </a:cxn>
                <a:cxn ang="0">
                  <a:pos x="22" y="528"/>
                </a:cxn>
                <a:cxn ang="0">
                  <a:pos x="28" y="498"/>
                </a:cxn>
                <a:cxn ang="0">
                  <a:pos x="29" y="489"/>
                </a:cxn>
                <a:cxn ang="0">
                  <a:pos x="35" y="454"/>
                </a:cxn>
                <a:cxn ang="0">
                  <a:pos x="41" y="420"/>
                </a:cxn>
                <a:cxn ang="0">
                  <a:pos x="51" y="362"/>
                </a:cxn>
                <a:cxn ang="0">
                  <a:pos x="56" y="343"/>
                </a:cxn>
                <a:cxn ang="0">
                  <a:pos x="65" y="303"/>
                </a:cxn>
                <a:cxn ang="0">
                  <a:pos x="71" y="262"/>
                </a:cxn>
                <a:cxn ang="0">
                  <a:pos x="80" y="219"/>
                </a:cxn>
                <a:cxn ang="0">
                  <a:pos x="88" y="176"/>
                </a:cxn>
                <a:cxn ang="0">
                  <a:pos x="95" y="134"/>
                </a:cxn>
                <a:cxn ang="0">
                  <a:pos x="104" y="70"/>
                </a:cxn>
                <a:cxn ang="0">
                  <a:pos x="113" y="27"/>
                </a:cxn>
                <a:cxn ang="0">
                  <a:pos x="119" y="7"/>
                </a:cxn>
                <a:cxn ang="0">
                  <a:pos x="119" y="3"/>
                </a:cxn>
                <a:cxn ang="0">
                  <a:pos x="116" y="0"/>
                </a:cxn>
                <a:cxn ang="0">
                  <a:pos x="113" y="2"/>
                </a:cxn>
                <a:cxn ang="0">
                  <a:pos x="111" y="4"/>
                </a:cxn>
              </a:cxnLst>
              <a:rect l="0" t="0" r="r" b="b"/>
              <a:pathLst>
                <a:path w="120" h="654">
                  <a:moveTo>
                    <a:pt x="111" y="4"/>
                  </a:moveTo>
                  <a:lnTo>
                    <a:pt x="111" y="4"/>
                  </a:lnTo>
                  <a:lnTo>
                    <a:pt x="104" y="24"/>
                  </a:lnTo>
                  <a:lnTo>
                    <a:pt x="100" y="44"/>
                  </a:lnTo>
                  <a:lnTo>
                    <a:pt x="96" y="63"/>
                  </a:lnTo>
                  <a:lnTo>
                    <a:pt x="91" y="83"/>
                  </a:lnTo>
                  <a:lnTo>
                    <a:pt x="86" y="123"/>
                  </a:lnTo>
                  <a:lnTo>
                    <a:pt x="81" y="165"/>
                  </a:lnTo>
                  <a:lnTo>
                    <a:pt x="81" y="165"/>
                  </a:lnTo>
                  <a:lnTo>
                    <a:pt x="78" y="186"/>
                  </a:lnTo>
                  <a:lnTo>
                    <a:pt x="74" y="208"/>
                  </a:lnTo>
                  <a:lnTo>
                    <a:pt x="69" y="230"/>
                  </a:lnTo>
                  <a:lnTo>
                    <a:pt x="64" y="250"/>
                  </a:lnTo>
                  <a:lnTo>
                    <a:pt x="64" y="250"/>
                  </a:lnTo>
                  <a:lnTo>
                    <a:pt x="60" y="262"/>
                  </a:lnTo>
                  <a:lnTo>
                    <a:pt x="58" y="272"/>
                  </a:lnTo>
                  <a:lnTo>
                    <a:pt x="54" y="296"/>
                  </a:lnTo>
                  <a:lnTo>
                    <a:pt x="51" y="319"/>
                  </a:lnTo>
                  <a:lnTo>
                    <a:pt x="47" y="341"/>
                  </a:lnTo>
                  <a:lnTo>
                    <a:pt x="47" y="341"/>
                  </a:lnTo>
                  <a:lnTo>
                    <a:pt x="39" y="375"/>
                  </a:lnTo>
                  <a:lnTo>
                    <a:pt x="32" y="412"/>
                  </a:lnTo>
                  <a:lnTo>
                    <a:pt x="25" y="447"/>
                  </a:lnTo>
                  <a:lnTo>
                    <a:pt x="20" y="482"/>
                  </a:lnTo>
                  <a:lnTo>
                    <a:pt x="20" y="482"/>
                  </a:lnTo>
                  <a:lnTo>
                    <a:pt x="17" y="506"/>
                  </a:lnTo>
                  <a:lnTo>
                    <a:pt x="12" y="527"/>
                  </a:lnTo>
                  <a:lnTo>
                    <a:pt x="7" y="550"/>
                  </a:lnTo>
                  <a:lnTo>
                    <a:pt x="2" y="573"/>
                  </a:lnTo>
                  <a:lnTo>
                    <a:pt x="2" y="573"/>
                  </a:lnTo>
                  <a:lnTo>
                    <a:pt x="1" y="582"/>
                  </a:lnTo>
                  <a:lnTo>
                    <a:pt x="0" y="591"/>
                  </a:lnTo>
                  <a:lnTo>
                    <a:pt x="0" y="611"/>
                  </a:lnTo>
                  <a:lnTo>
                    <a:pt x="1" y="631"/>
                  </a:lnTo>
                  <a:lnTo>
                    <a:pt x="2" y="650"/>
                  </a:lnTo>
                  <a:lnTo>
                    <a:pt x="2" y="650"/>
                  </a:lnTo>
                  <a:lnTo>
                    <a:pt x="2" y="652"/>
                  </a:lnTo>
                  <a:lnTo>
                    <a:pt x="3" y="653"/>
                  </a:lnTo>
                  <a:lnTo>
                    <a:pt x="5" y="654"/>
                  </a:lnTo>
                  <a:lnTo>
                    <a:pt x="6" y="654"/>
                  </a:lnTo>
                  <a:lnTo>
                    <a:pt x="8" y="654"/>
                  </a:lnTo>
                  <a:lnTo>
                    <a:pt x="10" y="653"/>
                  </a:lnTo>
                  <a:lnTo>
                    <a:pt x="11" y="652"/>
                  </a:lnTo>
                  <a:lnTo>
                    <a:pt x="11" y="650"/>
                  </a:lnTo>
                  <a:lnTo>
                    <a:pt x="11" y="650"/>
                  </a:lnTo>
                  <a:lnTo>
                    <a:pt x="10" y="608"/>
                  </a:lnTo>
                  <a:lnTo>
                    <a:pt x="10" y="587"/>
                  </a:lnTo>
                  <a:lnTo>
                    <a:pt x="11" y="577"/>
                  </a:lnTo>
                  <a:lnTo>
                    <a:pt x="12" y="567"/>
                  </a:lnTo>
                  <a:lnTo>
                    <a:pt x="12" y="567"/>
                  </a:lnTo>
                  <a:lnTo>
                    <a:pt x="17" y="548"/>
                  </a:lnTo>
                  <a:lnTo>
                    <a:pt x="22" y="528"/>
                  </a:lnTo>
                  <a:lnTo>
                    <a:pt x="27" y="509"/>
                  </a:lnTo>
                  <a:lnTo>
                    <a:pt x="28" y="498"/>
                  </a:lnTo>
                  <a:lnTo>
                    <a:pt x="29" y="489"/>
                  </a:lnTo>
                  <a:lnTo>
                    <a:pt x="29" y="489"/>
                  </a:lnTo>
                  <a:lnTo>
                    <a:pt x="32" y="471"/>
                  </a:lnTo>
                  <a:lnTo>
                    <a:pt x="35" y="454"/>
                  </a:lnTo>
                  <a:lnTo>
                    <a:pt x="41" y="420"/>
                  </a:lnTo>
                  <a:lnTo>
                    <a:pt x="41" y="420"/>
                  </a:lnTo>
                  <a:lnTo>
                    <a:pt x="47" y="382"/>
                  </a:lnTo>
                  <a:lnTo>
                    <a:pt x="51" y="362"/>
                  </a:lnTo>
                  <a:lnTo>
                    <a:pt x="56" y="343"/>
                  </a:lnTo>
                  <a:lnTo>
                    <a:pt x="56" y="343"/>
                  </a:lnTo>
                  <a:lnTo>
                    <a:pt x="60" y="324"/>
                  </a:lnTo>
                  <a:lnTo>
                    <a:pt x="65" y="303"/>
                  </a:lnTo>
                  <a:lnTo>
                    <a:pt x="71" y="262"/>
                  </a:lnTo>
                  <a:lnTo>
                    <a:pt x="71" y="262"/>
                  </a:lnTo>
                  <a:lnTo>
                    <a:pt x="75" y="240"/>
                  </a:lnTo>
                  <a:lnTo>
                    <a:pt x="80" y="219"/>
                  </a:lnTo>
                  <a:lnTo>
                    <a:pt x="84" y="198"/>
                  </a:lnTo>
                  <a:lnTo>
                    <a:pt x="88" y="176"/>
                  </a:lnTo>
                  <a:lnTo>
                    <a:pt x="88" y="176"/>
                  </a:lnTo>
                  <a:lnTo>
                    <a:pt x="95" y="134"/>
                  </a:lnTo>
                  <a:lnTo>
                    <a:pt x="100" y="90"/>
                  </a:lnTo>
                  <a:lnTo>
                    <a:pt x="104" y="70"/>
                  </a:lnTo>
                  <a:lnTo>
                    <a:pt x="108" y="48"/>
                  </a:lnTo>
                  <a:lnTo>
                    <a:pt x="113" y="27"/>
                  </a:lnTo>
                  <a:lnTo>
                    <a:pt x="119" y="7"/>
                  </a:lnTo>
                  <a:lnTo>
                    <a:pt x="119" y="7"/>
                  </a:lnTo>
                  <a:lnTo>
                    <a:pt x="120" y="5"/>
                  </a:lnTo>
                  <a:lnTo>
                    <a:pt x="119" y="3"/>
                  </a:lnTo>
                  <a:lnTo>
                    <a:pt x="118" y="2"/>
                  </a:lnTo>
                  <a:lnTo>
                    <a:pt x="116" y="0"/>
                  </a:lnTo>
                  <a:lnTo>
                    <a:pt x="115" y="0"/>
                  </a:lnTo>
                  <a:lnTo>
                    <a:pt x="113" y="2"/>
                  </a:lnTo>
                  <a:lnTo>
                    <a:pt x="112" y="3"/>
                  </a:lnTo>
                  <a:lnTo>
                    <a:pt x="111" y="4"/>
                  </a:lnTo>
                  <a:lnTo>
                    <a:pt x="111" y="4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1" name="chenying0907 733">
              <a:extLst>
                <a:ext uri="{FF2B5EF4-FFF2-40B4-BE49-F238E27FC236}">
                  <a16:creationId xmlns="" xmlns:a16="http://schemas.microsoft.com/office/drawing/2014/main" id="{C6A99F81-FB92-4285-8FF8-982391685DBB}"/>
                </a:ext>
              </a:extLst>
            </p:cNvPr>
            <p:cNvSpPr/>
            <p:nvPr/>
          </p:nvSpPr>
          <p:spPr bwMode="auto">
            <a:xfrm>
              <a:off x="5746751" y="4235450"/>
              <a:ext cx="46038" cy="260350"/>
            </a:xfrm>
            <a:custGeom>
              <a:avLst/>
              <a:gdLst/>
              <a:ahLst/>
              <a:cxnLst>
                <a:cxn ang="0">
                  <a:pos x="76" y="2"/>
                </a:cxn>
                <a:cxn ang="0">
                  <a:pos x="70" y="31"/>
                </a:cxn>
                <a:cxn ang="0">
                  <a:pos x="69" y="60"/>
                </a:cxn>
                <a:cxn ang="0">
                  <a:pos x="70" y="106"/>
                </a:cxn>
                <a:cxn ang="0">
                  <a:pos x="70" y="120"/>
                </a:cxn>
                <a:cxn ang="0">
                  <a:pos x="65" y="152"/>
                </a:cxn>
                <a:cxn ang="0">
                  <a:pos x="50" y="215"/>
                </a:cxn>
                <a:cxn ang="0">
                  <a:pos x="44" y="248"/>
                </a:cxn>
                <a:cxn ang="0">
                  <a:pos x="40" y="279"/>
                </a:cxn>
                <a:cxn ang="0">
                  <a:pos x="30" y="342"/>
                </a:cxn>
                <a:cxn ang="0">
                  <a:pos x="21" y="373"/>
                </a:cxn>
                <a:cxn ang="0">
                  <a:pos x="7" y="430"/>
                </a:cxn>
                <a:cxn ang="0">
                  <a:pos x="1" y="473"/>
                </a:cxn>
                <a:cxn ang="0">
                  <a:pos x="0" y="488"/>
                </a:cxn>
                <a:cxn ang="0">
                  <a:pos x="2" y="491"/>
                </a:cxn>
                <a:cxn ang="0">
                  <a:pos x="5" y="492"/>
                </a:cxn>
                <a:cxn ang="0">
                  <a:pos x="8" y="491"/>
                </a:cxn>
                <a:cxn ang="0">
                  <a:pos x="9" y="488"/>
                </a:cxn>
                <a:cxn ang="0">
                  <a:pos x="10" y="472"/>
                </a:cxn>
                <a:cxn ang="0">
                  <a:pos x="17" y="428"/>
                </a:cxn>
                <a:cxn ang="0">
                  <a:pos x="33" y="369"/>
                </a:cxn>
                <a:cxn ang="0">
                  <a:pos x="40" y="341"/>
                </a:cxn>
                <a:cxn ang="0">
                  <a:pos x="49" y="284"/>
                </a:cxn>
                <a:cxn ang="0">
                  <a:pos x="53" y="256"/>
                </a:cxn>
                <a:cxn ang="0">
                  <a:pos x="58" y="224"/>
                </a:cxn>
                <a:cxn ang="0">
                  <a:pos x="72" y="161"/>
                </a:cxn>
                <a:cxn ang="0">
                  <a:pos x="78" y="129"/>
                </a:cxn>
                <a:cxn ang="0">
                  <a:pos x="80" y="103"/>
                </a:cxn>
                <a:cxn ang="0">
                  <a:pos x="80" y="76"/>
                </a:cxn>
                <a:cxn ang="0">
                  <a:pos x="81" y="22"/>
                </a:cxn>
                <a:cxn ang="0">
                  <a:pos x="85" y="5"/>
                </a:cxn>
                <a:cxn ang="0">
                  <a:pos x="85" y="3"/>
                </a:cxn>
                <a:cxn ang="0">
                  <a:pos x="83" y="0"/>
                </a:cxn>
                <a:cxn ang="0">
                  <a:pos x="78" y="0"/>
                </a:cxn>
                <a:cxn ang="0">
                  <a:pos x="76" y="2"/>
                </a:cxn>
              </a:cxnLst>
              <a:rect l="0" t="0" r="r" b="b"/>
              <a:pathLst>
                <a:path w="85" h="492">
                  <a:moveTo>
                    <a:pt x="76" y="2"/>
                  </a:moveTo>
                  <a:lnTo>
                    <a:pt x="76" y="2"/>
                  </a:lnTo>
                  <a:lnTo>
                    <a:pt x="72" y="17"/>
                  </a:lnTo>
                  <a:lnTo>
                    <a:pt x="70" y="31"/>
                  </a:lnTo>
                  <a:lnTo>
                    <a:pt x="69" y="46"/>
                  </a:lnTo>
                  <a:lnTo>
                    <a:pt x="69" y="60"/>
                  </a:lnTo>
                  <a:lnTo>
                    <a:pt x="70" y="91"/>
                  </a:lnTo>
                  <a:lnTo>
                    <a:pt x="70" y="106"/>
                  </a:lnTo>
                  <a:lnTo>
                    <a:pt x="70" y="120"/>
                  </a:lnTo>
                  <a:lnTo>
                    <a:pt x="70" y="120"/>
                  </a:lnTo>
                  <a:lnTo>
                    <a:pt x="68" y="136"/>
                  </a:lnTo>
                  <a:lnTo>
                    <a:pt x="65" y="152"/>
                  </a:lnTo>
                  <a:lnTo>
                    <a:pt x="58" y="184"/>
                  </a:lnTo>
                  <a:lnTo>
                    <a:pt x="50" y="215"/>
                  </a:lnTo>
                  <a:lnTo>
                    <a:pt x="47" y="232"/>
                  </a:lnTo>
                  <a:lnTo>
                    <a:pt x="44" y="248"/>
                  </a:lnTo>
                  <a:lnTo>
                    <a:pt x="44" y="248"/>
                  </a:lnTo>
                  <a:lnTo>
                    <a:pt x="40" y="279"/>
                  </a:lnTo>
                  <a:lnTo>
                    <a:pt x="36" y="311"/>
                  </a:lnTo>
                  <a:lnTo>
                    <a:pt x="30" y="342"/>
                  </a:lnTo>
                  <a:lnTo>
                    <a:pt x="21" y="373"/>
                  </a:lnTo>
                  <a:lnTo>
                    <a:pt x="21" y="373"/>
                  </a:lnTo>
                  <a:lnTo>
                    <a:pt x="14" y="401"/>
                  </a:lnTo>
                  <a:lnTo>
                    <a:pt x="7" y="430"/>
                  </a:lnTo>
                  <a:lnTo>
                    <a:pt x="3" y="459"/>
                  </a:lnTo>
                  <a:lnTo>
                    <a:pt x="1" y="473"/>
                  </a:lnTo>
                  <a:lnTo>
                    <a:pt x="0" y="488"/>
                  </a:lnTo>
                  <a:lnTo>
                    <a:pt x="0" y="488"/>
                  </a:lnTo>
                  <a:lnTo>
                    <a:pt x="1" y="490"/>
                  </a:lnTo>
                  <a:lnTo>
                    <a:pt x="2" y="491"/>
                  </a:lnTo>
                  <a:lnTo>
                    <a:pt x="3" y="492"/>
                  </a:lnTo>
                  <a:lnTo>
                    <a:pt x="5" y="492"/>
                  </a:lnTo>
                  <a:lnTo>
                    <a:pt x="6" y="492"/>
                  </a:lnTo>
                  <a:lnTo>
                    <a:pt x="8" y="491"/>
                  </a:lnTo>
                  <a:lnTo>
                    <a:pt x="9" y="490"/>
                  </a:lnTo>
                  <a:lnTo>
                    <a:pt x="9" y="488"/>
                  </a:lnTo>
                  <a:lnTo>
                    <a:pt x="9" y="488"/>
                  </a:lnTo>
                  <a:lnTo>
                    <a:pt x="10" y="472"/>
                  </a:lnTo>
                  <a:lnTo>
                    <a:pt x="12" y="458"/>
                  </a:lnTo>
                  <a:lnTo>
                    <a:pt x="17" y="428"/>
                  </a:lnTo>
                  <a:lnTo>
                    <a:pt x="25" y="398"/>
                  </a:lnTo>
                  <a:lnTo>
                    <a:pt x="33" y="369"/>
                  </a:lnTo>
                  <a:lnTo>
                    <a:pt x="33" y="369"/>
                  </a:lnTo>
                  <a:lnTo>
                    <a:pt x="40" y="341"/>
                  </a:lnTo>
                  <a:lnTo>
                    <a:pt x="45" y="313"/>
                  </a:lnTo>
                  <a:lnTo>
                    <a:pt x="49" y="284"/>
                  </a:lnTo>
                  <a:lnTo>
                    <a:pt x="53" y="256"/>
                  </a:lnTo>
                  <a:lnTo>
                    <a:pt x="53" y="256"/>
                  </a:lnTo>
                  <a:lnTo>
                    <a:pt x="55" y="240"/>
                  </a:lnTo>
                  <a:lnTo>
                    <a:pt x="58" y="224"/>
                  </a:lnTo>
                  <a:lnTo>
                    <a:pt x="65" y="192"/>
                  </a:lnTo>
                  <a:lnTo>
                    <a:pt x="72" y="161"/>
                  </a:lnTo>
                  <a:lnTo>
                    <a:pt x="78" y="129"/>
                  </a:lnTo>
                  <a:lnTo>
                    <a:pt x="78" y="129"/>
                  </a:lnTo>
                  <a:lnTo>
                    <a:pt x="79" y="116"/>
                  </a:lnTo>
                  <a:lnTo>
                    <a:pt x="80" y="103"/>
                  </a:lnTo>
                  <a:lnTo>
                    <a:pt x="80" y="76"/>
                  </a:lnTo>
                  <a:lnTo>
                    <a:pt x="80" y="76"/>
                  </a:lnTo>
                  <a:lnTo>
                    <a:pt x="80" y="40"/>
                  </a:lnTo>
                  <a:lnTo>
                    <a:pt x="81" y="22"/>
                  </a:lnTo>
                  <a:lnTo>
                    <a:pt x="82" y="14"/>
                  </a:lnTo>
                  <a:lnTo>
                    <a:pt x="85" y="5"/>
                  </a:lnTo>
                  <a:lnTo>
                    <a:pt x="85" y="5"/>
                  </a:lnTo>
                  <a:lnTo>
                    <a:pt x="85" y="3"/>
                  </a:lnTo>
                  <a:lnTo>
                    <a:pt x="84" y="1"/>
                  </a:lnTo>
                  <a:lnTo>
                    <a:pt x="83" y="0"/>
                  </a:lnTo>
                  <a:lnTo>
                    <a:pt x="82" y="0"/>
                  </a:lnTo>
                  <a:lnTo>
                    <a:pt x="78" y="0"/>
                  </a:lnTo>
                  <a:lnTo>
                    <a:pt x="77" y="1"/>
                  </a:lnTo>
                  <a:lnTo>
                    <a:pt x="76" y="2"/>
                  </a:lnTo>
                  <a:lnTo>
                    <a:pt x="76" y="2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2" name="chenying0907 734">
              <a:extLst>
                <a:ext uri="{FF2B5EF4-FFF2-40B4-BE49-F238E27FC236}">
                  <a16:creationId xmlns="" xmlns:a16="http://schemas.microsoft.com/office/drawing/2014/main" id="{09B868F7-46AA-4233-80E9-783171AEC310}"/>
                </a:ext>
              </a:extLst>
            </p:cNvPr>
            <p:cNvSpPr/>
            <p:nvPr/>
          </p:nvSpPr>
          <p:spPr bwMode="auto">
            <a:xfrm>
              <a:off x="5780088" y="4264025"/>
              <a:ext cx="34925" cy="196850"/>
            </a:xfrm>
            <a:custGeom>
              <a:avLst/>
              <a:gdLst/>
              <a:ahLst/>
              <a:cxnLst>
                <a:cxn ang="0">
                  <a:pos x="57" y="4"/>
                </a:cxn>
                <a:cxn ang="0">
                  <a:pos x="57" y="4"/>
                </a:cxn>
                <a:cxn ang="0">
                  <a:pos x="56" y="51"/>
                </a:cxn>
                <a:cxn ang="0">
                  <a:pos x="52" y="96"/>
                </a:cxn>
                <a:cxn ang="0">
                  <a:pos x="47" y="141"/>
                </a:cxn>
                <a:cxn ang="0">
                  <a:pos x="41" y="187"/>
                </a:cxn>
                <a:cxn ang="0">
                  <a:pos x="41" y="187"/>
                </a:cxn>
                <a:cxn ang="0">
                  <a:pos x="37" y="210"/>
                </a:cxn>
                <a:cxn ang="0">
                  <a:pos x="32" y="232"/>
                </a:cxn>
                <a:cxn ang="0">
                  <a:pos x="20" y="278"/>
                </a:cxn>
                <a:cxn ang="0">
                  <a:pos x="9" y="322"/>
                </a:cxn>
                <a:cxn ang="0">
                  <a:pos x="4" y="345"/>
                </a:cxn>
                <a:cxn ang="0">
                  <a:pos x="0" y="368"/>
                </a:cxn>
                <a:cxn ang="0">
                  <a:pos x="0" y="368"/>
                </a:cxn>
                <a:cxn ang="0">
                  <a:pos x="0" y="370"/>
                </a:cxn>
                <a:cxn ang="0">
                  <a:pos x="1" y="372"/>
                </a:cxn>
                <a:cxn ang="0">
                  <a:pos x="4" y="374"/>
                </a:cxn>
                <a:cxn ang="0">
                  <a:pos x="5" y="374"/>
                </a:cxn>
                <a:cxn ang="0">
                  <a:pos x="7" y="374"/>
                </a:cxn>
                <a:cxn ang="0">
                  <a:pos x="8" y="373"/>
                </a:cxn>
                <a:cxn ang="0">
                  <a:pos x="9" y="371"/>
                </a:cxn>
                <a:cxn ang="0">
                  <a:pos x="9" y="371"/>
                </a:cxn>
                <a:cxn ang="0">
                  <a:pos x="13" y="348"/>
                </a:cxn>
                <a:cxn ang="0">
                  <a:pos x="18" y="325"/>
                </a:cxn>
                <a:cxn ang="0">
                  <a:pos x="30" y="280"/>
                </a:cxn>
                <a:cxn ang="0">
                  <a:pos x="41" y="235"/>
                </a:cxn>
                <a:cxn ang="0">
                  <a:pos x="46" y="213"/>
                </a:cxn>
                <a:cxn ang="0">
                  <a:pos x="50" y="190"/>
                </a:cxn>
                <a:cxn ang="0">
                  <a:pos x="50" y="190"/>
                </a:cxn>
                <a:cxn ang="0">
                  <a:pos x="58" y="144"/>
                </a:cxn>
                <a:cxn ang="0">
                  <a:pos x="62" y="97"/>
                </a:cxn>
                <a:cxn ang="0">
                  <a:pos x="65" y="51"/>
                </a:cxn>
                <a:cxn ang="0">
                  <a:pos x="66" y="4"/>
                </a:cxn>
                <a:cxn ang="0">
                  <a:pos x="66" y="4"/>
                </a:cxn>
                <a:cxn ang="0">
                  <a:pos x="66" y="2"/>
                </a:cxn>
                <a:cxn ang="0">
                  <a:pos x="65" y="1"/>
                </a:cxn>
                <a:cxn ang="0">
                  <a:pos x="63" y="0"/>
                </a:cxn>
                <a:cxn ang="0">
                  <a:pos x="62" y="0"/>
                </a:cxn>
                <a:cxn ang="0">
                  <a:pos x="60" y="0"/>
                </a:cxn>
                <a:cxn ang="0">
                  <a:pos x="58" y="1"/>
                </a:cxn>
                <a:cxn ang="0">
                  <a:pos x="57" y="2"/>
                </a:cxn>
                <a:cxn ang="0">
                  <a:pos x="57" y="4"/>
                </a:cxn>
                <a:cxn ang="0">
                  <a:pos x="57" y="4"/>
                </a:cxn>
              </a:cxnLst>
              <a:rect l="0" t="0" r="r" b="b"/>
              <a:pathLst>
                <a:path w="66" h="374">
                  <a:moveTo>
                    <a:pt x="57" y="4"/>
                  </a:moveTo>
                  <a:lnTo>
                    <a:pt x="57" y="4"/>
                  </a:lnTo>
                  <a:lnTo>
                    <a:pt x="56" y="51"/>
                  </a:lnTo>
                  <a:lnTo>
                    <a:pt x="52" y="96"/>
                  </a:lnTo>
                  <a:lnTo>
                    <a:pt x="47" y="141"/>
                  </a:lnTo>
                  <a:lnTo>
                    <a:pt x="41" y="187"/>
                  </a:lnTo>
                  <a:lnTo>
                    <a:pt x="41" y="187"/>
                  </a:lnTo>
                  <a:lnTo>
                    <a:pt x="37" y="210"/>
                  </a:lnTo>
                  <a:lnTo>
                    <a:pt x="32" y="232"/>
                  </a:lnTo>
                  <a:lnTo>
                    <a:pt x="20" y="278"/>
                  </a:lnTo>
                  <a:lnTo>
                    <a:pt x="9" y="322"/>
                  </a:lnTo>
                  <a:lnTo>
                    <a:pt x="4" y="345"/>
                  </a:lnTo>
                  <a:lnTo>
                    <a:pt x="0" y="368"/>
                  </a:lnTo>
                  <a:lnTo>
                    <a:pt x="0" y="368"/>
                  </a:lnTo>
                  <a:lnTo>
                    <a:pt x="0" y="370"/>
                  </a:lnTo>
                  <a:lnTo>
                    <a:pt x="1" y="372"/>
                  </a:lnTo>
                  <a:lnTo>
                    <a:pt x="4" y="374"/>
                  </a:lnTo>
                  <a:lnTo>
                    <a:pt x="5" y="374"/>
                  </a:lnTo>
                  <a:lnTo>
                    <a:pt x="7" y="374"/>
                  </a:lnTo>
                  <a:lnTo>
                    <a:pt x="8" y="373"/>
                  </a:lnTo>
                  <a:lnTo>
                    <a:pt x="9" y="371"/>
                  </a:lnTo>
                  <a:lnTo>
                    <a:pt x="9" y="371"/>
                  </a:lnTo>
                  <a:lnTo>
                    <a:pt x="13" y="348"/>
                  </a:lnTo>
                  <a:lnTo>
                    <a:pt x="18" y="325"/>
                  </a:lnTo>
                  <a:lnTo>
                    <a:pt x="30" y="280"/>
                  </a:lnTo>
                  <a:lnTo>
                    <a:pt x="41" y="235"/>
                  </a:lnTo>
                  <a:lnTo>
                    <a:pt x="46" y="213"/>
                  </a:lnTo>
                  <a:lnTo>
                    <a:pt x="50" y="190"/>
                  </a:lnTo>
                  <a:lnTo>
                    <a:pt x="50" y="190"/>
                  </a:lnTo>
                  <a:lnTo>
                    <a:pt x="58" y="144"/>
                  </a:lnTo>
                  <a:lnTo>
                    <a:pt x="62" y="97"/>
                  </a:lnTo>
                  <a:lnTo>
                    <a:pt x="65" y="51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6" y="2"/>
                  </a:lnTo>
                  <a:lnTo>
                    <a:pt x="65" y="1"/>
                  </a:lnTo>
                  <a:lnTo>
                    <a:pt x="63" y="0"/>
                  </a:lnTo>
                  <a:lnTo>
                    <a:pt x="62" y="0"/>
                  </a:lnTo>
                  <a:lnTo>
                    <a:pt x="60" y="0"/>
                  </a:lnTo>
                  <a:lnTo>
                    <a:pt x="58" y="1"/>
                  </a:lnTo>
                  <a:lnTo>
                    <a:pt x="57" y="2"/>
                  </a:lnTo>
                  <a:lnTo>
                    <a:pt x="57" y="4"/>
                  </a:lnTo>
                  <a:lnTo>
                    <a:pt x="57" y="4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3" name="chenying0907 735">
              <a:extLst>
                <a:ext uri="{FF2B5EF4-FFF2-40B4-BE49-F238E27FC236}">
                  <a16:creationId xmlns="" xmlns:a16="http://schemas.microsoft.com/office/drawing/2014/main" id="{88841771-B275-464A-8784-853FBC83694F}"/>
                </a:ext>
              </a:extLst>
            </p:cNvPr>
            <p:cNvSpPr/>
            <p:nvPr/>
          </p:nvSpPr>
          <p:spPr bwMode="auto">
            <a:xfrm>
              <a:off x="5805488" y="4286250"/>
              <a:ext cx="42863" cy="160338"/>
            </a:xfrm>
            <a:custGeom>
              <a:avLst/>
              <a:gdLst/>
              <a:ahLst/>
              <a:cxnLst>
                <a:cxn ang="0">
                  <a:pos x="72" y="4"/>
                </a:cxn>
                <a:cxn ang="0">
                  <a:pos x="72" y="4"/>
                </a:cxn>
                <a:cxn ang="0">
                  <a:pos x="70" y="24"/>
                </a:cxn>
                <a:cxn ang="0">
                  <a:pos x="68" y="44"/>
                </a:cxn>
                <a:cxn ang="0">
                  <a:pos x="65" y="63"/>
                </a:cxn>
                <a:cxn ang="0">
                  <a:pos x="61" y="82"/>
                </a:cxn>
                <a:cxn ang="0">
                  <a:pos x="54" y="120"/>
                </a:cxn>
                <a:cxn ang="0">
                  <a:pos x="47" y="158"/>
                </a:cxn>
                <a:cxn ang="0">
                  <a:pos x="47" y="158"/>
                </a:cxn>
                <a:cxn ang="0">
                  <a:pos x="43" y="177"/>
                </a:cxn>
                <a:cxn ang="0">
                  <a:pos x="36" y="195"/>
                </a:cxn>
                <a:cxn ang="0">
                  <a:pos x="24" y="230"/>
                </a:cxn>
                <a:cxn ang="0">
                  <a:pos x="24" y="230"/>
                </a:cxn>
                <a:cxn ang="0">
                  <a:pos x="20" y="246"/>
                </a:cxn>
                <a:cxn ang="0">
                  <a:pos x="16" y="264"/>
                </a:cxn>
                <a:cxn ang="0">
                  <a:pos x="14" y="272"/>
                </a:cxn>
                <a:cxn ang="0">
                  <a:pos x="11" y="280"/>
                </a:cxn>
                <a:cxn ang="0">
                  <a:pos x="6" y="289"/>
                </a:cxn>
                <a:cxn ang="0">
                  <a:pos x="1" y="296"/>
                </a:cxn>
                <a:cxn ang="0">
                  <a:pos x="1" y="296"/>
                </a:cxn>
                <a:cxn ang="0">
                  <a:pos x="0" y="298"/>
                </a:cxn>
                <a:cxn ang="0">
                  <a:pos x="0" y="299"/>
                </a:cxn>
                <a:cxn ang="0">
                  <a:pos x="2" y="302"/>
                </a:cxn>
                <a:cxn ang="0">
                  <a:pos x="3" y="303"/>
                </a:cxn>
                <a:cxn ang="0">
                  <a:pos x="4" y="304"/>
                </a:cxn>
                <a:cxn ang="0">
                  <a:pos x="6" y="303"/>
                </a:cxn>
                <a:cxn ang="0">
                  <a:pos x="9" y="302"/>
                </a:cxn>
                <a:cxn ang="0">
                  <a:pos x="9" y="302"/>
                </a:cxn>
                <a:cxn ang="0">
                  <a:pos x="13" y="297"/>
                </a:cxn>
                <a:cxn ang="0">
                  <a:pos x="16" y="291"/>
                </a:cxn>
                <a:cxn ang="0">
                  <a:pos x="21" y="279"/>
                </a:cxn>
                <a:cxn ang="0">
                  <a:pos x="24" y="267"/>
                </a:cxn>
                <a:cxn ang="0">
                  <a:pos x="27" y="253"/>
                </a:cxn>
                <a:cxn ang="0">
                  <a:pos x="27" y="253"/>
                </a:cxn>
                <a:cxn ang="0">
                  <a:pos x="32" y="232"/>
                </a:cxn>
                <a:cxn ang="0">
                  <a:pos x="39" y="211"/>
                </a:cxn>
                <a:cxn ang="0">
                  <a:pos x="48" y="190"/>
                </a:cxn>
                <a:cxn ang="0">
                  <a:pos x="54" y="170"/>
                </a:cxn>
                <a:cxn ang="0">
                  <a:pos x="54" y="170"/>
                </a:cxn>
                <a:cxn ang="0">
                  <a:pos x="63" y="129"/>
                </a:cxn>
                <a:cxn ang="0">
                  <a:pos x="72" y="88"/>
                </a:cxn>
                <a:cxn ang="0">
                  <a:pos x="76" y="67"/>
                </a:cxn>
                <a:cxn ang="0">
                  <a:pos x="78" y="47"/>
                </a:cxn>
                <a:cxn ang="0">
                  <a:pos x="80" y="25"/>
                </a:cxn>
                <a:cxn ang="0">
                  <a:pos x="81" y="4"/>
                </a:cxn>
                <a:cxn ang="0">
                  <a:pos x="81" y="4"/>
                </a:cxn>
                <a:cxn ang="0">
                  <a:pos x="80" y="3"/>
                </a:cxn>
                <a:cxn ang="0">
                  <a:pos x="79" y="1"/>
                </a:cxn>
                <a:cxn ang="0">
                  <a:pos x="78" y="0"/>
                </a:cxn>
                <a:cxn ang="0">
                  <a:pos x="76" y="0"/>
                </a:cxn>
                <a:cxn ang="0">
                  <a:pos x="75" y="0"/>
                </a:cxn>
                <a:cxn ang="0">
                  <a:pos x="73" y="1"/>
                </a:cxn>
                <a:cxn ang="0">
                  <a:pos x="72" y="3"/>
                </a:cxn>
                <a:cxn ang="0">
                  <a:pos x="72" y="4"/>
                </a:cxn>
                <a:cxn ang="0">
                  <a:pos x="72" y="4"/>
                </a:cxn>
              </a:cxnLst>
              <a:rect l="0" t="0" r="r" b="b"/>
              <a:pathLst>
                <a:path w="81" h="304">
                  <a:moveTo>
                    <a:pt x="72" y="4"/>
                  </a:moveTo>
                  <a:lnTo>
                    <a:pt x="72" y="4"/>
                  </a:lnTo>
                  <a:lnTo>
                    <a:pt x="70" y="24"/>
                  </a:lnTo>
                  <a:lnTo>
                    <a:pt x="68" y="44"/>
                  </a:lnTo>
                  <a:lnTo>
                    <a:pt x="65" y="63"/>
                  </a:lnTo>
                  <a:lnTo>
                    <a:pt x="61" y="82"/>
                  </a:lnTo>
                  <a:lnTo>
                    <a:pt x="54" y="120"/>
                  </a:lnTo>
                  <a:lnTo>
                    <a:pt x="47" y="158"/>
                  </a:lnTo>
                  <a:lnTo>
                    <a:pt x="47" y="158"/>
                  </a:lnTo>
                  <a:lnTo>
                    <a:pt x="43" y="177"/>
                  </a:lnTo>
                  <a:lnTo>
                    <a:pt x="36" y="195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20" y="246"/>
                  </a:lnTo>
                  <a:lnTo>
                    <a:pt x="16" y="264"/>
                  </a:lnTo>
                  <a:lnTo>
                    <a:pt x="14" y="272"/>
                  </a:lnTo>
                  <a:lnTo>
                    <a:pt x="11" y="280"/>
                  </a:lnTo>
                  <a:lnTo>
                    <a:pt x="6" y="289"/>
                  </a:lnTo>
                  <a:lnTo>
                    <a:pt x="1" y="296"/>
                  </a:lnTo>
                  <a:lnTo>
                    <a:pt x="1" y="296"/>
                  </a:lnTo>
                  <a:lnTo>
                    <a:pt x="0" y="298"/>
                  </a:lnTo>
                  <a:lnTo>
                    <a:pt x="0" y="299"/>
                  </a:lnTo>
                  <a:lnTo>
                    <a:pt x="2" y="302"/>
                  </a:lnTo>
                  <a:lnTo>
                    <a:pt x="3" y="303"/>
                  </a:lnTo>
                  <a:lnTo>
                    <a:pt x="4" y="304"/>
                  </a:lnTo>
                  <a:lnTo>
                    <a:pt x="6" y="303"/>
                  </a:lnTo>
                  <a:lnTo>
                    <a:pt x="9" y="302"/>
                  </a:lnTo>
                  <a:lnTo>
                    <a:pt x="9" y="302"/>
                  </a:lnTo>
                  <a:lnTo>
                    <a:pt x="13" y="297"/>
                  </a:lnTo>
                  <a:lnTo>
                    <a:pt x="16" y="291"/>
                  </a:lnTo>
                  <a:lnTo>
                    <a:pt x="21" y="279"/>
                  </a:lnTo>
                  <a:lnTo>
                    <a:pt x="24" y="267"/>
                  </a:lnTo>
                  <a:lnTo>
                    <a:pt x="27" y="253"/>
                  </a:lnTo>
                  <a:lnTo>
                    <a:pt x="27" y="253"/>
                  </a:lnTo>
                  <a:lnTo>
                    <a:pt x="32" y="232"/>
                  </a:lnTo>
                  <a:lnTo>
                    <a:pt x="39" y="211"/>
                  </a:lnTo>
                  <a:lnTo>
                    <a:pt x="48" y="190"/>
                  </a:lnTo>
                  <a:lnTo>
                    <a:pt x="54" y="170"/>
                  </a:lnTo>
                  <a:lnTo>
                    <a:pt x="54" y="170"/>
                  </a:lnTo>
                  <a:lnTo>
                    <a:pt x="63" y="129"/>
                  </a:lnTo>
                  <a:lnTo>
                    <a:pt x="72" y="88"/>
                  </a:lnTo>
                  <a:lnTo>
                    <a:pt x="76" y="67"/>
                  </a:lnTo>
                  <a:lnTo>
                    <a:pt x="78" y="47"/>
                  </a:lnTo>
                  <a:lnTo>
                    <a:pt x="80" y="25"/>
                  </a:lnTo>
                  <a:lnTo>
                    <a:pt x="81" y="4"/>
                  </a:lnTo>
                  <a:lnTo>
                    <a:pt x="81" y="4"/>
                  </a:lnTo>
                  <a:lnTo>
                    <a:pt x="80" y="3"/>
                  </a:lnTo>
                  <a:lnTo>
                    <a:pt x="79" y="1"/>
                  </a:lnTo>
                  <a:lnTo>
                    <a:pt x="78" y="0"/>
                  </a:lnTo>
                  <a:lnTo>
                    <a:pt x="76" y="0"/>
                  </a:lnTo>
                  <a:lnTo>
                    <a:pt x="75" y="0"/>
                  </a:lnTo>
                  <a:lnTo>
                    <a:pt x="73" y="1"/>
                  </a:lnTo>
                  <a:lnTo>
                    <a:pt x="72" y="3"/>
                  </a:lnTo>
                  <a:lnTo>
                    <a:pt x="72" y="4"/>
                  </a:lnTo>
                  <a:lnTo>
                    <a:pt x="72" y="4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4" name="chenying0907 736">
              <a:extLst>
                <a:ext uri="{FF2B5EF4-FFF2-40B4-BE49-F238E27FC236}">
                  <a16:creationId xmlns="" xmlns:a16="http://schemas.microsoft.com/office/drawing/2014/main" id="{35D709E4-2FF3-456D-A11B-FBF6A6C22474}"/>
                </a:ext>
              </a:extLst>
            </p:cNvPr>
            <p:cNvSpPr/>
            <p:nvPr/>
          </p:nvSpPr>
          <p:spPr bwMode="auto">
            <a:xfrm>
              <a:off x="5845176" y="4311650"/>
              <a:ext cx="38100" cy="122238"/>
            </a:xfrm>
            <a:custGeom>
              <a:avLst/>
              <a:gdLst/>
              <a:ahLst/>
              <a:cxnLst>
                <a:cxn ang="0">
                  <a:pos x="62" y="4"/>
                </a:cxn>
                <a:cxn ang="0">
                  <a:pos x="62" y="4"/>
                </a:cxn>
                <a:cxn ang="0">
                  <a:pos x="59" y="36"/>
                </a:cxn>
                <a:cxn ang="0">
                  <a:pos x="55" y="69"/>
                </a:cxn>
                <a:cxn ang="0">
                  <a:pos x="53" y="86"/>
                </a:cxn>
                <a:cxn ang="0">
                  <a:pos x="50" y="101"/>
                </a:cxn>
                <a:cxn ang="0">
                  <a:pos x="47" y="117"/>
                </a:cxn>
                <a:cxn ang="0">
                  <a:pos x="42" y="132"/>
                </a:cxn>
                <a:cxn ang="0">
                  <a:pos x="42" y="132"/>
                </a:cxn>
                <a:cxn ang="0">
                  <a:pos x="36" y="145"/>
                </a:cxn>
                <a:cxn ang="0">
                  <a:pos x="30" y="159"/>
                </a:cxn>
                <a:cxn ang="0">
                  <a:pos x="17" y="185"/>
                </a:cxn>
                <a:cxn ang="0">
                  <a:pos x="17" y="185"/>
                </a:cxn>
                <a:cxn ang="0">
                  <a:pos x="16" y="189"/>
                </a:cxn>
                <a:cxn ang="0">
                  <a:pos x="15" y="194"/>
                </a:cxn>
                <a:cxn ang="0">
                  <a:pos x="13" y="206"/>
                </a:cxn>
                <a:cxn ang="0">
                  <a:pos x="12" y="212"/>
                </a:cxn>
                <a:cxn ang="0">
                  <a:pos x="10" y="217"/>
                </a:cxn>
                <a:cxn ang="0">
                  <a:pos x="7" y="221"/>
                </a:cxn>
                <a:cxn ang="0">
                  <a:pos x="4" y="223"/>
                </a:cxn>
                <a:cxn ang="0">
                  <a:pos x="4" y="223"/>
                </a:cxn>
                <a:cxn ang="0">
                  <a:pos x="2" y="224"/>
                </a:cxn>
                <a:cxn ang="0">
                  <a:pos x="1" y="225"/>
                </a:cxn>
                <a:cxn ang="0">
                  <a:pos x="0" y="227"/>
                </a:cxn>
                <a:cxn ang="0">
                  <a:pos x="1" y="228"/>
                </a:cxn>
                <a:cxn ang="0">
                  <a:pos x="1" y="230"/>
                </a:cxn>
                <a:cxn ang="0">
                  <a:pos x="2" y="231"/>
                </a:cxn>
                <a:cxn ang="0">
                  <a:pos x="4" y="232"/>
                </a:cxn>
                <a:cxn ang="0">
                  <a:pos x="6" y="232"/>
                </a:cxn>
                <a:cxn ang="0">
                  <a:pos x="6" y="232"/>
                </a:cxn>
                <a:cxn ang="0">
                  <a:pos x="9" y="230"/>
                </a:cxn>
                <a:cxn ang="0">
                  <a:pos x="12" y="229"/>
                </a:cxn>
                <a:cxn ang="0">
                  <a:pos x="15" y="225"/>
                </a:cxn>
                <a:cxn ang="0">
                  <a:pos x="18" y="219"/>
                </a:cxn>
                <a:cxn ang="0">
                  <a:pos x="20" y="213"/>
                </a:cxn>
                <a:cxn ang="0">
                  <a:pos x="20" y="213"/>
                </a:cxn>
                <a:cxn ang="0">
                  <a:pos x="22" y="205"/>
                </a:cxn>
                <a:cxn ang="0">
                  <a:pos x="24" y="198"/>
                </a:cxn>
                <a:cxn ang="0">
                  <a:pos x="25" y="191"/>
                </a:cxn>
                <a:cxn ang="0">
                  <a:pos x="29" y="184"/>
                </a:cxn>
                <a:cxn ang="0">
                  <a:pos x="29" y="184"/>
                </a:cxn>
                <a:cxn ang="0">
                  <a:pos x="44" y="150"/>
                </a:cxn>
                <a:cxn ang="0">
                  <a:pos x="44" y="150"/>
                </a:cxn>
                <a:cxn ang="0">
                  <a:pos x="51" y="133"/>
                </a:cxn>
                <a:cxn ang="0">
                  <a:pos x="56" y="116"/>
                </a:cxn>
                <a:cxn ang="0">
                  <a:pos x="61" y="97"/>
                </a:cxn>
                <a:cxn ang="0">
                  <a:pos x="63" y="78"/>
                </a:cxn>
                <a:cxn ang="0">
                  <a:pos x="67" y="41"/>
                </a:cxn>
                <a:cxn ang="0">
                  <a:pos x="71" y="4"/>
                </a:cxn>
                <a:cxn ang="0">
                  <a:pos x="71" y="4"/>
                </a:cxn>
                <a:cxn ang="0">
                  <a:pos x="71" y="2"/>
                </a:cxn>
                <a:cxn ang="0">
                  <a:pos x="70" y="1"/>
                </a:cxn>
                <a:cxn ang="0">
                  <a:pos x="69" y="0"/>
                </a:cxn>
                <a:cxn ang="0">
                  <a:pos x="67" y="0"/>
                </a:cxn>
                <a:cxn ang="0">
                  <a:pos x="64" y="1"/>
                </a:cxn>
                <a:cxn ang="0">
                  <a:pos x="63" y="2"/>
                </a:cxn>
                <a:cxn ang="0">
                  <a:pos x="62" y="4"/>
                </a:cxn>
                <a:cxn ang="0">
                  <a:pos x="62" y="4"/>
                </a:cxn>
              </a:cxnLst>
              <a:rect l="0" t="0" r="r" b="b"/>
              <a:pathLst>
                <a:path w="71" h="232">
                  <a:moveTo>
                    <a:pt x="62" y="4"/>
                  </a:moveTo>
                  <a:lnTo>
                    <a:pt x="62" y="4"/>
                  </a:lnTo>
                  <a:lnTo>
                    <a:pt x="59" y="36"/>
                  </a:lnTo>
                  <a:lnTo>
                    <a:pt x="55" y="69"/>
                  </a:lnTo>
                  <a:lnTo>
                    <a:pt x="53" y="86"/>
                  </a:lnTo>
                  <a:lnTo>
                    <a:pt x="50" y="101"/>
                  </a:lnTo>
                  <a:lnTo>
                    <a:pt x="47" y="117"/>
                  </a:lnTo>
                  <a:lnTo>
                    <a:pt x="42" y="132"/>
                  </a:lnTo>
                  <a:lnTo>
                    <a:pt x="42" y="132"/>
                  </a:lnTo>
                  <a:lnTo>
                    <a:pt x="36" y="145"/>
                  </a:lnTo>
                  <a:lnTo>
                    <a:pt x="30" y="159"/>
                  </a:lnTo>
                  <a:lnTo>
                    <a:pt x="17" y="185"/>
                  </a:lnTo>
                  <a:lnTo>
                    <a:pt x="17" y="185"/>
                  </a:lnTo>
                  <a:lnTo>
                    <a:pt x="16" y="189"/>
                  </a:lnTo>
                  <a:lnTo>
                    <a:pt x="15" y="194"/>
                  </a:lnTo>
                  <a:lnTo>
                    <a:pt x="13" y="206"/>
                  </a:lnTo>
                  <a:lnTo>
                    <a:pt x="12" y="212"/>
                  </a:lnTo>
                  <a:lnTo>
                    <a:pt x="10" y="217"/>
                  </a:lnTo>
                  <a:lnTo>
                    <a:pt x="7" y="221"/>
                  </a:lnTo>
                  <a:lnTo>
                    <a:pt x="4" y="223"/>
                  </a:lnTo>
                  <a:lnTo>
                    <a:pt x="4" y="223"/>
                  </a:lnTo>
                  <a:lnTo>
                    <a:pt x="2" y="224"/>
                  </a:lnTo>
                  <a:lnTo>
                    <a:pt x="1" y="225"/>
                  </a:lnTo>
                  <a:lnTo>
                    <a:pt x="0" y="227"/>
                  </a:lnTo>
                  <a:lnTo>
                    <a:pt x="1" y="228"/>
                  </a:lnTo>
                  <a:lnTo>
                    <a:pt x="1" y="230"/>
                  </a:lnTo>
                  <a:lnTo>
                    <a:pt x="2" y="231"/>
                  </a:lnTo>
                  <a:lnTo>
                    <a:pt x="4" y="232"/>
                  </a:lnTo>
                  <a:lnTo>
                    <a:pt x="6" y="232"/>
                  </a:lnTo>
                  <a:lnTo>
                    <a:pt x="6" y="232"/>
                  </a:lnTo>
                  <a:lnTo>
                    <a:pt x="9" y="230"/>
                  </a:lnTo>
                  <a:lnTo>
                    <a:pt x="12" y="229"/>
                  </a:lnTo>
                  <a:lnTo>
                    <a:pt x="15" y="225"/>
                  </a:lnTo>
                  <a:lnTo>
                    <a:pt x="18" y="219"/>
                  </a:lnTo>
                  <a:lnTo>
                    <a:pt x="20" y="213"/>
                  </a:lnTo>
                  <a:lnTo>
                    <a:pt x="20" y="213"/>
                  </a:lnTo>
                  <a:lnTo>
                    <a:pt x="22" y="205"/>
                  </a:lnTo>
                  <a:lnTo>
                    <a:pt x="24" y="198"/>
                  </a:lnTo>
                  <a:lnTo>
                    <a:pt x="25" y="191"/>
                  </a:lnTo>
                  <a:lnTo>
                    <a:pt x="29" y="184"/>
                  </a:lnTo>
                  <a:lnTo>
                    <a:pt x="29" y="184"/>
                  </a:lnTo>
                  <a:lnTo>
                    <a:pt x="44" y="150"/>
                  </a:lnTo>
                  <a:lnTo>
                    <a:pt x="44" y="150"/>
                  </a:lnTo>
                  <a:lnTo>
                    <a:pt x="51" y="133"/>
                  </a:lnTo>
                  <a:lnTo>
                    <a:pt x="56" y="116"/>
                  </a:lnTo>
                  <a:lnTo>
                    <a:pt x="61" y="97"/>
                  </a:lnTo>
                  <a:lnTo>
                    <a:pt x="63" y="78"/>
                  </a:lnTo>
                  <a:lnTo>
                    <a:pt x="67" y="41"/>
                  </a:lnTo>
                  <a:lnTo>
                    <a:pt x="71" y="4"/>
                  </a:lnTo>
                  <a:lnTo>
                    <a:pt x="71" y="4"/>
                  </a:lnTo>
                  <a:lnTo>
                    <a:pt x="71" y="2"/>
                  </a:lnTo>
                  <a:lnTo>
                    <a:pt x="70" y="1"/>
                  </a:lnTo>
                  <a:lnTo>
                    <a:pt x="69" y="0"/>
                  </a:lnTo>
                  <a:lnTo>
                    <a:pt x="67" y="0"/>
                  </a:lnTo>
                  <a:lnTo>
                    <a:pt x="64" y="1"/>
                  </a:lnTo>
                  <a:lnTo>
                    <a:pt x="63" y="2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5" name="chenying0907 737">
              <a:extLst>
                <a:ext uri="{FF2B5EF4-FFF2-40B4-BE49-F238E27FC236}">
                  <a16:creationId xmlns="" xmlns:a16="http://schemas.microsoft.com/office/drawing/2014/main" id="{6AC82AF6-B09E-46D9-A399-5E0F4080EE9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84788" y="4124325"/>
              <a:ext cx="636588" cy="654050"/>
            </a:xfrm>
            <a:custGeom>
              <a:avLst/>
              <a:gdLst/>
              <a:ahLst/>
              <a:cxnLst>
                <a:cxn ang="0">
                  <a:pos x="758" y="1226"/>
                </a:cxn>
                <a:cxn ang="0">
                  <a:pos x="680" y="1170"/>
                </a:cxn>
                <a:cxn ang="0">
                  <a:pos x="470" y="963"/>
                </a:cxn>
                <a:cxn ang="0">
                  <a:pos x="211" y="691"/>
                </a:cxn>
                <a:cxn ang="0">
                  <a:pos x="48" y="528"/>
                </a:cxn>
                <a:cxn ang="0">
                  <a:pos x="0" y="453"/>
                </a:cxn>
                <a:cxn ang="0">
                  <a:pos x="29" y="394"/>
                </a:cxn>
                <a:cxn ang="0">
                  <a:pos x="72" y="374"/>
                </a:cxn>
                <a:cxn ang="0">
                  <a:pos x="164" y="413"/>
                </a:cxn>
                <a:cxn ang="0">
                  <a:pos x="255" y="461"/>
                </a:cxn>
                <a:cxn ang="0">
                  <a:pos x="308" y="497"/>
                </a:cxn>
                <a:cxn ang="0">
                  <a:pos x="631" y="168"/>
                </a:cxn>
                <a:cxn ang="0">
                  <a:pos x="619" y="78"/>
                </a:cxn>
                <a:cxn ang="0">
                  <a:pos x="679" y="7"/>
                </a:cxn>
                <a:cxn ang="0">
                  <a:pos x="745" y="4"/>
                </a:cxn>
                <a:cxn ang="0">
                  <a:pos x="863" y="85"/>
                </a:cxn>
                <a:cxn ang="0">
                  <a:pos x="1020" y="246"/>
                </a:cxn>
                <a:cxn ang="0">
                  <a:pos x="1174" y="417"/>
                </a:cxn>
                <a:cxn ang="0">
                  <a:pos x="1203" y="504"/>
                </a:cxn>
                <a:cxn ang="0">
                  <a:pos x="1174" y="569"/>
                </a:cxn>
                <a:cxn ang="0">
                  <a:pos x="1108" y="602"/>
                </a:cxn>
                <a:cxn ang="0">
                  <a:pos x="1042" y="592"/>
                </a:cxn>
                <a:cxn ang="0">
                  <a:pos x="836" y="812"/>
                </a:cxn>
                <a:cxn ang="0">
                  <a:pos x="742" y="946"/>
                </a:cxn>
                <a:cxn ang="0">
                  <a:pos x="805" y="1026"/>
                </a:cxn>
                <a:cxn ang="0">
                  <a:pos x="848" y="1140"/>
                </a:cxn>
                <a:cxn ang="0">
                  <a:pos x="846" y="1212"/>
                </a:cxn>
                <a:cxn ang="0">
                  <a:pos x="807" y="1236"/>
                </a:cxn>
                <a:cxn ang="0">
                  <a:pos x="55" y="431"/>
                </a:cxn>
                <a:cxn ang="0">
                  <a:pos x="48" y="453"/>
                </a:cxn>
                <a:cxn ang="0">
                  <a:pos x="200" y="613"/>
                </a:cxn>
                <a:cxn ang="0">
                  <a:pos x="478" y="907"/>
                </a:cxn>
                <a:cxn ang="0">
                  <a:pos x="666" y="1093"/>
                </a:cxn>
                <a:cxn ang="0">
                  <a:pos x="780" y="1186"/>
                </a:cxn>
                <a:cxn ang="0">
                  <a:pos x="805" y="1181"/>
                </a:cxn>
                <a:cxn ang="0">
                  <a:pos x="795" y="1129"/>
                </a:cxn>
                <a:cxn ang="0">
                  <a:pos x="725" y="996"/>
                </a:cxn>
                <a:cxn ang="0">
                  <a:pos x="690" y="931"/>
                </a:cxn>
                <a:cxn ang="0">
                  <a:pos x="687" y="904"/>
                </a:cxn>
                <a:cxn ang="0">
                  <a:pos x="816" y="768"/>
                </a:cxn>
                <a:cxn ang="0">
                  <a:pos x="1010" y="557"/>
                </a:cxn>
                <a:cxn ang="0">
                  <a:pos x="1025" y="536"/>
                </a:cxn>
                <a:cxn ang="0">
                  <a:pos x="1050" y="540"/>
                </a:cxn>
                <a:cxn ang="0">
                  <a:pos x="1110" y="559"/>
                </a:cxn>
                <a:cxn ang="0">
                  <a:pos x="1143" y="535"/>
                </a:cxn>
                <a:cxn ang="0">
                  <a:pos x="1158" y="486"/>
                </a:cxn>
                <a:cxn ang="0">
                  <a:pos x="1111" y="411"/>
                </a:cxn>
                <a:cxn ang="0">
                  <a:pos x="996" y="286"/>
                </a:cxn>
                <a:cxn ang="0">
                  <a:pos x="822" y="108"/>
                </a:cxn>
                <a:cxn ang="0">
                  <a:pos x="747" y="50"/>
                </a:cxn>
                <a:cxn ang="0">
                  <a:pos x="688" y="57"/>
                </a:cxn>
                <a:cxn ang="0">
                  <a:pos x="658" y="111"/>
                </a:cxn>
                <a:cxn ang="0">
                  <a:pos x="679" y="159"/>
                </a:cxn>
                <a:cxn ang="0">
                  <a:pos x="674" y="184"/>
                </a:cxn>
                <a:cxn ang="0">
                  <a:pos x="425" y="444"/>
                </a:cxn>
                <a:cxn ang="0">
                  <a:pos x="324" y="533"/>
                </a:cxn>
                <a:cxn ang="0">
                  <a:pos x="301" y="542"/>
                </a:cxn>
                <a:cxn ang="0">
                  <a:pos x="235" y="502"/>
                </a:cxn>
                <a:cxn ang="0">
                  <a:pos x="170" y="470"/>
                </a:cxn>
                <a:cxn ang="0">
                  <a:pos x="116" y="434"/>
                </a:cxn>
              </a:cxnLst>
              <a:rect l="0" t="0" r="r" b="b"/>
              <a:pathLst>
                <a:path w="1204" h="1236">
                  <a:moveTo>
                    <a:pt x="799" y="1236"/>
                  </a:moveTo>
                  <a:lnTo>
                    <a:pt x="799" y="1236"/>
                  </a:lnTo>
                  <a:lnTo>
                    <a:pt x="792" y="1236"/>
                  </a:lnTo>
                  <a:lnTo>
                    <a:pt x="784" y="1235"/>
                  </a:lnTo>
                  <a:lnTo>
                    <a:pt x="777" y="1233"/>
                  </a:lnTo>
                  <a:lnTo>
                    <a:pt x="769" y="1231"/>
                  </a:lnTo>
                  <a:lnTo>
                    <a:pt x="769" y="1231"/>
                  </a:lnTo>
                  <a:lnTo>
                    <a:pt x="758" y="1226"/>
                  </a:lnTo>
                  <a:lnTo>
                    <a:pt x="747" y="1220"/>
                  </a:lnTo>
                  <a:lnTo>
                    <a:pt x="735" y="1214"/>
                  </a:lnTo>
                  <a:lnTo>
                    <a:pt x="724" y="1207"/>
                  </a:lnTo>
                  <a:lnTo>
                    <a:pt x="713" y="1199"/>
                  </a:lnTo>
                  <a:lnTo>
                    <a:pt x="701" y="1191"/>
                  </a:lnTo>
                  <a:lnTo>
                    <a:pt x="691" y="1180"/>
                  </a:lnTo>
                  <a:lnTo>
                    <a:pt x="680" y="1170"/>
                  </a:lnTo>
                  <a:lnTo>
                    <a:pt x="680" y="1170"/>
                  </a:lnTo>
                  <a:lnTo>
                    <a:pt x="656" y="1147"/>
                  </a:lnTo>
                  <a:lnTo>
                    <a:pt x="631" y="1124"/>
                  </a:lnTo>
                  <a:lnTo>
                    <a:pt x="631" y="1124"/>
                  </a:lnTo>
                  <a:lnTo>
                    <a:pt x="606" y="1103"/>
                  </a:lnTo>
                  <a:lnTo>
                    <a:pt x="582" y="1080"/>
                  </a:lnTo>
                  <a:lnTo>
                    <a:pt x="582" y="1080"/>
                  </a:lnTo>
                  <a:lnTo>
                    <a:pt x="526" y="1022"/>
                  </a:lnTo>
                  <a:lnTo>
                    <a:pt x="470" y="963"/>
                  </a:lnTo>
                  <a:lnTo>
                    <a:pt x="470" y="963"/>
                  </a:lnTo>
                  <a:lnTo>
                    <a:pt x="422" y="915"/>
                  </a:lnTo>
                  <a:lnTo>
                    <a:pt x="375" y="865"/>
                  </a:lnTo>
                  <a:lnTo>
                    <a:pt x="375" y="865"/>
                  </a:lnTo>
                  <a:lnTo>
                    <a:pt x="321" y="809"/>
                  </a:lnTo>
                  <a:lnTo>
                    <a:pt x="268" y="752"/>
                  </a:lnTo>
                  <a:lnTo>
                    <a:pt x="268" y="752"/>
                  </a:lnTo>
                  <a:lnTo>
                    <a:pt x="211" y="691"/>
                  </a:lnTo>
                  <a:lnTo>
                    <a:pt x="182" y="660"/>
                  </a:lnTo>
                  <a:lnTo>
                    <a:pt x="152" y="629"/>
                  </a:lnTo>
                  <a:lnTo>
                    <a:pt x="152" y="629"/>
                  </a:lnTo>
                  <a:lnTo>
                    <a:pt x="108" y="587"/>
                  </a:lnTo>
                  <a:lnTo>
                    <a:pt x="108" y="587"/>
                  </a:lnTo>
                  <a:lnTo>
                    <a:pt x="77" y="558"/>
                  </a:lnTo>
                  <a:lnTo>
                    <a:pt x="48" y="528"/>
                  </a:lnTo>
                  <a:lnTo>
                    <a:pt x="48" y="528"/>
                  </a:lnTo>
                  <a:lnTo>
                    <a:pt x="33" y="511"/>
                  </a:lnTo>
                  <a:lnTo>
                    <a:pt x="26" y="503"/>
                  </a:lnTo>
                  <a:lnTo>
                    <a:pt x="18" y="493"/>
                  </a:lnTo>
                  <a:lnTo>
                    <a:pt x="12" y="483"/>
                  </a:lnTo>
                  <a:lnTo>
                    <a:pt x="7" y="474"/>
                  </a:lnTo>
                  <a:lnTo>
                    <a:pt x="3" y="463"/>
                  </a:lnTo>
                  <a:lnTo>
                    <a:pt x="0" y="453"/>
                  </a:lnTo>
                  <a:lnTo>
                    <a:pt x="0" y="453"/>
                  </a:lnTo>
                  <a:lnTo>
                    <a:pt x="0" y="448"/>
                  </a:lnTo>
                  <a:lnTo>
                    <a:pt x="0" y="443"/>
                  </a:lnTo>
                  <a:lnTo>
                    <a:pt x="1" y="437"/>
                  </a:lnTo>
                  <a:lnTo>
                    <a:pt x="2" y="432"/>
                  </a:lnTo>
                  <a:lnTo>
                    <a:pt x="6" y="422"/>
                  </a:lnTo>
                  <a:lnTo>
                    <a:pt x="13" y="412"/>
                  </a:lnTo>
                  <a:lnTo>
                    <a:pt x="21" y="402"/>
                  </a:lnTo>
                  <a:lnTo>
                    <a:pt x="29" y="394"/>
                  </a:lnTo>
                  <a:lnTo>
                    <a:pt x="38" y="387"/>
                  </a:lnTo>
                  <a:lnTo>
                    <a:pt x="47" y="382"/>
                  </a:lnTo>
                  <a:lnTo>
                    <a:pt x="47" y="382"/>
                  </a:lnTo>
                  <a:lnTo>
                    <a:pt x="53" y="379"/>
                  </a:lnTo>
                  <a:lnTo>
                    <a:pt x="59" y="377"/>
                  </a:lnTo>
                  <a:lnTo>
                    <a:pt x="65" y="376"/>
                  </a:lnTo>
                  <a:lnTo>
                    <a:pt x="72" y="374"/>
                  </a:lnTo>
                  <a:lnTo>
                    <a:pt x="72" y="374"/>
                  </a:lnTo>
                  <a:lnTo>
                    <a:pt x="83" y="376"/>
                  </a:lnTo>
                  <a:lnTo>
                    <a:pt x="95" y="378"/>
                  </a:lnTo>
                  <a:lnTo>
                    <a:pt x="106" y="382"/>
                  </a:lnTo>
                  <a:lnTo>
                    <a:pt x="120" y="387"/>
                  </a:lnTo>
                  <a:lnTo>
                    <a:pt x="120" y="387"/>
                  </a:lnTo>
                  <a:lnTo>
                    <a:pt x="131" y="392"/>
                  </a:lnTo>
                  <a:lnTo>
                    <a:pt x="142" y="399"/>
                  </a:lnTo>
                  <a:lnTo>
                    <a:pt x="164" y="413"/>
                  </a:lnTo>
                  <a:lnTo>
                    <a:pt x="164" y="413"/>
                  </a:lnTo>
                  <a:lnTo>
                    <a:pt x="191" y="429"/>
                  </a:lnTo>
                  <a:lnTo>
                    <a:pt x="205" y="436"/>
                  </a:lnTo>
                  <a:lnTo>
                    <a:pt x="219" y="443"/>
                  </a:lnTo>
                  <a:lnTo>
                    <a:pt x="219" y="443"/>
                  </a:lnTo>
                  <a:lnTo>
                    <a:pt x="228" y="447"/>
                  </a:lnTo>
                  <a:lnTo>
                    <a:pt x="237" y="451"/>
                  </a:lnTo>
                  <a:lnTo>
                    <a:pt x="255" y="461"/>
                  </a:lnTo>
                  <a:lnTo>
                    <a:pt x="255" y="461"/>
                  </a:lnTo>
                  <a:lnTo>
                    <a:pt x="275" y="472"/>
                  </a:lnTo>
                  <a:lnTo>
                    <a:pt x="275" y="472"/>
                  </a:lnTo>
                  <a:lnTo>
                    <a:pt x="283" y="478"/>
                  </a:lnTo>
                  <a:lnTo>
                    <a:pt x="292" y="485"/>
                  </a:lnTo>
                  <a:lnTo>
                    <a:pt x="292" y="485"/>
                  </a:lnTo>
                  <a:lnTo>
                    <a:pt x="305" y="494"/>
                  </a:lnTo>
                  <a:lnTo>
                    <a:pt x="308" y="497"/>
                  </a:lnTo>
                  <a:lnTo>
                    <a:pt x="312" y="494"/>
                  </a:lnTo>
                  <a:lnTo>
                    <a:pt x="312" y="494"/>
                  </a:lnTo>
                  <a:lnTo>
                    <a:pt x="393" y="412"/>
                  </a:lnTo>
                  <a:lnTo>
                    <a:pt x="474" y="328"/>
                  </a:lnTo>
                  <a:lnTo>
                    <a:pt x="474" y="328"/>
                  </a:lnTo>
                  <a:lnTo>
                    <a:pt x="550" y="249"/>
                  </a:lnTo>
                  <a:lnTo>
                    <a:pt x="628" y="171"/>
                  </a:lnTo>
                  <a:lnTo>
                    <a:pt x="631" y="168"/>
                  </a:lnTo>
                  <a:lnTo>
                    <a:pt x="629" y="164"/>
                  </a:lnTo>
                  <a:lnTo>
                    <a:pt x="629" y="164"/>
                  </a:lnTo>
                  <a:lnTo>
                    <a:pt x="623" y="151"/>
                  </a:lnTo>
                  <a:lnTo>
                    <a:pt x="618" y="137"/>
                  </a:lnTo>
                  <a:lnTo>
                    <a:pt x="615" y="122"/>
                  </a:lnTo>
                  <a:lnTo>
                    <a:pt x="614" y="108"/>
                  </a:lnTo>
                  <a:lnTo>
                    <a:pt x="615" y="92"/>
                  </a:lnTo>
                  <a:lnTo>
                    <a:pt x="619" y="78"/>
                  </a:lnTo>
                  <a:lnTo>
                    <a:pt x="624" y="64"/>
                  </a:lnTo>
                  <a:lnTo>
                    <a:pt x="630" y="50"/>
                  </a:lnTo>
                  <a:lnTo>
                    <a:pt x="630" y="50"/>
                  </a:lnTo>
                  <a:lnTo>
                    <a:pt x="638" y="39"/>
                  </a:lnTo>
                  <a:lnTo>
                    <a:pt x="646" y="28"/>
                  </a:lnTo>
                  <a:lnTo>
                    <a:pt x="656" y="20"/>
                  </a:lnTo>
                  <a:lnTo>
                    <a:pt x="667" y="13"/>
                  </a:lnTo>
                  <a:lnTo>
                    <a:pt x="679" y="7"/>
                  </a:lnTo>
                  <a:lnTo>
                    <a:pt x="690" y="3"/>
                  </a:lnTo>
                  <a:lnTo>
                    <a:pt x="703" y="1"/>
                  </a:lnTo>
                  <a:lnTo>
                    <a:pt x="716" y="0"/>
                  </a:lnTo>
                  <a:lnTo>
                    <a:pt x="716" y="0"/>
                  </a:lnTo>
                  <a:lnTo>
                    <a:pt x="725" y="1"/>
                  </a:lnTo>
                  <a:lnTo>
                    <a:pt x="734" y="2"/>
                  </a:lnTo>
                  <a:lnTo>
                    <a:pt x="734" y="2"/>
                  </a:lnTo>
                  <a:lnTo>
                    <a:pt x="745" y="4"/>
                  </a:lnTo>
                  <a:lnTo>
                    <a:pt x="754" y="6"/>
                  </a:lnTo>
                  <a:lnTo>
                    <a:pt x="763" y="9"/>
                  </a:lnTo>
                  <a:lnTo>
                    <a:pt x="773" y="13"/>
                  </a:lnTo>
                  <a:lnTo>
                    <a:pt x="789" y="21"/>
                  </a:lnTo>
                  <a:lnTo>
                    <a:pt x="806" y="33"/>
                  </a:lnTo>
                  <a:lnTo>
                    <a:pt x="820" y="44"/>
                  </a:lnTo>
                  <a:lnTo>
                    <a:pt x="834" y="57"/>
                  </a:lnTo>
                  <a:lnTo>
                    <a:pt x="863" y="85"/>
                  </a:lnTo>
                  <a:lnTo>
                    <a:pt x="865" y="87"/>
                  </a:lnTo>
                  <a:lnTo>
                    <a:pt x="865" y="87"/>
                  </a:lnTo>
                  <a:lnTo>
                    <a:pt x="903" y="125"/>
                  </a:lnTo>
                  <a:lnTo>
                    <a:pt x="939" y="163"/>
                  </a:lnTo>
                  <a:lnTo>
                    <a:pt x="939" y="163"/>
                  </a:lnTo>
                  <a:lnTo>
                    <a:pt x="976" y="201"/>
                  </a:lnTo>
                  <a:lnTo>
                    <a:pt x="1013" y="239"/>
                  </a:lnTo>
                  <a:lnTo>
                    <a:pt x="1020" y="246"/>
                  </a:lnTo>
                  <a:lnTo>
                    <a:pt x="1020" y="246"/>
                  </a:lnTo>
                  <a:lnTo>
                    <a:pt x="1053" y="279"/>
                  </a:lnTo>
                  <a:lnTo>
                    <a:pt x="1085" y="313"/>
                  </a:lnTo>
                  <a:lnTo>
                    <a:pt x="1117" y="348"/>
                  </a:lnTo>
                  <a:lnTo>
                    <a:pt x="1147" y="383"/>
                  </a:lnTo>
                  <a:lnTo>
                    <a:pt x="1155" y="391"/>
                  </a:lnTo>
                  <a:lnTo>
                    <a:pt x="1155" y="391"/>
                  </a:lnTo>
                  <a:lnTo>
                    <a:pt x="1174" y="417"/>
                  </a:lnTo>
                  <a:lnTo>
                    <a:pt x="1184" y="429"/>
                  </a:lnTo>
                  <a:lnTo>
                    <a:pt x="1192" y="443"/>
                  </a:lnTo>
                  <a:lnTo>
                    <a:pt x="1198" y="457"/>
                  </a:lnTo>
                  <a:lnTo>
                    <a:pt x="1202" y="472"/>
                  </a:lnTo>
                  <a:lnTo>
                    <a:pt x="1203" y="479"/>
                  </a:lnTo>
                  <a:lnTo>
                    <a:pt x="1204" y="487"/>
                  </a:lnTo>
                  <a:lnTo>
                    <a:pt x="1203" y="495"/>
                  </a:lnTo>
                  <a:lnTo>
                    <a:pt x="1203" y="504"/>
                  </a:lnTo>
                  <a:lnTo>
                    <a:pt x="1203" y="504"/>
                  </a:lnTo>
                  <a:lnTo>
                    <a:pt x="1201" y="514"/>
                  </a:lnTo>
                  <a:lnTo>
                    <a:pt x="1198" y="524"/>
                  </a:lnTo>
                  <a:lnTo>
                    <a:pt x="1195" y="535"/>
                  </a:lnTo>
                  <a:lnTo>
                    <a:pt x="1191" y="544"/>
                  </a:lnTo>
                  <a:lnTo>
                    <a:pt x="1186" y="552"/>
                  </a:lnTo>
                  <a:lnTo>
                    <a:pt x="1181" y="560"/>
                  </a:lnTo>
                  <a:lnTo>
                    <a:pt x="1174" y="569"/>
                  </a:lnTo>
                  <a:lnTo>
                    <a:pt x="1167" y="575"/>
                  </a:lnTo>
                  <a:lnTo>
                    <a:pt x="1160" y="581"/>
                  </a:lnTo>
                  <a:lnTo>
                    <a:pt x="1153" y="586"/>
                  </a:lnTo>
                  <a:lnTo>
                    <a:pt x="1144" y="591"/>
                  </a:lnTo>
                  <a:lnTo>
                    <a:pt x="1136" y="596"/>
                  </a:lnTo>
                  <a:lnTo>
                    <a:pt x="1127" y="599"/>
                  </a:lnTo>
                  <a:lnTo>
                    <a:pt x="1117" y="601"/>
                  </a:lnTo>
                  <a:lnTo>
                    <a:pt x="1108" y="602"/>
                  </a:lnTo>
                  <a:lnTo>
                    <a:pt x="1098" y="603"/>
                  </a:lnTo>
                  <a:lnTo>
                    <a:pt x="1098" y="603"/>
                  </a:lnTo>
                  <a:lnTo>
                    <a:pt x="1085" y="602"/>
                  </a:lnTo>
                  <a:lnTo>
                    <a:pt x="1073" y="600"/>
                  </a:lnTo>
                  <a:lnTo>
                    <a:pt x="1061" y="596"/>
                  </a:lnTo>
                  <a:lnTo>
                    <a:pt x="1048" y="591"/>
                  </a:lnTo>
                  <a:lnTo>
                    <a:pt x="1045" y="589"/>
                  </a:lnTo>
                  <a:lnTo>
                    <a:pt x="1042" y="592"/>
                  </a:lnTo>
                  <a:lnTo>
                    <a:pt x="1042" y="592"/>
                  </a:lnTo>
                  <a:lnTo>
                    <a:pt x="993" y="644"/>
                  </a:lnTo>
                  <a:lnTo>
                    <a:pt x="944" y="697"/>
                  </a:lnTo>
                  <a:lnTo>
                    <a:pt x="944" y="697"/>
                  </a:lnTo>
                  <a:lnTo>
                    <a:pt x="890" y="755"/>
                  </a:lnTo>
                  <a:lnTo>
                    <a:pt x="863" y="784"/>
                  </a:lnTo>
                  <a:lnTo>
                    <a:pt x="836" y="812"/>
                  </a:lnTo>
                  <a:lnTo>
                    <a:pt x="836" y="812"/>
                  </a:lnTo>
                  <a:lnTo>
                    <a:pt x="806" y="842"/>
                  </a:lnTo>
                  <a:lnTo>
                    <a:pt x="778" y="873"/>
                  </a:lnTo>
                  <a:lnTo>
                    <a:pt x="778" y="873"/>
                  </a:lnTo>
                  <a:lnTo>
                    <a:pt x="731" y="923"/>
                  </a:lnTo>
                  <a:lnTo>
                    <a:pt x="728" y="926"/>
                  </a:lnTo>
                  <a:lnTo>
                    <a:pt x="730" y="930"/>
                  </a:lnTo>
                  <a:lnTo>
                    <a:pt x="730" y="930"/>
                  </a:lnTo>
                  <a:lnTo>
                    <a:pt x="742" y="946"/>
                  </a:lnTo>
                  <a:lnTo>
                    <a:pt x="742" y="946"/>
                  </a:lnTo>
                  <a:lnTo>
                    <a:pt x="754" y="962"/>
                  </a:lnTo>
                  <a:lnTo>
                    <a:pt x="767" y="979"/>
                  </a:lnTo>
                  <a:lnTo>
                    <a:pt x="771" y="983"/>
                  </a:lnTo>
                  <a:lnTo>
                    <a:pt x="771" y="983"/>
                  </a:lnTo>
                  <a:lnTo>
                    <a:pt x="790" y="1004"/>
                  </a:lnTo>
                  <a:lnTo>
                    <a:pt x="798" y="1015"/>
                  </a:lnTo>
                  <a:lnTo>
                    <a:pt x="805" y="1026"/>
                  </a:lnTo>
                  <a:lnTo>
                    <a:pt x="805" y="1026"/>
                  </a:lnTo>
                  <a:lnTo>
                    <a:pt x="811" y="1041"/>
                  </a:lnTo>
                  <a:lnTo>
                    <a:pt x="817" y="1056"/>
                  </a:lnTo>
                  <a:lnTo>
                    <a:pt x="828" y="1087"/>
                  </a:lnTo>
                  <a:lnTo>
                    <a:pt x="828" y="1087"/>
                  </a:lnTo>
                  <a:lnTo>
                    <a:pt x="838" y="1114"/>
                  </a:lnTo>
                  <a:lnTo>
                    <a:pt x="848" y="1140"/>
                  </a:lnTo>
                  <a:lnTo>
                    <a:pt x="848" y="1140"/>
                  </a:lnTo>
                  <a:lnTo>
                    <a:pt x="851" y="1150"/>
                  </a:lnTo>
                  <a:lnTo>
                    <a:pt x="854" y="1160"/>
                  </a:lnTo>
                  <a:lnTo>
                    <a:pt x="855" y="1169"/>
                  </a:lnTo>
                  <a:lnTo>
                    <a:pt x="856" y="1178"/>
                  </a:lnTo>
                  <a:lnTo>
                    <a:pt x="855" y="1187"/>
                  </a:lnTo>
                  <a:lnTo>
                    <a:pt x="853" y="1197"/>
                  </a:lnTo>
                  <a:lnTo>
                    <a:pt x="850" y="1204"/>
                  </a:lnTo>
                  <a:lnTo>
                    <a:pt x="846" y="1212"/>
                  </a:lnTo>
                  <a:lnTo>
                    <a:pt x="846" y="1212"/>
                  </a:lnTo>
                  <a:lnTo>
                    <a:pt x="842" y="1217"/>
                  </a:lnTo>
                  <a:lnTo>
                    <a:pt x="837" y="1223"/>
                  </a:lnTo>
                  <a:lnTo>
                    <a:pt x="831" y="1227"/>
                  </a:lnTo>
                  <a:lnTo>
                    <a:pt x="826" y="1230"/>
                  </a:lnTo>
                  <a:lnTo>
                    <a:pt x="820" y="1233"/>
                  </a:lnTo>
                  <a:lnTo>
                    <a:pt x="813" y="1235"/>
                  </a:lnTo>
                  <a:lnTo>
                    <a:pt x="807" y="1236"/>
                  </a:lnTo>
                  <a:lnTo>
                    <a:pt x="799" y="1236"/>
                  </a:lnTo>
                  <a:lnTo>
                    <a:pt x="799" y="1236"/>
                  </a:lnTo>
                  <a:close/>
                  <a:moveTo>
                    <a:pt x="86" y="424"/>
                  </a:moveTo>
                  <a:lnTo>
                    <a:pt x="86" y="424"/>
                  </a:lnTo>
                  <a:lnTo>
                    <a:pt x="76" y="424"/>
                  </a:lnTo>
                  <a:lnTo>
                    <a:pt x="65" y="427"/>
                  </a:lnTo>
                  <a:lnTo>
                    <a:pt x="60" y="429"/>
                  </a:lnTo>
                  <a:lnTo>
                    <a:pt x="55" y="431"/>
                  </a:lnTo>
                  <a:lnTo>
                    <a:pt x="50" y="434"/>
                  </a:lnTo>
                  <a:lnTo>
                    <a:pt x="47" y="439"/>
                  </a:lnTo>
                  <a:lnTo>
                    <a:pt x="47" y="439"/>
                  </a:lnTo>
                  <a:lnTo>
                    <a:pt x="46" y="442"/>
                  </a:lnTo>
                  <a:lnTo>
                    <a:pt x="45" y="446"/>
                  </a:lnTo>
                  <a:lnTo>
                    <a:pt x="46" y="449"/>
                  </a:lnTo>
                  <a:lnTo>
                    <a:pt x="48" y="453"/>
                  </a:lnTo>
                  <a:lnTo>
                    <a:pt x="48" y="453"/>
                  </a:lnTo>
                  <a:lnTo>
                    <a:pt x="60" y="471"/>
                  </a:lnTo>
                  <a:lnTo>
                    <a:pt x="73" y="487"/>
                  </a:lnTo>
                  <a:lnTo>
                    <a:pt x="88" y="503"/>
                  </a:lnTo>
                  <a:lnTo>
                    <a:pt x="104" y="519"/>
                  </a:lnTo>
                  <a:lnTo>
                    <a:pt x="104" y="519"/>
                  </a:lnTo>
                  <a:lnTo>
                    <a:pt x="129" y="542"/>
                  </a:lnTo>
                  <a:lnTo>
                    <a:pt x="153" y="566"/>
                  </a:lnTo>
                  <a:lnTo>
                    <a:pt x="200" y="613"/>
                  </a:lnTo>
                  <a:lnTo>
                    <a:pt x="247" y="662"/>
                  </a:lnTo>
                  <a:lnTo>
                    <a:pt x="291" y="710"/>
                  </a:lnTo>
                  <a:lnTo>
                    <a:pt x="291" y="710"/>
                  </a:lnTo>
                  <a:lnTo>
                    <a:pt x="349" y="772"/>
                  </a:lnTo>
                  <a:lnTo>
                    <a:pt x="407" y="833"/>
                  </a:lnTo>
                  <a:lnTo>
                    <a:pt x="407" y="833"/>
                  </a:lnTo>
                  <a:lnTo>
                    <a:pt x="443" y="870"/>
                  </a:lnTo>
                  <a:lnTo>
                    <a:pt x="478" y="907"/>
                  </a:lnTo>
                  <a:lnTo>
                    <a:pt x="478" y="907"/>
                  </a:lnTo>
                  <a:lnTo>
                    <a:pt x="518" y="950"/>
                  </a:lnTo>
                  <a:lnTo>
                    <a:pt x="560" y="992"/>
                  </a:lnTo>
                  <a:lnTo>
                    <a:pt x="560" y="992"/>
                  </a:lnTo>
                  <a:lnTo>
                    <a:pt x="595" y="1027"/>
                  </a:lnTo>
                  <a:lnTo>
                    <a:pt x="631" y="1060"/>
                  </a:lnTo>
                  <a:lnTo>
                    <a:pt x="631" y="1060"/>
                  </a:lnTo>
                  <a:lnTo>
                    <a:pt x="666" y="1093"/>
                  </a:lnTo>
                  <a:lnTo>
                    <a:pt x="701" y="1128"/>
                  </a:lnTo>
                  <a:lnTo>
                    <a:pt x="701" y="1128"/>
                  </a:lnTo>
                  <a:lnTo>
                    <a:pt x="717" y="1143"/>
                  </a:lnTo>
                  <a:lnTo>
                    <a:pt x="736" y="1161"/>
                  </a:lnTo>
                  <a:lnTo>
                    <a:pt x="748" y="1169"/>
                  </a:lnTo>
                  <a:lnTo>
                    <a:pt x="758" y="1176"/>
                  </a:lnTo>
                  <a:lnTo>
                    <a:pt x="769" y="1182"/>
                  </a:lnTo>
                  <a:lnTo>
                    <a:pt x="780" y="1186"/>
                  </a:lnTo>
                  <a:lnTo>
                    <a:pt x="780" y="1186"/>
                  </a:lnTo>
                  <a:lnTo>
                    <a:pt x="786" y="1187"/>
                  </a:lnTo>
                  <a:lnTo>
                    <a:pt x="791" y="1188"/>
                  </a:lnTo>
                  <a:lnTo>
                    <a:pt x="791" y="1188"/>
                  </a:lnTo>
                  <a:lnTo>
                    <a:pt x="796" y="1187"/>
                  </a:lnTo>
                  <a:lnTo>
                    <a:pt x="800" y="1186"/>
                  </a:lnTo>
                  <a:lnTo>
                    <a:pt x="802" y="1183"/>
                  </a:lnTo>
                  <a:lnTo>
                    <a:pt x="805" y="1181"/>
                  </a:lnTo>
                  <a:lnTo>
                    <a:pt x="805" y="1181"/>
                  </a:lnTo>
                  <a:lnTo>
                    <a:pt x="807" y="1177"/>
                  </a:lnTo>
                  <a:lnTo>
                    <a:pt x="808" y="1172"/>
                  </a:lnTo>
                  <a:lnTo>
                    <a:pt x="808" y="1166"/>
                  </a:lnTo>
                  <a:lnTo>
                    <a:pt x="807" y="1160"/>
                  </a:lnTo>
                  <a:lnTo>
                    <a:pt x="801" y="1145"/>
                  </a:lnTo>
                  <a:lnTo>
                    <a:pt x="795" y="1129"/>
                  </a:lnTo>
                  <a:lnTo>
                    <a:pt x="795" y="1129"/>
                  </a:lnTo>
                  <a:lnTo>
                    <a:pt x="791" y="1118"/>
                  </a:lnTo>
                  <a:lnTo>
                    <a:pt x="791" y="1118"/>
                  </a:lnTo>
                  <a:lnTo>
                    <a:pt x="783" y="1097"/>
                  </a:lnTo>
                  <a:lnTo>
                    <a:pt x="774" y="1076"/>
                  </a:lnTo>
                  <a:lnTo>
                    <a:pt x="763" y="1055"/>
                  </a:lnTo>
                  <a:lnTo>
                    <a:pt x="752" y="1036"/>
                  </a:lnTo>
                  <a:lnTo>
                    <a:pt x="738" y="1016"/>
                  </a:lnTo>
                  <a:lnTo>
                    <a:pt x="725" y="996"/>
                  </a:lnTo>
                  <a:lnTo>
                    <a:pt x="709" y="977"/>
                  </a:lnTo>
                  <a:lnTo>
                    <a:pt x="694" y="956"/>
                  </a:lnTo>
                  <a:lnTo>
                    <a:pt x="694" y="956"/>
                  </a:lnTo>
                  <a:lnTo>
                    <a:pt x="691" y="951"/>
                  </a:lnTo>
                  <a:lnTo>
                    <a:pt x="689" y="946"/>
                  </a:lnTo>
                  <a:lnTo>
                    <a:pt x="688" y="940"/>
                  </a:lnTo>
                  <a:lnTo>
                    <a:pt x="689" y="934"/>
                  </a:lnTo>
                  <a:lnTo>
                    <a:pt x="690" y="931"/>
                  </a:lnTo>
                  <a:lnTo>
                    <a:pt x="688" y="929"/>
                  </a:lnTo>
                  <a:lnTo>
                    <a:pt x="688" y="929"/>
                  </a:lnTo>
                  <a:lnTo>
                    <a:pt x="685" y="923"/>
                  </a:lnTo>
                  <a:lnTo>
                    <a:pt x="684" y="919"/>
                  </a:lnTo>
                  <a:lnTo>
                    <a:pt x="684" y="916"/>
                  </a:lnTo>
                  <a:lnTo>
                    <a:pt x="684" y="912"/>
                  </a:lnTo>
                  <a:lnTo>
                    <a:pt x="685" y="907"/>
                  </a:lnTo>
                  <a:lnTo>
                    <a:pt x="687" y="904"/>
                  </a:lnTo>
                  <a:lnTo>
                    <a:pt x="690" y="900"/>
                  </a:lnTo>
                  <a:lnTo>
                    <a:pt x="690" y="900"/>
                  </a:lnTo>
                  <a:lnTo>
                    <a:pt x="721" y="867"/>
                  </a:lnTo>
                  <a:lnTo>
                    <a:pt x="752" y="835"/>
                  </a:lnTo>
                  <a:lnTo>
                    <a:pt x="752" y="835"/>
                  </a:lnTo>
                  <a:lnTo>
                    <a:pt x="783" y="801"/>
                  </a:lnTo>
                  <a:lnTo>
                    <a:pt x="816" y="768"/>
                  </a:lnTo>
                  <a:lnTo>
                    <a:pt x="816" y="768"/>
                  </a:lnTo>
                  <a:lnTo>
                    <a:pt x="842" y="741"/>
                  </a:lnTo>
                  <a:lnTo>
                    <a:pt x="868" y="713"/>
                  </a:lnTo>
                  <a:lnTo>
                    <a:pt x="918" y="659"/>
                  </a:lnTo>
                  <a:lnTo>
                    <a:pt x="918" y="659"/>
                  </a:lnTo>
                  <a:lnTo>
                    <a:pt x="963" y="610"/>
                  </a:lnTo>
                  <a:lnTo>
                    <a:pt x="1008" y="562"/>
                  </a:lnTo>
                  <a:lnTo>
                    <a:pt x="1010" y="560"/>
                  </a:lnTo>
                  <a:lnTo>
                    <a:pt x="1010" y="557"/>
                  </a:lnTo>
                  <a:lnTo>
                    <a:pt x="1010" y="557"/>
                  </a:lnTo>
                  <a:lnTo>
                    <a:pt x="1010" y="554"/>
                  </a:lnTo>
                  <a:lnTo>
                    <a:pt x="1011" y="550"/>
                  </a:lnTo>
                  <a:lnTo>
                    <a:pt x="1013" y="546"/>
                  </a:lnTo>
                  <a:lnTo>
                    <a:pt x="1016" y="543"/>
                  </a:lnTo>
                  <a:lnTo>
                    <a:pt x="1016" y="543"/>
                  </a:lnTo>
                  <a:lnTo>
                    <a:pt x="1020" y="539"/>
                  </a:lnTo>
                  <a:lnTo>
                    <a:pt x="1025" y="536"/>
                  </a:lnTo>
                  <a:lnTo>
                    <a:pt x="1030" y="535"/>
                  </a:lnTo>
                  <a:lnTo>
                    <a:pt x="1035" y="534"/>
                  </a:lnTo>
                  <a:lnTo>
                    <a:pt x="1035" y="534"/>
                  </a:lnTo>
                  <a:lnTo>
                    <a:pt x="1039" y="535"/>
                  </a:lnTo>
                  <a:lnTo>
                    <a:pt x="1043" y="536"/>
                  </a:lnTo>
                  <a:lnTo>
                    <a:pt x="1046" y="537"/>
                  </a:lnTo>
                  <a:lnTo>
                    <a:pt x="1050" y="540"/>
                  </a:lnTo>
                  <a:lnTo>
                    <a:pt x="1050" y="540"/>
                  </a:lnTo>
                  <a:lnTo>
                    <a:pt x="1061" y="547"/>
                  </a:lnTo>
                  <a:lnTo>
                    <a:pt x="1074" y="554"/>
                  </a:lnTo>
                  <a:lnTo>
                    <a:pt x="1081" y="556"/>
                  </a:lnTo>
                  <a:lnTo>
                    <a:pt x="1089" y="558"/>
                  </a:lnTo>
                  <a:lnTo>
                    <a:pt x="1096" y="559"/>
                  </a:lnTo>
                  <a:lnTo>
                    <a:pt x="1103" y="560"/>
                  </a:lnTo>
                  <a:lnTo>
                    <a:pt x="1103" y="560"/>
                  </a:lnTo>
                  <a:lnTo>
                    <a:pt x="1110" y="559"/>
                  </a:lnTo>
                  <a:lnTo>
                    <a:pt x="1117" y="558"/>
                  </a:lnTo>
                  <a:lnTo>
                    <a:pt x="1117" y="558"/>
                  </a:lnTo>
                  <a:lnTo>
                    <a:pt x="1123" y="555"/>
                  </a:lnTo>
                  <a:lnTo>
                    <a:pt x="1128" y="551"/>
                  </a:lnTo>
                  <a:lnTo>
                    <a:pt x="1136" y="542"/>
                  </a:lnTo>
                  <a:lnTo>
                    <a:pt x="1136" y="542"/>
                  </a:lnTo>
                  <a:lnTo>
                    <a:pt x="1143" y="535"/>
                  </a:lnTo>
                  <a:lnTo>
                    <a:pt x="1143" y="535"/>
                  </a:lnTo>
                  <a:lnTo>
                    <a:pt x="1150" y="529"/>
                  </a:lnTo>
                  <a:lnTo>
                    <a:pt x="1154" y="523"/>
                  </a:lnTo>
                  <a:lnTo>
                    <a:pt x="1157" y="517"/>
                  </a:lnTo>
                  <a:lnTo>
                    <a:pt x="1159" y="511"/>
                  </a:lnTo>
                  <a:lnTo>
                    <a:pt x="1160" y="505"/>
                  </a:lnTo>
                  <a:lnTo>
                    <a:pt x="1160" y="498"/>
                  </a:lnTo>
                  <a:lnTo>
                    <a:pt x="1160" y="492"/>
                  </a:lnTo>
                  <a:lnTo>
                    <a:pt x="1158" y="486"/>
                  </a:lnTo>
                  <a:lnTo>
                    <a:pt x="1154" y="474"/>
                  </a:lnTo>
                  <a:lnTo>
                    <a:pt x="1147" y="462"/>
                  </a:lnTo>
                  <a:lnTo>
                    <a:pt x="1141" y="451"/>
                  </a:lnTo>
                  <a:lnTo>
                    <a:pt x="1134" y="441"/>
                  </a:lnTo>
                  <a:lnTo>
                    <a:pt x="1130" y="434"/>
                  </a:lnTo>
                  <a:lnTo>
                    <a:pt x="1130" y="434"/>
                  </a:lnTo>
                  <a:lnTo>
                    <a:pt x="1122" y="422"/>
                  </a:lnTo>
                  <a:lnTo>
                    <a:pt x="1111" y="411"/>
                  </a:lnTo>
                  <a:lnTo>
                    <a:pt x="1091" y="389"/>
                  </a:lnTo>
                  <a:lnTo>
                    <a:pt x="1091" y="389"/>
                  </a:lnTo>
                  <a:lnTo>
                    <a:pt x="1076" y="373"/>
                  </a:lnTo>
                  <a:lnTo>
                    <a:pt x="1063" y="357"/>
                  </a:lnTo>
                  <a:lnTo>
                    <a:pt x="1063" y="357"/>
                  </a:lnTo>
                  <a:lnTo>
                    <a:pt x="1046" y="338"/>
                  </a:lnTo>
                  <a:lnTo>
                    <a:pt x="1030" y="321"/>
                  </a:lnTo>
                  <a:lnTo>
                    <a:pt x="996" y="286"/>
                  </a:lnTo>
                  <a:lnTo>
                    <a:pt x="996" y="286"/>
                  </a:lnTo>
                  <a:lnTo>
                    <a:pt x="981" y="271"/>
                  </a:lnTo>
                  <a:lnTo>
                    <a:pt x="981" y="271"/>
                  </a:lnTo>
                  <a:lnTo>
                    <a:pt x="941" y="230"/>
                  </a:lnTo>
                  <a:lnTo>
                    <a:pt x="902" y="190"/>
                  </a:lnTo>
                  <a:lnTo>
                    <a:pt x="902" y="190"/>
                  </a:lnTo>
                  <a:lnTo>
                    <a:pt x="862" y="148"/>
                  </a:lnTo>
                  <a:lnTo>
                    <a:pt x="822" y="108"/>
                  </a:lnTo>
                  <a:lnTo>
                    <a:pt x="816" y="102"/>
                  </a:lnTo>
                  <a:lnTo>
                    <a:pt x="816" y="102"/>
                  </a:lnTo>
                  <a:lnTo>
                    <a:pt x="799" y="85"/>
                  </a:lnTo>
                  <a:lnTo>
                    <a:pt x="789" y="76"/>
                  </a:lnTo>
                  <a:lnTo>
                    <a:pt x="780" y="69"/>
                  </a:lnTo>
                  <a:lnTo>
                    <a:pt x="769" y="62"/>
                  </a:lnTo>
                  <a:lnTo>
                    <a:pt x="758" y="55"/>
                  </a:lnTo>
                  <a:lnTo>
                    <a:pt x="747" y="50"/>
                  </a:lnTo>
                  <a:lnTo>
                    <a:pt x="734" y="47"/>
                  </a:lnTo>
                  <a:lnTo>
                    <a:pt x="734" y="47"/>
                  </a:lnTo>
                  <a:lnTo>
                    <a:pt x="724" y="46"/>
                  </a:lnTo>
                  <a:lnTo>
                    <a:pt x="724" y="46"/>
                  </a:lnTo>
                  <a:lnTo>
                    <a:pt x="714" y="47"/>
                  </a:lnTo>
                  <a:lnTo>
                    <a:pt x="704" y="49"/>
                  </a:lnTo>
                  <a:lnTo>
                    <a:pt x="696" y="52"/>
                  </a:lnTo>
                  <a:lnTo>
                    <a:pt x="688" y="57"/>
                  </a:lnTo>
                  <a:lnTo>
                    <a:pt x="680" y="63"/>
                  </a:lnTo>
                  <a:lnTo>
                    <a:pt x="673" y="70"/>
                  </a:lnTo>
                  <a:lnTo>
                    <a:pt x="667" y="77"/>
                  </a:lnTo>
                  <a:lnTo>
                    <a:pt x="663" y="85"/>
                  </a:lnTo>
                  <a:lnTo>
                    <a:pt x="663" y="85"/>
                  </a:lnTo>
                  <a:lnTo>
                    <a:pt x="660" y="94"/>
                  </a:lnTo>
                  <a:lnTo>
                    <a:pt x="658" y="102"/>
                  </a:lnTo>
                  <a:lnTo>
                    <a:pt x="658" y="111"/>
                  </a:lnTo>
                  <a:lnTo>
                    <a:pt x="659" y="119"/>
                  </a:lnTo>
                  <a:lnTo>
                    <a:pt x="661" y="128"/>
                  </a:lnTo>
                  <a:lnTo>
                    <a:pt x="664" y="135"/>
                  </a:lnTo>
                  <a:lnTo>
                    <a:pt x="668" y="143"/>
                  </a:lnTo>
                  <a:lnTo>
                    <a:pt x="673" y="150"/>
                  </a:lnTo>
                  <a:lnTo>
                    <a:pt x="673" y="150"/>
                  </a:lnTo>
                  <a:lnTo>
                    <a:pt x="677" y="154"/>
                  </a:lnTo>
                  <a:lnTo>
                    <a:pt x="679" y="159"/>
                  </a:lnTo>
                  <a:lnTo>
                    <a:pt x="680" y="164"/>
                  </a:lnTo>
                  <a:lnTo>
                    <a:pt x="680" y="167"/>
                  </a:lnTo>
                  <a:lnTo>
                    <a:pt x="679" y="174"/>
                  </a:lnTo>
                  <a:lnTo>
                    <a:pt x="675" y="178"/>
                  </a:lnTo>
                  <a:lnTo>
                    <a:pt x="675" y="179"/>
                  </a:lnTo>
                  <a:lnTo>
                    <a:pt x="675" y="181"/>
                  </a:lnTo>
                  <a:lnTo>
                    <a:pt x="675" y="181"/>
                  </a:lnTo>
                  <a:lnTo>
                    <a:pt x="674" y="184"/>
                  </a:lnTo>
                  <a:lnTo>
                    <a:pt x="673" y="189"/>
                  </a:lnTo>
                  <a:lnTo>
                    <a:pt x="671" y="192"/>
                  </a:lnTo>
                  <a:lnTo>
                    <a:pt x="668" y="195"/>
                  </a:lnTo>
                  <a:lnTo>
                    <a:pt x="668" y="195"/>
                  </a:lnTo>
                  <a:lnTo>
                    <a:pt x="587" y="277"/>
                  </a:lnTo>
                  <a:lnTo>
                    <a:pt x="506" y="361"/>
                  </a:lnTo>
                  <a:lnTo>
                    <a:pt x="506" y="361"/>
                  </a:lnTo>
                  <a:lnTo>
                    <a:pt x="425" y="444"/>
                  </a:lnTo>
                  <a:lnTo>
                    <a:pt x="343" y="526"/>
                  </a:lnTo>
                  <a:lnTo>
                    <a:pt x="343" y="526"/>
                  </a:lnTo>
                  <a:lnTo>
                    <a:pt x="340" y="529"/>
                  </a:lnTo>
                  <a:lnTo>
                    <a:pt x="337" y="531"/>
                  </a:lnTo>
                  <a:lnTo>
                    <a:pt x="332" y="533"/>
                  </a:lnTo>
                  <a:lnTo>
                    <a:pt x="328" y="534"/>
                  </a:lnTo>
                  <a:lnTo>
                    <a:pt x="328" y="534"/>
                  </a:lnTo>
                  <a:lnTo>
                    <a:pt x="324" y="533"/>
                  </a:lnTo>
                  <a:lnTo>
                    <a:pt x="321" y="533"/>
                  </a:lnTo>
                  <a:lnTo>
                    <a:pt x="319" y="535"/>
                  </a:lnTo>
                  <a:lnTo>
                    <a:pt x="319" y="535"/>
                  </a:lnTo>
                  <a:lnTo>
                    <a:pt x="315" y="538"/>
                  </a:lnTo>
                  <a:lnTo>
                    <a:pt x="311" y="540"/>
                  </a:lnTo>
                  <a:lnTo>
                    <a:pt x="306" y="542"/>
                  </a:lnTo>
                  <a:lnTo>
                    <a:pt x="301" y="542"/>
                  </a:lnTo>
                  <a:lnTo>
                    <a:pt x="301" y="542"/>
                  </a:lnTo>
                  <a:lnTo>
                    <a:pt x="296" y="542"/>
                  </a:lnTo>
                  <a:lnTo>
                    <a:pt x="292" y="540"/>
                  </a:lnTo>
                  <a:lnTo>
                    <a:pt x="292" y="540"/>
                  </a:lnTo>
                  <a:lnTo>
                    <a:pt x="282" y="536"/>
                  </a:lnTo>
                  <a:lnTo>
                    <a:pt x="273" y="529"/>
                  </a:lnTo>
                  <a:lnTo>
                    <a:pt x="253" y="515"/>
                  </a:lnTo>
                  <a:lnTo>
                    <a:pt x="253" y="515"/>
                  </a:lnTo>
                  <a:lnTo>
                    <a:pt x="235" y="502"/>
                  </a:lnTo>
                  <a:lnTo>
                    <a:pt x="225" y="495"/>
                  </a:lnTo>
                  <a:lnTo>
                    <a:pt x="215" y="490"/>
                  </a:lnTo>
                  <a:lnTo>
                    <a:pt x="215" y="490"/>
                  </a:lnTo>
                  <a:lnTo>
                    <a:pt x="199" y="484"/>
                  </a:lnTo>
                  <a:lnTo>
                    <a:pt x="199" y="484"/>
                  </a:lnTo>
                  <a:lnTo>
                    <a:pt x="185" y="478"/>
                  </a:lnTo>
                  <a:lnTo>
                    <a:pt x="178" y="474"/>
                  </a:lnTo>
                  <a:lnTo>
                    <a:pt x="170" y="470"/>
                  </a:lnTo>
                  <a:lnTo>
                    <a:pt x="170" y="470"/>
                  </a:lnTo>
                  <a:lnTo>
                    <a:pt x="161" y="462"/>
                  </a:lnTo>
                  <a:lnTo>
                    <a:pt x="161" y="462"/>
                  </a:lnTo>
                  <a:lnTo>
                    <a:pt x="148" y="451"/>
                  </a:lnTo>
                  <a:lnTo>
                    <a:pt x="139" y="446"/>
                  </a:lnTo>
                  <a:lnTo>
                    <a:pt x="132" y="442"/>
                  </a:lnTo>
                  <a:lnTo>
                    <a:pt x="132" y="442"/>
                  </a:lnTo>
                  <a:lnTo>
                    <a:pt x="116" y="434"/>
                  </a:lnTo>
                  <a:lnTo>
                    <a:pt x="116" y="434"/>
                  </a:lnTo>
                  <a:lnTo>
                    <a:pt x="104" y="429"/>
                  </a:lnTo>
                  <a:lnTo>
                    <a:pt x="92" y="424"/>
                  </a:lnTo>
                  <a:lnTo>
                    <a:pt x="92" y="424"/>
                  </a:lnTo>
                  <a:lnTo>
                    <a:pt x="86" y="424"/>
                  </a:lnTo>
                  <a:lnTo>
                    <a:pt x="86" y="424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6" name="chenying0907 738">
              <a:extLst>
                <a:ext uri="{FF2B5EF4-FFF2-40B4-BE49-F238E27FC236}">
                  <a16:creationId xmlns="" xmlns:a16="http://schemas.microsoft.com/office/drawing/2014/main" id="{578B0A80-CBC8-4268-80B1-48020B2471AF}"/>
                </a:ext>
              </a:extLst>
            </p:cNvPr>
            <p:cNvSpPr/>
            <p:nvPr/>
          </p:nvSpPr>
          <p:spPr bwMode="auto">
            <a:xfrm>
              <a:off x="5268913" y="4529138"/>
              <a:ext cx="252413" cy="261938"/>
            </a:xfrm>
            <a:custGeom>
              <a:avLst/>
              <a:gdLst/>
              <a:ahLst/>
              <a:cxnLst>
                <a:cxn ang="0">
                  <a:pos x="74" y="493"/>
                </a:cxn>
                <a:cxn ang="0">
                  <a:pos x="47" y="485"/>
                </a:cxn>
                <a:cxn ang="0">
                  <a:pos x="23" y="469"/>
                </a:cxn>
                <a:cxn ang="0">
                  <a:pos x="11" y="456"/>
                </a:cxn>
                <a:cxn ang="0">
                  <a:pos x="8" y="448"/>
                </a:cxn>
                <a:cxn ang="0">
                  <a:pos x="2" y="430"/>
                </a:cxn>
                <a:cxn ang="0">
                  <a:pos x="0" y="399"/>
                </a:cxn>
                <a:cxn ang="0">
                  <a:pos x="9" y="366"/>
                </a:cxn>
                <a:cxn ang="0">
                  <a:pos x="27" y="331"/>
                </a:cxn>
                <a:cxn ang="0">
                  <a:pos x="56" y="292"/>
                </a:cxn>
                <a:cxn ang="0">
                  <a:pos x="79" y="267"/>
                </a:cxn>
                <a:cxn ang="0">
                  <a:pos x="105" y="233"/>
                </a:cxn>
                <a:cxn ang="0">
                  <a:pos x="125" y="208"/>
                </a:cxn>
                <a:cxn ang="0">
                  <a:pos x="164" y="167"/>
                </a:cxn>
                <a:cxn ang="0">
                  <a:pos x="325" y="7"/>
                </a:cxn>
                <a:cxn ang="0">
                  <a:pos x="333" y="2"/>
                </a:cxn>
                <a:cxn ang="0">
                  <a:pos x="341" y="0"/>
                </a:cxn>
                <a:cxn ang="0">
                  <a:pos x="358" y="9"/>
                </a:cxn>
                <a:cxn ang="0">
                  <a:pos x="364" y="21"/>
                </a:cxn>
                <a:cxn ang="0">
                  <a:pos x="362" y="32"/>
                </a:cxn>
                <a:cxn ang="0">
                  <a:pos x="357" y="39"/>
                </a:cxn>
                <a:cxn ang="0">
                  <a:pos x="293" y="101"/>
                </a:cxn>
                <a:cxn ang="0">
                  <a:pos x="193" y="199"/>
                </a:cxn>
                <a:cxn ang="0">
                  <a:pos x="140" y="263"/>
                </a:cxn>
                <a:cxn ang="0">
                  <a:pos x="113" y="300"/>
                </a:cxn>
                <a:cxn ang="0">
                  <a:pos x="76" y="339"/>
                </a:cxn>
                <a:cxn ang="0">
                  <a:pos x="57" y="367"/>
                </a:cxn>
                <a:cxn ang="0">
                  <a:pos x="45" y="405"/>
                </a:cxn>
                <a:cxn ang="0">
                  <a:pos x="47" y="426"/>
                </a:cxn>
                <a:cxn ang="0">
                  <a:pos x="50" y="429"/>
                </a:cxn>
                <a:cxn ang="0">
                  <a:pos x="55" y="436"/>
                </a:cxn>
                <a:cxn ang="0">
                  <a:pos x="71" y="445"/>
                </a:cxn>
                <a:cxn ang="0">
                  <a:pos x="89" y="448"/>
                </a:cxn>
                <a:cxn ang="0">
                  <a:pos x="116" y="442"/>
                </a:cxn>
                <a:cxn ang="0">
                  <a:pos x="144" y="426"/>
                </a:cxn>
                <a:cxn ang="0">
                  <a:pos x="196" y="377"/>
                </a:cxn>
                <a:cxn ang="0">
                  <a:pos x="242" y="324"/>
                </a:cxn>
                <a:cxn ang="0">
                  <a:pos x="294" y="271"/>
                </a:cxn>
                <a:cxn ang="0">
                  <a:pos x="371" y="194"/>
                </a:cxn>
                <a:cxn ang="0">
                  <a:pos x="442" y="114"/>
                </a:cxn>
                <a:cxn ang="0">
                  <a:pos x="448" y="107"/>
                </a:cxn>
                <a:cxn ang="0">
                  <a:pos x="456" y="106"/>
                </a:cxn>
                <a:cxn ang="0">
                  <a:pos x="472" y="115"/>
                </a:cxn>
                <a:cxn ang="0">
                  <a:pos x="478" y="125"/>
                </a:cxn>
                <a:cxn ang="0">
                  <a:pos x="478" y="138"/>
                </a:cxn>
                <a:cxn ang="0">
                  <a:pos x="473" y="147"/>
                </a:cxn>
                <a:cxn ang="0">
                  <a:pos x="408" y="220"/>
                </a:cxn>
                <a:cxn ang="0">
                  <a:pos x="340" y="289"/>
                </a:cxn>
                <a:cxn ang="0">
                  <a:pos x="223" y="410"/>
                </a:cxn>
                <a:cxn ang="0">
                  <a:pos x="189" y="445"/>
                </a:cxn>
                <a:cxn ang="0">
                  <a:pos x="135" y="480"/>
                </a:cxn>
                <a:cxn ang="0">
                  <a:pos x="100" y="492"/>
                </a:cxn>
                <a:cxn ang="0">
                  <a:pos x="84" y="493"/>
                </a:cxn>
              </a:cxnLst>
              <a:rect l="0" t="0" r="r" b="b"/>
              <a:pathLst>
                <a:path w="479" h="493">
                  <a:moveTo>
                    <a:pt x="84" y="493"/>
                  </a:moveTo>
                  <a:lnTo>
                    <a:pt x="84" y="493"/>
                  </a:lnTo>
                  <a:lnTo>
                    <a:pt x="74" y="493"/>
                  </a:lnTo>
                  <a:lnTo>
                    <a:pt x="65" y="491"/>
                  </a:lnTo>
                  <a:lnTo>
                    <a:pt x="56" y="489"/>
                  </a:lnTo>
                  <a:lnTo>
                    <a:pt x="47" y="485"/>
                  </a:lnTo>
                  <a:lnTo>
                    <a:pt x="39" y="480"/>
                  </a:lnTo>
                  <a:lnTo>
                    <a:pt x="31" y="475"/>
                  </a:lnTo>
                  <a:lnTo>
                    <a:pt x="23" y="469"/>
                  </a:lnTo>
                  <a:lnTo>
                    <a:pt x="14" y="462"/>
                  </a:lnTo>
                  <a:lnTo>
                    <a:pt x="14" y="462"/>
                  </a:lnTo>
                  <a:lnTo>
                    <a:pt x="11" y="456"/>
                  </a:lnTo>
                  <a:lnTo>
                    <a:pt x="8" y="449"/>
                  </a:lnTo>
                  <a:lnTo>
                    <a:pt x="8" y="449"/>
                  </a:lnTo>
                  <a:lnTo>
                    <a:pt x="8" y="448"/>
                  </a:lnTo>
                  <a:lnTo>
                    <a:pt x="8" y="448"/>
                  </a:lnTo>
                  <a:lnTo>
                    <a:pt x="4" y="439"/>
                  </a:lnTo>
                  <a:lnTo>
                    <a:pt x="2" y="430"/>
                  </a:lnTo>
                  <a:lnTo>
                    <a:pt x="0" y="419"/>
                  </a:lnTo>
                  <a:lnTo>
                    <a:pt x="0" y="409"/>
                  </a:lnTo>
                  <a:lnTo>
                    <a:pt x="0" y="399"/>
                  </a:lnTo>
                  <a:lnTo>
                    <a:pt x="2" y="388"/>
                  </a:lnTo>
                  <a:lnTo>
                    <a:pt x="5" y="377"/>
                  </a:lnTo>
                  <a:lnTo>
                    <a:pt x="9" y="366"/>
                  </a:lnTo>
                  <a:lnTo>
                    <a:pt x="13" y="354"/>
                  </a:lnTo>
                  <a:lnTo>
                    <a:pt x="20" y="342"/>
                  </a:lnTo>
                  <a:lnTo>
                    <a:pt x="27" y="331"/>
                  </a:lnTo>
                  <a:lnTo>
                    <a:pt x="35" y="318"/>
                  </a:lnTo>
                  <a:lnTo>
                    <a:pt x="44" y="306"/>
                  </a:lnTo>
                  <a:lnTo>
                    <a:pt x="56" y="292"/>
                  </a:lnTo>
                  <a:lnTo>
                    <a:pt x="67" y="280"/>
                  </a:lnTo>
                  <a:lnTo>
                    <a:pt x="79" y="267"/>
                  </a:lnTo>
                  <a:lnTo>
                    <a:pt x="79" y="267"/>
                  </a:lnTo>
                  <a:lnTo>
                    <a:pt x="87" y="258"/>
                  </a:lnTo>
                  <a:lnTo>
                    <a:pt x="94" y="250"/>
                  </a:lnTo>
                  <a:lnTo>
                    <a:pt x="105" y="233"/>
                  </a:lnTo>
                  <a:lnTo>
                    <a:pt x="105" y="233"/>
                  </a:lnTo>
                  <a:lnTo>
                    <a:pt x="115" y="220"/>
                  </a:lnTo>
                  <a:lnTo>
                    <a:pt x="125" y="208"/>
                  </a:lnTo>
                  <a:lnTo>
                    <a:pt x="125" y="208"/>
                  </a:lnTo>
                  <a:lnTo>
                    <a:pt x="144" y="187"/>
                  </a:lnTo>
                  <a:lnTo>
                    <a:pt x="164" y="167"/>
                  </a:lnTo>
                  <a:lnTo>
                    <a:pt x="164" y="167"/>
                  </a:lnTo>
                  <a:lnTo>
                    <a:pt x="185" y="148"/>
                  </a:lnTo>
                  <a:lnTo>
                    <a:pt x="325" y="7"/>
                  </a:lnTo>
                  <a:lnTo>
                    <a:pt x="325" y="7"/>
                  </a:lnTo>
                  <a:lnTo>
                    <a:pt x="328" y="4"/>
                  </a:lnTo>
                  <a:lnTo>
                    <a:pt x="333" y="2"/>
                  </a:lnTo>
                  <a:lnTo>
                    <a:pt x="337" y="1"/>
                  </a:lnTo>
                  <a:lnTo>
                    <a:pt x="341" y="0"/>
                  </a:lnTo>
                  <a:lnTo>
                    <a:pt x="341" y="0"/>
                  </a:lnTo>
                  <a:lnTo>
                    <a:pt x="347" y="1"/>
                  </a:lnTo>
                  <a:lnTo>
                    <a:pt x="353" y="4"/>
                  </a:lnTo>
                  <a:lnTo>
                    <a:pt x="358" y="9"/>
                  </a:lnTo>
                  <a:lnTo>
                    <a:pt x="362" y="15"/>
                  </a:lnTo>
                  <a:lnTo>
                    <a:pt x="362" y="15"/>
                  </a:lnTo>
                  <a:lnTo>
                    <a:pt x="364" y="21"/>
                  </a:lnTo>
                  <a:lnTo>
                    <a:pt x="365" y="26"/>
                  </a:lnTo>
                  <a:lnTo>
                    <a:pt x="364" y="29"/>
                  </a:lnTo>
                  <a:lnTo>
                    <a:pt x="362" y="32"/>
                  </a:lnTo>
                  <a:lnTo>
                    <a:pt x="360" y="36"/>
                  </a:lnTo>
                  <a:lnTo>
                    <a:pt x="357" y="39"/>
                  </a:lnTo>
                  <a:lnTo>
                    <a:pt x="357" y="39"/>
                  </a:lnTo>
                  <a:lnTo>
                    <a:pt x="325" y="70"/>
                  </a:lnTo>
                  <a:lnTo>
                    <a:pt x="293" y="101"/>
                  </a:lnTo>
                  <a:lnTo>
                    <a:pt x="293" y="101"/>
                  </a:lnTo>
                  <a:lnTo>
                    <a:pt x="252" y="139"/>
                  </a:lnTo>
                  <a:lnTo>
                    <a:pt x="212" y="179"/>
                  </a:lnTo>
                  <a:lnTo>
                    <a:pt x="193" y="199"/>
                  </a:lnTo>
                  <a:lnTo>
                    <a:pt x="174" y="220"/>
                  </a:lnTo>
                  <a:lnTo>
                    <a:pt x="157" y="242"/>
                  </a:lnTo>
                  <a:lnTo>
                    <a:pt x="140" y="263"/>
                  </a:lnTo>
                  <a:lnTo>
                    <a:pt x="140" y="263"/>
                  </a:lnTo>
                  <a:lnTo>
                    <a:pt x="127" y="281"/>
                  </a:lnTo>
                  <a:lnTo>
                    <a:pt x="113" y="300"/>
                  </a:lnTo>
                  <a:lnTo>
                    <a:pt x="95" y="319"/>
                  </a:lnTo>
                  <a:lnTo>
                    <a:pt x="76" y="339"/>
                  </a:lnTo>
                  <a:lnTo>
                    <a:pt x="76" y="339"/>
                  </a:lnTo>
                  <a:lnTo>
                    <a:pt x="70" y="346"/>
                  </a:lnTo>
                  <a:lnTo>
                    <a:pt x="63" y="355"/>
                  </a:lnTo>
                  <a:lnTo>
                    <a:pt x="57" y="367"/>
                  </a:lnTo>
                  <a:lnTo>
                    <a:pt x="52" y="379"/>
                  </a:lnTo>
                  <a:lnTo>
                    <a:pt x="47" y="391"/>
                  </a:lnTo>
                  <a:lnTo>
                    <a:pt x="45" y="405"/>
                  </a:lnTo>
                  <a:lnTo>
                    <a:pt x="45" y="416"/>
                  </a:lnTo>
                  <a:lnTo>
                    <a:pt x="46" y="421"/>
                  </a:lnTo>
                  <a:lnTo>
                    <a:pt x="47" y="426"/>
                  </a:lnTo>
                  <a:lnTo>
                    <a:pt x="47" y="427"/>
                  </a:lnTo>
                  <a:lnTo>
                    <a:pt x="50" y="429"/>
                  </a:lnTo>
                  <a:lnTo>
                    <a:pt x="50" y="429"/>
                  </a:lnTo>
                  <a:lnTo>
                    <a:pt x="54" y="435"/>
                  </a:lnTo>
                  <a:lnTo>
                    <a:pt x="54" y="436"/>
                  </a:lnTo>
                  <a:lnTo>
                    <a:pt x="55" y="436"/>
                  </a:lnTo>
                  <a:lnTo>
                    <a:pt x="55" y="436"/>
                  </a:lnTo>
                  <a:lnTo>
                    <a:pt x="63" y="441"/>
                  </a:lnTo>
                  <a:lnTo>
                    <a:pt x="71" y="445"/>
                  </a:lnTo>
                  <a:lnTo>
                    <a:pt x="79" y="447"/>
                  </a:lnTo>
                  <a:lnTo>
                    <a:pt x="89" y="448"/>
                  </a:lnTo>
                  <a:lnTo>
                    <a:pt x="89" y="448"/>
                  </a:lnTo>
                  <a:lnTo>
                    <a:pt x="98" y="447"/>
                  </a:lnTo>
                  <a:lnTo>
                    <a:pt x="106" y="445"/>
                  </a:lnTo>
                  <a:lnTo>
                    <a:pt x="116" y="442"/>
                  </a:lnTo>
                  <a:lnTo>
                    <a:pt x="125" y="437"/>
                  </a:lnTo>
                  <a:lnTo>
                    <a:pt x="134" y="432"/>
                  </a:lnTo>
                  <a:lnTo>
                    <a:pt x="144" y="426"/>
                  </a:lnTo>
                  <a:lnTo>
                    <a:pt x="162" y="411"/>
                  </a:lnTo>
                  <a:lnTo>
                    <a:pt x="180" y="395"/>
                  </a:lnTo>
                  <a:lnTo>
                    <a:pt x="196" y="377"/>
                  </a:lnTo>
                  <a:lnTo>
                    <a:pt x="227" y="341"/>
                  </a:lnTo>
                  <a:lnTo>
                    <a:pt x="227" y="341"/>
                  </a:lnTo>
                  <a:lnTo>
                    <a:pt x="242" y="324"/>
                  </a:lnTo>
                  <a:lnTo>
                    <a:pt x="253" y="311"/>
                  </a:lnTo>
                  <a:lnTo>
                    <a:pt x="253" y="311"/>
                  </a:lnTo>
                  <a:lnTo>
                    <a:pt x="294" y="271"/>
                  </a:lnTo>
                  <a:lnTo>
                    <a:pt x="294" y="271"/>
                  </a:lnTo>
                  <a:lnTo>
                    <a:pt x="333" y="233"/>
                  </a:lnTo>
                  <a:lnTo>
                    <a:pt x="371" y="194"/>
                  </a:lnTo>
                  <a:lnTo>
                    <a:pt x="407" y="155"/>
                  </a:lnTo>
                  <a:lnTo>
                    <a:pt x="424" y="134"/>
                  </a:lnTo>
                  <a:lnTo>
                    <a:pt x="442" y="114"/>
                  </a:lnTo>
                  <a:lnTo>
                    <a:pt x="442" y="114"/>
                  </a:lnTo>
                  <a:lnTo>
                    <a:pt x="445" y="111"/>
                  </a:lnTo>
                  <a:lnTo>
                    <a:pt x="448" y="107"/>
                  </a:lnTo>
                  <a:lnTo>
                    <a:pt x="452" y="106"/>
                  </a:lnTo>
                  <a:lnTo>
                    <a:pt x="456" y="106"/>
                  </a:lnTo>
                  <a:lnTo>
                    <a:pt x="456" y="106"/>
                  </a:lnTo>
                  <a:lnTo>
                    <a:pt x="462" y="107"/>
                  </a:lnTo>
                  <a:lnTo>
                    <a:pt x="468" y="111"/>
                  </a:lnTo>
                  <a:lnTo>
                    <a:pt x="472" y="115"/>
                  </a:lnTo>
                  <a:lnTo>
                    <a:pt x="476" y="121"/>
                  </a:lnTo>
                  <a:lnTo>
                    <a:pt x="476" y="121"/>
                  </a:lnTo>
                  <a:lnTo>
                    <a:pt x="478" y="125"/>
                  </a:lnTo>
                  <a:lnTo>
                    <a:pt x="479" y="131"/>
                  </a:lnTo>
                  <a:lnTo>
                    <a:pt x="478" y="135"/>
                  </a:lnTo>
                  <a:lnTo>
                    <a:pt x="478" y="138"/>
                  </a:lnTo>
                  <a:lnTo>
                    <a:pt x="476" y="143"/>
                  </a:lnTo>
                  <a:lnTo>
                    <a:pt x="473" y="147"/>
                  </a:lnTo>
                  <a:lnTo>
                    <a:pt x="473" y="147"/>
                  </a:lnTo>
                  <a:lnTo>
                    <a:pt x="458" y="165"/>
                  </a:lnTo>
                  <a:lnTo>
                    <a:pt x="442" y="184"/>
                  </a:lnTo>
                  <a:lnTo>
                    <a:pt x="408" y="220"/>
                  </a:lnTo>
                  <a:lnTo>
                    <a:pt x="374" y="255"/>
                  </a:lnTo>
                  <a:lnTo>
                    <a:pt x="340" y="289"/>
                  </a:lnTo>
                  <a:lnTo>
                    <a:pt x="340" y="289"/>
                  </a:lnTo>
                  <a:lnTo>
                    <a:pt x="280" y="348"/>
                  </a:lnTo>
                  <a:lnTo>
                    <a:pt x="251" y="379"/>
                  </a:lnTo>
                  <a:lnTo>
                    <a:pt x="223" y="410"/>
                  </a:lnTo>
                  <a:lnTo>
                    <a:pt x="223" y="410"/>
                  </a:lnTo>
                  <a:lnTo>
                    <a:pt x="207" y="429"/>
                  </a:lnTo>
                  <a:lnTo>
                    <a:pt x="189" y="445"/>
                  </a:lnTo>
                  <a:lnTo>
                    <a:pt x="171" y="460"/>
                  </a:lnTo>
                  <a:lnTo>
                    <a:pt x="153" y="471"/>
                  </a:lnTo>
                  <a:lnTo>
                    <a:pt x="135" y="480"/>
                  </a:lnTo>
                  <a:lnTo>
                    <a:pt x="118" y="488"/>
                  </a:lnTo>
                  <a:lnTo>
                    <a:pt x="109" y="490"/>
                  </a:lnTo>
                  <a:lnTo>
                    <a:pt x="100" y="492"/>
                  </a:lnTo>
                  <a:lnTo>
                    <a:pt x="92" y="493"/>
                  </a:lnTo>
                  <a:lnTo>
                    <a:pt x="84" y="493"/>
                  </a:lnTo>
                  <a:lnTo>
                    <a:pt x="84" y="493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117" name="TextBox 25">
            <a:extLst>
              <a:ext uri="{FF2B5EF4-FFF2-40B4-BE49-F238E27FC236}">
                <a16:creationId xmlns="" xmlns:a16="http://schemas.microsoft.com/office/drawing/2014/main" id="{20B4D0CD-74B7-4796-8197-E0DE4A64A5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35831" y="4141161"/>
            <a:ext cx="196101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1219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点击输入您的文字内容或复制粘贴具体文本、用简明扼要的文字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8" name="TextBox 26">
            <a:extLst>
              <a:ext uri="{FF2B5EF4-FFF2-40B4-BE49-F238E27FC236}">
                <a16:creationId xmlns="" xmlns:a16="http://schemas.microsoft.com/office/drawing/2014/main" id="{2B4BB79A-038D-43A4-A508-A00ACBF201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84451" y="3856207"/>
            <a:ext cx="226377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defTabSz="12192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cs typeface="+mn-ea"/>
                <a:sym typeface="+mn-lt"/>
              </a:rPr>
              <a:t>文字内容</a:t>
            </a:r>
          </a:p>
        </p:txBody>
      </p:sp>
      <p:grpSp>
        <p:nvGrpSpPr>
          <p:cNvPr id="119" name="chenying0907 70">
            <a:extLst>
              <a:ext uri="{FF2B5EF4-FFF2-40B4-BE49-F238E27FC236}">
                <a16:creationId xmlns="" xmlns:a16="http://schemas.microsoft.com/office/drawing/2014/main" id="{6F6CCF06-3A55-4B9E-9F99-906827D95090}"/>
              </a:ext>
            </a:extLst>
          </p:cNvPr>
          <p:cNvGrpSpPr/>
          <p:nvPr/>
        </p:nvGrpSpPr>
        <p:grpSpPr>
          <a:xfrm>
            <a:off x="10739455" y="1481081"/>
            <a:ext cx="418541" cy="427838"/>
            <a:chOff x="5268913" y="4124325"/>
            <a:chExt cx="652463" cy="666751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20" name="chenying0907 719">
              <a:extLst>
                <a:ext uri="{FF2B5EF4-FFF2-40B4-BE49-F238E27FC236}">
                  <a16:creationId xmlns="" xmlns:a16="http://schemas.microsoft.com/office/drawing/2014/main" id="{B2E8C606-B88D-421B-9F62-A84BDC54BD9B}"/>
                </a:ext>
              </a:extLst>
            </p:cNvPr>
            <p:cNvSpPr/>
            <p:nvPr/>
          </p:nvSpPr>
          <p:spPr bwMode="auto">
            <a:xfrm>
              <a:off x="5356226" y="4351338"/>
              <a:ext cx="9525" cy="57150"/>
            </a:xfrm>
            <a:custGeom>
              <a:avLst/>
              <a:gdLst/>
              <a:ahLst/>
              <a:cxnLst>
                <a:cxn ang="0">
                  <a:pos x="9" y="3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3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4" y="15"/>
                </a:cxn>
                <a:cxn ang="0">
                  <a:pos x="7" y="25"/>
                </a:cxn>
                <a:cxn ang="0">
                  <a:pos x="9" y="35"/>
                </a:cxn>
                <a:cxn ang="0">
                  <a:pos x="11" y="46"/>
                </a:cxn>
                <a:cxn ang="0">
                  <a:pos x="11" y="46"/>
                </a:cxn>
                <a:cxn ang="0">
                  <a:pos x="11" y="53"/>
                </a:cxn>
                <a:cxn ang="0">
                  <a:pos x="9" y="60"/>
                </a:cxn>
                <a:cxn ang="0">
                  <a:pos x="6" y="75"/>
                </a:cxn>
                <a:cxn ang="0">
                  <a:pos x="2" y="89"/>
                </a:cxn>
                <a:cxn ang="0">
                  <a:pos x="1" y="96"/>
                </a:cxn>
                <a:cxn ang="0">
                  <a:pos x="0" y="104"/>
                </a:cxn>
                <a:cxn ang="0">
                  <a:pos x="0" y="104"/>
                </a:cxn>
                <a:cxn ang="0">
                  <a:pos x="0" y="106"/>
                </a:cxn>
                <a:cxn ang="0">
                  <a:pos x="1" y="108"/>
                </a:cxn>
                <a:cxn ang="0">
                  <a:pos x="3" y="108"/>
                </a:cxn>
                <a:cxn ang="0">
                  <a:pos x="5" y="109"/>
                </a:cxn>
                <a:cxn ang="0">
                  <a:pos x="6" y="108"/>
                </a:cxn>
                <a:cxn ang="0">
                  <a:pos x="8" y="108"/>
                </a:cxn>
                <a:cxn ang="0">
                  <a:pos x="9" y="106"/>
                </a:cxn>
                <a:cxn ang="0">
                  <a:pos x="9" y="104"/>
                </a:cxn>
                <a:cxn ang="0">
                  <a:pos x="9" y="104"/>
                </a:cxn>
                <a:cxn ang="0">
                  <a:pos x="12" y="89"/>
                </a:cxn>
                <a:cxn ang="0">
                  <a:pos x="15" y="75"/>
                </a:cxn>
                <a:cxn ang="0">
                  <a:pos x="18" y="60"/>
                </a:cxn>
                <a:cxn ang="0">
                  <a:pos x="20" y="46"/>
                </a:cxn>
                <a:cxn ang="0">
                  <a:pos x="20" y="46"/>
                </a:cxn>
                <a:cxn ang="0">
                  <a:pos x="20" y="41"/>
                </a:cxn>
                <a:cxn ang="0">
                  <a:pos x="20" y="35"/>
                </a:cxn>
                <a:cxn ang="0">
                  <a:pos x="18" y="24"/>
                </a:cxn>
                <a:cxn ang="0">
                  <a:pos x="14" y="13"/>
                </a:cxn>
                <a:cxn ang="0">
                  <a:pos x="9" y="3"/>
                </a:cxn>
                <a:cxn ang="0">
                  <a:pos x="9" y="3"/>
                </a:cxn>
              </a:cxnLst>
              <a:rect l="0" t="0" r="r" b="b"/>
              <a:pathLst>
                <a:path w="20" h="109">
                  <a:moveTo>
                    <a:pt x="9" y="3"/>
                  </a:moveTo>
                  <a:lnTo>
                    <a:pt x="9" y="3"/>
                  </a:lnTo>
                  <a:lnTo>
                    <a:pt x="8" y="1"/>
                  </a:lnTo>
                  <a:lnTo>
                    <a:pt x="7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4" y="15"/>
                  </a:lnTo>
                  <a:lnTo>
                    <a:pt x="7" y="25"/>
                  </a:lnTo>
                  <a:lnTo>
                    <a:pt x="9" y="35"/>
                  </a:lnTo>
                  <a:lnTo>
                    <a:pt x="11" y="46"/>
                  </a:lnTo>
                  <a:lnTo>
                    <a:pt x="11" y="46"/>
                  </a:lnTo>
                  <a:lnTo>
                    <a:pt x="11" y="53"/>
                  </a:lnTo>
                  <a:lnTo>
                    <a:pt x="9" y="60"/>
                  </a:lnTo>
                  <a:lnTo>
                    <a:pt x="6" y="75"/>
                  </a:lnTo>
                  <a:lnTo>
                    <a:pt x="2" y="89"/>
                  </a:lnTo>
                  <a:lnTo>
                    <a:pt x="1" y="96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0" y="106"/>
                  </a:lnTo>
                  <a:lnTo>
                    <a:pt x="1" y="108"/>
                  </a:lnTo>
                  <a:lnTo>
                    <a:pt x="3" y="108"/>
                  </a:lnTo>
                  <a:lnTo>
                    <a:pt x="5" y="109"/>
                  </a:lnTo>
                  <a:lnTo>
                    <a:pt x="6" y="108"/>
                  </a:lnTo>
                  <a:lnTo>
                    <a:pt x="8" y="108"/>
                  </a:lnTo>
                  <a:lnTo>
                    <a:pt x="9" y="106"/>
                  </a:lnTo>
                  <a:lnTo>
                    <a:pt x="9" y="104"/>
                  </a:lnTo>
                  <a:lnTo>
                    <a:pt x="9" y="104"/>
                  </a:lnTo>
                  <a:lnTo>
                    <a:pt x="12" y="89"/>
                  </a:lnTo>
                  <a:lnTo>
                    <a:pt x="15" y="75"/>
                  </a:lnTo>
                  <a:lnTo>
                    <a:pt x="18" y="60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0" y="41"/>
                  </a:lnTo>
                  <a:lnTo>
                    <a:pt x="20" y="35"/>
                  </a:lnTo>
                  <a:lnTo>
                    <a:pt x="18" y="24"/>
                  </a:lnTo>
                  <a:lnTo>
                    <a:pt x="14" y="13"/>
                  </a:lnTo>
                  <a:lnTo>
                    <a:pt x="9" y="3"/>
                  </a:lnTo>
                  <a:lnTo>
                    <a:pt x="9" y="3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1" name="chenying0907 720">
              <a:extLst>
                <a:ext uri="{FF2B5EF4-FFF2-40B4-BE49-F238E27FC236}">
                  <a16:creationId xmlns="" xmlns:a16="http://schemas.microsoft.com/office/drawing/2014/main" id="{95D881F8-5442-4523-83A9-8CAD19DF1529}"/>
                </a:ext>
              </a:extLst>
            </p:cNvPr>
            <p:cNvSpPr/>
            <p:nvPr/>
          </p:nvSpPr>
          <p:spPr bwMode="auto">
            <a:xfrm>
              <a:off x="5392738" y="4365625"/>
              <a:ext cx="12700" cy="80963"/>
            </a:xfrm>
            <a:custGeom>
              <a:avLst/>
              <a:gdLst/>
              <a:ahLst/>
              <a:cxnLst>
                <a:cxn ang="0">
                  <a:pos x="25" y="4"/>
                </a:cxn>
                <a:cxn ang="0">
                  <a:pos x="25" y="4"/>
                </a:cxn>
                <a:cxn ang="0">
                  <a:pos x="25" y="2"/>
                </a:cxn>
                <a:cxn ang="0">
                  <a:pos x="24" y="1"/>
                </a:cxn>
                <a:cxn ang="0">
                  <a:pos x="22" y="0"/>
                </a:cxn>
                <a:cxn ang="0">
                  <a:pos x="21" y="0"/>
                </a:cxn>
                <a:cxn ang="0">
                  <a:pos x="19" y="0"/>
                </a:cxn>
                <a:cxn ang="0">
                  <a:pos x="17" y="1"/>
                </a:cxn>
                <a:cxn ang="0">
                  <a:pos x="16" y="2"/>
                </a:cxn>
                <a:cxn ang="0">
                  <a:pos x="16" y="4"/>
                </a:cxn>
                <a:cxn ang="0">
                  <a:pos x="16" y="4"/>
                </a:cxn>
                <a:cxn ang="0">
                  <a:pos x="14" y="24"/>
                </a:cxn>
                <a:cxn ang="0">
                  <a:pos x="11" y="43"/>
                </a:cxn>
                <a:cxn ang="0">
                  <a:pos x="4" y="80"/>
                </a:cxn>
                <a:cxn ang="0">
                  <a:pos x="4" y="80"/>
                </a:cxn>
                <a:cxn ang="0">
                  <a:pos x="1" y="96"/>
                </a:cxn>
                <a:cxn ang="0">
                  <a:pos x="0" y="114"/>
                </a:cxn>
                <a:cxn ang="0">
                  <a:pos x="1" y="147"/>
                </a:cxn>
                <a:cxn ang="0">
                  <a:pos x="1" y="147"/>
                </a:cxn>
                <a:cxn ang="0">
                  <a:pos x="1" y="149"/>
                </a:cxn>
                <a:cxn ang="0">
                  <a:pos x="2" y="150"/>
                </a:cxn>
                <a:cxn ang="0">
                  <a:pos x="5" y="151"/>
                </a:cxn>
                <a:cxn ang="0">
                  <a:pos x="7" y="151"/>
                </a:cxn>
                <a:cxn ang="0">
                  <a:pos x="8" y="151"/>
                </a:cxn>
                <a:cxn ang="0">
                  <a:pos x="10" y="150"/>
                </a:cxn>
                <a:cxn ang="0">
                  <a:pos x="11" y="149"/>
                </a:cxn>
                <a:cxn ang="0">
                  <a:pos x="11" y="147"/>
                </a:cxn>
                <a:cxn ang="0">
                  <a:pos x="11" y="147"/>
                </a:cxn>
                <a:cxn ang="0">
                  <a:pos x="11" y="126"/>
                </a:cxn>
                <a:cxn ang="0">
                  <a:pos x="11" y="107"/>
                </a:cxn>
                <a:cxn ang="0">
                  <a:pos x="13" y="86"/>
                </a:cxn>
                <a:cxn ang="0">
                  <a:pos x="16" y="65"/>
                </a:cxn>
                <a:cxn ang="0">
                  <a:pos x="16" y="65"/>
                </a:cxn>
                <a:cxn ang="0">
                  <a:pos x="22" y="35"/>
                </a:cxn>
                <a:cxn ang="0">
                  <a:pos x="24" y="20"/>
                </a:cxn>
                <a:cxn ang="0">
                  <a:pos x="25" y="4"/>
                </a:cxn>
                <a:cxn ang="0">
                  <a:pos x="25" y="4"/>
                </a:cxn>
              </a:cxnLst>
              <a:rect l="0" t="0" r="r" b="b"/>
              <a:pathLst>
                <a:path w="25" h="151">
                  <a:moveTo>
                    <a:pt x="25" y="4"/>
                  </a:moveTo>
                  <a:lnTo>
                    <a:pt x="25" y="4"/>
                  </a:lnTo>
                  <a:lnTo>
                    <a:pt x="25" y="2"/>
                  </a:lnTo>
                  <a:lnTo>
                    <a:pt x="24" y="1"/>
                  </a:lnTo>
                  <a:lnTo>
                    <a:pt x="22" y="0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7" y="1"/>
                  </a:lnTo>
                  <a:lnTo>
                    <a:pt x="16" y="2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4" y="24"/>
                  </a:lnTo>
                  <a:lnTo>
                    <a:pt x="11" y="43"/>
                  </a:lnTo>
                  <a:lnTo>
                    <a:pt x="4" y="80"/>
                  </a:lnTo>
                  <a:lnTo>
                    <a:pt x="4" y="80"/>
                  </a:lnTo>
                  <a:lnTo>
                    <a:pt x="1" y="96"/>
                  </a:lnTo>
                  <a:lnTo>
                    <a:pt x="0" y="114"/>
                  </a:lnTo>
                  <a:lnTo>
                    <a:pt x="1" y="147"/>
                  </a:lnTo>
                  <a:lnTo>
                    <a:pt x="1" y="147"/>
                  </a:lnTo>
                  <a:lnTo>
                    <a:pt x="1" y="149"/>
                  </a:lnTo>
                  <a:lnTo>
                    <a:pt x="2" y="150"/>
                  </a:lnTo>
                  <a:lnTo>
                    <a:pt x="5" y="151"/>
                  </a:lnTo>
                  <a:lnTo>
                    <a:pt x="7" y="151"/>
                  </a:lnTo>
                  <a:lnTo>
                    <a:pt x="8" y="151"/>
                  </a:lnTo>
                  <a:lnTo>
                    <a:pt x="10" y="150"/>
                  </a:lnTo>
                  <a:lnTo>
                    <a:pt x="11" y="149"/>
                  </a:lnTo>
                  <a:lnTo>
                    <a:pt x="11" y="147"/>
                  </a:lnTo>
                  <a:lnTo>
                    <a:pt x="11" y="147"/>
                  </a:lnTo>
                  <a:lnTo>
                    <a:pt x="11" y="126"/>
                  </a:lnTo>
                  <a:lnTo>
                    <a:pt x="11" y="107"/>
                  </a:lnTo>
                  <a:lnTo>
                    <a:pt x="13" y="86"/>
                  </a:lnTo>
                  <a:lnTo>
                    <a:pt x="16" y="65"/>
                  </a:lnTo>
                  <a:lnTo>
                    <a:pt x="16" y="65"/>
                  </a:lnTo>
                  <a:lnTo>
                    <a:pt x="22" y="35"/>
                  </a:lnTo>
                  <a:lnTo>
                    <a:pt x="24" y="20"/>
                  </a:lnTo>
                  <a:lnTo>
                    <a:pt x="25" y="4"/>
                  </a:lnTo>
                  <a:lnTo>
                    <a:pt x="25" y="4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2" name="chenying0907 721">
              <a:extLst>
                <a:ext uri="{FF2B5EF4-FFF2-40B4-BE49-F238E27FC236}">
                  <a16:creationId xmlns="" xmlns:a16="http://schemas.microsoft.com/office/drawing/2014/main" id="{BCC87A46-3739-4CF8-B9C5-FDD633BC3A3C}"/>
                </a:ext>
              </a:extLst>
            </p:cNvPr>
            <p:cNvSpPr/>
            <p:nvPr/>
          </p:nvSpPr>
          <p:spPr bwMode="auto">
            <a:xfrm>
              <a:off x="5421313" y="4389438"/>
              <a:ext cx="19050" cy="84138"/>
            </a:xfrm>
            <a:custGeom>
              <a:avLst/>
              <a:gdLst/>
              <a:ahLst/>
              <a:cxnLst>
                <a:cxn ang="0">
                  <a:pos x="29" y="2"/>
                </a:cxn>
                <a:cxn ang="0">
                  <a:pos x="29" y="2"/>
                </a:cxn>
                <a:cxn ang="0">
                  <a:pos x="22" y="16"/>
                </a:cxn>
                <a:cxn ang="0">
                  <a:pos x="18" y="30"/>
                </a:cxn>
                <a:cxn ang="0">
                  <a:pos x="15" y="46"/>
                </a:cxn>
                <a:cxn ang="0">
                  <a:pos x="13" y="61"/>
                </a:cxn>
                <a:cxn ang="0">
                  <a:pos x="13" y="61"/>
                </a:cxn>
                <a:cxn ang="0">
                  <a:pos x="8" y="85"/>
                </a:cxn>
                <a:cxn ang="0">
                  <a:pos x="4" y="109"/>
                </a:cxn>
                <a:cxn ang="0">
                  <a:pos x="1" y="133"/>
                </a:cxn>
                <a:cxn ang="0">
                  <a:pos x="0" y="157"/>
                </a:cxn>
                <a:cxn ang="0">
                  <a:pos x="0" y="157"/>
                </a:cxn>
                <a:cxn ang="0">
                  <a:pos x="0" y="158"/>
                </a:cxn>
                <a:cxn ang="0">
                  <a:pos x="1" y="160"/>
                </a:cxn>
                <a:cxn ang="0">
                  <a:pos x="2" y="161"/>
                </a:cxn>
                <a:cxn ang="0">
                  <a:pos x="4" y="161"/>
                </a:cxn>
                <a:cxn ang="0">
                  <a:pos x="6" y="161"/>
                </a:cxn>
                <a:cxn ang="0">
                  <a:pos x="7" y="160"/>
                </a:cxn>
                <a:cxn ang="0">
                  <a:pos x="8" y="158"/>
                </a:cxn>
                <a:cxn ang="0">
                  <a:pos x="9" y="157"/>
                </a:cxn>
                <a:cxn ang="0">
                  <a:pos x="9" y="157"/>
                </a:cxn>
                <a:cxn ang="0">
                  <a:pos x="10" y="137"/>
                </a:cxn>
                <a:cxn ang="0">
                  <a:pos x="14" y="117"/>
                </a:cxn>
                <a:cxn ang="0">
                  <a:pos x="20" y="78"/>
                </a:cxn>
                <a:cxn ang="0">
                  <a:pos x="20" y="78"/>
                </a:cxn>
                <a:cxn ang="0">
                  <a:pos x="22" y="59"/>
                </a:cxn>
                <a:cxn ang="0">
                  <a:pos x="25" y="42"/>
                </a:cxn>
                <a:cxn ang="0">
                  <a:pos x="30" y="24"/>
                </a:cxn>
                <a:cxn ang="0">
                  <a:pos x="33" y="15"/>
                </a:cxn>
                <a:cxn ang="0">
                  <a:pos x="37" y="7"/>
                </a:cxn>
                <a:cxn ang="0">
                  <a:pos x="37" y="7"/>
                </a:cxn>
                <a:cxn ang="0">
                  <a:pos x="37" y="5"/>
                </a:cxn>
                <a:cxn ang="0">
                  <a:pos x="37" y="3"/>
                </a:cxn>
                <a:cxn ang="0">
                  <a:pos x="36" y="2"/>
                </a:cxn>
                <a:cxn ang="0">
                  <a:pos x="35" y="1"/>
                </a:cxn>
                <a:cxn ang="0">
                  <a:pos x="33" y="0"/>
                </a:cxn>
                <a:cxn ang="0">
                  <a:pos x="31" y="0"/>
                </a:cxn>
                <a:cxn ang="0">
                  <a:pos x="30" y="1"/>
                </a:cxn>
                <a:cxn ang="0">
                  <a:pos x="29" y="2"/>
                </a:cxn>
                <a:cxn ang="0">
                  <a:pos x="29" y="2"/>
                </a:cxn>
              </a:cxnLst>
              <a:rect l="0" t="0" r="r" b="b"/>
              <a:pathLst>
                <a:path w="37" h="161">
                  <a:moveTo>
                    <a:pt x="29" y="2"/>
                  </a:moveTo>
                  <a:lnTo>
                    <a:pt x="29" y="2"/>
                  </a:lnTo>
                  <a:lnTo>
                    <a:pt x="22" y="16"/>
                  </a:lnTo>
                  <a:lnTo>
                    <a:pt x="18" y="30"/>
                  </a:lnTo>
                  <a:lnTo>
                    <a:pt x="15" y="46"/>
                  </a:lnTo>
                  <a:lnTo>
                    <a:pt x="13" y="61"/>
                  </a:lnTo>
                  <a:lnTo>
                    <a:pt x="13" y="61"/>
                  </a:lnTo>
                  <a:lnTo>
                    <a:pt x="8" y="85"/>
                  </a:lnTo>
                  <a:lnTo>
                    <a:pt x="4" y="109"/>
                  </a:lnTo>
                  <a:lnTo>
                    <a:pt x="1" y="133"/>
                  </a:lnTo>
                  <a:lnTo>
                    <a:pt x="0" y="157"/>
                  </a:lnTo>
                  <a:lnTo>
                    <a:pt x="0" y="157"/>
                  </a:lnTo>
                  <a:lnTo>
                    <a:pt x="0" y="158"/>
                  </a:lnTo>
                  <a:lnTo>
                    <a:pt x="1" y="160"/>
                  </a:lnTo>
                  <a:lnTo>
                    <a:pt x="2" y="161"/>
                  </a:lnTo>
                  <a:lnTo>
                    <a:pt x="4" y="161"/>
                  </a:lnTo>
                  <a:lnTo>
                    <a:pt x="6" y="161"/>
                  </a:lnTo>
                  <a:lnTo>
                    <a:pt x="7" y="160"/>
                  </a:lnTo>
                  <a:lnTo>
                    <a:pt x="8" y="158"/>
                  </a:lnTo>
                  <a:lnTo>
                    <a:pt x="9" y="157"/>
                  </a:lnTo>
                  <a:lnTo>
                    <a:pt x="9" y="157"/>
                  </a:lnTo>
                  <a:lnTo>
                    <a:pt x="10" y="137"/>
                  </a:lnTo>
                  <a:lnTo>
                    <a:pt x="14" y="117"/>
                  </a:lnTo>
                  <a:lnTo>
                    <a:pt x="20" y="78"/>
                  </a:lnTo>
                  <a:lnTo>
                    <a:pt x="20" y="78"/>
                  </a:lnTo>
                  <a:lnTo>
                    <a:pt x="22" y="59"/>
                  </a:lnTo>
                  <a:lnTo>
                    <a:pt x="25" y="42"/>
                  </a:lnTo>
                  <a:lnTo>
                    <a:pt x="30" y="24"/>
                  </a:lnTo>
                  <a:lnTo>
                    <a:pt x="33" y="15"/>
                  </a:lnTo>
                  <a:lnTo>
                    <a:pt x="37" y="7"/>
                  </a:lnTo>
                  <a:lnTo>
                    <a:pt x="37" y="7"/>
                  </a:lnTo>
                  <a:lnTo>
                    <a:pt x="37" y="5"/>
                  </a:lnTo>
                  <a:lnTo>
                    <a:pt x="37" y="3"/>
                  </a:lnTo>
                  <a:lnTo>
                    <a:pt x="36" y="2"/>
                  </a:lnTo>
                  <a:lnTo>
                    <a:pt x="35" y="1"/>
                  </a:lnTo>
                  <a:lnTo>
                    <a:pt x="33" y="0"/>
                  </a:lnTo>
                  <a:lnTo>
                    <a:pt x="31" y="0"/>
                  </a:lnTo>
                  <a:lnTo>
                    <a:pt x="30" y="1"/>
                  </a:lnTo>
                  <a:lnTo>
                    <a:pt x="29" y="2"/>
                  </a:lnTo>
                  <a:lnTo>
                    <a:pt x="29" y="2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3" name="chenying0907 722">
              <a:extLst>
                <a:ext uri="{FF2B5EF4-FFF2-40B4-BE49-F238E27FC236}">
                  <a16:creationId xmlns="" xmlns:a16="http://schemas.microsoft.com/office/drawing/2014/main" id="{4BF360F0-79D6-4CD4-8F15-696E2712309A}"/>
                </a:ext>
              </a:extLst>
            </p:cNvPr>
            <p:cNvSpPr/>
            <p:nvPr/>
          </p:nvSpPr>
          <p:spPr bwMode="auto">
            <a:xfrm>
              <a:off x="5461001" y="4381500"/>
              <a:ext cx="22225" cy="125413"/>
            </a:xfrm>
            <a:custGeom>
              <a:avLst/>
              <a:gdLst/>
              <a:ahLst/>
              <a:cxnLst>
                <a:cxn ang="0">
                  <a:pos x="33" y="5"/>
                </a:cxn>
                <a:cxn ang="0">
                  <a:pos x="33" y="5"/>
                </a:cxn>
                <a:cxn ang="0">
                  <a:pos x="31" y="16"/>
                </a:cxn>
                <a:cxn ang="0">
                  <a:pos x="28" y="21"/>
                </a:cxn>
                <a:cxn ang="0">
                  <a:pos x="25" y="25"/>
                </a:cxn>
                <a:cxn ang="0">
                  <a:pos x="23" y="32"/>
                </a:cxn>
                <a:cxn ang="0">
                  <a:pos x="23" y="32"/>
                </a:cxn>
                <a:cxn ang="0">
                  <a:pos x="17" y="67"/>
                </a:cxn>
                <a:cxn ang="0">
                  <a:pos x="17" y="67"/>
                </a:cxn>
                <a:cxn ang="0">
                  <a:pos x="13" y="96"/>
                </a:cxn>
                <a:cxn ang="0">
                  <a:pos x="10" y="124"/>
                </a:cxn>
                <a:cxn ang="0">
                  <a:pos x="10" y="124"/>
                </a:cxn>
                <a:cxn ang="0">
                  <a:pos x="6" y="152"/>
                </a:cxn>
                <a:cxn ang="0">
                  <a:pos x="3" y="179"/>
                </a:cxn>
                <a:cxn ang="0">
                  <a:pos x="1" y="206"/>
                </a:cxn>
                <a:cxn ang="0">
                  <a:pos x="0" y="232"/>
                </a:cxn>
                <a:cxn ang="0">
                  <a:pos x="0" y="232"/>
                </a:cxn>
                <a:cxn ang="0">
                  <a:pos x="0" y="235"/>
                </a:cxn>
                <a:cxn ang="0">
                  <a:pos x="1" y="237"/>
                </a:cxn>
                <a:cxn ang="0">
                  <a:pos x="3" y="237"/>
                </a:cxn>
                <a:cxn ang="0">
                  <a:pos x="5" y="238"/>
                </a:cxn>
                <a:cxn ang="0">
                  <a:pos x="6" y="237"/>
                </a:cxn>
                <a:cxn ang="0">
                  <a:pos x="8" y="237"/>
                </a:cxn>
                <a:cxn ang="0">
                  <a:pos x="9" y="235"/>
                </a:cxn>
                <a:cxn ang="0">
                  <a:pos x="9" y="232"/>
                </a:cxn>
                <a:cxn ang="0">
                  <a:pos x="9" y="232"/>
                </a:cxn>
                <a:cxn ang="0">
                  <a:pos x="10" y="201"/>
                </a:cxn>
                <a:cxn ang="0">
                  <a:pos x="13" y="170"/>
                </a:cxn>
                <a:cxn ang="0">
                  <a:pos x="17" y="141"/>
                </a:cxn>
                <a:cxn ang="0">
                  <a:pos x="21" y="110"/>
                </a:cxn>
                <a:cxn ang="0">
                  <a:pos x="21" y="110"/>
                </a:cxn>
                <a:cxn ang="0">
                  <a:pos x="25" y="81"/>
                </a:cxn>
                <a:cxn ang="0">
                  <a:pos x="26" y="67"/>
                </a:cxn>
                <a:cxn ang="0">
                  <a:pos x="30" y="53"/>
                </a:cxn>
                <a:cxn ang="0">
                  <a:pos x="30" y="53"/>
                </a:cxn>
                <a:cxn ang="0">
                  <a:pos x="33" y="40"/>
                </a:cxn>
                <a:cxn ang="0">
                  <a:pos x="36" y="29"/>
                </a:cxn>
                <a:cxn ang="0">
                  <a:pos x="40" y="18"/>
                </a:cxn>
                <a:cxn ang="0">
                  <a:pos x="42" y="5"/>
                </a:cxn>
                <a:cxn ang="0">
                  <a:pos x="42" y="5"/>
                </a:cxn>
                <a:cxn ang="0">
                  <a:pos x="42" y="3"/>
                </a:cxn>
                <a:cxn ang="0">
                  <a:pos x="41" y="2"/>
                </a:cxn>
                <a:cxn ang="0">
                  <a:pos x="40" y="1"/>
                </a:cxn>
                <a:cxn ang="0">
                  <a:pos x="38" y="0"/>
                </a:cxn>
                <a:cxn ang="0">
                  <a:pos x="35" y="2"/>
                </a:cxn>
                <a:cxn ang="0">
                  <a:pos x="34" y="3"/>
                </a:cxn>
                <a:cxn ang="0">
                  <a:pos x="33" y="5"/>
                </a:cxn>
                <a:cxn ang="0">
                  <a:pos x="33" y="5"/>
                </a:cxn>
              </a:cxnLst>
              <a:rect l="0" t="0" r="r" b="b"/>
              <a:pathLst>
                <a:path w="42" h="238">
                  <a:moveTo>
                    <a:pt x="33" y="5"/>
                  </a:moveTo>
                  <a:lnTo>
                    <a:pt x="33" y="5"/>
                  </a:lnTo>
                  <a:lnTo>
                    <a:pt x="31" y="16"/>
                  </a:lnTo>
                  <a:lnTo>
                    <a:pt x="28" y="21"/>
                  </a:lnTo>
                  <a:lnTo>
                    <a:pt x="25" y="25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17" y="67"/>
                  </a:lnTo>
                  <a:lnTo>
                    <a:pt x="17" y="67"/>
                  </a:lnTo>
                  <a:lnTo>
                    <a:pt x="13" y="96"/>
                  </a:lnTo>
                  <a:lnTo>
                    <a:pt x="10" y="124"/>
                  </a:lnTo>
                  <a:lnTo>
                    <a:pt x="10" y="124"/>
                  </a:lnTo>
                  <a:lnTo>
                    <a:pt x="6" y="152"/>
                  </a:lnTo>
                  <a:lnTo>
                    <a:pt x="3" y="179"/>
                  </a:lnTo>
                  <a:lnTo>
                    <a:pt x="1" y="206"/>
                  </a:lnTo>
                  <a:lnTo>
                    <a:pt x="0" y="232"/>
                  </a:lnTo>
                  <a:lnTo>
                    <a:pt x="0" y="232"/>
                  </a:lnTo>
                  <a:lnTo>
                    <a:pt x="0" y="235"/>
                  </a:lnTo>
                  <a:lnTo>
                    <a:pt x="1" y="237"/>
                  </a:lnTo>
                  <a:lnTo>
                    <a:pt x="3" y="237"/>
                  </a:lnTo>
                  <a:lnTo>
                    <a:pt x="5" y="238"/>
                  </a:lnTo>
                  <a:lnTo>
                    <a:pt x="6" y="237"/>
                  </a:lnTo>
                  <a:lnTo>
                    <a:pt x="8" y="237"/>
                  </a:lnTo>
                  <a:lnTo>
                    <a:pt x="9" y="235"/>
                  </a:lnTo>
                  <a:lnTo>
                    <a:pt x="9" y="232"/>
                  </a:lnTo>
                  <a:lnTo>
                    <a:pt x="9" y="232"/>
                  </a:lnTo>
                  <a:lnTo>
                    <a:pt x="10" y="201"/>
                  </a:lnTo>
                  <a:lnTo>
                    <a:pt x="13" y="170"/>
                  </a:lnTo>
                  <a:lnTo>
                    <a:pt x="17" y="141"/>
                  </a:lnTo>
                  <a:lnTo>
                    <a:pt x="21" y="110"/>
                  </a:lnTo>
                  <a:lnTo>
                    <a:pt x="21" y="110"/>
                  </a:lnTo>
                  <a:lnTo>
                    <a:pt x="25" y="81"/>
                  </a:lnTo>
                  <a:lnTo>
                    <a:pt x="26" y="67"/>
                  </a:lnTo>
                  <a:lnTo>
                    <a:pt x="30" y="53"/>
                  </a:lnTo>
                  <a:lnTo>
                    <a:pt x="30" y="53"/>
                  </a:lnTo>
                  <a:lnTo>
                    <a:pt x="33" y="40"/>
                  </a:lnTo>
                  <a:lnTo>
                    <a:pt x="36" y="29"/>
                  </a:lnTo>
                  <a:lnTo>
                    <a:pt x="40" y="18"/>
                  </a:lnTo>
                  <a:lnTo>
                    <a:pt x="42" y="5"/>
                  </a:lnTo>
                  <a:lnTo>
                    <a:pt x="42" y="5"/>
                  </a:lnTo>
                  <a:lnTo>
                    <a:pt x="42" y="3"/>
                  </a:lnTo>
                  <a:lnTo>
                    <a:pt x="41" y="2"/>
                  </a:lnTo>
                  <a:lnTo>
                    <a:pt x="40" y="1"/>
                  </a:lnTo>
                  <a:lnTo>
                    <a:pt x="38" y="0"/>
                  </a:lnTo>
                  <a:lnTo>
                    <a:pt x="35" y="2"/>
                  </a:lnTo>
                  <a:lnTo>
                    <a:pt x="34" y="3"/>
                  </a:lnTo>
                  <a:lnTo>
                    <a:pt x="33" y="5"/>
                  </a:lnTo>
                  <a:lnTo>
                    <a:pt x="33" y="5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4" name="chenying0907 723">
              <a:extLst>
                <a:ext uri="{FF2B5EF4-FFF2-40B4-BE49-F238E27FC236}">
                  <a16:creationId xmlns="" xmlns:a16="http://schemas.microsoft.com/office/drawing/2014/main" id="{071A9BF8-E526-4E21-A133-69DB11B853AB}"/>
                </a:ext>
              </a:extLst>
            </p:cNvPr>
            <p:cNvSpPr/>
            <p:nvPr/>
          </p:nvSpPr>
          <p:spPr bwMode="auto">
            <a:xfrm>
              <a:off x="5483226" y="4329113"/>
              <a:ext cx="38100" cy="220663"/>
            </a:xfrm>
            <a:custGeom>
              <a:avLst/>
              <a:gdLst/>
              <a:ahLst/>
              <a:cxnLst>
                <a:cxn ang="0">
                  <a:pos x="65" y="1"/>
                </a:cxn>
                <a:cxn ang="0">
                  <a:pos x="56" y="18"/>
                </a:cxn>
                <a:cxn ang="0">
                  <a:pos x="50" y="38"/>
                </a:cxn>
                <a:cxn ang="0">
                  <a:pos x="46" y="78"/>
                </a:cxn>
                <a:cxn ang="0">
                  <a:pos x="25" y="213"/>
                </a:cxn>
                <a:cxn ang="0">
                  <a:pos x="18" y="243"/>
                </a:cxn>
                <a:cxn ang="0">
                  <a:pos x="8" y="300"/>
                </a:cxn>
                <a:cxn ang="0">
                  <a:pos x="4" y="330"/>
                </a:cxn>
                <a:cxn ang="0">
                  <a:pos x="1" y="363"/>
                </a:cxn>
                <a:cxn ang="0">
                  <a:pos x="1" y="386"/>
                </a:cxn>
                <a:cxn ang="0">
                  <a:pos x="7" y="407"/>
                </a:cxn>
                <a:cxn ang="0">
                  <a:pos x="13" y="415"/>
                </a:cxn>
                <a:cxn ang="0">
                  <a:pos x="14" y="417"/>
                </a:cxn>
                <a:cxn ang="0">
                  <a:pos x="18" y="417"/>
                </a:cxn>
                <a:cxn ang="0">
                  <a:pos x="20" y="413"/>
                </a:cxn>
                <a:cxn ang="0">
                  <a:pos x="19" y="409"/>
                </a:cxn>
                <a:cxn ang="0">
                  <a:pos x="15" y="403"/>
                </a:cxn>
                <a:cxn ang="0">
                  <a:pos x="11" y="390"/>
                </a:cxn>
                <a:cxn ang="0">
                  <a:pos x="11" y="370"/>
                </a:cxn>
                <a:cxn ang="0">
                  <a:pos x="12" y="356"/>
                </a:cxn>
                <a:cxn ang="0">
                  <a:pos x="13" y="327"/>
                </a:cxn>
                <a:cxn ang="0">
                  <a:pos x="17" y="298"/>
                </a:cxn>
                <a:cxn ang="0">
                  <a:pos x="27" y="248"/>
                </a:cxn>
                <a:cxn ang="0">
                  <a:pos x="36" y="197"/>
                </a:cxn>
                <a:cxn ang="0">
                  <a:pos x="55" y="90"/>
                </a:cxn>
                <a:cxn ang="0">
                  <a:pos x="57" y="69"/>
                </a:cxn>
                <a:cxn ang="0">
                  <a:pos x="60" y="36"/>
                </a:cxn>
                <a:cxn ang="0">
                  <a:pos x="67" y="16"/>
                </a:cxn>
                <a:cxn ang="0">
                  <a:pos x="72" y="8"/>
                </a:cxn>
                <a:cxn ang="0">
                  <a:pos x="73" y="4"/>
                </a:cxn>
                <a:cxn ang="0">
                  <a:pos x="70" y="0"/>
                </a:cxn>
                <a:cxn ang="0">
                  <a:pos x="67" y="0"/>
                </a:cxn>
                <a:cxn ang="0">
                  <a:pos x="65" y="1"/>
                </a:cxn>
              </a:cxnLst>
              <a:rect l="0" t="0" r="r" b="b"/>
              <a:pathLst>
                <a:path w="73" h="417">
                  <a:moveTo>
                    <a:pt x="65" y="1"/>
                  </a:moveTo>
                  <a:lnTo>
                    <a:pt x="65" y="1"/>
                  </a:lnTo>
                  <a:lnTo>
                    <a:pt x="60" y="9"/>
                  </a:lnTo>
                  <a:lnTo>
                    <a:pt x="56" y="18"/>
                  </a:lnTo>
                  <a:lnTo>
                    <a:pt x="53" y="28"/>
                  </a:lnTo>
                  <a:lnTo>
                    <a:pt x="50" y="38"/>
                  </a:lnTo>
                  <a:lnTo>
                    <a:pt x="49" y="58"/>
                  </a:lnTo>
                  <a:lnTo>
                    <a:pt x="46" y="78"/>
                  </a:lnTo>
                  <a:lnTo>
                    <a:pt x="46" y="78"/>
                  </a:lnTo>
                  <a:lnTo>
                    <a:pt x="25" y="213"/>
                  </a:lnTo>
                  <a:lnTo>
                    <a:pt x="25" y="213"/>
                  </a:lnTo>
                  <a:lnTo>
                    <a:pt x="18" y="243"/>
                  </a:lnTo>
                  <a:lnTo>
                    <a:pt x="13" y="272"/>
                  </a:lnTo>
                  <a:lnTo>
                    <a:pt x="8" y="300"/>
                  </a:lnTo>
                  <a:lnTo>
                    <a:pt x="4" y="330"/>
                  </a:lnTo>
                  <a:lnTo>
                    <a:pt x="4" y="330"/>
                  </a:lnTo>
                  <a:lnTo>
                    <a:pt x="2" y="352"/>
                  </a:lnTo>
                  <a:lnTo>
                    <a:pt x="1" y="363"/>
                  </a:lnTo>
                  <a:lnTo>
                    <a:pt x="0" y="375"/>
                  </a:lnTo>
                  <a:lnTo>
                    <a:pt x="1" y="386"/>
                  </a:lnTo>
                  <a:lnTo>
                    <a:pt x="3" y="397"/>
                  </a:lnTo>
                  <a:lnTo>
                    <a:pt x="7" y="407"/>
                  </a:lnTo>
                  <a:lnTo>
                    <a:pt x="10" y="411"/>
                  </a:lnTo>
                  <a:lnTo>
                    <a:pt x="13" y="415"/>
                  </a:lnTo>
                  <a:lnTo>
                    <a:pt x="13" y="415"/>
                  </a:lnTo>
                  <a:lnTo>
                    <a:pt x="14" y="417"/>
                  </a:lnTo>
                  <a:lnTo>
                    <a:pt x="16" y="417"/>
                  </a:lnTo>
                  <a:lnTo>
                    <a:pt x="18" y="417"/>
                  </a:lnTo>
                  <a:lnTo>
                    <a:pt x="19" y="416"/>
                  </a:lnTo>
                  <a:lnTo>
                    <a:pt x="20" y="413"/>
                  </a:lnTo>
                  <a:lnTo>
                    <a:pt x="20" y="411"/>
                  </a:lnTo>
                  <a:lnTo>
                    <a:pt x="19" y="409"/>
                  </a:lnTo>
                  <a:lnTo>
                    <a:pt x="19" y="409"/>
                  </a:lnTo>
                  <a:lnTo>
                    <a:pt x="15" y="403"/>
                  </a:lnTo>
                  <a:lnTo>
                    <a:pt x="13" y="397"/>
                  </a:lnTo>
                  <a:lnTo>
                    <a:pt x="11" y="390"/>
                  </a:lnTo>
                  <a:lnTo>
                    <a:pt x="11" y="383"/>
                  </a:lnTo>
                  <a:lnTo>
                    <a:pt x="11" y="370"/>
                  </a:lnTo>
                  <a:lnTo>
                    <a:pt x="12" y="356"/>
                  </a:lnTo>
                  <a:lnTo>
                    <a:pt x="12" y="356"/>
                  </a:lnTo>
                  <a:lnTo>
                    <a:pt x="12" y="342"/>
                  </a:lnTo>
                  <a:lnTo>
                    <a:pt x="13" y="327"/>
                  </a:lnTo>
                  <a:lnTo>
                    <a:pt x="17" y="298"/>
                  </a:lnTo>
                  <a:lnTo>
                    <a:pt x="17" y="298"/>
                  </a:lnTo>
                  <a:lnTo>
                    <a:pt x="22" y="273"/>
                  </a:lnTo>
                  <a:lnTo>
                    <a:pt x="27" y="248"/>
                  </a:lnTo>
                  <a:lnTo>
                    <a:pt x="32" y="223"/>
                  </a:lnTo>
                  <a:lnTo>
                    <a:pt x="36" y="197"/>
                  </a:lnTo>
                  <a:lnTo>
                    <a:pt x="36" y="197"/>
                  </a:lnTo>
                  <a:lnTo>
                    <a:pt x="55" y="90"/>
                  </a:lnTo>
                  <a:lnTo>
                    <a:pt x="55" y="90"/>
                  </a:lnTo>
                  <a:lnTo>
                    <a:pt x="57" y="69"/>
                  </a:lnTo>
                  <a:lnTo>
                    <a:pt x="59" y="47"/>
                  </a:lnTo>
                  <a:lnTo>
                    <a:pt x="60" y="36"/>
                  </a:lnTo>
                  <a:lnTo>
                    <a:pt x="63" y="26"/>
                  </a:lnTo>
                  <a:lnTo>
                    <a:pt x="67" y="16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3" y="6"/>
                  </a:lnTo>
                  <a:lnTo>
                    <a:pt x="73" y="4"/>
                  </a:lnTo>
                  <a:lnTo>
                    <a:pt x="71" y="1"/>
                  </a:lnTo>
                  <a:lnTo>
                    <a:pt x="70" y="0"/>
                  </a:lnTo>
                  <a:lnTo>
                    <a:pt x="68" y="0"/>
                  </a:lnTo>
                  <a:lnTo>
                    <a:pt x="67" y="0"/>
                  </a:lnTo>
                  <a:lnTo>
                    <a:pt x="65" y="1"/>
                  </a:lnTo>
                  <a:lnTo>
                    <a:pt x="65" y="1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5" name="chenying0907 724">
              <a:extLst>
                <a:ext uri="{FF2B5EF4-FFF2-40B4-BE49-F238E27FC236}">
                  <a16:creationId xmlns="" xmlns:a16="http://schemas.microsoft.com/office/drawing/2014/main" id="{42CAF9A0-5B3C-45A8-8169-E3C2DA36817B}"/>
                </a:ext>
              </a:extLst>
            </p:cNvPr>
            <p:cNvSpPr/>
            <p:nvPr/>
          </p:nvSpPr>
          <p:spPr bwMode="auto">
            <a:xfrm>
              <a:off x="5516563" y="4291013"/>
              <a:ext cx="46038" cy="268288"/>
            </a:xfrm>
            <a:custGeom>
              <a:avLst/>
              <a:gdLst/>
              <a:ahLst/>
              <a:cxnLst>
                <a:cxn ang="0">
                  <a:pos x="75" y="3"/>
                </a:cxn>
                <a:cxn ang="0">
                  <a:pos x="61" y="44"/>
                </a:cxn>
                <a:cxn ang="0">
                  <a:pos x="58" y="58"/>
                </a:cxn>
                <a:cxn ang="0">
                  <a:pos x="56" y="84"/>
                </a:cxn>
                <a:cxn ang="0">
                  <a:pos x="56" y="111"/>
                </a:cxn>
                <a:cxn ang="0">
                  <a:pos x="52" y="180"/>
                </a:cxn>
                <a:cxn ang="0">
                  <a:pos x="41" y="249"/>
                </a:cxn>
                <a:cxn ang="0">
                  <a:pos x="33" y="280"/>
                </a:cxn>
                <a:cxn ang="0">
                  <a:pos x="17" y="343"/>
                </a:cxn>
                <a:cxn ang="0">
                  <a:pos x="4" y="408"/>
                </a:cxn>
                <a:cxn ang="0">
                  <a:pos x="1" y="440"/>
                </a:cxn>
                <a:cxn ang="0">
                  <a:pos x="0" y="472"/>
                </a:cxn>
                <a:cxn ang="0">
                  <a:pos x="4" y="504"/>
                </a:cxn>
                <a:cxn ang="0">
                  <a:pos x="4" y="506"/>
                </a:cxn>
                <a:cxn ang="0">
                  <a:pos x="7" y="507"/>
                </a:cxn>
                <a:cxn ang="0">
                  <a:pos x="12" y="505"/>
                </a:cxn>
                <a:cxn ang="0">
                  <a:pos x="13" y="501"/>
                </a:cxn>
                <a:cxn ang="0">
                  <a:pos x="10" y="485"/>
                </a:cxn>
                <a:cxn ang="0">
                  <a:pos x="9" y="453"/>
                </a:cxn>
                <a:cxn ang="0">
                  <a:pos x="11" y="420"/>
                </a:cxn>
                <a:cxn ang="0">
                  <a:pos x="20" y="371"/>
                </a:cxn>
                <a:cxn ang="0">
                  <a:pos x="36" y="306"/>
                </a:cxn>
                <a:cxn ang="0">
                  <a:pos x="52" y="243"/>
                </a:cxn>
                <a:cxn ang="0">
                  <a:pos x="57" y="214"/>
                </a:cxn>
                <a:cxn ang="0">
                  <a:pos x="63" y="157"/>
                </a:cxn>
                <a:cxn ang="0">
                  <a:pos x="65" y="128"/>
                </a:cxn>
                <a:cxn ang="0">
                  <a:pos x="66" y="67"/>
                </a:cxn>
                <a:cxn ang="0">
                  <a:pos x="67" y="60"/>
                </a:cxn>
                <a:cxn ang="0">
                  <a:pos x="73" y="36"/>
                </a:cxn>
                <a:cxn ang="0">
                  <a:pos x="84" y="6"/>
                </a:cxn>
                <a:cxn ang="0">
                  <a:pos x="85" y="4"/>
                </a:cxn>
                <a:cxn ang="0">
                  <a:pos x="83" y="1"/>
                </a:cxn>
                <a:cxn ang="0">
                  <a:pos x="77" y="1"/>
                </a:cxn>
                <a:cxn ang="0">
                  <a:pos x="75" y="3"/>
                </a:cxn>
              </a:cxnLst>
              <a:rect l="0" t="0" r="r" b="b"/>
              <a:pathLst>
                <a:path w="85" h="507">
                  <a:moveTo>
                    <a:pt x="75" y="3"/>
                  </a:moveTo>
                  <a:lnTo>
                    <a:pt x="75" y="3"/>
                  </a:lnTo>
                  <a:lnTo>
                    <a:pt x="65" y="31"/>
                  </a:lnTo>
                  <a:lnTo>
                    <a:pt x="61" y="44"/>
                  </a:lnTo>
                  <a:lnTo>
                    <a:pt x="58" y="58"/>
                  </a:lnTo>
                  <a:lnTo>
                    <a:pt x="58" y="58"/>
                  </a:lnTo>
                  <a:lnTo>
                    <a:pt x="56" y="72"/>
                  </a:lnTo>
                  <a:lnTo>
                    <a:pt x="56" y="84"/>
                  </a:lnTo>
                  <a:lnTo>
                    <a:pt x="56" y="111"/>
                  </a:lnTo>
                  <a:lnTo>
                    <a:pt x="56" y="111"/>
                  </a:lnTo>
                  <a:lnTo>
                    <a:pt x="55" y="145"/>
                  </a:lnTo>
                  <a:lnTo>
                    <a:pt x="52" y="180"/>
                  </a:lnTo>
                  <a:lnTo>
                    <a:pt x="47" y="214"/>
                  </a:lnTo>
                  <a:lnTo>
                    <a:pt x="41" y="249"/>
                  </a:lnTo>
                  <a:lnTo>
                    <a:pt x="41" y="249"/>
                  </a:lnTo>
                  <a:lnTo>
                    <a:pt x="33" y="280"/>
                  </a:lnTo>
                  <a:lnTo>
                    <a:pt x="25" y="312"/>
                  </a:lnTo>
                  <a:lnTo>
                    <a:pt x="17" y="343"/>
                  </a:lnTo>
                  <a:lnTo>
                    <a:pt x="10" y="375"/>
                  </a:lnTo>
                  <a:lnTo>
                    <a:pt x="4" y="408"/>
                  </a:lnTo>
                  <a:lnTo>
                    <a:pt x="2" y="423"/>
                  </a:lnTo>
                  <a:lnTo>
                    <a:pt x="1" y="440"/>
                  </a:lnTo>
                  <a:lnTo>
                    <a:pt x="0" y="455"/>
                  </a:lnTo>
                  <a:lnTo>
                    <a:pt x="0" y="472"/>
                  </a:lnTo>
                  <a:lnTo>
                    <a:pt x="1" y="487"/>
                  </a:lnTo>
                  <a:lnTo>
                    <a:pt x="4" y="504"/>
                  </a:lnTo>
                  <a:lnTo>
                    <a:pt x="4" y="504"/>
                  </a:lnTo>
                  <a:lnTo>
                    <a:pt x="4" y="506"/>
                  </a:lnTo>
                  <a:lnTo>
                    <a:pt x="6" y="507"/>
                  </a:lnTo>
                  <a:lnTo>
                    <a:pt x="7" y="507"/>
                  </a:lnTo>
                  <a:lnTo>
                    <a:pt x="9" y="507"/>
                  </a:lnTo>
                  <a:lnTo>
                    <a:pt x="12" y="505"/>
                  </a:lnTo>
                  <a:lnTo>
                    <a:pt x="12" y="503"/>
                  </a:lnTo>
                  <a:lnTo>
                    <a:pt x="13" y="501"/>
                  </a:lnTo>
                  <a:lnTo>
                    <a:pt x="13" y="501"/>
                  </a:lnTo>
                  <a:lnTo>
                    <a:pt x="10" y="485"/>
                  </a:lnTo>
                  <a:lnTo>
                    <a:pt x="9" y="469"/>
                  </a:lnTo>
                  <a:lnTo>
                    <a:pt x="9" y="453"/>
                  </a:lnTo>
                  <a:lnTo>
                    <a:pt x="10" y="437"/>
                  </a:lnTo>
                  <a:lnTo>
                    <a:pt x="11" y="420"/>
                  </a:lnTo>
                  <a:lnTo>
                    <a:pt x="13" y="403"/>
                  </a:lnTo>
                  <a:lnTo>
                    <a:pt x="20" y="371"/>
                  </a:lnTo>
                  <a:lnTo>
                    <a:pt x="28" y="338"/>
                  </a:lnTo>
                  <a:lnTo>
                    <a:pt x="36" y="306"/>
                  </a:lnTo>
                  <a:lnTo>
                    <a:pt x="44" y="274"/>
                  </a:lnTo>
                  <a:lnTo>
                    <a:pt x="52" y="243"/>
                  </a:lnTo>
                  <a:lnTo>
                    <a:pt x="52" y="243"/>
                  </a:lnTo>
                  <a:lnTo>
                    <a:pt x="57" y="214"/>
                  </a:lnTo>
                  <a:lnTo>
                    <a:pt x="61" y="186"/>
                  </a:lnTo>
                  <a:lnTo>
                    <a:pt x="63" y="157"/>
                  </a:lnTo>
                  <a:lnTo>
                    <a:pt x="65" y="128"/>
                  </a:lnTo>
                  <a:lnTo>
                    <a:pt x="65" y="128"/>
                  </a:lnTo>
                  <a:lnTo>
                    <a:pt x="65" y="98"/>
                  </a:lnTo>
                  <a:lnTo>
                    <a:pt x="66" y="67"/>
                  </a:lnTo>
                  <a:lnTo>
                    <a:pt x="66" y="67"/>
                  </a:lnTo>
                  <a:lnTo>
                    <a:pt x="67" y="60"/>
                  </a:lnTo>
                  <a:lnTo>
                    <a:pt x="68" y="51"/>
                  </a:lnTo>
                  <a:lnTo>
                    <a:pt x="73" y="36"/>
                  </a:lnTo>
                  <a:lnTo>
                    <a:pt x="78" y="20"/>
                  </a:lnTo>
                  <a:lnTo>
                    <a:pt x="84" y="6"/>
                  </a:lnTo>
                  <a:lnTo>
                    <a:pt x="84" y="6"/>
                  </a:lnTo>
                  <a:lnTo>
                    <a:pt x="85" y="4"/>
                  </a:lnTo>
                  <a:lnTo>
                    <a:pt x="84" y="2"/>
                  </a:lnTo>
                  <a:lnTo>
                    <a:pt x="83" y="1"/>
                  </a:lnTo>
                  <a:lnTo>
                    <a:pt x="82" y="0"/>
                  </a:lnTo>
                  <a:lnTo>
                    <a:pt x="77" y="1"/>
                  </a:lnTo>
                  <a:lnTo>
                    <a:pt x="76" y="2"/>
                  </a:lnTo>
                  <a:lnTo>
                    <a:pt x="75" y="3"/>
                  </a:lnTo>
                  <a:lnTo>
                    <a:pt x="75" y="3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6" name="chenying0907 725">
              <a:extLst>
                <a:ext uri="{FF2B5EF4-FFF2-40B4-BE49-F238E27FC236}">
                  <a16:creationId xmlns="" xmlns:a16="http://schemas.microsoft.com/office/drawing/2014/main" id="{F502CE81-574B-46D4-8D46-77FA3D52D08D}"/>
                </a:ext>
              </a:extLst>
            </p:cNvPr>
            <p:cNvSpPr/>
            <p:nvPr/>
          </p:nvSpPr>
          <p:spPr bwMode="auto">
            <a:xfrm>
              <a:off x="5546726" y="4252913"/>
              <a:ext cx="60325" cy="376238"/>
            </a:xfrm>
            <a:custGeom>
              <a:avLst/>
              <a:gdLst/>
              <a:ahLst/>
              <a:cxnLst>
                <a:cxn ang="0">
                  <a:pos x="104" y="5"/>
                </a:cxn>
                <a:cxn ang="0">
                  <a:pos x="104" y="5"/>
                </a:cxn>
                <a:cxn ang="0">
                  <a:pos x="103" y="28"/>
                </a:cxn>
                <a:cxn ang="0">
                  <a:pos x="101" y="51"/>
                </a:cxn>
                <a:cxn ang="0">
                  <a:pos x="98" y="74"/>
                </a:cxn>
                <a:cxn ang="0">
                  <a:pos x="95" y="95"/>
                </a:cxn>
                <a:cxn ang="0">
                  <a:pos x="86" y="141"/>
                </a:cxn>
                <a:cxn ang="0">
                  <a:pos x="78" y="185"/>
                </a:cxn>
                <a:cxn ang="0">
                  <a:pos x="78" y="185"/>
                </a:cxn>
                <a:cxn ang="0">
                  <a:pos x="64" y="275"/>
                </a:cxn>
                <a:cxn ang="0">
                  <a:pos x="48" y="364"/>
                </a:cxn>
                <a:cxn ang="0">
                  <a:pos x="48" y="364"/>
                </a:cxn>
                <a:cxn ang="0">
                  <a:pos x="39" y="407"/>
                </a:cxn>
                <a:cxn ang="0">
                  <a:pos x="29" y="451"/>
                </a:cxn>
                <a:cxn ang="0">
                  <a:pos x="19" y="495"/>
                </a:cxn>
                <a:cxn ang="0">
                  <a:pos x="11" y="538"/>
                </a:cxn>
                <a:cxn ang="0">
                  <a:pos x="11" y="538"/>
                </a:cxn>
                <a:cxn ang="0">
                  <a:pos x="4" y="580"/>
                </a:cxn>
                <a:cxn ang="0">
                  <a:pos x="1" y="600"/>
                </a:cxn>
                <a:cxn ang="0">
                  <a:pos x="0" y="621"/>
                </a:cxn>
                <a:cxn ang="0">
                  <a:pos x="0" y="707"/>
                </a:cxn>
                <a:cxn ang="0">
                  <a:pos x="0" y="707"/>
                </a:cxn>
                <a:cxn ang="0">
                  <a:pos x="0" y="709"/>
                </a:cxn>
                <a:cxn ang="0">
                  <a:pos x="1" y="710"/>
                </a:cxn>
                <a:cxn ang="0">
                  <a:pos x="3" y="711"/>
                </a:cxn>
                <a:cxn ang="0">
                  <a:pos x="5" y="712"/>
                </a:cxn>
                <a:cxn ang="0">
                  <a:pos x="6" y="711"/>
                </a:cxn>
                <a:cxn ang="0">
                  <a:pos x="8" y="710"/>
                </a:cxn>
                <a:cxn ang="0">
                  <a:pos x="9" y="709"/>
                </a:cxn>
                <a:cxn ang="0">
                  <a:pos x="9" y="707"/>
                </a:cxn>
                <a:cxn ang="0">
                  <a:pos x="9" y="621"/>
                </a:cxn>
                <a:cxn ang="0">
                  <a:pos x="9" y="621"/>
                </a:cxn>
                <a:cxn ang="0">
                  <a:pos x="10" y="609"/>
                </a:cxn>
                <a:cxn ang="0">
                  <a:pos x="11" y="596"/>
                </a:cxn>
                <a:cxn ang="0">
                  <a:pos x="14" y="572"/>
                </a:cxn>
                <a:cxn ang="0">
                  <a:pos x="22" y="523"/>
                </a:cxn>
                <a:cxn ang="0">
                  <a:pos x="22" y="523"/>
                </a:cxn>
                <a:cxn ang="0">
                  <a:pos x="32" y="480"/>
                </a:cxn>
                <a:cxn ang="0">
                  <a:pos x="41" y="436"/>
                </a:cxn>
                <a:cxn ang="0">
                  <a:pos x="51" y="392"/>
                </a:cxn>
                <a:cxn ang="0">
                  <a:pos x="61" y="348"/>
                </a:cxn>
                <a:cxn ang="0">
                  <a:pos x="61" y="348"/>
                </a:cxn>
                <a:cxn ang="0">
                  <a:pos x="76" y="260"/>
                </a:cxn>
                <a:cxn ang="0">
                  <a:pos x="91" y="171"/>
                </a:cxn>
                <a:cxn ang="0">
                  <a:pos x="91" y="171"/>
                </a:cxn>
                <a:cxn ang="0">
                  <a:pos x="98" y="129"/>
                </a:cxn>
                <a:cxn ang="0">
                  <a:pos x="105" y="88"/>
                </a:cxn>
                <a:cxn ang="0">
                  <a:pos x="108" y="67"/>
                </a:cxn>
                <a:cxn ang="0">
                  <a:pos x="111" y="47"/>
                </a:cxn>
                <a:cxn ang="0">
                  <a:pos x="112" y="26"/>
                </a:cxn>
                <a:cxn ang="0">
                  <a:pos x="113" y="5"/>
                </a:cxn>
                <a:cxn ang="0">
                  <a:pos x="113" y="5"/>
                </a:cxn>
                <a:cxn ang="0">
                  <a:pos x="113" y="3"/>
                </a:cxn>
                <a:cxn ang="0">
                  <a:pos x="112" y="1"/>
                </a:cxn>
                <a:cxn ang="0">
                  <a:pos x="110" y="1"/>
                </a:cxn>
                <a:cxn ang="0">
                  <a:pos x="109" y="0"/>
                </a:cxn>
                <a:cxn ang="0">
                  <a:pos x="107" y="1"/>
                </a:cxn>
                <a:cxn ang="0">
                  <a:pos x="105" y="1"/>
                </a:cxn>
                <a:cxn ang="0">
                  <a:pos x="104" y="3"/>
                </a:cxn>
                <a:cxn ang="0">
                  <a:pos x="104" y="5"/>
                </a:cxn>
                <a:cxn ang="0">
                  <a:pos x="104" y="5"/>
                </a:cxn>
              </a:cxnLst>
              <a:rect l="0" t="0" r="r" b="b"/>
              <a:pathLst>
                <a:path w="113" h="712">
                  <a:moveTo>
                    <a:pt x="104" y="5"/>
                  </a:moveTo>
                  <a:lnTo>
                    <a:pt x="104" y="5"/>
                  </a:lnTo>
                  <a:lnTo>
                    <a:pt x="103" y="28"/>
                  </a:lnTo>
                  <a:lnTo>
                    <a:pt x="101" y="51"/>
                  </a:lnTo>
                  <a:lnTo>
                    <a:pt x="98" y="74"/>
                  </a:lnTo>
                  <a:lnTo>
                    <a:pt x="95" y="95"/>
                  </a:lnTo>
                  <a:lnTo>
                    <a:pt x="86" y="141"/>
                  </a:lnTo>
                  <a:lnTo>
                    <a:pt x="78" y="185"/>
                  </a:lnTo>
                  <a:lnTo>
                    <a:pt x="78" y="185"/>
                  </a:lnTo>
                  <a:lnTo>
                    <a:pt x="64" y="275"/>
                  </a:lnTo>
                  <a:lnTo>
                    <a:pt x="48" y="364"/>
                  </a:lnTo>
                  <a:lnTo>
                    <a:pt x="48" y="364"/>
                  </a:lnTo>
                  <a:lnTo>
                    <a:pt x="39" y="407"/>
                  </a:lnTo>
                  <a:lnTo>
                    <a:pt x="29" y="451"/>
                  </a:lnTo>
                  <a:lnTo>
                    <a:pt x="19" y="495"/>
                  </a:lnTo>
                  <a:lnTo>
                    <a:pt x="11" y="538"/>
                  </a:lnTo>
                  <a:lnTo>
                    <a:pt x="11" y="538"/>
                  </a:lnTo>
                  <a:lnTo>
                    <a:pt x="4" y="580"/>
                  </a:lnTo>
                  <a:lnTo>
                    <a:pt x="1" y="600"/>
                  </a:lnTo>
                  <a:lnTo>
                    <a:pt x="0" y="621"/>
                  </a:lnTo>
                  <a:lnTo>
                    <a:pt x="0" y="707"/>
                  </a:lnTo>
                  <a:lnTo>
                    <a:pt x="0" y="707"/>
                  </a:lnTo>
                  <a:lnTo>
                    <a:pt x="0" y="709"/>
                  </a:lnTo>
                  <a:lnTo>
                    <a:pt x="1" y="710"/>
                  </a:lnTo>
                  <a:lnTo>
                    <a:pt x="3" y="711"/>
                  </a:lnTo>
                  <a:lnTo>
                    <a:pt x="5" y="712"/>
                  </a:lnTo>
                  <a:lnTo>
                    <a:pt x="6" y="711"/>
                  </a:lnTo>
                  <a:lnTo>
                    <a:pt x="8" y="710"/>
                  </a:lnTo>
                  <a:lnTo>
                    <a:pt x="9" y="709"/>
                  </a:lnTo>
                  <a:lnTo>
                    <a:pt x="9" y="707"/>
                  </a:lnTo>
                  <a:lnTo>
                    <a:pt x="9" y="621"/>
                  </a:lnTo>
                  <a:lnTo>
                    <a:pt x="9" y="621"/>
                  </a:lnTo>
                  <a:lnTo>
                    <a:pt x="10" y="609"/>
                  </a:lnTo>
                  <a:lnTo>
                    <a:pt x="11" y="596"/>
                  </a:lnTo>
                  <a:lnTo>
                    <a:pt x="14" y="572"/>
                  </a:lnTo>
                  <a:lnTo>
                    <a:pt x="22" y="523"/>
                  </a:lnTo>
                  <a:lnTo>
                    <a:pt x="22" y="523"/>
                  </a:lnTo>
                  <a:lnTo>
                    <a:pt x="32" y="480"/>
                  </a:lnTo>
                  <a:lnTo>
                    <a:pt x="41" y="436"/>
                  </a:lnTo>
                  <a:lnTo>
                    <a:pt x="51" y="392"/>
                  </a:lnTo>
                  <a:lnTo>
                    <a:pt x="61" y="348"/>
                  </a:lnTo>
                  <a:lnTo>
                    <a:pt x="61" y="348"/>
                  </a:lnTo>
                  <a:lnTo>
                    <a:pt x="76" y="260"/>
                  </a:lnTo>
                  <a:lnTo>
                    <a:pt x="91" y="171"/>
                  </a:lnTo>
                  <a:lnTo>
                    <a:pt x="91" y="171"/>
                  </a:lnTo>
                  <a:lnTo>
                    <a:pt x="98" y="129"/>
                  </a:lnTo>
                  <a:lnTo>
                    <a:pt x="105" y="88"/>
                  </a:lnTo>
                  <a:lnTo>
                    <a:pt x="108" y="67"/>
                  </a:lnTo>
                  <a:lnTo>
                    <a:pt x="111" y="47"/>
                  </a:lnTo>
                  <a:lnTo>
                    <a:pt x="112" y="26"/>
                  </a:lnTo>
                  <a:lnTo>
                    <a:pt x="113" y="5"/>
                  </a:lnTo>
                  <a:lnTo>
                    <a:pt x="113" y="5"/>
                  </a:lnTo>
                  <a:lnTo>
                    <a:pt x="113" y="3"/>
                  </a:lnTo>
                  <a:lnTo>
                    <a:pt x="112" y="1"/>
                  </a:lnTo>
                  <a:lnTo>
                    <a:pt x="110" y="1"/>
                  </a:lnTo>
                  <a:lnTo>
                    <a:pt x="109" y="0"/>
                  </a:lnTo>
                  <a:lnTo>
                    <a:pt x="107" y="1"/>
                  </a:lnTo>
                  <a:lnTo>
                    <a:pt x="105" y="1"/>
                  </a:lnTo>
                  <a:lnTo>
                    <a:pt x="104" y="3"/>
                  </a:lnTo>
                  <a:lnTo>
                    <a:pt x="104" y="5"/>
                  </a:lnTo>
                  <a:lnTo>
                    <a:pt x="104" y="5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7" name="chenying0907 726">
              <a:extLst>
                <a:ext uri="{FF2B5EF4-FFF2-40B4-BE49-F238E27FC236}">
                  <a16:creationId xmlns="" xmlns:a16="http://schemas.microsoft.com/office/drawing/2014/main" id="{36C5C656-B168-4CE8-AECF-C6F0561BFE10}"/>
                </a:ext>
              </a:extLst>
            </p:cNvPr>
            <p:cNvSpPr/>
            <p:nvPr/>
          </p:nvSpPr>
          <p:spPr bwMode="auto">
            <a:xfrm>
              <a:off x="5576888" y="4230688"/>
              <a:ext cx="61913" cy="415925"/>
            </a:xfrm>
            <a:custGeom>
              <a:avLst/>
              <a:gdLst/>
              <a:ahLst/>
              <a:cxnLst>
                <a:cxn ang="0">
                  <a:pos x="119" y="4"/>
                </a:cxn>
                <a:cxn ang="0">
                  <a:pos x="118" y="1"/>
                </a:cxn>
                <a:cxn ang="0">
                  <a:pos x="115" y="0"/>
                </a:cxn>
                <a:cxn ang="0">
                  <a:pos x="110" y="3"/>
                </a:cxn>
                <a:cxn ang="0">
                  <a:pos x="110" y="4"/>
                </a:cxn>
                <a:cxn ang="0">
                  <a:pos x="105" y="22"/>
                </a:cxn>
                <a:cxn ang="0">
                  <a:pos x="101" y="35"/>
                </a:cxn>
                <a:cxn ang="0">
                  <a:pos x="100" y="39"/>
                </a:cxn>
                <a:cxn ang="0">
                  <a:pos x="99" y="66"/>
                </a:cxn>
                <a:cxn ang="0">
                  <a:pos x="94" y="92"/>
                </a:cxn>
                <a:cxn ang="0">
                  <a:pos x="86" y="145"/>
                </a:cxn>
                <a:cxn ang="0">
                  <a:pos x="78" y="184"/>
                </a:cxn>
                <a:cxn ang="0">
                  <a:pos x="74" y="196"/>
                </a:cxn>
                <a:cxn ang="0">
                  <a:pos x="63" y="239"/>
                </a:cxn>
                <a:cxn ang="0">
                  <a:pos x="57" y="281"/>
                </a:cxn>
                <a:cxn ang="0">
                  <a:pos x="50" y="334"/>
                </a:cxn>
                <a:cxn ang="0">
                  <a:pos x="44" y="386"/>
                </a:cxn>
                <a:cxn ang="0">
                  <a:pos x="39" y="437"/>
                </a:cxn>
                <a:cxn ang="0">
                  <a:pos x="15" y="588"/>
                </a:cxn>
                <a:cxn ang="0">
                  <a:pos x="8" y="635"/>
                </a:cxn>
                <a:cxn ang="0">
                  <a:pos x="4" y="682"/>
                </a:cxn>
                <a:cxn ang="0">
                  <a:pos x="5" y="704"/>
                </a:cxn>
                <a:cxn ang="0">
                  <a:pos x="7" y="750"/>
                </a:cxn>
                <a:cxn ang="0">
                  <a:pos x="6" y="773"/>
                </a:cxn>
                <a:cxn ang="0">
                  <a:pos x="3" y="774"/>
                </a:cxn>
                <a:cxn ang="0">
                  <a:pos x="0" y="778"/>
                </a:cxn>
                <a:cxn ang="0">
                  <a:pos x="0" y="782"/>
                </a:cxn>
                <a:cxn ang="0">
                  <a:pos x="2" y="785"/>
                </a:cxn>
                <a:cxn ang="0">
                  <a:pos x="6" y="787"/>
                </a:cxn>
                <a:cxn ang="0">
                  <a:pos x="10" y="787"/>
                </a:cxn>
                <a:cxn ang="0">
                  <a:pos x="13" y="785"/>
                </a:cxn>
                <a:cxn ang="0">
                  <a:pos x="15" y="782"/>
                </a:cxn>
                <a:cxn ang="0">
                  <a:pos x="16" y="736"/>
                </a:cxn>
                <a:cxn ang="0">
                  <a:pos x="14" y="691"/>
                </a:cxn>
                <a:cxn ang="0">
                  <a:pos x="14" y="663"/>
                </a:cxn>
                <a:cxn ang="0">
                  <a:pos x="21" y="609"/>
                </a:cxn>
                <a:cxn ang="0">
                  <a:pos x="25" y="583"/>
                </a:cxn>
                <a:cxn ang="0">
                  <a:pos x="48" y="436"/>
                </a:cxn>
                <a:cxn ang="0">
                  <a:pos x="53" y="386"/>
                </a:cxn>
                <a:cxn ang="0">
                  <a:pos x="56" y="360"/>
                </a:cxn>
                <a:cxn ang="0">
                  <a:pos x="68" y="283"/>
                </a:cxn>
                <a:cxn ang="0">
                  <a:pos x="87" y="182"/>
                </a:cxn>
                <a:cxn ang="0">
                  <a:pos x="93" y="156"/>
                </a:cxn>
                <a:cxn ang="0">
                  <a:pos x="108" y="76"/>
                </a:cxn>
                <a:cxn ang="0">
                  <a:pos x="109" y="67"/>
                </a:cxn>
                <a:cxn ang="0">
                  <a:pos x="110" y="39"/>
                </a:cxn>
                <a:cxn ang="0">
                  <a:pos x="110" y="35"/>
                </a:cxn>
                <a:cxn ang="0">
                  <a:pos x="114" y="22"/>
                </a:cxn>
                <a:cxn ang="0">
                  <a:pos x="119" y="4"/>
                </a:cxn>
              </a:cxnLst>
              <a:rect l="0" t="0" r="r" b="b"/>
              <a:pathLst>
                <a:path w="119" h="787">
                  <a:moveTo>
                    <a:pt x="119" y="4"/>
                  </a:moveTo>
                  <a:lnTo>
                    <a:pt x="119" y="4"/>
                  </a:lnTo>
                  <a:lnTo>
                    <a:pt x="119" y="3"/>
                  </a:lnTo>
                  <a:lnTo>
                    <a:pt x="118" y="1"/>
                  </a:lnTo>
                  <a:lnTo>
                    <a:pt x="116" y="0"/>
                  </a:lnTo>
                  <a:lnTo>
                    <a:pt x="115" y="0"/>
                  </a:lnTo>
                  <a:lnTo>
                    <a:pt x="111" y="1"/>
                  </a:lnTo>
                  <a:lnTo>
                    <a:pt x="110" y="3"/>
                  </a:lnTo>
                  <a:lnTo>
                    <a:pt x="110" y="4"/>
                  </a:lnTo>
                  <a:lnTo>
                    <a:pt x="110" y="4"/>
                  </a:lnTo>
                  <a:lnTo>
                    <a:pt x="108" y="13"/>
                  </a:lnTo>
                  <a:lnTo>
                    <a:pt x="105" y="22"/>
                  </a:lnTo>
                  <a:lnTo>
                    <a:pt x="102" y="30"/>
                  </a:lnTo>
                  <a:lnTo>
                    <a:pt x="101" y="35"/>
                  </a:lnTo>
                  <a:lnTo>
                    <a:pt x="100" y="39"/>
                  </a:lnTo>
                  <a:lnTo>
                    <a:pt x="100" y="39"/>
                  </a:lnTo>
                  <a:lnTo>
                    <a:pt x="100" y="53"/>
                  </a:lnTo>
                  <a:lnTo>
                    <a:pt x="99" y="66"/>
                  </a:lnTo>
                  <a:lnTo>
                    <a:pt x="94" y="92"/>
                  </a:lnTo>
                  <a:lnTo>
                    <a:pt x="94" y="92"/>
                  </a:lnTo>
                  <a:lnTo>
                    <a:pt x="90" y="118"/>
                  </a:lnTo>
                  <a:lnTo>
                    <a:pt x="86" y="145"/>
                  </a:lnTo>
                  <a:lnTo>
                    <a:pt x="81" y="170"/>
                  </a:lnTo>
                  <a:lnTo>
                    <a:pt x="78" y="184"/>
                  </a:lnTo>
                  <a:lnTo>
                    <a:pt x="74" y="196"/>
                  </a:lnTo>
                  <a:lnTo>
                    <a:pt x="74" y="196"/>
                  </a:lnTo>
                  <a:lnTo>
                    <a:pt x="69" y="217"/>
                  </a:lnTo>
                  <a:lnTo>
                    <a:pt x="63" y="239"/>
                  </a:lnTo>
                  <a:lnTo>
                    <a:pt x="60" y="259"/>
                  </a:lnTo>
                  <a:lnTo>
                    <a:pt x="57" y="281"/>
                  </a:lnTo>
                  <a:lnTo>
                    <a:pt x="57" y="281"/>
                  </a:lnTo>
                  <a:lnTo>
                    <a:pt x="50" y="334"/>
                  </a:lnTo>
                  <a:lnTo>
                    <a:pt x="47" y="359"/>
                  </a:lnTo>
                  <a:lnTo>
                    <a:pt x="44" y="386"/>
                  </a:lnTo>
                  <a:lnTo>
                    <a:pt x="44" y="386"/>
                  </a:lnTo>
                  <a:lnTo>
                    <a:pt x="39" y="437"/>
                  </a:lnTo>
                  <a:lnTo>
                    <a:pt x="30" y="488"/>
                  </a:lnTo>
                  <a:lnTo>
                    <a:pt x="15" y="588"/>
                  </a:lnTo>
                  <a:lnTo>
                    <a:pt x="15" y="588"/>
                  </a:lnTo>
                  <a:lnTo>
                    <a:pt x="8" y="635"/>
                  </a:lnTo>
                  <a:lnTo>
                    <a:pt x="5" y="658"/>
                  </a:lnTo>
                  <a:lnTo>
                    <a:pt x="4" y="682"/>
                  </a:lnTo>
                  <a:lnTo>
                    <a:pt x="4" y="682"/>
                  </a:lnTo>
                  <a:lnTo>
                    <a:pt x="5" y="704"/>
                  </a:lnTo>
                  <a:lnTo>
                    <a:pt x="6" y="727"/>
                  </a:lnTo>
                  <a:lnTo>
                    <a:pt x="7" y="750"/>
                  </a:lnTo>
                  <a:lnTo>
                    <a:pt x="6" y="773"/>
                  </a:lnTo>
                  <a:lnTo>
                    <a:pt x="6" y="773"/>
                  </a:lnTo>
                  <a:lnTo>
                    <a:pt x="4" y="773"/>
                  </a:lnTo>
                  <a:lnTo>
                    <a:pt x="3" y="774"/>
                  </a:lnTo>
                  <a:lnTo>
                    <a:pt x="2" y="776"/>
                  </a:lnTo>
                  <a:lnTo>
                    <a:pt x="0" y="778"/>
                  </a:lnTo>
                  <a:lnTo>
                    <a:pt x="0" y="782"/>
                  </a:lnTo>
                  <a:lnTo>
                    <a:pt x="0" y="782"/>
                  </a:lnTo>
                  <a:lnTo>
                    <a:pt x="0" y="784"/>
                  </a:lnTo>
                  <a:lnTo>
                    <a:pt x="2" y="785"/>
                  </a:lnTo>
                  <a:lnTo>
                    <a:pt x="4" y="786"/>
                  </a:lnTo>
                  <a:lnTo>
                    <a:pt x="6" y="787"/>
                  </a:lnTo>
                  <a:lnTo>
                    <a:pt x="10" y="787"/>
                  </a:lnTo>
                  <a:lnTo>
                    <a:pt x="10" y="787"/>
                  </a:lnTo>
                  <a:lnTo>
                    <a:pt x="12" y="786"/>
                  </a:lnTo>
                  <a:lnTo>
                    <a:pt x="13" y="785"/>
                  </a:lnTo>
                  <a:lnTo>
                    <a:pt x="15" y="782"/>
                  </a:lnTo>
                  <a:lnTo>
                    <a:pt x="15" y="782"/>
                  </a:lnTo>
                  <a:lnTo>
                    <a:pt x="16" y="759"/>
                  </a:lnTo>
                  <a:lnTo>
                    <a:pt x="16" y="736"/>
                  </a:lnTo>
                  <a:lnTo>
                    <a:pt x="14" y="691"/>
                  </a:lnTo>
                  <a:lnTo>
                    <a:pt x="14" y="691"/>
                  </a:lnTo>
                  <a:lnTo>
                    <a:pt x="14" y="677"/>
                  </a:lnTo>
                  <a:lnTo>
                    <a:pt x="14" y="663"/>
                  </a:lnTo>
                  <a:lnTo>
                    <a:pt x="17" y="636"/>
                  </a:lnTo>
                  <a:lnTo>
                    <a:pt x="21" y="609"/>
                  </a:lnTo>
                  <a:lnTo>
                    <a:pt x="25" y="583"/>
                  </a:lnTo>
                  <a:lnTo>
                    <a:pt x="25" y="583"/>
                  </a:lnTo>
                  <a:lnTo>
                    <a:pt x="41" y="484"/>
                  </a:lnTo>
                  <a:lnTo>
                    <a:pt x="48" y="436"/>
                  </a:lnTo>
                  <a:lnTo>
                    <a:pt x="51" y="411"/>
                  </a:lnTo>
                  <a:lnTo>
                    <a:pt x="53" y="386"/>
                  </a:lnTo>
                  <a:lnTo>
                    <a:pt x="53" y="386"/>
                  </a:lnTo>
                  <a:lnTo>
                    <a:pt x="56" y="360"/>
                  </a:lnTo>
                  <a:lnTo>
                    <a:pt x="59" y="335"/>
                  </a:lnTo>
                  <a:lnTo>
                    <a:pt x="68" y="283"/>
                  </a:lnTo>
                  <a:lnTo>
                    <a:pt x="77" y="232"/>
                  </a:lnTo>
                  <a:lnTo>
                    <a:pt x="87" y="182"/>
                  </a:lnTo>
                  <a:lnTo>
                    <a:pt x="87" y="182"/>
                  </a:lnTo>
                  <a:lnTo>
                    <a:pt x="93" y="156"/>
                  </a:lnTo>
                  <a:lnTo>
                    <a:pt x="98" y="129"/>
                  </a:lnTo>
                  <a:lnTo>
                    <a:pt x="108" y="76"/>
                  </a:lnTo>
                  <a:lnTo>
                    <a:pt x="108" y="76"/>
                  </a:lnTo>
                  <a:lnTo>
                    <a:pt x="109" y="67"/>
                  </a:lnTo>
                  <a:lnTo>
                    <a:pt x="110" y="58"/>
                  </a:lnTo>
                  <a:lnTo>
                    <a:pt x="110" y="39"/>
                  </a:lnTo>
                  <a:lnTo>
                    <a:pt x="110" y="39"/>
                  </a:lnTo>
                  <a:lnTo>
                    <a:pt x="110" y="35"/>
                  </a:lnTo>
                  <a:lnTo>
                    <a:pt x="111" y="31"/>
                  </a:lnTo>
                  <a:lnTo>
                    <a:pt x="114" y="22"/>
                  </a:lnTo>
                  <a:lnTo>
                    <a:pt x="117" y="13"/>
                  </a:lnTo>
                  <a:lnTo>
                    <a:pt x="119" y="4"/>
                  </a:lnTo>
                  <a:lnTo>
                    <a:pt x="119" y="4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8" name="chenying0907 727">
              <a:extLst>
                <a:ext uri="{FF2B5EF4-FFF2-40B4-BE49-F238E27FC236}">
                  <a16:creationId xmlns="" xmlns:a16="http://schemas.microsoft.com/office/drawing/2014/main" id="{11E924CA-5D6E-4B17-B029-56B8F66A81DA}"/>
                </a:ext>
              </a:extLst>
            </p:cNvPr>
            <p:cNvSpPr/>
            <p:nvPr/>
          </p:nvSpPr>
          <p:spPr bwMode="auto">
            <a:xfrm>
              <a:off x="5589588" y="4140200"/>
              <a:ext cx="90488" cy="552450"/>
            </a:xfrm>
            <a:custGeom>
              <a:avLst/>
              <a:gdLst/>
              <a:ahLst/>
              <a:cxnLst>
                <a:cxn ang="0">
                  <a:pos x="161" y="4"/>
                </a:cxn>
                <a:cxn ang="0">
                  <a:pos x="159" y="73"/>
                </a:cxn>
                <a:cxn ang="0">
                  <a:pos x="153" y="141"/>
                </a:cxn>
                <a:cxn ang="0">
                  <a:pos x="142" y="208"/>
                </a:cxn>
                <a:cxn ang="0">
                  <a:pos x="125" y="276"/>
                </a:cxn>
                <a:cxn ang="0">
                  <a:pos x="109" y="340"/>
                </a:cxn>
                <a:cxn ang="0">
                  <a:pos x="87" y="436"/>
                </a:cxn>
                <a:cxn ang="0">
                  <a:pos x="77" y="503"/>
                </a:cxn>
                <a:cxn ang="0">
                  <a:pos x="73" y="536"/>
                </a:cxn>
                <a:cxn ang="0">
                  <a:pos x="63" y="599"/>
                </a:cxn>
                <a:cxn ang="0">
                  <a:pos x="47" y="695"/>
                </a:cxn>
                <a:cxn ang="0">
                  <a:pos x="39" y="759"/>
                </a:cxn>
                <a:cxn ang="0">
                  <a:pos x="38" y="791"/>
                </a:cxn>
                <a:cxn ang="0">
                  <a:pos x="33" y="856"/>
                </a:cxn>
                <a:cxn ang="0">
                  <a:pos x="22" y="920"/>
                </a:cxn>
                <a:cxn ang="0">
                  <a:pos x="10" y="973"/>
                </a:cxn>
                <a:cxn ang="0">
                  <a:pos x="1" y="1025"/>
                </a:cxn>
                <a:cxn ang="0">
                  <a:pos x="0" y="1028"/>
                </a:cxn>
                <a:cxn ang="0">
                  <a:pos x="0" y="1038"/>
                </a:cxn>
                <a:cxn ang="0">
                  <a:pos x="1" y="1041"/>
                </a:cxn>
                <a:cxn ang="0">
                  <a:pos x="5" y="1042"/>
                </a:cxn>
                <a:cxn ang="0">
                  <a:pos x="9" y="1041"/>
                </a:cxn>
                <a:cxn ang="0">
                  <a:pos x="10" y="1038"/>
                </a:cxn>
                <a:cxn ang="0">
                  <a:pos x="11" y="1021"/>
                </a:cxn>
                <a:cxn ang="0">
                  <a:pos x="16" y="988"/>
                </a:cxn>
                <a:cxn ang="0">
                  <a:pos x="27" y="938"/>
                </a:cxn>
                <a:cxn ang="0">
                  <a:pos x="34" y="905"/>
                </a:cxn>
                <a:cxn ang="0">
                  <a:pos x="44" y="849"/>
                </a:cxn>
                <a:cxn ang="0">
                  <a:pos x="48" y="791"/>
                </a:cxn>
                <a:cxn ang="0">
                  <a:pos x="49" y="759"/>
                </a:cxn>
                <a:cxn ang="0">
                  <a:pos x="57" y="695"/>
                </a:cxn>
                <a:cxn ang="0">
                  <a:pos x="74" y="600"/>
                </a:cxn>
                <a:cxn ang="0">
                  <a:pos x="82" y="536"/>
                </a:cxn>
                <a:cxn ang="0">
                  <a:pos x="86" y="501"/>
                </a:cxn>
                <a:cxn ang="0">
                  <a:pos x="97" y="431"/>
                </a:cxn>
                <a:cxn ang="0">
                  <a:pos x="113" y="362"/>
                </a:cxn>
                <a:cxn ang="0">
                  <a:pos x="140" y="261"/>
                </a:cxn>
                <a:cxn ang="0">
                  <a:pos x="148" y="229"/>
                </a:cxn>
                <a:cxn ang="0">
                  <a:pos x="160" y="166"/>
                </a:cxn>
                <a:cxn ang="0">
                  <a:pos x="168" y="101"/>
                </a:cxn>
                <a:cxn ang="0">
                  <a:pos x="171" y="37"/>
                </a:cxn>
                <a:cxn ang="0">
                  <a:pos x="171" y="4"/>
                </a:cxn>
                <a:cxn ang="0">
                  <a:pos x="170" y="1"/>
                </a:cxn>
                <a:cxn ang="0">
                  <a:pos x="167" y="0"/>
                </a:cxn>
                <a:cxn ang="0">
                  <a:pos x="163" y="1"/>
                </a:cxn>
                <a:cxn ang="0">
                  <a:pos x="161" y="4"/>
                </a:cxn>
              </a:cxnLst>
              <a:rect l="0" t="0" r="r" b="b"/>
              <a:pathLst>
                <a:path w="171" h="1042">
                  <a:moveTo>
                    <a:pt x="161" y="4"/>
                  </a:moveTo>
                  <a:lnTo>
                    <a:pt x="161" y="4"/>
                  </a:lnTo>
                  <a:lnTo>
                    <a:pt x="161" y="39"/>
                  </a:lnTo>
                  <a:lnTo>
                    <a:pt x="159" y="73"/>
                  </a:lnTo>
                  <a:lnTo>
                    <a:pt x="156" y="107"/>
                  </a:lnTo>
                  <a:lnTo>
                    <a:pt x="153" y="141"/>
                  </a:lnTo>
                  <a:lnTo>
                    <a:pt x="148" y="175"/>
                  </a:lnTo>
                  <a:lnTo>
                    <a:pt x="142" y="208"/>
                  </a:lnTo>
                  <a:lnTo>
                    <a:pt x="135" y="242"/>
                  </a:lnTo>
                  <a:lnTo>
                    <a:pt x="125" y="276"/>
                  </a:lnTo>
                  <a:lnTo>
                    <a:pt x="125" y="276"/>
                  </a:lnTo>
                  <a:lnTo>
                    <a:pt x="109" y="340"/>
                  </a:lnTo>
                  <a:lnTo>
                    <a:pt x="94" y="404"/>
                  </a:lnTo>
                  <a:lnTo>
                    <a:pt x="87" y="436"/>
                  </a:lnTo>
                  <a:lnTo>
                    <a:pt x="82" y="470"/>
                  </a:lnTo>
                  <a:lnTo>
                    <a:pt x="77" y="503"/>
                  </a:lnTo>
                  <a:lnTo>
                    <a:pt x="73" y="536"/>
                  </a:lnTo>
                  <a:lnTo>
                    <a:pt x="73" y="536"/>
                  </a:lnTo>
                  <a:lnTo>
                    <a:pt x="68" y="568"/>
                  </a:lnTo>
                  <a:lnTo>
                    <a:pt x="63" y="599"/>
                  </a:lnTo>
                  <a:lnTo>
                    <a:pt x="52" y="663"/>
                  </a:lnTo>
                  <a:lnTo>
                    <a:pt x="47" y="695"/>
                  </a:lnTo>
                  <a:lnTo>
                    <a:pt x="43" y="727"/>
                  </a:lnTo>
                  <a:lnTo>
                    <a:pt x="39" y="759"/>
                  </a:lnTo>
                  <a:lnTo>
                    <a:pt x="38" y="791"/>
                  </a:lnTo>
                  <a:lnTo>
                    <a:pt x="38" y="791"/>
                  </a:lnTo>
                  <a:lnTo>
                    <a:pt x="36" y="824"/>
                  </a:lnTo>
                  <a:lnTo>
                    <a:pt x="33" y="856"/>
                  </a:lnTo>
                  <a:lnTo>
                    <a:pt x="28" y="888"/>
                  </a:lnTo>
                  <a:lnTo>
                    <a:pt x="22" y="920"/>
                  </a:lnTo>
                  <a:lnTo>
                    <a:pt x="22" y="920"/>
                  </a:lnTo>
                  <a:lnTo>
                    <a:pt x="10" y="973"/>
                  </a:lnTo>
                  <a:lnTo>
                    <a:pt x="4" y="999"/>
                  </a:lnTo>
                  <a:lnTo>
                    <a:pt x="1" y="1025"/>
                  </a:lnTo>
                  <a:lnTo>
                    <a:pt x="1" y="1025"/>
                  </a:lnTo>
                  <a:lnTo>
                    <a:pt x="0" y="1028"/>
                  </a:lnTo>
                  <a:lnTo>
                    <a:pt x="0" y="1038"/>
                  </a:lnTo>
                  <a:lnTo>
                    <a:pt x="0" y="1038"/>
                  </a:lnTo>
                  <a:lnTo>
                    <a:pt x="0" y="1040"/>
                  </a:lnTo>
                  <a:lnTo>
                    <a:pt x="1" y="1041"/>
                  </a:lnTo>
                  <a:lnTo>
                    <a:pt x="3" y="1042"/>
                  </a:lnTo>
                  <a:lnTo>
                    <a:pt x="5" y="1042"/>
                  </a:lnTo>
                  <a:lnTo>
                    <a:pt x="6" y="1042"/>
                  </a:lnTo>
                  <a:lnTo>
                    <a:pt x="9" y="1041"/>
                  </a:lnTo>
                  <a:lnTo>
                    <a:pt x="10" y="1040"/>
                  </a:lnTo>
                  <a:lnTo>
                    <a:pt x="10" y="1038"/>
                  </a:lnTo>
                  <a:lnTo>
                    <a:pt x="10" y="1038"/>
                  </a:lnTo>
                  <a:lnTo>
                    <a:pt x="11" y="1021"/>
                  </a:lnTo>
                  <a:lnTo>
                    <a:pt x="13" y="1005"/>
                  </a:lnTo>
                  <a:lnTo>
                    <a:pt x="16" y="988"/>
                  </a:lnTo>
                  <a:lnTo>
                    <a:pt x="19" y="972"/>
                  </a:lnTo>
                  <a:lnTo>
                    <a:pt x="27" y="938"/>
                  </a:lnTo>
                  <a:lnTo>
                    <a:pt x="34" y="905"/>
                  </a:lnTo>
                  <a:lnTo>
                    <a:pt x="34" y="905"/>
                  </a:lnTo>
                  <a:lnTo>
                    <a:pt x="39" y="878"/>
                  </a:lnTo>
                  <a:lnTo>
                    <a:pt x="44" y="849"/>
                  </a:lnTo>
                  <a:lnTo>
                    <a:pt x="47" y="820"/>
                  </a:lnTo>
                  <a:lnTo>
                    <a:pt x="48" y="791"/>
                  </a:lnTo>
                  <a:lnTo>
                    <a:pt x="48" y="791"/>
                  </a:lnTo>
                  <a:lnTo>
                    <a:pt x="49" y="759"/>
                  </a:lnTo>
                  <a:lnTo>
                    <a:pt x="52" y="727"/>
                  </a:lnTo>
                  <a:lnTo>
                    <a:pt x="57" y="695"/>
                  </a:lnTo>
                  <a:lnTo>
                    <a:pt x="62" y="663"/>
                  </a:lnTo>
                  <a:lnTo>
                    <a:pt x="74" y="600"/>
                  </a:lnTo>
                  <a:lnTo>
                    <a:pt x="78" y="568"/>
                  </a:lnTo>
                  <a:lnTo>
                    <a:pt x="82" y="536"/>
                  </a:lnTo>
                  <a:lnTo>
                    <a:pt x="82" y="536"/>
                  </a:lnTo>
                  <a:lnTo>
                    <a:pt x="86" y="501"/>
                  </a:lnTo>
                  <a:lnTo>
                    <a:pt x="91" y="465"/>
                  </a:lnTo>
                  <a:lnTo>
                    <a:pt x="97" y="431"/>
                  </a:lnTo>
                  <a:lnTo>
                    <a:pt x="105" y="396"/>
                  </a:lnTo>
                  <a:lnTo>
                    <a:pt x="113" y="362"/>
                  </a:lnTo>
                  <a:lnTo>
                    <a:pt x="121" y="328"/>
                  </a:lnTo>
                  <a:lnTo>
                    <a:pt x="140" y="261"/>
                  </a:lnTo>
                  <a:lnTo>
                    <a:pt x="140" y="261"/>
                  </a:lnTo>
                  <a:lnTo>
                    <a:pt x="148" y="229"/>
                  </a:lnTo>
                  <a:lnTo>
                    <a:pt x="154" y="197"/>
                  </a:lnTo>
                  <a:lnTo>
                    <a:pt x="160" y="166"/>
                  </a:lnTo>
                  <a:lnTo>
                    <a:pt x="164" y="134"/>
                  </a:lnTo>
                  <a:lnTo>
                    <a:pt x="168" y="101"/>
                  </a:lnTo>
                  <a:lnTo>
                    <a:pt x="170" y="69"/>
                  </a:lnTo>
                  <a:lnTo>
                    <a:pt x="171" y="37"/>
                  </a:lnTo>
                  <a:lnTo>
                    <a:pt x="171" y="4"/>
                  </a:lnTo>
                  <a:lnTo>
                    <a:pt x="171" y="4"/>
                  </a:lnTo>
                  <a:lnTo>
                    <a:pt x="171" y="2"/>
                  </a:lnTo>
                  <a:lnTo>
                    <a:pt x="170" y="1"/>
                  </a:lnTo>
                  <a:lnTo>
                    <a:pt x="168" y="0"/>
                  </a:lnTo>
                  <a:lnTo>
                    <a:pt x="167" y="0"/>
                  </a:lnTo>
                  <a:lnTo>
                    <a:pt x="164" y="0"/>
                  </a:lnTo>
                  <a:lnTo>
                    <a:pt x="163" y="1"/>
                  </a:lnTo>
                  <a:lnTo>
                    <a:pt x="161" y="2"/>
                  </a:lnTo>
                  <a:lnTo>
                    <a:pt x="161" y="4"/>
                  </a:lnTo>
                  <a:lnTo>
                    <a:pt x="161" y="4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9" name="chenying0907 728">
              <a:extLst>
                <a:ext uri="{FF2B5EF4-FFF2-40B4-BE49-F238E27FC236}">
                  <a16:creationId xmlns="" xmlns:a16="http://schemas.microsoft.com/office/drawing/2014/main" id="{1D7503A3-5B67-4773-B4BA-20ECF1092564}"/>
                </a:ext>
              </a:extLst>
            </p:cNvPr>
            <p:cNvSpPr/>
            <p:nvPr/>
          </p:nvSpPr>
          <p:spPr bwMode="auto">
            <a:xfrm>
              <a:off x="5608638" y="4162425"/>
              <a:ext cx="123825" cy="544513"/>
            </a:xfrm>
            <a:custGeom>
              <a:avLst/>
              <a:gdLst/>
              <a:ahLst/>
              <a:cxnLst>
                <a:cxn ang="0">
                  <a:pos x="226" y="1"/>
                </a:cxn>
                <a:cxn ang="0">
                  <a:pos x="209" y="14"/>
                </a:cxn>
                <a:cxn ang="0">
                  <a:pos x="198" y="30"/>
                </a:cxn>
                <a:cxn ang="0">
                  <a:pos x="192" y="48"/>
                </a:cxn>
                <a:cxn ang="0">
                  <a:pos x="187" y="69"/>
                </a:cxn>
                <a:cxn ang="0">
                  <a:pos x="177" y="145"/>
                </a:cxn>
                <a:cxn ang="0">
                  <a:pos x="164" y="219"/>
                </a:cxn>
                <a:cxn ang="0">
                  <a:pos x="156" y="254"/>
                </a:cxn>
                <a:cxn ang="0">
                  <a:pos x="142" y="357"/>
                </a:cxn>
                <a:cxn ang="0">
                  <a:pos x="136" y="392"/>
                </a:cxn>
                <a:cxn ang="0">
                  <a:pos x="116" y="498"/>
                </a:cxn>
                <a:cxn ang="0">
                  <a:pos x="109" y="533"/>
                </a:cxn>
                <a:cxn ang="0">
                  <a:pos x="81" y="637"/>
                </a:cxn>
                <a:cxn ang="0">
                  <a:pos x="62" y="707"/>
                </a:cxn>
                <a:cxn ang="0">
                  <a:pos x="49" y="779"/>
                </a:cxn>
                <a:cxn ang="0">
                  <a:pos x="45" y="813"/>
                </a:cxn>
                <a:cxn ang="0">
                  <a:pos x="43" y="847"/>
                </a:cxn>
                <a:cxn ang="0">
                  <a:pos x="38" y="878"/>
                </a:cxn>
                <a:cxn ang="0">
                  <a:pos x="34" y="910"/>
                </a:cxn>
                <a:cxn ang="0">
                  <a:pos x="31" y="924"/>
                </a:cxn>
                <a:cxn ang="0">
                  <a:pos x="24" y="951"/>
                </a:cxn>
                <a:cxn ang="0">
                  <a:pos x="20" y="965"/>
                </a:cxn>
                <a:cxn ang="0">
                  <a:pos x="12" y="999"/>
                </a:cxn>
                <a:cxn ang="0">
                  <a:pos x="8" y="1010"/>
                </a:cxn>
                <a:cxn ang="0">
                  <a:pos x="3" y="1010"/>
                </a:cxn>
                <a:cxn ang="0">
                  <a:pos x="0" y="1014"/>
                </a:cxn>
                <a:cxn ang="0">
                  <a:pos x="0" y="1024"/>
                </a:cxn>
                <a:cxn ang="0">
                  <a:pos x="4" y="1029"/>
                </a:cxn>
                <a:cxn ang="0">
                  <a:pos x="9" y="1027"/>
                </a:cxn>
                <a:cxn ang="0">
                  <a:pos x="12" y="1021"/>
                </a:cxn>
                <a:cxn ang="0">
                  <a:pos x="18" y="1007"/>
                </a:cxn>
                <a:cxn ang="0">
                  <a:pos x="24" y="987"/>
                </a:cxn>
                <a:cxn ang="0">
                  <a:pos x="31" y="964"/>
                </a:cxn>
                <a:cxn ang="0">
                  <a:pos x="38" y="940"/>
                </a:cxn>
                <a:cxn ang="0">
                  <a:pos x="42" y="912"/>
                </a:cxn>
                <a:cxn ang="0">
                  <a:pos x="45" y="884"/>
                </a:cxn>
                <a:cxn ang="0">
                  <a:pos x="48" y="869"/>
                </a:cxn>
                <a:cxn ang="0">
                  <a:pos x="54" y="822"/>
                </a:cxn>
                <a:cxn ang="0">
                  <a:pos x="57" y="786"/>
                </a:cxn>
                <a:cxn ang="0">
                  <a:pos x="70" y="715"/>
                </a:cxn>
                <a:cxn ang="0">
                  <a:pos x="79" y="680"/>
                </a:cxn>
                <a:cxn ang="0">
                  <a:pos x="100" y="607"/>
                </a:cxn>
                <a:cxn ang="0">
                  <a:pos x="118" y="534"/>
                </a:cxn>
                <a:cxn ang="0">
                  <a:pos x="133" y="467"/>
                </a:cxn>
                <a:cxn ang="0">
                  <a:pos x="144" y="399"/>
                </a:cxn>
                <a:cxn ang="0">
                  <a:pos x="164" y="263"/>
                </a:cxn>
                <a:cxn ang="0">
                  <a:pos x="176" y="194"/>
                </a:cxn>
                <a:cxn ang="0">
                  <a:pos x="188" y="126"/>
                </a:cxn>
                <a:cxn ang="0">
                  <a:pos x="193" y="94"/>
                </a:cxn>
                <a:cxn ang="0">
                  <a:pos x="198" y="61"/>
                </a:cxn>
                <a:cxn ang="0">
                  <a:pos x="205" y="38"/>
                </a:cxn>
                <a:cxn ang="0">
                  <a:pos x="213" y="25"/>
                </a:cxn>
                <a:cxn ang="0">
                  <a:pos x="224" y="13"/>
                </a:cxn>
                <a:cxn ang="0">
                  <a:pos x="230" y="9"/>
                </a:cxn>
                <a:cxn ang="0">
                  <a:pos x="232" y="5"/>
                </a:cxn>
                <a:cxn ang="0">
                  <a:pos x="232" y="2"/>
                </a:cxn>
                <a:cxn ang="0">
                  <a:pos x="229" y="0"/>
                </a:cxn>
                <a:cxn ang="0">
                  <a:pos x="226" y="1"/>
                </a:cxn>
              </a:cxnLst>
              <a:rect l="0" t="0" r="r" b="b"/>
              <a:pathLst>
                <a:path w="232" h="1029">
                  <a:moveTo>
                    <a:pt x="226" y="1"/>
                  </a:moveTo>
                  <a:lnTo>
                    <a:pt x="226" y="1"/>
                  </a:lnTo>
                  <a:lnTo>
                    <a:pt x="216" y="7"/>
                  </a:lnTo>
                  <a:lnTo>
                    <a:pt x="209" y="14"/>
                  </a:lnTo>
                  <a:lnTo>
                    <a:pt x="203" y="22"/>
                  </a:lnTo>
                  <a:lnTo>
                    <a:pt x="198" y="30"/>
                  </a:lnTo>
                  <a:lnTo>
                    <a:pt x="195" y="39"/>
                  </a:lnTo>
                  <a:lnTo>
                    <a:pt x="192" y="48"/>
                  </a:lnTo>
                  <a:lnTo>
                    <a:pt x="189" y="59"/>
                  </a:lnTo>
                  <a:lnTo>
                    <a:pt x="187" y="69"/>
                  </a:lnTo>
                  <a:lnTo>
                    <a:pt x="187" y="69"/>
                  </a:lnTo>
                  <a:lnTo>
                    <a:pt x="177" y="145"/>
                  </a:lnTo>
                  <a:lnTo>
                    <a:pt x="171" y="182"/>
                  </a:lnTo>
                  <a:lnTo>
                    <a:pt x="164" y="219"/>
                  </a:lnTo>
                  <a:lnTo>
                    <a:pt x="164" y="219"/>
                  </a:lnTo>
                  <a:lnTo>
                    <a:pt x="156" y="254"/>
                  </a:lnTo>
                  <a:lnTo>
                    <a:pt x="151" y="288"/>
                  </a:lnTo>
                  <a:lnTo>
                    <a:pt x="142" y="357"/>
                  </a:lnTo>
                  <a:lnTo>
                    <a:pt x="142" y="357"/>
                  </a:lnTo>
                  <a:lnTo>
                    <a:pt x="136" y="392"/>
                  </a:lnTo>
                  <a:lnTo>
                    <a:pt x="130" y="428"/>
                  </a:lnTo>
                  <a:lnTo>
                    <a:pt x="116" y="498"/>
                  </a:lnTo>
                  <a:lnTo>
                    <a:pt x="116" y="498"/>
                  </a:lnTo>
                  <a:lnTo>
                    <a:pt x="109" y="533"/>
                  </a:lnTo>
                  <a:lnTo>
                    <a:pt x="100" y="568"/>
                  </a:lnTo>
                  <a:lnTo>
                    <a:pt x="81" y="637"/>
                  </a:lnTo>
                  <a:lnTo>
                    <a:pt x="71" y="672"/>
                  </a:lnTo>
                  <a:lnTo>
                    <a:pt x="62" y="707"/>
                  </a:lnTo>
                  <a:lnTo>
                    <a:pt x="54" y="743"/>
                  </a:lnTo>
                  <a:lnTo>
                    <a:pt x="49" y="779"/>
                  </a:lnTo>
                  <a:lnTo>
                    <a:pt x="49" y="779"/>
                  </a:lnTo>
                  <a:lnTo>
                    <a:pt x="45" y="813"/>
                  </a:lnTo>
                  <a:lnTo>
                    <a:pt x="43" y="847"/>
                  </a:lnTo>
                  <a:lnTo>
                    <a:pt x="43" y="847"/>
                  </a:lnTo>
                  <a:lnTo>
                    <a:pt x="41" y="862"/>
                  </a:lnTo>
                  <a:lnTo>
                    <a:pt x="38" y="878"/>
                  </a:lnTo>
                  <a:lnTo>
                    <a:pt x="35" y="894"/>
                  </a:lnTo>
                  <a:lnTo>
                    <a:pt x="34" y="910"/>
                  </a:lnTo>
                  <a:lnTo>
                    <a:pt x="34" y="910"/>
                  </a:lnTo>
                  <a:lnTo>
                    <a:pt x="31" y="924"/>
                  </a:lnTo>
                  <a:lnTo>
                    <a:pt x="28" y="938"/>
                  </a:lnTo>
                  <a:lnTo>
                    <a:pt x="24" y="951"/>
                  </a:lnTo>
                  <a:lnTo>
                    <a:pt x="20" y="965"/>
                  </a:lnTo>
                  <a:lnTo>
                    <a:pt x="20" y="965"/>
                  </a:lnTo>
                  <a:lnTo>
                    <a:pt x="15" y="987"/>
                  </a:lnTo>
                  <a:lnTo>
                    <a:pt x="12" y="999"/>
                  </a:lnTo>
                  <a:lnTo>
                    <a:pt x="8" y="1010"/>
                  </a:lnTo>
                  <a:lnTo>
                    <a:pt x="8" y="1010"/>
                  </a:lnTo>
                  <a:lnTo>
                    <a:pt x="5" y="1010"/>
                  </a:lnTo>
                  <a:lnTo>
                    <a:pt x="3" y="1010"/>
                  </a:lnTo>
                  <a:lnTo>
                    <a:pt x="0" y="1012"/>
                  </a:lnTo>
                  <a:lnTo>
                    <a:pt x="0" y="1014"/>
                  </a:lnTo>
                  <a:lnTo>
                    <a:pt x="0" y="1024"/>
                  </a:lnTo>
                  <a:lnTo>
                    <a:pt x="0" y="1024"/>
                  </a:lnTo>
                  <a:lnTo>
                    <a:pt x="1" y="1027"/>
                  </a:lnTo>
                  <a:lnTo>
                    <a:pt x="4" y="1029"/>
                  </a:lnTo>
                  <a:lnTo>
                    <a:pt x="7" y="1028"/>
                  </a:lnTo>
                  <a:lnTo>
                    <a:pt x="9" y="1027"/>
                  </a:lnTo>
                  <a:lnTo>
                    <a:pt x="9" y="1027"/>
                  </a:lnTo>
                  <a:lnTo>
                    <a:pt x="12" y="1021"/>
                  </a:lnTo>
                  <a:lnTo>
                    <a:pt x="14" y="1017"/>
                  </a:lnTo>
                  <a:lnTo>
                    <a:pt x="18" y="1007"/>
                  </a:lnTo>
                  <a:lnTo>
                    <a:pt x="20" y="998"/>
                  </a:lnTo>
                  <a:lnTo>
                    <a:pt x="24" y="987"/>
                  </a:lnTo>
                  <a:lnTo>
                    <a:pt x="24" y="987"/>
                  </a:lnTo>
                  <a:lnTo>
                    <a:pt x="31" y="964"/>
                  </a:lnTo>
                  <a:lnTo>
                    <a:pt x="38" y="940"/>
                  </a:lnTo>
                  <a:lnTo>
                    <a:pt x="38" y="940"/>
                  </a:lnTo>
                  <a:lnTo>
                    <a:pt x="41" y="926"/>
                  </a:lnTo>
                  <a:lnTo>
                    <a:pt x="42" y="912"/>
                  </a:lnTo>
                  <a:lnTo>
                    <a:pt x="43" y="899"/>
                  </a:lnTo>
                  <a:lnTo>
                    <a:pt x="45" y="884"/>
                  </a:lnTo>
                  <a:lnTo>
                    <a:pt x="45" y="884"/>
                  </a:lnTo>
                  <a:lnTo>
                    <a:pt x="48" y="869"/>
                  </a:lnTo>
                  <a:lnTo>
                    <a:pt x="51" y="853"/>
                  </a:lnTo>
                  <a:lnTo>
                    <a:pt x="54" y="822"/>
                  </a:lnTo>
                  <a:lnTo>
                    <a:pt x="54" y="822"/>
                  </a:lnTo>
                  <a:lnTo>
                    <a:pt x="57" y="786"/>
                  </a:lnTo>
                  <a:lnTo>
                    <a:pt x="62" y="750"/>
                  </a:lnTo>
                  <a:lnTo>
                    <a:pt x="70" y="715"/>
                  </a:lnTo>
                  <a:lnTo>
                    <a:pt x="74" y="697"/>
                  </a:lnTo>
                  <a:lnTo>
                    <a:pt x="79" y="680"/>
                  </a:lnTo>
                  <a:lnTo>
                    <a:pt x="79" y="680"/>
                  </a:lnTo>
                  <a:lnTo>
                    <a:pt x="100" y="607"/>
                  </a:lnTo>
                  <a:lnTo>
                    <a:pt x="118" y="534"/>
                  </a:lnTo>
                  <a:lnTo>
                    <a:pt x="118" y="534"/>
                  </a:lnTo>
                  <a:lnTo>
                    <a:pt x="125" y="501"/>
                  </a:lnTo>
                  <a:lnTo>
                    <a:pt x="133" y="467"/>
                  </a:lnTo>
                  <a:lnTo>
                    <a:pt x="139" y="433"/>
                  </a:lnTo>
                  <a:lnTo>
                    <a:pt x="144" y="399"/>
                  </a:lnTo>
                  <a:lnTo>
                    <a:pt x="164" y="263"/>
                  </a:lnTo>
                  <a:lnTo>
                    <a:pt x="164" y="263"/>
                  </a:lnTo>
                  <a:lnTo>
                    <a:pt x="169" y="228"/>
                  </a:lnTo>
                  <a:lnTo>
                    <a:pt x="176" y="194"/>
                  </a:lnTo>
                  <a:lnTo>
                    <a:pt x="182" y="160"/>
                  </a:lnTo>
                  <a:lnTo>
                    <a:pt x="188" y="126"/>
                  </a:lnTo>
                  <a:lnTo>
                    <a:pt x="188" y="126"/>
                  </a:lnTo>
                  <a:lnTo>
                    <a:pt x="193" y="94"/>
                  </a:lnTo>
                  <a:lnTo>
                    <a:pt x="195" y="77"/>
                  </a:lnTo>
                  <a:lnTo>
                    <a:pt x="198" y="61"/>
                  </a:lnTo>
                  <a:lnTo>
                    <a:pt x="202" y="45"/>
                  </a:lnTo>
                  <a:lnTo>
                    <a:pt x="205" y="38"/>
                  </a:lnTo>
                  <a:lnTo>
                    <a:pt x="208" y="32"/>
                  </a:lnTo>
                  <a:lnTo>
                    <a:pt x="213" y="25"/>
                  </a:lnTo>
                  <a:lnTo>
                    <a:pt x="217" y="18"/>
                  </a:lnTo>
                  <a:lnTo>
                    <a:pt x="224" y="13"/>
                  </a:lnTo>
                  <a:lnTo>
                    <a:pt x="230" y="9"/>
                  </a:lnTo>
                  <a:lnTo>
                    <a:pt x="230" y="9"/>
                  </a:lnTo>
                  <a:lnTo>
                    <a:pt x="232" y="7"/>
                  </a:lnTo>
                  <a:lnTo>
                    <a:pt x="232" y="5"/>
                  </a:lnTo>
                  <a:lnTo>
                    <a:pt x="232" y="4"/>
                  </a:lnTo>
                  <a:lnTo>
                    <a:pt x="232" y="2"/>
                  </a:lnTo>
                  <a:lnTo>
                    <a:pt x="231" y="1"/>
                  </a:lnTo>
                  <a:lnTo>
                    <a:pt x="229" y="0"/>
                  </a:lnTo>
                  <a:lnTo>
                    <a:pt x="228" y="0"/>
                  </a:lnTo>
                  <a:lnTo>
                    <a:pt x="226" y="1"/>
                  </a:lnTo>
                  <a:lnTo>
                    <a:pt x="226" y="1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0" name="chenying0907 729">
              <a:extLst>
                <a:ext uri="{FF2B5EF4-FFF2-40B4-BE49-F238E27FC236}">
                  <a16:creationId xmlns="" xmlns:a16="http://schemas.microsoft.com/office/drawing/2014/main" id="{80F5F17A-5B49-40B2-A941-AF8B9CDEA302}"/>
                </a:ext>
              </a:extLst>
            </p:cNvPr>
            <p:cNvSpPr/>
            <p:nvPr/>
          </p:nvSpPr>
          <p:spPr bwMode="auto">
            <a:xfrm>
              <a:off x="5638801" y="4605338"/>
              <a:ext cx="34925" cy="111125"/>
            </a:xfrm>
            <a:custGeom>
              <a:avLst/>
              <a:gdLst/>
              <a:ahLst/>
              <a:cxnLst>
                <a:cxn ang="0">
                  <a:pos x="58" y="1"/>
                </a:cxn>
                <a:cxn ang="0">
                  <a:pos x="58" y="1"/>
                </a:cxn>
                <a:cxn ang="0">
                  <a:pos x="52" y="10"/>
                </a:cxn>
                <a:cxn ang="0">
                  <a:pos x="48" y="20"/>
                </a:cxn>
                <a:cxn ang="0">
                  <a:pos x="44" y="31"/>
                </a:cxn>
                <a:cxn ang="0">
                  <a:pos x="41" y="42"/>
                </a:cxn>
                <a:cxn ang="0">
                  <a:pos x="36" y="66"/>
                </a:cxn>
                <a:cxn ang="0">
                  <a:pos x="32" y="87"/>
                </a:cxn>
                <a:cxn ang="0">
                  <a:pos x="32" y="87"/>
                </a:cxn>
                <a:cxn ang="0">
                  <a:pos x="24" y="117"/>
                </a:cxn>
                <a:cxn ang="0">
                  <a:pos x="15" y="147"/>
                </a:cxn>
                <a:cxn ang="0">
                  <a:pos x="6" y="176"/>
                </a:cxn>
                <a:cxn ang="0">
                  <a:pos x="3" y="192"/>
                </a:cxn>
                <a:cxn ang="0">
                  <a:pos x="0" y="207"/>
                </a:cxn>
                <a:cxn ang="0">
                  <a:pos x="0" y="207"/>
                </a:cxn>
                <a:cxn ang="0">
                  <a:pos x="0" y="209"/>
                </a:cxn>
                <a:cxn ang="0">
                  <a:pos x="1" y="210"/>
                </a:cxn>
                <a:cxn ang="0">
                  <a:pos x="4" y="212"/>
                </a:cxn>
                <a:cxn ang="0">
                  <a:pos x="5" y="212"/>
                </a:cxn>
                <a:cxn ang="0">
                  <a:pos x="8" y="212"/>
                </a:cxn>
                <a:cxn ang="0">
                  <a:pos x="9" y="211"/>
                </a:cxn>
                <a:cxn ang="0">
                  <a:pos x="10" y="209"/>
                </a:cxn>
                <a:cxn ang="0">
                  <a:pos x="10" y="209"/>
                </a:cxn>
                <a:cxn ang="0">
                  <a:pos x="14" y="184"/>
                </a:cxn>
                <a:cxn ang="0">
                  <a:pos x="21" y="161"/>
                </a:cxn>
                <a:cxn ang="0">
                  <a:pos x="35" y="112"/>
                </a:cxn>
                <a:cxn ang="0">
                  <a:pos x="35" y="112"/>
                </a:cxn>
                <a:cxn ang="0">
                  <a:pos x="42" y="89"/>
                </a:cxn>
                <a:cxn ang="0">
                  <a:pos x="47" y="66"/>
                </a:cxn>
                <a:cxn ang="0">
                  <a:pos x="47" y="66"/>
                </a:cxn>
                <a:cxn ang="0">
                  <a:pos x="50" y="51"/>
                </a:cxn>
                <a:cxn ang="0">
                  <a:pos x="53" y="36"/>
                </a:cxn>
                <a:cxn ang="0">
                  <a:pos x="55" y="27"/>
                </a:cxn>
                <a:cxn ang="0">
                  <a:pos x="58" y="20"/>
                </a:cxn>
                <a:cxn ang="0">
                  <a:pos x="61" y="13"/>
                </a:cxn>
                <a:cxn ang="0">
                  <a:pos x="65" y="8"/>
                </a:cxn>
                <a:cxn ang="0">
                  <a:pos x="65" y="8"/>
                </a:cxn>
                <a:cxn ang="0">
                  <a:pos x="66" y="6"/>
                </a:cxn>
                <a:cxn ang="0">
                  <a:pos x="66" y="4"/>
                </a:cxn>
                <a:cxn ang="0">
                  <a:pos x="64" y="1"/>
                </a:cxn>
                <a:cxn ang="0">
                  <a:pos x="63" y="0"/>
                </a:cxn>
                <a:cxn ang="0">
                  <a:pos x="61" y="0"/>
                </a:cxn>
                <a:cxn ang="0">
                  <a:pos x="60" y="0"/>
                </a:cxn>
                <a:cxn ang="0">
                  <a:pos x="58" y="1"/>
                </a:cxn>
                <a:cxn ang="0">
                  <a:pos x="58" y="1"/>
                </a:cxn>
              </a:cxnLst>
              <a:rect l="0" t="0" r="r" b="b"/>
              <a:pathLst>
                <a:path w="66" h="212">
                  <a:moveTo>
                    <a:pt x="58" y="1"/>
                  </a:moveTo>
                  <a:lnTo>
                    <a:pt x="58" y="1"/>
                  </a:lnTo>
                  <a:lnTo>
                    <a:pt x="52" y="10"/>
                  </a:lnTo>
                  <a:lnTo>
                    <a:pt x="48" y="20"/>
                  </a:lnTo>
                  <a:lnTo>
                    <a:pt x="44" y="31"/>
                  </a:lnTo>
                  <a:lnTo>
                    <a:pt x="41" y="42"/>
                  </a:lnTo>
                  <a:lnTo>
                    <a:pt x="36" y="66"/>
                  </a:lnTo>
                  <a:lnTo>
                    <a:pt x="32" y="87"/>
                  </a:lnTo>
                  <a:lnTo>
                    <a:pt x="32" y="87"/>
                  </a:lnTo>
                  <a:lnTo>
                    <a:pt x="24" y="117"/>
                  </a:lnTo>
                  <a:lnTo>
                    <a:pt x="15" y="147"/>
                  </a:lnTo>
                  <a:lnTo>
                    <a:pt x="6" y="176"/>
                  </a:lnTo>
                  <a:lnTo>
                    <a:pt x="3" y="192"/>
                  </a:lnTo>
                  <a:lnTo>
                    <a:pt x="0" y="207"/>
                  </a:lnTo>
                  <a:lnTo>
                    <a:pt x="0" y="207"/>
                  </a:lnTo>
                  <a:lnTo>
                    <a:pt x="0" y="209"/>
                  </a:lnTo>
                  <a:lnTo>
                    <a:pt x="1" y="210"/>
                  </a:lnTo>
                  <a:lnTo>
                    <a:pt x="4" y="212"/>
                  </a:lnTo>
                  <a:lnTo>
                    <a:pt x="5" y="212"/>
                  </a:lnTo>
                  <a:lnTo>
                    <a:pt x="8" y="212"/>
                  </a:lnTo>
                  <a:lnTo>
                    <a:pt x="9" y="211"/>
                  </a:lnTo>
                  <a:lnTo>
                    <a:pt x="10" y="209"/>
                  </a:lnTo>
                  <a:lnTo>
                    <a:pt x="10" y="209"/>
                  </a:lnTo>
                  <a:lnTo>
                    <a:pt x="14" y="184"/>
                  </a:lnTo>
                  <a:lnTo>
                    <a:pt x="21" y="161"/>
                  </a:lnTo>
                  <a:lnTo>
                    <a:pt x="35" y="112"/>
                  </a:lnTo>
                  <a:lnTo>
                    <a:pt x="35" y="112"/>
                  </a:lnTo>
                  <a:lnTo>
                    <a:pt x="42" y="89"/>
                  </a:lnTo>
                  <a:lnTo>
                    <a:pt x="47" y="66"/>
                  </a:lnTo>
                  <a:lnTo>
                    <a:pt x="47" y="66"/>
                  </a:lnTo>
                  <a:lnTo>
                    <a:pt x="50" y="51"/>
                  </a:lnTo>
                  <a:lnTo>
                    <a:pt x="53" y="36"/>
                  </a:lnTo>
                  <a:lnTo>
                    <a:pt x="55" y="27"/>
                  </a:lnTo>
                  <a:lnTo>
                    <a:pt x="58" y="20"/>
                  </a:lnTo>
                  <a:lnTo>
                    <a:pt x="61" y="13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6" y="6"/>
                  </a:lnTo>
                  <a:lnTo>
                    <a:pt x="66" y="4"/>
                  </a:lnTo>
                  <a:lnTo>
                    <a:pt x="64" y="1"/>
                  </a:lnTo>
                  <a:lnTo>
                    <a:pt x="63" y="0"/>
                  </a:lnTo>
                  <a:lnTo>
                    <a:pt x="61" y="0"/>
                  </a:lnTo>
                  <a:lnTo>
                    <a:pt x="60" y="0"/>
                  </a:lnTo>
                  <a:lnTo>
                    <a:pt x="58" y="1"/>
                  </a:lnTo>
                  <a:lnTo>
                    <a:pt x="58" y="1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1" name="chenying0907 730">
              <a:extLst>
                <a:ext uri="{FF2B5EF4-FFF2-40B4-BE49-F238E27FC236}">
                  <a16:creationId xmlns="" xmlns:a16="http://schemas.microsoft.com/office/drawing/2014/main" id="{8773FC5C-676F-4E37-9793-B686C64F7A72}"/>
                </a:ext>
              </a:extLst>
            </p:cNvPr>
            <p:cNvSpPr/>
            <p:nvPr/>
          </p:nvSpPr>
          <p:spPr bwMode="auto">
            <a:xfrm>
              <a:off x="5664201" y="4646613"/>
              <a:ext cx="25400" cy="76200"/>
            </a:xfrm>
            <a:custGeom>
              <a:avLst/>
              <a:gdLst/>
              <a:ahLst/>
              <a:cxnLst>
                <a:cxn ang="0">
                  <a:pos x="37" y="4"/>
                </a:cxn>
                <a:cxn ang="0">
                  <a:pos x="37" y="4"/>
                </a:cxn>
                <a:cxn ang="0">
                  <a:pos x="36" y="12"/>
                </a:cxn>
                <a:cxn ang="0">
                  <a:pos x="35" y="21"/>
                </a:cxn>
                <a:cxn ang="0">
                  <a:pos x="30" y="35"/>
                </a:cxn>
                <a:cxn ang="0">
                  <a:pos x="25" y="51"/>
                </a:cxn>
                <a:cxn ang="0">
                  <a:pos x="20" y="66"/>
                </a:cxn>
                <a:cxn ang="0">
                  <a:pos x="20" y="66"/>
                </a:cxn>
                <a:cxn ang="0">
                  <a:pos x="15" y="84"/>
                </a:cxn>
                <a:cxn ang="0">
                  <a:pos x="9" y="101"/>
                </a:cxn>
                <a:cxn ang="0">
                  <a:pos x="4" y="119"/>
                </a:cxn>
                <a:cxn ang="0">
                  <a:pos x="0" y="136"/>
                </a:cxn>
                <a:cxn ang="0">
                  <a:pos x="0" y="136"/>
                </a:cxn>
                <a:cxn ang="0">
                  <a:pos x="0" y="139"/>
                </a:cxn>
                <a:cxn ang="0">
                  <a:pos x="1" y="140"/>
                </a:cxn>
                <a:cxn ang="0">
                  <a:pos x="2" y="142"/>
                </a:cxn>
                <a:cxn ang="0">
                  <a:pos x="3" y="142"/>
                </a:cxn>
                <a:cxn ang="0">
                  <a:pos x="5" y="142"/>
                </a:cxn>
                <a:cxn ang="0">
                  <a:pos x="7" y="142"/>
                </a:cxn>
                <a:cxn ang="0">
                  <a:pos x="8" y="141"/>
                </a:cxn>
                <a:cxn ang="0">
                  <a:pos x="9" y="139"/>
                </a:cxn>
                <a:cxn ang="0">
                  <a:pos x="9" y="139"/>
                </a:cxn>
                <a:cxn ang="0">
                  <a:pos x="13" y="121"/>
                </a:cxn>
                <a:cxn ang="0">
                  <a:pos x="18" y="103"/>
                </a:cxn>
                <a:cxn ang="0">
                  <a:pos x="29" y="69"/>
                </a:cxn>
                <a:cxn ang="0">
                  <a:pos x="29" y="69"/>
                </a:cxn>
                <a:cxn ang="0">
                  <a:pos x="34" y="53"/>
                </a:cxn>
                <a:cxn ang="0">
                  <a:pos x="40" y="37"/>
                </a:cxn>
                <a:cxn ang="0">
                  <a:pos x="44" y="21"/>
                </a:cxn>
                <a:cxn ang="0">
                  <a:pos x="46" y="12"/>
                </a:cxn>
                <a:cxn ang="0">
                  <a:pos x="47" y="4"/>
                </a:cxn>
                <a:cxn ang="0">
                  <a:pos x="47" y="4"/>
                </a:cxn>
                <a:cxn ang="0">
                  <a:pos x="46" y="2"/>
                </a:cxn>
                <a:cxn ang="0">
                  <a:pos x="45" y="1"/>
                </a:cxn>
                <a:cxn ang="0">
                  <a:pos x="44" y="0"/>
                </a:cxn>
                <a:cxn ang="0">
                  <a:pos x="42" y="0"/>
                </a:cxn>
                <a:cxn ang="0">
                  <a:pos x="39" y="1"/>
                </a:cxn>
                <a:cxn ang="0">
                  <a:pos x="38" y="2"/>
                </a:cxn>
                <a:cxn ang="0">
                  <a:pos x="37" y="4"/>
                </a:cxn>
                <a:cxn ang="0">
                  <a:pos x="37" y="4"/>
                </a:cxn>
              </a:cxnLst>
              <a:rect l="0" t="0" r="r" b="b"/>
              <a:pathLst>
                <a:path w="47" h="142">
                  <a:moveTo>
                    <a:pt x="37" y="4"/>
                  </a:moveTo>
                  <a:lnTo>
                    <a:pt x="37" y="4"/>
                  </a:lnTo>
                  <a:lnTo>
                    <a:pt x="36" y="12"/>
                  </a:lnTo>
                  <a:lnTo>
                    <a:pt x="35" y="21"/>
                  </a:lnTo>
                  <a:lnTo>
                    <a:pt x="30" y="35"/>
                  </a:lnTo>
                  <a:lnTo>
                    <a:pt x="25" y="51"/>
                  </a:lnTo>
                  <a:lnTo>
                    <a:pt x="20" y="66"/>
                  </a:lnTo>
                  <a:lnTo>
                    <a:pt x="20" y="66"/>
                  </a:lnTo>
                  <a:lnTo>
                    <a:pt x="15" y="84"/>
                  </a:lnTo>
                  <a:lnTo>
                    <a:pt x="9" y="101"/>
                  </a:lnTo>
                  <a:lnTo>
                    <a:pt x="4" y="119"/>
                  </a:lnTo>
                  <a:lnTo>
                    <a:pt x="0" y="136"/>
                  </a:lnTo>
                  <a:lnTo>
                    <a:pt x="0" y="136"/>
                  </a:lnTo>
                  <a:lnTo>
                    <a:pt x="0" y="139"/>
                  </a:lnTo>
                  <a:lnTo>
                    <a:pt x="1" y="140"/>
                  </a:lnTo>
                  <a:lnTo>
                    <a:pt x="2" y="142"/>
                  </a:lnTo>
                  <a:lnTo>
                    <a:pt x="3" y="142"/>
                  </a:lnTo>
                  <a:lnTo>
                    <a:pt x="5" y="142"/>
                  </a:lnTo>
                  <a:lnTo>
                    <a:pt x="7" y="142"/>
                  </a:lnTo>
                  <a:lnTo>
                    <a:pt x="8" y="141"/>
                  </a:lnTo>
                  <a:lnTo>
                    <a:pt x="9" y="139"/>
                  </a:lnTo>
                  <a:lnTo>
                    <a:pt x="9" y="139"/>
                  </a:lnTo>
                  <a:lnTo>
                    <a:pt x="13" y="121"/>
                  </a:lnTo>
                  <a:lnTo>
                    <a:pt x="18" y="103"/>
                  </a:lnTo>
                  <a:lnTo>
                    <a:pt x="29" y="69"/>
                  </a:lnTo>
                  <a:lnTo>
                    <a:pt x="29" y="69"/>
                  </a:lnTo>
                  <a:lnTo>
                    <a:pt x="34" y="53"/>
                  </a:lnTo>
                  <a:lnTo>
                    <a:pt x="40" y="37"/>
                  </a:lnTo>
                  <a:lnTo>
                    <a:pt x="44" y="21"/>
                  </a:lnTo>
                  <a:lnTo>
                    <a:pt x="46" y="12"/>
                  </a:lnTo>
                  <a:lnTo>
                    <a:pt x="47" y="4"/>
                  </a:lnTo>
                  <a:lnTo>
                    <a:pt x="47" y="4"/>
                  </a:lnTo>
                  <a:lnTo>
                    <a:pt x="46" y="2"/>
                  </a:lnTo>
                  <a:lnTo>
                    <a:pt x="45" y="1"/>
                  </a:lnTo>
                  <a:lnTo>
                    <a:pt x="44" y="0"/>
                  </a:lnTo>
                  <a:lnTo>
                    <a:pt x="42" y="0"/>
                  </a:lnTo>
                  <a:lnTo>
                    <a:pt x="39" y="1"/>
                  </a:lnTo>
                  <a:lnTo>
                    <a:pt x="38" y="2"/>
                  </a:lnTo>
                  <a:lnTo>
                    <a:pt x="37" y="4"/>
                  </a:lnTo>
                  <a:lnTo>
                    <a:pt x="37" y="4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2" name="chenying0907 731">
              <a:extLst>
                <a:ext uri="{FF2B5EF4-FFF2-40B4-BE49-F238E27FC236}">
                  <a16:creationId xmlns="" xmlns:a16="http://schemas.microsoft.com/office/drawing/2014/main" id="{A0F497F3-F9AB-469D-AAE3-3C7592A434A5}"/>
                </a:ext>
              </a:extLst>
            </p:cNvPr>
            <p:cNvSpPr/>
            <p:nvPr/>
          </p:nvSpPr>
          <p:spPr bwMode="auto">
            <a:xfrm>
              <a:off x="5680076" y="4684713"/>
              <a:ext cx="19050" cy="61913"/>
            </a:xfrm>
            <a:custGeom>
              <a:avLst/>
              <a:gdLst/>
              <a:ahLst/>
              <a:cxnLst>
                <a:cxn ang="0">
                  <a:pos x="30" y="2"/>
                </a:cxn>
                <a:cxn ang="0">
                  <a:pos x="30" y="2"/>
                </a:cxn>
                <a:cxn ang="0">
                  <a:pos x="26" y="9"/>
                </a:cxn>
                <a:cxn ang="0">
                  <a:pos x="22" y="15"/>
                </a:cxn>
                <a:cxn ang="0">
                  <a:pos x="17" y="28"/>
                </a:cxn>
                <a:cxn ang="0">
                  <a:pos x="13" y="42"/>
                </a:cxn>
                <a:cxn ang="0">
                  <a:pos x="11" y="56"/>
                </a:cxn>
                <a:cxn ang="0">
                  <a:pos x="7" y="86"/>
                </a:cxn>
                <a:cxn ang="0">
                  <a:pos x="4" y="99"/>
                </a:cxn>
                <a:cxn ang="0">
                  <a:pos x="0" y="114"/>
                </a:cxn>
                <a:cxn ang="0">
                  <a:pos x="0" y="114"/>
                </a:cxn>
                <a:cxn ang="0">
                  <a:pos x="0" y="116"/>
                </a:cxn>
                <a:cxn ang="0">
                  <a:pos x="1" y="117"/>
                </a:cxn>
                <a:cxn ang="0">
                  <a:pos x="2" y="118"/>
                </a:cxn>
                <a:cxn ang="0">
                  <a:pos x="3" y="119"/>
                </a:cxn>
                <a:cxn ang="0">
                  <a:pos x="7" y="119"/>
                </a:cxn>
                <a:cxn ang="0">
                  <a:pos x="8" y="118"/>
                </a:cxn>
                <a:cxn ang="0">
                  <a:pos x="9" y="116"/>
                </a:cxn>
                <a:cxn ang="0">
                  <a:pos x="9" y="116"/>
                </a:cxn>
                <a:cxn ang="0">
                  <a:pos x="13" y="104"/>
                </a:cxn>
                <a:cxn ang="0">
                  <a:pos x="15" y="89"/>
                </a:cxn>
                <a:cxn ang="0">
                  <a:pos x="19" y="61"/>
                </a:cxn>
                <a:cxn ang="0">
                  <a:pos x="21" y="47"/>
                </a:cxn>
                <a:cxn ang="0">
                  <a:pos x="24" y="33"/>
                </a:cxn>
                <a:cxn ang="0">
                  <a:pos x="30" y="21"/>
                </a:cxn>
                <a:cxn ang="0">
                  <a:pos x="33" y="15"/>
                </a:cxn>
                <a:cxn ang="0">
                  <a:pos x="37" y="10"/>
                </a:cxn>
                <a:cxn ang="0">
                  <a:pos x="37" y="10"/>
                </a:cxn>
                <a:cxn ang="0">
                  <a:pos x="38" y="8"/>
                </a:cxn>
                <a:cxn ang="0">
                  <a:pos x="38" y="5"/>
                </a:cxn>
                <a:cxn ang="0">
                  <a:pos x="36" y="2"/>
                </a:cxn>
                <a:cxn ang="0">
                  <a:pos x="35" y="1"/>
                </a:cxn>
                <a:cxn ang="0">
                  <a:pos x="33" y="0"/>
                </a:cxn>
                <a:cxn ang="0">
                  <a:pos x="32" y="1"/>
                </a:cxn>
                <a:cxn ang="0">
                  <a:pos x="30" y="2"/>
                </a:cxn>
                <a:cxn ang="0">
                  <a:pos x="30" y="2"/>
                </a:cxn>
              </a:cxnLst>
              <a:rect l="0" t="0" r="r" b="b"/>
              <a:pathLst>
                <a:path w="38" h="119">
                  <a:moveTo>
                    <a:pt x="30" y="2"/>
                  </a:moveTo>
                  <a:lnTo>
                    <a:pt x="30" y="2"/>
                  </a:lnTo>
                  <a:lnTo>
                    <a:pt x="26" y="9"/>
                  </a:lnTo>
                  <a:lnTo>
                    <a:pt x="22" y="15"/>
                  </a:lnTo>
                  <a:lnTo>
                    <a:pt x="17" y="28"/>
                  </a:lnTo>
                  <a:lnTo>
                    <a:pt x="13" y="42"/>
                  </a:lnTo>
                  <a:lnTo>
                    <a:pt x="11" y="56"/>
                  </a:lnTo>
                  <a:lnTo>
                    <a:pt x="7" y="86"/>
                  </a:lnTo>
                  <a:lnTo>
                    <a:pt x="4" y="99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0" y="116"/>
                  </a:lnTo>
                  <a:lnTo>
                    <a:pt x="1" y="117"/>
                  </a:lnTo>
                  <a:lnTo>
                    <a:pt x="2" y="118"/>
                  </a:lnTo>
                  <a:lnTo>
                    <a:pt x="3" y="119"/>
                  </a:lnTo>
                  <a:lnTo>
                    <a:pt x="7" y="119"/>
                  </a:lnTo>
                  <a:lnTo>
                    <a:pt x="8" y="118"/>
                  </a:lnTo>
                  <a:lnTo>
                    <a:pt x="9" y="116"/>
                  </a:lnTo>
                  <a:lnTo>
                    <a:pt x="9" y="116"/>
                  </a:lnTo>
                  <a:lnTo>
                    <a:pt x="13" y="104"/>
                  </a:lnTo>
                  <a:lnTo>
                    <a:pt x="15" y="89"/>
                  </a:lnTo>
                  <a:lnTo>
                    <a:pt x="19" y="61"/>
                  </a:lnTo>
                  <a:lnTo>
                    <a:pt x="21" y="47"/>
                  </a:lnTo>
                  <a:lnTo>
                    <a:pt x="24" y="33"/>
                  </a:lnTo>
                  <a:lnTo>
                    <a:pt x="30" y="21"/>
                  </a:lnTo>
                  <a:lnTo>
                    <a:pt x="33" y="15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8" y="8"/>
                  </a:lnTo>
                  <a:lnTo>
                    <a:pt x="38" y="5"/>
                  </a:lnTo>
                  <a:lnTo>
                    <a:pt x="36" y="2"/>
                  </a:lnTo>
                  <a:lnTo>
                    <a:pt x="35" y="1"/>
                  </a:lnTo>
                  <a:lnTo>
                    <a:pt x="33" y="0"/>
                  </a:lnTo>
                  <a:lnTo>
                    <a:pt x="32" y="1"/>
                  </a:lnTo>
                  <a:lnTo>
                    <a:pt x="30" y="2"/>
                  </a:lnTo>
                  <a:lnTo>
                    <a:pt x="30" y="2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3" name="chenying0907 732">
              <a:extLst>
                <a:ext uri="{FF2B5EF4-FFF2-40B4-BE49-F238E27FC236}">
                  <a16:creationId xmlns="" xmlns:a16="http://schemas.microsoft.com/office/drawing/2014/main" id="{F4DDDB12-430E-4158-83B3-52AF422D7C15}"/>
                </a:ext>
              </a:extLst>
            </p:cNvPr>
            <p:cNvSpPr/>
            <p:nvPr/>
          </p:nvSpPr>
          <p:spPr bwMode="auto">
            <a:xfrm>
              <a:off x="5694363" y="4205288"/>
              <a:ext cx="63500" cy="346075"/>
            </a:xfrm>
            <a:custGeom>
              <a:avLst/>
              <a:gdLst/>
              <a:ahLst/>
              <a:cxnLst>
                <a:cxn ang="0">
                  <a:pos x="111" y="4"/>
                </a:cxn>
                <a:cxn ang="0">
                  <a:pos x="100" y="44"/>
                </a:cxn>
                <a:cxn ang="0">
                  <a:pos x="91" y="83"/>
                </a:cxn>
                <a:cxn ang="0">
                  <a:pos x="81" y="165"/>
                </a:cxn>
                <a:cxn ang="0">
                  <a:pos x="78" y="186"/>
                </a:cxn>
                <a:cxn ang="0">
                  <a:pos x="69" y="230"/>
                </a:cxn>
                <a:cxn ang="0">
                  <a:pos x="64" y="250"/>
                </a:cxn>
                <a:cxn ang="0">
                  <a:pos x="58" y="272"/>
                </a:cxn>
                <a:cxn ang="0">
                  <a:pos x="51" y="319"/>
                </a:cxn>
                <a:cxn ang="0">
                  <a:pos x="47" y="341"/>
                </a:cxn>
                <a:cxn ang="0">
                  <a:pos x="32" y="412"/>
                </a:cxn>
                <a:cxn ang="0">
                  <a:pos x="20" y="482"/>
                </a:cxn>
                <a:cxn ang="0">
                  <a:pos x="17" y="506"/>
                </a:cxn>
                <a:cxn ang="0">
                  <a:pos x="7" y="550"/>
                </a:cxn>
                <a:cxn ang="0">
                  <a:pos x="2" y="573"/>
                </a:cxn>
                <a:cxn ang="0">
                  <a:pos x="0" y="591"/>
                </a:cxn>
                <a:cxn ang="0">
                  <a:pos x="1" y="631"/>
                </a:cxn>
                <a:cxn ang="0">
                  <a:pos x="2" y="650"/>
                </a:cxn>
                <a:cxn ang="0">
                  <a:pos x="3" y="653"/>
                </a:cxn>
                <a:cxn ang="0">
                  <a:pos x="6" y="654"/>
                </a:cxn>
                <a:cxn ang="0">
                  <a:pos x="10" y="653"/>
                </a:cxn>
                <a:cxn ang="0">
                  <a:pos x="11" y="650"/>
                </a:cxn>
                <a:cxn ang="0">
                  <a:pos x="10" y="608"/>
                </a:cxn>
                <a:cxn ang="0">
                  <a:pos x="11" y="577"/>
                </a:cxn>
                <a:cxn ang="0">
                  <a:pos x="12" y="567"/>
                </a:cxn>
                <a:cxn ang="0">
                  <a:pos x="22" y="528"/>
                </a:cxn>
                <a:cxn ang="0">
                  <a:pos x="28" y="498"/>
                </a:cxn>
                <a:cxn ang="0">
                  <a:pos x="29" y="489"/>
                </a:cxn>
                <a:cxn ang="0">
                  <a:pos x="35" y="454"/>
                </a:cxn>
                <a:cxn ang="0">
                  <a:pos x="41" y="420"/>
                </a:cxn>
                <a:cxn ang="0">
                  <a:pos x="51" y="362"/>
                </a:cxn>
                <a:cxn ang="0">
                  <a:pos x="56" y="343"/>
                </a:cxn>
                <a:cxn ang="0">
                  <a:pos x="65" y="303"/>
                </a:cxn>
                <a:cxn ang="0">
                  <a:pos x="71" y="262"/>
                </a:cxn>
                <a:cxn ang="0">
                  <a:pos x="80" y="219"/>
                </a:cxn>
                <a:cxn ang="0">
                  <a:pos x="88" y="176"/>
                </a:cxn>
                <a:cxn ang="0">
                  <a:pos x="95" y="134"/>
                </a:cxn>
                <a:cxn ang="0">
                  <a:pos x="104" y="70"/>
                </a:cxn>
                <a:cxn ang="0">
                  <a:pos x="113" y="27"/>
                </a:cxn>
                <a:cxn ang="0">
                  <a:pos x="119" y="7"/>
                </a:cxn>
                <a:cxn ang="0">
                  <a:pos x="119" y="3"/>
                </a:cxn>
                <a:cxn ang="0">
                  <a:pos x="116" y="0"/>
                </a:cxn>
                <a:cxn ang="0">
                  <a:pos x="113" y="2"/>
                </a:cxn>
                <a:cxn ang="0">
                  <a:pos x="111" y="4"/>
                </a:cxn>
              </a:cxnLst>
              <a:rect l="0" t="0" r="r" b="b"/>
              <a:pathLst>
                <a:path w="120" h="654">
                  <a:moveTo>
                    <a:pt x="111" y="4"/>
                  </a:moveTo>
                  <a:lnTo>
                    <a:pt x="111" y="4"/>
                  </a:lnTo>
                  <a:lnTo>
                    <a:pt x="104" y="24"/>
                  </a:lnTo>
                  <a:lnTo>
                    <a:pt x="100" y="44"/>
                  </a:lnTo>
                  <a:lnTo>
                    <a:pt x="96" y="63"/>
                  </a:lnTo>
                  <a:lnTo>
                    <a:pt x="91" y="83"/>
                  </a:lnTo>
                  <a:lnTo>
                    <a:pt x="86" y="123"/>
                  </a:lnTo>
                  <a:lnTo>
                    <a:pt x="81" y="165"/>
                  </a:lnTo>
                  <a:lnTo>
                    <a:pt x="81" y="165"/>
                  </a:lnTo>
                  <a:lnTo>
                    <a:pt x="78" y="186"/>
                  </a:lnTo>
                  <a:lnTo>
                    <a:pt x="74" y="208"/>
                  </a:lnTo>
                  <a:lnTo>
                    <a:pt x="69" y="230"/>
                  </a:lnTo>
                  <a:lnTo>
                    <a:pt x="64" y="250"/>
                  </a:lnTo>
                  <a:lnTo>
                    <a:pt x="64" y="250"/>
                  </a:lnTo>
                  <a:lnTo>
                    <a:pt x="60" y="262"/>
                  </a:lnTo>
                  <a:lnTo>
                    <a:pt x="58" y="272"/>
                  </a:lnTo>
                  <a:lnTo>
                    <a:pt x="54" y="296"/>
                  </a:lnTo>
                  <a:lnTo>
                    <a:pt x="51" y="319"/>
                  </a:lnTo>
                  <a:lnTo>
                    <a:pt x="47" y="341"/>
                  </a:lnTo>
                  <a:lnTo>
                    <a:pt x="47" y="341"/>
                  </a:lnTo>
                  <a:lnTo>
                    <a:pt x="39" y="375"/>
                  </a:lnTo>
                  <a:lnTo>
                    <a:pt x="32" y="412"/>
                  </a:lnTo>
                  <a:lnTo>
                    <a:pt x="25" y="447"/>
                  </a:lnTo>
                  <a:lnTo>
                    <a:pt x="20" y="482"/>
                  </a:lnTo>
                  <a:lnTo>
                    <a:pt x="20" y="482"/>
                  </a:lnTo>
                  <a:lnTo>
                    <a:pt x="17" y="506"/>
                  </a:lnTo>
                  <a:lnTo>
                    <a:pt x="12" y="527"/>
                  </a:lnTo>
                  <a:lnTo>
                    <a:pt x="7" y="550"/>
                  </a:lnTo>
                  <a:lnTo>
                    <a:pt x="2" y="573"/>
                  </a:lnTo>
                  <a:lnTo>
                    <a:pt x="2" y="573"/>
                  </a:lnTo>
                  <a:lnTo>
                    <a:pt x="1" y="582"/>
                  </a:lnTo>
                  <a:lnTo>
                    <a:pt x="0" y="591"/>
                  </a:lnTo>
                  <a:lnTo>
                    <a:pt x="0" y="611"/>
                  </a:lnTo>
                  <a:lnTo>
                    <a:pt x="1" y="631"/>
                  </a:lnTo>
                  <a:lnTo>
                    <a:pt x="2" y="650"/>
                  </a:lnTo>
                  <a:lnTo>
                    <a:pt x="2" y="650"/>
                  </a:lnTo>
                  <a:lnTo>
                    <a:pt x="2" y="652"/>
                  </a:lnTo>
                  <a:lnTo>
                    <a:pt x="3" y="653"/>
                  </a:lnTo>
                  <a:lnTo>
                    <a:pt x="5" y="654"/>
                  </a:lnTo>
                  <a:lnTo>
                    <a:pt x="6" y="654"/>
                  </a:lnTo>
                  <a:lnTo>
                    <a:pt x="8" y="654"/>
                  </a:lnTo>
                  <a:lnTo>
                    <a:pt x="10" y="653"/>
                  </a:lnTo>
                  <a:lnTo>
                    <a:pt x="11" y="652"/>
                  </a:lnTo>
                  <a:lnTo>
                    <a:pt x="11" y="650"/>
                  </a:lnTo>
                  <a:lnTo>
                    <a:pt x="11" y="650"/>
                  </a:lnTo>
                  <a:lnTo>
                    <a:pt x="10" y="608"/>
                  </a:lnTo>
                  <a:lnTo>
                    <a:pt x="10" y="587"/>
                  </a:lnTo>
                  <a:lnTo>
                    <a:pt x="11" y="577"/>
                  </a:lnTo>
                  <a:lnTo>
                    <a:pt x="12" y="567"/>
                  </a:lnTo>
                  <a:lnTo>
                    <a:pt x="12" y="567"/>
                  </a:lnTo>
                  <a:lnTo>
                    <a:pt x="17" y="548"/>
                  </a:lnTo>
                  <a:lnTo>
                    <a:pt x="22" y="528"/>
                  </a:lnTo>
                  <a:lnTo>
                    <a:pt x="27" y="509"/>
                  </a:lnTo>
                  <a:lnTo>
                    <a:pt x="28" y="498"/>
                  </a:lnTo>
                  <a:lnTo>
                    <a:pt x="29" y="489"/>
                  </a:lnTo>
                  <a:lnTo>
                    <a:pt x="29" y="489"/>
                  </a:lnTo>
                  <a:lnTo>
                    <a:pt x="32" y="471"/>
                  </a:lnTo>
                  <a:lnTo>
                    <a:pt x="35" y="454"/>
                  </a:lnTo>
                  <a:lnTo>
                    <a:pt x="41" y="420"/>
                  </a:lnTo>
                  <a:lnTo>
                    <a:pt x="41" y="420"/>
                  </a:lnTo>
                  <a:lnTo>
                    <a:pt x="47" y="382"/>
                  </a:lnTo>
                  <a:lnTo>
                    <a:pt x="51" y="362"/>
                  </a:lnTo>
                  <a:lnTo>
                    <a:pt x="56" y="343"/>
                  </a:lnTo>
                  <a:lnTo>
                    <a:pt x="56" y="343"/>
                  </a:lnTo>
                  <a:lnTo>
                    <a:pt x="60" y="324"/>
                  </a:lnTo>
                  <a:lnTo>
                    <a:pt x="65" y="303"/>
                  </a:lnTo>
                  <a:lnTo>
                    <a:pt x="71" y="262"/>
                  </a:lnTo>
                  <a:lnTo>
                    <a:pt x="71" y="262"/>
                  </a:lnTo>
                  <a:lnTo>
                    <a:pt x="75" y="240"/>
                  </a:lnTo>
                  <a:lnTo>
                    <a:pt x="80" y="219"/>
                  </a:lnTo>
                  <a:lnTo>
                    <a:pt x="84" y="198"/>
                  </a:lnTo>
                  <a:lnTo>
                    <a:pt x="88" y="176"/>
                  </a:lnTo>
                  <a:lnTo>
                    <a:pt x="88" y="176"/>
                  </a:lnTo>
                  <a:lnTo>
                    <a:pt x="95" y="134"/>
                  </a:lnTo>
                  <a:lnTo>
                    <a:pt x="100" y="90"/>
                  </a:lnTo>
                  <a:lnTo>
                    <a:pt x="104" y="70"/>
                  </a:lnTo>
                  <a:lnTo>
                    <a:pt x="108" y="48"/>
                  </a:lnTo>
                  <a:lnTo>
                    <a:pt x="113" y="27"/>
                  </a:lnTo>
                  <a:lnTo>
                    <a:pt x="119" y="7"/>
                  </a:lnTo>
                  <a:lnTo>
                    <a:pt x="119" y="7"/>
                  </a:lnTo>
                  <a:lnTo>
                    <a:pt x="120" y="5"/>
                  </a:lnTo>
                  <a:lnTo>
                    <a:pt x="119" y="3"/>
                  </a:lnTo>
                  <a:lnTo>
                    <a:pt x="118" y="2"/>
                  </a:lnTo>
                  <a:lnTo>
                    <a:pt x="116" y="0"/>
                  </a:lnTo>
                  <a:lnTo>
                    <a:pt x="115" y="0"/>
                  </a:lnTo>
                  <a:lnTo>
                    <a:pt x="113" y="2"/>
                  </a:lnTo>
                  <a:lnTo>
                    <a:pt x="112" y="3"/>
                  </a:lnTo>
                  <a:lnTo>
                    <a:pt x="111" y="4"/>
                  </a:lnTo>
                  <a:lnTo>
                    <a:pt x="111" y="4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4" name="chenying0907 733">
              <a:extLst>
                <a:ext uri="{FF2B5EF4-FFF2-40B4-BE49-F238E27FC236}">
                  <a16:creationId xmlns="" xmlns:a16="http://schemas.microsoft.com/office/drawing/2014/main" id="{61616951-058B-4CAD-BDFA-8D54155F6DFC}"/>
                </a:ext>
              </a:extLst>
            </p:cNvPr>
            <p:cNvSpPr/>
            <p:nvPr/>
          </p:nvSpPr>
          <p:spPr bwMode="auto">
            <a:xfrm>
              <a:off x="5746751" y="4235450"/>
              <a:ext cx="46038" cy="260350"/>
            </a:xfrm>
            <a:custGeom>
              <a:avLst/>
              <a:gdLst/>
              <a:ahLst/>
              <a:cxnLst>
                <a:cxn ang="0">
                  <a:pos x="76" y="2"/>
                </a:cxn>
                <a:cxn ang="0">
                  <a:pos x="70" y="31"/>
                </a:cxn>
                <a:cxn ang="0">
                  <a:pos x="69" y="60"/>
                </a:cxn>
                <a:cxn ang="0">
                  <a:pos x="70" y="106"/>
                </a:cxn>
                <a:cxn ang="0">
                  <a:pos x="70" y="120"/>
                </a:cxn>
                <a:cxn ang="0">
                  <a:pos x="65" y="152"/>
                </a:cxn>
                <a:cxn ang="0">
                  <a:pos x="50" y="215"/>
                </a:cxn>
                <a:cxn ang="0">
                  <a:pos x="44" y="248"/>
                </a:cxn>
                <a:cxn ang="0">
                  <a:pos x="40" y="279"/>
                </a:cxn>
                <a:cxn ang="0">
                  <a:pos x="30" y="342"/>
                </a:cxn>
                <a:cxn ang="0">
                  <a:pos x="21" y="373"/>
                </a:cxn>
                <a:cxn ang="0">
                  <a:pos x="7" y="430"/>
                </a:cxn>
                <a:cxn ang="0">
                  <a:pos x="1" y="473"/>
                </a:cxn>
                <a:cxn ang="0">
                  <a:pos x="0" y="488"/>
                </a:cxn>
                <a:cxn ang="0">
                  <a:pos x="2" y="491"/>
                </a:cxn>
                <a:cxn ang="0">
                  <a:pos x="5" y="492"/>
                </a:cxn>
                <a:cxn ang="0">
                  <a:pos x="8" y="491"/>
                </a:cxn>
                <a:cxn ang="0">
                  <a:pos x="9" y="488"/>
                </a:cxn>
                <a:cxn ang="0">
                  <a:pos x="10" y="472"/>
                </a:cxn>
                <a:cxn ang="0">
                  <a:pos x="17" y="428"/>
                </a:cxn>
                <a:cxn ang="0">
                  <a:pos x="33" y="369"/>
                </a:cxn>
                <a:cxn ang="0">
                  <a:pos x="40" y="341"/>
                </a:cxn>
                <a:cxn ang="0">
                  <a:pos x="49" y="284"/>
                </a:cxn>
                <a:cxn ang="0">
                  <a:pos x="53" y="256"/>
                </a:cxn>
                <a:cxn ang="0">
                  <a:pos x="58" y="224"/>
                </a:cxn>
                <a:cxn ang="0">
                  <a:pos x="72" y="161"/>
                </a:cxn>
                <a:cxn ang="0">
                  <a:pos x="78" y="129"/>
                </a:cxn>
                <a:cxn ang="0">
                  <a:pos x="80" y="103"/>
                </a:cxn>
                <a:cxn ang="0">
                  <a:pos x="80" y="76"/>
                </a:cxn>
                <a:cxn ang="0">
                  <a:pos x="81" y="22"/>
                </a:cxn>
                <a:cxn ang="0">
                  <a:pos x="85" y="5"/>
                </a:cxn>
                <a:cxn ang="0">
                  <a:pos x="85" y="3"/>
                </a:cxn>
                <a:cxn ang="0">
                  <a:pos x="83" y="0"/>
                </a:cxn>
                <a:cxn ang="0">
                  <a:pos x="78" y="0"/>
                </a:cxn>
                <a:cxn ang="0">
                  <a:pos x="76" y="2"/>
                </a:cxn>
              </a:cxnLst>
              <a:rect l="0" t="0" r="r" b="b"/>
              <a:pathLst>
                <a:path w="85" h="492">
                  <a:moveTo>
                    <a:pt x="76" y="2"/>
                  </a:moveTo>
                  <a:lnTo>
                    <a:pt x="76" y="2"/>
                  </a:lnTo>
                  <a:lnTo>
                    <a:pt x="72" y="17"/>
                  </a:lnTo>
                  <a:lnTo>
                    <a:pt x="70" y="31"/>
                  </a:lnTo>
                  <a:lnTo>
                    <a:pt x="69" y="46"/>
                  </a:lnTo>
                  <a:lnTo>
                    <a:pt x="69" y="60"/>
                  </a:lnTo>
                  <a:lnTo>
                    <a:pt x="70" y="91"/>
                  </a:lnTo>
                  <a:lnTo>
                    <a:pt x="70" y="106"/>
                  </a:lnTo>
                  <a:lnTo>
                    <a:pt x="70" y="120"/>
                  </a:lnTo>
                  <a:lnTo>
                    <a:pt x="70" y="120"/>
                  </a:lnTo>
                  <a:lnTo>
                    <a:pt x="68" y="136"/>
                  </a:lnTo>
                  <a:lnTo>
                    <a:pt x="65" y="152"/>
                  </a:lnTo>
                  <a:lnTo>
                    <a:pt x="58" y="184"/>
                  </a:lnTo>
                  <a:lnTo>
                    <a:pt x="50" y="215"/>
                  </a:lnTo>
                  <a:lnTo>
                    <a:pt x="47" y="232"/>
                  </a:lnTo>
                  <a:lnTo>
                    <a:pt x="44" y="248"/>
                  </a:lnTo>
                  <a:lnTo>
                    <a:pt x="44" y="248"/>
                  </a:lnTo>
                  <a:lnTo>
                    <a:pt x="40" y="279"/>
                  </a:lnTo>
                  <a:lnTo>
                    <a:pt x="36" y="311"/>
                  </a:lnTo>
                  <a:lnTo>
                    <a:pt x="30" y="342"/>
                  </a:lnTo>
                  <a:lnTo>
                    <a:pt x="21" y="373"/>
                  </a:lnTo>
                  <a:lnTo>
                    <a:pt x="21" y="373"/>
                  </a:lnTo>
                  <a:lnTo>
                    <a:pt x="14" y="401"/>
                  </a:lnTo>
                  <a:lnTo>
                    <a:pt x="7" y="430"/>
                  </a:lnTo>
                  <a:lnTo>
                    <a:pt x="3" y="459"/>
                  </a:lnTo>
                  <a:lnTo>
                    <a:pt x="1" y="473"/>
                  </a:lnTo>
                  <a:lnTo>
                    <a:pt x="0" y="488"/>
                  </a:lnTo>
                  <a:lnTo>
                    <a:pt x="0" y="488"/>
                  </a:lnTo>
                  <a:lnTo>
                    <a:pt x="1" y="490"/>
                  </a:lnTo>
                  <a:lnTo>
                    <a:pt x="2" y="491"/>
                  </a:lnTo>
                  <a:lnTo>
                    <a:pt x="3" y="492"/>
                  </a:lnTo>
                  <a:lnTo>
                    <a:pt x="5" y="492"/>
                  </a:lnTo>
                  <a:lnTo>
                    <a:pt x="6" y="492"/>
                  </a:lnTo>
                  <a:lnTo>
                    <a:pt x="8" y="491"/>
                  </a:lnTo>
                  <a:lnTo>
                    <a:pt x="9" y="490"/>
                  </a:lnTo>
                  <a:lnTo>
                    <a:pt x="9" y="488"/>
                  </a:lnTo>
                  <a:lnTo>
                    <a:pt x="9" y="488"/>
                  </a:lnTo>
                  <a:lnTo>
                    <a:pt x="10" y="472"/>
                  </a:lnTo>
                  <a:lnTo>
                    <a:pt x="12" y="458"/>
                  </a:lnTo>
                  <a:lnTo>
                    <a:pt x="17" y="428"/>
                  </a:lnTo>
                  <a:lnTo>
                    <a:pt x="25" y="398"/>
                  </a:lnTo>
                  <a:lnTo>
                    <a:pt x="33" y="369"/>
                  </a:lnTo>
                  <a:lnTo>
                    <a:pt x="33" y="369"/>
                  </a:lnTo>
                  <a:lnTo>
                    <a:pt x="40" y="341"/>
                  </a:lnTo>
                  <a:lnTo>
                    <a:pt x="45" y="313"/>
                  </a:lnTo>
                  <a:lnTo>
                    <a:pt x="49" y="284"/>
                  </a:lnTo>
                  <a:lnTo>
                    <a:pt x="53" y="256"/>
                  </a:lnTo>
                  <a:lnTo>
                    <a:pt x="53" y="256"/>
                  </a:lnTo>
                  <a:lnTo>
                    <a:pt x="55" y="240"/>
                  </a:lnTo>
                  <a:lnTo>
                    <a:pt x="58" y="224"/>
                  </a:lnTo>
                  <a:lnTo>
                    <a:pt x="65" y="192"/>
                  </a:lnTo>
                  <a:lnTo>
                    <a:pt x="72" y="161"/>
                  </a:lnTo>
                  <a:lnTo>
                    <a:pt x="78" y="129"/>
                  </a:lnTo>
                  <a:lnTo>
                    <a:pt x="78" y="129"/>
                  </a:lnTo>
                  <a:lnTo>
                    <a:pt x="79" y="116"/>
                  </a:lnTo>
                  <a:lnTo>
                    <a:pt x="80" y="103"/>
                  </a:lnTo>
                  <a:lnTo>
                    <a:pt x="80" y="76"/>
                  </a:lnTo>
                  <a:lnTo>
                    <a:pt x="80" y="76"/>
                  </a:lnTo>
                  <a:lnTo>
                    <a:pt x="80" y="40"/>
                  </a:lnTo>
                  <a:lnTo>
                    <a:pt x="81" y="22"/>
                  </a:lnTo>
                  <a:lnTo>
                    <a:pt x="82" y="14"/>
                  </a:lnTo>
                  <a:lnTo>
                    <a:pt x="85" y="5"/>
                  </a:lnTo>
                  <a:lnTo>
                    <a:pt x="85" y="5"/>
                  </a:lnTo>
                  <a:lnTo>
                    <a:pt x="85" y="3"/>
                  </a:lnTo>
                  <a:lnTo>
                    <a:pt x="84" y="1"/>
                  </a:lnTo>
                  <a:lnTo>
                    <a:pt x="83" y="0"/>
                  </a:lnTo>
                  <a:lnTo>
                    <a:pt x="82" y="0"/>
                  </a:lnTo>
                  <a:lnTo>
                    <a:pt x="78" y="0"/>
                  </a:lnTo>
                  <a:lnTo>
                    <a:pt x="77" y="1"/>
                  </a:lnTo>
                  <a:lnTo>
                    <a:pt x="76" y="2"/>
                  </a:lnTo>
                  <a:lnTo>
                    <a:pt x="76" y="2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5" name="chenying0907 734">
              <a:extLst>
                <a:ext uri="{FF2B5EF4-FFF2-40B4-BE49-F238E27FC236}">
                  <a16:creationId xmlns="" xmlns:a16="http://schemas.microsoft.com/office/drawing/2014/main" id="{FF8230E3-AD81-4813-B635-5082820D5330}"/>
                </a:ext>
              </a:extLst>
            </p:cNvPr>
            <p:cNvSpPr/>
            <p:nvPr/>
          </p:nvSpPr>
          <p:spPr bwMode="auto">
            <a:xfrm>
              <a:off x="5780088" y="4264025"/>
              <a:ext cx="34925" cy="196850"/>
            </a:xfrm>
            <a:custGeom>
              <a:avLst/>
              <a:gdLst/>
              <a:ahLst/>
              <a:cxnLst>
                <a:cxn ang="0">
                  <a:pos x="57" y="4"/>
                </a:cxn>
                <a:cxn ang="0">
                  <a:pos x="57" y="4"/>
                </a:cxn>
                <a:cxn ang="0">
                  <a:pos x="56" y="51"/>
                </a:cxn>
                <a:cxn ang="0">
                  <a:pos x="52" y="96"/>
                </a:cxn>
                <a:cxn ang="0">
                  <a:pos x="47" y="141"/>
                </a:cxn>
                <a:cxn ang="0">
                  <a:pos x="41" y="187"/>
                </a:cxn>
                <a:cxn ang="0">
                  <a:pos x="41" y="187"/>
                </a:cxn>
                <a:cxn ang="0">
                  <a:pos x="37" y="210"/>
                </a:cxn>
                <a:cxn ang="0">
                  <a:pos x="32" y="232"/>
                </a:cxn>
                <a:cxn ang="0">
                  <a:pos x="20" y="278"/>
                </a:cxn>
                <a:cxn ang="0">
                  <a:pos x="9" y="322"/>
                </a:cxn>
                <a:cxn ang="0">
                  <a:pos x="4" y="345"/>
                </a:cxn>
                <a:cxn ang="0">
                  <a:pos x="0" y="368"/>
                </a:cxn>
                <a:cxn ang="0">
                  <a:pos x="0" y="368"/>
                </a:cxn>
                <a:cxn ang="0">
                  <a:pos x="0" y="370"/>
                </a:cxn>
                <a:cxn ang="0">
                  <a:pos x="1" y="372"/>
                </a:cxn>
                <a:cxn ang="0">
                  <a:pos x="4" y="374"/>
                </a:cxn>
                <a:cxn ang="0">
                  <a:pos x="5" y="374"/>
                </a:cxn>
                <a:cxn ang="0">
                  <a:pos x="7" y="374"/>
                </a:cxn>
                <a:cxn ang="0">
                  <a:pos x="8" y="373"/>
                </a:cxn>
                <a:cxn ang="0">
                  <a:pos x="9" y="371"/>
                </a:cxn>
                <a:cxn ang="0">
                  <a:pos x="9" y="371"/>
                </a:cxn>
                <a:cxn ang="0">
                  <a:pos x="13" y="348"/>
                </a:cxn>
                <a:cxn ang="0">
                  <a:pos x="18" y="325"/>
                </a:cxn>
                <a:cxn ang="0">
                  <a:pos x="30" y="280"/>
                </a:cxn>
                <a:cxn ang="0">
                  <a:pos x="41" y="235"/>
                </a:cxn>
                <a:cxn ang="0">
                  <a:pos x="46" y="213"/>
                </a:cxn>
                <a:cxn ang="0">
                  <a:pos x="50" y="190"/>
                </a:cxn>
                <a:cxn ang="0">
                  <a:pos x="50" y="190"/>
                </a:cxn>
                <a:cxn ang="0">
                  <a:pos x="58" y="144"/>
                </a:cxn>
                <a:cxn ang="0">
                  <a:pos x="62" y="97"/>
                </a:cxn>
                <a:cxn ang="0">
                  <a:pos x="65" y="51"/>
                </a:cxn>
                <a:cxn ang="0">
                  <a:pos x="66" y="4"/>
                </a:cxn>
                <a:cxn ang="0">
                  <a:pos x="66" y="4"/>
                </a:cxn>
                <a:cxn ang="0">
                  <a:pos x="66" y="2"/>
                </a:cxn>
                <a:cxn ang="0">
                  <a:pos x="65" y="1"/>
                </a:cxn>
                <a:cxn ang="0">
                  <a:pos x="63" y="0"/>
                </a:cxn>
                <a:cxn ang="0">
                  <a:pos x="62" y="0"/>
                </a:cxn>
                <a:cxn ang="0">
                  <a:pos x="60" y="0"/>
                </a:cxn>
                <a:cxn ang="0">
                  <a:pos x="58" y="1"/>
                </a:cxn>
                <a:cxn ang="0">
                  <a:pos x="57" y="2"/>
                </a:cxn>
                <a:cxn ang="0">
                  <a:pos x="57" y="4"/>
                </a:cxn>
                <a:cxn ang="0">
                  <a:pos x="57" y="4"/>
                </a:cxn>
              </a:cxnLst>
              <a:rect l="0" t="0" r="r" b="b"/>
              <a:pathLst>
                <a:path w="66" h="374">
                  <a:moveTo>
                    <a:pt x="57" y="4"/>
                  </a:moveTo>
                  <a:lnTo>
                    <a:pt x="57" y="4"/>
                  </a:lnTo>
                  <a:lnTo>
                    <a:pt x="56" y="51"/>
                  </a:lnTo>
                  <a:lnTo>
                    <a:pt x="52" y="96"/>
                  </a:lnTo>
                  <a:lnTo>
                    <a:pt x="47" y="141"/>
                  </a:lnTo>
                  <a:lnTo>
                    <a:pt x="41" y="187"/>
                  </a:lnTo>
                  <a:lnTo>
                    <a:pt x="41" y="187"/>
                  </a:lnTo>
                  <a:lnTo>
                    <a:pt x="37" y="210"/>
                  </a:lnTo>
                  <a:lnTo>
                    <a:pt x="32" y="232"/>
                  </a:lnTo>
                  <a:lnTo>
                    <a:pt x="20" y="278"/>
                  </a:lnTo>
                  <a:lnTo>
                    <a:pt x="9" y="322"/>
                  </a:lnTo>
                  <a:lnTo>
                    <a:pt x="4" y="345"/>
                  </a:lnTo>
                  <a:lnTo>
                    <a:pt x="0" y="368"/>
                  </a:lnTo>
                  <a:lnTo>
                    <a:pt x="0" y="368"/>
                  </a:lnTo>
                  <a:lnTo>
                    <a:pt x="0" y="370"/>
                  </a:lnTo>
                  <a:lnTo>
                    <a:pt x="1" y="372"/>
                  </a:lnTo>
                  <a:lnTo>
                    <a:pt x="4" y="374"/>
                  </a:lnTo>
                  <a:lnTo>
                    <a:pt x="5" y="374"/>
                  </a:lnTo>
                  <a:lnTo>
                    <a:pt x="7" y="374"/>
                  </a:lnTo>
                  <a:lnTo>
                    <a:pt x="8" y="373"/>
                  </a:lnTo>
                  <a:lnTo>
                    <a:pt x="9" y="371"/>
                  </a:lnTo>
                  <a:lnTo>
                    <a:pt x="9" y="371"/>
                  </a:lnTo>
                  <a:lnTo>
                    <a:pt x="13" y="348"/>
                  </a:lnTo>
                  <a:lnTo>
                    <a:pt x="18" y="325"/>
                  </a:lnTo>
                  <a:lnTo>
                    <a:pt x="30" y="280"/>
                  </a:lnTo>
                  <a:lnTo>
                    <a:pt x="41" y="235"/>
                  </a:lnTo>
                  <a:lnTo>
                    <a:pt x="46" y="213"/>
                  </a:lnTo>
                  <a:lnTo>
                    <a:pt x="50" y="190"/>
                  </a:lnTo>
                  <a:lnTo>
                    <a:pt x="50" y="190"/>
                  </a:lnTo>
                  <a:lnTo>
                    <a:pt x="58" y="144"/>
                  </a:lnTo>
                  <a:lnTo>
                    <a:pt x="62" y="97"/>
                  </a:lnTo>
                  <a:lnTo>
                    <a:pt x="65" y="51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6" y="2"/>
                  </a:lnTo>
                  <a:lnTo>
                    <a:pt x="65" y="1"/>
                  </a:lnTo>
                  <a:lnTo>
                    <a:pt x="63" y="0"/>
                  </a:lnTo>
                  <a:lnTo>
                    <a:pt x="62" y="0"/>
                  </a:lnTo>
                  <a:lnTo>
                    <a:pt x="60" y="0"/>
                  </a:lnTo>
                  <a:lnTo>
                    <a:pt x="58" y="1"/>
                  </a:lnTo>
                  <a:lnTo>
                    <a:pt x="57" y="2"/>
                  </a:lnTo>
                  <a:lnTo>
                    <a:pt x="57" y="4"/>
                  </a:lnTo>
                  <a:lnTo>
                    <a:pt x="57" y="4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6" name="chenying0907 735">
              <a:extLst>
                <a:ext uri="{FF2B5EF4-FFF2-40B4-BE49-F238E27FC236}">
                  <a16:creationId xmlns="" xmlns:a16="http://schemas.microsoft.com/office/drawing/2014/main" id="{6FBCC66C-F944-4971-8F50-950017C83E1B}"/>
                </a:ext>
              </a:extLst>
            </p:cNvPr>
            <p:cNvSpPr/>
            <p:nvPr/>
          </p:nvSpPr>
          <p:spPr bwMode="auto">
            <a:xfrm>
              <a:off x="5805488" y="4286250"/>
              <a:ext cx="42863" cy="160338"/>
            </a:xfrm>
            <a:custGeom>
              <a:avLst/>
              <a:gdLst/>
              <a:ahLst/>
              <a:cxnLst>
                <a:cxn ang="0">
                  <a:pos x="72" y="4"/>
                </a:cxn>
                <a:cxn ang="0">
                  <a:pos x="72" y="4"/>
                </a:cxn>
                <a:cxn ang="0">
                  <a:pos x="70" y="24"/>
                </a:cxn>
                <a:cxn ang="0">
                  <a:pos x="68" y="44"/>
                </a:cxn>
                <a:cxn ang="0">
                  <a:pos x="65" y="63"/>
                </a:cxn>
                <a:cxn ang="0">
                  <a:pos x="61" y="82"/>
                </a:cxn>
                <a:cxn ang="0">
                  <a:pos x="54" y="120"/>
                </a:cxn>
                <a:cxn ang="0">
                  <a:pos x="47" y="158"/>
                </a:cxn>
                <a:cxn ang="0">
                  <a:pos x="47" y="158"/>
                </a:cxn>
                <a:cxn ang="0">
                  <a:pos x="43" y="177"/>
                </a:cxn>
                <a:cxn ang="0">
                  <a:pos x="36" y="195"/>
                </a:cxn>
                <a:cxn ang="0">
                  <a:pos x="24" y="230"/>
                </a:cxn>
                <a:cxn ang="0">
                  <a:pos x="24" y="230"/>
                </a:cxn>
                <a:cxn ang="0">
                  <a:pos x="20" y="246"/>
                </a:cxn>
                <a:cxn ang="0">
                  <a:pos x="16" y="264"/>
                </a:cxn>
                <a:cxn ang="0">
                  <a:pos x="14" y="272"/>
                </a:cxn>
                <a:cxn ang="0">
                  <a:pos x="11" y="280"/>
                </a:cxn>
                <a:cxn ang="0">
                  <a:pos x="6" y="289"/>
                </a:cxn>
                <a:cxn ang="0">
                  <a:pos x="1" y="296"/>
                </a:cxn>
                <a:cxn ang="0">
                  <a:pos x="1" y="296"/>
                </a:cxn>
                <a:cxn ang="0">
                  <a:pos x="0" y="298"/>
                </a:cxn>
                <a:cxn ang="0">
                  <a:pos x="0" y="299"/>
                </a:cxn>
                <a:cxn ang="0">
                  <a:pos x="2" y="302"/>
                </a:cxn>
                <a:cxn ang="0">
                  <a:pos x="3" y="303"/>
                </a:cxn>
                <a:cxn ang="0">
                  <a:pos x="4" y="304"/>
                </a:cxn>
                <a:cxn ang="0">
                  <a:pos x="6" y="303"/>
                </a:cxn>
                <a:cxn ang="0">
                  <a:pos x="9" y="302"/>
                </a:cxn>
                <a:cxn ang="0">
                  <a:pos x="9" y="302"/>
                </a:cxn>
                <a:cxn ang="0">
                  <a:pos x="13" y="297"/>
                </a:cxn>
                <a:cxn ang="0">
                  <a:pos x="16" y="291"/>
                </a:cxn>
                <a:cxn ang="0">
                  <a:pos x="21" y="279"/>
                </a:cxn>
                <a:cxn ang="0">
                  <a:pos x="24" y="267"/>
                </a:cxn>
                <a:cxn ang="0">
                  <a:pos x="27" y="253"/>
                </a:cxn>
                <a:cxn ang="0">
                  <a:pos x="27" y="253"/>
                </a:cxn>
                <a:cxn ang="0">
                  <a:pos x="32" y="232"/>
                </a:cxn>
                <a:cxn ang="0">
                  <a:pos x="39" y="211"/>
                </a:cxn>
                <a:cxn ang="0">
                  <a:pos x="48" y="190"/>
                </a:cxn>
                <a:cxn ang="0">
                  <a:pos x="54" y="170"/>
                </a:cxn>
                <a:cxn ang="0">
                  <a:pos x="54" y="170"/>
                </a:cxn>
                <a:cxn ang="0">
                  <a:pos x="63" y="129"/>
                </a:cxn>
                <a:cxn ang="0">
                  <a:pos x="72" y="88"/>
                </a:cxn>
                <a:cxn ang="0">
                  <a:pos x="76" y="67"/>
                </a:cxn>
                <a:cxn ang="0">
                  <a:pos x="78" y="47"/>
                </a:cxn>
                <a:cxn ang="0">
                  <a:pos x="80" y="25"/>
                </a:cxn>
                <a:cxn ang="0">
                  <a:pos x="81" y="4"/>
                </a:cxn>
                <a:cxn ang="0">
                  <a:pos x="81" y="4"/>
                </a:cxn>
                <a:cxn ang="0">
                  <a:pos x="80" y="3"/>
                </a:cxn>
                <a:cxn ang="0">
                  <a:pos x="79" y="1"/>
                </a:cxn>
                <a:cxn ang="0">
                  <a:pos x="78" y="0"/>
                </a:cxn>
                <a:cxn ang="0">
                  <a:pos x="76" y="0"/>
                </a:cxn>
                <a:cxn ang="0">
                  <a:pos x="75" y="0"/>
                </a:cxn>
                <a:cxn ang="0">
                  <a:pos x="73" y="1"/>
                </a:cxn>
                <a:cxn ang="0">
                  <a:pos x="72" y="3"/>
                </a:cxn>
                <a:cxn ang="0">
                  <a:pos x="72" y="4"/>
                </a:cxn>
                <a:cxn ang="0">
                  <a:pos x="72" y="4"/>
                </a:cxn>
              </a:cxnLst>
              <a:rect l="0" t="0" r="r" b="b"/>
              <a:pathLst>
                <a:path w="81" h="304">
                  <a:moveTo>
                    <a:pt x="72" y="4"/>
                  </a:moveTo>
                  <a:lnTo>
                    <a:pt x="72" y="4"/>
                  </a:lnTo>
                  <a:lnTo>
                    <a:pt x="70" y="24"/>
                  </a:lnTo>
                  <a:lnTo>
                    <a:pt x="68" y="44"/>
                  </a:lnTo>
                  <a:lnTo>
                    <a:pt x="65" y="63"/>
                  </a:lnTo>
                  <a:lnTo>
                    <a:pt x="61" y="82"/>
                  </a:lnTo>
                  <a:lnTo>
                    <a:pt x="54" y="120"/>
                  </a:lnTo>
                  <a:lnTo>
                    <a:pt x="47" y="158"/>
                  </a:lnTo>
                  <a:lnTo>
                    <a:pt x="47" y="158"/>
                  </a:lnTo>
                  <a:lnTo>
                    <a:pt x="43" y="177"/>
                  </a:lnTo>
                  <a:lnTo>
                    <a:pt x="36" y="195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20" y="246"/>
                  </a:lnTo>
                  <a:lnTo>
                    <a:pt x="16" y="264"/>
                  </a:lnTo>
                  <a:lnTo>
                    <a:pt x="14" y="272"/>
                  </a:lnTo>
                  <a:lnTo>
                    <a:pt x="11" y="280"/>
                  </a:lnTo>
                  <a:lnTo>
                    <a:pt x="6" y="289"/>
                  </a:lnTo>
                  <a:lnTo>
                    <a:pt x="1" y="296"/>
                  </a:lnTo>
                  <a:lnTo>
                    <a:pt x="1" y="296"/>
                  </a:lnTo>
                  <a:lnTo>
                    <a:pt x="0" y="298"/>
                  </a:lnTo>
                  <a:lnTo>
                    <a:pt x="0" y="299"/>
                  </a:lnTo>
                  <a:lnTo>
                    <a:pt x="2" y="302"/>
                  </a:lnTo>
                  <a:lnTo>
                    <a:pt x="3" y="303"/>
                  </a:lnTo>
                  <a:lnTo>
                    <a:pt x="4" y="304"/>
                  </a:lnTo>
                  <a:lnTo>
                    <a:pt x="6" y="303"/>
                  </a:lnTo>
                  <a:lnTo>
                    <a:pt x="9" y="302"/>
                  </a:lnTo>
                  <a:lnTo>
                    <a:pt x="9" y="302"/>
                  </a:lnTo>
                  <a:lnTo>
                    <a:pt x="13" y="297"/>
                  </a:lnTo>
                  <a:lnTo>
                    <a:pt x="16" y="291"/>
                  </a:lnTo>
                  <a:lnTo>
                    <a:pt x="21" y="279"/>
                  </a:lnTo>
                  <a:lnTo>
                    <a:pt x="24" y="267"/>
                  </a:lnTo>
                  <a:lnTo>
                    <a:pt x="27" y="253"/>
                  </a:lnTo>
                  <a:lnTo>
                    <a:pt x="27" y="253"/>
                  </a:lnTo>
                  <a:lnTo>
                    <a:pt x="32" y="232"/>
                  </a:lnTo>
                  <a:lnTo>
                    <a:pt x="39" y="211"/>
                  </a:lnTo>
                  <a:lnTo>
                    <a:pt x="48" y="190"/>
                  </a:lnTo>
                  <a:lnTo>
                    <a:pt x="54" y="170"/>
                  </a:lnTo>
                  <a:lnTo>
                    <a:pt x="54" y="170"/>
                  </a:lnTo>
                  <a:lnTo>
                    <a:pt x="63" y="129"/>
                  </a:lnTo>
                  <a:lnTo>
                    <a:pt x="72" y="88"/>
                  </a:lnTo>
                  <a:lnTo>
                    <a:pt x="76" y="67"/>
                  </a:lnTo>
                  <a:lnTo>
                    <a:pt x="78" y="47"/>
                  </a:lnTo>
                  <a:lnTo>
                    <a:pt x="80" y="25"/>
                  </a:lnTo>
                  <a:lnTo>
                    <a:pt x="81" y="4"/>
                  </a:lnTo>
                  <a:lnTo>
                    <a:pt x="81" y="4"/>
                  </a:lnTo>
                  <a:lnTo>
                    <a:pt x="80" y="3"/>
                  </a:lnTo>
                  <a:lnTo>
                    <a:pt x="79" y="1"/>
                  </a:lnTo>
                  <a:lnTo>
                    <a:pt x="78" y="0"/>
                  </a:lnTo>
                  <a:lnTo>
                    <a:pt x="76" y="0"/>
                  </a:lnTo>
                  <a:lnTo>
                    <a:pt x="75" y="0"/>
                  </a:lnTo>
                  <a:lnTo>
                    <a:pt x="73" y="1"/>
                  </a:lnTo>
                  <a:lnTo>
                    <a:pt x="72" y="3"/>
                  </a:lnTo>
                  <a:lnTo>
                    <a:pt x="72" y="4"/>
                  </a:lnTo>
                  <a:lnTo>
                    <a:pt x="72" y="4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7" name="chenying0907 736">
              <a:extLst>
                <a:ext uri="{FF2B5EF4-FFF2-40B4-BE49-F238E27FC236}">
                  <a16:creationId xmlns="" xmlns:a16="http://schemas.microsoft.com/office/drawing/2014/main" id="{00F0119A-FD3F-4E45-8800-CD315808D01E}"/>
                </a:ext>
              </a:extLst>
            </p:cNvPr>
            <p:cNvSpPr/>
            <p:nvPr/>
          </p:nvSpPr>
          <p:spPr bwMode="auto">
            <a:xfrm>
              <a:off x="5845176" y="4311650"/>
              <a:ext cx="38100" cy="122238"/>
            </a:xfrm>
            <a:custGeom>
              <a:avLst/>
              <a:gdLst/>
              <a:ahLst/>
              <a:cxnLst>
                <a:cxn ang="0">
                  <a:pos x="62" y="4"/>
                </a:cxn>
                <a:cxn ang="0">
                  <a:pos x="62" y="4"/>
                </a:cxn>
                <a:cxn ang="0">
                  <a:pos x="59" y="36"/>
                </a:cxn>
                <a:cxn ang="0">
                  <a:pos x="55" y="69"/>
                </a:cxn>
                <a:cxn ang="0">
                  <a:pos x="53" y="86"/>
                </a:cxn>
                <a:cxn ang="0">
                  <a:pos x="50" y="101"/>
                </a:cxn>
                <a:cxn ang="0">
                  <a:pos x="47" y="117"/>
                </a:cxn>
                <a:cxn ang="0">
                  <a:pos x="42" y="132"/>
                </a:cxn>
                <a:cxn ang="0">
                  <a:pos x="42" y="132"/>
                </a:cxn>
                <a:cxn ang="0">
                  <a:pos x="36" y="145"/>
                </a:cxn>
                <a:cxn ang="0">
                  <a:pos x="30" y="159"/>
                </a:cxn>
                <a:cxn ang="0">
                  <a:pos x="17" y="185"/>
                </a:cxn>
                <a:cxn ang="0">
                  <a:pos x="17" y="185"/>
                </a:cxn>
                <a:cxn ang="0">
                  <a:pos x="16" y="189"/>
                </a:cxn>
                <a:cxn ang="0">
                  <a:pos x="15" y="194"/>
                </a:cxn>
                <a:cxn ang="0">
                  <a:pos x="13" y="206"/>
                </a:cxn>
                <a:cxn ang="0">
                  <a:pos x="12" y="212"/>
                </a:cxn>
                <a:cxn ang="0">
                  <a:pos x="10" y="217"/>
                </a:cxn>
                <a:cxn ang="0">
                  <a:pos x="7" y="221"/>
                </a:cxn>
                <a:cxn ang="0">
                  <a:pos x="4" y="223"/>
                </a:cxn>
                <a:cxn ang="0">
                  <a:pos x="4" y="223"/>
                </a:cxn>
                <a:cxn ang="0">
                  <a:pos x="2" y="224"/>
                </a:cxn>
                <a:cxn ang="0">
                  <a:pos x="1" y="225"/>
                </a:cxn>
                <a:cxn ang="0">
                  <a:pos x="0" y="227"/>
                </a:cxn>
                <a:cxn ang="0">
                  <a:pos x="1" y="228"/>
                </a:cxn>
                <a:cxn ang="0">
                  <a:pos x="1" y="230"/>
                </a:cxn>
                <a:cxn ang="0">
                  <a:pos x="2" y="231"/>
                </a:cxn>
                <a:cxn ang="0">
                  <a:pos x="4" y="232"/>
                </a:cxn>
                <a:cxn ang="0">
                  <a:pos x="6" y="232"/>
                </a:cxn>
                <a:cxn ang="0">
                  <a:pos x="6" y="232"/>
                </a:cxn>
                <a:cxn ang="0">
                  <a:pos x="9" y="230"/>
                </a:cxn>
                <a:cxn ang="0">
                  <a:pos x="12" y="229"/>
                </a:cxn>
                <a:cxn ang="0">
                  <a:pos x="15" y="225"/>
                </a:cxn>
                <a:cxn ang="0">
                  <a:pos x="18" y="219"/>
                </a:cxn>
                <a:cxn ang="0">
                  <a:pos x="20" y="213"/>
                </a:cxn>
                <a:cxn ang="0">
                  <a:pos x="20" y="213"/>
                </a:cxn>
                <a:cxn ang="0">
                  <a:pos x="22" y="205"/>
                </a:cxn>
                <a:cxn ang="0">
                  <a:pos x="24" y="198"/>
                </a:cxn>
                <a:cxn ang="0">
                  <a:pos x="25" y="191"/>
                </a:cxn>
                <a:cxn ang="0">
                  <a:pos x="29" y="184"/>
                </a:cxn>
                <a:cxn ang="0">
                  <a:pos x="29" y="184"/>
                </a:cxn>
                <a:cxn ang="0">
                  <a:pos x="44" y="150"/>
                </a:cxn>
                <a:cxn ang="0">
                  <a:pos x="44" y="150"/>
                </a:cxn>
                <a:cxn ang="0">
                  <a:pos x="51" y="133"/>
                </a:cxn>
                <a:cxn ang="0">
                  <a:pos x="56" y="116"/>
                </a:cxn>
                <a:cxn ang="0">
                  <a:pos x="61" y="97"/>
                </a:cxn>
                <a:cxn ang="0">
                  <a:pos x="63" y="78"/>
                </a:cxn>
                <a:cxn ang="0">
                  <a:pos x="67" y="41"/>
                </a:cxn>
                <a:cxn ang="0">
                  <a:pos x="71" y="4"/>
                </a:cxn>
                <a:cxn ang="0">
                  <a:pos x="71" y="4"/>
                </a:cxn>
                <a:cxn ang="0">
                  <a:pos x="71" y="2"/>
                </a:cxn>
                <a:cxn ang="0">
                  <a:pos x="70" y="1"/>
                </a:cxn>
                <a:cxn ang="0">
                  <a:pos x="69" y="0"/>
                </a:cxn>
                <a:cxn ang="0">
                  <a:pos x="67" y="0"/>
                </a:cxn>
                <a:cxn ang="0">
                  <a:pos x="64" y="1"/>
                </a:cxn>
                <a:cxn ang="0">
                  <a:pos x="63" y="2"/>
                </a:cxn>
                <a:cxn ang="0">
                  <a:pos x="62" y="4"/>
                </a:cxn>
                <a:cxn ang="0">
                  <a:pos x="62" y="4"/>
                </a:cxn>
              </a:cxnLst>
              <a:rect l="0" t="0" r="r" b="b"/>
              <a:pathLst>
                <a:path w="71" h="232">
                  <a:moveTo>
                    <a:pt x="62" y="4"/>
                  </a:moveTo>
                  <a:lnTo>
                    <a:pt x="62" y="4"/>
                  </a:lnTo>
                  <a:lnTo>
                    <a:pt x="59" y="36"/>
                  </a:lnTo>
                  <a:lnTo>
                    <a:pt x="55" y="69"/>
                  </a:lnTo>
                  <a:lnTo>
                    <a:pt x="53" y="86"/>
                  </a:lnTo>
                  <a:lnTo>
                    <a:pt x="50" y="101"/>
                  </a:lnTo>
                  <a:lnTo>
                    <a:pt x="47" y="117"/>
                  </a:lnTo>
                  <a:lnTo>
                    <a:pt x="42" y="132"/>
                  </a:lnTo>
                  <a:lnTo>
                    <a:pt x="42" y="132"/>
                  </a:lnTo>
                  <a:lnTo>
                    <a:pt x="36" y="145"/>
                  </a:lnTo>
                  <a:lnTo>
                    <a:pt x="30" y="159"/>
                  </a:lnTo>
                  <a:lnTo>
                    <a:pt x="17" y="185"/>
                  </a:lnTo>
                  <a:lnTo>
                    <a:pt x="17" y="185"/>
                  </a:lnTo>
                  <a:lnTo>
                    <a:pt x="16" y="189"/>
                  </a:lnTo>
                  <a:lnTo>
                    <a:pt x="15" y="194"/>
                  </a:lnTo>
                  <a:lnTo>
                    <a:pt x="13" y="206"/>
                  </a:lnTo>
                  <a:lnTo>
                    <a:pt x="12" y="212"/>
                  </a:lnTo>
                  <a:lnTo>
                    <a:pt x="10" y="217"/>
                  </a:lnTo>
                  <a:lnTo>
                    <a:pt x="7" y="221"/>
                  </a:lnTo>
                  <a:lnTo>
                    <a:pt x="4" y="223"/>
                  </a:lnTo>
                  <a:lnTo>
                    <a:pt x="4" y="223"/>
                  </a:lnTo>
                  <a:lnTo>
                    <a:pt x="2" y="224"/>
                  </a:lnTo>
                  <a:lnTo>
                    <a:pt x="1" y="225"/>
                  </a:lnTo>
                  <a:lnTo>
                    <a:pt x="0" y="227"/>
                  </a:lnTo>
                  <a:lnTo>
                    <a:pt x="1" y="228"/>
                  </a:lnTo>
                  <a:lnTo>
                    <a:pt x="1" y="230"/>
                  </a:lnTo>
                  <a:lnTo>
                    <a:pt x="2" y="231"/>
                  </a:lnTo>
                  <a:lnTo>
                    <a:pt x="4" y="232"/>
                  </a:lnTo>
                  <a:lnTo>
                    <a:pt x="6" y="232"/>
                  </a:lnTo>
                  <a:lnTo>
                    <a:pt x="6" y="232"/>
                  </a:lnTo>
                  <a:lnTo>
                    <a:pt x="9" y="230"/>
                  </a:lnTo>
                  <a:lnTo>
                    <a:pt x="12" y="229"/>
                  </a:lnTo>
                  <a:lnTo>
                    <a:pt x="15" y="225"/>
                  </a:lnTo>
                  <a:lnTo>
                    <a:pt x="18" y="219"/>
                  </a:lnTo>
                  <a:lnTo>
                    <a:pt x="20" y="213"/>
                  </a:lnTo>
                  <a:lnTo>
                    <a:pt x="20" y="213"/>
                  </a:lnTo>
                  <a:lnTo>
                    <a:pt x="22" y="205"/>
                  </a:lnTo>
                  <a:lnTo>
                    <a:pt x="24" y="198"/>
                  </a:lnTo>
                  <a:lnTo>
                    <a:pt x="25" y="191"/>
                  </a:lnTo>
                  <a:lnTo>
                    <a:pt x="29" y="184"/>
                  </a:lnTo>
                  <a:lnTo>
                    <a:pt x="29" y="184"/>
                  </a:lnTo>
                  <a:lnTo>
                    <a:pt x="44" y="150"/>
                  </a:lnTo>
                  <a:lnTo>
                    <a:pt x="44" y="150"/>
                  </a:lnTo>
                  <a:lnTo>
                    <a:pt x="51" y="133"/>
                  </a:lnTo>
                  <a:lnTo>
                    <a:pt x="56" y="116"/>
                  </a:lnTo>
                  <a:lnTo>
                    <a:pt x="61" y="97"/>
                  </a:lnTo>
                  <a:lnTo>
                    <a:pt x="63" y="78"/>
                  </a:lnTo>
                  <a:lnTo>
                    <a:pt x="67" y="41"/>
                  </a:lnTo>
                  <a:lnTo>
                    <a:pt x="71" y="4"/>
                  </a:lnTo>
                  <a:lnTo>
                    <a:pt x="71" y="4"/>
                  </a:lnTo>
                  <a:lnTo>
                    <a:pt x="71" y="2"/>
                  </a:lnTo>
                  <a:lnTo>
                    <a:pt x="70" y="1"/>
                  </a:lnTo>
                  <a:lnTo>
                    <a:pt x="69" y="0"/>
                  </a:lnTo>
                  <a:lnTo>
                    <a:pt x="67" y="0"/>
                  </a:lnTo>
                  <a:lnTo>
                    <a:pt x="64" y="1"/>
                  </a:lnTo>
                  <a:lnTo>
                    <a:pt x="63" y="2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8" name="chenying0907 737">
              <a:extLst>
                <a:ext uri="{FF2B5EF4-FFF2-40B4-BE49-F238E27FC236}">
                  <a16:creationId xmlns="" xmlns:a16="http://schemas.microsoft.com/office/drawing/2014/main" id="{407CB9F6-C4F6-43CF-B3BC-B1E65D45E35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84788" y="4124325"/>
              <a:ext cx="636588" cy="654050"/>
            </a:xfrm>
            <a:custGeom>
              <a:avLst/>
              <a:gdLst/>
              <a:ahLst/>
              <a:cxnLst>
                <a:cxn ang="0">
                  <a:pos x="758" y="1226"/>
                </a:cxn>
                <a:cxn ang="0">
                  <a:pos x="680" y="1170"/>
                </a:cxn>
                <a:cxn ang="0">
                  <a:pos x="470" y="963"/>
                </a:cxn>
                <a:cxn ang="0">
                  <a:pos x="211" y="691"/>
                </a:cxn>
                <a:cxn ang="0">
                  <a:pos x="48" y="528"/>
                </a:cxn>
                <a:cxn ang="0">
                  <a:pos x="0" y="453"/>
                </a:cxn>
                <a:cxn ang="0">
                  <a:pos x="29" y="394"/>
                </a:cxn>
                <a:cxn ang="0">
                  <a:pos x="72" y="374"/>
                </a:cxn>
                <a:cxn ang="0">
                  <a:pos x="164" y="413"/>
                </a:cxn>
                <a:cxn ang="0">
                  <a:pos x="255" y="461"/>
                </a:cxn>
                <a:cxn ang="0">
                  <a:pos x="308" y="497"/>
                </a:cxn>
                <a:cxn ang="0">
                  <a:pos x="631" y="168"/>
                </a:cxn>
                <a:cxn ang="0">
                  <a:pos x="619" y="78"/>
                </a:cxn>
                <a:cxn ang="0">
                  <a:pos x="679" y="7"/>
                </a:cxn>
                <a:cxn ang="0">
                  <a:pos x="745" y="4"/>
                </a:cxn>
                <a:cxn ang="0">
                  <a:pos x="863" y="85"/>
                </a:cxn>
                <a:cxn ang="0">
                  <a:pos x="1020" y="246"/>
                </a:cxn>
                <a:cxn ang="0">
                  <a:pos x="1174" y="417"/>
                </a:cxn>
                <a:cxn ang="0">
                  <a:pos x="1203" y="504"/>
                </a:cxn>
                <a:cxn ang="0">
                  <a:pos x="1174" y="569"/>
                </a:cxn>
                <a:cxn ang="0">
                  <a:pos x="1108" y="602"/>
                </a:cxn>
                <a:cxn ang="0">
                  <a:pos x="1042" y="592"/>
                </a:cxn>
                <a:cxn ang="0">
                  <a:pos x="836" y="812"/>
                </a:cxn>
                <a:cxn ang="0">
                  <a:pos x="742" y="946"/>
                </a:cxn>
                <a:cxn ang="0">
                  <a:pos x="805" y="1026"/>
                </a:cxn>
                <a:cxn ang="0">
                  <a:pos x="848" y="1140"/>
                </a:cxn>
                <a:cxn ang="0">
                  <a:pos x="846" y="1212"/>
                </a:cxn>
                <a:cxn ang="0">
                  <a:pos x="807" y="1236"/>
                </a:cxn>
                <a:cxn ang="0">
                  <a:pos x="55" y="431"/>
                </a:cxn>
                <a:cxn ang="0">
                  <a:pos x="48" y="453"/>
                </a:cxn>
                <a:cxn ang="0">
                  <a:pos x="200" y="613"/>
                </a:cxn>
                <a:cxn ang="0">
                  <a:pos x="478" y="907"/>
                </a:cxn>
                <a:cxn ang="0">
                  <a:pos x="666" y="1093"/>
                </a:cxn>
                <a:cxn ang="0">
                  <a:pos x="780" y="1186"/>
                </a:cxn>
                <a:cxn ang="0">
                  <a:pos x="805" y="1181"/>
                </a:cxn>
                <a:cxn ang="0">
                  <a:pos x="795" y="1129"/>
                </a:cxn>
                <a:cxn ang="0">
                  <a:pos x="725" y="996"/>
                </a:cxn>
                <a:cxn ang="0">
                  <a:pos x="690" y="931"/>
                </a:cxn>
                <a:cxn ang="0">
                  <a:pos x="687" y="904"/>
                </a:cxn>
                <a:cxn ang="0">
                  <a:pos x="816" y="768"/>
                </a:cxn>
                <a:cxn ang="0">
                  <a:pos x="1010" y="557"/>
                </a:cxn>
                <a:cxn ang="0">
                  <a:pos x="1025" y="536"/>
                </a:cxn>
                <a:cxn ang="0">
                  <a:pos x="1050" y="540"/>
                </a:cxn>
                <a:cxn ang="0">
                  <a:pos x="1110" y="559"/>
                </a:cxn>
                <a:cxn ang="0">
                  <a:pos x="1143" y="535"/>
                </a:cxn>
                <a:cxn ang="0">
                  <a:pos x="1158" y="486"/>
                </a:cxn>
                <a:cxn ang="0">
                  <a:pos x="1111" y="411"/>
                </a:cxn>
                <a:cxn ang="0">
                  <a:pos x="996" y="286"/>
                </a:cxn>
                <a:cxn ang="0">
                  <a:pos x="822" y="108"/>
                </a:cxn>
                <a:cxn ang="0">
                  <a:pos x="747" y="50"/>
                </a:cxn>
                <a:cxn ang="0">
                  <a:pos x="688" y="57"/>
                </a:cxn>
                <a:cxn ang="0">
                  <a:pos x="658" y="111"/>
                </a:cxn>
                <a:cxn ang="0">
                  <a:pos x="679" y="159"/>
                </a:cxn>
                <a:cxn ang="0">
                  <a:pos x="674" y="184"/>
                </a:cxn>
                <a:cxn ang="0">
                  <a:pos x="425" y="444"/>
                </a:cxn>
                <a:cxn ang="0">
                  <a:pos x="324" y="533"/>
                </a:cxn>
                <a:cxn ang="0">
                  <a:pos x="301" y="542"/>
                </a:cxn>
                <a:cxn ang="0">
                  <a:pos x="235" y="502"/>
                </a:cxn>
                <a:cxn ang="0">
                  <a:pos x="170" y="470"/>
                </a:cxn>
                <a:cxn ang="0">
                  <a:pos x="116" y="434"/>
                </a:cxn>
              </a:cxnLst>
              <a:rect l="0" t="0" r="r" b="b"/>
              <a:pathLst>
                <a:path w="1204" h="1236">
                  <a:moveTo>
                    <a:pt x="799" y="1236"/>
                  </a:moveTo>
                  <a:lnTo>
                    <a:pt x="799" y="1236"/>
                  </a:lnTo>
                  <a:lnTo>
                    <a:pt x="792" y="1236"/>
                  </a:lnTo>
                  <a:lnTo>
                    <a:pt x="784" y="1235"/>
                  </a:lnTo>
                  <a:lnTo>
                    <a:pt x="777" y="1233"/>
                  </a:lnTo>
                  <a:lnTo>
                    <a:pt x="769" y="1231"/>
                  </a:lnTo>
                  <a:lnTo>
                    <a:pt x="769" y="1231"/>
                  </a:lnTo>
                  <a:lnTo>
                    <a:pt x="758" y="1226"/>
                  </a:lnTo>
                  <a:lnTo>
                    <a:pt x="747" y="1220"/>
                  </a:lnTo>
                  <a:lnTo>
                    <a:pt x="735" y="1214"/>
                  </a:lnTo>
                  <a:lnTo>
                    <a:pt x="724" y="1207"/>
                  </a:lnTo>
                  <a:lnTo>
                    <a:pt x="713" y="1199"/>
                  </a:lnTo>
                  <a:lnTo>
                    <a:pt x="701" y="1191"/>
                  </a:lnTo>
                  <a:lnTo>
                    <a:pt x="691" y="1180"/>
                  </a:lnTo>
                  <a:lnTo>
                    <a:pt x="680" y="1170"/>
                  </a:lnTo>
                  <a:lnTo>
                    <a:pt x="680" y="1170"/>
                  </a:lnTo>
                  <a:lnTo>
                    <a:pt x="656" y="1147"/>
                  </a:lnTo>
                  <a:lnTo>
                    <a:pt x="631" y="1124"/>
                  </a:lnTo>
                  <a:lnTo>
                    <a:pt x="631" y="1124"/>
                  </a:lnTo>
                  <a:lnTo>
                    <a:pt x="606" y="1103"/>
                  </a:lnTo>
                  <a:lnTo>
                    <a:pt x="582" y="1080"/>
                  </a:lnTo>
                  <a:lnTo>
                    <a:pt x="582" y="1080"/>
                  </a:lnTo>
                  <a:lnTo>
                    <a:pt x="526" y="1022"/>
                  </a:lnTo>
                  <a:lnTo>
                    <a:pt x="470" y="963"/>
                  </a:lnTo>
                  <a:lnTo>
                    <a:pt x="470" y="963"/>
                  </a:lnTo>
                  <a:lnTo>
                    <a:pt x="422" y="915"/>
                  </a:lnTo>
                  <a:lnTo>
                    <a:pt x="375" y="865"/>
                  </a:lnTo>
                  <a:lnTo>
                    <a:pt x="375" y="865"/>
                  </a:lnTo>
                  <a:lnTo>
                    <a:pt x="321" y="809"/>
                  </a:lnTo>
                  <a:lnTo>
                    <a:pt x="268" y="752"/>
                  </a:lnTo>
                  <a:lnTo>
                    <a:pt x="268" y="752"/>
                  </a:lnTo>
                  <a:lnTo>
                    <a:pt x="211" y="691"/>
                  </a:lnTo>
                  <a:lnTo>
                    <a:pt x="182" y="660"/>
                  </a:lnTo>
                  <a:lnTo>
                    <a:pt x="152" y="629"/>
                  </a:lnTo>
                  <a:lnTo>
                    <a:pt x="152" y="629"/>
                  </a:lnTo>
                  <a:lnTo>
                    <a:pt x="108" y="587"/>
                  </a:lnTo>
                  <a:lnTo>
                    <a:pt x="108" y="587"/>
                  </a:lnTo>
                  <a:lnTo>
                    <a:pt x="77" y="558"/>
                  </a:lnTo>
                  <a:lnTo>
                    <a:pt x="48" y="528"/>
                  </a:lnTo>
                  <a:lnTo>
                    <a:pt x="48" y="528"/>
                  </a:lnTo>
                  <a:lnTo>
                    <a:pt x="33" y="511"/>
                  </a:lnTo>
                  <a:lnTo>
                    <a:pt x="26" y="503"/>
                  </a:lnTo>
                  <a:lnTo>
                    <a:pt x="18" y="493"/>
                  </a:lnTo>
                  <a:lnTo>
                    <a:pt x="12" y="483"/>
                  </a:lnTo>
                  <a:lnTo>
                    <a:pt x="7" y="474"/>
                  </a:lnTo>
                  <a:lnTo>
                    <a:pt x="3" y="463"/>
                  </a:lnTo>
                  <a:lnTo>
                    <a:pt x="0" y="453"/>
                  </a:lnTo>
                  <a:lnTo>
                    <a:pt x="0" y="453"/>
                  </a:lnTo>
                  <a:lnTo>
                    <a:pt x="0" y="448"/>
                  </a:lnTo>
                  <a:lnTo>
                    <a:pt x="0" y="443"/>
                  </a:lnTo>
                  <a:lnTo>
                    <a:pt x="1" y="437"/>
                  </a:lnTo>
                  <a:lnTo>
                    <a:pt x="2" y="432"/>
                  </a:lnTo>
                  <a:lnTo>
                    <a:pt x="6" y="422"/>
                  </a:lnTo>
                  <a:lnTo>
                    <a:pt x="13" y="412"/>
                  </a:lnTo>
                  <a:lnTo>
                    <a:pt x="21" y="402"/>
                  </a:lnTo>
                  <a:lnTo>
                    <a:pt x="29" y="394"/>
                  </a:lnTo>
                  <a:lnTo>
                    <a:pt x="38" y="387"/>
                  </a:lnTo>
                  <a:lnTo>
                    <a:pt x="47" y="382"/>
                  </a:lnTo>
                  <a:lnTo>
                    <a:pt x="47" y="382"/>
                  </a:lnTo>
                  <a:lnTo>
                    <a:pt x="53" y="379"/>
                  </a:lnTo>
                  <a:lnTo>
                    <a:pt x="59" y="377"/>
                  </a:lnTo>
                  <a:lnTo>
                    <a:pt x="65" y="376"/>
                  </a:lnTo>
                  <a:lnTo>
                    <a:pt x="72" y="374"/>
                  </a:lnTo>
                  <a:lnTo>
                    <a:pt x="72" y="374"/>
                  </a:lnTo>
                  <a:lnTo>
                    <a:pt x="83" y="376"/>
                  </a:lnTo>
                  <a:lnTo>
                    <a:pt x="95" y="378"/>
                  </a:lnTo>
                  <a:lnTo>
                    <a:pt x="106" y="382"/>
                  </a:lnTo>
                  <a:lnTo>
                    <a:pt x="120" y="387"/>
                  </a:lnTo>
                  <a:lnTo>
                    <a:pt x="120" y="387"/>
                  </a:lnTo>
                  <a:lnTo>
                    <a:pt x="131" y="392"/>
                  </a:lnTo>
                  <a:lnTo>
                    <a:pt x="142" y="399"/>
                  </a:lnTo>
                  <a:lnTo>
                    <a:pt x="164" y="413"/>
                  </a:lnTo>
                  <a:lnTo>
                    <a:pt x="164" y="413"/>
                  </a:lnTo>
                  <a:lnTo>
                    <a:pt x="191" y="429"/>
                  </a:lnTo>
                  <a:lnTo>
                    <a:pt x="205" y="436"/>
                  </a:lnTo>
                  <a:lnTo>
                    <a:pt x="219" y="443"/>
                  </a:lnTo>
                  <a:lnTo>
                    <a:pt x="219" y="443"/>
                  </a:lnTo>
                  <a:lnTo>
                    <a:pt x="228" y="447"/>
                  </a:lnTo>
                  <a:lnTo>
                    <a:pt x="237" y="451"/>
                  </a:lnTo>
                  <a:lnTo>
                    <a:pt x="255" y="461"/>
                  </a:lnTo>
                  <a:lnTo>
                    <a:pt x="255" y="461"/>
                  </a:lnTo>
                  <a:lnTo>
                    <a:pt x="275" y="472"/>
                  </a:lnTo>
                  <a:lnTo>
                    <a:pt x="275" y="472"/>
                  </a:lnTo>
                  <a:lnTo>
                    <a:pt x="283" y="478"/>
                  </a:lnTo>
                  <a:lnTo>
                    <a:pt x="292" y="485"/>
                  </a:lnTo>
                  <a:lnTo>
                    <a:pt x="292" y="485"/>
                  </a:lnTo>
                  <a:lnTo>
                    <a:pt x="305" y="494"/>
                  </a:lnTo>
                  <a:lnTo>
                    <a:pt x="308" y="497"/>
                  </a:lnTo>
                  <a:lnTo>
                    <a:pt x="312" y="494"/>
                  </a:lnTo>
                  <a:lnTo>
                    <a:pt x="312" y="494"/>
                  </a:lnTo>
                  <a:lnTo>
                    <a:pt x="393" y="412"/>
                  </a:lnTo>
                  <a:lnTo>
                    <a:pt x="474" y="328"/>
                  </a:lnTo>
                  <a:lnTo>
                    <a:pt x="474" y="328"/>
                  </a:lnTo>
                  <a:lnTo>
                    <a:pt x="550" y="249"/>
                  </a:lnTo>
                  <a:lnTo>
                    <a:pt x="628" y="171"/>
                  </a:lnTo>
                  <a:lnTo>
                    <a:pt x="631" y="168"/>
                  </a:lnTo>
                  <a:lnTo>
                    <a:pt x="629" y="164"/>
                  </a:lnTo>
                  <a:lnTo>
                    <a:pt x="629" y="164"/>
                  </a:lnTo>
                  <a:lnTo>
                    <a:pt x="623" y="151"/>
                  </a:lnTo>
                  <a:lnTo>
                    <a:pt x="618" y="137"/>
                  </a:lnTo>
                  <a:lnTo>
                    <a:pt x="615" y="122"/>
                  </a:lnTo>
                  <a:lnTo>
                    <a:pt x="614" y="108"/>
                  </a:lnTo>
                  <a:lnTo>
                    <a:pt x="615" y="92"/>
                  </a:lnTo>
                  <a:lnTo>
                    <a:pt x="619" y="78"/>
                  </a:lnTo>
                  <a:lnTo>
                    <a:pt x="624" y="64"/>
                  </a:lnTo>
                  <a:lnTo>
                    <a:pt x="630" y="50"/>
                  </a:lnTo>
                  <a:lnTo>
                    <a:pt x="630" y="50"/>
                  </a:lnTo>
                  <a:lnTo>
                    <a:pt x="638" y="39"/>
                  </a:lnTo>
                  <a:lnTo>
                    <a:pt x="646" y="28"/>
                  </a:lnTo>
                  <a:lnTo>
                    <a:pt x="656" y="20"/>
                  </a:lnTo>
                  <a:lnTo>
                    <a:pt x="667" y="13"/>
                  </a:lnTo>
                  <a:lnTo>
                    <a:pt x="679" y="7"/>
                  </a:lnTo>
                  <a:lnTo>
                    <a:pt x="690" y="3"/>
                  </a:lnTo>
                  <a:lnTo>
                    <a:pt x="703" y="1"/>
                  </a:lnTo>
                  <a:lnTo>
                    <a:pt x="716" y="0"/>
                  </a:lnTo>
                  <a:lnTo>
                    <a:pt x="716" y="0"/>
                  </a:lnTo>
                  <a:lnTo>
                    <a:pt x="725" y="1"/>
                  </a:lnTo>
                  <a:lnTo>
                    <a:pt x="734" y="2"/>
                  </a:lnTo>
                  <a:lnTo>
                    <a:pt x="734" y="2"/>
                  </a:lnTo>
                  <a:lnTo>
                    <a:pt x="745" y="4"/>
                  </a:lnTo>
                  <a:lnTo>
                    <a:pt x="754" y="6"/>
                  </a:lnTo>
                  <a:lnTo>
                    <a:pt x="763" y="9"/>
                  </a:lnTo>
                  <a:lnTo>
                    <a:pt x="773" y="13"/>
                  </a:lnTo>
                  <a:lnTo>
                    <a:pt x="789" y="21"/>
                  </a:lnTo>
                  <a:lnTo>
                    <a:pt x="806" y="33"/>
                  </a:lnTo>
                  <a:lnTo>
                    <a:pt x="820" y="44"/>
                  </a:lnTo>
                  <a:lnTo>
                    <a:pt x="834" y="57"/>
                  </a:lnTo>
                  <a:lnTo>
                    <a:pt x="863" y="85"/>
                  </a:lnTo>
                  <a:lnTo>
                    <a:pt x="865" y="87"/>
                  </a:lnTo>
                  <a:lnTo>
                    <a:pt x="865" y="87"/>
                  </a:lnTo>
                  <a:lnTo>
                    <a:pt x="903" y="125"/>
                  </a:lnTo>
                  <a:lnTo>
                    <a:pt x="939" y="163"/>
                  </a:lnTo>
                  <a:lnTo>
                    <a:pt x="939" y="163"/>
                  </a:lnTo>
                  <a:lnTo>
                    <a:pt x="976" y="201"/>
                  </a:lnTo>
                  <a:lnTo>
                    <a:pt x="1013" y="239"/>
                  </a:lnTo>
                  <a:lnTo>
                    <a:pt x="1020" y="246"/>
                  </a:lnTo>
                  <a:lnTo>
                    <a:pt x="1020" y="246"/>
                  </a:lnTo>
                  <a:lnTo>
                    <a:pt x="1053" y="279"/>
                  </a:lnTo>
                  <a:lnTo>
                    <a:pt x="1085" y="313"/>
                  </a:lnTo>
                  <a:lnTo>
                    <a:pt x="1117" y="348"/>
                  </a:lnTo>
                  <a:lnTo>
                    <a:pt x="1147" y="383"/>
                  </a:lnTo>
                  <a:lnTo>
                    <a:pt x="1155" y="391"/>
                  </a:lnTo>
                  <a:lnTo>
                    <a:pt x="1155" y="391"/>
                  </a:lnTo>
                  <a:lnTo>
                    <a:pt x="1174" y="417"/>
                  </a:lnTo>
                  <a:lnTo>
                    <a:pt x="1184" y="429"/>
                  </a:lnTo>
                  <a:lnTo>
                    <a:pt x="1192" y="443"/>
                  </a:lnTo>
                  <a:lnTo>
                    <a:pt x="1198" y="457"/>
                  </a:lnTo>
                  <a:lnTo>
                    <a:pt x="1202" y="472"/>
                  </a:lnTo>
                  <a:lnTo>
                    <a:pt x="1203" y="479"/>
                  </a:lnTo>
                  <a:lnTo>
                    <a:pt x="1204" y="487"/>
                  </a:lnTo>
                  <a:lnTo>
                    <a:pt x="1203" y="495"/>
                  </a:lnTo>
                  <a:lnTo>
                    <a:pt x="1203" y="504"/>
                  </a:lnTo>
                  <a:lnTo>
                    <a:pt x="1203" y="504"/>
                  </a:lnTo>
                  <a:lnTo>
                    <a:pt x="1201" y="514"/>
                  </a:lnTo>
                  <a:lnTo>
                    <a:pt x="1198" y="524"/>
                  </a:lnTo>
                  <a:lnTo>
                    <a:pt x="1195" y="535"/>
                  </a:lnTo>
                  <a:lnTo>
                    <a:pt x="1191" y="544"/>
                  </a:lnTo>
                  <a:lnTo>
                    <a:pt x="1186" y="552"/>
                  </a:lnTo>
                  <a:lnTo>
                    <a:pt x="1181" y="560"/>
                  </a:lnTo>
                  <a:lnTo>
                    <a:pt x="1174" y="569"/>
                  </a:lnTo>
                  <a:lnTo>
                    <a:pt x="1167" y="575"/>
                  </a:lnTo>
                  <a:lnTo>
                    <a:pt x="1160" y="581"/>
                  </a:lnTo>
                  <a:lnTo>
                    <a:pt x="1153" y="586"/>
                  </a:lnTo>
                  <a:lnTo>
                    <a:pt x="1144" y="591"/>
                  </a:lnTo>
                  <a:lnTo>
                    <a:pt x="1136" y="596"/>
                  </a:lnTo>
                  <a:lnTo>
                    <a:pt x="1127" y="599"/>
                  </a:lnTo>
                  <a:lnTo>
                    <a:pt x="1117" y="601"/>
                  </a:lnTo>
                  <a:lnTo>
                    <a:pt x="1108" y="602"/>
                  </a:lnTo>
                  <a:lnTo>
                    <a:pt x="1098" y="603"/>
                  </a:lnTo>
                  <a:lnTo>
                    <a:pt x="1098" y="603"/>
                  </a:lnTo>
                  <a:lnTo>
                    <a:pt x="1085" y="602"/>
                  </a:lnTo>
                  <a:lnTo>
                    <a:pt x="1073" y="600"/>
                  </a:lnTo>
                  <a:lnTo>
                    <a:pt x="1061" y="596"/>
                  </a:lnTo>
                  <a:lnTo>
                    <a:pt x="1048" y="591"/>
                  </a:lnTo>
                  <a:lnTo>
                    <a:pt x="1045" y="589"/>
                  </a:lnTo>
                  <a:lnTo>
                    <a:pt x="1042" y="592"/>
                  </a:lnTo>
                  <a:lnTo>
                    <a:pt x="1042" y="592"/>
                  </a:lnTo>
                  <a:lnTo>
                    <a:pt x="993" y="644"/>
                  </a:lnTo>
                  <a:lnTo>
                    <a:pt x="944" y="697"/>
                  </a:lnTo>
                  <a:lnTo>
                    <a:pt x="944" y="697"/>
                  </a:lnTo>
                  <a:lnTo>
                    <a:pt x="890" y="755"/>
                  </a:lnTo>
                  <a:lnTo>
                    <a:pt x="863" y="784"/>
                  </a:lnTo>
                  <a:lnTo>
                    <a:pt x="836" y="812"/>
                  </a:lnTo>
                  <a:lnTo>
                    <a:pt x="836" y="812"/>
                  </a:lnTo>
                  <a:lnTo>
                    <a:pt x="806" y="842"/>
                  </a:lnTo>
                  <a:lnTo>
                    <a:pt x="778" y="873"/>
                  </a:lnTo>
                  <a:lnTo>
                    <a:pt x="778" y="873"/>
                  </a:lnTo>
                  <a:lnTo>
                    <a:pt x="731" y="923"/>
                  </a:lnTo>
                  <a:lnTo>
                    <a:pt x="728" y="926"/>
                  </a:lnTo>
                  <a:lnTo>
                    <a:pt x="730" y="930"/>
                  </a:lnTo>
                  <a:lnTo>
                    <a:pt x="730" y="930"/>
                  </a:lnTo>
                  <a:lnTo>
                    <a:pt x="742" y="946"/>
                  </a:lnTo>
                  <a:lnTo>
                    <a:pt x="742" y="946"/>
                  </a:lnTo>
                  <a:lnTo>
                    <a:pt x="754" y="962"/>
                  </a:lnTo>
                  <a:lnTo>
                    <a:pt x="767" y="979"/>
                  </a:lnTo>
                  <a:lnTo>
                    <a:pt x="771" y="983"/>
                  </a:lnTo>
                  <a:lnTo>
                    <a:pt x="771" y="983"/>
                  </a:lnTo>
                  <a:lnTo>
                    <a:pt x="790" y="1004"/>
                  </a:lnTo>
                  <a:lnTo>
                    <a:pt x="798" y="1015"/>
                  </a:lnTo>
                  <a:lnTo>
                    <a:pt x="805" y="1026"/>
                  </a:lnTo>
                  <a:lnTo>
                    <a:pt x="805" y="1026"/>
                  </a:lnTo>
                  <a:lnTo>
                    <a:pt x="811" y="1041"/>
                  </a:lnTo>
                  <a:lnTo>
                    <a:pt x="817" y="1056"/>
                  </a:lnTo>
                  <a:lnTo>
                    <a:pt x="828" y="1087"/>
                  </a:lnTo>
                  <a:lnTo>
                    <a:pt x="828" y="1087"/>
                  </a:lnTo>
                  <a:lnTo>
                    <a:pt x="838" y="1114"/>
                  </a:lnTo>
                  <a:lnTo>
                    <a:pt x="848" y="1140"/>
                  </a:lnTo>
                  <a:lnTo>
                    <a:pt x="848" y="1140"/>
                  </a:lnTo>
                  <a:lnTo>
                    <a:pt x="851" y="1150"/>
                  </a:lnTo>
                  <a:lnTo>
                    <a:pt x="854" y="1160"/>
                  </a:lnTo>
                  <a:lnTo>
                    <a:pt x="855" y="1169"/>
                  </a:lnTo>
                  <a:lnTo>
                    <a:pt x="856" y="1178"/>
                  </a:lnTo>
                  <a:lnTo>
                    <a:pt x="855" y="1187"/>
                  </a:lnTo>
                  <a:lnTo>
                    <a:pt x="853" y="1197"/>
                  </a:lnTo>
                  <a:lnTo>
                    <a:pt x="850" y="1204"/>
                  </a:lnTo>
                  <a:lnTo>
                    <a:pt x="846" y="1212"/>
                  </a:lnTo>
                  <a:lnTo>
                    <a:pt x="846" y="1212"/>
                  </a:lnTo>
                  <a:lnTo>
                    <a:pt x="842" y="1217"/>
                  </a:lnTo>
                  <a:lnTo>
                    <a:pt x="837" y="1223"/>
                  </a:lnTo>
                  <a:lnTo>
                    <a:pt x="831" y="1227"/>
                  </a:lnTo>
                  <a:lnTo>
                    <a:pt x="826" y="1230"/>
                  </a:lnTo>
                  <a:lnTo>
                    <a:pt x="820" y="1233"/>
                  </a:lnTo>
                  <a:lnTo>
                    <a:pt x="813" y="1235"/>
                  </a:lnTo>
                  <a:lnTo>
                    <a:pt x="807" y="1236"/>
                  </a:lnTo>
                  <a:lnTo>
                    <a:pt x="799" y="1236"/>
                  </a:lnTo>
                  <a:lnTo>
                    <a:pt x="799" y="1236"/>
                  </a:lnTo>
                  <a:close/>
                  <a:moveTo>
                    <a:pt x="86" y="424"/>
                  </a:moveTo>
                  <a:lnTo>
                    <a:pt x="86" y="424"/>
                  </a:lnTo>
                  <a:lnTo>
                    <a:pt x="76" y="424"/>
                  </a:lnTo>
                  <a:lnTo>
                    <a:pt x="65" y="427"/>
                  </a:lnTo>
                  <a:lnTo>
                    <a:pt x="60" y="429"/>
                  </a:lnTo>
                  <a:lnTo>
                    <a:pt x="55" y="431"/>
                  </a:lnTo>
                  <a:lnTo>
                    <a:pt x="50" y="434"/>
                  </a:lnTo>
                  <a:lnTo>
                    <a:pt x="47" y="439"/>
                  </a:lnTo>
                  <a:lnTo>
                    <a:pt x="47" y="439"/>
                  </a:lnTo>
                  <a:lnTo>
                    <a:pt x="46" y="442"/>
                  </a:lnTo>
                  <a:lnTo>
                    <a:pt x="45" y="446"/>
                  </a:lnTo>
                  <a:lnTo>
                    <a:pt x="46" y="449"/>
                  </a:lnTo>
                  <a:lnTo>
                    <a:pt x="48" y="453"/>
                  </a:lnTo>
                  <a:lnTo>
                    <a:pt x="48" y="453"/>
                  </a:lnTo>
                  <a:lnTo>
                    <a:pt x="60" y="471"/>
                  </a:lnTo>
                  <a:lnTo>
                    <a:pt x="73" y="487"/>
                  </a:lnTo>
                  <a:lnTo>
                    <a:pt x="88" y="503"/>
                  </a:lnTo>
                  <a:lnTo>
                    <a:pt x="104" y="519"/>
                  </a:lnTo>
                  <a:lnTo>
                    <a:pt x="104" y="519"/>
                  </a:lnTo>
                  <a:lnTo>
                    <a:pt x="129" y="542"/>
                  </a:lnTo>
                  <a:lnTo>
                    <a:pt x="153" y="566"/>
                  </a:lnTo>
                  <a:lnTo>
                    <a:pt x="200" y="613"/>
                  </a:lnTo>
                  <a:lnTo>
                    <a:pt x="247" y="662"/>
                  </a:lnTo>
                  <a:lnTo>
                    <a:pt x="291" y="710"/>
                  </a:lnTo>
                  <a:lnTo>
                    <a:pt x="291" y="710"/>
                  </a:lnTo>
                  <a:lnTo>
                    <a:pt x="349" y="772"/>
                  </a:lnTo>
                  <a:lnTo>
                    <a:pt x="407" y="833"/>
                  </a:lnTo>
                  <a:lnTo>
                    <a:pt x="407" y="833"/>
                  </a:lnTo>
                  <a:lnTo>
                    <a:pt x="443" y="870"/>
                  </a:lnTo>
                  <a:lnTo>
                    <a:pt x="478" y="907"/>
                  </a:lnTo>
                  <a:lnTo>
                    <a:pt x="478" y="907"/>
                  </a:lnTo>
                  <a:lnTo>
                    <a:pt x="518" y="950"/>
                  </a:lnTo>
                  <a:lnTo>
                    <a:pt x="560" y="992"/>
                  </a:lnTo>
                  <a:lnTo>
                    <a:pt x="560" y="992"/>
                  </a:lnTo>
                  <a:lnTo>
                    <a:pt x="595" y="1027"/>
                  </a:lnTo>
                  <a:lnTo>
                    <a:pt x="631" y="1060"/>
                  </a:lnTo>
                  <a:lnTo>
                    <a:pt x="631" y="1060"/>
                  </a:lnTo>
                  <a:lnTo>
                    <a:pt x="666" y="1093"/>
                  </a:lnTo>
                  <a:lnTo>
                    <a:pt x="701" y="1128"/>
                  </a:lnTo>
                  <a:lnTo>
                    <a:pt x="701" y="1128"/>
                  </a:lnTo>
                  <a:lnTo>
                    <a:pt x="717" y="1143"/>
                  </a:lnTo>
                  <a:lnTo>
                    <a:pt x="736" y="1161"/>
                  </a:lnTo>
                  <a:lnTo>
                    <a:pt x="748" y="1169"/>
                  </a:lnTo>
                  <a:lnTo>
                    <a:pt x="758" y="1176"/>
                  </a:lnTo>
                  <a:lnTo>
                    <a:pt x="769" y="1182"/>
                  </a:lnTo>
                  <a:lnTo>
                    <a:pt x="780" y="1186"/>
                  </a:lnTo>
                  <a:lnTo>
                    <a:pt x="780" y="1186"/>
                  </a:lnTo>
                  <a:lnTo>
                    <a:pt x="786" y="1187"/>
                  </a:lnTo>
                  <a:lnTo>
                    <a:pt x="791" y="1188"/>
                  </a:lnTo>
                  <a:lnTo>
                    <a:pt x="791" y="1188"/>
                  </a:lnTo>
                  <a:lnTo>
                    <a:pt x="796" y="1187"/>
                  </a:lnTo>
                  <a:lnTo>
                    <a:pt x="800" y="1186"/>
                  </a:lnTo>
                  <a:lnTo>
                    <a:pt x="802" y="1183"/>
                  </a:lnTo>
                  <a:lnTo>
                    <a:pt x="805" y="1181"/>
                  </a:lnTo>
                  <a:lnTo>
                    <a:pt x="805" y="1181"/>
                  </a:lnTo>
                  <a:lnTo>
                    <a:pt x="807" y="1177"/>
                  </a:lnTo>
                  <a:lnTo>
                    <a:pt x="808" y="1172"/>
                  </a:lnTo>
                  <a:lnTo>
                    <a:pt x="808" y="1166"/>
                  </a:lnTo>
                  <a:lnTo>
                    <a:pt x="807" y="1160"/>
                  </a:lnTo>
                  <a:lnTo>
                    <a:pt x="801" y="1145"/>
                  </a:lnTo>
                  <a:lnTo>
                    <a:pt x="795" y="1129"/>
                  </a:lnTo>
                  <a:lnTo>
                    <a:pt x="795" y="1129"/>
                  </a:lnTo>
                  <a:lnTo>
                    <a:pt x="791" y="1118"/>
                  </a:lnTo>
                  <a:lnTo>
                    <a:pt x="791" y="1118"/>
                  </a:lnTo>
                  <a:lnTo>
                    <a:pt x="783" y="1097"/>
                  </a:lnTo>
                  <a:lnTo>
                    <a:pt x="774" y="1076"/>
                  </a:lnTo>
                  <a:lnTo>
                    <a:pt x="763" y="1055"/>
                  </a:lnTo>
                  <a:lnTo>
                    <a:pt x="752" y="1036"/>
                  </a:lnTo>
                  <a:lnTo>
                    <a:pt x="738" y="1016"/>
                  </a:lnTo>
                  <a:lnTo>
                    <a:pt x="725" y="996"/>
                  </a:lnTo>
                  <a:lnTo>
                    <a:pt x="709" y="977"/>
                  </a:lnTo>
                  <a:lnTo>
                    <a:pt x="694" y="956"/>
                  </a:lnTo>
                  <a:lnTo>
                    <a:pt x="694" y="956"/>
                  </a:lnTo>
                  <a:lnTo>
                    <a:pt x="691" y="951"/>
                  </a:lnTo>
                  <a:lnTo>
                    <a:pt x="689" y="946"/>
                  </a:lnTo>
                  <a:lnTo>
                    <a:pt x="688" y="940"/>
                  </a:lnTo>
                  <a:lnTo>
                    <a:pt x="689" y="934"/>
                  </a:lnTo>
                  <a:lnTo>
                    <a:pt x="690" y="931"/>
                  </a:lnTo>
                  <a:lnTo>
                    <a:pt x="688" y="929"/>
                  </a:lnTo>
                  <a:lnTo>
                    <a:pt x="688" y="929"/>
                  </a:lnTo>
                  <a:lnTo>
                    <a:pt x="685" y="923"/>
                  </a:lnTo>
                  <a:lnTo>
                    <a:pt x="684" y="919"/>
                  </a:lnTo>
                  <a:lnTo>
                    <a:pt x="684" y="916"/>
                  </a:lnTo>
                  <a:lnTo>
                    <a:pt x="684" y="912"/>
                  </a:lnTo>
                  <a:lnTo>
                    <a:pt x="685" y="907"/>
                  </a:lnTo>
                  <a:lnTo>
                    <a:pt x="687" y="904"/>
                  </a:lnTo>
                  <a:lnTo>
                    <a:pt x="690" y="900"/>
                  </a:lnTo>
                  <a:lnTo>
                    <a:pt x="690" y="900"/>
                  </a:lnTo>
                  <a:lnTo>
                    <a:pt x="721" y="867"/>
                  </a:lnTo>
                  <a:lnTo>
                    <a:pt x="752" y="835"/>
                  </a:lnTo>
                  <a:lnTo>
                    <a:pt x="752" y="835"/>
                  </a:lnTo>
                  <a:lnTo>
                    <a:pt x="783" y="801"/>
                  </a:lnTo>
                  <a:lnTo>
                    <a:pt x="816" y="768"/>
                  </a:lnTo>
                  <a:lnTo>
                    <a:pt x="816" y="768"/>
                  </a:lnTo>
                  <a:lnTo>
                    <a:pt x="842" y="741"/>
                  </a:lnTo>
                  <a:lnTo>
                    <a:pt x="868" y="713"/>
                  </a:lnTo>
                  <a:lnTo>
                    <a:pt x="918" y="659"/>
                  </a:lnTo>
                  <a:lnTo>
                    <a:pt x="918" y="659"/>
                  </a:lnTo>
                  <a:lnTo>
                    <a:pt x="963" y="610"/>
                  </a:lnTo>
                  <a:lnTo>
                    <a:pt x="1008" y="562"/>
                  </a:lnTo>
                  <a:lnTo>
                    <a:pt x="1010" y="560"/>
                  </a:lnTo>
                  <a:lnTo>
                    <a:pt x="1010" y="557"/>
                  </a:lnTo>
                  <a:lnTo>
                    <a:pt x="1010" y="557"/>
                  </a:lnTo>
                  <a:lnTo>
                    <a:pt x="1010" y="554"/>
                  </a:lnTo>
                  <a:lnTo>
                    <a:pt x="1011" y="550"/>
                  </a:lnTo>
                  <a:lnTo>
                    <a:pt x="1013" y="546"/>
                  </a:lnTo>
                  <a:lnTo>
                    <a:pt x="1016" y="543"/>
                  </a:lnTo>
                  <a:lnTo>
                    <a:pt x="1016" y="543"/>
                  </a:lnTo>
                  <a:lnTo>
                    <a:pt x="1020" y="539"/>
                  </a:lnTo>
                  <a:lnTo>
                    <a:pt x="1025" y="536"/>
                  </a:lnTo>
                  <a:lnTo>
                    <a:pt x="1030" y="535"/>
                  </a:lnTo>
                  <a:lnTo>
                    <a:pt x="1035" y="534"/>
                  </a:lnTo>
                  <a:lnTo>
                    <a:pt x="1035" y="534"/>
                  </a:lnTo>
                  <a:lnTo>
                    <a:pt x="1039" y="535"/>
                  </a:lnTo>
                  <a:lnTo>
                    <a:pt x="1043" y="536"/>
                  </a:lnTo>
                  <a:lnTo>
                    <a:pt x="1046" y="537"/>
                  </a:lnTo>
                  <a:lnTo>
                    <a:pt x="1050" y="540"/>
                  </a:lnTo>
                  <a:lnTo>
                    <a:pt x="1050" y="540"/>
                  </a:lnTo>
                  <a:lnTo>
                    <a:pt x="1061" y="547"/>
                  </a:lnTo>
                  <a:lnTo>
                    <a:pt x="1074" y="554"/>
                  </a:lnTo>
                  <a:lnTo>
                    <a:pt x="1081" y="556"/>
                  </a:lnTo>
                  <a:lnTo>
                    <a:pt x="1089" y="558"/>
                  </a:lnTo>
                  <a:lnTo>
                    <a:pt x="1096" y="559"/>
                  </a:lnTo>
                  <a:lnTo>
                    <a:pt x="1103" y="560"/>
                  </a:lnTo>
                  <a:lnTo>
                    <a:pt x="1103" y="560"/>
                  </a:lnTo>
                  <a:lnTo>
                    <a:pt x="1110" y="559"/>
                  </a:lnTo>
                  <a:lnTo>
                    <a:pt x="1117" y="558"/>
                  </a:lnTo>
                  <a:lnTo>
                    <a:pt x="1117" y="558"/>
                  </a:lnTo>
                  <a:lnTo>
                    <a:pt x="1123" y="555"/>
                  </a:lnTo>
                  <a:lnTo>
                    <a:pt x="1128" y="551"/>
                  </a:lnTo>
                  <a:lnTo>
                    <a:pt x="1136" y="542"/>
                  </a:lnTo>
                  <a:lnTo>
                    <a:pt x="1136" y="542"/>
                  </a:lnTo>
                  <a:lnTo>
                    <a:pt x="1143" y="535"/>
                  </a:lnTo>
                  <a:lnTo>
                    <a:pt x="1143" y="535"/>
                  </a:lnTo>
                  <a:lnTo>
                    <a:pt x="1150" y="529"/>
                  </a:lnTo>
                  <a:lnTo>
                    <a:pt x="1154" y="523"/>
                  </a:lnTo>
                  <a:lnTo>
                    <a:pt x="1157" y="517"/>
                  </a:lnTo>
                  <a:lnTo>
                    <a:pt x="1159" y="511"/>
                  </a:lnTo>
                  <a:lnTo>
                    <a:pt x="1160" y="505"/>
                  </a:lnTo>
                  <a:lnTo>
                    <a:pt x="1160" y="498"/>
                  </a:lnTo>
                  <a:lnTo>
                    <a:pt x="1160" y="492"/>
                  </a:lnTo>
                  <a:lnTo>
                    <a:pt x="1158" y="486"/>
                  </a:lnTo>
                  <a:lnTo>
                    <a:pt x="1154" y="474"/>
                  </a:lnTo>
                  <a:lnTo>
                    <a:pt x="1147" y="462"/>
                  </a:lnTo>
                  <a:lnTo>
                    <a:pt x="1141" y="451"/>
                  </a:lnTo>
                  <a:lnTo>
                    <a:pt x="1134" y="441"/>
                  </a:lnTo>
                  <a:lnTo>
                    <a:pt x="1130" y="434"/>
                  </a:lnTo>
                  <a:lnTo>
                    <a:pt x="1130" y="434"/>
                  </a:lnTo>
                  <a:lnTo>
                    <a:pt x="1122" y="422"/>
                  </a:lnTo>
                  <a:lnTo>
                    <a:pt x="1111" y="411"/>
                  </a:lnTo>
                  <a:lnTo>
                    <a:pt x="1091" y="389"/>
                  </a:lnTo>
                  <a:lnTo>
                    <a:pt x="1091" y="389"/>
                  </a:lnTo>
                  <a:lnTo>
                    <a:pt x="1076" y="373"/>
                  </a:lnTo>
                  <a:lnTo>
                    <a:pt x="1063" y="357"/>
                  </a:lnTo>
                  <a:lnTo>
                    <a:pt x="1063" y="357"/>
                  </a:lnTo>
                  <a:lnTo>
                    <a:pt x="1046" y="338"/>
                  </a:lnTo>
                  <a:lnTo>
                    <a:pt x="1030" y="321"/>
                  </a:lnTo>
                  <a:lnTo>
                    <a:pt x="996" y="286"/>
                  </a:lnTo>
                  <a:lnTo>
                    <a:pt x="996" y="286"/>
                  </a:lnTo>
                  <a:lnTo>
                    <a:pt x="981" y="271"/>
                  </a:lnTo>
                  <a:lnTo>
                    <a:pt x="981" y="271"/>
                  </a:lnTo>
                  <a:lnTo>
                    <a:pt x="941" y="230"/>
                  </a:lnTo>
                  <a:lnTo>
                    <a:pt x="902" y="190"/>
                  </a:lnTo>
                  <a:lnTo>
                    <a:pt x="902" y="190"/>
                  </a:lnTo>
                  <a:lnTo>
                    <a:pt x="862" y="148"/>
                  </a:lnTo>
                  <a:lnTo>
                    <a:pt x="822" y="108"/>
                  </a:lnTo>
                  <a:lnTo>
                    <a:pt x="816" y="102"/>
                  </a:lnTo>
                  <a:lnTo>
                    <a:pt x="816" y="102"/>
                  </a:lnTo>
                  <a:lnTo>
                    <a:pt x="799" y="85"/>
                  </a:lnTo>
                  <a:lnTo>
                    <a:pt x="789" y="76"/>
                  </a:lnTo>
                  <a:lnTo>
                    <a:pt x="780" y="69"/>
                  </a:lnTo>
                  <a:lnTo>
                    <a:pt x="769" y="62"/>
                  </a:lnTo>
                  <a:lnTo>
                    <a:pt x="758" y="55"/>
                  </a:lnTo>
                  <a:lnTo>
                    <a:pt x="747" y="50"/>
                  </a:lnTo>
                  <a:lnTo>
                    <a:pt x="734" y="47"/>
                  </a:lnTo>
                  <a:lnTo>
                    <a:pt x="734" y="47"/>
                  </a:lnTo>
                  <a:lnTo>
                    <a:pt x="724" y="46"/>
                  </a:lnTo>
                  <a:lnTo>
                    <a:pt x="724" y="46"/>
                  </a:lnTo>
                  <a:lnTo>
                    <a:pt x="714" y="47"/>
                  </a:lnTo>
                  <a:lnTo>
                    <a:pt x="704" y="49"/>
                  </a:lnTo>
                  <a:lnTo>
                    <a:pt x="696" y="52"/>
                  </a:lnTo>
                  <a:lnTo>
                    <a:pt x="688" y="57"/>
                  </a:lnTo>
                  <a:lnTo>
                    <a:pt x="680" y="63"/>
                  </a:lnTo>
                  <a:lnTo>
                    <a:pt x="673" y="70"/>
                  </a:lnTo>
                  <a:lnTo>
                    <a:pt x="667" y="77"/>
                  </a:lnTo>
                  <a:lnTo>
                    <a:pt x="663" y="85"/>
                  </a:lnTo>
                  <a:lnTo>
                    <a:pt x="663" y="85"/>
                  </a:lnTo>
                  <a:lnTo>
                    <a:pt x="660" y="94"/>
                  </a:lnTo>
                  <a:lnTo>
                    <a:pt x="658" y="102"/>
                  </a:lnTo>
                  <a:lnTo>
                    <a:pt x="658" y="111"/>
                  </a:lnTo>
                  <a:lnTo>
                    <a:pt x="659" y="119"/>
                  </a:lnTo>
                  <a:lnTo>
                    <a:pt x="661" y="128"/>
                  </a:lnTo>
                  <a:lnTo>
                    <a:pt x="664" y="135"/>
                  </a:lnTo>
                  <a:lnTo>
                    <a:pt x="668" y="143"/>
                  </a:lnTo>
                  <a:lnTo>
                    <a:pt x="673" y="150"/>
                  </a:lnTo>
                  <a:lnTo>
                    <a:pt x="673" y="150"/>
                  </a:lnTo>
                  <a:lnTo>
                    <a:pt x="677" y="154"/>
                  </a:lnTo>
                  <a:lnTo>
                    <a:pt x="679" y="159"/>
                  </a:lnTo>
                  <a:lnTo>
                    <a:pt x="680" y="164"/>
                  </a:lnTo>
                  <a:lnTo>
                    <a:pt x="680" y="167"/>
                  </a:lnTo>
                  <a:lnTo>
                    <a:pt x="679" y="174"/>
                  </a:lnTo>
                  <a:lnTo>
                    <a:pt x="675" y="178"/>
                  </a:lnTo>
                  <a:lnTo>
                    <a:pt x="675" y="179"/>
                  </a:lnTo>
                  <a:lnTo>
                    <a:pt x="675" y="181"/>
                  </a:lnTo>
                  <a:lnTo>
                    <a:pt x="675" y="181"/>
                  </a:lnTo>
                  <a:lnTo>
                    <a:pt x="674" y="184"/>
                  </a:lnTo>
                  <a:lnTo>
                    <a:pt x="673" y="189"/>
                  </a:lnTo>
                  <a:lnTo>
                    <a:pt x="671" y="192"/>
                  </a:lnTo>
                  <a:lnTo>
                    <a:pt x="668" y="195"/>
                  </a:lnTo>
                  <a:lnTo>
                    <a:pt x="668" y="195"/>
                  </a:lnTo>
                  <a:lnTo>
                    <a:pt x="587" y="277"/>
                  </a:lnTo>
                  <a:lnTo>
                    <a:pt x="506" y="361"/>
                  </a:lnTo>
                  <a:lnTo>
                    <a:pt x="506" y="361"/>
                  </a:lnTo>
                  <a:lnTo>
                    <a:pt x="425" y="444"/>
                  </a:lnTo>
                  <a:lnTo>
                    <a:pt x="343" y="526"/>
                  </a:lnTo>
                  <a:lnTo>
                    <a:pt x="343" y="526"/>
                  </a:lnTo>
                  <a:lnTo>
                    <a:pt x="340" y="529"/>
                  </a:lnTo>
                  <a:lnTo>
                    <a:pt x="337" y="531"/>
                  </a:lnTo>
                  <a:lnTo>
                    <a:pt x="332" y="533"/>
                  </a:lnTo>
                  <a:lnTo>
                    <a:pt x="328" y="534"/>
                  </a:lnTo>
                  <a:lnTo>
                    <a:pt x="328" y="534"/>
                  </a:lnTo>
                  <a:lnTo>
                    <a:pt x="324" y="533"/>
                  </a:lnTo>
                  <a:lnTo>
                    <a:pt x="321" y="533"/>
                  </a:lnTo>
                  <a:lnTo>
                    <a:pt x="319" y="535"/>
                  </a:lnTo>
                  <a:lnTo>
                    <a:pt x="319" y="535"/>
                  </a:lnTo>
                  <a:lnTo>
                    <a:pt x="315" y="538"/>
                  </a:lnTo>
                  <a:lnTo>
                    <a:pt x="311" y="540"/>
                  </a:lnTo>
                  <a:lnTo>
                    <a:pt x="306" y="542"/>
                  </a:lnTo>
                  <a:lnTo>
                    <a:pt x="301" y="542"/>
                  </a:lnTo>
                  <a:lnTo>
                    <a:pt x="301" y="542"/>
                  </a:lnTo>
                  <a:lnTo>
                    <a:pt x="296" y="542"/>
                  </a:lnTo>
                  <a:lnTo>
                    <a:pt x="292" y="540"/>
                  </a:lnTo>
                  <a:lnTo>
                    <a:pt x="292" y="540"/>
                  </a:lnTo>
                  <a:lnTo>
                    <a:pt x="282" y="536"/>
                  </a:lnTo>
                  <a:lnTo>
                    <a:pt x="273" y="529"/>
                  </a:lnTo>
                  <a:lnTo>
                    <a:pt x="253" y="515"/>
                  </a:lnTo>
                  <a:lnTo>
                    <a:pt x="253" y="515"/>
                  </a:lnTo>
                  <a:lnTo>
                    <a:pt x="235" y="502"/>
                  </a:lnTo>
                  <a:lnTo>
                    <a:pt x="225" y="495"/>
                  </a:lnTo>
                  <a:lnTo>
                    <a:pt x="215" y="490"/>
                  </a:lnTo>
                  <a:lnTo>
                    <a:pt x="215" y="490"/>
                  </a:lnTo>
                  <a:lnTo>
                    <a:pt x="199" y="484"/>
                  </a:lnTo>
                  <a:lnTo>
                    <a:pt x="199" y="484"/>
                  </a:lnTo>
                  <a:lnTo>
                    <a:pt x="185" y="478"/>
                  </a:lnTo>
                  <a:lnTo>
                    <a:pt x="178" y="474"/>
                  </a:lnTo>
                  <a:lnTo>
                    <a:pt x="170" y="470"/>
                  </a:lnTo>
                  <a:lnTo>
                    <a:pt x="170" y="470"/>
                  </a:lnTo>
                  <a:lnTo>
                    <a:pt x="161" y="462"/>
                  </a:lnTo>
                  <a:lnTo>
                    <a:pt x="161" y="462"/>
                  </a:lnTo>
                  <a:lnTo>
                    <a:pt x="148" y="451"/>
                  </a:lnTo>
                  <a:lnTo>
                    <a:pt x="139" y="446"/>
                  </a:lnTo>
                  <a:lnTo>
                    <a:pt x="132" y="442"/>
                  </a:lnTo>
                  <a:lnTo>
                    <a:pt x="132" y="442"/>
                  </a:lnTo>
                  <a:lnTo>
                    <a:pt x="116" y="434"/>
                  </a:lnTo>
                  <a:lnTo>
                    <a:pt x="116" y="434"/>
                  </a:lnTo>
                  <a:lnTo>
                    <a:pt x="104" y="429"/>
                  </a:lnTo>
                  <a:lnTo>
                    <a:pt x="92" y="424"/>
                  </a:lnTo>
                  <a:lnTo>
                    <a:pt x="92" y="424"/>
                  </a:lnTo>
                  <a:lnTo>
                    <a:pt x="86" y="424"/>
                  </a:lnTo>
                  <a:lnTo>
                    <a:pt x="86" y="424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9" name="chenying0907 738">
              <a:extLst>
                <a:ext uri="{FF2B5EF4-FFF2-40B4-BE49-F238E27FC236}">
                  <a16:creationId xmlns="" xmlns:a16="http://schemas.microsoft.com/office/drawing/2014/main" id="{75B6CFDC-FF3F-45B7-A958-9E21752E4C7D}"/>
                </a:ext>
              </a:extLst>
            </p:cNvPr>
            <p:cNvSpPr/>
            <p:nvPr/>
          </p:nvSpPr>
          <p:spPr bwMode="auto">
            <a:xfrm>
              <a:off x="5268913" y="4529138"/>
              <a:ext cx="252413" cy="261938"/>
            </a:xfrm>
            <a:custGeom>
              <a:avLst/>
              <a:gdLst/>
              <a:ahLst/>
              <a:cxnLst>
                <a:cxn ang="0">
                  <a:pos x="74" y="493"/>
                </a:cxn>
                <a:cxn ang="0">
                  <a:pos x="47" y="485"/>
                </a:cxn>
                <a:cxn ang="0">
                  <a:pos x="23" y="469"/>
                </a:cxn>
                <a:cxn ang="0">
                  <a:pos x="11" y="456"/>
                </a:cxn>
                <a:cxn ang="0">
                  <a:pos x="8" y="448"/>
                </a:cxn>
                <a:cxn ang="0">
                  <a:pos x="2" y="430"/>
                </a:cxn>
                <a:cxn ang="0">
                  <a:pos x="0" y="399"/>
                </a:cxn>
                <a:cxn ang="0">
                  <a:pos x="9" y="366"/>
                </a:cxn>
                <a:cxn ang="0">
                  <a:pos x="27" y="331"/>
                </a:cxn>
                <a:cxn ang="0">
                  <a:pos x="56" y="292"/>
                </a:cxn>
                <a:cxn ang="0">
                  <a:pos x="79" y="267"/>
                </a:cxn>
                <a:cxn ang="0">
                  <a:pos x="105" y="233"/>
                </a:cxn>
                <a:cxn ang="0">
                  <a:pos x="125" y="208"/>
                </a:cxn>
                <a:cxn ang="0">
                  <a:pos x="164" y="167"/>
                </a:cxn>
                <a:cxn ang="0">
                  <a:pos x="325" y="7"/>
                </a:cxn>
                <a:cxn ang="0">
                  <a:pos x="333" y="2"/>
                </a:cxn>
                <a:cxn ang="0">
                  <a:pos x="341" y="0"/>
                </a:cxn>
                <a:cxn ang="0">
                  <a:pos x="358" y="9"/>
                </a:cxn>
                <a:cxn ang="0">
                  <a:pos x="364" y="21"/>
                </a:cxn>
                <a:cxn ang="0">
                  <a:pos x="362" y="32"/>
                </a:cxn>
                <a:cxn ang="0">
                  <a:pos x="357" y="39"/>
                </a:cxn>
                <a:cxn ang="0">
                  <a:pos x="293" y="101"/>
                </a:cxn>
                <a:cxn ang="0">
                  <a:pos x="193" y="199"/>
                </a:cxn>
                <a:cxn ang="0">
                  <a:pos x="140" y="263"/>
                </a:cxn>
                <a:cxn ang="0">
                  <a:pos x="113" y="300"/>
                </a:cxn>
                <a:cxn ang="0">
                  <a:pos x="76" y="339"/>
                </a:cxn>
                <a:cxn ang="0">
                  <a:pos x="57" y="367"/>
                </a:cxn>
                <a:cxn ang="0">
                  <a:pos x="45" y="405"/>
                </a:cxn>
                <a:cxn ang="0">
                  <a:pos x="47" y="426"/>
                </a:cxn>
                <a:cxn ang="0">
                  <a:pos x="50" y="429"/>
                </a:cxn>
                <a:cxn ang="0">
                  <a:pos x="55" y="436"/>
                </a:cxn>
                <a:cxn ang="0">
                  <a:pos x="71" y="445"/>
                </a:cxn>
                <a:cxn ang="0">
                  <a:pos x="89" y="448"/>
                </a:cxn>
                <a:cxn ang="0">
                  <a:pos x="116" y="442"/>
                </a:cxn>
                <a:cxn ang="0">
                  <a:pos x="144" y="426"/>
                </a:cxn>
                <a:cxn ang="0">
                  <a:pos x="196" y="377"/>
                </a:cxn>
                <a:cxn ang="0">
                  <a:pos x="242" y="324"/>
                </a:cxn>
                <a:cxn ang="0">
                  <a:pos x="294" y="271"/>
                </a:cxn>
                <a:cxn ang="0">
                  <a:pos x="371" y="194"/>
                </a:cxn>
                <a:cxn ang="0">
                  <a:pos x="442" y="114"/>
                </a:cxn>
                <a:cxn ang="0">
                  <a:pos x="448" y="107"/>
                </a:cxn>
                <a:cxn ang="0">
                  <a:pos x="456" y="106"/>
                </a:cxn>
                <a:cxn ang="0">
                  <a:pos x="472" y="115"/>
                </a:cxn>
                <a:cxn ang="0">
                  <a:pos x="478" y="125"/>
                </a:cxn>
                <a:cxn ang="0">
                  <a:pos x="478" y="138"/>
                </a:cxn>
                <a:cxn ang="0">
                  <a:pos x="473" y="147"/>
                </a:cxn>
                <a:cxn ang="0">
                  <a:pos x="408" y="220"/>
                </a:cxn>
                <a:cxn ang="0">
                  <a:pos x="340" y="289"/>
                </a:cxn>
                <a:cxn ang="0">
                  <a:pos x="223" y="410"/>
                </a:cxn>
                <a:cxn ang="0">
                  <a:pos x="189" y="445"/>
                </a:cxn>
                <a:cxn ang="0">
                  <a:pos x="135" y="480"/>
                </a:cxn>
                <a:cxn ang="0">
                  <a:pos x="100" y="492"/>
                </a:cxn>
                <a:cxn ang="0">
                  <a:pos x="84" y="493"/>
                </a:cxn>
              </a:cxnLst>
              <a:rect l="0" t="0" r="r" b="b"/>
              <a:pathLst>
                <a:path w="479" h="493">
                  <a:moveTo>
                    <a:pt x="84" y="493"/>
                  </a:moveTo>
                  <a:lnTo>
                    <a:pt x="84" y="493"/>
                  </a:lnTo>
                  <a:lnTo>
                    <a:pt x="74" y="493"/>
                  </a:lnTo>
                  <a:lnTo>
                    <a:pt x="65" y="491"/>
                  </a:lnTo>
                  <a:lnTo>
                    <a:pt x="56" y="489"/>
                  </a:lnTo>
                  <a:lnTo>
                    <a:pt x="47" y="485"/>
                  </a:lnTo>
                  <a:lnTo>
                    <a:pt x="39" y="480"/>
                  </a:lnTo>
                  <a:lnTo>
                    <a:pt x="31" y="475"/>
                  </a:lnTo>
                  <a:lnTo>
                    <a:pt x="23" y="469"/>
                  </a:lnTo>
                  <a:lnTo>
                    <a:pt x="14" y="462"/>
                  </a:lnTo>
                  <a:lnTo>
                    <a:pt x="14" y="462"/>
                  </a:lnTo>
                  <a:lnTo>
                    <a:pt x="11" y="456"/>
                  </a:lnTo>
                  <a:lnTo>
                    <a:pt x="8" y="449"/>
                  </a:lnTo>
                  <a:lnTo>
                    <a:pt x="8" y="449"/>
                  </a:lnTo>
                  <a:lnTo>
                    <a:pt x="8" y="448"/>
                  </a:lnTo>
                  <a:lnTo>
                    <a:pt x="8" y="448"/>
                  </a:lnTo>
                  <a:lnTo>
                    <a:pt x="4" y="439"/>
                  </a:lnTo>
                  <a:lnTo>
                    <a:pt x="2" y="430"/>
                  </a:lnTo>
                  <a:lnTo>
                    <a:pt x="0" y="419"/>
                  </a:lnTo>
                  <a:lnTo>
                    <a:pt x="0" y="409"/>
                  </a:lnTo>
                  <a:lnTo>
                    <a:pt x="0" y="399"/>
                  </a:lnTo>
                  <a:lnTo>
                    <a:pt x="2" y="388"/>
                  </a:lnTo>
                  <a:lnTo>
                    <a:pt x="5" y="377"/>
                  </a:lnTo>
                  <a:lnTo>
                    <a:pt x="9" y="366"/>
                  </a:lnTo>
                  <a:lnTo>
                    <a:pt x="13" y="354"/>
                  </a:lnTo>
                  <a:lnTo>
                    <a:pt x="20" y="342"/>
                  </a:lnTo>
                  <a:lnTo>
                    <a:pt x="27" y="331"/>
                  </a:lnTo>
                  <a:lnTo>
                    <a:pt x="35" y="318"/>
                  </a:lnTo>
                  <a:lnTo>
                    <a:pt x="44" y="306"/>
                  </a:lnTo>
                  <a:lnTo>
                    <a:pt x="56" y="292"/>
                  </a:lnTo>
                  <a:lnTo>
                    <a:pt x="67" y="280"/>
                  </a:lnTo>
                  <a:lnTo>
                    <a:pt x="79" y="267"/>
                  </a:lnTo>
                  <a:lnTo>
                    <a:pt x="79" y="267"/>
                  </a:lnTo>
                  <a:lnTo>
                    <a:pt x="87" y="258"/>
                  </a:lnTo>
                  <a:lnTo>
                    <a:pt x="94" y="250"/>
                  </a:lnTo>
                  <a:lnTo>
                    <a:pt x="105" y="233"/>
                  </a:lnTo>
                  <a:lnTo>
                    <a:pt x="105" y="233"/>
                  </a:lnTo>
                  <a:lnTo>
                    <a:pt x="115" y="220"/>
                  </a:lnTo>
                  <a:lnTo>
                    <a:pt x="125" y="208"/>
                  </a:lnTo>
                  <a:lnTo>
                    <a:pt x="125" y="208"/>
                  </a:lnTo>
                  <a:lnTo>
                    <a:pt x="144" y="187"/>
                  </a:lnTo>
                  <a:lnTo>
                    <a:pt x="164" y="167"/>
                  </a:lnTo>
                  <a:lnTo>
                    <a:pt x="164" y="167"/>
                  </a:lnTo>
                  <a:lnTo>
                    <a:pt x="185" y="148"/>
                  </a:lnTo>
                  <a:lnTo>
                    <a:pt x="325" y="7"/>
                  </a:lnTo>
                  <a:lnTo>
                    <a:pt x="325" y="7"/>
                  </a:lnTo>
                  <a:lnTo>
                    <a:pt x="328" y="4"/>
                  </a:lnTo>
                  <a:lnTo>
                    <a:pt x="333" y="2"/>
                  </a:lnTo>
                  <a:lnTo>
                    <a:pt x="337" y="1"/>
                  </a:lnTo>
                  <a:lnTo>
                    <a:pt x="341" y="0"/>
                  </a:lnTo>
                  <a:lnTo>
                    <a:pt x="341" y="0"/>
                  </a:lnTo>
                  <a:lnTo>
                    <a:pt x="347" y="1"/>
                  </a:lnTo>
                  <a:lnTo>
                    <a:pt x="353" y="4"/>
                  </a:lnTo>
                  <a:lnTo>
                    <a:pt x="358" y="9"/>
                  </a:lnTo>
                  <a:lnTo>
                    <a:pt x="362" y="15"/>
                  </a:lnTo>
                  <a:lnTo>
                    <a:pt x="362" y="15"/>
                  </a:lnTo>
                  <a:lnTo>
                    <a:pt x="364" y="21"/>
                  </a:lnTo>
                  <a:lnTo>
                    <a:pt x="365" y="26"/>
                  </a:lnTo>
                  <a:lnTo>
                    <a:pt x="364" y="29"/>
                  </a:lnTo>
                  <a:lnTo>
                    <a:pt x="362" y="32"/>
                  </a:lnTo>
                  <a:lnTo>
                    <a:pt x="360" y="36"/>
                  </a:lnTo>
                  <a:lnTo>
                    <a:pt x="357" y="39"/>
                  </a:lnTo>
                  <a:lnTo>
                    <a:pt x="357" y="39"/>
                  </a:lnTo>
                  <a:lnTo>
                    <a:pt x="325" y="70"/>
                  </a:lnTo>
                  <a:lnTo>
                    <a:pt x="293" y="101"/>
                  </a:lnTo>
                  <a:lnTo>
                    <a:pt x="293" y="101"/>
                  </a:lnTo>
                  <a:lnTo>
                    <a:pt x="252" y="139"/>
                  </a:lnTo>
                  <a:lnTo>
                    <a:pt x="212" y="179"/>
                  </a:lnTo>
                  <a:lnTo>
                    <a:pt x="193" y="199"/>
                  </a:lnTo>
                  <a:lnTo>
                    <a:pt x="174" y="220"/>
                  </a:lnTo>
                  <a:lnTo>
                    <a:pt x="157" y="242"/>
                  </a:lnTo>
                  <a:lnTo>
                    <a:pt x="140" y="263"/>
                  </a:lnTo>
                  <a:lnTo>
                    <a:pt x="140" y="263"/>
                  </a:lnTo>
                  <a:lnTo>
                    <a:pt x="127" y="281"/>
                  </a:lnTo>
                  <a:lnTo>
                    <a:pt x="113" y="300"/>
                  </a:lnTo>
                  <a:lnTo>
                    <a:pt x="95" y="319"/>
                  </a:lnTo>
                  <a:lnTo>
                    <a:pt x="76" y="339"/>
                  </a:lnTo>
                  <a:lnTo>
                    <a:pt x="76" y="339"/>
                  </a:lnTo>
                  <a:lnTo>
                    <a:pt x="70" y="346"/>
                  </a:lnTo>
                  <a:lnTo>
                    <a:pt x="63" y="355"/>
                  </a:lnTo>
                  <a:lnTo>
                    <a:pt x="57" y="367"/>
                  </a:lnTo>
                  <a:lnTo>
                    <a:pt x="52" y="379"/>
                  </a:lnTo>
                  <a:lnTo>
                    <a:pt x="47" y="391"/>
                  </a:lnTo>
                  <a:lnTo>
                    <a:pt x="45" y="405"/>
                  </a:lnTo>
                  <a:lnTo>
                    <a:pt x="45" y="416"/>
                  </a:lnTo>
                  <a:lnTo>
                    <a:pt x="46" y="421"/>
                  </a:lnTo>
                  <a:lnTo>
                    <a:pt x="47" y="426"/>
                  </a:lnTo>
                  <a:lnTo>
                    <a:pt x="47" y="427"/>
                  </a:lnTo>
                  <a:lnTo>
                    <a:pt x="50" y="429"/>
                  </a:lnTo>
                  <a:lnTo>
                    <a:pt x="50" y="429"/>
                  </a:lnTo>
                  <a:lnTo>
                    <a:pt x="54" y="435"/>
                  </a:lnTo>
                  <a:lnTo>
                    <a:pt x="54" y="436"/>
                  </a:lnTo>
                  <a:lnTo>
                    <a:pt x="55" y="436"/>
                  </a:lnTo>
                  <a:lnTo>
                    <a:pt x="55" y="436"/>
                  </a:lnTo>
                  <a:lnTo>
                    <a:pt x="63" y="441"/>
                  </a:lnTo>
                  <a:lnTo>
                    <a:pt x="71" y="445"/>
                  </a:lnTo>
                  <a:lnTo>
                    <a:pt x="79" y="447"/>
                  </a:lnTo>
                  <a:lnTo>
                    <a:pt x="89" y="448"/>
                  </a:lnTo>
                  <a:lnTo>
                    <a:pt x="89" y="448"/>
                  </a:lnTo>
                  <a:lnTo>
                    <a:pt x="98" y="447"/>
                  </a:lnTo>
                  <a:lnTo>
                    <a:pt x="106" y="445"/>
                  </a:lnTo>
                  <a:lnTo>
                    <a:pt x="116" y="442"/>
                  </a:lnTo>
                  <a:lnTo>
                    <a:pt x="125" y="437"/>
                  </a:lnTo>
                  <a:lnTo>
                    <a:pt x="134" y="432"/>
                  </a:lnTo>
                  <a:lnTo>
                    <a:pt x="144" y="426"/>
                  </a:lnTo>
                  <a:lnTo>
                    <a:pt x="162" y="411"/>
                  </a:lnTo>
                  <a:lnTo>
                    <a:pt x="180" y="395"/>
                  </a:lnTo>
                  <a:lnTo>
                    <a:pt x="196" y="377"/>
                  </a:lnTo>
                  <a:lnTo>
                    <a:pt x="227" y="341"/>
                  </a:lnTo>
                  <a:lnTo>
                    <a:pt x="227" y="341"/>
                  </a:lnTo>
                  <a:lnTo>
                    <a:pt x="242" y="324"/>
                  </a:lnTo>
                  <a:lnTo>
                    <a:pt x="253" y="311"/>
                  </a:lnTo>
                  <a:lnTo>
                    <a:pt x="253" y="311"/>
                  </a:lnTo>
                  <a:lnTo>
                    <a:pt x="294" y="271"/>
                  </a:lnTo>
                  <a:lnTo>
                    <a:pt x="294" y="271"/>
                  </a:lnTo>
                  <a:lnTo>
                    <a:pt x="333" y="233"/>
                  </a:lnTo>
                  <a:lnTo>
                    <a:pt x="371" y="194"/>
                  </a:lnTo>
                  <a:lnTo>
                    <a:pt x="407" y="155"/>
                  </a:lnTo>
                  <a:lnTo>
                    <a:pt x="424" y="134"/>
                  </a:lnTo>
                  <a:lnTo>
                    <a:pt x="442" y="114"/>
                  </a:lnTo>
                  <a:lnTo>
                    <a:pt x="442" y="114"/>
                  </a:lnTo>
                  <a:lnTo>
                    <a:pt x="445" y="111"/>
                  </a:lnTo>
                  <a:lnTo>
                    <a:pt x="448" y="107"/>
                  </a:lnTo>
                  <a:lnTo>
                    <a:pt x="452" y="106"/>
                  </a:lnTo>
                  <a:lnTo>
                    <a:pt x="456" y="106"/>
                  </a:lnTo>
                  <a:lnTo>
                    <a:pt x="456" y="106"/>
                  </a:lnTo>
                  <a:lnTo>
                    <a:pt x="462" y="107"/>
                  </a:lnTo>
                  <a:lnTo>
                    <a:pt x="468" y="111"/>
                  </a:lnTo>
                  <a:lnTo>
                    <a:pt x="472" y="115"/>
                  </a:lnTo>
                  <a:lnTo>
                    <a:pt x="476" y="121"/>
                  </a:lnTo>
                  <a:lnTo>
                    <a:pt x="476" y="121"/>
                  </a:lnTo>
                  <a:lnTo>
                    <a:pt x="478" y="125"/>
                  </a:lnTo>
                  <a:lnTo>
                    <a:pt x="479" y="131"/>
                  </a:lnTo>
                  <a:lnTo>
                    <a:pt x="478" y="135"/>
                  </a:lnTo>
                  <a:lnTo>
                    <a:pt x="478" y="138"/>
                  </a:lnTo>
                  <a:lnTo>
                    <a:pt x="476" y="143"/>
                  </a:lnTo>
                  <a:lnTo>
                    <a:pt x="473" y="147"/>
                  </a:lnTo>
                  <a:lnTo>
                    <a:pt x="473" y="147"/>
                  </a:lnTo>
                  <a:lnTo>
                    <a:pt x="458" y="165"/>
                  </a:lnTo>
                  <a:lnTo>
                    <a:pt x="442" y="184"/>
                  </a:lnTo>
                  <a:lnTo>
                    <a:pt x="408" y="220"/>
                  </a:lnTo>
                  <a:lnTo>
                    <a:pt x="374" y="255"/>
                  </a:lnTo>
                  <a:lnTo>
                    <a:pt x="340" y="289"/>
                  </a:lnTo>
                  <a:lnTo>
                    <a:pt x="340" y="289"/>
                  </a:lnTo>
                  <a:lnTo>
                    <a:pt x="280" y="348"/>
                  </a:lnTo>
                  <a:lnTo>
                    <a:pt x="251" y="379"/>
                  </a:lnTo>
                  <a:lnTo>
                    <a:pt x="223" y="410"/>
                  </a:lnTo>
                  <a:lnTo>
                    <a:pt x="223" y="410"/>
                  </a:lnTo>
                  <a:lnTo>
                    <a:pt x="207" y="429"/>
                  </a:lnTo>
                  <a:lnTo>
                    <a:pt x="189" y="445"/>
                  </a:lnTo>
                  <a:lnTo>
                    <a:pt x="171" y="460"/>
                  </a:lnTo>
                  <a:lnTo>
                    <a:pt x="153" y="471"/>
                  </a:lnTo>
                  <a:lnTo>
                    <a:pt x="135" y="480"/>
                  </a:lnTo>
                  <a:lnTo>
                    <a:pt x="118" y="488"/>
                  </a:lnTo>
                  <a:lnTo>
                    <a:pt x="109" y="490"/>
                  </a:lnTo>
                  <a:lnTo>
                    <a:pt x="100" y="492"/>
                  </a:lnTo>
                  <a:lnTo>
                    <a:pt x="92" y="493"/>
                  </a:lnTo>
                  <a:lnTo>
                    <a:pt x="84" y="493"/>
                  </a:lnTo>
                  <a:lnTo>
                    <a:pt x="84" y="493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 dirty="0">
                <a:ln>
                  <a:noFill/>
                </a:ln>
                <a:solidFill>
                  <a:srgbClr val="60544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42" name="组合 141">
            <a:extLst>
              <a:ext uri="{FF2B5EF4-FFF2-40B4-BE49-F238E27FC236}">
                <a16:creationId xmlns="" xmlns:a16="http://schemas.microsoft.com/office/drawing/2014/main" id="{88CC317E-6262-4DC8-9556-F63B493B1AB3}"/>
              </a:ext>
            </a:extLst>
          </p:cNvPr>
          <p:cNvGrpSpPr/>
          <p:nvPr/>
        </p:nvGrpSpPr>
        <p:grpSpPr>
          <a:xfrm flipH="1">
            <a:off x="1158715" y="4294797"/>
            <a:ext cx="1913891" cy="2430548"/>
            <a:chOff x="8139051" y="774306"/>
            <a:chExt cx="2648216" cy="3395330"/>
          </a:xfrm>
        </p:grpSpPr>
        <p:sp>
          <p:nvSpPr>
            <p:cNvPr id="143" name="Freeform 447">
              <a:extLst>
                <a:ext uri="{FF2B5EF4-FFF2-40B4-BE49-F238E27FC236}">
                  <a16:creationId xmlns="" xmlns:a16="http://schemas.microsoft.com/office/drawing/2014/main" id="{40D3E8AD-8967-47B3-9324-33405A384C51}"/>
                </a:ext>
              </a:extLst>
            </p:cNvPr>
            <p:cNvSpPr/>
            <p:nvPr/>
          </p:nvSpPr>
          <p:spPr bwMode="auto">
            <a:xfrm>
              <a:off x="10125213" y="1433525"/>
              <a:ext cx="662054" cy="575576"/>
            </a:xfrm>
            <a:custGeom>
              <a:avLst/>
              <a:gdLst>
                <a:gd name="T0" fmla="*/ 0 w 343"/>
                <a:gd name="T1" fmla="*/ 207 h 298"/>
                <a:gd name="T2" fmla="*/ 167 w 343"/>
                <a:gd name="T3" fmla="*/ 28 h 298"/>
                <a:gd name="T4" fmla="*/ 23 w 343"/>
                <a:gd name="T5" fmla="*/ 39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43" h="298">
                  <a:moveTo>
                    <a:pt x="0" y="207"/>
                  </a:moveTo>
                  <a:cubicBezTo>
                    <a:pt x="141" y="298"/>
                    <a:pt x="343" y="138"/>
                    <a:pt x="167" y="28"/>
                  </a:cubicBezTo>
                  <a:cubicBezTo>
                    <a:pt x="122" y="0"/>
                    <a:pt x="66" y="11"/>
                    <a:pt x="23" y="3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4" name="Freeform 448">
              <a:extLst>
                <a:ext uri="{FF2B5EF4-FFF2-40B4-BE49-F238E27FC236}">
                  <a16:creationId xmlns="" xmlns:a16="http://schemas.microsoft.com/office/drawing/2014/main" id="{864539B5-C0EF-49CD-BFC4-E76B85BFB3FE}"/>
                </a:ext>
              </a:extLst>
            </p:cNvPr>
            <p:cNvSpPr/>
            <p:nvPr/>
          </p:nvSpPr>
          <p:spPr bwMode="auto">
            <a:xfrm>
              <a:off x="10096860" y="1420766"/>
              <a:ext cx="531628" cy="513198"/>
            </a:xfrm>
            <a:custGeom>
              <a:avLst/>
              <a:gdLst>
                <a:gd name="T0" fmla="*/ 4 w 276"/>
                <a:gd name="T1" fmla="*/ 218 h 266"/>
                <a:gd name="T2" fmla="*/ 254 w 276"/>
                <a:gd name="T3" fmla="*/ 164 h 266"/>
                <a:gd name="T4" fmla="*/ 212 w 276"/>
                <a:gd name="T5" fmla="*/ 45 h 266"/>
                <a:gd name="T6" fmla="*/ 29 w 276"/>
                <a:gd name="T7" fmla="*/ 45 h 266"/>
                <a:gd name="T8" fmla="*/ 47 w 276"/>
                <a:gd name="T9" fmla="*/ 47 h 266"/>
                <a:gd name="T10" fmla="*/ 143 w 276"/>
                <a:gd name="T11" fmla="*/ 27 h 266"/>
                <a:gd name="T12" fmla="*/ 210 w 276"/>
                <a:gd name="T13" fmla="*/ 71 h 266"/>
                <a:gd name="T14" fmla="*/ 232 w 276"/>
                <a:gd name="T15" fmla="*/ 165 h 266"/>
                <a:gd name="T16" fmla="*/ 26 w 276"/>
                <a:gd name="T17" fmla="*/ 210 h 266"/>
                <a:gd name="T18" fmla="*/ 4 w 276"/>
                <a:gd name="T19" fmla="*/ 218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6" h="266">
                  <a:moveTo>
                    <a:pt x="4" y="218"/>
                  </a:moveTo>
                  <a:cubicBezTo>
                    <a:pt x="80" y="266"/>
                    <a:pt x="211" y="253"/>
                    <a:pt x="254" y="164"/>
                  </a:cubicBezTo>
                  <a:cubicBezTo>
                    <a:pt x="276" y="119"/>
                    <a:pt x="248" y="73"/>
                    <a:pt x="212" y="45"/>
                  </a:cubicBezTo>
                  <a:cubicBezTo>
                    <a:pt x="157" y="0"/>
                    <a:pt x="86" y="9"/>
                    <a:pt x="29" y="45"/>
                  </a:cubicBezTo>
                  <a:cubicBezTo>
                    <a:pt x="19" y="52"/>
                    <a:pt x="43" y="50"/>
                    <a:pt x="47" y="47"/>
                  </a:cubicBezTo>
                  <a:cubicBezTo>
                    <a:pt x="76" y="28"/>
                    <a:pt x="109" y="19"/>
                    <a:pt x="143" y="27"/>
                  </a:cubicBezTo>
                  <a:cubicBezTo>
                    <a:pt x="169" y="33"/>
                    <a:pt x="192" y="52"/>
                    <a:pt x="210" y="71"/>
                  </a:cubicBezTo>
                  <a:cubicBezTo>
                    <a:pt x="235" y="96"/>
                    <a:pt x="246" y="131"/>
                    <a:pt x="232" y="165"/>
                  </a:cubicBezTo>
                  <a:cubicBezTo>
                    <a:pt x="201" y="246"/>
                    <a:pt x="90" y="250"/>
                    <a:pt x="26" y="210"/>
                  </a:cubicBezTo>
                  <a:cubicBezTo>
                    <a:pt x="20" y="206"/>
                    <a:pt x="0" y="215"/>
                    <a:pt x="4" y="218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5" name="Freeform 449">
              <a:extLst>
                <a:ext uri="{FF2B5EF4-FFF2-40B4-BE49-F238E27FC236}">
                  <a16:creationId xmlns="" xmlns:a16="http://schemas.microsoft.com/office/drawing/2014/main" id="{1DDCB20E-CEF1-4251-9411-AAE934CEDD07}"/>
                </a:ext>
              </a:extLst>
            </p:cNvPr>
            <p:cNvSpPr/>
            <p:nvPr/>
          </p:nvSpPr>
          <p:spPr bwMode="auto">
            <a:xfrm>
              <a:off x="9694240" y="1334287"/>
              <a:ext cx="123338" cy="83643"/>
            </a:xfrm>
            <a:custGeom>
              <a:avLst/>
              <a:gdLst>
                <a:gd name="T0" fmla="*/ 64 w 64"/>
                <a:gd name="T1" fmla="*/ 41 h 44"/>
                <a:gd name="T2" fmla="*/ 64 w 64"/>
                <a:gd name="T3" fmla="*/ 39 h 44"/>
                <a:gd name="T4" fmla="*/ 64 w 64"/>
                <a:gd name="T5" fmla="*/ 37 h 44"/>
                <a:gd name="T6" fmla="*/ 63 w 64"/>
                <a:gd name="T7" fmla="*/ 36 h 44"/>
                <a:gd name="T8" fmla="*/ 61 w 64"/>
                <a:gd name="T9" fmla="*/ 34 h 44"/>
                <a:gd name="T10" fmla="*/ 48 w 64"/>
                <a:gd name="T11" fmla="*/ 26 h 44"/>
                <a:gd name="T12" fmla="*/ 6 w 64"/>
                <a:gd name="T13" fmla="*/ 1 h 44"/>
                <a:gd name="T14" fmla="*/ 1 w 64"/>
                <a:gd name="T15" fmla="*/ 2 h 44"/>
                <a:gd name="T16" fmla="*/ 2 w 64"/>
                <a:gd name="T17" fmla="*/ 8 h 44"/>
                <a:gd name="T18" fmla="*/ 11 w 64"/>
                <a:gd name="T19" fmla="*/ 13 h 44"/>
                <a:gd name="T20" fmla="*/ 40 w 64"/>
                <a:gd name="T21" fmla="*/ 30 h 44"/>
                <a:gd name="T22" fmla="*/ 53 w 64"/>
                <a:gd name="T23" fmla="*/ 38 h 44"/>
                <a:gd name="T24" fmla="*/ 56 w 64"/>
                <a:gd name="T25" fmla="*/ 41 h 44"/>
                <a:gd name="T26" fmla="*/ 57 w 64"/>
                <a:gd name="T27" fmla="*/ 41 h 44"/>
                <a:gd name="T28" fmla="*/ 58 w 64"/>
                <a:gd name="T29" fmla="*/ 40 h 44"/>
                <a:gd name="T30" fmla="*/ 57 w 64"/>
                <a:gd name="T31" fmla="*/ 41 h 44"/>
                <a:gd name="T32" fmla="*/ 57 w 64"/>
                <a:gd name="T33" fmla="*/ 41 h 44"/>
                <a:gd name="T34" fmla="*/ 58 w 64"/>
                <a:gd name="T35" fmla="*/ 40 h 44"/>
                <a:gd name="T36" fmla="*/ 57 w 64"/>
                <a:gd name="T37" fmla="*/ 41 h 44"/>
                <a:gd name="T38" fmla="*/ 60 w 64"/>
                <a:gd name="T39" fmla="*/ 39 h 44"/>
                <a:gd name="T40" fmla="*/ 56 w 64"/>
                <a:gd name="T41" fmla="*/ 39 h 44"/>
                <a:gd name="T42" fmla="*/ 57 w 64"/>
                <a:gd name="T43" fmla="*/ 41 h 44"/>
                <a:gd name="T44" fmla="*/ 60 w 64"/>
                <a:gd name="T45" fmla="*/ 39 h 44"/>
                <a:gd name="T46" fmla="*/ 56 w 64"/>
                <a:gd name="T47" fmla="*/ 39 h 44"/>
                <a:gd name="T48" fmla="*/ 60 w 64"/>
                <a:gd name="T49" fmla="*/ 39 h 44"/>
                <a:gd name="T50" fmla="*/ 57 w 64"/>
                <a:gd name="T51" fmla="*/ 37 h 44"/>
                <a:gd name="T52" fmla="*/ 56 w 64"/>
                <a:gd name="T53" fmla="*/ 39 h 44"/>
                <a:gd name="T54" fmla="*/ 60 w 64"/>
                <a:gd name="T55" fmla="*/ 39 h 44"/>
                <a:gd name="T56" fmla="*/ 57 w 64"/>
                <a:gd name="T57" fmla="*/ 37 h 44"/>
                <a:gd name="T58" fmla="*/ 58 w 64"/>
                <a:gd name="T59" fmla="*/ 43 h 44"/>
                <a:gd name="T60" fmla="*/ 64 w 64"/>
                <a:gd name="T61" fmla="*/ 4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4" h="44">
                  <a:moveTo>
                    <a:pt x="64" y="41"/>
                  </a:moveTo>
                  <a:cubicBezTo>
                    <a:pt x="64" y="41"/>
                    <a:pt x="64" y="40"/>
                    <a:pt x="64" y="39"/>
                  </a:cubicBezTo>
                  <a:cubicBezTo>
                    <a:pt x="64" y="38"/>
                    <a:pt x="64" y="38"/>
                    <a:pt x="64" y="37"/>
                  </a:cubicBezTo>
                  <a:cubicBezTo>
                    <a:pt x="63" y="36"/>
                    <a:pt x="63" y="36"/>
                    <a:pt x="63" y="36"/>
                  </a:cubicBezTo>
                  <a:cubicBezTo>
                    <a:pt x="62" y="35"/>
                    <a:pt x="62" y="35"/>
                    <a:pt x="61" y="34"/>
                  </a:cubicBezTo>
                  <a:cubicBezTo>
                    <a:pt x="58" y="32"/>
                    <a:pt x="54" y="29"/>
                    <a:pt x="48" y="26"/>
                  </a:cubicBezTo>
                  <a:cubicBezTo>
                    <a:pt x="32" y="15"/>
                    <a:pt x="6" y="1"/>
                    <a:pt x="6" y="1"/>
                  </a:cubicBezTo>
                  <a:cubicBezTo>
                    <a:pt x="4" y="0"/>
                    <a:pt x="2" y="0"/>
                    <a:pt x="1" y="2"/>
                  </a:cubicBezTo>
                  <a:cubicBezTo>
                    <a:pt x="0" y="4"/>
                    <a:pt x="0" y="7"/>
                    <a:pt x="2" y="8"/>
                  </a:cubicBezTo>
                  <a:cubicBezTo>
                    <a:pt x="2" y="8"/>
                    <a:pt x="6" y="10"/>
                    <a:pt x="11" y="13"/>
                  </a:cubicBezTo>
                  <a:cubicBezTo>
                    <a:pt x="19" y="17"/>
                    <a:pt x="31" y="24"/>
                    <a:pt x="40" y="30"/>
                  </a:cubicBezTo>
                  <a:cubicBezTo>
                    <a:pt x="45" y="33"/>
                    <a:pt x="50" y="36"/>
                    <a:pt x="53" y="38"/>
                  </a:cubicBezTo>
                  <a:cubicBezTo>
                    <a:pt x="54" y="39"/>
                    <a:pt x="56" y="40"/>
                    <a:pt x="56" y="41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58" y="40"/>
                    <a:pt x="58" y="40"/>
                    <a:pt x="58" y="40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58" y="40"/>
                    <a:pt x="58" y="40"/>
                    <a:pt x="58" y="40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60" y="39"/>
                    <a:pt x="60" y="39"/>
                    <a:pt x="60" y="39"/>
                  </a:cubicBezTo>
                  <a:cubicBezTo>
                    <a:pt x="56" y="39"/>
                    <a:pt x="56" y="39"/>
                    <a:pt x="56" y="39"/>
                  </a:cubicBezTo>
                  <a:cubicBezTo>
                    <a:pt x="56" y="40"/>
                    <a:pt x="57" y="41"/>
                    <a:pt x="57" y="41"/>
                  </a:cubicBezTo>
                  <a:cubicBezTo>
                    <a:pt x="60" y="39"/>
                    <a:pt x="60" y="39"/>
                    <a:pt x="60" y="39"/>
                  </a:cubicBezTo>
                  <a:cubicBezTo>
                    <a:pt x="56" y="39"/>
                    <a:pt x="56" y="39"/>
                    <a:pt x="56" y="39"/>
                  </a:cubicBezTo>
                  <a:cubicBezTo>
                    <a:pt x="60" y="39"/>
                    <a:pt x="60" y="39"/>
                    <a:pt x="60" y="39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6" y="38"/>
                    <a:pt x="56" y="39"/>
                    <a:pt x="56" y="39"/>
                  </a:cubicBezTo>
                  <a:cubicBezTo>
                    <a:pt x="60" y="39"/>
                    <a:pt x="60" y="39"/>
                    <a:pt x="60" y="39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6" y="39"/>
                    <a:pt x="56" y="41"/>
                    <a:pt x="58" y="43"/>
                  </a:cubicBezTo>
                  <a:cubicBezTo>
                    <a:pt x="60" y="44"/>
                    <a:pt x="62" y="43"/>
                    <a:pt x="64" y="4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6" name="Freeform 450">
              <a:extLst>
                <a:ext uri="{FF2B5EF4-FFF2-40B4-BE49-F238E27FC236}">
                  <a16:creationId xmlns="" xmlns:a16="http://schemas.microsoft.com/office/drawing/2014/main" id="{67BA68A3-D484-492D-AD20-8EDD8F5029B1}"/>
                </a:ext>
              </a:extLst>
            </p:cNvPr>
            <p:cNvSpPr/>
            <p:nvPr/>
          </p:nvSpPr>
          <p:spPr bwMode="auto">
            <a:xfrm>
              <a:off x="8486381" y="952933"/>
              <a:ext cx="1756499" cy="718761"/>
            </a:xfrm>
            <a:custGeom>
              <a:avLst/>
              <a:gdLst>
                <a:gd name="T0" fmla="*/ 79 w 911"/>
                <a:gd name="T1" fmla="*/ 315 h 372"/>
                <a:gd name="T2" fmla="*/ 116 w 911"/>
                <a:gd name="T3" fmla="*/ 323 h 372"/>
                <a:gd name="T4" fmla="*/ 58 w 911"/>
                <a:gd name="T5" fmla="*/ 286 h 372"/>
                <a:gd name="T6" fmla="*/ 53 w 911"/>
                <a:gd name="T7" fmla="*/ 242 h 372"/>
                <a:gd name="T8" fmla="*/ 62 w 911"/>
                <a:gd name="T9" fmla="*/ 228 h 372"/>
                <a:gd name="T10" fmla="*/ 57 w 911"/>
                <a:gd name="T11" fmla="*/ 234 h 372"/>
                <a:gd name="T12" fmla="*/ 73 w 911"/>
                <a:gd name="T13" fmla="*/ 214 h 372"/>
                <a:gd name="T14" fmla="*/ 70 w 911"/>
                <a:gd name="T15" fmla="*/ 220 h 372"/>
                <a:gd name="T16" fmla="*/ 71 w 911"/>
                <a:gd name="T17" fmla="*/ 202 h 372"/>
                <a:gd name="T18" fmla="*/ 81 w 911"/>
                <a:gd name="T19" fmla="*/ 175 h 372"/>
                <a:gd name="T20" fmla="*/ 79 w 911"/>
                <a:gd name="T21" fmla="*/ 154 h 372"/>
                <a:gd name="T22" fmla="*/ 445 w 911"/>
                <a:gd name="T23" fmla="*/ 341 h 372"/>
                <a:gd name="T24" fmla="*/ 85 w 911"/>
                <a:gd name="T25" fmla="*/ 91 h 372"/>
                <a:gd name="T26" fmla="*/ 89 w 911"/>
                <a:gd name="T27" fmla="*/ 78 h 372"/>
                <a:gd name="T28" fmla="*/ 85 w 911"/>
                <a:gd name="T29" fmla="*/ 81 h 372"/>
                <a:gd name="T30" fmla="*/ 87 w 911"/>
                <a:gd name="T31" fmla="*/ 65 h 372"/>
                <a:gd name="T32" fmla="*/ 83 w 911"/>
                <a:gd name="T33" fmla="*/ 37 h 372"/>
                <a:gd name="T34" fmla="*/ 82 w 911"/>
                <a:gd name="T35" fmla="*/ 19 h 372"/>
                <a:gd name="T36" fmla="*/ 85 w 911"/>
                <a:gd name="T37" fmla="*/ 8 h 372"/>
                <a:gd name="T38" fmla="*/ 144 w 911"/>
                <a:gd name="T39" fmla="*/ 22 h 372"/>
                <a:gd name="T40" fmla="*/ 752 w 911"/>
                <a:gd name="T41" fmla="*/ 365 h 372"/>
                <a:gd name="T42" fmla="*/ 281 w 911"/>
                <a:gd name="T43" fmla="*/ 74 h 372"/>
                <a:gd name="T44" fmla="*/ 547 w 911"/>
                <a:gd name="T45" fmla="*/ 230 h 372"/>
                <a:gd name="T46" fmla="*/ 408 w 911"/>
                <a:gd name="T47" fmla="*/ 124 h 372"/>
                <a:gd name="T48" fmla="*/ 483 w 911"/>
                <a:gd name="T49" fmla="*/ 146 h 372"/>
                <a:gd name="T50" fmla="*/ 567 w 911"/>
                <a:gd name="T51" fmla="*/ 179 h 372"/>
                <a:gd name="T52" fmla="*/ 890 w 911"/>
                <a:gd name="T53" fmla="*/ 359 h 372"/>
                <a:gd name="T54" fmla="*/ 895 w 911"/>
                <a:gd name="T55" fmla="*/ 359 h 372"/>
                <a:gd name="T56" fmla="*/ 902 w 911"/>
                <a:gd name="T57" fmla="*/ 344 h 372"/>
                <a:gd name="T58" fmla="*/ 860 w 911"/>
                <a:gd name="T59" fmla="*/ 296 h 372"/>
                <a:gd name="T60" fmla="*/ 907 w 911"/>
                <a:gd name="T61" fmla="*/ 325 h 372"/>
                <a:gd name="T62" fmla="*/ 758 w 911"/>
                <a:gd name="T63" fmla="*/ 263 h 372"/>
                <a:gd name="T64" fmla="*/ 893 w 911"/>
                <a:gd name="T65" fmla="*/ 357 h 372"/>
                <a:gd name="T66" fmla="*/ 883 w 911"/>
                <a:gd name="T67" fmla="*/ 363 h 372"/>
                <a:gd name="T68" fmla="*/ 566 w 911"/>
                <a:gd name="T69" fmla="*/ 173 h 372"/>
                <a:gd name="T70" fmla="*/ 416 w 911"/>
                <a:gd name="T71" fmla="*/ 119 h 372"/>
                <a:gd name="T72" fmla="*/ 798 w 911"/>
                <a:gd name="T73" fmla="*/ 363 h 372"/>
                <a:gd name="T74" fmla="*/ 567 w 911"/>
                <a:gd name="T75" fmla="*/ 237 h 372"/>
                <a:gd name="T76" fmla="*/ 772 w 911"/>
                <a:gd name="T77" fmla="*/ 366 h 372"/>
                <a:gd name="T78" fmla="*/ 744 w 911"/>
                <a:gd name="T79" fmla="*/ 366 h 372"/>
                <a:gd name="T80" fmla="*/ 689 w 911"/>
                <a:gd name="T81" fmla="*/ 363 h 372"/>
                <a:gd name="T82" fmla="*/ 653 w 911"/>
                <a:gd name="T83" fmla="*/ 358 h 372"/>
                <a:gd name="T84" fmla="*/ 630 w 911"/>
                <a:gd name="T85" fmla="*/ 361 h 372"/>
                <a:gd name="T86" fmla="*/ 132 w 911"/>
                <a:gd name="T87" fmla="*/ 54 h 372"/>
                <a:gd name="T88" fmla="*/ 602 w 911"/>
                <a:gd name="T89" fmla="*/ 353 h 372"/>
                <a:gd name="T90" fmla="*/ 545 w 911"/>
                <a:gd name="T91" fmla="*/ 351 h 372"/>
                <a:gd name="T92" fmla="*/ 80 w 911"/>
                <a:gd name="T93" fmla="*/ 79 h 372"/>
                <a:gd name="T94" fmla="*/ 516 w 911"/>
                <a:gd name="T95" fmla="*/ 343 h 372"/>
                <a:gd name="T96" fmla="*/ 475 w 911"/>
                <a:gd name="T97" fmla="*/ 340 h 372"/>
                <a:gd name="T98" fmla="*/ 442 w 911"/>
                <a:gd name="T99" fmla="*/ 339 h 372"/>
                <a:gd name="T100" fmla="*/ 404 w 911"/>
                <a:gd name="T101" fmla="*/ 334 h 372"/>
                <a:gd name="T102" fmla="*/ 364 w 911"/>
                <a:gd name="T103" fmla="*/ 333 h 372"/>
                <a:gd name="T104" fmla="*/ 78 w 911"/>
                <a:gd name="T105" fmla="*/ 189 h 372"/>
                <a:gd name="T106" fmla="*/ 275 w 911"/>
                <a:gd name="T107" fmla="*/ 330 h 372"/>
                <a:gd name="T108" fmla="*/ 66 w 911"/>
                <a:gd name="T109" fmla="*/ 214 h 372"/>
                <a:gd name="T110" fmla="*/ 237 w 911"/>
                <a:gd name="T111" fmla="*/ 321 h 372"/>
                <a:gd name="T112" fmla="*/ 168 w 911"/>
                <a:gd name="T113" fmla="*/ 304 h 372"/>
                <a:gd name="T114" fmla="*/ 207 w 911"/>
                <a:gd name="T115" fmla="*/ 323 h 372"/>
                <a:gd name="T116" fmla="*/ 44 w 911"/>
                <a:gd name="T117" fmla="*/ 262 h 372"/>
                <a:gd name="T118" fmla="*/ 147 w 911"/>
                <a:gd name="T119" fmla="*/ 319 h 372"/>
                <a:gd name="T120" fmla="*/ 113 w 911"/>
                <a:gd name="T121" fmla="*/ 321 h 372"/>
                <a:gd name="T122" fmla="*/ 45 w 911"/>
                <a:gd name="T123" fmla="*/ 319 h 372"/>
                <a:gd name="T124" fmla="*/ 49 w 911"/>
                <a:gd name="T125" fmla="*/ 313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11" h="372">
                  <a:moveTo>
                    <a:pt x="12" y="316"/>
                  </a:moveTo>
                  <a:cubicBezTo>
                    <a:pt x="6" y="312"/>
                    <a:pt x="6" y="312"/>
                    <a:pt x="6" y="312"/>
                  </a:cubicBezTo>
                  <a:cubicBezTo>
                    <a:pt x="4" y="316"/>
                    <a:pt x="4" y="316"/>
                    <a:pt x="4" y="316"/>
                  </a:cubicBezTo>
                  <a:cubicBezTo>
                    <a:pt x="4" y="320"/>
                    <a:pt x="4" y="320"/>
                    <a:pt x="4" y="320"/>
                  </a:cubicBezTo>
                  <a:cubicBezTo>
                    <a:pt x="26" y="321"/>
                    <a:pt x="26" y="321"/>
                    <a:pt x="26" y="321"/>
                  </a:cubicBezTo>
                  <a:cubicBezTo>
                    <a:pt x="28" y="321"/>
                    <a:pt x="30" y="320"/>
                    <a:pt x="30" y="318"/>
                  </a:cubicBezTo>
                  <a:cubicBezTo>
                    <a:pt x="31" y="317"/>
                    <a:pt x="30" y="315"/>
                    <a:pt x="29" y="314"/>
                  </a:cubicBezTo>
                  <a:cubicBezTo>
                    <a:pt x="12" y="303"/>
                    <a:pt x="12" y="303"/>
                    <a:pt x="12" y="303"/>
                  </a:cubicBezTo>
                  <a:cubicBezTo>
                    <a:pt x="10" y="307"/>
                    <a:pt x="10" y="307"/>
                    <a:pt x="10" y="307"/>
                  </a:cubicBezTo>
                  <a:cubicBezTo>
                    <a:pt x="9" y="310"/>
                    <a:pt x="9" y="310"/>
                    <a:pt x="9" y="310"/>
                  </a:cubicBezTo>
                  <a:cubicBezTo>
                    <a:pt x="9" y="310"/>
                    <a:pt x="18" y="313"/>
                    <a:pt x="28" y="316"/>
                  </a:cubicBezTo>
                  <a:cubicBezTo>
                    <a:pt x="32" y="317"/>
                    <a:pt x="37" y="318"/>
                    <a:pt x="41" y="319"/>
                  </a:cubicBezTo>
                  <a:cubicBezTo>
                    <a:pt x="43" y="320"/>
                    <a:pt x="45" y="320"/>
                    <a:pt x="46" y="321"/>
                  </a:cubicBezTo>
                  <a:cubicBezTo>
                    <a:pt x="47" y="321"/>
                    <a:pt x="47" y="321"/>
                    <a:pt x="48" y="321"/>
                  </a:cubicBezTo>
                  <a:cubicBezTo>
                    <a:pt x="49" y="321"/>
                    <a:pt x="49" y="321"/>
                    <a:pt x="49" y="321"/>
                  </a:cubicBezTo>
                  <a:cubicBezTo>
                    <a:pt x="49" y="321"/>
                    <a:pt x="49" y="321"/>
                    <a:pt x="49" y="321"/>
                  </a:cubicBezTo>
                  <a:cubicBezTo>
                    <a:pt x="50" y="321"/>
                    <a:pt x="50" y="321"/>
                    <a:pt x="50" y="321"/>
                  </a:cubicBezTo>
                  <a:cubicBezTo>
                    <a:pt x="51" y="321"/>
                    <a:pt x="51" y="321"/>
                    <a:pt x="51" y="321"/>
                  </a:cubicBezTo>
                  <a:cubicBezTo>
                    <a:pt x="52" y="321"/>
                    <a:pt x="52" y="320"/>
                    <a:pt x="53" y="319"/>
                  </a:cubicBezTo>
                  <a:cubicBezTo>
                    <a:pt x="53" y="319"/>
                    <a:pt x="53" y="319"/>
                    <a:pt x="53" y="319"/>
                  </a:cubicBezTo>
                  <a:cubicBezTo>
                    <a:pt x="53" y="319"/>
                    <a:pt x="54" y="318"/>
                    <a:pt x="54" y="317"/>
                  </a:cubicBezTo>
                  <a:cubicBezTo>
                    <a:pt x="54" y="316"/>
                    <a:pt x="53" y="316"/>
                    <a:pt x="53" y="316"/>
                  </a:cubicBezTo>
                  <a:cubicBezTo>
                    <a:pt x="53" y="315"/>
                    <a:pt x="53" y="315"/>
                    <a:pt x="53" y="315"/>
                  </a:cubicBezTo>
                  <a:cubicBezTo>
                    <a:pt x="52" y="314"/>
                    <a:pt x="52" y="314"/>
                    <a:pt x="52" y="314"/>
                  </a:cubicBezTo>
                  <a:cubicBezTo>
                    <a:pt x="51" y="313"/>
                    <a:pt x="50" y="313"/>
                    <a:pt x="49" y="312"/>
                  </a:cubicBezTo>
                  <a:cubicBezTo>
                    <a:pt x="46" y="310"/>
                    <a:pt x="39" y="305"/>
                    <a:pt x="33" y="302"/>
                  </a:cubicBezTo>
                  <a:cubicBezTo>
                    <a:pt x="27" y="298"/>
                    <a:pt x="22" y="295"/>
                    <a:pt x="22" y="295"/>
                  </a:cubicBezTo>
                  <a:cubicBezTo>
                    <a:pt x="20" y="298"/>
                    <a:pt x="20" y="298"/>
                    <a:pt x="20" y="298"/>
                  </a:cubicBezTo>
                  <a:cubicBezTo>
                    <a:pt x="18" y="302"/>
                    <a:pt x="18" y="302"/>
                    <a:pt x="18" y="302"/>
                  </a:cubicBezTo>
                  <a:cubicBezTo>
                    <a:pt x="76" y="323"/>
                    <a:pt x="76" y="323"/>
                    <a:pt x="76" y="323"/>
                  </a:cubicBezTo>
                  <a:cubicBezTo>
                    <a:pt x="78" y="323"/>
                    <a:pt x="80" y="322"/>
                    <a:pt x="81" y="320"/>
                  </a:cubicBezTo>
                  <a:cubicBezTo>
                    <a:pt x="82" y="319"/>
                    <a:pt x="81" y="316"/>
                    <a:pt x="79" y="315"/>
                  </a:cubicBezTo>
                  <a:cubicBezTo>
                    <a:pt x="79" y="315"/>
                    <a:pt x="76" y="313"/>
                    <a:pt x="71" y="310"/>
                  </a:cubicBezTo>
                  <a:cubicBezTo>
                    <a:pt x="64" y="306"/>
                    <a:pt x="52" y="299"/>
                    <a:pt x="43" y="293"/>
                  </a:cubicBezTo>
                  <a:cubicBezTo>
                    <a:pt x="39" y="290"/>
                    <a:pt x="34" y="288"/>
                    <a:pt x="31" y="286"/>
                  </a:cubicBezTo>
                  <a:cubicBezTo>
                    <a:pt x="30" y="285"/>
                    <a:pt x="29" y="284"/>
                    <a:pt x="28" y="283"/>
                  </a:cubicBezTo>
                  <a:cubicBezTo>
                    <a:pt x="27" y="283"/>
                    <a:pt x="27" y="283"/>
                    <a:pt x="27" y="283"/>
                  </a:cubicBezTo>
                  <a:cubicBezTo>
                    <a:pt x="27" y="283"/>
                    <a:pt x="27" y="283"/>
                    <a:pt x="27" y="283"/>
                  </a:cubicBezTo>
                  <a:cubicBezTo>
                    <a:pt x="25" y="285"/>
                    <a:pt x="25" y="285"/>
                    <a:pt x="25" y="285"/>
                  </a:cubicBezTo>
                  <a:cubicBezTo>
                    <a:pt x="27" y="283"/>
                    <a:pt x="27" y="283"/>
                    <a:pt x="27" y="283"/>
                  </a:cubicBezTo>
                  <a:cubicBezTo>
                    <a:pt x="27" y="283"/>
                    <a:pt x="27" y="283"/>
                    <a:pt x="27" y="283"/>
                  </a:cubicBezTo>
                  <a:cubicBezTo>
                    <a:pt x="25" y="285"/>
                    <a:pt x="25" y="285"/>
                    <a:pt x="25" y="285"/>
                  </a:cubicBezTo>
                  <a:cubicBezTo>
                    <a:pt x="27" y="283"/>
                    <a:pt x="27" y="283"/>
                    <a:pt x="27" y="283"/>
                  </a:cubicBezTo>
                  <a:cubicBezTo>
                    <a:pt x="24" y="286"/>
                    <a:pt x="24" y="286"/>
                    <a:pt x="24" y="286"/>
                  </a:cubicBezTo>
                  <a:cubicBezTo>
                    <a:pt x="28" y="284"/>
                    <a:pt x="28" y="284"/>
                    <a:pt x="28" y="284"/>
                  </a:cubicBezTo>
                  <a:cubicBezTo>
                    <a:pt x="27" y="283"/>
                    <a:pt x="27" y="283"/>
                    <a:pt x="27" y="283"/>
                  </a:cubicBezTo>
                  <a:cubicBezTo>
                    <a:pt x="24" y="286"/>
                    <a:pt x="24" y="286"/>
                    <a:pt x="24" y="286"/>
                  </a:cubicBezTo>
                  <a:cubicBezTo>
                    <a:pt x="28" y="284"/>
                    <a:pt x="28" y="284"/>
                    <a:pt x="28" y="284"/>
                  </a:cubicBezTo>
                  <a:cubicBezTo>
                    <a:pt x="24" y="286"/>
                    <a:pt x="24" y="286"/>
                    <a:pt x="24" y="286"/>
                  </a:cubicBezTo>
                  <a:cubicBezTo>
                    <a:pt x="28" y="286"/>
                    <a:pt x="28" y="286"/>
                    <a:pt x="28" y="286"/>
                  </a:cubicBezTo>
                  <a:cubicBezTo>
                    <a:pt x="28" y="284"/>
                    <a:pt x="28" y="284"/>
                    <a:pt x="28" y="284"/>
                  </a:cubicBezTo>
                  <a:cubicBezTo>
                    <a:pt x="24" y="286"/>
                    <a:pt x="24" y="286"/>
                    <a:pt x="24" y="286"/>
                  </a:cubicBezTo>
                  <a:cubicBezTo>
                    <a:pt x="28" y="286"/>
                    <a:pt x="28" y="286"/>
                    <a:pt x="28" y="286"/>
                  </a:cubicBezTo>
                  <a:cubicBezTo>
                    <a:pt x="24" y="286"/>
                    <a:pt x="24" y="286"/>
                    <a:pt x="24" y="286"/>
                  </a:cubicBezTo>
                  <a:cubicBezTo>
                    <a:pt x="23" y="289"/>
                    <a:pt x="23" y="289"/>
                    <a:pt x="23" y="289"/>
                  </a:cubicBezTo>
                  <a:cubicBezTo>
                    <a:pt x="23" y="289"/>
                    <a:pt x="43" y="298"/>
                    <a:pt x="65" y="307"/>
                  </a:cubicBezTo>
                  <a:cubicBezTo>
                    <a:pt x="76" y="312"/>
                    <a:pt x="86" y="316"/>
                    <a:pt x="95" y="319"/>
                  </a:cubicBezTo>
                  <a:cubicBezTo>
                    <a:pt x="99" y="321"/>
                    <a:pt x="103" y="322"/>
                    <a:pt x="106" y="323"/>
                  </a:cubicBezTo>
                  <a:cubicBezTo>
                    <a:pt x="107" y="324"/>
                    <a:pt x="109" y="324"/>
                    <a:pt x="110" y="325"/>
                  </a:cubicBezTo>
                  <a:cubicBezTo>
                    <a:pt x="110" y="325"/>
                    <a:pt x="111" y="325"/>
                    <a:pt x="111" y="325"/>
                  </a:cubicBezTo>
                  <a:cubicBezTo>
                    <a:pt x="112" y="325"/>
                    <a:pt x="112" y="325"/>
                    <a:pt x="113" y="325"/>
                  </a:cubicBezTo>
                  <a:cubicBezTo>
                    <a:pt x="113" y="325"/>
                    <a:pt x="113" y="325"/>
                    <a:pt x="114" y="325"/>
                  </a:cubicBezTo>
                  <a:cubicBezTo>
                    <a:pt x="114" y="325"/>
                    <a:pt x="115" y="325"/>
                    <a:pt x="115" y="324"/>
                  </a:cubicBezTo>
                  <a:cubicBezTo>
                    <a:pt x="116" y="324"/>
                    <a:pt x="116" y="324"/>
                    <a:pt x="116" y="323"/>
                  </a:cubicBezTo>
                  <a:cubicBezTo>
                    <a:pt x="117" y="322"/>
                    <a:pt x="117" y="321"/>
                    <a:pt x="117" y="320"/>
                  </a:cubicBezTo>
                  <a:cubicBezTo>
                    <a:pt x="117" y="319"/>
                    <a:pt x="116" y="318"/>
                    <a:pt x="115" y="318"/>
                  </a:cubicBezTo>
                  <a:cubicBezTo>
                    <a:pt x="35" y="267"/>
                    <a:pt x="35" y="267"/>
                    <a:pt x="35" y="267"/>
                  </a:cubicBezTo>
                  <a:cubicBezTo>
                    <a:pt x="32" y="271"/>
                    <a:pt x="32" y="271"/>
                    <a:pt x="32" y="271"/>
                  </a:cubicBezTo>
                  <a:cubicBezTo>
                    <a:pt x="36" y="273"/>
                    <a:pt x="36" y="273"/>
                    <a:pt x="36" y="273"/>
                  </a:cubicBezTo>
                  <a:cubicBezTo>
                    <a:pt x="32" y="271"/>
                    <a:pt x="32" y="271"/>
                    <a:pt x="32" y="271"/>
                  </a:cubicBezTo>
                  <a:cubicBezTo>
                    <a:pt x="35" y="274"/>
                    <a:pt x="35" y="274"/>
                    <a:pt x="35" y="274"/>
                  </a:cubicBezTo>
                  <a:cubicBezTo>
                    <a:pt x="35" y="274"/>
                    <a:pt x="35" y="273"/>
                    <a:pt x="36" y="273"/>
                  </a:cubicBezTo>
                  <a:cubicBezTo>
                    <a:pt x="32" y="271"/>
                    <a:pt x="32" y="271"/>
                    <a:pt x="32" y="271"/>
                  </a:cubicBezTo>
                  <a:cubicBezTo>
                    <a:pt x="35" y="274"/>
                    <a:pt x="35" y="274"/>
                    <a:pt x="35" y="274"/>
                  </a:cubicBezTo>
                  <a:cubicBezTo>
                    <a:pt x="32" y="271"/>
                    <a:pt x="32" y="271"/>
                    <a:pt x="32" y="271"/>
                  </a:cubicBezTo>
                  <a:cubicBezTo>
                    <a:pt x="33" y="275"/>
                    <a:pt x="33" y="275"/>
                    <a:pt x="33" y="275"/>
                  </a:cubicBezTo>
                  <a:cubicBezTo>
                    <a:pt x="34" y="274"/>
                    <a:pt x="34" y="274"/>
                    <a:pt x="35" y="274"/>
                  </a:cubicBezTo>
                  <a:cubicBezTo>
                    <a:pt x="32" y="271"/>
                    <a:pt x="32" y="271"/>
                    <a:pt x="32" y="271"/>
                  </a:cubicBezTo>
                  <a:cubicBezTo>
                    <a:pt x="33" y="275"/>
                    <a:pt x="33" y="275"/>
                    <a:pt x="33" y="275"/>
                  </a:cubicBezTo>
                  <a:cubicBezTo>
                    <a:pt x="32" y="271"/>
                    <a:pt x="32" y="271"/>
                    <a:pt x="32" y="271"/>
                  </a:cubicBezTo>
                  <a:cubicBezTo>
                    <a:pt x="32" y="275"/>
                    <a:pt x="32" y="275"/>
                    <a:pt x="32" y="275"/>
                  </a:cubicBezTo>
                  <a:cubicBezTo>
                    <a:pt x="33" y="275"/>
                    <a:pt x="33" y="275"/>
                    <a:pt x="33" y="275"/>
                  </a:cubicBezTo>
                  <a:cubicBezTo>
                    <a:pt x="32" y="271"/>
                    <a:pt x="32" y="271"/>
                    <a:pt x="32" y="271"/>
                  </a:cubicBezTo>
                  <a:cubicBezTo>
                    <a:pt x="32" y="275"/>
                    <a:pt x="32" y="275"/>
                    <a:pt x="32" y="275"/>
                  </a:cubicBezTo>
                  <a:cubicBezTo>
                    <a:pt x="32" y="271"/>
                    <a:pt x="32" y="271"/>
                    <a:pt x="32" y="271"/>
                  </a:cubicBezTo>
                  <a:cubicBezTo>
                    <a:pt x="32" y="275"/>
                    <a:pt x="32" y="275"/>
                    <a:pt x="32" y="275"/>
                  </a:cubicBezTo>
                  <a:cubicBezTo>
                    <a:pt x="32" y="275"/>
                    <a:pt x="32" y="275"/>
                    <a:pt x="32" y="275"/>
                  </a:cubicBezTo>
                  <a:cubicBezTo>
                    <a:pt x="32" y="271"/>
                    <a:pt x="32" y="271"/>
                    <a:pt x="32" y="271"/>
                  </a:cubicBezTo>
                  <a:cubicBezTo>
                    <a:pt x="32" y="275"/>
                    <a:pt x="32" y="275"/>
                    <a:pt x="32" y="275"/>
                  </a:cubicBezTo>
                  <a:cubicBezTo>
                    <a:pt x="32" y="274"/>
                    <a:pt x="32" y="274"/>
                    <a:pt x="32" y="274"/>
                  </a:cubicBezTo>
                  <a:cubicBezTo>
                    <a:pt x="32" y="275"/>
                    <a:pt x="32" y="275"/>
                    <a:pt x="32" y="275"/>
                  </a:cubicBezTo>
                  <a:cubicBezTo>
                    <a:pt x="32" y="275"/>
                    <a:pt x="32" y="275"/>
                    <a:pt x="32" y="275"/>
                  </a:cubicBezTo>
                  <a:cubicBezTo>
                    <a:pt x="32" y="274"/>
                    <a:pt x="32" y="274"/>
                    <a:pt x="32" y="274"/>
                  </a:cubicBezTo>
                  <a:cubicBezTo>
                    <a:pt x="32" y="275"/>
                    <a:pt x="32" y="275"/>
                    <a:pt x="32" y="275"/>
                  </a:cubicBezTo>
                  <a:cubicBezTo>
                    <a:pt x="32" y="275"/>
                    <a:pt x="33" y="275"/>
                    <a:pt x="34" y="275"/>
                  </a:cubicBezTo>
                  <a:cubicBezTo>
                    <a:pt x="38" y="277"/>
                    <a:pt x="47" y="281"/>
                    <a:pt x="58" y="286"/>
                  </a:cubicBezTo>
                  <a:cubicBezTo>
                    <a:pt x="75" y="294"/>
                    <a:pt x="97" y="304"/>
                    <a:pt x="114" y="312"/>
                  </a:cubicBezTo>
                  <a:cubicBezTo>
                    <a:pt x="123" y="316"/>
                    <a:pt x="131" y="320"/>
                    <a:pt x="137" y="322"/>
                  </a:cubicBezTo>
                  <a:cubicBezTo>
                    <a:pt x="140" y="323"/>
                    <a:pt x="142" y="324"/>
                    <a:pt x="144" y="325"/>
                  </a:cubicBezTo>
                  <a:cubicBezTo>
                    <a:pt x="145" y="326"/>
                    <a:pt x="145" y="326"/>
                    <a:pt x="146" y="326"/>
                  </a:cubicBezTo>
                  <a:cubicBezTo>
                    <a:pt x="147" y="326"/>
                    <a:pt x="147" y="326"/>
                    <a:pt x="147" y="326"/>
                  </a:cubicBezTo>
                  <a:cubicBezTo>
                    <a:pt x="147" y="326"/>
                    <a:pt x="147" y="326"/>
                    <a:pt x="147" y="326"/>
                  </a:cubicBezTo>
                  <a:cubicBezTo>
                    <a:pt x="148" y="327"/>
                    <a:pt x="148" y="327"/>
                    <a:pt x="148" y="327"/>
                  </a:cubicBezTo>
                  <a:cubicBezTo>
                    <a:pt x="149" y="327"/>
                    <a:pt x="149" y="327"/>
                    <a:pt x="150" y="326"/>
                  </a:cubicBezTo>
                  <a:cubicBezTo>
                    <a:pt x="150" y="326"/>
                    <a:pt x="151" y="326"/>
                    <a:pt x="152" y="325"/>
                  </a:cubicBezTo>
                  <a:cubicBezTo>
                    <a:pt x="152" y="325"/>
                    <a:pt x="152" y="325"/>
                    <a:pt x="152" y="325"/>
                  </a:cubicBezTo>
                  <a:cubicBezTo>
                    <a:pt x="152" y="324"/>
                    <a:pt x="152" y="323"/>
                    <a:pt x="152" y="323"/>
                  </a:cubicBezTo>
                  <a:cubicBezTo>
                    <a:pt x="152" y="321"/>
                    <a:pt x="152" y="321"/>
                    <a:pt x="152" y="320"/>
                  </a:cubicBezTo>
                  <a:cubicBezTo>
                    <a:pt x="151" y="319"/>
                    <a:pt x="151" y="319"/>
                    <a:pt x="151" y="319"/>
                  </a:cubicBezTo>
                  <a:cubicBezTo>
                    <a:pt x="150" y="318"/>
                    <a:pt x="149" y="317"/>
                    <a:pt x="148" y="316"/>
                  </a:cubicBezTo>
                  <a:cubicBezTo>
                    <a:pt x="143" y="313"/>
                    <a:pt x="135" y="308"/>
                    <a:pt x="125" y="301"/>
                  </a:cubicBezTo>
                  <a:cubicBezTo>
                    <a:pt x="94" y="282"/>
                    <a:pt x="48" y="255"/>
                    <a:pt x="48" y="255"/>
                  </a:cubicBezTo>
                  <a:cubicBezTo>
                    <a:pt x="46" y="259"/>
                    <a:pt x="46" y="259"/>
                    <a:pt x="46" y="259"/>
                  </a:cubicBezTo>
                  <a:cubicBezTo>
                    <a:pt x="44" y="262"/>
                    <a:pt x="44" y="262"/>
                    <a:pt x="44" y="262"/>
                  </a:cubicBezTo>
                  <a:cubicBezTo>
                    <a:pt x="175" y="325"/>
                    <a:pt x="175" y="325"/>
                    <a:pt x="175" y="325"/>
                  </a:cubicBezTo>
                  <a:cubicBezTo>
                    <a:pt x="177" y="326"/>
                    <a:pt x="179" y="325"/>
                    <a:pt x="180" y="323"/>
                  </a:cubicBezTo>
                  <a:cubicBezTo>
                    <a:pt x="181" y="321"/>
                    <a:pt x="181" y="319"/>
                    <a:pt x="179" y="318"/>
                  </a:cubicBezTo>
                  <a:cubicBezTo>
                    <a:pt x="179" y="318"/>
                    <a:pt x="177" y="316"/>
                    <a:pt x="173" y="314"/>
                  </a:cubicBezTo>
                  <a:cubicBezTo>
                    <a:pt x="161" y="307"/>
                    <a:pt x="131" y="290"/>
                    <a:pt x="104" y="273"/>
                  </a:cubicBezTo>
                  <a:cubicBezTo>
                    <a:pt x="91" y="265"/>
                    <a:pt x="78" y="257"/>
                    <a:pt x="68" y="251"/>
                  </a:cubicBezTo>
                  <a:cubicBezTo>
                    <a:pt x="64" y="248"/>
                    <a:pt x="60" y="245"/>
                    <a:pt x="57" y="243"/>
                  </a:cubicBezTo>
                  <a:cubicBezTo>
                    <a:pt x="56" y="242"/>
                    <a:pt x="55" y="241"/>
                    <a:pt x="55" y="241"/>
                  </a:cubicBezTo>
                  <a:cubicBezTo>
                    <a:pt x="54" y="241"/>
                    <a:pt x="54" y="241"/>
                    <a:pt x="54" y="241"/>
                  </a:cubicBezTo>
                  <a:cubicBezTo>
                    <a:pt x="54" y="240"/>
                    <a:pt x="54" y="240"/>
                    <a:pt x="54" y="240"/>
                  </a:cubicBezTo>
                  <a:cubicBezTo>
                    <a:pt x="53" y="242"/>
                    <a:pt x="53" y="242"/>
                    <a:pt x="53" y="242"/>
                  </a:cubicBezTo>
                  <a:cubicBezTo>
                    <a:pt x="54" y="241"/>
                    <a:pt x="54" y="241"/>
                    <a:pt x="54" y="241"/>
                  </a:cubicBezTo>
                  <a:cubicBezTo>
                    <a:pt x="54" y="240"/>
                    <a:pt x="54" y="240"/>
                    <a:pt x="54" y="240"/>
                  </a:cubicBezTo>
                  <a:cubicBezTo>
                    <a:pt x="53" y="242"/>
                    <a:pt x="53" y="242"/>
                    <a:pt x="53" y="242"/>
                  </a:cubicBezTo>
                  <a:cubicBezTo>
                    <a:pt x="54" y="241"/>
                    <a:pt x="54" y="241"/>
                    <a:pt x="54" y="241"/>
                  </a:cubicBezTo>
                  <a:cubicBezTo>
                    <a:pt x="51" y="242"/>
                    <a:pt x="51" y="242"/>
                    <a:pt x="51" y="242"/>
                  </a:cubicBezTo>
                  <a:cubicBezTo>
                    <a:pt x="55" y="242"/>
                    <a:pt x="55" y="242"/>
                    <a:pt x="55" y="242"/>
                  </a:cubicBezTo>
                  <a:cubicBezTo>
                    <a:pt x="55" y="241"/>
                    <a:pt x="55" y="241"/>
                    <a:pt x="54" y="241"/>
                  </a:cubicBezTo>
                  <a:cubicBezTo>
                    <a:pt x="51" y="242"/>
                    <a:pt x="51" y="242"/>
                    <a:pt x="51" y="242"/>
                  </a:cubicBezTo>
                  <a:cubicBezTo>
                    <a:pt x="55" y="242"/>
                    <a:pt x="55" y="242"/>
                    <a:pt x="55" y="242"/>
                  </a:cubicBezTo>
                  <a:cubicBezTo>
                    <a:pt x="51" y="242"/>
                    <a:pt x="51" y="242"/>
                    <a:pt x="51" y="242"/>
                  </a:cubicBezTo>
                  <a:cubicBezTo>
                    <a:pt x="54" y="244"/>
                    <a:pt x="54" y="244"/>
                    <a:pt x="54" y="244"/>
                  </a:cubicBezTo>
                  <a:cubicBezTo>
                    <a:pt x="55" y="244"/>
                    <a:pt x="55" y="243"/>
                    <a:pt x="55" y="242"/>
                  </a:cubicBezTo>
                  <a:cubicBezTo>
                    <a:pt x="51" y="242"/>
                    <a:pt x="51" y="242"/>
                    <a:pt x="51" y="242"/>
                  </a:cubicBezTo>
                  <a:cubicBezTo>
                    <a:pt x="54" y="244"/>
                    <a:pt x="54" y="244"/>
                    <a:pt x="54" y="244"/>
                  </a:cubicBezTo>
                  <a:cubicBezTo>
                    <a:pt x="51" y="242"/>
                    <a:pt x="51" y="242"/>
                    <a:pt x="51" y="242"/>
                  </a:cubicBezTo>
                  <a:cubicBezTo>
                    <a:pt x="49" y="246"/>
                    <a:pt x="49" y="246"/>
                    <a:pt x="49" y="246"/>
                  </a:cubicBezTo>
                  <a:cubicBezTo>
                    <a:pt x="49" y="246"/>
                    <a:pt x="87" y="267"/>
                    <a:pt x="126" y="287"/>
                  </a:cubicBezTo>
                  <a:cubicBezTo>
                    <a:pt x="145" y="298"/>
                    <a:pt x="165" y="308"/>
                    <a:pt x="180" y="316"/>
                  </a:cubicBezTo>
                  <a:cubicBezTo>
                    <a:pt x="188" y="320"/>
                    <a:pt x="194" y="323"/>
                    <a:pt x="199" y="325"/>
                  </a:cubicBezTo>
                  <a:cubicBezTo>
                    <a:pt x="202" y="326"/>
                    <a:pt x="204" y="327"/>
                    <a:pt x="205" y="328"/>
                  </a:cubicBezTo>
                  <a:cubicBezTo>
                    <a:pt x="206" y="328"/>
                    <a:pt x="207" y="328"/>
                    <a:pt x="208" y="329"/>
                  </a:cubicBezTo>
                  <a:cubicBezTo>
                    <a:pt x="208" y="329"/>
                    <a:pt x="209" y="329"/>
                    <a:pt x="210" y="329"/>
                  </a:cubicBezTo>
                  <a:cubicBezTo>
                    <a:pt x="210" y="329"/>
                    <a:pt x="211" y="329"/>
                    <a:pt x="211" y="329"/>
                  </a:cubicBezTo>
                  <a:cubicBezTo>
                    <a:pt x="212" y="329"/>
                    <a:pt x="213" y="328"/>
                    <a:pt x="214" y="327"/>
                  </a:cubicBezTo>
                  <a:cubicBezTo>
                    <a:pt x="214" y="326"/>
                    <a:pt x="214" y="326"/>
                    <a:pt x="214" y="325"/>
                  </a:cubicBezTo>
                  <a:cubicBezTo>
                    <a:pt x="214" y="324"/>
                    <a:pt x="214" y="323"/>
                    <a:pt x="214" y="323"/>
                  </a:cubicBezTo>
                  <a:cubicBezTo>
                    <a:pt x="213" y="322"/>
                    <a:pt x="213" y="322"/>
                    <a:pt x="213" y="322"/>
                  </a:cubicBezTo>
                  <a:cubicBezTo>
                    <a:pt x="213" y="322"/>
                    <a:pt x="213" y="322"/>
                    <a:pt x="213" y="322"/>
                  </a:cubicBezTo>
                  <a:cubicBezTo>
                    <a:pt x="212" y="321"/>
                    <a:pt x="212" y="321"/>
                    <a:pt x="212" y="321"/>
                  </a:cubicBezTo>
                  <a:cubicBezTo>
                    <a:pt x="212" y="321"/>
                    <a:pt x="211" y="321"/>
                    <a:pt x="209" y="320"/>
                  </a:cubicBezTo>
                  <a:cubicBezTo>
                    <a:pt x="199" y="313"/>
                    <a:pt x="162" y="291"/>
                    <a:pt x="127" y="270"/>
                  </a:cubicBezTo>
                  <a:cubicBezTo>
                    <a:pt x="110" y="259"/>
                    <a:pt x="93" y="249"/>
                    <a:pt x="81" y="241"/>
                  </a:cubicBezTo>
                  <a:cubicBezTo>
                    <a:pt x="75" y="238"/>
                    <a:pt x="70" y="234"/>
                    <a:pt x="67" y="232"/>
                  </a:cubicBezTo>
                  <a:cubicBezTo>
                    <a:pt x="65" y="231"/>
                    <a:pt x="64" y="230"/>
                    <a:pt x="63" y="229"/>
                  </a:cubicBezTo>
                  <a:cubicBezTo>
                    <a:pt x="62" y="229"/>
                    <a:pt x="62" y="228"/>
                    <a:pt x="62" y="228"/>
                  </a:cubicBezTo>
                  <a:cubicBezTo>
                    <a:pt x="62" y="229"/>
                    <a:pt x="62" y="229"/>
                    <a:pt x="62" y="229"/>
                  </a:cubicBezTo>
                  <a:cubicBezTo>
                    <a:pt x="62" y="228"/>
                    <a:pt x="62" y="228"/>
                    <a:pt x="62" y="228"/>
                  </a:cubicBezTo>
                  <a:cubicBezTo>
                    <a:pt x="62" y="228"/>
                    <a:pt x="62" y="228"/>
                    <a:pt x="62" y="228"/>
                  </a:cubicBezTo>
                  <a:cubicBezTo>
                    <a:pt x="62" y="229"/>
                    <a:pt x="62" y="229"/>
                    <a:pt x="62" y="229"/>
                  </a:cubicBezTo>
                  <a:cubicBezTo>
                    <a:pt x="62" y="228"/>
                    <a:pt x="62" y="228"/>
                    <a:pt x="62" y="228"/>
                  </a:cubicBezTo>
                  <a:cubicBezTo>
                    <a:pt x="60" y="230"/>
                    <a:pt x="60" y="230"/>
                    <a:pt x="60" y="230"/>
                  </a:cubicBezTo>
                  <a:cubicBezTo>
                    <a:pt x="62" y="229"/>
                    <a:pt x="62" y="229"/>
                    <a:pt x="62" y="229"/>
                  </a:cubicBezTo>
                  <a:cubicBezTo>
                    <a:pt x="62" y="228"/>
                    <a:pt x="62" y="228"/>
                    <a:pt x="62" y="228"/>
                  </a:cubicBezTo>
                  <a:cubicBezTo>
                    <a:pt x="60" y="230"/>
                    <a:pt x="60" y="230"/>
                    <a:pt x="60" y="230"/>
                  </a:cubicBezTo>
                  <a:cubicBezTo>
                    <a:pt x="62" y="229"/>
                    <a:pt x="62" y="229"/>
                    <a:pt x="62" y="229"/>
                  </a:cubicBezTo>
                  <a:cubicBezTo>
                    <a:pt x="59" y="230"/>
                    <a:pt x="59" y="230"/>
                    <a:pt x="59" y="230"/>
                  </a:cubicBezTo>
                  <a:cubicBezTo>
                    <a:pt x="63" y="230"/>
                    <a:pt x="63" y="230"/>
                    <a:pt x="63" y="230"/>
                  </a:cubicBezTo>
                  <a:cubicBezTo>
                    <a:pt x="63" y="229"/>
                    <a:pt x="63" y="229"/>
                    <a:pt x="62" y="229"/>
                  </a:cubicBezTo>
                  <a:cubicBezTo>
                    <a:pt x="59" y="230"/>
                    <a:pt x="59" y="230"/>
                    <a:pt x="59" y="230"/>
                  </a:cubicBezTo>
                  <a:cubicBezTo>
                    <a:pt x="63" y="230"/>
                    <a:pt x="63" y="230"/>
                    <a:pt x="63" y="230"/>
                  </a:cubicBezTo>
                  <a:cubicBezTo>
                    <a:pt x="59" y="230"/>
                    <a:pt x="59" y="230"/>
                    <a:pt x="59" y="230"/>
                  </a:cubicBezTo>
                  <a:cubicBezTo>
                    <a:pt x="62" y="233"/>
                    <a:pt x="62" y="233"/>
                    <a:pt x="62" y="233"/>
                  </a:cubicBezTo>
                  <a:cubicBezTo>
                    <a:pt x="63" y="232"/>
                    <a:pt x="63" y="231"/>
                    <a:pt x="63" y="230"/>
                  </a:cubicBezTo>
                  <a:cubicBezTo>
                    <a:pt x="59" y="230"/>
                    <a:pt x="59" y="230"/>
                    <a:pt x="59" y="230"/>
                  </a:cubicBezTo>
                  <a:cubicBezTo>
                    <a:pt x="62" y="233"/>
                    <a:pt x="62" y="233"/>
                    <a:pt x="62" y="233"/>
                  </a:cubicBezTo>
                  <a:cubicBezTo>
                    <a:pt x="59" y="230"/>
                    <a:pt x="59" y="230"/>
                    <a:pt x="59" y="230"/>
                  </a:cubicBezTo>
                  <a:cubicBezTo>
                    <a:pt x="59" y="234"/>
                    <a:pt x="59" y="234"/>
                    <a:pt x="59" y="234"/>
                  </a:cubicBezTo>
                  <a:cubicBezTo>
                    <a:pt x="59" y="230"/>
                    <a:pt x="59" y="230"/>
                    <a:pt x="59" y="230"/>
                  </a:cubicBezTo>
                  <a:cubicBezTo>
                    <a:pt x="58" y="234"/>
                    <a:pt x="58" y="234"/>
                    <a:pt x="58" y="234"/>
                  </a:cubicBezTo>
                  <a:cubicBezTo>
                    <a:pt x="58" y="234"/>
                    <a:pt x="58" y="234"/>
                    <a:pt x="59" y="234"/>
                  </a:cubicBezTo>
                  <a:cubicBezTo>
                    <a:pt x="59" y="230"/>
                    <a:pt x="59" y="230"/>
                    <a:pt x="59" y="230"/>
                  </a:cubicBezTo>
                  <a:cubicBezTo>
                    <a:pt x="58" y="234"/>
                    <a:pt x="58" y="234"/>
                    <a:pt x="58" y="234"/>
                  </a:cubicBezTo>
                  <a:cubicBezTo>
                    <a:pt x="59" y="230"/>
                    <a:pt x="59" y="230"/>
                    <a:pt x="59" y="230"/>
                  </a:cubicBezTo>
                  <a:cubicBezTo>
                    <a:pt x="57" y="234"/>
                    <a:pt x="57" y="234"/>
                    <a:pt x="57" y="234"/>
                  </a:cubicBezTo>
                  <a:cubicBezTo>
                    <a:pt x="58" y="234"/>
                    <a:pt x="58" y="234"/>
                    <a:pt x="58" y="234"/>
                  </a:cubicBezTo>
                  <a:cubicBezTo>
                    <a:pt x="59" y="230"/>
                    <a:pt x="59" y="230"/>
                    <a:pt x="59" y="230"/>
                  </a:cubicBezTo>
                  <a:cubicBezTo>
                    <a:pt x="57" y="234"/>
                    <a:pt x="57" y="234"/>
                    <a:pt x="57" y="234"/>
                  </a:cubicBezTo>
                  <a:cubicBezTo>
                    <a:pt x="58" y="231"/>
                    <a:pt x="58" y="231"/>
                    <a:pt x="58" y="231"/>
                  </a:cubicBezTo>
                  <a:cubicBezTo>
                    <a:pt x="57" y="234"/>
                    <a:pt x="57" y="234"/>
                    <a:pt x="57" y="234"/>
                  </a:cubicBezTo>
                  <a:cubicBezTo>
                    <a:pt x="57" y="234"/>
                    <a:pt x="57" y="234"/>
                    <a:pt x="57" y="234"/>
                  </a:cubicBezTo>
                  <a:cubicBezTo>
                    <a:pt x="58" y="231"/>
                    <a:pt x="58" y="231"/>
                    <a:pt x="58" y="231"/>
                  </a:cubicBezTo>
                  <a:cubicBezTo>
                    <a:pt x="57" y="234"/>
                    <a:pt x="57" y="234"/>
                    <a:pt x="57" y="234"/>
                  </a:cubicBezTo>
                  <a:cubicBezTo>
                    <a:pt x="57" y="234"/>
                    <a:pt x="58" y="235"/>
                    <a:pt x="60" y="235"/>
                  </a:cubicBezTo>
                  <a:cubicBezTo>
                    <a:pt x="71" y="241"/>
                    <a:pt x="114" y="264"/>
                    <a:pt x="155" y="286"/>
                  </a:cubicBezTo>
                  <a:cubicBezTo>
                    <a:pt x="176" y="296"/>
                    <a:pt x="196" y="307"/>
                    <a:pt x="211" y="315"/>
                  </a:cubicBezTo>
                  <a:cubicBezTo>
                    <a:pt x="219" y="318"/>
                    <a:pt x="226" y="322"/>
                    <a:pt x="230" y="324"/>
                  </a:cubicBezTo>
                  <a:cubicBezTo>
                    <a:pt x="233" y="325"/>
                    <a:pt x="235" y="326"/>
                    <a:pt x="236" y="326"/>
                  </a:cubicBezTo>
                  <a:cubicBezTo>
                    <a:pt x="237" y="327"/>
                    <a:pt x="238" y="327"/>
                    <a:pt x="238" y="327"/>
                  </a:cubicBezTo>
                  <a:cubicBezTo>
                    <a:pt x="239" y="328"/>
                    <a:pt x="239" y="328"/>
                    <a:pt x="239" y="328"/>
                  </a:cubicBezTo>
                  <a:cubicBezTo>
                    <a:pt x="239" y="328"/>
                    <a:pt x="240" y="328"/>
                    <a:pt x="240" y="328"/>
                  </a:cubicBezTo>
                  <a:cubicBezTo>
                    <a:pt x="241" y="328"/>
                    <a:pt x="241" y="328"/>
                    <a:pt x="242" y="327"/>
                  </a:cubicBezTo>
                  <a:cubicBezTo>
                    <a:pt x="242" y="327"/>
                    <a:pt x="243" y="327"/>
                    <a:pt x="244" y="326"/>
                  </a:cubicBezTo>
                  <a:cubicBezTo>
                    <a:pt x="244" y="326"/>
                    <a:pt x="244" y="326"/>
                    <a:pt x="244" y="326"/>
                  </a:cubicBezTo>
                  <a:cubicBezTo>
                    <a:pt x="244" y="325"/>
                    <a:pt x="245" y="324"/>
                    <a:pt x="245" y="323"/>
                  </a:cubicBezTo>
                  <a:cubicBezTo>
                    <a:pt x="245" y="322"/>
                    <a:pt x="244" y="322"/>
                    <a:pt x="244" y="321"/>
                  </a:cubicBezTo>
                  <a:cubicBezTo>
                    <a:pt x="244" y="320"/>
                    <a:pt x="243" y="320"/>
                    <a:pt x="242" y="319"/>
                  </a:cubicBezTo>
                  <a:cubicBezTo>
                    <a:pt x="241" y="318"/>
                    <a:pt x="240" y="317"/>
                    <a:pt x="238" y="315"/>
                  </a:cubicBezTo>
                  <a:cubicBezTo>
                    <a:pt x="230" y="309"/>
                    <a:pt x="216" y="301"/>
                    <a:pt x="199" y="290"/>
                  </a:cubicBezTo>
                  <a:cubicBezTo>
                    <a:pt x="174" y="275"/>
                    <a:pt x="142" y="256"/>
                    <a:pt x="116" y="241"/>
                  </a:cubicBezTo>
                  <a:cubicBezTo>
                    <a:pt x="103" y="233"/>
                    <a:pt x="92" y="227"/>
                    <a:pt x="84" y="222"/>
                  </a:cubicBezTo>
                  <a:cubicBezTo>
                    <a:pt x="80" y="219"/>
                    <a:pt x="77" y="217"/>
                    <a:pt x="75" y="216"/>
                  </a:cubicBezTo>
                  <a:cubicBezTo>
                    <a:pt x="74" y="215"/>
                    <a:pt x="73" y="215"/>
                    <a:pt x="73" y="214"/>
                  </a:cubicBezTo>
                  <a:cubicBezTo>
                    <a:pt x="72" y="214"/>
                    <a:pt x="72" y="214"/>
                    <a:pt x="72" y="214"/>
                  </a:cubicBezTo>
                  <a:cubicBezTo>
                    <a:pt x="72" y="214"/>
                    <a:pt x="72" y="214"/>
                    <a:pt x="72" y="214"/>
                  </a:cubicBezTo>
                  <a:cubicBezTo>
                    <a:pt x="71" y="216"/>
                    <a:pt x="71" y="216"/>
                    <a:pt x="71" y="216"/>
                  </a:cubicBezTo>
                  <a:cubicBezTo>
                    <a:pt x="73" y="214"/>
                    <a:pt x="73" y="214"/>
                    <a:pt x="73" y="214"/>
                  </a:cubicBezTo>
                  <a:cubicBezTo>
                    <a:pt x="72" y="214"/>
                    <a:pt x="72" y="214"/>
                    <a:pt x="72" y="214"/>
                  </a:cubicBezTo>
                  <a:cubicBezTo>
                    <a:pt x="71" y="216"/>
                    <a:pt x="71" y="216"/>
                    <a:pt x="71" y="216"/>
                  </a:cubicBezTo>
                  <a:cubicBezTo>
                    <a:pt x="73" y="214"/>
                    <a:pt x="73" y="214"/>
                    <a:pt x="73" y="214"/>
                  </a:cubicBezTo>
                  <a:cubicBezTo>
                    <a:pt x="70" y="216"/>
                    <a:pt x="70" y="216"/>
                    <a:pt x="70" y="216"/>
                  </a:cubicBezTo>
                  <a:cubicBezTo>
                    <a:pt x="73" y="215"/>
                    <a:pt x="73" y="215"/>
                    <a:pt x="73" y="215"/>
                  </a:cubicBezTo>
                  <a:cubicBezTo>
                    <a:pt x="73" y="214"/>
                    <a:pt x="73" y="214"/>
                    <a:pt x="73" y="214"/>
                  </a:cubicBezTo>
                  <a:cubicBezTo>
                    <a:pt x="70" y="216"/>
                    <a:pt x="70" y="216"/>
                    <a:pt x="70" y="216"/>
                  </a:cubicBezTo>
                  <a:cubicBezTo>
                    <a:pt x="73" y="215"/>
                    <a:pt x="73" y="215"/>
                    <a:pt x="73" y="215"/>
                  </a:cubicBezTo>
                  <a:cubicBezTo>
                    <a:pt x="69" y="217"/>
                    <a:pt x="69" y="217"/>
                    <a:pt x="69" y="217"/>
                  </a:cubicBezTo>
                  <a:cubicBezTo>
                    <a:pt x="73" y="217"/>
                    <a:pt x="73" y="217"/>
                    <a:pt x="73" y="217"/>
                  </a:cubicBezTo>
                  <a:cubicBezTo>
                    <a:pt x="73" y="216"/>
                    <a:pt x="73" y="215"/>
                    <a:pt x="73" y="215"/>
                  </a:cubicBezTo>
                  <a:cubicBezTo>
                    <a:pt x="69" y="217"/>
                    <a:pt x="69" y="217"/>
                    <a:pt x="69" y="217"/>
                  </a:cubicBezTo>
                  <a:cubicBezTo>
                    <a:pt x="73" y="217"/>
                    <a:pt x="73" y="217"/>
                    <a:pt x="73" y="217"/>
                  </a:cubicBezTo>
                  <a:cubicBezTo>
                    <a:pt x="69" y="217"/>
                    <a:pt x="69" y="217"/>
                    <a:pt x="69" y="217"/>
                  </a:cubicBezTo>
                  <a:cubicBezTo>
                    <a:pt x="73" y="219"/>
                    <a:pt x="73" y="219"/>
                    <a:pt x="73" y="219"/>
                  </a:cubicBezTo>
                  <a:cubicBezTo>
                    <a:pt x="73" y="218"/>
                    <a:pt x="73" y="217"/>
                    <a:pt x="73" y="217"/>
                  </a:cubicBezTo>
                  <a:cubicBezTo>
                    <a:pt x="69" y="217"/>
                    <a:pt x="69" y="217"/>
                    <a:pt x="69" y="217"/>
                  </a:cubicBezTo>
                  <a:cubicBezTo>
                    <a:pt x="73" y="219"/>
                    <a:pt x="73" y="219"/>
                    <a:pt x="73" y="219"/>
                  </a:cubicBezTo>
                  <a:cubicBezTo>
                    <a:pt x="73" y="219"/>
                    <a:pt x="73" y="219"/>
                    <a:pt x="73" y="219"/>
                  </a:cubicBezTo>
                  <a:cubicBezTo>
                    <a:pt x="70" y="217"/>
                    <a:pt x="70" y="217"/>
                    <a:pt x="70" y="217"/>
                  </a:cubicBezTo>
                  <a:cubicBezTo>
                    <a:pt x="71" y="220"/>
                    <a:pt x="71" y="220"/>
                    <a:pt x="71" y="220"/>
                  </a:cubicBezTo>
                  <a:cubicBezTo>
                    <a:pt x="71" y="220"/>
                    <a:pt x="72" y="220"/>
                    <a:pt x="73" y="219"/>
                  </a:cubicBezTo>
                  <a:cubicBezTo>
                    <a:pt x="70" y="217"/>
                    <a:pt x="70" y="217"/>
                    <a:pt x="70" y="217"/>
                  </a:cubicBezTo>
                  <a:cubicBezTo>
                    <a:pt x="71" y="220"/>
                    <a:pt x="71" y="220"/>
                    <a:pt x="71" y="220"/>
                  </a:cubicBezTo>
                  <a:cubicBezTo>
                    <a:pt x="70" y="217"/>
                    <a:pt x="70" y="217"/>
                    <a:pt x="70" y="217"/>
                  </a:cubicBezTo>
                  <a:cubicBezTo>
                    <a:pt x="70" y="220"/>
                    <a:pt x="70" y="220"/>
                    <a:pt x="70" y="220"/>
                  </a:cubicBezTo>
                  <a:cubicBezTo>
                    <a:pt x="70" y="220"/>
                    <a:pt x="70" y="220"/>
                    <a:pt x="71" y="220"/>
                  </a:cubicBezTo>
                  <a:cubicBezTo>
                    <a:pt x="70" y="217"/>
                    <a:pt x="70" y="217"/>
                    <a:pt x="70" y="217"/>
                  </a:cubicBezTo>
                  <a:cubicBezTo>
                    <a:pt x="70" y="220"/>
                    <a:pt x="70" y="220"/>
                    <a:pt x="70" y="220"/>
                  </a:cubicBezTo>
                  <a:cubicBezTo>
                    <a:pt x="70" y="219"/>
                    <a:pt x="70" y="219"/>
                    <a:pt x="70" y="219"/>
                  </a:cubicBezTo>
                  <a:cubicBezTo>
                    <a:pt x="70" y="220"/>
                    <a:pt x="70" y="220"/>
                    <a:pt x="70" y="220"/>
                  </a:cubicBezTo>
                  <a:cubicBezTo>
                    <a:pt x="70" y="220"/>
                    <a:pt x="70" y="220"/>
                    <a:pt x="70" y="220"/>
                  </a:cubicBezTo>
                  <a:cubicBezTo>
                    <a:pt x="70" y="219"/>
                    <a:pt x="70" y="219"/>
                    <a:pt x="70" y="219"/>
                  </a:cubicBezTo>
                  <a:cubicBezTo>
                    <a:pt x="70" y="220"/>
                    <a:pt x="70" y="220"/>
                    <a:pt x="70" y="220"/>
                  </a:cubicBezTo>
                  <a:cubicBezTo>
                    <a:pt x="70" y="220"/>
                    <a:pt x="70" y="220"/>
                    <a:pt x="70" y="220"/>
                  </a:cubicBezTo>
                  <a:cubicBezTo>
                    <a:pt x="70" y="220"/>
                    <a:pt x="72" y="221"/>
                    <a:pt x="74" y="222"/>
                  </a:cubicBezTo>
                  <a:cubicBezTo>
                    <a:pt x="82" y="225"/>
                    <a:pt x="98" y="234"/>
                    <a:pt x="118" y="245"/>
                  </a:cubicBezTo>
                  <a:cubicBezTo>
                    <a:pt x="147" y="261"/>
                    <a:pt x="185" y="282"/>
                    <a:pt x="216" y="300"/>
                  </a:cubicBezTo>
                  <a:cubicBezTo>
                    <a:pt x="232" y="308"/>
                    <a:pt x="245" y="316"/>
                    <a:pt x="256" y="321"/>
                  </a:cubicBezTo>
                  <a:cubicBezTo>
                    <a:pt x="261" y="324"/>
                    <a:pt x="266" y="326"/>
                    <a:pt x="269" y="328"/>
                  </a:cubicBezTo>
                  <a:cubicBezTo>
                    <a:pt x="271" y="329"/>
                    <a:pt x="272" y="329"/>
                    <a:pt x="273" y="330"/>
                  </a:cubicBezTo>
                  <a:cubicBezTo>
                    <a:pt x="274" y="330"/>
                    <a:pt x="274" y="330"/>
                    <a:pt x="275" y="330"/>
                  </a:cubicBezTo>
                  <a:cubicBezTo>
                    <a:pt x="275" y="331"/>
                    <a:pt x="276" y="331"/>
                    <a:pt x="277" y="331"/>
                  </a:cubicBezTo>
                  <a:cubicBezTo>
                    <a:pt x="277" y="331"/>
                    <a:pt x="278" y="331"/>
                    <a:pt x="278" y="330"/>
                  </a:cubicBezTo>
                  <a:cubicBezTo>
                    <a:pt x="279" y="330"/>
                    <a:pt x="280" y="330"/>
                    <a:pt x="281" y="329"/>
                  </a:cubicBezTo>
                  <a:cubicBezTo>
                    <a:pt x="281" y="328"/>
                    <a:pt x="281" y="327"/>
                    <a:pt x="281" y="326"/>
                  </a:cubicBezTo>
                  <a:cubicBezTo>
                    <a:pt x="281" y="325"/>
                    <a:pt x="280" y="324"/>
                    <a:pt x="279" y="323"/>
                  </a:cubicBezTo>
                  <a:cubicBezTo>
                    <a:pt x="74" y="195"/>
                    <a:pt x="74" y="195"/>
                    <a:pt x="74" y="195"/>
                  </a:cubicBezTo>
                  <a:cubicBezTo>
                    <a:pt x="72" y="198"/>
                    <a:pt x="72" y="198"/>
                    <a:pt x="72" y="198"/>
                  </a:cubicBezTo>
                  <a:cubicBezTo>
                    <a:pt x="75" y="200"/>
                    <a:pt x="75" y="200"/>
                    <a:pt x="75" y="200"/>
                  </a:cubicBezTo>
                  <a:cubicBezTo>
                    <a:pt x="72" y="198"/>
                    <a:pt x="72" y="198"/>
                    <a:pt x="72" y="198"/>
                  </a:cubicBezTo>
                  <a:cubicBezTo>
                    <a:pt x="73" y="202"/>
                    <a:pt x="73" y="202"/>
                    <a:pt x="73" y="202"/>
                  </a:cubicBezTo>
                  <a:cubicBezTo>
                    <a:pt x="74" y="202"/>
                    <a:pt x="75" y="201"/>
                    <a:pt x="75" y="200"/>
                  </a:cubicBezTo>
                  <a:cubicBezTo>
                    <a:pt x="72" y="198"/>
                    <a:pt x="72" y="198"/>
                    <a:pt x="72" y="198"/>
                  </a:cubicBezTo>
                  <a:cubicBezTo>
                    <a:pt x="73" y="202"/>
                    <a:pt x="73" y="202"/>
                    <a:pt x="73" y="202"/>
                  </a:cubicBezTo>
                  <a:cubicBezTo>
                    <a:pt x="72" y="198"/>
                    <a:pt x="72" y="198"/>
                    <a:pt x="72" y="198"/>
                  </a:cubicBezTo>
                  <a:cubicBezTo>
                    <a:pt x="72" y="202"/>
                    <a:pt x="72" y="202"/>
                    <a:pt x="72" y="202"/>
                  </a:cubicBezTo>
                  <a:cubicBezTo>
                    <a:pt x="72" y="202"/>
                    <a:pt x="72" y="202"/>
                    <a:pt x="73" y="202"/>
                  </a:cubicBezTo>
                  <a:cubicBezTo>
                    <a:pt x="72" y="198"/>
                    <a:pt x="72" y="198"/>
                    <a:pt x="72" y="198"/>
                  </a:cubicBezTo>
                  <a:cubicBezTo>
                    <a:pt x="72" y="202"/>
                    <a:pt x="72" y="202"/>
                    <a:pt x="72" y="202"/>
                  </a:cubicBezTo>
                  <a:cubicBezTo>
                    <a:pt x="72" y="199"/>
                    <a:pt x="72" y="199"/>
                    <a:pt x="72" y="199"/>
                  </a:cubicBezTo>
                  <a:cubicBezTo>
                    <a:pt x="71" y="202"/>
                    <a:pt x="71" y="202"/>
                    <a:pt x="71" y="202"/>
                  </a:cubicBezTo>
                  <a:cubicBezTo>
                    <a:pt x="71" y="202"/>
                    <a:pt x="71" y="202"/>
                    <a:pt x="72" y="202"/>
                  </a:cubicBezTo>
                  <a:cubicBezTo>
                    <a:pt x="72" y="199"/>
                    <a:pt x="72" y="199"/>
                    <a:pt x="72" y="199"/>
                  </a:cubicBezTo>
                  <a:cubicBezTo>
                    <a:pt x="71" y="202"/>
                    <a:pt x="71" y="202"/>
                    <a:pt x="71" y="202"/>
                  </a:cubicBezTo>
                  <a:cubicBezTo>
                    <a:pt x="71" y="201"/>
                    <a:pt x="71" y="201"/>
                    <a:pt x="71" y="201"/>
                  </a:cubicBezTo>
                  <a:cubicBezTo>
                    <a:pt x="71" y="202"/>
                    <a:pt x="71" y="202"/>
                    <a:pt x="71" y="202"/>
                  </a:cubicBezTo>
                  <a:cubicBezTo>
                    <a:pt x="71" y="202"/>
                    <a:pt x="71" y="202"/>
                    <a:pt x="71" y="202"/>
                  </a:cubicBezTo>
                  <a:cubicBezTo>
                    <a:pt x="71" y="201"/>
                    <a:pt x="71" y="201"/>
                    <a:pt x="71" y="201"/>
                  </a:cubicBezTo>
                  <a:cubicBezTo>
                    <a:pt x="71" y="202"/>
                    <a:pt x="71" y="202"/>
                    <a:pt x="71" y="202"/>
                  </a:cubicBezTo>
                  <a:cubicBezTo>
                    <a:pt x="71" y="202"/>
                    <a:pt x="71" y="202"/>
                    <a:pt x="72" y="203"/>
                  </a:cubicBezTo>
                  <a:cubicBezTo>
                    <a:pt x="75" y="204"/>
                    <a:pt x="80" y="207"/>
                    <a:pt x="88" y="211"/>
                  </a:cubicBezTo>
                  <a:cubicBezTo>
                    <a:pt x="114" y="226"/>
                    <a:pt x="166" y="256"/>
                    <a:pt x="213" y="283"/>
                  </a:cubicBezTo>
                  <a:cubicBezTo>
                    <a:pt x="236" y="296"/>
                    <a:pt x="258" y="309"/>
                    <a:pt x="275" y="318"/>
                  </a:cubicBezTo>
                  <a:cubicBezTo>
                    <a:pt x="283" y="322"/>
                    <a:pt x="290" y="326"/>
                    <a:pt x="296" y="328"/>
                  </a:cubicBezTo>
                  <a:cubicBezTo>
                    <a:pt x="299" y="330"/>
                    <a:pt x="301" y="331"/>
                    <a:pt x="303" y="331"/>
                  </a:cubicBezTo>
                  <a:cubicBezTo>
                    <a:pt x="304" y="332"/>
                    <a:pt x="305" y="332"/>
                    <a:pt x="306" y="332"/>
                  </a:cubicBezTo>
                  <a:cubicBezTo>
                    <a:pt x="306" y="333"/>
                    <a:pt x="307" y="333"/>
                    <a:pt x="308" y="333"/>
                  </a:cubicBezTo>
                  <a:cubicBezTo>
                    <a:pt x="309" y="333"/>
                    <a:pt x="309" y="333"/>
                    <a:pt x="310" y="332"/>
                  </a:cubicBezTo>
                  <a:cubicBezTo>
                    <a:pt x="310" y="332"/>
                    <a:pt x="311" y="332"/>
                    <a:pt x="312" y="331"/>
                  </a:cubicBezTo>
                  <a:cubicBezTo>
                    <a:pt x="313" y="330"/>
                    <a:pt x="313" y="329"/>
                    <a:pt x="313" y="328"/>
                  </a:cubicBezTo>
                  <a:cubicBezTo>
                    <a:pt x="312" y="327"/>
                    <a:pt x="312" y="326"/>
                    <a:pt x="311" y="325"/>
                  </a:cubicBezTo>
                  <a:cubicBezTo>
                    <a:pt x="236" y="279"/>
                    <a:pt x="236" y="279"/>
                    <a:pt x="236" y="279"/>
                  </a:cubicBezTo>
                  <a:cubicBezTo>
                    <a:pt x="326" y="330"/>
                    <a:pt x="326" y="330"/>
                    <a:pt x="326" y="330"/>
                  </a:cubicBezTo>
                  <a:cubicBezTo>
                    <a:pt x="328" y="331"/>
                    <a:pt x="331" y="330"/>
                    <a:pt x="332" y="328"/>
                  </a:cubicBezTo>
                  <a:cubicBezTo>
                    <a:pt x="333" y="326"/>
                    <a:pt x="332" y="324"/>
                    <a:pt x="331" y="323"/>
                  </a:cubicBezTo>
                  <a:cubicBezTo>
                    <a:pt x="82" y="168"/>
                    <a:pt x="82" y="168"/>
                    <a:pt x="82" y="168"/>
                  </a:cubicBezTo>
                  <a:cubicBezTo>
                    <a:pt x="80" y="171"/>
                    <a:pt x="80" y="171"/>
                    <a:pt x="80" y="171"/>
                  </a:cubicBezTo>
                  <a:cubicBezTo>
                    <a:pt x="84" y="173"/>
                    <a:pt x="84" y="173"/>
                    <a:pt x="84" y="173"/>
                  </a:cubicBezTo>
                  <a:cubicBezTo>
                    <a:pt x="80" y="171"/>
                    <a:pt x="80" y="171"/>
                    <a:pt x="80" y="171"/>
                  </a:cubicBezTo>
                  <a:cubicBezTo>
                    <a:pt x="82" y="175"/>
                    <a:pt x="82" y="175"/>
                    <a:pt x="82" y="175"/>
                  </a:cubicBezTo>
                  <a:cubicBezTo>
                    <a:pt x="82" y="174"/>
                    <a:pt x="83" y="174"/>
                    <a:pt x="84" y="173"/>
                  </a:cubicBezTo>
                  <a:cubicBezTo>
                    <a:pt x="80" y="171"/>
                    <a:pt x="80" y="171"/>
                    <a:pt x="80" y="171"/>
                  </a:cubicBezTo>
                  <a:cubicBezTo>
                    <a:pt x="82" y="175"/>
                    <a:pt x="82" y="175"/>
                    <a:pt x="82" y="175"/>
                  </a:cubicBezTo>
                  <a:cubicBezTo>
                    <a:pt x="81" y="172"/>
                    <a:pt x="81" y="172"/>
                    <a:pt x="81" y="172"/>
                  </a:cubicBezTo>
                  <a:cubicBezTo>
                    <a:pt x="81" y="175"/>
                    <a:pt x="81" y="175"/>
                    <a:pt x="81" y="175"/>
                  </a:cubicBezTo>
                  <a:cubicBezTo>
                    <a:pt x="81" y="175"/>
                    <a:pt x="81" y="175"/>
                    <a:pt x="82" y="175"/>
                  </a:cubicBezTo>
                  <a:cubicBezTo>
                    <a:pt x="81" y="172"/>
                    <a:pt x="81" y="172"/>
                    <a:pt x="81" y="172"/>
                  </a:cubicBezTo>
                  <a:cubicBezTo>
                    <a:pt x="81" y="175"/>
                    <a:pt x="81" y="175"/>
                    <a:pt x="81" y="175"/>
                  </a:cubicBezTo>
                  <a:cubicBezTo>
                    <a:pt x="81" y="174"/>
                    <a:pt x="81" y="174"/>
                    <a:pt x="81" y="174"/>
                  </a:cubicBezTo>
                  <a:cubicBezTo>
                    <a:pt x="81" y="175"/>
                    <a:pt x="81" y="175"/>
                    <a:pt x="81" y="175"/>
                  </a:cubicBezTo>
                  <a:cubicBezTo>
                    <a:pt x="81" y="175"/>
                    <a:pt x="81" y="175"/>
                    <a:pt x="81" y="175"/>
                  </a:cubicBezTo>
                  <a:cubicBezTo>
                    <a:pt x="81" y="174"/>
                    <a:pt x="81" y="174"/>
                    <a:pt x="81" y="174"/>
                  </a:cubicBezTo>
                  <a:cubicBezTo>
                    <a:pt x="81" y="175"/>
                    <a:pt x="81" y="175"/>
                    <a:pt x="81" y="175"/>
                  </a:cubicBezTo>
                  <a:cubicBezTo>
                    <a:pt x="81" y="175"/>
                    <a:pt x="81" y="175"/>
                    <a:pt x="82" y="175"/>
                  </a:cubicBezTo>
                  <a:cubicBezTo>
                    <a:pt x="85" y="176"/>
                    <a:pt x="93" y="180"/>
                    <a:pt x="102" y="185"/>
                  </a:cubicBezTo>
                  <a:cubicBezTo>
                    <a:pt x="135" y="203"/>
                    <a:pt x="197" y="240"/>
                    <a:pt x="253" y="272"/>
                  </a:cubicBezTo>
                  <a:cubicBezTo>
                    <a:pt x="281" y="289"/>
                    <a:pt x="307" y="304"/>
                    <a:pt x="327" y="315"/>
                  </a:cubicBezTo>
                  <a:cubicBezTo>
                    <a:pt x="337" y="320"/>
                    <a:pt x="345" y="325"/>
                    <a:pt x="352" y="328"/>
                  </a:cubicBezTo>
                  <a:cubicBezTo>
                    <a:pt x="355" y="330"/>
                    <a:pt x="358" y="331"/>
                    <a:pt x="360" y="332"/>
                  </a:cubicBezTo>
                  <a:cubicBezTo>
                    <a:pt x="361" y="332"/>
                    <a:pt x="362" y="333"/>
                    <a:pt x="363" y="333"/>
                  </a:cubicBezTo>
                  <a:cubicBezTo>
                    <a:pt x="364" y="333"/>
                    <a:pt x="365" y="333"/>
                    <a:pt x="366" y="333"/>
                  </a:cubicBezTo>
                  <a:cubicBezTo>
                    <a:pt x="366" y="333"/>
                    <a:pt x="367" y="333"/>
                    <a:pt x="368" y="333"/>
                  </a:cubicBezTo>
                  <a:cubicBezTo>
                    <a:pt x="368" y="333"/>
                    <a:pt x="369" y="332"/>
                    <a:pt x="370" y="331"/>
                  </a:cubicBezTo>
                  <a:cubicBezTo>
                    <a:pt x="370" y="330"/>
                    <a:pt x="371" y="329"/>
                    <a:pt x="370" y="328"/>
                  </a:cubicBezTo>
                  <a:cubicBezTo>
                    <a:pt x="370" y="327"/>
                    <a:pt x="369" y="326"/>
                    <a:pt x="369" y="326"/>
                  </a:cubicBezTo>
                  <a:cubicBezTo>
                    <a:pt x="82" y="147"/>
                    <a:pt x="82" y="147"/>
                    <a:pt x="82" y="147"/>
                  </a:cubicBezTo>
                  <a:cubicBezTo>
                    <a:pt x="80" y="150"/>
                    <a:pt x="80" y="150"/>
                    <a:pt x="80" y="150"/>
                  </a:cubicBezTo>
                  <a:cubicBezTo>
                    <a:pt x="84" y="152"/>
                    <a:pt x="84" y="152"/>
                    <a:pt x="84" y="152"/>
                  </a:cubicBezTo>
                  <a:cubicBezTo>
                    <a:pt x="80" y="150"/>
                    <a:pt x="80" y="150"/>
                    <a:pt x="80" y="150"/>
                  </a:cubicBezTo>
                  <a:cubicBezTo>
                    <a:pt x="82" y="154"/>
                    <a:pt x="82" y="154"/>
                    <a:pt x="82" y="154"/>
                  </a:cubicBezTo>
                  <a:cubicBezTo>
                    <a:pt x="82" y="154"/>
                    <a:pt x="83" y="153"/>
                    <a:pt x="84" y="152"/>
                  </a:cubicBezTo>
                  <a:cubicBezTo>
                    <a:pt x="80" y="150"/>
                    <a:pt x="80" y="150"/>
                    <a:pt x="80" y="150"/>
                  </a:cubicBezTo>
                  <a:cubicBezTo>
                    <a:pt x="82" y="154"/>
                    <a:pt x="82" y="154"/>
                    <a:pt x="82" y="154"/>
                  </a:cubicBezTo>
                  <a:cubicBezTo>
                    <a:pt x="80" y="150"/>
                    <a:pt x="80" y="150"/>
                    <a:pt x="80" y="150"/>
                  </a:cubicBezTo>
                  <a:cubicBezTo>
                    <a:pt x="80" y="154"/>
                    <a:pt x="80" y="154"/>
                    <a:pt x="80" y="154"/>
                  </a:cubicBezTo>
                  <a:cubicBezTo>
                    <a:pt x="81" y="154"/>
                    <a:pt x="81" y="154"/>
                    <a:pt x="82" y="154"/>
                  </a:cubicBezTo>
                  <a:cubicBezTo>
                    <a:pt x="80" y="150"/>
                    <a:pt x="80" y="150"/>
                    <a:pt x="80" y="150"/>
                  </a:cubicBezTo>
                  <a:cubicBezTo>
                    <a:pt x="80" y="154"/>
                    <a:pt x="80" y="154"/>
                    <a:pt x="80" y="154"/>
                  </a:cubicBezTo>
                  <a:cubicBezTo>
                    <a:pt x="80" y="151"/>
                    <a:pt x="80" y="151"/>
                    <a:pt x="80" y="151"/>
                  </a:cubicBezTo>
                  <a:cubicBezTo>
                    <a:pt x="79" y="154"/>
                    <a:pt x="79" y="154"/>
                    <a:pt x="79" y="154"/>
                  </a:cubicBezTo>
                  <a:cubicBezTo>
                    <a:pt x="80" y="154"/>
                    <a:pt x="80" y="154"/>
                    <a:pt x="80" y="154"/>
                  </a:cubicBezTo>
                  <a:cubicBezTo>
                    <a:pt x="80" y="151"/>
                    <a:pt x="80" y="151"/>
                    <a:pt x="80" y="151"/>
                  </a:cubicBezTo>
                  <a:cubicBezTo>
                    <a:pt x="79" y="154"/>
                    <a:pt x="79" y="154"/>
                    <a:pt x="79" y="154"/>
                  </a:cubicBezTo>
                  <a:cubicBezTo>
                    <a:pt x="80" y="153"/>
                    <a:pt x="80" y="153"/>
                    <a:pt x="80" y="153"/>
                  </a:cubicBezTo>
                  <a:cubicBezTo>
                    <a:pt x="79" y="154"/>
                    <a:pt x="79" y="154"/>
                    <a:pt x="79" y="154"/>
                  </a:cubicBezTo>
                  <a:cubicBezTo>
                    <a:pt x="79" y="154"/>
                    <a:pt x="79" y="154"/>
                    <a:pt x="79" y="154"/>
                  </a:cubicBezTo>
                  <a:cubicBezTo>
                    <a:pt x="80" y="153"/>
                    <a:pt x="80" y="153"/>
                    <a:pt x="80" y="153"/>
                  </a:cubicBezTo>
                  <a:cubicBezTo>
                    <a:pt x="79" y="154"/>
                    <a:pt x="79" y="154"/>
                    <a:pt x="79" y="154"/>
                  </a:cubicBezTo>
                  <a:cubicBezTo>
                    <a:pt x="79" y="154"/>
                    <a:pt x="79" y="154"/>
                    <a:pt x="79" y="154"/>
                  </a:cubicBezTo>
                  <a:cubicBezTo>
                    <a:pt x="80" y="155"/>
                    <a:pt x="82" y="156"/>
                    <a:pt x="85" y="157"/>
                  </a:cubicBezTo>
                  <a:cubicBezTo>
                    <a:pt x="97" y="163"/>
                    <a:pt x="121" y="178"/>
                    <a:pt x="152" y="196"/>
                  </a:cubicBezTo>
                  <a:cubicBezTo>
                    <a:pt x="199" y="223"/>
                    <a:pt x="259" y="259"/>
                    <a:pt x="310" y="288"/>
                  </a:cubicBezTo>
                  <a:cubicBezTo>
                    <a:pt x="335" y="302"/>
                    <a:pt x="357" y="315"/>
                    <a:pt x="374" y="324"/>
                  </a:cubicBezTo>
                  <a:cubicBezTo>
                    <a:pt x="383" y="328"/>
                    <a:pt x="390" y="332"/>
                    <a:pt x="395" y="335"/>
                  </a:cubicBezTo>
                  <a:cubicBezTo>
                    <a:pt x="398" y="336"/>
                    <a:pt x="400" y="337"/>
                    <a:pt x="402" y="338"/>
                  </a:cubicBezTo>
                  <a:cubicBezTo>
                    <a:pt x="403" y="338"/>
                    <a:pt x="404" y="338"/>
                    <a:pt x="404" y="338"/>
                  </a:cubicBezTo>
                  <a:cubicBezTo>
                    <a:pt x="405" y="339"/>
                    <a:pt x="406" y="339"/>
                    <a:pt x="407" y="339"/>
                  </a:cubicBezTo>
                  <a:cubicBezTo>
                    <a:pt x="407" y="339"/>
                    <a:pt x="408" y="339"/>
                    <a:pt x="409" y="339"/>
                  </a:cubicBezTo>
                  <a:cubicBezTo>
                    <a:pt x="409" y="338"/>
                    <a:pt x="410" y="338"/>
                    <a:pt x="411" y="337"/>
                  </a:cubicBezTo>
                  <a:cubicBezTo>
                    <a:pt x="411" y="337"/>
                    <a:pt x="411" y="337"/>
                    <a:pt x="411" y="337"/>
                  </a:cubicBezTo>
                  <a:cubicBezTo>
                    <a:pt x="411" y="336"/>
                    <a:pt x="412" y="335"/>
                    <a:pt x="412" y="334"/>
                  </a:cubicBezTo>
                  <a:cubicBezTo>
                    <a:pt x="411" y="333"/>
                    <a:pt x="411" y="332"/>
                    <a:pt x="411" y="332"/>
                  </a:cubicBezTo>
                  <a:cubicBezTo>
                    <a:pt x="410" y="330"/>
                    <a:pt x="409" y="330"/>
                    <a:pt x="408" y="328"/>
                  </a:cubicBezTo>
                  <a:cubicBezTo>
                    <a:pt x="406" y="326"/>
                    <a:pt x="404" y="324"/>
                    <a:pt x="400" y="321"/>
                  </a:cubicBezTo>
                  <a:cubicBezTo>
                    <a:pt x="386" y="311"/>
                    <a:pt x="359" y="293"/>
                    <a:pt x="327" y="273"/>
                  </a:cubicBezTo>
                  <a:cubicBezTo>
                    <a:pt x="231" y="214"/>
                    <a:pt x="86" y="129"/>
                    <a:pt x="86" y="129"/>
                  </a:cubicBezTo>
                  <a:cubicBezTo>
                    <a:pt x="85" y="128"/>
                    <a:pt x="84" y="128"/>
                    <a:pt x="83" y="128"/>
                  </a:cubicBezTo>
                  <a:cubicBezTo>
                    <a:pt x="82" y="129"/>
                    <a:pt x="81" y="129"/>
                    <a:pt x="80" y="130"/>
                  </a:cubicBezTo>
                  <a:cubicBezTo>
                    <a:pt x="80" y="131"/>
                    <a:pt x="80" y="132"/>
                    <a:pt x="80" y="133"/>
                  </a:cubicBezTo>
                  <a:cubicBezTo>
                    <a:pt x="80" y="134"/>
                    <a:pt x="81" y="135"/>
                    <a:pt x="82" y="136"/>
                  </a:cubicBezTo>
                  <a:cubicBezTo>
                    <a:pt x="440" y="343"/>
                    <a:pt x="440" y="343"/>
                    <a:pt x="440" y="343"/>
                  </a:cubicBezTo>
                  <a:cubicBezTo>
                    <a:pt x="442" y="344"/>
                    <a:pt x="444" y="343"/>
                    <a:pt x="445" y="341"/>
                  </a:cubicBezTo>
                  <a:cubicBezTo>
                    <a:pt x="446" y="341"/>
                    <a:pt x="446" y="340"/>
                    <a:pt x="446" y="339"/>
                  </a:cubicBezTo>
                  <a:cubicBezTo>
                    <a:pt x="446" y="338"/>
                    <a:pt x="446" y="338"/>
                    <a:pt x="445" y="338"/>
                  </a:cubicBezTo>
                  <a:cubicBezTo>
                    <a:pt x="445" y="337"/>
                    <a:pt x="445" y="337"/>
                    <a:pt x="445" y="336"/>
                  </a:cubicBezTo>
                  <a:cubicBezTo>
                    <a:pt x="444" y="336"/>
                    <a:pt x="444" y="336"/>
                    <a:pt x="443" y="335"/>
                  </a:cubicBezTo>
                  <a:cubicBezTo>
                    <a:pt x="442" y="334"/>
                    <a:pt x="440" y="333"/>
                    <a:pt x="436" y="330"/>
                  </a:cubicBezTo>
                  <a:cubicBezTo>
                    <a:pt x="423" y="322"/>
                    <a:pt x="394" y="305"/>
                    <a:pt x="358" y="283"/>
                  </a:cubicBezTo>
                  <a:cubicBezTo>
                    <a:pt x="305" y="251"/>
                    <a:pt x="236" y="210"/>
                    <a:pt x="180" y="175"/>
                  </a:cubicBezTo>
                  <a:cubicBezTo>
                    <a:pt x="152" y="158"/>
                    <a:pt x="128" y="143"/>
                    <a:pt x="111" y="132"/>
                  </a:cubicBezTo>
                  <a:cubicBezTo>
                    <a:pt x="102" y="126"/>
                    <a:pt x="95" y="121"/>
                    <a:pt x="90" y="118"/>
                  </a:cubicBezTo>
                  <a:cubicBezTo>
                    <a:pt x="88" y="116"/>
                    <a:pt x="86" y="114"/>
                    <a:pt x="85" y="113"/>
                  </a:cubicBezTo>
                  <a:cubicBezTo>
                    <a:pt x="84" y="113"/>
                    <a:pt x="84" y="112"/>
                    <a:pt x="84" y="112"/>
                  </a:cubicBezTo>
                  <a:cubicBezTo>
                    <a:pt x="84" y="112"/>
                    <a:pt x="84" y="112"/>
                    <a:pt x="84" y="112"/>
                  </a:cubicBezTo>
                  <a:cubicBezTo>
                    <a:pt x="82" y="114"/>
                    <a:pt x="82" y="114"/>
                    <a:pt x="82" y="114"/>
                  </a:cubicBezTo>
                  <a:cubicBezTo>
                    <a:pt x="84" y="114"/>
                    <a:pt x="84" y="114"/>
                    <a:pt x="84" y="114"/>
                  </a:cubicBezTo>
                  <a:cubicBezTo>
                    <a:pt x="84" y="113"/>
                    <a:pt x="84" y="112"/>
                    <a:pt x="84" y="112"/>
                  </a:cubicBezTo>
                  <a:cubicBezTo>
                    <a:pt x="82" y="114"/>
                    <a:pt x="82" y="114"/>
                    <a:pt x="82" y="114"/>
                  </a:cubicBezTo>
                  <a:cubicBezTo>
                    <a:pt x="84" y="114"/>
                    <a:pt x="84" y="114"/>
                    <a:pt x="84" y="114"/>
                  </a:cubicBezTo>
                  <a:cubicBezTo>
                    <a:pt x="81" y="114"/>
                    <a:pt x="81" y="114"/>
                    <a:pt x="81" y="114"/>
                  </a:cubicBezTo>
                  <a:cubicBezTo>
                    <a:pt x="84" y="116"/>
                    <a:pt x="84" y="116"/>
                    <a:pt x="84" y="116"/>
                  </a:cubicBezTo>
                  <a:cubicBezTo>
                    <a:pt x="84" y="115"/>
                    <a:pt x="84" y="114"/>
                    <a:pt x="84" y="114"/>
                  </a:cubicBezTo>
                  <a:cubicBezTo>
                    <a:pt x="81" y="114"/>
                    <a:pt x="81" y="114"/>
                    <a:pt x="81" y="114"/>
                  </a:cubicBezTo>
                  <a:cubicBezTo>
                    <a:pt x="84" y="116"/>
                    <a:pt x="84" y="116"/>
                    <a:pt x="84" y="116"/>
                  </a:cubicBezTo>
                  <a:cubicBezTo>
                    <a:pt x="80" y="114"/>
                    <a:pt x="80" y="114"/>
                    <a:pt x="80" y="114"/>
                  </a:cubicBezTo>
                  <a:cubicBezTo>
                    <a:pt x="78" y="117"/>
                    <a:pt x="78" y="117"/>
                    <a:pt x="78" y="117"/>
                  </a:cubicBezTo>
                  <a:cubicBezTo>
                    <a:pt x="477" y="346"/>
                    <a:pt x="477" y="346"/>
                    <a:pt x="477" y="346"/>
                  </a:cubicBezTo>
                  <a:cubicBezTo>
                    <a:pt x="479" y="347"/>
                    <a:pt x="481" y="346"/>
                    <a:pt x="482" y="344"/>
                  </a:cubicBezTo>
                  <a:cubicBezTo>
                    <a:pt x="483" y="344"/>
                    <a:pt x="483" y="343"/>
                    <a:pt x="483" y="342"/>
                  </a:cubicBezTo>
                  <a:cubicBezTo>
                    <a:pt x="483" y="341"/>
                    <a:pt x="482" y="340"/>
                    <a:pt x="482" y="340"/>
                  </a:cubicBezTo>
                  <a:cubicBezTo>
                    <a:pt x="482" y="339"/>
                    <a:pt x="481" y="339"/>
                    <a:pt x="481" y="339"/>
                  </a:cubicBezTo>
                  <a:cubicBezTo>
                    <a:pt x="480" y="338"/>
                    <a:pt x="479" y="337"/>
                    <a:pt x="478" y="336"/>
                  </a:cubicBezTo>
                  <a:cubicBezTo>
                    <a:pt x="473" y="332"/>
                    <a:pt x="463" y="326"/>
                    <a:pt x="450" y="317"/>
                  </a:cubicBezTo>
                  <a:cubicBezTo>
                    <a:pt x="356" y="257"/>
                    <a:pt x="85" y="91"/>
                    <a:pt x="85" y="91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83" y="99"/>
                    <a:pt x="83" y="99"/>
                    <a:pt x="83" y="99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81" y="99"/>
                    <a:pt x="81" y="99"/>
                    <a:pt x="81" y="99"/>
                  </a:cubicBezTo>
                  <a:cubicBezTo>
                    <a:pt x="82" y="99"/>
                    <a:pt x="82" y="99"/>
                    <a:pt x="83" y="99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81" y="99"/>
                    <a:pt x="81" y="99"/>
                    <a:pt x="81" y="99"/>
                  </a:cubicBezTo>
                  <a:cubicBezTo>
                    <a:pt x="82" y="95"/>
                    <a:pt x="82" y="95"/>
                    <a:pt x="82" y="95"/>
                  </a:cubicBezTo>
                  <a:cubicBezTo>
                    <a:pt x="81" y="98"/>
                    <a:pt x="81" y="98"/>
                    <a:pt x="81" y="98"/>
                  </a:cubicBezTo>
                  <a:cubicBezTo>
                    <a:pt x="81" y="99"/>
                    <a:pt x="81" y="99"/>
                    <a:pt x="81" y="99"/>
                  </a:cubicBezTo>
                  <a:cubicBezTo>
                    <a:pt x="82" y="95"/>
                    <a:pt x="82" y="95"/>
                    <a:pt x="82" y="95"/>
                  </a:cubicBezTo>
                  <a:cubicBezTo>
                    <a:pt x="81" y="98"/>
                    <a:pt x="81" y="98"/>
                    <a:pt x="81" y="98"/>
                  </a:cubicBezTo>
                  <a:cubicBezTo>
                    <a:pt x="81" y="97"/>
                    <a:pt x="81" y="97"/>
                    <a:pt x="81" y="97"/>
                  </a:cubicBezTo>
                  <a:cubicBezTo>
                    <a:pt x="81" y="98"/>
                    <a:pt x="81" y="98"/>
                    <a:pt x="81" y="98"/>
                  </a:cubicBezTo>
                  <a:cubicBezTo>
                    <a:pt x="81" y="98"/>
                    <a:pt x="81" y="98"/>
                    <a:pt x="81" y="98"/>
                  </a:cubicBezTo>
                  <a:cubicBezTo>
                    <a:pt x="81" y="97"/>
                    <a:pt x="81" y="97"/>
                    <a:pt x="81" y="97"/>
                  </a:cubicBezTo>
                  <a:cubicBezTo>
                    <a:pt x="81" y="98"/>
                    <a:pt x="81" y="98"/>
                    <a:pt x="81" y="98"/>
                  </a:cubicBezTo>
                  <a:cubicBezTo>
                    <a:pt x="81" y="99"/>
                    <a:pt x="82" y="99"/>
                    <a:pt x="83" y="100"/>
                  </a:cubicBezTo>
                  <a:cubicBezTo>
                    <a:pt x="99" y="109"/>
                    <a:pt x="207" y="172"/>
                    <a:pt x="310" y="232"/>
                  </a:cubicBezTo>
                  <a:cubicBezTo>
                    <a:pt x="361" y="262"/>
                    <a:pt x="412" y="292"/>
                    <a:pt x="449" y="314"/>
                  </a:cubicBezTo>
                  <a:cubicBezTo>
                    <a:pt x="487" y="336"/>
                    <a:pt x="511" y="350"/>
                    <a:pt x="511" y="350"/>
                  </a:cubicBezTo>
                  <a:cubicBezTo>
                    <a:pt x="513" y="351"/>
                    <a:pt x="516" y="351"/>
                    <a:pt x="517" y="349"/>
                  </a:cubicBezTo>
                  <a:cubicBezTo>
                    <a:pt x="517" y="348"/>
                    <a:pt x="518" y="347"/>
                    <a:pt x="518" y="347"/>
                  </a:cubicBezTo>
                  <a:cubicBezTo>
                    <a:pt x="517" y="346"/>
                    <a:pt x="517" y="345"/>
                    <a:pt x="517" y="345"/>
                  </a:cubicBezTo>
                  <a:cubicBezTo>
                    <a:pt x="517" y="344"/>
                    <a:pt x="517" y="344"/>
                    <a:pt x="516" y="344"/>
                  </a:cubicBezTo>
                  <a:cubicBezTo>
                    <a:pt x="516" y="343"/>
                    <a:pt x="516" y="343"/>
                    <a:pt x="515" y="343"/>
                  </a:cubicBezTo>
                  <a:cubicBezTo>
                    <a:pt x="513" y="341"/>
                    <a:pt x="511" y="339"/>
                    <a:pt x="506" y="337"/>
                  </a:cubicBezTo>
                  <a:cubicBezTo>
                    <a:pt x="490" y="326"/>
                    <a:pt x="456" y="306"/>
                    <a:pt x="414" y="280"/>
                  </a:cubicBezTo>
                  <a:cubicBezTo>
                    <a:pt x="350" y="242"/>
                    <a:pt x="268" y="193"/>
                    <a:pt x="202" y="152"/>
                  </a:cubicBezTo>
                  <a:cubicBezTo>
                    <a:pt x="169" y="132"/>
                    <a:pt x="140" y="114"/>
                    <a:pt x="119" y="100"/>
                  </a:cubicBezTo>
                  <a:cubicBezTo>
                    <a:pt x="109" y="93"/>
                    <a:pt x="101" y="88"/>
                    <a:pt x="95" y="83"/>
                  </a:cubicBezTo>
                  <a:cubicBezTo>
                    <a:pt x="92" y="81"/>
                    <a:pt x="90" y="80"/>
                    <a:pt x="89" y="78"/>
                  </a:cubicBezTo>
                  <a:cubicBezTo>
                    <a:pt x="88" y="78"/>
                    <a:pt x="88" y="77"/>
                    <a:pt x="88" y="77"/>
                  </a:cubicBezTo>
                  <a:cubicBezTo>
                    <a:pt x="88" y="77"/>
                    <a:pt x="88" y="77"/>
                    <a:pt x="88" y="77"/>
                  </a:cubicBezTo>
                  <a:cubicBezTo>
                    <a:pt x="86" y="78"/>
                    <a:pt x="86" y="78"/>
                    <a:pt x="86" y="78"/>
                  </a:cubicBezTo>
                  <a:cubicBezTo>
                    <a:pt x="88" y="77"/>
                    <a:pt x="88" y="77"/>
                    <a:pt x="88" y="77"/>
                  </a:cubicBezTo>
                  <a:cubicBezTo>
                    <a:pt x="88" y="77"/>
                    <a:pt x="88" y="77"/>
                    <a:pt x="88" y="77"/>
                  </a:cubicBezTo>
                  <a:cubicBezTo>
                    <a:pt x="86" y="78"/>
                    <a:pt x="86" y="78"/>
                    <a:pt x="86" y="78"/>
                  </a:cubicBezTo>
                  <a:cubicBezTo>
                    <a:pt x="88" y="77"/>
                    <a:pt x="88" y="77"/>
                    <a:pt x="88" y="77"/>
                  </a:cubicBezTo>
                  <a:cubicBezTo>
                    <a:pt x="85" y="79"/>
                    <a:pt x="85" y="79"/>
                    <a:pt x="85" y="79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8" y="78"/>
                    <a:pt x="88" y="78"/>
                    <a:pt x="88" y="77"/>
                  </a:cubicBezTo>
                  <a:cubicBezTo>
                    <a:pt x="85" y="79"/>
                    <a:pt x="85" y="79"/>
                    <a:pt x="85" y="79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4" y="79"/>
                    <a:pt x="84" y="79"/>
                    <a:pt x="84" y="79"/>
                  </a:cubicBezTo>
                  <a:cubicBezTo>
                    <a:pt x="87" y="80"/>
                    <a:pt x="87" y="80"/>
                    <a:pt x="87" y="80"/>
                  </a:cubicBezTo>
                  <a:cubicBezTo>
                    <a:pt x="88" y="80"/>
                    <a:pt x="88" y="79"/>
                    <a:pt x="88" y="79"/>
                  </a:cubicBezTo>
                  <a:cubicBezTo>
                    <a:pt x="84" y="79"/>
                    <a:pt x="84" y="79"/>
                    <a:pt x="84" y="79"/>
                  </a:cubicBezTo>
                  <a:cubicBezTo>
                    <a:pt x="87" y="80"/>
                    <a:pt x="87" y="80"/>
                    <a:pt x="87" y="80"/>
                  </a:cubicBezTo>
                  <a:cubicBezTo>
                    <a:pt x="87" y="80"/>
                    <a:pt x="87" y="80"/>
                    <a:pt x="87" y="80"/>
                  </a:cubicBezTo>
                  <a:cubicBezTo>
                    <a:pt x="84" y="79"/>
                    <a:pt x="84" y="79"/>
                    <a:pt x="84" y="79"/>
                  </a:cubicBezTo>
                  <a:cubicBezTo>
                    <a:pt x="86" y="82"/>
                    <a:pt x="86" y="82"/>
                    <a:pt x="86" y="82"/>
                  </a:cubicBezTo>
                  <a:cubicBezTo>
                    <a:pt x="86" y="82"/>
                    <a:pt x="87" y="81"/>
                    <a:pt x="87" y="80"/>
                  </a:cubicBezTo>
                  <a:cubicBezTo>
                    <a:pt x="84" y="79"/>
                    <a:pt x="84" y="79"/>
                    <a:pt x="84" y="79"/>
                  </a:cubicBezTo>
                  <a:cubicBezTo>
                    <a:pt x="86" y="82"/>
                    <a:pt x="86" y="82"/>
                    <a:pt x="86" y="82"/>
                  </a:cubicBezTo>
                  <a:cubicBezTo>
                    <a:pt x="85" y="79"/>
                    <a:pt x="85" y="79"/>
                    <a:pt x="85" y="79"/>
                  </a:cubicBezTo>
                  <a:cubicBezTo>
                    <a:pt x="85" y="82"/>
                    <a:pt x="85" y="82"/>
                    <a:pt x="85" y="82"/>
                  </a:cubicBezTo>
                  <a:cubicBezTo>
                    <a:pt x="85" y="82"/>
                    <a:pt x="85" y="82"/>
                    <a:pt x="86" y="82"/>
                  </a:cubicBezTo>
                  <a:cubicBezTo>
                    <a:pt x="85" y="79"/>
                    <a:pt x="85" y="79"/>
                    <a:pt x="85" y="79"/>
                  </a:cubicBezTo>
                  <a:cubicBezTo>
                    <a:pt x="85" y="82"/>
                    <a:pt x="85" y="82"/>
                    <a:pt x="85" y="82"/>
                  </a:cubicBezTo>
                  <a:cubicBezTo>
                    <a:pt x="85" y="81"/>
                    <a:pt x="85" y="81"/>
                    <a:pt x="85" y="81"/>
                  </a:cubicBezTo>
                  <a:cubicBezTo>
                    <a:pt x="85" y="82"/>
                    <a:pt x="85" y="82"/>
                    <a:pt x="85" y="82"/>
                  </a:cubicBezTo>
                  <a:cubicBezTo>
                    <a:pt x="85" y="82"/>
                    <a:pt x="85" y="82"/>
                    <a:pt x="85" y="82"/>
                  </a:cubicBezTo>
                  <a:cubicBezTo>
                    <a:pt x="85" y="81"/>
                    <a:pt x="85" y="81"/>
                    <a:pt x="85" y="81"/>
                  </a:cubicBezTo>
                  <a:cubicBezTo>
                    <a:pt x="85" y="82"/>
                    <a:pt x="85" y="82"/>
                    <a:pt x="85" y="82"/>
                  </a:cubicBezTo>
                  <a:cubicBezTo>
                    <a:pt x="85" y="82"/>
                    <a:pt x="85" y="82"/>
                    <a:pt x="85" y="82"/>
                  </a:cubicBezTo>
                  <a:cubicBezTo>
                    <a:pt x="87" y="83"/>
                    <a:pt x="91" y="84"/>
                    <a:pt x="95" y="87"/>
                  </a:cubicBezTo>
                  <a:cubicBezTo>
                    <a:pt x="113" y="96"/>
                    <a:pt x="149" y="117"/>
                    <a:pt x="192" y="144"/>
                  </a:cubicBezTo>
                  <a:cubicBezTo>
                    <a:pt x="258" y="184"/>
                    <a:pt x="341" y="237"/>
                    <a:pt x="410" y="280"/>
                  </a:cubicBezTo>
                  <a:cubicBezTo>
                    <a:pt x="444" y="301"/>
                    <a:pt x="475" y="320"/>
                    <a:pt x="498" y="333"/>
                  </a:cubicBezTo>
                  <a:cubicBezTo>
                    <a:pt x="510" y="340"/>
                    <a:pt x="520" y="345"/>
                    <a:pt x="528" y="349"/>
                  </a:cubicBezTo>
                  <a:cubicBezTo>
                    <a:pt x="531" y="351"/>
                    <a:pt x="534" y="353"/>
                    <a:pt x="537" y="354"/>
                  </a:cubicBezTo>
                  <a:cubicBezTo>
                    <a:pt x="538" y="354"/>
                    <a:pt x="540" y="354"/>
                    <a:pt x="541" y="355"/>
                  </a:cubicBezTo>
                  <a:cubicBezTo>
                    <a:pt x="542" y="355"/>
                    <a:pt x="543" y="355"/>
                    <a:pt x="544" y="355"/>
                  </a:cubicBezTo>
                  <a:cubicBezTo>
                    <a:pt x="544" y="355"/>
                    <a:pt x="545" y="355"/>
                    <a:pt x="546" y="355"/>
                  </a:cubicBezTo>
                  <a:cubicBezTo>
                    <a:pt x="547" y="355"/>
                    <a:pt x="548" y="354"/>
                    <a:pt x="548" y="353"/>
                  </a:cubicBezTo>
                  <a:cubicBezTo>
                    <a:pt x="548" y="353"/>
                    <a:pt x="548" y="353"/>
                    <a:pt x="548" y="353"/>
                  </a:cubicBezTo>
                  <a:cubicBezTo>
                    <a:pt x="549" y="352"/>
                    <a:pt x="549" y="351"/>
                    <a:pt x="549" y="351"/>
                  </a:cubicBezTo>
                  <a:cubicBezTo>
                    <a:pt x="549" y="350"/>
                    <a:pt x="549" y="350"/>
                    <a:pt x="549" y="349"/>
                  </a:cubicBezTo>
                  <a:cubicBezTo>
                    <a:pt x="548" y="349"/>
                    <a:pt x="548" y="348"/>
                    <a:pt x="548" y="348"/>
                  </a:cubicBezTo>
                  <a:cubicBezTo>
                    <a:pt x="547" y="348"/>
                    <a:pt x="547" y="348"/>
                    <a:pt x="547" y="348"/>
                  </a:cubicBezTo>
                  <a:cubicBezTo>
                    <a:pt x="547" y="347"/>
                    <a:pt x="546" y="346"/>
                    <a:pt x="544" y="346"/>
                  </a:cubicBezTo>
                  <a:cubicBezTo>
                    <a:pt x="540" y="343"/>
                    <a:pt x="529" y="336"/>
                    <a:pt x="514" y="327"/>
                  </a:cubicBezTo>
                  <a:cubicBezTo>
                    <a:pt x="461" y="296"/>
                    <a:pt x="354" y="233"/>
                    <a:pt x="260" y="176"/>
                  </a:cubicBezTo>
                  <a:cubicBezTo>
                    <a:pt x="214" y="148"/>
                    <a:pt x="170" y="121"/>
                    <a:pt x="138" y="100"/>
                  </a:cubicBezTo>
                  <a:cubicBezTo>
                    <a:pt x="122" y="89"/>
                    <a:pt x="109" y="80"/>
                    <a:pt x="100" y="74"/>
                  </a:cubicBezTo>
                  <a:cubicBezTo>
                    <a:pt x="96" y="70"/>
                    <a:pt x="93" y="68"/>
                    <a:pt x="90" y="65"/>
                  </a:cubicBezTo>
                  <a:cubicBezTo>
                    <a:pt x="89" y="64"/>
                    <a:pt x="88" y="64"/>
                    <a:pt x="88" y="63"/>
                  </a:cubicBezTo>
                  <a:cubicBezTo>
                    <a:pt x="88" y="63"/>
                    <a:pt x="88" y="63"/>
                    <a:pt x="88" y="63"/>
                  </a:cubicBezTo>
                  <a:cubicBezTo>
                    <a:pt x="86" y="63"/>
                    <a:pt x="86" y="63"/>
                    <a:pt x="86" y="63"/>
                  </a:cubicBezTo>
                  <a:cubicBezTo>
                    <a:pt x="88" y="63"/>
                    <a:pt x="88" y="63"/>
                    <a:pt x="88" y="63"/>
                  </a:cubicBezTo>
                  <a:cubicBezTo>
                    <a:pt x="88" y="63"/>
                    <a:pt x="88" y="63"/>
                    <a:pt x="88" y="63"/>
                  </a:cubicBezTo>
                  <a:cubicBezTo>
                    <a:pt x="86" y="63"/>
                    <a:pt x="86" y="63"/>
                    <a:pt x="86" y="63"/>
                  </a:cubicBezTo>
                  <a:cubicBezTo>
                    <a:pt x="88" y="63"/>
                    <a:pt x="88" y="63"/>
                    <a:pt x="88" y="63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8" y="65"/>
                    <a:pt x="88" y="64"/>
                    <a:pt x="88" y="63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4" y="63"/>
                    <a:pt x="84" y="63"/>
                    <a:pt x="84" y="63"/>
                  </a:cubicBezTo>
                  <a:cubicBezTo>
                    <a:pt x="82" y="66"/>
                    <a:pt x="82" y="66"/>
                    <a:pt x="82" y="66"/>
                  </a:cubicBezTo>
                  <a:cubicBezTo>
                    <a:pt x="564" y="355"/>
                    <a:pt x="564" y="355"/>
                    <a:pt x="564" y="355"/>
                  </a:cubicBezTo>
                  <a:cubicBezTo>
                    <a:pt x="566" y="356"/>
                    <a:pt x="569" y="356"/>
                    <a:pt x="570" y="354"/>
                  </a:cubicBezTo>
                  <a:cubicBezTo>
                    <a:pt x="571" y="352"/>
                    <a:pt x="570" y="349"/>
                    <a:pt x="568" y="348"/>
                  </a:cubicBezTo>
                  <a:cubicBezTo>
                    <a:pt x="380" y="230"/>
                    <a:pt x="380" y="230"/>
                    <a:pt x="380" y="230"/>
                  </a:cubicBezTo>
                  <a:cubicBezTo>
                    <a:pt x="598" y="360"/>
                    <a:pt x="598" y="360"/>
                    <a:pt x="598" y="360"/>
                  </a:cubicBezTo>
                  <a:cubicBezTo>
                    <a:pt x="599" y="361"/>
                    <a:pt x="602" y="360"/>
                    <a:pt x="603" y="358"/>
                  </a:cubicBezTo>
                  <a:cubicBezTo>
                    <a:pt x="604" y="357"/>
                    <a:pt x="604" y="357"/>
                    <a:pt x="604" y="356"/>
                  </a:cubicBezTo>
                  <a:cubicBezTo>
                    <a:pt x="604" y="354"/>
                    <a:pt x="603" y="353"/>
                    <a:pt x="603" y="353"/>
                  </a:cubicBezTo>
                  <a:cubicBezTo>
                    <a:pt x="602" y="351"/>
                    <a:pt x="601" y="350"/>
                    <a:pt x="599" y="349"/>
                  </a:cubicBezTo>
                  <a:cubicBezTo>
                    <a:pt x="596" y="346"/>
                    <a:pt x="592" y="343"/>
                    <a:pt x="586" y="338"/>
                  </a:cubicBezTo>
                  <a:cubicBezTo>
                    <a:pt x="564" y="322"/>
                    <a:pt x="522" y="295"/>
                    <a:pt x="470" y="263"/>
                  </a:cubicBezTo>
                  <a:cubicBezTo>
                    <a:pt x="317" y="168"/>
                    <a:pt x="85" y="30"/>
                    <a:pt x="85" y="30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86" y="35"/>
                    <a:pt x="86" y="35"/>
                    <a:pt x="86" y="35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4" y="37"/>
                    <a:pt x="84" y="37"/>
                    <a:pt x="84" y="37"/>
                  </a:cubicBezTo>
                  <a:cubicBezTo>
                    <a:pt x="85" y="36"/>
                    <a:pt x="85" y="36"/>
                    <a:pt x="86" y="35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4" y="37"/>
                    <a:pt x="84" y="37"/>
                    <a:pt x="84" y="37"/>
                  </a:cubicBezTo>
                  <a:cubicBezTo>
                    <a:pt x="83" y="34"/>
                    <a:pt x="83" y="34"/>
                    <a:pt x="83" y="34"/>
                  </a:cubicBezTo>
                  <a:cubicBezTo>
                    <a:pt x="83" y="37"/>
                    <a:pt x="83" y="37"/>
                    <a:pt x="83" y="37"/>
                  </a:cubicBezTo>
                  <a:cubicBezTo>
                    <a:pt x="83" y="37"/>
                    <a:pt x="84" y="37"/>
                    <a:pt x="84" y="37"/>
                  </a:cubicBezTo>
                  <a:cubicBezTo>
                    <a:pt x="83" y="34"/>
                    <a:pt x="83" y="34"/>
                    <a:pt x="83" y="34"/>
                  </a:cubicBezTo>
                  <a:cubicBezTo>
                    <a:pt x="83" y="37"/>
                    <a:pt x="83" y="37"/>
                    <a:pt x="83" y="37"/>
                  </a:cubicBezTo>
                  <a:cubicBezTo>
                    <a:pt x="83" y="35"/>
                    <a:pt x="83" y="35"/>
                    <a:pt x="83" y="35"/>
                  </a:cubicBezTo>
                  <a:cubicBezTo>
                    <a:pt x="83" y="37"/>
                    <a:pt x="83" y="37"/>
                    <a:pt x="83" y="37"/>
                  </a:cubicBezTo>
                  <a:cubicBezTo>
                    <a:pt x="83" y="37"/>
                    <a:pt x="83" y="37"/>
                    <a:pt x="83" y="37"/>
                  </a:cubicBezTo>
                  <a:cubicBezTo>
                    <a:pt x="83" y="35"/>
                    <a:pt x="83" y="35"/>
                    <a:pt x="83" y="35"/>
                  </a:cubicBezTo>
                  <a:cubicBezTo>
                    <a:pt x="83" y="37"/>
                    <a:pt x="83" y="37"/>
                    <a:pt x="83" y="37"/>
                  </a:cubicBezTo>
                  <a:cubicBezTo>
                    <a:pt x="83" y="37"/>
                    <a:pt x="83" y="37"/>
                    <a:pt x="83" y="37"/>
                  </a:cubicBezTo>
                  <a:cubicBezTo>
                    <a:pt x="83" y="37"/>
                    <a:pt x="84" y="37"/>
                    <a:pt x="86" y="38"/>
                  </a:cubicBezTo>
                  <a:cubicBezTo>
                    <a:pt x="92" y="41"/>
                    <a:pt x="106" y="48"/>
                    <a:pt x="124" y="58"/>
                  </a:cubicBezTo>
                  <a:cubicBezTo>
                    <a:pt x="187" y="95"/>
                    <a:pt x="308" y="172"/>
                    <a:pt x="417" y="239"/>
                  </a:cubicBezTo>
                  <a:cubicBezTo>
                    <a:pt x="471" y="273"/>
                    <a:pt x="521" y="305"/>
                    <a:pt x="560" y="328"/>
                  </a:cubicBezTo>
                  <a:cubicBezTo>
                    <a:pt x="579" y="339"/>
                    <a:pt x="595" y="348"/>
                    <a:pt x="607" y="355"/>
                  </a:cubicBezTo>
                  <a:cubicBezTo>
                    <a:pt x="612" y="358"/>
                    <a:pt x="617" y="361"/>
                    <a:pt x="621" y="363"/>
                  </a:cubicBezTo>
                  <a:cubicBezTo>
                    <a:pt x="623" y="364"/>
                    <a:pt x="625" y="364"/>
                    <a:pt x="626" y="365"/>
                  </a:cubicBezTo>
                  <a:cubicBezTo>
                    <a:pt x="627" y="365"/>
                    <a:pt x="627" y="365"/>
                    <a:pt x="628" y="365"/>
                  </a:cubicBezTo>
                  <a:cubicBezTo>
                    <a:pt x="629" y="366"/>
                    <a:pt x="629" y="366"/>
                    <a:pt x="630" y="366"/>
                  </a:cubicBezTo>
                  <a:cubicBezTo>
                    <a:pt x="630" y="366"/>
                    <a:pt x="631" y="366"/>
                    <a:pt x="632" y="365"/>
                  </a:cubicBezTo>
                  <a:cubicBezTo>
                    <a:pt x="632" y="365"/>
                    <a:pt x="633" y="365"/>
                    <a:pt x="634" y="364"/>
                  </a:cubicBezTo>
                  <a:cubicBezTo>
                    <a:pt x="634" y="364"/>
                    <a:pt x="634" y="364"/>
                    <a:pt x="634" y="364"/>
                  </a:cubicBezTo>
                  <a:cubicBezTo>
                    <a:pt x="634" y="363"/>
                    <a:pt x="635" y="362"/>
                    <a:pt x="635" y="361"/>
                  </a:cubicBezTo>
                  <a:cubicBezTo>
                    <a:pt x="635" y="360"/>
                    <a:pt x="634" y="360"/>
                    <a:pt x="634" y="359"/>
                  </a:cubicBezTo>
                  <a:cubicBezTo>
                    <a:pt x="634" y="358"/>
                    <a:pt x="633" y="358"/>
                    <a:pt x="633" y="357"/>
                  </a:cubicBezTo>
                  <a:cubicBezTo>
                    <a:pt x="632" y="356"/>
                    <a:pt x="630" y="355"/>
                    <a:pt x="628" y="354"/>
                  </a:cubicBezTo>
                  <a:cubicBezTo>
                    <a:pt x="622" y="348"/>
                    <a:pt x="608" y="339"/>
                    <a:pt x="590" y="327"/>
                  </a:cubicBezTo>
                  <a:cubicBezTo>
                    <a:pt x="460" y="242"/>
                    <a:pt x="83" y="15"/>
                    <a:pt x="83" y="15"/>
                  </a:cubicBezTo>
                  <a:cubicBezTo>
                    <a:pt x="81" y="18"/>
                    <a:pt x="81" y="18"/>
                    <a:pt x="81" y="18"/>
                  </a:cubicBezTo>
                  <a:cubicBezTo>
                    <a:pt x="84" y="20"/>
                    <a:pt x="84" y="20"/>
                    <a:pt x="84" y="20"/>
                  </a:cubicBezTo>
                  <a:cubicBezTo>
                    <a:pt x="81" y="18"/>
                    <a:pt x="81" y="18"/>
                    <a:pt x="81" y="18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3" y="21"/>
                    <a:pt x="84" y="21"/>
                    <a:pt x="84" y="20"/>
                  </a:cubicBezTo>
                  <a:cubicBezTo>
                    <a:pt x="81" y="18"/>
                    <a:pt x="81" y="18"/>
                    <a:pt x="81" y="18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2" y="19"/>
                    <a:pt x="82" y="19"/>
                    <a:pt x="82" y="19"/>
                  </a:cubicBezTo>
                  <a:cubicBezTo>
                    <a:pt x="82" y="22"/>
                    <a:pt x="82" y="22"/>
                    <a:pt x="82" y="22"/>
                  </a:cubicBezTo>
                  <a:cubicBezTo>
                    <a:pt x="82" y="22"/>
                    <a:pt x="82" y="22"/>
                    <a:pt x="83" y="22"/>
                  </a:cubicBezTo>
                  <a:cubicBezTo>
                    <a:pt x="82" y="19"/>
                    <a:pt x="82" y="19"/>
                    <a:pt x="82" y="19"/>
                  </a:cubicBezTo>
                  <a:cubicBezTo>
                    <a:pt x="82" y="22"/>
                    <a:pt x="82" y="22"/>
                    <a:pt x="82" y="22"/>
                  </a:cubicBezTo>
                  <a:cubicBezTo>
                    <a:pt x="82" y="21"/>
                    <a:pt x="82" y="21"/>
                    <a:pt x="82" y="21"/>
                  </a:cubicBezTo>
                  <a:cubicBezTo>
                    <a:pt x="82" y="22"/>
                    <a:pt x="82" y="22"/>
                    <a:pt x="82" y="22"/>
                  </a:cubicBezTo>
                  <a:cubicBezTo>
                    <a:pt x="82" y="22"/>
                    <a:pt x="82" y="22"/>
                    <a:pt x="82" y="22"/>
                  </a:cubicBezTo>
                  <a:cubicBezTo>
                    <a:pt x="82" y="21"/>
                    <a:pt x="82" y="21"/>
                    <a:pt x="82" y="21"/>
                  </a:cubicBezTo>
                  <a:cubicBezTo>
                    <a:pt x="82" y="22"/>
                    <a:pt x="82" y="22"/>
                    <a:pt x="82" y="22"/>
                  </a:cubicBezTo>
                  <a:cubicBezTo>
                    <a:pt x="82" y="22"/>
                    <a:pt x="83" y="22"/>
                    <a:pt x="85" y="23"/>
                  </a:cubicBezTo>
                  <a:cubicBezTo>
                    <a:pt x="88" y="24"/>
                    <a:pt x="93" y="26"/>
                    <a:pt x="100" y="30"/>
                  </a:cubicBezTo>
                  <a:cubicBezTo>
                    <a:pt x="124" y="43"/>
                    <a:pt x="170" y="71"/>
                    <a:pt x="224" y="105"/>
                  </a:cubicBezTo>
                  <a:cubicBezTo>
                    <a:pt x="305" y="156"/>
                    <a:pt x="407" y="221"/>
                    <a:pt x="491" y="273"/>
                  </a:cubicBezTo>
                  <a:cubicBezTo>
                    <a:pt x="533" y="300"/>
                    <a:pt x="570" y="323"/>
                    <a:pt x="599" y="339"/>
                  </a:cubicBezTo>
                  <a:cubicBezTo>
                    <a:pt x="613" y="347"/>
                    <a:pt x="625" y="354"/>
                    <a:pt x="634" y="359"/>
                  </a:cubicBezTo>
                  <a:cubicBezTo>
                    <a:pt x="638" y="361"/>
                    <a:pt x="642" y="363"/>
                    <a:pt x="645" y="364"/>
                  </a:cubicBezTo>
                  <a:cubicBezTo>
                    <a:pt x="647" y="365"/>
                    <a:pt x="648" y="365"/>
                    <a:pt x="650" y="365"/>
                  </a:cubicBezTo>
                  <a:cubicBezTo>
                    <a:pt x="651" y="366"/>
                    <a:pt x="652" y="366"/>
                    <a:pt x="653" y="366"/>
                  </a:cubicBezTo>
                  <a:cubicBezTo>
                    <a:pt x="654" y="366"/>
                    <a:pt x="655" y="366"/>
                    <a:pt x="656" y="366"/>
                  </a:cubicBezTo>
                  <a:cubicBezTo>
                    <a:pt x="656" y="365"/>
                    <a:pt x="657" y="365"/>
                    <a:pt x="658" y="364"/>
                  </a:cubicBezTo>
                  <a:cubicBezTo>
                    <a:pt x="659" y="363"/>
                    <a:pt x="659" y="362"/>
                    <a:pt x="659" y="361"/>
                  </a:cubicBezTo>
                  <a:cubicBezTo>
                    <a:pt x="658" y="360"/>
                    <a:pt x="658" y="359"/>
                    <a:pt x="657" y="358"/>
                  </a:cubicBezTo>
                  <a:cubicBezTo>
                    <a:pt x="85" y="1"/>
                    <a:pt x="85" y="1"/>
                    <a:pt x="85" y="1"/>
                  </a:cubicBezTo>
                  <a:cubicBezTo>
                    <a:pt x="83" y="4"/>
                    <a:pt x="83" y="4"/>
                    <a:pt x="83" y="4"/>
                  </a:cubicBezTo>
                  <a:cubicBezTo>
                    <a:pt x="86" y="6"/>
                    <a:pt x="86" y="6"/>
                    <a:pt x="86" y="6"/>
                  </a:cubicBezTo>
                  <a:cubicBezTo>
                    <a:pt x="84" y="5"/>
                    <a:pt x="84" y="5"/>
                    <a:pt x="84" y="5"/>
                  </a:cubicBezTo>
                  <a:cubicBezTo>
                    <a:pt x="85" y="8"/>
                    <a:pt x="85" y="8"/>
                    <a:pt x="85" y="8"/>
                  </a:cubicBezTo>
                  <a:cubicBezTo>
                    <a:pt x="85" y="7"/>
                    <a:pt x="86" y="7"/>
                    <a:pt x="86" y="6"/>
                  </a:cubicBezTo>
                  <a:cubicBezTo>
                    <a:pt x="84" y="5"/>
                    <a:pt x="84" y="5"/>
                    <a:pt x="84" y="5"/>
                  </a:cubicBezTo>
                  <a:cubicBezTo>
                    <a:pt x="85" y="8"/>
                    <a:pt x="85" y="8"/>
                    <a:pt x="85" y="8"/>
                  </a:cubicBezTo>
                  <a:cubicBezTo>
                    <a:pt x="84" y="6"/>
                    <a:pt x="84" y="6"/>
                    <a:pt x="84" y="6"/>
                  </a:cubicBezTo>
                  <a:cubicBezTo>
                    <a:pt x="85" y="8"/>
                    <a:pt x="85" y="8"/>
                    <a:pt x="85" y="8"/>
                  </a:cubicBezTo>
                  <a:cubicBezTo>
                    <a:pt x="85" y="8"/>
                    <a:pt x="85" y="8"/>
                    <a:pt x="85" y="8"/>
                  </a:cubicBezTo>
                  <a:cubicBezTo>
                    <a:pt x="84" y="6"/>
                    <a:pt x="84" y="6"/>
                    <a:pt x="84" y="6"/>
                  </a:cubicBezTo>
                  <a:cubicBezTo>
                    <a:pt x="85" y="8"/>
                    <a:pt x="85" y="8"/>
                    <a:pt x="85" y="8"/>
                  </a:cubicBezTo>
                  <a:cubicBezTo>
                    <a:pt x="85" y="8"/>
                    <a:pt x="85" y="8"/>
                    <a:pt x="85" y="8"/>
                  </a:cubicBezTo>
                  <a:cubicBezTo>
                    <a:pt x="85" y="8"/>
                    <a:pt x="86" y="8"/>
                    <a:pt x="88" y="8"/>
                  </a:cubicBezTo>
                  <a:cubicBezTo>
                    <a:pt x="92" y="10"/>
                    <a:pt x="97" y="12"/>
                    <a:pt x="105" y="16"/>
                  </a:cubicBezTo>
                  <a:cubicBezTo>
                    <a:pt x="131" y="29"/>
                    <a:pt x="180" y="58"/>
                    <a:pt x="237" y="94"/>
                  </a:cubicBezTo>
                  <a:cubicBezTo>
                    <a:pt x="324" y="148"/>
                    <a:pt x="431" y="216"/>
                    <a:pt x="520" y="272"/>
                  </a:cubicBezTo>
                  <a:cubicBezTo>
                    <a:pt x="564" y="300"/>
                    <a:pt x="604" y="324"/>
                    <a:pt x="634" y="341"/>
                  </a:cubicBezTo>
                  <a:cubicBezTo>
                    <a:pt x="649" y="350"/>
                    <a:pt x="661" y="357"/>
                    <a:pt x="671" y="362"/>
                  </a:cubicBezTo>
                  <a:cubicBezTo>
                    <a:pt x="676" y="364"/>
                    <a:pt x="680" y="366"/>
                    <a:pt x="683" y="368"/>
                  </a:cubicBezTo>
                  <a:cubicBezTo>
                    <a:pt x="685" y="368"/>
                    <a:pt x="686" y="369"/>
                    <a:pt x="687" y="369"/>
                  </a:cubicBezTo>
                  <a:cubicBezTo>
                    <a:pt x="689" y="370"/>
                    <a:pt x="690" y="370"/>
                    <a:pt x="691" y="370"/>
                  </a:cubicBezTo>
                  <a:cubicBezTo>
                    <a:pt x="692" y="370"/>
                    <a:pt x="693" y="370"/>
                    <a:pt x="694" y="369"/>
                  </a:cubicBezTo>
                  <a:cubicBezTo>
                    <a:pt x="694" y="369"/>
                    <a:pt x="695" y="369"/>
                    <a:pt x="696" y="367"/>
                  </a:cubicBezTo>
                  <a:cubicBezTo>
                    <a:pt x="697" y="367"/>
                    <a:pt x="697" y="365"/>
                    <a:pt x="696" y="364"/>
                  </a:cubicBezTo>
                  <a:cubicBezTo>
                    <a:pt x="696" y="363"/>
                    <a:pt x="696" y="362"/>
                    <a:pt x="695" y="362"/>
                  </a:cubicBezTo>
                  <a:cubicBezTo>
                    <a:pt x="695" y="362"/>
                    <a:pt x="692" y="361"/>
                    <a:pt x="688" y="358"/>
                  </a:cubicBezTo>
                  <a:cubicBezTo>
                    <a:pt x="658" y="341"/>
                    <a:pt x="522" y="260"/>
                    <a:pt x="393" y="182"/>
                  </a:cubicBezTo>
                  <a:cubicBezTo>
                    <a:pt x="328" y="143"/>
                    <a:pt x="265" y="104"/>
                    <a:pt x="219" y="74"/>
                  </a:cubicBezTo>
                  <a:cubicBezTo>
                    <a:pt x="196" y="59"/>
                    <a:pt x="177" y="46"/>
                    <a:pt x="163" y="37"/>
                  </a:cubicBezTo>
                  <a:cubicBezTo>
                    <a:pt x="157" y="32"/>
                    <a:pt x="152" y="28"/>
                    <a:pt x="148" y="25"/>
                  </a:cubicBezTo>
                  <a:cubicBezTo>
                    <a:pt x="147" y="23"/>
                    <a:pt x="145" y="22"/>
                    <a:pt x="145" y="21"/>
                  </a:cubicBezTo>
                  <a:cubicBezTo>
                    <a:pt x="144" y="20"/>
                    <a:pt x="144" y="20"/>
                    <a:pt x="144" y="20"/>
                  </a:cubicBezTo>
                  <a:cubicBezTo>
                    <a:pt x="144" y="20"/>
                    <a:pt x="144" y="20"/>
                    <a:pt x="144" y="20"/>
                  </a:cubicBezTo>
                  <a:cubicBezTo>
                    <a:pt x="142" y="21"/>
                    <a:pt x="142" y="21"/>
                    <a:pt x="142" y="21"/>
                  </a:cubicBezTo>
                  <a:cubicBezTo>
                    <a:pt x="144" y="21"/>
                    <a:pt x="144" y="21"/>
                    <a:pt x="144" y="21"/>
                  </a:cubicBezTo>
                  <a:cubicBezTo>
                    <a:pt x="144" y="20"/>
                    <a:pt x="144" y="20"/>
                    <a:pt x="144" y="20"/>
                  </a:cubicBezTo>
                  <a:cubicBezTo>
                    <a:pt x="142" y="21"/>
                    <a:pt x="142" y="21"/>
                    <a:pt x="142" y="21"/>
                  </a:cubicBezTo>
                  <a:cubicBezTo>
                    <a:pt x="144" y="21"/>
                    <a:pt x="144" y="21"/>
                    <a:pt x="144" y="21"/>
                  </a:cubicBezTo>
                  <a:cubicBezTo>
                    <a:pt x="141" y="21"/>
                    <a:pt x="141" y="21"/>
                    <a:pt x="141" y="21"/>
                  </a:cubicBezTo>
                  <a:cubicBezTo>
                    <a:pt x="144" y="22"/>
                    <a:pt x="144" y="22"/>
                    <a:pt x="144" y="22"/>
                  </a:cubicBezTo>
                  <a:cubicBezTo>
                    <a:pt x="144" y="22"/>
                    <a:pt x="144" y="21"/>
                    <a:pt x="144" y="21"/>
                  </a:cubicBezTo>
                  <a:cubicBezTo>
                    <a:pt x="141" y="21"/>
                    <a:pt x="141" y="21"/>
                    <a:pt x="141" y="21"/>
                  </a:cubicBezTo>
                  <a:cubicBezTo>
                    <a:pt x="144" y="22"/>
                    <a:pt x="144" y="22"/>
                    <a:pt x="144" y="22"/>
                  </a:cubicBezTo>
                  <a:cubicBezTo>
                    <a:pt x="140" y="20"/>
                    <a:pt x="140" y="20"/>
                    <a:pt x="140" y="20"/>
                  </a:cubicBezTo>
                  <a:cubicBezTo>
                    <a:pt x="138" y="24"/>
                    <a:pt x="138" y="24"/>
                    <a:pt x="138" y="24"/>
                  </a:cubicBezTo>
                  <a:cubicBezTo>
                    <a:pt x="725" y="370"/>
                    <a:pt x="725" y="370"/>
                    <a:pt x="725" y="370"/>
                  </a:cubicBezTo>
                  <a:cubicBezTo>
                    <a:pt x="727" y="371"/>
                    <a:pt x="730" y="371"/>
                    <a:pt x="731" y="369"/>
                  </a:cubicBezTo>
                  <a:cubicBezTo>
                    <a:pt x="732" y="367"/>
                    <a:pt x="731" y="364"/>
                    <a:pt x="729" y="363"/>
                  </a:cubicBezTo>
                  <a:cubicBezTo>
                    <a:pt x="729" y="363"/>
                    <a:pt x="728" y="362"/>
                    <a:pt x="724" y="360"/>
                  </a:cubicBezTo>
                  <a:cubicBezTo>
                    <a:pt x="696" y="343"/>
                    <a:pt x="571" y="267"/>
                    <a:pt x="453" y="194"/>
                  </a:cubicBezTo>
                  <a:cubicBezTo>
                    <a:pt x="394" y="157"/>
                    <a:pt x="336" y="122"/>
                    <a:pt x="294" y="95"/>
                  </a:cubicBezTo>
                  <a:cubicBezTo>
                    <a:pt x="272" y="81"/>
                    <a:pt x="255" y="70"/>
                    <a:pt x="243" y="62"/>
                  </a:cubicBezTo>
                  <a:cubicBezTo>
                    <a:pt x="237" y="57"/>
                    <a:pt x="232" y="54"/>
                    <a:pt x="229" y="52"/>
                  </a:cubicBezTo>
                  <a:cubicBezTo>
                    <a:pt x="227" y="51"/>
                    <a:pt x="226" y="50"/>
                    <a:pt x="225" y="49"/>
                  </a:cubicBezTo>
                  <a:cubicBezTo>
                    <a:pt x="225" y="48"/>
                    <a:pt x="225" y="48"/>
                    <a:pt x="225" y="48"/>
                  </a:cubicBezTo>
                  <a:cubicBezTo>
                    <a:pt x="223" y="50"/>
                    <a:pt x="223" y="50"/>
                    <a:pt x="223" y="50"/>
                  </a:cubicBezTo>
                  <a:cubicBezTo>
                    <a:pt x="225" y="49"/>
                    <a:pt x="225" y="49"/>
                    <a:pt x="225" y="49"/>
                  </a:cubicBezTo>
                  <a:cubicBezTo>
                    <a:pt x="225" y="48"/>
                    <a:pt x="225" y="48"/>
                    <a:pt x="225" y="48"/>
                  </a:cubicBezTo>
                  <a:cubicBezTo>
                    <a:pt x="223" y="50"/>
                    <a:pt x="223" y="50"/>
                    <a:pt x="223" y="50"/>
                  </a:cubicBezTo>
                  <a:cubicBezTo>
                    <a:pt x="225" y="49"/>
                    <a:pt x="225" y="49"/>
                    <a:pt x="225" y="49"/>
                  </a:cubicBezTo>
                  <a:cubicBezTo>
                    <a:pt x="222" y="50"/>
                    <a:pt x="222" y="50"/>
                    <a:pt x="222" y="50"/>
                  </a:cubicBezTo>
                  <a:cubicBezTo>
                    <a:pt x="225" y="50"/>
                    <a:pt x="225" y="50"/>
                    <a:pt x="225" y="50"/>
                  </a:cubicBezTo>
                  <a:cubicBezTo>
                    <a:pt x="225" y="49"/>
                    <a:pt x="225" y="49"/>
                    <a:pt x="225" y="49"/>
                  </a:cubicBezTo>
                  <a:cubicBezTo>
                    <a:pt x="222" y="50"/>
                    <a:pt x="222" y="50"/>
                    <a:pt x="222" y="50"/>
                  </a:cubicBezTo>
                  <a:cubicBezTo>
                    <a:pt x="225" y="50"/>
                    <a:pt x="225" y="50"/>
                    <a:pt x="225" y="50"/>
                  </a:cubicBezTo>
                  <a:cubicBezTo>
                    <a:pt x="221" y="50"/>
                    <a:pt x="221" y="50"/>
                    <a:pt x="221" y="50"/>
                  </a:cubicBezTo>
                  <a:cubicBezTo>
                    <a:pt x="225" y="53"/>
                    <a:pt x="225" y="53"/>
                    <a:pt x="225" y="53"/>
                  </a:cubicBezTo>
                  <a:cubicBezTo>
                    <a:pt x="225" y="52"/>
                    <a:pt x="225" y="51"/>
                    <a:pt x="225" y="50"/>
                  </a:cubicBezTo>
                  <a:cubicBezTo>
                    <a:pt x="221" y="50"/>
                    <a:pt x="221" y="50"/>
                    <a:pt x="221" y="50"/>
                  </a:cubicBezTo>
                  <a:cubicBezTo>
                    <a:pt x="225" y="53"/>
                    <a:pt x="225" y="53"/>
                    <a:pt x="225" y="53"/>
                  </a:cubicBezTo>
                  <a:cubicBezTo>
                    <a:pt x="221" y="50"/>
                    <a:pt x="221" y="50"/>
                    <a:pt x="221" y="50"/>
                  </a:cubicBezTo>
                  <a:cubicBezTo>
                    <a:pt x="219" y="54"/>
                    <a:pt x="219" y="54"/>
                    <a:pt x="219" y="54"/>
                  </a:cubicBezTo>
                  <a:cubicBezTo>
                    <a:pt x="746" y="368"/>
                    <a:pt x="746" y="368"/>
                    <a:pt x="746" y="368"/>
                  </a:cubicBezTo>
                  <a:cubicBezTo>
                    <a:pt x="748" y="370"/>
                    <a:pt x="750" y="369"/>
                    <a:pt x="751" y="367"/>
                  </a:cubicBezTo>
                  <a:cubicBezTo>
                    <a:pt x="752" y="366"/>
                    <a:pt x="752" y="365"/>
                    <a:pt x="752" y="365"/>
                  </a:cubicBezTo>
                  <a:cubicBezTo>
                    <a:pt x="752" y="363"/>
                    <a:pt x="752" y="362"/>
                    <a:pt x="751" y="362"/>
                  </a:cubicBezTo>
                  <a:cubicBezTo>
                    <a:pt x="750" y="360"/>
                    <a:pt x="749" y="359"/>
                    <a:pt x="748" y="358"/>
                  </a:cubicBezTo>
                  <a:cubicBezTo>
                    <a:pt x="745" y="355"/>
                    <a:pt x="741" y="352"/>
                    <a:pt x="736" y="349"/>
                  </a:cubicBezTo>
                  <a:cubicBezTo>
                    <a:pt x="716" y="335"/>
                    <a:pt x="677" y="311"/>
                    <a:pt x="631" y="284"/>
                  </a:cubicBezTo>
                  <a:cubicBezTo>
                    <a:pt x="562" y="243"/>
                    <a:pt x="474" y="192"/>
                    <a:pt x="404" y="151"/>
                  </a:cubicBezTo>
                  <a:cubicBezTo>
                    <a:pt x="369" y="130"/>
                    <a:pt x="339" y="111"/>
                    <a:pt x="317" y="97"/>
                  </a:cubicBezTo>
                  <a:cubicBezTo>
                    <a:pt x="306" y="90"/>
                    <a:pt x="297" y="84"/>
                    <a:pt x="291" y="79"/>
                  </a:cubicBezTo>
                  <a:cubicBezTo>
                    <a:pt x="289" y="77"/>
                    <a:pt x="286" y="75"/>
                    <a:pt x="285" y="74"/>
                  </a:cubicBezTo>
                  <a:cubicBezTo>
                    <a:pt x="284" y="73"/>
                    <a:pt x="284" y="72"/>
                    <a:pt x="284" y="72"/>
                  </a:cubicBezTo>
                  <a:cubicBezTo>
                    <a:pt x="284" y="72"/>
                    <a:pt x="284" y="72"/>
                    <a:pt x="284" y="72"/>
                  </a:cubicBezTo>
                  <a:cubicBezTo>
                    <a:pt x="284" y="72"/>
                    <a:pt x="284" y="72"/>
                    <a:pt x="284" y="72"/>
                  </a:cubicBezTo>
                  <a:cubicBezTo>
                    <a:pt x="284" y="72"/>
                    <a:pt x="284" y="72"/>
                    <a:pt x="284" y="72"/>
                  </a:cubicBezTo>
                  <a:cubicBezTo>
                    <a:pt x="284" y="72"/>
                    <a:pt x="284" y="72"/>
                    <a:pt x="284" y="72"/>
                  </a:cubicBezTo>
                  <a:cubicBezTo>
                    <a:pt x="284" y="72"/>
                    <a:pt x="284" y="72"/>
                    <a:pt x="284" y="72"/>
                  </a:cubicBezTo>
                  <a:cubicBezTo>
                    <a:pt x="284" y="72"/>
                    <a:pt x="284" y="72"/>
                    <a:pt x="284" y="72"/>
                  </a:cubicBezTo>
                  <a:cubicBezTo>
                    <a:pt x="282" y="73"/>
                    <a:pt x="282" y="73"/>
                    <a:pt x="282" y="73"/>
                  </a:cubicBezTo>
                  <a:cubicBezTo>
                    <a:pt x="284" y="73"/>
                    <a:pt x="284" y="73"/>
                    <a:pt x="284" y="73"/>
                  </a:cubicBezTo>
                  <a:cubicBezTo>
                    <a:pt x="284" y="72"/>
                    <a:pt x="284" y="72"/>
                    <a:pt x="284" y="72"/>
                  </a:cubicBezTo>
                  <a:cubicBezTo>
                    <a:pt x="282" y="73"/>
                    <a:pt x="282" y="73"/>
                    <a:pt x="282" y="73"/>
                  </a:cubicBezTo>
                  <a:cubicBezTo>
                    <a:pt x="284" y="73"/>
                    <a:pt x="284" y="73"/>
                    <a:pt x="284" y="73"/>
                  </a:cubicBezTo>
                  <a:cubicBezTo>
                    <a:pt x="281" y="73"/>
                    <a:pt x="281" y="73"/>
                    <a:pt x="281" y="73"/>
                  </a:cubicBezTo>
                  <a:cubicBezTo>
                    <a:pt x="283" y="75"/>
                    <a:pt x="283" y="75"/>
                    <a:pt x="283" y="75"/>
                  </a:cubicBezTo>
                  <a:cubicBezTo>
                    <a:pt x="284" y="74"/>
                    <a:pt x="284" y="73"/>
                    <a:pt x="284" y="73"/>
                  </a:cubicBezTo>
                  <a:cubicBezTo>
                    <a:pt x="281" y="73"/>
                    <a:pt x="281" y="73"/>
                    <a:pt x="281" y="73"/>
                  </a:cubicBezTo>
                  <a:cubicBezTo>
                    <a:pt x="283" y="75"/>
                    <a:pt x="283" y="75"/>
                    <a:pt x="283" y="75"/>
                  </a:cubicBezTo>
                  <a:cubicBezTo>
                    <a:pt x="283" y="75"/>
                    <a:pt x="283" y="75"/>
                    <a:pt x="283" y="75"/>
                  </a:cubicBezTo>
                  <a:cubicBezTo>
                    <a:pt x="281" y="73"/>
                    <a:pt x="281" y="73"/>
                    <a:pt x="281" y="73"/>
                  </a:cubicBezTo>
                  <a:cubicBezTo>
                    <a:pt x="282" y="76"/>
                    <a:pt x="282" y="76"/>
                    <a:pt x="282" y="76"/>
                  </a:cubicBezTo>
                  <a:cubicBezTo>
                    <a:pt x="282" y="76"/>
                    <a:pt x="283" y="75"/>
                    <a:pt x="283" y="75"/>
                  </a:cubicBezTo>
                  <a:cubicBezTo>
                    <a:pt x="281" y="73"/>
                    <a:pt x="281" y="73"/>
                    <a:pt x="281" y="73"/>
                  </a:cubicBezTo>
                  <a:cubicBezTo>
                    <a:pt x="282" y="76"/>
                    <a:pt x="282" y="76"/>
                    <a:pt x="282" y="76"/>
                  </a:cubicBezTo>
                  <a:cubicBezTo>
                    <a:pt x="281" y="74"/>
                    <a:pt x="281" y="74"/>
                    <a:pt x="281" y="74"/>
                  </a:cubicBezTo>
                  <a:cubicBezTo>
                    <a:pt x="282" y="76"/>
                    <a:pt x="282" y="76"/>
                    <a:pt x="282" y="76"/>
                  </a:cubicBezTo>
                  <a:cubicBezTo>
                    <a:pt x="282" y="76"/>
                    <a:pt x="282" y="76"/>
                    <a:pt x="282" y="76"/>
                  </a:cubicBezTo>
                  <a:cubicBezTo>
                    <a:pt x="281" y="74"/>
                    <a:pt x="281" y="74"/>
                    <a:pt x="281" y="74"/>
                  </a:cubicBezTo>
                  <a:cubicBezTo>
                    <a:pt x="282" y="76"/>
                    <a:pt x="282" y="76"/>
                    <a:pt x="282" y="76"/>
                  </a:cubicBezTo>
                  <a:cubicBezTo>
                    <a:pt x="281" y="75"/>
                    <a:pt x="281" y="75"/>
                    <a:pt x="281" y="75"/>
                  </a:cubicBezTo>
                  <a:cubicBezTo>
                    <a:pt x="282" y="76"/>
                    <a:pt x="282" y="76"/>
                    <a:pt x="282" y="76"/>
                  </a:cubicBezTo>
                  <a:cubicBezTo>
                    <a:pt x="282" y="76"/>
                    <a:pt x="282" y="76"/>
                    <a:pt x="282" y="76"/>
                  </a:cubicBezTo>
                  <a:cubicBezTo>
                    <a:pt x="281" y="75"/>
                    <a:pt x="281" y="75"/>
                    <a:pt x="281" y="75"/>
                  </a:cubicBezTo>
                  <a:cubicBezTo>
                    <a:pt x="282" y="76"/>
                    <a:pt x="282" y="76"/>
                    <a:pt x="282" y="76"/>
                  </a:cubicBezTo>
                  <a:cubicBezTo>
                    <a:pt x="282" y="76"/>
                    <a:pt x="282" y="76"/>
                    <a:pt x="282" y="76"/>
                  </a:cubicBezTo>
                  <a:cubicBezTo>
                    <a:pt x="282" y="76"/>
                    <a:pt x="283" y="76"/>
                    <a:pt x="285" y="76"/>
                  </a:cubicBezTo>
                  <a:cubicBezTo>
                    <a:pt x="288" y="77"/>
                    <a:pt x="293" y="80"/>
                    <a:pt x="299" y="82"/>
                  </a:cubicBezTo>
                  <a:cubicBezTo>
                    <a:pt x="321" y="93"/>
                    <a:pt x="362" y="117"/>
                    <a:pt x="409" y="146"/>
                  </a:cubicBezTo>
                  <a:cubicBezTo>
                    <a:pt x="480" y="190"/>
                    <a:pt x="568" y="246"/>
                    <a:pt x="640" y="291"/>
                  </a:cubicBezTo>
                  <a:cubicBezTo>
                    <a:pt x="675" y="314"/>
                    <a:pt x="707" y="334"/>
                    <a:pt x="730" y="348"/>
                  </a:cubicBezTo>
                  <a:cubicBezTo>
                    <a:pt x="741" y="355"/>
                    <a:pt x="751" y="361"/>
                    <a:pt x="758" y="365"/>
                  </a:cubicBezTo>
                  <a:cubicBezTo>
                    <a:pt x="761" y="367"/>
                    <a:pt x="764" y="369"/>
                    <a:pt x="766" y="370"/>
                  </a:cubicBezTo>
                  <a:cubicBezTo>
                    <a:pt x="767" y="370"/>
                    <a:pt x="768" y="371"/>
                    <a:pt x="769" y="371"/>
                  </a:cubicBezTo>
                  <a:cubicBezTo>
                    <a:pt x="769" y="371"/>
                    <a:pt x="770" y="371"/>
                    <a:pt x="770" y="371"/>
                  </a:cubicBezTo>
                  <a:cubicBezTo>
                    <a:pt x="771" y="372"/>
                    <a:pt x="771" y="372"/>
                    <a:pt x="772" y="372"/>
                  </a:cubicBezTo>
                  <a:cubicBezTo>
                    <a:pt x="772" y="372"/>
                    <a:pt x="773" y="372"/>
                    <a:pt x="773" y="371"/>
                  </a:cubicBezTo>
                  <a:cubicBezTo>
                    <a:pt x="774" y="371"/>
                    <a:pt x="775" y="371"/>
                    <a:pt x="775" y="370"/>
                  </a:cubicBezTo>
                  <a:cubicBezTo>
                    <a:pt x="775" y="370"/>
                    <a:pt x="775" y="370"/>
                    <a:pt x="775" y="370"/>
                  </a:cubicBezTo>
                  <a:cubicBezTo>
                    <a:pt x="776" y="369"/>
                    <a:pt x="776" y="368"/>
                    <a:pt x="776" y="367"/>
                  </a:cubicBezTo>
                  <a:cubicBezTo>
                    <a:pt x="776" y="366"/>
                    <a:pt x="776" y="365"/>
                    <a:pt x="775" y="364"/>
                  </a:cubicBezTo>
                  <a:cubicBezTo>
                    <a:pt x="775" y="363"/>
                    <a:pt x="773" y="362"/>
                    <a:pt x="772" y="360"/>
                  </a:cubicBezTo>
                  <a:cubicBezTo>
                    <a:pt x="770" y="358"/>
                    <a:pt x="766" y="355"/>
                    <a:pt x="760" y="351"/>
                  </a:cubicBezTo>
                  <a:cubicBezTo>
                    <a:pt x="741" y="336"/>
                    <a:pt x="705" y="313"/>
                    <a:pt x="660" y="285"/>
                  </a:cubicBezTo>
                  <a:cubicBezTo>
                    <a:pt x="527" y="202"/>
                    <a:pt x="326" y="84"/>
                    <a:pt x="326" y="84"/>
                  </a:cubicBezTo>
                  <a:cubicBezTo>
                    <a:pt x="324" y="83"/>
                    <a:pt x="321" y="83"/>
                    <a:pt x="320" y="85"/>
                  </a:cubicBezTo>
                  <a:cubicBezTo>
                    <a:pt x="319" y="87"/>
                    <a:pt x="320" y="90"/>
                    <a:pt x="321" y="91"/>
                  </a:cubicBezTo>
                  <a:cubicBezTo>
                    <a:pt x="321" y="91"/>
                    <a:pt x="432" y="160"/>
                    <a:pt x="547" y="230"/>
                  </a:cubicBezTo>
                  <a:cubicBezTo>
                    <a:pt x="605" y="265"/>
                    <a:pt x="663" y="300"/>
                    <a:pt x="710" y="326"/>
                  </a:cubicBezTo>
                  <a:cubicBezTo>
                    <a:pt x="733" y="339"/>
                    <a:pt x="753" y="350"/>
                    <a:pt x="768" y="357"/>
                  </a:cubicBezTo>
                  <a:cubicBezTo>
                    <a:pt x="776" y="361"/>
                    <a:pt x="782" y="364"/>
                    <a:pt x="787" y="366"/>
                  </a:cubicBezTo>
                  <a:cubicBezTo>
                    <a:pt x="790" y="367"/>
                    <a:pt x="792" y="368"/>
                    <a:pt x="794" y="369"/>
                  </a:cubicBezTo>
                  <a:cubicBezTo>
                    <a:pt x="796" y="369"/>
                    <a:pt x="798" y="370"/>
                    <a:pt x="800" y="370"/>
                  </a:cubicBezTo>
                  <a:cubicBezTo>
                    <a:pt x="800" y="370"/>
                    <a:pt x="801" y="370"/>
                    <a:pt x="802" y="369"/>
                  </a:cubicBezTo>
                  <a:cubicBezTo>
                    <a:pt x="803" y="369"/>
                    <a:pt x="804" y="368"/>
                    <a:pt x="805" y="367"/>
                  </a:cubicBezTo>
                  <a:cubicBezTo>
                    <a:pt x="805" y="367"/>
                    <a:pt x="805" y="367"/>
                    <a:pt x="805" y="367"/>
                  </a:cubicBezTo>
                  <a:cubicBezTo>
                    <a:pt x="805" y="366"/>
                    <a:pt x="805" y="366"/>
                    <a:pt x="805" y="365"/>
                  </a:cubicBezTo>
                  <a:cubicBezTo>
                    <a:pt x="805" y="364"/>
                    <a:pt x="805" y="364"/>
                    <a:pt x="805" y="364"/>
                  </a:cubicBezTo>
                  <a:cubicBezTo>
                    <a:pt x="805" y="363"/>
                    <a:pt x="805" y="363"/>
                    <a:pt x="804" y="363"/>
                  </a:cubicBezTo>
                  <a:cubicBezTo>
                    <a:pt x="804" y="362"/>
                    <a:pt x="804" y="362"/>
                    <a:pt x="804" y="362"/>
                  </a:cubicBezTo>
                  <a:cubicBezTo>
                    <a:pt x="803" y="361"/>
                    <a:pt x="802" y="361"/>
                    <a:pt x="801" y="360"/>
                  </a:cubicBezTo>
                  <a:cubicBezTo>
                    <a:pt x="797" y="357"/>
                    <a:pt x="788" y="352"/>
                    <a:pt x="775" y="343"/>
                  </a:cubicBezTo>
                  <a:cubicBezTo>
                    <a:pt x="685" y="286"/>
                    <a:pt x="411" y="117"/>
                    <a:pt x="411" y="117"/>
                  </a:cubicBezTo>
                  <a:cubicBezTo>
                    <a:pt x="409" y="120"/>
                    <a:pt x="409" y="120"/>
                    <a:pt x="409" y="120"/>
                  </a:cubicBezTo>
                  <a:cubicBezTo>
                    <a:pt x="413" y="122"/>
                    <a:pt x="413" y="122"/>
                    <a:pt x="413" y="122"/>
                  </a:cubicBezTo>
                  <a:cubicBezTo>
                    <a:pt x="409" y="120"/>
                    <a:pt x="409" y="120"/>
                    <a:pt x="409" y="120"/>
                  </a:cubicBezTo>
                  <a:cubicBezTo>
                    <a:pt x="410" y="124"/>
                    <a:pt x="410" y="124"/>
                    <a:pt x="410" y="124"/>
                  </a:cubicBezTo>
                  <a:cubicBezTo>
                    <a:pt x="411" y="124"/>
                    <a:pt x="412" y="123"/>
                    <a:pt x="413" y="122"/>
                  </a:cubicBezTo>
                  <a:cubicBezTo>
                    <a:pt x="409" y="120"/>
                    <a:pt x="409" y="120"/>
                    <a:pt x="409" y="120"/>
                  </a:cubicBezTo>
                  <a:cubicBezTo>
                    <a:pt x="410" y="124"/>
                    <a:pt x="410" y="124"/>
                    <a:pt x="410" y="124"/>
                  </a:cubicBezTo>
                  <a:cubicBezTo>
                    <a:pt x="409" y="120"/>
                    <a:pt x="409" y="120"/>
                    <a:pt x="409" y="120"/>
                  </a:cubicBezTo>
                  <a:cubicBezTo>
                    <a:pt x="409" y="124"/>
                    <a:pt x="409" y="124"/>
                    <a:pt x="409" y="124"/>
                  </a:cubicBezTo>
                  <a:cubicBezTo>
                    <a:pt x="409" y="124"/>
                    <a:pt x="410" y="124"/>
                    <a:pt x="410" y="124"/>
                  </a:cubicBezTo>
                  <a:cubicBezTo>
                    <a:pt x="409" y="120"/>
                    <a:pt x="409" y="120"/>
                    <a:pt x="409" y="120"/>
                  </a:cubicBezTo>
                  <a:cubicBezTo>
                    <a:pt x="409" y="124"/>
                    <a:pt x="409" y="124"/>
                    <a:pt x="409" y="124"/>
                  </a:cubicBezTo>
                  <a:cubicBezTo>
                    <a:pt x="409" y="120"/>
                    <a:pt x="409" y="120"/>
                    <a:pt x="409" y="120"/>
                  </a:cubicBezTo>
                  <a:cubicBezTo>
                    <a:pt x="408" y="124"/>
                    <a:pt x="408" y="124"/>
                    <a:pt x="408" y="124"/>
                  </a:cubicBezTo>
                  <a:cubicBezTo>
                    <a:pt x="408" y="124"/>
                    <a:pt x="408" y="124"/>
                    <a:pt x="409" y="124"/>
                  </a:cubicBezTo>
                  <a:cubicBezTo>
                    <a:pt x="409" y="120"/>
                    <a:pt x="409" y="120"/>
                    <a:pt x="409" y="120"/>
                  </a:cubicBezTo>
                  <a:cubicBezTo>
                    <a:pt x="408" y="124"/>
                    <a:pt x="408" y="124"/>
                    <a:pt x="408" y="124"/>
                  </a:cubicBezTo>
                  <a:cubicBezTo>
                    <a:pt x="409" y="122"/>
                    <a:pt x="409" y="122"/>
                    <a:pt x="409" y="122"/>
                  </a:cubicBezTo>
                  <a:cubicBezTo>
                    <a:pt x="408" y="124"/>
                    <a:pt x="408" y="124"/>
                    <a:pt x="408" y="124"/>
                  </a:cubicBezTo>
                  <a:cubicBezTo>
                    <a:pt x="408" y="124"/>
                    <a:pt x="408" y="124"/>
                    <a:pt x="408" y="124"/>
                  </a:cubicBezTo>
                  <a:cubicBezTo>
                    <a:pt x="409" y="122"/>
                    <a:pt x="409" y="122"/>
                    <a:pt x="409" y="122"/>
                  </a:cubicBezTo>
                  <a:cubicBezTo>
                    <a:pt x="408" y="124"/>
                    <a:pt x="408" y="124"/>
                    <a:pt x="408" y="124"/>
                  </a:cubicBezTo>
                  <a:cubicBezTo>
                    <a:pt x="408" y="124"/>
                    <a:pt x="409" y="124"/>
                    <a:pt x="410" y="125"/>
                  </a:cubicBezTo>
                  <a:cubicBezTo>
                    <a:pt x="419" y="130"/>
                    <a:pt x="450" y="147"/>
                    <a:pt x="491" y="171"/>
                  </a:cubicBezTo>
                  <a:cubicBezTo>
                    <a:pt x="553" y="207"/>
                    <a:pt x="638" y="256"/>
                    <a:pt x="708" y="297"/>
                  </a:cubicBezTo>
                  <a:cubicBezTo>
                    <a:pt x="743" y="317"/>
                    <a:pt x="774" y="335"/>
                    <a:pt x="796" y="348"/>
                  </a:cubicBezTo>
                  <a:cubicBezTo>
                    <a:pt x="807" y="354"/>
                    <a:pt x="816" y="360"/>
                    <a:pt x="822" y="363"/>
                  </a:cubicBezTo>
                  <a:cubicBezTo>
                    <a:pt x="828" y="367"/>
                    <a:pt x="832" y="369"/>
                    <a:pt x="832" y="369"/>
                  </a:cubicBezTo>
                  <a:cubicBezTo>
                    <a:pt x="834" y="370"/>
                    <a:pt x="836" y="369"/>
                    <a:pt x="837" y="367"/>
                  </a:cubicBezTo>
                  <a:cubicBezTo>
                    <a:pt x="838" y="365"/>
                    <a:pt x="838" y="363"/>
                    <a:pt x="836" y="362"/>
                  </a:cubicBezTo>
                  <a:cubicBezTo>
                    <a:pt x="836" y="362"/>
                    <a:pt x="830" y="359"/>
                    <a:pt x="821" y="353"/>
                  </a:cubicBezTo>
                  <a:cubicBezTo>
                    <a:pt x="787" y="333"/>
                    <a:pt x="703" y="282"/>
                    <a:pt x="628" y="236"/>
                  </a:cubicBezTo>
                  <a:cubicBezTo>
                    <a:pt x="590" y="212"/>
                    <a:pt x="554" y="190"/>
                    <a:pt x="528" y="173"/>
                  </a:cubicBezTo>
                  <a:cubicBezTo>
                    <a:pt x="515" y="165"/>
                    <a:pt x="504" y="158"/>
                    <a:pt x="497" y="153"/>
                  </a:cubicBezTo>
                  <a:cubicBezTo>
                    <a:pt x="493" y="150"/>
                    <a:pt x="490" y="148"/>
                    <a:pt x="489" y="146"/>
                  </a:cubicBezTo>
                  <a:cubicBezTo>
                    <a:pt x="488" y="146"/>
                    <a:pt x="487" y="145"/>
                    <a:pt x="487" y="145"/>
                  </a:cubicBezTo>
                  <a:cubicBezTo>
                    <a:pt x="486" y="144"/>
                    <a:pt x="486" y="144"/>
                    <a:pt x="486" y="144"/>
                  </a:cubicBezTo>
                  <a:cubicBezTo>
                    <a:pt x="486" y="144"/>
                    <a:pt x="486" y="144"/>
                    <a:pt x="486" y="144"/>
                  </a:cubicBezTo>
                  <a:cubicBezTo>
                    <a:pt x="485" y="146"/>
                    <a:pt x="485" y="146"/>
                    <a:pt x="485" y="146"/>
                  </a:cubicBezTo>
                  <a:cubicBezTo>
                    <a:pt x="487" y="145"/>
                    <a:pt x="487" y="145"/>
                    <a:pt x="487" y="145"/>
                  </a:cubicBezTo>
                  <a:cubicBezTo>
                    <a:pt x="486" y="144"/>
                    <a:pt x="486" y="144"/>
                    <a:pt x="486" y="144"/>
                  </a:cubicBezTo>
                  <a:cubicBezTo>
                    <a:pt x="485" y="146"/>
                    <a:pt x="485" y="146"/>
                    <a:pt x="485" y="146"/>
                  </a:cubicBezTo>
                  <a:cubicBezTo>
                    <a:pt x="487" y="145"/>
                    <a:pt x="487" y="145"/>
                    <a:pt x="487" y="145"/>
                  </a:cubicBezTo>
                  <a:cubicBezTo>
                    <a:pt x="484" y="146"/>
                    <a:pt x="484" y="146"/>
                    <a:pt x="484" y="146"/>
                  </a:cubicBezTo>
                  <a:cubicBezTo>
                    <a:pt x="487" y="146"/>
                    <a:pt x="487" y="146"/>
                    <a:pt x="487" y="146"/>
                  </a:cubicBezTo>
                  <a:cubicBezTo>
                    <a:pt x="487" y="145"/>
                    <a:pt x="487" y="145"/>
                    <a:pt x="487" y="145"/>
                  </a:cubicBezTo>
                  <a:cubicBezTo>
                    <a:pt x="484" y="146"/>
                    <a:pt x="484" y="146"/>
                    <a:pt x="484" y="146"/>
                  </a:cubicBezTo>
                  <a:cubicBezTo>
                    <a:pt x="487" y="146"/>
                    <a:pt x="487" y="146"/>
                    <a:pt x="487" y="146"/>
                  </a:cubicBezTo>
                  <a:cubicBezTo>
                    <a:pt x="483" y="146"/>
                    <a:pt x="483" y="146"/>
                    <a:pt x="483" y="146"/>
                  </a:cubicBezTo>
                  <a:cubicBezTo>
                    <a:pt x="486" y="148"/>
                    <a:pt x="486" y="148"/>
                    <a:pt x="486" y="148"/>
                  </a:cubicBezTo>
                  <a:cubicBezTo>
                    <a:pt x="487" y="148"/>
                    <a:pt x="487" y="147"/>
                    <a:pt x="487" y="146"/>
                  </a:cubicBezTo>
                  <a:cubicBezTo>
                    <a:pt x="483" y="146"/>
                    <a:pt x="483" y="146"/>
                    <a:pt x="483" y="146"/>
                  </a:cubicBezTo>
                  <a:cubicBezTo>
                    <a:pt x="486" y="148"/>
                    <a:pt x="486" y="148"/>
                    <a:pt x="486" y="148"/>
                  </a:cubicBezTo>
                  <a:cubicBezTo>
                    <a:pt x="486" y="148"/>
                    <a:pt x="486" y="148"/>
                    <a:pt x="486" y="148"/>
                  </a:cubicBezTo>
                  <a:cubicBezTo>
                    <a:pt x="483" y="146"/>
                    <a:pt x="483" y="146"/>
                    <a:pt x="483" y="146"/>
                  </a:cubicBezTo>
                  <a:cubicBezTo>
                    <a:pt x="484" y="150"/>
                    <a:pt x="484" y="150"/>
                    <a:pt x="484" y="150"/>
                  </a:cubicBezTo>
                  <a:cubicBezTo>
                    <a:pt x="485" y="150"/>
                    <a:pt x="486" y="149"/>
                    <a:pt x="486" y="148"/>
                  </a:cubicBezTo>
                  <a:cubicBezTo>
                    <a:pt x="483" y="146"/>
                    <a:pt x="483" y="146"/>
                    <a:pt x="483" y="146"/>
                  </a:cubicBezTo>
                  <a:cubicBezTo>
                    <a:pt x="484" y="150"/>
                    <a:pt x="484" y="150"/>
                    <a:pt x="484" y="150"/>
                  </a:cubicBezTo>
                  <a:cubicBezTo>
                    <a:pt x="483" y="146"/>
                    <a:pt x="483" y="146"/>
                    <a:pt x="483" y="146"/>
                  </a:cubicBezTo>
                  <a:cubicBezTo>
                    <a:pt x="483" y="150"/>
                    <a:pt x="483" y="150"/>
                    <a:pt x="483" y="150"/>
                  </a:cubicBezTo>
                  <a:cubicBezTo>
                    <a:pt x="483" y="150"/>
                    <a:pt x="484" y="150"/>
                    <a:pt x="484" y="150"/>
                  </a:cubicBezTo>
                  <a:cubicBezTo>
                    <a:pt x="483" y="146"/>
                    <a:pt x="483" y="146"/>
                    <a:pt x="483" y="146"/>
                  </a:cubicBezTo>
                  <a:cubicBezTo>
                    <a:pt x="483" y="150"/>
                    <a:pt x="483" y="150"/>
                    <a:pt x="483" y="150"/>
                  </a:cubicBezTo>
                  <a:cubicBezTo>
                    <a:pt x="483" y="148"/>
                    <a:pt x="483" y="148"/>
                    <a:pt x="483" y="148"/>
                  </a:cubicBezTo>
                  <a:cubicBezTo>
                    <a:pt x="483" y="150"/>
                    <a:pt x="483" y="150"/>
                    <a:pt x="483" y="150"/>
                  </a:cubicBezTo>
                  <a:cubicBezTo>
                    <a:pt x="483" y="150"/>
                    <a:pt x="483" y="150"/>
                    <a:pt x="483" y="150"/>
                  </a:cubicBezTo>
                  <a:cubicBezTo>
                    <a:pt x="483" y="148"/>
                    <a:pt x="483" y="148"/>
                    <a:pt x="483" y="148"/>
                  </a:cubicBezTo>
                  <a:cubicBezTo>
                    <a:pt x="483" y="150"/>
                    <a:pt x="483" y="150"/>
                    <a:pt x="483" y="150"/>
                  </a:cubicBezTo>
                  <a:cubicBezTo>
                    <a:pt x="483" y="150"/>
                    <a:pt x="483" y="150"/>
                    <a:pt x="483" y="150"/>
                  </a:cubicBezTo>
                  <a:cubicBezTo>
                    <a:pt x="483" y="150"/>
                    <a:pt x="484" y="150"/>
                    <a:pt x="485" y="151"/>
                  </a:cubicBezTo>
                  <a:cubicBezTo>
                    <a:pt x="490" y="153"/>
                    <a:pt x="499" y="158"/>
                    <a:pt x="512" y="165"/>
                  </a:cubicBezTo>
                  <a:cubicBezTo>
                    <a:pt x="558" y="190"/>
                    <a:pt x="647" y="242"/>
                    <a:pt x="724" y="287"/>
                  </a:cubicBezTo>
                  <a:cubicBezTo>
                    <a:pt x="763" y="310"/>
                    <a:pt x="798" y="331"/>
                    <a:pt x="825" y="346"/>
                  </a:cubicBezTo>
                  <a:cubicBezTo>
                    <a:pt x="838" y="354"/>
                    <a:pt x="848" y="360"/>
                    <a:pt x="856" y="364"/>
                  </a:cubicBezTo>
                  <a:cubicBezTo>
                    <a:pt x="863" y="369"/>
                    <a:pt x="867" y="371"/>
                    <a:pt x="867" y="371"/>
                  </a:cubicBezTo>
                  <a:cubicBezTo>
                    <a:pt x="869" y="372"/>
                    <a:pt x="871" y="372"/>
                    <a:pt x="872" y="370"/>
                  </a:cubicBezTo>
                  <a:cubicBezTo>
                    <a:pt x="874" y="368"/>
                    <a:pt x="873" y="365"/>
                    <a:pt x="871" y="364"/>
                  </a:cubicBezTo>
                  <a:cubicBezTo>
                    <a:pt x="566" y="173"/>
                    <a:pt x="566" y="173"/>
                    <a:pt x="566" y="173"/>
                  </a:cubicBezTo>
                  <a:cubicBezTo>
                    <a:pt x="563" y="177"/>
                    <a:pt x="563" y="177"/>
                    <a:pt x="563" y="177"/>
                  </a:cubicBezTo>
                  <a:cubicBezTo>
                    <a:pt x="567" y="179"/>
                    <a:pt x="567" y="179"/>
                    <a:pt x="567" y="179"/>
                  </a:cubicBezTo>
                  <a:cubicBezTo>
                    <a:pt x="564" y="177"/>
                    <a:pt x="564" y="177"/>
                    <a:pt x="564" y="177"/>
                  </a:cubicBezTo>
                  <a:cubicBezTo>
                    <a:pt x="565" y="180"/>
                    <a:pt x="565" y="180"/>
                    <a:pt x="565" y="180"/>
                  </a:cubicBezTo>
                  <a:cubicBezTo>
                    <a:pt x="565" y="180"/>
                    <a:pt x="566" y="180"/>
                    <a:pt x="567" y="179"/>
                  </a:cubicBezTo>
                  <a:cubicBezTo>
                    <a:pt x="564" y="177"/>
                    <a:pt x="564" y="177"/>
                    <a:pt x="564" y="177"/>
                  </a:cubicBezTo>
                  <a:cubicBezTo>
                    <a:pt x="565" y="180"/>
                    <a:pt x="565" y="180"/>
                    <a:pt x="565" y="180"/>
                  </a:cubicBezTo>
                  <a:cubicBezTo>
                    <a:pt x="564" y="177"/>
                    <a:pt x="564" y="177"/>
                    <a:pt x="564" y="177"/>
                  </a:cubicBezTo>
                  <a:cubicBezTo>
                    <a:pt x="564" y="181"/>
                    <a:pt x="564" y="181"/>
                    <a:pt x="564" y="181"/>
                  </a:cubicBezTo>
                  <a:cubicBezTo>
                    <a:pt x="564" y="181"/>
                    <a:pt x="564" y="181"/>
                    <a:pt x="565" y="180"/>
                  </a:cubicBezTo>
                  <a:cubicBezTo>
                    <a:pt x="564" y="177"/>
                    <a:pt x="564" y="177"/>
                    <a:pt x="564" y="177"/>
                  </a:cubicBezTo>
                  <a:cubicBezTo>
                    <a:pt x="564" y="181"/>
                    <a:pt x="564" y="181"/>
                    <a:pt x="564" y="181"/>
                  </a:cubicBezTo>
                  <a:cubicBezTo>
                    <a:pt x="564" y="178"/>
                    <a:pt x="564" y="178"/>
                    <a:pt x="564" y="178"/>
                  </a:cubicBezTo>
                  <a:cubicBezTo>
                    <a:pt x="563" y="181"/>
                    <a:pt x="563" y="181"/>
                    <a:pt x="563" y="181"/>
                  </a:cubicBezTo>
                  <a:cubicBezTo>
                    <a:pt x="564" y="181"/>
                    <a:pt x="564" y="181"/>
                    <a:pt x="564" y="181"/>
                  </a:cubicBezTo>
                  <a:cubicBezTo>
                    <a:pt x="564" y="178"/>
                    <a:pt x="564" y="178"/>
                    <a:pt x="564" y="178"/>
                  </a:cubicBezTo>
                  <a:cubicBezTo>
                    <a:pt x="563" y="181"/>
                    <a:pt x="563" y="181"/>
                    <a:pt x="563" y="181"/>
                  </a:cubicBezTo>
                  <a:cubicBezTo>
                    <a:pt x="563" y="180"/>
                    <a:pt x="563" y="180"/>
                    <a:pt x="563" y="180"/>
                  </a:cubicBezTo>
                  <a:cubicBezTo>
                    <a:pt x="563" y="181"/>
                    <a:pt x="563" y="181"/>
                    <a:pt x="563" y="181"/>
                  </a:cubicBezTo>
                  <a:cubicBezTo>
                    <a:pt x="563" y="181"/>
                    <a:pt x="563" y="181"/>
                    <a:pt x="563" y="181"/>
                  </a:cubicBezTo>
                  <a:cubicBezTo>
                    <a:pt x="563" y="180"/>
                    <a:pt x="563" y="180"/>
                    <a:pt x="563" y="180"/>
                  </a:cubicBezTo>
                  <a:cubicBezTo>
                    <a:pt x="563" y="181"/>
                    <a:pt x="563" y="181"/>
                    <a:pt x="563" y="181"/>
                  </a:cubicBezTo>
                  <a:cubicBezTo>
                    <a:pt x="563" y="181"/>
                    <a:pt x="564" y="181"/>
                    <a:pt x="565" y="181"/>
                  </a:cubicBezTo>
                  <a:cubicBezTo>
                    <a:pt x="568" y="183"/>
                    <a:pt x="576" y="187"/>
                    <a:pt x="587" y="193"/>
                  </a:cubicBezTo>
                  <a:cubicBezTo>
                    <a:pt x="623" y="214"/>
                    <a:pt x="693" y="257"/>
                    <a:pt x="756" y="295"/>
                  </a:cubicBezTo>
                  <a:cubicBezTo>
                    <a:pt x="788" y="314"/>
                    <a:pt x="817" y="331"/>
                    <a:pt x="840" y="344"/>
                  </a:cubicBezTo>
                  <a:cubicBezTo>
                    <a:pt x="852" y="350"/>
                    <a:pt x="862" y="356"/>
                    <a:pt x="869" y="359"/>
                  </a:cubicBezTo>
                  <a:cubicBezTo>
                    <a:pt x="873" y="361"/>
                    <a:pt x="876" y="363"/>
                    <a:pt x="879" y="364"/>
                  </a:cubicBezTo>
                  <a:cubicBezTo>
                    <a:pt x="880" y="364"/>
                    <a:pt x="881" y="365"/>
                    <a:pt x="882" y="365"/>
                  </a:cubicBezTo>
                  <a:cubicBezTo>
                    <a:pt x="883" y="365"/>
                    <a:pt x="884" y="365"/>
                    <a:pt x="885" y="365"/>
                  </a:cubicBezTo>
                  <a:cubicBezTo>
                    <a:pt x="886" y="365"/>
                    <a:pt x="886" y="365"/>
                    <a:pt x="887" y="365"/>
                  </a:cubicBezTo>
                  <a:cubicBezTo>
                    <a:pt x="888" y="365"/>
                    <a:pt x="889" y="364"/>
                    <a:pt x="890" y="363"/>
                  </a:cubicBezTo>
                  <a:cubicBezTo>
                    <a:pt x="890" y="363"/>
                    <a:pt x="890" y="362"/>
                    <a:pt x="890" y="361"/>
                  </a:cubicBezTo>
                  <a:cubicBezTo>
                    <a:pt x="890" y="360"/>
                    <a:pt x="890" y="360"/>
                    <a:pt x="890" y="359"/>
                  </a:cubicBezTo>
                  <a:cubicBezTo>
                    <a:pt x="889" y="359"/>
                    <a:pt x="889" y="359"/>
                    <a:pt x="889" y="358"/>
                  </a:cubicBezTo>
                  <a:cubicBezTo>
                    <a:pt x="889" y="358"/>
                    <a:pt x="889" y="358"/>
                    <a:pt x="889" y="358"/>
                  </a:cubicBezTo>
                  <a:cubicBezTo>
                    <a:pt x="888" y="358"/>
                    <a:pt x="888" y="357"/>
                    <a:pt x="887" y="357"/>
                  </a:cubicBezTo>
                  <a:cubicBezTo>
                    <a:pt x="885" y="356"/>
                    <a:pt x="881" y="353"/>
                    <a:pt x="875" y="349"/>
                  </a:cubicBezTo>
                  <a:cubicBezTo>
                    <a:pt x="853" y="336"/>
                    <a:pt x="810" y="310"/>
                    <a:pt x="771" y="287"/>
                  </a:cubicBezTo>
                  <a:cubicBezTo>
                    <a:pt x="752" y="275"/>
                    <a:pt x="735" y="264"/>
                    <a:pt x="722" y="256"/>
                  </a:cubicBezTo>
                  <a:cubicBezTo>
                    <a:pt x="715" y="251"/>
                    <a:pt x="710" y="248"/>
                    <a:pt x="706" y="245"/>
                  </a:cubicBezTo>
                  <a:cubicBezTo>
                    <a:pt x="704" y="244"/>
                    <a:pt x="703" y="243"/>
                    <a:pt x="702" y="242"/>
                  </a:cubicBezTo>
                  <a:cubicBezTo>
                    <a:pt x="702" y="242"/>
                    <a:pt x="702" y="242"/>
                    <a:pt x="702" y="242"/>
                  </a:cubicBezTo>
                  <a:cubicBezTo>
                    <a:pt x="701" y="242"/>
                    <a:pt x="701" y="242"/>
                    <a:pt x="701" y="242"/>
                  </a:cubicBezTo>
                  <a:cubicBezTo>
                    <a:pt x="702" y="242"/>
                    <a:pt x="702" y="242"/>
                    <a:pt x="702" y="242"/>
                  </a:cubicBezTo>
                  <a:cubicBezTo>
                    <a:pt x="702" y="242"/>
                    <a:pt x="702" y="242"/>
                    <a:pt x="702" y="242"/>
                  </a:cubicBezTo>
                  <a:cubicBezTo>
                    <a:pt x="701" y="242"/>
                    <a:pt x="701" y="242"/>
                    <a:pt x="701" y="242"/>
                  </a:cubicBezTo>
                  <a:cubicBezTo>
                    <a:pt x="702" y="242"/>
                    <a:pt x="702" y="242"/>
                    <a:pt x="702" y="242"/>
                  </a:cubicBezTo>
                  <a:cubicBezTo>
                    <a:pt x="700" y="243"/>
                    <a:pt x="700" y="243"/>
                    <a:pt x="700" y="243"/>
                  </a:cubicBezTo>
                  <a:cubicBezTo>
                    <a:pt x="702" y="242"/>
                    <a:pt x="702" y="242"/>
                    <a:pt x="702" y="242"/>
                  </a:cubicBezTo>
                  <a:cubicBezTo>
                    <a:pt x="702" y="242"/>
                    <a:pt x="702" y="242"/>
                    <a:pt x="702" y="242"/>
                  </a:cubicBezTo>
                  <a:cubicBezTo>
                    <a:pt x="700" y="243"/>
                    <a:pt x="700" y="243"/>
                    <a:pt x="700" y="243"/>
                  </a:cubicBezTo>
                  <a:cubicBezTo>
                    <a:pt x="702" y="242"/>
                    <a:pt x="702" y="242"/>
                    <a:pt x="702" y="242"/>
                  </a:cubicBezTo>
                  <a:cubicBezTo>
                    <a:pt x="699" y="244"/>
                    <a:pt x="699" y="244"/>
                    <a:pt x="699" y="244"/>
                  </a:cubicBezTo>
                  <a:cubicBezTo>
                    <a:pt x="702" y="244"/>
                    <a:pt x="702" y="244"/>
                    <a:pt x="702" y="244"/>
                  </a:cubicBezTo>
                  <a:cubicBezTo>
                    <a:pt x="702" y="243"/>
                    <a:pt x="702" y="242"/>
                    <a:pt x="702" y="242"/>
                  </a:cubicBezTo>
                  <a:cubicBezTo>
                    <a:pt x="699" y="244"/>
                    <a:pt x="699" y="244"/>
                    <a:pt x="699" y="244"/>
                  </a:cubicBezTo>
                  <a:cubicBezTo>
                    <a:pt x="702" y="244"/>
                    <a:pt x="702" y="244"/>
                    <a:pt x="702" y="244"/>
                  </a:cubicBezTo>
                  <a:cubicBezTo>
                    <a:pt x="698" y="244"/>
                    <a:pt x="698" y="244"/>
                    <a:pt x="698" y="244"/>
                  </a:cubicBezTo>
                  <a:cubicBezTo>
                    <a:pt x="702" y="246"/>
                    <a:pt x="702" y="246"/>
                    <a:pt x="702" y="246"/>
                  </a:cubicBezTo>
                  <a:cubicBezTo>
                    <a:pt x="702" y="245"/>
                    <a:pt x="702" y="244"/>
                    <a:pt x="702" y="244"/>
                  </a:cubicBezTo>
                  <a:cubicBezTo>
                    <a:pt x="698" y="244"/>
                    <a:pt x="698" y="244"/>
                    <a:pt x="698" y="244"/>
                  </a:cubicBezTo>
                  <a:cubicBezTo>
                    <a:pt x="702" y="246"/>
                    <a:pt x="702" y="246"/>
                    <a:pt x="702" y="246"/>
                  </a:cubicBezTo>
                  <a:cubicBezTo>
                    <a:pt x="698" y="244"/>
                    <a:pt x="698" y="244"/>
                    <a:pt x="698" y="244"/>
                  </a:cubicBezTo>
                  <a:cubicBezTo>
                    <a:pt x="696" y="247"/>
                    <a:pt x="696" y="247"/>
                    <a:pt x="696" y="247"/>
                  </a:cubicBezTo>
                  <a:cubicBezTo>
                    <a:pt x="895" y="359"/>
                    <a:pt x="895" y="359"/>
                    <a:pt x="895" y="359"/>
                  </a:cubicBezTo>
                  <a:cubicBezTo>
                    <a:pt x="896" y="359"/>
                    <a:pt x="898" y="359"/>
                    <a:pt x="899" y="359"/>
                  </a:cubicBezTo>
                  <a:cubicBezTo>
                    <a:pt x="900" y="358"/>
                    <a:pt x="901" y="357"/>
                    <a:pt x="901" y="355"/>
                  </a:cubicBezTo>
                  <a:cubicBezTo>
                    <a:pt x="901" y="354"/>
                    <a:pt x="900" y="354"/>
                    <a:pt x="900" y="353"/>
                  </a:cubicBezTo>
                  <a:cubicBezTo>
                    <a:pt x="900" y="353"/>
                    <a:pt x="900" y="352"/>
                    <a:pt x="900" y="352"/>
                  </a:cubicBezTo>
                  <a:cubicBezTo>
                    <a:pt x="899" y="352"/>
                    <a:pt x="899" y="352"/>
                    <a:pt x="899" y="352"/>
                  </a:cubicBezTo>
                  <a:cubicBezTo>
                    <a:pt x="898" y="351"/>
                    <a:pt x="897" y="351"/>
                    <a:pt x="896" y="350"/>
                  </a:cubicBezTo>
                  <a:cubicBezTo>
                    <a:pt x="884" y="342"/>
                    <a:pt x="847" y="319"/>
                    <a:pt x="812" y="297"/>
                  </a:cubicBezTo>
                  <a:cubicBezTo>
                    <a:pt x="778" y="276"/>
                    <a:pt x="746" y="256"/>
                    <a:pt x="746" y="256"/>
                  </a:cubicBezTo>
                  <a:cubicBezTo>
                    <a:pt x="744" y="260"/>
                    <a:pt x="744" y="260"/>
                    <a:pt x="744" y="260"/>
                  </a:cubicBezTo>
                  <a:cubicBezTo>
                    <a:pt x="744" y="264"/>
                    <a:pt x="744" y="264"/>
                    <a:pt x="744" y="264"/>
                  </a:cubicBezTo>
                  <a:cubicBezTo>
                    <a:pt x="744" y="260"/>
                    <a:pt x="744" y="260"/>
                    <a:pt x="744" y="260"/>
                  </a:cubicBezTo>
                  <a:cubicBezTo>
                    <a:pt x="743" y="263"/>
                    <a:pt x="743" y="263"/>
                    <a:pt x="743" y="263"/>
                  </a:cubicBezTo>
                  <a:cubicBezTo>
                    <a:pt x="743" y="264"/>
                    <a:pt x="743" y="264"/>
                    <a:pt x="744" y="264"/>
                  </a:cubicBezTo>
                  <a:cubicBezTo>
                    <a:pt x="744" y="260"/>
                    <a:pt x="744" y="260"/>
                    <a:pt x="744" y="260"/>
                  </a:cubicBezTo>
                  <a:cubicBezTo>
                    <a:pt x="743" y="263"/>
                    <a:pt x="743" y="263"/>
                    <a:pt x="743" y="263"/>
                  </a:cubicBezTo>
                  <a:cubicBezTo>
                    <a:pt x="744" y="260"/>
                    <a:pt x="744" y="260"/>
                    <a:pt x="744" y="260"/>
                  </a:cubicBezTo>
                  <a:cubicBezTo>
                    <a:pt x="742" y="263"/>
                    <a:pt x="742" y="263"/>
                    <a:pt x="742" y="263"/>
                  </a:cubicBezTo>
                  <a:cubicBezTo>
                    <a:pt x="743" y="263"/>
                    <a:pt x="743" y="263"/>
                    <a:pt x="743" y="263"/>
                  </a:cubicBezTo>
                  <a:cubicBezTo>
                    <a:pt x="744" y="260"/>
                    <a:pt x="744" y="260"/>
                    <a:pt x="744" y="260"/>
                  </a:cubicBezTo>
                  <a:cubicBezTo>
                    <a:pt x="742" y="263"/>
                    <a:pt x="742" y="263"/>
                    <a:pt x="742" y="263"/>
                  </a:cubicBezTo>
                  <a:cubicBezTo>
                    <a:pt x="743" y="261"/>
                    <a:pt x="743" y="261"/>
                    <a:pt x="743" y="261"/>
                  </a:cubicBezTo>
                  <a:cubicBezTo>
                    <a:pt x="742" y="263"/>
                    <a:pt x="742" y="263"/>
                    <a:pt x="742" y="263"/>
                  </a:cubicBezTo>
                  <a:cubicBezTo>
                    <a:pt x="742" y="263"/>
                    <a:pt x="742" y="263"/>
                    <a:pt x="742" y="263"/>
                  </a:cubicBezTo>
                  <a:cubicBezTo>
                    <a:pt x="743" y="261"/>
                    <a:pt x="743" y="261"/>
                    <a:pt x="743" y="261"/>
                  </a:cubicBezTo>
                  <a:cubicBezTo>
                    <a:pt x="742" y="263"/>
                    <a:pt x="742" y="263"/>
                    <a:pt x="742" y="263"/>
                  </a:cubicBezTo>
                  <a:cubicBezTo>
                    <a:pt x="742" y="263"/>
                    <a:pt x="743" y="264"/>
                    <a:pt x="744" y="264"/>
                  </a:cubicBezTo>
                  <a:cubicBezTo>
                    <a:pt x="754" y="270"/>
                    <a:pt x="791" y="290"/>
                    <a:pt x="826" y="308"/>
                  </a:cubicBezTo>
                  <a:cubicBezTo>
                    <a:pt x="843" y="317"/>
                    <a:pt x="861" y="326"/>
                    <a:pt x="874" y="333"/>
                  </a:cubicBezTo>
                  <a:cubicBezTo>
                    <a:pt x="881" y="336"/>
                    <a:pt x="887" y="339"/>
                    <a:pt x="892" y="341"/>
                  </a:cubicBezTo>
                  <a:cubicBezTo>
                    <a:pt x="894" y="342"/>
                    <a:pt x="896" y="343"/>
                    <a:pt x="897" y="344"/>
                  </a:cubicBezTo>
                  <a:cubicBezTo>
                    <a:pt x="898" y="344"/>
                    <a:pt x="899" y="344"/>
                    <a:pt x="900" y="344"/>
                  </a:cubicBezTo>
                  <a:cubicBezTo>
                    <a:pt x="900" y="344"/>
                    <a:pt x="901" y="344"/>
                    <a:pt x="902" y="344"/>
                  </a:cubicBezTo>
                  <a:cubicBezTo>
                    <a:pt x="902" y="344"/>
                    <a:pt x="903" y="344"/>
                    <a:pt x="904" y="344"/>
                  </a:cubicBezTo>
                  <a:cubicBezTo>
                    <a:pt x="904" y="344"/>
                    <a:pt x="905" y="343"/>
                    <a:pt x="906" y="342"/>
                  </a:cubicBezTo>
                  <a:cubicBezTo>
                    <a:pt x="906" y="342"/>
                    <a:pt x="907" y="340"/>
                    <a:pt x="906" y="339"/>
                  </a:cubicBezTo>
                  <a:cubicBezTo>
                    <a:pt x="906" y="338"/>
                    <a:pt x="906" y="337"/>
                    <a:pt x="905" y="337"/>
                  </a:cubicBezTo>
                  <a:cubicBezTo>
                    <a:pt x="809" y="277"/>
                    <a:pt x="809" y="277"/>
                    <a:pt x="809" y="277"/>
                  </a:cubicBezTo>
                  <a:cubicBezTo>
                    <a:pt x="807" y="281"/>
                    <a:pt x="807" y="281"/>
                    <a:pt x="807" y="281"/>
                  </a:cubicBezTo>
                  <a:cubicBezTo>
                    <a:pt x="805" y="284"/>
                    <a:pt x="805" y="284"/>
                    <a:pt x="805" y="284"/>
                  </a:cubicBezTo>
                  <a:cubicBezTo>
                    <a:pt x="805" y="284"/>
                    <a:pt x="828" y="296"/>
                    <a:pt x="852" y="308"/>
                  </a:cubicBezTo>
                  <a:cubicBezTo>
                    <a:pt x="865" y="314"/>
                    <a:pt x="877" y="320"/>
                    <a:pt x="886" y="325"/>
                  </a:cubicBezTo>
                  <a:cubicBezTo>
                    <a:pt x="891" y="327"/>
                    <a:pt x="895" y="329"/>
                    <a:pt x="899" y="330"/>
                  </a:cubicBezTo>
                  <a:cubicBezTo>
                    <a:pt x="900" y="331"/>
                    <a:pt x="902" y="332"/>
                    <a:pt x="903" y="332"/>
                  </a:cubicBezTo>
                  <a:cubicBezTo>
                    <a:pt x="903" y="332"/>
                    <a:pt x="904" y="332"/>
                    <a:pt x="904" y="333"/>
                  </a:cubicBezTo>
                  <a:cubicBezTo>
                    <a:pt x="905" y="333"/>
                    <a:pt x="905" y="333"/>
                    <a:pt x="906" y="333"/>
                  </a:cubicBezTo>
                  <a:cubicBezTo>
                    <a:pt x="907" y="333"/>
                    <a:pt x="907" y="333"/>
                    <a:pt x="908" y="333"/>
                  </a:cubicBezTo>
                  <a:cubicBezTo>
                    <a:pt x="908" y="332"/>
                    <a:pt x="909" y="332"/>
                    <a:pt x="910" y="331"/>
                  </a:cubicBezTo>
                  <a:cubicBezTo>
                    <a:pt x="910" y="330"/>
                    <a:pt x="911" y="329"/>
                    <a:pt x="910" y="328"/>
                  </a:cubicBezTo>
                  <a:cubicBezTo>
                    <a:pt x="910" y="327"/>
                    <a:pt x="909" y="326"/>
                    <a:pt x="909" y="325"/>
                  </a:cubicBezTo>
                  <a:cubicBezTo>
                    <a:pt x="909" y="325"/>
                    <a:pt x="905" y="323"/>
                    <a:pt x="901" y="321"/>
                  </a:cubicBezTo>
                  <a:cubicBezTo>
                    <a:pt x="894" y="316"/>
                    <a:pt x="883" y="310"/>
                    <a:pt x="874" y="305"/>
                  </a:cubicBezTo>
                  <a:cubicBezTo>
                    <a:pt x="870" y="302"/>
                    <a:pt x="866" y="299"/>
                    <a:pt x="863" y="298"/>
                  </a:cubicBezTo>
                  <a:cubicBezTo>
                    <a:pt x="862" y="297"/>
                    <a:pt x="861" y="296"/>
                    <a:pt x="860" y="295"/>
                  </a:cubicBezTo>
                  <a:cubicBezTo>
                    <a:pt x="859" y="295"/>
                    <a:pt x="859" y="295"/>
                    <a:pt x="859" y="295"/>
                  </a:cubicBezTo>
                  <a:cubicBezTo>
                    <a:pt x="858" y="296"/>
                    <a:pt x="858" y="296"/>
                    <a:pt x="858" y="296"/>
                  </a:cubicBezTo>
                  <a:cubicBezTo>
                    <a:pt x="860" y="295"/>
                    <a:pt x="860" y="295"/>
                    <a:pt x="860" y="295"/>
                  </a:cubicBezTo>
                  <a:cubicBezTo>
                    <a:pt x="859" y="295"/>
                    <a:pt x="859" y="295"/>
                    <a:pt x="859" y="295"/>
                  </a:cubicBezTo>
                  <a:cubicBezTo>
                    <a:pt x="858" y="296"/>
                    <a:pt x="858" y="296"/>
                    <a:pt x="858" y="296"/>
                  </a:cubicBezTo>
                  <a:cubicBezTo>
                    <a:pt x="860" y="295"/>
                    <a:pt x="860" y="295"/>
                    <a:pt x="860" y="295"/>
                  </a:cubicBezTo>
                  <a:cubicBezTo>
                    <a:pt x="857" y="297"/>
                    <a:pt x="857" y="297"/>
                    <a:pt x="857" y="297"/>
                  </a:cubicBezTo>
                  <a:cubicBezTo>
                    <a:pt x="860" y="296"/>
                    <a:pt x="860" y="296"/>
                    <a:pt x="860" y="296"/>
                  </a:cubicBezTo>
                  <a:cubicBezTo>
                    <a:pt x="860" y="295"/>
                    <a:pt x="860" y="295"/>
                    <a:pt x="860" y="295"/>
                  </a:cubicBezTo>
                  <a:cubicBezTo>
                    <a:pt x="857" y="297"/>
                    <a:pt x="857" y="297"/>
                    <a:pt x="857" y="297"/>
                  </a:cubicBezTo>
                  <a:cubicBezTo>
                    <a:pt x="860" y="296"/>
                    <a:pt x="860" y="296"/>
                    <a:pt x="860" y="296"/>
                  </a:cubicBezTo>
                  <a:cubicBezTo>
                    <a:pt x="856" y="297"/>
                    <a:pt x="856" y="297"/>
                    <a:pt x="856" y="297"/>
                  </a:cubicBezTo>
                  <a:cubicBezTo>
                    <a:pt x="860" y="297"/>
                    <a:pt x="860" y="297"/>
                    <a:pt x="860" y="297"/>
                  </a:cubicBezTo>
                  <a:cubicBezTo>
                    <a:pt x="860" y="297"/>
                    <a:pt x="860" y="296"/>
                    <a:pt x="860" y="296"/>
                  </a:cubicBezTo>
                  <a:cubicBezTo>
                    <a:pt x="856" y="297"/>
                    <a:pt x="856" y="297"/>
                    <a:pt x="856" y="297"/>
                  </a:cubicBezTo>
                  <a:cubicBezTo>
                    <a:pt x="860" y="297"/>
                    <a:pt x="860" y="297"/>
                    <a:pt x="860" y="297"/>
                  </a:cubicBezTo>
                  <a:cubicBezTo>
                    <a:pt x="856" y="297"/>
                    <a:pt x="856" y="297"/>
                    <a:pt x="856" y="297"/>
                  </a:cubicBezTo>
                  <a:cubicBezTo>
                    <a:pt x="859" y="300"/>
                    <a:pt x="859" y="300"/>
                    <a:pt x="859" y="300"/>
                  </a:cubicBezTo>
                  <a:cubicBezTo>
                    <a:pt x="860" y="299"/>
                    <a:pt x="860" y="298"/>
                    <a:pt x="860" y="297"/>
                  </a:cubicBezTo>
                  <a:cubicBezTo>
                    <a:pt x="856" y="297"/>
                    <a:pt x="856" y="297"/>
                    <a:pt x="856" y="297"/>
                  </a:cubicBezTo>
                  <a:cubicBezTo>
                    <a:pt x="859" y="300"/>
                    <a:pt x="859" y="300"/>
                    <a:pt x="859" y="300"/>
                  </a:cubicBezTo>
                  <a:cubicBezTo>
                    <a:pt x="861" y="298"/>
                    <a:pt x="860" y="295"/>
                    <a:pt x="859" y="294"/>
                  </a:cubicBezTo>
                  <a:cubicBezTo>
                    <a:pt x="857" y="293"/>
                    <a:pt x="854" y="293"/>
                    <a:pt x="853" y="295"/>
                  </a:cubicBezTo>
                  <a:cubicBezTo>
                    <a:pt x="852" y="296"/>
                    <a:pt x="852" y="297"/>
                    <a:pt x="852" y="297"/>
                  </a:cubicBezTo>
                  <a:cubicBezTo>
                    <a:pt x="852" y="298"/>
                    <a:pt x="852" y="299"/>
                    <a:pt x="853" y="299"/>
                  </a:cubicBezTo>
                  <a:cubicBezTo>
                    <a:pt x="853" y="300"/>
                    <a:pt x="853" y="300"/>
                    <a:pt x="854" y="301"/>
                  </a:cubicBezTo>
                  <a:cubicBezTo>
                    <a:pt x="854" y="301"/>
                    <a:pt x="855" y="301"/>
                    <a:pt x="855" y="302"/>
                  </a:cubicBezTo>
                  <a:cubicBezTo>
                    <a:pt x="858" y="304"/>
                    <a:pt x="862" y="306"/>
                    <a:pt x="867" y="310"/>
                  </a:cubicBezTo>
                  <a:cubicBezTo>
                    <a:pt x="882" y="319"/>
                    <a:pt x="904" y="332"/>
                    <a:pt x="904" y="332"/>
                  </a:cubicBezTo>
                  <a:cubicBezTo>
                    <a:pt x="907" y="329"/>
                    <a:pt x="907" y="329"/>
                    <a:pt x="907" y="329"/>
                  </a:cubicBezTo>
                  <a:cubicBezTo>
                    <a:pt x="903" y="327"/>
                    <a:pt x="903" y="327"/>
                    <a:pt x="903" y="327"/>
                  </a:cubicBezTo>
                  <a:cubicBezTo>
                    <a:pt x="906" y="329"/>
                    <a:pt x="906" y="329"/>
                    <a:pt x="906" y="329"/>
                  </a:cubicBezTo>
                  <a:cubicBezTo>
                    <a:pt x="905" y="325"/>
                    <a:pt x="905" y="325"/>
                    <a:pt x="905" y="325"/>
                  </a:cubicBezTo>
                  <a:cubicBezTo>
                    <a:pt x="905" y="325"/>
                    <a:pt x="904" y="326"/>
                    <a:pt x="903" y="327"/>
                  </a:cubicBezTo>
                  <a:cubicBezTo>
                    <a:pt x="906" y="329"/>
                    <a:pt x="906" y="329"/>
                    <a:pt x="906" y="329"/>
                  </a:cubicBezTo>
                  <a:cubicBezTo>
                    <a:pt x="905" y="325"/>
                    <a:pt x="905" y="325"/>
                    <a:pt x="905" y="325"/>
                  </a:cubicBezTo>
                  <a:cubicBezTo>
                    <a:pt x="906" y="328"/>
                    <a:pt x="906" y="328"/>
                    <a:pt x="906" y="328"/>
                  </a:cubicBezTo>
                  <a:cubicBezTo>
                    <a:pt x="906" y="325"/>
                    <a:pt x="906" y="325"/>
                    <a:pt x="906" y="325"/>
                  </a:cubicBezTo>
                  <a:cubicBezTo>
                    <a:pt x="906" y="325"/>
                    <a:pt x="906" y="325"/>
                    <a:pt x="905" y="325"/>
                  </a:cubicBezTo>
                  <a:cubicBezTo>
                    <a:pt x="906" y="328"/>
                    <a:pt x="906" y="328"/>
                    <a:pt x="906" y="328"/>
                  </a:cubicBezTo>
                  <a:cubicBezTo>
                    <a:pt x="906" y="325"/>
                    <a:pt x="906" y="325"/>
                    <a:pt x="906" y="325"/>
                  </a:cubicBezTo>
                  <a:cubicBezTo>
                    <a:pt x="906" y="327"/>
                    <a:pt x="906" y="327"/>
                    <a:pt x="906" y="327"/>
                  </a:cubicBezTo>
                  <a:cubicBezTo>
                    <a:pt x="907" y="325"/>
                    <a:pt x="907" y="325"/>
                    <a:pt x="907" y="325"/>
                  </a:cubicBezTo>
                  <a:cubicBezTo>
                    <a:pt x="906" y="325"/>
                    <a:pt x="906" y="325"/>
                    <a:pt x="906" y="325"/>
                  </a:cubicBezTo>
                  <a:cubicBezTo>
                    <a:pt x="906" y="327"/>
                    <a:pt x="906" y="327"/>
                    <a:pt x="906" y="327"/>
                  </a:cubicBezTo>
                  <a:cubicBezTo>
                    <a:pt x="907" y="325"/>
                    <a:pt x="907" y="325"/>
                    <a:pt x="907" y="325"/>
                  </a:cubicBezTo>
                  <a:cubicBezTo>
                    <a:pt x="906" y="325"/>
                    <a:pt x="906" y="325"/>
                    <a:pt x="905" y="324"/>
                  </a:cubicBezTo>
                  <a:cubicBezTo>
                    <a:pt x="901" y="323"/>
                    <a:pt x="893" y="319"/>
                    <a:pt x="883" y="314"/>
                  </a:cubicBezTo>
                  <a:cubicBezTo>
                    <a:pt x="868" y="307"/>
                    <a:pt x="850" y="298"/>
                    <a:pt x="835" y="290"/>
                  </a:cubicBezTo>
                  <a:cubicBezTo>
                    <a:pt x="827" y="287"/>
                    <a:pt x="821" y="283"/>
                    <a:pt x="816" y="281"/>
                  </a:cubicBezTo>
                  <a:cubicBezTo>
                    <a:pt x="812" y="279"/>
                    <a:pt x="809" y="277"/>
                    <a:pt x="809" y="277"/>
                  </a:cubicBezTo>
                  <a:cubicBezTo>
                    <a:pt x="807" y="276"/>
                    <a:pt x="805" y="277"/>
                    <a:pt x="804" y="279"/>
                  </a:cubicBezTo>
                  <a:cubicBezTo>
                    <a:pt x="803" y="281"/>
                    <a:pt x="803" y="283"/>
                    <a:pt x="805" y="284"/>
                  </a:cubicBezTo>
                  <a:cubicBezTo>
                    <a:pt x="900" y="344"/>
                    <a:pt x="900" y="344"/>
                    <a:pt x="900" y="344"/>
                  </a:cubicBezTo>
                  <a:cubicBezTo>
                    <a:pt x="903" y="340"/>
                    <a:pt x="903" y="340"/>
                    <a:pt x="903" y="340"/>
                  </a:cubicBezTo>
                  <a:cubicBezTo>
                    <a:pt x="899" y="338"/>
                    <a:pt x="899" y="338"/>
                    <a:pt x="899" y="338"/>
                  </a:cubicBezTo>
                  <a:cubicBezTo>
                    <a:pt x="902" y="340"/>
                    <a:pt x="902" y="340"/>
                    <a:pt x="902" y="340"/>
                  </a:cubicBezTo>
                  <a:cubicBezTo>
                    <a:pt x="901" y="337"/>
                    <a:pt x="901" y="337"/>
                    <a:pt x="901" y="337"/>
                  </a:cubicBezTo>
                  <a:cubicBezTo>
                    <a:pt x="901" y="337"/>
                    <a:pt x="900" y="337"/>
                    <a:pt x="899" y="338"/>
                  </a:cubicBezTo>
                  <a:cubicBezTo>
                    <a:pt x="902" y="340"/>
                    <a:pt x="902" y="340"/>
                    <a:pt x="902" y="340"/>
                  </a:cubicBezTo>
                  <a:cubicBezTo>
                    <a:pt x="901" y="337"/>
                    <a:pt x="901" y="337"/>
                    <a:pt x="901" y="337"/>
                  </a:cubicBezTo>
                  <a:cubicBezTo>
                    <a:pt x="902" y="339"/>
                    <a:pt x="902" y="339"/>
                    <a:pt x="902" y="339"/>
                  </a:cubicBezTo>
                  <a:cubicBezTo>
                    <a:pt x="902" y="336"/>
                    <a:pt x="902" y="336"/>
                    <a:pt x="902" y="336"/>
                  </a:cubicBezTo>
                  <a:cubicBezTo>
                    <a:pt x="902" y="337"/>
                    <a:pt x="902" y="336"/>
                    <a:pt x="901" y="337"/>
                  </a:cubicBezTo>
                  <a:cubicBezTo>
                    <a:pt x="902" y="339"/>
                    <a:pt x="902" y="339"/>
                    <a:pt x="902" y="339"/>
                  </a:cubicBezTo>
                  <a:cubicBezTo>
                    <a:pt x="902" y="336"/>
                    <a:pt x="902" y="336"/>
                    <a:pt x="902" y="336"/>
                  </a:cubicBezTo>
                  <a:cubicBezTo>
                    <a:pt x="902" y="338"/>
                    <a:pt x="902" y="338"/>
                    <a:pt x="902" y="338"/>
                  </a:cubicBezTo>
                  <a:cubicBezTo>
                    <a:pt x="902" y="337"/>
                    <a:pt x="902" y="337"/>
                    <a:pt x="902" y="337"/>
                  </a:cubicBezTo>
                  <a:cubicBezTo>
                    <a:pt x="902" y="336"/>
                    <a:pt x="902" y="336"/>
                    <a:pt x="902" y="336"/>
                  </a:cubicBezTo>
                  <a:cubicBezTo>
                    <a:pt x="902" y="338"/>
                    <a:pt x="902" y="338"/>
                    <a:pt x="902" y="338"/>
                  </a:cubicBezTo>
                  <a:cubicBezTo>
                    <a:pt x="902" y="337"/>
                    <a:pt x="902" y="337"/>
                    <a:pt x="902" y="337"/>
                  </a:cubicBezTo>
                  <a:cubicBezTo>
                    <a:pt x="902" y="337"/>
                    <a:pt x="901" y="336"/>
                    <a:pt x="899" y="336"/>
                  </a:cubicBezTo>
                  <a:cubicBezTo>
                    <a:pt x="893" y="333"/>
                    <a:pt x="880" y="327"/>
                    <a:pt x="864" y="319"/>
                  </a:cubicBezTo>
                  <a:cubicBezTo>
                    <a:pt x="841" y="307"/>
                    <a:pt x="811" y="292"/>
                    <a:pt x="788" y="279"/>
                  </a:cubicBezTo>
                  <a:cubicBezTo>
                    <a:pt x="776" y="272"/>
                    <a:pt x="765" y="267"/>
                    <a:pt x="758" y="263"/>
                  </a:cubicBezTo>
                  <a:cubicBezTo>
                    <a:pt x="754" y="261"/>
                    <a:pt x="751" y="259"/>
                    <a:pt x="749" y="258"/>
                  </a:cubicBezTo>
                  <a:cubicBezTo>
                    <a:pt x="748" y="257"/>
                    <a:pt x="747" y="257"/>
                    <a:pt x="747" y="257"/>
                  </a:cubicBezTo>
                  <a:cubicBezTo>
                    <a:pt x="746" y="256"/>
                    <a:pt x="746" y="256"/>
                    <a:pt x="746" y="256"/>
                  </a:cubicBezTo>
                  <a:cubicBezTo>
                    <a:pt x="746" y="256"/>
                    <a:pt x="746" y="256"/>
                    <a:pt x="746" y="256"/>
                  </a:cubicBezTo>
                  <a:cubicBezTo>
                    <a:pt x="745" y="256"/>
                    <a:pt x="745" y="256"/>
                    <a:pt x="745" y="256"/>
                  </a:cubicBezTo>
                  <a:cubicBezTo>
                    <a:pt x="745" y="256"/>
                    <a:pt x="745" y="256"/>
                    <a:pt x="745" y="256"/>
                  </a:cubicBezTo>
                  <a:cubicBezTo>
                    <a:pt x="745" y="256"/>
                    <a:pt x="745" y="256"/>
                    <a:pt x="745" y="256"/>
                  </a:cubicBezTo>
                  <a:cubicBezTo>
                    <a:pt x="745" y="256"/>
                    <a:pt x="744" y="256"/>
                    <a:pt x="744" y="256"/>
                  </a:cubicBezTo>
                  <a:cubicBezTo>
                    <a:pt x="742" y="256"/>
                    <a:pt x="741" y="257"/>
                    <a:pt x="740" y="259"/>
                  </a:cubicBezTo>
                  <a:cubicBezTo>
                    <a:pt x="740" y="260"/>
                    <a:pt x="740" y="262"/>
                    <a:pt x="742" y="263"/>
                  </a:cubicBezTo>
                  <a:cubicBezTo>
                    <a:pt x="742" y="263"/>
                    <a:pt x="744" y="265"/>
                    <a:pt x="748" y="267"/>
                  </a:cubicBezTo>
                  <a:cubicBezTo>
                    <a:pt x="763" y="276"/>
                    <a:pt x="800" y="299"/>
                    <a:pt x="833" y="319"/>
                  </a:cubicBezTo>
                  <a:cubicBezTo>
                    <a:pt x="849" y="329"/>
                    <a:pt x="865" y="339"/>
                    <a:pt x="876" y="346"/>
                  </a:cubicBezTo>
                  <a:cubicBezTo>
                    <a:pt x="882" y="350"/>
                    <a:pt x="886" y="353"/>
                    <a:pt x="890" y="355"/>
                  </a:cubicBezTo>
                  <a:cubicBezTo>
                    <a:pt x="891" y="356"/>
                    <a:pt x="892" y="357"/>
                    <a:pt x="893" y="357"/>
                  </a:cubicBezTo>
                  <a:cubicBezTo>
                    <a:pt x="894" y="358"/>
                    <a:pt x="894" y="358"/>
                    <a:pt x="894" y="358"/>
                  </a:cubicBezTo>
                  <a:cubicBezTo>
                    <a:pt x="894" y="358"/>
                    <a:pt x="894" y="358"/>
                    <a:pt x="894" y="358"/>
                  </a:cubicBezTo>
                  <a:cubicBezTo>
                    <a:pt x="896" y="356"/>
                    <a:pt x="896" y="356"/>
                    <a:pt x="896" y="356"/>
                  </a:cubicBezTo>
                  <a:cubicBezTo>
                    <a:pt x="894" y="358"/>
                    <a:pt x="894" y="358"/>
                    <a:pt x="894" y="358"/>
                  </a:cubicBezTo>
                  <a:cubicBezTo>
                    <a:pt x="894" y="358"/>
                    <a:pt x="894" y="358"/>
                    <a:pt x="894" y="358"/>
                  </a:cubicBezTo>
                  <a:cubicBezTo>
                    <a:pt x="896" y="356"/>
                    <a:pt x="896" y="356"/>
                    <a:pt x="896" y="356"/>
                  </a:cubicBezTo>
                  <a:cubicBezTo>
                    <a:pt x="894" y="358"/>
                    <a:pt x="894" y="358"/>
                    <a:pt x="894" y="358"/>
                  </a:cubicBezTo>
                  <a:cubicBezTo>
                    <a:pt x="897" y="355"/>
                    <a:pt x="897" y="355"/>
                    <a:pt x="897" y="355"/>
                  </a:cubicBezTo>
                  <a:cubicBezTo>
                    <a:pt x="894" y="357"/>
                    <a:pt x="894" y="357"/>
                    <a:pt x="894" y="357"/>
                  </a:cubicBezTo>
                  <a:cubicBezTo>
                    <a:pt x="894" y="358"/>
                    <a:pt x="894" y="358"/>
                    <a:pt x="894" y="358"/>
                  </a:cubicBezTo>
                  <a:cubicBezTo>
                    <a:pt x="897" y="355"/>
                    <a:pt x="897" y="355"/>
                    <a:pt x="897" y="355"/>
                  </a:cubicBezTo>
                  <a:cubicBezTo>
                    <a:pt x="894" y="357"/>
                    <a:pt x="894" y="357"/>
                    <a:pt x="894" y="357"/>
                  </a:cubicBezTo>
                  <a:cubicBezTo>
                    <a:pt x="897" y="355"/>
                    <a:pt x="897" y="355"/>
                    <a:pt x="897" y="355"/>
                  </a:cubicBezTo>
                  <a:cubicBezTo>
                    <a:pt x="893" y="357"/>
                    <a:pt x="893" y="357"/>
                    <a:pt x="893" y="357"/>
                  </a:cubicBezTo>
                  <a:cubicBezTo>
                    <a:pt x="894" y="357"/>
                    <a:pt x="894" y="357"/>
                    <a:pt x="894" y="357"/>
                  </a:cubicBezTo>
                  <a:cubicBezTo>
                    <a:pt x="897" y="355"/>
                    <a:pt x="897" y="355"/>
                    <a:pt x="897" y="355"/>
                  </a:cubicBezTo>
                  <a:cubicBezTo>
                    <a:pt x="893" y="357"/>
                    <a:pt x="893" y="357"/>
                    <a:pt x="893" y="357"/>
                  </a:cubicBezTo>
                  <a:cubicBezTo>
                    <a:pt x="897" y="355"/>
                    <a:pt x="897" y="355"/>
                    <a:pt x="897" y="355"/>
                  </a:cubicBezTo>
                  <a:cubicBezTo>
                    <a:pt x="893" y="355"/>
                    <a:pt x="893" y="355"/>
                    <a:pt x="893" y="355"/>
                  </a:cubicBezTo>
                  <a:cubicBezTo>
                    <a:pt x="893" y="356"/>
                    <a:pt x="893" y="356"/>
                    <a:pt x="893" y="357"/>
                  </a:cubicBezTo>
                  <a:cubicBezTo>
                    <a:pt x="897" y="355"/>
                    <a:pt x="897" y="355"/>
                    <a:pt x="897" y="355"/>
                  </a:cubicBezTo>
                  <a:cubicBezTo>
                    <a:pt x="893" y="355"/>
                    <a:pt x="893" y="355"/>
                    <a:pt x="893" y="355"/>
                  </a:cubicBezTo>
                  <a:cubicBezTo>
                    <a:pt x="897" y="355"/>
                    <a:pt x="897" y="355"/>
                    <a:pt x="897" y="355"/>
                  </a:cubicBezTo>
                  <a:cubicBezTo>
                    <a:pt x="899" y="352"/>
                    <a:pt x="899" y="352"/>
                    <a:pt x="899" y="352"/>
                  </a:cubicBezTo>
                  <a:cubicBezTo>
                    <a:pt x="700" y="240"/>
                    <a:pt x="700" y="240"/>
                    <a:pt x="700" y="240"/>
                  </a:cubicBezTo>
                  <a:cubicBezTo>
                    <a:pt x="698" y="239"/>
                    <a:pt x="696" y="240"/>
                    <a:pt x="695" y="241"/>
                  </a:cubicBezTo>
                  <a:cubicBezTo>
                    <a:pt x="694" y="242"/>
                    <a:pt x="694" y="243"/>
                    <a:pt x="694" y="244"/>
                  </a:cubicBezTo>
                  <a:cubicBezTo>
                    <a:pt x="694" y="245"/>
                    <a:pt x="694" y="245"/>
                    <a:pt x="695" y="245"/>
                  </a:cubicBezTo>
                  <a:cubicBezTo>
                    <a:pt x="695" y="246"/>
                    <a:pt x="695" y="247"/>
                    <a:pt x="695" y="247"/>
                  </a:cubicBezTo>
                  <a:cubicBezTo>
                    <a:pt x="696" y="248"/>
                    <a:pt x="697" y="248"/>
                    <a:pt x="697" y="249"/>
                  </a:cubicBezTo>
                  <a:cubicBezTo>
                    <a:pt x="700" y="251"/>
                    <a:pt x="704" y="254"/>
                    <a:pt x="711" y="258"/>
                  </a:cubicBezTo>
                  <a:cubicBezTo>
                    <a:pt x="733" y="273"/>
                    <a:pt x="776" y="299"/>
                    <a:pt x="814" y="322"/>
                  </a:cubicBezTo>
                  <a:cubicBezTo>
                    <a:pt x="833" y="333"/>
                    <a:pt x="851" y="344"/>
                    <a:pt x="863" y="352"/>
                  </a:cubicBezTo>
                  <a:cubicBezTo>
                    <a:pt x="870" y="355"/>
                    <a:pt x="875" y="359"/>
                    <a:pt x="878" y="361"/>
                  </a:cubicBezTo>
                  <a:cubicBezTo>
                    <a:pt x="880" y="362"/>
                    <a:pt x="882" y="363"/>
                    <a:pt x="883" y="363"/>
                  </a:cubicBezTo>
                  <a:cubicBezTo>
                    <a:pt x="883" y="364"/>
                    <a:pt x="883" y="364"/>
                    <a:pt x="883" y="364"/>
                  </a:cubicBezTo>
                  <a:cubicBezTo>
                    <a:pt x="884" y="364"/>
                    <a:pt x="884" y="364"/>
                    <a:pt x="884" y="364"/>
                  </a:cubicBezTo>
                  <a:cubicBezTo>
                    <a:pt x="885" y="363"/>
                    <a:pt x="885" y="363"/>
                    <a:pt x="885" y="363"/>
                  </a:cubicBezTo>
                  <a:cubicBezTo>
                    <a:pt x="883" y="364"/>
                    <a:pt x="883" y="364"/>
                    <a:pt x="883" y="364"/>
                  </a:cubicBezTo>
                  <a:cubicBezTo>
                    <a:pt x="884" y="364"/>
                    <a:pt x="884" y="364"/>
                    <a:pt x="884" y="364"/>
                  </a:cubicBezTo>
                  <a:cubicBezTo>
                    <a:pt x="885" y="363"/>
                    <a:pt x="885" y="363"/>
                    <a:pt x="885" y="363"/>
                  </a:cubicBezTo>
                  <a:cubicBezTo>
                    <a:pt x="883" y="364"/>
                    <a:pt x="883" y="364"/>
                    <a:pt x="883" y="364"/>
                  </a:cubicBezTo>
                  <a:cubicBezTo>
                    <a:pt x="886" y="361"/>
                    <a:pt x="886" y="361"/>
                    <a:pt x="886" y="361"/>
                  </a:cubicBezTo>
                  <a:cubicBezTo>
                    <a:pt x="883" y="364"/>
                    <a:pt x="883" y="364"/>
                    <a:pt x="883" y="364"/>
                  </a:cubicBezTo>
                  <a:cubicBezTo>
                    <a:pt x="883" y="364"/>
                    <a:pt x="883" y="364"/>
                    <a:pt x="883" y="364"/>
                  </a:cubicBezTo>
                  <a:cubicBezTo>
                    <a:pt x="886" y="361"/>
                    <a:pt x="886" y="361"/>
                    <a:pt x="886" y="361"/>
                  </a:cubicBezTo>
                  <a:cubicBezTo>
                    <a:pt x="883" y="364"/>
                    <a:pt x="883" y="364"/>
                    <a:pt x="883" y="364"/>
                  </a:cubicBezTo>
                  <a:cubicBezTo>
                    <a:pt x="886" y="361"/>
                    <a:pt x="886" y="361"/>
                    <a:pt x="886" y="361"/>
                  </a:cubicBezTo>
                  <a:cubicBezTo>
                    <a:pt x="883" y="363"/>
                    <a:pt x="883" y="363"/>
                    <a:pt x="883" y="363"/>
                  </a:cubicBezTo>
                  <a:cubicBezTo>
                    <a:pt x="883" y="364"/>
                    <a:pt x="883" y="364"/>
                    <a:pt x="883" y="364"/>
                  </a:cubicBezTo>
                  <a:cubicBezTo>
                    <a:pt x="886" y="361"/>
                    <a:pt x="886" y="361"/>
                    <a:pt x="886" y="361"/>
                  </a:cubicBezTo>
                  <a:cubicBezTo>
                    <a:pt x="883" y="363"/>
                    <a:pt x="883" y="363"/>
                    <a:pt x="883" y="363"/>
                  </a:cubicBezTo>
                  <a:cubicBezTo>
                    <a:pt x="886" y="361"/>
                    <a:pt x="886" y="361"/>
                    <a:pt x="886" y="361"/>
                  </a:cubicBezTo>
                  <a:cubicBezTo>
                    <a:pt x="882" y="361"/>
                    <a:pt x="882" y="361"/>
                    <a:pt x="882" y="361"/>
                  </a:cubicBezTo>
                  <a:cubicBezTo>
                    <a:pt x="882" y="362"/>
                    <a:pt x="882" y="363"/>
                    <a:pt x="883" y="363"/>
                  </a:cubicBezTo>
                  <a:cubicBezTo>
                    <a:pt x="886" y="361"/>
                    <a:pt x="886" y="361"/>
                    <a:pt x="886" y="361"/>
                  </a:cubicBezTo>
                  <a:cubicBezTo>
                    <a:pt x="882" y="361"/>
                    <a:pt x="882" y="361"/>
                    <a:pt x="882" y="361"/>
                  </a:cubicBezTo>
                  <a:cubicBezTo>
                    <a:pt x="886" y="361"/>
                    <a:pt x="886" y="361"/>
                    <a:pt x="886" y="361"/>
                  </a:cubicBezTo>
                  <a:cubicBezTo>
                    <a:pt x="883" y="359"/>
                    <a:pt x="883" y="359"/>
                    <a:pt x="883" y="359"/>
                  </a:cubicBezTo>
                  <a:cubicBezTo>
                    <a:pt x="886" y="361"/>
                    <a:pt x="886" y="361"/>
                    <a:pt x="886" y="361"/>
                  </a:cubicBezTo>
                  <a:cubicBezTo>
                    <a:pt x="884" y="358"/>
                    <a:pt x="884" y="358"/>
                    <a:pt x="884" y="358"/>
                  </a:cubicBezTo>
                  <a:cubicBezTo>
                    <a:pt x="884" y="358"/>
                    <a:pt x="883" y="358"/>
                    <a:pt x="883" y="359"/>
                  </a:cubicBezTo>
                  <a:cubicBezTo>
                    <a:pt x="886" y="361"/>
                    <a:pt x="886" y="361"/>
                    <a:pt x="886" y="361"/>
                  </a:cubicBezTo>
                  <a:cubicBezTo>
                    <a:pt x="884" y="358"/>
                    <a:pt x="884" y="358"/>
                    <a:pt x="884" y="358"/>
                  </a:cubicBezTo>
                  <a:cubicBezTo>
                    <a:pt x="885" y="360"/>
                    <a:pt x="885" y="360"/>
                    <a:pt x="885" y="360"/>
                  </a:cubicBezTo>
                  <a:cubicBezTo>
                    <a:pt x="885" y="357"/>
                    <a:pt x="885" y="357"/>
                    <a:pt x="885" y="357"/>
                  </a:cubicBezTo>
                  <a:cubicBezTo>
                    <a:pt x="885" y="357"/>
                    <a:pt x="885" y="357"/>
                    <a:pt x="884" y="358"/>
                  </a:cubicBezTo>
                  <a:cubicBezTo>
                    <a:pt x="885" y="360"/>
                    <a:pt x="885" y="360"/>
                    <a:pt x="885" y="360"/>
                  </a:cubicBezTo>
                  <a:cubicBezTo>
                    <a:pt x="885" y="357"/>
                    <a:pt x="885" y="357"/>
                    <a:pt x="885" y="357"/>
                  </a:cubicBezTo>
                  <a:cubicBezTo>
                    <a:pt x="885" y="358"/>
                    <a:pt x="885" y="358"/>
                    <a:pt x="885" y="358"/>
                  </a:cubicBezTo>
                  <a:cubicBezTo>
                    <a:pt x="885" y="357"/>
                    <a:pt x="885" y="357"/>
                    <a:pt x="885" y="357"/>
                  </a:cubicBezTo>
                  <a:cubicBezTo>
                    <a:pt x="885" y="357"/>
                    <a:pt x="885" y="357"/>
                    <a:pt x="885" y="357"/>
                  </a:cubicBezTo>
                  <a:cubicBezTo>
                    <a:pt x="885" y="358"/>
                    <a:pt x="885" y="358"/>
                    <a:pt x="885" y="358"/>
                  </a:cubicBezTo>
                  <a:cubicBezTo>
                    <a:pt x="885" y="357"/>
                    <a:pt x="885" y="357"/>
                    <a:pt x="885" y="357"/>
                  </a:cubicBezTo>
                  <a:cubicBezTo>
                    <a:pt x="885" y="357"/>
                    <a:pt x="884" y="357"/>
                    <a:pt x="884" y="357"/>
                  </a:cubicBezTo>
                  <a:cubicBezTo>
                    <a:pt x="880" y="356"/>
                    <a:pt x="871" y="352"/>
                    <a:pt x="860" y="346"/>
                  </a:cubicBezTo>
                  <a:cubicBezTo>
                    <a:pt x="822" y="325"/>
                    <a:pt x="751" y="282"/>
                    <a:pt x="688" y="244"/>
                  </a:cubicBezTo>
                  <a:cubicBezTo>
                    <a:pt x="656" y="225"/>
                    <a:pt x="627" y="207"/>
                    <a:pt x="605" y="194"/>
                  </a:cubicBezTo>
                  <a:cubicBezTo>
                    <a:pt x="594" y="188"/>
                    <a:pt x="584" y="183"/>
                    <a:pt x="578" y="179"/>
                  </a:cubicBezTo>
                  <a:cubicBezTo>
                    <a:pt x="574" y="177"/>
                    <a:pt x="571" y="175"/>
                    <a:pt x="569" y="174"/>
                  </a:cubicBezTo>
                  <a:cubicBezTo>
                    <a:pt x="568" y="174"/>
                    <a:pt x="567" y="174"/>
                    <a:pt x="566" y="173"/>
                  </a:cubicBezTo>
                  <a:cubicBezTo>
                    <a:pt x="566" y="173"/>
                    <a:pt x="566" y="173"/>
                    <a:pt x="565" y="173"/>
                  </a:cubicBezTo>
                  <a:cubicBezTo>
                    <a:pt x="565" y="173"/>
                    <a:pt x="564" y="173"/>
                    <a:pt x="564" y="173"/>
                  </a:cubicBezTo>
                  <a:cubicBezTo>
                    <a:pt x="563" y="173"/>
                    <a:pt x="563" y="173"/>
                    <a:pt x="562" y="173"/>
                  </a:cubicBezTo>
                  <a:cubicBezTo>
                    <a:pt x="562" y="173"/>
                    <a:pt x="561" y="174"/>
                    <a:pt x="560" y="175"/>
                  </a:cubicBezTo>
                  <a:cubicBezTo>
                    <a:pt x="559" y="176"/>
                    <a:pt x="559" y="179"/>
                    <a:pt x="561" y="180"/>
                  </a:cubicBezTo>
                  <a:cubicBezTo>
                    <a:pt x="867" y="371"/>
                    <a:pt x="867" y="371"/>
                    <a:pt x="867" y="371"/>
                  </a:cubicBezTo>
                  <a:cubicBezTo>
                    <a:pt x="869" y="368"/>
                    <a:pt x="869" y="368"/>
                    <a:pt x="869" y="368"/>
                  </a:cubicBezTo>
                  <a:cubicBezTo>
                    <a:pt x="871" y="364"/>
                    <a:pt x="871" y="364"/>
                    <a:pt x="871" y="364"/>
                  </a:cubicBezTo>
                  <a:cubicBezTo>
                    <a:pt x="871" y="364"/>
                    <a:pt x="777" y="309"/>
                    <a:pt x="682" y="253"/>
                  </a:cubicBezTo>
                  <a:cubicBezTo>
                    <a:pt x="635" y="226"/>
                    <a:pt x="587" y="198"/>
                    <a:pt x="550" y="177"/>
                  </a:cubicBezTo>
                  <a:cubicBezTo>
                    <a:pt x="532" y="167"/>
                    <a:pt x="516" y="158"/>
                    <a:pt x="505" y="152"/>
                  </a:cubicBezTo>
                  <a:cubicBezTo>
                    <a:pt x="499" y="149"/>
                    <a:pt x="495" y="147"/>
                    <a:pt x="491" y="145"/>
                  </a:cubicBezTo>
                  <a:cubicBezTo>
                    <a:pt x="489" y="144"/>
                    <a:pt x="488" y="143"/>
                    <a:pt x="487" y="143"/>
                  </a:cubicBezTo>
                  <a:cubicBezTo>
                    <a:pt x="486" y="143"/>
                    <a:pt x="486" y="142"/>
                    <a:pt x="485" y="142"/>
                  </a:cubicBezTo>
                  <a:cubicBezTo>
                    <a:pt x="485" y="142"/>
                    <a:pt x="484" y="142"/>
                    <a:pt x="483" y="142"/>
                  </a:cubicBezTo>
                  <a:cubicBezTo>
                    <a:pt x="483" y="142"/>
                    <a:pt x="482" y="142"/>
                    <a:pt x="482" y="142"/>
                  </a:cubicBezTo>
                  <a:cubicBezTo>
                    <a:pt x="481" y="142"/>
                    <a:pt x="480" y="143"/>
                    <a:pt x="480" y="144"/>
                  </a:cubicBezTo>
                  <a:cubicBezTo>
                    <a:pt x="483" y="146"/>
                    <a:pt x="483" y="146"/>
                    <a:pt x="483" y="146"/>
                  </a:cubicBezTo>
                  <a:cubicBezTo>
                    <a:pt x="480" y="144"/>
                    <a:pt x="480" y="144"/>
                    <a:pt x="480" y="144"/>
                  </a:cubicBezTo>
                  <a:cubicBezTo>
                    <a:pt x="479" y="145"/>
                    <a:pt x="479" y="146"/>
                    <a:pt x="479" y="146"/>
                  </a:cubicBezTo>
                  <a:cubicBezTo>
                    <a:pt x="479" y="147"/>
                    <a:pt x="479" y="148"/>
                    <a:pt x="479" y="148"/>
                  </a:cubicBezTo>
                  <a:cubicBezTo>
                    <a:pt x="480" y="149"/>
                    <a:pt x="480" y="149"/>
                    <a:pt x="481" y="150"/>
                  </a:cubicBezTo>
                  <a:cubicBezTo>
                    <a:pt x="481" y="151"/>
                    <a:pt x="482" y="151"/>
                    <a:pt x="483" y="152"/>
                  </a:cubicBezTo>
                  <a:cubicBezTo>
                    <a:pt x="488" y="156"/>
                    <a:pt x="496" y="162"/>
                    <a:pt x="508" y="170"/>
                  </a:cubicBezTo>
                  <a:cubicBezTo>
                    <a:pt x="550" y="197"/>
                    <a:pt x="631" y="247"/>
                    <a:pt x="701" y="290"/>
                  </a:cubicBezTo>
                  <a:cubicBezTo>
                    <a:pt x="772" y="333"/>
                    <a:pt x="832" y="369"/>
                    <a:pt x="832" y="369"/>
                  </a:cubicBezTo>
                  <a:cubicBezTo>
                    <a:pt x="834" y="365"/>
                    <a:pt x="834" y="365"/>
                    <a:pt x="834" y="365"/>
                  </a:cubicBezTo>
                  <a:cubicBezTo>
                    <a:pt x="836" y="362"/>
                    <a:pt x="836" y="362"/>
                    <a:pt x="836" y="362"/>
                  </a:cubicBezTo>
                  <a:cubicBezTo>
                    <a:pt x="836" y="362"/>
                    <a:pt x="731" y="301"/>
                    <a:pt x="625" y="239"/>
                  </a:cubicBezTo>
                  <a:cubicBezTo>
                    <a:pt x="572" y="209"/>
                    <a:pt x="519" y="178"/>
                    <a:pt x="479" y="155"/>
                  </a:cubicBezTo>
                  <a:cubicBezTo>
                    <a:pt x="459" y="143"/>
                    <a:pt x="442" y="134"/>
                    <a:pt x="430" y="127"/>
                  </a:cubicBezTo>
                  <a:cubicBezTo>
                    <a:pt x="424" y="124"/>
                    <a:pt x="420" y="121"/>
                    <a:pt x="416" y="119"/>
                  </a:cubicBezTo>
                  <a:cubicBezTo>
                    <a:pt x="415" y="118"/>
                    <a:pt x="413" y="118"/>
                    <a:pt x="412" y="117"/>
                  </a:cubicBezTo>
                  <a:cubicBezTo>
                    <a:pt x="412" y="117"/>
                    <a:pt x="412" y="117"/>
                    <a:pt x="411" y="117"/>
                  </a:cubicBezTo>
                  <a:cubicBezTo>
                    <a:pt x="411" y="116"/>
                    <a:pt x="411" y="116"/>
                    <a:pt x="411" y="116"/>
                  </a:cubicBezTo>
                  <a:cubicBezTo>
                    <a:pt x="410" y="116"/>
                    <a:pt x="410" y="116"/>
                    <a:pt x="410" y="116"/>
                  </a:cubicBezTo>
                  <a:cubicBezTo>
                    <a:pt x="410" y="116"/>
                    <a:pt x="410" y="116"/>
                    <a:pt x="409" y="116"/>
                  </a:cubicBezTo>
                  <a:cubicBezTo>
                    <a:pt x="409" y="116"/>
                    <a:pt x="408" y="116"/>
                    <a:pt x="408" y="116"/>
                  </a:cubicBezTo>
                  <a:cubicBezTo>
                    <a:pt x="407" y="117"/>
                    <a:pt x="406" y="117"/>
                    <a:pt x="406" y="118"/>
                  </a:cubicBezTo>
                  <a:cubicBezTo>
                    <a:pt x="405" y="120"/>
                    <a:pt x="405" y="122"/>
                    <a:pt x="407" y="123"/>
                  </a:cubicBezTo>
                  <a:cubicBezTo>
                    <a:pt x="407" y="123"/>
                    <a:pt x="413" y="127"/>
                    <a:pt x="424" y="134"/>
                  </a:cubicBezTo>
                  <a:cubicBezTo>
                    <a:pt x="461" y="157"/>
                    <a:pt x="555" y="215"/>
                    <a:pt x="640" y="268"/>
                  </a:cubicBezTo>
                  <a:cubicBezTo>
                    <a:pt x="682" y="294"/>
                    <a:pt x="722" y="319"/>
                    <a:pt x="751" y="338"/>
                  </a:cubicBezTo>
                  <a:cubicBezTo>
                    <a:pt x="766" y="347"/>
                    <a:pt x="778" y="354"/>
                    <a:pt x="786" y="360"/>
                  </a:cubicBezTo>
                  <a:cubicBezTo>
                    <a:pt x="790" y="362"/>
                    <a:pt x="794" y="365"/>
                    <a:pt x="796" y="366"/>
                  </a:cubicBezTo>
                  <a:cubicBezTo>
                    <a:pt x="797" y="367"/>
                    <a:pt x="798" y="367"/>
                    <a:pt x="798" y="368"/>
                  </a:cubicBezTo>
                  <a:cubicBezTo>
                    <a:pt x="799" y="368"/>
                    <a:pt x="799" y="368"/>
                    <a:pt x="799" y="368"/>
                  </a:cubicBezTo>
                  <a:cubicBezTo>
                    <a:pt x="800" y="366"/>
                    <a:pt x="800" y="366"/>
                    <a:pt x="800" y="366"/>
                  </a:cubicBezTo>
                  <a:cubicBezTo>
                    <a:pt x="798" y="368"/>
                    <a:pt x="798" y="368"/>
                    <a:pt x="798" y="368"/>
                  </a:cubicBezTo>
                  <a:cubicBezTo>
                    <a:pt x="799" y="368"/>
                    <a:pt x="799" y="368"/>
                    <a:pt x="799" y="368"/>
                  </a:cubicBezTo>
                  <a:cubicBezTo>
                    <a:pt x="800" y="366"/>
                    <a:pt x="800" y="366"/>
                    <a:pt x="800" y="366"/>
                  </a:cubicBezTo>
                  <a:cubicBezTo>
                    <a:pt x="798" y="368"/>
                    <a:pt x="798" y="368"/>
                    <a:pt x="798" y="368"/>
                  </a:cubicBezTo>
                  <a:cubicBezTo>
                    <a:pt x="801" y="365"/>
                    <a:pt x="801" y="365"/>
                    <a:pt x="801" y="365"/>
                  </a:cubicBezTo>
                  <a:cubicBezTo>
                    <a:pt x="798" y="367"/>
                    <a:pt x="798" y="367"/>
                    <a:pt x="798" y="367"/>
                  </a:cubicBezTo>
                  <a:cubicBezTo>
                    <a:pt x="798" y="368"/>
                    <a:pt x="798" y="368"/>
                    <a:pt x="798" y="368"/>
                  </a:cubicBezTo>
                  <a:cubicBezTo>
                    <a:pt x="801" y="365"/>
                    <a:pt x="801" y="365"/>
                    <a:pt x="801" y="365"/>
                  </a:cubicBezTo>
                  <a:cubicBezTo>
                    <a:pt x="798" y="367"/>
                    <a:pt x="798" y="367"/>
                    <a:pt x="798" y="367"/>
                  </a:cubicBezTo>
                  <a:cubicBezTo>
                    <a:pt x="801" y="365"/>
                    <a:pt x="801" y="365"/>
                    <a:pt x="801" y="365"/>
                  </a:cubicBezTo>
                  <a:cubicBezTo>
                    <a:pt x="797" y="365"/>
                    <a:pt x="797" y="365"/>
                    <a:pt x="797" y="365"/>
                  </a:cubicBezTo>
                  <a:cubicBezTo>
                    <a:pt x="797" y="367"/>
                    <a:pt x="798" y="367"/>
                    <a:pt x="798" y="367"/>
                  </a:cubicBezTo>
                  <a:cubicBezTo>
                    <a:pt x="801" y="365"/>
                    <a:pt x="801" y="365"/>
                    <a:pt x="801" y="365"/>
                  </a:cubicBezTo>
                  <a:cubicBezTo>
                    <a:pt x="797" y="365"/>
                    <a:pt x="797" y="365"/>
                    <a:pt x="797" y="365"/>
                  </a:cubicBezTo>
                  <a:cubicBezTo>
                    <a:pt x="801" y="365"/>
                    <a:pt x="801" y="365"/>
                    <a:pt x="801" y="365"/>
                  </a:cubicBezTo>
                  <a:cubicBezTo>
                    <a:pt x="798" y="363"/>
                    <a:pt x="798" y="363"/>
                    <a:pt x="798" y="363"/>
                  </a:cubicBezTo>
                  <a:cubicBezTo>
                    <a:pt x="797" y="364"/>
                    <a:pt x="797" y="365"/>
                    <a:pt x="797" y="365"/>
                  </a:cubicBezTo>
                  <a:cubicBezTo>
                    <a:pt x="801" y="365"/>
                    <a:pt x="801" y="365"/>
                    <a:pt x="801" y="365"/>
                  </a:cubicBezTo>
                  <a:cubicBezTo>
                    <a:pt x="798" y="363"/>
                    <a:pt x="798" y="363"/>
                    <a:pt x="798" y="363"/>
                  </a:cubicBezTo>
                  <a:cubicBezTo>
                    <a:pt x="801" y="365"/>
                    <a:pt x="801" y="365"/>
                    <a:pt x="801" y="365"/>
                  </a:cubicBezTo>
                  <a:cubicBezTo>
                    <a:pt x="798" y="363"/>
                    <a:pt x="798" y="363"/>
                    <a:pt x="798" y="363"/>
                  </a:cubicBezTo>
                  <a:cubicBezTo>
                    <a:pt x="800" y="365"/>
                    <a:pt x="800" y="365"/>
                    <a:pt x="800" y="365"/>
                  </a:cubicBezTo>
                  <a:cubicBezTo>
                    <a:pt x="799" y="362"/>
                    <a:pt x="799" y="362"/>
                    <a:pt x="799" y="362"/>
                  </a:cubicBezTo>
                  <a:cubicBezTo>
                    <a:pt x="799" y="362"/>
                    <a:pt x="798" y="362"/>
                    <a:pt x="798" y="363"/>
                  </a:cubicBezTo>
                  <a:cubicBezTo>
                    <a:pt x="800" y="365"/>
                    <a:pt x="800" y="365"/>
                    <a:pt x="800" y="365"/>
                  </a:cubicBezTo>
                  <a:cubicBezTo>
                    <a:pt x="799" y="362"/>
                    <a:pt x="799" y="362"/>
                    <a:pt x="799" y="362"/>
                  </a:cubicBezTo>
                  <a:cubicBezTo>
                    <a:pt x="800" y="363"/>
                    <a:pt x="800" y="363"/>
                    <a:pt x="800" y="363"/>
                  </a:cubicBezTo>
                  <a:cubicBezTo>
                    <a:pt x="800" y="362"/>
                    <a:pt x="800" y="362"/>
                    <a:pt x="800" y="362"/>
                  </a:cubicBezTo>
                  <a:cubicBezTo>
                    <a:pt x="799" y="362"/>
                    <a:pt x="799" y="362"/>
                    <a:pt x="799" y="362"/>
                  </a:cubicBezTo>
                  <a:cubicBezTo>
                    <a:pt x="800" y="363"/>
                    <a:pt x="800" y="363"/>
                    <a:pt x="800" y="363"/>
                  </a:cubicBezTo>
                  <a:cubicBezTo>
                    <a:pt x="800" y="362"/>
                    <a:pt x="800" y="362"/>
                    <a:pt x="800" y="362"/>
                  </a:cubicBezTo>
                  <a:cubicBezTo>
                    <a:pt x="800" y="362"/>
                    <a:pt x="800" y="362"/>
                    <a:pt x="800" y="362"/>
                  </a:cubicBezTo>
                  <a:cubicBezTo>
                    <a:pt x="800" y="362"/>
                    <a:pt x="800" y="362"/>
                    <a:pt x="800" y="362"/>
                  </a:cubicBezTo>
                  <a:cubicBezTo>
                    <a:pt x="800" y="362"/>
                    <a:pt x="800" y="362"/>
                    <a:pt x="800" y="362"/>
                  </a:cubicBezTo>
                  <a:cubicBezTo>
                    <a:pt x="800" y="362"/>
                    <a:pt x="800" y="362"/>
                    <a:pt x="800" y="362"/>
                  </a:cubicBezTo>
                  <a:cubicBezTo>
                    <a:pt x="800" y="362"/>
                    <a:pt x="800" y="362"/>
                    <a:pt x="800" y="362"/>
                  </a:cubicBezTo>
                  <a:cubicBezTo>
                    <a:pt x="800" y="362"/>
                    <a:pt x="800" y="362"/>
                    <a:pt x="800" y="362"/>
                  </a:cubicBezTo>
                  <a:cubicBezTo>
                    <a:pt x="799" y="362"/>
                    <a:pt x="798" y="362"/>
                    <a:pt x="797" y="361"/>
                  </a:cubicBezTo>
                  <a:cubicBezTo>
                    <a:pt x="793" y="360"/>
                    <a:pt x="789" y="358"/>
                    <a:pt x="783" y="356"/>
                  </a:cubicBezTo>
                  <a:cubicBezTo>
                    <a:pt x="760" y="345"/>
                    <a:pt x="720" y="323"/>
                    <a:pt x="673" y="296"/>
                  </a:cubicBezTo>
                  <a:cubicBezTo>
                    <a:pt x="602" y="254"/>
                    <a:pt x="515" y="201"/>
                    <a:pt x="446" y="159"/>
                  </a:cubicBezTo>
                  <a:cubicBezTo>
                    <a:pt x="412" y="138"/>
                    <a:pt x="382" y="119"/>
                    <a:pt x="360" y="105"/>
                  </a:cubicBezTo>
                  <a:cubicBezTo>
                    <a:pt x="349" y="99"/>
                    <a:pt x="341" y="93"/>
                    <a:pt x="335" y="90"/>
                  </a:cubicBezTo>
                  <a:cubicBezTo>
                    <a:pt x="329" y="86"/>
                    <a:pt x="326" y="84"/>
                    <a:pt x="326" y="84"/>
                  </a:cubicBezTo>
                  <a:cubicBezTo>
                    <a:pt x="324" y="87"/>
                    <a:pt x="324" y="87"/>
                    <a:pt x="324" y="87"/>
                  </a:cubicBezTo>
                  <a:cubicBezTo>
                    <a:pt x="322" y="91"/>
                    <a:pt x="322" y="91"/>
                    <a:pt x="322" y="91"/>
                  </a:cubicBezTo>
                  <a:cubicBezTo>
                    <a:pt x="322" y="91"/>
                    <a:pt x="323" y="92"/>
                    <a:pt x="327" y="94"/>
                  </a:cubicBezTo>
                  <a:cubicBezTo>
                    <a:pt x="351" y="108"/>
                    <a:pt x="462" y="173"/>
                    <a:pt x="567" y="237"/>
                  </a:cubicBezTo>
                  <a:cubicBezTo>
                    <a:pt x="619" y="269"/>
                    <a:pt x="670" y="300"/>
                    <a:pt x="708" y="324"/>
                  </a:cubicBezTo>
                  <a:cubicBezTo>
                    <a:pt x="726" y="337"/>
                    <a:pt x="742" y="347"/>
                    <a:pt x="753" y="355"/>
                  </a:cubicBezTo>
                  <a:cubicBezTo>
                    <a:pt x="758" y="359"/>
                    <a:pt x="762" y="362"/>
                    <a:pt x="765" y="365"/>
                  </a:cubicBezTo>
                  <a:cubicBezTo>
                    <a:pt x="766" y="366"/>
                    <a:pt x="767" y="367"/>
                    <a:pt x="768" y="368"/>
                  </a:cubicBezTo>
                  <a:cubicBezTo>
                    <a:pt x="768" y="368"/>
                    <a:pt x="768" y="368"/>
                    <a:pt x="768" y="368"/>
                  </a:cubicBezTo>
                  <a:cubicBezTo>
                    <a:pt x="769" y="368"/>
                    <a:pt x="769" y="368"/>
                    <a:pt x="769" y="368"/>
                  </a:cubicBezTo>
                  <a:cubicBezTo>
                    <a:pt x="768" y="368"/>
                    <a:pt x="768" y="368"/>
                    <a:pt x="768" y="368"/>
                  </a:cubicBezTo>
                  <a:cubicBezTo>
                    <a:pt x="768" y="368"/>
                    <a:pt x="768" y="368"/>
                    <a:pt x="768" y="368"/>
                  </a:cubicBezTo>
                  <a:cubicBezTo>
                    <a:pt x="769" y="368"/>
                    <a:pt x="769" y="368"/>
                    <a:pt x="769" y="368"/>
                  </a:cubicBezTo>
                  <a:cubicBezTo>
                    <a:pt x="768" y="368"/>
                    <a:pt x="768" y="368"/>
                    <a:pt x="768" y="368"/>
                  </a:cubicBezTo>
                  <a:cubicBezTo>
                    <a:pt x="771" y="367"/>
                    <a:pt x="771" y="367"/>
                    <a:pt x="771" y="367"/>
                  </a:cubicBezTo>
                  <a:cubicBezTo>
                    <a:pt x="768" y="367"/>
                    <a:pt x="768" y="367"/>
                    <a:pt x="768" y="367"/>
                  </a:cubicBezTo>
                  <a:cubicBezTo>
                    <a:pt x="768" y="368"/>
                    <a:pt x="768" y="368"/>
                    <a:pt x="768" y="368"/>
                  </a:cubicBezTo>
                  <a:cubicBezTo>
                    <a:pt x="771" y="367"/>
                    <a:pt x="771" y="367"/>
                    <a:pt x="771" y="367"/>
                  </a:cubicBezTo>
                  <a:cubicBezTo>
                    <a:pt x="768" y="367"/>
                    <a:pt x="768" y="367"/>
                    <a:pt x="768" y="367"/>
                  </a:cubicBezTo>
                  <a:cubicBezTo>
                    <a:pt x="771" y="367"/>
                    <a:pt x="771" y="367"/>
                    <a:pt x="771" y="367"/>
                  </a:cubicBezTo>
                  <a:cubicBezTo>
                    <a:pt x="769" y="365"/>
                    <a:pt x="769" y="365"/>
                    <a:pt x="769" y="365"/>
                  </a:cubicBezTo>
                  <a:cubicBezTo>
                    <a:pt x="768" y="366"/>
                    <a:pt x="768" y="367"/>
                    <a:pt x="768" y="367"/>
                  </a:cubicBezTo>
                  <a:cubicBezTo>
                    <a:pt x="771" y="367"/>
                    <a:pt x="771" y="367"/>
                    <a:pt x="771" y="367"/>
                  </a:cubicBezTo>
                  <a:cubicBezTo>
                    <a:pt x="769" y="365"/>
                    <a:pt x="769" y="365"/>
                    <a:pt x="769" y="365"/>
                  </a:cubicBezTo>
                  <a:cubicBezTo>
                    <a:pt x="769" y="365"/>
                    <a:pt x="769" y="365"/>
                    <a:pt x="769" y="365"/>
                  </a:cubicBezTo>
                  <a:cubicBezTo>
                    <a:pt x="772" y="367"/>
                    <a:pt x="772" y="367"/>
                    <a:pt x="772" y="367"/>
                  </a:cubicBezTo>
                  <a:cubicBezTo>
                    <a:pt x="771" y="364"/>
                    <a:pt x="771" y="364"/>
                    <a:pt x="771" y="364"/>
                  </a:cubicBezTo>
                  <a:cubicBezTo>
                    <a:pt x="770" y="364"/>
                    <a:pt x="769" y="365"/>
                    <a:pt x="769" y="365"/>
                  </a:cubicBezTo>
                  <a:cubicBezTo>
                    <a:pt x="772" y="367"/>
                    <a:pt x="772" y="367"/>
                    <a:pt x="772" y="367"/>
                  </a:cubicBezTo>
                  <a:cubicBezTo>
                    <a:pt x="771" y="364"/>
                    <a:pt x="771" y="364"/>
                    <a:pt x="771" y="364"/>
                  </a:cubicBezTo>
                  <a:cubicBezTo>
                    <a:pt x="772" y="367"/>
                    <a:pt x="772" y="367"/>
                    <a:pt x="772" y="367"/>
                  </a:cubicBezTo>
                  <a:cubicBezTo>
                    <a:pt x="772" y="364"/>
                    <a:pt x="772" y="364"/>
                    <a:pt x="772" y="364"/>
                  </a:cubicBezTo>
                  <a:cubicBezTo>
                    <a:pt x="772" y="364"/>
                    <a:pt x="771" y="364"/>
                    <a:pt x="771" y="364"/>
                  </a:cubicBezTo>
                  <a:cubicBezTo>
                    <a:pt x="772" y="367"/>
                    <a:pt x="772" y="367"/>
                    <a:pt x="772" y="367"/>
                  </a:cubicBezTo>
                  <a:cubicBezTo>
                    <a:pt x="772" y="364"/>
                    <a:pt x="772" y="364"/>
                    <a:pt x="772" y="364"/>
                  </a:cubicBezTo>
                  <a:cubicBezTo>
                    <a:pt x="772" y="366"/>
                    <a:pt x="772" y="366"/>
                    <a:pt x="772" y="366"/>
                  </a:cubicBezTo>
                  <a:cubicBezTo>
                    <a:pt x="772" y="364"/>
                    <a:pt x="772" y="364"/>
                    <a:pt x="772" y="364"/>
                  </a:cubicBezTo>
                  <a:cubicBezTo>
                    <a:pt x="772" y="364"/>
                    <a:pt x="772" y="364"/>
                    <a:pt x="772" y="364"/>
                  </a:cubicBezTo>
                  <a:cubicBezTo>
                    <a:pt x="772" y="366"/>
                    <a:pt x="772" y="366"/>
                    <a:pt x="772" y="366"/>
                  </a:cubicBezTo>
                  <a:cubicBezTo>
                    <a:pt x="772" y="364"/>
                    <a:pt x="772" y="364"/>
                    <a:pt x="772" y="364"/>
                  </a:cubicBezTo>
                  <a:cubicBezTo>
                    <a:pt x="772" y="364"/>
                    <a:pt x="772" y="364"/>
                    <a:pt x="772" y="364"/>
                  </a:cubicBezTo>
                  <a:cubicBezTo>
                    <a:pt x="772" y="364"/>
                    <a:pt x="771" y="363"/>
                    <a:pt x="770" y="363"/>
                  </a:cubicBezTo>
                  <a:cubicBezTo>
                    <a:pt x="764" y="360"/>
                    <a:pt x="753" y="353"/>
                    <a:pt x="737" y="343"/>
                  </a:cubicBezTo>
                  <a:cubicBezTo>
                    <a:pt x="683" y="310"/>
                    <a:pt x="576" y="241"/>
                    <a:pt x="480" y="181"/>
                  </a:cubicBezTo>
                  <a:cubicBezTo>
                    <a:pt x="432" y="150"/>
                    <a:pt x="386" y="122"/>
                    <a:pt x="351" y="102"/>
                  </a:cubicBezTo>
                  <a:cubicBezTo>
                    <a:pt x="333" y="92"/>
                    <a:pt x="318" y="83"/>
                    <a:pt x="306" y="77"/>
                  </a:cubicBezTo>
                  <a:cubicBezTo>
                    <a:pt x="300" y="74"/>
                    <a:pt x="295" y="72"/>
                    <a:pt x="291" y="70"/>
                  </a:cubicBezTo>
                  <a:cubicBezTo>
                    <a:pt x="289" y="70"/>
                    <a:pt x="288" y="69"/>
                    <a:pt x="286" y="69"/>
                  </a:cubicBezTo>
                  <a:cubicBezTo>
                    <a:pt x="284" y="68"/>
                    <a:pt x="283" y="68"/>
                    <a:pt x="282" y="68"/>
                  </a:cubicBezTo>
                  <a:cubicBezTo>
                    <a:pt x="281" y="68"/>
                    <a:pt x="280" y="68"/>
                    <a:pt x="279" y="68"/>
                  </a:cubicBezTo>
                  <a:cubicBezTo>
                    <a:pt x="278" y="69"/>
                    <a:pt x="277" y="69"/>
                    <a:pt x="276" y="70"/>
                  </a:cubicBezTo>
                  <a:cubicBezTo>
                    <a:pt x="276" y="70"/>
                    <a:pt x="276" y="70"/>
                    <a:pt x="276" y="70"/>
                  </a:cubicBezTo>
                  <a:cubicBezTo>
                    <a:pt x="276" y="71"/>
                    <a:pt x="276" y="72"/>
                    <a:pt x="276" y="73"/>
                  </a:cubicBezTo>
                  <a:cubicBezTo>
                    <a:pt x="276" y="74"/>
                    <a:pt x="276" y="75"/>
                    <a:pt x="277" y="76"/>
                  </a:cubicBezTo>
                  <a:cubicBezTo>
                    <a:pt x="277" y="77"/>
                    <a:pt x="278" y="79"/>
                    <a:pt x="280" y="80"/>
                  </a:cubicBezTo>
                  <a:cubicBezTo>
                    <a:pt x="283" y="83"/>
                    <a:pt x="287" y="86"/>
                    <a:pt x="292" y="90"/>
                  </a:cubicBezTo>
                  <a:cubicBezTo>
                    <a:pt x="312" y="104"/>
                    <a:pt x="350" y="128"/>
                    <a:pt x="397" y="155"/>
                  </a:cubicBezTo>
                  <a:cubicBezTo>
                    <a:pt x="466" y="197"/>
                    <a:pt x="553" y="247"/>
                    <a:pt x="623" y="289"/>
                  </a:cubicBezTo>
                  <a:cubicBezTo>
                    <a:pt x="658" y="309"/>
                    <a:pt x="689" y="328"/>
                    <a:pt x="711" y="342"/>
                  </a:cubicBezTo>
                  <a:cubicBezTo>
                    <a:pt x="722" y="349"/>
                    <a:pt x="730" y="355"/>
                    <a:pt x="736" y="359"/>
                  </a:cubicBezTo>
                  <a:cubicBezTo>
                    <a:pt x="739" y="361"/>
                    <a:pt x="742" y="363"/>
                    <a:pt x="743" y="364"/>
                  </a:cubicBezTo>
                  <a:cubicBezTo>
                    <a:pt x="744" y="365"/>
                    <a:pt x="744" y="365"/>
                    <a:pt x="744" y="366"/>
                  </a:cubicBezTo>
                  <a:cubicBezTo>
                    <a:pt x="744" y="366"/>
                    <a:pt x="744" y="366"/>
                    <a:pt x="744" y="366"/>
                  </a:cubicBezTo>
                  <a:cubicBezTo>
                    <a:pt x="745" y="365"/>
                    <a:pt x="745" y="365"/>
                    <a:pt x="745" y="365"/>
                  </a:cubicBezTo>
                  <a:cubicBezTo>
                    <a:pt x="744" y="366"/>
                    <a:pt x="744" y="366"/>
                    <a:pt x="744" y="366"/>
                  </a:cubicBezTo>
                  <a:cubicBezTo>
                    <a:pt x="744" y="366"/>
                    <a:pt x="744" y="366"/>
                    <a:pt x="744" y="366"/>
                  </a:cubicBezTo>
                  <a:cubicBezTo>
                    <a:pt x="745" y="365"/>
                    <a:pt x="745" y="365"/>
                    <a:pt x="745" y="365"/>
                  </a:cubicBezTo>
                  <a:cubicBezTo>
                    <a:pt x="744" y="366"/>
                    <a:pt x="744" y="366"/>
                    <a:pt x="744" y="366"/>
                  </a:cubicBezTo>
                  <a:cubicBezTo>
                    <a:pt x="747" y="365"/>
                    <a:pt x="747" y="365"/>
                    <a:pt x="747" y="365"/>
                  </a:cubicBezTo>
                  <a:cubicBezTo>
                    <a:pt x="744" y="365"/>
                    <a:pt x="744" y="365"/>
                    <a:pt x="744" y="365"/>
                  </a:cubicBezTo>
                  <a:cubicBezTo>
                    <a:pt x="744" y="365"/>
                    <a:pt x="744" y="365"/>
                    <a:pt x="744" y="366"/>
                  </a:cubicBezTo>
                  <a:cubicBezTo>
                    <a:pt x="747" y="365"/>
                    <a:pt x="747" y="365"/>
                    <a:pt x="747" y="365"/>
                  </a:cubicBezTo>
                  <a:cubicBezTo>
                    <a:pt x="744" y="365"/>
                    <a:pt x="744" y="365"/>
                    <a:pt x="744" y="365"/>
                  </a:cubicBezTo>
                  <a:cubicBezTo>
                    <a:pt x="747" y="365"/>
                    <a:pt x="747" y="365"/>
                    <a:pt x="747" y="365"/>
                  </a:cubicBezTo>
                  <a:cubicBezTo>
                    <a:pt x="745" y="363"/>
                    <a:pt x="745" y="363"/>
                    <a:pt x="745" y="363"/>
                  </a:cubicBezTo>
                  <a:cubicBezTo>
                    <a:pt x="744" y="363"/>
                    <a:pt x="744" y="364"/>
                    <a:pt x="744" y="365"/>
                  </a:cubicBezTo>
                  <a:cubicBezTo>
                    <a:pt x="747" y="365"/>
                    <a:pt x="747" y="365"/>
                    <a:pt x="747" y="365"/>
                  </a:cubicBezTo>
                  <a:cubicBezTo>
                    <a:pt x="745" y="363"/>
                    <a:pt x="745" y="363"/>
                    <a:pt x="745" y="363"/>
                  </a:cubicBezTo>
                  <a:cubicBezTo>
                    <a:pt x="748" y="365"/>
                    <a:pt x="748" y="365"/>
                    <a:pt x="748" y="365"/>
                  </a:cubicBezTo>
                  <a:cubicBezTo>
                    <a:pt x="750" y="362"/>
                    <a:pt x="750" y="362"/>
                    <a:pt x="750" y="362"/>
                  </a:cubicBezTo>
                  <a:cubicBezTo>
                    <a:pt x="223" y="47"/>
                    <a:pt x="223" y="47"/>
                    <a:pt x="223" y="47"/>
                  </a:cubicBezTo>
                  <a:cubicBezTo>
                    <a:pt x="221" y="46"/>
                    <a:pt x="219" y="46"/>
                    <a:pt x="218" y="48"/>
                  </a:cubicBezTo>
                  <a:cubicBezTo>
                    <a:pt x="217" y="49"/>
                    <a:pt x="217" y="50"/>
                    <a:pt x="217" y="50"/>
                  </a:cubicBezTo>
                  <a:cubicBezTo>
                    <a:pt x="217" y="52"/>
                    <a:pt x="218" y="52"/>
                    <a:pt x="218" y="53"/>
                  </a:cubicBezTo>
                  <a:cubicBezTo>
                    <a:pt x="218" y="54"/>
                    <a:pt x="219" y="54"/>
                    <a:pt x="219" y="54"/>
                  </a:cubicBezTo>
                  <a:cubicBezTo>
                    <a:pt x="220" y="55"/>
                    <a:pt x="221" y="56"/>
                    <a:pt x="223" y="58"/>
                  </a:cubicBezTo>
                  <a:cubicBezTo>
                    <a:pt x="229" y="62"/>
                    <a:pt x="242" y="71"/>
                    <a:pt x="259" y="82"/>
                  </a:cubicBezTo>
                  <a:cubicBezTo>
                    <a:pt x="378" y="159"/>
                    <a:pt x="725" y="370"/>
                    <a:pt x="725" y="370"/>
                  </a:cubicBezTo>
                  <a:cubicBezTo>
                    <a:pt x="727" y="367"/>
                    <a:pt x="727" y="367"/>
                    <a:pt x="727" y="367"/>
                  </a:cubicBezTo>
                  <a:cubicBezTo>
                    <a:pt x="729" y="363"/>
                    <a:pt x="729" y="363"/>
                    <a:pt x="729" y="363"/>
                  </a:cubicBezTo>
                  <a:cubicBezTo>
                    <a:pt x="142" y="17"/>
                    <a:pt x="142" y="17"/>
                    <a:pt x="142" y="17"/>
                  </a:cubicBezTo>
                  <a:cubicBezTo>
                    <a:pt x="140" y="16"/>
                    <a:pt x="138" y="16"/>
                    <a:pt x="137" y="18"/>
                  </a:cubicBezTo>
                  <a:cubicBezTo>
                    <a:pt x="136" y="19"/>
                    <a:pt x="136" y="20"/>
                    <a:pt x="136" y="21"/>
                  </a:cubicBezTo>
                  <a:cubicBezTo>
                    <a:pt x="136" y="22"/>
                    <a:pt x="137" y="23"/>
                    <a:pt x="137" y="24"/>
                  </a:cubicBezTo>
                  <a:cubicBezTo>
                    <a:pt x="138" y="25"/>
                    <a:pt x="139" y="27"/>
                    <a:pt x="141" y="28"/>
                  </a:cubicBezTo>
                  <a:cubicBezTo>
                    <a:pt x="144" y="32"/>
                    <a:pt x="149" y="36"/>
                    <a:pt x="155" y="40"/>
                  </a:cubicBezTo>
                  <a:cubicBezTo>
                    <a:pt x="179" y="58"/>
                    <a:pt x="224" y="87"/>
                    <a:pt x="278" y="121"/>
                  </a:cubicBezTo>
                  <a:cubicBezTo>
                    <a:pt x="442" y="224"/>
                    <a:pt x="691" y="369"/>
                    <a:pt x="691" y="369"/>
                  </a:cubicBezTo>
                  <a:cubicBezTo>
                    <a:pt x="693" y="365"/>
                    <a:pt x="693" y="365"/>
                    <a:pt x="693" y="365"/>
                  </a:cubicBezTo>
                  <a:cubicBezTo>
                    <a:pt x="689" y="363"/>
                    <a:pt x="689" y="363"/>
                    <a:pt x="689" y="363"/>
                  </a:cubicBezTo>
                  <a:cubicBezTo>
                    <a:pt x="692" y="365"/>
                    <a:pt x="692" y="365"/>
                    <a:pt x="692" y="365"/>
                  </a:cubicBezTo>
                  <a:cubicBezTo>
                    <a:pt x="691" y="362"/>
                    <a:pt x="691" y="362"/>
                    <a:pt x="691" y="362"/>
                  </a:cubicBezTo>
                  <a:cubicBezTo>
                    <a:pt x="690" y="362"/>
                    <a:pt x="690" y="363"/>
                    <a:pt x="689" y="363"/>
                  </a:cubicBezTo>
                  <a:cubicBezTo>
                    <a:pt x="692" y="365"/>
                    <a:pt x="692" y="365"/>
                    <a:pt x="692" y="365"/>
                  </a:cubicBezTo>
                  <a:cubicBezTo>
                    <a:pt x="691" y="362"/>
                    <a:pt x="691" y="362"/>
                    <a:pt x="691" y="362"/>
                  </a:cubicBezTo>
                  <a:cubicBezTo>
                    <a:pt x="691" y="363"/>
                    <a:pt x="691" y="363"/>
                    <a:pt x="691" y="363"/>
                  </a:cubicBezTo>
                  <a:cubicBezTo>
                    <a:pt x="691" y="362"/>
                    <a:pt x="691" y="362"/>
                    <a:pt x="691" y="362"/>
                  </a:cubicBezTo>
                  <a:cubicBezTo>
                    <a:pt x="691" y="362"/>
                    <a:pt x="691" y="362"/>
                    <a:pt x="691" y="362"/>
                  </a:cubicBezTo>
                  <a:cubicBezTo>
                    <a:pt x="691" y="363"/>
                    <a:pt x="691" y="363"/>
                    <a:pt x="691" y="363"/>
                  </a:cubicBezTo>
                  <a:cubicBezTo>
                    <a:pt x="691" y="362"/>
                    <a:pt x="691" y="362"/>
                    <a:pt x="691" y="362"/>
                  </a:cubicBezTo>
                  <a:cubicBezTo>
                    <a:pt x="691" y="362"/>
                    <a:pt x="690" y="362"/>
                    <a:pt x="688" y="361"/>
                  </a:cubicBezTo>
                  <a:cubicBezTo>
                    <a:pt x="685" y="360"/>
                    <a:pt x="679" y="357"/>
                    <a:pt x="672" y="354"/>
                  </a:cubicBezTo>
                  <a:cubicBezTo>
                    <a:pt x="646" y="340"/>
                    <a:pt x="598" y="311"/>
                    <a:pt x="541" y="275"/>
                  </a:cubicBezTo>
                  <a:cubicBezTo>
                    <a:pt x="455" y="222"/>
                    <a:pt x="347" y="153"/>
                    <a:pt x="258" y="98"/>
                  </a:cubicBezTo>
                  <a:cubicBezTo>
                    <a:pt x="214" y="70"/>
                    <a:pt x="174" y="46"/>
                    <a:pt x="144" y="28"/>
                  </a:cubicBezTo>
                  <a:cubicBezTo>
                    <a:pt x="128" y="19"/>
                    <a:pt x="116" y="12"/>
                    <a:pt x="106" y="7"/>
                  </a:cubicBezTo>
                  <a:cubicBezTo>
                    <a:pt x="101" y="5"/>
                    <a:pt x="97" y="3"/>
                    <a:pt x="93" y="2"/>
                  </a:cubicBezTo>
                  <a:cubicBezTo>
                    <a:pt x="91" y="1"/>
                    <a:pt x="90" y="1"/>
                    <a:pt x="89" y="0"/>
                  </a:cubicBezTo>
                  <a:cubicBezTo>
                    <a:pt x="87" y="0"/>
                    <a:pt x="86" y="0"/>
                    <a:pt x="85" y="0"/>
                  </a:cubicBezTo>
                  <a:cubicBezTo>
                    <a:pt x="84" y="0"/>
                    <a:pt x="83" y="0"/>
                    <a:pt x="82" y="0"/>
                  </a:cubicBezTo>
                  <a:cubicBezTo>
                    <a:pt x="81" y="0"/>
                    <a:pt x="80" y="1"/>
                    <a:pt x="79" y="2"/>
                  </a:cubicBezTo>
                  <a:cubicBezTo>
                    <a:pt x="78" y="4"/>
                    <a:pt x="79" y="6"/>
                    <a:pt x="81" y="8"/>
                  </a:cubicBezTo>
                  <a:cubicBezTo>
                    <a:pt x="652" y="365"/>
                    <a:pt x="652" y="365"/>
                    <a:pt x="652" y="365"/>
                  </a:cubicBezTo>
                  <a:cubicBezTo>
                    <a:pt x="655" y="362"/>
                    <a:pt x="655" y="362"/>
                    <a:pt x="655" y="362"/>
                  </a:cubicBezTo>
                  <a:cubicBezTo>
                    <a:pt x="651" y="359"/>
                    <a:pt x="651" y="359"/>
                    <a:pt x="651" y="359"/>
                  </a:cubicBezTo>
                  <a:cubicBezTo>
                    <a:pt x="654" y="361"/>
                    <a:pt x="654" y="361"/>
                    <a:pt x="654" y="361"/>
                  </a:cubicBezTo>
                  <a:cubicBezTo>
                    <a:pt x="653" y="358"/>
                    <a:pt x="653" y="358"/>
                    <a:pt x="653" y="358"/>
                  </a:cubicBezTo>
                  <a:cubicBezTo>
                    <a:pt x="652" y="358"/>
                    <a:pt x="652" y="359"/>
                    <a:pt x="651" y="359"/>
                  </a:cubicBezTo>
                  <a:cubicBezTo>
                    <a:pt x="654" y="361"/>
                    <a:pt x="654" y="361"/>
                    <a:pt x="654" y="361"/>
                  </a:cubicBezTo>
                  <a:cubicBezTo>
                    <a:pt x="653" y="358"/>
                    <a:pt x="653" y="358"/>
                    <a:pt x="653" y="358"/>
                  </a:cubicBezTo>
                  <a:cubicBezTo>
                    <a:pt x="653" y="360"/>
                    <a:pt x="653" y="360"/>
                    <a:pt x="653" y="360"/>
                  </a:cubicBezTo>
                  <a:cubicBezTo>
                    <a:pt x="653" y="358"/>
                    <a:pt x="653" y="358"/>
                    <a:pt x="653" y="358"/>
                  </a:cubicBezTo>
                  <a:cubicBezTo>
                    <a:pt x="653" y="358"/>
                    <a:pt x="653" y="358"/>
                    <a:pt x="653" y="358"/>
                  </a:cubicBezTo>
                  <a:cubicBezTo>
                    <a:pt x="653" y="360"/>
                    <a:pt x="653" y="360"/>
                    <a:pt x="653" y="360"/>
                  </a:cubicBezTo>
                  <a:cubicBezTo>
                    <a:pt x="653" y="358"/>
                    <a:pt x="653" y="358"/>
                    <a:pt x="653" y="358"/>
                  </a:cubicBezTo>
                  <a:cubicBezTo>
                    <a:pt x="653" y="358"/>
                    <a:pt x="652" y="358"/>
                    <a:pt x="650" y="357"/>
                  </a:cubicBezTo>
                  <a:cubicBezTo>
                    <a:pt x="647" y="356"/>
                    <a:pt x="642" y="354"/>
                    <a:pt x="635" y="350"/>
                  </a:cubicBezTo>
                  <a:cubicBezTo>
                    <a:pt x="610" y="337"/>
                    <a:pt x="564" y="310"/>
                    <a:pt x="510" y="276"/>
                  </a:cubicBezTo>
                  <a:cubicBezTo>
                    <a:pt x="428" y="225"/>
                    <a:pt x="326" y="160"/>
                    <a:pt x="242" y="107"/>
                  </a:cubicBezTo>
                  <a:cubicBezTo>
                    <a:pt x="200" y="81"/>
                    <a:pt x="163" y="57"/>
                    <a:pt x="135" y="41"/>
                  </a:cubicBezTo>
                  <a:cubicBezTo>
                    <a:pt x="121" y="32"/>
                    <a:pt x="109" y="26"/>
                    <a:pt x="100" y="21"/>
                  </a:cubicBezTo>
                  <a:cubicBezTo>
                    <a:pt x="96" y="19"/>
                    <a:pt x="92" y="17"/>
                    <a:pt x="89" y="16"/>
                  </a:cubicBezTo>
                  <a:cubicBezTo>
                    <a:pt x="88" y="15"/>
                    <a:pt x="86" y="15"/>
                    <a:pt x="85" y="14"/>
                  </a:cubicBezTo>
                  <a:cubicBezTo>
                    <a:pt x="84" y="14"/>
                    <a:pt x="83" y="14"/>
                    <a:pt x="82" y="14"/>
                  </a:cubicBezTo>
                  <a:cubicBezTo>
                    <a:pt x="81" y="14"/>
                    <a:pt x="81" y="14"/>
                    <a:pt x="80" y="14"/>
                  </a:cubicBezTo>
                  <a:cubicBezTo>
                    <a:pt x="79" y="14"/>
                    <a:pt x="78" y="15"/>
                    <a:pt x="77" y="16"/>
                  </a:cubicBezTo>
                  <a:cubicBezTo>
                    <a:pt x="77" y="17"/>
                    <a:pt x="77" y="18"/>
                    <a:pt x="77" y="19"/>
                  </a:cubicBezTo>
                  <a:cubicBezTo>
                    <a:pt x="77" y="20"/>
                    <a:pt x="78" y="21"/>
                    <a:pt x="79" y="21"/>
                  </a:cubicBezTo>
                  <a:cubicBezTo>
                    <a:pt x="79" y="21"/>
                    <a:pt x="81" y="23"/>
                    <a:pt x="85" y="25"/>
                  </a:cubicBezTo>
                  <a:cubicBezTo>
                    <a:pt x="115" y="43"/>
                    <a:pt x="251" y="125"/>
                    <a:pt x="379" y="204"/>
                  </a:cubicBezTo>
                  <a:cubicBezTo>
                    <a:pt x="444" y="244"/>
                    <a:pt x="506" y="282"/>
                    <a:pt x="552" y="312"/>
                  </a:cubicBezTo>
                  <a:cubicBezTo>
                    <a:pt x="575" y="327"/>
                    <a:pt x="594" y="339"/>
                    <a:pt x="607" y="348"/>
                  </a:cubicBezTo>
                  <a:cubicBezTo>
                    <a:pt x="614" y="353"/>
                    <a:pt x="619" y="356"/>
                    <a:pt x="623" y="359"/>
                  </a:cubicBezTo>
                  <a:cubicBezTo>
                    <a:pt x="624" y="361"/>
                    <a:pt x="626" y="362"/>
                    <a:pt x="626" y="362"/>
                  </a:cubicBezTo>
                  <a:cubicBezTo>
                    <a:pt x="627" y="363"/>
                    <a:pt x="627" y="363"/>
                    <a:pt x="627" y="363"/>
                  </a:cubicBezTo>
                  <a:cubicBezTo>
                    <a:pt x="628" y="362"/>
                    <a:pt x="628" y="362"/>
                    <a:pt x="628" y="362"/>
                  </a:cubicBezTo>
                  <a:cubicBezTo>
                    <a:pt x="627" y="363"/>
                    <a:pt x="627" y="363"/>
                    <a:pt x="627" y="363"/>
                  </a:cubicBezTo>
                  <a:cubicBezTo>
                    <a:pt x="627" y="363"/>
                    <a:pt x="627" y="363"/>
                    <a:pt x="627" y="363"/>
                  </a:cubicBezTo>
                  <a:cubicBezTo>
                    <a:pt x="628" y="362"/>
                    <a:pt x="628" y="362"/>
                    <a:pt x="628" y="362"/>
                  </a:cubicBezTo>
                  <a:cubicBezTo>
                    <a:pt x="627" y="363"/>
                    <a:pt x="627" y="363"/>
                    <a:pt x="627" y="363"/>
                  </a:cubicBezTo>
                  <a:cubicBezTo>
                    <a:pt x="630" y="361"/>
                    <a:pt x="630" y="361"/>
                    <a:pt x="630" y="361"/>
                  </a:cubicBezTo>
                  <a:cubicBezTo>
                    <a:pt x="627" y="361"/>
                    <a:pt x="627" y="361"/>
                    <a:pt x="627" y="361"/>
                  </a:cubicBezTo>
                  <a:cubicBezTo>
                    <a:pt x="627" y="362"/>
                    <a:pt x="627" y="362"/>
                    <a:pt x="627" y="363"/>
                  </a:cubicBezTo>
                  <a:cubicBezTo>
                    <a:pt x="630" y="361"/>
                    <a:pt x="630" y="361"/>
                    <a:pt x="630" y="361"/>
                  </a:cubicBezTo>
                  <a:cubicBezTo>
                    <a:pt x="627" y="361"/>
                    <a:pt x="627" y="361"/>
                    <a:pt x="627" y="361"/>
                  </a:cubicBezTo>
                  <a:cubicBezTo>
                    <a:pt x="630" y="361"/>
                    <a:pt x="630" y="361"/>
                    <a:pt x="630" y="361"/>
                  </a:cubicBezTo>
                  <a:cubicBezTo>
                    <a:pt x="627" y="359"/>
                    <a:pt x="627" y="359"/>
                    <a:pt x="627" y="359"/>
                  </a:cubicBezTo>
                  <a:cubicBezTo>
                    <a:pt x="627" y="360"/>
                    <a:pt x="627" y="361"/>
                    <a:pt x="627" y="361"/>
                  </a:cubicBezTo>
                  <a:cubicBezTo>
                    <a:pt x="630" y="361"/>
                    <a:pt x="630" y="361"/>
                    <a:pt x="630" y="361"/>
                  </a:cubicBezTo>
                  <a:cubicBezTo>
                    <a:pt x="627" y="359"/>
                    <a:pt x="627" y="359"/>
                    <a:pt x="627" y="359"/>
                  </a:cubicBezTo>
                  <a:cubicBezTo>
                    <a:pt x="627" y="359"/>
                    <a:pt x="627" y="359"/>
                    <a:pt x="627" y="359"/>
                  </a:cubicBezTo>
                  <a:cubicBezTo>
                    <a:pt x="630" y="361"/>
                    <a:pt x="630" y="361"/>
                    <a:pt x="630" y="361"/>
                  </a:cubicBezTo>
                  <a:cubicBezTo>
                    <a:pt x="629" y="358"/>
                    <a:pt x="629" y="358"/>
                    <a:pt x="629" y="358"/>
                  </a:cubicBezTo>
                  <a:cubicBezTo>
                    <a:pt x="628" y="358"/>
                    <a:pt x="628" y="359"/>
                    <a:pt x="627" y="359"/>
                  </a:cubicBezTo>
                  <a:cubicBezTo>
                    <a:pt x="630" y="361"/>
                    <a:pt x="630" y="361"/>
                    <a:pt x="630" y="361"/>
                  </a:cubicBezTo>
                  <a:cubicBezTo>
                    <a:pt x="629" y="358"/>
                    <a:pt x="629" y="358"/>
                    <a:pt x="629" y="358"/>
                  </a:cubicBezTo>
                  <a:cubicBezTo>
                    <a:pt x="630" y="361"/>
                    <a:pt x="630" y="361"/>
                    <a:pt x="630" y="361"/>
                  </a:cubicBezTo>
                  <a:cubicBezTo>
                    <a:pt x="630" y="358"/>
                    <a:pt x="630" y="358"/>
                    <a:pt x="630" y="358"/>
                  </a:cubicBezTo>
                  <a:cubicBezTo>
                    <a:pt x="630" y="358"/>
                    <a:pt x="629" y="358"/>
                    <a:pt x="629" y="358"/>
                  </a:cubicBezTo>
                  <a:cubicBezTo>
                    <a:pt x="630" y="361"/>
                    <a:pt x="630" y="361"/>
                    <a:pt x="630" y="361"/>
                  </a:cubicBezTo>
                  <a:cubicBezTo>
                    <a:pt x="630" y="358"/>
                    <a:pt x="630" y="358"/>
                    <a:pt x="630" y="358"/>
                  </a:cubicBezTo>
                  <a:cubicBezTo>
                    <a:pt x="630" y="359"/>
                    <a:pt x="630" y="359"/>
                    <a:pt x="630" y="359"/>
                  </a:cubicBezTo>
                  <a:cubicBezTo>
                    <a:pt x="630" y="358"/>
                    <a:pt x="630" y="358"/>
                    <a:pt x="630" y="358"/>
                  </a:cubicBezTo>
                  <a:cubicBezTo>
                    <a:pt x="630" y="358"/>
                    <a:pt x="630" y="358"/>
                    <a:pt x="630" y="358"/>
                  </a:cubicBezTo>
                  <a:cubicBezTo>
                    <a:pt x="630" y="359"/>
                    <a:pt x="630" y="359"/>
                    <a:pt x="630" y="359"/>
                  </a:cubicBezTo>
                  <a:cubicBezTo>
                    <a:pt x="630" y="358"/>
                    <a:pt x="630" y="358"/>
                    <a:pt x="630" y="358"/>
                  </a:cubicBezTo>
                  <a:cubicBezTo>
                    <a:pt x="630" y="358"/>
                    <a:pt x="630" y="358"/>
                    <a:pt x="630" y="358"/>
                  </a:cubicBezTo>
                  <a:cubicBezTo>
                    <a:pt x="630" y="358"/>
                    <a:pt x="630" y="358"/>
                    <a:pt x="630" y="358"/>
                  </a:cubicBezTo>
                  <a:cubicBezTo>
                    <a:pt x="630" y="358"/>
                    <a:pt x="630" y="358"/>
                    <a:pt x="630" y="358"/>
                  </a:cubicBezTo>
                  <a:cubicBezTo>
                    <a:pt x="630" y="358"/>
                    <a:pt x="630" y="358"/>
                    <a:pt x="630" y="358"/>
                  </a:cubicBezTo>
                  <a:cubicBezTo>
                    <a:pt x="630" y="358"/>
                    <a:pt x="630" y="358"/>
                    <a:pt x="630" y="358"/>
                  </a:cubicBezTo>
                  <a:cubicBezTo>
                    <a:pt x="630" y="358"/>
                    <a:pt x="629" y="357"/>
                    <a:pt x="627" y="357"/>
                  </a:cubicBezTo>
                  <a:cubicBezTo>
                    <a:pt x="624" y="355"/>
                    <a:pt x="619" y="353"/>
                    <a:pt x="613" y="349"/>
                  </a:cubicBezTo>
                  <a:cubicBezTo>
                    <a:pt x="589" y="337"/>
                    <a:pt x="545" y="310"/>
                    <a:pt x="493" y="278"/>
                  </a:cubicBezTo>
                  <a:cubicBezTo>
                    <a:pt x="414" y="229"/>
                    <a:pt x="316" y="167"/>
                    <a:pt x="235" y="117"/>
                  </a:cubicBezTo>
                  <a:cubicBezTo>
                    <a:pt x="195" y="92"/>
                    <a:pt x="159" y="70"/>
                    <a:pt x="132" y="54"/>
                  </a:cubicBezTo>
                  <a:cubicBezTo>
                    <a:pt x="119" y="47"/>
                    <a:pt x="108" y="40"/>
                    <a:pt x="100" y="36"/>
                  </a:cubicBezTo>
                  <a:cubicBezTo>
                    <a:pt x="96" y="34"/>
                    <a:pt x="92" y="32"/>
                    <a:pt x="90" y="31"/>
                  </a:cubicBezTo>
                  <a:cubicBezTo>
                    <a:pt x="88" y="30"/>
                    <a:pt x="87" y="30"/>
                    <a:pt x="86" y="29"/>
                  </a:cubicBezTo>
                  <a:cubicBezTo>
                    <a:pt x="85" y="29"/>
                    <a:pt x="84" y="29"/>
                    <a:pt x="83" y="29"/>
                  </a:cubicBezTo>
                  <a:cubicBezTo>
                    <a:pt x="83" y="29"/>
                    <a:pt x="82" y="29"/>
                    <a:pt x="81" y="29"/>
                  </a:cubicBezTo>
                  <a:cubicBezTo>
                    <a:pt x="81" y="29"/>
                    <a:pt x="80" y="30"/>
                    <a:pt x="79" y="31"/>
                  </a:cubicBezTo>
                  <a:cubicBezTo>
                    <a:pt x="79" y="32"/>
                    <a:pt x="78" y="33"/>
                    <a:pt x="79" y="34"/>
                  </a:cubicBezTo>
                  <a:cubicBezTo>
                    <a:pt x="79" y="35"/>
                    <a:pt x="80" y="36"/>
                    <a:pt x="80" y="36"/>
                  </a:cubicBezTo>
                  <a:cubicBezTo>
                    <a:pt x="80" y="36"/>
                    <a:pt x="82" y="38"/>
                    <a:pt x="86" y="40"/>
                  </a:cubicBezTo>
                  <a:cubicBezTo>
                    <a:pt x="115" y="57"/>
                    <a:pt x="243" y="133"/>
                    <a:pt x="363" y="207"/>
                  </a:cubicBezTo>
                  <a:cubicBezTo>
                    <a:pt x="424" y="243"/>
                    <a:pt x="482" y="280"/>
                    <a:pt x="526" y="308"/>
                  </a:cubicBezTo>
                  <a:cubicBezTo>
                    <a:pt x="547" y="322"/>
                    <a:pt x="565" y="334"/>
                    <a:pt x="578" y="342"/>
                  </a:cubicBezTo>
                  <a:cubicBezTo>
                    <a:pt x="584" y="347"/>
                    <a:pt x="589" y="351"/>
                    <a:pt x="592" y="353"/>
                  </a:cubicBezTo>
                  <a:cubicBezTo>
                    <a:pt x="594" y="355"/>
                    <a:pt x="595" y="356"/>
                    <a:pt x="595" y="356"/>
                  </a:cubicBezTo>
                  <a:cubicBezTo>
                    <a:pt x="596" y="357"/>
                    <a:pt x="596" y="357"/>
                    <a:pt x="596" y="357"/>
                  </a:cubicBezTo>
                  <a:cubicBezTo>
                    <a:pt x="597" y="356"/>
                    <a:pt x="597" y="356"/>
                    <a:pt x="597" y="356"/>
                  </a:cubicBezTo>
                  <a:cubicBezTo>
                    <a:pt x="596" y="357"/>
                    <a:pt x="596" y="357"/>
                    <a:pt x="596" y="357"/>
                  </a:cubicBezTo>
                  <a:cubicBezTo>
                    <a:pt x="596" y="357"/>
                    <a:pt x="596" y="357"/>
                    <a:pt x="596" y="357"/>
                  </a:cubicBezTo>
                  <a:cubicBezTo>
                    <a:pt x="597" y="356"/>
                    <a:pt x="597" y="356"/>
                    <a:pt x="597" y="356"/>
                  </a:cubicBezTo>
                  <a:cubicBezTo>
                    <a:pt x="596" y="357"/>
                    <a:pt x="596" y="357"/>
                    <a:pt x="596" y="357"/>
                  </a:cubicBezTo>
                  <a:cubicBezTo>
                    <a:pt x="599" y="356"/>
                    <a:pt x="599" y="356"/>
                    <a:pt x="599" y="356"/>
                  </a:cubicBezTo>
                  <a:cubicBezTo>
                    <a:pt x="596" y="356"/>
                    <a:pt x="596" y="356"/>
                    <a:pt x="596" y="356"/>
                  </a:cubicBezTo>
                  <a:cubicBezTo>
                    <a:pt x="596" y="356"/>
                    <a:pt x="596" y="357"/>
                    <a:pt x="596" y="357"/>
                  </a:cubicBezTo>
                  <a:cubicBezTo>
                    <a:pt x="599" y="356"/>
                    <a:pt x="599" y="356"/>
                    <a:pt x="599" y="356"/>
                  </a:cubicBezTo>
                  <a:cubicBezTo>
                    <a:pt x="596" y="356"/>
                    <a:pt x="596" y="356"/>
                    <a:pt x="596" y="356"/>
                  </a:cubicBezTo>
                  <a:cubicBezTo>
                    <a:pt x="599" y="356"/>
                    <a:pt x="599" y="356"/>
                    <a:pt x="599" y="356"/>
                  </a:cubicBezTo>
                  <a:cubicBezTo>
                    <a:pt x="596" y="354"/>
                    <a:pt x="596" y="354"/>
                    <a:pt x="596" y="354"/>
                  </a:cubicBezTo>
                  <a:cubicBezTo>
                    <a:pt x="596" y="355"/>
                    <a:pt x="596" y="355"/>
                    <a:pt x="596" y="356"/>
                  </a:cubicBezTo>
                  <a:cubicBezTo>
                    <a:pt x="599" y="356"/>
                    <a:pt x="599" y="356"/>
                    <a:pt x="599" y="356"/>
                  </a:cubicBezTo>
                  <a:cubicBezTo>
                    <a:pt x="596" y="354"/>
                    <a:pt x="596" y="354"/>
                    <a:pt x="596" y="354"/>
                  </a:cubicBezTo>
                  <a:cubicBezTo>
                    <a:pt x="600" y="356"/>
                    <a:pt x="600" y="356"/>
                    <a:pt x="600" y="356"/>
                  </a:cubicBezTo>
                  <a:cubicBezTo>
                    <a:pt x="602" y="353"/>
                    <a:pt x="602" y="353"/>
                    <a:pt x="602" y="353"/>
                  </a:cubicBezTo>
                  <a:cubicBezTo>
                    <a:pt x="84" y="45"/>
                    <a:pt x="84" y="45"/>
                    <a:pt x="84" y="45"/>
                  </a:cubicBezTo>
                  <a:cubicBezTo>
                    <a:pt x="82" y="44"/>
                    <a:pt x="79" y="45"/>
                    <a:pt x="78" y="47"/>
                  </a:cubicBezTo>
                  <a:cubicBezTo>
                    <a:pt x="77" y="48"/>
                    <a:pt x="78" y="51"/>
                    <a:pt x="79" y="52"/>
                  </a:cubicBezTo>
                  <a:cubicBezTo>
                    <a:pt x="211" y="134"/>
                    <a:pt x="211" y="134"/>
                    <a:pt x="211" y="134"/>
                  </a:cubicBezTo>
                  <a:cubicBezTo>
                    <a:pt x="86" y="60"/>
                    <a:pt x="86" y="60"/>
                    <a:pt x="86" y="60"/>
                  </a:cubicBezTo>
                  <a:cubicBezTo>
                    <a:pt x="84" y="58"/>
                    <a:pt x="82" y="59"/>
                    <a:pt x="81" y="61"/>
                  </a:cubicBezTo>
                  <a:cubicBezTo>
                    <a:pt x="80" y="62"/>
                    <a:pt x="80" y="63"/>
                    <a:pt x="80" y="63"/>
                  </a:cubicBezTo>
                  <a:cubicBezTo>
                    <a:pt x="80" y="65"/>
                    <a:pt x="80" y="66"/>
                    <a:pt x="81" y="66"/>
                  </a:cubicBezTo>
                  <a:cubicBezTo>
                    <a:pt x="82" y="68"/>
                    <a:pt x="83" y="69"/>
                    <a:pt x="84" y="70"/>
                  </a:cubicBezTo>
                  <a:cubicBezTo>
                    <a:pt x="87" y="73"/>
                    <a:pt x="91" y="76"/>
                    <a:pt x="96" y="80"/>
                  </a:cubicBezTo>
                  <a:cubicBezTo>
                    <a:pt x="116" y="95"/>
                    <a:pt x="153" y="120"/>
                    <a:pt x="199" y="148"/>
                  </a:cubicBezTo>
                  <a:cubicBezTo>
                    <a:pt x="267" y="190"/>
                    <a:pt x="353" y="241"/>
                    <a:pt x="422" y="282"/>
                  </a:cubicBezTo>
                  <a:cubicBezTo>
                    <a:pt x="457" y="303"/>
                    <a:pt x="487" y="320"/>
                    <a:pt x="508" y="333"/>
                  </a:cubicBezTo>
                  <a:cubicBezTo>
                    <a:pt x="519" y="340"/>
                    <a:pt x="528" y="345"/>
                    <a:pt x="534" y="348"/>
                  </a:cubicBezTo>
                  <a:cubicBezTo>
                    <a:pt x="537" y="350"/>
                    <a:pt x="539" y="352"/>
                    <a:pt x="540" y="353"/>
                  </a:cubicBezTo>
                  <a:cubicBezTo>
                    <a:pt x="541" y="353"/>
                    <a:pt x="542" y="353"/>
                    <a:pt x="542" y="354"/>
                  </a:cubicBezTo>
                  <a:cubicBezTo>
                    <a:pt x="542" y="354"/>
                    <a:pt x="542" y="354"/>
                    <a:pt x="542" y="354"/>
                  </a:cubicBezTo>
                  <a:cubicBezTo>
                    <a:pt x="542" y="354"/>
                    <a:pt x="542" y="354"/>
                    <a:pt x="542" y="354"/>
                  </a:cubicBezTo>
                  <a:cubicBezTo>
                    <a:pt x="544" y="352"/>
                    <a:pt x="544" y="352"/>
                    <a:pt x="544" y="352"/>
                  </a:cubicBezTo>
                  <a:cubicBezTo>
                    <a:pt x="542" y="354"/>
                    <a:pt x="542" y="354"/>
                    <a:pt x="542" y="354"/>
                  </a:cubicBezTo>
                  <a:cubicBezTo>
                    <a:pt x="542" y="354"/>
                    <a:pt x="542" y="354"/>
                    <a:pt x="542" y="354"/>
                  </a:cubicBezTo>
                  <a:cubicBezTo>
                    <a:pt x="544" y="352"/>
                    <a:pt x="544" y="352"/>
                    <a:pt x="544" y="352"/>
                  </a:cubicBezTo>
                  <a:cubicBezTo>
                    <a:pt x="542" y="354"/>
                    <a:pt x="542" y="354"/>
                    <a:pt x="542" y="354"/>
                  </a:cubicBezTo>
                  <a:cubicBezTo>
                    <a:pt x="545" y="351"/>
                    <a:pt x="545" y="351"/>
                    <a:pt x="545" y="351"/>
                  </a:cubicBezTo>
                  <a:cubicBezTo>
                    <a:pt x="542" y="353"/>
                    <a:pt x="542" y="353"/>
                    <a:pt x="542" y="353"/>
                  </a:cubicBezTo>
                  <a:cubicBezTo>
                    <a:pt x="542" y="354"/>
                    <a:pt x="542" y="354"/>
                    <a:pt x="542" y="354"/>
                  </a:cubicBezTo>
                  <a:cubicBezTo>
                    <a:pt x="545" y="351"/>
                    <a:pt x="545" y="351"/>
                    <a:pt x="545" y="351"/>
                  </a:cubicBezTo>
                  <a:cubicBezTo>
                    <a:pt x="542" y="353"/>
                    <a:pt x="542" y="353"/>
                    <a:pt x="542" y="353"/>
                  </a:cubicBezTo>
                  <a:cubicBezTo>
                    <a:pt x="545" y="351"/>
                    <a:pt x="545" y="351"/>
                    <a:pt x="545" y="351"/>
                  </a:cubicBezTo>
                  <a:cubicBezTo>
                    <a:pt x="541" y="351"/>
                    <a:pt x="541" y="351"/>
                    <a:pt x="541" y="351"/>
                  </a:cubicBezTo>
                  <a:cubicBezTo>
                    <a:pt x="541" y="352"/>
                    <a:pt x="541" y="353"/>
                    <a:pt x="542" y="353"/>
                  </a:cubicBezTo>
                  <a:cubicBezTo>
                    <a:pt x="545" y="351"/>
                    <a:pt x="545" y="351"/>
                    <a:pt x="545" y="351"/>
                  </a:cubicBezTo>
                  <a:cubicBezTo>
                    <a:pt x="541" y="351"/>
                    <a:pt x="541" y="351"/>
                    <a:pt x="541" y="351"/>
                  </a:cubicBezTo>
                  <a:cubicBezTo>
                    <a:pt x="545" y="351"/>
                    <a:pt x="545" y="351"/>
                    <a:pt x="545" y="351"/>
                  </a:cubicBezTo>
                  <a:cubicBezTo>
                    <a:pt x="542" y="349"/>
                    <a:pt x="542" y="349"/>
                    <a:pt x="542" y="349"/>
                  </a:cubicBezTo>
                  <a:cubicBezTo>
                    <a:pt x="541" y="350"/>
                    <a:pt x="541" y="350"/>
                    <a:pt x="541" y="351"/>
                  </a:cubicBezTo>
                  <a:cubicBezTo>
                    <a:pt x="545" y="351"/>
                    <a:pt x="545" y="351"/>
                    <a:pt x="545" y="351"/>
                  </a:cubicBezTo>
                  <a:cubicBezTo>
                    <a:pt x="542" y="349"/>
                    <a:pt x="542" y="349"/>
                    <a:pt x="542" y="349"/>
                  </a:cubicBezTo>
                  <a:cubicBezTo>
                    <a:pt x="545" y="351"/>
                    <a:pt x="545" y="351"/>
                    <a:pt x="545" y="351"/>
                  </a:cubicBezTo>
                  <a:cubicBezTo>
                    <a:pt x="542" y="349"/>
                    <a:pt x="542" y="349"/>
                    <a:pt x="542" y="349"/>
                  </a:cubicBezTo>
                  <a:cubicBezTo>
                    <a:pt x="544" y="351"/>
                    <a:pt x="544" y="351"/>
                    <a:pt x="544" y="351"/>
                  </a:cubicBezTo>
                  <a:cubicBezTo>
                    <a:pt x="543" y="347"/>
                    <a:pt x="543" y="347"/>
                    <a:pt x="543" y="347"/>
                  </a:cubicBezTo>
                  <a:cubicBezTo>
                    <a:pt x="543" y="348"/>
                    <a:pt x="542" y="348"/>
                    <a:pt x="542" y="349"/>
                  </a:cubicBezTo>
                  <a:cubicBezTo>
                    <a:pt x="544" y="351"/>
                    <a:pt x="544" y="351"/>
                    <a:pt x="544" y="351"/>
                  </a:cubicBezTo>
                  <a:cubicBezTo>
                    <a:pt x="543" y="347"/>
                    <a:pt x="543" y="347"/>
                    <a:pt x="543" y="347"/>
                  </a:cubicBezTo>
                  <a:cubicBezTo>
                    <a:pt x="544" y="349"/>
                    <a:pt x="544" y="349"/>
                    <a:pt x="544" y="349"/>
                  </a:cubicBezTo>
                  <a:cubicBezTo>
                    <a:pt x="544" y="347"/>
                    <a:pt x="544" y="347"/>
                    <a:pt x="544" y="347"/>
                  </a:cubicBezTo>
                  <a:cubicBezTo>
                    <a:pt x="544" y="347"/>
                    <a:pt x="544" y="347"/>
                    <a:pt x="543" y="347"/>
                  </a:cubicBezTo>
                  <a:cubicBezTo>
                    <a:pt x="544" y="349"/>
                    <a:pt x="544" y="349"/>
                    <a:pt x="544" y="349"/>
                  </a:cubicBezTo>
                  <a:cubicBezTo>
                    <a:pt x="544" y="347"/>
                    <a:pt x="544" y="347"/>
                    <a:pt x="544" y="347"/>
                  </a:cubicBezTo>
                  <a:cubicBezTo>
                    <a:pt x="544" y="347"/>
                    <a:pt x="544" y="347"/>
                    <a:pt x="544" y="347"/>
                  </a:cubicBezTo>
                  <a:cubicBezTo>
                    <a:pt x="544" y="347"/>
                    <a:pt x="543" y="347"/>
                    <a:pt x="541" y="347"/>
                  </a:cubicBezTo>
                  <a:cubicBezTo>
                    <a:pt x="538" y="346"/>
                    <a:pt x="534" y="344"/>
                    <a:pt x="529" y="341"/>
                  </a:cubicBezTo>
                  <a:cubicBezTo>
                    <a:pt x="508" y="330"/>
                    <a:pt x="471" y="308"/>
                    <a:pt x="427" y="281"/>
                  </a:cubicBezTo>
                  <a:cubicBezTo>
                    <a:pt x="362" y="241"/>
                    <a:pt x="280" y="189"/>
                    <a:pt x="213" y="148"/>
                  </a:cubicBezTo>
                  <a:cubicBezTo>
                    <a:pt x="180" y="127"/>
                    <a:pt x="150" y="109"/>
                    <a:pt x="128" y="95"/>
                  </a:cubicBezTo>
                  <a:cubicBezTo>
                    <a:pt x="116" y="89"/>
                    <a:pt x="107" y="84"/>
                    <a:pt x="100" y="80"/>
                  </a:cubicBezTo>
                  <a:cubicBezTo>
                    <a:pt x="96" y="78"/>
                    <a:pt x="93" y="77"/>
                    <a:pt x="91" y="76"/>
                  </a:cubicBezTo>
                  <a:cubicBezTo>
                    <a:pt x="90" y="75"/>
                    <a:pt x="89" y="75"/>
                    <a:pt x="88" y="75"/>
                  </a:cubicBezTo>
                  <a:cubicBezTo>
                    <a:pt x="87" y="74"/>
                    <a:pt x="86" y="74"/>
                    <a:pt x="85" y="74"/>
                  </a:cubicBezTo>
                  <a:cubicBezTo>
                    <a:pt x="84" y="74"/>
                    <a:pt x="84" y="74"/>
                    <a:pt x="83" y="74"/>
                  </a:cubicBezTo>
                  <a:cubicBezTo>
                    <a:pt x="82" y="75"/>
                    <a:pt x="81" y="75"/>
                    <a:pt x="81" y="76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80" y="77"/>
                    <a:pt x="80" y="78"/>
                    <a:pt x="80" y="79"/>
                  </a:cubicBezTo>
                  <a:cubicBezTo>
                    <a:pt x="80" y="80"/>
                    <a:pt x="80" y="81"/>
                    <a:pt x="81" y="81"/>
                  </a:cubicBezTo>
                  <a:cubicBezTo>
                    <a:pt x="82" y="83"/>
                    <a:pt x="83" y="84"/>
                    <a:pt x="84" y="85"/>
                  </a:cubicBezTo>
                  <a:cubicBezTo>
                    <a:pt x="86" y="87"/>
                    <a:pt x="90" y="90"/>
                    <a:pt x="95" y="93"/>
                  </a:cubicBezTo>
                  <a:cubicBezTo>
                    <a:pt x="113" y="106"/>
                    <a:pt x="149" y="128"/>
                    <a:pt x="191" y="155"/>
                  </a:cubicBezTo>
                  <a:cubicBezTo>
                    <a:pt x="255" y="194"/>
                    <a:pt x="335" y="242"/>
                    <a:pt x="399" y="280"/>
                  </a:cubicBezTo>
                  <a:cubicBezTo>
                    <a:pt x="431" y="300"/>
                    <a:pt x="459" y="317"/>
                    <a:pt x="479" y="329"/>
                  </a:cubicBezTo>
                  <a:cubicBezTo>
                    <a:pt x="489" y="335"/>
                    <a:pt x="497" y="340"/>
                    <a:pt x="503" y="344"/>
                  </a:cubicBezTo>
                  <a:cubicBezTo>
                    <a:pt x="506" y="346"/>
                    <a:pt x="508" y="347"/>
                    <a:pt x="509" y="348"/>
                  </a:cubicBezTo>
                  <a:cubicBezTo>
                    <a:pt x="510" y="348"/>
                    <a:pt x="510" y="349"/>
                    <a:pt x="510" y="349"/>
                  </a:cubicBezTo>
                  <a:cubicBezTo>
                    <a:pt x="510" y="349"/>
                    <a:pt x="510" y="349"/>
                    <a:pt x="510" y="349"/>
                  </a:cubicBezTo>
                  <a:cubicBezTo>
                    <a:pt x="512" y="348"/>
                    <a:pt x="512" y="348"/>
                    <a:pt x="512" y="348"/>
                  </a:cubicBezTo>
                  <a:cubicBezTo>
                    <a:pt x="510" y="349"/>
                    <a:pt x="510" y="349"/>
                    <a:pt x="510" y="349"/>
                  </a:cubicBezTo>
                  <a:cubicBezTo>
                    <a:pt x="510" y="349"/>
                    <a:pt x="510" y="349"/>
                    <a:pt x="510" y="349"/>
                  </a:cubicBezTo>
                  <a:cubicBezTo>
                    <a:pt x="512" y="348"/>
                    <a:pt x="512" y="348"/>
                    <a:pt x="512" y="348"/>
                  </a:cubicBezTo>
                  <a:cubicBezTo>
                    <a:pt x="510" y="349"/>
                    <a:pt x="510" y="349"/>
                    <a:pt x="510" y="349"/>
                  </a:cubicBezTo>
                  <a:cubicBezTo>
                    <a:pt x="513" y="347"/>
                    <a:pt x="513" y="347"/>
                    <a:pt x="513" y="347"/>
                  </a:cubicBezTo>
                  <a:cubicBezTo>
                    <a:pt x="510" y="348"/>
                    <a:pt x="510" y="348"/>
                    <a:pt x="510" y="348"/>
                  </a:cubicBezTo>
                  <a:cubicBezTo>
                    <a:pt x="510" y="349"/>
                    <a:pt x="510" y="349"/>
                    <a:pt x="510" y="349"/>
                  </a:cubicBezTo>
                  <a:cubicBezTo>
                    <a:pt x="513" y="347"/>
                    <a:pt x="513" y="347"/>
                    <a:pt x="513" y="347"/>
                  </a:cubicBezTo>
                  <a:cubicBezTo>
                    <a:pt x="510" y="348"/>
                    <a:pt x="510" y="348"/>
                    <a:pt x="510" y="348"/>
                  </a:cubicBezTo>
                  <a:cubicBezTo>
                    <a:pt x="513" y="347"/>
                    <a:pt x="513" y="347"/>
                    <a:pt x="513" y="347"/>
                  </a:cubicBezTo>
                  <a:cubicBezTo>
                    <a:pt x="510" y="347"/>
                    <a:pt x="510" y="347"/>
                    <a:pt x="510" y="347"/>
                  </a:cubicBezTo>
                  <a:cubicBezTo>
                    <a:pt x="510" y="347"/>
                    <a:pt x="510" y="348"/>
                    <a:pt x="510" y="348"/>
                  </a:cubicBezTo>
                  <a:cubicBezTo>
                    <a:pt x="513" y="347"/>
                    <a:pt x="513" y="347"/>
                    <a:pt x="513" y="347"/>
                  </a:cubicBezTo>
                  <a:cubicBezTo>
                    <a:pt x="510" y="347"/>
                    <a:pt x="510" y="347"/>
                    <a:pt x="510" y="347"/>
                  </a:cubicBezTo>
                  <a:cubicBezTo>
                    <a:pt x="513" y="347"/>
                    <a:pt x="513" y="347"/>
                    <a:pt x="513" y="347"/>
                  </a:cubicBezTo>
                  <a:cubicBezTo>
                    <a:pt x="510" y="345"/>
                    <a:pt x="510" y="345"/>
                    <a:pt x="510" y="345"/>
                  </a:cubicBezTo>
                  <a:cubicBezTo>
                    <a:pt x="510" y="345"/>
                    <a:pt x="509" y="346"/>
                    <a:pt x="510" y="347"/>
                  </a:cubicBezTo>
                  <a:cubicBezTo>
                    <a:pt x="513" y="347"/>
                    <a:pt x="513" y="347"/>
                    <a:pt x="513" y="347"/>
                  </a:cubicBezTo>
                  <a:cubicBezTo>
                    <a:pt x="510" y="345"/>
                    <a:pt x="510" y="345"/>
                    <a:pt x="510" y="345"/>
                  </a:cubicBezTo>
                  <a:cubicBezTo>
                    <a:pt x="513" y="347"/>
                    <a:pt x="513" y="347"/>
                    <a:pt x="513" y="347"/>
                  </a:cubicBezTo>
                  <a:cubicBezTo>
                    <a:pt x="516" y="343"/>
                    <a:pt x="516" y="343"/>
                    <a:pt x="516" y="343"/>
                  </a:cubicBezTo>
                  <a:cubicBezTo>
                    <a:pt x="516" y="343"/>
                    <a:pt x="408" y="280"/>
                    <a:pt x="301" y="217"/>
                  </a:cubicBezTo>
                  <a:cubicBezTo>
                    <a:pt x="247" y="186"/>
                    <a:pt x="193" y="154"/>
                    <a:pt x="152" y="131"/>
                  </a:cubicBezTo>
                  <a:cubicBezTo>
                    <a:pt x="132" y="119"/>
                    <a:pt x="115" y="109"/>
                    <a:pt x="103" y="102"/>
                  </a:cubicBezTo>
                  <a:cubicBezTo>
                    <a:pt x="98" y="99"/>
                    <a:pt x="93" y="96"/>
                    <a:pt x="90" y="94"/>
                  </a:cubicBezTo>
                  <a:cubicBezTo>
                    <a:pt x="88" y="93"/>
                    <a:pt x="87" y="93"/>
                    <a:pt x="86" y="92"/>
                  </a:cubicBezTo>
                  <a:cubicBezTo>
                    <a:pt x="85" y="92"/>
                    <a:pt x="85" y="92"/>
                    <a:pt x="85" y="91"/>
                  </a:cubicBezTo>
                  <a:cubicBezTo>
                    <a:pt x="84" y="91"/>
                    <a:pt x="84" y="91"/>
                    <a:pt x="84" y="91"/>
                  </a:cubicBezTo>
                  <a:cubicBezTo>
                    <a:pt x="84" y="91"/>
                    <a:pt x="84" y="91"/>
                    <a:pt x="84" y="91"/>
                  </a:cubicBezTo>
                  <a:cubicBezTo>
                    <a:pt x="84" y="91"/>
                    <a:pt x="84" y="91"/>
                    <a:pt x="84" y="91"/>
                  </a:cubicBezTo>
                  <a:cubicBezTo>
                    <a:pt x="84" y="91"/>
                    <a:pt x="83" y="91"/>
                    <a:pt x="83" y="91"/>
                  </a:cubicBezTo>
                  <a:cubicBezTo>
                    <a:pt x="81" y="91"/>
                    <a:pt x="79" y="92"/>
                    <a:pt x="79" y="94"/>
                  </a:cubicBezTo>
                  <a:cubicBezTo>
                    <a:pt x="78" y="95"/>
                    <a:pt x="79" y="97"/>
                    <a:pt x="80" y="98"/>
                  </a:cubicBezTo>
                  <a:cubicBezTo>
                    <a:pt x="80" y="98"/>
                    <a:pt x="82" y="99"/>
                    <a:pt x="85" y="101"/>
                  </a:cubicBezTo>
                  <a:cubicBezTo>
                    <a:pt x="107" y="114"/>
                    <a:pt x="205" y="174"/>
                    <a:pt x="297" y="231"/>
                  </a:cubicBezTo>
                  <a:cubicBezTo>
                    <a:pt x="343" y="260"/>
                    <a:pt x="388" y="287"/>
                    <a:pt x="422" y="309"/>
                  </a:cubicBezTo>
                  <a:cubicBezTo>
                    <a:pt x="438" y="319"/>
                    <a:pt x="452" y="328"/>
                    <a:pt x="461" y="334"/>
                  </a:cubicBezTo>
                  <a:cubicBezTo>
                    <a:pt x="466" y="338"/>
                    <a:pt x="470" y="340"/>
                    <a:pt x="472" y="342"/>
                  </a:cubicBezTo>
                  <a:cubicBezTo>
                    <a:pt x="474" y="343"/>
                    <a:pt x="475" y="344"/>
                    <a:pt x="475" y="344"/>
                  </a:cubicBezTo>
                  <a:cubicBezTo>
                    <a:pt x="475" y="344"/>
                    <a:pt x="475" y="344"/>
                    <a:pt x="475" y="344"/>
                  </a:cubicBezTo>
                  <a:cubicBezTo>
                    <a:pt x="475" y="345"/>
                    <a:pt x="475" y="345"/>
                    <a:pt x="475" y="345"/>
                  </a:cubicBezTo>
                  <a:cubicBezTo>
                    <a:pt x="477" y="343"/>
                    <a:pt x="477" y="343"/>
                    <a:pt x="477" y="343"/>
                  </a:cubicBezTo>
                  <a:cubicBezTo>
                    <a:pt x="475" y="344"/>
                    <a:pt x="475" y="344"/>
                    <a:pt x="475" y="344"/>
                  </a:cubicBezTo>
                  <a:cubicBezTo>
                    <a:pt x="475" y="345"/>
                    <a:pt x="475" y="345"/>
                    <a:pt x="475" y="345"/>
                  </a:cubicBezTo>
                  <a:cubicBezTo>
                    <a:pt x="477" y="343"/>
                    <a:pt x="477" y="343"/>
                    <a:pt x="477" y="343"/>
                  </a:cubicBezTo>
                  <a:cubicBezTo>
                    <a:pt x="475" y="344"/>
                    <a:pt x="475" y="344"/>
                    <a:pt x="475" y="344"/>
                  </a:cubicBezTo>
                  <a:cubicBezTo>
                    <a:pt x="478" y="342"/>
                    <a:pt x="478" y="342"/>
                    <a:pt x="478" y="342"/>
                  </a:cubicBezTo>
                  <a:cubicBezTo>
                    <a:pt x="475" y="342"/>
                    <a:pt x="475" y="342"/>
                    <a:pt x="475" y="342"/>
                  </a:cubicBezTo>
                  <a:cubicBezTo>
                    <a:pt x="475" y="344"/>
                    <a:pt x="475" y="344"/>
                    <a:pt x="475" y="344"/>
                  </a:cubicBezTo>
                  <a:cubicBezTo>
                    <a:pt x="478" y="342"/>
                    <a:pt x="478" y="342"/>
                    <a:pt x="478" y="342"/>
                  </a:cubicBezTo>
                  <a:cubicBezTo>
                    <a:pt x="475" y="342"/>
                    <a:pt x="475" y="342"/>
                    <a:pt x="475" y="342"/>
                  </a:cubicBezTo>
                  <a:cubicBezTo>
                    <a:pt x="479" y="342"/>
                    <a:pt x="479" y="342"/>
                    <a:pt x="479" y="342"/>
                  </a:cubicBezTo>
                  <a:cubicBezTo>
                    <a:pt x="475" y="340"/>
                    <a:pt x="475" y="340"/>
                    <a:pt x="475" y="340"/>
                  </a:cubicBezTo>
                  <a:cubicBezTo>
                    <a:pt x="475" y="341"/>
                    <a:pt x="475" y="342"/>
                    <a:pt x="475" y="342"/>
                  </a:cubicBezTo>
                  <a:cubicBezTo>
                    <a:pt x="479" y="342"/>
                    <a:pt x="479" y="342"/>
                    <a:pt x="479" y="342"/>
                  </a:cubicBezTo>
                  <a:cubicBezTo>
                    <a:pt x="475" y="340"/>
                    <a:pt x="475" y="340"/>
                    <a:pt x="475" y="340"/>
                  </a:cubicBezTo>
                  <a:cubicBezTo>
                    <a:pt x="479" y="342"/>
                    <a:pt x="479" y="342"/>
                    <a:pt x="479" y="342"/>
                  </a:cubicBezTo>
                  <a:cubicBezTo>
                    <a:pt x="481" y="339"/>
                    <a:pt x="481" y="339"/>
                    <a:pt x="481" y="339"/>
                  </a:cubicBezTo>
                  <a:cubicBezTo>
                    <a:pt x="82" y="110"/>
                    <a:pt x="82" y="110"/>
                    <a:pt x="82" y="110"/>
                  </a:cubicBezTo>
                  <a:cubicBezTo>
                    <a:pt x="80" y="109"/>
                    <a:pt x="78" y="110"/>
                    <a:pt x="77" y="111"/>
                  </a:cubicBezTo>
                  <a:cubicBezTo>
                    <a:pt x="76" y="112"/>
                    <a:pt x="76" y="113"/>
                    <a:pt x="76" y="114"/>
                  </a:cubicBezTo>
                  <a:cubicBezTo>
                    <a:pt x="76" y="115"/>
                    <a:pt x="77" y="116"/>
                    <a:pt x="77" y="117"/>
                  </a:cubicBezTo>
                  <a:cubicBezTo>
                    <a:pt x="78" y="118"/>
                    <a:pt x="79" y="118"/>
                    <a:pt x="80" y="120"/>
                  </a:cubicBezTo>
                  <a:cubicBezTo>
                    <a:pt x="82" y="121"/>
                    <a:pt x="85" y="124"/>
                    <a:pt x="89" y="127"/>
                  </a:cubicBezTo>
                  <a:cubicBezTo>
                    <a:pt x="105" y="138"/>
                    <a:pt x="134" y="157"/>
                    <a:pt x="170" y="179"/>
                  </a:cubicBezTo>
                  <a:cubicBezTo>
                    <a:pt x="224" y="212"/>
                    <a:pt x="291" y="252"/>
                    <a:pt x="345" y="284"/>
                  </a:cubicBezTo>
                  <a:cubicBezTo>
                    <a:pt x="372" y="301"/>
                    <a:pt x="396" y="315"/>
                    <a:pt x="413" y="325"/>
                  </a:cubicBezTo>
                  <a:cubicBezTo>
                    <a:pt x="421" y="330"/>
                    <a:pt x="428" y="335"/>
                    <a:pt x="432" y="338"/>
                  </a:cubicBezTo>
                  <a:cubicBezTo>
                    <a:pt x="435" y="339"/>
                    <a:pt x="436" y="340"/>
                    <a:pt x="438" y="341"/>
                  </a:cubicBezTo>
                  <a:cubicBezTo>
                    <a:pt x="438" y="341"/>
                    <a:pt x="439" y="342"/>
                    <a:pt x="439" y="342"/>
                  </a:cubicBezTo>
                  <a:cubicBezTo>
                    <a:pt x="439" y="342"/>
                    <a:pt x="439" y="342"/>
                    <a:pt x="439" y="342"/>
                  </a:cubicBezTo>
                  <a:cubicBezTo>
                    <a:pt x="440" y="340"/>
                    <a:pt x="440" y="340"/>
                    <a:pt x="440" y="340"/>
                  </a:cubicBezTo>
                  <a:cubicBezTo>
                    <a:pt x="439" y="342"/>
                    <a:pt x="439" y="342"/>
                    <a:pt x="439" y="342"/>
                  </a:cubicBezTo>
                  <a:cubicBezTo>
                    <a:pt x="439" y="342"/>
                    <a:pt x="439" y="342"/>
                    <a:pt x="439" y="342"/>
                  </a:cubicBezTo>
                  <a:cubicBezTo>
                    <a:pt x="440" y="340"/>
                    <a:pt x="440" y="340"/>
                    <a:pt x="440" y="340"/>
                  </a:cubicBezTo>
                  <a:cubicBezTo>
                    <a:pt x="439" y="342"/>
                    <a:pt x="439" y="342"/>
                    <a:pt x="439" y="342"/>
                  </a:cubicBezTo>
                  <a:cubicBezTo>
                    <a:pt x="441" y="340"/>
                    <a:pt x="441" y="340"/>
                    <a:pt x="441" y="340"/>
                  </a:cubicBezTo>
                  <a:cubicBezTo>
                    <a:pt x="438" y="341"/>
                    <a:pt x="438" y="341"/>
                    <a:pt x="438" y="341"/>
                  </a:cubicBezTo>
                  <a:cubicBezTo>
                    <a:pt x="439" y="342"/>
                    <a:pt x="439" y="342"/>
                    <a:pt x="439" y="342"/>
                  </a:cubicBezTo>
                  <a:cubicBezTo>
                    <a:pt x="441" y="340"/>
                    <a:pt x="441" y="340"/>
                    <a:pt x="441" y="340"/>
                  </a:cubicBezTo>
                  <a:cubicBezTo>
                    <a:pt x="438" y="341"/>
                    <a:pt x="438" y="341"/>
                    <a:pt x="438" y="341"/>
                  </a:cubicBezTo>
                  <a:cubicBezTo>
                    <a:pt x="442" y="339"/>
                    <a:pt x="442" y="339"/>
                    <a:pt x="442" y="339"/>
                  </a:cubicBezTo>
                  <a:cubicBezTo>
                    <a:pt x="438" y="339"/>
                    <a:pt x="438" y="339"/>
                    <a:pt x="438" y="339"/>
                  </a:cubicBezTo>
                  <a:cubicBezTo>
                    <a:pt x="438" y="340"/>
                    <a:pt x="438" y="341"/>
                    <a:pt x="438" y="341"/>
                  </a:cubicBezTo>
                  <a:cubicBezTo>
                    <a:pt x="442" y="339"/>
                    <a:pt x="442" y="339"/>
                    <a:pt x="442" y="339"/>
                  </a:cubicBezTo>
                  <a:cubicBezTo>
                    <a:pt x="438" y="339"/>
                    <a:pt x="438" y="339"/>
                    <a:pt x="438" y="339"/>
                  </a:cubicBezTo>
                  <a:cubicBezTo>
                    <a:pt x="442" y="339"/>
                    <a:pt x="442" y="339"/>
                    <a:pt x="442" y="339"/>
                  </a:cubicBezTo>
                  <a:cubicBezTo>
                    <a:pt x="438" y="337"/>
                    <a:pt x="438" y="337"/>
                    <a:pt x="438" y="337"/>
                  </a:cubicBezTo>
                  <a:cubicBezTo>
                    <a:pt x="438" y="338"/>
                    <a:pt x="438" y="339"/>
                    <a:pt x="438" y="339"/>
                  </a:cubicBezTo>
                  <a:cubicBezTo>
                    <a:pt x="442" y="339"/>
                    <a:pt x="442" y="339"/>
                    <a:pt x="442" y="339"/>
                  </a:cubicBezTo>
                  <a:cubicBezTo>
                    <a:pt x="438" y="337"/>
                    <a:pt x="438" y="337"/>
                    <a:pt x="438" y="337"/>
                  </a:cubicBezTo>
                  <a:cubicBezTo>
                    <a:pt x="442" y="339"/>
                    <a:pt x="442" y="339"/>
                    <a:pt x="442" y="339"/>
                  </a:cubicBezTo>
                  <a:cubicBezTo>
                    <a:pt x="444" y="336"/>
                    <a:pt x="444" y="336"/>
                    <a:pt x="444" y="336"/>
                  </a:cubicBezTo>
                  <a:cubicBezTo>
                    <a:pt x="86" y="129"/>
                    <a:pt x="86" y="129"/>
                    <a:pt x="86" y="129"/>
                  </a:cubicBezTo>
                  <a:cubicBezTo>
                    <a:pt x="84" y="128"/>
                    <a:pt x="81" y="128"/>
                    <a:pt x="80" y="130"/>
                  </a:cubicBezTo>
                  <a:cubicBezTo>
                    <a:pt x="79" y="132"/>
                    <a:pt x="80" y="135"/>
                    <a:pt x="82" y="136"/>
                  </a:cubicBezTo>
                  <a:cubicBezTo>
                    <a:pt x="82" y="136"/>
                    <a:pt x="87" y="139"/>
                    <a:pt x="96" y="144"/>
                  </a:cubicBezTo>
                  <a:cubicBezTo>
                    <a:pt x="127" y="162"/>
                    <a:pt x="204" y="207"/>
                    <a:pt x="274" y="250"/>
                  </a:cubicBezTo>
                  <a:cubicBezTo>
                    <a:pt x="309" y="271"/>
                    <a:pt x="341" y="292"/>
                    <a:pt x="366" y="307"/>
                  </a:cubicBezTo>
                  <a:cubicBezTo>
                    <a:pt x="378" y="315"/>
                    <a:pt x="388" y="322"/>
                    <a:pt x="394" y="327"/>
                  </a:cubicBezTo>
                  <a:cubicBezTo>
                    <a:pt x="398" y="330"/>
                    <a:pt x="400" y="332"/>
                    <a:pt x="402" y="333"/>
                  </a:cubicBezTo>
                  <a:cubicBezTo>
                    <a:pt x="403" y="334"/>
                    <a:pt x="403" y="335"/>
                    <a:pt x="404" y="335"/>
                  </a:cubicBezTo>
                  <a:cubicBezTo>
                    <a:pt x="404" y="335"/>
                    <a:pt x="404" y="335"/>
                    <a:pt x="404" y="335"/>
                  </a:cubicBezTo>
                  <a:cubicBezTo>
                    <a:pt x="404" y="335"/>
                    <a:pt x="404" y="335"/>
                    <a:pt x="404" y="335"/>
                  </a:cubicBezTo>
                  <a:cubicBezTo>
                    <a:pt x="405" y="335"/>
                    <a:pt x="405" y="335"/>
                    <a:pt x="405" y="335"/>
                  </a:cubicBezTo>
                  <a:cubicBezTo>
                    <a:pt x="404" y="335"/>
                    <a:pt x="404" y="335"/>
                    <a:pt x="404" y="335"/>
                  </a:cubicBezTo>
                  <a:cubicBezTo>
                    <a:pt x="404" y="335"/>
                    <a:pt x="404" y="335"/>
                    <a:pt x="404" y="335"/>
                  </a:cubicBezTo>
                  <a:cubicBezTo>
                    <a:pt x="405" y="335"/>
                    <a:pt x="405" y="335"/>
                    <a:pt x="405" y="335"/>
                  </a:cubicBezTo>
                  <a:cubicBezTo>
                    <a:pt x="404" y="335"/>
                    <a:pt x="404" y="335"/>
                    <a:pt x="404" y="335"/>
                  </a:cubicBezTo>
                  <a:cubicBezTo>
                    <a:pt x="406" y="334"/>
                    <a:pt x="406" y="334"/>
                    <a:pt x="406" y="334"/>
                  </a:cubicBezTo>
                  <a:cubicBezTo>
                    <a:pt x="404" y="334"/>
                    <a:pt x="404" y="334"/>
                    <a:pt x="404" y="334"/>
                  </a:cubicBezTo>
                  <a:cubicBezTo>
                    <a:pt x="404" y="335"/>
                    <a:pt x="404" y="335"/>
                    <a:pt x="404" y="335"/>
                  </a:cubicBezTo>
                  <a:cubicBezTo>
                    <a:pt x="406" y="334"/>
                    <a:pt x="406" y="334"/>
                    <a:pt x="406" y="334"/>
                  </a:cubicBezTo>
                  <a:cubicBezTo>
                    <a:pt x="404" y="334"/>
                    <a:pt x="404" y="334"/>
                    <a:pt x="404" y="334"/>
                  </a:cubicBezTo>
                  <a:cubicBezTo>
                    <a:pt x="407" y="334"/>
                    <a:pt x="407" y="334"/>
                    <a:pt x="407" y="334"/>
                  </a:cubicBezTo>
                  <a:cubicBezTo>
                    <a:pt x="404" y="332"/>
                    <a:pt x="404" y="332"/>
                    <a:pt x="404" y="332"/>
                  </a:cubicBezTo>
                  <a:cubicBezTo>
                    <a:pt x="404" y="333"/>
                    <a:pt x="403" y="334"/>
                    <a:pt x="404" y="334"/>
                  </a:cubicBezTo>
                  <a:cubicBezTo>
                    <a:pt x="407" y="334"/>
                    <a:pt x="407" y="334"/>
                    <a:pt x="407" y="334"/>
                  </a:cubicBezTo>
                  <a:cubicBezTo>
                    <a:pt x="404" y="332"/>
                    <a:pt x="404" y="332"/>
                    <a:pt x="404" y="332"/>
                  </a:cubicBezTo>
                  <a:cubicBezTo>
                    <a:pt x="404" y="332"/>
                    <a:pt x="404" y="332"/>
                    <a:pt x="404" y="332"/>
                  </a:cubicBezTo>
                  <a:cubicBezTo>
                    <a:pt x="407" y="334"/>
                    <a:pt x="407" y="334"/>
                    <a:pt x="407" y="334"/>
                  </a:cubicBezTo>
                  <a:cubicBezTo>
                    <a:pt x="406" y="331"/>
                    <a:pt x="406" y="331"/>
                    <a:pt x="406" y="331"/>
                  </a:cubicBezTo>
                  <a:cubicBezTo>
                    <a:pt x="405" y="331"/>
                    <a:pt x="405" y="332"/>
                    <a:pt x="404" y="332"/>
                  </a:cubicBezTo>
                  <a:cubicBezTo>
                    <a:pt x="407" y="334"/>
                    <a:pt x="407" y="334"/>
                    <a:pt x="407" y="334"/>
                  </a:cubicBezTo>
                  <a:cubicBezTo>
                    <a:pt x="406" y="331"/>
                    <a:pt x="406" y="331"/>
                    <a:pt x="406" y="331"/>
                  </a:cubicBezTo>
                  <a:cubicBezTo>
                    <a:pt x="407" y="334"/>
                    <a:pt x="407" y="334"/>
                    <a:pt x="407" y="334"/>
                  </a:cubicBezTo>
                  <a:cubicBezTo>
                    <a:pt x="407" y="331"/>
                    <a:pt x="407" y="331"/>
                    <a:pt x="407" y="331"/>
                  </a:cubicBezTo>
                  <a:cubicBezTo>
                    <a:pt x="407" y="331"/>
                    <a:pt x="406" y="331"/>
                    <a:pt x="406" y="331"/>
                  </a:cubicBezTo>
                  <a:cubicBezTo>
                    <a:pt x="407" y="334"/>
                    <a:pt x="407" y="334"/>
                    <a:pt x="407" y="334"/>
                  </a:cubicBezTo>
                  <a:cubicBezTo>
                    <a:pt x="407" y="331"/>
                    <a:pt x="407" y="331"/>
                    <a:pt x="407" y="331"/>
                  </a:cubicBezTo>
                  <a:cubicBezTo>
                    <a:pt x="407" y="332"/>
                    <a:pt x="407" y="332"/>
                    <a:pt x="407" y="332"/>
                  </a:cubicBezTo>
                  <a:cubicBezTo>
                    <a:pt x="407" y="331"/>
                    <a:pt x="407" y="331"/>
                    <a:pt x="407" y="331"/>
                  </a:cubicBezTo>
                  <a:cubicBezTo>
                    <a:pt x="407" y="331"/>
                    <a:pt x="407" y="331"/>
                    <a:pt x="407" y="331"/>
                  </a:cubicBezTo>
                  <a:cubicBezTo>
                    <a:pt x="407" y="332"/>
                    <a:pt x="407" y="332"/>
                    <a:pt x="407" y="332"/>
                  </a:cubicBezTo>
                  <a:cubicBezTo>
                    <a:pt x="407" y="331"/>
                    <a:pt x="407" y="331"/>
                    <a:pt x="407" y="331"/>
                  </a:cubicBezTo>
                  <a:cubicBezTo>
                    <a:pt x="407" y="331"/>
                    <a:pt x="406" y="331"/>
                    <a:pt x="405" y="330"/>
                  </a:cubicBezTo>
                  <a:cubicBezTo>
                    <a:pt x="401" y="329"/>
                    <a:pt x="393" y="325"/>
                    <a:pt x="382" y="319"/>
                  </a:cubicBezTo>
                  <a:cubicBezTo>
                    <a:pt x="343" y="298"/>
                    <a:pt x="269" y="255"/>
                    <a:pt x="204" y="217"/>
                  </a:cubicBezTo>
                  <a:cubicBezTo>
                    <a:pt x="172" y="198"/>
                    <a:pt x="142" y="181"/>
                    <a:pt x="120" y="168"/>
                  </a:cubicBezTo>
                  <a:cubicBezTo>
                    <a:pt x="109" y="161"/>
                    <a:pt x="100" y="156"/>
                    <a:pt x="93" y="153"/>
                  </a:cubicBezTo>
                  <a:cubicBezTo>
                    <a:pt x="90" y="151"/>
                    <a:pt x="87" y="149"/>
                    <a:pt x="85" y="148"/>
                  </a:cubicBezTo>
                  <a:cubicBezTo>
                    <a:pt x="84" y="148"/>
                    <a:pt x="84" y="147"/>
                    <a:pt x="83" y="147"/>
                  </a:cubicBezTo>
                  <a:cubicBezTo>
                    <a:pt x="82" y="147"/>
                    <a:pt x="82" y="147"/>
                    <a:pt x="82" y="147"/>
                  </a:cubicBezTo>
                  <a:cubicBezTo>
                    <a:pt x="82" y="147"/>
                    <a:pt x="82" y="147"/>
                    <a:pt x="82" y="147"/>
                  </a:cubicBezTo>
                  <a:cubicBezTo>
                    <a:pt x="81" y="146"/>
                    <a:pt x="81" y="146"/>
                    <a:pt x="80" y="146"/>
                  </a:cubicBezTo>
                  <a:cubicBezTo>
                    <a:pt x="80" y="146"/>
                    <a:pt x="80" y="146"/>
                    <a:pt x="79" y="147"/>
                  </a:cubicBezTo>
                  <a:cubicBezTo>
                    <a:pt x="78" y="147"/>
                    <a:pt x="77" y="147"/>
                    <a:pt x="77" y="148"/>
                  </a:cubicBezTo>
                  <a:cubicBezTo>
                    <a:pt x="76" y="150"/>
                    <a:pt x="76" y="153"/>
                    <a:pt x="78" y="154"/>
                  </a:cubicBezTo>
                  <a:cubicBezTo>
                    <a:pt x="364" y="333"/>
                    <a:pt x="364" y="333"/>
                    <a:pt x="364" y="333"/>
                  </a:cubicBezTo>
                  <a:cubicBezTo>
                    <a:pt x="366" y="329"/>
                    <a:pt x="366" y="329"/>
                    <a:pt x="366" y="329"/>
                  </a:cubicBezTo>
                  <a:cubicBezTo>
                    <a:pt x="363" y="327"/>
                    <a:pt x="363" y="327"/>
                    <a:pt x="363" y="327"/>
                  </a:cubicBezTo>
                  <a:cubicBezTo>
                    <a:pt x="366" y="329"/>
                    <a:pt x="366" y="329"/>
                    <a:pt x="366" y="329"/>
                  </a:cubicBezTo>
                  <a:cubicBezTo>
                    <a:pt x="365" y="326"/>
                    <a:pt x="365" y="326"/>
                    <a:pt x="365" y="326"/>
                  </a:cubicBezTo>
                  <a:cubicBezTo>
                    <a:pt x="364" y="326"/>
                    <a:pt x="364" y="326"/>
                    <a:pt x="363" y="327"/>
                  </a:cubicBezTo>
                  <a:cubicBezTo>
                    <a:pt x="366" y="329"/>
                    <a:pt x="366" y="329"/>
                    <a:pt x="366" y="329"/>
                  </a:cubicBezTo>
                  <a:cubicBezTo>
                    <a:pt x="365" y="326"/>
                    <a:pt x="365" y="326"/>
                    <a:pt x="365" y="326"/>
                  </a:cubicBezTo>
                  <a:cubicBezTo>
                    <a:pt x="366" y="328"/>
                    <a:pt x="366" y="328"/>
                    <a:pt x="366" y="328"/>
                  </a:cubicBezTo>
                  <a:cubicBezTo>
                    <a:pt x="366" y="325"/>
                    <a:pt x="366" y="325"/>
                    <a:pt x="366" y="325"/>
                  </a:cubicBezTo>
                  <a:cubicBezTo>
                    <a:pt x="366" y="325"/>
                    <a:pt x="365" y="325"/>
                    <a:pt x="365" y="326"/>
                  </a:cubicBezTo>
                  <a:cubicBezTo>
                    <a:pt x="366" y="328"/>
                    <a:pt x="366" y="328"/>
                    <a:pt x="366" y="328"/>
                  </a:cubicBezTo>
                  <a:cubicBezTo>
                    <a:pt x="366" y="325"/>
                    <a:pt x="366" y="325"/>
                    <a:pt x="366" y="325"/>
                  </a:cubicBezTo>
                  <a:cubicBezTo>
                    <a:pt x="366" y="326"/>
                    <a:pt x="366" y="326"/>
                    <a:pt x="366" y="326"/>
                  </a:cubicBezTo>
                  <a:cubicBezTo>
                    <a:pt x="366" y="325"/>
                    <a:pt x="366" y="325"/>
                    <a:pt x="366" y="325"/>
                  </a:cubicBezTo>
                  <a:cubicBezTo>
                    <a:pt x="366" y="325"/>
                    <a:pt x="366" y="325"/>
                    <a:pt x="366" y="325"/>
                  </a:cubicBezTo>
                  <a:cubicBezTo>
                    <a:pt x="366" y="326"/>
                    <a:pt x="366" y="326"/>
                    <a:pt x="366" y="326"/>
                  </a:cubicBezTo>
                  <a:cubicBezTo>
                    <a:pt x="366" y="325"/>
                    <a:pt x="366" y="325"/>
                    <a:pt x="366" y="325"/>
                  </a:cubicBezTo>
                  <a:cubicBezTo>
                    <a:pt x="366" y="325"/>
                    <a:pt x="365" y="325"/>
                    <a:pt x="364" y="325"/>
                  </a:cubicBezTo>
                  <a:cubicBezTo>
                    <a:pt x="361" y="324"/>
                    <a:pt x="354" y="320"/>
                    <a:pt x="344" y="315"/>
                  </a:cubicBezTo>
                  <a:cubicBezTo>
                    <a:pt x="311" y="297"/>
                    <a:pt x="249" y="260"/>
                    <a:pt x="193" y="228"/>
                  </a:cubicBezTo>
                  <a:cubicBezTo>
                    <a:pt x="165" y="212"/>
                    <a:pt x="139" y="196"/>
                    <a:pt x="119" y="185"/>
                  </a:cubicBezTo>
                  <a:cubicBezTo>
                    <a:pt x="109" y="180"/>
                    <a:pt x="101" y="175"/>
                    <a:pt x="94" y="172"/>
                  </a:cubicBezTo>
                  <a:cubicBezTo>
                    <a:pt x="91" y="170"/>
                    <a:pt x="89" y="169"/>
                    <a:pt x="86" y="168"/>
                  </a:cubicBezTo>
                  <a:cubicBezTo>
                    <a:pt x="85" y="168"/>
                    <a:pt x="84" y="168"/>
                    <a:pt x="83" y="167"/>
                  </a:cubicBezTo>
                  <a:cubicBezTo>
                    <a:pt x="83" y="167"/>
                    <a:pt x="82" y="167"/>
                    <a:pt x="81" y="167"/>
                  </a:cubicBezTo>
                  <a:cubicBezTo>
                    <a:pt x="80" y="167"/>
                    <a:pt x="80" y="167"/>
                    <a:pt x="79" y="167"/>
                  </a:cubicBezTo>
                  <a:cubicBezTo>
                    <a:pt x="78" y="167"/>
                    <a:pt x="77" y="168"/>
                    <a:pt x="77" y="169"/>
                  </a:cubicBezTo>
                  <a:cubicBezTo>
                    <a:pt x="76" y="171"/>
                    <a:pt x="76" y="173"/>
                    <a:pt x="78" y="174"/>
                  </a:cubicBezTo>
                  <a:cubicBezTo>
                    <a:pt x="173" y="233"/>
                    <a:pt x="173" y="233"/>
                    <a:pt x="173" y="233"/>
                  </a:cubicBezTo>
                  <a:cubicBezTo>
                    <a:pt x="83" y="183"/>
                    <a:pt x="83" y="183"/>
                    <a:pt x="83" y="183"/>
                  </a:cubicBezTo>
                  <a:cubicBezTo>
                    <a:pt x="81" y="181"/>
                    <a:pt x="78" y="182"/>
                    <a:pt x="77" y="184"/>
                  </a:cubicBezTo>
                  <a:cubicBezTo>
                    <a:pt x="76" y="186"/>
                    <a:pt x="77" y="188"/>
                    <a:pt x="78" y="189"/>
                  </a:cubicBezTo>
                  <a:cubicBezTo>
                    <a:pt x="307" y="332"/>
                    <a:pt x="307" y="332"/>
                    <a:pt x="307" y="332"/>
                  </a:cubicBezTo>
                  <a:cubicBezTo>
                    <a:pt x="309" y="329"/>
                    <a:pt x="309" y="329"/>
                    <a:pt x="309" y="329"/>
                  </a:cubicBezTo>
                  <a:cubicBezTo>
                    <a:pt x="305" y="326"/>
                    <a:pt x="305" y="326"/>
                    <a:pt x="305" y="326"/>
                  </a:cubicBezTo>
                  <a:cubicBezTo>
                    <a:pt x="308" y="328"/>
                    <a:pt x="308" y="328"/>
                    <a:pt x="308" y="328"/>
                  </a:cubicBezTo>
                  <a:cubicBezTo>
                    <a:pt x="307" y="325"/>
                    <a:pt x="307" y="325"/>
                    <a:pt x="307" y="325"/>
                  </a:cubicBezTo>
                  <a:cubicBezTo>
                    <a:pt x="307" y="325"/>
                    <a:pt x="306" y="326"/>
                    <a:pt x="305" y="326"/>
                  </a:cubicBezTo>
                  <a:cubicBezTo>
                    <a:pt x="308" y="328"/>
                    <a:pt x="308" y="328"/>
                    <a:pt x="308" y="328"/>
                  </a:cubicBezTo>
                  <a:cubicBezTo>
                    <a:pt x="307" y="325"/>
                    <a:pt x="307" y="325"/>
                    <a:pt x="307" y="325"/>
                  </a:cubicBezTo>
                  <a:cubicBezTo>
                    <a:pt x="308" y="328"/>
                    <a:pt x="308" y="328"/>
                    <a:pt x="308" y="328"/>
                  </a:cubicBezTo>
                  <a:cubicBezTo>
                    <a:pt x="308" y="325"/>
                    <a:pt x="308" y="325"/>
                    <a:pt x="308" y="325"/>
                  </a:cubicBezTo>
                  <a:cubicBezTo>
                    <a:pt x="308" y="325"/>
                    <a:pt x="308" y="325"/>
                    <a:pt x="307" y="325"/>
                  </a:cubicBezTo>
                  <a:cubicBezTo>
                    <a:pt x="308" y="328"/>
                    <a:pt x="308" y="328"/>
                    <a:pt x="308" y="328"/>
                  </a:cubicBezTo>
                  <a:cubicBezTo>
                    <a:pt x="308" y="325"/>
                    <a:pt x="308" y="325"/>
                    <a:pt x="308" y="325"/>
                  </a:cubicBezTo>
                  <a:cubicBezTo>
                    <a:pt x="308" y="326"/>
                    <a:pt x="308" y="326"/>
                    <a:pt x="308" y="326"/>
                  </a:cubicBezTo>
                  <a:cubicBezTo>
                    <a:pt x="308" y="325"/>
                    <a:pt x="308" y="325"/>
                    <a:pt x="308" y="325"/>
                  </a:cubicBezTo>
                  <a:cubicBezTo>
                    <a:pt x="308" y="325"/>
                    <a:pt x="308" y="325"/>
                    <a:pt x="308" y="325"/>
                  </a:cubicBezTo>
                  <a:cubicBezTo>
                    <a:pt x="308" y="326"/>
                    <a:pt x="308" y="326"/>
                    <a:pt x="308" y="326"/>
                  </a:cubicBezTo>
                  <a:cubicBezTo>
                    <a:pt x="308" y="325"/>
                    <a:pt x="308" y="325"/>
                    <a:pt x="308" y="325"/>
                  </a:cubicBezTo>
                  <a:cubicBezTo>
                    <a:pt x="308" y="325"/>
                    <a:pt x="308" y="325"/>
                    <a:pt x="307" y="324"/>
                  </a:cubicBezTo>
                  <a:cubicBezTo>
                    <a:pt x="304" y="323"/>
                    <a:pt x="298" y="320"/>
                    <a:pt x="290" y="316"/>
                  </a:cubicBezTo>
                  <a:cubicBezTo>
                    <a:pt x="261" y="302"/>
                    <a:pt x="208" y="271"/>
                    <a:pt x="162" y="245"/>
                  </a:cubicBezTo>
                  <a:cubicBezTo>
                    <a:pt x="139" y="231"/>
                    <a:pt x="117" y="219"/>
                    <a:pt x="101" y="210"/>
                  </a:cubicBezTo>
                  <a:cubicBezTo>
                    <a:pt x="93" y="205"/>
                    <a:pt x="86" y="201"/>
                    <a:pt x="82" y="199"/>
                  </a:cubicBezTo>
                  <a:cubicBezTo>
                    <a:pt x="79" y="197"/>
                    <a:pt x="77" y="196"/>
                    <a:pt x="76" y="196"/>
                  </a:cubicBezTo>
                  <a:cubicBezTo>
                    <a:pt x="75" y="195"/>
                    <a:pt x="75" y="195"/>
                    <a:pt x="74" y="195"/>
                  </a:cubicBezTo>
                  <a:cubicBezTo>
                    <a:pt x="73" y="194"/>
                    <a:pt x="73" y="194"/>
                    <a:pt x="73" y="194"/>
                  </a:cubicBezTo>
                  <a:cubicBezTo>
                    <a:pt x="73" y="194"/>
                    <a:pt x="73" y="194"/>
                    <a:pt x="73" y="194"/>
                  </a:cubicBezTo>
                  <a:cubicBezTo>
                    <a:pt x="73" y="194"/>
                    <a:pt x="72" y="194"/>
                    <a:pt x="72" y="194"/>
                  </a:cubicBezTo>
                  <a:cubicBezTo>
                    <a:pt x="71" y="194"/>
                    <a:pt x="71" y="194"/>
                    <a:pt x="70" y="194"/>
                  </a:cubicBezTo>
                  <a:cubicBezTo>
                    <a:pt x="70" y="195"/>
                    <a:pt x="69" y="195"/>
                    <a:pt x="68" y="196"/>
                  </a:cubicBezTo>
                  <a:cubicBezTo>
                    <a:pt x="67" y="198"/>
                    <a:pt x="68" y="200"/>
                    <a:pt x="70" y="202"/>
                  </a:cubicBezTo>
                  <a:cubicBezTo>
                    <a:pt x="275" y="330"/>
                    <a:pt x="275" y="330"/>
                    <a:pt x="275" y="330"/>
                  </a:cubicBezTo>
                  <a:cubicBezTo>
                    <a:pt x="277" y="327"/>
                    <a:pt x="277" y="327"/>
                    <a:pt x="277" y="327"/>
                  </a:cubicBezTo>
                  <a:cubicBezTo>
                    <a:pt x="274" y="324"/>
                    <a:pt x="274" y="324"/>
                    <a:pt x="274" y="324"/>
                  </a:cubicBezTo>
                  <a:cubicBezTo>
                    <a:pt x="277" y="326"/>
                    <a:pt x="277" y="326"/>
                    <a:pt x="277" y="326"/>
                  </a:cubicBezTo>
                  <a:cubicBezTo>
                    <a:pt x="276" y="323"/>
                    <a:pt x="276" y="323"/>
                    <a:pt x="276" y="323"/>
                  </a:cubicBezTo>
                  <a:cubicBezTo>
                    <a:pt x="275" y="323"/>
                    <a:pt x="274" y="324"/>
                    <a:pt x="274" y="324"/>
                  </a:cubicBezTo>
                  <a:cubicBezTo>
                    <a:pt x="277" y="326"/>
                    <a:pt x="277" y="326"/>
                    <a:pt x="277" y="326"/>
                  </a:cubicBezTo>
                  <a:cubicBezTo>
                    <a:pt x="276" y="323"/>
                    <a:pt x="276" y="323"/>
                    <a:pt x="276" y="323"/>
                  </a:cubicBezTo>
                  <a:cubicBezTo>
                    <a:pt x="277" y="326"/>
                    <a:pt x="277" y="326"/>
                    <a:pt x="277" y="326"/>
                  </a:cubicBezTo>
                  <a:cubicBezTo>
                    <a:pt x="277" y="323"/>
                    <a:pt x="277" y="323"/>
                    <a:pt x="277" y="323"/>
                  </a:cubicBezTo>
                  <a:cubicBezTo>
                    <a:pt x="277" y="323"/>
                    <a:pt x="276" y="323"/>
                    <a:pt x="276" y="323"/>
                  </a:cubicBezTo>
                  <a:cubicBezTo>
                    <a:pt x="277" y="326"/>
                    <a:pt x="277" y="326"/>
                    <a:pt x="277" y="326"/>
                  </a:cubicBezTo>
                  <a:cubicBezTo>
                    <a:pt x="277" y="323"/>
                    <a:pt x="277" y="323"/>
                    <a:pt x="277" y="323"/>
                  </a:cubicBezTo>
                  <a:cubicBezTo>
                    <a:pt x="277" y="325"/>
                    <a:pt x="277" y="325"/>
                    <a:pt x="277" y="325"/>
                  </a:cubicBezTo>
                  <a:cubicBezTo>
                    <a:pt x="277" y="323"/>
                    <a:pt x="277" y="323"/>
                    <a:pt x="277" y="323"/>
                  </a:cubicBezTo>
                  <a:cubicBezTo>
                    <a:pt x="277" y="323"/>
                    <a:pt x="277" y="323"/>
                    <a:pt x="277" y="323"/>
                  </a:cubicBezTo>
                  <a:cubicBezTo>
                    <a:pt x="277" y="325"/>
                    <a:pt x="277" y="325"/>
                    <a:pt x="277" y="325"/>
                  </a:cubicBezTo>
                  <a:cubicBezTo>
                    <a:pt x="277" y="323"/>
                    <a:pt x="277" y="323"/>
                    <a:pt x="277" y="323"/>
                  </a:cubicBezTo>
                  <a:cubicBezTo>
                    <a:pt x="277" y="323"/>
                    <a:pt x="277" y="323"/>
                    <a:pt x="277" y="323"/>
                  </a:cubicBezTo>
                  <a:cubicBezTo>
                    <a:pt x="277" y="323"/>
                    <a:pt x="277" y="323"/>
                    <a:pt x="277" y="323"/>
                  </a:cubicBezTo>
                  <a:cubicBezTo>
                    <a:pt x="277" y="323"/>
                    <a:pt x="277" y="323"/>
                    <a:pt x="277" y="323"/>
                  </a:cubicBezTo>
                  <a:cubicBezTo>
                    <a:pt x="277" y="323"/>
                    <a:pt x="277" y="323"/>
                    <a:pt x="277" y="323"/>
                  </a:cubicBezTo>
                  <a:cubicBezTo>
                    <a:pt x="277" y="323"/>
                    <a:pt x="277" y="323"/>
                    <a:pt x="277" y="323"/>
                  </a:cubicBezTo>
                  <a:cubicBezTo>
                    <a:pt x="277" y="323"/>
                    <a:pt x="277" y="323"/>
                    <a:pt x="276" y="322"/>
                  </a:cubicBezTo>
                  <a:cubicBezTo>
                    <a:pt x="274" y="321"/>
                    <a:pt x="268" y="319"/>
                    <a:pt x="262" y="315"/>
                  </a:cubicBezTo>
                  <a:cubicBezTo>
                    <a:pt x="238" y="303"/>
                    <a:pt x="192" y="277"/>
                    <a:pt x="152" y="255"/>
                  </a:cubicBezTo>
                  <a:cubicBezTo>
                    <a:pt x="132" y="244"/>
                    <a:pt x="113" y="233"/>
                    <a:pt x="99" y="225"/>
                  </a:cubicBezTo>
                  <a:cubicBezTo>
                    <a:pt x="91" y="222"/>
                    <a:pt x="85" y="218"/>
                    <a:pt x="80" y="216"/>
                  </a:cubicBezTo>
                  <a:cubicBezTo>
                    <a:pt x="78" y="215"/>
                    <a:pt x="76" y="214"/>
                    <a:pt x="74" y="214"/>
                  </a:cubicBezTo>
                  <a:cubicBezTo>
                    <a:pt x="74" y="213"/>
                    <a:pt x="73" y="213"/>
                    <a:pt x="72" y="213"/>
                  </a:cubicBezTo>
                  <a:cubicBezTo>
                    <a:pt x="71" y="213"/>
                    <a:pt x="71" y="212"/>
                    <a:pt x="70" y="212"/>
                  </a:cubicBezTo>
                  <a:cubicBezTo>
                    <a:pt x="69" y="212"/>
                    <a:pt x="69" y="212"/>
                    <a:pt x="68" y="213"/>
                  </a:cubicBezTo>
                  <a:cubicBezTo>
                    <a:pt x="67" y="213"/>
                    <a:pt x="66" y="213"/>
                    <a:pt x="66" y="214"/>
                  </a:cubicBezTo>
                  <a:cubicBezTo>
                    <a:pt x="69" y="217"/>
                    <a:pt x="69" y="217"/>
                    <a:pt x="69" y="217"/>
                  </a:cubicBezTo>
                  <a:cubicBezTo>
                    <a:pt x="66" y="214"/>
                    <a:pt x="66" y="214"/>
                    <a:pt x="66" y="214"/>
                  </a:cubicBezTo>
                  <a:cubicBezTo>
                    <a:pt x="65" y="215"/>
                    <a:pt x="65" y="216"/>
                    <a:pt x="65" y="217"/>
                  </a:cubicBezTo>
                  <a:cubicBezTo>
                    <a:pt x="65" y="218"/>
                    <a:pt x="66" y="218"/>
                    <a:pt x="66" y="219"/>
                  </a:cubicBezTo>
                  <a:cubicBezTo>
                    <a:pt x="66" y="219"/>
                    <a:pt x="67" y="220"/>
                    <a:pt x="67" y="220"/>
                  </a:cubicBezTo>
                  <a:cubicBezTo>
                    <a:pt x="67" y="220"/>
                    <a:pt x="68" y="221"/>
                    <a:pt x="68" y="221"/>
                  </a:cubicBezTo>
                  <a:cubicBezTo>
                    <a:pt x="71" y="223"/>
                    <a:pt x="75" y="225"/>
                    <a:pt x="81" y="229"/>
                  </a:cubicBezTo>
                  <a:cubicBezTo>
                    <a:pt x="101" y="241"/>
                    <a:pt x="140" y="264"/>
                    <a:pt x="175" y="285"/>
                  </a:cubicBezTo>
                  <a:cubicBezTo>
                    <a:pt x="192" y="295"/>
                    <a:pt x="208" y="305"/>
                    <a:pt x="219" y="312"/>
                  </a:cubicBezTo>
                  <a:cubicBezTo>
                    <a:pt x="225" y="316"/>
                    <a:pt x="230" y="319"/>
                    <a:pt x="233" y="322"/>
                  </a:cubicBezTo>
                  <a:cubicBezTo>
                    <a:pt x="235" y="323"/>
                    <a:pt x="236" y="324"/>
                    <a:pt x="237" y="324"/>
                  </a:cubicBezTo>
                  <a:cubicBezTo>
                    <a:pt x="237" y="325"/>
                    <a:pt x="237" y="325"/>
                    <a:pt x="237" y="325"/>
                  </a:cubicBezTo>
                  <a:cubicBezTo>
                    <a:pt x="238" y="324"/>
                    <a:pt x="238" y="324"/>
                    <a:pt x="238" y="324"/>
                  </a:cubicBezTo>
                  <a:cubicBezTo>
                    <a:pt x="237" y="325"/>
                    <a:pt x="237" y="325"/>
                    <a:pt x="237" y="325"/>
                  </a:cubicBezTo>
                  <a:cubicBezTo>
                    <a:pt x="237" y="325"/>
                    <a:pt x="237" y="325"/>
                    <a:pt x="237" y="325"/>
                  </a:cubicBezTo>
                  <a:cubicBezTo>
                    <a:pt x="238" y="324"/>
                    <a:pt x="238" y="324"/>
                    <a:pt x="238" y="324"/>
                  </a:cubicBezTo>
                  <a:cubicBezTo>
                    <a:pt x="237" y="325"/>
                    <a:pt x="237" y="325"/>
                    <a:pt x="237" y="325"/>
                  </a:cubicBezTo>
                  <a:cubicBezTo>
                    <a:pt x="240" y="323"/>
                    <a:pt x="240" y="323"/>
                    <a:pt x="240" y="323"/>
                  </a:cubicBezTo>
                  <a:cubicBezTo>
                    <a:pt x="237" y="323"/>
                    <a:pt x="237" y="323"/>
                    <a:pt x="237" y="323"/>
                  </a:cubicBezTo>
                  <a:cubicBezTo>
                    <a:pt x="237" y="324"/>
                    <a:pt x="237" y="324"/>
                    <a:pt x="237" y="325"/>
                  </a:cubicBezTo>
                  <a:cubicBezTo>
                    <a:pt x="240" y="323"/>
                    <a:pt x="240" y="323"/>
                    <a:pt x="240" y="323"/>
                  </a:cubicBezTo>
                  <a:cubicBezTo>
                    <a:pt x="237" y="323"/>
                    <a:pt x="237" y="323"/>
                    <a:pt x="237" y="323"/>
                  </a:cubicBezTo>
                  <a:cubicBezTo>
                    <a:pt x="240" y="323"/>
                    <a:pt x="240" y="323"/>
                    <a:pt x="240" y="323"/>
                  </a:cubicBezTo>
                  <a:cubicBezTo>
                    <a:pt x="237" y="322"/>
                    <a:pt x="237" y="322"/>
                    <a:pt x="237" y="322"/>
                  </a:cubicBezTo>
                  <a:cubicBezTo>
                    <a:pt x="237" y="322"/>
                    <a:pt x="237" y="323"/>
                    <a:pt x="237" y="323"/>
                  </a:cubicBezTo>
                  <a:cubicBezTo>
                    <a:pt x="240" y="323"/>
                    <a:pt x="240" y="323"/>
                    <a:pt x="240" y="323"/>
                  </a:cubicBezTo>
                  <a:cubicBezTo>
                    <a:pt x="237" y="322"/>
                    <a:pt x="237" y="322"/>
                    <a:pt x="237" y="322"/>
                  </a:cubicBezTo>
                  <a:cubicBezTo>
                    <a:pt x="241" y="324"/>
                    <a:pt x="241" y="324"/>
                    <a:pt x="241" y="324"/>
                  </a:cubicBezTo>
                  <a:cubicBezTo>
                    <a:pt x="237" y="321"/>
                    <a:pt x="237" y="321"/>
                    <a:pt x="237" y="321"/>
                  </a:cubicBezTo>
                  <a:cubicBezTo>
                    <a:pt x="241" y="324"/>
                    <a:pt x="241" y="324"/>
                    <a:pt x="241" y="324"/>
                  </a:cubicBezTo>
                  <a:cubicBezTo>
                    <a:pt x="239" y="320"/>
                    <a:pt x="239" y="320"/>
                    <a:pt x="239" y="320"/>
                  </a:cubicBezTo>
                  <a:cubicBezTo>
                    <a:pt x="239" y="320"/>
                    <a:pt x="238" y="320"/>
                    <a:pt x="237" y="321"/>
                  </a:cubicBezTo>
                  <a:cubicBezTo>
                    <a:pt x="241" y="324"/>
                    <a:pt x="241" y="324"/>
                    <a:pt x="241" y="324"/>
                  </a:cubicBezTo>
                  <a:cubicBezTo>
                    <a:pt x="239" y="320"/>
                    <a:pt x="239" y="320"/>
                    <a:pt x="239" y="320"/>
                  </a:cubicBezTo>
                  <a:cubicBezTo>
                    <a:pt x="240" y="323"/>
                    <a:pt x="240" y="323"/>
                    <a:pt x="240" y="323"/>
                  </a:cubicBezTo>
                  <a:cubicBezTo>
                    <a:pt x="240" y="320"/>
                    <a:pt x="240" y="320"/>
                    <a:pt x="240" y="320"/>
                  </a:cubicBezTo>
                  <a:cubicBezTo>
                    <a:pt x="240" y="320"/>
                    <a:pt x="240" y="320"/>
                    <a:pt x="239" y="320"/>
                  </a:cubicBezTo>
                  <a:cubicBezTo>
                    <a:pt x="240" y="323"/>
                    <a:pt x="240" y="323"/>
                    <a:pt x="240" y="323"/>
                  </a:cubicBezTo>
                  <a:cubicBezTo>
                    <a:pt x="240" y="320"/>
                    <a:pt x="240" y="320"/>
                    <a:pt x="240" y="320"/>
                  </a:cubicBezTo>
                  <a:cubicBezTo>
                    <a:pt x="240" y="322"/>
                    <a:pt x="240" y="322"/>
                    <a:pt x="240" y="322"/>
                  </a:cubicBezTo>
                  <a:cubicBezTo>
                    <a:pt x="241" y="320"/>
                    <a:pt x="241" y="320"/>
                    <a:pt x="241" y="320"/>
                  </a:cubicBezTo>
                  <a:cubicBezTo>
                    <a:pt x="241" y="320"/>
                    <a:pt x="241" y="320"/>
                    <a:pt x="240" y="320"/>
                  </a:cubicBezTo>
                  <a:cubicBezTo>
                    <a:pt x="240" y="322"/>
                    <a:pt x="240" y="322"/>
                    <a:pt x="240" y="322"/>
                  </a:cubicBezTo>
                  <a:cubicBezTo>
                    <a:pt x="241" y="320"/>
                    <a:pt x="241" y="320"/>
                    <a:pt x="241" y="320"/>
                  </a:cubicBezTo>
                  <a:cubicBezTo>
                    <a:pt x="241" y="320"/>
                    <a:pt x="240" y="319"/>
                    <a:pt x="238" y="318"/>
                  </a:cubicBezTo>
                  <a:cubicBezTo>
                    <a:pt x="231" y="315"/>
                    <a:pt x="216" y="308"/>
                    <a:pt x="199" y="299"/>
                  </a:cubicBezTo>
                  <a:cubicBezTo>
                    <a:pt x="172" y="285"/>
                    <a:pt x="137" y="267"/>
                    <a:pt x="110" y="253"/>
                  </a:cubicBezTo>
                  <a:cubicBezTo>
                    <a:pt x="96" y="245"/>
                    <a:pt x="83" y="239"/>
                    <a:pt x="75" y="234"/>
                  </a:cubicBezTo>
                  <a:cubicBezTo>
                    <a:pt x="70" y="232"/>
                    <a:pt x="67" y="230"/>
                    <a:pt x="64" y="229"/>
                  </a:cubicBezTo>
                  <a:cubicBezTo>
                    <a:pt x="63" y="228"/>
                    <a:pt x="62" y="228"/>
                    <a:pt x="62" y="227"/>
                  </a:cubicBezTo>
                  <a:cubicBezTo>
                    <a:pt x="61" y="227"/>
                    <a:pt x="61" y="227"/>
                    <a:pt x="61" y="227"/>
                  </a:cubicBezTo>
                  <a:cubicBezTo>
                    <a:pt x="61" y="227"/>
                    <a:pt x="61" y="227"/>
                    <a:pt x="61" y="227"/>
                  </a:cubicBezTo>
                  <a:cubicBezTo>
                    <a:pt x="61" y="227"/>
                    <a:pt x="61" y="227"/>
                    <a:pt x="61" y="227"/>
                  </a:cubicBezTo>
                  <a:cubicBezTo>
                    <a:pt x="60" y="227"/>
                    <a:pt x="60" y="227"/>
                    <a:pt x="60" y="227"/>
                  </a:cubicBezTo>
                  <a:cubicBezTo>
                    <a:pt x="60" y="227"/>
                    <a:pt x="60" y="227"/>
                    <a:pt x="60" y="227"/>
                  </a:cubicBezTo>
                  <a:cubicBezTo>
                    <a:pt x="60" y="226"/>
                    <a:pt x="60" y="226"/>
                    <a:pt x="60" y="226"/>
                  </a:cubicBezTo>
                  <a:cubicBezTo>
                    <a:pt x="60" y="226"/>
                    <a:pt x="59" y="226"/>
                    <a:pt x="59" y="226"/>
                  </a:cubicBezTo>
                  <a:cubicBezTo>
                    <a:pt x="57" y="226"/>
                    <a:pt x="56" y="227"/>
                    <a:pt x="55" y="228"/>
                  </a:cubicBezTo>
                  <a:cubicBezTo>
                    <a:pt x="55" y="229"/>
                    <a:pt x="55" y="230"/>
                    <a:pt x="55" y="230"/>
                  </a:cubicBezTo>
                  <a:cubicBezTo>
                    <a:pt x="55" y="232"/>
                    <a:pt x="55" y="232"/>
                    <a:pt x="56" y="233"/>
                  </a:cubicBezTo>
                  <a:cubicBezTo>
                    <a:pt x="56" y="234"/>
                    <a:pt x="57" y="234"/>
                    <a:pt x="57" y="235"/>
                  </a:cubicBezTo>
                  <a:cubicBezTo>
                    <a:pt x="58" y="235"/>
                    <a:pt x="59" y="236"/>
                    <a:pt x="61" y="238"/>
                  </a:cubicBezTo>
                  <a:cubicBezTo>
                    <a:pt x="68" y="242"/>
                    <a:pt x="80" y="250"/>
                    <a:pt x="95" y="260"/>
                  </a:cubicBezTo>
                  <a:cubicBezTo>
                    <a:pt x="118" y="274"/>
                    <a:pt x="146" y="291"/>
                    <a:pt x="168" y="304"/>
                  </a:cubicBezTo>
                  <a:cubicBezTo>
                    <a:pt x="180" y="311"/>
                    <a:pt x="190" y="317"/>
                    <a:pt x="197" y="321"/>
                  </a:cubicBezTo>
                  <a:cubicBezTo>
                    <a:pt x="200" y="324"/>
                    <a:pt x="203" y="325"/>
                    <a:pt x="205" y="326"/>
                  </a:cubicBezTo>
                  <a:cubicBezTo>
                    <a:pt x="206" y="327"/>
                    <a:pt x="207" y="328"/>
                    <a:pt x="207" y="328"/>
                  </a:cubicBezTo>
                  <a:cubicBezTo>
                    <a:pt x="208" y="328"/>
                    <a:pt x="208" y="328"/>
                    <a:pt x="208" y="328"/>
                  </a:cubicBezTo>
                  <a:cubicBezTo>
                    <a:pt x="208" y="328"/>
                    <a:pt x="208" y="328"/>
                    <a:pt x="208" y="328"/>
                  </a:cubicBezTo>
                  <a:cubicBezTo>
                    <a:pt x="209" y="326"/>
                    <a:pt x="209" y="326"/>
                    <a:pt x="209" y="326"/>
                  </a:cubicBezTo>
                  <a:cubicBezTo>
                    <a:pt x="208" y="328"/>
                    <a:pt x="208" y="328"/>
                    <a:pt x="208" y="328"/>
                  </a:cubicBezTo>
                  <a:cubicBezTo>
                    <a:pt x="208" y="328"/>
                    <a:pt x="208" y="328"/>
                    <a:pt x="208" y="328"/>
                  </a:cubicBezTo>
                  <a:cubicBezTo>
                    <a:pt x="209" y="326"/>
                    <a:pt x="209" y="326"/>
                    <a:pt x="209" y="326"/>
                  </a:cubicBezTo>
                  <a:cubicBezTo>
                    <a:pt x="208" y="328"/>
                    <a:pt x="208" y="328"/>
                    <a:pt x="208" y="328"/>
                  </a:cubicBezTo>
                  <a:cubicBezTo>
                    <a:pt x="210" y="325"/>
                    <a:pt x="210" y="325"/>
                    <a:pt x="210" y="325"/>
                  </a:cubicBezTo>
                  <a:cubicBezTo>
                    <a:pt x="207" y="328"/>
                    <a:pt x="207" y="328"/>
                    <a:pt x="207" y="328"/>
                  </a:cubicBezTo>
                  <a:cubicBezTo>
                    <a:pt x="208" y="328"/>
                    <a:pt x="208" y="328"/>
                    <a:pt x="208" y="328"/>
                  </a:cubicBezTo>
                  <a:cubicBezTo>
                    <a:pt x="210" y="325"/>
                    <a:pt x="210" y="325"/>
                    <a:pt x="210" y="325"/>
                  </a:cubicBezTo>
                  <a:cubicBezTo>
                    <a:pt x="207" y="328"/>
                    <a:pt x="207" y="328"/>
                    <a:pt x="207" y="328"/>
                  </a:cubicBezTo>
                  <a:cubicBezTo>
                    <a:pt x="210" y="325"/>
                    <a:pt x="210" y="325"/>
                    <a:pt x="210" y="325"/>
                  </a:cubicBezTo>
                  <a:cubicBezTo>
                    <a:pt x="207" y="327"/>
                    <a:pt x="207" y="327"/>
                    <a:pt x="207" y="327"/>
                  </a:cubicBezTo>
                  <a:cubicBezTo>
                    <a:pt x="207" y="328"/>
                    <a:pt x="207" y="328"/>
                    <a:pt x="207" y="328"/>
                  </a:cubicBezTo>
                  <a:cubicBezTo>
                    <a:pt x="210" y="325"/>
                    <a:pt x="210" y="325"/>
                    <a:pt x="210" y="325"/>
                  </a:cubicBezTo>
                  <a:cubicBezTo>
                    <a:pt x="207" y="327"/>
                    <a:pt x="207" y="327"/>
                    <a:pt x="207" y="327"/>
                  </a:cubicBezTo>
                  <a:cubicBezTo>
                    <a:pt x="210" y="325"/>
                    <a:pt x="210" y="325"/>
                    <a:pt x="210" y="325"/>
                  </a:cubicBezTo>
                  <a:cubicBezTo>
                    <a:pt x="207" y="327"/>
                    <a:pt x="207" y="327"/>
                    <a:pt x="207" y="327"/>
                  </a:cubicBezTo>
                  <a:cubicBezTo>
                    <a:pt x="207" y="327"/>
                    <a:pt x="207" y="327"/>
                    <a:pt x="207" y="327"/>
                  </a:cubicBezTo>
                  <a:cubicBezTo>
                    <a:pt x="210" y="325"/>
                    <a:pt x="210" y="325"/>
                    <a:pt x="210" y="325"/>
                  </a:cubicBezTo>
                  <a:cubicBezTo>
                    <a:pt x="207" y="327"/>
                    <a:pt x="207" y="327"/>
                    <a:pt x="207" y="327"/>
                  </a:cubicBezTo>
                  <a:cubicBezTo>
                    <a:pt x="210" y="325"/>
                    <a:pt x="210" y="325"/>
                    <a:pt x="210" y="325"/>
                  </a:cubicBezTo>
                  <a:cubicBezTo>
                    <a:pt x="206" y="325"/>
                    <a:pt x="206" y="325"/>
                    <a:pt x="206" y="325"/>
                  </a:cubicBezTo>
                  <a:cubicBezTo>
                    <a:pt x="206" y="326"/>
                    <a:pt x="207" y="326"/>
                    <a:pt x="207" y="327"/>
                  </a:cubicBezTo>
                  <a:cubicBezTo>
                    <a:pt x="210" y="325"/>
                    <a:pt x="210" y="325"/>
                    <a:pt x="210" y="325"/>
                  </a:cubicBezTo>
                  <a:cubicBezTo>
                    <a:pt x="206" y="325"/>
                    <a:pt x="206" y="325"/>
                    <a:pt x="206" y="325"/>
                  </a:cubicBezTo>
                  <a:cubicBezTo>
                    <a:pt x="210" y="325"/>
                    <a:pt x="210" y="325"/>
                    <a:pt x="210" y="325"/>
                  </a:cubicBezTo>
                  <a:cubicBezTo>
                    <a:pt x="207" y="323"/>
                    <a:pt x="207" y="323"/>
                    <a:pt x="207" y="323"/>
                  </a:cubicBezTo>
                  <a:cubicBezTo>
                    <a:pt x="210" y="325"/>
                    <a:pt x="210" y="325"/>
                    <a:pt x="210" y="325"/>
                  </a:cubicBezTo>
                  <a:cubicBezTo>
                    <a:pt x="209" y="321"/>
                    <a:pt x="209" y="321"/>
                    <a:pt x="209" y="321"/>
                  </a:cubicBezTo>
                  <a:cubicBezTo>
                    <a:pt x="208" y="321"/>
                    <a:pt x="207" y="322"/>
                    <a:pt x="207" y="323"/>
                  </a:cubicBezTo>
                  <a:cubicBezTo>
                    <a:pt x="210" y="325"/>
                    <a:pt x="210" y="325"/>
                    <a:pt x="210" y="325"/>
                  </a:cubicBezTo>
                  <a:cubicBezTo>
                    <a:pt x="209" y="321"/>
                    <a:pt x="209" y="321"/>
                    <a:pt x="209" y="321"/>
                  </a:cubicBezTo>
                  <a:cubicBezTo>
                    <a:pt x="210" y="324"/>
                    <a:pt x="210" y="324"/>
                    <a:pt x="210" y="324"/>
                  </a:cubicBezTo>
                  <a:cubicBezTo>
                    <a:pt x="210" y="321"/>
                    <a:pt x="210" y="321"/>
                    <a:pt x="210" y="321"/>
                  </a:cubicBezTo>
                  <a:cubicBezTo>
                    <a:pt x="210" y="321"/>
                    <a:pt x="209" y="321"/>
                    <a:pt x="209" y="321"/>
                  </a:cubicBezTo>
                  <a:cubicBezTo>
                    <a:pt x="210" y="324"/>
                    <a:pt x="210" y="324"/>
                    <a:pt x="210" y="324"/>
                  </a:cubicBezTo>
                  <a:cubicBezTo>
                    <a:pt x="210" y="321"/>
                    <a:pt x="210" y="321"/>
                    <a:pt x="210" y="321"/>
                  </a:cubicBezTo>
                  <a:cubicBezTo>
                    <a:pt x="210" y="323"/>
                    <a:pt x="210" y="323"/>
                    <a:pt x="210" y="323"/>
                  </a:cubicBezTo>
                  <a:cubicBezTo>
                    <a:pt x="210" y="321"/>
                    <a:pt x="210" y="321"/>
                    <a:pt x="210" y="321"/>
                  </a:cubicBezTo>
                  <a:cubicBezTo>
                    <a:pt x="210" y="321"/>
                    <a:pt x="210" y="321"/>
                    <a:pt x="210" y="321"/>
                  </a:cubicBezTo>
                  <a:cubicBezTo>
                    <a:pt x="210" y="323"/>
                    <a:pt x="210" y="323"/>
                    <a:pt x="210" y="323"/>
                  </a:cubicBezTo>
                  <a:cubicBezTo>
                    <a:pt x="210" y="321"/>
                    <a:pt x="210" y="321"/>
                    <a:pt x="210" y="321"/>
                  </a:cubicBezTo>
                  <a:cubicBezTo>
                    <a:pt x="210" y="321"/>
                    <a:pt x="209" y="321"/>
                    <a:pt x="207" y="320"/>
                  </a:cubicBezTo>
                  <a:cubicBezTo>
                    <a:pt x="201" y="317"/>
                    <a:pt x="188" y="311"/>
                    <a:pt x="172" y="303"/>
                  </a:cubicBezTo>
                  <a:cubicBezTo>
                    <a:pt x="149" y="291"/>
                    <a:pt x="119" y="275"/>
                    <a:pt x="95" y="262"/>
                  </a:cubicBezTo>
                  <a:cubicBezTo>
                    <a:pt x="83" y="255"/>
                    <a:pt x="72" y="249"/>
                    <a:pt x="65" y="245"/>
                  </a:cubicBezTo>
                  <a:cubicBezTo>
                    <a:pt x="57" y="241"/>
                    <a:pt x="53" y="239"/>
                    <a:pt x="53" y="239"/>
                  </a:cubicBezTo>
                  <a:cubicBezTo>
                    <a:pt x="51" y="238"/>
                    <a:pt x="49" y="238"/>
                    <a:pt x="47" y="240"/>
                  </a:cubicBezTo>
                  <a:cubicBezTo>
                    <a:pt x="47" y="241"/>
                    <a:pt x="47" y="242"/>
                    <a:pt x="47" y="242"/>
                  </a:cubicBezTo>
                  <a:cubicBezTo>
                    <a:pt x="47" y="244"/>
                    <a:pt x="47" y="244"/>
                    <a:pt x="47" y="245"/>
                  </a:cubicBezTo>
                  <a:cubicBezTo>
                    <a:pt x="48" y="245"/>
                    <a:pt x="48" y="246"/>
                    <a:pt x="49" y="246"/>
                  </a:cubicBezTo>
                  <a:cubicBezTo>
                    <a:pt x="50" y="247"/>
                    <a:pt x="51" y="248"/>
                    <a:pt x="52" y="249"/>
                  </a:cubicBezTo>
                  <a:cubicBezTo>
                    <a:pt x="58" y="253"/>
                    <a:pt x="68" y="260"/>
                    <a:pt x="81" y="268"/>
                  </a:cubicBezTo>
                  <a:cubicBezTo>
                    <a:pt x="118" y="291"/>
                    <a:pt x="175" y="325"/>
                    <a:pt x="175" y="325"/>
                  </a:cubicBezTo>
                  <a:cubicBezTo>
                    <a:pt x="177" y="321"/>
                    <a:pt x="177" y="321"/>
                    <a:pt x="177" y="321"/>
                  </a:cubicBezTo>
                  <a:cubicBezTo>
                    <a:pt x="179" y="317"/>
                    <a:pt x="179" y="317"/>
                    <a:pt x="179" y="317"/>
                  </a:cubicBezTo>
                  <a:cubicBezTo>
                    <a:pt x="48" y="255"/>
                    <a:pt x="48" y="255"/>
                    <a:pt x="48" y="255"/>
                  </a:cubicBezTo>
                  <a:cubicBezTo>
                    <a:pt x="46" y="254"/>
                    <a:pt x="44" y="255"/>
                    <a:pt x="43" y="257"/>
                  </a:cubicBezTo>
                  <a:cubicBezTo>
                    <a:pt x="42" y="259"/>
                    <a:pt x="42" y="261"/>
                    <a:pt x="44" y="262"/>
                  </a:cubicBezTo>
                  <a:cubicBezTo>
                    <a:pt x="44" y="262"/>
                    <a:pt x="46" y="263"/>
                    <a:pt x="49" y="265"/>
                  </a:cubicBezTo>
                  <a:cubicBezTo>
                    <a:pt x="58" y="271"/>
                    <a:pt x="83" y="285"/>
                    <a:pt x="105" y="299"/>
                  </a:cubicBezTo>
                  <a:cubicBezTo>
                    <a:pt x="116" y="305"/>
                    <a:pt x="126" y="312"/>
                    <a:pt x="134" y="317"/>
                  </a:cubicBezTo>
                  <a:cubicBezTo>
                    <a:pt x="138" y="319"/>
                    <a:pt x="141" y="321"/>
                    <a:pt x="143" y="323"/>
                  </a:cubicBezTo>
                  <a:cubicBezTo>
                    <a:pt x="144" y="323"/>
                    <a:pt x="145" y="324"/>
                    <a:pt x="145" y="324"/>
                  </a:cubicBezTo>
                  <a:cubicBezTo>
                    <a:pt x="145" y="325"/>
                    <a:pt x="145" y="325"/>
                    <a:pt x="145" y="325"/>
                  </a:cubicBezTo>
                  <a:cubicBezTo>
                    <a:pt x="145" y="325"/>
                    <a:pt x="145" y="325"/>
                    <a:pt x="145" y="325"/>
                  </a:cubicBezTo>
                  <a:cubicBezTo>
                    <a:pt x="147" y="323"/>
                    <a:pt x="147" y="323"/>
                    <a:pt x="147" y="323"/>
                  </a:cubicBezTo>
                  <a:cubicBezTo>
                    <a:pt x="145" y="324"/>
                    <a:pt x="145" y="324"/>
                    <a:pt x="145" y="324"/>
                  </a:cubicBezTo>
                  <a:cubicBezTo>
                    <a:pt x="145" y="325"/>
                    <a:pt x="145" y="325"/>
                    <a:pt x="145" y="325"/>
                  </a:cubicBezTo>
                  <a:cubicBezTo>
                    <a:pt x="147" y="323"/>
                    <a:pt x="147" y="323"/>
                    <a:pt x="147" y="323"/>
                  </a:cubicBezTo>
                  <a:cubicBezTo>
                    <a:pt x="145" y="324"/>
                    <a:pt x="145" y="324"/>
                    <a:pt x="145" y="324"/>
                  </a:cubicBezTo>
                  <a:cubicBezTo>
                    <a:pt x="148" y="323"/>
                    <a:pt x="148" y="323"/>
                    <a:pt x="148" y="323"/>
                  </a:cubicBezTo>
                  <a:cubicBezTo>
                    <a:pt x="144" y="323"/>
                    <a:pt x="144" y="323"/>
                    <a:pt x="144" y="323"/>
                  </a:cubicBezTo>
                  <a:cubicBezTo>
                    <a:pt x="144" y="324"/>
                    <a:pt x="145" y="324"/>
                    <a:pt x="145" y="324"/>
                  </a:cubicBezTo>
                  <a:cubicBezTo>
                    <a:pt x="148" y="323"/>
                    <a:pt x="148" y="323"/>
                    <a:pt x="148" y="323"/>
                  </a:cubicBezTo>
                  <a:cubicBezTo>
                    <a:pt x="144" y="323"/>
                    <a:pt x="144" y="323"/>
                    <a:pt x="144" y="323"/>
                  </a:cubicBezTo>
                  <a:cubicBezTo>
                    <a:pt x="148" y="323"/>
                    <a:pt x="148" y="323"/>
                    <a:pt x="148" y="323"/>
                  </a:cubicBezTo>
                  <a:cubicBezTo>
                    <a:pt x="145" y="320"/>
                    <a:pt x="145" y="320"/>
                    <a:pt x="145" y="320"/>
                  </a:cubicBezTo>
                  <a:cubicBezTo>
                    <a:pt x="145" y="321"/>
                    <a:pt x="144" y="322"/>
                    <a:pt x="144" y="323"/>
                  </a:cubicBezTo>
                  <a:cubicBezTo>
                    <a:pt x="148" y="323"/>
                    <a:pt x="148" y="323"/>
                    <a:pt x="148" y="323"/>
                  </a:cubicBezTo>
                  <a:cubicBezTo>
                    <a:pt x="145" y="320"/>
                    <a:pt x="145" y="320"/>
                    <a:pt x="145" y="320"/>
                  </a:cubicBezTo>
                  <a:cubicBezTo>
                    <a:pt x="148" y="323"/>
                    <a:pt x="148" y="323"/>
                    <a:pt x="148" y="323"/>
                  </a:cubicBezTo>
                  <a:cubicBezTo>
                    <a:pt x="145" y="320"/>
                    <a:pt x="145" y="320"/>
                    <a:pt x="145" y="320"/>
                  </a:cubicBezTo>
                  <a:cubicBezTo>
                    <a:pt x="148" y="323"/>
                    <a:pt x="148" y="323"/>
                    <a:pt x="148" y="323"/>
                  </a:cubicBezTo>
                  <a:cubicBezTo>
                    <a:pt x="147" y="319"/>
                    <a:pt x="147" y="319"/>
                    <a:pt x="147" y="319"/>
                  </a:cubicBezTo>
                  <a:cubicBezTo>
                    <a:pt x="147" y="319"/>
                    <a:pt x="146" y="319"/>
                    <a:pt x="145" y="320"/>
                  </a:cubicBezTo>
                  <a:cubicBezTo>
                    <a:pt x="148" y="323"/>
                    <a:pt x="148" y="323"/>
                    <a:pt x="148" y="323"/>
                  </a:cubicBezTo>
                  <a:cubicBezTo>
                    <a:pt x="147" y="319"/>
                    <a:pt x="147" y="319"/>
                    <a:pt x="147" y="319"/>
                  </a:cubicBezTo>
                  <a:cubicBezTo>
                    <a:pt x="148" y="322"/>
                    <a:pt x="148" y="322"/>
                    <a:pt x="148" y="322"/>
                  </a:cubicBezTo>
                  <a:cubicBezTo>
                    <a:pt x="148" y="319"/>
                    <a:pt x="148" y="319"/>
                    <a:pt x="148" y="319"/>
                  </a:cubicBezTo>
                  <a:cubicBezTo>
                    <a:pt x="148" y="319"/>
                    <a:pt x="148" y="319"/>
                    <a:pt x="147" y="319"/>
                  </a:cubicBezTo>
                  <a:cubicBezTo>
                    <a:pt x="148" y="322"/>
                    <a:pt x="148" y="322"/>
                    <a:pt x="148" y="322"/>
                  </a:cubicBezTo>
                  <a:cubicBezTo>
                    <a:pt x="148" y="319"/>
                    <a:pt x="148" y="319"/>
                    <a:pt x="148" y="319"/>
                  </a:cubicBezTo>
                  <a:cubicBezTo>
                    <a:pt x="148" y="322"/>
                    <a:pt x="148" y="322"/>
                    <a:pt x="148" y="322"/>
                  </a:cubicBezTo>
                  <a:cubicBezTo>
                    <a:pt x="149" y="319"/>
                    <a:pt x="149" y="319"/>
                    <a:pt x="149" y="319"/>
                  </a:cubicBezTo>
                  <a:cubicBezTo>
                    <a:pt x="149" y="319"/>
                    <a:pt x="149" y="319"/>
                    <a:pt x="148" y="319"/>
                  </a:cubicBezTo>
                  <a:cubicBezTo>
                    <a:pt x="148" y="322"/>
                    <a:pt x="148" y="322"/>
                    <a:pt x="148" y="322"/>
                  </a:cubicBezTo>
                  <a:cubicBezTo>
                    <a:pt x="149" y="319"/>
                    <a:pt x="149" y="319"/>
                    <a:pt x="149" y="319"/>
                  </a:cubicBezTo>
                  <a:cubicBezTo>
                    <a:pt x="149" y="319"/>
                    <a:pt x="149" y="319"/>
                    <a:pt x="149" y="319"/>
                  </a:cubicBezTo>
                  <a:cubicBezTo>
                    <a:pt x="149" y="319"/>
                    <a:pt x="149" y="319"/>
                    <a:pt x="149" y="319"/>
                  </a:cubicBezTo>
                  <a:cubicBezTo>
                    <a:pt x="149" y="319"/>
                    <a:pt x="149" y="319"/>
                    <a:pt x="149" y="319"/>
                  </a:cubicBezTo>
                  <a:cubicBezTo>
                    <a:pt x="149" y="319"/>
                    <a:pt x="149" y="319"/>
                    <a:pt x="149" y="319"/>
                  </a:cubicBezTo>
                  <a:cubicBezTo>
                    <a:pt x="149" y="319"/>
                    <a:pt x="149" y="319"/>
                    <a:pt x="149" y="319"/>
                  </a:cubicBezTo>
                  <a:cubicBezTo>
                    <a:pt x="149" y="319"/>
                    <a:pt x="148" y="318"/>
                    <a:pt x="147" y="318"/>
                  </a:cubicBezTo>
                  <a:cubicBezTo>
                    <a:pt x="143" y="316"/>
                    <a:pt x="133" y="312"/>
                    <a:pt x="122" y="307"/>
                  </a:cubicBezTo>
                  <a:cubicBezTo>
                    <a:pt x="105" y="299"/>
                    <a:pt x="84" y="289"/>
                    <a:pt x="66" y="281"/>
                  </a:cubicBezTo>
                  <a:cubicBezTo>
                    <a:pt x="57" y="277"/>
                    <a:pt x="50" y="274"/>
                    <a:pt x="44" y="271"/>
                  </a:cubicBezTo>
                  <a:cubicBezTo>
                    <a:pt x="41" y="270"/>
                    <a:pt x="39" y="269"/>
                    <a:pt x="37" y="268"/>
                  </a:cubicBezTo>
                  <a:cubicBezTo>
                    <a:pt x="36" y="268"/>
                    <a:pt x="35" y="267"/>
                    <a:pt x="35" y="267"/>
                  </a:cubicBezTo>
                  <a:cubicBezTo>
                    <a:pt x="34" y="267"/>
                    <a:pt x="34" y="267"/>
                    <a:pt x="34" y="267"/>
                  </a:cubicBezTo>
                  <a:cubicBezTo>
                    <a:pt x="33" y="267"/>
                    <a:pt x="33" y="267"/>
                    <a:pt x="33" y="267"/>
                  </a:cubicBezTo>
                  <a:cubicBezTo>
                    <a:pt x="33" y="267"/>
                    <a:pt x="33" y="267"/>
                    <a:pt x="32" y="267"/>
                  </a:cubicBezTo>
                  <a:cubicBezTo>
                    <a:pt x="32" y="267"/>
                    <a:pt x="32" y="267"/>
                    <a:pt x="31" y="267"/>
                  </a:cubicBezTo>
                  <a:cubicBezTo>
                    <a:pt x="31" y="267"/>
                    <a:pt x="31" y="267"/>
                    <a:pt x="30" y="267"/>
                  </a:cubicBezTo>
                  <a:cubicBezTo>
                    <a:pt x="30" y="268"/>
                    <a:pt x="29" y="268"/>
                    <a:pt x="29" y="269"/>
                  </a:cubicBezTo>
                  <a:cubicBezTo>
                    <a:pt x="28" y="270"/>
                    <a:pt x="28" y="273"/>
                    <a:pt x="30" y="274"/>
                  </a:cubicBezTo>
                  <a:cubicBezTo>
                    <a:pt x="111" y="324"/>
                    <a:pt x="111" y="324"/>
                    <a:pt x="111" y="324"/>
                  </a:cubicBezTo>
                  <a:cubicBezTo>
                    <a:pt x="113" y="321"/>
                    <a:pt x="113" y="321"/>
                    <a:pt x="113" y="321"/>
                  </a:cubicBezTo>
                  <a:cubicBezTo>
                    <a:pt x="110" y="319"/>
                    <a:pt x="110" y="319"/>
                    <a:pt x="110" y="319"/>
                  </a:cubicBezTo>
                  <a:cubicBezTo>
                    <a:pt x="113" y="321"/>
                    <a:pt x="113" y="321"/>
                    <a:pt x="113" y="321"/>
                  </a:cubicBezTo>
                  <a:cubicBezTo>
                    <a:pt x="111" y="318"/>
                    <a:pt x="111" y="318"/>
                    <a:pt x="111" y="318"/>
                  </a:cubicBezTo>
                  <a:cubicBezTo>
                    <a:pt x="110" y="318"/>
                    <a:pt x="110" y="318"/>
                    <a:pt x="110" y="319"/>
                  </a:cubicBezTo>
                  <a:cubicBezTo>
                    <a:pt x="113" y="321"/>
                    <a:pt x="113" y="321"/>
                    <a:pt x="113" y="321"/>
                  </a:cubicBezTo>
                  <a:cubicBezTo>
                    <a:pt x="111" y="318"/>
                    <a:pt x="111" y="318"/>
                    <a:pt x="111" y="318"/>
                  </a:cubicBezTo>
                  <a:cubicBezTo>
                    <a:pt x="113" y="321"/>
                    <a:pt x="113" y="321"/>
                    <a:pt x="113" y="321"/>
                  </a:cubicBezTo>
                  <a:cubicBezTo>
                    <a:pt x="113" y="317"/>
                    <a:pt x="113" y="317"/>
                    <a:pt x="113" y="317"/>
                  </a:cubicBezTo>
                  <a:cubicBezTo>
                    <a:pt x="112" y="317"/>
                    <a:pt x="112" y="317"/>
                    <a:pt x="111" y="318"/>
                  </a:cubicBezTo>
                  <a:cubicBezTo>
                    <a:pt x="113" y="321"/>
                    <a:pt x="113" y="321"/>
                    <a:pt x="113" y="321"/>
                  </a:cubicBezTo>
                  <a:cubicBezTo>
                    <a:pt x="113" y="317"/>
                    <a:pt x="113" y="317"/>
                    <a:pt x="113" y="317"/>
                  </a:cubicBezTo>
                  <a:cubicBezTo>
                    <a:pt x="113" y="319"/>
                    <a:pt x="113" y="319"/>
                    <a:pt x="113" y="319"/>
                  </a:cubicBezTo>
                  <a:cubicBezTo>
                    <a:pt x="113" y="317"/>
                    <a:pt x="113" y="317"/>
                    <a:pt x="113" y="317"/>
                  </a:cubicBezTo>
                  <a:cubicBezTo>
                    <a:pt x="113" y="317"/>
                    <a:pt x="113" y="317"/>
                    <a:pt x="113" y="317"/>
                  </a:cubicBezTo>
                  <a:cubicBezTo>
                    <a:pt x="113" y="319"/>
                    <a:pt x="113" y="319"/>
                    <a:pt x="113" y="319"/>
                  </a:cubicBezTo>
                  <a:cubicBezTo>
                    <a:pt x="113" y="317"/>
                    <a:pt x="113" y="317"/>
                    <a:pt x="113" y="317"/>
                  </a:cubicBezTo>
                  <a:cubicBezTo>
                    <a:pt x="113" y="317"/>
                    <a:pt x="112" y="317"/>
                    <a:pt x="111" y="317"/>
                  </a:cubicBezTo>
                  <a:cubicBezTo>
                    <a:pt x="108" y="316"/>
                    <a:pt x="100" y="313"/>
                    <a:pt x="92" y="309"/>
                  </a:cubicBezTo>
                  <a:cubicBezTo>
                    <a:pt x="79" y="304"/>
                    <a:pt x="62" y="297"/>
                    <a:pt x="49" y="292"/>
                  </a:cubicBezTo>
                  <a:cubicBezTo>
                    <a:pt x="42" y="289"/>
                    <a:pt x="37" y="287"/>
                    <a:pt x="33" y="285"/>
                  </a:cubicBezTo>
                  <a:cubicBezTo>
                    <a:pt x="28" y="283"/>
                    <a:pt x="26" y="282"/>
                    <a:pt x="26" y="282"/>
                  </a:cubicBezTo>
                  <a:cubicBezTo>
                    <a:pt x="25" y="282"/>
                    <a:pt x="23" y="282"/>
                    <a:pt x="22" y="282"/>
                  </a:cubicBezTo>
                  <a:cubicBezTo>
                    <a:pt x="21" y="283"/>
                    <a:pt x="20" y="284"/>
                    <a:pt x="20" y="286"/>
                  </a:cubicBezTo>
                  <a:cubicBezTo>
                    <a:pt x="20" y="287"/>
                    <a:pt x="21" y="287"/>
                    <a:pt x="21" y="287"/>
                  </a:cubicBezTo>
                  <a:cubicBezTo>
                    <a:pt x="21" y="288"/>
                    <a:pt x="21" y="288"/>
                    <a:pt x="21" y="288"/>
                  </a:cubicBezTo>
                  <a:cubicBezTo>
                    <a:pt x="22" y="289"/>
                    <a:pt x="22" y="289"/>
                    <a:pt x="22" y="289"/>
                  </a:cubicBezTo>
                  <a:cubicBezTo>
                    <a:pt x="22" y="289"/>
                    <a:pt x="23" y="290"/>
                    <a:pt x="23" y="290"/>
                  </a:cubicBezTo>
                  <a:cubicBezTo>
                    <a:pt x="25" y="291"/>
                    <a:pt x="29" y="294"/>
                    <a:pt x="35" y="297"/>
                  </a:cubicBezTo>
                  <a:cubicBezTo>
                    <a:pt x="50" y="307"/>
                    <a:pt x="75" y="322"/>
                    <a:pt x="75" y="322"/>
                  </a:cubicBezTo>
                  <a:cubicBezTo>
                    <a:pt x="77" y="319"/>
                    <a:pt x="77" y="319"/>
                    <a:pt x="77" y="319"/>
                  </a:cubicBezTo>
                  <a:cubicBezTo>
                    <a:pt x="78" y="315"/>
                    <a:pt x="78" y="315"/>
                    <a:pt x="78" y="315"/>
                  </a:cubicBezTo>
                  <a:cubicBezTo>
                    <a:pt x="21" y="295"/>
                    <a:pt x="21" y="295"/>
                    <a:pt x="21" y="295"/>
                  </a:cubicBezTo>
                  <a:cubicBezTo>
                    <a:pt x="19" y="294"/>
                    <a:pt x="17" y="295"/>
                    <a:pt x="16" y="297"/>
                  </a:cubicBezTo>
                  <a:cubicBezTo>
                    <a:pt x="15" y="299"/>
                    <a:pt x="16" y="301"/>
                    <a:pt x="17" y="302"/>
                  </a:cubicBezTo>
                  <a:cubicBezTo>
                    <a:pt x="18" y="302"/>
                    <a:pt x="19" y="303"/>
                    <a:pt x="22" y="305"/>
                  </a:cubicBezTo>
                  <a:cubicBezTo>
                    <a:pt x="26" y="307"/>
                    <a:pt x="33" y="311"/>
                    <a:pt x="38" y="314"/>
                  </a:cubicBezTo>
                  <a:cubicBezTo>
                    <a:pt x="41" y="316"/>
                    <a:pt x="43" y="317"/>
                    <a:pt x="45" y="319"/>
                  </a:cubicBezTo>
                  <a:cubicBezTo>
                    <a:pt x="45" y="319"/>
                    <a:pt x="46" y="320"/>
                    <a:pt x="46" y="320"/>
                  </a:cubicBezTo>
                  <a:cubicBezTo>
                    <a:pt x="47" y="320"/>
                    <a:pt x="47" y="320"/>
                    <a:pt x="47" y="320"/>
                  </a:cubicBezTo>
                  <a:cubicBezTo>
                    <a:pt x="47" y="320"/>
                    <a:pt x="47" y="320"/>
                    <a:pt x="47" y="320"/>
                  </a:cubicBezTo>
                  <a:cubicBezTo>
                    <a:pt x="48" y="318"/>
                    <a:pt x="48" y="318"/>
                    <a:pt x="48" y="318"/>
                  </a:cubicBezTo>
                  <a:cubicBezTo>
                    <a:pt x="47" y="320"/>
                    <a:pt x="47" y="320"/>
                    <a:pt x="47" y="320"/>
                  </a:cubicBezTo>
                  <a:cubicBezTo>
                    <a:pt x="47" y="320"/>
                    <a:pt x="47" y="320"/>
                    <a:pt x="47" y="320"/>
                  </a:cubicBezTo>
                  <a:cubicBezTo>
                    <a:pt x="48" y="318"/>
                    <a:pt x="48" y="318"/>
                    <a:pt x="48" y="318"/>
                  </a:cubicBezTo>
                  <a:cubicBezTo>
                    <a:pt x="47" y="320"/>
                    <a:pt x="47" y="320"/>
                    <a:pt x="47" y="320"/>
                  </a:cubicBezTo>
                  <a:cubicBezTo>
                    <a:pt x="49" y="317"/>
                    <a:pt x="49" y="317"/>
                    <a:pt x="49" y="317"/>
                  </a:cubicBezTo>
                  <a:cubicBezTo>
                    <a:pt x="46" y="319"/>
                    <a:pt x="46" y="319"/>
                    <a:pt x="46" y="319"/>
                  </a:cubicBezTo>
                  <a:cubicBezTo>
                    <a:pt x="47" y="320"/>
                    <a:pt x="47" y="320"/>
                    <a:pt x="47" y="320"/>
                  </a:cubicBezTo>
                  <a:cubicBezTo>
                    <a:pt x="49" y="317"/>
                    <a:pt x="49" y="317"/>
                    <a:pt x="49" y="317"/>
                  </a:cubicBezTo>
                  <a:cubicBezTo>
                    <a:pt x="46" y="319"/>
                    <a:pt x="46" y="319"/>
                    <a:pt x="46" y="319"/>
                  </a:cubicBezTo>
                  <a:cubicBezTo>
                    <a:pt x="49" y="317"/>
                    <a:pt x="49" y="317"/>
                    <a:pt x="49" y="317"/>
                  </a:cubicBezTo>
                  <a:cubicBezTo>
                    <a:pt x="46" y="317"/>
                    <a:pt x="46" y="317"/>
                    <a:pt x="46" y="317"/>
                  </a:cubicBezTo>
                  <a:cubicBezTo>
                    <a:pt x="46" y="318"/>
                    <a:pt x="46" y="319"/>
                    <a:pt x="46" y="319"/>
                  </a:cubicBezTo>
                  <a:cubicBezTo>
                    <a:pt x="49" y="317"/>
                    <a:pt x="49" y="317"/>
                    <a:pt x="49" y="317"/>
                  </a:cubicBezTo>
                  <a:cubicBezTo>
                    <a:pt x="46" y="317"/>
                    <a:pt x="46" y="317"/>
                    <a:pt x="46" y="317"/>
                  </a:cubicBezTo>
                  <a:cubicBezTo>
                    <a:pt x="50" y="317"/>
                    <a:pt x="50" y="317"/>
                    <a:pt x="50" y="317"/>
                  </a:cubicBezTo>
                  <a:cubicBezTo>
                    <a:pt x="46" y="315"/>
                    <a:pt x="46" y="315"/>
                    <a:pt x="46" y="315"/>
                  </a:cubicBezTo>
                  <a:cubicBezTo>
                    <a:pt x="46" y="316"/>
                    <a:pt x="46" y="317"/>
                    <a:pt x="46" y="317"/>
                  </a:cubicBezTo>
                  <a:cubicBezTo>
                    <a:pt x="50" y="317"/>
                    <a:pt x="50" y="317"/>
                    <a:pt x="50" y="317"/>
                  </a:cubicBezTo>
                  <a:cubicBezTo>
                    <a:pt x="46" y="315"/>
                    <a:pt x="46" y="315"/>
                    <a:pt x="46" y="315"/>
                  </a:cubicBezTo>
                  <a:cubicBezTo>
                    <a:pt x="50" y="317"/>
                    <a:pt x="50" y="317"/>
                    <a:pt x="50" y="317"/>
                  </a:cubicBezTo>
                  <a:cubicBezTo>
                    <a:pt x="46" y="315"/>
                    <a:pt x="46" y="315"/>
                    <a:pt x="46" y="315"/>
                  </a:cubicBezTo>
                  <a:cubicBezTo>
                    <a:pt x="50" y="317"/>
                    <a:pt x="50" y="317"/>
                    <a:pt x="50" y="317"/>
                  </a:cubicBezTo>
                  <a:cubicBezTo>
                    <a:pt x="48" y="314"/>
                    <a:pt x="48" y="314"/>
                    <a:pt x="48" y="314"/>
                  </a:cubicBezTo>
                  <a:cubicBezTo>
                    <a:pt x="47" y="314"/>
                    <a:pt x="47" y="314"/>
                    <a:pt x="46" y="315"/>
                  </a:cubicBezTo>
                  <a:cubicBezTo>
                    <a:pt x="50" y="317"/>
                    <a:pt x="50" y="317"/>
                    <a:pt x="50" y="317"/>
                  </a:cubicBezTo>
                  <a:cubicBezTo>
                    <a:pt x="48" y="314"/>
                    <a:pt x="48" y="314"/>
                    <a:pt x="48" y="314"/>
                  </a:cubicBezTo>
                  <a:cubicBezTo>
                    <a:pt x="49" y="317"/>
                    <a:pt x="49" y="317"/>
                    <a:pt x="49" y="317"/>
                  </a:cubicBezTo>
                  <a:cubicBezTo>
                    <a:pt x="49" y="313"/>
                    <a:pt x="49" y="313"/>
                    <a:pt x="49" y="313"/>
                  </a:cubicBezTo>
                  <a:cubicBezTo>
                    <a:pt x="49" y="313"/>
                    <a:pt x="48" y="313"/>
                    <a:pt x="48" y="314"/>
                  </a:cubicBezTo>
                  <a:cubicBezTo>
                    <a:pt x="49" y="317"/>
                    <a:pt x="49" y="317"/>
                    <a:pt x="49" y="317"/>
                  </a:cubicBezTo>
                  <a:cubicBezTo>
                    <a:pt x="49" y="313"/>
                    <a:pt x="49" y="313"/>
                    <a:pt x="49" y="313"/>
                  </a:cubicBezTo>
                  <a:cubicBezTo>
                    <a:pt x="49" y="317"/>
                    <a:pt x="49" y="317"/>
                    <a:pt x="49" y="317"/>
                  </a:cubicBezTo>
                  <a:cubicBezTo>
                    <a:pt x="49" y="313"/>
                    <a:pt x="49" y="313"/>
                    <a:pt x="49" y="313"/>
                  </a:cubicBezTo>
                  <a:cubicBezTo>
                    <a:pt x="49" y="313"/>
                    <a:pt x="49" y="313"/>
                    <a:pt x="49" y="313"/>
                  </a:cubicBezTo>
                  <a:cubicBezTo>
                    <a:pt x="49" y="317"/>
                    <a:pt x="49" y="317"/>
                    <a:pt x="49" y="317"/>
                  </a:cubicBezTo>
                  <a:cubicBezTo>
                    <a:pt x="49" y="313"/>
                    <a:pt x="49" y="313"/>
                    <a:pt x="49" y="313"/>
                  </a:cubicBezTo>
                  <a:cubicBezTo>
                    <a:pt x="49" y="316"/>
                    <a:pt x="49" y="316"/>
                    <a:pt x="49" y="316"/>
                  </a:cubicBezTo>
                  <a:cubicBezTo>
                    <a:pt x="50" y="313"/>
                    <a:pt x="50" y="313"/>
                    <a:pt x="50" y="313"/>
                  </a:cubicBezTo>
                  <a:cubicBezTo>
                    <a:pt x="49" y="313"/>
                    <a:pt x="49" y="313"/>
                    <a:pt x="49" y="313"/>
                  </a:cubicBezTo>
                  <a:cubicBezTo>
                    <a:pt x="49" y="316"/>
                    <a:pt x="49" y="316"/>
                    <a:pt x="49" y="316"/>
                  </a:cubicBezTo>
                  <a:cubicBezTo>
                    <a:pt x="50" y="313"/>
                    <a:pt x="50" y="313"/>
                    <a:pt x="50" y="313"/>
                  </a:cubicBezTo>
                  <a:cubicBezTo>
                    <a:pt x="50" y="313"/>
                    <a:pt x="50" y="313"/>
                    <a:pt x="50" y="313"/>
                  </a:cubicBezTo>
                  <a:cubicBezTo>
                    <a:pt x="50" y="313"/>
                    <a:pt x="50" y="313"/>
                    <a:pt x="50" y="313"/>
                  </a:cubicBezTo>
                  <a:cubicBezTo>
                    <a:pt x="50" y="313"/>
                    <a:pt x="50" y="313"/>
                    <a:pt x="50" y="313"/>
                  </a:cubicBezTo>
                  <a:cubicBezTo>
                    <a:pt x="50" y="313"/>
                    <a:pt x="50" y="313"/>
                    <a:pt x="50" y="313"/>
                  </a:cubicBezTo>
                  <a:cubicBezTo>
                    <a:pt x="50" y="313"/>
                    <a:pt x="50" y="313"/>
                    <a:pt x="50" y="313"/>
                  </a:cubicBezTo>
                  <a:cubicBezTo>
                    <a:pt x="49" y="313"/>
                    <a:pt x="48" y="313"/>
                    <a:pt x="47" y="313"/>
                  </a:cubicBezTo>
                  <a:cubicBezTo>
                    <a:pt x="42" y="312"/>
                    <a:pt x="33" y="309"/>
                    <a:pt x="25" y="307"/>
                  </a:cubicBezTo>
                  <a:cubicBezTo>
                    <a:pt x="17" y="305"/>
                    <a:pt x="11" y="303"/>
                    <a:pt x="11" y="303"/>
                  </a:cubicBezTo>
                  <a:cubicBezTo>
                    <a:pt x="9" y="302"/>
                    <a:pt x="7" y="303"/>
                    <a:pt x="6" y="305"/>
                  </a:cubicBezTo>
                  <a:cubicBezTo>
                    <a:pt x="5" y="307"/>
                    <a:pt x="6" y="309"/>
                    <a:pt x="8" y="310"/>
                  </a:cubicBezTo>
                  <a:cubicBezTo>
                    <a:pt x="11" y="312"/>
                    <a:pt x="11" y="312"/>
                    <a:pt x="11" y="312"/>
                  </a:cubicBezTo>
                  <a:cubicBezTo>
                    <a:pt x="5" y="312"/>
                    <a:pt x="5" y="312"/>
                    <a:pt x="5" y="312"/>
                  </a:cubicBezTo>
                  <a:cubicBezTo>
                    <a:pt x="3" y="311"/>
                    <a:pt x="1" y="313"/>
                    <a:pt x="0" y="314"/>
                  </a:cubicBezTo>
                  <a:cubicBezTo>
                    <a:pt x="0" y="316"/>
                    <a:pt x="1" y="318"/>
                    <a:pt x="2" y="319"/>
                  </a:cubicBezTo>
                  <a:cubicBezTo>
                    <a:pt x="7" y="322"/>
                    <a:pt x="7" y="322"/>
                    <a:pt x="7" y="322"/>
                  </a:cubicBezTo>
                  <a:cubicBezTo>
                    <a:pt x="9" y="323"/>
                    <a:pt x="12" y="323"/>
                    <a:pt x="13" y="321"/>
                  </a:cubicBezTo>
                  <a:cubicBezTo>
                    <a:pt x="14" y="319"/>
                    <a:pt x="14" y="317"/>
                    <a:pt x="12" y="316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7" name="Freeform 451">
              <a:extLst>
                <a:ext uri="{FF2B5EF4-FFF2-40B4-BE49-F238E27FC236}">
                  <a16:creationId xmlns="" xmlns:a16="http://schemas.microsoft.com/office/drawing/2014/main" id="{795D2EC8-2802-486F-A5D6-A7F4598BABEC}"/>
                </a:ext>
              </a:extLst>
            </p:cNvPr>
            <p:cNvSpPr/>
            <p:nvPr/>
          </p:nvSpPr>
          <p:spPr bwMode="auto">
            <a:xfrm>
              <a:off x="10044406" y="1688706"/>
              <a:ext cx="56707" cy="127591"/>
            </a:xfrm>
            <a:custGeom>
              <a:avLst/>
              <a:gdLst>
                <a:gd name="T0" fmla="*/ 4 w 29"/>
                <a:gd name="T1" fmla="*/ 0 h 66"/>
                <a:gd name="T2" fmla="*/ 29 w 29"/>
                <a:gd name="T3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9" h="66">
                  <a:moveTo>
                    <a:pt x="4" y="0"/>
                  </a:moveTo>
                  <a:cubicBezTo>
                    <a:pt x="2" y="27"/>
                    <a:pt x="0" y="43"/>
                    <a:pt x="29" y="6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8" name="Freeform 452">
              <a:extLst>
                <a:ext uri="{FF2B5EF4-FFF2-40B4-BE49-F238E27FC236}">
                  <a16:creationId xmlns="" xmlns:a16="http://schemas.microsoft.com/office/drawing/2014/main" id="{0E757850-6A94-47CA-B94B-938898E46789}"/>
                </a:ext>
              </a:extLst>
            </p:cNvPr>
            <p:cNvSpPr/>
            <p:nvPr/>
          </p:nvSpPr>
          <p:spPr bwMode="auto">
            <a:xfrm>
              <a:off x="10025976" y="1674529"/>
              <a:ext cx="103490" cy="158780"/>
            </a:xfrm>
            <a:custGeom>
              <a:avLst/>
              <a:gdLst>
                <a:gd name="T0" fmla="*/ 2 w 54"/>
                <a:gd name="T1" fmla="*/ 10 h 82"/>
                <a:gd name="T2" fmla="*/ 3 w 54"/>
                <a:gd name="T3" fmla="*/ 46 h 82"/>
                <a:gd name="T4" fmla="*/ 28 w 54"/>
                <a:gd name="T5" fmla="*/ 78 h 82"/>
                <a:gd name="T6" fmla="*/ 50 w 54"/>
                <a:gd name="T7" fmla="*/ 69 h 82"/>
                <a:gd name="T8" fmla="*/ 26 w 54"/>
                <a:gd name="T9" fmla="*/ 37 h 82"/>
                <a:gd name="T10" fmla="*/ 25 w 54"/>
                <a:gd name="T11" fmla="*/ 4 h 82"/>
                <a:gd name="T12" fmla="*/ 2 w 54"/>
                <a:gd name="T13" fmla="*/ 1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82">
                  <a:moveTo>
                    <a:pt x="2" y="10"/>
                  </a:moveTo>
                  <a:cubicBezTo>
                    <a:pt x="1" y="22"/>
                    <a:pt x="0" y="34"/>
                    <a:pt x="3" y="46"/>
                  </a:cubicBezTo>
                  <a:cubicBezTo>
                    <a:pt x="7" y="59"/>
                    <a:pt x="18" y="69"/>
                    <a:pt x="28" y="78"/>
                  </a:cubicBezTo>
                  <a:cubicBezTo>
                    <a:pt x="33" y="82"/>
                    <a:pt x="54" y="73"/>
                    <a:pt x="50" y="69"/>
                  </a:cubicBezTo>
                  <a:cubicBezTo>
                    <a:pt x="39" y="60"/>
                    <a:pt x="30" y="51"/>
                    <a:pt x="26" y="37"/>
                  </a:cubicBezTo>
                  <a:cubicBezTo>
                    <a:pt x="23" y="26"/>
                    <a:pt x="25" y="15"/>
                    <a:pt x="25" y="4"/>
                  </a:cubicBezTo>
                  <a:cubicBezTo>
                    <a:pt x="26" y="0"/>
                    <a:pt x="3" y="3"/>
                    <a:pt x="2" y="1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9" name="Freeform 453">
              <a:extLst>
                <a:ext uri="{FF2B5EF4-FFF2-40B4-BE49-F238E27FC236}">
                  <a16:creationId xmlns="" xmlns:a16="http://schemas.microsoft.com/office/drawing/2014/main" id="{AB0F344D-7BFC-4F9E-8844-E89D19928868}"/>
                </a:ext>
              </a:extLst>
            </p:cNvPr>
            <p:cNvSpPr/>
            <p:nvPr/>
          </p:nvSpPr>
          <p:spPr bwMode="auto">
            <a:xfrm>
              <a:off x="10337864" y="1578127"/>
              <a:ext cx="171539" cy="45366"/>
            </a:xfrm>
            <a:custGeom>
              <a:avLst/>
              <a:gdLst>
                <a:gd name="T0" fmla="*/ 28 w 89"/>
                <a:gd name="T1" fmla="*/ 17 h 23"/>
                <a:gd name="T2" fmla="*/ 54 w 89"/>
                <a:gd name="T3" fmla="*/ 20 h 23"/>
                <a:gd name="T4" fmla="*/ 74 w 89"/>
                <a:gd name="T5" fmla="*/ 18 h 23"/>
                <a:gd name="T6" fmla="*/ 84 w 89"/>
                <a:gd name="T7" fmla="*/ 10 h 23"/>
                <a:gd name="T8" fmla="*/ 10 w 89"/>
                <a:gd name="T9" fmla="*/ 13 h 23"/>
                <a:gd name="T10" fmla="*/ 6 w 89"/>
                <a:gd name="T11" fmla="*/ 21 h 23"/>
                <a:gd name="T12" fmla="*/ 28 w 89"/>
                <a:gd name="T13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" h="23">
                  <a:moveTo>
                    <a:pt x="28" y="17"/>
                  </a:moveTo>
                  <a:cubicBezTo>
                    <a:pt x="36" y="13"/>
                    <a:pt x="46" y="17"/>
                    <a:pt x="54" y="20"/>
                  </a:cubicBezTo>
                  <a:cubicBezTo>
                    <a:pt x="61" y="23"/>
                    <a:pt x="68" y="21"/>
                    <a:pt x="74" y="18"/>
                  </a:cubicBezTo>
                  <a:cubicBezTo>
                    <a:pt x="75" y="18"/>
                    <a:pt x="89" y="12"/>
                    <a:pt x="84" y="10"/>
                  </a:cubicBezTo>
                  <a:cubicBezTo>
                    <a:pt x="59" y="0"/>
                    <a:pt x="35" y="2"/>
                    <a:pt x="10" y="13"/>
                  </a:cubicBezTo>
                  <a:cubicBezTo>
                    <a:pt x="8" y="14"/>
                    <a:pt x="0" y="20"/>
                    <a:pt x="6" y="21"/>
                  </a:cubicBezTo>
                  <a:cubicBezTo>
                    <a:pt x="13" y="23"/>
                    <a:pt x="22" y="20"/>
                    <a:pt x="28" y="17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0" name="Freeform 454">
              <a:extLst>
                <a:ext uri="{FF2B5EF4-FFF2-40B4-BE49-F238E27FC236}">
                  <a16:creationId xmlns="" xmlns:a16="http://schemas.microsoft.com/office/drawing/2014/main" id="{EE112FF1-688E-4094-8C7A-66DEEA9DC35D}"/>
                </a:ext>
              </a:extLst>
            </p:cNvPr>
            <p:cNvSpPr/>
            <p:nvPr/>
          </p:nvSpPr>
          <p:spPr bwMode="auto">
            <a:xfrm>
              <a:off x="9935245" y="1904192"/>
              <a:ext cx="375684" cy="860528"/>
            </a:xfrm>
            <a:custGeom>
              <a:avLst/>
              <a:gdLst>
                <a:gd name="T0" fmla="*/ 159 w 195"/>
                <a:gd name="T1" fmla="*/ 13 h 446"/>
                <a:gd name="T2" fmla="*/ 39 w 195"/>
                <a:gd name="T3" fmla="*/ 431 h 446"/>
                <a:gd name="T4" fmla="*/ 70 w 195"/>
                <a:gd name="T5" fmla="*/ 423 h 446"/>
                <a:gd name="T6" fmla="*/ 189 w 195"/>
                <a:gd name="T7" fmla="*/ 17 h 446"/>
                <a:gd name="T8" fmla="*/ 159 w 195"/>
                <a:gd name="T9" fmla="*/ 13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5" h="446">
                  <a:moveTo>
                    <a:pt x="159" y="13"/>
                  </a:moveTo>
                  <a:cubicBezTo>
                    <a:pt x="105" y="148"/>
                    <a:pt x="0" y="278"/>
                    <a:pt x="39" y="431"/>
                  </a:cubicBezTo>
                  <a:cubicBezTo>
                    <a:pt x="42" y="446"/>
                    <a:pt x="73" y="437"/>
                    <a:pt x="70" y="423"/>
                  </a:cubicBezTo>
                  <a:cubicBezTo>
                    <a:pt x="32" y="275"/>
                    <a:pt x="136" y="147"/>
                    <a:pt x="189" y="17"/>
                  </a:cubicBezTo>
                  <a:cubicBezTo>
                    <a:pt x="195" y="0"/>
                    <a:pt x="164" y="1"/>
                    <a:pt x="159" y="13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1" name="Freeform 455">
              <a:extLst>
                <a:ext uri="{FF2B5EF4-FFF2-40B4-BE49-F238E27FC236}">
                  <a16:creationId xmlns="" xmlns:a16="http://schemas.microsoft.com/office/drawing/2014/main" id="{76441448-486A-4195-92C0-DDF95FFFE758}"/>
                </a:ext>
              </a:extLst>
            </p:cNvPr>
            <p:cNvSpPr/>
            <p:nvPr/>
          </p:nvSpPr>
          <p:spPr bwMode="auto">
            <a:xfrm>
              <a:off x="10167743" y="1692959"/>
              <a:ext cx="287788" cy="114832"/>
            </a:xfrm>
            <a:custGeom>
              <a:avLst/>
              <a:gdLst>
                <a:gd name="T0" fmla="*/ 124 w 149"/>
                <a:gd name="T1" fmla="*/ 10 h 60"/>
                <a:gd name="T2" fmla="*/ 69 w 149"/>
                <a:gd name="T3" fmla="*/ 35 h 60"/>
                <a:gd name="T4" fmla="*/ 24 w 149"/>
                <a:gd name="T5" fmla="*/ 5 h 60"/>
                <a:gd name="T6" fmla="*/ 1 w 149"/>
                <a:gd name="T7" fmla="*/ 11 h 60"/>
                <a:gd name="T8" fmla="*/ 145 w 149"/>
                <a:gd name="T9" fmla="*/ 8 h 60"/>
                <a:gd name="T10" fmla="*/ 124 w 149"/>
                <a:gd name="T11" fmla="*/ 1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9" h="60">
                  <a:moveTo>
                    <a:pt x="124" y="10"/>
                  </a:moveTo>
                  <a:cubicBezTo>
                    <a:pt x="109" y="26"/>
                    <a:pt x="92" y="38"/>
                    <a:pt x="69" y="35"/>
                  </a:cubicBezTo>
                  <a:cubicBezTo>
                    <a:pt x="51" y="33"/>
                    <a:pt x="35" y="20"/>
                    <a:pt x="24" y="5"/>
                  </a:cubicBezTo>
                  <a:cubicBezTo>
                    <a:pt x="20" y="0"/>
                    <a:pt x="0" y="9"/>
                    <a:pt x="1" y="11"/>
                  </a:cubicBezTo>
                  <a:cubicBezTo>
                    <a:pt x="38" y="60"/>
                    <a:pt x="106" y="50"/>
                    <a:pt x="145" y="8"/>
                  </a:cubicBezTo>
                  <a:cubicBezTo>
                    <a:pt x="149" y="3"/>
                    <a:pt x="127" y="6"/>
                    <a:pt x="124" y="1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2" name="Freeform 456">
              <a:extLst>
                <a:ext uri="{FF2B5EF4-FFF2-40B4-BE49-F238E27FC236}">
                  <a16:creationId xmlns="" xmlns:a16="http://schemas.microsoft.com/office/drawing/2014/main" id="{DE4619B9-1006-4263-9B47-E8ECE6CE63CF}"/>
                </a:ext>
              </a:extLst>
            </p:cNvPr>
            <p:cNvSpPr/>
            <p:nvPr/>
          </p:nvSpPr>
          <p:spPr bwMode="auto">
            <a:xfrm>
              <a:off x="10275487" y="1725566"/>
              <a:ext cx="147438" cy="111996"/>
            </a:xfrm>
            <a:custGeom>
              <a:avLst/>
              <a:gdLst>
                <a:gd name="T0" fmla="*/ 53 w 76"/>
                <a:gd name="T1" fmla="*/ 13 h 58"/>
                <a:gd name="T2" fmla="*/ 45 w 76"/>
                <a:gd name="T3" fmla="*/ 40 h 58"/>
                <a:gd name="T4" fmla="*/ 28 w 76"/>
                <a:gd name="T5" fmla="*/ 34 h 58"/>
                <a:gd name="T6" fmla="*/ 10 w 76"/>
                <a:gd name="T7" fmla="*/ 45 h 58"/>
                <a:gd name="T8" fmla="*/ 55 w 76"/>
                <a:gd name="T9" fmla="*/ 50 h 58"/>
                <a:gd name="T10" fmla="*/ 76 w 76"/>
                <a:gd name="T11" fmla="*/ 10 h 58"/>
                <a:gd name="T12" fmla="*/ 53 w 76"/>
                <a:gd name="T13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58">
                  <a:moveTo>
                    <a:pt x="53" y="13"/>
                  </a:moveTo>
                  <a:cubicBezTo>
                    <a:pt x="52" y="22"/>
                    <a:pt x="52" y="33"/>
                    <a:pt x="45" y="40"/>
                  </a:cubicBezTo>
                  <a:cubicBezTo>
                    <a:pt x="43" y="43"/>
                    <a:pt x="31" y="36"/>
                    <a:pt x="28" y="34"/>
                  </a:cubicBezTo>
                  <a:cubicBezTo>
                    <a:pt x="22" y="30"/>
                    <a:pt x="0" y="39"/>
                    <a:pt x="10" y="45"/>
                  </a:cubicBezTo>
                  <a:cubicBezTo>
                    <a:pt x="24" y="54"/>
                    <a:pt x="40" y="58"/>
                    <a:pt x="55" y="50"/>
                  </a:cubicBezTo>
                  <a:cubicBezTo>
                    <a:pt x="71" y="42"/>
                    <a:pt x="75" y="26"/>
                    <a:pt x="76" y="10"/>
                  </a:cubicBezTo>
                  <a:cubicBezTo>
                    <a:pt x="76" y="0"/>
                    <a:pt x="53" y="5"/>
                    <a:pt x="53" y="13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3" name="Freeform 457">
              <a:extLst>
                <a:ext uri="{FF2B5EF4-FFF2-40B4-BE49-F238E27FC236}">
                  <a16:creationId xmlns="" xmlns:a16="http://schemas.microsoft.com/office/drawing/2014/main" id="{E84640C6-752C-43E8-B636-C294942E06BC}"/>
                </a:ext>
              </a:extLst>
            </p:cNvPr>
            <p:cNvSpPr/>
            <p:nvPr/>
          </p:nvSpPr>
          <p:spPr bwMode="auto">
            <a:xfrm>
              <a:off x="8161734" y="897644"/>
              <a:ext cx="405455" cy="582664"/>
            </a:xfrm>
            <a:custGeom>
              <a:avLst/>
              <a:gdLst>
                <a:gd name="T0" fmla="*/ 12 w 210"/>
                <a:gd name="T1" fmla="*/ 142 h 302"/>
                <a:gd name="T2" fmla="*/ 1 w 210"/>
                <a:gd name="T3" fmla="*/ 141 h 302"/>
                <a:gd name="T4" fmla="*/ 0 w 210"/>
                <a:gd name="T5" fmla="*/ 162 h 302"/>
                <a:gd name="T6" fmla="*/ 24 w 210"/>
                <a:gd name="T7" fmla="*/ 256 h 302"/>
                <a:gd name="T8" fmla="*/ 53 w 210"/>
                <a:gd name="T9" fmla="*/ 287 h 302"/>
                <a:gd name="T10" fmla="*/ 91 w 210"/>
                <a:gd name="T11" fmla="*/ 302 h 302"/>
                <a:gd name="T12" fmla="*/ 98 w 210"/>
                <a:gd name="T13" fmla="*/ 302 h 302"/>
                <a:gd name="T14" fmla="*/ 138 w 210"/>
                <a:gd name="T15" fmla="*/ 290 h 302"/>
                <a:gd name="T16" fmla="*/ 186 w 210"/>
                <a:gd name="T17" fmla="*/ 239 h 302"/>
                <a:gd name="T18" fmla="*/ 209 w 210"/>
                <a:gd name="T19" fmla="*/ 161 h 302"/>
                <a:gd name="T20" fmla="*/ 210 w 210"/>
                <a:gd name="T21" fmla="*/ 140 h 302"/>
                <a:gd name="T22" fmla="*/ 185 w 210"/>
                <a:gd name="T23" fmla="*/ 46 h 302"/>
                <a:gd name="T24" fmla="*/ 157 w 210"/>
                <a:gd name="T25" fmla="*/ 15 h 302"/>
                <a:gd name="T26" fmla="*/ 119 w 210"/>
                <a:gd name="T27" fmla="*/ 1 h 302"/>
                <a:gd name="T28" fmla="*/ 112 w 210"/>
                <a:gd name="T29" fmla="*/ 0 h 302"/>
                <a:gd name="T30" fmla="*/ 71 w 210"/>
                <a:gd name="T31" fmla="*/ 12 h 302"/>
                <a:gd name="T32" fmla="*/ 24 w 210"/>
                <a:gd name="T33" fmla="*/ 63 h 302"/>
                <a:gd name="T34" fmla="*/ 1 w 210"/>
                <a:gd name="T35" fmla="*/ 141 h 302"/>
                <a:gd name="T36" fmla="*/ 12 w 210"/>
                <a:gd name="T37" fmla="*/ 142 h 302"/>
                <a:gd name="T38" fmla="*/ 23 w 210"/>
                <a:gd name="T39" fmla="*/ 143 h 302"/>
                <a:gd name="T40" fmla="*/ 55 w 210"/>
                <a:gd name="T41" fmla="*/ 56 h 302"/>
                <a:gd name="T42" fmla="*/ 82 w 210"/>
                <a:gd name="T43" fmla="*/ 31 h 302"/>
                <a:gd name="T44" fmla="*/ 112 w 210"/>
                <a:gd name="T45" fmla="*/ 23 h 302"/>
                <a:gd name="T46" fmla="*/ 117 w 210"/>
                <a:gd name="T47" fmla="*/ 23 h 302"/>
                <a:gd name="T48" fmla="*/ 144 w 210"/>
                <a:gd name="T49" fmla="*/ 33 h 302"/>
                <a:gd name="T50" fmla="*/ 175 w 210"/>
                <a:gd name="T51" fmla="*/ 75 h 302"/>
                <a:gd name="T52" fmla="*/ 188 w 210"/>
                <a:gd name="T53" fmla="*/ 140 h 302"/>
                <a:gd name="T54" fmla="*/ 187 w 210"/>
                <a:gd name="T55" fmla="*/ 159 h 302"/>
                <a:gd name="T56" fmla="*/ 155 w 210"/>
                <a:gd name="T57" fmla="*/ 246 h 302"/>
                <a:gd name="T58" fmla="*/ 127 w 210"/>
                <a:gd name="T59" fmla="*/ 271 h 302"/>
                <a:gd name="T60" fmla="*/ 98 w 210"/>
                <a:gd name="T61" fmla="*/ 280 h 302"/>
                <a:gd name="T62" fmla="*/ 93 w 210"/>
                <a:gd name="T63" fmla="*/ 279 h 302"/>
                <a:gd name="T64" fmla="*/ 66 w 210"/>
                <a:gd name="T65" fmla="*/ 269 h 302"/>
                <a:gd name="T66" fmla="*/ 34 w 210"/>
                <a:gd name="T67" fmla="*/ 227 h 302"/>
                <a:gd name="T68" fmla="*/ 22 w 210"/>
                <a:gd name="T69" fmla="*/ 162 h 302"/>
                <a:gd name="T70" fmla="*/ 23 w 210"/>
                <a:gd name="T71" fmla="*/ 143 h 302"/>
                <a:gd name="T72" fmla="*/ 12 w 210"/>
                <a:gd name="T73" fmla="*/ 14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10" h="302">
                  <a:moveTo>
                    <a:pt x="12" y="142"/>
                  </a:moveTo>
                  <a:cubicBezTo>
                    <a:pt x="1" y="141"/>
                    <a:pt x="1" y="141"/>
                    <a:pt x="1" y="141"/>
                  </a:cubicBezTo>
                  <a:cubicBezTo>
                    <a:pt x="0" y="148"/>
                    <a:pt x="0" y="155"/>
                    <a:pt x="0" y="162"/>
                  </a:cubicBezTo>
                  <a:cubicBezTo>
                    <a:pt x="0" y="198"/>
                    <a:pt x="9" y="231"/>
                    <a:pt x="24" y="256"/>
                  </a:cubicBezTo>
                  <a:cubicBezTo>
                    <a:pt x="32" y="269"/>
                    <a:pt x="42" y="279"/>
                    <a:pt x="53" y="287"/>
                  </a:cubicBezTo>
                  <a:cubicBezTo>
                    <a:pt x="64" y="295"/>
                    <a:pt x="77" y="300"/>
                    <a:pt x="91" y="302"/>
                  </a:cubicBezTo>
                  <a:cubicBezTo>
                    <a:pt x="93" y="302"/>
                    <a:pt x="95" y="302"/>
                    <a:pt x="98" y="302"/>
                  </a:cubicBezTo>
                  <a:cubicBezTo>
                    <a:pt x="112" y="302"/>
                    <a:pt x="126" y="298"/>
                    <a:pt x="138" y="290"/>
                  </a:cubicBezTo>
                  <a:cubicBezTo>
                    <a:pt x="157" y="279"/>
                    <a:pt x="173" y="261"/>
                    <a:pt x="186" y="239"/>
                  </a:cubicBezTo>
                  <a:cubicBezTo>
                    <a:pt x="198" y="217"/>
                    <a:pt x="206" y="190"/>
                    <a:pt x="209" y="161"/>
                  </a:cubicBezTo>
                  <a:cubicBezTo>
                    <a:pt x="209" y="154"/>
                    <a:pt x="210" y="147"/>
                    <a:pt x="210" y="140"/>
                  </a:cubicBezTo>
                  <a:cubicBezTo>
                    <a:pt x="210" y="104"/>
                    <a:pt x="201" y="71"/>
                    <a:pt x="185" y="46"/>
                  </a:cubicBezTo>
                  <a:cubicBezTo>
                    <a:pt x="177" y="34"/>
                    <a:pt x="168" y="23"/>
                    <a:pt x="157" y="15"/>
                  </a:cubicBezTo>
                  <a:cubicBezTo>
                    <a:pt x="146" y="7"/>
                    <a:pt x="133" y="2"/>
                    <a:pt x="119" y="1"/>
                  </a:cubicBezTo>
                  <a:cubicBezTo>
                    <a:pt x="117" y="1"/>
                    <a:pt x="114" y="0"/>
                    <a:pt x="112" y="0"/>
                  </a:cubicBezTo>
                  <a:cubicBezTo>
                    <a:pt x="98" y="0"/>
                    <a:pt x="84" y="5"/>
                    <a:pt x="71" y="12"/>
                  </a:cubicBezTo>
                  <a:cubicBezTo>
                    <a:pt x="52" y="23"/>
                    <a:pt x="36" y="41"/>
                    <a:pt x="24" y="63"/>
                  </a:cubicBezTo>
                  <a:cubicBezTo>
                    <a:pt x="12" y="85"/>
                    <a:pt x="4" y="112"/>
                    <a:pt x="1" y="141"/>
                  </a:cubicBezTo>
                  <a:cubicBezTo>
                    <a:pt x="12" y="142"/>
                    <a:pt x="12" y="142"/>
                    <a:pt x="12" y="142"/>
                  </a:cubicBezTo>
                  <a:cubicBezTo>
                    <a:pt x="23" y="143"/>
                    <a:pt x="23" y="143"/>
                    <a:pt x="23" y="143"/>
                  </a:cubicBezTo>
                  <a:cubicBezTo>
                    <a:pt x="26" y="108"/>
                    <a:pt x="38" y="77"/>
                    <a:pt x="55" y="56"/>
                  </a:cubicBezTo>
                  <a:cubicBezTo>
                    <a:pt x="63" y="45"/>
                    <a:pt x="73" y="37"/>
                    <a:pt x="82" y="31"/>
                  </a:cubicBezTo>
                  <a:cubicBezTo>
                    <a:pt x="92" y="26"/>
                    <a:pt x="102" y="23"/>
                    <a:pt x="112" y="23"/>
                  </a:cubicBezTo>
                  <a:cubicBezTo>
                    <a:pt x="114" y="23"/>
                    <a:pt x="115" y="23"/>
                    <a:pt x="117" y="23"/>
                  </a:cubicBezTo>
                  <a:cubicBezTo>
                    <a:pt x="127" y="24"/>
                    <a:pt x="136" y="27"/>
                    <a:pt x="144" y="33"/>
                  </a:cubicBezTo>
                  <a:cubicBezTo>
                    <a:pt x="156" y="42"/>
                    <a:pt x="167" y="56"/>
                    <a:pt x="175" y="75"/>
                  </a:cubicBezTo>
                  <a:cubicBezTo>
                    <a:pt x="183" y="93"/>
                    <a:pt x="188" y="116"/>
                    <a:pt x="188" y="140"/>
                  </a:cubicBezTo>
                  <a:cubicBezTo>
                    <a:pt x="188" y="146"/>
                    <a:pt x="187" y="153"/>
                    <a:pt x="187" y="159"/>
                  </a:cubicBezTo>
                  <a:cubicBezTo>
                    <a:pt x="183" y="194"/>
                    <a:pt x="171" y="225"/>
                    <a:pt x="155" y="246"/>
                  </a:cubicBezTo>
                  <a:cubicBezTo>
                    <a:pt x="146" y="257"/>
                    <a:pt x="137" y="266"/>
                    <a:pt x="127" y="271"/>
                  </a:cubicBezTo>
                  <a:cubicBezTo>
                    <a:pt x="118" y="277"/>
                    <a:pt x="108" y="280"/>
                    <a:pt x="98" y="280"/>
                  </a:cubicBezTo>
                  <a:cubicBezTo>
                    <a:pt x="96" y="280"/>
                    <a:pt x="94" y="280"/>
                    <a:pt x="93" y="279"/>
                  </a:cubicBezTo>
                  <a:cubicBezTo>
                    <a:pt x="83" y="279"/>
                    <a:pt x="74" y="275"/>
                    <a:pt x="66" y="269"/>
                  </a:cubicBezTo>
                  <a:cubicBezTo>
                    <a:pt x="53" y="260"/>
                    <a:pt x="42" y="246"/>
                    <a:pt x="34" y="227"/>
                  </a:cubicBezTo>
                  <a:cubicBezTo>
                    <a:pt x="27" y="209"/>
                    <a:pt x="22" y="186"/>
                    <a:pt x="22" y="162"/>
                  </a:cubicBezTo>
                  <a:cubicBezTo>
                    <a:pt x="22" y="156"/>
                    <a:pt x="22" y="150"/>
                    <a:pt x="23" y="143"/>
                  </a:cubicBezTo>
                  <a:lnTo>
                    <a:pt x="12" y="14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4" name="Freeform 458">
              <a:extLst>
                <a:ext uri="{FF2B5EF4-FFF2-40B4-BE49-F238E27FC236}">
                  <a16:creationId xmlns="" xmlns:a16="http://schemas.microsoft.com/office/drawing/2014/main" id="{06242B31-B754-4885-9871-DBA97DE1807A}"/>
                </a:ext>
              </a:extLst>
            </p:cNvPr>
            <p:cNvSpPr/>
            <p:nvPr/>
          </p:nvSpPr>
          <p:spPr bwMode="auto">
            <a:xfrm>
              <a:off x="8139051" y="774306"/>
              <a:ext cx="545805" cy="844934"/>
            </a:xfrm>
            <a:custGeom>
              <a:avLst/>
              <a:gdLst>
                <a:gd name="T0" fmla="*/ 17 w 283"/>
                <a:gd name="T1" fmla="*/ 207 h 438"/>
                <a:gd name="T2" fmla="*/ 1 w 283"/>
                <a:gd name="T3" fmla="*/ 206 h 438"/>
                <a:gd name="T4" fmla="*/ 0 w 283"/>
                <a:gd name="T5" fmla="*/ 239 h 438"/>
                <a:gd name="T6" fmla="*/ 32 w 283"/>
                <a:gd name="T7" fmla="*/ 373 h 438"/>
                <a:gd name="T8" fmla="*/ 69 w 283"/>
                <a:gd name="T9" fmla="*/ 418 h 438"/>
                <a:gd name="T10" fmla="*/ 120 w 283"/>
                <a:gd name="T11" fmla="*/ 438 h 438"/>
                <a:gd name="T12" fmla="*/ 129 w 283"/>
                <a:gd name="T13" fmla="*/ 438 h 438"/>
                <a:gd name="T14" fmla="*/ 185 w 283"/>
                <a:gd name="T15" fmla="*/ 421 h 438"/>
                <a:gd name="T16" fmla="*/ 249 w 283"/>
                <a:gd name="T17" fmla="*/ 346 h 438"/>
                <a:gd name="T18" fmla="*/ 281 w 283"/>
                <a:gd name="T19" fmla="*/ 232 h 438"/>
                <a:gd name="T20" fmla="*/ 283 w 283"/>
                <a:gd name="T21" fmla="*/ 199 h 438"/>
                <a:gd name="T22" fmla="*/ 251 w 283"/>
                <a:gd name="T23" fmla="*/ 65 h 438"/>
                <a:gd name="T24" fmla="*/ 213 w 283"/>
                <a:gd name="T25" fmla="*/ 21 h 438"/>
                <a:gd name="T26" fmla="*/ 162 w 283"/>
                <a:gd name="T27" fmla="*/ 0 h 438"/>
                <a:gd name="T28" fmla="*/ 153 w 283"/>
                <a:gd name="T29" fmla="*/ 0 h 438"/>
                <a:gd name="T30" fmla="*/ 97 w 283"/>
                <a:gd name="T31" fmla="*/ 17 h 438"/>
                <a:gd name="T32" fmla="*/ 33 w 283"/>
                <a:gd name="T33" fmla="*/ 92 h 438"/>
                <a:gd name="T34" fmla="*/ 1 w 283"/>
                <a:gd name="T35" fmla="*/ 206 h 438"/>
                <a:gd name="T36" fmla="*/ 17 w 283"/>
                <a:gd name="T37" fmla="*/ 207 h 438"/>
                <a:gd name="T38" fmla="*/ 32 w 283"/>
                <a:gd name="T39" fmla="*/ 209 h 438"/>
                <a:gd name="T40" fmla="*/ 77 w 283"/>
                <a:gd name="T41" fmla="*/ 80 h 438"/>
                <a:gd name="T42" fmla="*/ 114 w 283"/>
                <a:gd name="T43" fmla="*/ 43 h 438"/>
                <a:gd name="T44" fmla="*/ 153 w 283"/>
                <a:gd name="T45" fmla="*/ 31 h 438"/>
                <a:gd name="T46" fmla="*/ 159 w 283"/>
                <a:gd name="T47" fmla="*/ 31 h 438"/>
                <a:gd name="T48" fmla="*/ 194 w 283"/>
                <a:gd name="T49" fmla="*/ 45 h 438"/>
                <a:gd name="T50" fmla="*/ 235 w 283"/>
                <a:gd name="T51" fmla="*/ 105 h 438"/>
                <a:gd name="T52" fmla="*/ 252 w 283"/>
                <a:gd name="T53" fmla="*/ 199 h 438"/>
                <a:gd name="T54" fmla="*/ 250 w 283"/>
                <a:gd name="T55" fmla="*/ 229 h 438"/>
                <a:gd name="T56" fmla="*/ 206 w 283"/>
                <a:gd name="T57" fmla="*/ 358 h 438"/>
                <a:gd name="T58" fmla="*/ 169 w 283"/>
                <a:gd name="T59" fmla="*/ 395 h 438"/>
                <a:gd name="T60" fmla="*/ 129 w 283"/>
                <a:gd name="T61" fmla="*/ 407 h 438"/>
                <a:gd name="T62" fmla="*/ 123 w 283"/>
                <a:gd name="T63" fmla="*/ 407 h 438"/>
                <a:gd name="T64" fmla="*/ 88 w 283"/>
                <a:gd name="T65" fmla="*/ 393 h 438"/>
                <a:gd name="T66" fmla="*/ 47 w 283"/>
                <a:gd name="T67" fmla="*/ 333 h 438"/>
                <a:gd name="T68" fmla="*/ 31 w 283"/>
                <a:gd name="T69" fmla="*/ 239 h 438"/>
                <a:gd name="T70" fmla="*/ 32 w 283"/>
                <a:gd name="T71" fmla="*/ 209 h 438"/>
                <a:gd name="T72" fmla="*/ 17 w 283"/>
                <a:gd name="T73" fmla="*/ 207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3" h="438">
                  <a:moveTo>
                    <a:pt x="17" y="207"/>
                  </a:moveTo>
                  <a:cubicBezTo>
                    <a:pt x="1" y="206"/>
                    <a:pt x="1" y="206"/>
                    <a:pt x="1" y="206"/>
                  </a:cubicBezTo>
                  <a:cubicBezTo>
                    <a:pt x="0" y="217"/>
                    <a:pt x="0" y="228"/>
                    <a:pt x="0" y="239"/>
                  </a:cubicBezTo>
                  <a:cubicBezTo>
                    <a:pt x="0" y="290"/>
                    <a:pt x="11" y="337"/>
                    <a:pt x="32" y="373"/>
                  </a:cubicBezTo>
                  <a:cubicBezTo>
                    <a:pt x="42" y="391"/>
                    <a:pt x="55" y="406"/>
                    <a:pt x="69" y="418"/>
                  </a:cubicBezTo>
                  <a:cubicBezTo>
                    <a:pt x="84" y="429"/>
                    <a:pt x="102" y="436"/>
                    <a:pt x="120" y="438"/>
                  </a:cubicBezTo>
                  <a:cubicBezTo>
                    <a:pt x="123" y="438"/>
                    <a:pt x="126" y="438"/>
                    <a:pt x="129" y="438"/>
                  </a:cubicBezTo>
                  <a:cubicBezTo>
                    <a:pt x="149" y="438"/>
                    <a:pt x="168" y="432"/>
                    <a:pt x="185" y="421"/>
                  </a:cubicBezTo>
                  <a:cubicBezTo>
                    <a:pt x="211" y="405"/>
                    <a:pt x="233" y="379"/>
                    <a:pt x="249" y="346"/>
                  </a:cubicBezTo>
                  <a:cubicBezTo>
                    <a:pt x="266" y="314"/>
                    <a:pt x="277" y="275"/>
                    <a:pt x="281" y="232"/>
                  </a:cubicBezTo>
                  <a:cubicBezTo>
                    <a:pt x="282" y="221"/>
                    <a:pt x="283" y="210"/>
                    <a:pt x="283" y="199"/>
                  </a:cubicBezTo>
                  <a:cubicBezTo>
                    <a:pt x="283" y="148"/>
                    <a:pt x="271" y="101"/>
                    <a:pt x="251" y="65"/>
                  </a:cubicBezTo>
                  <a:cubicBezTo>
                    <a:pt x="240" y="47"/>
                    <a:pt x="228" y="32"/>
                    <a:pt x="213" y="21"/>
                  </a:cubicBezTo>
                  <a:cubicBezTo>
                    <a:pt x="198" y="9"/>
                    <a:pt x="181" y="2"/>
                    <a:pt x="162" y="0"/>
                  </a:cubicBezTo>
                  <a:cubicBezTo>
                    <a:pt x="159" y="0"/>
                    <a:pt x="156" y="0"/>
                    <a:pt x="153" y="0"/>
                  </a:cubicBezTo>
                  <a:cubicBezTo>
                    <a:pt x="133" y="0"/>
                    <a:pt x="114" y="6"/>
                    <a:pt x="97" y="17"/>
                  </a:cubicBezTo>
                  <a:cubicBezTo>
                    <a:pt x="71" y="33"/>
                    <a:pt x="50" y="59"/>
                    <a:pt x="33" y="92"/>
                  </a:cubicBezTo>
                  <a:cubicBezTo>
                    <a:pt x="16" y="124"/>
                    <a:pt x="5" y="163"/>
                    <a:pt x="1" y="206"/>
                  </a:cubicBezTo>
                  <a:cubicBezTo>
                    <a:pt x="17" y="207"/>
                    <a:pt x="17" y="207"/>
                    <a:pt x="17" y="207"/>
                  </a:cubicBezTo>
                  <a:cubicBezTo>
                    <a:pt x="32" y="209"/>
                    <a:pt x="32" y="209"/>
                    <a:pt x="32" y="209"/>
                  </a:cubicBezTo>
                  <a:cubicBezTo>
                    <a:pt x="37" y="157"/>
                    <a:pt x="54" y="111"/>
                    <a:pt x="77" y="80"/>
                  </a:cubicBezTo>
                  <a:cubicBezTo>
                    <a:pt x="88" y="64"/>
                    <a:pt x="101" y="51"/>
                    <a:pt x="114" y="43"/>
                  </a:cubicBezTo>
                  <a:cubicBezTo>
                    <a:pt x="127" y="35"/>
                    <a:pt x="140" y="31"/>
                    <a:pt x="153" y="31"/>
                  </a:cubicBezTo>
                  <a:cubicBezTo>
                    <a:pt x="155" y="31"/>
                    <a:pt x="157" y="31"/>
                    <a:pt x="159" y="31"/>
                  </a:cubicBezTo>
                  <a:cubicBezTo>
                    <a:pt x="171" y="32"/>
                    <a:pt x="183" y="37"/>
                    <a:pt x="194" y="45"/>
                  </a:cubicBezTo>
                  <a:cubicBezTo>
                    <a:pt x="210" y="58"/>
                    <a:pt x="225" y="79"/>
                    <a:pt x="235" y="105"/>
                  </a:cubicBezTo>
                  <a:cubicBezTo>
                    <a:pt x="246" y="132"/>
                    <a:pt x="252" y="164"/>
                    <a:pt x="252" y="199"/>
                  </a:cubicBezTo>
                  <a:cubicBezTo>
                    <a:pt x="252" y="209"/>
                    <a:pt x="251" y="219"/>
                    <a:pt x="250" y="229"/>
                  </a:cubicBezTo>
                  <a:cubicBezTo>
                    <a:pt x="245" y="281"/>
                    <a:pt x="228" y="327"/>
                    <a:pt x="206" y="358"/>
                  </a:cubicBezTo>
                  <a:cubicBezTo>
                    <a:pt x="194" y="374"/>
                    <a:pt x="182" y="387"/>
                    <a:pt x="169" y="395"/>
                  </a:cubicBezTo>
                  <a:cubicBezTo>
                    <a:pt x="155" y="403"/>
                    <a:pt x="142" y="407"/>
                    <a:pt x="129" y="407"/>
                  </a:cubicBezTo>
                  <a:cubicBezTo>
                    <a:pt x="127" y="407"/>
                    <a:pt x="125" y="407"/>
                    <a:pt x="123" y="407"/>
                  </a:cubicBezTo>
                  <a:cubicBezTo>
                    <a:pt x="111" y="406"/>
                    <a:pt x="99" y="401"/>
                    <a:pt x="88" y="393"/>
                  </a:cubicBezTo>
                  <a:cubicBezTo>
                    <a:pt x="72" y="380"/>
                    <a:pt x="57" y="360"/>
                    <a:pt x="47" y="333"/>
                  </a:cubicBezTo>
                  <a:cubicBezTo>
                    <a:pt x="37" y="306"/>
                    <a:pt x="31" y="274"/>
                    <a:pt x="31" y="239"/>
                  </a:cubicBezTo>
                  <a:cubicBezTo>
                    <a:pt x="31" y="229"/>
                    <a:pt x="31" y="219"/>
                    <a:pt x="32" y="209"/>
                  </a:cubicBezTo>
                  <a:lnTo>
                    <a:pt x="17" y="20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5" name="Freeform 459">
              <a:extLst>
                <a:ext uri="{FF2B5EF4-FFF2-40B4-BE49-F238E27FC236}">
                  <a16:creationId xmlns="" xmlns:a16="http://schemas.microsoft.com/office/drawing/2014/main" id="{F79D8B4B-F08D-4260-B26F-9EC19345CB58}"/>
                </a:ext>
              </a:extLst>
            </p:cNvPr>
            <p:cNvSpPr/>
            <p:nvPr/>
          </p:nvSpPr>
          <p:spPr bwMode="auto">
            <a:xfrm>
              <a:off x="8598378" y="899061"/>
              <a:ext cx="670560" cy="260852"/>
            </a:xfrm>
            <a:custGeom>
              <a:avLst/>
              <a:gdLst>
                <a:gd name="T0" fmla="*/ 0 w 473"/>
                <a:gd name="T1" fmla="*/ 29 h 184"/>
                <a:gd name="T2" fmla="*/ 464 w 473"/>
                <a:gd name="T3" fmla="*/ 184 h 184"/>
                <a:gd name="T4" fmla="*/ 473 w 473"/>
                <a:gd name="T5" fmla="*/ 154 h 184"/>
                <a:gd name="T6" fmla="*/ 9 w 473"/>
                <a:gd name="T7" fmla="*/ 0 h 184"/>
                <a:gd name="T8" fmla="*/ 0 w 473"/>
                <a:gd name="T9" fmla="*/ 29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3" h="184">
                  <a:moveTo>
                    <a:pt x="0" y="29"/>
                  </a:moveTo>
                  <a:lnTo>
                    <a:pt x="464" y="184"/>
                  </a:lnTo>
                  <a:lnTo>
                    <a:pt x="473" y="154"/>
                  </a:lnTo>
                  <a:lnTo>
                    <a:pt x="9" y="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6" name="Freeform 460">
              <a:extLst>
                <a:ext uri="{FF2B5EF4-FFF2-40B4-BE49-F238E27FC236}">
                  <a16:creationId xmlns="" xmlns:a16="http://schemas.microsoft.com/office/drawing/2014/main" id="{026A57C2-721D-45DD-9B20-20D1EE45CDF1}"/>
                </a:ext>
              </a:extLst>
            </p:cNvPr>
            <p:cNvSpPr/>
            <p:nvPr/>
          </p:nvSpPr>
          <p:spPr bwMode="auto">
            <a:xfrm>
              <a:off x="8598378" y="899061"/>
              <a:ext cx="670560" cy="260852"/>
            </a:xfrm>
            <a:custGeom>
              <a:avLst/>
              <a:gdLst>
                <a:gd name="T0" fmla="*/ 0 w 473"/>
                <a:gd name="T1" fmla="*/ 29 h 184"/>
                <a:gd name="T2" fmla="*/ 464 w 473"/>
                <a:gd name="T3" fmla="*/ 184 h 184"/>
                <a:gd name="T4" fmla="*/ 473 w 473"/>
                <a:gd name="T5" fmla="*/ 154 h 184"/>
                <a:gd name="T6" fmla="*/ 9 w 473"/>
                <a:gd name="T7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3" h="184">
                  <a:moveTo>
                    <a:pt x="0" y="29"/>
                  </a:moveTo>
                  <a:lnTo>
                    <a:pt x="464" y="184"/>
                  </a:lnTo>
                  <a:lnTo>
                    <a:pt x="473" y="154"/>
                  </a:lnTo>
                  <a:lnTo>
                    <a:pt x="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7" name="Freeform 461">
              <a:extLst>
                <a:ext uri="{FF2B5EF4-FFF2-40B4-BE49-F238E27FC236}">
                  <a16:creationId xmlns="" xmlns:a16="http://schemas.microsoft.com/office/drawing/2014/main" id="{0DAE3F90-F056-49A7-BED9-89F1510DCB3E}"/>
                </a:ext>
              </a:extLst>
            </p:cNvPr>
            <p:cNvSpPr/>
            <p:nvPr/>
          </p:nvSpPr>
          <p:spPr bwMode="auto">
            <a:xfrm>
              <a:off x="8472205" y="1548356"/>
              <a:ext cx="642206" cy="123338"/>
            </a:xfrm>
            <a:custGeom>
              <a:avLst/>
              <a:gdLst>
                <a:gd name="T0" fmla="*/ 0 w 453"/>
                <a:gd name="T1" fmla="*/ 31 h 87"/>
                <a:gd name="T2" fmla="*/ 451 w 453"/>
                <a:gd name="T3" fmla="*/ 87 h 87"/>
                <a:gd name="T4" fmla="*/ 453 w 453"/>
                <a:gd name="T5" fmla="*/ 54 h 87"/>
                <a:gd name="T6" fmla="*/ 3 w 453"/>
                <a:gd name="T7" fmla="*/ 0 h 87"/>
                <a:gd name="T8" fmla="*/ 0 w 453"/>
                <a:gd name="T9" fmla="*/ 31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87">
                  <a:moveTo>
                    <a:pt x="0" y="31"/>
                  </a:moveTo>
                  <a:lnTo>
                    <a:pt x="451" y="87"/>
                  </a:lnTo>
                  <a:lnTo>
                    <a:pt x="453" y="54"/>
                  </a:lnTo>
                  <a:lnTo>
                    <a:pt x="3" y="0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8" name="Freeform 462">
              <a:extLst>
                <a:ext uri="{FF2B5EF4-FFF2-40B4-BE49-F238E27FC236}">
                  <a16:creationId xmlns="" xmlns:a16="http://schemas.microsoft.com/office/drawing/2014/main" id="{5B38721D-728C-4D2F-B38C-3CA4EFEEAD7E}"/>
                </a:ext>
              </a:extLst>
            </p:cNvPr>
            <p:cNvSpPr/>
            <p:nvPr/>
          </p:nvSpPr>
          <p:spPr bwMode="auto">
            <a:xfrm>
              <a:off x="8472205" y="1548356"/>
              <a:ext cx="642206" cy="123338"/>
            </a:xfrm>
            <a:custGeom>
              <a:avLst/>
              <a:gdLst>
                <a:gd name="T0" fmla="*/ 0 w 453"/>
                <a:gd name="T1" fmla="*/ 31 h 87"/>
                <a:gd name="T2" fmla="*/ 451 w 453"/>
                <a:gd name="T3" fmla="*/ 87 h 87"/>
                <a:gd name="T4" fmla="*/ 453 w 453"/>
                <a:gd name="T5" fmla="*/ 54 h 87"/>
                <a:gd name="T6" fmla="*/ 3 w 453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3" h="87">
                  <a:moveTo>
                    <a:pt x="0" y="31"/>
                  </a:moveTo>
                  <a:lnTo>
                    <a:pt x="451" y="87"/>
                  </a:lnTo>
                  <a:lnTo>
                    <a:pt x="453" y="54"/>
                  </a:lnTo>
                  <a:lnTo>
                    <a:pt x="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9" name="Freeform 463">
              <a:extLst>
                <a:ext uri="{FF2B5EF4-FFF2-40B4-BE49-F238E27FC236}">
                  <a16:creationId xmlns="" xmlns:a16="http://schemas.microsoft.com/office/drawing/2014/main" id="{3A33028F-493B-43F6-BB18-83F3F70F456B}"/>
                </a:ext>
              </a:extLst>
            </p:cNvPr>
            <p:cNvSpPr/>
            <p:nvPr/>
          </p:nvSpPr>
          <p:spPr bwMode="auto">
            <a:xfrm>
              <a:off x="9076134" y="1090447"/>
              <a:ext cx="246675" cy="605347"/>
            </a:xfrm>
            <a:custGeom>
              <a:avLst/>
              <a:gdLst>
                <a:gd name="T0" fmla="*/ 68 w 128"/>
                <a:gd name="T1" fmla="*/ 28 h 314"/>
                <a:gd name="T2" fmla="*/ 78 w 128"/>
                <a:gd name="T3" fmla="*/ 168 h 314"/>
                <a:gd name="T4" fmla="*/ 17 w 128"/>
                <a:gd name="T5" fmla="*/ 288 h 314"/>
                <a:gd name="T6" fmla="*/ 6 w 128"/>
                <a:gd name="T7" fmla="*/ 307 h 314"/>
                <a:gd name="T8" fmla="*/ 35 w 128"/>
                <a:gd name="T9" fmla="*/ 308 h 314"/>
                <a:gd name="T10" fmla="*/ 118 w 128"/>
                <a:gd name="T11" fmla="*/ 182 h 314"/>
                <a:gd name="T12" fmla="*/ 111 w 128"/>
                <a:gd name="T13" fmla="*/ 16 h 314"/>
                <a:gd name="T14" fmla="*/ 68 w 128"/>
                <a:gd name="T15" fmla="*/ 28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8" h="314">
                  <a:moveTo>
                    <a:pt x="68" y="28"/>
                  </a:moveTo>
                  <a:cubicBezTo>
                    <a:pt x="83" y="73"/>
                    <a:pt x="83" y="122"/>
                    <a:pt x="78" y="168"/>
                  </a:cubicBezTo>
                  <a:cubicBezTo>
                    <a:pt x="73" y="209"/>
                    <a:pt x="60" y="270"/>
                    <a:pt x="17" y="288"/>
                  </a:cubicBezTo>
                  <a:cubicBezTo>
                    <a:pt x="12" y="291"/>
                    <a:pt x="0" y="299"/>
                    <a:pt x="6" y="307"/>
                  </a:cubicBezTo>
                  <a:cubicBezTo>
                    <a:pt x="13" y="314"/>
                    <a:pt x="27" y="311"/>
                    <a:pt x="35" y="308"/>
                  </a:cubicBezTo>
                  <a:cubicBezTo>
                    <a:pt x="86" y="286"/>
                    <a:pt x="108" y="233"/>
                    <a:pt x="118" y="182"/>
                  </a:cubicBezTo>
                  <a:cubicBezTo>
                    <a:pt x="128" y="129"/>
                    <a:pt x="128" y="68"/>
                    <a:pt x="111" y="16"/>
                  </a:cubicBezTo>
                  <a:cubicBezTo>
                    <a:pt x="106" y="0"/>
                    <a:pt x="63" y="12"/>
                    <a:pt x="68" y="28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0" name="Freeform 464">
              <a:extLst>
                <a:ext uri="{FF2B5EF4-FFF2-40B4-BE49-F238E27FC236}">
                  <a16:creationId xmlns="" xmlns:a16="http://schemas.microsoft.com/office/drawing/2014/main" id="{4EED1E70-7F3D-4E6D-B8F0-65D2ABC9FEC6}"/>
                </a:ext>
              </a:extLst>
            </p:cNvPr>
            <p:cNvSpPr/>
            <p:nvPr/>
          </p:nvSpPr>
          <p:spPr bwMode="auto">
            <a:xfrm>
              <a:off x="9290203" y="1165584"/>
              <a:ext cx="569905" cy="223993"/>
            </a:xfrm>
            <a:custGeom>
              <a:avLst/>
              <a:gdLst>
                <a:gd name="T0" fmla="*/ 0 w 402"/>
                <a:gd name="T1" fmla="*/ 29 h 158"/>
                <a:gd name="T2" fmla="*/ 392 w 402"/>
                <a:gd name="T3" fmla="*/ 158 h 158"/>
                <a:gd name="T4" fmla="*/ 402 w 402"/>
                <a:gd name="T5" fmla="*/ 129 h 158"/>
                <a:gd name="T6" fmla="*/ 10 w 402"/>
                <a:gd name="T7" fmla="*/ 0 h 158"/>
                <a:gd name="T8" fmla="*/ 0 w 402"/>
                <a:gd name="T9" fmla="*/ 29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2" h="158">
                  <a:moveTo>
                    <a:pt x="0" y="29"/>
                  </a:moveTo>
                  <a:lnTo>
                    <a:pt x="392" y="158"/>
                  </a:lnTo>
                  <a:lnTo>
                    <a:pt x="402" y="129"/>
                  </a:lnTo>
                  <a:lnTo>
                    <a:pt x="10" y="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1" name="Freeform 465">
              <a:extLst>
                <a:ext uri="{FF2B5EF4-FFF2-40B4-BE49-F238E27FC236}">
                  <a16:creationId xmlns="" xmlns:a16="http://schemas.microsoft.com/office/drawing/2014/main" id="{9786FB47-F552-45D1-B1D1-71A68869A110}"/>
                </a:ext>
              </a:extLst>
            </p:cNvPr>
            <p:cNvSpPr/>
            <p:nvPr/>
          </p:nvSpPr>
          <p:spPr bwMode="auto">
            <a:xfrm>
              <a:off x="9290203" y="1165584"/>
              <a:ext cx="569905" cy="223993"/>
            </a:xfrm>
            <a:custGeom>
              <a:avLst/>
              <a:gdLst>
                <a:gd name="T0" fmla="*/ 0 w 402"/>
                <a:gd name="T1" fmla="*/ 29 h 158"/>
                <a:gd name="T2" fmla="*/ 392 w 402"/>
                <a:gd name="T3" fmla="*/ 158 h 158"/>
                <a:gd name="T4" fmla="*/ 402 w 402"/>
                <a:gd name="T5" fmla="*/ 129 h 158"/>
                <a:gd name="T6" fmla="*/ 10 w 402"/>
                <a:gd name="T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2" h="158">
                  <a:moveTo>
                    <a:pt x="0" y="29"/>
                  </a:moveTo>
                  <a:lnTo>
                    <a:pt x="392" y="158"/>
                  </a:lnTo>
                  <a:lnTo>
                    <a:pt x="402" y="129"/>
                  </a:lnTo>
                  <a:lnTo>
                    <a:pt x="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2" name="Freeform 466">
              <a:extLst>
                <a:ext uri="{FF2B5EF4-FFF2-40B4-BE49-F238E27FC236}">
                  <a16:creationId xmlns="" xmlns:a16="http://schemas.microsoft.com/office/drawing/2014/main" id="{846270B0-0533-4256-A19D-E874AD5F709C}"/>
                </a:ext>
              </a:extLst>
            </p:cNvPr>
            <p:cNvSpPr/>
            <p:nvPr/>
          </p:nvSpPr>
          <p:spPr bwMode="auto">
            <a:xfrm>
              <a:off x="9213648" y="1599393"/>
              <a:ext cx="595423" cy="117667"/>
            </a:xfrm>
            <a:custGeom>
              <a:avLst/>
              <a:gdLst>
                <a:gd name="T0" fmla="*/ 0 w 420"/>
                <a:gd name="T1" fmla="*/ 30 h 83"/>
                <a:gd name="T2" fmla="*/ 417 w 420"/>
                <a:gd name="T3" fmla="*/ 83 h 83"/>
                <a:gd name="T4" fmla="*/ 420 w 420"/>
                <a:gd name="T5" fmla="*/ 53 h 83"/>
                <a:gd name="T6" fmla="*/ 4 w 420"/>
                <a:gd name="T7" fmla="*/ 0 h 83"/>
                <a:gd name="T8" fmla="*/ 0 w 420"/>
                <a:gd name="T9" fmla="*/ 3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0" h="83">
                  <a:moveTo>
                    <a:pt x="0" y="30"/>
                  </a:moveTo>
                  <a:lnTo>
                    <a:pt x="417" y="83"/>
                  </a:lnTo>
                  <a:lnTo>
                    <a:pt x="420" y="53"/>
                  </a:lnTo>
                  <a:lnTo>
                    <a:pt x="4" y="0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5858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3" name="Freeform 467">
              <a:extLst>
                <a:ext uri="{FF2B5EF4-FFF2-40B4-BE49-F238E27FC236}">
                  <a16:creationId xmlns="" xmlns:a16="http://schemas.microsoft.com/office/drawing/2014/main" id="{34A9F252-737B-4ADF-AAFB-DBBD22D78DF2}"/>
                </a:ext>
              </a:extLst>
            </p:cNvPr>
            <p:cNvSpPr/>
            <p:nvPr/>
          </p:nvSpPr>
          <p:spPr bwMode="auto">
            <a:xfrm>
              <a:off x="9213648" y="1599393"/>
              <a:ext cx="595423" cy="117667"/>
            </a:xfrm>
            <a:custGeom>
              <a:avLst/>
              <a:gdLst>
                <a:gd name="T0" fmla="*/ 0 w 420"/>
                <a:gd name="T1" fmla="*/ 30 h 83"/>
                <a:gd name="T2" fmla="*/ 417 w 420"/>
                <a:gd name="T3" fmla="*/ 83 h 83"/>
                <a:gd name="T4" fmla="*/ 420 w 420"/>
                <a:gd name="T5" fmla="*/ 53 h 83"/>
                <a:gd name="T6" fmla="*/ 4 w 420"/>
                <a:gd name="T7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0" h="83">
                  <a:moveTo>
                    <a:pt x="0" y="30"/>
                  </a:moveTo>
                  <a:lnTo>
                    <a:pt x="417" y="83"/>
                  </a:lnTo>
                  <a:lnTo>
                    <a:pt x="420" y="53"/>
                  </a:lnTo>
                  <a:lnTo>
                    <a:pt x="4" y="0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4" name="Freeform 468">
              <a:extLst>
                <a:ext uri="{FF2B5EF4-FFF2-40B4-BE49-F238E27FC236}">
                  <a16:creationId xmlns="" xmlns:a16="http://schemas.microsoft.com/office/drawing/2014/main" id="{2E38EED4-3B42-49C6-9A88-F6CB8386A78C}"/>
                </a:ext>
              </a:extLst>
            </p:cNvPr>
            <p:cNvSpPr/>
            <p:nvPr/>
          </p:nvSpPr>
          <p:spPr bwMode="auto">
            <a:xfrm>
              <a:off x="9705581" y="1324364"/>
              <a:ext cx="208398" cy="392696"/>
            </a:xfrm>
            <a:custGeom>
              <a:avLst/>
              <a:gdLst>
                <a:gd name="T0" fmla="*/ 51 w 108"/>
                <a:gd name="T1" fmla="*/ 26 h 204"/>
                <a:gd name="T2" fmla="*/ 23 w 108"/>
                <a:gd name="T3" fmla="*/ 181 h 204"/>
                <a:gd name="T4" fmla="*/ 50 w 108"/>
                <a:gd name="T5" fmla="*/ 194 h 204"/>
                <a:gd name="T6" fmla="*/ 103 w 108"/>
                <a:gd name="T7" fmla="*/ 114 h 204"/>
                <a:gd name="T8" fmla="*/ 94 w 108"/>
                <a:gd name="T9" fmla="*/ 15 h 204"/>
                <a:gd name="T10" fmla="*/ 51 w 108"/>
                <a:gd name="T11" fmla="*/ 26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" h="204">
                  <a:moveTo>
                    <a:pt x="51" y="26"/>
                  </a:moveTo>
                  <a:cubicBezTo>
                    <a:pt x="61" y="80"/>
                    <a:pt x="74" y="143"/>
                    <a:pt x="23" y="181"/>
                  </a:cubicBezTo>
                  <a:cubicBezTo>
                    <a:pt x="0" y="198"/>
                    <a:pt x="36" y="204"/>
                    <a:pt x="50" y="194"/>
                  </a:cubicBezTo>
                  <a:cubicBezTo>
                    <a:pt x="78" y="174"/>
                    <a:pt x="97" y="149"/>
                    <a:pt x="103" y="114"/>
                  </a:cubicBezTo>
                  <a:cubicBezTo>
                    <a:pt x="108" y="81"/>
                    <a:pt x="100" y="47"/>
                    <a:pt x="94" y="15"/>
                  </a:cubicBezTo>
                  <a:cubicBezTo>
                    <a:pt x="91" y="0"/>
                    <a:pt x="48" y="10"/>
                    <a:pt x="51" y="26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5" name="Freeform 469">
              <a:extLst>
                <a:ext uri="{FF2B5EF4-FFF2-40B4-BE49-F238E27FC236}">
                  <a16:creationId xmlns="" xmlns:a16="http://schemas.microsoft.com/office/drawing/2014/main" id="{87B06247-4917-4083-823E-AB03820BB855}"/>
                </a:ext>
              </a:extLst>
            </p:cNvPr>
            <p:cNvSpPr/>
            <p:nvPr/>
          </p:nvSpPr>
          <p:spPr bwMode="auto">
            <a:xfrm>
              <a:off x="9823248" y="1405171"/>
              <a:ext cx="479174" cy="158780"/>
            </a:xfrm>
            <a:custGeom>
              <a:avLst/>
              <a:gdLst>
                <a:gd name="T0" fmla="*/ 24 w 249"/>
                <a:gd name="T1" fmla="*/ 27 h 82"/>
                <a:gd name="T2" fmla="*/ 199 w 249"/>
                <a:gd name="T3" fmla="*/ 79 h 82"/>
                <a:gd name="T4" fmla="*/ 225 w 249"/>
                <a:gd name="T5" fmla="*/ 56 h 82"/>
                <a:gd name="T6" fmla="*/ 50 w 249"/>
                <a:gd name="T7" fmla="*/ 4 h 82"/>
                <a:gd name="T8" fmla="*/ 24 w 249"/>
                <a:gd name="T9" fmla="*/ 2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9" h="82">
                  <a:moveTo>
                    <a:pt x="24" y="27"/>
                  </a:moveTo>
                  <a:cubicBezTo>
                    <a:pt x="82" y="44"/>
                    <a:pt x="140" y="64"/>
                    <a:pt x="199" y="79"/>
                  </a:cubicBezTo>
                  <a:cubicBezTo>
                    <a:pt x="212" y="82"/>
                    <a:pt x="249" y="62"/>
                    <a:pt x="225" y="56"/>
                  </a:cubicBezTo>
                  <a:cubicBezTo>
                    <a:pt x="166" y="41"/>
                    <a:pt x="109" y="21"/>
                    <a:pt x="50" y="4"/>
                  </a:cubicBezTo>
                  <a:cubicBezTo>
                    <a:pt x="37" y="0"/>
                    <a:pt x="0" y="20"/>
                    <a:pt x="24" y="27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6" name="Freeform 470">
              <a:extLst>
                <a:ext uri="{FF2B5EF4-FFF2-40B4-BE49-F238E27FC236}">
                  <a16:creationId xmlns="" xmlns:a16="http://schemas.microsoft.com/office/drawing/2014/main" id="{34591F6C-E1A2-40F7-A228-9116582CF142}"/>
                </a:ext>
              </a:extLst>
            </p:cNvPr>
            <p:cNvSpPr/>
            <p:nvPr/>
          </p:nvSpPr>
          <p:spPr bwMode="auto">
            <a:xfrm>
              <a:off x="9787807" y="1660353"/>
              <a:ext cx="469250" cy="59542"/>
            </a:xfrm>
            <a:custGeom>
              <a:avLst/>
              <a:gdLst>
                <a:gd name="T0" fmla="*/ 17 w 243"/>
                <a:gd name="T1" fmla="*/ 22 h 31"/>
                <a:gd name="T2" fmla="*/ 207 w 243"/>
                <a:gd name="T3" fmla="*/ 31 h 31"/>
                <a:gd name="T4" fmla="*/ 236 w 243"/>
                <a:gd name="T5" fmla="*/ 20 h 31"/>
                <a:gd name="T6" fmla="*/ 225 w 243"/>
                <a:gd name="T7" fmla="*/ 10 h 31"/>
                <a:gd name="T8" fmla="*/ 35 w 243"/>
                <a:gd name="T9" fmla="*/ 1 h 31"/>
                <a:gd name="T10" fmla="*/ 6 w 243"/>
                <a:gd name="T11" fmla="*/ 12 h 31"/>
                <a:gd name="T12" fmla="*/ 17 w 243"/>
                <a:gd name="T13" fmla="*/ 2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3" h="31">
                  <a:moveTo>
                    <a:pt x="17" y="22"/>
                  </a:moveTo>
                  <a:cubicBezTo>
                    <a:pt x="81" y="23"/>
                    <a:pt x="144" y="30"/>
                    <a:pt x="207" y="31"/>
                  </a:cubicBezTo>
                  <a:cubicBezTo>
                    <a:pt x="217" y="31"/>
                    <a:pt x="230" y="27"/>
                    <a:pt x="236" y="20"/>
                  </a:cubicBezTo>
                  <a:cubicBezTo>
                    <a:pt x="243" y="12"/>
                    <a:pt x="230" y="10"/>
                    <a:pt x="225" y="10"/>
                  </a:cubicBezTo>
                  <a:cubicBezTo>
                    <a:pt x="162" y="8"/>
                    <a:pt x="98" y="2"/>
                    <a:pt x="35" y="1"/>
                  </a:cubicBezTo>
                  <a:cubicBezTo>
                    <a:pt x="25" y="0"/>
                    <a:pt x="12" y="4"/>
                    <a:pt x="6" y="12"/>
                  </a:cubicBezTo>
                  <a:cubicBezTo>
                    <a:pt x="0" y="20"/>
                    <a:pt x="12" y="22"/>
                    <a:pt x="17" y="22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7" name="Freeform 471">
              <a:extLst>
                <a:ext uri="{FF2B5EF4-FFF2-40B4-BE49-F238E27FC236}">
                  <a16:creationId xmlns="" xmlns:a16="http://schemas.microsoft.com/office/drawing/2014/main" id="{17F3D5FA-4FB0-4664-B7D4-8AAAE3E927B7}"/>
                </a:ext>
              </a:extLst>
            </p:cNvPr>
            <p:cNvSpPr/>
            <p:nvPr/>
          </p:nvSpPr>
          <p:spPr bwMode="auto">
            <a:xfrm>
              <a:off x="10167743" y="1517167"/>
              <a:ext cx="129008" cy="199892"/>
            </a:xfrm>
            <a:custGeom>
              <a:avLst/>
              <a:gdLst>
                <a:gd name="T0" fmla="*/ 28 w 67"/>
                <a:gd name="T1" fmla="*/ 22 h 104"/>
                <a:gd name="T2" fmla="*/ 15 w 67"/>
                <a:gd name="T3" fmla="*/ 80 h 104"/>
                <a:gd name="T4" fmla="*/ 36 w 67"/>
                <a:gd name="T5" fmla="*/ 94 h 104"/>
                <a:gd name="T6" fmla="*/ 59 w 67"/>
                <a:gd name="T7" fmla="*/ 14 h 104"/>
                <a:gd name="T8" fmla="*/ 28 w 67"/>
                <a:gd name="T9" fmla="*/ 2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104">
                  <a:moveTo>
                    <a:pt x="28" y="22"/>
                  </a:moveTo>
                  <a:cubicBezTo>
                    <a:pt x="34" y="43"/>
                    <a:pt x="33" y="65"/>
                    <a:pt x="15" y="80"/>
                  </a:cubicBezTo>
                  <a:cubicBezTo>
                    <a:pt x="0" y="94"/>
                    <a:pt x="24" y="104"/>
                    <a:pt x="36" y="94"/>
                  </a:cubicBezTo>
                  <a:cubicBezTo>
                    <a:pt x="60" y="72"/>
                    <a:pt x="67" y="45"/>
                    <a:pt x="59" y="14"/>
                  </a:cubicBezTo>
                  <a:cubicBezTo>
                    <a:pt x="55" y="0"/>
                    <a:pt x="24" y="8"/>
                    <a:pt x="28" y="22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8" name="Freeform 472">
              <a:extLst>
                <a:ext uri="{FF2B5EF4-FFF2-40B4-BE49-F238E27FC236}">
                  <a16:creationId xmlns="" xmlns:a16="http://schemas.microsoft.com/office/drawing/2014/main" id="{4F769A63-8F2F-464D-9A1B-EB5533A2075D}"/>
                </a:ext>
              </a:extLst>
            </p:cNvPr>
            <p:cNvSpPr/>
            <p:nvPr/>
          </p:nvSpPr>
          <p:spPr bwMode="auto">
            <a:xfrm>
              <a:off x="8319096" y="1121636"/>
              <a:ext cx="53872" cy="109161"/>
            </a:xfrm>
            <a:custGeom>
              <a:avLst/>
              <a:gdLst>
                <a:gd name="T0" fmla="*/ 2 w 28"/>
                <a:gd name="T1" fmla="*/ 30 h 57"/>
                <a:gd name="T2" fmla="*/ 16 w 28"/>
                <a:gd name="T3" fmla="*/ 57 h 57"/>
                <a:gd name="T4" fmla="*/ 27 w 28"/>
                <a:gd name="T5" fmla="*/ 28 h 57"/>
                <a:gd name="T6" fmla="*/ 12 w 28"/>
                <a:gd name="T7" fmla="*/ 1 h 57"/>
                <a:gd name="T8" fmla="*/ 2 w 28"/>
                <a:gd name="T9" fmla="*/ 3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57">
                  <a:moveTo>
                    <a:pt x="2" y="30"/>
                  </a:moveTo>
                  <a:cubicBezTo>
                    <a:pt x="3" y="45"/>
                    <a:pt x="9" y="57"/>
                    <a:pt x="16" y="57"/>
                  </a:cubicBezTo>
                  <a:cubicBezTo>
                    <a:pt x="24" y="56"/>
                    <a:pt x="28" y="43"/>
                    <a:pt x="27" y="28"/>
                  </a:cubicBezTo>
                  <a:cubicBezTo>
                    <a:pt x="26" y="13"/>
                    <a:pt x="19" y="0"/>
                    <a:pt x="12" y="1"/>
                  </a:cubicBezTo>
                  <a:cubicBezTo>
                    <a:pt x="5" y="2"/>
                    <a:pt x="0" y="14"/>
                    <a:pt x="2" y="30"/>
                  </a:cubicBezTo>
                  <a:close/>
                </a:path>
              </a:pathLst>
            </a:custGeom>
            <a:solidFill>
              <a:srgbClr val="5858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9" name="Freeform 473">
              <a:extLst>
                <a:ext uri="{FF2B5EF4-FFF2-40B4-BE49-F238E27FC236}">
                  <a16:creationId xmlns="" xmlns:a16="http://schemas.microsoft.com/office/drawing/2014/main" id="{BF59BA42-ECD7-4559-B753-F83C45CBD7D8}"/>
                </a:ext>
              </a:extLst>
            </p:cNvPr>
            <p:cNvSpPr/>
            <p:nvPr/>
          </p:nvSpPr>
          <p:spPr bwMode="auto">
            <a:xfrm>
              <a:off x="8299248" y="1100371"/>
              <a:ext cx="94984" cy="154526"/>
            </a:xfrm>
            <a:custGeom>
              <a:avLst/>
              <a:gdLst>
                <a:gd name="T0" fmla="*/ 0 w 49"/>
                <a:gd name="T1" fmla="*/ 42 h 80"/>
                <a:gd name="T2" fmla="*/ 13 w 49"/>
                <a:gd name="T3" fmla="*/ 75 h 80"/>
                <a:gd name="T4" fmla="*/ 26 w 49"/>
                <a:gd name="T5" fmla="*/ 80 h 80"/>
                <a:gd name="T6" fmla="*/ 27 w 49"/>
                <a:gd name="T7" fmla="*/ 79 h 80"/>
                <a:gd name="T8" fmla="*/ 34 w 49"/>
                <a:gd name="T9" fmla="*/ 78 h 80"/>
                <a:gd name="T10" fmla="*/ 48 w 49"/>
                <a:gd name="T11" fmla="*/ 58 h 80"/>
                <a:gd name="T12" fmla="*/ 49 w 49"/>
                <a:gd name="T13" fmla="*/ 38 h 80"/>
                <a:gd name="T14" fmla="*/ 36 w 49"/>
                <a:gd name="T15" fmla="*/ 5 h 80"/>
                <a:gd name="T16" fmla="*/ 23 w 49"/>
                <a:gd name="T17" fmla="*/ 0 h 80"/>
                <a:gd name="T18" fmla="*/ 22 w 49"/>
                <a:gd name="T19" fmla="*/ 0 h 80"/>
                <a:gd name="T20" fmla="*/ 7 w 49"/>
                <a:gd name="T21" fmla="*/ 9 h 80"/>
                <a:gd name="T22" fmla="*/ 0 w 49"/>
                <a:gd name="T23" fmla="*/ 36 h 80"/>
                <a:gd name="T24" fmla="*/ 12 w 49"/>
                <a:gd name="T25" fmla="*/ 41 h 80"/>
                <a:gd name="T26" fmla="*/ 23 w 49"/>
                <a:gd name="T27" fmla="*/ 36 h 80"/>
                <a:gd name="T28" fmla="*/ 26 w 49"/>
                <a:gd name="T29" fmla="*/ 23 h 80"/>
                <a:gd name="T30" fmla="*/ 24 w 49"/>
                <a:gd name="T31" fmla="*/ 21 h 80"/>
                <a:gd name="T32" fmla="*/ 26 w 49"/>
                <a:gd name="T33" fmla="*/ 23 h 80"/>
                <a:gd name="T34" fmla="*/ 25 w 49"/>
                <a:gd name="T35" fmla="*/ 23 h 80"/>
                <a:gd name="T36" fmla="*/ 23 w 49"/>
                <a:gd name="T37" fmla="*/ 24 h 80"/>
                <a:gd name="T38" fmla="*/ 23 w 49"/>
                <a:gd name="T39" fmla="*/ 18 h 80"/>
                <a:gd name="T40" fmla="*/ 23 w 49"/>
                <a:gd name="T41" fmla="*/ 24 h 80"/>
                <a:gd name="T42" fmla="*/ 23 w 49"/>
                <a:gd name="T43" fmla="*/ 18 h 80"/>
                <a:gd name="T44" fmla="*/ 23 w 49"/>
                <a:gd name="T45" fmla="*/ 24 h 80"/>
                <a:gd name="T46" fmla="*/ 23 w 49"/>
                <a:gd name="T47" fmla="*/ 24 h 80"/>
                <a:gd name="T48" fmla="*/ 21 w 49"/>
                <a:gd name="T49" fmla="*/ 23 h 80"/>
                <a:gd name="T50" fmla="*/ 23 w 49"/>
                <a:gd name="T51" fmla="*/ 19 h 80"/>
                <a:gd name="T52" fmla="*/ 22 w 49"/>
                <a:gd name="T53" fmla="*/ 21 h 80"/>
                <a:gd name="T54" fmla="*/ 21 w 49"/>
                <a:gd name="T55" fmla="*/ 23 h 80"/>
                <a:gd name="T56" fmla="*/ 20 w 49"/>
                <a:gd name="T57" fmla="*/ 23 h 80"/>
                <a:gd name="T58" fmla="*/ 23 w 49"/>
                <a:gd name="T59" fmla="*/ 28 h 80"/>
                <a:gd name="T60" fmla="*/ 26 w 49"/>
                <a:gd name="T61" fmla="*/ 43 h 80"/>
                <a:gd name="T62" fmla="*/ 23 w 49"/>
                <a:gd name="T63" fmla="*/ 57 h 80"/>
                <a:gd name="T64" fmla="*/ 25 w 49"/>
                <a:gd name="T65" fmla="*/ 59 h 80"/>
                <a:gd name="T66" fmla="*/ 23 w 49"/>
                <a:gd name="T67" fmla="*/ 57 h 80"/>
                <a:gd name="T68" fmla="*/ 23 w 49"/>
                <a:gd name="T69" fmla="*/ 56 h 80"/>
                <a:gd name="T70" fmla="*/ 26 w 49"/>
                <a:gd name="T71" fmla="*/ 56 h 80"/>
                <a:gd name="T72" fmla="*/ 26 w 49"/>
                <a:gd name="T73" fmla="*/ 61 h 80"/>
                <a:gd name="T74" fmla="*/ 26 w 49"/>
                <a:gd name="T75" fmla="*/ 56 h 80"/>
                <a:gd name="T76" fmla="*/ 26 w 49"/>
                <a:gd name="T77" fmla="*/ 56 h 80"/>
                <a:gd name="T78" fmla="*/ 26 w 49"/>
                <a:gd name="T79" fmla="*/ 61 h 80"/>
                <a:gd name="T80" fmla="*/ 26 w 49"/>
                <a:gd name="T81" fmla="*/ 61 h 80"/>
                <a:gd name="T82" fmla="*/ 26 w 49"/>
                <a:gd name="T83" fmla="*/ 56 h 80"/>
                <a:gd name="T84" fmla="*/ 28 w 49"/>
                <a:gd name="T85" fmla="*/ 56 h 80"/>
                <a:gd name="T86" fmla="*/ 29 w 49"/>
                <a:gd name="T87" fmla="*/ 56 h 80"/>
                <a:gd name="T88" fmla="*/ 27 w 49"/>
                <a:gd name="T89" fmla="*/ 59 h 80"/>
                <a:gd name="T90" fmla="*/ 29 w 49"/>
                <a:gd name="T91" fmla="*/ 56 h 80"/>
                <a:gd name="T92" fmla="*/ 23 w 49"/>
                <a:gd name="T93" fmla="*/ 4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9" h="80">
                  <a:moveTo>
                    <a:pt x="12" y="41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0" y="51"/>
                    <a:pt x="3" y="59"/>
                    <a:pt x="6" y="65"/>
                  </a:cubicBezTo>
                  <a:cubicBezTo>
                    <a:pt x="8" y="69"/>
                    <a:pt x="10" y="72"/>
                    <a:pt x="13" y="75"/>
                  </a:cubicBezTo>
                  <a:cubicBezTo>
                    <a:pt x="15" y="76"/>
                    <a:pt x="17" y="77"/>
                    <a:pt x="19" y="78"/>
                  </a:cubicBezTo>
                  <a:cubicBezTo>
                    <a:pt x="21" y="79"/>
                    <a:pt x="23" y="80"/>
                    <a:pt x="26" y="80"/>
                  </a:cubicBezTo>
                  <a:cubicBezTo>
                    <a:pt x="26" y="80"/>
                    <a:pt x="27" y="80"/>
                    <a:pt x="27" y="79"/>
                  </a:cubicBezTo>
                  <a:cubicBezTo>
                    <a:pt x="27" y="79"/>
                    <a:pt x="27" y="79"/>
                    <a:pt x="27" y="79"/>
                  </a:cubicBezTo>
                  <a:cubicBezTo>
                    <a:pt x="27" y="79"/>
                    <a:pt x="27" y="79"/>
                    <a:pt x="27" y="79"/>
                  </a:cubicBezTo>
                  <a:cubicBezTo>
                    <a:pt x="30" y="79"/>
                    <a:pt x="32" y="79"/>
                    <a:pt x="34" y="78"/>
                  </a:cubicBezTo>
                  <a:cubicBezTo>
                    <a:pt x="37" y="76"/>
                    <a:pt x="40" y="73"/>
                    <a:pt x="42" y="71"/>
                  </a:cubicBezTo>
                  <a:cubicBezTo>
                    <a:pt x="45" y="67"/>
                    <a:pt x="46" y="63"/>
                    <a:pt x="48" y="58"/>
                  </a:cubicBezTo>
                  <a:cubicBezTo>
                    <a:pt x="49" y="54"/>
                    <a:pt x="49" y="49"/>
                    <a:pt x="49" y="43"/>
                  </a:cubicBezTo>
                  <a:cubicBezTo>
                    <a:pt x="49" y="42"/>
                    <a:pt x="49" y="40"/>
                    <a:pt x="49" y="38"/>
                  </a:cubicBezTo>
                  <a:cubicBezTo>
                    <a:pt x="48" y="29"/>
                    <a:pt x="46" y="21"/>
                    <a:pt x="43" y="14"/>
                  </a:cubicBezTo>
                  <a:cubicBezTo>
                    <a:pt x="41" y="11"/>
                    <a:pt x="39" y="8"/>
                    <a:pt x="36" y="5"/>
                  </a:cubicBezTo>
                  <a:cubicBezTo>
                    <a:pt x="34" y="4"/>
                    <a:pt x="32" y="2"/>
                    <a:pt x="30" y="2"/>
                  </a:cubicBezTo>
                  <a:cubicBezTo>
                    <a:pt x="28" y="1"/>
                    <a:pt x="25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9" y="0"/>
                    <a:pt x="17" y="1"/>
                    <a:pt x="15" y="2"/>
                  </a:cubicBezTo>
                  <a:cubicBezTo>
                    <a:pt x="11" y="4"/>
                    <a:pt x="9" y="6"/>
                    <a:pt x="7" y="9"/>
                  </a:cubicBezTo>
                  <a:cubicBezTo>
                    <a:pt x="4" y="13"/>
                    <a:pt x="2" y="17"/>
                    <a:pt x="1" y="21"/>
                  </a:cubicBezTo>
                  <a:cubicBezTo>
                    <a:pt x="0" y="26"/>
                    <a:pt x="0" y="31"/>
                    <a:pt x="0" y="36"/>
                  </a:cubicBezTo>
                  <a:cubicBezTo>
                    <a:pt x="0" y="38"/>
                    <a:pt x="0" y="40"/>
                    <a:pt x="0" y="42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39"/>
                    <a:pt x="23" y="37"/>
                    <a:pt x="23" y="36"/>
                  </a:cubicBezTo>
                  <a:cubicBezTo>
                    <a:pt x="23" y="31"/>
                    <a:pt x="24" y="26"/>
                    <a:pt x="25" y="24"/>
                  </a:cubicBezTo>
                  <a:cubicBezTo>
                    <a:pt x="26" y="24"/>
                    <a:pt x="26" y="23"/>
                    <a:pt x="26" y="2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4" y="24"/>
                    <a:pt x="25" y="24"/>
                    <a:pt x="25" y="23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1" y="24"/>
                    <a:pt x="22" y="24"/>
                    <a:pt x="23" y="24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1" y="23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1" y="23"/>
                    <a:pt x="22" y="25"/>
                    <a:pt x="23" y="28"/>
                  </a:cubicBezTo>
                  <a:cubicBezTo>
                    <a:pt x="24" y="31"/>
                    <a:pt x="25" y="35"/>
                    <a:pt x="25" y="40"/>
                  </a:cubicBezTo>
                  <a:cubicBezTo>
                    <a:pt x="26" y="41"/>
                    <a:pt x="26" y="42"/>
                    <a:pt x="26" y="43"/>
                  </a:cubicBezTo>
                  <a:cubicBezTo>
                    <a:pt x="26" y="49"/>
                    <a:pt x="25" y="53"/>
                    <a:pt x="24" y="55"/>
                  </a:cubicBezTo>
                  <a:cubicBezTo>
                    <a:pt x="23" y="56"/>
                    <a:pt x="23" y="56"/>
                    <a:pt x="23" y="57"/>
                  </a:cubicBezTo>
                  <a:cubicBezTo>
                    <a:pt x="23" y="57"/>
                    <a:pt x="23" y="57"/>
                    <a:pt x="23" y="57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3" y="57"/>
                    <a:pt x="23" y="57"/>
                    <a:pt x="23" y="57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5" y="56"/>
                    <a:pt x="24" y="56"/>
                    <a:pt x="23" y="56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8" y="56"/>
                    <a:pt x="28" y="56"/>
                    <a:pt x="28" y="56"/>
                  </a:cubicBezTo>
                  <a:cubicBezTo>
                    <a:pt x="28" y="56"/>
                    <a:pt x="27" y="56"/>
                    <a:pt x="26" y="56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8" y="56"/>
                    <a:pt x="28" y="56"/>
                    <a:pt x="28" y="56"/>
                  </a:cubicBezTo>
                  <a:cubicBezTo>
                    <a:pt x="27" y="59"/>
                    <a:pt x="27" y="59"/>
                    <a:pt x="27" y="59"/>
                  </a:cubicBezTo>
                  <a:cubicBezTo>
                    <a:pt x="29" y="56"/>
                    <a:pt x="29" y="56"/>
                    <a:pt x="29" y="56"/>
                  </a:cubicBezTo>
                  <a:cubicBezTo>
                    <a:pt x="29" y="56"/>
                    <a:pt x="28" y="56"/>
                    <a:pt x="28" y="56"/>
                  </a:cubicBezTo>
                  <a:cubicBezTo>
                    <a:pt x="27" y="59"/>
                    <a:pt x="27" y="59"/>
                    <a:pt x="27" y="59"/>
                  </a:cubicBezTo>
                  <a:cubicBezTo>
                    <a:pt x="29" y="56"/>
                    <a:pt x="29" y="56"/>
                    <a:pt x="29" y="56"/>
                  </a:cubicBezTo>
                  <a:cubicBezTo>
                    <a:pt x="29" y="56"/>
                    <a:pt x="29" y="56"/>
                    <a:pt x="29" y="56"/>
                  </a:cubicBezTo>
                  <a:cubicBezTo>
                    <a:pt x="28" y="56"/>
                    <a:pt x="27" y="54"/>
                    <a:pt x="26" y="51"/>
                  </a:cubicBezTo>
                  <a:cubicBezTo>
                    <a:pt x="25" y="48"/>
                    <a:pt x="24" y="44"/>
                    <a:pt x="23" y="40"/>
                  </a:cubicBezTo>
                  <a:lnTo>
                    <a:pt x="12" y="4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0" name="Freeform 474">
              <a:extLst>
                <a:ext uri="{FF2B5EF4-FFF2-40B4-BE49-F238E27FC236}">
                  <a16:creationId xmlns="" xmlns:a16="http://schemas.microsoft.com/office/drawing/2014/main" id="{C8646D1F-25A4-49E9-9A95-F8F40BB615E2}"/>
                </a:ext>
              </a:extLst>
            </p:cNvPr>
            <p:cNvSpPr/>
            <p:nvPr/>
          </p:nvSpPr>
          <p:spPr bwMode="auto">
            <a:xfrm>
              <a:off x="9660216" y="1692959"/>
              <a:ext cx="554311" cy="301965"/>
            </a:xfrm>
            <a:custGeom>
              <a:avLst/>
              <a:gdLst>
                <a:gd name="T0" fmla="*/ 272 w 287"/>
                <a:gd name="T1" fmla="*/ 147 h 157"/>
                <a:gd name="T2" fmla="*/ 188 w 287"/>
                <a:gd name="T3" fmla="*/ 146 h 157"/>
                <a:gd name="T4" fmla="*/ 92 w 287"/>
                <a:gd name="T5" fmla="*/ 139 h 157"/>
                <a:gd name="T6" fmla="*/ 53 w 287"/>
                <a:gd name="T7" fmla="*/ 82 h 157"/>
                <a:gd name="T8" fmla="*/ 24 w 287"/>
                <a:gd name="T9" fmla="*/ 5 h 157"/>
                <a:gd name="T10" fmla="*/ 1 w 287"/>
                <a:gd name="T11" fmla="*/ 11 h 157"/>
                <a:gd name="T12" fmla="*/ 33 w 287"/>
                <a:gd name="T13" fmla="*/ 96 h 157"/>
                <a:gd name="T14" fmla="*/ 72 w 287"/>
                <a:gd name="T15" fmla="*/ 147 h 157"/>
                <a:gd name="T16" fmla="*/ 173 w 287"/>
                <a:gd name="T17" fmla="*/ 155 h 157"/>
                <a:gd name="T18" fmla="*/ 262 w 287"/>
                <a:gd name="T19" fmla="*/ 155 h 157"/>
                <a:gd name="T20" fmla="*/ 272 w 287"/>
                <a:gd name="T21" fmla="*/ 14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7" h="157">
                  <a:moveTo>
                    <a:pt x="272" y="147"/>
                  </a:moveTo>
                  <a:cubicBezTo>
                    <a:pt x="244" y="148"/>
                    <a:pt x="216" y="147"/>
                    <a:pt x="188" y="146"/>
                  </a:cubicBezTo>
                  <a:cubicBezTo>
                    <a:pt x="156" y="145"/>
                    <a:pt x="123" y="144"/>
                    <a:pt x="92" y="139"/>
                  </a:cubicBezTo>
                  <a:cubicBezTo>
                    <a:pt x="67" y="135"/>
                    <a:pt x="60" y="102"/>
                    <a:pt x="53" y="82"/>
                  </a:cubicBezTo>
                  <a:cubicBezTo>
                    <a:pt x="44" y="57"/>
                    <a:pt x="39" y="26"/>
                    <a:pt x="24" y="5"/>
                  </a:cubicBezTo>
                  <a:cubicBezTo>
                    <a:pt x="21" y="0"/>
                    <a:pt x="0" y="9"/>
                    <a:pt x="1" y="11"/>
                  </a:cubicBezTo>
                  <a:cubicBezTo>
                    <a:pt x="18" y="35"/>
                    <a:pt x="23" y="69"/>
                    <a:pt x="33" y="96"/>
                  </a:cubicBezTo>
                  <a:cubicBezTo>
                    <a:pt x="41" y="118"/>
                    <a:pt x="47" y="143"/>
                    <a:pt x="72" y="147"/>
                  </a:cubicBezTo>
                  <a:cubicBezTo>
                    <a:pt x="105" y="153"/>
                    <a:pt x="140" y="154"/>
                    <a:pt x="173" y="155"/>
                  </a:cubicBezTo>
                  <a:cubicBezTo>
                    <a:pt x="202" y="156"/>
                    <a:pt x="232" y="157"/>
                    <a:pt x="262" y="155"/>
                  </a:cubicBezTo>
                  <a:cubicBezTo>
                    <a:pt x="268" y="155"/>
                    <a:pt x="287" y="146"/>
                    <a:pt x="272" y="147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1" name="Freeform 475">
              <a:extLst>
                <a:ext uri="{FF2B5EF4-FFF2-40B4-BE49-F238E27FC236}">
                  <a16:creationId xmlns="" xmlns:a16="http://schemas.microsoft.com/office/drawing/2014/main" id="{67708604-EE4F-4DE2-A613-0E2502C8D986}"/>
                </a:ext>
              </a:extLst>
            </p:cNvPr>
            <p:cNvSpPr/>
            <p:nvPr/>
          </p:nvSpPr>
          <p:spPr bwMode="auto">
            <a:xfrm>
              <a:off x="10079848" y="2897982"/>
              <a:ext cx="650713" cy="1060420"/>
            </a:xfrm>
            <a:custGeom>
              <a:avLst/>
              <a:gdLst>
                <a:gd name="T0" fmla="*/ 320 w 338"/>
                <a:gd name="T1" fmla="*/ 525 h 549"/>
                <a:gd name="T2" fmla="*/ 109 w 338"/>
                <a:gd name="T3" fmla="*/ 321 h 549"/>
                <a:gd name="T4" fmla="*/ 39 w 338"/>
                <a:gd name="T5" fmla="*/ 15 h 549"/>
                <a:gd name="T6" fmla="*/ 8 w 338"/>
                <a:gd name="T7" fmla="*/ 18 h 549"/>
                <a:gd name="T8" fmla="*/ 78 w 338"/>
                <a:gd name="T9" fmla="*/ 329 h 549"/>
                <a:gd name="T10" fmla="*/ 301 w 338"/>
                <a:gd name="T11" fmla="*/ 545 h 549"/>
                <a:gd name="T12" fmla="*/ 320 w 338"/>
                <a:gd name="T13" fmla="*/ 525 h 5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8" h="549">
                  <a:moveTo>
                    <a:pt x="320" y="525"/>
                  </a:moveTo>
                  <a:cubicBezTo>
                    <a:pt x="225" y="489"/>
                    <a:pt x="156" y="407"/>
                    <a:pt x="109" y="321"/>
                  </a:cubicBezTo>
                  <a:cubicBezTo>
                    <a:pt x="59" y="229"/>
                    <a:pt x="31" y="120"/>
                    <a:pt x="39" y="15"/>
                  </a:cubicBezTo>
                  <a:cubicBezTo>
                    <a:pt x="40" y="0"/>
                    <a:pt x="9" y="5"/>
                    <a:pt x="8" y="18"/>
                  </a:cubicBezTo>
                  <a:cubicBezTo>
                    <a:pt x="0" y="126"/>
                    <a:pt x="28" y="234"/>
                    <a:pt x="78" y="329"/>
                  </a:cubicBezTo>
                  <a:cubicBezTo>
                    <a:pt x="126" y="422"/>
                    <a:pt x="202" y="506"/>
                    <a:pt x="301" y="545"/>
                  </a:cubicBezTo>
                  <a:cubicBezTo>
                    <a:pt x="314" y="549"/>
                    <a:pt x="338" y="532"/>
                    <a:pt x="320" y="525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2" name="Freeform 476">
              <a:extLst>
                <a:ext uri="{FF2B5EF4-FFF2-40B4-BE49-F238E27FC236}">
                  <a16:creationId xmlns="" xmlns:a16="http://schemas.microsoft.com/office/drawing/2014/main" id="{85943612-F085-4175-B10C-549DA1BC6B41}"/>
                </a:ext>
              </a:extLst>
            </p:cNvPr>
            <p:cNvSpPr/>
            <p:nvPr/>
          </p:nvSpPr>
          <p:spPr bwMode="auto">
            <a:xfrm>
              <a:off x="9647457" y="2788821"/>
              <a:ext cx="418214" cy="1121380"/>
            </a:xfrm>
            <a:custGeom>
              <a:avLst/>
              <a:gdLst>
                <a:gd name="T0" fmla="*/ 145 w 217"/>
                <a:gd name="T1" fmla="*/ 11 h 581"/>
                <a:gd name="T2" fmla="*/ 14 w 217"/>
                <a:gd name="T3" fmla="*/ 294 h 581"/>
                <a:gd name="T4" fmla="*/ 178 w 217"/>
                <a:gd name="T5" fmla="*/ 571 h 581"/>
                <a:gd name="T6" fmla="*/ 206 w 217"/>
                <a:gd name="T7" fmla="*/ 557 h 581"/>
                <a:gd name="T8" fmla="*/ 48 w 217"/>
                <a:gd name="T9" fmla="*/ 301 h 581"/>
                <a:gd name="T10" fmla="*/ 165 w 217"/>
                <a:gd name="T11" fmla="*/ 25 h 581"/>
                <a:gd name="T12" fmla="*/ 145 w 217"/>
                <a:gd name="T13" fmla="*/ 11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7" h="581">
                  <a:moveTo>
                    <a:pt x="145" y="11"/>
                  </a:moveTo>
                  <a:cubicBezTo>
                    <a:pt x="61" y="84"/>
                    <a:pt x="0" y="179"/>
                    <a:pt x="14" y="294"/>
                  </a:cubicBezTo>
                  <a:cubicBezTo>
                    <a:pt x="28" y="403"/>
                    <a:pt x="104" y="496"/>
                    <a:pt x="178" y="571"/>
                  </a:cubicBezTo>
                  <a:cubicBezTo>
                    <a:pt x="188" y="581"/>
                    <a:pt x="217" y="568"/>
                    <a:pt x="206" y="557"/>
                  </a:cubicBezTo>
                  <a:cubicBezTo>
                    <a:pt x="135" y="486"/>
                    <a:pt x="68" y="402"/>
                    <a:pt x="48" y="301"/>
                  </a:cubicBezTo>
                  <a:cubicBezTo>
                    <a:pt x="26" y="192"/>
                    <a:pt x="86" y="95"/>
                    <a:pt x="165" y="25"/>
                  </a:cubicBezTo>
                  <a:cubicBezTo>
                    <a:pt x="181" y="11"/>
                    <a:pt x="156" y="0"/>
                    <a:pt x="145" y="1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3" name="Freeform 477">
              <a:extLst>
                <a:ext uri="{FF2B5EF4-FFF2-40B4-BE49-F238E27FC236}">
                  <a16:creationId xmlns="" xmlns:a16="http://schemas.microsoft.com/office/drawing/2014/main" id="{7124551D-F736-4958-9FD9-AFCFE3E4D737}"/>
                </a:ext>
              </a:extLst>
            </p:cNvPr>
            <p:cNvSpPr/>
            <p:nvPr/>
          </p:nvSpPr>
          <p:spPr bwMode="auto">
            <a:xfrm>
              <a:off x="9935245" y="3869089"/>
              <a:ext cx="195639" cy="231081"/>
            </a:xfrm>
            <a:custGeom>
              <a:avLst/>
              <a:gdLst>
                <a:gd name="T0" fmla="*/ 30 w 102"/>
                <a:gd name="T1" fmla="*/ 14 h 120"/>
                <a:gd name="T2" fmla="*/ 5 w 102"/>
                <a:gd name="T3" fmla="*/ 113 h 120"/>
                <a:gd name="T4" fmla="*/ 7 w 102"/>
                <a:gd name="T5" fmla="*/ 120 h 120"/>
                <a:gd name="T6" fmla="*/ 29 w 102"/>
                <a:gd name="T7" fmla="*/ 114 h 120"/>
                <a:gd name="T8" fmla="*/ 87 w 102"/>
                <a:gd name="T9" fmla="*/ 57 h 120"/>
                <a:gd name="T10" fmla="*/ 56 w 102"/>
                <a:gd name="T11" fmla="*/ 2 h 120"/>
                <a:gd name="T12" fmla="*/ 30 w 102"/>
                <a:gd name="T13" fmla="*/ 14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2" h="120">
                  <a:moveTo>
                    <a:pt x="30" y="14"/>
                  </a:moveTo>
                  <a:cubicBezTo>
                    <a:pt x="95" y="35"/>
                    <a:pt x="38" y="92"/>
                    <a:pt x="5" y="113"/>
                  </a:cubicBezTo>
                  <a:cubicBezTo>
                    <a:pt x="0" y="116"/>
                    <a:pt x="1" y="120"/>
                    <a:pt x="7" y="120"/>
                  </a:cubicBezTo>
                  <a:cubicBezTo>
                    <a:pt x="14" y="120"/>
                    <a:pt x="22" y="118"/>
                    <a:pt x="29" y="114"/>
                  </a:cubicBezTo>
                  <a:cubicBezTo>
                    <a:pt x="51" y="100"/>
                    <a:pt x="73" y="81"/>
                    <a:pt x="87" y="57"/>
                  </a:cubicBezTo>
                  <a:cubicBezTo>
                    <a:pt x="102" y="29"/>
                    <a:pt x="82" y="11"/>
                    <a:pt x="56" y="2"/>
                  </a:cubicBezTo>
                  <a:cubicBezTo>
                    <a:pt x="49" y="0"/>
                    <a:pt x="21" y="12"/>
                    <a:pt x="30" y="1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4" name="Freeform 478">
              <a:extLst>
                <a:ext uri="{FF2B5EF4-FFF2-40B4-BE49-F238E27FC236}">
                  <a16:creationId xmlns="" xmlns:a16="http://schemas.microsoft.com/office/drawing/2014/main" id="{A8038B2F-33D4-4BE2-B54F-4EED0A70CED5}"/>
                </a:ext>
              </a:extLst>
            </p:cNvPr>
            <p:cNvSpPr/>
            <p:nvPr/>
          </p:nvSpPr>
          <p:spPr bwMode="auto">
            <a:xfrm>
              <a:off x="10455531" y="3897443"/>
              <a:ext cx="260852" cy="272193"/>
            </a:xfrm>
            <a:custGeom>
              <a:avLst/>
              <a:gdLst>
                <a:gd name="T0" fmla="*/ 103 w 135"/>
                <a:gd name="T1" fmla="*/ 19 h 141"/>
                <a:gd name="T2" fmla="*/ 19 w 135"/>
                <a:gd name="T3" fmla="*/ 117 h 141"/>
                <a:gd name="T4" fmla="*/ 33 w 135"/>
                <a:gd name="T5" fmla="*/ 133 h 141"/>
                <a:gd name="T6" fmla="*/ 134 w 135"/>
                <a:gd name="T7" fmla="*/ 16 h 141"/>
                <a:gd name="T8" fmla="*/ 103 w 135"/>
                <a:gd name="T9" fmla="*/ 19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" h="141">
                  <a:moveTo>
                    <a:pt x="103" y="19"/>
                  </a:moveTo>
                  <a:cubicBezTo>
                    <a:pt x="103" y="69"/>
                    <a:pt x="60" y="97"/>
                    <a:pt x="19" y="117"/>
                  </a:cubicBezTo>
                  <a:cubicBezTo>
                    <a:pt x="0" y="126"/>
                    <a:pt x="17" y="141"/>
                    <a:pt x="33" y="133"/>
                  </a:cubicBezTo>
                  <a:cubicBezTo>
                    <a:pt x="80" y="111"/>
                    <a:pt x="135" y="75"/>
                    <a:pt x="134" y="16"/>
                  </a:cubicBezTo>
                  <a:cubicBezTo>
                    <a:pt x="134" y="0"/>
                    <a:pt x="102" y="6"/>
                    <a:pt x="103" y="19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5" name="Freeform 479">
              <a:extLst>
                <a:ext uri="{FF2B5EF4-FFF2-40B4-BE49-F238E27FC236}">
                  <a16:creationId xmlns="" xmlns:a16="http://schemas.microsoft.com/office/drawing/2014/main" id="{2B601853-DA0E-45A0-B250-4FB9226281D2}"/>
                </a:ext>
              </a:extLst>
            </p:cNvPr>
            <p:cNvSpPr/>
            <p:nvPr/>
          </p:nvSpPr>
          <p:spPr bwMode="auto">
            <a:xfrm>
              <a:off x="9485842" y="1644758"/>
              <a:ext cx="741444" cy="734355"/>
            </a:xfrm>
            <a:custGeom>
              <a:avLst/>
              <a:gdLst>
                <a:gd name="T0" fmla="*/ 8 w 385"/>
                <a:gd name="T1" fmla="*/ 11 h 381"/>
                <a:gd name="T2" fmla="*/ 30 w 385"/>
                <a:gd name="T3" fmla="*/ 182 h 381"/>
                <a:gd name="T4" fmla="*/ 143 w 385"/>
                <a:gd name="T5" fmla="*/ 329 h 381"/>
                <a:gd name="T6" fmla="*/ 375 w 385"/>
                <a:gd name="T7" fmla="*/ 221 h 381"/>
                <a:gd name="T8" fmla="*/ 357 w 385"/>
                <a:gd name="T9" fmla="*/ 219 h 381"/>
                <a:gd name="T10" fmla="*/ 268 w 385"/>
                <a:gd name="T11" fmla="*/ 299 h 381"/>
                <a:gd name="T12" fmla="*/ 210 w 385"/>
                <a:gd name="T13" fmla="*/ 329 h 381"/>
                <a:gd name="T14" fmla="*/ 139 w 385"/>
                <a:gd name="T15" fmla="*/ 304 h 381"/>
                <a:gd name="T16" fmla="*/ 50 w 385"/>
                <a:gd name="T17" fmla="*/ 164 h 381"/>
                <a:gd name="T18" fmla="*/ 31 w 385"/>
                <a:gd name="T19" fmla="*/ 7 h 381"/>
                <a:gd name="T20" fmla="*/ 8 w 385"/>
                <a:gd name="T21" fmla="*/ 11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5" h="381">
                  <a:moveTo>
                    <a:pt x="8" y="11"/>
                  </a:moveTo>
                  <a:cubicBezTo>
                    <a:pt x="0" y="68"/>
                    <a:pt x="11" y="128"/>
                    <a:pt x="30" y="182"/>
                  </a:cubicBezTo>
                  <a:cubicBezTo>
                    <a:pt x="51" y="240"/>
                    <a:pt x="87" y="299"/>
                    <a:pt x="143" y="329"/>
                  </a:cubicBezTo>
                  <a:cubicBezTo>
                    <a:pt x="236" y="381"/>
                    <a:pt x="312" y="271"/>
                    <a:pt x="375" y="221"/>
                  </a:cubicBezTo>
                  <a:cubicBezTo>
                    <a:pt x="385" y="213"/>
                    <a:pt x="362" y="215"/>
                    <a:pt x="357" y="219"/>
                  </a:cubicBezTo>
                  <a:cubicBezTo>
                    <a:pt x="325" y="243"/>
                    <a:pt x="299" y="274"/>
                    <a:pt x="268" y="299"/>
                  </a:cubicBezTo>
                  <a:cubicBezTo>
                    <a:pt x="251" y="313"/>
                    <a:pt x="232" y="325"/>
                    <a:pt x="210" y="329"/>
                  </a:cubicBezTo>
                  <a:cubicBezTo>
                    <a:pt x="184" y="333"/>
                    <a:pt x="159" y="319"/>
                    <a:pt x="139" y="304"/>
                  </a:cubicBezTo>
                  <a:cubicBezTo>
                    <a:pt x="95" y="270"/>
                    <a:pt x="68" y="217"/>
                    <a:pt x="50" y="164"/>
                  </a:cubicBezTo>
                  <a:cubicBezTo>
                    <a:pt x="33" y="115"/>
                    <a:pt x="24" y="60"/>
                    <a:pt x="31" y="7"/>
                  </a:cubicBezTo>
                  <a:cubicBezTo>
                    <a:pt x="32" y="0"/>
                    <a:pt x="9" y="4"/>
                    <a:pt x="8" y="1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6" name="Freeform 480">
              <a:extLst>
                <a:ext uri="{FF2B5EF4-FFF2-40B4-BE49-F238E27FC236}">
                  <a16:creationId xmlns="" xmlns:a16="http://schemas.microsoft.com/office/drawing/2014/main" id="{D41B64C9-0C0B-4F70-A5F6-FF158E89A53D}"/>
                </a:ext>
              </a:extLst>
            </p:cNvPr>
            <p:cNvSpPr/>
            <p:nvPr/>
          </p:nvSpPr>
          <p:spPr bwMode="auto">
            <a:xfrm>
              <a:off x="9253343" y="1597975"/>
              <a:ext cx="412543" cy="250928"/>
            </a:xfrm>
            <a:custGeom>
              <a:avLst/>
              <a:gdLst>
                <a:gd name="T0" fmla="*/ 156 w 214"/>
                <a:gd name="T1" fmla="*/ 31 h 130"/>
                <a:gd name="T2" fmla="*/ 111 w 214"/>
                <a:gd name="T3" fmla="*/ 0 h 130"/>
                <a:gd name="T4" fmla="*/ 129 w 214"/>
                <a:gd name="T5" fmla="*/ 28 h 130"/>
                <a:gd name="T6" fmla="*/ 148 w 214"/>
                <a:gd name="T7" fmla="*/ 11 h 130"/>
                <a:gd name="T8" fmla="*/ 163 w 214"/>
                <a:gd name="T9" fmla="*/ 26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" h="130">
                  <a:moveTo>
                    <a:pt x="156" y="31"/>
                  </a:moveTo>
                  <a:cubicBezTo>
                    <a:pt x="214" y="130"/>
                    <a:pt x="0" y="11"/>
                    <a:pt x="111" y="0"/>
                  </a:cubicBezTo>
                  <a:cubicBezTo>
                    <a:pt x="114" y="13"/>
                    <a:pt x="126" y="21"/>
                    <a:pt x="129" y="28"/>
                  </a:cubicBezTo>
                  <a:cubicBezTo>
                    <a:pt x="133" y="22"/>
                    <a:pt x="143" y="18"/>
                    <a:pt x="148" y="11"/>
                  </a:cubicBezTo>
                  <a:cubicBezTo>
                    <a:pt x="153" y="14"/>
                    <a:pt x="157" y="23"/>
                    <a:pt x="163" y="2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7" name="Freeform 481">
              <a:extLst>
                <a:ext uri="{FF2B5EF4-FFF2-40B4-BE49-F238E27FC236}">
                  <a16:creationId xmlns="" xmlns:a16="http://schemas.microsoft.com/office/drawing/2014/main" id="{BAF1E843-61E2-4E83-A483-223D41BB8C9B}"/>
                </a:ext>
              </a:extLst>
            </p:cNvPr>
            <p:cNvSpPr/>
            <p:nvPr/>
          </p:nvSpPr>
          <p:spPr bwMode="auto">
            <a:xfrm>
              <a:off x="9369593" y="1582380"/>
              <a:ext cx="235334" cy="171539"/>
            </a:xfrm>
            <a:custGeom>
              <a:avLst/>
              <a:gdLst>
                <a:gd name="T0" fmla="*/ 82 w 122"/>
                <a:gd name="T1" fmla="*/ 43 h 89"/>
                <a:gd name="T2" fmla="*/ 92 w 122"/>
                <a:gd name="T3" fmla="*/ 67 h 89"/>
                <a:gd name="T4" fmla="*/ 91 w 122"/>
                <a:gd name="T5" fmla="*/ 74 h 89"/>
                <a:gd name="T6" fmla="*/ 91 w 122"/>
                <a:gd name="T7" fmla="*/ 74 h 89"/>
                <a:gd name="T8" fmla="*/ 96 w 122"/>
                <a:gd name="T9" fmla="*/ 71 h 89"/>
                <a:gd name="T10" fmla="*/ 98 w 122"/>
                <a:gd name="T11" fmla="*/ 71 h 89"/>
                <a:gd name="T12" fmla="*/ 98 w 122"/>
                <a:gd name="T13" fmla="*/ 71 h 89"/>
                <a:gd name="T14" fmla="*/ 95 w 122"/>
                <a:gd name="T15" fmla="*/ 71 h 89"/>
                <a:gd name="T16" fmla="*/ 87 w 122"/>
                <a:gd name="T17" fmla="*/ 68 h 89"/>
                <a:gd name="T18" fmla="*/ 65 w 122"/>
                <a:gd name="T19" fmla="*/ 58 h 89"/>
                <a:gd name="T20" fmla="*/ 34 w 122"/>
                <a:gd name="T21" fmla="*/ 29 h 89"/>
                <a:gd name="T22" fmla="*/ 35 w 122"/>
                <a:gd name="T23" fmla="*/ 18 h 89"/>
                <a:gd name="T24" fmla="*/ 35 w 122"/>
                <a:gd name="T25" fmla="*/ 18 h 89"/>
                <a:gd name="T26" fmla="*/ 35 w 122"/>
                <a:gd name="T27" fmla="*/ 17 h 89"/>
                <a:gd name="T28" fmla="*/ 49 w 122"/>
                <a:gd name="T29" fmla="*/ 15 h 89"/>
                <a:gd name="T30" fmla="*/ 37 w 122"/>
                <a:gd name="T31" fmla="*/ 12 h 89"/>
                <a:gd name="T32" fmla="*/ 55 w 122"/>
                <a:gd name="T33" fmla="*/ 40 h 89"/>
                <a:gd name="T34" fmla="*/ 82 w 122"/>
                <a:gd name="T35" fmla="*/ 36 h 89"/>
                <a:gd name="T36" fmla="*/ 101 w 122"/>
                <a:gd name="T37" fmla="*/ 19 h 89"/>
                <a:gd name="T38" fmla="*/ 75 w 122"/>
                <a:gd name="T39" fmla="*/ 24 h 89"/>
                <a:gd name="T40" fmla="*/ 89 w 122"/>
                <a:gd name="T41" fmla="*/ 39 h 89"/>
                <a:gd name="T42" fmla="*/ 108 w 122"/>
                <a:gd name="T43" fmla="*/ 39 h 89"/>
                <a:gd name="T44" fmla="*/ 116 w 122"/>
                <a:gd name="T45" fmla="*/ 29 h 89"/>
                <a:gd name="T46" fmla="*/ 101 w 122"/>
                <a:gd name="T47" fmla="*/ 14 h 89"/>
                <a:gd name="T48" fmla="*/ 75 w 122"/>
                <a:gd name="T49" fmla="*/ 19 h 89"/>
                <a:gd name="T50" fmla="*/ 56 w 122"/>
                <a:gd name="T51" fmla="*/ 37 h 89"/>
                <a:gd name="T52" fmla="*/ 83 w 122"/>
                <a:gd name="T53" fmla="*/ 33 h 89"/>
                <a:gd name="T54" fmla="*/ 65 w 122"/>
                <a:gd name="T55" fmla="*/ 4 h 89"/>
                <a:gd name="T56" fmla="*/ 53 w 122"/>
                <a:gd name="T57" fmla="*/ 1 h 89"/>
                <a:gd name="T58" fmla="*/ 4 w 122"/>
                <a:gd name="T59" fmla="*/ 33 h 89"/>
                <a:gd name="T60" fmla="*/ 42 w 122"/>
                <a:gd name="T61" fmla="*/ 71 h 89"/>
                <a:gd name="T62" fmla="*/ 100 w 122"/>
                <a:gd name="T63" fmla="*/ 84 h 89"/>
                <a:gd name="T64" fmla="*/ 120 w 122"/>
                <a:gd name="T65" fmla="*/ 66 h 89"/>
                <a:gd name="T66" fmla="*/ 110 w 122"/>
                <a:gd name="T67" fmla="*/ 35 h 89"/>
                <a:gd name="T68" fmla="*/ 82 w 122"/>
                <a:gd name="T69" fmla="*/ 43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2" h="89">
                  <a:moveTo>
                    <a:pt x="82" y="43"/>
                  </a:moveTo>
                  <a:cubicBezTo>
                    <a:pt x="86" y="50"/>
                    <a:pt x="91" y="58"/>
                    <a:pt x="92" y="67"/>
                  </a:cubicBezTo>
                  <a:cubicBezTo>
                    <a:pt x="92" y="70"/>
                    <a:pt x="92" y="72"/>
                    <a:pt x="91" y="74"/>
                  </a:cubicBezTo>
                  <a:cubicBezTo>
                    <a:pt x="91" y="74"/>
                    <a:pt x="91" y="74"/>
                    <a:pt x="91" y="74"/>
                  </a:cubicBezTo>
                  <a:cubicBezTo>
                    <a:pt x="92" y="73"/>
                    <a:pt x="96" y="71"/>
                    <a:pt x="96" y="71"/>
                  </a:cubicBezTo>
                  <a:cubicBezTo>
                    <a:pt x="97" y="71"/>
                    <a:pt x="101" y="71"/>
                    <a:pt x="98" y="71"/>
                  </a:cubicBezTo>
                  <a:cubicBezTo>
                    <a:pt x="96" y="71"/>
                    <a:pt x="97" y="71"/>
                    <a:pt x="98" y="71"/>
                  </a:cubicBezTo>
                  <a:cubicBezTo>
                    <a:pt x="97" y="71"/>
                    <a:pt x="96" y="71"/>
                    <a:pt x="95" y="71"/>
                  </a:cubicBezTo>
                  <a:cubicBezTo>
                    <a:pt x="91" y="70"/>
                    <a:pt x="91" y="70"/>
                    <a:pt x="87" y="68"/>
                  </a:cubicBezTo>
                  <a:cubicBezTo>
                    <a:pt x="79" y="66"/>
                    <a:pt x="72" y="62"/>
                    <a:pt x="65" y="58"/>
                  </a:cubicBezTo>
                  <a:cubicBezTo>
                    <a:pt x="53" y="52"/>
                    <a:pt x="39" y="42"/>
                    <a:pt x="34" y="29"/>
                  </a:cubicBezTo>
                  <a:cubicBezTo>
                    <a:pt x="32" y="24"/>
                    <a:pt x="32" y="21"/>
                    <a:pt x="35" y="18"/>
                  </a:cubicBezTo>
                  <a:cubicBezTo>
                    <a:pt x="34" y="19"/>
                    <a:pt x="35" y="18"/>
                    <a:pt x="35" y="18"/>
                  </a:cubicBezTo>
                  <a:cubicBezTo>
                    <a:pt x="35" y="18"/>
                    <a:pt x="37" y="17"/>
                    <a:pt x="35" y="17"/>
                  </a:cubicBezTo>
                  <a:cubicBezTo>
                    <a:pt x="41" y="16"/>
                    <a:pt x="42" y="15"/>
                    <a:pt x="49" y="15"/>
                  </a:cubicBezTo>
                  <a:cubicBezTo>
                    <a:pt x="45" y="14"/>
                    <a:pt x="41" y="13"/>
                    <a:pt x="37" y="12"/>
                  </a:cubicBezTo>
                  <a:cubicBezTo>
                    <a:pt x="40" y="23"/>
                    <a:pt x="50" y="30"/>
                    <a:pt x="55" y="40"/>
                  </a:cubicBezTo>
                  <a:cubicBezTo>
                    <a:pt x="58" y="49"/>
                    <a:pt x="78" y="41"/>
                    <a:pt x="82" y="36"/>
                  </a:cubicBezTo>
                  <a:cubicBezTo>
                    <a:pt x="87" y="30"/>
                    <a:pt x="96" y="26"/>
                    <a:pt x="101" y="19"/>
                  </a:cubicBezTo>
                  <a:cubicBezTo>
                    <a:pt x="92" y="21"/>
                    <a:pt x="84" y="22"/>
                    <a:pt x="75" y="24"/>
                  </a:cubicBezTo>
                  <a:cubicBezTo>
                    <a:pt x="81" y="28"/>
                    <a:pt x="83" y="35"/>
                    <a:pt x="89" y="39"/>
                  </a:cubicBezTo>
                  <a:cubicBezTo>
                    <a:pt x="95" y="43"/>
                    <a:pt x="102" y="41"/>
                    <a:pt x="108" y="39"/>
                  </a:cubicBezTo>
                  <a:cubicBezTo>
                    <a:pt x="110" y="38"/>
                    <a:pt x="121" y="32"/>
                    <a:pt x="116" y="29"/>
                  </a:cubicBezTo>
                  <a:cubicBezTo>
                    <a:pt x="110" y="25"/>
                    <a:pt x="107" y="18"/>
                    <a:pt x="101" y="14"/>
                  </a:cubicBezTo>
                  <a:cubicBezTo>
                    <a:pt x="94" y="9"/>
                    <a:pt x="80" y="13"/>
                    <a:pt x="75" y="19"/>
                  </a:cubicBezTo>
                  <a:cubicBezTo>
                    <a:pt x="69" y="26"/>
                    <a:pt x="61" y="30"/>
                    <a:pt x="56" y="37"/>
                  </a:cubicBezTo>
                  <a:cubicBezTo>
                    <a:pt x="65" y="35"/>
                    <a:pt x="74" y="34"/>
                    <a:pt x="83" y="33"/>
                  </a:cubicBezTo>
                  <a:cubicBezTo>
                    <a:pt x="79" y="22"/>
                    <a:pt x="69" y="15"/>
                    <a:pt x="65" y="4"/>
                  </a:cubicBezTo>
                  <a:cubicBezTo>
                    <a:pt x="64" y="0"/>
                    <a:pt x="56" y="0"/>
                    <a:pt x="53" y="1"/>
                  </a:cubicBezTo>
                  <a:cubicBezTo>
                    <a:pt x="37" y="3"/>
                    <a:pt x="0" y="10"/>
                    <a:pt x="4" y="33"/>
                  </a:cubicBezTo>
                  <a:cubicBezTo>
                    <a:pt x="7" y="50"/>
                    <a:pt x="28" y="63"/>
                    <a:pt x="42" y="71"/>
                  </a:cubicBezTo>
                  <a:cubicBezTo>
                    <a:pt x="59" y="81"/>
                    <a:pt x="80" y="89"/>
                    <a:pt x="100" y="84"/>
                  </a:cubicBezTo>
                  <a:cubicBezTo>
                    <a:pt x="109" y="81"/>
                    <a:pt x="119" y="76"/>
                    <a:pt x="120" y="66"/>
                  </a:cubicBezTo>
                  <a:cubicBezTo>
                    <a:pt x="122" y="55"/>
                    <a:pt x="116" y="44"/>
                    <a:pt x="110" y="35"/>
                  </a:cubicBezTo>
                  <a:cubicBezTo>
                    <a:pt x="105" y="26"/>
                    <a:pt x="78" y="36"/>
                    <a:pt x="82" y="43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5418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12">
            <a:extLst>
              <a:ext uri="{FF2B5EF4-FFF2-40B4-BE49-F238E27FC236}">
                <a16:creationId xmlns="" xmlns:a16="http://schemas.microsoft.com/office/drawing/2014/main" id="{AE35C2B7-BAF7-483F-BD48-E5DB705624E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565112" y="1213382"/>
            <a:ext cx="3061777" cy="507015"/>
          </a:xfrm>
          <a:prstGeom prst="roundRect">
            <a:avLst>
              <a:gd name="adj" fmla="val 0"/>
            </a:avLst>
          </a:prstGeom>
          <a:solidFill>
            <a:srgbClr val="FFC000"/>
          </a:solidFill>
          <a:ln w="28575">
            <a:solidFill>
              <a:srgbClr val="6B4C0E"/>
            </a:solidFill>
          </a:ln>
        </p:spPr>
        <p:txBody>
          <a:bodyPr wrap="square" rtlCol="0" anchor="ctr" anchorCtr="1">
            <a:noAutofit/>
          </a:bodyPr>
          <a:lstStyle/>
          <a:p>
            <a:pPr algn="ctr"/>
            <a:r>
              <a:rPr lang="zh-CN" altLang="en-US" sz="3600" dirty="0">
                <a:cs typeface="+mn-ea"/>
                <a:sym typeface="+mn-lt"/>
              </a:rPr>
              <a:t>教学说课</a:t>
            </a:r>
          </a:p>
        </p:txBody>
      </p:sp>
      <p:pic>
        <p:nvPicPr>
          <p:cNvPr id="88" name="图片 87">
            <a:extLst>
              <a:ext uri="{FF2B5EF4-FFF2-40B4-BE49-F238E27FC236}">
                <a16:creationId xmlns="" xmlns:a16="http://schemas.microsoft.com/office/drawing/2014/main" id="{6E41BF5A-C47B-43F9-899A-072BC919BC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58300" y="1030685"/>
            <a:ext cx="1379423" cy="1379423"/>
          </a:xfrm>
          <a:prstGeom prst="rect">
            <a:avLst/>
          </a:prstGeom>
        </p:spPr>
      </p:pic>
      <p:pic>
        <p:nvPicPr>
          <p:cNvPr id="89" name="图片 88">
            <a:extLst>
              <a:ext uri="{FF2B5EF4-FFF2-40B4-BE49-F238E27FC236}">
                <a16:creationId xmlns="" xmlns:a16="http://schemas.microsoft.com/office/drawing/2014/main" id="{17956EF4-9486-47C3-A760-E2BEB409C54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3997" y="2182760"/>
            <a:ext cx="3466485" cy="3815847"/>
          </a:xfrm>
          <a:prstGeom prst="rect">
            <a:avLst/>
          </a:prstGeom>
        </p:spPr>
      </p:pic>
      <p:grpSp>
        <p:nvGrpSpPr>
          <p:cNvPr id="90" name="组合 89">
            <a:extLst>
              <a:ext uri="{FF2B5EF4-FFF2-40B4-BE49-F238E27FC236}">
                <a16:creationId xmlns="" xmlns:a16="http://schemas.microsoft.com/office/drawing/2014/main" id="{E99B1238-DF8C-4614-87EB-89326D1FDA5B}"/>
              </a:ext>
            </a:extLst>
          </p:cNvPr>
          <p:cNvGrpSpPr/>
          <p:nvPr/>
        </p:nvGrpSpPr>
        <p:grpSpPr>
          <a:xfrm>
            <a:off x="2279899" y="2200039"/>
            <a:ext cx="731899" cy="556578"/>
            <a:chOff x="4095751" y="2149476"/>
            <a:chExt cx="854074" cy="64928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91" name="Freeform 981">
              <a:extLst>
                <a:ext uri="{FF2B5EF4-FFF2-40B4-BE49-F238E27FC236}">
                  <a16:creationId xmlns="" xmlns:a16="http://schemas.microsoft.com/office/drawing/2014/main" id="{CCF0EB5A-2C9A-46FC-AD4C-09A80A068CF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4801" y="2484438"/>
              <a:ext cx="41275" cy="42863"/>
            </a:xfrm>
            <a:custGeom>
              <a:avLst/>
              <a:gdLst/>
              <a:ahLst/>
              <a:cxnLst>
                <a:cxn ang="0">
                  <a:pos x="72" y="1"/>
                </a:cxn>
                <a:cxn ang="0">
                  <a:pos x="72" y="1"/>
                </a:cxn>
                <a:cxn ang="0">
                  <a:pos x="51" y="17"/>
                </a:cxn>
                <a:cxn ang="0">
                  <a:pos x="33" y="34"/>
                </a:cxn>
                <a:cxn ang="0">
                  <a:pos x="23" y="45"/>
                </a:cxn>
                <a:cxn ang="0">
                  <a:pos x="15" y="54"/>
                </a:cxn>
                <a:cxn ang="0">
                  <a:pos x="8" y="64"/>
                </a:cxn>
                <a:cxn ang="0">
                  <a:pos x="1" y="76"/>
                </a:cxn>
                <a:cxn ang="0">
                  <a:pos x="1" y="76"/>
                </a:cxn>
                <a:cxn ang="0">
                  <a:pos x="0" y="78"/>
                </a:cxn>
                <a:cxn ang="0">
                  <a:pos x="1" y="79"/>
                </a:cxn>
                <a:cxn ang="0">
                  <a:pos x="2" y="81"/>
                </a:cxn>
                <a:cxn ang="0">
                  <a:pos x="3" y="82"/>
                </a:cxn>
                <a:cxn ang="0">
                  <a:pos x="4" y="83"/>
                </a:cxn>
                <a:cxn ang="0">
                  <a:pos x="6" y="83"/>
                </a:cxn>
                <a:cxn ang="0">
                  <a:pos x="8" y="82"/>
                </a:cxn>
                <a:cxn ang="0">
                  <a:pos x="9" y="80"/>
                </a:cxn>
                <a:cxn ang="0">
                  <a:pos x="9" y="80"/>
                </a:cxn>
                <a:cxn ang="0">
                  <a:pos x="15" y="70"/>
                </a:cxn>
                <a:cxn ang="0">
                  <a:pos x="23" y="60"/>
                </a:cxn>
                <a:cxn ang="0">
                  <a:pos x="31" y="51"/>
                </a:cxn>
                <a:cxn ang="0">
                  <a:pos x="39" y="42"/>
                </a:cxn>
                <a:cxn ang="0">
                  <a:pos x="58" y="25"/>
                </a:cxn>
                <a:cxn ang="0">
                  <a:pos x="77" y="9"/>
                </a:cxn>
                <a:cxn ang="0">
                  <a:pos x="77" y="9"/>
                </a:cxn>
                <a:cxn ang="0">
                  <a:pos x="78" y="7"/>
                </a:cxn>
                <a:cxn ang="0">
                  <a:pos x="79" y="6"/>
                </a:cxn>
                <a:cxn ang="0">
                  <a:pos x="78" y="2"/>
                </a:cxn>
                <a:cxn ang="0">
                  <a:pos x="77" y="1"/>
                </a:cxn>
                <a:cxn ang="0">
                  <a:pos x="75" y="0"/>
                </a:cxn>
                <a:cxn ang="0">
                  <a:pos x="74" y="0"/>
                </a:cxn>
                <a:cxn ang="0">
                  <a:pos x="72" y="1"/>
                </a:cxn>
                <a:cxn ang="0">
                  <a:pos x="72" y="1"/>
                </a:cxn>
              </a:cxnLst>
              <a:rect l="0" t="0" r="r" b="b"/>
              <a:pathLst>
                <a:path w="79" h="83">
                  <a:moveTo>
                    <a:pt x="72" y="1"/>
                  </a:moveTo>
                  <a:lnTo>
                    <a:pt x="72" y="1"/>
                  </a:lnTo>
                  <a:lnTo>
                    <a:pt x="51" y="17"/>
                  </a:lnTo>
                  <a:lnTo>
                    <a:pt x="33" y="34"/>
                  </a:lnTo>
                  <a:lnTo>
                    <a:pt x="23" y="45"/>
                  </a:lnTo>
                  <a:lnTo>
                    <a:pt x="15" y="54"/>
                  </a:lnTo>
                  <a:lnTo>
                    <a:pt x="8" y="64"/>
                  </a:lnTo>
                  <a:lnTo>
                    <a:pt x="1" y="76"/>
                  </a:lnTo>
                  <a:lnTo>
                    <a:pt x="1" y="76"/>
                  </a:lnTo>
                  <a:lnTo>
                    <a:pt x="0" y="78"/>
                  </a:lnTo>
                  <a:lnTo>
                    <a:pt x="1" y="79"/>
                  </a:lnTo>
                  <a:lnTo>
                    <a:pt x="2" y="81"/>
                  </a:lnTo>
                  <a:lnTo>
                    <a:pt x="3" y="82"/>
                  </a:lnTo>
                  <a:lnTo>
                    <a:pt x="4" y="83"/>
                  </a:lnTo>
                  <a:lnTo>
                    <a:pt x="6" y="83"/>
                  </a:lnTo>
                  <a:lnTo>
                    <a:pt x="8" y="82"/>
                  </a:lnTo>
                  <a:lnTo>
                    <a:pt x="9" y="80"/>
                  </a:lnTo>
                  <a:lnTo>
                    <a:pt x="9" y="80"/>
                  </a:lnTo>
                  <a:lnTo>
                    <a:pt x="15" y="70"/>
                  </a:lnTo>
                  <a:lnTo>
                    <a:pt x="23" y="60"/>
                  </a:lnTo>
                  <a:lnTo>
                    <a:pt x="31" y="51"/>
                  </a:lnTo>
                  <a:lnTo>
                    <a:pt x="39" y="42"/>
                  </a:lnTo>
                  <a:lnTo>
                    <a:pt x="58" y="25"/>
                  </a:lnTo>
                  <a:lnTo>
                    <a:pt x="77" y="9"/>
                  </a:lnTo>
                  <a:lnTo>
                    <a:pt x="77" y="9"/>
                  </a:lnTo>
                  <a:lnTo>
                    <a:pt x="78" y="7"/>
                  </a:lnTo>
                  <a:lnTo>
                    <a:pt x="79" y="6"/>
                  </a:lnTo>
                  <a:lnTo>
                    <a:pt x="78" y="2"/>
                  </a:lnTo>
                  <a:lnTo>
                    <a:pt x="77" y="1"/>
                  </a:lnTo>
                  <a:lnTo>
                    <a:pt x="75" y="0"/>
                  </a:lnTo>
                  <a:lnTo>
                    <a:pt x="74" y="0"/>
                  </a:lnTo>
                  <a:lnTo>
                    <a:pt x="72" y="1"/>
                  </a:lnTo>
                  <a:lnTo>
                    <a:pt x="72" y="1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92" name="Freeform 982">
              <a:extLst>
                <a:ext uri="{FF2B5EF4-FFF2-40B4-BE49-F238E27FC236}">
                  <a16:creationId xmlns="" xmlns:a16="http://schemas.microsoft.com/office/drawing/2014/main" id="{5222852D-DB8E-45D5-BF2E-5B93C1FD322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2738" y="2492376"/>
              <a:ext cx="60325" cy="63500"/>
            </a:xfrm>
            <a:custGeom>
              <a:avLst/>
              <a:gdLst/>
              <a:ahLst/>
              <a:cxnLst>
                <a:cxn ang="0">
                  <a:pos x="106" y="1"/>
                </a:cxn>
                <a:cxn ang="0">
                  <a:pos x="106" y="1"/>
                </a:cxn>
                <a:cxn ang="0">
                  <a:pos x="44" y="63"/>
                </a:cxn>
                <a:cxn ang="0">
                  <a:pos x="44" y="63"/>
                </a:cxn>
                <a:cxn ang="0">
                  <a:pos x="20" y="87"/>
                </a:cxn>
                <a:cxn ang="0">
                  <a:pos x="10" y="99"/>
                </a:cxn>
                <a:cxn ang="0">
                  <a:pos x="4" y="105"/>
                </a:cxn>
                <a:cxn ang="0">
                  <a:pos x="0" y="113"/>
                </a:cxn>
                <a:cxn ang="0">
                  <a:pos x="0" y="113"/>
                </a:cxn>
                <a:cxn ang="0">
                  <a:pos x="0" y="115"/>
                </a:cxn>
                <a:cxn ang="0">
                  <a:pos x="0" y="117"/>
                </a:cxn>
                <a:cxn ang="0">
                  <a:pos x="2" y="119"/>
                </a:cxn>
                <a:cxn ang="0">
                  <a:pos x="4" y="120"/>
                </a:cxn>
                <a:cxn ang="0">
                  <a:pos x="6" y="120"/>
                </a:cxn>
                <a:cxn ang="0">
                  <a:pos x="7" y="119"/>
                </a:cxn>
                <a:cxn ang="0">
                  <a:pos x="8" y="118"/>
                </a:cxn>
                <a:cxn ang="0">
                  <a:pos x="8" y="118"/>
                </a:cxn>
                <a:cxn ang="0">
                  <a:pos x="13" y="110"/>
                </a:cxn>
                <a:cxn ang="0">
                  <a:pos x="18" y="103"/>
                </a:cxn>
                <a:cxn ang="0">
                  <a:pos x="30" y="90"/>
                </a:cxn>
                <a:cxn ang="0">
                  <a:pos x="55" y="65"/>
                </a:cxn>
                <a:cxn ang="0">
                  <a:pos x="55" y="65"/>
                </a:cxn>
                <a:cxn ang="0">
                  <a:pos x="113" y="7"/>
                </a:cxn>
                <a:cxn ang="0">
                  <a:pos x="113" y="7"/>
                </a:cxn>
                <a:cxn ang="0">
                  <a:pos x="114" y="6"/>
                </a:cxn>
                <a:cxn ang="0">
                  <a:pos x="114" y="4"/>
                </a:cxn>
                <a:cxn ang="0">
                  <a:pos x="114" y="2"/>
                </a:cxn>
                <a:cxn ang="0">
                  <a:pos x="113" y="1"/>
                </a:cxn>
                <a:cxn ang="0">
                  <a:pos x="111" y="0"/>
                </a:cxn>
                <a:cxn ang="0">
                  <a:pos x="110" y="0"/>
                </a:cxn>
                <a:cxn ang="0">
                  <a:pos x="108" y="0"/>
                </a:cxn>
                <a:cxn ang="0">
                  <a:pos x="106" y="1"/>
                </a:cxn>
                <a:cxn ang="0">
                  <a:pos x="106" y="1"/>
                </a:cxn>
              </a:cxnLst>
              <a:rect l="0" t="0" r="r" b="b"/>
              <a:pathLst>
                <a:path w="114" h="120">
                  <a:moveTo>
                    <a:pt x="106" y="1"/>
                  </a:moveTo>
                  <a:lnTo>
                    <a:pt x="106" y="1"/>
                  </a:lnTo>
                  <a:lnTo>
                    <a:pt x="44" y="63"/>
                  </a:lnTo>
                  <a:lnTo>
                    <a:pt x="44" y="63"/>
                  </a:lnTo>
                  <a:lnTo>
                    <a:pt x="20" y="87"/>
                  </a:lnTo>
                  <a:lnTo>
                    <a:pt x="10" y="99"/>
                  </a:lnTo>
                  <a:lnTo>
                    <a:pt x="4" y="105"/>
                  </a:lnTo>
                  <a:lnTo>
                    <a:pt x="0" y="113"/>
                  </a:lnTo>
                  <a:lnTo>
                    <a:pt x="0" y="113"/>
                  </a:lnTo>
                  <a:lnTo>
                    <a:pt x="0" y="115"/>
                  </a:lnTo>
                  <a:lnTo>
                    <a:pt x="0" y="117"/>
                  </a:lnTo>
                  <a:lnTo>
                    <a:pt x="2" y="119"/>
                  </a:lnTo>
                  <a:lnTo>
                    <a:pt x="4" y="120"/>
                  </a:lnTo>
                  <a:lnTo>
                    <a:pt x="6" y="120"/>
                  </a:lnTo>
                  <a:lnTo>
                    <a:pt x="7" y="119"/>
                  </a:lnTo>
                  <a:lnTo>
                    <a:pt x="8" y="118"/>
                  </a:lnTo>
                  <a:lnTo>
                    <a:pt x="8" y="118"/>
                  </a:lnTo>
                  <a:lnTo>
                    <a:pt x="13" y="110"/>
                  </a:lnTo>
                  <a:lnTo>
                    <a:pt x="18" y="103"/>
                  </a:lnTo>
                  <a:lnTo>
                    <a:pt x="30" y="90"/>
                  </a:lnTo>
                  <a:lnTo>
                    <a:pt x="55" y="65"/>
                  </a:lnTo>
                  <a:lnTo>
                    <a:pt x="55" y="65"/>
                  </a:lnTo>
                  <a:lnTo>
                    <a:pt x="113" y="7"/>
                  </a:lnTo>
                  <a:lnTo>
                    <a:pt x="113" y="7"/>
                  </a:lnTo>
                  <a:lnTo>
                    <a:pt x="114" y="6"/>
                  </a:lnTo>
                  <a:lnTo>
                    <a:pt x="114" y="4"/>
                  </a:lnTo>
                  <a:lnTo>
                    <a:pt x="114" y="2"/>
                  </a:lnTo>
                  <a:lnTo>
                    <a:pt x="113" y="1"/>
                  </a:lnTo>
                  <a:lnTo>
                    <a:pt x="111" y="0"/>
                  </a:lnTo>
                  <a:lnTo>
                    <a:pt x="110" y="0"/>
                  </a:lnTo>
                  <a:lnTo>
                    <a:pt x="108" y="0"/>
                  </a:lnTo>
                  <a:lnTo>
                    <a:pt x="106" y="1"/>
                  </a:lnTo>
                  <a:lnTo>
                    <a:pt x="106" y="1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93" name="Freeform 983">
              <a:extLst>
                <a:ext uri="{FF2B5EF4-FFF2-40B4-BE49-F238E27FC236}">
                  <a16:creationId xmlns="" xmlns:a16="http://schemas.microsoft.com/office/drawing/2014/main" id="{CD2C1674-2F87-446D-9FCF-9F80A0DC1BA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3851" y="2506663"/>
              <a:ext cx="88900" cy="85725"/>
            </a:xfrm>
            <a:custGeom>
              <a:avLst/>
              <a:gdLst/>
              <a:ahLst/>
              <a:cxnLst>
                <a:cxn ang="0">
                  <a:pos x="161" y="1"/>
                </a:cxn>
                <a:cxn ang="0">
                  <a:pos x="161" y="1"/>
                </a:cxn>
                <a:cxn ang="0">
                  <a:pos x="141" y="21"/>
                </a:cxn>
                <a:cxn ang="0">
                  <a:pos x="122" y="41"/>
                </a:cxn>
                <a:cxn ang="0">
                  <a:pos x="82" y="79"/>
                </a:cxn>
                <a:cxn ang="0">
                  <a:pos x="41" y="118"/>
                </a:cxn>
                <a:cxn ang="0">
                  <a:pos x="2" y="156"/>
                </a:cxn>
                <a:cxn ang="0">
                  <a:pos x="2" y="156"/>
                </a:cxn>
                <a:cxn ang="0">
                  <a:pos x="0" y="158"/>
                </a:cxn>
                <a:cxn ang="0">
                  <a:pos x="0" y="160"/>
                </a:cxn>
                <a:cxn ang="0">
                  <a:pos x="1" y="161"/>
                </a:cxn>
                <a:cxn ang="0">
                  <a:pos x="2" y="163"/>
                </a:cxn>
                <a:cxn ang="0">
                  <a:pos x="3" y="164"/>
                </a:cxn>
                <a:cxn ang="0">
                  <a:pos x="5" y="164"/>
                </a:cxn>
                <a:cxn ang="0">
                  <a:pos x="6" y="164"/>
                </a:cxn>
                <a:cxn ang="0">
                  <a:pos x="8" y="163"/>
                </a:cxn>
                <a:cxn ang="0">
                  <a:pos x="8" y="163"/>
                </a:cxn>
                <a:cxn ang="0">
                  <a:pos x="49" y="125"/>
                </a:cxn>
                <a:cxn ang="0">
                  <a:pos x="89" y="87"/>
                </a:cxn>
                <a:cxn ang="0">
                  <a:pos x="128" y="48"/>
                </a:cxn>
                <a:cxn ang="0">
                  <a:pos x="148" y="29"/>
                </a:cxn>
                <a:cxn ang="0">
                  <a:pos x="167" y="8"/>
                </a:cxn>
                <a:cxn ang="0">
                  <a:pos x="167" y="8"/>
                </a:cxn>
                <a:cxn ang="0">
                  <a:pos x="168" y="6"/>
                </a:cxn>
                <a:cxn ang="0">
                  <a:pos x="168" y="4"/>
                </a:cxn>
                <a:cxn ang="0">
                  <a:pos x="168" y="3"/>
                </a:cxn>
                <a:cxn ang="0">
                  <a:pos x="167" y="1"/>
                </a:cxn>
                <a:cxn ang="0">
                  <a:pos x="165" y="0"/>
                </a:cxn>
                <a:cxn ang="0">
                  <a:pos x="164" y="0"/>
                </a:cxn>
                <a:cxn ang="0">
                  <a:pos x="162" y="0"/>
                </a:cxn>
                <a:cxn ang="0">
                  <a:pos x="161" y="1"/>
                </a:cxn>
                <a:cxn ang="0">
                  <a:pos x="161" y="1"/>
                </a:cxn>
              </a:cxnLst>
              <a:rect l="0" t="0" r="r" b="b"/>
              <a:pathLst>
                <a:path w="168" h="164">
                  <a:moveTo>
                    <a:pt x="161" y="1"/>
                  </a:moveTo>
                  <a:lnTo>
                    <a:pt x="161" y="1"/>
                  </a:lnTo>
                  <a:lnTo>
                    <a:pt x="141" y="21"/>
                  </a:lnTo>
                  <a:lnTo>
                    <a:pt x="122" y="41"/>
                  </a:lnTo>
                  <a:lnTo>
                    <a:pt x="82" y="79"/>
                  </a:lnTo>
                  <a:lnTo>
                    <a:pt x="41" y="118"/>
                  </a:lnTo>
                  <a:lnTo>
                    <a:pt x="2" y="156"/>
                  </a:lnTo>
                  <a:lnTo>
                    <a:pt x="2" y="156"/>
                  </a:lnTo>
                  <a:lnTo>
                    <a:pt x="0" y="158"/>
                  </a:lnTo>
                  <a:lnTo>
                    <a:pt x="0" y="160"/>
                  </a:lnTo>
                  <a:lnTo>
                    <a:pt x="1" y="161"/>
                  </a:lnTo>
                  <a:lnTo>
                    <a:pt x="2" y="163"/>
                  </a:lnTo>
                  <a:lnTo>
                    <a:pt x="3" y="164"/>
                  </a:lnTo>
                  <a:lnTo>
                    <a:pt x="5" y="164"/>
                  </a:lnTo>
                  <a:lnTo>
                    <a:pt x="6" y="164"/>
                  </a:lnTo>
                  <a:lnTo>
                    <a:pt x="8" y="163"/>
                  </a:lnTo>
                  <a:lnTo>
                    <a:pt x="8" y="163"/>
                  </a:lnTo>
                  <a:lnTo>
                    <a:pt x="49" y="125"/>
                  </a:lnTo>
                  <a:lnTo>
                    <a:pt x="89" y="87"/>
                  </a:lnTo>
                  <a:lnTo>
                    <a:pt x="128" y="48"/>
                  </a:lnTo>
                  <a:lnTo>
                    <a:pt x="148" y="29"/>
                  </a:lnTo>
                  <a:lnTo>
                    <a:pt x="167" y="8"/>
                  </a:lnTo>
                  <a:lnTo>
                    <a:pt x="167" y="8"/>
                  </a:lnTo>
                  <a:lnTo>
                    <a:pt x="168" y="6"/>
                  </a:lnTo>
                  <a:lnTo>
                    <a:pt x="168" y="4"/>
                  </a:lnTo>
                  <a:lnTo>
                    <a:pt x="168" y="3"/>
                  </a:lnTo>
                  <a:lnTo>
                    <a:pt x="167" y="1"/>
                  </a:lnTo>
                  <a:lnTo>
                    <a:pt x="165" y="0"/>
                  </a:lnTo>
                  <a:lnTo>
                    <a:pt x="164" y="0"/>
                  </a:lnTo>
                  <a:lnTo>
                    <a:pt x="162" y="0"/>
                  </a:lnTo>
                  <a:lnTo>
                    <a:pt x="161" y="1"/>
                  </a:lnTo>
                  <a:lnTo>
                    <a:pt x="161" y="1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94" name="Freeform 984">
              <a:extLst>
                <a:ext uri="{FF2B5EF4-FFF2-40B4-BE49-F238E27FC236}">
                  <a16:creationId xmlns="" xmlns:a16="http://schemas.microsoft.com/office/drawing/2014/main" id="{CB8EAB4B-04AF-4CB7-9B1F-3C7219CD2FE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5438" y="2541588"/>
              <a:ext cx="88900" cy="87313"/>
            </a:xfrm>
            <a:custGeom>
              <a:avLst/>
              <a:gdLst/>
              <a:ahLst/>
              <a:cxnLst>
                <a:cxn ang="0">
                  <a:pos x="162" y="1"/>
                </a:cxn>
                <a:cxn ang="0">
                  <a:pos x="162" y="1"/>
                </a:cxn>
                <a:cxn ang="0">
                  <a:pos x="150" y="9"/>
                </a:cxn>
                <a:cxn ang="0">
                  <a:pos x="140" y="19"/>
                </a:cxn>
                <a:cxn ang="0">
                  <a:pos x="119" y="37"/>
                </a:cxn>
                <a:cxn ang="0">
                  <a:pos x="81" y="78"/>
                </a:cxn>
                <a:cxn ang="0">
                  <a:pos x="81" y="78"/>
                </a:cxn>
                <a:cxn ang="0">
                  <a:pos x="71" y="88"/>
                </a:cxn>
                <a:cxn ang="0">
                  <a:pos x="58" y="97"/>
                </a:cxn>
                <a:cxn ang="0">
                  <a:pos x="47" y="107"/>
                </a:cxn>
                <a:cxn ang="0">
                  <a:pos x="35" y="116"/>
                </a:cxn>
                <a:cxn ang="0">
                  <a:pos x="35" y="116"/>
                </a:cxn>
                <a:cxn ang="0">
                  <a:pos x="26" y="126"/>
                </a:cxn>
                <a:cxn ang="0">
                  <a:pos x="17" y="136"/>
                </a:cxn>
                <a:cxn ang="0">
                  <a:pos x="8" y="147"/>
                </a:cxn>
                <a:cxn ang="0">
                  <a:pos x="1" y="158"/>
                </a:cxn>
                <a:cxn ang="0">
                  <a:pos x="1" y="158"/>
                </a:cxn>
                <a:cxn ang="0">
                  <a:pos x="0" y="160"/>
                </a:cxn>
                <a:cxn ang="0">
                  <a:pos x="0" y="162"/>
                </a:cxn>
                <a:cxn ang="0">
                  <a:pos x="1" y="163"/>
                </a:cxn>
                <a:cxn ang="0">
                  <a:pos x="2" y="165"/>
                </a:cxn>
                <a:cxn ang="0">
                  <a:pos x="4" y="165"/>
                </a:cxn>
                <a:cxn ang="0">
                  <a:pos x="6" y="165"/>
                </a:cxn>
                <a:cxn ang="0">
                  <a:pos x="7" y="165"/>
                </a:cxn>
                <a:cxn ang="0">
                  <a:pos x="9" y="163"/>
                </a:cxn>
                <a:cxn ang="0">
                  <a:pos x="9" y="163"/>
                </a:cxn>
                <a:cxn ang="0">
                  <a:pos x="17" y="152"/>
                </a:cxn>
                <a:cxn ang="0">
                  <a:pos x="25" y="142"/>
                </a:cxn>
                <a:cxn ang="0">
                  <a:pos x="33" y="132"/>
                </a:cxn>
                <a:cxn ang="0">
                  <a:pos x="43" y="123"/>
                </a:cxn>
                <a:cxn ang="0">
                  <a:pos x="62" y="106"/>
                </a:cxn>
                <a:cxn ang="0">
                  <a:pos x="82" y="89"/>
                </a:cxn>
                <a:cxn ang="0">
                  <a:pos x="82" y="89"/>
                </a:cxn>
                <a:cxn ang="0">
                  <a:pos x="92" y="80"/>
                </a:cxn>
                <a:cxn ang="0">
                  <a:pos x="103" y="69"/>
                </a:cxn>
                <a:cxn ang="0">
                  <a:pos x="120" y="49"/>
                </a:cxn>
                <a:cxn ang="0">
                  <a:pos x="120" y="49"/>
                </a:cxn>
                <a:cxn ang="0">
                  <a:pos x="132" y="38"/>
                </a:cxn>
                <a:cxn ang="0">
                  <a:pos x="142" y="28"/>
                </a:cxn>
                <a:cxn ang="0">
                  <a:pos x="166" y="9"/>
                </a:cxn>
                <a:cxn ang="0">
                  <a:pos x="166" y="9"/>
                </a:cxn>
                <a:cxn ang="0">
                  <a:pos x="168" y="7"/>
                </a:cxn>
                <a:cxn ang="0">
                  <a:pos x="168" y="6"/>
                </a:cxn>
                <a:cxn ang="0">
                  <a:pos x="167" y="2"/>
                </a:cxn>
                <a:cxn ang="0">
                  <a:pos x="166" y="1"/>
                </a:cxn>
                <a:cxn ang="0">
                  <a:pos x="165" y="0"/>
                </a:cxn>
                <a:cxn ang="0">
                  <a:pos x="163" y="0"/>
                </a:cxn>
                <a:cxn ang="0">
                  <a:pos x="162" y="1"/>
                </a:cxn>
                <a:cxn ang="0">
                  <a:pos x="162" y="1"/>
                </a:cxn>
              </a:cxnLst>
              <a:rect l="0" t="0" r="r" b="b"/>
              <a:pathLst>
                <a:path w="168" h="165">
                  <a:moveTo>
                    <a:pt x="162" y="1"/>
                  </a:moveTo>
                  <a:lnTo>
                    <a:pt x="162" y="1"/>
                  </a:lnTo>
                  <a:lnTo>
                    <a:pt x="150" y="9"/>
                  </a:lnTo>
                  <a:lnTo>
                    <a:pt x="140" y="19"/>
                  </a:lnTo>
                  <a:lnTo>
                    <a:pt x="119" y="37"/>
                  </a:lnTo>
                  <a:lnTo>
                    <a:pt x="81" y="78"/>
                  </a:lnTo>
                  <a:lnTo>
                    <a:pt x="81" y="78"/>
                  </a:lnTo>
                  <a:lnTo>
                    <a:pt x="71" y="88"/>
                  </a:lnTo>
                  <a:lnTo>
                    <a:pt x="58" y="97"/>
                  </a:lnTo>
                  <a:lnTo>
                    <a:pt x="47" y="107"/>
                  </a:lnTo>
                  <a:lnTo>
                    <a:pt x="35" y="116"/>
                  </a:lnTo>
                  <a:lnTo>
                    <a:pt x="35" y="116"/>
                  </a:lnTo>
                  <a:lnTo>
                    <a:pt x="26" y="126"/>
                  </a:lnTo>
                  <a:lnTo>
                    <a:pt x="17" y="136"/>
                  </a:lnTo>
                  <a:lnTo>
                    <a:pt x="8" y="147"/>
                  </a:lnTo>
                  <a:lnTo>
                    <a:pt x="1" y="158"/>
                  </a:lnTo>
                  <a:lnTo>
                    <a:pt x="1" y="158"/>
                  </a:lnTo>
                  <a:lnTo>
                    <a:pt x="0" y="160"/>
                  </a:lnTo>
                  <a:lnTo>
                    <a:pt x="0" y="162"/>
                  </a:lnTo>
                  <a:lnTo>
                    <a:pt x="1" y="163"/>
                  </a:lnTo>
                  <a:lnTo>
                    <a:pt x="2" y="165"/>
                  </a:lnTo>
                  <a:lnTo>
                    <a:pt x="4" y="165"/>
                  </a:lnTo>
                  <a:lnTo>
                    <a:pt x="6" y="165"/>
                  </a:lnTo>
                  <a:lnTo>
                    <a:pt x="7" y="165"/>
                  </a:lnTo>
                  <a:lnTo>
                    <a:pt x="9" y="163"/>
                  </a:lnTo>
                  <a:lnTo>
                    <a:pt x="9" y="163"/>
                  </a:lnTo>
                  <a:lnTo>
                    <a:pt x="17" y="152"/>
                  </a:lnTo>
                  <a:lnTo>
                    <a:pt x="25" y="142"/>
                  </a:lnTo>
                  <a:lnTo>
                    <a:pt x="33" y="132"/>
                  </a:lnTo>
                  <a:lnTo>
                    <a:pt x="43" y="123"/>
                  </a:lnTo>
                  <a:lnTo>
                    <a:pt x="62" y="106"/>
                  </a:lnTo>
                  <a:lnTo>
                    <a:pt x="82" y="89"/>
                  </a:lnTo>
                  <a:lnTo>
                    <a:pt x="82" y="89"/>
                  </a:lnTo>
                  <a:lnTo>
                    <a:pt x="92" y="80"/>
                  </a:lnTo>
                  <a:lnTo>
                    <a:pt x="103" y="69"/>
                  </a:lnTo>
                  <a:lnTo>
                    <a:pt x="120" y="49"/>
                  </a:lnTo>
                  <a:lnTo>
                    <a:pt x="120" y="49"/>
                  </a:lnTo>
                  <a:lnTo>
                    <a:pt x="132" y="38"/>
                  </a:lnTo>
                  <a:lnTo>
                    <a:pt x="142" y="28"/>
                  </a:lnTo>
                  <a:lnTo>
                    <a:pt x="166" y="9"/>
                  </a:lnTo>
                  <a:lnTo>
                    <a:pt x="166" y="9"/>
                  </a:lnTo>
                  <a:lnTo>
                    <a:pt x="168" y="7"/>
                  </a:lnTo>
                  <a:lnTo>
                    <a:pt x="168" y="6"/>
                  </a:lnTo>
                  <a:lnTo>
                    <a:pt x="167" y="2"/>
                  </a:lnTo>
                  <a:lnTo>
                    <a:pt x="166" y="1"/>
                  </a:lnTo>
                  <a:lnTo>
                    <a:pt x="165" y="0"/>
                  </a:lnTo>
                  <a:lnTo>
                    <a:pt x="163" y="0"/>
                  </a:lnTo>
                  <a:lnTo>
                    <a:pt x="162" y="1"/>
                  </a:lnTo>
                  <a:lnTo>
                    <a:pt x="162" y="1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95" name="Freeform 985">
              <a:extLst>
                <a:ext uri="{FF2B5EF4-FFF2-40B4-BE49-F238E27FC236}">
                  <a16:creationId xmlns="" xmlns:a16="http://schemas.microsoft.com/office/drawing/2014/main" id="{316F1D1F-1A87-4FE6-AE05-2E351ABED4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9088" y="2597151"/>
              <a:ext cx="71438" cy="68263"/>
            </a:xfrm>
            <a:custGeom>
              <a:avLst/>
              <a:gdLst/>
              <a:ahLst/>
              <a:cxnLst>
                <a:cxn ang="0">
                  <a:pos x="125" y="1"/>
                </a:cxn>
                <a:cxn ang="0">
                  <a:pos x="125" y="1"/>
                </a:cxn>
                <a:cxn ang="0">
                  <a:pos x="108" y="14"/>
                </a:cxn>
                <a:cxn ang="0">
                  <a:pos x="94" y="29"/>
                </a:cxn>
                <a:cxn ang="0">
                  <a:pos x="65" y="60"/>
                </a:cxn>
                <a:cxn ang="0">
                  <a:pos x="65" y="60"/>
                </a:cxn>
                <a:cxn ang="0">
                  <a:pos x="49" y="75"/>
                </a:cxn>
                <a:cxn ang="0">
                  <a:pos x="34" y="91"/>
                </a:cxn>
                <a:cxn ang="0">
                  <a:pos x="1" y="121"/>
                </a:cxn>
                <a:cxn ang="0">
                  <a:pos x="1" y="121"/>
                </a:cxn>
                <a:cxn ang="0">
                  <a:pos x="0" y="122"/>
                </a:cxn>
                <a:cxn ang="0">
                  <a:pos x="0" y="124"/>
                </a:cxn>
                <a:cxn ang="0">
                  <a:pos x="0" y="126"/>
                </a:cxn>
                <a:cxn ang="0">
                  <a:pos x="1" y="127"/>
                </a:cxn>
                <a:cxn ang="0">
                  <a:pos x="3" y="128"/>
                </a:cxn>
                <a:cxn ang="0">
                  <a:pos x="4" y="129"/>
                </a:cxn>
                <a:cxn ang="0">
                  <a:pos x="6" y="128"/>
                </a:cxn>
                <a:cxn ang="0">
                  <a:pos x="8" y="127"/>
                </a:cxn>
                <a:cxn ang="0">
                  <a:pos x="8" y="127"/>
                </a:cxn>
                <a:cxn ang="0">
                  <a:pos x="38" y="100"/>
                </a:cxn>
                <a:cxn ang="0">
                  <a:pos x="67" y="71"/>
                </a:cxn>
                <a:cxn ang="0">
                  <a:pos x="67" y="71"/>
                </a:cxn>
                <a:cxn ang="0">
                  <a:pos x="98" y="38"/>
                </a:cxn>
                <a:cxn ang="0">
                  <a:pos x="115" y="22"/>
                </a:cxn>
                <a:cxn ang="0">
                  <a:pos x="131" y="7"/>
                </a:cxn>
                <a:cxn ang="0">
                  <a:pos x="131" y="7"/>
                </a:cxn>
                <a:cxn ang="0">
                  <a:pos x="132" y="6"/>
                </a:cxn>
                <a:cxn ang="0">
                  <a:pos x="133" y="4"/>
                </a:cxn>
                <a:cxn ang="0">
                  <a:pos x="132" y="2"/>
                </a:cxn>
                <a:cxn ang="0">
                  <a:pos x="131" y="1"/>
                </a:cxn>
                <a:cxn ang="0">
                  <a:pos x="128" y="0"/>
                </a:cxn>
                <a:cxn ang="0">
                  <a:pos x="127" y="0"/>
                </a:cxn>
                <a:cxn ang="0">
                  <a:pos x="125" y="1"/>
                </a:cxn>
                <a:cxn ang="0">
                  <a:pos x="125" y="1"/>
                </a:cxn>
              </a:cxnLst>
              <a:rect l="0" t="0" r="r" b="b"/>
              <a:pathLst>
                <a:path w="133" h="129">
                  <a:moveTo>
                    <a:pt x="125" y="1"/>
                  </a:moveTo>
                  <a:lnTo>
                    <a:pt x="125" y="1"/>
                  </a:lnTo>
                  <a:lnTo>
                    <a:pt x="108" y="14"/>
                  </a:lnTo>
                  <a:lnTo>
                    <a:pt x="94" y="29"/>
                  </a:lnTo>
                  <a:lnTo>
                    <a:pt x="65" y="60"/>
                  </a:lnTo>
                  <a:lnTo>
                    <a:pt x="65" y="60"/>
                  </a:lnTo>
                  <a:lnTo>
                    <a:pt x="49" y="75"/>
                  </a:lnTo>
                  <a:lnTo>
                    <a:pt x="34" y="91"/>
                  </a:lnTo>
                  <a:lnTo>
                    <a:pt x="1" y="121"/>
                  </a:lnTo>
                  <a:lnTo>
                    <a:pt x="1" y="121"/>
                  </a:lnTo>
                  <a:lnTo>
                    <a:pt x="0" y="122"/>
                  </a:lnTo>
                  <a:lnTo>
                    <a:pt x="0" y="124"/>
                  </a:lnTo>
                  <a:lnTo>
                    <a:pt x="0" y="126"/>
                  </a:lnTo>
                  <a:lnTo>
                    <a:pt x="1" y="127"/>
                  </a:lnTo>
                  <a:lnTo>
                    <a:pt x="3" y="128"/>
                  </a:lnTo>
                  <a:lnTo>
                    <a:pt x="4" y="129"/>
                  </a:lnTo>
                  <a:lnTo>
                    <a:pt x="6" y="128"/>
                  </a:lnTo>
                  <a:lnTo>
                    <a:pt x="8" y="127"/>
                  </a:lnTo>
                  <a:lnTo>
                    <a:pt x="8" y="127"/>
                  </a:lnTo>
                  <a:lnTo>
                    <a:pt x="38" y="100"/>
                  </a:lnTo>
                  <a:lnTo>
                    <a:pt x="67" y="71"/>
                  </a:lnTo>
                  <a:lnTo>
                    <a:pt x="67" y="71"/>
                  </a:lnTo>
                  <a:lnTo>
                    <a:pt x="98" y="38"/>
                  </a:lnTo>
                  <a:lnTo>
                    <a:pt x="115" y="22"/>
                  </a:lnTo>
                  <a:lnTo>
                    <a:pt x="131" y="7"/>
                  </a:lnTo>
                  <a:lnTo>
                    <a:pt x="131" y="7"/>
                  </a:lnTo>
                  <a:lnTo>
                    <a:pt x="132" y="6"/>
                  </a:lnTo>
                  <a:lnTo>
                    <a:pt x="133" y="4"/>
                  </a:lnTo>
                  <a:lnTo>
                    <a:pt x="132" y="2"/>
                  </a:lnTo>
                  <a:lnTo>
                    <a:pt x="131" y="1"/>
                  </a:lnTo>
                  <a:lnTo>
                    <a:pt x="128" y="0"/>
                  </a:lnTo>
                  <a:lnTo>
                    <a:pt x="127" y="0"/>
                  </a:lnTo>
                  <a:lnTo>
                    <a:pt x="125" y="1"/>
                  </a:lnTo>
                  <a:lnTo>
                    <a:pt x="125" y="1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96" name="Freeform 986">
              <a:extLst>
                <a:ext uri="{FF2B5EF4-FFF2-40B4-BE49-F238E27FC236}">
                  <a16:creationId xmlns="" xmlns:a16="http://schemas.microsoft.com/office/drawing/2014/main" id="{BEA4EBBD-7CB8-4C63-94BD-7C9CB568ACA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9088" y="2630488"/>
              <a:ext cx="71438" cy="66675"/>
            </a:xfrm>
            <a:custGeom>
              <a:avLst/>
              <a:gdLst/>
              <a:ahLst/>
              <a:cxnLst>
                <a:cxn ang="0">
                  <a:pos x="125" y="1"/>
                </a:cxn>
                <a:cxn ang="0">
                  <a:pos x="125" y="1"/>
                </a:cxn>
                <a:cxn ang="0">
                  <a:pos x="92" y="28"/>
                </a:cxn>
                <a:cxn ang="0">
                  <a:pos x="59" y="57"/>
                </a:cxn>
                <a:cxn ang="0">
                  <a:pos x="43" y="71"/>
                </a:cxn>
                <a:cxn ang="0">
                  <a:pos x="29" y="86"/>
                </a:cxn>
                <a:cxn ang="0">
                  <a:pos x="14" y="103"/>
                </a:cxn>
                <a:cxn ang="0">
                  <a:pos x="1" y="119"/>
                </a:cxn>
                <a:cxn ang="0">
                  <a:pos x="1" y="119"/>
                </a:cxn>
                <a:cxn ang="0">
                  <a:pos x="0" y="121"/>
                </a:cxn>
                <a:cxn ang="0">
                  <a:pos x="0" y="122"/>
                </a:cxn>
                <a:cxn ang="0">
                  <a:pos x="1" y="124"/>
                </a:cxn>
                <a:cxn ang="0">
                  <a:pos x="2" y="125"/>
                </a:cxn>
                <a:cxn ang="0">
                  <a:pos x="5" y="125"/>
                </a:cxn>
                <a:cxn ang="0">
                  <a:pos x="7" y="125"/>
                </a:cxn>
                <a:cxn ang="0">
                  <a:pos x="9" y="124"/>
                </a:cxn>
                <a:cxn ang="0">
                  <a:pos x="9" y="124"/>
                </a:cxn>
                <a:cxn ang="0">
                  <a:pos x="21" y="108"/>
                </a:cxn>
                <a:cxn ang="0">
                  <a:pos x="36" y="92"/>
                </a:cxn>
                <a:cxn ang="0">
                  <a:pos x="51" y="77"/>
                </a:cxn>
                <a:cxn ang="0">
                  <a:pos x="67" y="62"/>
                </a:cxn>
                <a:cxn ang="0">
                  <a:pos x="99" y="34"/>
                </a:cxn>
                <a:cxn ang="0">
                  <a:pos x="131" y="7"/>
                </a:cxn>
                <a:cxn ang="0">
                  <a:pos x="131" y="7"/>
                </a:cxn>
                <a:cxn ang="0">
                  <a:pos x="132" y="6"/>
                </a:cxn>
                <a:cxn ang="0">
                  <a:pos x="133" y="4"/>
                </a:cxn>
                <a:cxn ang="0">
                  <a:pos x="132" y="3"/>
                </a:cxn>
                <a:cxn ang="0">
                  <a:pos x="131" y="1"/>
                </a:cxn>
                <a:cxn ang="0">
                  <a:pos x="128" y="0"/>
                </a:cxn>
                <a:cxn ang="0">
                  <a:pos x="126" y="0"/>
                </a:cxn>
                <a:cxn ang="0">
                  <a:pos x="125" y="1"/>
                </a:cxn>
                <a:cxn ang="0">
                  <a:pos x="125" y="1"/>
                </a:cxn>
              </a:cxnLst>
              <a:rect l="0" t="0" r="r" b="b"/>
              <a:pathLst>
                <a:path w="133" h="125">
                  <a:moveTo>
                    <a:pt x="125" y="1"/>
                  </a:moveTo>
                  <a:lnTo>
                    <a:pt x="125" y="1"/>
                  </a:lnTo>
                  <a:lnTo>
                    <a:pt x="92" y="28"/>
                  </a:lnTo>
                  <a:lnTo>
                    <a:pt x="59" y="57"/>
                  </a:lnTo>
                  <a:lnTo>
                    <a:pt x="43" y="71"/>
                  </a:lnTo>
                  <a:lnTo>
                    <a:pt x="29" y="86"/>
                  </a:lnTo>
                  <a:lnTo>
                    <a:pt x="14" y="103"/>
                  </a:lnTo>
                  <a:lnTo>
                    <a:pt x="1" y="119"/>
                  </a:lnTo>
                  <a:lnTo>
                    <a:pt x="1" y="119"/>
                  </a:lnTo>
                  <a:lnTo>
                    <a:pt x="0" y="121"/>
                  </a:lnTo>
                  <a:lnTo>
                    <a:pt x="0" y="122"/>
                  </a:lnTo>
                  <a:lnTo>
                    <a:pt x="1" y="124"/>
                  </a:lnTo>
                  <a:lnTo>
                    <a:pt x="2" y="125"/>
                  </a:lnTo>
                  <a:lnTo>
                    <a:pt x="5" y="125"/>
                  </a:lnTo>
                  <a:lnTo>
                    <a:pt x="7" y="125"/>
                  </a:lnTo>
                  <a:lnTo>
                    <a:pt x="9" y="124"/>
                  </a:lnTo>
                  <a:lnTo>
                    <a:pt x="9" y="124"/>
                  </a:lnTo>
                  <a:lnTo>
                    <a:pt x="21" y="108"/>
                  </a:lnTo>
                  <a:lnTo>
                    <a:pt x="36" y="92"/>
                  </a:lnTo>
                  <a:lnTo>
                    <a:pt x="51" y="77"/>
                  </a:lnTo>
                  <a:lnTo>
                    <a:pt x="67" y="62"/>
                  </a:lnTo>
                  <a:lnTo>
                    <a:pt x="99" y="34"/>
                  </a:lnTo>
                  <a:lnTo>
                    <a:pt x="131" y="7"/>
                  </a:lnTo>
                  <a:lnTo>
                    <a:pt x="131" y="7"/>
                  </a:lnTo>
                  <a:lnTo>
                    <a:pt x="132" y="6"/>
                  </a:lnTo>
                  <a:lnTo>
                    <a:pt x="133" y="4"/>
                  </a:lnTo>
                  <a:lnTo>
                    <a:pt x="132" y="3"/>
                  </a:lnTo>
                  <a:lnTo>
                    <a:pt x="131" y="1"/>
                  </a:lnTo>
                  <a:lnTo>
                    <a:pt x="128" y="0"/>
                  </a:lnTo>
                  <a:lnTo>
                    <a:pt x="126" y="0"/>
                  </a:lnTo>
                  <a:lnTo>
                    <a:pt x="125" y="1"/>
                  </a:lnTo>
                  <a:lnTo>
                    <a:pt x="125" y="1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97" name="Freeform 987">
              <a:extLst>
                <a:ext uri="{FF2B5EF4-FFF2-40B4-BE49-F238E27FC236}">
                  <a16:creationId xmlns="" xmlns:a16="http://schemas.microsoft.com/office/drawing/2014/main" id="{6036B0D4-55FF-4F51-92AD-5FE274BC1F6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7501" y="2670176"/>
              <a:ext cx="55563" cy="55563"/>
            </a:xfrm>
            <a:custGeom>
              <a:avLst/>
              <a:gdLst/>
              <a:ahLst/>
              <a:cxnLst>
                <a:cxn ang="0">
                  <a:pos x="97" y="1"/>
                </a:cxn>
                <a:cxn ang="0">
                  <a:pos x="97" y="1"/>
                </a:cxn>
                <a:cxn ang="0">
                  <a:pos x="82" y="10"/>
                </a:cxn>
                <a:cxn ang="0">
                  <a:pos x="69" y="20"/>
                </a:cxn>
                <a:cxn ang="0">
                  <a:pos x="55" y="32"/>
                </a:cxn>
                <a:cxn ang="0">
                  <a:pos x="43" y="43"/>
                </a:cxn>
                <a:cxn ang="0">
                  <a:pos x="32" y="56"/>
                </a:cxn>
                <a:cxn ang="0">
                  <a:pos x="20" y="69"/>
                </a:cxn>
                <a:cxn ang="0">
                  <a:pos x="10" y="82"/>
                </a:cxn>
                <a:cxn ang="0">
                  <a:pos x="1" y="97"/>
                </a:cxn>
                <a:cxn ang="0">
                  <a:pos x="1" y="97"/>
                </a:cxn>
                <a:cxn ang="0">
                  <a:pos x="0" y="99"/>
                </a:cxn>
                <a:cxn ang="0">
                  <a:pos x="0" y="100"/>
                </a:cxn>
                <a:cxn ang="0">
                  <a:pos x="1" y="102"/>
                </a:cxn>
                <a:cxn ang="0">
                  <a:pos x="2" y="103"/>
                </a:cxn>
                <a:cxn ang="0">
                  <a:pos x="4" y="104"/>
                </a:cxn>
                <a:cxn ang="0">
                  <a:pos x="6" y="104"/>
                </a:cxn>
                <a:cxn ang="0">
                  <a:pos x="7" y="103"/>
                </a:cxn>
                <a:cxn ang="0">
                  <a:pos x="9" y="102"/>
                </a:cxn>
                <a:cxn ang="0">
                  <a:pos x="9" y="102"/>
                </a:cxn>
                <a:cxn ang="0">
                  <a:pos x="17" y="88"/>
                </a:cxn>
                <a:cxn ang="0">
                  <a:pos x="27" y="75"/>
                </a:cxn>
                <a:cxn ang="0">
                  <a:pos x="39" y="62"/>
                </a:cxn>
                <a:cxn ang="0">
                  <a:pos x="50" y="50"/>
                </a:cxn>
                <a:cxn ang="0">
                  <a:pos x="62" y="38"/>
                </a:cxn>
                <a:cxn ang="0">
                  <a:pos x="75" y="28"/>
                </a:cxn>
                <a:cxn ang="0">
                  <a:pos x="88" y="17"/>
                </a:cxn>
                <a:cxn ang="0">
                  <a:pos x="102" y="8"/>
                </a:cxn>
                <a:cxn ang="0">
                  <a:pos x="102" y="8"/>
                </a:cxn>
                <a:cxn ang="0">
                  <a:pos x="103" y="7"/>
                </a:cxn>
                <a:cxn ang="0">
                  <a:pos x="104" y="5"/>
                </a:cxn>
                <a:cxn ang="0">
                  <a:pos x="104" y="4"/>
                </a:cxn>
                <a:cxn ang="0">
                  <a:pos x="103" y="2"/>
                </a:cxn>
                <a:cxn ang="0">
                  <a:pos x="102" y="1"/>
                </a:cxn>
                <a:cxn ang="0">
                  <a:pos x="101" y="0"/>
                </a:cxn>
                <a:cxn ang="0">
                  <a:pos x="99" y="0"/>
                </a:cxn>
                <a:cxn ang="0">
                  <a:pos x="97" y="1"/>
                </a:cxn>
                <a:cxn ang="0">
                  <a:pos x="97" y="1"/>
                </a:cxn>
              </a:cxnLst>
              <a:rect l="0" t="0" r="r" b="b"/>
              <a:pathLst>
                <a:path w="104" h="104">
                  <a:moveTo>
                    <a:pt x="97" y="1"/>
                  </a:moveTo>
                  <a:lnTo>
                    <a:pt x="97" y="1"/>
                  </a:lnTo>
                  <a:lnTo>
                    <a:pt x="82" y="10"/>
                  </a:lnTo>
                  <a:lnTo>
                    <a:pt x="69" y="20"/>
                  </a:lnTo>
                  <a:lnTo>
                    <a:pt x="55" y="32"/>
                  </a:lnTo>
                  <a:lnTo>
                    <a:pt x="43" y="43"/>
                  </a:lnTo>
                  <a:lnTo>
                    <a:pt x="32" y="56"/>
                  </a:lnTo>
                  <a:lnTo>
                    <a:pt x="20" y="69"/>
                  </a:lnTo>
                  <a:lnTo>
                    <a:pt x="10" y="82"/>
                  </a:lnTo>
                  <a:lnTo>
                    <a:pt x="1" y="97"/>
                  </a:lnTo>
                  <a:lnTo>
                    <a:pt x="1" y="97"/>
                  </a:lnTo>
                  <a:lnTo>
                    <a:pt x="0" y="99"/>
                  </a:lnTo>
                  <a:lnTo>
                    <a:pt x="0" y="100"/>
                  </a:lnTo>
                  <a:lnTo>
                    <a:pt x="1" y="102"/>
                  </a:lnTo>
                  <a:lnTo>
                    <a:pt x="2" y="103"/>
                  </a:lnTo>
                  <a:lnTo>
                    <a:pt x="4" y="104"/>
                  </a:lnTo>
                  <a:lnTo>
                    <a:pt x="6" y="104"/>
                  </a:lnTo>
                  <a:lnTo>
                    <a:pt x="7" y="103"/>
                  </a:lnTo>
                  <a:lnTo>
                    <a:pt x="9" y="102"/>
                  </a:lnTo>
                  <a:lnTo>
                    <a:pt x="9" y="102"/>
                  </a:lnTo>
                  <a:lnTo>
                    <a:pt x="17" y="88"/>
                  </a:lnTo>
                  <a:lnTo>
                    <a:pt x="27" y="75"/>
                  </a:lnTo>
                  <a:lnTo>
                    <a:pt x="39" y="62"/>
                  </a:lnTo>
                  <a:lnTo>
                    <a:pt x="50" y="50"/>
                  </a:lnTo>
                  <a:lnTo>
                    <a:pt x="62" y="38"/>
                  </a:lnTo>
                  <a:lnTo>
                    <a:pt x="75" y="28"/>
                  </a:lnTo>
                  <a:lnTo>
                    <a:pt x="88" y="17"/>
                  </a:lnTo>
                  <a:lnTo>
                    <a:pt x="102" y="8"/>
                  </a:lnTo>
                  <a:lnTo>
                    <a:pt x="102" y="8"/>
                  </a:lnTo>
                  <a:lnTo>
                    <a:pt x="103" y="7"/>
                  </a:lnTo>
                  <a:lnTo>
                    <a:pt x="104" y="5"/>
                  </a:lnTo>
                  <a:lnTo>
                    <a:pt x="104" y="4"/>
                  </a:lnTo>
                  <a:lnTo>
                    <a:pt x="103" y="2"/>
                  </a:lnTo>
                  <a:lnTo>
                    <a:pt x="102" y="1"/>
                  </a:lnTo>
                  <a:lnTo>
                    <a:pt x="101" y="0"/>
                  </a:lnTo>
                  <a:lnTo>
                    <a:pt x="99" y="0"/>
                  </a:lnTo>
                  <a:lnTo>
                    <a:pt x="97" y="1"/>
                  </a:lnTo>
                  <a:lnTo>
                    <a:pt x="97" y="1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98" name="Freeform 988">
              <a:extLst>
                <a:ext uri="{FF2B5EF4-FFF2-40B4-BE49-F238E27FC236}">
                  <a16:creationId xmlns="" xmlns:a16="http://schemas.microsoft.com/office/drawing/2014/main" id="{8ECD4EAC-0D91-40DE-B1B4-1C735370DD5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3226" y="2727326"/>
              <a:ext cx="26988" cy="46038"/>
            </a:xfrm>
            <a:custGeom>
              <a:avLst/>
              <a:gdLst/>
              <a:ahLst/>
              <a:cxnLst>
                <a:cxn ang="0">
                  <a:pos x="42" y="3"/>
                </a:cxn>
                <a:cxn ang="0">
                  <a:pos x="42" y="3"/>
                </a:cxn>
                <a:cxn ang="0">
                  <a:pos x="37" y="14"/>
                </a:cxn>
                <a:cxn ang="0">
                  <a:pos x="32" y="24"/>
                </a:cxn>
                <a:cxn ang="0">
                  <a:pos x="21" y="43"/>
                </a:cxn>
                <a:cxn ang="0">
                  <a:pos x="10" y="63"/>
                </a:cxn>
                <a:cxn ang="0">
                  <a:pos x="4" y="73"/>
                </a:cxn>
                <a:cxn ang="0">
                  <a:pos x="0" y="83"/>
                </a:cxn>
                <a:cxn ang="0">
                  <a:pos x="0" y="83"/>
                </a:cxn>
                <a:cxn ang="0">
                  <a:pos x="0" y="85"/>
                </a:cxn>
                <a:cxn ang="0">
                  <a:pos x="1" y="86"/>
                </a:cxn>
                <a:cxn ang="0">
                  <a:pos x="2" y="88"/>
                </a:cxn>
                <a:cxn ang="0">
                  <a:pos x="3" y="88"/>
                </a:cxn>
                <a:cxn ang="0">
                  <a:pos x="5" y="88"/>
                </a:cxn>
                <a:cxn ang="0">
                  <a:pos x="7" y="88"/>
                </a:cxn>
                <a:cxn ang="0">
                  <a:pos x="8" y="87"/>
                </a:cxn>
                <a:cxn ang="0">
                  <a:pos x="10" y="85"/>
                </a:cxn>
                <a:cxn ang="0">
                  <a:pos x="10" y="85"/>
                </a:cxn>
                <a:cxn ang="0">
                  <a:pos x="14" y="75"/>
                </a:cxn>
                <a:cxn ang="0">
                  <a:pos x="19" y="65"/>
                </a:cxn>
                <a:cxn ang="0">
                  <a:pos x="30" y="46"/>
                </a:cxn>
                <a:cxn ang="0">
                  <a:pos x="42" y="26"/>
                </a:cxn>
                <a:cxn ang="0">
                  <a:pos x="47" y="17"/>
                </a:cxn>
                <a:cxn ang="0">
                  <a:pos x="51" y="7"/>
                </a:cxn>
                <a:cxn ang="0">
                  <a:pos x="51" y="7"/>
                </a:cxn>
                <a:cxn ang="0">
                  <a:pos x="51" y="5"/>
                </a:cxn>
                <a:cxn ang="0">
                  <a:pos x="50" y="2"/>
                </a:cxn>
                <a:cxn ang="0">
                  <a:pos x="49" y="1"/>
                </a:cxn>
                <a:cxn ang="0">
                  <a:pos x="48" y="0"/>
                </a:cxn>
                <a:cxn ang="0">
                  <a:pos x="46" y="0"/>
                </a:cxn>
                <a:cxn ang="0">
                  <a:pos x="44" y="0"/>
                </a:cxn>
                <a:cxn ang="0">
                  <a:pos x="43" y="2"/>
                </a:cxn>
                <a:cxn ang="0">
                  <a:pos x="42" y="3"/>
                </a:cxn>
                <a:cxn ang="0">
                  <a:pos x="42" y="3"/>
                </a:cxn>
              </a:cxnLst>
              <a:rect l="0" t="0" r="r" b="b"/>
              <a:pathLst>
                <a:path w="51" h="88">
                  <a:moveTo>
                    <a:pt x="42" y="3"/>
                  </a:moveTo>
                  <a:lnTo>
                    <a:pt x="42" y="3"/>
                  </a:lnTo>
                  <a:lnTo>
                    <a:pt x="37" y="14"/>
                  </a:lnTo>
                  <a:lnTo>
                    <a:pt x="32" y="24"/>
                  </a:lnTo>
                  <a:lnTo>
                    <a:pt x="21" y="43"/>
                  </a:lnTo>
                  <a:lnTo>
                    <a:pt x="10" y="63"/>
                  </a:lnTo>
                  <a:lnTo>
                    <a:pt x="4" y="73"/>
                  </a:lnTo>
                  <a:lnTo>
                    <a:pt x="0" y="83"/>
                  </a:lnTo>
                  <a:lnTo>
                    <a:pt x="0" y="83"/>
                  </a:lnTo>
                  <a:lnTo>
                    <a:pt x="0" y="85"/>
                  </a:lnTo>
                  <a:lnTo>
                    <a:pt x="1" y="86"/>
                  </a:lnTo>
                  <a:lnTo>
                    <a:pt x="2" y="88"/>
                  </a:lnTo>
                  <a:lnTo>
                    <a:pt x="3" y="88"/>
                  </a:lnTo>
                  <a:lnTo>
                    <a:pt x="5" y="88"/>
                  </a:lnTo>
                  <a:lnTo>
                    <a:pt x="7" y="88"/>
                  </a:lnTo>
                  <a:lnTo>
                    <a:pt x="8" y="87"/>
                  </a:lnTo>
                  <a:lnTo>
                    <a:pt x="10" y="85"/>
                  </a:lnTo>
                  <a:lnTo>
                    <a:pt x="10" y="85"/>
                  </a:lnTo>
                  <a:lnTo>
                    <a:pt x="14" y="75"/>
                  </a:lnTo>
                  <a:lnTo>
                    <a:pt x="19" y="65"/>
                  </a:lnTo>
                  <a:lnTo>
                    <a:pt x="30" y="46"/>
                  </a:lnTo>
                  <a:lnTo>
                    <a:pt x="42" y="26"/>
                  </a:lnTo>
                  <a:lnTo>
                    <a:pt x="47" y="17"/>
                  </a:lnTo>
                  <a:lnTo>
                    <a:pt x="51" y="7"/>
                  </a:lnTo>
                  <a:lnTo>
                    <a:pt x="51" y="7"/>
                  </a:lnTo>
                  <a:lnTo>
                    <a:pt x="51" y="5"/>
                  </a:lnTo>
                  <a:lnTo>
                    <a:pt x="50" y="2"/>
                  </a:lnTo>
                  <a:lnTo>
                    <a:pt x="49" y="1"/>
                  </a:lnTo>
                  <a:lnTo>
                    <a:pt x="48" y="0"/>
                  </a:lnTo>
                  <a:lnTo>
                    <a:pt x="46" y="0"/>
                  </a:lnTo>
                  <a:lnTo>
                    <a:pt x="44" y="0"/>
                  </a:lnTo>
                  <a:lnTo>
                    <a:pt x="43" y="2"/>
                  </a:lnTo>
                  <a:lnTo>
                    <a:pt x="42" y="3"/>
                  </a:lnTo>
                  <a:lnTo>
                    <a:pt x="42" y="3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99" name="Freeform 989">
              <a:extLst>
                <a:ext uri="{FF2B5EF4-FFF2-40B4-BE49-F238E27FC236}">
                  <a16:creationId xmlns="" xmlns:a16="http://schemas.microsoft.com/office/drawing/2014/main" id="{02020355-1530-46C1-85B3-468B892BEA6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8788" y="2722563"/>
              <a:ext cx="44450" cy="61913"/>
            </a:xfrm>
            <a:custGeom>
              <a:avLst/>
              <a:gdLst/>
              <a:ahLst/>
              <a:cxnLst>
                <a:cxn ang="0">
                  <a:pos x="74" y="1"/>
                </a:cxn>
                <a:cxn ang="0">
                  <a:pos x="74" y="1"/>
                </a:cxn>
                <a:cxn ang="0">
                  <a:pos x="51" y="23"/>
                </a:cxn>
                <a:cxn ang="0">
                  <a:pos x="40" y="35"/>
                </a:cxn>
                <a:cxn ang="0">
                  <a:pos x="30" y="48"/>
                </a:cxn>
                <a:cxn ang="0">
                  <a:pos x="30" y="48"/>
                </a:cxn>
                <a:cxn ang="0">
                  <a:pos x="21" y="62"/>
                </a:cxn>
                <a:cxn ang="0">
                  <a:pos x="13" y="78"/>
                </a:cxn>
                <a:cxn ang="0">
                  <a:pos x="6" y="94"/>
                </a:cxn>
                <a:cxn ang="0">
                  <a:pos x="0" y="111"/>
                </a:cxn>
                <a:cxn ang="0">
                  <a:pos x="0" y="111"/>
                </a:cxn>
                <a:cxn ang="0">
                  <a:pos x="0" y="113"/>
                </a:cxn>
                <a:cxn ang="0">
                  <a:pos x="0" y="115"/>
                </a:cxn>
                <a:cxn ang="0">
                  <a:pos x="2" y="116"/>
                </a:cxn>
                <a:cxn ang="0">
                  <a:pos x="3" y="117"/>
                </a:cxn>
                <a:cxn ang="0">
                  <a:pos x="5" y="117"/>
                </a:cxn>
                <a:cxn ang="0">
                  <a:pos x="7" y="116"/>
                </a:cxn>
                <a:cxn ang="0">
                  <a:pos x="8" y="115"/>
                </a:cxn>
                <a:cxn ang="0">
                  <a:pos x="9" y="114"/>
                </a:cxn>
                <a:cxn ang="0">
                  <a:pos x="9" y="114"/>
                </a:cxn>
                <a:cxn ang="0">
                  <a:pos x="15" y="96"/>
                </a:cxn>
                <a:cxn ang="0">
                  <a:pos x="23" y="79"/>
                </a:cxn>
                <a:cxn ang="0">
                  <a:pos x="31" y="62"/>
                </a:cxn>
                <a:cxn ang="0">
                  <a:pos x="36" y="55"/>
                </a:cxn>
                <a:cxn ang="0">
                  <a:pos x="41" y="48"/>
                </a:cxn>
                <a:cxn ang="0">
                  <a:pos x="41" y="48"/>
                </a:cxn>
                <a:cxn ang="0">
                  <a:pos x="51" y="37"/>
                </a:cxn>
                <a:cxn ang="0">
                  <a:pos x="61" y="27"/>
                </a:cxn>
                <a:cxn ang="0">
                  <a:pos x="81" y="8"/>
                </a:cxn>
                <a:cxn ang="0">
                  <a:pos x="81" y="8"/>
                </a:cxn>
                <a:cxn ang="0">
                  <a:pos x="82" y="6"/>
                </a:cxn>
                <a:cxn ang="0">
                  <a:pos x="83" y="4"/>
                </a:cxn>
                <a:cxn ang="0">
                  <a:pos x="82" y="3"/>
                </a:cxn>
                <a:cxn ang="0">
                  <a:pos x="81" y="1"/>
                </a:cxn>
                <a:cxn ang="0">
                  <a:pos x="80" y="0"/>
                </a:cxn>
                <a:cxn ang="0">
                  <a:pos x="78" y="0"/>
                </a:cxn>
                <a:cxn ang="0">
                  <a:pos x="76" y="0"/>
                </a:cxn>
                <a:cxn ang="0">
                  <a:pos x="74" y="1"/>
                </a:cxn>
                <a:cxn ang="0">
                  <a:pos x="74" y="1"/>
                </a:cxn>
              </a:cxnLst>
              <a:rect l="0" t="0" r="r" b="b"/>
              <a:pathLst>
                <a:path w="83" h="117">
                  <a:moveTo>
                    <a:pt x="74" y="1"/>
                  </a:moveTo>
                  <a:lnTo>
                    <a:pt x="74" y="1"/>
                  </a:lnTo>
                  <a:lnTo>
                    <a:pt x="51" y="23"/>
                  </a:lnTo>
                  <a:lnTo>
                    <a:pt x="40" y="35"/>
                  </a:lnTo>
                  <a:lnTo>
                    <a:pt x="30" y="48"/>
                  </a:lnTo>
                  <a:lnTo>
                    <a:pt x="30" y="48"/>
                  </a:lnTo>
                  <a:lnTo>
                    <a:pt x="21" y="62"/>
                  </a:lnTo>
                  <a:lnTo>
                    <a:pt x="13" y="78"/>
                  </a:lnTo>
                  <a:lnTo>
                    <a:pt x="6" y="94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0" y="113"/>
                  </a:lnTo>
                  <a:lnTo>
                    <a:pt x="0" y="115"/>
                  </a:lnTo>
                  <a:lnTo>
                    <a:pt x="2" y="116"/>
                  </a:lnTo>
                  <a:lnTo>
                    <a:pt x="3" y="117"/>
                  </a:lnTo>
                  <a:lnTo>
                    <a:pt x="5" y="117"/>
                  </a:lnTo>
                  <a:lnTo>
                    <a:pt x="7" y="116"/>
                  </a:lnTo>
                  <a:lnTo>
                    <a:pt x="8" y="115"/>
                  </a:lnTo>
                  <a:lnTo>
                    <a:pt x="9" y="114"/>
                  </a:lnTo>
                  <a:lnTo>
                    <a:pt x="9" y="114"/>
                  </a:lnTo>
                  <a:lnTo>
                    <a:pt x="15" y="96"/>
                  </a:lnTo>
                  <a:lnTo>
                    <a:pt x="23" y="79"/>
                  </a:lnTo>
                  <a:lnTo>
                    <a:pt x="31" y="62"/>
                  </a:lnTo>
                  <a:lnTo>
                    <a:pt x="36" y="55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51" y="37"/>
                  </a:lnTo>
                  <a:lnTo>
                    <a:pt x="61" y="27"/>
                  </a:lnTo>
                  <a:lnTo>
                    <a:pt x="81" y="8"/>
                  </a:lnTo>
                  <a:lnTo>
                    <a:pt x="81" y="8"/>
                  </a:lnTo>
                  <a:lnTo>
                    <a:pt x="82" y="6"/>
                  </a:lnTo>
                  <a:lnTo>
                    <a:pt x="83" y="4"/>
                  </a:lnTo>
                  <a:lnTo>
                    <a:pt x="82" y="3"/>
                  </a:lnTo>
                  <a:lnTo>
                    <a:pt x="81" y="1"/>
                  </a:lnTo>
                  <a:lnTo>
                    <a:pt x="80" y="0"/>
                  </a:lnTo>
                  <a:lnTo>
                    <a:pt x="78" y="0"/>
                  </a:lnTo>
                  <a:lnTo>
                    <a:pt x="76" y="0"/>
                  </a:lnTo>
                  <a:lnTo>
                    <a:pt x="74" y="1"/>
                  </a:lnTo>
                  <a:lnTo>
                    <a:pt x="74" y="1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00" name="Freeform 990">
              <a:extLst>
                <a:ext uri="{FF2B5EF4-FFF2-40B4-BE49-F238E27FC236}">
                  <a16:creationId xmlns="" xmlns:a16="http://schemas.microsoft.com/office/drawing/2014/main" id="{9F04BBEF-1B97-43EC-B723-BF6E4FC7AFD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6576" y="2727326"/>
              <a:ext cx="36513" cy="47625"/>
            </a:xfrm>
            <a:custGeom>
              <a:avLst/>
              <a:gdLst/>
              <a:ahLst/>
              <a:cxnLst>
                <a:cxn ang="0">
                  <a:pos x="61" y="2"/>
                </a:cxn>
                <a:cxn ang="0">
                  <a:pos x="61" y="2"/>
                </a:cxn>
                <a:cxn ang="0">
                  <a:pos x="57" y="9"/>
                </a:cxn>
                <a:cxn ang="0">
                  <a:pos x="52" y="15"/>
                </a:cxn>
                <a:cxn ang="0">
                  <a:pos x="42" y="26"/>
                </a:cxn>
                <a:cxn ang="0">
                  <a:pos x="32" y="37"/>
                </a:cxn>
                <a:cxn ang="0">
                  <a:pos x="23" y="48"/>
                </a:cxn>
                <a:cxn ang="0">
                  <a:pos x="23" y="48"/>
                </a:cxn>
                <a:cxn ang="0">
                  <a:pos x="16" y="59"/>
                </a:cxn>
                <a:cxn ang="0">
                  <a:pos x="12" y="66"/>
                </a:cxn>
                <a:cxn ang="0">
                  <a:pos x="8" y="70"/>
                </a:cxn>
                <a:cxn ang="0">
                  <a:pos x="8" y="70"/>
                </a:cxn>
                <a:cxn ang="0">
                  <a:pos x="3" y="76"/>
                </a:cxn>
                <a:cxn ang="0">
                  <a:pos x="1" y="79"/>
                </a:cxn>
                <a:cxn ang="0">
                  <a:pos x="0" y="83"/>
                </a:cxn>
                <a:cxn ang="0">
                  <a:pos x="0" y="83"/>
                </a:cxn>
                <a:cxn ang="0">
                  <a:pos x="0" y="85"/>
                </a:cxn>
                <a:cxn ang="0">
                  <a:pos x="1" y="86"/>
                </a:cxn>
                <a:cxn ang="0">
                  <a:pos x="2" y="88"/>
                </a:cxn>
                <a:cxn ang="0">
                  <a:pos x="4" y="88"/>
                </a:cxn>
                <a:cxn ang="0">
                  <a:pos x="5" y="89"/>
                </a:cxn>
                <a:cxn ang="0">
                  <a:pos x="7" y="88"/>
                </a:cxn>
                <a:cxn ang="0">
                  <a:pos x="8" y="87"/>
                </a:cxn>
                <a:cxn ang="0">
                  <a:pos x="9" y="85"/>
                </a:cxn>
                <a:cxn ang="0">
                  <a:pos x="9" y="85"/>
                </a:cxn>
                <a:cxn ang="0">
                  <a:pos x="11" y="81"/>
                </a:cxn>
                <a:cxn ang="0">
                  <a:pos x="13" y="79"/>
                </a:cxn>
                <a:cxn ang="0">
                  <a:pos x="17" y="76"/>
                </a:cxn>
                <a:cxn ang="0">
                  <a:pos x="19" y="73"/>
                </a:cxn>
                <a:cxn ang="0">
                  <a:pos x="19" y="73"/>
                </a:cxn>
                <a:cxn ang="0">
                  <a:pos x="22" y="67"/>
                </a:cxn>
                <a:cxn ang="0">
                  <a:pos x="26" y="60"/>
                </a:cxn>
                <a:cxn ang="0">
                  <a:pos x="34" y="49"/>
                </a:cxn>
                <a:cxn ang="0">
                  <a:pos x="34" y="49"/>
                </a:cxn>
                <a:cxn ang="0">
                  <a:pos x="42" y="38"/>
                </a:cxn>
                <a:cxn ang="0">
                  <a:pos x="52" y="28"/>
                </a:cxn>
                <a:cxn ang="0">
                  <a:pos x="61" y="18"/>
                </a:cxn>
                <a:cxn ang="0">
                  <a:pos x="65" y="13"/>
                </a:cxn>
                <a:cxn ang="0">
                  <a:pos x="68" y="8"/>
                </a:cxn>
                <a:cxn ang="0">
                  <a:pos x="68" y="8"/>
                </a:cxn>
                <a:cxn ang="0">
                  <a:pos x="69" y="6"/>
                </a:cxn>
                <a:cxn ang="0">
                  <a:pos x="69" y="3"/>
                </a:cxn>
                <a:cxn ang="0">
                  <a:pos x="68" y="2"/>
                </a:cxn>
                <a:cxn ang="0">
                  <a:pos x="67" y="1"/>
                </a:cxn>
                <a:cxn ang="0">
                  <a:pos x="65" y="0"/>
                </a:cxn>
                <a:cxn ang="0">
                  <a:pos x="63" y="0"/>
                </a:cxn>
                <a:cxn ang="0">
                  <a:pos x="62" y="1"/>
                </a:cxn>
                <a:cxn ang="0">
                  <a:pos x="61" y="2"/>
                </a:cxn>
                <a:cxn ang="0">
                  <a:pos x="61" y="2"/>
                </a:cxn>
              </a:cxnLst>
              <a:rect l="0" t="0" r="r" b="b"/>
              <a:pathLst>
                <a:path w="69" h="89">
                  <a:moveTo>
                    <a:pt x="61" y="2"/>
                  </a:moveTo>
                  <a:lnTo>
                    <a:pt x="61" y="2"/>
                  </a:lnTo>
                  <a:lnTo>
                    <a:pt x="57" y="9"/>
                  </a:lnTo>
                  <a:lnTo>
                    <a:pt x="52" y="15"/>
                  </a:lnTo>
                  <a:lnTo>
                    <a:pt x="42" y="26"/>
                  </a:lnTo>
                  <a:lnTo>
                    <a:pt x="32" y="37"/>
                  </a:lnTo>
                  <a:lnTo>
                    <a:pt x="23" y="48"/>
                  </a:lnTo>
                  <a:lnTo>
                    <a:pt x="23" y="48"/>
                  </a:lnTo>
                  <a:lnTo>
                    <a:pt x="16" y="59"/>
                  </a:lnTo>
                  <a:lnTo>
                    <a:pt x="12" y="66"/>
                  </a:lnTo>
                  <a:lnTo>
                    <a:pt x="8" y="70"/>
                  </a:lnTo>
                  <a:lnTo>
                    <a:pt x="8" y="70"/>
                  </a:lnTo>
                  <a:lnTo>
                    <a:pt x="3" y="76"/>
                  </a:lnTo>
                  <a:lnTo>
                    <a:pt x="1" y="79"/>
                  </a:lnTo>
                  <a:lnTo>
                    <a:pt x="0" y="83"/>
                  </a:lnTo>
                  <a:lnTo>
                    <a:pt x="0" y="83"/>
                  </a:lnTo>
                  <a:lnTo>
                    <a:pt x="0" y="85"/>
                  </a:lnTo>
                  <a:lnTo>
                    <a:pt x="1" y="86"/>
                  </a:lnTo>
                  <a:lnTo>
                    <a:pt x="2" y="88"/>
                  </a:lnTo>
                  <a:lnTo>
                    <a:pt x="4" y="88"/>
                  </a:lnTo>
                  <a:lnTo>
                    <a:pt x="5" y="89"/>
                  </a:lnTo>
                  <a:lnTo>
                    <a:pt x="7" y="88"/>
                  </a:lnTo>
                  <a:lnTo>
                    <a:pt x="8" y="87"/>
                  </a:lnTo>
                  <a:lnTo>
                    <a:pt x="9" y="85"/>
                  </a:lnTo>
                  <a:lnTo>
                    <a:pt x="9" y="85"/>
                  </a:lnTo>
                  <a:lnTo>
                    <a:pt x="11" y="81"/>
                  </a:lnTo>
                  <a:lnTo>
                    <a:pt x="13" y="79"/>
                  </a:lnTo>
                  <a:lnTo>
                    <a:pt x="17" y="76"/>
                  </a:lnTo>
                  <a:lnTo>
                    <a:pt x="19" y="73"/>
                  </a:lnTo>
                  <a:lnTo>
                    <a:pt x="19" y="73"/>
                  </a:lnTo>
                  <a:lnTo>
                    <a:pt x="22" y="67"/>
                  </a:lnTo>
                  <a:lnTo>
                    <a:pt x="26" y="60"/>
                  </a:lnTo>
                  <a:lnTo>
                    <a:pt x="34" y="49"/>
                  </a:lnTo>
                  <a:lnTo>
                    <a:pt x="34" y="49"/>
                  </a:lnTo>
                  <a:lnTo>
                    <a:pt x="42" y="38"/>
                  </a:lnTo>
                  <a:lnTo>
                    <a:pt x="52" y="28"/>
                  </a:lnTo>
                  <a:lnTo>
                    <a:pt x="61" y="18"/>
                  </a:lnTo>
                  <a:lnTo>
                    <a:pt x="65" y="13"/>
                  </a:lnTo>
                  <a:lnTo>
                    <a:pt x="68" y="8"/>
                  </a:lnTo>
                  <a:lnTo>
                    <a:pt x="68" y="8"/>
                  </a:lnTo>
                  <a:lnTo>
                    <a:pt x="69" y="6"/>
                  </a:lnTo>
                  <a:lnTo>
                    <a:pt x="69" y="3"/>
                  </a:lnTo>
                  <a:lnTo>
                    <a:pt x="68" y="2"/>
                  </a:lnTo>
                  <a:lnTo>
                    <a:pt x="67" y="1"/>
                  </a:lnTo>
                  <a:lnTo>
                    <a:pt x="65" y="0"/>
                  </a:lnTo>
                  <a:lnTo>
                    <a:pt x="63" y="0"/>
                  </a:lnTo>
                  <a:lnTo>
                    <a:pt x="62" y="1"/>
                  </a:lnTo>
                  <a:lnTo>
                    <a:pt x="61" y="2"/>
                  </a:lnTo>
                  <a:lnTo>
                    <a:pt x="61" y="2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01" name="Freeform 991">
              <a:extLst>
                <a:ext uri="{FF2B5EF4-FFF2-40B4-BE49-F238E27FC236}">
                  <a16:creationId xmlns="" xmlns:a16="http://schemas.microsoft.com/office/drawing/2014/main" id="{F4531DAB-EBB5-48FA-B36C-F1165764D8E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2138" y="2727326"/>
              <a:ext cx="28575" cy="49213"/>
            </a:xfrm>
            <a:custGeom>
              <a:avLst/>
              <a:gdLst/>
              <a:ahLst/>
              <a:cxnLst>
                <a:cxn ang="0">
                  <a:pos x="44" y="6"/>
                </a:cxn>
                <a:cxn ang="0">
                  <a:pos x="44" y="6"/>
                </a:cxn>
                <a:cxn ang="0">
                  <a:pos x="43" y="10"/>
                </a:cxn>
                <a:cxn ang="0">
                  <a:pos x="42" y="12"/>
                </a:cxn>
                <a:cxn ang="0">
                  <a:pos x="41" y="14"/>
                </a:cxn>
                <a:cxn ang="0">
                  <a:pos x="40" y="15"/>
                </a:cxn>
                <a:cxn ang="0">
                  <a:pos x="37" y="17"/>
                </a:cxn>
                <a:cxn ang="0">
                  <a:pos x="36" y="18"/>
                </a:cxn>
                <a:cxn ang="0">
                  <a:pos x="35" y="20"/>
                </a:cxn>
                <a:cxn ang="0">
                  <a:pos x="35" y="20"/>
                </a:cxn>
                <a:cxn ang="0">
                  <a:pos x="31" y="25"/>
                </a:cxn>
                <a:cxn ang="0">
                  <a:pos x="27" y="30"/>
                </a:cxn>
                <a:cxn ang="0">
                  <a:pos x="22" y="36"/>
                </a:cxn>
                <a:cxn ang="0">
                  <a:pos x="19" y="41"/>
                </a:cxn>
                <a:cxn ang="0">
                  <a:pos x="19" y="41"/>
                </a:cxn>
                <a:cxn ang="0">
                  <a:pos x="14" y="52"/>
                </a:cxn>
                <a:cxn ang="0">
                  <a:pos x="10" y="64"/>
                </a:cxn>
                <a:cxn ang="0">
                  <a:pos x="6" y="75"/>
                </a:cxn>
                <a:cxn ang="0">
                  <a:pos x="0" y="85"/>
                </a:cxn>
                <a:cxn ang="0">
                  <a:pos x="0" y="85"/>
                </a:cxn>
                <a:cxn ang="0">
                  <a:pos x="0" y="87"/>
                </a:cxn>
                <a:cxn ang="0">
                  <a:pos x="0" y="88"/>
                </a:cxn>
                <a:cxn ang="0">
                  <a:pos x="1" y="91"/>
                </a:cxn>
                <a:cxn ang="0">
                  <a:pos x="2" y="92"/>
                </a:cxn>
                <a:cxn ang="0">
                  <a:pos x="4" y="92"/>
                </a:cxn>
                <a:cxn ang="0">
                  <a:pos x="5" y="92"/>
                </a:cxn>
                <a:cxn ang="0">
                  <a:pos x="7" y="92"/>
                </a:cxn>
                <a:cxn ang="0">
                  <a:pos x="8" y="89"/>
                </a:cxn>
                <a:cxn ang="0">
                  <a:pos x="8" y="89"/>
                </a:cxn>
                <a:cxn ang="0">
                  <a:pos x="12" y="83"/>
                </a:cxn>
                <a:cxn ang="0">
                  <a:pos x="15" y="77"/>
                </a:cxn>
                <a:cxn ang="0">
                  <a:pos x="21" y="63"/>
                </a:cxn>
                <a:cxn ang="0">
                  <a:pos x="28" y="49"/>
                </a:cxn>
                <a:cxn ang="0">
                  <a:pos x="31" y="43"/>
                </a:cxn>
                <a:cxn ang="0">
                  <a:pos x="36" y="37"/>
                </a:cxn>
                <a:cxn ang="0">
                  <a:pos x="36" y="37"/>
                </a:cxn>
                <a:cxn ang="0">
                  <a:pos x="41" y="29"/>
                </a:cxn>
                <a:cxn ang="0">
                  <a:pos x="47" y="22"/>
                </a:cxn>
                <a:cxn ang="0">
                  <a:pos x="51" y="14"/>
                </a:cxn>
                <a:cxn ang="0">
                  <a:pos x="53" y="10"/>
                </a:cxn>
                <a:cxn ang="0">
                  <a:pos x="54" y="6"/>
                </a:cxn>
                <a:cxn ang="0">
                  <a:pos x="54" y="6"/>
                </a:cxn>
                <a:cxn ang="0">
                  <a:pos x="54" y="3"/>
                </a:cxn>
                <a:cxn ang="0">
                  <a:pos x="53" y="1"/>
                </a:cxn>
                <a:cxn ang="0">
                  <a:pos x="50" y="0"/>
                </a:cxn>
                <a:cxn ang="0">
                  <a:pos x="49" y="0"/>
                </a:cxn>
                <a:cxn ang="0">
                  <a:pos x="45" y="1"/>
                </a:cxn>
                <a:cxn ang="0">
                  <a:pos x="44" y="3"/>
                </a:cxn>
                <a:cxn ang="0">
                  <a:pos x="44" y="6"/>
                </a:cxn>
                <a:cxn ang="0">
                  <a:pos x="44" y="6"/>
                </a:cxn>
              </a:cxnLst>
              <a:rect l="0" t="0" r="r" b="b"/>
              <a:pathLst>
                <a:path w="54" h="92">
                  <a:moveTo>
                    <a:pt x="44" y="6"/>
                  </a:moveTo>
                  <a:lnTo>
                    <a:pt x="44" y="6"/>
                  </a:lnTo>
                  <a:lnTo>
                    <a:pt x="43" y="10"/>
                  </a:lnTo>
                  <a:lnTo>
                    <a:pt x="42" y="12"/>
                  </a:lnTo>
                  <a:lnTo>
                    <a:pt x="41" y="14"/>
                  </a:lnTo>
                  <a:lnTo>
                    <a:pt x="40" y="15"/>
                  </a:lnTo>
                  <a:lnTo>
                    <a:pt x="37" y="17"/>
                  </a:lnTo>
                  <a:lnTo>
                    <a:pt x="36" y="18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1" y="25"/>
                  </a:lnTo>
                  <a:lnTo>
                    <a:pt x="27" y="30"/>
                  </a:lnTo>
                  <a:lnTo>
                    <a:pt x="22" y="36"/>
                  </a:lnTo>
                  <a:lnTo>
                    <a:pt x="19" y="41"/>
                  </a:lnTo>
                  <a:lnTo>
                    <a:pt x="19" y="41"/>
                  </a:lnTo>
                  <a:lnTo>
                    <a:pt x="14" y="52"/>
                  </a:lnTo>
                  <a:lnTo>
                    <a:pt x="10" y="64"/>
                  </a:lnTo>
                  <a:lnTo>
                    <a:pt x="6" y="75"/>
                  </a:lnTo>
                  <a:lnTo>
                    <a:pt x="0" y="85"/>
                  </a:lnTo>
                  <a:lnTo>
                    <a:pt x="0" y="85"/>
                  </a:lnTo>
                  <a:lnTo>
                    <a:pt x="0" y="87"/>
                  </a:lnTo>
                  <a:lnTo>
                    <a:pt x="0" y="88"/>
                  </a:lnTo>
                  <a:lnTo>
                    <a:pt x="1" y="91"/>
                  </a:lnTo>
                  <a:lnTo>
                    <a:pt x="2" y="92"/>
                  </a:lnTo>
                  <a:lnTo>
                    <a:pt x="4" y="92"/>
                  </a:lnTo>
                  <a:lnTo>
                    <a:pt x="5" y="92"/>
                  </a:lnTo>
                  <a:lnTo>
                    <a:pt x="7" y="92"/>
                  </a:lnTo>
                  <a:lnTo>
                    <a:pt x="8" y="89"/>
                  </a:lnTo>
                  <a:lnTo>
                    <a:pt x="8" y="89"/>
                  </a:lnTo>
                  <a:lnTo>
                    <a:pt x="12" y="83"/>
                  </a:lnTo>
                  <a:lnTo>
                    <a:pt x="15" y="77"/>
                  </a:lnTo>
                  <a:lnTo>
                    <a:pt x="21" y="63"/>
                  </a:lnTo>
                  <a:lnTo>
                    <a:pt x="28" y="49"/>
                  </a:lnTo>
                  <a:lnTo>
                    <a:pt x="31" y="43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41" y="29"/>
                  </a:lnTo>
                  <a:lnTo>
                    <a:pt x="47" y="22"/>
                  </a:lnTo>
                  <a:lnTo>
                    <a:pt x="51" y="14"/>
                  </a:lnTo>
                  <a:lnTo>
                    <a:pt x="53" y="10"/>
                  </a:lnTo>
                  <a:lnTo>
                    <a:pt x="54" y="6"/>
                  </a:lnTo>
                  <a:lnTo>
                    <a:pt x="54" y="6"/>
                  </a:lnTo>
                  <a:lnTo>
                    <a:pt x="54" y="3"/>
                  </a:lnTo>
                  <a:lnTo>
                    <a:pt x="53" y="1"/>
                  </a:lnTo>
                  <a:lnTo>
                    <a:pt x="50" y="0"/>
                  </a:lnTo>
                  <a:lnTo>
                    <a:pt x="49" y="0"/>
                  </a:lnTo>
                  <a:lnTo>
                    <a:pt x="45" y="1"/>
                  </a:lnTo>
                  <a:lnTo>
                    <a:pt x="44" y="3"/>
                  </a:lnTo>
                  <a:lnTo>
                    <a:pt x="44" y="6"/>
                  </a:lnTo>
                  <a:lnTo>
                    <a:pt x="44" y="6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02" name="Freeform 992">
              <a:extLst>
                <a:ext uri="{FF2B5EF4-FFF2-40B4-BE49-F238E27FC236}">
                  <a16:creationId xmlns="" xmlns:a16="http://schemas.microsoft.com/office/drawing/2014/main" id="{31A59493-167F-40CC-860E-0957411C249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4051" y="2733676"/>
              <a:ext cx="26988" cy="36513"/>
            </a:xfrm>
            <a:custGeom>
              <a:avLst/>
              <a:gdLst/>
              <a:ahLst/>
              <a:cxnLst>
                <a:cxn ang="0">
                  <a:pos x="41" y="2"/>
                </a:cxn>
                <a:cxn ang="0">
                  <a:pos x="41" y="2"/>
                </a:cxn>
                <a:cxn ang="0">
                  <a:pos x="37" y="10"/>
                </a:cxn>
                <a:cxn ang="0">
                  <a:pos x="32" y="18"/>
                </a:cxn>
                <a:cxn ang="0">
                  <a:pos x="21" y="33"/>
                </a:cxn>
                <a:cxn ang="0">
                  <a:pos x="21" y="33"/>
                </a:cxn>
                <a:cxn ang="0">
                  <a:pos x="10" y="48"/>
                </a:cxn>
                <a:cxn ang="0">
                  <a:pos x="1" y="65"/>
                </a:cxn>
                <a:cxn ang="0">
                  <a:pos x="1" y="65"/>
                </a:cxn>
                <a:cxn ang="0">
                  <a:pos x="0" y="66"/>
                </a:cxn>
                <a:cxn ang="0">
                  <a:pos x="0" y="68"/>
                </a:cxn>
                <a:cxn ang="0">
                  <a:pos x="1" y="70"/>
                </a:cxn>
                <a:cxn ang="0">
                  <a:pos x="3" y="71"/>
                </a:cxn>
                <a:cxn ang="0">
                  <a:pos x="4" y="71"/>
                </a:cxn>
                <a:cxn ang="0">
                  <a:pos x="6" y="71"/>
                </a:cxn>
                <a:cxn ang="0">
                  <a:pos x="7" y="71"/>
                </a:cxn>
                <a:cxn ang="0">
                  <a:pos x="9" y="69"/>
                </a:cxn>
                <a:cxn ang="0">
                  <a:pos x="9" y="69"/>
                </a:cxn>
                <a:cxn ang="0">
                  <a:pos x="18" y="54"/>
                </a:cxn>
                <a:cxn ang="0">
                  <a:pos x="29" y="37"/>
                </a:cxn>
                <a:cxn ang="0">
                  <a:pos x="29" y="37"/>
                </a:cxn>
                <a:cxn ang="0">
                  <a:pos x="40" y="21"/>
                </a:cxn>
                <a:cxn ang="0">
                  <a:pos x="46" y="13"/>
                </a:cxn>
                <a:cxn ang="0">
                  <a:pos x="51" y="5"/>
                </a:cxn>
                <a:cxn ang="0">
                  <a:pos x="51" y="5"/>
                </a:cxn>
                <a:cxn ang="0">
                  <a:pos x="51" y="3"/>
                </a:cxn>
                <a:cxn ang="0">
                  <a:pos x="51" y="1"/>
                </a:cxn>
                <a:cxn ang="0">
                  <a:pos x="50" y="0"/>
                </a:cxn>
                <a:cxn ang="0">
                  <a:pos x="47" y="0"/>
                </a:cxn>
                <a:cxn ang="0">
                  <a:pos x="44" y="0"/>
                </a:cxn>
                <a:cxn ang="0">
                  <a:pos x="42" y="1"/>
                </a:cxn>
                <a:cxn ang="0">
                  <a:pos x="41" y="2"/>
                </a:cxn>
                <a:cxn ang="0">
                  <a:pos x="41" y="2"/>
                </a:cxn>
              </a:cxnLst>
              <a:rect l="0" t="0" r="r" b="b"/>
              <a:pathLst>
                <a:path w="51" h="71">
                  <a:moveTo>
                    <a:pt x="41" y="2"/>
                  </a:moveTo>
                  <a:lnTo>
                    <a:pt x="41" y="2"/>
                  </a:lnTo>
                  <a:lnTo>
                    <a:pt x="37" y="10"/>
                  </a:lnTo>
                  <a:lnTo>
                    <a:pt x="32" y="18"/>
                  </a:lnTo>
                  <a:lnTo>
                    <a:pt x="21" y="33"/>
                  </a:lnTo>
                  <a:lnTo>
                    <a:pt x="21" y="33"/>
                  </a:lnTo>
                  <a:lnTo>
                    <a:pt x="10" y="48"/>
                  </a:lnTo>
                  <a:lnTo>
                    <a:pt x="1" y="65"/>
                  </a:lnTo>
                  <a:lnTo>
                    <a:pt x="1" y="65"/>
                  </a:lnTo>
                  <a:lnTo>
                    <a:pt x="0" y="66"/>
                  </a:lnTo>
                  <a:lnTo>
                    <a:pt x="0" y="68"/>
                  </a:lnTo>
                  <a:lnTo>
                    <a:pt x="1" y="70"/>
                  </a:lnTo>
                  <a:lnTo>
                    <a:pt x="3" y="71"/>
                  </a:lnTo>
                  <a:lnTo>
                    <a:pt x="4" y="71"/>
                  </a:lnTo>
                  <a:lnTo>
                    <a:pt x="6" y="71"/>
                  </a:lnTo>
                  <a:lnTo>
                    <a:pt x="7" y="71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18" y="54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40" y="21"/>
                  </a:lnTo>
                  <a:lnTo>
                    <a:pt x="46" y="13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1" y="3"/>
                  </a:lnTo>
                  <a:lnTo>
                    <a:pt x="51" y="1"/>
                  </a:lnTo>
                  <a:lnTo>
                    <a:pt x="50" y="0"/>
                  </a:lnTo>
                  <a:lnTo>
                    <a:pt x="47" y="0"/>
                  </a:lnTo>
                  <a:lnTo>
                    <a:pt x="44" y="0"/>
                  </a:lnTo>
                  <a:lnTo>
                    <a:pt x="42" y="1"/>
                  </a:lnTo>
                  <a:lnTo>
                    <a:pt x="41" y="2"/>
                  </a:lnTo>
                  <a:lnTo>
                    <a:pt x="41" y="2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03" name="Freeform 993">
              <a:extLst>
                <a:ext uri="{FF2B5EF4-FFF2-40B4-BE49-F238E27FC236}">
                  <a16:creationId xmlns="" xmlns:a16="http://schemas.microsoft.com/office/drawing/2014/main" id="{EDE986CC-3A2C-404F-A890-ABA93BDC1B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2313" y="2736851"/>
              <a:ext cx="30163" cy="42863"/>
            </a:xfrm>
            <a:custGeom>
              <a:avLst/>
              <a:gdLst/>
              <a:ahLst/>
              <a:cxnLst>
                <a:cxn ang="0">
                  <a:pos x="49" y="3"/>
                </a:cxn>
                <a:cxn ang="0">
                  <a:pos x="49" y="3"/>
                </a:cxn>
                <a:cxn ang="0">
                  <a:pos x="43" y="13"/>
                </a:cxn>
                <a:cxn ang="0">
                  <a:pos x="37" y="24"/>
                </a:cxn>
                <a:cxn ang="0">
                  <a:pos x="29" y="34"/>
                </a:cxn>
                <a:cxn ang="0">
                  <a:pos x="22" y="43"/>
                </a:cxn>
                <a:cxn ang="0">
                  <a:pos x="22" y="43"/>
                </a:cxn>
                <a:cxn ang="0">
                  <a:pos x="15" y="50"/>
                </a:cxn>
                <a:cxn ang="0">
                  <a:pos x="10" y="57"/>
                </a:cxn>
                <a:cxn ang="0">
                  <a:pos x="4" y="65"/>
                </a:cxn>
                <a:cxn ang="0">
                  <a:pos x="1" y="74"/>
                </a:cxn>
                <a:cxn ang="0">
                  <a:pos x="1" y="74"/>
                </a:cxn>
                <a:cxn ang="0">
                  <a:pos x="0" y="76"/>
                </a:cxn>
                <a:cxn ang="0">
                  <a:pos x="1" y="78"/>
                </a:cxn>
                <a:cxn ang="0">
                  <a:pos x="2" y="79"/>
                </a:cxn>
                <a:cxn ang="0">
                  <a:pos x="4" y="79"/>
                </a:cxn>
                <a:cxn ang="0">
                  <a:pos x="6" y="80"/>
                </a:cxn>
                <a:cxn ang="0">
                  <a:pos x="8" y="79"/>
                </a:cxn>
                <a:cxn ang="0">
                  <a:pos x="9" y="78"/>
                </a:cxn>
                <a:cxn ang="0">
                  <a:pos x="10" y="76"/>
                </a:cxn>
                <a:cxn ang="0">
                  <a:pos x="10" y="76"/>
                </a:cxn>
                <a:cxn ang="0">
                  <a:pos x="13" y="70"/>
                </a:cxn>
                <a:cxn ang="0">
                  <a:pos x="15" y="65"/>
                </a:cxn>
                <a:cxn ang="0">
                  <a:pos x="22" y="56"/>
                </a:cxn>
                <a:cxn ang="0">
                  <a:pos x="22" y="56"/>
                </a:cxn>
                <a:cxn ang="0">
                  <a:pos x="29" y="50"/>
                </a:cxn>
                <a:cxn ang="0">
                  <a:pos x="32" y="46"/>
                </a:cxn>
                <a:cxn ang="0">
                  <a:pos x="35" y="43"/>
                </a:cxn>
                <a:cxn ang="0">
                  <a:pos x="35" y="43"/>
                </a:cxn>
                <a:cxn ang="0">
                  <a:pos x="41" y="33"/>
                </a:cxn>
                <a:cxn ang="0">
                  <a:pos x="46" y="25"/>
                </a:cxn>
                <a:cxn ang="0">
                  <a:pos x="52" y="17"/>
                </a:cxn>
                <a:cxn ang="0">
                  <a:pos x="57" y="7"/>
                </a:cxn>
                <a:cxn ang="0">
                  <a:pos x="57" y="7"/>
                </a:cxn>
                <a:cxn ang="0">
                  <a:pos x="57" y="5"/>
                </a:cxn>
                <a:cxn ang="0">
                  <a:pos x="57" y="4"/>
                </a:cxn>
                <a:cxn ang="0">
                  <a:pos x="56" y="2"/>
                </a:cxn>
                <a:cxn ang="0">
                  <a:pos x="55" y="1"/>
                </a:cxn>
                <a:cxn ang="0">
                  <a:pos x="53" y="0"/>
                </a:cxn>
                <a:cxn ang="0">
                  <a:pos x="52" y="0"/>
                </a:cxn>
                <a:cxn ang="0">
                  <a:pos x="50" y="1"/>
                </a:cxn>
                <a:cxn ang="0">
                  <a:pos x="49" y="3"/>
                </a:cxn>
                <a:cxn ang="0">
                  <a:pos x="49" y="3"/>
                </a:cxn>
              </a:cxnLst>
              <a:rect l="0" t="0" r="r" b="b"/>
              <a:pathLst>
                <a:path w="57" h="80">
                  <a:moveTo>
                    <a:pt x="49" y="3"/>
                  </a:moveTo>
                  <a:lnTo>
                    <a:pt x="49" y="3"/>
                  </a:lnTo>
                  <a:lnTo>
                    <a:pt x="43" y="13"/>
                  </a:lnTo>
                  <a:lnTo>
                    <a:pt x="37" y="24"/>
                  </a:lnTo>
                  <a:lnTo>
                    <a:pt x="29" y="34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15" y="50"/>
                  </a:lnTo>
                  <a:lnTo>
                    <a:pt x="10" y="57"/>
                  </a:lnTo>
                  <a:lnTo>
                    <a:pt x="4" y="65"/>
                  </a:lnTo>
                  <a:lnTo>
                    <a:pt x="1" y="74"/>
                  </a:lnTo>
                  <a:lnTo>
                    <a:pt x="1" y="74"/>
                  </a:lnTo>
                  <a:lnTo>
                    <a:pt x="0" y="76"/>
                  </a:lnTo>
                  <a:lnTo>
                    <a:pt x="1" y="78"/>
                  </a:lnTo>
                  <a:lnTo>
                    <a:pt x="2" y="79"/>
                  </a:lnTo>
                  <a:lnTo>
                    <a:pt x="4" y="79"/>
                  </a:lnTo>
                  <a:lnTo>
                    <a:pt x="6" y="80"/>
                  </a:lnTo>
                  <a:lnTo>
                    <a:pt x="8" y="79"/>
                  </a:lnTo>
                  <a:lnTo>
                    <a:pt x="9" y="78"/>
                  </a:lnTo>
                  <a:lnTo>
                    <a:pt x="10" y="76"/>
                  </a:lnTo>
                  <a:lnTo>
                    <a:pt x="10" y="76"/>
                  </a:lnTo>
                  <a:lnTo>
                    <a:pt x="13" y="70"/>
                  </a:lnTo>
                  <a:lnTo>
                    <a:pt x="15" y="65"/>
                  </a:lnTo>
                  <a:lnTo>
                    <a:pt x="22" y="56"/>
                  </a:lnTo>
                  <a:lnTo>
                    <a:pt x="22" y="56"/>
                  </a:lnTo>
                  <a:lnTo>
                    <a:pt x="29" y="50"/>
                  </a:lnTo>
                  <a:lnTo>
                    <a:pt x="32" y="46"/>
                  </a:lnTo>
                  <a:lnTo>
                    <a:pt x="35" y="43"/>
                  </a:lnTo>
                  <a:lnTo>
                    <a:pt x="35" y="43"/>
                  </a:lnTo>
                  <a:lnTo>
                    <a:pt x="41" y="33"/>
                  </a:lnTo>
                  <a:lnTo>
                    <a:pt x="46" y="25"/>
                  </a:lnTo>
                  <a:lnTo>
                    <a:pt x="52" y="17"/>
                  </a:lnTo>
                  <a:lnTo>
                    <a:pt x="57" y="7"/>
                  </a:lnTo>
                  <a:lnTo>
                    <a:pt x="57" y="7"/>
                  </a:lnTo>
                  <a:lnTo>
                    <a:pt x="57" y="5"/>
                  </a:lnTo>
                  <a:lnTo>
                    <a:pt x="57" y="4"/>
                  </a:lnTo>
                  <a:lnTo>
                    <a:pt x="56" y="2"/>
                  </a:lnTo>
                  <a:lnTo>
                    <a:pt x="55" y="1"/>
                  </a:lnTo>
                  <a:lnTo>
                    <a:pt x="53" y="0"/>
                  </a:lnTo>
                  <a:lnTo>
                    <a:pt x="52" y="0"/>
                  </a:lnTo>
                  <a:lnTo>
                    <a:pt x="50" y="1"/>
                  </a:lnTo>
                  <a:lnTo>
                    <a:pt x="49" y="3"/>
                  </a:lnTo>
                  <a:lnTo>
                    <a:pt x="49" y="3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04" name="Freeform 994">
              <a:extLst>
                <a:ext uri="{FF2B5EF4-FFF2-40B4-BE49-F238E27FC236}">
                  <a16:creationId xmlns="" xmlns:a16="http://schemas.microsoft.com/office/drawing/2014/main" id="{2BFA92D9-2E2E-4FE8-84F3-22E1DE44766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9463" y="2735263"/>
              <a:ext cx="22225" cy="34925"/>
            </a:xfrm>
            <a:custGeom>
              <a:avLst/>
              <a:gdLst/>
              <a:ahLst/>
              <a:cxnLst>
                <a:cxn ang="0">
                  <a:pos x="33" y="2"/>
                </a:cxn>
                <a:cxn ang="0">
                  <a:pos x="33" y="2"/>
                </a:cxn>
                <a:cxn ang="0">
                  <a:pos x="24" y="16"/>
                </a:cxn>
                <a:cxn ang="0">
                  <a:pos x="16" y="31"/>
                </a:cxn>
                <a:cxn ang="0">
                  <a:pos x="7" y="46"/>
                </a:cxn>
                <a:cxn ang="0">
                  <a:pos x="1" y="61"/>
                </a:cxn>
                <a:cxn ang="0">
                  <a:pos x="1" y="61"/>
                </a:cxn>
                <a:cxn ang="0">
                  <a:pos x="0" y="63"/>
                </a:cxn>
                <a:cxn ang="0">
                  <a:pos x="1" y="64"/>
                </a:cxn>
                <a:cxn ang="0">
                  <a:pos x="2" y="65"/>
                </a:cxn>
                <a:cxn ang="0">
                  <a:pos x="4" y="66"/>
                </a:cxn>
                <a:cxn ang="0">
                  <a:pos x="7" y="66"/>
                </a:cxn>
                <a:cxn ang="0">
                  <a:pos x="8" y="65"/>
                </a:cxn>
                <a:cxn ang="0">
                  <a:pos x="10" y="63"/>
                </a:cxn>
                <a:cxn ang="0">
                  <a:pos x="10" y="63"/>
                </a:cxn>
                <a:cxn ang="0">
                  <a:pos x="17" y="49"/>
                </a:cxn>
                <a:cxn ang="0">
                  <a:pos x="24" y="34"/>
                </a:cxn>
                <a:cxn ang="0">
                  <a:pos x="32" y="21"/>
                </a:cxn>
                <a:cxn ang="0">
                  <a:pos x="42" y="7"/>
                </a:cxn>
                <a:cxn ang="0">
                  <a:pos x="42" y="7"/>
                </a:cxn>
                <a:cxn ang="0">
                  <a:pos x="42" y="5"/>
                </a:cxn>
                <a:cxn ang="0">
                  <a:pos x="42" y="4"/>
                </a:cxn>
                <a:cxn ang="0">
                  <a:pos x="41" y="2"/>
                </a:cxn>
                <a:cxn ang="0">
                  <a:pos x="40" y="1"/>
                </a:cxn>
                <a:cxn ang="0">
                  <a:pos x="38" y="0"/>
                </a:cxn>
                <a:cxn ang="0">
                  <a:pos x="36" y="0"/>
                </a:cxn>
                <a:cxn ang="0">
                  <a:pos x="34" y="1"/>
                </a:cxn>
                <a:cxn ang="0">
                  <a:pos x="33" y="2"/>
                </a:cxn>
                <a:cxn ang="0">
                  <a:pos x="33" y="2"/>
                </a:cxn>
              </a:cxnLst>
              <a:rect l="0" t="0" r="r" b="b"/>
              <a:pathLst>
                <a:path w="42" h="66">
                  <a:moveTo>
                    <a:pt x="33" y="2"/>
                  </a:moveTo>
                  <a:lnTo>
                    <a:pt x="33" y="2"/>
                  </a:lnTo>
                  <a:lnTo>
                    <a:pt x="24" y="16"/>
                  </a:lnTo>
                  <a:lnTo>
                    <a:pt x="16" y="31"/>
                  </a:lnTo>
                  <a:lnTo>
                    <a:pt x="7" y="46"/>
                  </a:lnTo>
                  <a:lnTo>
                    <a:pt x="1" y="61"/>
                  </a:lnTo>
                  <a:lnTo>
                    <a:pt x="1" y="61"/>
                  </a:lnTo>
                  <a:lnTo>
                    <a:pt x="0" y="63"/>
                  </a:lnTo>
                  <a:lnTo>
                    <a:pt x="1" y="64"/>
                  </a:lnTo>
                  <a:lnTo>
                    <a:pt x="2" y="65"/>
                  </a:lnTo>
                  <a:lnTo>
                    <a:pt x="4" y="66"/>
                  </a:lnTo>
                  <a:lnTo>
                    <a:pt x="7" y="66"/>
                  </a:lnTo>
                  <a:lnTo>
                    <a:pt x="8" y="65"/>
                  </a:lnTo>
                  <a:lnTo>
                    <a:pt x="10" y="63"/>
                  </a:lnTo>
                  <a:lnTo>
                    <a:pt x="10" y="63"/>
                  </a:lnTo>
                  <a:lnTo>
                    <a:pt x="17" y="49"/>
                  </a:lnTo>
                  <a:lnTo>
                    <a:pt x="24" y="34"/>
                  </a:lnTo>
                  <a:lnTo>
                    <a:pt x="32" y="21"/>
                  </a:lnTo>
                  <a:lnTo>
                    <a:pt x="42" y="7"/>
                  </a:lnTo>
                  <a:lnTo>
                    <a:pt x="42" y="7"/>
                  </a:lnTo>
                  <a:lnTo>
                    <a:pt x="42" y="5"/>
                  </a:lnTo>
                  <a:lnTo>
                    <a:pt x="42" y="4"/>
                  </a:lnTo>
                  <a:lnTo>
                    <a:pt x="41" y="2"/>
                  </a:lnTo>
                  <a:lnTo>
                    <a:pt x="40" y="1"/>
                  </a:lnTo>
                  <a:lnTo>
                    <a:pt x="38" y="0"/>
                  </a:lnTo>
                  <a:lnTo>
                    <a:pt x="36" y="0"/>
                  </a:lnTo>
                  <a:lnTo>
                    <a:pt x="34" y="1"/>
                  </a:lnTo>
                  <a:lnTo>
                    <a:pt x="33" y="2"/>
                  </a:lnTo>
                  <a:lnTo>
                    <a:pt x="33" y="2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05" name="Freeform 995">
              <a:extLst>
                <a:ext uri="{FF2B5EF4-FFF2-40B4-BE49-F238E27FC236}">
                  <a16:creationId xmlns="" xmlns:a16="http://schemas.microsoft.com/office/drawing/2014/main" id="{4F06D827-FDDD-4335-906E-7F53A140040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1376" y="2736851"/>
              <a:ext cx="25400" cy="42863"/>
            </a:xfrm>
            <a:custGeom>
              <a:avLst/>
              <a:gdLst/>
              <a:ahLst/>
              <a:cxnLst>
                <a:cxn ang="0">
                  <a:pos x="39" y="4"/>
                </a:cxn>
                <a:cxn ang="0">
                  <a:pos x="39" y="4"/>
                </a:cxn>
                <a:cxn ang="0">
                  <a:pos x="36" y="13"/>
                </a:cxn>
                <a:cxn ang="0">
                  <a:pos x="31" y="22"/>
                </a:cxn>
                <a:cxn ang="0">
                  <a:pos x="22" y="39"/>
                </a:cxn>
                <a:cxn ang="0">
                  <a:pos x="11" y="56"/>
                </a:cxn>
                <a:cxn ang="0">
                  <a:pos x="0" y="73"/>
                </a:cxn>
                <a:cxn ang="0">
                  <a:pos x="0" y="73"/>
                </a:cxn>
                <a:cxn ang="0">
                  <a:pos x="0" y="75"/>
                </a:cxn>
                <a:cxn ang="0">
                  <a:pos x="0" y="76"/>
                </a:cxn>
                <a:cxn ang="0">
                  <a:pos x="1" y="78"/>
                </a:cxn>
                <a:cxn ang="0">
                  <a:pos x="2" y="79"/>
                </a:cxn>
                <a:cxn ang="0">
                  <a:pos x="4" y="80"/>
                </a:cxn>
                <a:cxn ang="0">
                  <a:pos x="5" y="80"/>
                </a:cxn>
                <a:cxn ang="0">
                  <a:pos x="8" y="79"/>
                </a:cxn>
                <a:cxn ang="0">
                  <a:pos x="9" y="78"/>
                </a:cxn>
                <a:cxn ang="0">
                  <a:pos x="9" y="78"/>
                </a:cxn>
                <a:cxn ang="0">
                  <a:pos x="20" y="60"/>
                </a:cxn>
                <a:cxn ang="0">
                  <a:pos x="30" y="43"/>
                </a:cxn>
                <a:cxn ang="0">
                  <a:pos x="41" y="25"/>
                </a:cxn>
                <a:cxn ang="0">
                  <a:pos x="44" y="16"/>
                </a:cxn>
                <a:cxn ang="0">
                  <a:pos x="47" y="6"/>
                </a:cxn>
                <a:cxn ang="0">
                  <a:pos x="47" y="6"/>
                </a:cxn>
                <a:cxn ang="0">
                  <a:pos x="48" y="4"/>
                </a:cxn>
                <a:cxn ang="0">
                  <a:pos x="47" y="3"/>
                </a:cxn>
                <a:cxn ang="0">
                  <a:pos x="46" y="1"/>
                </a:cxn>
                <a:cxn ang="0">
                  <a:pos x="44" y="1"/>
                </a:cxn>
                <a:cxn ang="0">
                  <a:pos x="43" y="0"/>
                </a:cxn>
                <a:cxn ang="0">
                  <a:pos x="41" y="1"/>
                </a:cxn>
                <a:cxn ang="0">
                  <a:pos x="40" y="2"/>
                </a:cxn>
                <a:cxn ang="0">
                  <a:pos x="39" y="4"/>
                </a:cxn>
                <a:cxn ang="0">
                  <a:pos x="39" y="4"/>
                </a:cxn>
              </a:cxnLst>
              <a:rect l="0" t="0" r="r" b="b"/>
              <a:pathLst>
                <a:path w="48" h="80">
                  <a:moveTo>
                    <a:pt x="39" y="4"/>
                  </a:moveTo>
                  <a:lnTo>
                    <a:pt x="39" y="4"/>
                  </a:lnTo>
                  <a:lnTo>
                    <a:pt x="36" y="13"/>
                  </a:lnTo>
                  <a:lnTo>
                    <a:pt x="31" y="22"/>
                  </a:lnTo>
                  <a:lnTo>
                    <a:pt x="22" y="39"/>
                  </a:lnTo>
                  <a:lnTo>
                    <a:pt x="11" y="56"/>
                  </a:lnTo>
                  <a:lnTo>
                    <a:pt x="0" y="73"/>
                  </a:lnTo>
                  <a:lnTo>
                    <a:pt x="0" y="73"/>
                  </a:lnTo>
                  <a:lnTo>
                    <a:pt x="0" y="75"/>
                  </a:lnTo>
                  <a:lnTo>
                    <a:pt x="0" y="76"/>
                  </a:lnTo>
                  <a:lnTo>
                    <a:pt x="1" y="78"/>
                  </a:lnTo>
                  <a:lnTo>
                    <a:pt x="2" y="79"/>
                  </a:lnTo>
                  <a:lnTo>
                    <a:pt x="4" y="80"/>
                  </a:lnTo>
                  <a:lnTo>
                    <a:pt x="5" y="80"/>
                  </a:lnTo>
                  <a:lnTo>
                    <a:pt x="8" y="79"/>
                  </a:lnTo>
                  <a:lnTo>
                    <a:pt x="9" y="78"/>
                  </a:lnTo>
                  <a:lnTo>
                    <a:pt x="9" y="78"/>
                  </a:lnTo>
                  <a:lnTo>
                    <a:pt x="20" y="60"/>
                  </a:lnTo>
                  <a:lnTo>
                    <a:pt x="30" y="43"/>
                  </a:lnTo>
                  <a:lnTo>
                    <a:pt x="41" y="25"/>
                  </a:lnTo>
                  <a:lnTo>
                    <a:pt x="44" y="16"/>
                  </a:lnTo>
                  <a:lnTo>
                    <a:pt x="47" y="6"/>
                  </a:lnTo>
                  <a:lnTo>
                    <a:pt x="47" y="6"/>
                  </a:lnTo>
                  <a:lnTo>
                    <a:pt x="48" y="4"/>
                  </a:lnTo>
                  <a:lnTo>
                    <a:pt x="47" y="3"/>
                  </a:lnTo>
                  <a:lnTo>
                    <a:pt x="46" y="1"/>
                  </a:lnTo>
                  <a:lnTo>
                    <a:pt x="44" y="1"/>
                  </a:lnTo>
                  <a:lnTo>
                    <a:pt x="43" y="0"/>
                  </a:lnTo>
                  <a:lnTo>
                    <a:pt x="41" y="1"/>
                  </a:lnTo>
                  <a:lnTo>
                    <a:pt x="40" y="2"/>
                  </a:lnTo>
                  <a:lnTo>
                    <a:pt x="39" y="4"/>
                  </a:lnTo>
                  <a:lnTo>
                    <a:pt x="39" y="4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06" name="Freeform 996">
              <a:extLst>
                <a:ext uri="{FF2B5EF4-FFF2-40B4-BE49-F238E27FC236}">
                  <a16:creationId xmlns="" xmlns:a16="http://schemas.microsoft.com/office/drawing/2014/main" id="{96893920-D0B3-4248-9D3C-69FFF93CC0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2176" y="2738438"/>
              <a:ext cx="22225" cy="38100"/>
            </a:xfrm>
            <a:custGeom>
              <a:avLst/>
              <a:gdLst/>
              <a:ahLst/>
              <a:cxnLst>
                <a:cxn ang="0">
                  <a:pos x="35" y="3"/>
                </a:cxn>
                <a:cxn ang="0">
                  <a:pos x="35" y="3"/>
                </a:cxn>
                <a:cxn ang="0">
                  <a:pos x="30" y="10"/>
                </a:cxn>
                <a:cxn ang="0">
                  <a:pos x="26" y="18"/>
                </a:cxn>
                <a:cxn ang="0">
                  <a:pos x="14" y="32"/>
                </a:cxn>
                <a:cxn ang="0">
                  <a:pos x="10" y="40"/>
                </a:cxn>
                <a:cxn ang="0">
                  <a:pos x="5" y="48"/>
                </a:cxn>
                <a:cxn ang="0">
                  <a:pos x="2" y="55"/>
                </a:cxn>
                <a:cxn ang="0">
                  <a:pos x="0" y="64"/>
                </a:cxn>
                <a:cxn ang="0">
                  <a:pos x="0" y="64"/>
                </a:cxn>
                <a:cxn ang="0">
                  <a:pos x="0" y="66"/>
                </a:cxn>
                <a:cxn ang="0">
                  <a:pos x="0" y="67"/>
                </a:cxn>
                <a:cxn ang="0">
                  <a:pos x="3" y="70"/>
                </a:cxn>
                <a:cxn ang="0">
                  <a:pos x="5" y="71"/>
                </a:cxn>
                <a:cxn ang="0">
                  <a:pos x="7" y="70"/>
                </a:cxn>
                <a:cxn ang="0">
                  <a:pos x="8" y="69"/>
                </a:cxn>
                <a:cxn ang="0">
                  <a:pos x="9" y="66"/>
                </a:cxn>
                <a:cxn ang="0">
                  <a:pos x="9" y="66"/>
                </a:cxn>
                <a:cxn ang="0">
                  <a:pos x="11" y="58"/>
                </a:cxn>
                <a:cxn ang="0">
                  <a:pos x="14" y="51"/>
                </a:cxn>
                <a:cxn ang="0">
                  <a:pos x="18" y="44"/>
                </a:cxn>
                <a:cxn ang="0">
                  <a:pos x="23" y="36"/>
                </a:cxn>
                <a:cxn ang="0">
                  <a:pos x="34" y="22"/>
                </a:cxn>
                <a:cxn ang="0">
                  <a:pos x="39" y="15"/>
                </a:cxn>
                <a:cxn ang="0">
                  <a:pos x="43" y="7"/>
                </a:cxn>
                <a:cxn ang="0">
                  <a:pos x="43" y="7"/>
                </a:cxn>
                <a:cxn ang="0">
                  <a:pos x="43" y="5"/>
                </a:cxn>
                <a:cxn ang="0">
                  <a:pos x="43" y="4"/>
                </a:cxn>
                <a:cxn ang="0">
                  <a:pos x="42" y="2"/>
                </a:cxn>
                <a:cxn ang="0">
                  <a:pos x="41" y="1"/>
                </a:cxn>
                <a:cxn ang="0">
                  <a:pos x="39" y="0"/>
                </a:cxn>
                <a:cxn ang="0">
                  <a:pos x="38" y="0"/>
                </a:cxn>
                <a:cxn ang="0">
                  <a:pos x="36" y="1"/>
                </a:cxn>
                <a:cxn ang="0">
                  <a:pos x="35" y="3"/>
                </a:cxn>
                <a:cxn ang="0">
                  <a:pos x="35" y="3"/>
                </a:cxn>
              </a:cxnLst>
              <a:rect l="0" t="0" r="r" b="b"/>
              <a:pathLst>
                <a:path w="43" h="71">
                  <a:moveTo>
                    <a:pt x="35" y="3"/>
                  </a:moveTo>
                  <a:lnTo>
                    <a:pt x="35" y="3"/>
                  </a:lnTo>
                  <a:lnTo>
                    <a:pt x="30" y="10"/>
                  </a:lnTo>
                  <a:lnTo>
                    <a:pt x="26" y="18"/>
                  </a:lnTo>
                  <a:lnTo>
                    <a:pt x="14" y="32"/>
                  </a:lnTo>
                  <a:lnTo>
                    <a:pt x="10" y="40"/>
                  </a:lnTo>
                  <a:lnTo>
                    <a:pt x="5" y="48"/>
                  </a:lnTo>
                  <a:lnTo>
                    <a:pt x="2" y="55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0" y="66"/>
                  </a:lnTo>
                  <a:lnTo>
                    <a:pt x="0" y="67"/>
                  </a:lnTo>
                  <a:lnTo>
                    <a:pt x="3" y="70"/>
                  </a:lnTo>
                  <a:lnTo>
                    <a:pt x="5" y="71"/>
                  </a:lnTo>
                  <a:lnTo>
                    <a:pt x="7" y="70"/>
                  </a:lnTo>
                  <a:lnTo>
                    <a:pt x="8" y="69"/>
                  </a:lnTo>
                  <a:lnTo>
                    <a:pt x="9" y="66"/>
                  </a:lnTo>
                  <a:lnTo>
                    <a:pt x="9" y="66"/>
                  </a:lnTo>
                  <a:lnTo>
                    <a:pt x="11" y="58"/>
                  </a:lnTo>
                  <a:lnTo>
                    <a:pt x="14" y="51"/>
                  </a:lnTo>
                  <a:lnTo>
                    <a:pt x="18" y="44"/>
                  </a:lnTo>
                  <a:lnTo>
                    <a:pt x="23" y="36"/>
                  </a:lnTo>
                  <a:lnTo>
                    <a:pt x="34" y="22"/>
                  </a:lnTo>
                  <a:lnTo>
                    <a:pt x="39" y="15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3" y="5"/>
                  </a:lnTo>
                  <a:lnTo>
                    <a:pt x="43" y="4"/>
                  </a:lnTo>
                  <a:lnTo>
                    <a:pt x="42" y="2"/>
                  </a:lnTo>
                  <a:lnTo>
                    <a:pt x="41" y="1"/>
                  </a:lnTo>
                  <a:lnTo>
                    <a:pt x="39" y="0"/>
                  </a:lnTo>
                  <a:lnTo>
                    <a:pt x="38" y="0"/>
                  </a:lnTo>
                  <a:lnTo>
                    <a:pt x="36" y="1"/>
                  </a:lnTo>
                  <a:lnTo>
                    <a:pt x="35" y="3"/>
                  </a:lnTo>
                  <a:lnTo>
                    <a:pt x="35" y="3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07" name="Freeform 997">
              <a:extLst>
                <a:ext uri="{FF2B5EF4-FFF2-40B4-BE49-F238E27FC236}">
                  <a16:creationId xmlns="" xmlns:a16="http://schemas.microsoft.com/office/drawing/2014/main" id="{BCDBA5CC-E5C2-4FBA-AEB7-CF3FFAABA74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5513" y="2746376"/>
              <a:ext cx="25400" cy="30163"/>
            </a:xfrm>
            <a:custGeom>
              <a:avLst/>
              <a:gdLst/>
              <a:ahLst/>
              <a:cxnLst>
                <a:cxn ang="0">
                  <a:pos x="39" y="1"/>
                </a:cxn>
                <a:cxn ang="0">
                  <a:pos x="39" y="1"/>
                </a:cxn>
                <a:cxn ang="0">
                  <a:pos x="29" y="12"/>
                </a:cxn>
                <a:cxn ang="0">
                  <a:pos x="20" y="23"/>
                </a:cxn>
                <a:cxn ang="0">
                  <a:pos x="1" y="48"/>
                </a:cxn>
                <a:cxn ang="0">
                  <a:pos x="1" y="48"/>
                </a:cxn>
                <a:cxn ang="0">
                  <a:pos x="0" y="50"/>
                </a:cxn>
                <a:cxn ang="0">
                  <a:pos x="0" y="51"/>
                </a:cxn>
                <a:cxn ang="0">
                  <a:pos x="2" y="56"/>
                </a:cxn>
                <a:cxn ang="0">
                  <a:pos x="3" y="57"/>
                </a:cxn>
                <a:cxn ang="0">
                  <a:pos x="4" y="57"/>
                </a:cxn>
                <a:cxn ang="0">
                  <a:pos x="6" y="57"/>
                </a:cxn>
                <a:cxn ang="0">
                  <a:pos x="8" y="55"/>
                </a:cxn>
                <a:cxn ang="0">
                  <a:pos x="8" y="55"/>
                </a:cxn>
                <a:cxn ang="0">
                  <a:pos x="26" y="31"/>
                </a:cxn>
                <a:cxn ang="0">
                  <a:pos x="35" y="18"/>
                </a:cxn>
                <a:cxn ang="0">
                  <a:pos x="45" y="7"/>
                </a:cxn>
                <a:cxn ang="0">
                  <a:pos x="45" y="7"/>
                </a:cxn>
                <a:cxn ang="0">
                  <a:pos x="46" y="6"/>
                </a:cxn>
                <a:cxn ang="0">
                  <a:pos x="48" y="4"/>
                </a:cxn>
                <a:cxn ang="0">
                  <a:pos x="46" y="2"/>
                </a:cxn>
                <a:cxn ang="0">
                  <a:pos x="45" y="1"/>
                </a:cxn>
                <a:cxn ang="0">
                  <a:pos x="44" y="0"/>
                </a:cxn>
                <a:cxn ang="0">
                  <a:pos x="42" y="0"/>
                </a:cxn>
                <a:cxn ang="0">
                  <a:pos x="40" y="0"/>
                </a:cxn>
                <a:cxn ang="0">
                  <a:pos x="39" y="1"/>
                </a:cxn>
                <a:cxn ang="0">
                  <a:pos x="39" y="1"/>
                </a:cxn>
              </a:cxnLst>
              <a:rect l="0" t="0" r="r" b="b"/>
              <a:pathLst>
                <a:path w="48" h="57">
                  <a:moveTo>
                    <a:pt x="39" y="1"/>
                  </a:moveTo>
                  <a:lnTo>
                    <a:pt x="39" y="1"/>
                  </a:lnTo>
                  <a:lnTo>
                    <a:pt x="29" y="12"/>
                  </a:lnTo>
                  <a:lnTo>
                    <a:pt x="20" y="23"/>
                  </a:lnTo>
                  <a:lnTo>
                    <a:pt x="1" y="48"/>
                  </a:lnTo>
                  <a:lnTo>
                    <a:pt x="1" y="48"/>
                  </a:lnTo>
                  <a:lnTo>
                    <a:pt x="0" y="50"/>
                  </a:lnTo>
                  <a:lnTo>
                    <a:pt x="0" y="51"/>
                  </a:lnTo>
                  <a:lnTo>
                    <a:pt x="2" y="56"/>
                  </a:lnTo>
                  <a:lnTo>
                    <a:pt x="3" y="57"/>
                  </a:lnTo>
                  <a:lnTo>
                    <a:pt x="4" y="57"/>
                  </a:lnTo>
                  <a:lnTo>
                    <a:pt x="6" y="57"/>
                  </a:lnTo>
                  <a:lnTo>
                    <a:pt x="8" y="55"/>
                  </a:lnTo>
                  <a:lnTo>
                    <a:pt x="8" y="55"/>
                  </a:lnTo>
                  <a:lnTo>
                    <a:pt x="26" y="31"/>
                  </a:lnTo>
                  <a:lnTo>
                    <a:pt x="35" y="18"/>
                  </a:lnTo>
                  <a:lnTo>
                    <a:pt x="45" y="7"/>
                  </a:lnTo>
                  <a:lnTo>
                    <a:pt x="45" y="7"/>
                  </a:lnTo>
                  <a:lnTo>
                    <a:pt x="46" y="6"/>
                  </a:lnTo>
                  <a:lnTo>
                    <a:pt x="48" y="4"/>
                  </a:lnTo>
                  <a:lnTo>
                    <a:pt x="46" y="2"/>
                  </a:lnTo>
                  <a:lnTo>
                    <a:pt x="45" y="1"/>
                  </a:lnTo>
                  <a:lnTo>
                    <a:pt x="44" y="0"/>
                  </a:lnTo>
                  <a:lnTo>
                    <a:pt x="42" y="0"/>
                  </a:lnTo>
                  <a:lnTo>
                    <a:pt x="40" y="0"/>
                  </a:lnTo>
                  <a:lnTo>
                    <a:pt x="39" y="1"/>
                  </a:lnTo>
                  <a:lnTo>
                    <a:pt x="39" y="1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08" name="Freeform 998">
              <a:extLst>
                <a:ext uri="{FF2B5EF4-FFF2-40B4-BE49-F238E27FC236}">
                  <a16:creationId xmlns="" xmlns:a16="http://schemas.microsoft.com/office/drawing/2014/main" id="{46AFFF91-BF55-4FDA-8BE5-707F573ECA3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9926" y="2536826"/>
              <a:ext cx="31750" cy="34925"/>
            </a:xfrm>
            <a:custGeom>
              <a:avLst/>
              <a:gdLst/>
              <a:ahLst/>
              <a:cxnLst>
                <a:cxn ang="0">
                  <a:pos x="52" y="1"/>
                </a:cxn>
                <a:cxn ang="0">
                  <a:pos x="52" y="1"/>
                </a:cxn>
                <a:cxn ang="0">
                  <a:pos x="38" y="15"/>
                </a:cxn>
                <a:cxn ang="0">
                  <a:pos x="26" y="30"/>
                </a:cxn>
                <a:cxn ang="0">
                  <a:pos x="13" y="44"/>
                </a:cxn>
                <a:cxn ang="0">
                  <a:pos x="1" y="58"/>
                </a:cxn>
                <a:cxn ang="0">
                  <a:pos x="1" y="58"/>
                </a:cxn>
                <a:cxn ang="0">
                  <a:pos x="0" y="60"/>
                </a:cxn>
                <a:cxn ang="0">
                  <a:pos x="0" y="61"/>
                </a:cxn>
                <a:cxn ang="0">
                  <a:pos x="0" y="63"/>
                </a:cxn>
                <a:cxn ang="0">
                  <a:pos x="1" y="64"/>
                </a:cxn>
                <a:cxn ang="0">
                  <a:pos x="2" y="65"/>
                </a:cxn>
                <a:cxn ang="0">
                  <a:pos x="4" y="66"/>
                </a:cxn>
                <a:cxn ang="0">
                  <a:pos x="6" y="66"/>
                </a:cxn>
                <a:cxn ang="0">
                  <a:pos x="7" y="65"/>
                </a:cxn>
                <a:cxn ang="0">
                  <a:pos x="7" y="65"/>
                </a:cxn>
                <a:cxn ang="0">
                  <a:pos x="21" y="50"/>
                </a:cxn>
                <a:cxn ang="0">
                  <a:pos x="33" y="36"/>
                </a:cxn>
                <a:cxn ang="0">
                  <a:pos x="46" y="21"/>
                </a:cxn>
                <a:cxn ang="0">
                  <a:pos x="58" y="7"/>
                </a:cxn>
                <a:cxn ang="0">
                  <a:pos x="58" y="7"/>
                </a:cxn>
                <a:cxn ang="0">
                  <a:pos x="59" y="6"/>
                </a:cxn>
                <a:cxn ang="0">
                  <a:pos x="60" y="4"/>
                </a:cxn>
                <a:cxn ang="0">
                  <a:pos x="59" y="2"/>
                </a:cxn>
                <a:cxn ang="0">
                  <a:pos x="58" y="1"/>
                </a:cxn>
                <a:cxn ang="0">
                  <a:pos x="57" y="0"/>
                </a:cxn>
                <a:cxn ang="0">
                  <a:pos x="55" y="0"/>
                </a:cxn>
                <a:cxn ang="0">
                  <a:pos x="54" y="0"/>
                </a:cxn>
                <a:cxn ang="0">
                  <a:pos x="52" y="1"/>
                </a:cxn>
                <a:cxn ang="0">
                  <a:pos x="52" y="1"/>
                </a:cxn>
              </a:cxnLst>
              <a:rect l="0" t="0" r="r" b="b"/>
              <a:pathLst>
                <a:path w="60" h="66">
                  <a:moveTo>
                    <a:pt x="52" y="1"/>
                  </a:moveTo>
                  <a:lnTo>
                    <a:pt x="52" y="1"/>
                  </a:lnTo>
                  <a:lnTo>
                    <a:pt x="38" y="15"/>
                  </a:lnTo>
                  <a:lnTo>
                    <a:pt x="26" y="30"/>
                  </a:lnTo>
                  <a:lnTo>
                    <a:pt x="13" y="44"/>
                  </a:lnTo>
                  <a:lnTo>
                    <a:pt x="1" y="58"/>
                  </a:lnTo>
                  <a:lnTo>
                    <a:pt x="1" y="58"/>
                  </a:lnTo>
                  <a:lnTo>
                    <a:pt x="0" y="60"/>
                  </a:lnTo>
                  <a:lnTo>
                    <a:pt x="0" y="61"/>
                  </a:lnTo>
                  <a:lnTo>
                    <a:pt x="0" y="63"/>
                  </a:lnTo>
                  <a:lnTo>
                    <a:pt x="1" y="64"/>
                  </a:lnTo>
                  <a:lnTo>
                    <a:pt x="2" y="65"/>
                  </a:lnTo>
                  <a:lnTo>
                    <a:pt x="4" y="66"/>
                  </a:lnTo>
                  <a:lnTo>
                    <a:pt x="6" y="66"/>
                  </a:lnTo>
                  <a:lnTo>
                    <a:pt x="7" y="65"/>
                  </a:lnTo>
                  <a:lnTo>
                    <a:pt x="7" y="65"/>
                  </a:lnTo>
                  <a:lnTo>
                    <a:pt x="21" y="50"/>
                  </a:lnTo>
                  <a:lnTo>
                    <a:pt x="33" y="36"/>
                  </a:lnTo>
                  <a:lnTo>
                    <a:pt x="46" y="21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9" y="6"/>
                  </a:lnTo>
                  <a:lnTo>
                    <a:pt x="60" y="4"/>
                  </a:lnTo>
                  <a:lnTo>
                    <a:pt x="59" y="2"/>
                  </a:lnTo>
                  <a:lnTo>
                    <a:pt x="58" y="1"/>
                  </a:lnTo>
                  <a:lnTo>
                    <a:pt x="57" y="0"/>
                  </a:lnTo>
                  <a:lnTo>
                    <a:pt x="55" y="0"/>
                  </a:lnTo>
                  <a:lnTo>
                    <a:pt x="54" y="0"/>
                  </a:lnTo>
                  <a:lnTo>
                    <a:pt x="52" y="1"/>
                  </a:lnTo>
                  <a:lnTo>
                    <a:pt x="52" y="1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09" name="Freeform 999">
              <a:extLst>
                <a:ext uri="{FF2B5EF4-FFF2-40B4-BE49-F238E27FC236}">
                  <a16:creationId xmlns="" xmlns:a16="http://schemas.microsoft.com/office/drawing/2014/main" id="{6269A5D5-F962-4E0B-9FBA-5B58CD6C23F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3263" y="2566988"/>
              <a:ext cx="34925" cy="49213"/>
            </a:xfrm>
            <a:custGeom>
              <a:avLst/>
              <a:gdLst/>
              <a:ahLst/>
              <a:cxnLst>
                <a:cxn ang="0">
                  <a:pos x="57" y="3"/>
                </a:cxn>
                <a:cxn ang="0">
                  <a:pos x="57" y="3"/>
                </a:cxn>
                <a:cxn ang="0">
                  <a:pos x="55" y="8"/>
                </a:cxn>
                <a:cxn ang="0">
                  <a:pos x="52" y="13"/>
                </a:cxn>
                <a:cxn ang="0">
                  <a:pos x="44" y="23"/>
                </a:cxn>
                <a:cxn ang="0">
                  <a:pos x="35" y="31"/>
                </a:cxn>
                <a:cxn ang="0">
                  <a:pos x="27" y="39"/>
                </a:cxn>
                <a:cxn ang="0">
                  <a:pos x="27" y="39"/>
                </a:cxn>
                <a:cxn ang="0">
                  <a:pos x="22" y="44"/>
                </a:cxn>
                <a:cxn ang="0">
                  <a:pos x="18" y="49"/>
                </a:cxn>
                <a:cxn ang="0">
                  <a:pos x="12" y="61"/>
                </a:cxn>
                <a:cxn ang="0">
                  <a:pos x="0" y="85"/>
                </a:cxn>
                <a:cxn ang="0">
                  <a:pos x="0" y="85"/>
                </a:cxn>
                <a:cxn ang="0">
                  <a:pos x="0" y="86"/>
                </a:cxn>
                <a:cxn ang="0">
                  <a:pos x="0" y="88"/>
                </a:cxn>
                <a:cxn ang="0">
                  <a:pos x="1" y="90"/>
                </a:cxn>
                <a:cxn ang="0">
                  <a:pos x="2" y="91"/>
                </a:cxn>
                <a:cxn ang="0">
                  <a:pos x="4" y="91"/>
                </a:cxn>
                <a:cxn ang="0">
                  <a:pos x="6" y="91"/>
                </a:cxn>
                <a:cxn ang="0">
                  <a:pos x="7" y="91"/>
                </a:cxn>
                <a:cxn ang="0">
                  <a:pos x="8" y="89"/>
                </a:cxn>
                <a:cxn ang="0">
                  <a:pos x="8" y="89"/>
                </a:cxn>
                <a:cxn ang="0">
                  <a:pos x="16" y="75"/>
                </a:cxn>
                <a:cxn ang="0">
                  <a:pos x="22" y="63"/>
                </a:cxn>
                <a:cxn ang="0">
                  <a:pos x="30" y="50"/>
                </a:cxn>
                <a:cxn ang="0">
                  <a:pos x="34" y="45"/>
                </a:cxn>
                <a:cxn ang="0">
                  <a:pos x="40" y="40"/>
                </a:cxn>
                <a:cxn ang="0">
                  <a:pos x="40" y="40"/>
                </a:cxn>
                <a:cxn ang="0">
                  <a:pos x="48" y="33"/>
                </a:cxn>
                <a:cxn ang="0">
                  <a:pos x="55" y="25"/>
                </a:cxn>
                <a:cxn ang="0">
                  <a:pos x="61" y="15"/>
                </a:cxn>
                <a:cxn ang="0">
                  <a:pos x="66" y="6"/>
                </a:cxn>
                <a:cxn ang="0">
                  <a:pos x="66" y="6"/>
                </a:cxn>
                <a:cxn ang="0">
                  <a:pos x="66" y="4"/>
                </a:cxn>
                <a:cxn ang="0">
                  <a:pos x="66" y="2"/>
                </a:cxn>
                <a:cxn ang="0">
                  <a:pos x="65" y="1"/>
                </a:cxn>
                <a:cxn ang="0">
                  <a:pos x="63" y="0"/>
                </a:cxn>
                <a:cxn ang="0">
                  <a:pos x="60" y="0"/>
                </a:cxn>
                <a:cxn ang="0">
                  <a:pos x="58" y="1"/>
                </a:cxn>
                <a:cxn ang="0">
                  <a:pos x="57" y="3"/>
                </a:cxn>
                <a:cxn ang="0">
                  <a:pos x="57" y="3"/>
                </a:cxn>
              </a:cxnLst>
              <a:rect l="0" t="0" r="r" b="b"/>
              <a:pathLst>
                <a:path w="66" h="91">
                  <a:moveTo>
                    <a:pt x="57" y="3"/>
                  </a:moveTo>
                  <a:lnTo>
                    <a:pt x="57" y="3"/>
                  </a:lnTo>
                  <a:lnTo>
                    <a:pt x="55" y="8"/>
                  </a:lnTo>
                  <a:lnTo>
                    <a:pt x="52" y="13"/>
                  </a:lnTo>
                  <a:lnTo>
                    <a:pt x="44" y="23"/>
                  </a:lnTo>
                  <a:lnTo>
                    <a:pt x="35" y="31"/>
                  </a:lnTo>
                  <a:lnTo>
                    <a:pt x="27" y="39"/>
                  </a:lnTo>
                  <a:lnTo>
                    <a:pt x="27" y="39"/>
                  </a:lnTo>
                  <a:lnTo>
                    <a:pt x="22" y="44"/>
                  </a:lnTo>
                  <a:lnTo>
                    <a:pt x="18" y="49"/>
                  </a:lnTo>
                  <a:lnTo>
                    <a:pt x="12" y="61"/>
                  </a:lnTo>
                  <a:lnTo>
                    <a:pt x="0" y="85"/>
                  </a:lnTo>
                  <a:lnTo>
                    <a:pt x="0" y="85"/>
                  </a:lnTo>
                  <a:lnTo>
                    <a:pt x="0" y="86"/>
                  </a:lnTo>
                  <a:lnTo>
                    <a:pt x="0" y="88"/>
                  </a:lnTo>
                  <a:lnTo>
                    <a:pt x="1" y="90"/>
                  </a:lnTo>
                  <a:lnTo>
                    <a:pt x="2" y="91"/>
                  </a:lnTo>
                  <a:lnTo>
                    <a:pt x="4" y="91"/>
                  </a:lnTo>
                  <a:lnTo>
                    <a:pt x="6" y="91"/>
                  </a:lnTo>
                  <a:lnTo>
                    <a:pt x="7" y="91"/>
                  </a:lnTo>
                  <a:lnTo>
                    <a:pt x="8" y="89"/>
                  </a:lnTo>
                  <a:lnTo>
                    <a:pt x="8" y="89"/>
                  </a:lnTo>
                  <a:lnTo>
                    <a:pt x="16" y="75"/>
                  </a:lnTo>
                  <a:lnTo>
                    <a:pt x="22" y="63"/>
                  </a:lnTo>
                  <a:lnTo>
                    <a:pt x="30" y="50"/>
                  </a:lnTo>
                  <a:lnTo>
                    <a:pt x="34" y="45"/>
                  </a:lnTo>
                  <a:lnTo>
                    <a:pt x="40" y="40"/>
                  </a:lnTo>
                  <a:lnTo>
                    <a:pt x="40" y="40"/>
                  </a:lnTo>
                  <a:lnTo>
                    <a:pt x="48" y="33"/>
                  </a:lnTo>
                  <a:lnTo>
                    <a:pt x="55" y="25"/>
                  </a:lnTo>
                  <a:lnTo>
                    <a:pt x="61" y="15"/>
                  </a:lnTo>
                  <a:lnTo>
                    <a:pt x="66" y="6"/>
                  </a:lnTo>
                  <a:lnTo>
                    <a:pt x="66" y="6"/>
                  </a:lnTo>
                  <a:lnTo>
                    <a:pt x="66" y="4"/>
                  </a:lnTo>
                  <a:lnTo>
                    <a:pt x="66" y="2"/>
                  </a:lnTo>
                  <a:lnTo>
                    <a:pt x="65" y="1"/>
                  </a:lnTo>
                  <a:lnTo>
                    <a:pt x="63" y="0"/>
                  </a:lnTo>
                  <a:lnTo>
                    <a:pt x="60" y="0"/>
                  </a:lnTo>
                  <a:lnTo>
                    <a:pt x="58" y="1"/>
                  </a:lnTo>
                  <a:lnTo>
                    <a:pt x="57" y="3"/>
                  </a:lnTo>
                  <a:lnTo>
                    <a:pt x="57" y="3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10" name="Freeform 1000">
              <a:extLst>
                <a:ext uri="{FF2B5EF4-FFF2-40B4-BE49-F238E27FC236}">
                  <a16:creationId xmlns="" xmlns:a16="http://schemas.microsoft.com/office/drawing/2014/main" id="{AC37601C-CC57-4DC9-922A-8E250AB0A0F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5026" y="2497138"/>
              <a:ext cx="34925" cy="55563"/>
            </a:xfrm>
            <a:custGeom>
              <a:avLst/>
              <a:gdLst/>
              <a:ahLst/>
              <a:cxnLst>
                <a:cxn ang="0">
                  <a:pos x="58" y="2"/>
                </a:cxn>
                <a:cxn ang="0">
                  <a:pos x="58" y="2"/>
                </a:cxn>
                <a:cxn ang="0">
                  <a:pos x="1" y="97"/>
                </a:cxn>
                <a:cxn ang="0">
                  <a:pos x="1" y="97"/>
                </a:cxn>
                <a:cxn ang="0">
                  <a:pos x="0" y="100"/>
                </a:cxn>
                <a:cxn ang="0">
                  <a:pos x="1" y="102"/>
                </a:cxn>
                <a:cxn ang="0">
                  <a:pos x="1" y="103"/>
                </a:cxn>
                <a:cxn ang="0">
                  <a:pos x="3" y="104"/>
                </a:cxn>
                <a:cxn ang="0">
                  <a:pos x="4" y="105"/>
                </a:cxn>
                <a:cxn ang="0">
                  <a:pos x="6" y="105"/>
                </a:cxn>
                <a:cxn ang="0">
                  <a:pos x="8" y="104"/>
                </a:cxn>
                <a:cxn ang="0">
                  <a:pos x="9" y="103"/>
                </a:cxn>
                <a:cxn ang="0">
                  <a:pos x="9" y="103"/>
                </a:cxn>
                <a:cxn ang="0">
                  <a:pos x="66" y="7"/>
                </a:cxn>
                <a:cxn ang="0">
                  <a:pos x="66" y="7"/>
                </a:cxn>
                <a:cxn ang="0">
                  <a:pos x="67" y="5"/>
                </a:cxn>
                <a:cxn ang="0">
                  <a:pos x="67" y="4"/>
                </a:cxn>
                <a:cxn ang="0">
                  <a:pos x="66" y="2"/>
                </a:cxn>
                <a:cxn ang="0">
                  <a:pos x="64" y="1"/>
                </a:cxn>
                <a:cxn ang="0">
                  <a:pos x="63" y="0"/>
                </a:cxn>
                <a:cxn ang="0">
                  <a:pos x="61" y="0"/>
                </a:cxn>
                <a:cxn ang="0">
                  <a:pos x="60" y="1"/>
                </a:cxn>
                <a:cxn ang="0">
                  <a:pos x="58" y="2"/>
                </a:cxn>
                <a:cxn ang="0">
                  <a:pos x="58" y="2"/>
                </a:cxn>
              </a:cxnLst>
              <a:rect l="0" t="0" r="r" b="b"/>
              <a:pathLst>
                <a:path w="67" h="105">
                  <a:moveTo>
                    <a:pt x="58" y="2"/>
                  </a:moveTo>
                  <a:lnTo>
                    <a:pt x="58" y="2"/>
                  </a:lnTo>
                  <a:lnTo>
                    <a:pt x="1" y="97"/>
                  </a:lnTo>
                  <a:lnTo>
                    <a:pt x="1" y="97"/>
                  </a:lnTo>
                  <a:lnTo>
                    <a:pt x="0" y="100"/>
                  </a:lnTo>
                  <a:lnTo>
                    <a:pt x="1" y="102"/>
                  </a:lnTo>
                  <a:lnTo>
                    <a:pt x="1" y="103"/>
                  </a:lnTo>
                  <a:lnTo>
                    <a:pt x="3" y="104"/>
                  </a:lnTo>
                  <a:lnTo>
                    <a:pt x="4" y="105"/>
                  </a:lnTo>
                  <a:lnTo>
                    <a:pt x="6" y="105"/>
                  </a:lnTo>
                  <a:lnTo>
                    <a:pt x="8" y="104"/>
                  </a:lnTo>
                  <a:lnTo>
                    <a:pt x="9" y="103"/>
                  </a:lnTo>
                  <a:lnTo>
                    <a:pt x="9" y="103"/>
                  </a:lnTo>
                  <a:lnTo>
                    <a:pt x="66" y="7"/>
                  </a:lnTo>
                  <a:lnTo>
                    <a:pt x="66" y="7"/>
                  </a:lnTo>
                  <a:lnTo>
                    <a:pt x="67" y="5"/>
                  </a:lnTo>
                  <a:lnTo>
                    <a:pt x="67" y="4"/>
                  </a:lnTo>
                  <a:lnTo>
                    <a:pt x="66" y="2"/>
                  </a:lnTo>
                  <a:lnTo>
                    <a:pt x="64" y="1"/>
                  </a:lnTo>
                  <a:lnTo>
                    <a:pt x="63" y="0"/>
                  </a:lnTo>
                  <a:lnTo>
                    <a:pt x="61" y="0"/>
                  </a:lnTo>
                  <a:lnTo>
                    <a:pt x="60" y="1"/>
                  </a:lnTo>
                  <a:lnTo>
                    <a:pt x="58" y="2"/>
                  </a:lnTo>
                  <a:lnTo>
                    <a:pt x="58" y="2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11" name="Freeform 1001">
              <a:extLst>
                <a:ext uri="{FF2B5EF4-FFF2-40B4-BE49-F238E27FC236}">
                  <a16:creationId xmlns="" xmlns:a16="http://schemas.microsoft.com/office/drawing/2014/main" id="{0DF7E6CD-6386-48B9-9DB2-B6A537A3C0E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1538" y="2509838"/>
              <a:ext cx="28575" cy="31750"/>
            </a:xfrm>
            <a:custGeom>
              <a:avLst/>
              <a:gdLst/>
              <a:ahLst/>
              <a:cxnLst>
                <a:cxn ang="0">
                  <a:pos x="46" y="1"/>
                </a:cxn>
                <a:cxn ang="0">
                  <a:pos x="46" y="1"/>
                </a:cxn>
                <a:cxn ang="0">
                  <a:pos x="22" y="26"/>
                </a:cxn>
                <a:cxn ang="0">
                  <a:pos x="11" y="39"/>
                </a:cxn>
                <a:cxn ang="0">
                  <a:pos x="0" y="53"/>
                </a:cxn>
                <a:cxn ang="0">
                  <a:pos x="0" y="53"/>
                </a:cxn>
                <a:cxn ang="0">
                  <a:pos x="0" y="55"/>
                </a:cxn>
                <a:cxn ang="0">
                  <a:pos x="0" y="56"/>
                </a:cxn>
                <a:cxn ang="0">
                  <a:pos x="1" y="58"/>
                </a:cxn>
                <a:cxn ang="0">
                  <a:pos x="2" y="59"/>
                </a:cxn>
                <a:cxn ang="0">
                  <a:pos x="4" y="60"/>
                </a:cxn>
                <a:cxn ang="0">
                  <a:pos x="5" y="60"/>
                </a:cxn>
                <a:cxn ang="0">
                  <a:pos x="8" y="59"/>
                </a:cxn>
                <a:cxn ang="0">
                  <a:pos x="9" y="58"/>
                </a:cxn>
                <a:cxn ang="0">
                  <a:pos x="9" y="58"/>
                </a:cxn>
                <a:cxn ang="0">
                  <a:pos x="19" y="44"/>
                </a:cxn>
                <a:cxn ang="0">
                  <a:pos x="29" y="32"/>
                </a:cxn>
                <a:cxn ang="0">
                  <a:pos x="52" y="8"/>
                </a:cxn>
                <a:cxn ang="0">
                  <a:pos x="52" y="8"/>
                </a:cxn>
                <a:cxn ang="0">
                  <a:pos x="54" y="6"/>
                </a:cxn>
                <a:cxn ang="0">
                  <a:pos x="54" y="4"/>
                </a:cxn>
                <a:cxn ang="0">
                  <a:pos x="53" y="3"/>
                </a:cxn>
                <a:cxn ang="0">
                  <a:pos x="52" y="1"/>
                </a:cxn>
                <a:cxn ang="0">
                  <a:pos x="51" y="0"/>
                </a:cxn>
                <a:cxn ang="0">
                  <a:pos x="49" y="0"/>
                </a:cxn>
                <a:cxn ang="0">
                  <a:pos x="48" y="0"/>
                </a:cxn>
                <a:cxn ang="0">
                  <a:pos x="46" y="1"/>
                </a:cxn>
                <a:cxn ang="0">
                  <a:pos x="46" y="1"/>
                </a:cxn>
              </a:cxnLst>
              <a:rect l="0" t="0" r="r" b="b"/>
              <a:pathLst>
                <a:path w="54" h="60">
                  <a:moveTo>
                    <a:pt x="46" y="1"/>
                  </a:moveTo>
                  <a:lnTo>
                    <a:pt x="46" y="1"/>
                  </a:lnTo>
                  <a:lnTo>
                    <a:pt x="22" y="26"/>
                  </a:lnTo>
                  <a:lnTo>
                    <a:pt x="11" y="39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0" y="55"/>
                  </a:lnTo>
                  <a:lnTo>
                    <a:pt x="0" y="56"/>
                  </a:lnTo>
                  <a:lnTo>
                    <a:pt x="1" y="58"/>
                  </a:lnTo>
                  <a:lnTo>
                    <a:pt x="2" y="59"/>
                  </a:lnTo>
                  <a:lnTo>
                    <a:pt x="4" y="60"/>
                  </a:lnTo>
                  <a:lnTo>
                    <a:pt x="5" y="60"/>
                  </a:lnTo>
                  <a:lnTo>
                    <a:pt x="8" y="59"/>
                  </a:lnTo>
                  <a:lnTo>
                    <a:pt x="9" y="58"/>
                  </a:lnTo>
                  <a:lnTo>
                    <a:pt x="9" y="58"/>
                  </a:lnTo>
                  <a:lnTo>
                    <a:pt x="19" y="44"/>
                  </a:lnTo>
                  <a:lnTo>
                    <a:pt x="29" y="32"/>
                  </a:lnTo>
                  <a:lnTo>
                    <a:pt x="52" y="8"/>
                  </a:lnTo>
                  <a:lnTo>
                    <a:pt x="52" y="8"/>
                  </a:lnTo>
                  <a:lnTo>
                    <a:pt x="54" y="6"/>
                  </a:lnTo>
                  <a:lnTo>
                    <a:pt x="54" y="4"/>
                  </a:lnTo>
                  <a:lnTo>
                    <a:pt x="53" y="3"/>
                  </a:lnTo>
                  <a:lnTo>
                    <a:pt x="52" y="1"/>
                  </a:lnTo>
                  <a:lnTo>
                    <a:pt x="51" y="0"/>
                  </a:lnTo>
                  <a:lnTo>
                    <a:pt x="49" y="0"/>
                  </a:lnTo>
                  <a:lnTo>
                    <a:pt x="48" y="0"/>
                  </a:lnTo>
                  <a:lnTo>
                    <a:pt x="46" y="1"/>
                  </a:lnTo>
                  <a:lnTo>
                    <a:pt x="46" y="1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12" name="Freeform 1002">
              <a:extLst>
                <a:ext uri="{FF2B5EF4-FFF2-40B4-BE49-F238E27FC236}">
                  <a16:creationId xmlns="" xmlns:a16="http://schemas.microsoft.com/office/drawing/2014/main" id="{8DC7402A-F9BE-45D4-A164-951F4B9B235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4876" y="2520951"/>
              <a:ext cx="61913" cy="74613"/>
            </a:xfrm>
            <a:custGeom>
              <a:avLst/>
              <a:gdLst/>
              <a:ahLst/>
              <a:cxnLst>
                <a:cxn ang="0">
                  <a:pos x="109" y="1"/>
                </a:cxn>
                <a:cxn ang="0">
                  <a:pos x="109" y="1"/>
                </a:cxn>
                <a:cxn ang="0">
                  <a:pos x="101" y="7"/>
                </a:cxn>
                <a:cxn ang="0">
                  <a:pos x="93" y="14"/>
                </a:cxn>
                <a:cxn ang="0">
                  <a:pos x="78" y="30"/>
                </a:cxn>
                <a:cxn ang="0">
                  <a:pos x="65" y="46"/>
                </a:cxn>
                <a:cxn ang="0">
                  <a:pos x="51" y="64"/>
                </a:cxn>
                <a:cxn ang="0">
                  <a:pos x="26" y="99"/>
                </a:cxn>
                <a:cxn ang="0">
                  <a:pos x="14" y="117"/>
                </a:cxn>
                <a:cxn ang="0">
                  <a:pos x="1" y="134"/>
                </a:cxn>
                <a:cxn ang="0">
                  <a:pos x="1" y="134"/>
                </a:cxn>
                <a:cxn ang="0">
                  <a:pos x="0" y="136"/>
                </a:cxn>
                <a:cxn ang="0">
                  <a:pos x="0" y="137"/>
                </a:cxn>
                <a:cxn ang="0">
                  <a:pos x="2" y="142"/>
                </a:cxn>
                <a:cxn ang="0">
                  <a:pos x="3" y="143"/>
                </a:cxn>
                <a:cxn ang="0">
                  <a:pos x="5" y="143"/>
                </a:cxn>
                <a:cxn ang="0">
                  <a:pos x="6" y="143"/>
                </a:cxn>
                <a:cxn ang="0">
                  <a:pos x="8" y="141"/>
                </a:cxn>
                <a:cxn ang="0">
                  <a:pos x="8" y="141"/>
                </a:cxn>
                <a:cxn ang="0">
                  <a:pos x="20" y="124"/>
                </a:cxn>
                <a:cxn ang="0">
                  <a:pos x="33" y="106"/>
                </a:cxn>
                <a:cxn ang="0">
                  <a:pos x="58" y="71"/>
                </a:cxn>
                <a:cxn ang="0">
                  <a:pos x="70" y="55"/>
                </a:cxn>
                <a:cxn ang="0">
                  <a:pos x="83" y="38"/>
                </a:cxn>
                <a:cxn ang="0">
                  <a:pos x="98" y="22"/>
                </a:cxn>
                <a:cxn ang="0">
                  <a:pos x="106" y="15"/>
                </a:cxn>
                <a:cxn ang="0">
                  <a:pos x="115" y="9"/>
                </a:cxn>
                <a:cxn ang="0">
                  <a:pos x="115" y="9"/>
                </a:cxn>
                <a:cxn ang="0">
                  <a:pos x="116" y="7"/>
                </a:cxn>
                <a:cxn ang="0">
                  <a:pos x="117" y="5"/>
                </a:cxn>
                <a:cxn ang="0">
                  <a:pos x="116" y="2"/>
                </a:cxn>
                <a:cxn ang="0">
                  <a:pos x="115" y="1"/>
                </a:cxn>
                <a:cxn ang="0">
                  <a:pos x="114" y="0"/>
                </a:cxn>
                <a:cxn ang="0">
                  <a:pos x="111" y="0"/>
                </a:cxn>
                <a:cxn ang="0">
                  <a:pos x="109" y="1"/>
                </a:cxn>
                <a:cxn ang="0">
                  <a:pos x="109" y="1"/>
                </a:cxn>
              </a:cxnLst>
              <a:rect l="0" t="0" r="r" b="b"/>
              <a:pathLst>
                <a:path w="117" h="143">
                  <a:moveTo>
                    <a:pt x="109" y="1"/>
                  </a:moveTo>
                  <a:lnTo>
                    <a:pt x="109" y="1"/>
                  </a:lnTo>
                  <a:lnTo>
                    <a:pt x="101" y="7"/>
                  </a:lnTo>
                  <a:lnTo>
                    <a:pt x="93" y="14"/>
                  </a:lnTo>
                  <a:lnTo>
                    <a:pt x="78" y="30"/>
                  </a:lnTo>
                  <a:lnTo>
                    <a:pt x="65" y="46"/>
                  </a:lnTo>
                  <a:lnTo>
                    <a:pt x="51" y="64"/>
                  </a:lnTo>
                  <a:lnTo>
                    <a:pt x="26" y="99"/>
                  </a:lnTo>
                  <a:lnTo>
                    <a:pt x="14" y="117"/>
                  </a:lnTo>
                  <a:lnTo>
                    <a:pt x="1" y="134"/>
                  </a:lnTo>
                  <a:lnTo>
                    <a:pt x="1" y="134"/>
                  </a:lnTo>
                  <a:lnTo>
                    <a:pt x="0" y="136"/>
                  </a:lnTo>
                  <a:lnTo>
                    <a:pt x="0" y="137"/>
                  </a:lnTo>
                  <a:lnTo>
                    <a:pt x="2" y="142"/>
                  </a:lnTo>
                  <a:lnTo>
                    <a:pt x="3" y="143"/>
                  </a:lnTo>
                  <a:lnTo>
                    <a:pt x="5" y="143"/>
                  </a:lnTo>
                  <a:lnTo>
                    <a:pt x="6" y="143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20" y="124"/>
                  </a:lnTo>
                  <a:lnTo>
                    <a:pt x="33" y="106"/>
                  </a:lnTo>
                  <a:lnTo>
                    <a:pt x="58" y="71"/>
                  </a:lnTo>
                  <a:lnTo>
                    <a:pt x="70" y="55"/>
                  </a:lnTo>
                  <a:lnTo>
                    <a:pt x="83" y="38"/>
                  </a:lnTo>
                  <a:lnTo>
                    <a:pt x="98" y="22"/>
                  </a:lnTo>
                  <a:lnTo>
                    <a:pt x="106" y="15"/>
                  </a:lnTo>
                  <a:lnTo>
                    <a:pt x="115" y="9"/>
                  </a:lnTo>
                  <a:lnTo>
                    <a:pt x="115" y="9"/>
                  </a:lnTo>
                  <a:lnTo>
                    <a:pt x="116" y="7"/>
                  </a:lnTo>
                  <a:lnTo>
                    <a:pt x="117" y="5"/>
                  </a:lnTo>
                  <a:lnTo>
                    <a:pt x="116" y="2"/>
                  </a:lnTo>
                  <a:lnTo>
                    <a:pt x="115" y="1"/>
                  </a:lnTo>
                  <a:lnTo>
                    <a:pt x="114" y="0"/>
                  </a:lnTo>
                  <a:lnTo>
                    <a:pt x="111" y="0"/>
                  </a:lnTo>
                  <a:lnTo>
                    <a:pt x="109" y="1"/>
                  </a:lnTo>
                  <a:lnTo>
                    <a:pt x="109" y="1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13" name="Freeform 1003">
              <a:extLst>
                <a:ext uri="{FF2B5EF4-FFF2-40B4-BE49-F238E27FC236}">
                  <a16:creationId xmlns="" xmlns:a16="http://schemas.microsoft.com/office/drawing/2014/main" id="{6B1DE901-4E16-44A7-8423-CDE66D69718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8313" y="2235201"/>
              <a:ext cx="103188" cy="136525"/>
            </a:xfrm>
            <a:custGeom>
              <a:avLst/>
              <a:gdLst/>
              <a:ahLst/>
              <a:cxnLst>
                <a:cxn ang="0">
                  <a:pos x="186" y="0"/>
                </a:cxn>
                <a:cxn ang="0">
                  <a:pos x="186" y="0"/>
                </a:cxn>
                <a:cxn ang="0">
                  <a:pos x="171" y="12"/>
                </a:cxn>
                <a:cxn ang="0">
                  <a:pos x="156" y="26"/>
                </a:cxn>
                <a:cxn ang="0">
                  <a:pos x="143" y="39"/>
                </a:cxn>
                <a:cxn ang="0">
                  <a:pos x="129" y="54"/>
                </a:cxn>
                <a:cxn ang="0">
                  <a:pos x="117" y="68"/>
                </a:cxn>
                <a:cxn ang="0">
                  <a:pos x="104" y="84"/>
                </a:cxn>
                <a:cxn ang="0">
                  <a:pos x="81" y="115"/>
                </a:cxn>
                <a:cxn ang="0">
                  <a:pos x="60" y="148"/>
                </a:cxn>
                <a:cxn ang="0">
                  <a:pos x="39" y="181"/>
                </a:cxn>
                <a:cxn ang="0">
                  <a:pos x="1" y="249"/>
                </a:cxn>
                <a:cxn ang="0">
                  <a:pos x="1" y="249"/>
                </a:cxn>
                <a:cxn ang="0">
                  <a:pos x="0" y="251"/>
                </a:cxn>
                <a:cxn ang="0">
                  <a:pos x="1" y="253"/>
                </a:cxn>
                <a:cxn ang="0">
                  <a:pos x="1" y="255"/>
                </a:cxn>
                <a:cxn ang="0">
                  <a:pos x="3" y="256"/>
                </a:cxn>
                <a:cxn ang="0">
                  <a:pos x="4" y="257"/>
                </a:cxn>
                <a:cxn ang="0">
                  <a:pos x="6" y="257"/>
                </a:cxn>
                <a:cxn ang="0">
                  <a:pos x="8" y="256"/>
                </a:cxn>
                <a:cxn ang="0">
                  <a:pos x="9" y="254"/>
                </a:cxn>
                <a:cxn ang="0">
                  <a:pos x="9" y="254"/>
                </a:cxn>
                <a:cxn ang="0">
                  <a:pos x="46" y="187"/>
                </a:cxn>
                <a:cxn ang="0">
                  <a:pos x="67" y="154"/>
                </a:cxn>
                <a:cxn ang="0">
                  <a:pos x="88" y="122"/>
                </a:cxn>
                <a:cxn ang="0">
                  <a:pos x="110" y="90"/>
                </a:cxn>
                <a:cxn ang="0">
                  <a:pos x="123" y="75"/>
                </a:cxn>
                <a:cxn ang="0">
                  <a:pos x="135" y="61"/>
                </a:cxn>
                <a:cxn ang="0">
                  <a:pos x="148" y="46"/>
                </a:cxn>
                <a:cxn ang="0">
                  <a:pos x="162" y="33"/>
                </a:cxn>
                <a:cxn ang="0">
                  <a:pos x="176" y="20"/>
                </a:cxn>
                <a:cxn ang="0">
                  <a:pos x="191" y="8"/>
                </a:cxn>
                <a:cxn ang="0">
                  <a:pos x="191" y="8"/>
                </a:cxn>
                <a:cxn ang="0">
                  <a:pos x="192" y="7"/>
                </a:cxn>
                <a:cxn ang="0">
                  <a:pos x="193" y="5"/>
                </a:cxn>
                <a:cxn ang="0">
                  <a:pos x="192" y="2"/>
                </a:cxn>
                <a:cxn ang="0">
                  <a:pos x="191" y="0"/>
                </a:cxn>
                <a:cxn ang="0">
                  <a:pos x="189" y="0"/>
                </a:cxn>
                <a:cxn ang="0">
                  <a:pos x="188" y="0"/>
                </a:cxn>
                <a:cxn ang="0">
                  <a:pos x="186" y="0"/>
                </a:cxn>
                <a:cxn ang="0">
                  <a:pos x="186" y="0"/>
                </a:cxn>
              </a:cxnLst>
              <a:rect l="0" t="0" r="r" b="b"/>
              <a:pathLst>
                <a:path w="193" h="257">
                  <a:moveTo>
                    <a:pt x="186" y="0"/>
                  </a:moveTo>
                  <a:lnTo>
                    <a:pt x="186" y="0"/>
                  </a:lnTo>
                  <a:lnTo>
                    <a:pt x="171" y="12"/>
                  </a:lnTo>
                  <a:lnTo>
                    <a:pt x="156" y="26"/>
                  </a:lnTo>
                  <a:lnTo>
                    <a:pt x="143" y="39"/>
                  </a:lnTo>
                  <a:lnTo>
                    <a:pt x="129" y="54"/>
                  </a:lnTo>
                  <a:lnTo>
                    <a:pt x="117" y="68"/>
                  </a:lnTo>
                  <a:lnTo>
                    <a:pt x="104" y="84"/>
                  </a:lnTo>
                  <a:lnTo>
                    <a:pt x="81" y="115"/>
                  </a:lnTo>
                  <a:lnTo>
                    <a:pt x="60" y="148"/>
                  </a:lnTo>
                  <a:lnTo>
                    <a:pt x="39" y="181"/>
                  </a:lnTo>
                  <a:lnTo>
                    <a:pt x="1" y="249"/>
                  </a:lnTo>
                  <a:lnTo>
                    <a:pt x="1" y="249"/>
                  </a:lnTo>
                  <a:lnTo>
                    <a:pt x="0" y="251"/>
                  </a:lnTo>
                  <a:lnTo>
                    <a:pt x="1" y="253"/>
                  </a:lnTo>
                  <a:lnTo>
                    <a:pt x="1" y="255"/>
                  </a:lnTo>
                  <a:lnTo>
                    <a:pt x="3" y="256"/>
                  </a:lnTo>
                  <a:lnTo>
                    <a:pt x="4" y="257"/>
                  </a:lnTo>
                  <a:lnTo>
                    <a:pt x="6" y="257"/>
                  </a:lnTo>
                  <a:lnTo>
                    <a:pt x="8" y="256"/>
                  </a:lnTo>
                  <a:lnTo>
                    <a:pt x="9" y="254"/>
                  </a:lnTo>
                  <a:lnTo>
                    <a:pt x="9" y="254"/>
                  </a:lnTo>
                  <a:lnTo>
                    <a:pt x="46" y="187"/>
                  </a:lnTo>
                  <a:lnTo>
                    <a:pt x="67" y="154"/>
                  </a:lnTo>
                  <a:lnTo>
                    <a:pt x="88" y="122"/>
                  </a:lnTo>
                  <a:lnTo>
                    <a:pt x="110" y="90"/>
                  </a:lnTo>
                  <a:lnTo>
                    <a:pt x="123" y="75"/>
                  </a:lnTo>
                  <a:lnTo>
                    <a:pt x="135" y="61"/>
                  </a:lnTo>
                  <a:lnTo>
                    <a:pt x="148" y="46"/>
                  </a:lnTo>
                  <a:lnTo>
                    <a:pt x="162" y="33"/>
                  </a:lnTo>
                  <a:lnTo>
                    <a:pt x="176" y="20"/>
                  </a:lnTo>
                  <a:lnTo>
                    <a:pt x="191" y="8"/>
                  </a:lnTo>
                  <a:lnTo>
                    <a:pt x="191" y="8"/>
                  </a:lnTo>
                  <a:lnTo>
                    <a:pt x="192" y="7"/>
                  </a:lnTo>
                  <a:lnTo>
                    <a:pt x="193" y="5"/>
                  </a:lnTo>
                  <a:lnTo>
                    <a:pt x="192" y="2"/>
                  </a:lnTo>
                  <a:lnTo>
                    <a:pt x="191" y="0"/>
                  </a:lnTo>
                  <a:lnTo>
                    <a:pt x="189" y="0"/>
                  </a:lnTo>
                  <a:lnTo>
                    <a:pt x="188" y="0"/>
                  </a:lnTo>
                  <a:lnTo>
                    <a:pt x="186" y="0"/>
                  </a:lnTo>
                  <a:lnTo>
                    <a:pt x="186" y="0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14" name="Freeform 1004">
              <a:extLst>
                <a:ext uri="{FF2B5EF4-FFF2-40B4-BE49-F238E27FC236}">
                  <a16:creationId xmlns="" xmlns:a16="http://schemas.microsoft.com/office/drawing/2014/main" id="{4C5EB9EE-3C48-4245-B417-C9EDFD0DA54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2926" y="2282826"/>
              <a:ext cx="65088" cy="74613"/>
            </a:xfrm>
            <a:custGeom>
              <a:avLst/>
              <a:gdLst/>
              <a:ahLst/>
              <a:cxnLst>
                <a:cxn ang="0">
                  <a:pos x="115" y="2"/>
                </a:cxn>
                <a:cxn ang="0">
                  <a:pos x="115" y="2"/>
                </a:cxn>
                <a:cxn ang="0">
                  <a:pos x="109" y="9"/>
                </a:cxn>
                <a:cxn ang="0">
                  <a:pos x="102" y="16"/>
                </a:cxn>
                <a:cxn ang="0">
                  <a:pos x="89" y="31"/>
                </a:cxn>
                <a:cxn ang="0">
                  <a:pos x="74" y="44"/>
                </a:cxn>
                <a:cxn ang="0">
                  <a:pos x="67" y="52"/>
                </a:cxn>
                <a:cxn ang="0">
                  <a:pos x="61" y="59"/>
                </a:cxn>
                <a:cxn ang="0">
                  <a:pos x="61" y="59"/>
                </a:cxn>
                <a:cxn ang="0">
                  <a:pos x="1" y="133"/>
                </a:cxn>
                <a:cxn ang="0">
                  <a:pos x="1" y="133"/>
                </a:cxn>
                <a:cxn ang="0">
                  <a:pos x="0" y="136"/>
                </a:cxn>
                <a:cxn ang="0">
                  <a:pos x="0" y="138"/>
                </a:cxn>
                <a:cxn ang="0">
                  <a:pos x="3" y="141"/>
                </a:cxn>
                <a:cxn ang="0">
                  <a:pos x="4" y="142"/>
                </a:cxn>
                <a:cxn ang="0">
                  <a:pos x="6" y="142"/>
                </a:cxn>
                <a:cxn ang="0">
                  <a:pos x="7" y="142"/>
                </a:cxn>
                <a:cxn ang="0">
                  <a:pos x="9" y="141"/>
                </a:cxn>
                <a:cxn ang="0">
                  <a:pos x="9" y="141"/>
                </a:cxn>
                <a:cxn ang="0">
                  <a:pos x="67" y="66"/>
                </a:cxn>
                <a:cxn ang="0">
                  <a:pos x="67" y="66"/>
                </a:cxn>
                <a:cxn ang="0">
                  <a:pos x="74" y="58"/>
                </a:cxn>
                <a:cxn ang="0">
                  <a:pos x="81" y="51"/>
                </a:cxn>
                <a:cxn ang="0">
                  <a:pos x="96" y="36"/>
                </a:cxn>
                <a:cxn ang="0">
                  <a:pos x="110" y="23"/>
                </a:cxn>
                <a:cxn ang="0">
                  <a:pos x="118" y="14"/>
                </a:cxn>
                <a:cxn ang="0">
                  <a:pos x="124" y="6"/>
                </a:cxn>
                <a:cxn ang="0">
                  <a:pos x="124" y="6"/>
                </a:cxn>
                <a:cxn ang="0">
                  <a:pos x="125" y="5"/>
                </a:cxn>
                <a:cxn ang="0">
                  <a:pos x="124" y="3"/>
                </a:cxn>
                <a:cxn ang="0">
                  <a:pos x="124" y="2"/>
                </a:cxn>
                <a:cxn ang="0">
                  <a:pos x="122" y="1"/>
                </a:cxn>
                <a:cxn ang="0">
                  <a:pos x="119" y="0"/>
                </a:cxn>
                <a:cxn ang="0">
                  <a:pos x="117" y="0"/>
                </a:cxn>
                <a:cxn ang="0">
                  <a:pos x="115" y="2"/>
                </a:cxn>
                <a:cxn ang="0">
                  <a:pos x="115" y="2"/>
                </a:cxn>
              </a:cxnLst>
              <a:rect l="0" t="0" r="r" b="b"/>
              <a:pathLst>
                <a:path w="125" h="142">
                  <a:moveTo>
                    <a:pt x="115" y="2"/>
                  </a:moveTo>
                  <a:lnTo>
                    <a:pt x="115" y="2"/>
                  </a:lnTo>
                  <a:lnTo>
                    <a:pt x="109" y="9"/>
                  </a:lnTo>
                  <a:lnTo>
                    <a:pt x="102" y="16"/>
                  </a:lnTo>
                  <a:lnTo>
                    <a:pt x="89" y="31"/>
                  </a:lnTo>
                  <a:lnTo>
                    <a:pt x="74" y="44"/>
                  </a:lnTo>
                  <a:lnTo>
                    <a:pt x="67" y="52"/>
                  </a:lnTo>
                  <a:lnTo>
                    <a:pt x="61" y="59"/>
                  </a:lnTo>
                  <a:lnTo>
                    <a:pt x="61" y="59"/>
                  </a:lnTo>
                  <a:lnTo>
                    <a:pt x="1" y="133"/>
                  </a:lnTo>
                  <a:lnTo>
                    <a:pt x="1" y="133"/>
                  </a:lnTo>
                  <a:lnTo>
                    <a:pt x="0" y="136"/>
                  </a:lnTo>
                  <a:lnTo>
                    <a:pt x="0" y="138"/>
                  </a:lnTo>
                  <a:lnTo>
                    <a:pt x="3" y="141"/>
                  </a:lnTo>
                  <a:lnTo>
                    <a:pt x="4" y="142"/>
                  </a:lnTo>
                  <a:lnTo>
                    <a:pt x="6" y="142"/>
                  </a:lnTo>
                  <a:lnTo>
                    <a:pt x="7" y="142"/>
                  </a:lnTo>
                  <a:lnTo>
                    <a:pt x="9" y="141"/>
                  </a:lnTo>
                  <a:lnTo>
                    <a:pt x="9" y="141"/>
                  </a:lnTo>
                  <a:lnTo>
                    <a:pt x="67" y="66"/>
                  </a:lnTo>
                  <a:lnTo>
                    <a:pt x="67" y="66"/>
                  </a:lnTo>
                  <a:lnTo>
                    <a:pt x="74" y="58"/>
                  </a:lnTo>
                  <a:lnTo>
                    <a:pt x="81" y="51"/>
                  </a:lnTo>
                  <a:lnTo>
                    <a:pt x="96" y="36"/>
                  </a:lnTo>
                  <a:lnTo>
                    <a:pt x="110" y="23"/>
                  </a:lnTo>
                  <a:lnTo>
                    <a:pt x="118" y="14"/>
                  </a:lnTo>
                  <a:lnTo>
                    <a:pt x="124" y="6"/>
                  </a:lnTo>
                  <a:lnTo>
                    <a:pt x="124" y="6"/>
                  </a:lnTo>
                  <a:lnTo>
                    <a:pt x="125" y="5"/>
                  </a:lnTo>
                  <a:lnTo>
                    <a:pt x="124" y="3"/>
                  </a:lnTo>
                  <a:lnTo>
                    <a:pt x="124" y="2"/>
                  </a:lnTo>
                  <a:lnTo>
                    <a:pt x="122" y="1"/>
                  </a:lnTo>
                  <a:lnTo>
                    <a:pt x="119" y="0"/>
                  </a:lnTo>
                  <a:lnTo>
                    <a:pt x="117" y="0"/>
                  </a:lnTo>
                  <a:lnTo>
                    <a:pt x="115" y="2"/>
                  </a:lnTo>
                  <a:lnTo>
                    <a:pt x="115" y="2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15" name="Freeform 1005">
              <a:extLst>
                <a:ext uri="{FF2B5EF4-FFF2-40B4-BE49-F238E27FC236}">
                  <a16:creationId xmlns="" xmlns:a16="http://schemas.microsoft.com/office/drawing/2014/main" id="{18BD38F6-FC19-422B-AB3B-6FB609A18154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4063" y="2312988"/>
              <a:ext cx="49213" cy="65088"/>
            </a:xfrm>
            <a:custGeom>
              <a:avLst/>
              <a:gdLst/>
              <a:ahLst/>
              <a:cxnLst>
                <a:cxn ang="0">
                  <a:pos x="82" y="3"/>
                </a:cxn>
                <a:cxn ang="0">
                  <a:pos x="82" y="3"/>
                </a:cxn>
                <a:cxn ang="0">
                  <a:pos x="78" y="11"/>
                </a:cxn>
                <a:cxn ang="0">
                  <a:pos x="74" y="19"/>
                </a:cxn>
                <a:cxn ang="0">
                  <a:pos x="63" y="35"/>
                </a:cxn>
                <a:cxn ang="0">
                  <a:pos x="50" y="50"/>
                </a:cxn>
                <a:cxn ang="0">
                  <a:pos x="45" y="57"/>
                </a:cxn>
                <a:cxn ang="0">
                  <a:pos x="40" y="65"/>
                </a:cxn>
                <a:cxn ang="0">
                  <a:pos x="40" y="65"/>
                </a:cxn>
                <a:cxn ang="0">
                  <a:pos x="33" y="80"/>
                </a:cxn>
                <a:cxn ang="0">
                  <a:pos x="28" y="87"/>
                </a:cxn>
                <a:cxn ang="0">
                  <a:pos x="23" y="93"/>
                </a:cxn>
                <a:cxn ang="0">
                  <a:pos x="23" y="93"/>
                </a:cxn>
                <a:cxn ang="0">
                  <a:pos x="11" y="103"/>
                </a:cxn>
                <a:cxn ang="0">
                  <a:pos x="6" y="110"/>
                </a:cxn>
                <a:cxn ang="0">
                  <a:pos x="0" y="116"/>
                </a:cxn>
                <a:cxn ang="0">
                  <a:pos x="0" y="116"/>
                </a:cxn>
                <a:cxn ang="0">
                  <a:pos x="0" y="118"/>
                </a:cxn>
                <a:cxn ang="0">
                  <a:pos x="0" y="120"/>
                </a:cxn>
                <a:cxn ang="0">
                  <a:pos x="2" y="121"/>
                </a:cxn>
                <a:cxn ang="0">
                  <a:pos x="3" y="122"/>
                </a:cxn>
                <a:cxn ang="0">
                  <a:pos x="4" y="123"/>
                </a:cxn>
                <a:cxn ang="0">
                  <a:pos x="6" y="123"/>
                </a:cxn>
                <a:cxn ang="0">
                  <a:pos x="8" y="122"/>
                </a:cxn>
                <a:cxn ang="0">
                  <a:pos x="9" y="121"/>
                </a:cxn>
                <a:cxn ang="0">
                  <a:pos x="9" y="121"/>
                </a:cxn>
                <a:cxn ang="0">
                  <a:pos x="14" y="114"/>
                </a:cxn>
                <a:cxn ang="0">
                  <a:pos x="20" y="108"/>
                </a:cxn>
                <a:cxn ang="0">
                  <a:pos x="34" y="96"/>
                </a:cxn>
                <a:cxn ang="0">
                  <a:pos x="34" y="96"/>
                </a:cxn>
                <a:cxn ang="0">
                  <a:pos x="38" y="91"/>
                </a:cxn>
                <a:cxn ang="0">
                  <a:pos x="41" y="84"/>
                </a:cxn>
                <a:cxn ang="0">
                  <a:pos x="48" y="70"/>
                </a:cxn>
                <a:cxn ang="0">
                  <a:pos x="48" y="70"/>
                </a:cxn>
                <a:cxn ang="0">
                  <a:pos x="53" y="62"/>
                </a:cxn>
                <a:cxn ang="0">
                  <a:pos x="59" y="54"/>
                </a:cxn>
                <a:cxn ang="0">
                  <a:pos x="71" y="38"/>
                </a:cxn>
                <a:cxn ang="0">
                  <a:pos x="82" y="23"/>
                </a:cxn>
                <a:cxn ang="0">
                  <a:pos x="88" y="14"/>
                </a:cxn>
                <a:cxn ang="0">
                  <a:pos x="92" y="5"/>
                </a:cxn>
                <a:cxn ang="0">
                  <a:pos x="92" y="5"/>
                </a:cxn>
                <a:cxn ang="0">
                  <a:pos x="92" y="3"/>
                </a:cxn>
                <a:cxn ang="0">
                  <a:pos x="92" y="2"/>
                </a:cxn>
                <a:cxn ang="0">
                  <a:pos x="91" y="1"/>
                </a:cxn>
                <a:cxn ang="0">
                  <a:pos x="89" y="0"/>
                </a:cxn>
                <a:cxn ang="0">
                  <a:pos x="85" y="0"/>
                </a:cxn>
                <a:cxn ang="0">
                  <a:pos x="83" y="1"/>
                </a:cxn>
                <a:cxn ang="0">
                  <a:pos x="82" y="3"/>
                </a:cxn>
                <a:cxn ang="0">
                  <a:pos x="82" y="3"/>
                </a:cxn>
              </a:cxnLst>
              <a:rect l="0" t="0" r="r" b="b"/>
              <a:pathLst>
                <a:path w="92" h="123">
                  <a:moveTo>
                    <a:pt x="82" y="3"/>
                  </a:moveTo>
                  <a:lnTo>
                    <a:pt x="82" y="3"/>
                  </a:lnTo>
                  <a:lnTo>
                    <a:pt x="78" y="11"/>
                  </a:lnTo>
                  <a:lnTo>
                    <a:pt x="74" y="19"/>
                  </a:lnTo>
                  <a:lnTo>
                    <a:pt x="63" y="35"/>
                  </a:lnTo>
                  <a:lnTo>
                    <a:pt x="50" y="50"/>
                  </a:lnTo>
                  <a:lnTo>
                    <a:pt x="45" y="57"/>
                  </a:lnTo>
                  <a:lnTo>
                    <a:pt x="40" y="65"/>
                  </a:lnTo>
                  <a:lnTo>
                    <a:pt x="40" y="65"/>
                  </a:lnTo>
                  <a:lnTo>
                    <a:pt x="33" y="80"/>
                  </a:lnTo>
                  <a:lnTo>
                    <a:pt x="28" y="87"/>
                  </a:lnTo>
                  <a:lnTo>
                    <a:pt x="23" y="93"/>
                  </a:lnTo>
                  <a:lnTo>
                    <a:pt x="23" y="93"/>
                  </a:lnTo>
                  <a:lnTo>
                    <a:pt x="11" y="103"/>
                  </a:lnTo>
                  <a:lnTo>
                    <a:pt x="6" y="110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0" y="118"/>
                  </a:lnTo>
                  <a:lnTo>
                    <a:pt x="0" y="120"/>
                  </a:lnTo>
                  <a:lnTo>
                    <a:pt x="2" y="121"/>
                  </a:lnTo>
                  <a:lnTo>
                    <a:pt x="3" y="122"/>
                  </a:lnTo>
                  <a:lnTo>
                    <a:pt x="4" y="123"/>
                  </a:lnTo>
                  <a:lnTo>
                    <a:pt x="6" y="123"/>
                  </a:lnTo>
                  <a:lnTo>
                    <a:pt x="8" y="122"/>
                  </a:lnTo>
                  <a:lnTo>
                    <a:pt x="9" y="121"/>
                  </a:lnTo>
                  <a:lnTo>
                    <a:pt x="9" y="121"/>
                  </a:lnTo>
                  <a:lnTo>
                    <a:pt x="14" y="114"/>
                  </a:lnTo>
                  <a:lnTo>
                    <a:pt x="20" y="108"/>
                  </a:lnTo>
                  <a:lnTo>
                    <a:pt x="34" y="96"/>
                  </a:lnTo>
                  <a:lnTo>
                    <a:pt x="34" y="96"/>
                  </a:lnTo>
                  <a:lnTo>
                    <a:pt x="38" y="91"/>
                  </a:lnTo>
                  <a:lnTo>
                    <a:pt x="41" y="84"/>
                  </a:lnTo>
                  <a:lnTo>
                    <a:pt x="48" y="70"/>
                  </a:lnTo>
                  <a:lnTo>
                    <a:pt x="48" y="70"/>
                  </a:lnTo>
                  <a:lnTo>
                    <a:pt x="53" y="62"/>
                  </a:lnTo>
                  <a:lnTo>
                    <a:pt x="59" y="54"/>
                  </a:lnTo>
                  <a:lnTo>
                    <a:pt x="71" y="38"/>
                  </a:lnTo>
                  <a:lnTo>
                    <a:pt x="82" y="23"/>
                  </a:lnTo>
                  <a:lnTo>
                    <a:pt x="88" y="14"/>
                  </a:lnTo>
                  <a:lnTo>
                    <a:pt x="92" y="5"/>
                  </a:lnTo>
                  <a:lnTo>
                    <a:pt x="92" y="5"/>
                  </a:lnTo>
                  <a:lnTo>
                    <a:pt x="92" y="3"/>
                  </a:lnTo>
                  <a:lnTo>
                    <a:pt x="92" y="2"/>
                  </a:lnTo>
                  <a:lnTo>
                    <a:pt x="91" y="1"/>
                  </a:lnTo>
                  <a:lnTo>
                    <a:pt x="89" y="0"/>
                  </a:lnTo>
                  <a:lnTo>
                    <a:pt x="85" y="0"/>
                  </a:lnTo>
                  <a:lnTo>
                    <a:pt x="83" y="1"/>
                  </a:lnTo>
                  <a:lnTo>
                    <a:pt x="82" y="3"/>
                  </a:lnTo>
                  <a:lnTo>
                    <a:pt x="82" y="3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16" name="Freeform 1006">
              <a:extLst>
                <a:ext uri="{FF2B5EF4-FFF2-40B4-BE49-F238E27FC236}">
                  <a16:creationId xmlns="" xmlns:a16="http://schemas.microsoft.com/office/drawing/2014/main" id="{FE8E1110-778A-4700-96FD-B7A045D58E3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4388" y="2316163"/>
              <a:ext cx="38100" cy="47625"/>
            </a:xfrm>
            <a:custGeom>
              <a:avLst/>
              <a:gdLst/>
              <a:ahLst/>
              <a:cxnLst>
                <a:cxn ang="0">
                  <a:pos x="64" y="4"/>
                </a:cxn>
                <a:cxn ang="0">
                  <a:pos x="64" y="4"/>
                </a:cxn>
                <a:cxn ang="0">
                  <a:pos x="63" y="10"/>
                </a:cxn>
                <a:cxn ang="0">
                  <a:pos x="60" y="16"/>
                </a:cxn>
                <a:cxn ang="0">
                  <a:pos x="55" y="22"/>
                </a:cxn>
                <a:cxn ang="0">
                  <a:pos x="51" y="27"/>
                </a:cxn>
                <a:cxn ang="0">
                  <a:pos x="42" y="37"/>
                </a:cxn>
                <a:cxn ang="0">
                  <a:pos x="33" y="47"/>
                </a:cxn>
                <a:cxn ang="0">
                  <a:pos x="33" y="47"/>
                </a:cxn>
                <a:cxn ang="0">
                  <a:pos x="16" y="64"/>
                </a:cxn>
                <a:cxn ang="0">
                  <a:pos x="0" y="85"/>
                </a:cxn>
                <a:cxn ang="0">
                  <a:pos x="0" y="85"/>
                </a:cxn>
                <a:cxn ang="0">
                  <a:pos x="0" y="86"/>
                </a:cxn>
                <a:cxn ang="0">
                  <a:pos x="0" y="88"/>
                </a:cxn>
                <a:cxn ang="0">
                  <a:pos x="2" y="89"/>
                </a:cxn>
                <a:cxn ang="0">
                  <a:pos x="3" y="91"/>
                </a:cxn>
                <a:cxn ang="0">
                  <a:pos x="6" y="91"/>
                </a:cxn>
                <a:cxn ang="0">
                  <a:pos x="8" y="91"/>
                </a:cxn>
                <a:cxn ang="0">
                  <a:pos x="9" y="89"/>
                </a:cxn>
                <a:cxn ang="0">
                  <a:pos x="9" y="89"/>
                </a:cxn>
                <a:cxn ang="0">
                  <a:pos x="19" y="76"/>
                </a:cxn>
                <a:cxn ang="0">
                  <a:pos x="30" y="63"/>
                </a:cxn>
                <a:cxn ang="0">
                  <a:pos x="52" y="39"/>
                </a:cxn>
                <a:cxn ang="0">
                  <a:pos x="52" y="39"/>
                </a:cxn>
                <a:cxn ang="0">
                  <a:pos x="60" y="32"/>
                </a:cxn>
                <a:cxn ang="0">
                  <a:pos x="66" y="24"/>
                </a:cxn>
                <a:cxn ang="0">
                  <a:pos x="71" y="14"/>
                </a:cxn>
                <a:cxn ang="0">
                  <a:pos x="72" y="9"/>
                </a:cxn>
                <a:cxn ang="0">
                  <a:pos x="73" y="4"/>
                </a:cxn>
                <a:cxn ang="0">
                  <a:pos x="73" y="4"/>
                </a:cxn>
                <a:cxn ang="0">
                  <a:pos x="73" y="2"/>
                </a:cxn>
                <a:cxn ang="0">
                  <a:pos x="72" y="1"/>
                </a:cxn>
                <a:cxn ang="0">
                  <a:pos x="71" y="0"/>
                </a:cxn>
                <a:cxn ang="0">
                  <a:pos x="69" y="0"/>
                </a:cxn>
                <a:cxn ang="0">
                  <a:pos x="66" y="1"/>
                </a:cxn>
                <a:cxn ang="0">
                  <a:pos x="65" y="2"/>
                </a:cxn>
                <a:cxn ang="0">
                  <a:pos x="64" y="4"/>
                </a:cxn>
                <a:cxn ang="0">
                  <a:pos x="64" y="4"/>
                </a:cxn>
              </a:cxnLst>
              <a:rect l="0" t="0" r="r" b="b"/>
              <a:pathLst>
                <a:path w="73" h="91">
                  <a:moveTo>
                    <a:pt x="64" y="4"/>
                  </a:moveTo>
                  <a:lnTo>
                    <a:pt x="64" y="4"/>
                  </a:lnTo>
                  <a:lnTo>
                    <a:pt x="63" y="10"/>
                  </a:lnTo>
                  <a:lnTo>
                    <a:pt x="60" y="16"/>
                  </a:lnTo>
                  <a:lnTo>
                    <a:pt x="55" y="22"/>
                  </a:lnTo>
                  <a:lnTo>
                    <a:pt x="51" y="27"/>
                  </a:lnTo>
                  <a:lnTo>
                    <a:pt x="42" y="37"/>
                  </a:lnTo>
                  <a:lnTo>
                    <a:pt x="33" y="47"/>
                  </a:lnTo>
                  <a:lnTo>
                    <a:pt x="33" y="47"/>
                  </a:lnTo>
                  <a:lnTo>
                    <a:pt x="16" y="64"/>
                  </a:lnTo>
                  <a:lnTo>
                    <a:pt x="0" y="85"/>
                  </a:lnTo>
                  <a:lnTo>
                    <a:pt x="0" y="85"/>
                  </a:lnTo>
                  <a:lnTo>
                    <a:pt x="0" y="86"/>
                  </a:lnTo>
                  <a:lnTo>
                    <a:pt x="0" y="88"/>
                  </a:lnTo>
                  <a:lnTo>
                    <a:pt x="2" y="89"/>
                  </a:lnTo>
                  <a:lnTo>
                    <a:pt x="3" y="91"/>
                  </a:lnTo>
                  <a:lnTo>
                    <a:pt x="6" y="91"/>
                  </a:lnTo>
                  <a:lnTo>
                    <a:pt x="8" y="91"/>
                  </a:lnTo>
                  <a:lnTo>
                    <a:pt x="9" y="89"/>
                  </a:lnTo>
                  <a:lnTo>
                    <a:pt x="9" y="89"/>
                  </a:lnTo>
                  <a:lnTo>
                    <a:pt x="19" y="76"/>
                  </a:lnTo>
                  <a:lnTo>
                    <a:pt x="30" y="63"/>
                  </a:lnTo>
                  <a:lnTo>
                    <a:pt x="52" y="39"/>
                  </a:lnTo>
                  <a:lnTo>
                    <a:pt x="52" y="39"/>
                  </a:lnTo>
                  <a:lnTo>
                    <a:pt x="60" y="32"/>
                  </a:lnTo>
                  <a:lnTo>
                    <a:pt x="66" y="24"/>
                  </a:lnTo>
                  <a:lnTo>
                    <a:pt x="71" y="14"/>
                  </a:lnTo>
                  <a:lnTo>
                    <a:pt x="72" y="9"/>
                  </a:lnTo>
                  <a:lnTo>
                    <a:pt x="73" y="4"/>
                  </a:lnTo>
                  <a:lnTo>
                    <a:pt x="73" y="4"/>
                  </a:lnTo>
                  <a:lnTo>
                    <a:pt x="73" y="2"/>
                  </a:lnTo>
                  <a:lnTo>
                    <a:pt x="72" y="1"/>
                  </a:lnTo>
                  <a:lnTo>
                    <a:pt x="71" y="0"/>
                  </a:lnTo>
                  <a:lnTo>
                    <a:pt x="69" y="0"/>
                  </a:lnTo>
                  <a:lnTo>
                    <a:pt x="66" y="1"/>
                  </a:lnTo>
                  <a:lnTo>
                    <a:pt x="65" y="2"/>
                  </a:lnTo>
                  <a:lnTo>
                    <a:pt x="64" y="4"/>
                  </a:lnTo>
                  <a:lnTo>
                    <a:pt x="64" y="4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17" name="Freeform 1007">
              <a:extLst>
                <a:ext uri="{FF2B5EF4-FFF2-40B4-BE49-F238E27FC236}">
                  <a16:creationId xmlns="" xmlns:a16="http://schemas.microsoft.com/office/drawing/2014/main" id="{343EFF5F-CF12-46EA-8225-9BE7EB7475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7888" y="2322513"/>
              <a:ext cx="25400" cy="34925"/>
            </a:xfrm>
            <a:custGeom>
              <a:avLst/>
              <a:gdLst/>
              <a:ahLst/>
              <a:cxnLst>
                <a:cxn ang="0">
                  <a:pos x="38" y="2"/>
                </a:cxn>
                <a:cxn ang="0">
                  <a:pos x="38" y="2"/>
                </a:cxn>
                <a:cxn ang="0">
                  <a:pos x="1" y="59"/>
                </a:cxn>
                <a:cxn ang="0">
                  <a:pos x="1" y="59"/>
                </a:cxn>
                <a:cxn ang="0">
                  <a:pos x="0" y="62"/>
                </a:cxn>
                <a:cxn ang="0">
                  <a:pos x="0" y="64"/>
                </a:cxn>
                <a:cxn ang="0">
                  <a:pos x="1" y="65"/>
                </a:cxn>
                <a:cxn ang="0">
                  <a:pos x="2" y="66"/>
                </a:cxn>
                <a:cxn ang="0">
                  <a:pos x="4" y="67"/>
                </a:cxn>
                <a:cxn ang="0">
                  <a:pos x="6" y="67"/>
                </a:cxn>
                <a:cxn ang="0">
                  <a:pos x="7" y="66"/>
                </a:cxn>
                <a:cxn ang="0">
                  <a:pos x="9" y="65"/>
                </a:cxn>
                <a:cxn ang="0">
                  <a:pos x="9" y="65"/>
                </a:cxn>
                <a:cxn ang="0">
                  <a:pos x="46" y="8"/>
                </a:cxn>
                <a:cxn ang="0">
                  <a:pos x="46" y="8"/>
                </a:cxn>
                <a:cxn ang="0">
                  <a:pos x="47" y="6"/>
                </a:cxn>
                <a:cxn ang="0">
                  <a:pos x="47" y="4"/>
                </a:cxn>
                <a:cxn ang="0">
                  <a:pos x="46" y="2"/>
                </a:cxn>
                <a:cxn ang="0">
                  <a:pos x="45" y="1"/>
                </a:cxn>
                <a:cxn ang="0">
                  <a:pos x="43" y="0"/>
                </a:cxn>
                <a:cxn ang="0">
                  <a:pos x="41" y="0"/>
                </a:cxn>
                <a:cxn ang="0">
                  <a:pos x="40" y="1"/>
                </a:cxn>
                <a:cxn ang="0">
                  <a:pos x="38" y="2"/>
                </a:cxn>
                <a:cxn ang="0">
                  <a:pos x="38" y="2"/>
                </a:cxn>
              </a:cxnLst>
              <a:rect l="0" t="0" r="r" b="b"/>
              <a:pathLst>
                <a:path w="47" h="67">
                  <a:moveTo>
                    <a:pt x="38" y="2"/>
                  </a:moveTo>
                  <a:lnTo>
                    <a:pt x="38" y="2"/>
                  </a:lnTo>
                  <a:lnTo>
                    <a:pt x="1" y="59"/>
                  </a:lnTo>
                  <a:lnTo>
                    <a:pt x="1" y="59"/>
                  </a:lnTo>
                  <a:lnTo>
                    <a:pt x="0" y="62"/>
                  </a:lnTo>
                  <a:lnTo>
                    <a:pt x="0" y="64"/>
                  </a:lnTo>
                  <a:lnTo>
                    <a:pt x="1" y="65"/>
                  </a:lnTo>
                  <a:lnTo>
                    <a:pt x="2" y="66"/>
                  </a:lnTo>
                  <a:lnTo>
                    <a:pt x="4" y="67"/>
                  </a:lnTo>
                  <a:lnTo>
                    <a:pt x="6" y="67"/>
                  </a:lnTo>
                  <a:lnTo>
                    <a:pt x="7" y="66"/>
                  </a:lnTo>
                  <a:lnTo>
                    <a:pt x="9" y="65"/>
                  </a:lnTo>
                  <a:lnTo>
                    <a:pt x="9" y="65"/>
                  </a:lnTo>
                  <a:lnTo>
                    <a:pt x="46" y="8"/>
                  </a:lnTo>
                  <a:lnTo>
                    <a:pt x="46" y="8"/>
                  </a:lnTo>
                  <a:lnTo>
                    <a:pt x="47" y="6"/>
                  </a:lnTo>
                  <a:lnTo>
                    <a:pt x="47" y="4"/>
                  </a:lnTo>
                  <a:lnTo>
                    <a:pt x="46" y="2"/>
                  </a:lnTo>
                  <a:lnTo>
                    <a:pt x="45" y="1"/>
                  </a:lnTo>
                  <a:lnTo>
                    <a:pt x="43" y="0"/>
                  </a:lnTo>
                  <a:lnTo>
                    <a:pt x="41" y="0"/>
                  </a:lnTo>
                  <a:lnTo>
                    <a:pt x="40" y="1"/>
                  </a:lnTo>
                  <a:lnTo>
                    <a:pt x="38" y="2"/>
                  </a:lnTo>
                  <a:lnTo>
                    <a:pt x="38" y="2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18" name="Freeform 1008">
              <a:extLst>
                <a:ext uri="{FF2B5EF4-FFF2-40B4-BE49-F238E27FC236}">
                  <a16:creationId xmlns="" xmlns:a16="http://schemas.microsoft.com/office/drawing/2014/main" id="{2390F0DC-8E43-4CA7-8819-675D055677C5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5751" y="2149476"/>
              <a:ext cx="746125" cy="649288"/>
            </a:xfrm>
            <a:custGeom>
              <a:avLst/>
              <a:gdLst/>
              <a:ahLst/>
              <a:cxnLst>
                <a:cxn ang="0">
                  <a:pos x="1140" y="1223"/>
                </a:cxn>
                <a:cxn ang="0">
                  <a:pos x="915" y="1215"/>
                </a:cxn>
                <a:cxn ang="0">
                  <a:pos x="541" y="1215"/>
                </a:cxn>
                <a:cxn ang="0">
                  <a:pos x="268" y="1224"/>
                </a:cxn>
                <a:cxn ang="0">
                  <a:pos x="95" y="1200"/>
                </a:cxn>
                <a:cxn ang="0">
                  <a:pos x="40" y="1159"/>
                </a:cxn>
                <a:cxn ang="0">
                  <a:pos x="16" y="1026"/>
                </a:cxn>
                <a:cxn ang="0">
                  <a:pos x="25" y="1009"/>
                </a:cxn>
                <a:cxn ang="0">
                  <a:pos x="19" y="875"/>
                </a:cxn>
                <a:cxn ang="0">
                  <a:pos x="9" y="625"/>
                </a:cxn>
                <a:cxn ang="0">
                  <a:pos x="6" y="418"/>
                </a:cxn>
                <a:cxn ang="0">
                  <a:pos x="7" y="289"/>
                </a:cxn>
                <a:cxn ang="0">
                  <a:pos x="52" y="230"/>
                </a:cxn>
                <a:cxn ang="0">
                  <a:pos x="151" y="213"/>
                </a:cxn>
                <a:cxn ang="0">
                  <a:pos x="235" y="218"/>
                </a:cxn>
                <a:cxn ang="0">
                  <a:pos x="289" y="31"/>
                </a:cxn>
                <a:cxn ang="0">
                  <a:pos x="307" y="12"/>
                </a:cxn>
                <a:cxn ang="0">
                  <a:pos x="441" y="1"/>
                </a:cxn>
                <a:cxn ang="0">
                  <a:pos x="695" y="15"/>
                </a:cxn>
                <a:cxn ang="0">
                  <a:pos x="756" y="83"/>
                </a:cxn>
                <a:cxn ang="0">
                  <a:pos x="793" y="203"/>
                </a:cxn>
                <a:cxn ang="0">
                  <a:pos x="1105" y="200"/>
                </a:cxn>
                <a:cxn ang="0">
                  <a:pos x="1230" y="198"/>
                </a:cxn>
                <a:cxn ang="0">
                  <a:pos x="1356" y="241"/>
                </a:cxn>
                <a:cxn ang="0">
                  <a:pos x="1396" y="318"/>
                </a:cxn>
                <a:cxn ang="0">
                  <a:pos x="1403" y="390"/>
                </a:cxn>
                <a:cxn ang="0">
                  <a:pos x="1406" y="426"/>
                </a:cxn>
                <a:cxn ang="0">
                  <a:pos x="1379" y="431"/>
                </a:cxn>
                <a:cxn ang="0">
                  <a:pos x="1365" y="363"/>
                </a:cxn>
                <a:cxn ang="0">
                  <a:pos x="1332" y="271"/>
                </a:cxn>
                <a:cxn ang="0">
                  <a:pos x="1211" y="232"/>
                </a:cxn>
                <a:cxn ang="0">
                  <a:pos x="1047" y="238"/>
                </a:cxn>
                <a:cxn ang="0">
                  <a:pos x="777" y="239"/>
                </a:cxn>
                <a:cxn ang="0">
                  <a:pos x="760" y="229"/>
                </a:cxn>
                <a:cxn ang="0">
                  <a:pos x="747" y="174"/>
                </a:cxn>
                <a:cxn ang="0">
                  <a:pos x="714" y="77"/>
                </a:cxn>
                <a:cxn ang="0">
                  <a:pos x="647" y="43"/>
                </a:cxn>
                <a:cxn ang="0">
                  <a:pos x="476" y="39"/>
                </a:cxn>
                <a:cxn ang="0">
                  <a:pos x="320" y="66"/>
                </a:cxn>
                <a:cxn ang="0">
                  <a:pos x="298" y="168"/>
                </a:cxn>
                <a:cxn ang="0">
                  <a:pos x="267" y="232"/>
                </a:cxn>
                <a:cxn ang="0">
                  <a:pos x="264" y="252"/>
                </a:cxn>
                <a:cxn ang="0">
                  <a:pos x="245" y="258"/>
                </a:cxn>
                <a:cxn ang="0">
                  <a:pos x="175" y="252"/>
                </a:cxn>
                <a:cxn ang="0">
                  <a:pos x="80" y="259"/>
                </a:cxn>
                <a:cxn ang="0">
                  <a:pos x="44" y="298"/>
                </a:cxn>
                <a:cxn ang="0">
                  <a:pos x="46" y="541"/>
                </a:cxn>
                <a:cxn ang="0">
                  <a:pos x="55" y="893"/>
                </a:cxn>
                <a:cxn ang="0">
                  <a:pos x="56" y="1019"/>
                </a:cxn>
                <a:cxn ang="0">
                  <a:pos x="58" y="1106"/>
                </a:cxn>
                <a:cxn ang="0">
                  <a:pos x="101" y="1162"/>
                </a:cxn>
                <a:cxn ang="0">
                  <a:pos x="279" y="1186"/>
                </a:cxn>
                <a:cxn ang="0">
                  <a:pos x="440" y="1189"/>
                </a:cxn>
                <a:cxn ang="0">
                  <a:pos x="599" y="1178"/>
                </a:cxn>
                <a:cxn ang="0">
                  <a:pos x="880" y="1179"/>
                </a:cxn>
                <a:cxn ang="0">
                  <a:pos x="1084" y="1180"/>
                </a:cxn>
                <a:cxn ang="0">
                  <a:pos x="1208" y="1188"/>
                </a:cxn>
                <a:cxn ang="0">
                  <a:pos x="1248" y="1188"/>
                </a:cxn>
                <a:cxn ang="0">
                  <a:pos x="1276" y="1173"/>
                </a:cxn>
                <a:cxn ang="0">
                  <a:pos x="1296" y="1192"/>
                </a:cxn>
                <a:cxn ang="0">
                  <a:pos x="1261" y="1223"/>
                </a:cxn>
              </a:cxnLst>
              <a:rect l="0" t="0" r="r" b="b"/>
              <a:pathLst>
                <a:path w="1409" h="1227">
                  <a:moveTo>
                    <a:pt x="1221" y="1227"/>
                  </a:moveTo>
                  <a:lnTo>
                    <a:pt x="1221" y="1227"/>
                  </a:lnTo>
                  <a:lnTo>
                    <a:pt x="1205" y="1226"/>
                  </a:lnTo>
                  <a:lnTo>
                    <a:pt x="1190" y="1226"/>
                  </a:lnTo>
                  <a:lnTo>
                    <a:pt x="1190" y="1226"/>
                  </a:lnTo>
                  <a:lnTo>
                    <a:pt x="1176" y="1225"/>
                  </a:lnTo>
                  <a:lnTo>
                    <a:pt x="1176" y="1225"/>
                  </a:lnTo>
                  <a:lnTo>
                    <a:pt x="1140" y="1223"/>
                  </a:lnTo>
                  <a:lnTo>
                    <a:pt x="1105" y="1221"/>
                  </a:lnTo>
                  <a:lnTo>
                    <a:pt x="1104" y="1221"/>
                  </a:lnTo>
                  <a:lnTo>
                    <a:pt x="1104" y="1221"/>
                  </a:lnTo>
                  <a:lnTo>
                    <a:pt x="1049" y="1218"/>
                  </a:lnTo>
                  <a:lnTo>
                    <a:pt x="1021" y="1217"/>
                  </a:lnTo>
                  <a:lnTo>
                    <a:pt x="993" y="1216"/>
                  </a:lnTo>
                  <a:lnTo>
                    <a:pt x="993" y="1216"/>
                  </a:lnTo>
                  <a:lnTo>
                    <a:pt x="915" y="1215"/>
                  </a:lnTo>
                  <a:lnTo>
                    <a:pt x="838" y="1214"/>
                  </a:lnTo>
                  <a:lnTo>
                    <a:pt x="838" y="1214"/>
                  </a:lnTo>
                  <a:lnTo>
                    <a:pt x="760" y="1213"/>
                  </a:lnTo>
                  <a:lnTo>
                    <a:pt x="681" y="1212"/>
                  </a:lnTo>
                  <a:lnTo>
                    <a:pt x="681" y="1212"/>
                  </a:lnTo>
                  <a:lnTo>
                    <a:pt x="608" y="1213"/>
                  </a:lnTo>
                  <a:lnTo>
                    <a:pt x="541" y="1215"/>
                  </a:lnTo>
                  <a:lnTo>
                    <a:pt x="541" y="1215"/>
                  </a:lnTo>
                  <a:lnTo>
                    <a:pt x="494" y="1218"/>
                  </a:lnTo>
                  <a:lnTo>
                    <a:pt x="489" y="1218"/>
                  </a:lnTo>
                  <a:lnTo>
                    <a:pt x="489" y="1218"/>
                  </a:lnTo>
                  <a:lnTo>
                    <a:pt x="399" y="1223"/>
                  </a:lnTo>
                  <a:lnTo>
                    <a:pt x="354" y="1224"/>
                  </a:lnTo>
                  <a:lnTo>
                    <a:pt x="309" y="1225"/>
                  </a:lnTo>
                  <a:lnTo>
                    <a:pt x="309" y="1225"/>
                  </a:lnTo>
                  <a:lnTo>
                    <a:pt x="268" y="1224"/>
                  </a:lnTo>
                  <a:lnTo>
                    <a:pt x="228" y="1223"/>
                  </a:lnTo>
                  <a:lnTo>
                    <a:pt x="191" y="1220"/>
                  </a:lnTo>
                  <a:lnTo>
                    <a:pt x="157" y="1215"/>
                  </a:lnTo>
                  <a:lnTo>
                    <a:pt x="157" y="1215"/>
                  </a:lnTo>
                  <a:lnTo>
                    <a:pt x="141" y="1213"/>
                  </a:lnTo>
                  <a:lnTo>
                    <a:pt x="126" y="1209"/>
                  </a:lnTo>
                  <a:lnTo>
                    <a:pt x="109" y="1205"/>
                  </a:lnTo>
                  <a:lnTo>
                    <a:pt x="95" y="1200"/>
                  </a:lnTo>
                  <a:lnTo>
                    <a:pt x="80" y="1194"/>
                  </a:lnTo>
                  <a:lnTo>
                    <a:pt x="67" y="1187"/>
                  </a:lnTo>
                  <a:lnTo>
                    <a:pt x="61" y="1183"/>
                  </a:lnTo>
                  <a:lnTo>
                    <a:pt x="55" y="1177"/>
                  </a:lnTo>
                  <a:lnTo>
                    <a:pt x="50" y="1172"/>
                  </a:lnTo>
                  <a:lnTo>
                    <a:pt x="45" y="1167"/>
                  </a:lnTo>
                  <a:lnTo>
                    <a:pt x="45" y="1167"/>
                  </a:lnTo>
                  <a:lnTo>
                    <a:pt x="40" y="1159"/>
                  </a:lnTo>
                  <a:lnTo>
                    <a:pt x="36" y="1150"/>
                  </a:lnTo>
                  <a:lnTo>
                    <a:pt x="27" y="1134"/>
                  </a:lnTo>
                  <a:lnTo>
                    <a:pt x="22" y="1117"/>
                  </a:lnTo>
                  <a:lnTo>
                    <a:pt x="19" y="1101"/>
                  </a:lnTo>
                  <a:lnTo>
                    <a:pt x="17" y="1083"/>
                  </a:lnTo>
                  <a:lnTo>
                    <a:pt x="16" y="1065"/>
                  </a:lnTo>
                  <a:lnTo>
                    <a:pt x="16" y="1029"/>
                  </a:lnTo>
                  <a:lnTo>
                    <a:pt x="16" y="1026"/>
                  </a:lnTo>
                  <a:lnTo>
                    <a:pt x="16" y="1026"/>
                  </a:lnTo>
                  <a:lnTo>
                    <a:pt x="17" y="1023"/>
                  </a:lnTo>
                  <a:lnTo>
                    <a:pt x="18" y="1019"/>
                  </a:lnTo>
                  <a:lnTo>
                    <a:pt x="20" y="1016"/>
                  </a:lnTo>
                  <a:lnTo>
                    <a:pt x="23" y="1013"/>
                  </a:lnTo>
                  <a:lnTo>
                    <a:pt x="24" y="1012"/>
                  </a:lnTo>
                  <a:lnTo>
                    <a:pt x="25" y="1009"/>
                  </a:lnTo>
                  <a:lnTo>
                    <a:pt x="25" y="1009"/>
                  </a:lnTo>
                  <a:lnTo>
                    <a:pt x="25" y="1001"/>
                  </a:lnTo>
                  <a:lnTo>
                    <a:pt x="25" y="1001"/>
                  </a:lnTo>
                  <a:lnTo>
                    <a:pt x="23" y="961"/>
                  </a:lnTo>
                  <a:lnTo>
                    <a:pt x="23" y="959"/>
                  </a:lnTo>
                  <a:lnTo>
                    <a:pt x="23" y="959"/>
                  </a:lnTo>
                  <a:lnTo>
                    <a:pt x="22" y="927"/>
                  </a:lnTo>
                  <a:lnTo>
                    <a:pt x="22" y="927"/>
                  </a:lnTo>
                  <a:lnTo>
                    <a:pt x="19" y="875"/>
                  </a:lnTo>
                  <a:lnTo>
                    <a:pt x="19" y="875"/>
                  </a:lnTo>
                  <a:lnTo>
                    <a:pt x="18" y="830"/>
                  </a:lnTo>
                  <a:lnTo>
                    <a:pt x="15" y="786"/>
                  </a:lnTo>
                  <a:lnTo>
                    <a:pt x="15" y="786"/>
                  </a:lnTo>
                  <a:lnTo>
                    <a:pt x="12" y="759"/>
                  </a:lnTo>
                  <a:lnTo>
                    <a:pt x="11" y="732"/>
                  </a:lnTo>
                  <a:lnTo>
                    <a:pt x="9" y="679"/>
                  </a:lnTo>
                  <a:lnTo>
                    <a:pt x="9" y="625"/>
                  </a:lnTo>
                  <a:lnTo>
                    <a:pt x="10" y="572"/>
                  </a:lnTo>
                  <a:lnTo>
                    <a:pt x="10" y="570"/>
                  </a:lnTo>
                  <a:lnTo>
                    <a:pt x="10" y="570"/>
                  </a:lnTo>
                  <a:lnTo>
                    <a:pt x="10" y="522"/>
                  </a:lnTo>
                  <a:lnTo>
                    <a:pt x="10" y="475"/>
                  </a:lnTo>
                  <a:lnTo>
                    <a:pt x="10" y="475"/>
                  </a:lnTo>
                  <a:lnTo>
                    <a:pt x="9" y="448"/>
                  </a:lnTo>
                  <a:lnTo>
                    <a:pt x="6" y="418"/>
                  </a:lnTo>
                  <a:lnTo>
                    <a:pt x="6" y="418"/>
                  </a:lnTo>
                  <a:lnTo>
                    <a:pt x="2" y="394"/>
                  </a:lnTo>
                  <a:lnTo>
                    <a:pt x="0" y="370"/>
                  </a:lnTo>
                  <a:lnTo>
                    <a:pt x="0" y="345"/>
                  </a:lnTo>
                  <a:lnTo>
                    <a:pt x="0" y="322"/>
                  </a:lnTo>
                  <a:lnTo>
                    <a:pt x="2" y="311"/>
                  </a:lnTo>
                  <a:lnTo>
                    <a:pt x="3" y="299"/>
                  </a:lnTo>
                  <a:lnTo>
                    <a:pt x="7" y="289"/>
                  </a:lnTo>
                  <a:lnTo>
                    <a:pt x="10" y="279"/>
                  </a:lnTo>
                  <a:lnTo>
                    <a:pt x="14" y="269"/>
                  </a:lnTo>
                  <a:lnTo>
                    <a:pt x="20" y="260"/>
                  </a:lnTo>
                  <a:lnTo>
                    <a:pt x="26" y="252"/>
                  </a:lnTo>
                  <a:lnTo>
                    <a:pt x="34" y="243"/>
                  </a:lnTo>
                  <a:lnTo>
                    <a:pt x="34" y="243"/>
                  </a:lnTo>
                  <a:lnTo>
                    <a:pt x="42" y="236"/>
                  </a:lnTo>
                  <a:lnTo>
                    <a:pt x="52" y="230"/>
                  </a:lnTo>
                  <a:lnTo>
                    <a:pt x="63" y="225"/>
                  </a:lnTo>
                  <a:lnTo>
                    <a:pt x="74" y="221"/>
                  </a:lnTo>
                  <a:lnTo>
                    <a:pt x="87" y="218"/>
                  </a:lnTo>
                  <a:lnTo>
                    <a:pt x="101" y="214"/>
                  </a:lnTo>
                  <a:lnTo>
                    <a:pt x="116" y="213"/>
                  </a:lnTo>
                  <a:lnTo>
                    <a:pt x="133" y="213"/>
                  </a:lnTo>
                  <a:lnTo>
                    <a:pt x="133" y="213"/>
                  </a:lnTo>
                  <a:lnTo>
                    <a:pt x="151" y="213"/>
                  </a:lnTo>
                  <a:lnTo>
                    <a:pt x="167" y="214"/>
                  </a:lnTo>
                  <a:lnTo>
                    <a:pt x="202" y="218"/>
                  </a:lnTo>
                  <a:lnTo>
                    <a:pt x="204" y="218"/>
                  </a:lnTo>
                  <a:lnTo>
                    <a:pt x="204" y="218"/>
                  </a:lnTo>
                  <a:lnTo>
                    <a:pt x="228" y="221"/>
                  </a:lnTo>
                  <a:lnTo>
                    <a:pt x="233" y="221"/>
                  </a:lnTo>
                  <a:lnTo>
                    <a:pt x="235" y="218"/>
                  </a:lnTo>
                  <a:lnTo>
                    <a:pt x="235" y="218"/>
                  </a:lnTo>
                  <a:lnTo>
                    <a:pt x="245" y="193"/>
                  </a:lnTo>
                  <a:lnTo>
                    <a:pt x="255" y="169"/>
                  </a:lnTo>
                  <a:lnTo>
                    <a:pt x="264" y="146"/>
                  </a:lnTo>
                  <a:lnTo>
                    <a:pt x="271" y="122"/>
                  </a:lnTo>
                  <a:lnTo>
                    <a:pt x="277" y="98"/>
                  </a:lnTo>
                  <a:lnTo>
                    <a:pt x="282" y="76"/>
                  </a:lnTo>
                  <a:lnTo>
                    <a:pt x="286" y="53"/>
                  </a:lnTo>
                  <a:lnTo>
                    <a:pt x="289" y="31"/>
                  </a:lnTo>
                  <a:lnTo>
                    <a:pt x="289" y="31"/>
                  </a:lnTo>
                  <a:lnTo>
                    <a:pt x="291" y="25"/>
                  </a:lnTo>
                  <a:lnTo>
                    <a:pt x="294" y="20"/>
                  </a:lnTo>
                  <a:lnTo>
                    <a:pt x="298" y="17"/>
                  </a:lnTo>
                  <a:lnTo>
                    <a:pt x="304" y="13"/>
                  </a:lnTo>
                  <a:lnTo>
                    <a:pt x="306" y="13"/>
                  </a:lnTo>
                  <a:lnTo>
                    <a:pt x="307" y="12"/>
                  </a:lnTo>
                  <a:lnTo>
                    <a:pt x="307" y="12"/>
                  </a:lnTo>
                  <a:lnTo>
                    <a:pt x="310" y="9"/>
                  </a:lnTo>
                  <a:lnTo>
                    <a:pt x="312" y="8"/>
                  </a:lnTo>
                  <a:lnTo>
                    <a:pt x="316" y="7"/>
                  </a:lnTo>
                  <a:lnTo>
                    <a:pt x="320" y="6"/>
                  </a:lnTo>
                  <a:lnTo>
                    <a:pt x="320" y="6"/>
                  </a:lnTo>
                  <a:lnTo>
                    <a:pt x="361" y="4"/>
                  </a:lnTo>
                  <a:lnTo>
                    <a:pt x="401" y="2"/>
                  </a:lnTo>
                  <a:lnTo>
                    <a:pt x="441" y="1"/>
                  </a:lnTo>
                  <a:lnTo>
                    <a:pt x="479" y="0"/>
                  </a:lnTo>
                  <a:lnTo>
                    <a:pt x="479" y="0"/>
                  </a:lnTo>
                  <a:lnTo>
                    <a:pt x="532" y="1"/>
                  </a:lnTo>
                  <a:lnTo>
                    <a:pt x="584" y="3"/>
                  </a:lnTo>
                  <a:lnTo>
                    <a:pt x="634" y="7"/>
                  </a:lnTo>
                  <a:lnTo>
                    <a:pt x="681" y="12"/>
                  </a:lnTo>
                  <a:lnTo>
                    <a:pt x="681" y="12"/>
                  </a:lnTo>
                  <a:lnTo>
                    <a:pt x="695" y="15"/>
                  </a:lnTo>
                  <a:lnTo>
                    <a:pt x="707" y="20"/>
                  </a:lnTo>
                  <a:lnTo>
                    <a:pt x="719" y="26"/>
                  </a:lnTo>
                  <a:lnTo>
                    <a:pt x="729" y="33"/>
                  </a:lnTo>
                  <a:lnTo>
                    <a:pt x="737" y="42"/>
                  </a:lnTo>
                  <a:lnTo>
                    <a:pt x="745" y="54"/>
                  </a:lnTo>
                  <a:lnTo>
                    <a:pt x="751" y="67"/>
                  </a:lnTo>
                  <a:lnTo>
                    <a:pt x="756" y="83"/>
                  </a:lnTo>
                  <a:lnTo>
                    <a:pt x="756" y="83"/>
                  </a:lnTo>
                  <a:lnTo>
                    <a:pt x="766" y="118"/>
                  </a:lnTo>
                  <a:lnTo>
                    <a:pt x="766" y="118"/>
                  </a:lnTo>
                  <a:lnTo>
                    <a:pt x="774" y="138"/>
                  </a:lnTo>
                  <a:lnTo>
                    <a:pt x="779" y="157"/>
                  </a:lnTo>
                  <a:lnTo>
                    <a:pt x="784" y="177"/>
                  </a:lnTo>
                  <a:lnTo>
                    <a:pt x="787" y="198"/>
                  </a:lnTo>
                  <a:lnTo>
                    <a:pt x="788" y="203"/>
                  </a:lnTo>
                  <a:lnTo>
                    <a:pt x="793" y="203"/>
                  </a:lnTo>
                  <a:lnTo>
                    <a:pt x="793" y="203"/>
                  </a:lnTo>
                  <a:lnTo>
                    <a:pt x="901" y="204"/>
                  </a:lnTo>
                  <a:lnTo>
                    <a:pt x="901" y="204"/>
                  </a:lnTo>
                  <a:lnTo>
                    <a:pt x="1026" y="204"/>
                  </a:lnTo>
                  <a:lnTo>
                    <a:pt x="1026" y="204"/>
                  </a:lnTo>
                  <a:lnTo>
                    <a:pt x="1046" y="204"/>
                  </a:lnTo>
                  <a:lnTo>
                    <a:pt x="1066" y="203"/>
                  </a:lnTo>
                  <a:lnTo>
                    <a:pt x="1105" y="200"/>
                  </a:lnTo>
                  <a:lnTo>
                    <a:pt x="1105" y="200"/>
                  </a:lnTo>
                  <a:lnTo>
                    <a:pt x="1144" y="197"/>
                  </a:lnTo>
                  <a:lnTo>
                    <a:pt x="1163" y="195"/>
                  </a:lnTo>
                  <a:lnTo>
                    <a:pt x="1182" y="195"/>
                  </a:lnTo>
                  <a:lnTo>
                    <a:pt x="1182" y="195"/>
                  </a:lnTo>
                  <a:lnTo>
                    <a:pt x="1207" y="196"/>
                  </a:lnTo>
                  <a:lnTo>
                    <a:pt x="1230" y="198"/>
                  </a:lnTo>
                  <a:lnTo>
                    <a:pt x="1230" y="198"/>
                  </a:lnTo>
                  <a:lnTo>
                    <a:pt x="1249" y="202"/>
                  </a:lnTo>
                  <a:lnTo>
                    <a:pt x="1271" y="206"/>
                  </a:lnTo>
                  <a:lnTo>
                    <a:pt x="1294" y="212"/>
                  </a:lnTo>
                  <a:lnTo>
                    <a:pt x="1317" y="221"/>
                  </a:lnTo>
                  <a:lnTo>
                    <a:pt x="1327" y="225"/>
                  </a:lnTo>
                  <a:lnTo>
                    <a:pt x="1337" y="230"/>
                  </a:lnTo>
                  <a:lnTo>
                    <a:pt x="1348" y="235"/>
                  </a:lnTo>
                  <a:lnTo>
                    <a:pt x="1356" y="241"/>
                  </a:lnTo>
                  <a:lnTo>
                    <a:pt x="1364" y="249"/>
                  </a:lnTo>
                  <a:lnTo>
                    <a:pt x="1372" y="256"/>
                  </a:lnTo>
                  <a:lnTo>
                    <a:pt x="1378" y="263"/>
                  </a:lnTo>
                  <a:lnTo>
                    <a:pt x="1383" y="273"/>
                  </a:lnTo>
                  <a:lnTo>
                    <a:pt x="1383" y="273"/>
                  </a:lnTo>
                  <a:lnTo>
                    <a:pt x="1388" y="287"/>
                  </a:lnTo>
                  <a:lnTo>
                    <a:pt x="1393" y="303"/>
                  </a:lnTo>
                  <a:lnTo>
                    <a:pt x="1396" y="318"/>
                  </a:lnTo>
                  <a:lnTo>
                    <a:pt x="1400" y="335"/>
                  </a:lnTo>
                  <a:lnTo>
                    <a:pt x="1401" y="345"/>
                  </a:lnTo>
                  <a:lnTo>
                    <a:pt x="1401" y="345"/>
                  </a:lnTo>
                  <a:lnTo>
                    <a:pt x="1402" y="356"/>
                  </a:lnTo>
                  <a:lnTo>
                    <a:pt x="1402" y="370"/>
                  </a:lnTo>
                  <a:lnTo>
                    <a:pt x="1402" y="370"/>
                  </a:lnTo>
                  <a:lnTo>
                    <a:pt x="1402" y="379"/>
                  </a:lnTo>
                  <a:lnTo>
                    <a:pt x="1403" y="390"/>
                  </a:lnTo>
                  <a:lnTo>
                    <a:pt x="1404" y="399"/>
                  </a:lnTo>
                  <a:lnTo>
                    <a:pt x="1407" y="408"/>
                  </a:lnTo>
                  <a:lnTo>
                    <a:pt x="1407" y="408"/>
                  </a:lnTo>
                  <a:lnTo>
                    <a:pt x="1409" y="412"/>
                  </a:lnTo>
                  <a:lnTo>
                    <a:pt x="1409" y="418"/>
                  </a:lnTo>
                  <a:lnTo>
                    <a:pt x="1408" y="422"/>
                  </a:lnTo>
                  <a:lnTo>
                    <a:pt x="1406" y="426"/>
                  </a:lnTo>
                  <a:lnTo>
                    <a:pt x="1406" y="426"/>
                  </a:lnTo>
                  <a:lnTo>
                    <a:pt x="1403" y="430"/>
                  </a:lnTo>
                  <a:lnTo>
                    <a:pt x="1399" y="433"/>
                  </a:lnTo>
                  <a:lnTo>
                    <a:pt x="1394" y="435"/>
                  </a:lnTo>
                  <a:lnTo>
                    <a:pt x="1389" y="436"/>
                  </a:lnTo>
                  <a:lnTo>
                    <a:pt x="1389" y="436"/>
                  </a:lnTo>
                  <a:lnTo>
                    <a:pt x="1385" y="435"/>
                  </a:lnTo>
                  <a:lnTo>
                    <a:pt x="1382" y="433"/>
                  </a:lnTo>
                  <a:lnTo>
                    <a:pt x="1379" y="431"/>
                  </a:lnTo>
                  <a:lnTo>
                    <a:pt x="1376" y="427"/>
                  </a:lnTo>
                  <a:lnTo>
                    <a:pt x="1376" y="427"/>
                  </a:lnTo>
                  <a:lnTo>
                    <a:pt x="1373" y="419"/>
                  </a:lnTo>
                  <a:lnTo>
                    <a:pt x="1371" y="411"/>
                  </a:lnTo>
                  <a:lnTo>
                    <a:pt x="1367" y="395"/>
                  </a:lnTo>
                  <a:lnTo>
                    <a:pt x="1365" y="378"/>
                  </a:lnTo>
                  <a:lnTo>
                    <a:pt x="1365" y="363"/>
                  </a:lnTo>
                  <a:lnTo>
                    <a:pt x="1365" y="363"/>
                  </a:lnTo>
                  <a:lnTo>
                    <a:pt x="1363" y="335"/>
                  </a:lnTo>
                  <a:lnTo>
                    <a:pt x="1361" y="321"/>
                  </a:lnTo>
                  <a:lnTo>
                    <a:pt x="1358" y="307"/>
                  </a:lnTo>
                  <a:lnTo>
                    <a:pt x="1358" y="307"/>
                  </a:lnTo>
                  <a:lnTo>
                    <a:pt x="1354" y="297"/>
                  </a:lnTo>
                  <a:lnTo>
                    <a:pt x="1348" y="288"/>
                  </a:lnTo>
                  <a:lnTo>
                    <a:pt x="1340" y="280"/>
                  </a:lnTo>
                  <a:lnTo>
                    <a:pt x="1332" y="271"/>
                  </a:lnTo>
                  <a:lnTo>
                    <a:pt x="1322" y="265"/>
                  </a:lnTo>
                  <a:lnTo>
                    <a:pt x="1311" y="258"/>
                  </a:lnTo>
                  <a:lnTo>
                    <a:pt x="1300" y="253"/>
                  </a:lnTo>
                  <a:lnTo>
                    <a:pt x="1288" y="248"/>
                  </a:lnTo>
                  <a:lnTo>
                    <a:pt x="1275" y="243"/>
                  </a:lnTo>
                  <a:lnTo>
                    <a:pt x="1263" y="240"/>
                  </a:lnTo>
                  <a:lnTo>
                    <a:pt x="1237" y="235"/>
                  </a:lnTo>
                  <a:lnTo>
                    <a:pt x="1211" y="232"/>
                  </a:lnTo>
                  <a:lnTo>
                    <a:pt x="1188" y="231"/>
                  </a:lnTo>
                  <a:lnTo>
                    <a:pt x="1188" y="231"/>
                  </a:lnTo>
                  <a:lnTo>
                    <a:pt x="1181" y="231"/>
                  </a:lnTo>
                  <a:lnTo>
                    <a:pt x="1181" y="231"/>
                  </a:lnTo>
                  <a:lnTo>
                    <a:pt x="1140" y="233"/>
                  </a:lnTo>
                  <a:lnTo>
                    <a:pt x="1101" y="235"/>
                  </a:lnTo>
                  <a:lnTo>
                    <a:pt x="1101" y="235"/>
                  </a:lnTo>
                  <a:lnTo>
                    <a:pt x="1047" y="238"/>
                  </a:lnTo>
                  <a:lnTo>
                    <a:pt x="1019" y="239"/>
                  </a:lnTo>
                  <a:lnTo>
                    <a:pt x="991" y="239"/>
                  </a:lnTo>
                  <a:lnTo>
                    <a:pt x="991" y="239"/>
                  </a:lnTo>
                  <a:lnTo>
                    <a:pt x="975" y="239"/>
                  </a:lnTo>
                  <a:lnTo>
                    <a:pt x="975" y="239"/>
                  </a:lnTo>
                  <a:lnTo>
                    <a:pt x="920" y="239"/>
                  </a:lnTo>
                  <a:lnTo>
                    <a:pt x="872" y="239"/>
                  </a:lnTo>
                  <a:lnTo>
                    <a:pt x="777" y="239"/>
                  </a:lnTo>
                  <a:lnTo>
                    <a:pt x="777" y="239"/>
                  </a:lnTo>
                  <a:lnTo>
                    <a:pt x="771" y="238"/>
                  </a:lnTo>
                  <a:lnTo>
                    <a:pt x="767" y="237"/>
                  </a:lnTo>
                  <a:lnTo>
                    <a:pt x="764" y="234"/>
                  </a:lnTo>
                  <a:lnTo>
                    <a:pt x="762" y="231"/>
                  </a:lnTo>
                  <a:lnTo>
                    <a:pt x="761" y="230"/>
                  </a:lnTo>
                  <a:lnTo>
                    <a:pt x="760" y="229"/>
                  </a:lnTo>
                  <a:lnTo>
                    <a:pt x="760" y="229"/>
                  </a:lnTo>
                  <a:lnTo>
                    <a:pt x="756" y="227"/>
                  </a:lnTo>
                  <a:lnTo>
                    <a:pt x="754" y="223"/>
                  </a:lnTo>
                  <a:lnTo>
                    <a:pt x="753" y="219"/>
                  </a:lnTo>
                  <a:lnTo>
                    <a:pt x="752" y="214"/>
                  </a:lnTo>
                  <a:lnTo>
                    <a:pt x="752" y="214"/>
                  </a:lnTo>
                  <a:lnTo>
                    <a:pt x="752" y="204"/>
                  </a:lnTo>
                  <a:lnTo>
                    <a:pt x="751" y="194"/>
                  </a:lnTo>
                  <a:lnTo>
                    <a:pt x="747" y="174"/>
                  </a:lnTo>
                  <a:lnTo>
                    <a:pt x="740" y="154"/>
                  </a:lnTo>
                  <a:lnTo>
                    <a:pt x="734" y="135"/>
                  </a:lnTo>
                  <a:lnTo>
                    <a:pt x="734" y="135"/>
                  </a:lnTo>
                  <a:lnTo>
                    <a:pt x="727" y="114"/>
                  </a:lnTo>
                  <a:lnTo>
                    <a:pt x="721" y="92"/>
                  </a:lnTo>
                  <a:lnTo>
                    <a:pt x="721" y="92"/>
                  </a:lnTo>
                  <a:lnTo>
                    <a:pt x="719" y="84"/>
                  </a:lnTo>
                  <a:lnTo>
                    <a:pt x="714" y="77"/>
                  </a:lnTo>
                  <a:lnTo>
                    <a:pt x="710" y="69"/>
                  </a:lnTo>
                  <a:lnTo>
                    <a:pt x="705" y="64"/>
                  </a:lnTo>
                  <a:lnTo>
                    <a:pt x="699" y="59"/>
                  </a:lnTo>
                  <a:lnTo>
                    <a:pt x="693" y="55"/>
                  </a:lnTo>
                  <a:lnTo>
                    <a:pt x="686" y="52"/>
                  </a:lnTo>
                  <a:lnTo>
                    <a:pt x="679" y="49"/>
                  </a:lnTo>
                  <a:lnTo>
                    <a:pt x="664" y="46"/>
                  </a:lnTo>
                  <a:lnTo>
                    <a:pt x="647" y="43"/>
                  </a:lnTo>
                  <a:lnTo>
                    <a:pt x="631" y="42"/>
                  </a:lnTo>
                  <a:lnTo>
                    <a:pt x="615" y="42"/>
                  </a:lnTo>
                  <a:lnTo>
                    <a:pt x="605" y="42"/>
                  </a:lnTo>
                  <a:lnTo>
                    <a:pt x="605" y="42"/>
                  </a:lnTo>
                  <a:lnTo>
                    <a:pt x="530" y="41"/>
                  </a:lnTo>
                  <a:lnTo>
                    <a:pt x="528" y="40"/>
                  </a:lnTo>
                  <a:lnTo>
                    <a:pt x="528" y="40"/>
                  </a:lnTo>
                  <a:lnTo>
                    <a:pt x="476" y="39"/>
                  </a:lnTo>
                  <a:lnTo>
                    <a:pt x="424" y="39"/>
                  </a:lnTo>
                  <a:lnTo>
                    <a:pt x="424" y="39"/>
                  </a:lnTo>
                  <a:lnTo>
                    <a:pt x="374" y="39"/>
                  </a:lnTo>
                  <a:lnTo>
                    <a:pt x="329" y="41"/>
                  </a:lnTo>
                  <a:lnTo>
                    <a:pt x="324" y="42"/>
                  </a:lnTo>
                  <a:lnTo>
                    <a:pt x="323" y="47"/>
                  </a:lnTo>
                  <a:lnTo>
                    <a:pt x="323" y="47"/>
                  </a:lnTo>
                  <a:lnTo>
                    <a:pt x="320" y="66"/>
                  </a:lnTo>
                  <a:lnTo>
                    <a:pt x="316" y="87"/>
                  </a:lnTo>
                  <a:lnTo>
                    <a:pt x="308" y="126"/>
                  </a:lnTo>
                  <a:lnTo>
                    <a:pt x="308" y="127"/>
                  </a:lnTo>
                  <a:lnTo>
                    <a:pt x="308" y="127"/>
                  </a:lnTo>
                  <a:lnTo>
                    <a:pt x="302" y="153"/>
                  </a:lnTo>
                  <a:lnTo>
                    <a:pt x="302" y="153"/>
                  </a:lnTo>
                  <a:lnTo>
                    <a:pt x="300" y="162"/>
                  </a:lnTo>
                  <a:lnTo>
                    <a:pt x="298" y="168"/>
                  </a:lnTo>
                  <a:lnTo>
                    <a:pt x="292" y="178"/>
                  </a:lnTo>
                  <a:lnTo>
                    <a:pt x="292" y="178"/>
                  </a:lnTo>
                  <a:lnTo>
                    <a:pt x="287" y="184"/>
                  </a:lnTo>
                  <a:lnTo>
                    <a:pt x="283" y="193"/>
                  </a:lnTo>
                  <a:lnTo>
                    <a:pt x="283" y="193"/>
                  </a:lnTo>
                  <a:lnTo>
                    <a:pt x="274" y="214"/>
                  </a:lnTo>
                  <a:lnTo>
                    <a:pt x="274" y="214"/>
                  </a:lnTo>
                  <a:lnTo>
                    <a:pt x="267" y="232"/>
                  </a:lnTo>
                  <a:lnTo>
                    <a:pt x="266" y="234"/>
                  </a:lnTo>
                  <a:lnTo>
                    <a:pt x="267" y="235"/>
                  </a:lnTo>
                  <a:lnTo>
                    <a:pt x="267" y="235"/>
                  </a:lnTo>
                  <a:lnTo>
                    <a:pt x="268" y="239"/>
                  </a:lnTo>
                  <a:lnTo>
                    <a:pt x="267" y="245"/>
                  </a:lnTo>
                  <a:lnTo>
                    <a:pt x="266" y="248"/>
                  </a:lnTo>
                  <a:lnTo>
                    <a:pt x="264" y="252"/>
                  </a:lnTo>
                  <a:lnTo>
                    <a:pt x="264" y="252"/>
                  </a:lnTo>
                  <a:lnTo>
                    <a:pt x="262" y="255"/>
                  </a:lnTo>
                  <a:lnTo>
                    <a:pt x="258" y="256"/>
                  </a:lnTo>
                  <a:lnTo>
                    <a:pt x="254" y="258"/>
                  </a:lnTo>
                  <a:lnTo>
                    <a:pt x="250" y="258"/>
                  </a:lnTo>
                  <a:lnTo>
                    <a:pt x="248" y="258"/>
                  </a:lnTo>
                  <a:lnTo>
                    <a:pt x="248" y="258"/>
                  </a:lnTo>
                  <a:lnTo>
                    <a:pt x="248" y="258"/>
                  </a:lnTo>
                  <a:lnTo>
                    <a:pt x="245" y="258"/>
                  </a:lnTo>
                  <a:lnTo>
                    <a:pt x="245" y="258"/>
                  </a:lnTo>
                  <a:lnTo>
                    <a:pt x="241" y="258"/>
                  </a:lnTo>
                  <a:lnTo>
                    <a:pt x="241" y="258"/>
                  </a:lnTo>
                  <a:lnTo>
                    <a:pt x="240" y="258"/>
                  </a:lnTo>
                  <a:lnTo>
                    <a:pt x="240" y="258"/>
                  </a:lnTo>
                  <a:lnTo>
                    <a:pt x="208" y="255"/>
                  </a:lnTo>
                  <a:lnTo>
                    <a:pt x="208" y="255"/>
                  </a:lnTo>
                  <a:lnTo>
                    <a:pt x="175" y="252"/>
                  </a:lnTo>
                  <a:lnTo>
                    <a:pt x="157" y="251"/>
                  </a:lnTo>
                  <a:lnTo>
                    <a:pt x="140" y="250"/>
                  </a:lnTo>
                  <a:lnTo>
                    <a:pt x="140" y="250"/>
                  </a:lnTo>
                  <a:lnTo>
                    <a:pt x="127" y="251"/>
                  </a:lnTo>
                  <a:lnTo>
                    <a:pt x="113" y="252"/>
                  </a:lnTo>
                  <a:lnTo>
                    <a:pt x="101" y="254"/>
                  </a:lnTo>
                  <a:lnTo>
                    <a:pt x="91" y="256"/>
                  </a:lnTo>
                  <a:lnTo>
                    <a:pt x="80" y="259"/>
                  </a:lnTo>
                  <a:lnTo>
                    <a:pt x="72" y="264"/>
                  </a:lnTo>
                  <a:lnTo>
                    <a:pt x="65" y="268"/>
                  </a:lnTo>
                  <a:lnTo>
                    <a:pt x="58" y="275"/>
                  </a:lnTo>
                  <a:lnTo>
                    <a:pt x="58" y="275"/>
                  </a:lnTo>
                  <a:lnTo>
                    <a:pt x="53" y="280"/>
                  </a:lnTo>
                  <a:lnTo>
                    <a:pt x="49" y="286"/>
                  </a:lnTo>
                  <a:lnTo>
                    <a:pt x="46" y="292"/>
                  </a:lnTo>
                  <a:lnTo>
                    <a:pt x="44" y="298"/>
                  </a:lnTo>
                  <a:lnTo>
                    <a:pt x="42" y="306"/>
                  </a:lnTo>
                  <a:lnTo>
                    <a:pt x="41" y="314"/>
                  </a:lnTo>
                  <a:lnTo>
                    <a:pt x="40" y="322"/>
                  </a:lnTo>
                  <a:lnTo>
                    <a:pt x="40" y="332"/>
                  </a:lnTo>
                  <a:lnTo>
                    <a:pt x="41" y="368"/>
                  </a:lnTo>
                  <a:lnTo>
                    <a:pt x="41" y="368"/>
                  </a:lnTo>
                  <a:lnTo>
                    <a:pt x="44" y="483"/>
                  </a:lnTo>
                  <a:lnTo>
                    <a:pt x="46" y="541"/>
                  </a:lnTo>
                  <a:lnTo>
                    <a:pt x="46" y="599"/>
                  </a:lnTo>
                  <a:lnTo>
                    <a:pt x="46" y="599"/>
                  </a:lnTo>
                  <a:lnTo>
                    <a:pt x="46" y="658"/>
                  </a:lnTo>
                  <a:lnTo>
                    <a:pt x="48" y="720"/>
                  </a:lnTo>
                  <a:lnTo>
                    <a:pt x="50" y="783"/>
                  </a:lnTo>
                  <a:lnTo>
                    <a:pt x="53" y="850"/>
                  </a:lnTo>
                  <a:lnTo>
                    <a:pt x="53" y="850"/>
                  </a:lnTo>
                  <a:lnTo>
                    <a:pt x="55" y="893"/>
                  </a:lnTo>
                  <a:lnTo>
                    <a:pt x="55" y="893"/>
                  </a:lnTo>
                  <a:lnTo>
                    <a:pt x="56" y="932"/>
                  </a:lnTo>
                  <a:lnTo>
                    <a:pt x="59" y="972"/>
                  </a:lnTo>
                  <a:lnTo>
                    <a:pt x="59" y="972"/>
                  </a:lnTo>
                  <a:lnTo>
                    <a:pt x="59" y="985"/>
                  </a:lnTo>
                  <a:lnTo>
                    <a:pt x="59" y="996"/>
                  </a:lnTo>
                  <a:lnTo>
                    <a:pt x="56" y="1019"/>
                  </a:lnTo>
                  <a:lnTo>
                    <a:pt x="56" y="1019"/>
                  </a:lnTo>
                  <a:lnTo>
                    <a:pt x="53" y="1035"/>
                  </a:lnTo>
                  <a:lnTo>
                    <a:pt x="52" y="1052"/>
                  </a:lnTo>
                  <a:lnTo>
                    <a:pt x="52" y="1052"/>
                  </a:lnTo>
                  <a:lnTo>
                    <a:pt x="52" y="1053"/>
                  </a:lnTo>
                  <a:lnTo>
                    <a:pt x="52" y="1053"/>
                  </a:lnTo>
                  <a:lnTo>
                    <a:pt x="53" y="1076"/>
                  </a:lnTo>
                  <a:lnTo>
                    <a:pt x="56" y="1097"/>
                  </a:lnTo>
                  <a:lnTo>
                    <a:pt x="58" y="1106"/>
                  </a:lnTo>
                  <a:lnTo>
                    <a:pt x="61" y="1115"/>
                  </a:lnTo>
                  <a:lnTo>
                    <a:pt x="65" y="1123"/>
                  </a:lnTo>
                  <a:lnTo>
                    <a:pt x="69" y="1132"/>
                  </a:lnTo>
                  <a:lnTo>
                    <a:pt x="73" y="1139"/>
                  </a:lnTo>
                  <a:lnTo>
                    <a:pt x="79" y="1145"/>
                  </a:lnTo>
                  <a:lnTo>
                    <a:pt x="85" y="1151"/>
                  </a:lnTo>
                  <a:lnTo>
                    <a:pt x="93" y="1157"/>
                  </a:lnTo>
                  <a:lnTo>
                    <a:pt x="101" y="1162"/>
                  </a:lnTo>
                  <a:lnTo>
                    <a:pt x="110" y="1166"/>
                  </a:lnTo>
                  <a:lnTo>
                    <a:pt x="122" y="1169"/>
                  </a:lnTo>
                  <a:lnTo>
                    <a:pt x="133" y="1171"/>
                  </a:lnTo>
                  <a:lnTo>
                    <a:pt x="133" y="1171"/>
                  </a:lnTo>
                  <a:lnTo>
                    <a:pt x="175" y="1178"/>
                  </a:lnTo>
                  <a:lnTo>
                    <a:pt x="211" y="1183"/>
                  </a:lnTo>
                  <a:lnTo>
                    <a:pt x="246" y="1186"/>
                  </a:lnTo>
                  <a:lnTo>
                    <a:pt x="279" y="1186"/>
                  </a:lnTo>
                  <a:lnTo>
                    <a:pt x="279" y="1186"/>
                  </a:lnTo>
                  <a:lnTo>
                    <a:pt x="311" y="1187"/>
                  </a:lnTo>
                  <a:lnTo>
                    <a:pt x="342" y="1188"/>
                  </a:lnTo>
                  <a:lnTo>
                    <a:pt x="342" y="1188"/>
                  </a:lnTo>
                  <a:lnTo>
                    <a:pt x="376" y="1189"/>
                  </a:lnTo>
                  <a:lnTo>
                    <a:pt x="409" y="1190"/>
                  </a:lnTo>
                  <a:lnTo>
                    <a:pt x="409" y="1190"/>
                  </a:lnTo>
                  <a:lnTo>
                    <a:pt x="440" y="1189"/>
                  </a:lnTo>
                  <a:lnTo>
                    <a:pt x="440" y="1189"/>
                  </a:lnTo>
                  <a:lnTo>
                    <a:pt x="472" y="1187"/>
                  </a:lnTo>
                  <a:lnTo>
                    <a:pt x="504" y="1184"/>
                  </a:lnTo>
                  <a:lnTo>
                    <a:pt x="504" y="1184"/>
                  </a:lnTo>
                  <a:lnTo>
                    <a:pt x="552" y="1180"/>
                  </a:lnTo>
                  <a:lnTo>
                    <a:pt x="576" y="1178"/>
                  </a:lnTo>
                  <a:lnTo>
                    <a:pt x="599" y="1178"/>
                  </a:lnTo>
                  <a:lnTo>
                    <a:pt x="599" y="1178"/>
                  </a:lnTo>
                  <a:lnTo>
                    <a:pt x="612" y="1178"/>
                  </a:lnTo>
                  <a:lnTo>
                    <a:pt x="612" y="1178"/>
                  </a:lnTo>
                  <a:lnTo>
                    <a:pt x="691" y="1179"/>
                  </a:lnTo>
                  <a:lnTo>
                    <a:pt x="784" y="1180"/>
                  </a:lnTo>
                  <a:lnTo>
                    <a:pt x="784" y="1180"/>
                  </a:lnTo>
                  <a:lnTo>
                    <a:pt x="873" y="1179"/>
                  </a:lnTo>
                  <a:lnTo>
                    <a:pt x="880" y="1179"/>
                  </a:lnTo>
                  <a:lnTo>
                    <a:pt x="880" y="1179"/>
                  </a:lnTo>
                  <a:lnTo>
                    <a:pt x="976" y="1179"/>
                  </a:lnTo>
                  <a:lnTo>
                    <a:pt x="976" y="1179"/>
                  </a:lnTo>
                  <a:lnTo>
                    <a:pt x="1009" y="1179"/>
                  </a:lnTo>
                  <a:lnTo>
                    <a:pt x="1011" y="1179"/>
                  </a:lnTo>
                  <a:lnTo>
                    <a:pt x="1011" y="1179"/>
                  </a:lnTo>
                  <a:lnTo>
                    <a:pt x="1041" y="1179"/>
                  </a:lnTo>
                  <a:lnTo>
                    <a:pt x="1041" y="1179"/>
                  </a:lnTo>
                  <a:lnTo>
                    <a:pt x="1084" y="1180"/>
                  </a:lnTo>
                  <a:lnTo>
                    <a:pt x="1107" y="1181"/>
                  </a:lnTo>
                  <a:lnTo>
                    <a:pt x="1130" y="1184"/>
                  </a:lnTo>
                  <a:lnTo>
                    <a:pt x="1130" y="1184"/>
                  </a:lnTo>
                  <a:lnTo>
                    <a:pt x="1159" y="1187"/>
                  </a:lnTo>
                  <a:lnTo>
                    <a:pt x="1174" y="1188"/>
                  </a:lnTo>
                  <a:lnTo>
                    <a:pt x="1189" y="1188"/>
                  </a:lnTo>
                  <a:lnTo>
                    <a:pt x="1189" y="1188"/>
                  </a:lnTo>
                  <a:lnTo>
                    <a:pt x="1208" y="1188"/>
                  </a:lnTo>
                  <a:lnTo>
                    <a:pt x="1208" y="1188"/>
                  </a:lnTo>
                  <a:lnTo>
                    <a:pt x="1210" y="1188"/>
                  </a:lnTo>
                  <a:lnTo>
                    <a:pt x="1210" y="1188"/>
                  </a:lnTo>
                  <a:lnTo>
                    <a:pt x="1219" y="1188"/>
                  </a:lnTo>
                  <a:lnTo>
                    <a:pt x="1219" y="1188"/>
                  </a:lnTo>
                  <a:lnTo>
                    <a:pt x="1237" y="1189"/>
                  </a:lnTo>
                  <a:lnTo>
                    <a:pt x="1237" y="1189"/>
                  </a:lnTo>
                  <a:lnTo>
                    <a:pt x="1248" y="1188"/>
                  </a:lnTo>
                  <a:lnTo>
                    <a:pt x="1255" y="1187"/>
                  </a:lnTo>
                  <a:lnTo>
                    <a:pt x="1260" y="1185"/>
                  </a:lnTo>
                  <a:lnTo>
                    <a:pt x="1262" y="1183"/>
                  </a:lnTo>
                  <a:lnTo>
                    <a:pt x="1262" y="1183"/>
                  </a:lnTo>
                  <a:lnTo>
                    <a:pt x="1265" y="1178"/>
                  </a:lnTo>
                  <a:lnTo>
                    <a:pt x="1268" y="1176"/>
                  </a:lnTo>
                  <a:lnTo>
                    <a:pt x="1272" y="1174"/>
                  </a:lnTo>
                  <a:lnTo>
                    <a:pt x="1276" y="1173"/>
                  </a:lnTo>
                  <a:lnTo>
                    <a:pt x="1276" y="1173"/>
                  </a:lnTo>
                  <a:lnTo>
                    <a:pt x="1281" y="1174"/>
                  </a:lnTo>
                  <a:lnTo>
                    <a:pt x="1287" y="1176"/>
                  </a:lnTo>
                  <a:lnTo>
                    <a:pt x="1291" y="1179"/>
                  </a:lnTo>
                  <a:lnTo>
                    <a:pt x="1294" y="1184"/>
                  </a:lnTo>
                  <a:lnTo>
                    <a:pt x="1294" y="1184"/>
                  </a:lnTo>
                  <a:lnTo>
                    <a:pt x="1295" y="1188"/>
                  </a:lnTo>
                  <a:lnTo>
                    <a:pt x="1296" y="1192"/>
                  </a:lnTo>
                  <a:lnTo>
                    <a:pt x="1295" y="1196"/>
                  </a:lnTo>
                  <a:lnTo>
                    <a:pt x="1293" y="1200"/>
                  </a:lnTo>
                  <a:lnTo>
                    <a:pt x="1293" y="1200"/>
                  </a:lnTo>
                  <a:lnTo>
                    <a:pt x="1290" y="1204"/>
                  </a:lnTo>
                  <a:lnTo>
                    <a:pt x="1287" y="1208"/>
                  </a:lnTo>
                  <a:lnTo>
                    <a:pt x="1279" y="1215"/>
                  </a:lnTo>
                  <a:lnTo>
                    <a:pt x="1270" y="1219"/>
                  </a:lnTo>
                  <a:lnTo>
                    <a:pt x="1261" y="1223"/>
                  </a:lnTo>
                  <a:lnTo>
                    <a:pt x="1251" y="1225"/>
                  </a:lnTo>
                  <a:lnTo>
                    <a:pt x="1241" y="1226"/>
                  </a:lnTo>
                  <a:lnTo>
                    <a:pt x="1221" y="1227"/>
                  </a:lnTo>
                  <a:lnTo>
                    <a:pt x="1221" y="1227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19" name="Freeform 1010">
              <a:extLst>
                <a:ext uri="{FF2B5EF4-FFF2-40B4-BE49-F238E27FC236}">
                  <a16:creationId xmlns="" xmlns:a16="http://schemas.microsoft.com/office/drawing/2014/main" id="{B2BBFEE1-927A-4C6D-BFC1-1D04965E86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7500" y="2363788"/>
              <a:ext cx="822325" cy="422275"/>
            </a:xfrm>
            <a:custGeom>
              <a:avLst/>
              <a:gdLst/>
              <a:ahLst/>
              <a:cxnLst>
                <a:cxn ang="0">
                  <a:pos x="1224" y="794"/>
                </a:cxn>
                <a:cxn ang="0">
                  <a:pos x="1217" y="774"/>
                </a:cxn>
                <a:cxn ang="0">
                  <a:pos x="1226" y="760"/>
                </a:cxn>
                <a:cxn ang="0">
                  <a:pos x="1240" y="724"/>
                </a:cxn>
                <a:cxn ang="0">
                  <a:pos x="1256" y="649"/>
                </a:cxn>
                <a:cxn ang="0">
                  <a:pos x="1286" y="584"/>
                </a:cxn>
                <a:cxn ang="0">
                  <a:pos x="1313" y="525"/>
                </a:cxn>
                <a:cxn ang="0">
                  <a:pos x="1351" y="435"/>
                </a:cxn>
                <a:cxn ang="0">
                  <a:pos x="1404" y="353"/>
                </a:cxn>
                <a:cxn ang="0">
                  <a:pos x="1460" y="252"/>
                </a:cxn>
                <a:cxn ang="0">
                  <a:pos x="1509" y="131"/>
                </a:cxn>
                <a:cxn ang="0">
                  <a:pos x="1516" y="71"/>
                </a:cxn>
                <a:cxn ang="0">
                  <a:pos x="1506" y="49"/>
                </a:cxn>
                <a:cxn ang="0">
                  <a:pos x="1465" y="35"/>
                </a:cxn>
                <a:cxn ang="0">
                  <a:pos x="1425" y="37"/>
                </a:cxn>
                <a:cxn ang="0">
                  <a:pos x="781" y="47"/>
                </a:cxn>
                <a:cxn ang="0">
                  <a:pos x="307" y="65"/>
                </a:cxn>
                <a:cxn ang="0">
                  <a:pos x="295" y="101"/>
                </a:cxn>
                <a:cxn ang="0">
                  <a:pos x="257" y="189"/>
                </a:cxn>
                <a:cxn ang="0">
                  <a:pos x="245" y="243"/>
                </a:cxn>
                <a:cxn ang="0">
                  <a:pos x="228" y="311"/>
                </a:cxn>
                <a:cxn ang="0">
                  <a:pos x="196" y="371"/>
                </a:cxn>
                <a:cxn ang="0">
                  <a:pos x="150" y="466"/>
                </a:cxn>
                <a:cxn ang="0">
                  <a:pos x="135" y="518"/>
                </a:cxn>
                <a:cxn ang="0">
                  <a:pos x="104" y="613"/>
                </a:cxn>
                <a:cxn ang="0">
                  <a:pos x="74" y="660"/>
                </a:cxn>
                <a:cxn ang="0">
                  <a:pos x="52" y="709"/>
                </a:cxn>
                <a:cxn ang="0">
                  <a:pos x="36" y="756"/>
                </a:cxn>
                <a:cxn ang="0">
                  <a:pos x="32" y="773"/>
                </a:cxn>
                <a:cxn ang="0">
                  <a:pos x="17" y="780"/>
                </a:cxn>
                <a:cxn ang="0">
                  <a:pos x="4" y="774"/>
                </a:cxn>
                <a:cxn ang="0">
                  <a:pos x="0" y="762"/>
                </a:cxn>
                <a:cxn ang="0">
                  <a:pos x="13" y="713"/>
                </a:cxn>
                <a:cxn ang="0">
                  <a:pos x="42" y="646"/>
                </a:cxn>
                <a:cxn ang="0">
                  <a:pos x="79" y="583"/>
                </a:cxn>
                <a:cxn ang="0">
                  <a:pos x="98" y="520"/>
                </a:cxn>
                <a:cxn ang="0">
                  <a:pos x="128" y="431"/>
                </a:cxn>
                <a:cxn ang="0">
                  <a:pos x="164" y="359"/>
                </a:cxn>
                <a:cxn ang="0">
                  <a:pos x="198" y="289"/>
                </a:cxn>
                <a:cxn ang="0">
                  <a:pos x="212" y="219"/>
                </a:cxn>
                <a:cxn ang="0">
                  <a:pos x="237" y="133"/>
                </a:cxn>
                <a:cxn ang="0">
                  <a:pos x="265" y="77"/>
                </a:cxn>
                <a:cxn ang="0">
                  <a:pos x="276" y="43"/>
                </a:cxn>
                <a:cxn ang="0">
                  <a:pos x="303" y="24"/>
                </a:cxn>
                <a:cxn ang="0">
                  <a:pos x="375" y="18"/>
                </a:cxn>
                <a:cxn ang="0">
                  <a:pos x="411" y="13"/>
                </a:cxn>
                <a:cxn ang="0">
                  <a:pos x="479" y="13"/>
                </a:cxn>
                <a:cxn ang="0">
                  <a:pos x="668" y="15"/>
                </a:cxn>
                <a:cxn ang="0">
                  <a:pos x="1159" y="4"/>
                </a:cxn>
                <a:cxn ang="0">
                  <a:pos x="1375" y="1"/>
                </a:cxn>
                <a:cxn ang="0">
                  <a:pos x="1481" y="2"/>
                </a:cxn>
                <a:cxn ang="0">
                  <a:pos x="1535" y="17"/>
                </a:cxn>
                <a:cxn ang="0">
                  <a:pos x="1547" y="34"/>
                </a:cxn>
                <a:cxn ang="0">
                  <a:pos x="1550" y="109"/>
                </a:cxn>
                <a:cxn ang="0">
                  <a:pos x="1516" y="216"/>
                </a:cxn>
                <a:cxn ang="0">
                  <a:pos x="1472" y="303"/>
                </a:cxn>
                <a:cxn ang="0">
                  <a:pos x="1406" y="412"/>
                </a:cxn>
                <a:cxn ang="0">
                  <a:pos x="1362" y="503"/>
                </a:cxn>
                <a:cxn ang="0">
                  <a:pos x="1315" y="608"/>
                </a:cxn>
                <a:cxn ang="0">
                  <a:pos x="1277" y="715"/>
                </a:cxn>
                <a:cxn ang="0">
                  <a:pos x="1261" y="773"/>
                </a:cxn>
                <a:cxn ang="0">
                  <a:pos x="1244" y="796"/>
                </a:cxn>
              </a:cxnLst>
              <a:rect l="0" t="0" r="r" b="b"/>
              <a:pathLst>
                <a:path w="1553" h="798">
                  <a:moveTo>
                    <a:pt x="1235" y="798"/>
                  </a:moveTo>
                  <a:lnTo>
                    <a:pt x="1235" y="798"/>
                  </a:lnTo>
                  <a:lnTo>
                    <a:pt x="1229" y="797"/>
                  </a:lnTo>
                  <a:lnTo>
                    <a:pt x="1226" y="796"/>
                  </a:lnTo>
                  <a:lnTo>
                    <a:pt x="1224" y="794"/>
                  </a:lnTo>
                  <a:lnTo>
                    <a:pt x="1220" y="792"/>
                  </a:lnTo>
                  <a:lnTo>
                    <a:pt x="1219" y="789"/>
                  </a:lnTo>
                  <a:lnTo>
                    <a:pt x="1217" y="786"/>
                  </a:lnTo>
                  <a:lnTo>
                    <a:pt x="1217" y="781"/>
                  </a:lnTo>
                  <a:lnTo>
                    <a:pt x="1217" y="774"/>
                  </a:lnTo>
                  <a:lnTo>
                    <a:pt x="1217" y="774"/>
                  </a:lnTo>
                  <a:lnTo>
                    <a:pt x="1218" y="770"/>
                  </a:lnTo>
                  <a:lnTo>
                    <a:pt x="1219" y="766"/>
                  </a:lnTo>
                  <a:lnTo>
                    <a:pt x="1222" y="763"/>
                  </a:lnTo>
                  <a:lnTo>
                    <a:pt x="1226" y="760"/>
                  </a:lnTo>
                  <a:lnTo>
                    <a:pt x="1228" y="759"/>
                  </a:lnTo>
                  <a:lnTo>
                    <a:pt x="1229" y="757"/>
                  </a:lnTo>
                  <a:lnTo>
                    <a:pt x="1229" y="757"/>
                  </a:lnTo>
                  <a:lnTo>
                    <a:pt x="1235" y="741"/>
                  </a:lnTo>
                  <a:lnTo>
                    <a:pt x="1240" y="724"/>
                  </a:lnTo>
                  <a:lnTo>
                    <a:pt x="1244" y="705"/>
                  </a:lnTo>
                  <a:lnTo>
                    <a:pt x="1248" y="686"/>
                  </a:lnTo>
                  <a:lnTo>
                    <a:pt x="1248" y="686"/>
                  </a:lnTo>
                  <a:lnTo>
                    <a:pt x="1251" y="667"/>
                  </a:lnTo>
                  <a:lnTo>
                    <a:pt x="1256" y="649"/>
                  </a:lnTo>
                  <a:lnTo>
                    <a:pt x="1256" y="649"/>
                  </a:lnTo>
                  <a:lnTo>
                    <a:pt x="1262" y="632"/>
                  </a:lnTo>
                  <a:lnTo>
                    <a:pt x="1269" y="616"/>
                  </a:lnTo>
                  <a:lnTo>
                    <a:pt x="1277" y="599"/>
                  </a:lnTo>
                  <a:lnTo>
                    <a:pt x="1286" y="584"/>
                  </a:lnTo>
                  <a:lnTo>
                    <a:pt x="1286" y="584"/>
                  </a:lnTo>
                  <a:lnTo>
                    <a:pt x="1294" y="566"/>
                  </a:lnTo>
                  <a:lnTo>
                    <a:pt x="1302" y="549"/>
                  </a:lnTo>
                  <a:lnTo>
                    <a:pt x="1302" y="549"/>
                  </a:lnTo>
                  <a:lnTo>
                    <a:pt x="1313" y="525"/>
                  </a:lnTo>
                  <a:lnTo>
                    <a:pt x="1323" y="500"/>
                  </a:lnTo>
                  <a:lnTo>
                    <a:pt x="1323" y="500"/>
                  </a:lnTo>
                  <a:lnTo>
                    <a:pt x="1336" y="468"/>
                  </a:lnTo>
                  <a:lnTo>
                    <a:pt x="1351" y="435"/>
                  </a:lnTo>
                  <a:lnTo>
                    <a:pt x="1351" y="435"/>
                  </a:lnTo>
                  <a:lnTo>
                    <a:pt x="1359" y="421"/>
                  </a:lnTo>
                  <a:lnTo>
                    <a:pt x="1368" y="405"/>
                  </a:lnTo>
                  <a:lnTo>
                    <a:pt x="1387" y="377"/>
                  </a:lnTo>
                  <a:lnTo>
                    <a:pt x="1387" y="377"/>
                  </a:lnTo>
                  <a:lnTo>
                    <a:pt x="1404" y="353"/>
                  </a:lnTo>
                  <a:lnTo>
                    <a:pt x="1411" y="340"/>
                  </a:lnTo>
                  <a:lnTo>
                    <a:pt x="1419" y="328"/>
                  </a:lnTo>
                  <a:lnTo>
                    <a:pt x="1430" y="307"/>
                  </a:lnTo>
                  <a:lnTo>
                    <a:pt x="1430" y="307"/>
                  </a:lnTo>
                  <a:lnTo>
                    <a:pt x="1460" y="252"/>
                  </a:lnTo>
                  <a:lnTo>
                    <a:pt x="1474" y="222"/>
                  </a:lnTo>
                  <a:lnTo>
                    <a:pt x="1488" y="192"/>
                  </a:lnTo>
                  <a:lnTo>
                    <a:pt x="1499" y="162"/>
                  </a:lnTo>
                  <a:lnTo>
                    <a:pt x="1504" y="146"/>
                  </a:lnTo>
                  <a:lnTo>
                    <a:pt x="1509" y="131"/>
                  </a:lnTo>
                  <a:lnTo>
                    <a:pt x="1512" y="116"/>
                  </a:lnTo>
                  <a:lnTo>
                    <a:pt x="1514" y="101"/>
                  </a:lnTo>
                  <a:lnTo>
                    <a:pt x="1515" y="85"/>
                  </a:lnTo>
                  <a:lnTo>
                    <a:pt x="1516" y="71"/>
                  </a:lnTo>
                  <a:lnTo>
                    <a:pt x="1516" y="71"/>
                  </a:lnTo>
                  <a:lnTo>
                    <a:pt x="1515" y="65"/>
                  </a:lnTo>
                  <a:lnTo>
                    <a:pt x="1514" y="60"/>
                  </a:lnTo>
                  <a:lnTo>
                    <a:pt x="1512" y="56"/>
                  </a:lnTo>
                  <a:lnTo>
                    <a:pt x="1510" y="52"/>
                  </a:lnTo>
                  <a:lnTo>
                    <a:pt x="1506" y="49"/>
                  </a:lnTo>
                  <a:lnTo>
                    <a:pt x="1503" y="46"/>
                  </a:lnTo>
                  <a:lnTo>
                    <a:pt x="1495" y="42"/>
                  </a:lnTo>
                  <a:lnTo>
                    <a:pt x="1486" y="38"/>
                  </a:lnTo>
                  <a:lnTo>
                    <a:pt x="1475" y="36"/>
                  </a:lnTo>
                  <a:lnTo>
                    <a:pt x="1465" y="35"/>
                  </a:lnTo>
                  <a:lnTo>
                    <a:pt x="1456" y="35"/>
                  </a:lnTo>
                  <a:lnTo>
                    <a:pt x="1456" y="35"/>
                  </a:lnTo>
                  <a:lnTo>
                    <a:pt x="1439" y="36"/>
                  </a:lnTo>
                  <a:lnTo>
                    <a:pt x="1425" y="37"/>
                  </a:lnTo>
                  <a:lnTo>
                    <a:pt x="1425" y="37"/>
                  </a:lnTo>
                  <a:lnTo>
                    <a:pt x="1404" y="37"/>
                  </a:lnTo>
                  <a:lnTo>
                    <a:pt x="1272" y="37"/>
                  </a:lnTo>
                  <a:lnTo>
                    <a:pt x="1272" y="37"/>
                  </a:lnTo>
                  <a:lnTo>
                    <a:pt x="1092" y="41"/>
                  </a:lnTo>
                  <a:lnTo>
                    <a:pt x="781" y="47"/>
                  </a:lnTo>
                  <a:lnTo>
                    <a:pt x="314" y="57"/>
                  </a:lnTo>
                  <a:lnTo>
                    <a:pt x="309" y="57"/>
                  </a:lnTo>
                  <a:lnTo>
                    <a:pt x="308" y="61"/>
                  </a:lnTo>
                  <a:lnTo>
                    <a:pt x="308" y="61"/>
                  </a:lnTo>
                  <a:lnTo>
                    <a:pt x="307" y="65"/>
                  </a:lnTo>
                  <a:lnTo>
                    <a:pt x="306" y="66"/>
                  </a:lnTo>
                  <a:lnTo>
                    <a:pt x="306" y="66"/>
                  </a:lnTo>
                  <a:lnTo>
                    <a:pt x="306" y="66"/>
                  </a:lnTo>
                  <a:lnTo>
                    <a:pt x="301" y="83"/>
                  </a:lnTo>
                  <a:lnTo>
                    <a:pt x="295" y="101"/>
                  </a:lnTo>
                  <a:lnTo>
                    <a:pt x="280" y="134"/>
                  </a:lnTo>
                  <a:lnTo>
                    <a:pt x="280" y="134"/>
                  </a:lnTo>
                  <a:lnTo>
                    <a:pt x="272" y="151"/>
                  </a:lnTo>
                  <a:lnTo>
                    <a:pt x="264" y="170"/>
                  </a:lnTo>
                  <a:lnTo>
                    <a:pt x="257" y="189"/>
                  </a:lnTo>
                  <a:lnTo>
                    <a:pt x="251" y="207"/>
                  </a:lnTo>
                  <a:lnTo>
                    <a:pt x="251" y="207"/>
                  </a:lnTo>
                  <a:lnTo>
                    <a:pt x="248" y="225"/>
                  </a:lnTo>
                  <a:lnTo>
                    <a:pt x="245" y="243"/>
                  </a:lnTo>
                  <a:lnTo>
                    <a:pt x="245" y="243"/>
                  </a:lnTo>
                  <a:lnTo>
                    <a:pt x="241" y="272"/>
                  </a:lnTo>
                  <a:lnTo>
                    <a:pt x="238" y="285"/>
                  </a:lnTo>
                  <a:lnTo>
                    <a:pt x="234" y="299"/>
                  </a:lnTo>
                  <a:lnTo>
                    <a:pt x="234" y="299"/>
                  </a:lnTo>
                  <a:lnTo>
                    <a:pt x="228" y="311"/>
                  </a:lnTo>
                  <a:lnTo>
                    <a:pt x="222" y="322"/>
                  </a:lnTo>
                  <a:lnTo>
                    <a:pt x="210" y="345"/>
                  </a:lnTo>
                  <a:lnTo>
                    <a:pt x="210" y="345"/>
                  </a:lnTo>
                  <a:lnTo>
                    <a:pt x="196" y="371"/>
                  </a:lnTo>
                  <a:lnTo>
                    <a:pt x="196" y="371"/>
                  </a:lnTo>
                  <a:lnTo>
                    <a:pt x="182" y="400"/>
                  </a:lnTo>
                  <a:lnTo>
                    <a:pt x="182" y="400"/>
                  </a:lnTo>
                  <a:lnTo>
                    <a:pt x="171" y="422"/>
                  </a:lnTo>
                  <a:lnTo>
                    <a:pt x="159" y="444"/>
                  </a:lnTo>
                  <a:lnTo>
                    <a:pt x="150" y="466"/>
                  </a:lnTo>
                  <a:lnTo>
                    <a:pt x="146" y="477"/>
                  </a:lnTo>
                  <a:lnTo>
                    <a:pt x="143" y="487"/>
                  </a:lnTo>
                  <a:lnTo>
                    <a:pt x="143" y="487"/>
                  </a:lnTo>
                  <a:lnTo>
                    <a:pt x="135" y="518"/>
                  </a:lnTo>
                  <a:lnTo>
                    <a:pt x="135" y="518"/>
                  </a:lnTo>
                  <a:lnTo>
                    <a:pt x="126" y="553"/>
                  </a:lnTo>
                  <a:lnTo>
                    <a:pt x="116" y="588"/>
                  </a:lnTo>
                  <a:lnTo>
                    <a:pt x="116" y="588"/>
                  </a:lnTo>
                  <a:lnTo>
                    <a:pt x="110" y="600"/>
                  </a:lnTo>
                  <a:lnTo>
                    <a:pt x="104" y="613"/>
                  </a:lnTo>
                  <a:lnTo>
                    <a:pt x="97" y="625"/>
                  </a:lnTo>
                  <a:lnTo>
                    <a:pt x="89" y="637"/>
                  </a:lnTo>
                  <a:lnTo>
                    <a:pt x="89" y="637"/>
                  </a:lnTo>
                  <a:lnTo>
                    <a:pt x="81" y="648"/>
                  </a:lnTo>
                  <a:lnTo>
                    <a:pt x="74" y="660"/>
                  </a:lnTo>
                  <a:lnTo>
                    <a:pt x="68" y="673"/>
                  </a:lnTo>
                  <a:lnTo>
                    <a:pt x="62" y="686"/>
                  </a:lnTo>
                  <a:lnTo>
                    <a:pt x="62" y="686"/>
                  </a:lnTo>
                  <a:lnTo>
                    <a:pt x="58" y="697"/>
                  </a:lnTo>
                  <a:lnTo>
                    <a:pt x="52" y="709"/>
                  </a:lnTo>
                  <a:lnTo>
                    <a:pt x="52" y="709"/>
                  </a:lnTo>
                  <a:lnTo>
                    <a:pt x="47" y="723"/>
                  </a:lnTo>
                  <a:lnTo>
                    <a:pt x="41" y="736"/>
                  </a:lnTo>
                  <a:lnTo>
                    <a:pt x="38" y="750"/>
                  </a:lnTo>
                  <a:lnTo>
                    <a:pt x="36" y="756"/>
                  </a:lnTo>
                  <a:lnTo>
                    <a:pt x="36" y="762"/>
                  </a:lnTo>
                  <a:lnTo>
                    <a:pt x="36" y="762"/>
                  </a:lnTo>
                  <a:lnTo>
                    <a:pt x="35" y="766"/>
                  </a:lnTo>
                  <a:lnTo>
                    <a:pt x="34" y="770"/>
                  </a:lnTo>
                  <a:lnTo>
                    <a:pt x="32" y="773"/>
                  </a:lnTo>
                  <a:lnTo>
                    <a:pt x="30" y="775"/>
                  </a:lnTo>
                  <a:lnTo>
                    <a:pt x="26" y="777"/>
                  </a:lnTo>
                  <a:lnTo>
                    <a:pt x="23" y="779"/>
                  </a:lnTo>
                  <a:lnTo>
                    <a:pt x="17" y="780"/>
                  </a:lnTo>
                  <a:lnTo>
                    <a:pt x="17" y="780"/>
                  </a:lnTo>
                  <a:lnTo>
                    <a:pt x="13" y="780"/>
                  </a:lnTo>
                  <a:lnTo>
                    <a:pt x="10" y="779"/>
                  </a:lnTo>
                  <a:lnTo>
                    <a:pt x="7" y="776"/>
                  </a:lnTo>
                  <a:lnTo>
                    <a:pt x="4" y="774"/>
                  </a:lnTo>
                  <a:lnTo>
                    <a:pt x="4" y="774"/>
                  </a:lnTo>
                  <a:lnTo>
                    <a:pt x="2" y="772"/>
                  </a:lnTo>
                  <a:lnTo>
                    <a:pt x="1" y="769"/>
                  </a:lnTo>
                  <a:lnTo>
                    <a:pt x="0" y="766"/>
                  </a:lnTo>
                  <a:lnTo>
                    <a:pt x="0" y="762"/>
                  </a:lnTo>
                  <a:lnTo>
                    <a:pt x="0" y="762"/>
                  </a:lnTo>
                  <a:lnTo>
                    <a:pt x="1" y="750"/>
                  </a:lnTo>
                  <a:lnTo>
                    <a:pt x="4" y="737"/>
                  </a:lnTo>
                  <a:lnTo>
                    <a:pt x="8" y="726"/>
                  </a:lnTo>
                  <a:lnTo>
                    <a:pt x="13" y="713"/>
                  </a:lnTo>
                  <a:lnTo>
                    <a:pt x="13" y="713"/>
                  </a:lnTo>
                  <a:lnTo>
                    <a:pt x="18" y="703"/>
                  </a:lnTo>
                  <a:lnTo>
                    <a:pt x="22" y="690"/>
                  </a:lnTo>
                  <a:lnTo>
                    <a:pt x="22" y="690"/>
                  </a:lnTo>
                  <a:lnTo>
                    <a:pt x="32" y="668"/>
                  </a:lnTo>
                  <a:lnTo>
                    <a:pt x="42" y="646"/>
                  </a:lnTo>
                  <a:lnTo>
                    <a:pt x="54" y="624"/>
                  </a:lnTo>
                  <a:lnTo>
                    <a:pt x="69" y="602"/>
                  </a:lnTo>
                  <a:lnTo>
                    <a:pt x="69" y="602"/>
                  </a:lnTo>
                  <a:lnTo>
                    <a:pt x="74" y="593"/>
                  </a:lnTo>
                  <a:lnTo>
                    <a:pt x="79" y="583"/>
                  </a:lnTo>
                  <a:lnTo>
                    <a:pt x="83" y="573"/>
                  </a:lnTo>
                  <a:lnTo>
                    <a:pt x="87" y="563"/>
                  </a:lnTo>
                  <a:lnTo>
                    <a:pt x="93" y="541"/>
                  </a:lnTo>
                  <a:lnTo>
                    <a:pt x="98" y="520"/>
                  </a:lnTo>
                  <a:lnTo>
                    <a:pt x="98" y="520"/>
                  </a:lnTo>
                  <a:lnTo>
                    <a:pt x="104" y="492"/>
                  </a:lnTo>
                  <a:lnTo>
                    <a:pt x="104" y="492"/>
                  </a:lnTo>
                  <a:lnTo>
                    <a:pt x="110" y="472"/>
                  </a:lnTo>
                  <a:lnTo>
                    <a:pt x="119" y="451"/>
                  </a:lnTo>
                  <a:lnTo>
                    <a:pt x="128" y="431"/>
                  </a:lnTo>
                  <a:lnTo>
                    <a:pt x="137" y="412"/>
                  </a:lnTo>
                  <a:lnTo>
                    <a:pt x="143" y="401"/>
                  </a:lnTo>
                  <a:lnTo>
                    <a:pt x="143" y="401"/>
                  </a:lnTo>
                  <a:lnTo>
                    <a:pt x="153" y="381"/>
                  </a:lnTo>
                  <a:lnTo>
                    <a:pt x="164" y="359"/>
                  </a:lnTo>
                  <a:lnTo>
                    <a:pt x="164" y="359"/>
                  </a:lnTo>
                  <a:lnTo>
                    <a:pt x="183" y="325"/>
                  </a:lnTo>
                  <a:lnTo>
                    <a:pt x="191" y="307"/>
                  </a:lnTo>
                  <a:lnTo>
                    <a:pt x="198" y="289"/>
                  </a:lnTo>
                  <a:lnTo>
                    <a:pt x="198" y="289"/>
                  </a:lnTo>
                  <a:lnTo>
                    <a:pt x="202" y="277"/>
                  </a:lnTo>
                  <a:lnTo>
                    <a:pt x="205" y="264"/>
                  </a:lnTo>
                  <a:lnTo>
                    <a:pt x="209" y="240"/>
                  </a:lnTo>
                  <a:lnTo>
                    <a:pt x="209" y="240"/>
                  </a:lnTo>
                  <a:lnTo>
                    <a:pt x="212" y="219"/>
                  </a:lnTo>
                  <a:lnTo>
                    <a:pt x="216" y="198"/>
                  </a:lnTo>
                  <a:lnTo>
                    <a:pt x="216" y="198"/>
                  </a:lnTo>
                  <a:lnTo>
                    <a:pt x="222" y="176"/>
                  </a:lnTo>
                  <a:lnTo>
                    <a:pt x="230" y="155"/>
                  </a:lnTo>
                  <a:lnTo>
                    <a:pt x="237" y="133"/>
                  </a:lnTo>
                  <a:lnTo>
                    <a:pt x="246" y="113"/>
                  </a:lnTo>
                  <a:lnTo>
                    <a:pt x="246" y="113"/>
                  </a:lnTo>
                  <a:lnTo>
                    <a:pt x="253" y="99"/>
                  </a:lnTo>
                  <a:lnTo>
                    <a:pt x="253" y="99"/>
                  </a:lnTo>
                  <a:lnTo>
                    <a:pt x="265" y="77"/>
                  </a:lnTo>
                  <a:lnTo>
                    <a:pt x="269" y="65"/>
                  </a:lnTo>
                  <a:lnTo>
                    <a:pt x="273" y="54"/>
                  </a:lnTo>
                  <a:lnTo>
                    <a:pt x="273" y="54"/>
                  </a:lnTo>
                  <a:lnTo>
                    <a:pt x="274" y="48"/>
                  </a:lnTo>
                  <a:lnTo>
                    <a:pt x="276" y="43"/>
                  </a:lnTo>
                  <a:lnTo>
                    <a:pt x="278" y="38"/>
                  </a:lnTo>
                  <a:lnTo>
                    <a:pt x="282" y="34"/>
                  </a:lnTo>
                  <a:lnTo>
                    <a:pt x="287" y="31"/>
                  </a:lnTo>
                  <a:lnTo>
                    <a:pt x="292" y="28"/>
                  </a:lnTo>
                  <a:lnTo>
                    <a:pt x="303" y="24"/>
                  </a:lnTo>
                  <a:lnTo>
                    <a:pt x="316" y="22"/>
                  </a:lnTo>
                  <a:lnTo>
                    <a:pt x="329" y="20"/>
                  </a:lnTo>
                  <a:lnTo>
                    <a:pt x="356" y="19"/>
                  </a:lnTo>
                  <a:lnTo>
                    <a:pt x="356" y="19"/>
                  </a:lnTo>
                  <a:lnTo>
                    <a:pt x="375" y="18"/>
                  </a:lnTo>
                  <a:lnTo>
                    <a:pt x="382" y="18"/>
                  </a:lnTo>
                  <a:lnTo>
                    <a:pt x="389" y="16"/>
                  </a:lnTo>
                  <a:lnTo>
                    <a:pt x="389" y="16"/>
                  </a:lnTo>
                  <a:lnTo>
                    <a:pt x="400" y="14"/>
                  </a:lnTo>
                  <a:lnTo>
                    <a:pt x="411" y="13"/>
                  </a:lnTo>
                  <a:lnTo>
                    <a:pt x="423" y="12"/>
                  </a:lnTo>
                  <a:lnTo>
                    <a:pt x="437" y="12"/>
                  </a:lnTo>
                  <a:lnTo>
                    <a:pt x="437" y="12"/>
                  </a:lnTo>
                  <a:lnTo>
                    <a:pt x="459" y="12"/>
                  </a:lnTo>
                  <a:lnTo>
                    <a:pt x="479" y="13"/>
                  </a:lnTo>
                  <a:lnTo>
                    <a:pt x="479" y="13"/>
                  </a:lnTo>
                  <a:lnTo>
                    <a:pt x="500" y="14"/>
                  </a:lnTo>
                  <a:lnTo>
                    <a:pt x="519" y="15"/>
                  </a:lnTo>
                  <a:lnTo>
                    <a:pt x="668" y="15"/>
                  </a:lnTo>
                  <a:lnTo>
                    <a:pt x="668" y="15"/>
                  </a:lnTo>
                  <a:lnTo>
                    <a:pt x="751" y="14"/>
                  </a:lnTo>
                  <a:lnTo>
                    <a:pt x="833" y="13"/>
                  </a:lnTo>
                  <a:lnTo>
                    <a:pt x="997" y="8"/>
                  </a:lnTo>
                  <a:lnTo>
                    <a:pt x="997" y="8"/>
                  </a:lnTo>
                  <a:lnTo>
                    <a:pt x="1159" y="4"/>
                  </a:lnTo>
                  <a:lnTo>
                    <a:pt x="1241" y="2"/>
                  </a:lnTo>
                  <a:lnTo>
                    <a:pt x="1323" y="2"/>
                  </a:lnTo>
                  <a:lnTo>
                    <a:pt x="1323" y="2"/>
                  </a:lnTo>
                  <a:lnTo>
                    <a:pt x="1375" y="1"/>
                  </a:lnTo>
                  <a:lnTo>
                    <a:pt x="1375" y="1"/>
                  </a:lnTo>
                  <a:lnTo>
                    <a:pt x="1427" y="0"/>
                  </a:lnTo>
                  <a:lnTo>
                    <a:pt x="1427" y="0"/>
                  </a:lnTo>
                  <a:lnTo>
                    <a:pt x="1456" y="1"/>
                  </a:lnTo>
                  <a:lnTo>
                    <a:pt x="1481" y="2"/>
                  </a:lnTo>
                  <a:lnTo>
                    <a:pt x="1481" y="2"/>
                  </a:lnTo>
                  <a:lnTo>
                    <a:pt x="1496" y="3"/>
                  </a:lnTo>
                  <a:lnTo>
                    <a:pt x="1506" y="5"/>
                  </a:lnTo>
                  <a:lnTo>
                    <a:pt x="1517" y="7"/>
                  </a:lnTo>
                  <a:lnTo>
                    <a:pt x="1526" y="12"/>
                  </a:lnTo>
                  <a:lnTo>
                    <a:pt x="1535" y="17"/>
                  </a:lnTo>
                  <a:lnTo>
                    <a:pt x="1539" y="21"/>
                  </a:lnTo>
                  <a:lnTo>
                    <a:pt x="1542" y="25"/>
                  </a:lnTo>
                  <a:lnTo>
                    <a:pt x="1545" y="29"/>
                  </a:lnTo>
                  <a:lnTo>
                    <a:pt x="1547" y="34"/>
                  </a:lnTo>
                  <a:lnTo>
                    <a:pt x="1547" y="34"/>
                  </a:lnTo>
                  <a:lnTo>
                    <a:pt x="1550" y="49"/>
                  </a:lnTo>
                  <a:lnTo>
                    <a:pt x="1552" y="63"/>
                  </a:lnTo>
                  <a:lnTo>
                    <a:pt x="1553" y="78"/>
                  </a:lnTo>
                  <a:lnTo>
                    <a:pt x="1552" y="93"/>
                  </a:lnTo>
                  <a:lnTo>
                    <a:pt x="1550" y="109"/>
                  </a:lnTo>
                  <a:lnTo>
                    <a:pt x="1548" y="123"/>
                  </a:lnTo>
                  <a:lnTo>
                    <a:pt x="1544" y="139"/>
                  </a:lnTo>
                  <a:lnTo>
                    <a:pt x="1540" y="155"/>
                  </a:lnTo>
                  <a:lnTo>
                    <a:pt x="1528" y="186"/>
                  </a:lnTo>
                  <a:lnTo>
                    <a:pt x="1516" y="216"/>
                  </a:lnTo>
                  <a:lnTo>
                    <a:pt x="1502" y="244"/>
                  </a:lnTo>
                  <a:lnTo>
                    <a:pt x="1489" y="271"/>
                  </a:lnTo>
                  <a:lnTo>
                    <a:pt x="1486" y="277"/>
                  </a:lnTo>
                  <a:lnTo>
                    <a:pt x="1486" y="277"/>
                  </a:lnTo>
                  <a:lnTo>
                    <a:pt x="1472" y="303"/>
                  </a:lnTo>
                  <a:lnTo>
                    <a:pt x="1457" y="329"/>
                  </a:lnTo>
                  <a:lnTo>
                    <a:pt x="1427" y="378"/>
                  </a:lnTo>
                  <a:lnTo>
                    <a:pt x="1427" y="378"/>
                  </a:lnTo>
                  <a:lnTo>
                    <a:pt x="1406" y="412"/>
                  </a:lnTo>
                  <a:lnTo>
                    <a:pt x="1406" y="412"/>
                  </a:lnTo>
                  <a:lnTo>
                    <a:pt x="1393" y="433"/>
                  </a:lnTo>
                  <a:lnTo>
                    <a:pt x="1382" y="456"/>
                  </a:lnTo>
                  <a:lnTo>
                    <a:pt x="1372" y="479"/>
                  </a:lnTo>
                  <a:lnTo>
                    <a:pt x="1362" y="503"/>
                  </a:lnTo>
                  <a:lnTo>
                    <a:pt x="1362" y="503"/>
                  </a:lnTo>
                  <a:lnTo>
                    <a:pt x="1346" y="540"/>
                  </a:lnTo>
                  <a:lnTo>
                    <a:pt x="1346" y="540"/>
                  </a:lnTo>
                  <a:lnTo>
                    <a:pt x="1327" y="581"/>
                  </a:lnTo>
                  <a:lnTo>
                    <a:pt x="1327" y="581"/>
                  </a:lnTo>
                  <a:lnTo>
                    <a:pt x="1315" y="608"/>
                  </a:lnTo>
                  <a:lnTo>
                    <a:pt x="1302" y="633"/>
                  </a:lnTo>
                  <a:lnTo>
                    <a:pt x="1292" y="660"/>
                  </a:lnTo>
                  <a:lnTo>
                    <a:pt x="1284" y="689"/>
                  </a:lnTo>
                  <a:lnTo>
                    <a:pt x="1284" y="689"/>
                  </a:lnTo>
                  <a:lnTo>
                    <a:pt x="1277" y="715"/>
                  </a:lnTo>
                  <a:lnTo>
                    <a:pt x="1277" y="715"/>
                  </a:lnTo>
                  <a:lnTo>
                    <a:pt x="1272" y="735"/>
                  </a:lnTo>
                  <a:lnTo>
                    <a:pt x="1267" y="755"/>
                  </a:lnTo>
                  <a:lnTo>
                    <a:pt x="1264" y="765"/>
                  </a:lnTo>
                  <a:lnTo>
                    <a:pt x="1261" y="773"/>
                  </a:lnTo>
                  <a:lnTo>
                    <a:pt x="1256" y="783"/>
                  </a:lnTo>
                  <a:lnTo>
                    <a:pt x="1251" y="790"/>
                  </a:lnTo>
                  <a:lnTo>
                    <a:pt x="1251" y="790"/>
                  </a:lnTo>
                  <a:lnTo>
                    <a:pt x="1248" y="794"/>
                  </a:lnTo>
                  <a:lnTo>
                    <a:pt x="1244" y="796"/>
                  </a:lnTo>
                  <a:lnTo>
                    <a:pt x="1240" y="798"/>
                  </a:lnTo>
                  <a:lnTo>
                    <a:pt x="1235" y="798"/>
                  </a:lnTo>
                  <a:lnTo>
                    <a:pt x="1235" y="798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</p:grpSp>
      <p:sp>
        <p:nvSpPr>
          <p:cNvPr id="120" name="Text Placeholder 32">
            <a:extLst>
              <a:ext uri="{FF2B5EF4-FFF2-40B4-BE49-F238E27FC236}">
                <a16:creationId xmlns="" xmlns:a16="http://schemas.microsoft.com/office/drawing/2014/main" id="{40058883-32E2-47B6-BD3E-262F71FE7EFD}"/>
              </a:ext>
            </a:extLst>
          </p:cNvPr>
          <p:cNvSpPr txBox="1">
            <a:spLocks/>
          </p:cNvSpPr>
          <p:nvPr/>
        </p:nvSpPr>
        <p:spPr>
          <a:xfrm>
            <a:off x="1654277" y="3341393"/>
            <a:ext cx="2020956" cy="4939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请替换文字内容，修改文字内容，也可以直接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21" name="Text Placeholder 33">
            <a:extLst>
              <a:ext uri="{FF2B5EF4-FFF2-40B4-BE49-F238E27FC236}">
                <a16:creationId xmlns="" xmlns:a16="http://schemas.microsoft.com/office/drawing/2014/main" id="{A406327E-05A5-4431-A5D7-6228E4CD5D2C}"/>
              </a:ext>
            </a:extLst>
          </p:cNvPr>
          <p:cNvSpPr txBox="1">
            <a:spLocks/>
          </p:cNvSpPr>
          <p:nvPr/>
        </p:nvSpPr>
        <p:spPr>
          <a:xfrm>
            <a:off x="1812410" y="2998078"/>
            <a:ext cx="1704690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zh-CN" altLang="en-US" sz="1600" b="1" dirty="0">
                <a:latin typeface="+mn-lt"/>
                <a:cs typeface="+mn-ea"/>
                <a:sym typeface="+mn-lt"/>
              </a:rPr>
              <a:t>替换文字内容</a:t>
            </a:r>
            <a:endParaRPr lang="en-AU" sz="1600" b="1" dirty="0">
              <a:latin typeface="+mn-lt"/>
              <a:cs typeface="+mn-ea"/>
              <a:sym typeface="+mn-lt"/>
            </a:endParaRPr>
          </a:p>
        </p:txBody>
      </p:sp>
      <p:grpSp>
        <p:nvGrpSpPr>
          <p:cNvPr id="122" name="组合 121">
            <a:extLst>
              <a:ext uri="{FF2B5EF4-FFF2-40B4-BE49-F238E27FC236}">
                <a16:creationId xmlns="" xmlns:a16="http://schemas.microsoft.com/office/drawing/2014/main" id="{3BB4BFA6-B917-4B5E-88E9-54B4026B6B32}"/>
              </a:ext>
            </a:extLst>
          </p:cNvPr>
          <p:cNvGrpSpPr/>
          <p:nvPr/>
        </p:nvGrpSpPr>
        <p:grpSpPr>
          <a:xfrm>
            <a:off x="2279899" y="4318900"/>
            <a:ext cx="731899" cy="556578"/>
            <a:chOff x="4095751" y="2149476"/>
            <a:chExt cx="854074" cy="64928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23" name="Freeform 981">
              <a:extLst>
                <a:ext uri="{FF2B5EF4-FFF2-40B4-BE49-F238E27FC236}">
                  <a16:creationId xmlns="" xmlns:a16="http://schemas.microsoft.com/office/drawing/2014/main" id="{08258367-A684-47E6-8DE0-809C20F480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4801" y="2484438"/>
              <a:ext cx="41275" cy="42863"/>
            </a:xfrm>
            <a:custGeom>
              <a:avLst/>
              <a:gdLst/>
              <a:ahLst/>
              <a:cxnLst>
                <a:cxn ang="0">
                  <a:pos x="72" y="1"/>
                </a:cxn>
                <a:cxn ang="0">
                  <a:pos x="72" y="1"/>
                </a:cxn>
                <a:cxn ang="0">
                  <a:pos x="51" y="17"/>
                </a:cxn>
                <a:cxn ang="0">
                  <a:pos x="33" y="34"/>
                </a:cxn>
                <a:cxn ang="0">
                  <a:pos x="23" y="45"/>
                </a:cxn>
                <a:cxn ang="0">
                  <a:pos x="15" y="54"/>
                </a:cxn>
                <a:cxn ang="0">
                  <a:pos x="8" y="64"/>
                </a:cxn>
                <a:cxn ang="0">
                  <a:pos x="1" y="76"/>
                </a:cxn>
                <a:cxn ang="0">
                  <a:pos x="1" y="76"/>
                </a:cxn>
                <a:cxn ang="0">
                  <a:pos x="0" y="78"/>
                </a:cxn>
                <a:cxn ang="0">
                  <a:pos x="1" y="79"/>
                </a:cxn>
                <a:cxn ang="0">
                  <a:pos x="2" y="81"/>
                </a:cxn>
                <a:cxn ang="0">
                  <a:pos x="3" y="82"/>
                </a:cxn>
                <a:cxn ang="0">
                  <a:pos x="4" y="83"/>
                </a:cxn>
                <a:cxn ang="0">
                  <a:pos x="6" y="83"/>
                </a:cxn>
                <a:cxn ang="0">
                  <a:pos x="8" y="82"/>
                </a:cxn>
                <a:cxn ang="0">
                  <a:pos x="9" y="80"/>
                </a:cxn>
                <a:cxn ang="0">
                  <a:pos x="9" y="80"/>
                </a:cxn>
                <a:cxn ang="0">
                  <a:pos x="15" y="70"/>
                </a:cxn>
                <a:cxn ang="0">
                  <a:pos x="23" y="60"/>
                </a:cxn>
                <a:cxn ang="0">
                  <a:pos x="31" y="51"/>
                </a:cxn>
                <a:cxn ang="0">
                  <a:pos x="39" y="42"/>
                </a:cxn>
                <a:cxn ang="0">
                  <a:pos x="58" y="25"/>
                </a:cxn>
                <a:cxn ang="0">
                  <a:pos x="77" y="9"/>
                </a:cxn>
                <a:cxn ang="0">
                  <a:pos x="77" y="9"/>
                </a:cxn>
                <a:cxn ang="0">
                  <a:pos x="78" y="7"/>
                </a:cxn>
                <a:cxn ang="0">
                  <a:pos x="79" y="6"/>
                </a:cxn>
                <a:cxn ang="0">
                  <a:pos x="78" y="2"/>
                </a:cxn>
                <a:cxn ang="0">
                  <a:pos x="77" y="1"/>
                </a:cxn>
                <a:cxn ang="0">
                  <a:pos x="75" y="0"/>
                </a:cxn>
                <a:cxn ang="0">
                  <a:pos x="74" y="0"/>
                </a:cxn>
                <a:cxn ang="0">
                  <a:pos x="72" y="1"/>
                </a:cxn>
                <a:cxn ang="0">
                  <a:pos x="72" y="1"/>
                </a:cxn>
              </a:cxnLst>
              <a:rect l="0" t="0" r="r" b="b"/>
              <a:pathLst>
                <a:path w="79" h="83">
                  <a:moveTo>
                    <a:pt x="72" y="1"/>
                  </a:moveTo>
                  <a:lnTo>
                    <a:pt x="72" y="1"/>
                  </a:lnTo>
                  <a:lnTo>
                    <a:pt x="51" y="17"/>
                  </a:lnTo>
                  <a:lnTo>
                    <a:pt x="33" y="34"/>
                  </a:lnTo>
                  <a:lnTo>
                    <a:pt x="23" y="45"/>
                  </a:lnTo>
                  <a:lnTo>
                    <a:pt x="15" y="54"/>
                  </a:lnTo>
                  <a:lnTo>
                    <a:pt x="8" y="64"/>
                  </a:lnTo>
                  <a:lnTo>
                    <a:pt x="1" y="76"/>
                  </a:lnTo>
                  <a:lnTo>
                    <a:pt x="1" y="76"/>
                  </a:lnTo>
                  <a:lnTo>
                    <a:pt x="0" y="78"/>
                  </a:lnTo>
                  <a:lnTo>
                    <a:pt x="1" y="79"/>
                  </a:lnTo>
                  <a:lnTo>
                    <a:pt x="2" y="81"/>
                  </a:lnTo>
                  <a:lnTo>
                    <a:pt x="3" y="82"/>
                  </a:lnTo>
                  <a:lnTo>
                    <a:pt x="4" y="83"/>
                  </a:lnTo>
                  <a:lnTo>
                    <a:pt x="6" y="83"/>
                  </a:lnTo>
                  <a:lnTo>
                    <a:pt x="8" y="82"/>
                  </a:lnTo>
                  <a:lnTo>
                    <a:pt x="9" y="80"/>
                  </a:lnTo>
                  <a:lnTo>
                    <a:pt x="9" y="80"/>
                  </a:lnTo>
                  <a:lnTo>
                    <a:pt x="15" y="70"/>
                  </a:lnTo>
                  <a:lnTo>
                    <a:pt x="23" y="60"/>
                  </a:lnTo>
                  <a:lnTo>
                    <a:pt x="31" y="51"/>
                  </a:lnTo>
                  <a:lnTo>
                    <a:pt x="39" y="42"/>
                  </a:lnTo>
                  <a:lnTo>
                    <a:pt x="58" y="25"/>
                  </a:lnTo>
                  <a:lnTo>
                    <a:pt x="77" y="9"/>
                  </a:lnTo>
                  <a:lnTo>
                    <a:pt x="77" y="9"/>
                  </a:lnTo>
                  <a:lnTo>
                    <a:pt x="78" y="7"/>
                  </a:lnTo>
                  <a:lnTo>
                    <a:pt x="79" y="6"/>
                  </a:lnTo>
                  <a:lnTo>
                    <a:pt x="78" y="2"/>
                  </a:lnTo>
                  <a:lnTo>
                    <a:pt x="77" y="1"/>
                  </a:lnTo>
                  <a:lnTo>
                    <a:pt x="75" y="0"/>
                  </a:lnTo>
                  <a:lnTo>
                    <a:pt x="74" y="0"/>
                  </a:lnTo>
                  <a:lnTo>
                    <a:pt x="72" y="1"/>
                  </a:lnTo>
                  <a:lnTo>
                    <a:pt x="72" y="1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4" name="Freeform 982">
              <a:extLst>
                <a:ext uri="{FF2B5EF4-FFF2-40B4-BE49-F238E27FC236}">
                  <a16:creationId xmlns="" xmlns:a16="http://schemas.microsoft.com/office/drawing/2014/main" id="{A851B18F-068A-42D5-8D3C-A352109769B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2738" y="2492376"/>
              <a:ext cx="60325" cy="63500"/>
            </a:xfrm>
            <a:custGeom>
              <a:avLst/>
              <a:gdLst/>
              <a:ahLst/>
              <a:cxnLst>
                <a:cxn ang="0">
                  <a:pos x="106" y="1"/>
                </a:cxn>
                <a:cxn ang="0">
                  <a:pos x="106" y="1"/>
                </a:cxn>
                <a:cxn ang="0">
                  <a:pos x="44" y="63"/>
                </a:cxn>
                <a:cxn ang="0">
                  <a:pos x="44" y="63"/>
                </a:cxn>
                <a:cxn ang="0">
                  <a:pos x="20" y="87"/>
                </a:cxn>
                <a:cxn ang="0">
                  <a:pos x="10" y="99"/>
                </a:cxn>
                <a:cxn ang="0">
                  <a:pos x="4" y="105"/>
                </a:cxn>
                <a:cxn ang="0">
                  <a:pos x="0" y="113"/>
                </a:cxn>
                <a:cxn ang="0">
                  <a:pos x="0" y="113"/>
                </a:cxn>
                <a:cxn ang="0">
                  <a:pos x="0" y="115"/>
                </a:cxn>
                <a:cxn ang="0">
                  <a:pos x="0" y="117"/>
                </a:cxn>
                <a:cxn ang="0">
                  <a:pos x="2" y="119"/>
                </a:cxn>
                <a:cxn ang="0">
                  <a:pos x="4" y="120"/>
                </a:cxn>
                <a:cxn ang="0">
                  <a:pos x="6" y="120"/>
                </a:cxn>
                <a:cxn ang="0">
                  <a:pos x="7" y="119"/>
                </a:cxn>
                <a:cxn ang="0">
                  <a:pos x="8" y="118"/>
                </a:cxn>
                <a:cxn ang="0">
                  <a:pos x="8" y="118"/>
                </a:cxn>
                <a:cxn ang="0">
                  <a:pos x="13" y="110"/>
                </a:cxn>
                <a:cxn ang="0">
                  <a:pos x="18" y="103"/>
                </a:cxn>
                <a:cxn ang="0">
                  <a:pos x="30" y="90"/>
                </a:cxn>
                <a:cxn ang="0">
                  <a:pos x="55" y="65"/>
                </a:cxn>
                <a:cxn ang="0">
                  <a:pos x="55" y="65"/>
                </a:cxn>
                <a:cxn ang="0">
                  <a:pos x="113" y="7"/>
                </a:cxn>
                <a:cxn ang="0">
                  <a:pos x="113" y="7"/>
                </a:cxn>
                <a:cxn ang="0">
                  <a:pos x="114" y="6"/>
                </a:cxn>
                <a:cxn ang="0">
                  <a:pos x="114" y="4"/>
                </a:cxn>
                <a:cxn ang="0">
                  <a:pos x="114" y="2"/>
                </a:cxn>
                <a:cxn ang="0">
                  <a:pos x="113" y="1"/>
                </a:cxn>
                <a:cxn ang="0">
                  <a:pos x="111" y="0"/>
                </a:cxn>
                <a:cxn ang="0">
                  <a:pos x="110" y="0"/>
                </a:cxn>
                <a:cxn ang="0">
                  <a:pos x="108" y="0"/>
                </a:cxn>
                <a:cxn ang="0">
                  <a:pos x="106" y="1"/>
                </a:cxn>
                <a:cxn ang="0">
                  <a:pos x="106" y="1"/>
                </a:cxn>
              </a:cxnLst>
              <a:rect l="0" t="0" r="r" b="b"/>
              <a:pathLst>
                <a:path w="114" h="120">
                  <a:moveTo>
                    <a:pt x="106" y="1"/>
                  </a:moveTo>
                  <a:lnTo>
                    <a:pt x="106" y="1"/>
                  </a:lnTo>
                  <a:lnTo>
                    <a:pt x="44" y="63"/>
                  </a:lnTo>
                  <a:lnTo>
                    <a:pt x="44" y="63"/>
                  </a:lnTo>
                  <a:lnTo>
                    <a:pt x="20" y="87"/>
                  </a:lnTo>
                  <a:lnTo>
                    <a:pt x="10" y="99"/>
                  </a:lnTo>
                  <a:lnTo>
                    <a:pt x="4" y="105"/>
                  </a:lnTo>
                  <a:lnTo>
                    <a:pt x="0" y="113"/>
                  </a:lnTo>
                  <a:lnTo>
                    <a:pt x="0" y="113"/>
                  </a:lnTo>
                  <a:lnTo>
                    <a:pt x="0" y="115"/>
                  </a:lnTo>
                  <a:lnTo>
                    <a:pt x="0" y="117"/>
                  </a:lnTo>
                  <a:lnTo>
                    <a:pt x="2" y="119"/>
                  </a:lnTo>
                  <a:lnTo>
                    <a:pt x="4" y="120"/>
                  </a:lnTo>
                  <a:lnTo>
                    <a:pt x="6" y="120"/>
                  </a:lnTo>
                  <a:lnTo>
                    <a:pt x="7" y="119"/>
                  </a:lnTo>
                  <a:lnTo>
                    <a:pt x="8" y="118"/>
                  </a:lnTo>
                  <a:lnTo>
                    <a:pt x="8" y="118"/>
                  </a:lnTo>
                  <a:lnTo>
                    <a:pt x="13" y="110"/>
                  </a:lnTo>
                  <a:lnTo>
                    <a:pt x="18" y="103"/>
                  </a:lnTo>
                  <a:lnTo>
                    <a:pt x="30" y="90"/>
                  </a:lnTo>
                  <a:lnTo>
                    <a:pt x="55" y="65"/>
                  </a:lnTo>
                  <a:lnTo>
                    <a:pt x="55" y="65"/>
                  </a:lnTo>
                  <a:lnTo>
                    <a:pt x="113" y="7"/>
                  </a:lnTo>
                  <a:lnTo>
                    <a:pt x="113" y="7"/>
                  </a:lnTo>
                  <a:lnTo>
                    <a:pt x="114" y="6"/>
                  </a:lnTo>
                  <a:lnTo>
                    <a:pt x="114" y="4"/>
                  </a:lnTo>
                  <a:lnTo>
                    <a:pt x="114" y="2"/>
                  </a:lnTo>
                  <a:lnTo>
                    <a:pt x="113" y="1"/>
                  </a:lnTo>
                  <a:lnTo>
                    <a:pt x="111" y="0"/>
                  </a:lnTo>
                  <a:lnTo>
                    <a:pt x="110" y="0"/>
                  </a:lnTo>
                  <a:lnTo>
                    <a:pt x="108" y="0"/>
                  </a:lnTo>
                  <a:lnTo>
                    <a:pt x="106" y="1"/>
                  </a:lnTo>
                  <a:lnTo>
                    <a:pt x="106" y="1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5" name="Freeform 983">
              <a:extLst>
                <a:ext uri="{FF2B5EF4-FFF2-40B4-BE49-F238E27FC236}">
                  <a16:creationId xmlns="" xmlns:a16="http://schemas.microsoft.com/office/drawing/2014/main" id="{E9B3744D-9037-47F1-9D11-6A5F3777C43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3851" y="2506663"/>
              <a:ext cx="88900" cy="85725"/>
            </a:xfrm>
            <a:custGeom>
              <a:avLst/>
              <a:gdLst/>
              <a:ahLst/>
              <a:cxnLst>
                <a:cxn ang="0">
                  <a:pos x="161" y="1"/>
                </a:cxn>
                <a:cxn ang="0">
                  <a:pos x="161" y="1"/>
                </a:cxn>
                <a:cxn ang="0">
                  <a:pos x="141" y="21"/>
                </a:cxn>
                <a:cxn ang="0">
                  <a:pos x="122" y="41"/>
                </a:cxn>
                <a:cxn ang="0">
                  <a:pos x="82" y="79"/>
                </a:cxn>
                <a:cxn ang="0">
                  <a:pos x="41" y="118"/>
                </a:cxn>
                <a:cxn ang="0">
                  <a:pos x="2" y="156"/>
                </a:cxn>
                <a:cxn ang="0">
                  <a:pos x="2" y="156"/>
                </a:cxn>
                <a:cxn ang="0">
                  <a:pos x="0" y="158"/>
                </a:cxn>
                <a:cxn ang="0">
                  <a:pos x="0" y="160"/>
                </a:cxn>
                <a:cxn ang="0">
                  <a:pos x="1" y="161"/>
                </a:cxn>
                <a:cxn ang="0">
                  <a:pos x="2" y="163"/>
                </a:cxn>
                <a:cxn ang="0">
                  <a:pos x="3" y="164"/>
                </a:cxn>
                <a:cxn ang="0">
                  <a:pos x="5" y="164"/>
                </a:cxn>
                <a:cxn ang="0">
                  <a:pos x="6" y="164"/>
                </a:cxn>
                <a:cxn ang="0">
                  <a:pos x="8" y="163"/>
                </a:cxn>
                <a:cxn ang="0">
                  <a:pos x="8" y="163"/>
                </a:cxn>
                <a:cxn ang="0">
                  <a:pos x="49" y="125"/>
                </a:cxn>
                <a:cxn ang="0">
                  <a:pos x="89" y="87"/>
                </a:cxn>
                <a:cxn ang="0">
                  <a:pos x="128" y="48"/>
                </a:cxn>
                <a:cxn ang="0">
                  <a:pos x="148" y="29"/>
                </a:cxn>
                <a:cxn ang="0">
                  <a:pos x="167" y="8"/>
                </a:cxn>
                <a:cxn ang="0">
                  <a:pos x="167" y="8"/>
                </a:cxn>
                <a:cxn ang="0">
                  <a:pos x="168" y="6"/>
                </a:cxn>
                <a:cxn ang="0">
                  <a:pos x="168" y="4"/>
                </a:cxn>
                <a:cxn ang="0">
                  <a:pos x="168" y="3"/>
                </a:cxn>
                <a:cxn ang="0">
                  <a:pos x="167" y="1"/>
                </a:cxn>
                <a:cxn ang="0">
                  <a:pos x="165" y="0"/>
                </a:cxn>
                <a:cxn ang="0">
                  <a:pos x="164" y="0"/>
                </a:cxn>
                <a:cxn ang="0">
                  <a:pos x="162" y="0"/>
                </a:cxn>
                <a:cxn ang="0">
                  <a:pos x="161" y="1"/>
                </a:cxn>
                <a:cxn ang="0">
                  <a:pos x="161" y="1"/>
                </a:cxn>
              </a:cxnLst>
              <a:rect l="0" t="0" r="r" b="b"/>
              <a:pathLst>
                <a:path w="168" h="164">
                  <a:moveTo>
                    <a:pt x="161" y="1"/>
                  </a:moveTo>
                  <a:lnTo>
                    <a:pt x="161" y="1"/>
                  </a:lnTo>
                  <a:lnTo>
                    <a:pt x="141" y="21"/>
                  </a:lnTo>
                  <a:lnTo>
                    <a:pt x="122" y="41"/>
                  </a:lnTo>
                  <a:lnTo>
                    <a:pt x="82" y="79"/>
                  </a:lnTo>
                  <a:lnTo>
                    <a:pt x="41" y="118"/>
                  </a:lnTo>
                  <a:lnTo>
                    <a:pt x="2" y="156"/>
                  </a:lnTo>
                  <a:lnTo>
                    <a:pt x="2" y="156"/>
                  </a:lnTo>
                  <a:lnTo>
                    <a:pt x="0" y="158"/>
                  </a:lnTo>
                  <a:lnTo>
                    <a:pt x="0" y="160"/>
                  </a:lnTo>
                  <a:lnTo>
                    <a:pt x="1" y="161"/>
                  </a:lnTo>
                  <a:lnTo>
                    <a:pt x="2" y="163"/>
                  </a:lnTo>
                  <a:lnTo>
                    <a:pt x="3" y="164"/>
                  </a:lnTo>
                  <a:lnTo>
                    <a:pt x="5" y="164"/>
                  </a:lnTo>
                  <a:lnTo>
                    <a:pt x="6" y="164"/>
                  </a:lnTo>
                  <a:lnTo>
                    <a:pt x="8" y="163"/>
                  </a:lnTo>
                  <a:lnTo>
                    <a:pt x="8" y="163"/>
                  </a:lnTo>
                  <a:lnTo>
                    <a:pt x="49" y="125"/>
                  </a:lnTo>
                  <a:lnTo>
                    <a:pt x="89" y="87"/>
                  </a:lnTo>
                  <a:lnTo>
                    <a:pt x="128" y="48"/>
                  </a:lnTo>
                  <a:lnTo>
                    <a:pt x="148" y="29"/>
                  </a:lnTo>
                  <a:lnTo>
                    <a:pt x="167" y="8"/>
                  </a:lnTo>
                  <a:lnTo>
                    <a:pt x="167" y="8"/>
                  </a:lnTo>
                  <a:lnTo>
                    <a:pt x="168" y="6"/>
                  </a:lnTo>
                  <a:lnTo>
                    <a:pt x="168" y="4"/>
                  </a:lnTo>
                  <a:lnTo>
                    <a:pt x="168" y="3"/>
                  </a:lnTo>
                  <a:lnTo>
                    <a:pt x="167" y="1"/>
                  </a:lnTo>
                  <a:lnTo>
                    <a:pt x="165" y="0"/>
                  </a:lnTo>
                  <a:lnTo>
                    <a:pt x="164" y="0"/>
                  </a:lnTo>
                  <a:lnTo>
                    <a:pt x="162" y="0"/>
                  </a:lnTo>
                  <a:lnTo>
                    <a:pt x="161" y="1"/>
                  </a:lnTo>
                  <a:lnTo>
                    <a:pt x="161" y="1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6" name="Freeform 984">
              <a:extLst>
                <a:ext uri="{FF2B5EF4-FFF2-40B4-BE49-F238E27FC236}">
                  <a16:creationId xmlns="" xmlns:a16="http://schemas.microsoft.com/office/drawing/2014/main" id="{F7C05FE0-7248-4830-9A16-957E8E63EB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5438" y="2541588"/>
              <a:ext cx="88900" cy="87313"/>
            </a:xfrm>
            <a:custGeom>
              <a:avLst/>
              <a:gdLst/>
              <a:ahLst/>
              <a:cxnLst>
                <a:cxn ang="0">
                  <a:pos x="162" y="1"/>
                </a:cxn>
                <a:cxn ang="0">
                  <a:pos x="162" y="1"/>
                </a:cxn>
                <a:cxn ang="0">
                  <a:pos x="150" y="9"/>
                </a:cxn>
                <a:cxn ang="0">
                  <a:pos x="140" y="19"/>
                </a:cxn>
                <a:cxn ang="0">
                  <a:pos x="119" y="37"/>
                </a:cxn>
                <a:cxn ang="0">
                  <a:pos x="81" y="78"/>
                </a:cxn>
                <a:cxn ang="0">
                  <a:pos x="81" y="78"/>
                </a:cxn>
                <a:cxn ang="0">
                  <a:pos x="71" y="88"/>
                </a:cxn>
                <a:cxn ang="0">
                  <a:pos x="58" y="97"/>
                </a:cxn>
                <a:cxn ang="0">
                  <a:pos x="47" y="107"/>
                </a:cxn>
                <a:cxn ang="0">
                  <a:pos x="35" y="116"/>
                </a:cxn>
                <a:cxn ang="0">
                  <a:pos x="35" y="116"/>
                </a:cxn>
                <a:cxn ang="0">
                  <a:pos x="26" y="126"/>
                </a:cxn>
                <a:cxn ang="0">
                  <a:pos x="17" y="136"/>
                </a:cxn>
                <a:cxn ang="0">
                  <a:pos x="8" y="147"/>
                </a:cxn>
                <a:cxn ang="0">
                  <a:pos x="1" y="158"/>
                </a:cxn>
                <a:cxn ang="0">
                  <a:pos x="1" y="158"/>
                </a:cxn>
                <a:cxn ang="0">
                  <a:pos x="0" y="160"/>
                </a:cxn>
                <a:cxn ang="0">
                  <a:pos x="0" y="162"/>
                </a:cxn>
                <a:cxn ang="0">
                  <a:pos x="1" y="163"/>
                </a:cxn>
                <a:cxn ang="0">
                  <a:pos x="2" y="165"/>
                </a:cxn>
                <a:cxn ang="0">
                  <a:pos x="4" y="165"/>
                </a:cxn>
                <a:cxn ang="0">
                  <a:pos x="6" y="165"/>
                </a:cxn>
                <a:cxn ang="0">
                  <a:pos x="7" y="165"/>
                </a:cxn>
                <a:cxn ang="0">
                  <a:pos x="9" y="163"/>
                </a:cxn>
                <a:cxn ang="0">
                  <a:pos x="9" y="163"/>
                </a:cxn>
                <a:cxn ang="0">
                  <a:pos x="17" y="152"/>
                </a:cxn>
                <a:cxn ang="0">
                  <a:pos x="25" y="142"/>
                </a:cxn>
                <a:cxn ang="0">
                  <a:pos x="33" y="132"/>
                </a:cxn>
                <a:cxn ang="0">
                  <a:pos x="43" y="123"/>
                </a:cxn>
                <a:cxn ang="0">
                  <a:pos x="62" y="106"/>
                </a:cxn>
                <a:cxn ang="0">
                  <a:pos x="82" y="89"/>
                </a:cxn>
                <a:cxn ang="0">
                  <a:pos x="82" y="89"/>
                </a:cxn>
                <a:cxn ang="0">
                  <a:pos x="92" y="80"/>
                </a:cxn>
                <a:cxn ang="0">
                  <a:pos x="103" y="69"/>
                </a:cxn>
                <a:cxn ang="0">
                  <a:pos x="120" y="49"/>
                </a:cxn>
                <a:cxn ang="0">
                  <a:pos x="120" y="49"/>
                </a:cxn>
                <a:cxn ang="0">
                  <a:pos x="132" y="38"/>
                </a:cxn>
                <a:cxn ang="0">
                  <a:pos x="142" y="28"/>
                </a:cxn>
                <a:cxn ang="0">
                  <a:pos x="166" y="9"/>
                </a:cxn>
                <a:cxn ang="0">
                  <a:pos x="166" y="9"/>
                </a:cxn>
                <a:cxn ang="0">
                  <a:pos x="168" y="7"/>
                </a:cxn>
                <a:cxn ang="0">
                  <a:pos x="168" y="6"/>
                </a:cxn>
                <a:cxn ang="0">
                  <a:pos x="167" y="2"/>
                </a:cxn>
                <a:cxn ang="0">
                  <a:pos x="166" y="1"/>
                </a:cxn>
                <a:cxn ang="0">
                  <a:pos x="165" y="0"/>
                </a:cxn>
                <a:cxn ang="0">
                  <a:pos x="163" y="0"/>
                </a:cxn>
                <a:cxn ang="0">
                  <a:pos x="162" y="1"/>
                </a:cxn>
                <a:cxn ang="0">
                  <a:pos x="162" y="1"/>
                </a:cxn>
              </a:cxnLst>
              <a:rect l="0" t="0" r="r" b="b"/>
              <a:pathLst>
                <a:path w="168" h="165">
                  <a:moveTo>
                    <a:pt x="162" y="1"/>
                  </a:moveTo>
                  <a:lnTo>
                    <a:pt x="162" y="1"/>
                  </a:lnTo>
                  <a:lnTo>
                    <a:pt x="150" y="9"/>
                  </a:lnTo>
                  <a:lnTo>
                    <a:pt x="140" y="19"/>
                  </a:lnTo>
                  <a:lnTo>
                    <a:pt x="119" y="37"/>
                  </a:lnTo>
                  <a:lnTo>
                    <a:pt x="81" y="78"/>
                  </a:lnTo>
                  <a:lnTo>
                    <a:pt x="81" y="78"/>
                  </a:lnTo>
                  <a:lnTo>
                    <a:pt x="71" y="88"/>
                  </a:lnTo>
                  <a:lnTo>
                    <a:pt x="58" y="97"/>
                  </a:lnTo>
                  <a:lnTo>
                    <a:pt x="47" y="107"/>
                  </a:lnTo>
                  <a:lnTo>
                    <a:pt x="35" y="116"/>
                  </a:lnTo>
                  <a:lnTo>
                    <a:pt x="35" y="116"/>
                  </a:lnTo>
                  <a:lnTo>
                    <a:pt x="26" y="126"/>
                  </a:lnTo>
                  <a:lnTo>
                    <a:pt x="17" y="136"/>
                  </a:lnTo>
                  <a:lnTo>
                    <a:pt x="8" y="147"/>
                  </a:lnTo>
                  <a:lnTo>
                    <a:pt x="1" y="158"/>
                  </a:lnTo>
                  <a:lnTo>
                    <a:pt x="1" y="158"/>
                  </a:lnTo>
                  <a:lnTo>
                    <a:pt x="0" y="160"/>
                  </a:lnTo>
                  <a:lnTo>
                    <a:pt x="0" y="162"/>
                  </a:lnTo>
                  <a:lnTo>
                    <a:pt x="1" y="163"/>
                  </a:lnTo>
                  <a:lnTo>
                    <a:pt x="2" y="165"/>
                  </a:lnTo>
                  <a:lnTo>
                    <a:pt x="4" y="165"/>
                  </a:lnTo>
                  <a:lnTo>
                    <a:pt x="6" y="165"/>
                  </a:lnTo>
                  <a:lnTo>
                    <a:pt x="7" y="165"/>
                  </a:lnTo>
                  <a:lnTo>
                    <a:pt x="9" y="163"/>
                  </a:lnTo>
                  <a:lnTo>
                    <a:pt x="9" y="163"/>
                  </a:lnTo>
                  <a:lnTo>
                    <a:pt x="17" y="152"/>
                  </a:lnTo>
                  <a:lnTo>
                    <a:pt x="25" y="142"/>
                  </a:lnTo>
                  <a:lnTo>
                    <a:pt x="33" y="132"/>
                  </a:lnTo>
                  <a:lnTo>
                    <a:pt x="43" y="123"/>
                  </a:lnTo>
                  <a:lnTo>
                    <a:pt x="62" y="106"/>
                  </a:lnTo>
                  <a:lnTo>
                    <a:pt x="82" y="89"/>
                  </a:lnTo>
                  <a:lnTo>
                    <a:pt x="82" y="89"/>
                  </a:lnTo>
                  <a:lnTo>
                    <a:pt x="92" y="80"/>
                  </a:lnTo>
                  <a:lnTo>
                    <a:pt x="103" y="69"/>
                  </a:lnTo>
                  <a:lnTo>
                    <a:pt x="120" y="49"/>
                  </a:lnTo>
                  <a:lnTo>
                    <a:pt x="120" y="49"/>
                  </a:lnTo>
                  <a:lnTo>
                    <a:pt x="132" y="38"/>
                  </a:lnTo>
                  <a:lnTo>
                    <a:pt x="142" y="28"/>
                  </a:lnTo>
                  <a:lnTo>
                    <a:pt x="166" y="9"/>
                  </a:lnTo>
                  <a:lnTo>
                    <a:pt x="166" y="9"/>
                  </a:lnTo>
                  <a:lnTo>
                    <a:pt x="168" y="7"/>
                  </a:lnTo>
                  <a:lnTo>
                    <a:pt x="168" y="6"/>
                  </a:lnTo>
                  <a:lnTo>
                    <a:pt x="167" y="2"/>
                  </a:lnTo>
                  <a:lnTo>
                    <a:pt x="166" y="1"/>
                  </a:lnTo>
                  <a:lnTo>
                    <a:pt x="165" y="0"/>
                  </a:lnTo>
                  <a:lnTo>
                    <a:pt x="163" y="0"/>
                  </a:lnTo>
                  <a:lnTo>
                    <a:pt x="162" y="1"/>
                  </a:lnTo>
                  <a:lnTo>
                    <a:pt x="162" y="1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7" name="Freeform 985">
              <a:extLst>
                <a:ext uri="{FF2B5EF4-FFF2-40B4-BE49-F238E27FC236}">
                  <a16:creationId xmlns="" xmlns:a16="http://schemas.microsoft.com/office/drawing/2014/main" id="{B50E1218-49D9-482B-9553-0E391C86BB6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9088" y="2597151"/>
              <a:ext cx="71438" cy="68263"/>
            </a:xfrm>
            <a:custGeom>
              <a:avLst/>
              <a:gdLst/>
              <a:ahLst/>
              <a:cxnLst>
                <a:cxn ang="0">
                  <a:pos x="125" y="1"/>
                </a:cxn>
                <a:cxn ang="0">
                  <a:pos x="125" y="1"/>
                </a:cxn>
                <a:cxn ang="0">
                  <a:pos x="108" y="14"/>
                </a:cxn>
                <a:cxn ang="0">
                  <a:pos x="94" y="29"/>
                </a:cxn>
                <a:cxn ang="0">
                  <a:pos x="65" y="60"/>
                </a:cxn>
                <a:cxn ang="0">
                  <a:pos x="65" y="60"/>
                </a:cxn>
                <a:cxn ang="0">
                  <a:pos x="49" y="75"/>
                </a:cxn>
                <a:cxn ang="0">
                  <a:pos x="34" y="91"/>
                </a:cxn>
                <a:cxn ang="0">
                  <a:pos x="1" y="121"/>
                </a:cxn>
                <a:cxn ang="0">
                  <a:pos x="1" y="121"/>
                </a:cxn>
                <a:cxn ang="0">
                  <a:pos x="0" y="122"/>
                </a:cxn>
                <a:cxn ang="0">
                  <a:pos x="0" y="124"/>
                </a:cxn>
                <a:cxn ang="0">
                  <a:pos x="0" y="126"/>
                </a:cxn>
                <a:cxn ang="0">
                  <a:pos x="1" y="127"/>
                </a:cxn>
                <a:cxn ang="0">
                  <a:pos x="3" y="128"/>
                </a:cxn>
                <a:cxn ang="0">
                  <a:pos x="4" y="129"/>
                </a:cxn>
                <a:cxn ang="0">
                  <a:pos x="6" y="128"/>
                </a:cxn>
                <a:cxn ang="0">
                  <a:pos x="8" y="127"/>
                </a:cxn>
                <a:cxn ang="0">
                  <a:pos x="8" y="127"/>
                </a:cxn>
                <a:cxn ang="0">
                  <a:pos x="38" y="100"/>
                </a:cxn>
                <a:cxn ang="0">
                  <a:pos x="67" y="71"/>
                </a:cxn>
                <a:cxn ang="0">
                  <a:pos x="67" y="71"/>
                </a:cxn>
                <a:cxn ang="0">
                  <a:pos x="98" y="38"/>
                </a:cxn>
                <a:cxn ang="0">
                  <a:pos x="115" y="22"/>
                </a:cxn>
                <a:cxn ang="0">
                  <a:pos x="131" y="7"/>
                </a:cxn>
                <a:cxn ang="0">
                  <a:pos x="131" y="7"/>
                </a:cxn>
                <a:cxn ang="0">
                  <a:pos x="132" y="6"/>
                </a:cxn>
                <a:cxn ang="0">
                  <a:pos x="133" y="4"/>
                </a:cxn>
                <a:cxn ang="0">
                  <a:pos x="132" y="2"/>
                </a:cxn>
                <a:cxn ang="0">
                  <a:pos x="131" y="1"/>
                </a:cxn>
                <a:cxn ang="0">
                  <a:pos x="128" y="0"/>
                </a:cxn>
                <a:cxn ang="0">
                  <a:pos x="127" y="0"/>
                </a:cxn>
                <a:cxn ang="0">
                  <a:pos x="125" y="1"/>
                </a:cxn>
                <a:cxn ang="0">
                  <a:pos x="125" y="1"/>
                </a:cxn>
              </a:cxnLst>
              <a:rect l="0" t="0" r="r" b="b"/>
              <a:pathLst>
                <a:path w="133" h="129">
                  <a:moveTo>
                    <a:pt x="125" y="1"/>
                  </a:moveTo>
                  <a:lnTo>
                    <a:pt x="125" y="1"/>
                  </a:lnTo>
                  <a:lnTo>
                    <a:pt x="108" y="14"/>
                  </a:lnTo>
                  <a:lnTo>
                    <a:pt x="94" y="29"/>
                  </a:lnTo>
                  <a:lnTo>
                    <a:pt x="65" y="60"/>
                  </a:lnTo>
                  <a:lnTo>
                    <a:pt x="65" y="60"/>
                  </a:lnTo>
                  <a:lnTo>
                    <a:pt x="49" y="75"/>
                  </a:lnTo>
                  <a:lnTo>
                    <a:pt x="34" y="91"/>
                  </a:lnTo>
                  <a:lnTo>
                    <a:pt x="1" y="121"/>
                  </a:lnTo>
                  <a:lnTo>
                    <a:pt x="1" y="121"/>
                  </a:lnTo>
                  <a:lnTo>
                    <a:pt x="0" y="122"/>
                  </a:lnTo>
                  <a:lnTo>
                    <a:pt x="0" y="124"/>
                  </a:lnTo>
                  <a:lnTo>
                    <a:pt x="0" y="126"/>
                  </a:lnTo>
                  <a:lnTo>
                    <a:pt x="1" y="127"/>
                  </a:lnTo>
                  <a:lnTo>
                    <a:pt x="3" y="128"/>
                  </a:lnTo>
                  <a:lnTo>
                    <a:pt x="4" y="129"/>
                  </a:lnTo>
                  <a:lnTo>
                    <a:pt x="6" y="128"/>
                  </a:lnTo>
                  <a:lnTo>
                    <a:pt x="8" y="127"/>
                  </a:lnTo>
                  <a:lnTo>
                    <a:pt x="8" y="127"/>
                  </a:lnTo>
                  <a:lnTo>
                    <a:pt x="38" y="100"/>
                  </a:lnTo>
                  <a:lnTo>
                    <a:pt x="67" y="71"/>
                  </a:lnTo>
                  <a:lnTo>
                    <a:pt x="67" y="71"/>
                  </a:lnTo>
                  <a:lnTo>
                    <a:pt x="98" y="38"/>
                  </a:lnTo>
                  <a:lnTo>
                    <a:pt x="115" y="22"/>
                  </a:lnTo>
                  <a:lnTo>
                    <a:pt x="131" y="7"/>
                  </a:lnTo>
                  <a:lnTo>
                    <a:pt x="131" y="7"/>
                  </a:lnTo>
                  <a:lnTo>
                    <a:pt x="132" y="6"/>
                  </a:lnTo>
                  <a:lnTo>
                    <a:pt x="133" y="4"/>
                  </a:lnTo>
                  <a:lnTo>
                    <a:pt x="132" y="2"/>
                  </a:lnTo>
                  <a:lnTo>
                    <a:pt x="131" y="1"/>
                  </a:lnTo>
                  <a:lnTo>
                    <a:pt x="128" y="0"/>
                  </a:lnTo>
                  <a:lnTo>
                    <a:pt x="127" y="0"/>
                  </a:lnTo>
                  <a:lnTo>
                    <a:pt x="125" y="1"/>
                  </a:lnTo>
                  <a:lnTo>
                    <a:pt x="125" y="1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8" name="Freeform 986">
              <a:extLst>
                <a:ext uri="{FF2B5EF4-FFF2-40B4-BE49-F238E27FC236}">
                  <a16:creationId xmlns="" xmlns:a16="http://schemas.microsoft.com/office/drawing/2014/main" id="{AAE25AD0-676A-444C-B632-791F5A12268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9088" y="2630488"/>
              <a:ext cx="71438" cy="66675"/>
            </a:xfrm>
            <a:custGeom>
              <a:avLst/>
              <a:gdLst/>
              <a:ahLst/>
              <a:cxnLst>
                <a:cxn ang="0">
                  <a:pos x="125" y="1"/>
                </a:cxn>
                <a:cxn ang="0">
                  <a:pos x="125" y="1"/>
                </a:cxn>
                <a:cxn ang="0">
                  <a:pos x="92" y="28"/>
                </a:cxn>
                <a:cxn ang="0">
                  <a:pos x="59" y="57"/>
                </a:cxn>
                <a:cxn ang="0">
                  <a:pos x="43" y="71"/>
                </a:cxn>
                <a:cxn ang="0">
                  <a:pos x="29" y="86"/>
                </a:cxn>
                <a:cxn ang="0">
                  <a:pos x="14" y="103"/>
                </a:cxn>
                <a:cxn ang="0">
                  <a:pos x="1" y="119"/>
                </a:cxn>
                <a:cxn ang="0">
                  <a:pos x="1" y="119"/>
                </a:cxn>
                <a:cxn ang="0">
                  <a:pos x="0" y="121"/>
                </a:cxn>
                <a:cxn ang="0">
                  <a:pos x="0" y="122"/>
                </a:cxn>
                <a:cxn ang="0">
                  <a:pos x="1" y="124"/>
                </a:cxn>
                <a:cxn ang="0">
                  <a:pos x="2" y="125"/>
                </a:cxn>
                <a:cxn ang="0">
                  <a:pos x="5" y="125"/>
                </a:cxn>
                <a:cxn ang="0">
                  <a:pos x="7" y="125"/>
                </a:cxn>
                <a:cxn ang="0">
                  <a:pos x="9" y="124"/>
                </a:cxn>
                <a:cxn ang="0">
                  <a:pos x="9" y="124"/>
                </a:cxn>
                <a:cxn ang="0">
                  <a:pos x="21" y="108"/>
                </a:cxn>
                <a:cxn ang="0">
                  <a:pos x="36" y="92"/>
                </a:cxn>
                <a:cxn ang="0">
                  <a:pos x="51" y="77"/>
                </a:cxn>
                <a:cxn ang="0">
                  <a:pos x="67" y="62"/>
                </a:cxn>
                <a:cxn ang="0">
                  <a:pos x="99" y="34"/>
                </a:cxn>
                <a:cxn ang="0">
                  <a:pos x="131" y="7"/>
                </a:cxn>
                <a:cxn ang="0">
                  <a:pos x="131" y="7"/>
                </a:cxn>
                <a:cxn ang="0">
                  <a:pos x="132" y="6"/>
                </a:cxn>
                <a:cxn ang="0">
                  <a:pos x="133" y="4"/>
                </a:cxn>
                <a:cxn ang="0">
                  <a:pos x="132" y="3"/>
                </a:cxn>
                <a:cxn ang="0">
                  <a:pos x="131" y="1"/>
                </a:cxn>
                <a:cxn ang="0">
                  <a:pos x="128" y="0"/>
                </a:cxn>
                <a:cxn ang="0">
                  <a:pos x="126" y="0"/>
                </a:cxn>
                <a:cxn ang="0">
                  <a:pos x="125" y="1"/>
                </a:cxn>
                <a:cxn ang="0">
                  <a:pos x="125" y="1"/>
                </a:cxn>
              </a:cxnLst>
              <a:rect l="0" t="0" r="r" b="b"/>
              <a:pathLst>
                <a:path w="133" h="125">
                  <a:moveTo>
                    <a:pt x="125" y="1"/>
                  </a:moveTo>
                  <a:lnTo>
                    <a:pt x="125" y="1"/>
                  </a:lnTo>
                  <a:lnTo>
                    <a:pt x="92" y="28"/>
                  </a:lnTo>
                  <a:lnTo>
                    <a:pt x="59" y="57"/>
                  </a:lnTo>
                  <a:lnTo>
                    <a:pt x="43" y="71"/>
                  </a:lnTo>
                  <a:lnTo>
                    <a:pt x="29" y="86"/>
                  </a:lnTo>
                  <a:lnTo>
                    <a:pt x="14" y="103"/>
                  </a:lnTo>
                  <a:lnTo>
                    <a:pt x="1" y="119"/>
                  </a:lnTo>
                  <a:lnTo>
                    <a:pt x="1" y="119"/>
                  </a:lnTo>
                  <a:lnTo>
                    <a:pt x="0" y="121"/>
                  </a:lnTo>
                  <a:lnTo>
                    <a:pt x="0" y="122"/>
                  </a:lnTo>
                  <a:lnTo>
                    <a:pt x="1" y="124"/>
                  </a:lnTo>
                  <a:lnTo>
                    <a:pt x="2" y="125"/>
                  </a:lnTo>
                  <a:lnTo>
                    <a:pt x="5" y="125"/>
                  </a:lnTo>
                  <a:lnTo>
                    <a:pt x="7" y="125"/>
                  </a:lnTo>
                  <a:lnTo>
                    <a:pt x="9" y="124"/>
                  </a:lnTo>
                  <a:lnTo>
                    <a:pt x="9" y="124"/>
                  </a:lnTo>
                  <a:lnTo>
                    <a:pt x="21" y="108"/>
                  </a:lnTo>
                  <a:lnTo>
                    <a:pt x="36" y="92"/>
                  </a:lnTo>
                  <a:lnTo>
                    <a:pt x="51" y="77"/>
                  </a:lnTo>
                  <a:lnTo>
                    <a:pt x="67" y="62"/>
                  </a:lnTo>
                  <a:lnTo>
                    <a:pt x="99" y="34"/>
                  </a:lnTo>
                  <a:lnTo>
                    <a:pt x="131" y="7"/>
                  </a:lnTo>
                  <a:lnTo>
                    <a:pt x="131" y="7"/>
                  </a:lnTo>
                  <a:lnTo>
                    <a:pt x="132" y="6"/>
                  </a:lnTo>
                  <a:lnTo>
                    <a:pt x="133" y="4"/>
                  </a:lnTo>
                  <a:lnTo>
                    <a:pt x="132" y="3"/>
                  </a:lnTo>
                  <a:lnTo>
                    <a:pt x="131" y="1"/>
                  </a:lnTo>
                  <a:lnTo>
                    <a:pt x="128" y="0"/>
                  </a:lnTo>
                  <a:lnTo>
                    <a:pt x="126" y="0"/>
                  </a:lnTo>
                  <a:lnTo>
                    <a:pt x="125" y="1"/>
                  </a:lnTo>
                  <a:lnTo>
                    <a:pt x="125" y="1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9" name="Freeform 987">
              <a:extLst>
                <a:ext uri="{FF2B5EF4-FFF2-40B4-BE49-F238E27FC236}">
                  <a16:creationId xmlns="" xmlns:a16="http://schemas.microsoft.com/office/drawing/2014/main" id="{FF047287-1DEE-4860-942D-A48BD7F8239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7501" y="2670176"/>
              <a:ext cx="55563" cy="55563"/>
            </a:xfrm>
            <a:custGeom>
              <a:avLst/>
              <a:gdLst/>
              <a:ahLst/>
              <a:cxnLst>
                <a:cxn ang="0">
                  <a:pos x="97" y="1"/>
                </a:cxn>
                <a:cxn ang="0">
                  <a:pos x="97" y="1"/>
                </a:cxn>
                <a:cxn ang="0">
                  <a:pos x="82" y="10"/>
                </a:cxn>
                <a:cxn ang="0">
                  <a:pos x="69" y="20"/>
                </a:cxn>
                <a:cxn ang="0">
                  <a:pos x="55" y="32"/>
                </a:cxn>
                <a:cxn ang="0">
                  <a:pos x="43" y="43"/>
                </a:cxn>
                <a:cxn ang="0">
                  <a:pos x="32" y="56"/>
                </a:cxn>
                <a:cxn ang="0">
                  <a:pos x="20" y="69"/>
                </a:cxn>
                <a:cxn ang="0">
                  <a:pos x="10" y="82"/>
                </a:cxn>
                <a:cxn ang="0">
                  <a:pos x="1" y="97"/>
                </a:cxn>
                <a:cxn ang="0">
                  <a:pos x="1" y="97"/>
                </a:cxn>
                <a:cxn ang="0">
                  <a:pos x="0" y="99"/>
                </a:cxn>
                <a:cxn ang="0">
                  <a:pos x="0" y="100"/>
                </a:cxn>
                <a:cxn ang="0">
                  <a:pos x="1" y="102"/>
                </a:cxn>
                <a:cxn ang="0">
                  <a:pos x="2" y="103"/>
                </a:cxn>
                <a:cxn ang="0">
                  <a:pos x="4" y="104"/>
                </a:cxn>
                <a:cxn ang="0">
                  <a:pos x="6" y="104"/>
                </a:cxn>
                <a:cxn ang="0">
                  <a:pos x="7" y="103"/>
                </a:cxn>
                <a:cxn ang="0">
                  <a:pos x="9" y="102"/>
                </a:cxn>
                <a:cxn ang="0">
                  <a:pos x="9" y="102"/>
                </a:cxn>
                <a:cxn ang="0">
                  <a:pos x="17" y="88"/>
                </a:cxn>
                <a:cxn ang="0">
                  <a:pos x="27" y="75"/>
                </a:cxn>
                <a:cxn ang="0">
                  <a:pos x="39" y="62"/>
                </a:cxn>
                <a:cxn ang="0">
                  <a:pos x="50" y="50"/>
                </a:cxn>
                <a:cxn ang="0">
                  <a:pos x="62" y="38"/>
                </a:cxn>
                <a:cxn ang="0">
                  <a:pos x="75" y="28"/>
                </a:cxn>
                <a:cxn ang="0">
                  <a:pos x="88" y="17"/>
                </a:cxn>
                <a:cxn ang="0">
                  <a:pos x="102" y="8"/>
                </a:cxn>
                <a:cxn ang="0">
                  <a:pos x="102" y="8"/>
                </a:cxn>
                <a:cxn ang="0">
                  <a:pos x="103" y="7"/>
                </a:cxn>
                <a:cxn ang="0">
                  <a:pos x="104" y="5"/>
                </a:cxn>
                <a:cxn ang="0">
                  <a:pos x="104" y="4"/>
                </a:cxn>
                <a:cxn ang="0">
                  <a:pos x="103" y="2"/>
                </a:cxn>
                <a:cxn ang="0">
                  <a:pos x="102" y="1"/>
                </a:cxn>
                <a:cxn ang="0">
                  <a:pos x="101" y="0"/>
                </a:cxn>
                <a:cxn ang="0">
                  <a:pos x="99" y="0"/>
                </a:cxn>
                <a:cxn ang="0">
                  <a:pos x="97" y="1"/>
                </a:cxn>
                <a:cxn ang="0">
                  <a:pos x="97" y="1"/>
                </a:cxn>
              </a:cxnLst>
              <a:rect l="0" t="0" r="r" b="b"/>
              <a:pathLst>
                <a:path w="104" h="104">
                  <a:moveTo>
                    <a:pt x="97" y="1"/>
                  </a:moveTo>
                  <a:lnTo>
                    <a:pt x="97" y="1"/>
                  </a:lnTo>
                  <a:lnTo>
                    <a:pt x="82" y="10"/>
                  </a:lnTo>
                  <a:lnTo>
                    <a:pt x="69" y="20"/>
                  </a:lnTo>
                  <a:lnTo>
                    <a:pt x="55" y="32"/>
                  </a:lnTo>
                  <a:lnTo>
                    <a:pt x="43" y="43"/>
                  </a:lnTo>
                  <a:lnTo>
                    <a:pt x="32" y="56"/>
                  </a:lnTo>
                  <a:lnTo>
                    <a:pt x="20" y="69"/>
                  </a:lnTo>
                  <a:lnTo>
                    <a:pt x="10" y="82"/>
                  </a:lnTo>
                  <a:lnTo>
                    <a:pt x="1" y="97"/>
                  </a:lnTo>
                  <a:lnTo>
                    <a:pt x="1" y="97"/>
                  </a:lnTo>
                  <a:lnTo>
                    <a:pt x="0" y="99"/>
                  </a:lnTo>
                  <a:lnTo>
                    <a:pt x="0" y="100"/>
                  </a:lnTo>
                  <a:lnTo>
                    <a:pt x="1" y="102"/>
                  </a:lnTo>
                  <a:lnTo>
                    <a:pt x="2" y="103"/>
                  </a:lnTo>
                  <a:lnTo>
                    <a:pt x="4" y="104"/>
                  </a:lnTo>
                  <a:lnTo>
                    <a:pt x="6" y="104"/>
                  </a:lnTo>
                  <a:lnTo>
                    <a:pt x="7" y="103"/>
                  </a:lnTo>
                  <a:lnTo>
                    <a:pt x="9" y="102"/>
                  </a:lnTo>
                  <a:lnTo>
                    <a:pt x="9" y="102"/>
                  </a:lnTo>
                  <a:lnTo>
                    <a:pt x="17" y="88"/>
                  </a:lnTo>
                  <a:lnTo>
                    <a:pt x="27" y="75"/>
                  </a:lnTo>
                  <a:lnTo>
                    <a:pt x="39" y="62"/>
                  </a:lnTo>
                  <a:lnTo>
                    <a:pt x="50" y="50"/>
                  </a:lnTo>
                  <a:lnTo>
                    <a:pt x="62" y="38"/>
                  </a:lnTo>
                  <a:lnTo>
                    <a:pt x="75" y="28"/>
                  </a:lnTo>
                  <a:lnTo>
                    <a:pt x="88" y="17"/>
                  </a:lnTo>
                  <a:lnTo>
                    <a:pt x="102" y="8"/>
                  </a:lnTo>
                  <a:lnTo>
                    <a:pt x="102" y="8"/>
                  </a:lnTo>
                  <a:lnTo>
                    <a:pt x="103" y="7"/>
                  </a:lnTo>
                  <a:lnTo>
                    <a:pt x="104" y="5"/>
                  </a:lnTo>
                  <a:lnTo>
                    <a:pt x="104" y="4"/>
                  </a:lnTo>
                  <a:lnTo>
                    <a:pt x="103" y="2"/>
                  </a:lnTo>
                  <a:lnTo>
                    <a:pt x="102" y="1"/>
                  </a:lnTo>
                  <a:lnTo>
                    <a:pt x="101" y="0"/>
                  </a:lnTo>
                  <a:lnTo>
                    <a:pt x="99" y="0"/>
                  </a:lnTo>
                  <a:lnTo>
                    <a:pt x="97" y="1"/>
                  </a:lnTo>
                  <a:lnTo>
                    <a:pt x="97" y="1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30" name="Freeform 988">
              <a:extLst>
                <a:ext uri="{FF2B5EF4-FFF2-40B4-BE49-F238E27FC236}">
                  <a16:creationId xmlns="" xmlns:a16="http://schemas.microsoft.com/office/drawing/2014/main" id="{35528FD9-FD6B-428D-B718-0FB29FB8796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3226" y="2727326"/>
              <a:ext cx="26988" cy="46038"/>
            </a:xfrm>
            <a:custGeom>
              <a:avLst/>
              <a:gdLst/>
              <a:ahLst/>
              <a:cxnLst>
                <a:cxn ang="0">
                  <a:pos x="42" y="3"/>
                </a:cxn>
                <a:cxn ang="0">
                  <a:pos x="42" y="3"/>
                </a:cxn>
                <a:cxn ang="0">
                  <a:pos x="37" y="14"/>
                </a:cxn>
                <a:cxn ang="0">
                  <a:pos x="32" y="24"/>
                </a:cxn>
                <a:cxn ang="0">
                  <a:pos x="21" y="43"/>
                </a:cxn>
                <a:cxn ang="0">
                  <a:pos x="10" y="63"/>
                </a:cxn>
                <a:cxn ang="0">
                  <a:pos x="4" y="73"/>
                </a:cxn>
                <a:cxn ang="0">
                  <a:pos x="0" y="83"/>
                </a:cxn>
                <a:cxn ang="0">
                  <a:pos x="0" y="83"/>
                </a:cxn>
                <a:cxn ang="0">
                  <a:pos x="0" y="85"/>
                </a:cxn>
                <a:cxn ang="0">
                  <a:pos x="1" y="86"/>
                </a:cxn>
                <a:cxn ang="0">
                  <a:pos x="2" y="88"/>
                </a:cxn>
                <a:cxn ang="0">
                  <a:pos x="3" y="88"/>
                </a:cxn>
                <a:cxn ang="0">
                  <a:pos x="5" y="88"/>
                </a:cxn>
                <a:cxn ang="0">
                  <a:pos x="7" y="88"/>
                </a:cxn>
                <a:cxn ang="0">
                  <a:pos x="8" y="87"/>
                </a:cxn>
                <a:cxn ang="0">
                  <a:pos x="10" y="85"/>
                </a:cxn>
                <a:cxn ang="0">
                  <a:pos x="10" y="85"/>
                </a:cxn>
                <a:cxn ang="0">
                  <a:pos x="14" y="75"/>
                </a:cxn>
                <a:cxn ang="0">
                  <a:pos x="19" y="65"/>
                </a:cxn>
                <a:cxn ang="0">
                  <a:pos x="30" y="46"/>
                </a:cxn>
                <a:cxn ang="0">
                  <a:pos x="42" y="26"/>
                </a:cxn>
                <a:cxn ang="0">
                  <a:pos x="47" y="17"/>
                </a:cxn>
                <a:cxn ang="0">
                  <a:pos x="51" y="7"/>
                </a:cxn>
                <a:cxn ang="0">
                  <a:pos x="51" y="7"/>
                </a:cxn>
                <a:cxn ang="0">
                  <a:pos x="51" y="5"/>
                </a:cxn>
                <a:cxn ang="0">
                  <a:pos x="50" y="2"/>
                </a:cxn>
                <a:cxn ang="0">
                  <a:pos x="49" y="1"/>
                </a:cxn>
                <a:cxn ang="0">
                  <a:pos x="48" y="0"/>
                </a:cxn>
                <a:cxn ang="0">
                  <a:pos x="46" y="0"/>
                </a:cxn>
                <a:cxn ang="0">
                  <a:pos x="44" y="0"/>
                </a:cxn>
                <a:cxn ang="0">
                  <a:pos x="43" y="2"/>
                </a:cxn>
                <a:cxn ang="0">
                  <a:pos x="42" y="3"/>
                </a:cxn>
                <a:cxn ang="0">
                  <a:pos x="42" y="3"/>
                </a:cxn>
              </a:cxnLst>
              <a:rect l="0" t="0" r="r" b="b"/>
              <a:pathLst>
                <a:path w="51" h="88">
                  <a:moveTo>
                    <a:pt x="42" y="3"/>
                  </a:moveTo>
                  <a:lnTo>
                    <a:pt x="42" y="3"/>
                  </a:lnTo>
                  <a:lnTo>
                    <a:pt x="37" y="14"/>
                  </a:lnTo>
                  <a:lnTo>
                    <a:pt x="32" y="24"/>
                  </a:lnTo>
                  <a:lnTo>
                    <a:pt x="21" y="43"/>
                  </a:lnTo>
                  <a:lnTo>
                    <a:pt x="10" y="63"/>
                  </a:lnTo>
                  <a:lnTo>
                    <a:pt x="4" y="73"/>
                  </a:lnTo>
                  <a:lnTo>
                    <a:pt x="0" y="83"/>
                  </a:lnTo>
                  <a:lnTo>
                    <a:pt x="0" y="83"/>
                  </a:lnTo>
                  <a:lnTo>
                    <a:pt x="0" y="85"/>
                  </a:lnTo>
                  <a:lnTo>
                    <a:pt x="1" y="86"/>
                  </a:lnTo>
                  <a:lnTo>
                    <a:pt x="2" y="88"/>
                  </a:lnTo>
                  <a:lnTo>
                    <a:pt x="3" y="88"/>
                  </a:lnTo>
                  <a:lnTo>
                    <a:pt x="5" y="88"/>
                  </a:lnTo>
                  <a:lnTo>
                    <a:pt x="7" y="88"/>
                  </a:lnTo>
                  <a:lnTo>
                    <a:pt x="8" y="87"/>
                  </a:lnTo>
                  <a:lnTo>
                    <a:pt x="10" y="85"/>
                  </a:lnTo>
                  <a:lnTo>
                    <a:pt x="10" y="85"/>
                  </a:lnTo>
                  <a:lnTo>
                    <a:pt x="14" y="75"/>
                  </a:lnTo>
                  <a:lnTo>
                    <a:pt x="19" y="65"/>
                  </a:lnTo>
                  <a:lnTo>
                    <a:pt x="30" y="46"/>
                  </a:lnTo>
                  <a:lnTo>
                    <a:pt x="42" y="26"/>
                  </a:lnTo>
                  <a:lnTo>
                    <a:pt x="47" y="17"/>
                  </a:lnTo>
                  <a:lnTo>
                    <a:pt x="51" y="7"/>
                  </a:lnTo>
                  <a:lnTo>
                    <a:pt x="51" y="7"/>
                  </a:lnTo>
                  <a:lnTo>
                    <a:pt x="51" y="5"/>
                  </a:lnTo>
                  <a:lnTo>
                    <a:pt x="50" y="2"/>
                  </a:lnTo>
                  <a:lnTo>
                    <a:pt x="49" y="1"/>
                  </a:lnTo>
                  <a:lnTo>
                    <a:pt x="48" y="0"/>
                  </a:lnTo>
                  <a:lnTo>
                    <a:pt x="46" y="0"/>
                  </a:lnTo>
                  <a:lnTo>
                    <a:pt x="44" y="0"/>
                  </a:lnTo>
                  <a:lnTo>
                    <a:pt x="43" y="2"/>
                  </a:lnTo>
                  <a:lnTo>
                    <a:pt x="42" y="3"/>
                  </a:lnTo>
                  <a:lnTo>
                    <a:pt x="42" y="3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31" name="Freeform 989">
              <a:extLst>
                <a:ext uri="{FF2B5EF4-FFF2-40B4-BE49-F238E27FC236}">
                  <a16:creationId xmlns="" xmlns:a16="http://schemas.microsoft.com/office/drawing/2014/main" id="{87DDB478-EB3B-4759-B5A2-F70E7996981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8788" y="2722563"/>
              <a:ext cx="44450" cy="61913"/>
            </a:xfrm>
            <a:custGeom>
              <a:avLst/>
              <a:gdLst/>
              <a:ahLst/>
              <a:cxnLst>
                <a:cxn ang="0">
                  <a:pos x="74" y="1"/>
                </a:cxn>
                <a:cxn ang="0">
                  <a:pos x="74" y="1"/>
                </a:cxn>
                <a:cxn ang="0">
                  <a:pos x="51" y="23"/>
                </a:cxn>
                <a:cxn ang="0">
                  <a:pos x="40" y="35"/>
                </a:cxn>
                <a:cxn ang="0">
                  <a:pos x="30" y="48"/>
                </a:cxn>
                <a:cxn ang="0">
                  <a:pos x="30" y="48"/>
                </a:cxn>
                <a:cxn ang="0">
                  <a:pos x="21" y="62"/>
                </a:cxn>
                <a:cxn ang="0">
                  <a:pos x="13" y="78"/>
                </a:cxn>
                <a:cxn ang="0">
                  <a:pos x="6" y="94"/>
                </a:cxn>
                <a:cxn ang="0">
                  <a:pos x="0" y="111"/>
                </a:cxn>
                <a:cxn ang="0">
                  <a:pos x="0" y="111"/>
                </a:cxn>
                <a:cxn ang="0">
                  <a:pos x="0" y="113"/>
                </a:cxn>
                <a:cxn ang="0">
                  <a:pos x="0" y="115"/>
                </a:cxn>
                <a:cxn ang="0">
                  <a:pos x="2" y="116"/>
                </a:cxn>
                <a:cxn ang="0">
                  <a:pos x="3" y="117"/>
                </a:cxn>
                <a:cxn ang="0">
                  <a:pos x="5" y="117"/>
                </a:cxn>
                <a:cxn ang="0">
                  <a:pos x="7" y="116"/>
                </a:cxn>
                <a:cxn ang="0">
                  <a:pos x="8" y="115"/>
                </a:cxn>
                <a:cxn ang="0">
                  <a:pos x="9" y="114"/>
                </a:cxn>
                <a:cxn ang="0">
                  <a:pos x="9" y="114"/>
                </a:cxn>
                <a:cxn ang="0">
                  <a:pos x="15" y="96"/>
                </a:cxn>
                <a:cxn ang="0">
                  <a:pos x="23" y="79"/>
                </a:cxn>
                <a:cxn ang="0">
                  <a:pos x="31" y="62"/>
                </a:cxn>
                <a:cxn ang="0">
                  <a:pos x="36" y="55"/>
                </a:cxn>
                <a:cxn ang="0">
                  <a:pos x="41" y="48"/>
                </a:cxn>
                <a:cxn ang="0">
                  <a:pos x="41" y="48"/>
                </a:cxn>
                <a:cxn ang="0">
                  <a:pos x="51" y="37"/>
                </a:cxn>
                <a:cxn ang="0">
                  <a:pos x="61" y="27"/>
                </a:cxn>
                <a:cxn ang="0">
                  <a:pos x="81" y="8"/>
                </a:cxn>
                <a:cxn ang="0">
                  <a:pos x="81" y="8"/>
                </a:cxn>
                <a:cxn ang="0">
                  <a:pos x="82" y="6"/>
                </a:cxn>
                <a:cxn ang="0">
                  <a:pos x="83" y="4"/>
                </a:cxn>
                <a:cxn ang="0">
                  <a:pos x="82" y="3"/>
                </a:cxn>
                <a:cxn ang="0">
                  <a:pos x="81" y="1"/>
                </a:cxn>
                <a:cxn ang="0">
                  <a:pos x="80" y="0"/>
                </a:cxn>
                <a:cxn ang="0">
                  <a:pos x="78" y="0"/>
                </a:cxn>
                <a:cxn ang="0">
                  <a:pos x="76" y="0"/>
                </a:cxn>
                <a:cxn ang="0">
                  <a:pos x="74" y="1"/>
                </a:cxn>
                <a:cxn ang="0">
                  <a:pos x="74" y="1"/>
                </a:cxn>
              </a:cxnLst>
              <a:rect l="0" t="0" r="r" b="b"/>
              <a:pathLst>
                <a:path w="83" h="117">
                  <a:moveTo>
                    <a:pt x="74" y="1"/>
                  </a:moveTo>
                  <a:lnTo>
                    <a:pt x="74" y="1"/>
                  </a:lnTo>
                  <a:lnTo>
                    <a:pt x="51" y="23"/>
                  </a:lnTo>
                  <a:lnTo>
                    <a:pt x="40" y="35"/>
                  </a:lnTo>
                  <a:lnTo>
                    <a:pt x="30" y="48"/>
                  </a:lnTo>
                  <a:lnTo>
                    <a:pt x="30" y="48"/>
                  </a:lnTo>
                  <a:lnTo>
                    <a:pt x="21" y="62"/>
                  </a:lnTo>
                  <a:lnTo>
                    <a:pt x="13" y="78"/>
                  </a:lnTo>
                  <a:lnTo>
                    <a:pt x="6" y="94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0" y="113"/>
                  </a:lnTo>
                  <a:lnTo>
                    <a:pt x="0" y="115"/>
                  </a:lnTo>
                  <a:lnTo>
                    <a:pt x="2" y="116"/>
                  </a:lnTo>
                  <a:lnTo>
                    <a:pt x="3" y="117"/>
                  </a:lnTo>
                  <a:lnTo>
                    <a:pt x="5" y="117"/>
                  </a:lnTo>
                  <a:lnTo>
                    <a:pt x="7" y="116"/>
                  </a:lnTo>
                  <a:lnTo>
                    <a:pt x="8" y="115"/>
                  </a:lnTo>
                  <a:lnTo>
                    <a:pt x="9" y="114"/>
                  </a:lnTo>
                  <a:lnTo>
                    <a:pt x="9" y="114"/>
                  </a:lnTo>
                  <a:lnTo>
                    <a:pt x="15" y="96"/>
                  </a:lnTo>
                  <a:lnTo>
                    <a:pt x="23" y="79"/>
                  </a:lnTo>
                  <a:lnTo>
                    <a:pt x="31" y="62"/>
                  </a:lnTo>
                  <a:lnTo>
                    <a:pt x="36" y="55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51" y="37"/>
                  </a:lnTo>
                  <a:lnTo>
                    <a:pt x="61" y="27"/>
                  </a:lnTo>
                  <a:lnTo>
                    <a:pt x="81" y="8"/>
                  </a:lnTo>
                  <a:lnTo>
                    <a:pt x="81" y="8"/>
                  </a:lnTo>
                  <a:lnTo>
                    <a:pt x="82" y="6"/>
                  </a:lnTo>
                  <a:lnTo>
                    <a:pt x="83" y="4"/>
                  </a:lnTo>
                  <a:lnTo>
                    <a:pt x="82" y="3"/>
                  </a:lnTo>
                  <a:lnTo>
                    <a:pt x="81" y="1"/>
                  </a:lnTo>
                  <a:lnTo>
                    <a:pt x="80" y="0"/>
                  </a:lnTo>
                  <a:lnTo>
                    <a:pt x="78" y="0"/>
                  </a:lnTo>
                  <a:lnTo>
                    <a:pt x="76" y="0"/>
                  </a:lnTo>
                  <a:lnTo>
                    <a:pt x="74" y="1"/>
                  </a:lnTo>
                  <a:lnTo>
                    <a:pt x="74" y="1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32" name="Freeform 990">
              <a:extLst>
                <a:ext uri="{FF2B5EF4-FFF2-40B4-BE49-F238E27FC236}">
                  <a16:creationId xmlns="" xmlns:a16="http://schemas.microsoft.com/office/drawing/2014/main" id="{A58474C1-364D-4828-A75A-EF53F941058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6576" y="2727326"/>
              <a:ext cx="36513" cy="47625"/>
            </a:xfrm>
            <a:custGeom>
              <a:avLst/>
              <a:gdLst/>
              <a:ahLst/>
              <a:cxnLst>
                <a:cxn ang="0">
                  <a:pos x="61" y="2"/>
                </a:cxn>
                <a:cxn ang="0">
                  <a:pos x="61" y="2"/>
                </a:cxn>
                <a:cxn ang="0">
                  <a:pos x="57" y="9"/>
                </a:cxn>
                <a:cxn ang="0">
                  <a:pos x="52" y="15"/>
                </a:cxn>
                <a:cxn ang="0">
                  <a:pos x="42" y="26"/>
                </a:cxn>
                <a:cxn ang="0">
                  <a:pos x="32" y="37"/>
                </a:cxn>
                <a:cxn ang="0">
                  <a:pos x="23" y="48"/>
                </a:cxn>
                <a:cxn ang="0">
                  <a:pos x="23" y="48"/>
                </a:cxn>
                <a:cxn ang="0">
                  <a:pos x="16" y="59"/>
                </a:cxn>
                <a:cxn ang="0">
                  <a:pos x="12" y="66"/>
                </a:cxn>
                <a:cxn ang="0">
                  <a:pos x="8" y="70"/>
                </a:cxn>
                <a:cxn ang="0">
                  <a:pos x="8" y="70"/>
                </a:cxn>
                <a:cxn ang="0">
                  <a:pos x="3" y="76"/>
                </a:cxn>
                <a:cxn ang="0">
                  <a:pos x="1" y="79"/>
                </a:cxn>
                <a:cxn ang="0">
                  <a:pos x="0" y="83"/>
                </a:cxn>
                <a:cxn ang="0">
                  <a:pos x="0" y="83"/>
                </a:cxn>
                <a:cxn ang="0">
                  <a:pos x="0" y="85"/>
                </a:cxn>
                <a:cxn ang="0">
                  <a:pos x="1" y="86"/>
                </a:cxn>
                <a:cxn ang="0">
                  <a:pos x="2" y="88"/>
                </a:cxn>
                <a:cxn ang="0">
                  <a:pos x="4" y="88"/>
                </a:cxn>
                <a:cxn ang="0">
                  <a:pos x="5" y="89"/>
                </a:cxn>
                <a:cxn ang="0">
                  <a:pos x="7" y="88"/>
                </a:cxn>
                <a:cxn ang="0">
                  <a:pos x="8" y="87"/>
                </a:cxn>
                <a:cxn ang="0">
                  <a:pos x="9" y="85"/>
                </a:cxn>
                <a:cxn ang="0">
                  <a:pos x="9" y="85"/>
                </a:cxn>
                <a:cxn ang="0">
                  <a:pos x="11" y="81"/>
                </a:cxn>
                <a:cxn ang="0">
                  <a:pos x="13" y="79"/>
                </a:cxn>
                <a:cxn ang="0">
                  <a:pos x="17" y="76"/>
                </a:cxn>
                <a:cxn ang="0">
                  <a:pos x="19" y="73"/>
                </a:cxn>
                <a:cxn ang="0">
                  <a:pos x="19" y="73"/>
                </a:cxn>
                <a:cxn ang="0">
                  <a:pos x="22" y="67"/>
                </a:cxn>
                <a:cxn ang="0">
                  <a:pos x="26" y="60"/>
                </a:cxn>
                <a:cxn ang="0">
                  <a:pos x="34" y="49"/>
                </a:cxn>
                <a:cxn ang="0">
                  <a:pos x="34" y="49"/>
                </a:cxn>
                <a:cxn ang="0">
                  <a:pos x="42" y="38"/>
                </a:cxn>
                <a:cxn ang="0">
                  <a:pos x="52" y="28"/>
                </a:cxn>
                <a:cxn ang="0">
                  <a:pos x="61" y="18"/>
                </a:cxn>
                <a:cxn ang="0">
                  <a:pos x="65" y="13"/>
                </a:cxn>
                <a:cxn ang="0">
                  <a:pos x="68" y="8"/>
                </a:cxn>
                <a:cxn ang="0">
                  <a:pos x="68" y="8"/>
                </a:cxn>
                <a:cxn ang="0">
                  <a:pos x="69" y="6"/>
                </a:cxn>
                <a:cxn ang="0">
                  <a:pos x="69" y="3"/>
                </a:cxn>
                <a:cxn ang="0">
                  <a:pos x="68" y="2"/>
                </a:cxn>
                <a:cxn ang="0">
                  <a:pos x="67" y="1"/>
                </a:cxn>
                <a:cxn ang="0">
                  <a:pos x="65" y="0"/>
                </a:cxn>
                <a:cxn ang="0">
                  <a:pos x="63" y="0"/>
                </a:cxn>
                <a:cxn ang="0">
                  <a:pos x="62" y="1"/>
                </a:cxn>
                <a:cxn ang="0">
                  <a:pos x="61" y="2"/>
                </a:cxn>
                <a:cxn ang="0">
                  <a:pos x="61" y="2"/>
                </a:cxn>
              </a:cxnLst>
              <a:rect l="0" t="0" r="r" b="b"/>
              <a:pathLst>
                <a:path w="69" h="89">
                  <a:moveTo>
                    <a:pt x="61" y="2"/>
                  </a:moveTo>
                  <a:lnTo>
                    <a:pt x="61" y="2"/>
                  </a:lnTo>
                  <a:lnTo>
                    <a:pt x="57" y="9"/>
                  </a:lnTo>
                  <a:lnTo>
                    <a:pt x="52" y="15"/>
                  </a:lnTo>
                  <a:lnTo>
                    <a:pt x="42" y="26"/>
                  </a:lnTo>
                  <a:lnTo>
                    <a:pt x="32" y="37"/>
                  </a:lnTo>
                  <a:lnTo>
                    <a:pt x="23" y="48"/>
                  </a:lnTo>
                  <a:lnTo>
                    <a:pt x="23" y="48"/>
                  </a:lnTo>
                  <a:lnTo>
                    <a:pt x="16" y="59"/>
                  </a:lnTo>
                  <a:lnTo>
                    <a:pt x="12" y="66"/>
                  </a:lnTo>
                  <a:lnTo>
                    <a:pt x="8" y="70"/>
                  </a:lnTo>
                  <a:lnTo>
                    <a:pt x="8" y="70"/>
                  </a:lnTo>
                  <a:lnTo>
                    <a:pt x="3" y="76"/>
                  </a:lnTo>
                  <a:lnTo>
                    <a:pt x="1" y="79"/>
                  </a:lnTo>
                  <a:lnTo>
                    <a:pt x="0" y="83"/>
                  </a:lnTo>
                  <a:lnTo>
                    <a:pt x="0" y="83"/>
                  </a:lnTo>
                  <a:lnTo>
                    <a:pt x="0" y="85"/>
                  </a:lnTo>
                  <a:lnTo>
                    <a:pt x="1" y="86"/>
                  </a:lnTo>
                  <a:lnTo>
                    <a:pt x="2" y="88"/>
                  </a:lnTo>
                  <a:lnTo>
                    <a:pt x="4" y="88"/>
                  </a:lnTo>
                  <a:lnTo>
                    <a:pt x="5" y="89"/>
                  </a:lnTo>
                  <a:lnTo>
                    <a:pt x="7" y="88"/>
                  </a:lnTo>
                  <a:lnTo>
                    <a:pt x="8" y="87"/>
                  </a:lnTo>
                  <a:lnTo>
                    <a:pt x="9" y="85"/>
                  </a:lnTo>
                  <a:lnTo>
                    <a:pt x="9" y="85"/>
                  </a:lnTo>
                  <a:lnTo>
                    <a:pt x="11" y="81"/>
                  </a:lnTo>
                  <a:lnTo>
                    <a:pt x="13" y="79"/>
                  </a:lnTo>
                  <a:lnTo>
                    <a:pt x="17" y="76"/>
                  </a:lnTo>
                  <a:lnTo>
                    <a:pt x="19" y="73"/>
                  </a:lnTo>
                  <a:lnTo>
                    <a:pt x="19" y="73"/>
                  </a:lnTo>
                  <a:lnTo>
                    <a:pt x="22" y="67"/>
                  </a:lnTo>
                  <a:lnTo>
                    <a:pt x="26" y="60"/>
                  </a:lnTo>
                  <a:lnTo>
                    <a:pt x="34" y="49"/>
                  </a:lnTo>
                  <a:lnTo>
                    <a:pt x="34" y="49"/>
                  </a:lnTo>
                  <a:lnTo>
                    <a:pt x="42" y="38"/>
                  </a:lnTo>
                  <a:lnTo>
                    <a:pt x="52" y="28"/>
                  </a:lnTo>
                  <a:lnTo>
                    <a:pt x="61" y="18"/>
                  </a:lnTo>
                  <a:lnTo>
                    <a:pt x="65" y="13"/>
                  </a:lnTo>
                  <a:lnTo>
                    <a:pt x="68" y="8"/>
                  </a:lnTo>
                  <a:lnTo>
                    <a:pt x="68" y="8"/>
                  </a:lnTo>
                  <a:lnTo>
                    <a:pt x="69" y="6"/>
                  </a:lnTo>
                  <a:lnTo>
                    <a:pt x="69" y="3"/>
                  </a:lnTo>
                  <a:lnTo>
                    <a:pt x="68" y="2"/>
                  </a:lnTo>
                  <a:lnTo>
                    <a:pt x="67" y="1"/>
                  </a:lnTo>
                  <a:lnTo>
                    <a:pt x="65" y="0"/>
                  </a:lnTo>
                  <a:lnTo>
                    <a:pt x="63" y="0"/>
                  </a:lnTo>
                  <a:lnTo>
                    <a:pt x="62" y="1"/>
                  </a:lnTo>
                  <a:lnTo>
                    <a:pt x="61" y="2"/>
                  </a:lnTo>
                  <a:lnTo>
                    <a:pt x="61" y="2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33" name="Freeform 991">
              <a:extLst>
                <a:ext uri="{FF2B5EF4-FFF2-40B4-BE49-F238E27FC236}">
                  <a16:creationId xmlns="" xmlns:a16="http://schemas.microsoft.com/office/drawing/2014/main" id="{110272CC-7F19-4AAC-ACD9-C49E4165426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2138" y="2727326"/>
              <a:ext cx="28575" cy="49213"/>
            </a:xfrm>
            <a:custGeom>
              <a:avLst/>
              <a:gdLst/>
              <a:ahLst/>
              <a:cxnLst>
                <a:cxn ang="0">
                  <a:pos x="44" y="6"/>
                </a:cxn>
                <a:cxn ang="0">
                  <a:pos x="44" y="6"/>
                </a:cxn>
                <a:cxn ang="0">
                  <a:pos x="43" y="10"/>
                </a:cxn>
                <a:cxn ang="0">
                  <a:pos x="42" y="12"/>
                </a:cxn>
                <a:cxn ang="0">
                  <a:pos x="41" y="14"/>
                </a:cxn>
                <a:cxn ang="0">
                  <a:pos x="40" y="15"/>
                </a:cxn>
                <a:cxn ang="0">
                  <a:pos x="37" y="17"/>
                </a:cxn>
                <a:cxn ang="0">
                  <a:pos x="36" y="18"/>
                </a:cxn>
                <a:cxn ang="0">
                  <a:pos x="35" y="20"/>
                </a:cxn>
                <a:cxn ang="0">
                  <a:pos x="35" y="20"/>
                </a:cxn>
                <a:cxn ang="0">
                  <a:pos x="31" y="25"/>
                </a:cxn>
                <a:cxn ang="0">
                  <a:pos x="27" y="30"/>
                </a:cxn>
                <a:cxn ang="0">
                  <a:pos x="22" y="36"/>
                </a:cxn>
                <a:cxn ang="0">
                  <a:pos x="19" y="41"/>
                </a:cxn>
                <a:cxn ang="0">
                  <a:pos x="19" y="41"/>
                </a:cxn>
                <a:cxn ang="0">
                  <a:pos x="14" y="52"/>
                </a:cxn>
                <a:cxn ang="0">
                  <a:pos x="10" y="64"/>
                </a:cxn>
                <a:cxn ang="0">
                  <a:pos x="6" y="75"/>
                </a:cxn>
                <a:cxn ang="0">
                  <a:pos x="0" y="85"/>
                </a:cxn>
                <a:cxn ang="0">
                  <a:pos x="0" y="85"/>
                </a:cxn>
                <a:cxn ang="0">
                  <a:pos x="0" y="87"/>
                </a:cxn>
                <a:cxn ang="0">
                  <a:pos x="0" y="88"/>
                </a:cxn>
                <a:cxn ang="0">
                  <a:pos x="1" y="91"/>
                </a:cxn>
                <a:cxn ang="0">
                  <a:pos x="2" y="92"/>
                </a:cxn>
                <a:cxn ang="0">
                  <a:pos x="4" y="92"/>
                </a:cxn>
                <a:cxn ang="0">
                  <a:pos x="5" y="92"/>
                </a:cxn>
                <a:cxn ang="0">
                  <a:pos x="7" y="92"/>
                </a:cxn>
                <a:cxn ang="0">
                  <a:pos x="8" y="89"/>
                </a:cxn>
                <a:cxn ang="0">
                  <a:pos x="8" y="89"/>
                </a:cxn>
                <a:cxn ang="0">
                  <a:pos x="12" y="83"/>
                </a:cxn>
                <a:cxn ang="0">
                  <a:pos x="15" y="77"/>
                </a:cxn>
                <a:cxn ang="0">
                  <a:pos x="21" y="63"/>
                </a:cxn>
                <a:cxn ang="0">
                  <a:pos x="28" y="49"/>
                </a:cxn>
                <a:cxn ang="0">
                  <a:pos x="31" y="43"/>
                </a:cxn>
                <a:cxn ang="0">
                  <a:pos x="36" y="37"/>
                </a:cxn>
                <a:cxn ang="0">
                  <a:pos x="36" y="37"/>
                </a:cxn>
                <a:cxn ang="0">
                  <a:pos x="41" y="29"/>
                </a:cxn>
                <a:cxn ang="0">
                  <a:pos x="47" y="22"/>
                </a:cxn>
                <a:cxn ang="0">
                  <a:pos x="51" y="14"/>
                </a:cxn>
                <a:cxn ang="0">
                  <a:pos x="53" y="10"/>
                </a:cxn>
                <a:cxn ang="0">
                  <a:pos x="54" y="6"/>
                </a:cxn>
                <a:cxn ang="0">
                  <a:pos x="54" y="6"/>
                </a:cxn>
                <a:cxn ang="0">
                  <a:pos x="54" y="3"/>
                </a:cxn>
                <a:cxn ang="0">
                  <a:pos x="53" y="1"/>
                </a:cxn>
                <a:cxn ang="0">
                  <a:pos x="50" y="0"/>
                </a:cxn>
                <a:cxn ang="0">
                  <a:pos x="49" y="0"/>
                </a:cxn>
                <a:cxn ang="0">
                  <a:pos x="45" y="1"/>
                </a:cxn>
                <a:cxn ang="0">
                  <a:pos x="44" y="3"/>
                </a:cxn>
                <a:cxn ang="0">
                  <a:pos x="44" y="6"/>
                </a:cxn>
                <a:cxn ang="0">
                  <a:pos x="44" y="6"/>
                </a:cxn>
              </a:cxnLst>
              <a:rect l="0" t="0" r="r" b="b"/>
              <a:pathLst>
                <a:path w="54" h="92">
                  <a:moveTo>
                    <a:pt x="44" y="6"/>
                  </a:moveTo>
                  <a:lnTo>
                    <a:pt x="44" y="6"/>
                  </a:lnTo>
                  <a:lnTo>
                    <a:pt x="43" y="10"/>
                  </a:lnTo>
                  <a:lnTo>
                    <a:pt x="42" y="12"/>
                  </a:lnTo>
                  <a:lnTo>
                    <a:pt x="41" y="14"/>
                  </a:lnTo>
                  <a:lnTo>
                    <a:pt x="40" y="15"/>
                  </a:lnTo>
                  <a:lnTo>
                    <a:pt x="37" y="17"/>
                  </a:lnTo>
                  <a:lnTo>
                    <a:pt x="36" y="18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1" y="25"/>
                  </a:lnTo>
                  <a:lnTo>
                    <a:pt x="27" y="30"/>
                  </a:lnTo>
                  <a:lnTo>
                    <a:pt x="22" y="36"/>
                  </a:lnTo>
                  <a:lnTo>
                    <a:pt x="19" y="41"/>
                  </a:lnTo>
                  <a:lnTo>
                    <a:pt x="19" y="41"/>
                  </a:lnTo>
                  <a:lnTo>
                    <a:pt x="14" y="52"/>
                  </a:lnTo>
                  <a:lnTo>
                    <a:pt x="10" y="64"/>
                  </a:lnTo>
                  <a:lnTo>
                    <a:pt x="6" y="75"/>
                  </a:lnTo>
                  <a:lnTo>
                    <a:pt x="0" y="85"/>
                  </a:lnTo>
                  <a:lnTo>
                    <a:pt x="0" y="85"/>
                  </a:lnTo>
                  <a:lnTo>
                    <a:pt x="0" y="87"/>
                  </a:lnTo>
                  <a:lnTo>
                    <a:pt x="0" y="88"/>
                  </a:lnTo>
                  <a:lnTo>
                    <a:pt x="1" y="91"/>
                  </a:lnTo>
                  <a:lnTo>
                    <a:pt x="2" y="92"/>
                  </a:lnTo>
                  <a:lnTo>
                    <a:pt x="4" y="92"/>
                  </a:lnTo>
                  <a:lnTo>
                    <a:pt x="5" y="92"/>
                  </a:lnTo>
                  <a:lnTo>
                    <a:pt x="7" y="92"/>
                  </a:lnTo>
                  <a:lnTo>
                    <a:pt x="8" y="89"/>
                  </a:lnTo>
                  <a:lnTo>
                    <a:pt x="8" y="89"/>
                  </a:lnTo>
                  <a:lnTo>
                    <a:pt x="12" y="83"/>
                  </a:lnTo>
                  <a:lnTo>
                    <a:pt x="15" y="77"/>
                  </a:lnTo>
                  <a:lnTo>
                    <a:pt x="21" y="63"/>
                  </a:lnTo>
                  <a:lnTo>
                    <a:pt x="28" y="49"/>
                  </a:lnTo>
                  <a:lnTo>
                    <a:pt x="31" y="43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41" y="29"/>
                  </a:lnTo>
                  <a:lnTo>
                    <a:pt x="47" y="22"/>
                  </a:lnTo>
                  <a:lnTo>
                    <a:pt x="51" y="14"/>
                  </a:lnTo>
                  <a:lnTo>
                    <a:pt x="53" y="10"/>
                  </a:lnTo>
                  <a:lnTo>
                    <a:pt x="54" y="6"/>
                  </a:lnTo>
                  <a:lnTo>
                    <a:pt x="54" y="6"/>
                  </a:lnTo>
                  <a:lnTo>
                    <a:pt x="54" y="3"/>
                  </a:lnTo>
                  <a:lnTo>
                    <a:pt x="53" y="1"/>
                  </a:lnTo>
                  <a:lnTo>
                    <a:pt x="50" y="0"/>
                  </a:lnTo>
                  <a:lnTo>
                    <a:pt x="49" y="0"/>
                  </a:lnTo>
                  <a:lnTo>
                    <a:pt x="45" y="1"/>
                  </a:lnTo>
                  <a:lnTo>
                    <a:pt x="44" y="3"/>
                  </a:lnTo>
                  <a:lnTo>
                    <a:pt x="44" y="6"/>
                  </a:lnTo>
                  <a:lnTo>
                    <a:pt x="44" y="6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34" name="Freeform 992">
              <a:extLst>
                <a:ext uri="{FF2B5EF4-FFF2-40B4-BE49-F238E27FC236}">
                  <a16:creationId xmlns="" xmlns:a16="http://schemas.microsoft.com/office/drawing/2014/main" id="{4913B9F9-F2D7-4801-AF45-585D009500E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4051" y="2733676"/>
              <a:ext cx="26988" cy="36513"/>
            </a:xfrm>
            <a:custGeom>
              <a:avLst/>
              <a:gdLst/>
              <a:ahLst/>
              <a:cxnLst>
                <a:cxn ang="0">
                  <a:pos x="41" y="2"/>
                </a:cxn>
                <a:cxn ang="0">
                  <a:pos x="41" y="2"/>
                </a:cxn>
                <a:cxn ang="0">
                  <a:pos x="37" y="10"/>
                </a:cxn>
                <a:cxn ang="0">
                  <a:pos x="32" y="18"/>
                </a:cxn>
                <a:cxn ang="0">
                  <a:pos x="21" y="33"/>
                </a:cxn>
                <a:cxn ang="0">
                  <a:pos x="21" y="33"/>
                </a:cxn>
                <a:cxn ang="0">
                  <a:pos x="10" y="48"/>
                </a:cxn>
                <a:cxn ang="0">
                  <a:pos x="1" y="65"/>
                </a:cxn>
                <a:cxn ang="0">
                  <a:pos x="1" y="65"/>
                </a:cxn>
                <a:cxn ang="0">
                  <a:pos x="0" y="66"/>
                </a:cxn>
                <a:cxn ang="0">
                  <a:pos x="0" y="68"/>
                </a:cxn>
                <a:cxn ang="0">
                  <a:pos x="1" y="70"/>
                </a:cxn>
                <a:cxn ang="0">
                  <a:pos x="3" y="71"/>
                </a:cxn>
                <a:cxn ang="0">
                  <a:pos x="4" y="71"/>
                </a:cxn>
                <a:cxn ang="0">
                  <a:pos x="6" y="71"/>
                </a:cxn>
                <a:cxn ang="0">
                  <a:pos x="7" y="71"/>
                </a:cxn>
                <a:cxn ang="0">
                  <a:pos x="9" y="69"/>
                </a:cxn>
                <a:cxn ang="0">
                  <a:pos x="9" y="69"/>
                </a:cxn>
                <a:cxn ang="0">
                  <a:pos x="18" y="54"/>
                </a:cxn>
                <a:cxn ang="0">
                  <a:pos x="29" y="37"/>
                </a:cxn>
                <a:cxn ang="0">
                  <a:pos x="29" y="37"/>
                </a:cxn>
                <a:cxn ang="0">
                  <a:pos x="40" y="21"/>
                </a:cxn>
                <a:cxn ang="0">
                  <a:pos x="46" y="13"/>
                </a:cxn>
                <a:cxn ang="0">
                  <a:pos x="51" y="5"/>
                </a:cxn>
                <a:cxn ang="0">
                  <a:pos x="51" y="5"/>
                </a:cxn>
                <a:cxn ang="0">
                  <a:pos x="51" y="3"/>
                </a:cxn>
                <a:cxn ang="0">
                  <a:pos x="51" y="1"/>
                </a:cxn>
                <a:cxn ang="0">
                  <a:pos x="50" y="0"/>
                </a:cxn>
                <a:cxn ang="0">
                  <a:pos x="47" y="0"/>
                </a:cxn>
                <a:cxn ang="0">
                  <a:pos x="44" y="0"/>
                </a:cxn>
                <a:cxn ang="0">
                  <a:pos x="42" y="1"/>
                </a:cxn>
                <a:cxn ang="0">
                  <a:pos x="41" y="2"/>
                </a:cxn>
                <a:cxn ang="0">
                  <a:pos x="41" y="2"/>
                </a:cxn>
              </a:cxnLst>
              <a:rect l="0" t="0" r="r" b="b"/>
              <a:pathLst>
                <a:path w="51" h="71">
                  <a:moveTo>
                    <a:pt x="41" y="2"/>
                  </a:moveTo>
                  <a:lnTo>
                    <a:pt x="41" y="2"/>
                  </a:lnTo>
                  <a:lnTo>
                    <a:pt x="37" y="10"/>
                  </a:lnTo>
                  <a:lnTo>
                    <a:pt x="32" y="18"/>
                  </a:lnTo>
                  <a:lnTo>
                    <a:pt x="21" y="33"/>
                  </a:lnTo>
                  <a:lnTo>
                    <a:pt x="21" y="33"/>
                  </a:lnTo>
                  <a:lnTo>
                    <a:pt x="10" y="48"/>
                  </a:lnTo>
                  <a:lnTo>
                    <a:pt x="1" y="65"/>
                  </a:lnTo>
                  <a:lnTo>
                    <a:pt x="1" y="65"/>
                  </a:lnTo>
                  <a:lnTo>
                    <a:pt x="0" y="66"/>
                  </a:lnTo>
                  <a:lnTo>
                    <a:pt x="0" y="68"/>
                  </a:lnTo>
                  <a:lnTo>
                    <a:pt x="1" y="70"/>
                  </a:lnTo>
                  <a:lnTo>
                    <a:pt x="3" y="71"/>
                  </a:lnTo>
                  <a:lnTo>
                    <a:pt x="4" y="71"/>
                  </a:lnTo>
                  <a:lnTo>
                    <a:pt x="6" y="71"/>
                  </a:lnTo>
                  <a:lnTo>
                    <a:pt x="7" y="71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18" y="54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40" y="21"/>
                  </a:lnTo>
                  <a:lnTo>
                    <a:pt x="46" y="13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1" y="3"/>
                  </a:lnTo>
                  <a:lnTo>
                    <a:pt x="51" y="1"/>
                  </a:lnTo>
                  <a:lnTo>
                    <a:pt x="50" y="0"/>
                  </a:lnTo>
                  <a:lnTo>
                    <a:pt x="47" y="0"/>
                  </a:lnTo>
                  <a:lnTo>
                    <a:pt x="44" y="0"/>
                  </a:lnTo>
                  <a:lnTo>
                    <a:pt x="42" y="1"/>
                  </a:lnTo>
                  <a:lnTo>
                    <a:pt x="41" y="2"/>
                  </a:lnTo>
                  <a:lnTo>
                    <a:pt x="41" y="2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35" name="Freeform 993">
              <a:extLst>
                <a:ext uri="{FF2B5EF4-FFF2-40B4-BE49-F238E27FC236}">
                  <a16:creationId xmlns="" xmlns:a16="http://schemas.microsoft.com/office/drawing/2014/main" id="{88CA5BEA-FE29-4A45-8487-20EFBF48FB0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2313" y="2736851"/>
              <a:ext cx="30163" cy="42863"/>
            </a:xfrm>
            <a:custGeom>
              <a:avLst/>
              <a:gdLst/>
              <a:ahLst/>
              <a:cxnLst>
                <a:cxn ang="0">
                  <a:pos x="49" y="3"/>
                </a:cxn>
                <a:cxn ang="0">
                  <a:pos x="49" y="3"/>
                </a:cxn>
                <a:cxn ang="0">
                  <a:pos x="43" y="13"/>
                </a:cxn>
                <a:cxn ang="0">
                  <a:pos x="37" y="24"/>
                </a:cxn>
                <a:cxn ang="0">
                  <a:pos x="29" y="34"/>
                </a:cxn>
                <a:cxn ang="0">
                  <a:pos x="22" y="43"/>
                </a:cxn>
                <a:cxn ang="0">
                  <a:pos x="22" y="43"/>
                </a:cxn>
                <a:cxn ang="0">
                  <a:pos x="15" y="50"/>
                </a:cxn>
                <a:cxn ang="0">
                  <a:pos x="10" y="57"/>
                </a:cxn>
                <a:cxn ang="0">
                  <a:pos x="4" y="65"/>
                </a:cxn>
                <a:cxn ang="0">
                  <a:pos x="1" y="74"/>
                </a:cxn>
                <a:cxn ang="0">
                  <a:pos x="1" y="74"/>
                </a:cxn>
                <a:cxn ang="0">
                  <a:pos x="0" y="76"/>
                </a:cxn>
                <a:cxn ang="0">
                  <a:pos x="1" y="78"/>
                </a:cxn>
                <a:cxn ang="0">
                  <a:pos x="2" y="79"/>
                </a:cxn>
                <a:cxn ang="0">
                  <a:pos x="4" y="79"/>
                </a:cxn>
                <a:cxn ang="0">
                  <a:pos x="6" y="80"/>
                </a:cxn>
                <a:cxn ang="0">
                  <a:pos x="8" y="79"/>
                </a:cxn>
                <a:cxn ang="0">
                  <a:pos x="9" y="78"/>
                </a:cxn>
                <a:cxn ang="0">
                  <a:pos x="10" y="76"/>
                </a:cxn>
                <a:cxn ang="0">
                  <a:pos x="10" y="76"/>
                </a:cxn>
                <a:cxn ang="0">
                  <a:pos x="13" y="70"/>
                </a:cxn>
                <a:cxn ang="0">
                  <a:pos x="15" y="65"/>
                </a:cxn>
                <a:cxn ang="0">
                  <a:pos x="22" y="56"/>
                </a:cxn>
                <a:cxn ang="0">
                  <a:pos x="22" y="56"/>
                </a:cxn>
                <a:cxn ang="0">
                  <a:pos x="29" y="50"/>
                </a:cxn>
                <a:cxn ang="0">
                  <a:pos x="32" y="46"/>
                </a:cxn>
                <a:cxn ang="0">
                  <a:pos x="35" y="43"/>
                </a:cxn>
                <a:cxn ang="0">
                  <a:pos x="35" y="43"/>
                </a:cxn>
                <a:cxn ang="0">
                  <a:pos x="41" y="33"/>
                </a:cxn>
                <a:cxn ang="0">
                  <a:pos x="46" y="25"/>
                </a:cxn>
                <a:cxn ang="0">
                  <a:pos x="52" y="17"/>
                </a:cxn>
                <a:cxn ang="0">
                  <a:pos x="57" y="7"/>
                </a:cxn>
                <a:cxn ang="0">
                  <a:pos x="57" y="7"/>
                </a:cxn>
                <a:cxn ang="0">
                  <a:pos x="57" y="5"/>
                </a:cxn>
                <a:cxn ang="0">
                  <a:pos x="57" y="4"/>
                </a:cxn>
                <a:cxn ang="0">
                  <a:pos x="56" y="2"/>
                </a:cxn>
                <a:cxn ang="0">
                  <a:pos x="55" y="1"/>
                </a:cxn>
                <a:cxn ang="0">
                  <a:pos x="53" y="0"/>
                </a:cxn>
                <a:cxn ang="0">
                  <a:pos x="52" y="0"/>
                </a:cxn>
                <a:cxn ang="0">
                  <a:pos x="50" y="1"/>
                </a:cxn>
                <a:cxn ang="0">
                  <a:pos x="49" y="3"/>
                </a:cxn>
                <a:cxn ang="0">
                  <a:pos x="49" y="3"/>
                </a:cxn>
              </a:cxnLst>
              <a:rect l="0" t="0" r="r" b="b"/>
              <a:pathLst>
                <a:path w="57" h="80">
                  <a:moveTo>
                    <a:pt x="49" y="3"/>
                  </a:moveTo>
                  <a:lnTo>
                    <a:pt x="49" y="3"/>
                  </a:lnTo>
                  <a:lnTo>
                    <a:pt x="43" y="13"/>
                  </a:lnTo>
                  <a:lnTo>
                    <a:pt x="37" y="24"/>
                  </a:lnTo>
                  <a:lnTo>
                    <a:pt x="29" y="34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15" y="50"/>
                  </a:lnTo>
                  <a:lnTo>
                    <a:pt x="10" y="57"/>
                  </a:lnTo>
                  <a:lnTo>
                    <a:pt x="4" y="65"/>
                  </a:lnTo>
                  <a:lnTo>
                    <a:pt x="1" y="74"/>
                  </a:lnTo>
                  <a:lnTo>
                    <a:pt x="1" y="74"/>
                  </a:lnTo>
                  <a:lnTo>
                    <a:pt x="0" y="76"/>
                  </a:lnTo>
                  <a:lnTo>
                    <a:pt x="1" y="78"/>
                  </a:lnTo>
                  <a:lnTo>
                    <a:pt x="2" y="79"/>
                  </a:lnTo>
                  <a:lnTo>
                    <a:pt x="4" y="79"/>
                  </a:lnTo>
                  <a:lnTo>
                    <a:pt x="6" y="80"/>
                  </a:lnTo>
                  <a:lnTo>
                    <a:pt x="8" y="79"/>
                  </a:lnTo>
                  <a:lnTo>
                    <a:pt x="9" y="78"/>
                  </a:lnTo>
                  <a:lnTo>
                    <a:pt x="10" y="76"/>
                  </a:lnTo>
                  <a:lnTo>
                    <a:pt x="10" y="76"/>
                  </a:lnTo>
                  <a:lnTo>
                    <a:pt x="13" y="70"/>
                  </a:lnTo>
                  <a:lnTo>
                    <a:pt x="15" y="65"/>
                  </a:lnTo>
                  <a:lnTo>
                    <a:pt x="22" y="56"/>
                  </a:lnTo>
                  <a:lnTo>
                    <a:pt x="22" y="56"/>
                  </a:lnTo>
                  <a:lnTo>
                    <a:pt x="29" y="50"/>
                  </a:lnTo>
                  <a:lnTo>
                    <a:pt x="32" y="46"/>
                  </a:lnTo>
                  <a:lnTo>
                    <a:pt x="35" y="43"/>
                  </a:lnTo>
                  <a:lnTo>
                    <a:pt x="35" y="43"/>
                  </a:lnTo>
                  <a:lnTo>
                    <a:pt x="41" y="33"/>
                  </a:lnTo>
                  <a:lnTo>
                    <a:pt x="46" y="25"/>
                  </a:lnTo>
                  <a:lnTo>
                    <a:pt x="52" y="17"/>
                  </a:lnTo>
                  <a:lnTo>
                    <a:pt x="57" y="7"/>
                  </a:lnTo>
                  <a:lnTo>
                    <a:pt x="57" y="7"/>
                  </a:lnTo>
                  <a:lnTo>
                    <a:pt x="57" y="5"/>
                  </a:lnTo>
                  <a:lnTo>
                    <a:pt x="57" y="4"/>
                  </a:lnTo>
                  <a:lnTo>
                    <a:pt x="56" y="2"/>
                  </a:lnTo>
                  <a:lnTo>
                    <a:pt x="55" y="1"/>
                  </a:lnTo>
                  <a:lnTo>
                    <a:pt x="53" y="0"/>
                  </a:lnTo>
                  <a:lnTo>
                    <a:pt x="52" y="0"/>
                  </a:lnTo>
                  <a:lnTo>
                    <a:pt x="50" y="1"/>
                  </a:lnTo>
                  <a:lnTo>
                    <a:pt x="49" y="3"/>
                  </a:lnTo>
                  <a:lnTo>
                    <a:pt x="49" y="3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36" name="Freeform 994">
              <a:extLst>
                <a:ext uri="{FF2B5EF4-FFF2-40B4-BE49-F238E27FC236}">
                  <a16:creationId xmlns="" xmlns:a16="http://schemas.microsoft.com/office/drawing/2014/main" id="{FA91002B-1D59-44D5-A61A-7B8BC8A54E7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9463" y="2735263"/>
              <a:ext cx="22225" cy="34925"/>
            </a:xfrm>
            <a:custGeom>
              <a:avLst/>
              <a:gdLst/>
              <a:ahLst/>
              <a:cxnLst>
                <a:cxn ang="0">
                  <a:pos x="33" y="2"/>
                </a:cxn>
                <a:cxn ang="0">
                  <a:pos x="33" y="2"/>
                </a:cxn>
                <a:cxn ang="0">
                  <a:pos x="24" y="16"/>
                </a:cxn>
                <a:cxn ang="0">
                  <a:pos x="16" y="31"/>
                </a:cxn>
                <a:cxn ang="0">
                  <a:pos x="7" y="46"/>
                </a:cxn>
                <a:cxn ang="0">
                  <a:pos x="1" y="61"/>
                </a:cxn>
                <a:cxn ang="0">
                  <a:pos x="1" y="61"/>
                </a:cxn>
                <a:cxn ang="0">
                  <a:pos x="0" y="63"/>
                </a:cxn>
                <a:cxn ang="0">
                  <a:pos x="1" y="64"/>
                </a:cxn>
                <a:cxn ang="0">
                  <a:pos x="2" y="65"/>
                </a:cxn>
                <a:cxn ang="0">
                  <a:pos x="4" y="66"/>
                </a:cxn>
                <a:cxn ang="0">
                  <a:pos x="7" y="66"/>
                </a:cxn>
                <a:cxn ang="0">
                  <a:pos x="8" y="65"/>
                </a:cxn>
                <a:cxn ang="0">
                  <a:pos x="10" y="63"/>
                </a:cxn>
                <a:cxn ang="0">
                  <a:pos x="10" y="63"/>
                </a:cxn>
                <a:cxn ang="0">
                  <a:pos x="17" y="49"/>
                </a:cxn>
                <a:cxn ang="0">
                  <a:pos x="24" y="34"/>
                </a:cxn>
                <a:cxn ang="0">
                  <a:pos x="32" y="21"/>
                </a:cxn>
                <a:cxn ang="0">
                  <a:pos x="42" y="7"/>
                </a:cxn>
                <a:cxn ang="0">
                  <a:pos x="42" y="7"/>
                </a:cxn>
                <a:cxn ang="0">
                  <a:pos x="42" y="5"/>
                </a:cxn>
                <a:cxn ang="0">
                  <a:pos x="42" y="4"/>
                </a:cxn>
                <a:cxn ang="0">
                  <a:pos x="41" y="2"/>
                </a:cxn>
                <a:cxn ang="0">
                  <a:pos x="40" y="1"/>
                </a:cxn>
                <a:cxn ang="0">
                  <a:pos x="38" y="0"/>
                </a:cxn>
                <a:cxn ang="0">
                  <a:pos x="36" y="0"/>
                </a:cxn>
                <a:cxn ang="0">
                  <a:pos x="34" y="1"/>
                </a:cxn>
                <a:cxn ang="0">
                  <a:pos x="33" y="2"/>
                </a:cxn>
                <a:cxn ang="0">
                  <a:pos x="33" y="2"/>
                </a:cxn>
              </a:cxnLst>
              <a:rect l="0" t="0" r="r" b="b"/>
              <a:pathLst>
                <a:path w="42" h="66">
                  <a:moveTo>
                    <a:pt x="33" y="2"/>
                  </a:moveTo>
                  <a:lnTo>
                    <a:pt x="33" y="2"/>
                  </a:lnTo>
                  <a:lnTo>
                    <a:pt x="24" y="16"/>
                  </a:lnTo>
                  <a:lnTo>
                    <a:pt x="16" y="31"/>
                  </a:lnTo>
                  <a:lnTo>
                    <a:pt x="7" y="46"/>
                  </a:lnTo>
                  <a:lnTo>
                    <a:pt x="1" y="61"/>
                  </a:lnTo>
                  <a:lnTo>
                    <a:pt x="1" y="61"/>
                  </a:lnTo>
                  <a:lnTo>
                    <a:pt x="0" y="63"/>
                  </a:lnTo>
                  <a:lnTo>
                    <a:pt x="1" y="64"/>
                  </a:lnTo>
                  <a:lnTo>
                    <a:pt x="2" y="65"/>
                  </a:lnTo>
                  <a:lnTo>
                    <a:pt x="4" y="66"/>
                  </a:lnTo>
                  <a:lnTo>
                    <a:pt x="7" y="66"/>
                  </a:lnTo>
                  <a:lnTo>
                    <a:pt x="8" y="65"/>
                  </a:lnTo>
                  <a:lnTo>
                    <a:pt x="10" y="63"/>
                  </a:lnTo>
                  <a:lnTo>
                    <a:pt x="10" y="63"/>
                  </a:lnTo>
                  <a:lnTo>
                    <a:pt x="17" y="49"/>
                  </a:lnTo>
                  <a:lnTo>
                    <a:pt x="24" y="34"/>
                  </a:lnTo>
                  <a:lnTo>
                    <a:pt x="32" y="21"/>
                  </a:lnTo>
                  <a:lnTo>
                    <a:pt x="42" y="7"/>
                  </a:lnTo>
                  <a:lnTo>
                    <a:pt x="42" y="7"/>
                  </a:lnTo>
                  <a:lnTo>
                    <a:pt x="42" y="5"/>
                  </a:lnTo>
                  <a:lnTo>
                    <a:pt x="42" y="4"/>
                  </a:lnTo>
                  <a:lnTo>
                    <a:pt x="41" y="2"/>
                  </a:lnTo>
                  <a:lnTo>
                    <a:pt x="40" y="1"/>
                  </a:lnTo>
                  <a:lnTo>
                    <a:pt x="38" y="0"/>
                  </a:lnTo>
                  <a:lnTo>
                    <a:pt x="36" y="0"/>
                  </a:lnTo>
                  <a:lnTo>
                    <a:pt x="34" y="1"/>
                  </a:lnTo>
                  <a:lnTo>
                    <a:pt x="33" y="2"/>
                  </a:lnTo>
                  <a:lnTo>
                    <a:pt x="33" y="2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37" name="Freeform 995">
              <a:extLst>
                <a:ext uri="{FF2B5EF4-FFF2-40B4-BE49-F238E27FC236}">
                  <a16:creationId xmlns="" xmlns:a16="http://schemas.microsoft.com/office/drawing/2014/main" id="{970F8883-6114-4D2B-820F-8FE539DF93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1376" y="2736851"/>
              <a:ext cx="25400" cy="42863"/>
            </a:xfrm>
            <a:custGeom>
              <a:avLst/>
              <a:gdLst/>
              <a:ahLst/>
              <a:cxnLst>
                <a:cxn ang="0">
                  <a:pos x="39" y="4"/>
                </a:cxn>
                <a:cxn ang="0">
                  <a:pos x="39" y="4"/>
                </a:cxn>
                <a:cxn ang="0">
                  <a:pos x="36" y="13"/>
                </a:cxn>
                <a:cxn ang="0">
                  <a:pos x="31" y="22"/>
                </a:cxn>
                <a:cxn ang="0">
                  <a:pos x="22" y="39"/>
                </a:cxn>
                <a:cxn ang="0">
                  <a:pos x="11" y="56"/>
                </a:cxn>
                <a:cxn ang="0">
                  <a:pos x="0" y="73"/>
                </a:cxn>
                <a:cxn ang="0">
                  <a:pos x="0" y="73"/>
                </a:cxn>
                <a:cxn ang="0">
                  <a:pos x="0" y="75"/>
                </a:cxn>
                <a:cxn ang="0">
                  <a:pos x="0" y="76"/>
                </a:cxn>
                <a:cxn ang="0">
                  <a:pos x="1" y="78"/>
                </a:cxn>
                <a:cxn ang="0">
                  <a:pos x="2" y="79"/>
                </a:cxn>
                <a:cxn ang="0">
                  <a:pos x="4" y="80"/>
                </a:cxn>
                <a:cxn ang="0">
                  <a:pos x="5" y="80"/>
                </a:cxn>
                <a:cxn ang="0">
                  <a:pos x="8" y="79"/>
                </a:cxn>
                <a:cxn ang="0">
                  <a:pos x="9" y="78"/>
                </a:cxn>
                <a:cxn ang="0">
                  <a:pos x="9" y="78"/>
                </a:cxn>
                <a:cxn ang="0">
                  <a:pos x="20" y="60"/>
                </a:cxn>
                <a:cxn ang="0">
                  <a:pos x="30" y="43"/>
                </a:cxn>
                <a:cxn ang="0">
                  <a:pos x="41" y="25"/>
                </a:cxn>
                <a:cxn ang="0">
                  <a:pos x="44" y="16"/>
                </a:cxn>
                <a:cxn ang="0">
                  <a:pos x="47" y="6"/>
                </a:cxn>
                <a:cxn ang="0">
                  <a:pos x="47" y="6"/>
                </a:cxn>
                <a:cxn ang="0">
                  <a:pos x="48" y="4"/>
                </a:cxn>
                <a:cxn ang="0">
                  <a:pos x="47" y="3"/>
                </a:cxn>
                <a:cxn ang="0">
                  <a:pos x="46" y="1"/>
                </a:cxn>
                <a:cxn ang="0">
                  <a:pos x="44" y="1"/>
                </a:cxn>
                <a:cxn ang="0">
                  <a:pos x="43" y="0"/>
                </a:cxn>
                <a:cxn ang="0">
                  <a:pos x="41" y="1"/>
                </a:cxn>
                <a:cxn ang="0">
                  <a:pos x="40" y="2"/>
                </a:cxn>
                <a:cxn ang="0">
                  <a:pos x="39" y="4"/>
                </a:cxn>
                <a:cxn ang="0">
                  <a:pos x="39" y="4"/>
                </a:cxn>
              </a:cxnLst>
              <a:rect l="0" t="0" r="r" b="b"/>
              <a:pathLst>
                <a:path w="48" h="80">
                  <a:moveTo>
                    <a:pt x="39" y="4"/>
                  </a:moveTo>
                  <a:lnTo>
                    <a:pt x="39" y="4"/>
                  </a:lnTo>
                  <a:lnTo>
                    <a:pt x="36" y="13"/>
                  </a:lnTo>
                  <a:lnTo>
                    <a:pt x="31" y="22"/>
                  </a:lnTo>
                  <a:lnTo>
                    <a:pt x="22" y="39"/>
                  </a:lnTo>
                  <a:lnTo>
                    <a:pt x="11" y="56"/>
                  </a:lnTo>
                  <a:lnTo>
                    <a:pt x="0" y="73"/>
                  </a:lnTo>
                  <a:lnTo>
                    <a:pt x="0" y="73"/>
                  </a:lnTo>
                  <a:lnTo>
                    <a:pt x="0" y="75"/>
                  </a:lnTo>
                  <a:lnTo>
                    <a:pt x="0" y="76"/>
                  </a:lnTo>
                  <a:lnTo>
                    <a:pt x="1" y="78"/>
                  </a:lnTo>
                  <a:lnTo>
                    <a:pt x="2" y="79"/>
                  </a:lnTo>
                  <a:lnTo>
                    <a:pt x="4" y="80"/>
                  </a:lnTo>
                  <a:lnTo>
                    <a:pt x="5" y="80"/>
                  </a:lnTo>
                  <a:lnTo>
                    <a:pt x="8" y="79"/>
                  </a:lnTo>
                  <a:lnTo>
                    <a:pt x="9" y="78"/>
                  </a:lnTo>
                  <a:lnTo>
                    <a:pt x="9" y="78"/>
                  </a:lnTo>
                  <a:lnTo>
                    <a:pt x="20" y="60"/>
                  </a:lnTo>
                  <a:lnTo>
                    <a:pt x="30" y="43"/>
                  </a:lnTo>
                  <a:lnTo>
                    <a:pt x="41" y="25"/>
                  </a:lnTo>
                  <a:lnTo>
                    <a:pt x="44" y="16"/>
                  </a:lnTo>
                  <a:lnTo>
                    <a:pt x="47" y="6"/>
                  </a:lnTo>
                  <a:lnTo>
                    <a:pt x="47" y="6"/>
                  </a:lnTo>
                  <a:lnTo>
                    <a:pt x="48" y="4"/>
                  </a:lnTo>
                  <a:lnTo>
                    <a:pt x="47" y="3"/>
                  </a:lnTo>
                  <a:lnTo>
                    <a:pt x="46" y="1"/>
                  </a:lnTo>
                  <a:lnTo>
                    <a:pt x="44" y="1"/>
                  </a:lnTo>
                  <a:lnTo>
                    <a:pt x="43" y="0"/>
                  </a:lnTo>
                  <a:lnTo>
                    <a:pt x="41" y="1"/>
                  </a:lnTo>
                  <a:lnTo>
                    <a:pt x="40" y="2"/>
                  </a:lnTo>
                  <a:lnTo>
                    <a:pt x="39" y="4"/>
                  </a:lnTo>
                  <a:lnTo>
                    <a:pt x="39" y="4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38" name="Freeform 996">
              <a:extLst>
                <a:ext uri="{FF2B5EF4-FFF2-40B4-BE49-F238E27FC236}">
                  <a16:creationId xmlns="" xmlns:a16="http://schemas.microsoft.com/office/drawing/2014/main" id="{D13964AE-FCD3-4C6D-9504-0491C395723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2176" y="2738438"/>
              <a:ext cx="22225" cy="38100"/>
            </a:xfrm>
            <a:custGeom>
              <a:avLst/>
              <a:gdLst/>
              <a:ahLst/>
              <a:cxnLst>
                <a:cxn ang="0">
                  <a:pos x="35" y="3"/>
                </a:cxn>
                <a:cxn ang="0">
                  <a:pos x="35" y="3"/>
                </a:cxn>
                <a:cxn ang="0">
                  <a:pos x="30" y="10"/>
                </a:cxn>
                <a:cxn ang="0">
                  <a:pos x="26" y="18"/>
                </a:cxn>
                <a:cxn ang="0">
                  <a:pos x="14" y="32"/>
                </a:cxn>
                <a:cxn ang="0">
                  <a:pos x="10" y="40"/>
                </a:cxn>
                <a:cxn ang="0">
                  <a:pos x="5" y="48"/>
                </a:cxn>
                <a:cxn ang="0">
                  <a:pos x="2" y="55"/>
                </a:cxn>
                <a:cxn ang="0">
                  <a:pos x="0" y="64"/>
                </a:cxn>
                <a:cxn ang="0">
                  <a:pos x="0" y="64"/>
                </a:cxn>
                <a:cxn ang="0">
                  <a:pos x="0" y="66"/>
                </a:cxn>
                <a:cxn ang="0">
                  <a:pos x="0" y="67"/>
                </a:cxn>
                <a:cxn ang="0">
                  <a:pos x="3" y="70"/>
                </a:cxn>
                <a:cxn ang="0">
                  <a:pos x="5" y="71"/>
                </a:cxn>
                <a:cxn ang="0">
                  <a:pos x="7" y="70"/>
                </a:cxn>
                <a:cxn ang="0">
                  <a:pos x="8" y="69"/>
                </a:cxn>
                <a:cxn ang="0">
                  <a:pos x="9" y="66"/>
                </a:cxn>
                <a:cxn ang="0">
                  <a:pos x="9" y="66"/>
                </a:cxn>
                <a:cxn ang="0">
                  <a:pos x="11" y="58"/>
                </a:cxn>
                <a:cxn ang="0">
                  <a:pos x="14" y="51"/>
                </a:cxn>
                <a:cxn ang="0">
                  <a:pos x="18" y="44"/>
                </a:cxn>
                <a:cxn ang="0">
                  <a:pos x="23" y="36"/>
                </a:cxn>
                <a:cxn ang="0">
                  <a:pos x="34" y="22"/>
                </a:cxn>
                <a:cxn ang="0">
                  <a:pos x="39" y="15"/>
                </a:cxn>
                <a:cxn ang="0">
                  <a:pos x="43" y="7"/>
                </a:cxn>
                <a:cxn ang="0">
                  <a:pos x="43" y="7"/>
                </a:cxn>
                <a:cxn ang="0">
                  <a:pos x="43" y="5"/>
                </a:cxn>
                <a:cxn ang="0">
                  <a:pos x="43" y="4"/>
                </a:cxn>
                <a:cxn ang="0">
                  <a:pos x="42" y="2"/>
                </a:cxn>
                <a:cxn ang="0">
                  <a:pos x="41" y="1"/>
                </a:cxn>
                <a:cxn ang="0">
                  <a:pos x="39" y="0"/>
                </a:cxn>
                <a:cxn ang="0">
                  <a:pos x="38" y="0"/>
                </a:cxn>
                <a:cxn ang="0">
                  <a:pos x="36" y="1"/>
                </a:cxn>
                <a:cxn ang="0">
                  <a:pos x="35" y="3"/>
                </a:cxn>
                <a:cxn ang="0">
                  <a:pos x="35" y="3"/>
                </a:cxn>
              </a:cxnLst>
              <a:rect l="0" t="0" r="r" b="b"/>
              <a:pathLst>
                <a:path w="43" h="71">
                  <a:moveTo>
                    <a:pt x="35" y="3"/>
                  </a:moveTo>
                  <a:lnTo>
                    <a:pt x="35" y="3"/>
                  </a:lnTo>
                  <a:lnTo>
                    <a:pt x="30" y="10"/>
                  </a:lnTo>
                  <a:lnTo>
                    <a:pt x="26" y="18"/>
                  </a:lnTo>
                  <a:lnTo>
                    <a:pt x="14" y="32"/>
                  </a:lnTo>
                  <a:lnTo>
                    <a:pt x="10" y="40"/>
                  </a:lnTo>
                  <a:lnTo>
                    <a:pt x="5" y="48"/>
                  </a:lnTo>
                  <a:lnTo>
                    <a:pt x="2" y="55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0" y="66"/>
                  </a:lnTo>
                  <a:lnTo>
                    <a:pt x="0" y="67"/>
                  </a:lnTo>
                  <a:lnTo>
                    <a:pt x="3" y="70"/>
                  </a:lnTo>
                  <a:lnTo>
                    <a:pt x="5" y="71"/>
                  </a:lnTo>
                  <a:lnTo>
                    <a:pt x="7" y="70"/>
                  </a:lnTo>
                  <a:lnTo>
                    <a:pt x="8" y="69"/>
                  </a:lnTo>
                  <a:lnTo>
                    <a:pt x="9" y="66"/>
                  </a:lnTo>
                  <a:lnTo>
                    <a:pt x="9" y="66"/>
                  </a:lnTo>
                  <a:lnTo>
                    <a:pt x="11" y="58"/>
                  </a:lnTo>
                  <a:lnTo>
                    <a:pt x="14" y="51"/>
                  </a:lnTo>
                  <a:lnTo>
                    <a:pt x="18" y="44"/>
                  </a:lnTo>
                  <a:lnTo>
                    <a:pt x="23" y="36"/>
                  </a:lnTo>
                  <a:lnTo>
                    <a:pt x="34" y="22"/>
                  </a:lnTo>
                  <a:lnTo>
                    <a:pt x="39" y="15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3" y="5"/>
                  </a:lnTo>
                  <a:lnTo>
                    <a:pt x="43" y="4"/>
                  </a:lnTo>
                  <a:lnTo>
                    <a:pt x="42" y="2"/>
                  </a:lnTo>
                  <a:lnTo>
                    <a:pt x="41" y="1"/>
                  </a:lnTo>
                  <a:lnTo>
                    <a:pt x="39" y="0"/>
                  </a:lnTo>
                  <a:lnTo>
                    <a:pt x="38" y="0"/>
                  </a:lnTo>
                  <a:lnTo>
                    <a:pt x="36" y="1"/>
                  </a:lnTo>
                  <a:lnTo>
                    <a:pt x="35" y="3"/>
                  </a:lnTo>
                  <a:lnTo>
                    <a:pt x="35" y="3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39" name="Freeform 997">
              <a:extLst>
                <a:ext uri="{FF2B5EF4-FFF2-40B4-BE49-F238E27FC236}">
                  <a16:creationId xmlns="" xmlns:a16="http://schemas.microsoft.com/office/drawing/2014/main" id="{13F9313A-D56C-4F1A-8A83-9A63E46ECE3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5513" y="2746376"/>
              <a:ext cx="25400" cy="30163"/>
            </a:xfrm>
            <a:custGeom>
              <a:avLst/>
              <a:gdLst/>
              <a:ahLst/>
              <a:cxnLst>
                <a:cxn ang="0">
                  <a:pos x="39" y="1"/>
                </a:cxn>
                <a:cxn ang="0">
                  <a:pos x="39" y="1"/>
                </a:cxn>
                <a:cxn ang="0">
                  <a:pos x="29" y="12"/>
                </a:cxn>
                <a:cxn ang="0">
                  <a:pos x="20" y="23"/>
                </a:cxn>
                <a:cxn ang="0">
                  <a:pos x="1" y="48"/>
                </a:cxn>
                <a:cxn ang="0">
                  <a:pos x="1" y="48"/>
                </a:cxn>
                <a:cxn ang="0">
                  <a:pos x="0" y="50"/>
                </a:cxn>
                <a:cxn ang="0">
                  <a:pos x="0" y="51"/>
                </a:cxn>
                <a:cxn ang="0">
                  <a:pos x="2" y="56"/>
                </a:cxn>
                <a:cxn ang="0">
                  <a:pos x="3" y="57"/>
                </a:cxn>
                <a:cxn ang="0">
                  <a:pos x="4" y="57"/>
                </a:cxn>
                <a:cxn ang="0">
                  <a:pos x="6" y="57"/>
                </a:cxn>
                <a:cxn ang="0">
                  <a:pos x="8" y="55"/>
                </a:cxn>
                <a:cxn ang="0">
                  <a:pos x="8" y="55"/>
                </a:cxn>
                <a:cxn ang="0">
                  <a:pos x="26" y="31"/>
                </a:cxn>
                <a:cxn ang="0">
                  <a:pos x="35" y="18"/>
                </a:cxn>
                <a:cxn ang="0">
                  <a:pos x="45" y="7"/>
                </a:cxn>
                <a:cxn ang="0">
                  <a:pos x="45" y="7"/>
                </a:cxn>
                <a:cxn ang="0">
                  <a:pos x="46" y="6"/>
                </a:cxn>
                <a:cxn ang="0">
                  <a:pos x="48" y="4"/>
                </a:cxn>
                <a:cxn ang="0">
                  <a:pos x="46" y="2"/>
                </a:cxn>
                <a:cxn ang="0">
                  <a:pos x="45" y="1"/>
                </a:cxn>
                <a:cxn ang="0">
                  <a:pos x="44" y="0"/>
                </a:cxn>
                <a:cxn ang="0">
                  <a:pos x="42" y="0"/>
                </a:cxn>
                <a:cxn ang="0">
                  <a:pos x="40" y="0"/>
                </a:cxn>
                <a:cxn ang="0">
                  <a:pos x="39" y="1"/>
                </a:cxn>
                <a:cxn ang="0">
                  <a:pos x="39" y="1"/>
                </a:cxn>
              </a:cxnLst>
              <a:rect l="0" t="0" r="r" b="b"/>
              <a:pathLst>
                <a:path w="48" h="57">
                  <a:moveTo>
                    <a:pt x="39" y="1"/>
                  </a:moveTo>
                  <a:lnTo>
                    <a:pt x="39" y="1"/>
                  </a:lnTo>
                  <a:lnTo>
                    <a:pt x="29" y="12"/>
                  </a:lnTo>
                  <a:lnTo>
                    <a:pt x="20" y="23"/>
                  </a:lnTo>
                  <a:lnTo>
                    <a:pt x="1" y="48"/>
                  </a:lnTo>
                  <a:lnTo>
                    <a:pt x="1" y="48"/>
                  </a:lnTo>
                  <a:lnTo>
                    <a:pt x="0" y="50"/>
                  </a:lnTo>
                  <a:lnTo>
                    <a:pt x="0" y="51"/>
                  </a:lnTo>
                  <a:lnTo>
                    <a:pt x="2" y="56"/>
                  </a:lnTo>
                  <a:lnTo>
                    <a:pt x="3" y="57"/>
                  </a:lnTo>
                  <a:lnTo>
                    <a:pt x="4" y="57"/>
                  </a:lnTo>
                  <a:lnTo>
                    <a:pt x="6" y="57"/>
                  </a:lnTo>
                  <a:lnTo>
                    <a:pt x="8" y="55"/>
                  </a:lnTo>
                  <a:lnTo>
                    <a:pt x="8" y="55"/>
                  </a:lnTo>
                  <a:lnTo>
                    <a:pt x="26" y="31"/>
                  </a:lnTo>
                  <a:lnTo>
                    <a:pt x="35" y="18"/>
                  </a:lnTo>
                  <a:lnTo>
                    <a:pt x="45" y="7"/>
                  </a:lnTo>
                  <a:lnTo>
                    <a:pt x="45" y="7"/>
                  </a:lnTo>
                  <a:lnTo>
                    <a:pt x="46" y="6"/>
                  </a:lnTo>
                  <a:lnTo>
                    <a:pt x="48" y="4"/>
                  </a:lnTo>
                  <a:lnTo>
                    <a:pt x="46" y="2"/>
                  </a:lnTo>
                  <a:lnTo>
                    <a:pt x="45" y="1"/>
                  </a:lnTo>
                  <a:lnTo>
                    <a:pt x="44" y="0"/>
                  </a:lnTo>
                  <a:lnTo>
                    <a:pt x="42" y="0"/>
                  </a:lnTo>
                  <a:lnTo>
                    <a:pt x="40" y="0"/>
                  </a:lnTo>
                  <a:lnTo>
                    <a:pt x="39" y="1"/>
                  </a:lnTo>
                  <a:lnTo>
                    <a:pt x="39" y="1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40" name="Freeform 998">
              <a:extLst>
                <a:ext uri="{FF2B5EF4-FFF2-40B4-BE49-F238E27FC236}">
                  <a16:creationId xmlns="" xmlns:a16="http://schemas.microsoft.com/office/drawing/2014/main" id="{C15109B0-7F3D-475E-B68F-01D11C4E04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9926" y="2536826"/>
              <a:ext cx="31750" cy="34925"/>
            </a:xfrm>
            <a:custGeom>
              <a:avLst/>
              <a:gdLst/>
              <a:ahLst/>
              <a:cxnLst>
                <a:cxn ang="0">
                  <a:pos x="52" y="1"/>
                </a:cxn>
                <a:cxn ang="0">
                  <a:pos x="52" y="1"/>
                </a:cxn>
                <a:cxn ang="0">
                  <a:pos x="38" y="15"/>
                </a:cxn>
                <a:cxn ang="0">
                  <a:pos x="26" y="30"/>
                </a:cxn>
                <a:cxn ang="0">
                  <a:pos x="13" y="44"/>
                </a:cxn>
                <a:cxn ang="0">
                  <a:pos x="1" y="58"/>
                </a:cxn>
                <a:cxn ang="0">
                  <a:pos x="1" y="58"/>
                </a:cxn>
                <a:cxn ang="0">
                  <a:pos x="0" y="60"/>
                </a:cxn>
                <a:cxn ang="0">
                  <a:pos x="0" y="61"/>
                </a:cxn>
                <a:cxn ang="0">
                  <a:pos x="0" y="63"/>
                </a:cxn>
                <a:cxn ang="0">
                  <a:pos x="1" y="64"/>
                </a:cxn>
                <a:cxn ang="0">
                  <a:pos x="2" y="65"/>
                </a:cxn>
                <a:cxn ang="0">
                  <a:pos x="4" y="66"/>
                </a:cxn>
                <a:cxn ang="0">
                  <a:pos x="6" y="66"/>
                </a:cxn>
                <a:cxn ang="0">
                  <a:pos x="7" y="65"/>
                </a:cxn>
                <a:cxn ang="0">
                  <a:pos x="7" y="65"/>
                </a:cxn>
                <a:cxn ang="0">
                  <a:pos x="21" y="50"/>
                </a:cxn>
                <a:cxn ang="0">
                  <a:pos x="33" y="36"/>
                </a:cxn>
                <a:cxn ang="0">
                  <a:pos x="46" y="21"/>
                </a:cxn>
                <a:cxn ang="0">
                  <a:pos x="58" y="7"/>
                </a:cxn>
                <a:cxn ang="0">
                  <a:pos x="58" y="7"/>
                </a:cxn>
                <a:cxn ang="0">
                  <a:pos x="59" y="6"/>
                </a:cxn>
                <a:cxn ang="0">
                  <a:pos x="60" y="4"/>
                </a:cxn>
                <a:cxn ang="0">
                  <a:pos x="59" y="2"/>
                </a:cxn>
                <a:cxn ang="0">
                  <a:pos x="58" y="1"/>
                </a:cxn>
                <a:cxn ang="0">
                  <a:pos x="57" y="0"/>
                </a:cxn>
                <a:cxn ang="0">
                  <a:pos x="55" y="0"/>
                </a:cxn>
                <a:cxn ang="0">
                  <a:pos x="54" y="0"/>
                </a:cxn>
                <a:cxn ang="0">
                  <a:pos x="52" y="1"/>
                </a:cxn>
                <a:cxn ang="0">
                  <a:pos x="52" y="1"/>
                </a:cxn>
              </a:cxnLst>
              <a:rect l="0" t="0" r="r" b="b"/>
              <a:pathLst>
                <a:path w="60" h="66">
                  <a:moveTo>
                    <a:pt x="52" y="1"/>
                  </a:moveTo>
                  <a:lnTo>
                    <a:pt x="52" y="1"/>
                  </a:lnTo>
                  <a:lnTo>
                    <a:pt x="38" y="15"/>
                  </a:lnTo>
                  <a:lnTo>
                    <a:pt x="26" y="30"/>
                  </a:lnTo>
                  <a:lnTo>
                    <a:pt x="13" y="44"/>
                  </a:lnTo>
                  <a:lnTo>
                    <a:pt x="1" y="58"/>
                  </a:lnTo>
                  <a:lnTo>
                    <a:pt x="1" y="58"/>
                  </a:lnTo>
                  <a:lnTo>
                    <a:pt x="0" y="60"/>
                  </a:lnTo>
                  <a:lnTo>
                    <a:pt x="0" y="61"/>
                  </a:lnTo>
                  <a:lnTo>
                    <a:pt x="0" y="63"/>
                  </a:lnTo>
                  <a:lnTo>
                    <a:pt x="1" y="64"/>
                  </a:lnTo>
                  <a:lnTo>
                    <a:pt x="2" y="65"/>
                  </a:lnTo>
                  <a:lnTo>
                    <a:pt x="4" y="66"/>
                  </a:lnTo>
                  <a:lnTo>
                    <a:pt x="6" y="66"/>
                  </a:lnTo>
                  <a:lnTo>
                    <a:pt x="7" y="65"/>
                  </a:lnTo>
                  <a:lnTo>
                    <a:pt x="7" y="65"/>
                  </a:lnTo>
                  <a:lnTo>
                    <a:pt x="21" y="50"/>
                  </a:lnTo>
                  <a:lnTo>
                    <a:pt x="33" y="36"/>
                  </a:lnTo>
                  <a:lnTo>
                    <a:pt x="46" y="21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9" y="6"/>
                  </a:lnTo>
                  <a:lnTo>
                    <a:pt x="60" y="4"/>
                  </a:lnTo>
                  <a:lnTo>
                    <a:pt x="59" y="2"/>
                  </a:lnTo>
                  <a:lnTo>
                    <a:pt x="58" y="1"/>
                  </a:lnTo>
                  <a:lnTo>
                    <a:pt x="57" y="0"/>
                  </a:lnTo>
                  <a:lnTo>
                    <a:pt x="55" y="0"/>
                  </a:lnTo>
                  <a:lnTo>
                    <a:pt x="54" y="0"/>
                  </a:lnTo>
                  <a:lnTo>
                    <a:pt x="52" y="1"/>
                  </a:lnTo>
                  <a:lnTo>
                    <a:pt x="52" y="1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41" name="Freeform 999">
              <a:extLst>
                <a:ext uri="{FF2B5EF4-FFF2-40B4-BE49-F238E27FC236}">
                  <a16:creationId xmlns="" xmlns:a16="http://schemas.microsoft.com/office/drawing/2014/main" id="{9E2E3D96-2D37-4667-BAD1-6173B2D4AB9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3263" y="2566988"/>
              <a:ext cx="34925" cy="49213"/>
            </a:xfrm>
            <a:custGeom>
              <a:avLst/>
              <a:gdLst/>
              <a:ahLst/>
              <a:cxnLst>
                <a:cxn ang="0">
                  <a:pos x="57" y="3"/>
                </a:cxn>
                <a:cxn ang="0">
                  <a:pos x="57" y="3"/>
                </a:cxn>
                <a:cxn ang="0">
                  <a:pos x="55" y="8"/>
                </a:cxn>
                <a:cxn ang="0">
                  <a:pos x="52" y="13"/>
                </a:cxn>
                <a:cxn ang="0">
                  <a:pos x="44" y="23"/>
                </a:cxn>
                <a:cxn ang="0">
                  <a:pos x="35" y="31"/>
                </a:cxn>
                <a:cxn ang="0">
                  <a:pos x="27" y="39"/>
                </a:cxn>
                <a:cxn ang="0">
                  <a:pos x="27" y="39"/>
                </a:cxn>
                <a:cxn ang="0">
                  <a:pos x="22" y="44"/>
                </a:cxn>
                <a:cxn ang="0">
                  <a:pos x="18" y="49"/>
                </a:cxn>
                <a:cxn ang="0">
                  <a:pos x="12" y="61"/>
                </a:cxn>
                <a:cxn ang="0">
                  <a:pos x="0" y="85"/>
                </a:cxn>
                <a:cxn ang="0">
                  <a:pos x="0" y="85"/>
                </a:cxn>
                <a:cxn ang="0">
                  <a:pos x="0" y="86"/>
                </a:cxn>
                <a:cxn ang="0">
                  <a:pos x="0" y="88"/>
                </a:cxn>
                <a:cxn ang="0">
                  <a:pos x="1" y="90"/>
                </a:cxn>
                <a:cxn ang="0">
                  <a:pos x="2" y="91"/>
                </a:cxn>
                <a:cxn ang="0">
                  <a:pos x="4" y="91"/>
                </a:cxn>
                <a:cxn ang="0">
                  <a:pos x="6" y="91"/>
                </a:cxn>
                <a:cxn ang="0">
                  <a:pos x="7" y="91"/>
                </a:cxn>
                <a:cxn ang="0">
                  <a:pos x="8" y="89"/>
                </a:cxn>
                <a:cxn ang="0">
                  <a:pos x="8" y="89"/>
                </a:cxn>
                <a:cxn ang="0">
                  <a:pos x="16" y="75"/>
                </a:cxn>
                <a:cxn ang="0">
                  <a:pos x="22" y="63"/>
                </a:cxn>
                <a:cxn ang="0">
                  <a:pos x="30" y="50"/>
                </a:cxn>
                <a:cxn ang="0">
                  <a:pos x="34" y="45"/>
                </a:cxn>
                <a:cxn ang="0">
                  <a:pos x="40" y="40"/>
                </a:cxn>
                <a:cxn ang="0">
                  <a:pos x="40" y="40"/>
                </a:cxn>
                <a:cxn ang="0">
                  <a:pos x="48" y="33"/>
                </a:cxn>
                <a:cxn ang="0">
                  <a:pos x="55" y="25"/>
                </a:cxn>
                <a:cxn ang="0">
                  <a:pos x="61" y="15"/>
                </a:cxn>
                <a:cxn ang="0">
                  <a:pos x="66" y="6"/>
                </a:cxn>
                <a:cxn ang="0">
                  <a:pos x="66" y="6"/>
                </a:cxn>
                <a:cxn ang="0">
                  <a:pos x="66" y="4"/>
                </a:cxn>
                <a:cxn ang="0">
                  <a:pos x="66" y="2"/>
                </a:cxn>
                <a:cxn ang="0">
                  <a:pos x="65" y="1"/>
                </a:cxn>
                <a:cxn ang="0">
                  <a:pos x="63" y="0"/>
                </a:cxn>
                <a:cxn ang="0">
                  <a:pos x="60" y="0"/>
                </a:cxn>
                <a:cxn ang="0">
                  <a:pos x="58" y="1"/>
                </a:cxn>
                <a:cxn ang="0">
                  <a:pos x="57" y="3"/>
                </a:cxn>
                <a:cxn ang="0">
                  <a:pos x="57" y="3"/>
                </a:cxn>
              </a:cxnLst>
              <a:rect l="0" t="0" r="r" b="b"/>
              <a:pathLst>
                <a:path w="66" h="91">
                  <a:moveTo>
                    <a:pt x="57" y="3"/>
                  </a:moveTo>
                  <a:lnTo>
                    <a:pt x="57" y="3"/>
                  </a:lnTo>
                  <a:lnTo>
                    <a:pt x="55" y="8"/>
                  </a:lnTo>
                  <a:lnTo>
                    <a:pt x="52" y="13"/>
                  </a:lnTo>
                  <a:lnTo>
                    <a:pt x="44" y="23"/>
                  </a:lnTo>
                  <a:lnTo>
                    <a:pt x="35" y="31"/>
                  </a:lnTo>
                  <a:lnTo>
                    <a:pt x="27" y="39"/>
                  </a:lnTo>
                  <a:lnTo>
                    <a:pt x="27" y="39"/>
                  </a:lnTo>
                  <a:lnTo>
                    <a:pt x="22" y="44"/>
                  </a:lnTo>
                  <a:lnTo>
                    <a:pt x="18" y="49"/>
                  </a:lnTo>
                  <a:lnTo>
                    <a:pt x="12" y="61"/>
                  </a:lnTo>
                  <a:lnTo>
                    <a:pt x="0" y="85"/>
                  </a:lnTo>
                  <a:lnTo>
                    <a:pt x="0" y="85"/>
                  </a:lnTo>
                  <a:lnTo>
                    <a:pt x="0" y="86"/>
                  </a:lnTo>
                  <a:lnTo>
                    <a:pt x="0" y="88"/>
                  </a:lnTo>
                  <a:lnTo>
                    <a:pt x="1" y="90"/>
                  </a:lnTo>
                  <a:lnTo>
                    <a:pt x="2" y="91"/>
                  </a:lnTo>
                  <a:lnTo>
                    <a:pt x="4" y="91"/>
                  </a:lnTo>
                  <a:lnTo>
                    <a:pt x="6" y="91"/>
                  </a:lnTo>
                  <a:lnTo>
                    <a:pt x="7" y="91"/>
                  </a:lnTo>
                  <a:lnTo>
                    <a:pt x="8" y="89"/>
                  </a:lnTo>
                  <a:lnTo>
                    <a:pt x="8" y="89"/>
                  </a:lnTo>
                  <a:lnTo>
                    <a:pt x="16" y="75"/>
                  </a:lnTo>
                  <a:lnTo>
                    <a:pt x="22" y="63"/>
                  </a:lnTo>
                  <a:lnTo>
                    <a:pt x="30" y="50"/>
                  </a:lnTo>
                  <a:lnTo>
                    <a:pt x="34" y="45"/>
                  </a:lnTo>
                  <a:lnTo>
                    <a:pt x="40" y="40"/>
                  </a:lnTo>
                  <a:lnTo>
                    <a:pt x="40" y="40"/>
                  </a:lnTo>
                  <a:lnTo>
                    <a:pt x="48" y="33"/>
                  </a:lnTo>
                  <a:lnTo>
                    <a:pt x="55" y="25"/>
                  </a:lnTo>
                  <a:lnTo>
                    <a:pt x="61" y="15"/>
                  </a:lnTo>
                  <a:lnTo>
                    <a:pt x="66" y="6"/>
                  </a:lnTo>
                  <a:lnTo>
                    <a:pt x="66" y="6"/>
                  </a:lnTo>
                  <a:lnTo>
                    <a:pt x="66" y="4"/>
                  </a:lnTo>
                  <a:lnTo>
                    <a:pt x="66" y="2"/>
                  </a:lnTo>
                  <a:lnTo>
                    <a:pt x="65" y="1"/>
                  </a:lnTo>
                  <a:lnTo>
                    <a:pt x="63" y="0"/>
                  </a:lnTo>
                  <a:lnTo>
                    <a:pt x="60" y="0"/>
                  </a:lnTo>
                  <a:lnTo>
                    <a:pt x="58" y="1"/>
                  </a:lnTo>
                  <a:lnTo>
                    <a:pt x="57" y="3"/>
                  </a:lnTo>
                  <a:lnTo>
                    <a:pt x="57" y="3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42" name="Freeform 1000">
              <a:extLst>
                <a:ext uri="{FF2B5EF4-FFF2-40B4-BE49-F238E27FC236}">
                  <a16:creationId xmlns="" xmlns:a16="http://schemas.microsoft.com/office/drawing/2014/main" id="{BA46A6D0-86AF-40CE-99F4-3BA50217ED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5026" y="2497138"/>
              <a:ext cx="34925" cy="55563"/>
            </a:xfrm>
            <a:custGeom>
              <a:avLst/>
              <a:gdLst/>
              <a:ahLst/>
              <a:cxnLst>
                <a:cxn ang="0">
                  <a:pos x="58" y="2"/>
                </a:cxn>
                <a:cxn ang="0">
                  <a:pos x="58" y="2"/>
                </a:cxn>
                <a:cxn ang="0">
                  <a:pos x="1" y="97"/>
                </a:cxn>
                <a:cxn ang="0">
                  <a:pos x="1" y="97"/>
                </a:cxn>
                <a:cxn ang="0">
                  <a:pos x="0" y="100"/>
                </a:cxn>
                <a:cxn ang="0">
                  <a:pos x="1" y="102"/>
                </a:cxn>
                <a:cxn ang="0">
                  <a:pos x="1" y="103"/>
                </a:cxn>
                <a:cxn ang="0">
                  <a:pos x="3" y="104"/>
                </a:cxn>
                <a:cxn ang="0">
                  <a:pos x="4" y="105"/>
                </a:cxn>
                <a:cxn ang="0">
                  <a:pos x="6" y="105"/>
                </a:cxn>
                <a:cxn ang="0">
                  <a:pos x="8" y="104"/>
                </a:cxn>
                <a:cxn ang="0">
                  <a:pos x="9" y="103"/>
                </a:cxn>
                <a:cxn ang="0">
                  <a:pos x="9" y="103"/>
                </a:cxn>
                <a:cxn ang="0">
                  <a:pos x="66" y="7"/>
                </a:cxn>
                <a:cxn ang="0">
                  <a:pos x="66" y="7"/>
                </a:cxn>
                <a:cxn ang="0">
                  <a:pos x="67" y="5"/>
                </a:cxn>
                <a:cxn ang="0">
                  <a:pos x="67" y="4"/>
                </a:cxn>
                <a:cxn ang="0">
                  <a:pos x="66" y="2"/>
                </a:cxn>
                <a:cxn ang="0">
                  <a:pos x="64" y="1"/>
                </a:cxn>
                <a:cxn ang="0">
                  <a:pos x="63" y="0"/>
                </a:cxn>
                <a:cxn ang="0">
                  <a:pos x="61" y="0"/>
                </a:cxn>
                <a:cxn ang="0">
                  <a:pos x="60" y="1"/>
                </a:cxn>
                <a:cxn ang="0">
                  <a:pos x="58" y="2"/>
                </a:cxn>
                <a:cxn ang="0">
                  <a:pos x="58" y="2"/>
                </a:cxn>
              </a:cxnLst>
              <a:rect l="0" t="0" r="r" b="b"/>
              <a:pathLst>
                <a:path w="67" h="105">
                  <a:moveTo>
                    <a:pt x="58" y="2"/>
                  </a:moveTo>
                  <a:lnTo>
                    <a:pt x="58" y="2"/>
                  </a:lnTo>
                  <a:lnTo>
                    <a:pt x="1" y="97"/>
                  </a:lnTo>
                  <a:lnTo>
                    <a:pt x="1" y="97"/>
                  </a:lnTo>
                  <a:lnTo>
                    <a:pt x="0" y="100"/>
                  </a:lnTo>
                  <a:lnTo>
                    <a:pt x="1" y="102"/>
                  </a:lnTo>
                  <a:lnTo>
                    <a:pt x="1" y="103"/>
                  </a:lnTo>
                  <a:lnTo>
                    <a:pt x="3" y="104"/>
                  </a:lnTo>
                  <a:lnTo>
                    <a:pt x="4" y="105"/>
                  </a:lnTo>
                  <a:lnTo>
                    <a:pt x="6" y="105"/>
                  </a:lnTo>
                  <a:lnTo>
                    <a:pt x="8" y="104"/>
                  </a:lnTo>
                  <a:lnTo>
                    <a:pt x="9" y="103"/>
                  </a:lnTo>
                  <a:lnTo>
                    <a:pt x="9" y="103"/>
                  </a:lnTo>
                  <a:lnTo>
                    <a:pt x="66" y="7"/>
                  </a:lnTo>
                  <a:lnTo>
                    <a:pt x="66" y="7"/>
                  </a:lnTo>
                  <a:lnTo>
                    <a:pt x="67" y="5"/>
                  </a:lnTo>
                  <a:lnTo>
                    <a:pt x="67" y="4"/>
                  </a:lnTo>
                  <a:lnTo>
                    <a:pt x="66" y="2"/>
                  </a:lnTo>
                  <a:lnTo>
                    <a:pt x="64" y="1"/>
                  </a:lnTo>
                  <a:lnTo>
                    <a:pt x="63" y="0"/>
                  </a:lnTo>
                  <a:lnTo>
                    <a:pt x="61" y="0"/>
                  </a:lnTo>
                  <a:lnTo>
                    <a:pt x="60" y="1"/>
                  </a:lnTo>
                  <a:lnTo>
                    <a:pt x="58" y="2"/>
                  </a:lnTo>
                  <a:lnTo>
                    <a:pt x="58" y="2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43" name="Freeform 1001">
              <a:extLst>
                <a:ext uri="{FF2B5EF4-FFF2-40B4-BE49-F238E27FC236}">
                  <a16:creationId xmlns="" xmlns:a16="http://schemas.microsoft.com/office/drawing/2014/main" id="{D36FF908-00C1-4B56-8F5F-A72682D5DC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1538" y="2509838"/>
              <a:ext cx="28575" cy="31750"/>
            </a:xfrm>
            <a:custGeom>
              <a:avLst/>
              <a:gdLst/>
              <a:ahLst/>
              <a:cxnLst>
                <a:cxn ang="0">
                  <a:pos x="46" y="1"/>
                </a:cxn>
                <a:cxn ang="0">
                  <a:pos x="46" y="1"/>
                </a:cxn>
                <a:cxn ang="0">
                  <a:pos x="22" y="26"/>
                </a:cxn>
                <a:cxn ang="0">
                  <a:pos x="11" y="39"/>
                </a:cxn>
                <a:cxn ang="0">
                  <a:pos x="0" y="53"/>
                </a:cxn>
                <a:cxn ang="0">
                  <a:pos x="0" y="53"/>
                </a:cxn>
                <a:cxn ang="0">
                  <a:pos x="0" y="55"/>
                </a:cxn>
                <a:cxn ang="0">
                  <a:pos x="0" y="56"/>
                </a:cxn>
                <a:cxn ang="0">
                  <a:pos x="1" y="58"/>
                </a:cxn>
                <a:cxn ang="0">
                  <a:pos x="2" y="59"/>
                </a:cxn>
                <a:cxn ang="0">
                  <a:pos x="4" y="60"/>
                </a:cxn>
                <a:cxn ang="0">
                  <a:pos x="5" y="60"/>
                </a:cxn>
                <a:cxn ang="0">
                  <a:pos x="8" y="59"/>
                </a:cxn>
                <a:cxn ang="0">
                  <a:pos x="9" y="58"/>
                </a:cxn>
                <a:cxn ang="0">
                  <a:pos x="9" y="58"/>
                </a:cxn>
                <a:cxn ang="0">
                  <a:pos x="19" y="44"/>
                </a:cxn>
                <a:cxn ang="0">
                  <a:pos x="29" y="32"/>
                </a:cxn>
                <a:cxn ang="0">
                  <a:pos x="52" y="8"/>
                </a:cxn>
                <a:cxn ang="0">
                  <a:pos x="52" y="8"/>
                </a:cxn>
                <a:cxn ang="0">
                  <a:pos x="54" y="6"/>
                </a:cxn>
                <a:cxn ang="0">
                  <a:pos x="54" y="4"/>
                </a:cxn>
                <a:cxn ang="0">
                  <a:pos x="53" y="3"/>
                </a:cxn>
                <a:cxn ang="0">
                  <a:pos x="52" y="1"/>
                </a:cxn>
                <a:cxn ang="0">
                  <a:pos x="51" y="0"/>
                </a:cxn>
                <a:cxn ang="0">
                  <a:pos x="49" y="0"/>
                </a:cxn>
                <a:cxn ang="0">
                  <a:pos x="48" y="0"/>
                </a:cxn>
                <a:cxn ang="0">
                  <a:pos x="46" y="1"/>
                </a:cxn>
                <a:cxn ang="0">
                  <a:pos x="46" y="1"/>
                </a:cxn>
              </a:cxnLst>
              <a:rect l="0" t="0" r="r" b="b"/>
              <a:pathLst>
                <a:path w="54" h="60">
                  <a:moveTo>
                    <a:pt x="46" y="1"/>
                  </a:moveTo>
                  <a:lnTo>
                    <a:pt x="46" y="1"/>
                  </a:lnTo>
                  <a:lnTo>
                    <a:pt x="22" y="26"/>
                  </a:lnTo>
                  <a:lnTo>
                    <a:pt x="11" y="39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0" y="55"/>
                  </a:lnTo>
                  <a:lnTo>
                    <a:pt x="0" y="56"/>
                  </a:lnTo>
                  <a:lnTo>
                    <a:pt x="1" y="58"/>
                  </a:lnTo>
                  <a:lnTo>
                    <a:pt x="2" y="59"/>
                  </a:lnTo>
                  <a:lnTo>
                    <a:pt x="4" y="60"/>
                  </a:lnTo>
                  <a:lnTo>
                    <a:pt x="5" y="60"/>
                  </a:lnTo>
                  <a:lnTo>
                    <a:pt x="8" y="59"/>
                  </a:lnTo>
                  <a:lnTo>
                    <a:pt x="9" y="58"/>
                  </a:lnTo>
                  <a:lnTo>
                    <a:pt x="9" y="58"/>
                  </a:lnTo>
                  <a:lnTo>
                    <a:pt x="19" y="44"/>
                  </a:lnTo>
                  <a:lnTo>
                    <a:pt x="29" y="32"/>
                  </a:lnTo>
                  <a:lnTo>
                    <a:pt x="52" y="8"/>
                  </a:lnTo>
                  <a:lnTo>
                    <a:pt x="52" y="8"/>
                  </a:lnTo>
                  <a:lnTo>
                    <a:pt x="54" y="6"/>
                  </a:lnTo>
                  <a:lnTo>
                    <a:pt x="54" y="4"/>
                  </a:lnTo>
                  <a:lnTo>
                    <a:pt x="53" y="3"/>
                  </a:lnTo>
                  <a:lnTo>
                    <a:pt x="52" y="1"/>
                  </a:lnTo>
                  <a:lnTo>
                    <a:pt x="51" y="0"/>
                  </a:lnTo>
                  <a:lnTo>
                    <a:pt x="49" y="0"/>
                  </a:lnTo>
                  <a:lnTo>
                    <a:pt x="48" y="0"/>
                  </a:lnTo>
                  <a:lnTo>
                    <a:pt x="46" y="1"/>
                  </a:lnTo>
                  <a:lnTo>
                    <a:pt x="46" y="1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44" name="Freeform 1002">
              <a:extLst>
                <a:ext uri="{FF2B5EF4-FFF2-40B4-BE49-F238E27FC236}">
                  <a16:creationId xmlns="" xmlns:a16="http://schemas.microsoft.com/office/drawing/2014/main" id="{EB1DF57D-A932-41E8-AF91-D3099EC1477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4876" y="2520951"/>
              <a:ext cx="61913" cy="74613"/>
            </a:xfrm>
            <a:custGeom>
              <a:avLst/>
              <a:gdLst/>
              <a:ahLst/>
              <a:cxnLst>
                <a:cxn ang="0">
                  <a:pos x="109" y="1"/>
                </a:cxn>
                <a:cxn ang="0">
                  <a:pos x="109" y="1"/>
                </a:cxn>
                <a:cxn ang="0">
                  <a:pos x="101" y="7"/>
                </a:cxn>
                <a:cxn ang="0">
                  <a:pos x="93" y="14"/>
                </a:cxn>
                <a:cxn ang="0">
                  <a:pos x="78" y="30"/>
                </a:cxn>
                <a:cxn ang="0">
                  <a:pos x="65" y="46"/>
                </a:cxn>
                <a:cxn ang="0">
                  <a:pos x="51" y="64"/>
                </a:cxn>
                <a:cxn ang="0">
                  <a:pos x="26" y="99"/>
                </a:cxn>
                <a:cxn ang="0">
                  <a:pos x="14" y="117"/>
                </a:cxn>
                <a:cxn ang="0">
                  <a:pos x="1" y="134"/>
                </a:cxn>
                <a:cxn ang="0">
                  <a:pos x="1" y="134"/>
                </a:cxn>
                <a:cxn ang="0">
                  <a:pos x="0" y="136"/>
                </a:cxn>
                <a:cxn ang="0">
                  <a:pos x="0" y="137"/>
                </a:cxn>
                <a:cxn ang="0">
                  <a:pos x="2" y="142"/>
                </a:cxn>
                <a:cxn ang="0">
                  <a:pos x="3" y="143"/>
                </a:cxn>
                <a:cxn ang="0">
                  <a:pos x="5" y="143"/>
                </a:cxn>
                <a:cxn ang="0">
                  <a:pos x="6" y="143"/>
                </a:cxn>
                <a:cxn ang="0">
                  <a:pos x="8" y="141"/>
                </a:cxn>
                <a:cxn ang="0">
                  <a:pos x="8" y="141"/>
                </a:cxn>
                <a:cxn ang="0">
                  <a:pos x="20" y="124"/>
                </a:cxn>
                <a:cxn ang="0">
                  <a:pos x="33" y="106"/>
                </a:cxn>
                <a:cxn ang="0">
                  <a:pos x="58" y="71"/>
                </a:cxn>
                <a:cxn ang="0">
                  <a:pos x="70" y="55"/>
                </a:cxn>
                <a:cxn ang="0">
                  <a:pos x="83" y="38"/>
                </a:cxn>
                <a:cxn ang="0">
                  <a:pos x="98" y="22"/>
                </a:cxn>
                <a:cxn ang="0">
                  <a:pos x="106" y="15"/>
                </a:cxn>
                <a:cxn ang="0">
                  <a:pos x="115" y="9"/>
                </a:cxn>
                <a:cxn ang="0">
                  <a:pos x="115" y="9"/>
                </a:cxn>
                <a:cxn ang="0">
                  <a:pos x="116" y="7"/>
                </a:cxn>
                <a:cxn ang="0">
                  <a:pos x="117" y="5"/>
                </a:cxn>
                <a:cxn ang="0">
                  <a:pos x="116" y="2"/>
                </a:cxn>
                <a:cxn ang="0">
                  <a:pos x="115" y="1"/>
                </a:cxn>
                <a:cxn ang="0">
                  <a:pos x="114" y="0"/>
                </a:cxn>
                <a:cxn ang="0">
                  <a:pos x="111" y="0"/>
                </a:cxn>
                <a:cxn ang="0">
                  <a:pos x="109" y="1"/>
                </a:cxn>
                <a:cxn ang="0">
                  <a:pos x="109" y="1"/>
                </a:cxn>
              </a:cxnLst>
              <a:rect l="0" t="0" r="r" b="b"/>
              <a:pathLst>
                <a:path w="117" h="143">
                  <a:moveTo>
                    <a:pt x="109" y="1"/>
                  </a:moveTo>
                  <a:lnTo>
                    <a:pt x="109" y="1"/>
                  </a:lnTo>
                  <a:lnTo>
                    <a:pt x="101" y="7"/>
                  </a:lnTo>
                  <a:lnTo>
                    <a:pt x="93" y="14"/>
                  </a:lnTo>
                  <a:lnTo>
                    <a:pt x="78" y="30"/>
                  </a:lnTo>
                  <a:lnTo>
                    <a:pt x="65" y="46"/>
                  </a:lnTo>
                  <a:lnTo>
                    <a:pt x="51" y="64"/>
                  </a:lnTo>
                  <a:lnTo>
                    <a:pt x="26" y="99"/>
                  </a:lnTo>
                  <a:lnTo>
                    <a:pt x="14" y="117"/>
                  </a:lnTo>
                  <a:lnTo>
                    <a:pt x="1" y="134"/>
                  </a:lnTo>
                  <a:lnTo>
                    <a:pt x="1" y="134"/>
                  </a:lnTo>
                  <a:lnTo>
                    <a:pt x="0" y="136"/>
                  </a:lnTo>
                  <a:lnTo>
                    <a:pt x="0" y="137"/>
                  </a:lnTo>
                  <a:lnTo>
                    <a:pt x="2" y="142"/>
                  </a:lnTo>
                  <a:lnTo>
                    <a:pt x="3" y="143"/>
                  </a:lnTo>
                  <a:lnTo>
                    <a:pt x="5" y="143"/>
                  </a:lnTo>
                  <a:lnTo>
                    <a:pt x="6" y="143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20" y="124"/>
                  </a:lnTo>
                  <a:lnTo>
                    <a:pt x="33" y="106"/>
                  </a:lnTo>
                  <a:lnTo>
                    <a:pt x="58" y="71"/>
                  </a:lnTo>
                  <a:lnTo>
                    <a:pt x="70" y="55"/>
                  </a:lnTo>
                  <a:lnTo>
                    <a:pt x="83" y="38"/>
                  </a:lnTo>
                  <a:lnTo>
                    <a:pt x="98" y="22"/>
                  </a:lnTo>
                  <a:lnTo>
                    <a:pt x="106" y="15"/>
                  </a:lnTo>
                  <a:lnTo>
                    <a:pt x="115" y="9"/>
                  </a:lnTo>
                  <a:lnTo>
                    <a:pt x="115" y="9"/>
                  </a:lnTo>
                  <a:lnTo>
                    <a:pt x="116" y="7"/>
                  </a:lnTo>
                  <a:lnTo>
                    <a:pt x="117" y="5"/>
                  </a:lnTo>
                  <a:lnTo>
                    <a:pt x="116" y="2"/>
                  </a:lnTo>
                  <a:lnTo>
                    <a:pt x="115" y="1"/>
                  </a:lnTo>
                  <a:lnTo>
                    <a:pt x="114" y="0"/>
                  </a:lnTo>
                  <a:lnTo>
                    <a:pt x="111" y="0"/>
                  </a:lnTo>
                  <a:lnTo>
                    <a:pt x="109" y="1"/>
                  </a:lnTo>
                  <a:lnTo>
                    <a:pt x="109" y="1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45" name="Freeform 1003">
              <a:extLst>
                <a:ext uri="{FF2B5EF4-FFF2-40B4-BE49-F238E27FC236}">
                  <a16:creationId xmlns="" xmlns:a16="http://schemas.microsoft.com/office/drawing/2014/main" id="{4631073C-A65B-4602-BBB9-E70E49A235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8313" y="2235201"/>
              <a:ext cx="103188" cy="136525"/>
            </a:xfrm>
            <a:custGeom>
              <a:avLst/>
              <a:gdLst/>
              <a:ahLst/>
              <a:cxnLst>
                <a:cxn ang="0">
                  <a:pos x="186" y="0"/>
                </a:cxn>
                <a:cxn ang="0">
                  <a:pos x="186" y="0"/>
                </a:cxn>
                <a:cxn ang="0">
                  <a:pos x="171" y="12"/>
                </a:cxn>
                <a:cxn ang="0">
                  <a:pos x="156" y="26"/>
                </a:cxn>
                <a:cxn ang="0">
                  <a:pos x="143" y="39"/>
                </a:cxn>
                <a:cxn ang="0">
                  <a:pos x="129" y="54"/>
                </a:cxn>
                <a:cxn ang="0">
                  <a:pos x="117" y="68"/>
                </a:cxn>
                <a:cxn ang="0">
                  <a:pos x="104" y="84"/>
                </a:cxn>
                <a:cxn ang="0">
                  <a:pos x="81" y="115"/>
                </a:cxn>
                <a:cxn ang="0">
                  <a:pos x="60" y="148"/>
                </a:cxn>
                <a:cxn ang="0">
                  <a:pos x="39" y="181"/>
                </a:cxn>
                <a:cxn ang="0">
                  <a:pos x="1" y="249"/>
                </a:cxn>
                <a:cxn ang="0">
                  <a:pos x="1" y="249"/>
                </a:cxn>
                <a:cxn ang="0">
                  <a:pos x="0" y="251"/>
                </a:cxn>
                <a:cxn ang="0">
                  <a:pos x="1" y="253"/>
                </a:cxn>
                <a:cxn ang="0">
                  <a:pos x="1" y="255"/>
                </a:cxn>
                <a:cxn ang="0">
                  <a:pos x="3" y="256"/>
                </a:cxn>
                <a:cxn ang="0">
                  <a:pos x="4" y="257"/>
                </a:cxn>
                <a:cxn ang="0">
                  <a:pos x="6" y="257"/>
                </a:cxn>
                <a:cxn ang="0">
                  <a:pos x="8" y="256"/>
                </a:cxn>
                <a:cxn ang="0">
                  <a:pos x="9" y="254"/>
                </a:cxn>
                <a:cxn ang="0">
                  <a:pos x="9" y="254"/>
                </a:cxn>
                <a:cxn ang="0">
                  <a:pos x="46" y="187"/>
                </a:cxn>
                <a:cxn ang="0">
                  <a:pos x="67" y="154"/>
                </a:cxn>
                <a:cxn ang="0">
                  <a:pos x="88" y="122"/>
                </a:cxn>
                <a:cxn ang="0">
                  <a:pos x="110" y="90"/>
                </a:cxn>
                <a:cxn ang="0">
                  <a:pos x="123" y="75"/>
                </a:cxn>
                <a:cxn ang="0">
                  <a:pos x="135" y="61"/>
                </a:cxn>
                <a:cxn ang="0">
                  <a:pos x="148" y="46"/>
                </a:cxn>
                <a:cxn ang="0">
                  <a:pos x="162" y="33"/>
                </a:cxn>
                <a:cxn ang="0">
                  <a:pos x="176" y="20"/>
                </a:cxn>
                <a:cxn ang="0">
                  <a:pos x="191" y="8"/>
                </a:cxn>
                <a:cxn ang="0">
                  <a:pos x="191" y="8"/>
                </a:cxn>
                <a:cxn ang="0">
                  <a:pos x="192" y="7"/>
                </a:cxn>
                <a:cxn ang="0">
                  <a:pos x="193" y="5"/>
                </a:cxn>
                <a:cxn ang="0">
                  <a:pos x="192" y="2"/>
                </a:cxn>
                <a:cxn ang="0">
                  <a:pos x="191" y="0"/>
                </a:cxn>
                <a:cxn ang="0">
                  <a:pos x="189" y="0"/>
                </a:cxn>
                <a:cxn ang="0">
                  <a:pos x="188" y="0"/>
                </a:cxn>
                <a:cxn ang="0">
                  <a:pos x="186" y="0"/>
                </a:cxn>
                <a:cxn ang="0">
                  <a:pos x="186" y="0"/>
                </a:cxn>
              </a:cxnLst>
              <a:rect l="0" t="0" r="r" b="b"/>
              <a:pathLst>
                <a:path w="193" h="257">
                  <a:moveTo>
                    <a:pt x="186" y="0"/>
                  </a:moveTo>
                  <a:lnTo>
                    <a:pt x="186" y="0"/>
                  </a:lnTo>
                  <a:lnTo>
                    <a:pt x="171" y="12"/>
                  </a:lnTo>
                  <a:lnTo>
                    <a:pt x="156" y="26"/>
                  </a:lnTo>
                  <a:lnTo>
                    <a:pt x="143" y="39"/>
                  </a:lnTo>
                  <a:lnTo>
                    <a:pt x="129" y="54"/>
                  </a:lnTo>
                  <a:lnTo>
                    <a:pt x="117" y="68"/>
                  </a:lnTo>
                  <a:lnTo>
                    <a:pt x="104" y="84"/>
                  </a:lnTo>
                  <a:lnTo>
                    <a:pt x="81" y="115"/>
                  </a:lnTo>
                  <a:lnTo>
                    <a:pt x="60" y="148"/>
                  </a:lnTo>
                  <a:lnTo>
                    <a:pt x="39" y="181"/>
                  </a:lnTo>
                  <a:lnTo>
                    <a:pt x="1" y="249"/>
                  </a:lnTo>
                  <a:lnTo>
                    <a:pt x="1" y="249"/>
                  </a:lnTo>
                  <a:lnTo>
                    <a:pt x="0" y="251"/>
                  </a:lnTo>
                  <a:lnTo>
                    <a:pt x="1" y="253"/>
                  </a:lnTo>
                  <a:lnTo>
                    <a:pt x="1" y="255"/>
                  </a:lnTo>
                  <a:lnTo>
                    <a:pt x="3" y="256"/>
                  </a:lnTo>
                  <a:lnTo>
                    <a:pt x="4" y="257"/>
                  </a:lnTo>
                  <a:lnTo>
                    <a:pt x="6" y="257"/>
                  </a:lnTo>
                  <a:lnTo>
                    <a:pt x="8" y="256"/>
                  </a:lnTo>
                  <a:lnTo>
                    <a:pt x="9" y="254"/>
                  </a:lnTo>
                  <a:lnTo>
                    <a:pt x="9" y="254"/>
                  </a:lnTo>
                  <a:lnTo>
                    <a:pt x="46" y="187"/>
                  </a:lnTo>
                  <a:lnTo>
                    <a:pt x="67" y="154"/>
                  </a:lnTo>
                  <a:lnTo>
                    <a:pt x="88" y="122"/>
                  </a:lnTo>
                  <a:lnTo>
                    <a:pt x="110" y="90"/>
                  </a:lnTo>
                  <a:lnTo>
                    <a:pt x="123" y="75"/>
                  </a:lnTo>
                  <a:lnTo>
                    <a:pt x="135" y="61"/>
                  </a:lnTo>
                  <a:lnTo>
                    <a:pt x="148" y="46"/>
                  </a:lnTo>
                  <a:lnTo>
                    <a:pt x="162" y="33"/>
                  </a:lnTo>
                  <a:lnTo>
                    <a:pt x="176" y="20"/>
                  </a:lnTo>
                  <a:lnTo>
                    <a:pt x="191" y="8"/>
                  </a:lnTo>
                  <a:lnTo>
                    <a:pt x="191" y="8"/>
                  </a:lnTo>
                  <a:lnTo>
                    <a:pt x="192" y="7"/>
                  </a:lnTo>
                  <a:lnTo>
                    <a:pt x="193" y="5"/>
                  </a:lnTo>
                  <a:lnTo>
                    <a:pt x="192" y="2"/>
                  </a:lnTo>
                  <a:lnTo>
                    <a:pt x="191" y="0"/>
                  </a:lnTo>
                  <a:lnTo>
                    <a:pt x="189" y="0"/>
                  </a:lnTo>
                  <a:lnTo>
                    <a:pt x="188" y="0"/>
                  </a:lnTo>
                  <a:lnTo>
                    <a:pt x="186" y="0"/>
                  </a:lnTo>
                  <a:lnTo>
                    <a:pt x="186" y="0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46" name="Freeform 1004">
              <a:extLst>
                <a:ext uri="{FF2B5EF4-FFF2-40B4-BE49-F238E27FC236}">
                  <a16:creationId xmlns="" xmlns:a16="http://schemas.microsoft.com/office/drawing/2014/main" id="{5AEB0ED9-6847-493D-AB7D-EF3D08D1E81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2926" y="2282826"/>
              <a:ext cx="65088" cy="74613"/>
            </a:xfrm>
            <a:custGeom>
              <a:avLst/>
              <a:gdLst/>
              <a:ahLst/>
              <a:cxnLst>
                <a:cxn ang="0">
                  <a:pos x="115" y="2"/>
                </a:cxn>
                <a:cxn ang="0">
                  <a:pos x="115" y="2"/>
                </a:cxn>
                <a:cxn ang="0">
                  <a:pos x="109" y="9"/>
                </a:cxn>
                <a:cxn ang="0">
                  <a:pos x="102" y="16"/>
                </a:cxn>
                <a:cxn ang="0">
                  <a:pos x="89" y="31"/>
                </a:cxn>
                <a:cxn ang="0">
                  <a:pos x="74" y="44"/>
                </a:cxn>
                <a:cxn ang="0">
                  <a:pos x="67" y="52"/>
                </a:cxn>
                <a:cxn ang="0">
                  <a:pos x="61" y="59"/>
                </a:cxn>
                <a:cxn ang="0">
                  <a:pos x="61" y="59"/>
                </a:cxn>
                <a:cxn ang="0">
                  <a:pos x="1" y="133"/>
                </a:cxn>
                <a:cxn ang="0">
                  <a:pos x="1" y="133"/>
                </a:cxn>
                <a:cxn ang="0">
                  <a:pos x="0" y="136"/>
                </a:cxn>
                <a:cxn ang="0">
                  <a:pos x="0" y="138"/>
                </a:cxn>
                <a:cxn ang="0">
                  <a:pos x="3" y="141"/>
                </a:cxn>
                <a:cxn ang="0">
                  <a:pos x="4" y="142"/>
                </a:cxn>
                <a:cxn ang="0">
                  <a:pos x="6" y="142"/>
                </a:cxn>
                <a:cxn ang="0">
                  <a:pos x="7" y="142"/>
                </a:cxn>
                <a:cxn ang="0">
                  <a:pos x="9" y="141"/>
                </a:cxn>
                <a:cxn ang="0">
                  <a:pos x="9" y="141"/>
                </a:cxn>
                <a:cxn ang="0">
                  <a:pos x="67" y="66"/>
                </a:cxn>
                <a:cxn ang="0">
                  <a:pos x="67" y="66"/>
                </a:cxn>
                <a:cxn ang="0">
                  <a:pos x="74" y="58"/>
                </a:cxn>
                <a:cxn ang="0">
                  <a:pos x="81" y="51"/>
                </a:cxn>
                <a:cxn ang="0">
                  <a:pos x="96" y="36"/>
                </a:cxn>
                <a:cxn ang="0">
                  <a:pos x="110" y="23"/>
                </a:cxn>
                <a:cxn ang="0">
                  <a:pos x="118" y="14"/>
                </a:cxn>
                <a:cxn ang="0">
                  <a:pos x="124" y="6"/>
                </a:cxn>
                <a:cxn ang="0">
                  <a:pos x="124" y="6"/>
                </a:cxn>
                <a:cxn ang="0">
                  <a:pos x="125" y="5"/>
                </a:cxn>
                <a:cxn ang="0">
                  <a:pos x="124" y="3"/>
                </a:cxn>
                <a:cxn ang="0">
                  <a:pos x="124" y="2"/>
                </a:cxn>
                <a:cxn ang="0">
                  <a:pos x="122" y="1"/>
                </a:cxn>
                <a:cxn ang="0">
                  <a:pos x="119" y="0"/>
                </a:cxn>
                <a:cxn ang="0">
                  <a:pos x="117" y="0"/>
                </a:cxn>
                <a:cxn ang="0">
                  <a:pos x="115" y="2"/>
                </a:cxn>
                <a:cxn ang="0">
                  <a:pos x="115" y="2"/>
                </a:cxn>
              </a:cxnLst>
              <a:rect l="0" t="0" r="r" b="b"/>
              <a:pathLst>
                <a:path w="125" h="142">
                  <a:moveTo>
                    <a:pt x="115" y="2"/>
                  </a:moveTo>
                  <a:lnTo>
                    <a:pt x="115" y="2"/>
                  </a:lnTo>
                  <a:lnTo>
                    <a:pt x="109" y="9"/>
                  </a:lnTo>
                  <a:lnTo>
                    <a:pt x="102" y="16"/>
                  </a:lnTo>
                  <a:lnTo>
                    <a:pt x="89" y="31"/>
                  </a:lnTo>
                  <a:lnTo>
                    <a:pt x="74" y="44"/>
                  </a:lnTo>
                  <a:lnTo>
                    <a:pt x="67" y="52"/>
                  </a:lnTo>
                  <a:lnTo>
                    <a:pt x="61" y="59"/>
                  </a:lnTo>
                  <a:lnTo>
                    <a:pt x="61" y="59"/>
                  </a:lnTo>
                  <a:lnTo>
                    <a:pt x="1" y="133"/>
                  </a:lnTo>
                  <a:lnTo>
                    <a:pt x="1" y="133"/>
                  </a:lnTo>
                  <a:lnTo>
                    <a:pt x="0" y="136"/>
                  </a:lnTo>
                  <a:lnTo>
                    <a:pt x="0" y="138"/>
                  </a:lnTo>
                  <a:lnTo>
                    <a:pt x="3" y="141"/>
                  </a:lnTo>
                  <a:lnTo>
                    <a:pt x="4" y="142"/>
                  </a:lnTo>
                  <a:lnTo>
                    <a:pt x="6" y="142"/>
                  </a:lnTo>
                  <a:lnTo>
                    <a:pt x="7" y="142"/>
                  </a:lnTo>
                  <a:lnTo>
                    <a:pt x="9" y="141"/>
                  </a:lnTo>
                  <a:lnTo>
                    <a:pt x="9" y="141"/>
                  </a:lnTo>
                  <a:lnTo>
                    <a:pt x="67" y="66"/>
                  </a:lnTo>
                  <a:lnTo>
                    <a:pt x="67" y="66"/>
                  </a:lnTo>
                  <a:lnTo>
                    <a:pt x="74" y="58"/>
                  </a:lnTo>
                  <a:lnTo>
                    <a:pt x="81" y="51"/>
                  </a:lnTo>
                  <a:lnTo>
                    <a:pt x="96" y="36"/>
                  </a:lnTo>
                  <a:lnTo>
                    <a:pt x="110" y="23"/>
                  </a:lnTo>
                  <a:lnTo>
                    <a:pt x="118" y="14"/>
                  </a:lnTo>
                  <a:lnTo>
                    <a:pt x="124" y="6"/>
                  </a:lnTo>
                  <a:lnTo>
                    <a:pt x="124" y="6"/>
                  </a:lnTo>
                  <a:lnTo>
                    <a:pt x="125" y="5"/>
                  </a:lnTo>
                  <a:lnTo>
                    <a:pt x="124" y="3"/>
                  </a:lnTo>
                  <a:lnTo>
                    <a:pt x="124" y="2"/>
                  </a:lnTo>
                  <a:lnTo>
                    <a:pt x="122" y="1"/>
                  </a:lnTo>
                  <a:lnTo>
                    <a:pt x="119" y="0"/>
                  </a:lnTo>
                  <a:lnTo>
                    <a:pt x="117" y="0"/>
                  </a:lnTo>
                  <a:lnTo>
                    <a:pt x="115" y="2"/>
                  </a:lnTo>
                  <a:lnTo>
                    <a:pt x="115" y="2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47" name="Freeform 1005">
              <a:extLst>
                <a:ext uri="{FF2B5EF4-FFF2-40B4-BE49-F238E27FC236}">
                  <a16:creationId xmlns="" xmlns:a16="http://schemas.microsoft.com/office/drawing/2014/main" id="{EC7B2BD5-8660-4957-BC69-1CD0956572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4063" y="2312988"/>
              <a:ext cx="49213" cy="65088"/>
            </a:xfrm>
            <a:custGeom>
              <a:avLst/>
              <a:gdLst/>
              <a:ahLst/>
              <a:cxnLst>
                <a:cxn ang="0">
                  <a:pos x="82" y="3"/>
                </a:cxn>
                <a:cxn ang="0">
                  <a:pos x="82" y="3"/>
                </a:cxn>
                <a:cxn ang="0">
                  <a:pos x="78" y="11"/>
                </a:cxn>
                <a:cxn ang="0">
                  <a:pos x="74" y="19"/>
                </a:cxn>
                <a:cxn ang="0">
                  <a:pos x="63" y="35"/>
                </a:cxn>
                <a:cxn ang="0">
                  <a:pos x="50" y="50"/>
                </a:cxn>
                <a:cxn ang="0">
                  <a:pos x="45" y="57"/>
                </a:cxn>
                <a:cxn ang="0">
                  <a:pos x="40" y="65"/>
                </a:cxn>
                <a:cxn ang="0">
                  <a:pos x="40" y="65"/>
                </a:cxn>
                <a:cxn ang="0">
                  <a:pos x="33" y="80"/>
                </a:cxn>
                <a:cxn ang="0">
                  <a:pos x="28" y="87"/>
                </a:cxn>
                <a:cxn ang="0">
                  <a:pos x="23" y="93"/>
                </a:cxn>
                <a:cxn ang="0">
                  <a:pos x="23" y="93"/>
                </a:cxn>
                <a:cxn ang="0">
                  <a:pos x="11" y="103"/>
                </a:cxn>
                <a:cxn ang="0">
                  <a:pos x="6" y="110"/>
                </a:cxn>
                <a:cxn ang="0">
                  <a:pos x="0" y="116"/>
                </a:cxn>
                <a:cxn ang="0">
                  <a:pos x="0" y="116"/>
                </a:cxn>
                <a:cxn ang="0">
                  <a:pos x="0" y="118"/>
                </a:cxn>
                <a:cxn ang="0">
                  <a:pos x="0" y="120"/>
                </a:cxn>
                <a:cxn ang="0">
                  <a:pos x="2" y="121"/>
                </a:cxn>
                <a:cxn ang="0">
                  <a:pos x="3" y="122"/>
                </a:cxn>
                <a:cxn ang="0">
                  <a:pos x="4" y="123"/>
                </a:cxn>
                <a:cxn ang="0">
                  <a:pos x="6" y="123"/>
                </a:cxn>
                <a:cxn ang="0">
                  <a:pos x="8" y="122"/>
                </a:cxn>
                <a:cxn ang="0">
                  <a:pos x="9" y="121"/>
                </a:cxn>
                <a:cxn ang="0">
                  <a:pos x="9" y="121"/>
                </a:cxn>
                <a:cxn ang="0">
                  <a:pos x="14" y="114"/>
                </a:cxn>
                <a:cxn ang="0">
                  <a:pos x="20" y="108"/>
                </a:cxn>
                <a:cxn ang="0">
                  <a:pos x="34" y="96"/>
                </a:cxn>
                <a:cxn ang="0">
                  <a:pos x="34" y="96"/>
                </a:cxn>
                <a:cxn ang="0">
                  <a:pos x="38" y="91"/>
                </a:cxn>
                <a:cxn ang="0">
                  <a:pos x="41" y="84"/>
                </a:cxn>
                <a:cxn ang="0">
                  <a:pos x="48" y="70"/>
                </a:cxn>
                <a:cxn ang="0">
                  <a:pos x="48" y="70"/>
                </a:cxn>
                <a:cxn ang="0">
                  <a:pos x="53" y="62"/>
                </a:cxn>
                <a:cxn ang="0">
                  <a:pos x="59" y="54"/>
                </a:cxn>
                <a:cxn ang="0">
                  <a:pos x="71" y="38"/>
                </a:cxn>
                <a:cxn ang="0">
                  <a:pos x="82" y="23"/>
                </a:cxn>
                <a:cxn ang="0">
                  <a:pos x="88" y="14"/>
                </a:cxn>
                <a:cxn ang="0">
                  <a:pos x="92" y="5"/>
                </a:cxn>
                <a:cxn ang="0">
                  <a:pos x="92" y="5"/>
                </a:cxn>
                <a:cxn ang="0">
                  <a:pos x="92" y="3"/>
                </a:cxn>
                <a:cxn ang="0">
                  <a:pos x="92" y="2"/>
                </a:cxn>
                <a:cxn ang="0">
                  <a:pos x="91" y="1"/>
                </a:cxn>
                <a:cxn ang="0">
                  <a:pos x="89" y="0"/>
                </a:cxn>
                <a:cxn ang="0">
                  <a:pos x="85" y="0"/>
                </a:cxn>
                <a:cxn ang="0">
                  <a:pos x="83" y="1"/>
                </a:cxn>
                <a:cxn ang="0">
                  <a:pos x="82" y="3"/>
                </a:cxn>
                <a:cxn ang="0">
                  <a:pos x="82" y="3"/>
                </a:cxn>
              </a:cxnLst>
              <a:rect l="0" t="0" r="r" b="b"/>
              <a:pathLst>
                <a:path w="92" h="123">
                  <a:moveTo>
                    <a:pt x="82" y="3"/>
                  </a:moveTo>
                  <a:lnTo>
                    <a:pt x="82" y="3"/>
                  </a:lnTo>
                  <a:lnTo>
                    <a:pt x="78" y="11"/>
                  </a:lnTo>
                  <a:lnTo>
                    <a:pt x="74" y="19"/>
                  </a:lnTo>
                  <a:lnTo>
                    <a:pt x="63" y="35"/>
                  </a:lnTo>
                  <a:lnTo>
                    <a:pt x="50" y="50"/>
                  </a:lnTo>
                  <a:lnTo>
                    <a:pt x="45" y="57"/>
                  </a:lnTo>
                  <a:lnTo>
                    <a:pt x="40" y="65"/>
                  </a:lnTo>
                  <a:lnTo>
                    <a:pt x="40" y="65"/>
                  </a:lnTo>
                  <a:lnTo>
                    <a:pt x="33" y="80"/>
                  </a:lnTo>
                  <a:lnTo>
                    <a:pt x="28" y="87"/>
                  </a:lnTo>
                  <a:lnTo>
                    <a:pt x="23" y="93"/>
                  </a:lnTo>
                  <a:lnTo>
                    <a:pt x="23" y="93"/>
                  </a:lnTo>
                  <a:lnTo>
                    <a:pt x="11" y="103"/>
                  </a:lnTo>
                  <a:lnTo>
                    <a:pt x="6" y="110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0" y="118"/>
                  </a:lnTo>
                  <a:lnTo>
                    <a:pt x="0" y="120"/>
                  </a:lnTo>
                  <a:lnTo>
                    <a:pt x="2" y="121"/>
                  </a:lnTo>
                  <a:lnTo>
                    <a:pt x="3" y="122"/>
                  </a:lnTo>
                  <a:lnTo>
                    <a:pt x="4" y="123"/>
                  </a:lnTo>
                  <a:lnTo>
                    <a:pt x="6" y="123"/>
                  </a:lnTo>
                  <a:lnTo>
                    <a:pt x="8" y="122"/>
                  </a:lnTo>
                  <a:lnTo>
                    <a:pt x="9" y="121"/>
                  </a:lnTo>
                  <a:lnTo>
                    <a:pt x="9" y="121"/>
                  </a:lnTo>
                  <a:lnTo>
                    <a:pt x="14" y="114"/>
                  </a:lnTo>
                  <a:lnTo>
                    <a:pt x="20" y="108"/>
                  </a:lnTo>
                  <a:lnTo>
                    <a:pt x="34" y="96"/>
                  </a:lnTo>
                  <a:lnTo>
                    <a:pt x="34" y="96"/>
                  </a:lnTo>
                  <a:lnTo>
                    <a:pt x="38" y="91"/>
                  </a:lnTo>
                  <a:lnTo>
                    <a:pt x="41" y="84"/>
                  </a:lnTo>
                  <a:lnTo>
                    <a:pt x="48" y="70"/>
                  </a:lnTo>
                  <a:lnTo>
                    <a:pt x="48" y="70"/>
                  </a:lnTo>
                  <a:lnTo>
                    <a:pt x="53" y="62"/>
                  </a:lnTo>
                  <a:lnTo>
                    <a:pt x="59" y="54"/>
                  </a:lnTo>
                  <a:lnTo>
                    <a:pt x="71" y="38"/>
                  </a:lnTo>
                  <a:lnTo>
                    <a:pt x="82" y="23"/>
                  </a:lnTo>
                  <a:lnTo>
                    <a:pt x="88" y="14"/>
                  </a:lnTo>
                  <a:lnTo>
                    <a:pt x="92" y="5"/>
                  </a:lnTo>
                  <a:lnTo>
                    <a:pt x="92" y="5"/>
                  </a:lnTo>
                  <a:lnTo>
                    <a:pt x="92" y="3"/>
                  </a:lnTo>
                  <a:lnTo>
                    <a:pt x="92" y="2"/>
                  </a:lnTo>
                  <a:lnTo>
                    <a:pt x="91" y="1"/>
                  </a:lnTo>
                  <a:lnTo>
                    <a:pt x="89" y="0"/>
                  </a:lnTo>
                  <a:lnTo>
                    <a:pt x="85" y="0"/>
                  </a:lnTo>
                  <a:lnTo>
                    <a:pt x="83" y="1"/>
                  </a:lnTo>
                  <a:lnTo>
                    <a:pt x="82" y="3"/>
                  </a:lnTo>
                  <a:lnTo>
                    <a:pt x="82" y="3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48" name="Freeform 1006">
              <a:extLst>
                <a:ext uri="{FF2B5EF4-FFF2-40B4-BE49-F238E27FC236}">
                  <a16:creationId xmlns="" xmlns:a16="http://schemas.microsoft.com/office/drawing/2014/main" id="{AD44B83B-43C0-4534-B878-3B4F824E67C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4388" y="2316163"/>
              <a:ext cx="38100" cy="47625"/>
            </a:xfrm>
            <a:custGeom>
              <a:avLst/>
              <a:gdLst/>
              <a:ahLst/>
              <a:cxnLst>
                <a:cxn ang="0">
                  <a:pos x="64" y="4"/>
                </a:cxn>
                <a:cxn ang="0">
                  <a:pos x="64" y="4"/>
                </a:cxn>
                <a:cxn ang="0">
                  <a:pos x="63" y="10"/>
                </a:cxn>
                <a:cxn ang="0">
                  <a:pos x="60" y="16"/>
                </a:cxn>
                <a:cxn ang="0">
                  <a:pos x="55" y="22"/>
                </a:cxn>
                <a:cxn ang="0">
                  <a:pos x="51" y="27"/>
                </a:cxn>
                <a:cxn ang="0">
                  <a:pos x="42" y="37"/>
                </a:cxn>
                <a:cxn ang="0">
                  <a:pos x="33" y="47"/>
                </a:cxn>
                <a:cxn ang="0">
                  <a:pos x="33" y="47"/>
                </a:cxn>
                <a:cxn ang="0">
                  <a:pos x="16" y="64"/>
                </a:cxn>
                <a:cxn ang="0">
                  <a:pos x="0" y="85"/>
                </a:cxn>
                <a:cxn ang="0">
                  <a:pos x="0" y="85"/>
                </a:cxn>
                <a:cxn ang="0">
                  <a:pos x="0" y="86"/>
                </a:cxn>
                <a:cxn ang="0">
                  <a:pos x="0" y="88"/>
                </a:cxn>
                <a:cxn ang="0">
                  <a:pos x="2" y="89"/>
                </a:cxn>
                <a:cxn ang="0">
                  <a:pos x="3" y="91"/>
                </a:cxn>
                <a:cxn ang="0">
                  <a:pos x="6" y="91"/>
                </a:cxn>
                <a:cxn ang="0">
                  <a:pos x="8" y="91"/>
                </a:cxn>
                <a:cxn ang="0">
                  <a:pos x="9" y="89"/>
                </a:cxn>
                <a:cxn ang="0">
                  <a:pos x="9" y="89"/>
                </a:cxn>
                <a:cxn ang="0">
                  <a:pos x="19" y="76"/>
                </a:cxn>
                <a:cxn ang="0">
                  <a:pos x="30" y="63"/>
                </a:cxn>
                <a:cxn ang="0">
                  <a:pos x="52" y="39"/>
                </a:cxn>
                <a:cxn ang="0">
                  <a:pos x="52" y="39"/>
                </a:cxn>
                <a:cxn ang="0">
                  <a:pos x="60" y="32"/>
                </a:cxn>
                <a:cxn ang="0">
                  <a:pos x="66" y="24"/>
                </a:cxn>
                <a:cxn ang="0">
                  <a:pos x="71" y="14"/>
                </a:cxn>
                <a:cxn ang="0">
                  <a:pos x="72" y="9"/>
                </a:cxn>
                <a:cxn ang="0">
                  <a:pos x="73" y="4"/>
                </a:cxn>
                <a:cxn ang="0">
                  <a:pos x="73" y="4"/>
                </a:cxn>
                <a:cxn ang="0">
                  <a:pos x="73" y="2"/>
                </a:cxn>
                <a:cxn ang="0">
                  <a:pos x="72" y="1"/>
                </a:cxn>
                <a:cxn ang="0">
                  <a:pos x="71" y="0"/>
                </a:cxn>
                <a:cxn ang="0">
                  <a:pos x="69" y="0"/>
                </a:cxn>
                <a:cxn ang="0">
                  <a:pos x="66" y="1"/>
                </a:cxn>
                <a:cxn ang="0">
                  <a:pos x="65" y="2"/>
                </a:cxn>
                <a:cxn ang="0">
                  <a:pos x="64" y="4"/>
                </a:cxn>
                <a:cxn ang="0">
                  <a:pos x="64" y="4"/>
                </a:cxn>
              </a:cxnLst>
              <a:rect l="0" t="0" r="r" b="b"/>
              <a:pathLst>
                <a:path w="73" h="91">
                  <a:moveTo>
                    <a:pt x="64" y="4"/>
                  </a:moveTo>
                  <a:lnTo>
                    <a:pt x="64" y="4"/>
                  </a:lnTo>
                  <a:lnTo>
                    <a:pt x="63" y="10"/>
                  </a:lnTo>
                  <a:lnTo>
                    <a:pt x="60" y="16"/>
                  </a:lnTo>
                  <a:lnTo>
                    <a:pt x="55" y="22"/>
                  </a:lnTo>
                  <a:lnTo>
                    <a:pt x="51" y="27"/>
                  </a:lnTo>
                  <a:lnTo>
                    <a:pt x="42" y="37"/>
                  </a:lnTo>
                  <a:lnTo>
                    <a:pt x="33" y="47"/>
                  </a:lnTo>
                  <a:lnTo>
                    <a:pt x="33" y="47"/>
                  </a:lnTo>
                  <a:lnTo>
                    <a:pt x="16" y="64"/>
                  </a:lnTo>
                  <a:lnTo>
                    <a:pt x="0" y="85"/>
                  </a:lnTo>
                  <a:lnTo>
                    <a:pt x="0" y="85"/>
                  </a:lnTo>
                  <a:lnTo>
                    <a:pt x="0" y="86"/>
                  </a:lnTo>
                  <a:lnTo>
                    <a:pt x="0" y="88"/>
                  </a:lnTo>
                  <a:lnTo>
                    <a:pt x="2" y="89"/>
                  </a:lnTo>
                  <a:lnTo>
                    <a:pt x="3" y="91"/>
                  </a:lnTo>
                  <a:lnTo>
                    <a:pt x="6" y="91"/>
                  </a:lnTo>
                  <a:lnTo>
                    <a:pt x="8" y="91"/>
                  </a:lnTo>
                  <a:lnTo>
                    <a:pt x="9" y="89"/>
                  </a:lnTo>
                  <a:lnTo>
                    <a:pt x="9" y="89"/>
                  </a:lnTo>
                  <a:lnTo>
                    <a:pt x="19" y="76"/>
                  </a:lnTo>
                  <a:lnTo>
                    <a:pt x="30" y="63"/>
                  </a:lnTo>
                  <a:lnTo>
                    <a:pt x="52" y="39"/>
                  </a:lnTo>
                  <a:lnTo>
                    <a:pt x="52" y="39"/>
                  </a:lnTo>
                  <a:lnTo>
                    <a:pt x="60" y="32"/>
                  </a:lnTo>
                  <a:lnTo>
                    <a:pt x="66" y="24"/>
                  </a:lnTo>
                  <a:lnTo>
                    <a:pt x="71" y="14"/>
                  </a:lnTo>
                  <a:lnTo>
                    <a:pt x="72" y="9"/>
                  </a:lnTo>
                  <a:lnTo>
                    <a:pt x="73" y="4"/>
                  </a:lnTo>
                  <a:lnTo>
                    <a:pt x="73" y="4"/>
                  </a:lnTo>
                  <a:lnTo>
                    <a:pt x="73" y="2"/>
                  </a:lnTo>
                  <a:lnTo>
                    <a:pt x="72" y="1"/>
                  </a:lnTo>
                  <a:lnTo>
                    <a:pt x="71" y="0"/>
                  </a:lnTo>
                  <a:lnTo>
                    <a:pt x="69" y="0"/>
                  </a:lnTo>
                  <a:lnTo>
                    <a:pt x="66" y="1"/>
                  </a:lnTo>
                  <a:lnTo>
                    <a:pt x="65" y="2"/>
                  </a:lnTo>
                  <a:lnTo>
                    <a:pt x="64" y="4"/>
                  </a:lnTo>
                  <a:lnTo>
                    <a:pt x="64" y="4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49" name="Freeform 1007">
              <a:extLst>
                <a:ext uri="{FF2B5EF4-FFF2-40B4-BE49-F238E27FC236}">
                  <a16:creationId xmlns="" xmlns:a16="http://schemas.microsoft.com/office/drawing/2014/main" id="{9BFA3529-9FB8-44F1-8E26-C916B70FB31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7888" y="2322513"/>
              <a:ext cx="25400" cy="34925"/>
            </a:xfrm>
            <a:custGeom>
              <a:avLst/>
              <a:gdLst/>
              <a:ahLst/>
              <a:cxnLst>
                <a:cxn ang="0">
                  <a:pos x="38" y="2"/>
                </a:cxn>
                <a:cxn ang="0">
                  <a:pos x="38" y="2"/>
                </a:cxn>
                <a:cxn ang="0">
                  <a:pos x="1" y="59"/>
                </a:cxn>
                <a:cxn ang="0">
                  <a:pos x="1" y="59"/>
                </a:cxn>
                <a:cxn ang="0">
                  <a:pos x="0" y="62"/>
                </a:cxn>
                <a:cxn ang="0">
                  <a:pos x="0" y="64"/>
                </a:cxn>
                <a:cxn ang="0">
                  <a:pos x="1" y="65"/>
                </a:cxn>
                <a:cxn ang="0">
                  <a:pos x="2" y="66"/>
                </a:cxn>
                <a:cxn ang="0">
                  <a:pos x="4" y="67"/>
                </a:cxn>
                <a:cxn ang="0">
                  <a:pos x="6" y="67"/>
                </a:cxn>
                <a:cxn ang="0">
                  <a:pos x="7" y="66"/>
                </a:cxn>
                <a:cxn ang="0">
                  <a:pos x="9" y="65"/>
                </a:cxn>
                <a:cxn ang="0">
                  <a:pos x="9" y="65"/>
                </a:cxn>
                <a:cxn ang="0">
                  <a:pos x="46" y="8"/>
                </a:cxn>
                <a:cxn ang="0">
                  <a:pos x="46" y="8"/>
                </a:cxn>
                <a:cxn ang="0">
                  <a:pos x="47" y="6"/>
                </a:cxn>
                <a:cxn ang="0">
                  <a:pos x="47" y="4"/>
                </a:cxn>
                <a:cxn ang="0">
                  <a:pos x="46" y="2"/>
                </a:cxn>
                <a:cxn ang="0">
                  <a:pos x="45" y="1"/>
                </a:cxn>
                <a:cxn ang="0">
                  <a:pos x="43" y="0"/>
                </a:cxn>
                <a:cxn ang="0">
                  <a:pos x="41" y="0"/>
                </a:cxn>
                <a:cxn ang="0">
                  <a:pos x="40" y="1"/>
                </a:cxn>
                <a:cxn ang="0">
                  <a:pos x="38" y="2"/>
                </a:cxn>
                <a:cxn ang="0">
                  <a:pos x="38" y="2"/>
                </a:cxn>
              </a:cxnLst>
              <a:rect l="0" t="0" r="r" b="b"/>
              <a:pathLst>
                <a:path w="47" h="67">
                  <a:moveTo>
                    <a:pt x="38" y="2"/>
                  </a:moveTo>
                  <a:lnTo>
                    <a:pt x="38" y="2"/>
                  </a:lnTo>
                  <a:lnTo>
                    <a:pt x="1" y="59"/>
                  </a:lnTo>
                  <a:lnTo>
                    <a:pt x="1" y="59"/>
                  </a:lnTo>
                  <a:lnTo>
                    <a:pt x="0" y="62"/>
                  </a:lnTo>
                  <a:lnTo>
                    <a:pt x="0" y="64"/>
                  </a:lnTo>
                  <a:lnTo>
                    <a:pt x="1" y="65"/>
                  </a:lnTo>
                  <a:lnTo>
                    <a:pt x="2" y="66"/>
                  </a:lnTo>
                  <a:lnTo>
                    <a:pt x="4" y="67"/>
                  </a:lnTo>
                  <a:lnTo>
                    <a:pt x="6" y="67"/>
                  </a:lnTo>
                  <a:lnTo>
                    <a:pt x="7" y="66"/>
                  </a:lnTo>
                  <a:lnTo>
                    <a:pt x="9" y="65"/>
                  </a:lnTo>
                  <a:lnTo>
                    <a:pt x="9" y="65"/>
                  </a:lnTo>
                  <a:lnTo>
                    <a:pt x="46" y="8"/>
                  </a:lnTo>
                  <a:lnTo>
                    <a:pt x="46" y="8"/>
                  </a:lnTo>
                  <a:lnTo>
                    <a:pt x="47" y="6"/>
                  </a:lnTo>
                  <a:lnTo>
                    <a:pt x="47" y="4"/>
                  </a:lnTo>
                  <a:lnTo>
                    <a:pt x="46" y="2"/>
                  </a:lnTo>
                  <a:lnTo>
                    <a:pt x="45" y="1"/>
                  </a:lnTo>
                  <a:lnTo>
                    <a:pt x="43" y="0"/>
                  </a:lnTo>
                  <a:lnTo>
                    <a:pt x="41" y="0"/>
                  </a:lnTo>
                  <a:lnTo>
                    <a:pt x="40" y="1"/>
                  </a:lnTo>
                  <a:lnTo>
                    <a:pt x="38" y="2"/>
                  </a:lnTo>
                  <a:lnTo>
                    <a:pt x="38" y="2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50" name="Freeform 1008">
              <a:extLst>
                <a:ext uri="{FF2B5EF4-FFF2-40B4-BE49-F238E27FC236}">
                  <a16:creationId xmlns="" xmlns:a16="http://schemas.microsoft.com/office/drawing/2014/main" id="{B0E23886-5848-464F-BFFC-F8FF62C83C0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5751" y="2149476"/>
              <a:ext cx="746125" cy="649288"/>
            </a:xfrm>
            <a:custGeom>
              <a:avLst/>
              <a:gdLst/>
              <a:ahLst/>
              <a:cxnLst>
                <a:cxn ang="0">
                  <a:pos x="1140" y="1223"/>
                </a:cxn>
                <a:cxn ang="0">
                  <a:pos x="915" y="1215"/>
                </a:cxn>
                <a:cxn ang="0">
                  <a:pos x="541" y="1215"/>
                </a:cxn>
                <a:cxn ang="0">
                  <a:pos x="268" y="1224"/>
                </a:cxn>
                <a:cxn ang="0">
                  <a:pos x="95" y="1200"/>
                </a:cxn>
                <a:cxn ang="0">
                  <a:pos x="40" y="1159"/>
                </a:cxn>
                <a:cxn ang="0">
                  <a:pos x="16" y="1026"/>
                </a:cxn>
                <a:cxn ang="0">
                  <a:pos x="25" y="1009"/>
                </a:cxn>
                <a:cxn ang="0">
                  <a:pos x="19" y="875"/>
                </a:cxn>
                <a:cxn ang="0">
                  <a:pos x="9" y="625"/>
                </a:cxn>
                <a:cxn ang="0">
                  <a:pos x="6" y="418"/>
                </a:cxn>
                <a:cxn ang="0">
                  <a:pos x="7" y="289"/>
                </a:cxn>
                <a:cxn ang="0">
                  <a:pos x="52" y="230"/>
                </a:cxn>
                <a:cxn ang="0">
                  <a:pos x="151" y="213"/>
                </a:cxn>
                <a:cxn ang="0">
                  <a:pos x="235" y="218"/>
                </a:cxn>
                <a:cxn ang="0">
                  <a:pos x="289" y="31"/>
                </a:cxn>
                <a:cxn ang="0">
                  <a:pos x="307" y="12"/>
                </a:cxn>
                <a:cxn ang="0">
                  <a:pos x="441" y="1"/>
                </a:cxn>
                <a:cxn ang="0">
                  <a:pos x="695" y="15"/>
                </a:cxn>
                <a:cxn ang="0">
                  <a:pos x="756" y="83"/>
                </a:cxn>
                <a:cxn ang="0">
                  <a:pos x="793" y="203"/>
                </a:cxn>
                <a:cxn ang="0">
                  <a:pos x="1105" y="200"/>
                </a:cxn>
                <a:cxn ang="0">
                  <a:pos x="1230" y="198"/>
                </a:cxn>
                <a:cxn ang="0">
                  <a:pos x="1356" y="241"/>
                </a:cxn>
                <a:cxn ang="0">
                  <a:pos x="1396" y="318"/>
                </a:cxn>
                <a:cxn ang="0">
                  <a:pos x="1403" y="390"/>
                </a:cxn>
                <a:cxn ang="0">
                  <a:pos x="1406" y="426"/>
                </a:cxn>
                <a:cxn ang="0">
                  <a:pos x="1379" y="431"/>
                </a:cxn>
                <a:cxn ang="0">
                  <a:pos x="1365" y="363"/>
                </a:cxn>
                <a:cxn ang="0">
                  <a:pos x="1332" y="271"/>
                </a:cxn>
                <a:cxn ang="0">
                  <a:pos x="1211" y="232"/>
                </a:cxn>
                <a:cxn ang="0">
                  <a:pos x="1047" y="238"/>
                </a:cxn>
                <a:cxn ang="0">
                  <a:pos x="777" y="239"/>
                </a:cxn>
                <a:cxn ang="0">
                  <a:pos x="760" y="229"/>
                </a:cxn>
                <a:cxn ang="0">
                  <a:pos x="747" y="174"/>
                </a:cxn>
                <a:cxn ang="0">
                  <a:pos x="714" y="77"/>
                </a:cxn>
                <a:cxn ang="0">
                  <a:pos x="647" y="43"/>
                </a:cxn>
                <a:cxn ang="0">
                  <a:pos x="476" y="39"/>
                </a:cxn>
                <a:cxn ang="0">
                  <a:pos x="320" y="66"/>
                </a:cxn>
                <a:cxn ang="0">
                  <a:pos x="298" y="168"/>
                </a:cxn>
                <a:cxn ang="0">
                  <a:pos x="267" y="232"/>
                </a:cxn>
                <a:cxn ang="0">
                  <a:pos x="264" y="252"/>
                </a:cxn>
                <a:cxn ang="0">
                  <a:pos x="245" y="258"/>
                </a:cxn>
                <a:cxn ang="0">
                  <a:pos x="175" y="252"/>
                </a:cxn>
                <a:cxn ang="0">
                  <a:pos x="80" y="259"/>
                </a:cxn>
                <a:cxn ang="0">
                  <a:pos x="44" y="298"/>
                </a:cxn>
                <a:cxn ang="0">
                  <a:pos x="46" y="541"/>
                </a:cxn>
                <a:cxn ang="0">
                  <a:pos x="55" y="893"/>
                </a:cxn>
                <a:cxn ang="0">
                  <a:pos x="56" y="1019"/>
                </a:cxn>
                <a:cxn ang="0">
                  <a:pos x="58" y="1106"/>
                </a:cxn>
                <a:cxn ang="0">
                  <a:pos x="101" y="1162"/>
                </a:cxn>
                <a:cxn ang="0">
                  <a:pos x="279" y="1186"/>
                </a:cxn>
                <a:cxn ang="0">
                  <a:pos x="440" y="1189"/>
                </a:cxn>
                <a:cxn ang="0">
                  <a:pos x="599" y="1178"/>
                </a:cxn>
                <a:cxn ang="0">
                  <a:pos x="880" y="1179"/>
                </a:cxn>
                <a:cxn ang="0">
                  <a:pos x="1084" y="1180"/>
                </a:cxn>
                <a:cxn ang="0">
                  <a:pos x="1208" y="1188"/>
                </a:cxn>
                <a:cxn ang="0">
                  <a:pos x="1248" y="1188"/>
                </a:cxn>
                <a:cxn ang="0">
                  <a:pos x="1276" y="1173"/>
                </a:cxn>
                <a:cxn ang="0">
                  <a:pos x="1296" y="1192"/>
                </a:cxn>
                <a:cxn ang="0">
                  <a:pos x="1261" y="1223"/>
                </a:cxn>
              </a:cxnLst>
              <a:rect l="0" t="0" r="r" b="b"/>
              <a:pathLst>
                <a:path w="1409" h="1227">
                  <a:moveTo>
                    <a:pt x="1221" y="1227"/>
                  </a:moveTo>
                  <a:lnTo>
                    <a:pt x="1221" y="1227"/>
                  </a:lnTo>
                  <a:lnTo>
                    <a:pt x="1205" y="1226"/>
                  </a:lnTo>
                  <a:lnTo>
                    <a:pt x="1190" y="1226"/>
                  </a:lnTo>
                  <a:lnTo>
                    <a:pt x="1190" y="1226"/>
                  </a:lnTo>
                  <a:lnTo>
                    <a:pt x="1176" y="1225"/>
                  </a:lnTo>
                  <a:lnTo>
                    <a:pt x="1176" y="1225"/>
                  </a:lnTo>
                  <a:lnTo>
                    <a:pt x="1140" y="1223"/>
                  </a:lnTo>
                  <a:lnTo>
                    <a:pt x="1105" y="1221"/>
                  </a:lnTo>
                  <a:lnTo>
                    <a:pt x="1104" y="1221"/>
                  </a:lnTo>
                  <a:lnTo>
                    <a:pt x="1104" y="1221"/>
                  </a:lnTo>
                  <a:lnTo>
                    <a:pt x="1049" y="1218"/>
                  </a:lnTo>
                  <a:lnTo>
                    <a:pt x="1021" y="1217"/>
                  </a:lnTo>
                  <a:lnTo>
                    <a:pt x="993" y="1216"/>
                  </a:lnTo>
                  <a:lnTo>
                    <a:pt x="993" y="1216"/>
                  </a:lnTo>
                  <a:lnTo>
                    <a:pt x="915" y="1215"/>
                  </a:lnTo>
                  <a:lnTo>
                    <a:pt x="838" y="1214"/>
                  </a:lnTo>
                  <a:lnTo>
                    <a:pt x="838" y="1214"/>
                  </a:lnTo>
                  <a:lnTo>
                    <a:pt x="760" y="1213"/>
                  </a:lnTo>
                  <a:lnTo>
                    <a:pt x="681" y="1212"/>
                  </a:lnTo>
                  <a:lnTo>
                    <a:pt x="681" y="1212"/>
                  </a:lnTo>
                  <a:lnTo>
                    <a:pt x="608" y="1213"/>
                  </a:lnTo>
                  <a:lnTo>
                    <a:pt x="541" y="1215"/>
                  </a:lnTo>
                  <a:lnTo>
                    <a:pt x="541" y="1215"/>
                  </a:lnTo>
                  <a:lnTo>
                    <a:pt x="494" y="1218"/>
                  </a:lnTo>
                  <a:lnTo>
                    <a:pt x="489" y="1218"/>
                  </a:lnTo>
                  <a:lnTo>
                    <a:pt x="489" y="1218"/>
                  </a:lnTo>
                  <a:lnTo>
                    <a:pt x="399" y="1223"/>
                  </a:lnTo>
                  <a:lnTo>
                    <a:pt x="354" y="1224"/>
                  </a:lnTo>
                  <a:lnTo>
                    <a:pt x="309" y="1225"/>
                  </a:lnTo>
                  <a:lnTo>
                    <a:pt x="309" y="1225"/>
                  </a:lnTo>
                  <a:lnTo>
                    <a:pt x="268" y="1224"/>
                  </a:lnTo>
                  <a:lnTo>
                    <a:pt x="228" y="1223"/>
                  </a:lnTo>
                  <a:lnTo>
                    <a:pt x="191" y="1220"/>
                  </a:lnTo>
                  <a:lnTo>
                    <a:pt x="157" y="1215"/>
                  </a:lnTo>
                  <a:lnTo>
                    <a:pt x="157" y="1215"/>
                  </a:lnTo>
                  <a:lnTo>
                    <a:pt x="141" y="1213"/>
                  </a:lnTo>
                  <a:lnTo>
                    <a:pt x="126" y="1209"/>
                  </a:lnTo>
                  <a:lnTo>
                    <a:pt x="109" y="1205"/>
                  </a:lnTo>
                  <a:lnTo>
                    <a:pt x="95" y="1200"/>
                  </a:lnTo>
                  <a:lnTo>
                    <a:pt x="80" y="1194"/>
                  </a:lnTo>
                  <a:lnTo>
                    <a:pt x="67" y="1187"/>
                  </a:lnTo>
                  <a:lnTo>
                    <a:pt x="61" y="1183"/>
                  </a:lnTo>
                  <a:lnTo>
                    <a:pt x="55" y="1177"/>
                  </a:lnTo>
                  <a:lnTo>
                    <a:pt x="50" y="1172"/>
                  </a:lnTo>
                  <a:lnTo>
                    <a:pt x="45" y="1167"/>
                  </a:lnTo>
                  <a:lnTo>
                    <a:pt x="45" y="1167"/>
                  </a:lnTo>
                  <a:lnTo>
                    <a:pt x="40" y="1159"/>
                  </a:lnTo>
                  <a:lnTo>
                    <a:pt x="36" y="1150"/>
                  </a:lnTo>
                  <a:lnTo>
                    <a:pt x="27" y="1134"/>
                  </a:lnTo>
                  <a:lnTo>
                    <a:pt x="22" y="1117"/>
                  </a:lnTo>
                  <a:lnTo>
                    <a:pt x="19" y="1101"/>
                  </a:lnTo>
                  <a:lnTo>
                    <a:pt x="17" y="1083"/>
                  </a:lnTo>
                  <a:lnTo>
                    <a:pt x="16" y="1065"/>
                  </a:lnTo>
                  <a:lnTo>
                    <a:pt x="16" y="1029"/>
                  </a:lnTo>
                  <a:lnTo>
                    <a:pt x="16" y="1026"/>
                  </a:lnTo>
                  <a:lnTo>
                    <a:pt x="16" y="1026"/>
                  </a:lnTo>
                  <a:lnTo>
                    <a:pt x="17" y="1023"/>
                  </a:lnTo>
                  <a:lnTo>
                    <a:pt x="18" y="1019"/>
                  </a:lnTo>
                  <a:lnTo>
                    <a:pt x="20" y="1016"/>
                  </a:lnTo>
                  <a:lnTo>
                    <a:pt x="23" y="1013"/>
                  </a:lnTo>
                  <a:lnTo>
                    <a:pt x="24" y="1012"/>
                  </a:lnTo>
                  <a:lnTo>
                    <a:pt x="25" y="1009"/>
                  </a:lnTo>
                  <a:lnTo>
                    <a:pt x="25" y="1009"/>
                  </a:lnTo>
                  <a:lnTo>
                    <a:pt x="25" y="1001"/>
                  </a:lnTo>
                  <a:lnTo>
                    <a:pt x="25" y="1001"/>
                  </a:lnTo>
                  <a:lnTo>
                    <a:pt x="23" y="961"/>
                  </a:lnTo>
                  <a:lnTo>
                    <a:pt x="23" y="959"/>
                  </a:lnTo>
                  <a:lnTo>
                    <a:pt x="23" y="959"/>
                  </a:lnTo>
                  <a:lnTo>
                    <a:pt x="22" y="927"/>
                  </a:lnTo>
                  <a:lnTo>
                    <a:pt x="22" y="927"/>
                  </a:lnTo>
                  <a:lnTo>
                    <a:pt x="19" y="875"/>
                  </a:lnTo>
                  <a:lnTo>
                    <a:pt x="19" y="875"/>
                  </a:lnTo>
                  <a:lnTo>
                    <a:pt x="18" y="830"/>
                  </a:lnTo>
                  <a:lnTo>
                    <a:pt x="15" y="786"/>
                  </a:lnTo>
                  <a:lnTo>
                    <a:pt x="15" y="786"/>
                  </a:lnTo>
                  <a:lnTo>
                    <a:pt x="12" y="759"/>
                  </a:lnTo>
                  <a:lnTo>
                    <a:pt x="11" y="732"/>
                  </a:lnTo>
                  <a:lnTo>
                    <a:pt x="9" y="679"/>
                  </a:lnTo>
                  <a:lnTo>
                    <a:pt x="9" y="625"/>
                  </a:lnTo>
                  <a:lnTo>
                    <a:pt x="10" y="572"/>
                  </a:lnTo>
                  <a:lnTo>
                    <a:pt x="10" y="570"/>
                  </a:lnTo>
                  <a:lnTo>
                    <a:pt x="10" y="570"/>
                  </a:lnTo>
                  <a:lnTo>
                    <a:pt x="10" y="522"/>
                  </a:lnTo>
                  <a:lnTo>
                    <a:pt x="10" y="475"/>
                  </a:lnTo>
                  <a:lnTo>
                    <a:pt x="10" y="475"/>
                  </a:lnTo>
                  <a:lnTo>
                    <a:pt x="9" y="448"/>
                  </a:lnTo>
                  <a:lnTo>
                    <a:pt x="6" y="418"/>
                  </a:lnTo>
                  <a:lnTo>
                    <a:pt x="6" y="418"/>
                  </a:lnTo>
                  <a:lnTo>
                    <a:pt x="2" y="394"/>
                  </a:lnTo>
                  <a:lnTo>
                    <a:pt x="0" y="370"/>
                  </a:lnTo>
                  <a:lnTo>
                    <a:pt x="0" y="345"/>
                  </a:lnTo>
                  <a:lnTo>
                    <a:pt x="0" y="322"/>
                  </a:lnTo>
                  <a:lnTo>
                    <a:pt x="2" y="311"/>
                  </a:lnTo>
                  <a:lnTo>
                    <a:pt x="3" y="299"/>
                  </a:lnTo>
                  <a:lnTo>
                    <a:pt x="7" y="289"/>
                  </a:lnTo>
                  <a:lnTo>
                    <a:pt x="10" y="279"/>
                  </a:lnTo>
                  <a:lnTo>
                    <a:pt x="14" y="269"/>
                  </a:lnTo>
                  <a:lnTo>
                    <a:pt x="20" y="260"/>
                  </a:lnTo>
                  <a:lnTo>
                    <a:pt x="26" y="252"/>
                  </a:lnTo>
                  <a:lnTo>
                    <a:pt x="34" y="243"/>
                  </a:lnTo>
                  <a:lnTo>
                    <a:pt x="34" y="243"/>
                  </a:lnTo>
                  <a:lnTo>
                    <a:pt x="42" y="236"/>
                  </a:lnTo>
                  <a:lnTo>
                    <a:pt x="52" y="230"/>
                  </a:lnTo>
                  <a:lnTo>
                    <a:pt x="63" y="225"/>
                  </a:lnTo>
                  <a:lnTo>
                    <a:pt x="74" y="221"/>
                  </a:lnTo>
                  <a:lnTo>
                    <a:pt x="87" y="218"/>
                  </a:lnTo>
                  <a:lnTo>
                    <a:pt x="101" y="214"/>
                  </a:lnTo>
                  <a:lnTo>
                    <a:pt x="116" y="213"/>
                  </a:lnTo>
                  <a:lnTo>
                    <a:pt x="133" y="213"/>
                  </a:lnTo>
                  <a:lnTo>
                    <a:pt x="133" y="213"/>
                  </a:lnTo>
                  <a:lnTo>
                    <a:pt x="151" y="213"/>
                  </a:lnTo>
                  <a:lnTo>
                    <a:pt x="167" y="214"/>
                  </a:lnTo>
                  <a:lnTo>
                    <a:pt x="202" y="218"/>
                  </a:lnTo>
                  <a:lnTo>
                    <a:pt x="204" y="218"/>
                  </a:lnTo>
                  <a:lnTo>
                    <a:pt x="204" y="218"/>
                  </a:lnTo>
                  <a:lnTo>
                    <a:pt x="228" y="221"/>
                  </a:lnTo>
                  <a:lnTo>
                    <a:pt x="233" y="221"/>
                  </a:lnTo>
                  <a:lnTo>
                    <a:pt x="235" y="218"/>
                  </a:lnTo>
                  <a:lnTo>
                    <a:pt x="235" y="218"/>
                  </a:lnTo>
                  <a:lnTo>
                    <a:pt x="245" y="193"/>
                  </a:lnTo>
                  <a:lnTo>
                    <a:pt x="255" y="169"/>
                  </a:lnTo>
                  <a:lnTo>
                    <a:pt x="264" y="146"/>
                  </a:lnTo>
                  <a:lnTo>
                    <a:pt x="271" y="122"/>
                  </a:lnTo>
                  <a:lnTo>
                    <a:pt x="277" y="98"/>
                  </a:lnTo>
                  <a:lnTo>
                    <a:pt x="282" y="76"/>
                  </a:lnTo>
                  <a:lnTo>
                    <a:pt x="286" y="53"/>
                  </a:lnTo>
                  <a:lnTo>
                    <a:pt x="289" y="31"/>
                  </a:lnTo>
                  <a:lnTo>
                    <a:pt x="289" y="31"/>
                  </a:lnTo>
                  <a:lnTo>
                    <a:pt x="291" y="25"/>
                  </a:lnTo>
                  <a:lnTo>
                    <a:pt x="294" y="20"/>
                  </a:lnTo>
                  <a:lnTo>
                    <a:pt x="298" y="17"/>
                  </a:lnTo>
                  <a:lnTo>
                    <a:pt x="304" y="13"/>
                  </a:lnTo>
                  <a:lnTo>
                    <a:pt x="306" y="13"/>
                  </a:lnTo>
                  <a:lnTo>
                    <a:pt x="307" y="12"/>
                  </a:lnTo>
                  <a:lnTo>
                    <a:pt x="307" y="12"/>
                  </a:lnTo>
                  <a:lnTo>
                    <a:pt x="310" y="9"/>
                  </a:lnTo>
                  <a:lnTo>
                    <a:pt x="312" y="8"/>
                  </a:lnTo>
                  <a:lnTo>
                    <a:pt x="316" y="7"/>
                  </a:lnTo>
                  <a:lnTo>
                    <a:pt x="320" y="6"/>
                  </a:lnTo>
                  <a:lnTo>
                    <a:pt x="320" y="6"/>
                  </a:lnTo>
                  <a:lnTo>
                    <a:pt x="361" y="4"/>
                  </a:lnTo>
                  <a:lnTo>
                    <a:pt x="401" y="2"/>
                  </a:lnTo>
                  <a:lnTo>
                    <a:pt x="441" y="1"/>
                  </a:lnTo>
                  <a:lnTo>
                    <a:pt x="479" y="0"/>
                  </a:lnTo>
                  <a:lnTo>
                    <a:pt x="479" y="0"/>
                  </a:lnTo>
                  <a:lnTo>
                    <a:pt x="532" y="1"/>
                  </a:lnTo>
                  <a:lnTo>
                    <a:pt x="584" y="3"/>
                  </a:lnTo>
                  <a:lnTo>
                    <a:pt x="634" y="7"/>
                  </a:lnTo>
                  <a:lnTo>
                    <a:pt x="681" y="12"/>
                  </a:lnTo>
                  <a:lnTo>
                    <a:pt x="681" y="12"/>
                  </a:lnTo>
                  <a:lnTo>
                    <a:pt x="695" y="15"/>
                  </a:lnTo>
                  <a:lnTo>
                    <a:pt x="707" y="20"/>
                  </a:lnTo>
                  <a:lnTo>
                    <a:pt x="719" y="26"/>
                  </a:lnTo>
                  <a:lnTo>
                    <a:pt x="729" y="33"/>
                  </a:lnTo>
                  <a:lnTo>
                    <a:pt x="737" y="42"/>
                  </a:lnTo>
                  <a:lnTo>
                    <a:pt x="745" y="54"/>
                  </a:lnTo>
                  <a:lnTo>
                    <a:pt x="751" y="67"/>
                  </a:lnTo>
                  <a:lnTo>
                    <a:pt x="756" y="83"/>
                  </a:lnTo>
                  <a:lnTo>
                    <a:pt x="756" y="83"/>
                  </a:lnTo>
                  <a:lnTo>
                    <a:pt x="766" y="118"/>
                  </a:lnTo>
                  <a:lnTo>
                    <a:pt x="766" y="118"/>
                  </a:lnTo>
                  <a:lnTo>
                    <a:pt x="774" y="138"/>
                  </a:lnTo>
                  <a:lnTo>
                    <a:pt x="779" y="157"/>
                  </a:lnTo>
                  <a:lnTo>
                    <a:pt x="784" y="177"/>
                  </a:lnTo>
                  <a:lnTo>
                    <a:pt x="787" y="198"/>
                  </a:lnTo>
                  <a:lnTo>
                    <a:pt x="788" y="203"/>
                  </a:lnTo>
                  <a:lnTo>
                    <a:pt x="793" y="203"/>
                  </a:lnTo>
                  <a:lnTo>
                    <a:pt x="793" y="203"/>
                  </a:lnTo>
                  <a:lnTo>
                    <a:pt x="901" y="204"/>
                  </a:lnTo>
                  <a:lnTo>
                    <a:pt x="901" y="204"/>
                  </a:lnTo>
                  <a:lnTo>
                    <a:pt x="1026" y="204"/>
                  </a:lnTo>
                  <a:lnTo>
                    <a:pt x="1026" y="204"/>
                  </a:lnTo>
                  <a:lnTo>
                    <a:pt x="1046" y="204"/>
                  </a:lnTo>
                  <a:lnTo>
                    <a:pt x="1066" y="203"/>
                  </a:lnTo>
                  <a:lnTo>
                    <a:pt x="1105" y="200"/>
                  </a:lnTo>
                  <a:lnTo>
                    <a:pt x="1105" y="200"/>
                  </a:lnTo>
                  <a:lnTo>
                    <a:pt x="1144" y="197"/>
                  </a:lnTo>
                  <a:lnTo>
                    <a:pt x="1163" y="195"/>
                  </a:lnTo>
                  <a:lnTo>
                    <a:pt x="1182" y="195"/>
                  </a:lnTo>
                  <a:lnTo>
                    <a:pt x="1182" y="195"/>
                  </a:lnTo>
                  <a:lnTo>
                    <a:pt x="1207" y="196"/>
                  </a:lnTo>
                  <a:lnTo>
                    <a:pt x="1230" y="198"/>
                  </a:lnTo>
                  <a:lnTo>
                    <a:pt x="1230" y="198"/>
                  </a:lnTo>
                  <a:lnTo>
                    <a:pt x="1249" y="202"/>
                  </a:lnTo>
                  <a:lnTo>
                    <a:pt x="1271" y="206"/>
                  </a:lnTo>
                  <a:lnTo>
                    <a:pt x="1294" y="212"/>
                  </a:lnTo>
                  <a:lnTo>
                    <a:pt x="1317" y="221"/>
                  </a:lnTo>
                  <a:lnTo>
                    <a:pt x="1327" y="225"/>
                  </a:lnTo>
                  <a:lnTo>
                    <a:pt x="1337" y="230"/>
                  </a:lnTo>
                  <a:lnTo>
                    <a:pt x="1348" y="235"/>
                  </a:lnTo>
                  <a:lnTo>
                    <a:pt x="1356" y="241"/>
                  </a:lnTo>
                  <a:lnTo>
                    <a:pt x="1364" y="249"/>
                  </a:lnTo>
                  <a:lnTo>
                    <a:pt x="1372" y="256"/>
                  </a:lnTo>
                  <a:lnTo>
                    <a:pt x="1378" y="263"/>
                  </a:lnTo>
                  <a:lnTo>
                    <a:pt x="1383" y="273"/>
                  </a:lnTo>
                  <a:lnTo>
                    <a:pt x="1383" y="273"/>
                  </a:lnTo>
                  <a:lnTo>
                    <a:pt x="1388" y="287"/>
                  </a:lnTo>
                  <a:lnTo>
                    <a:pt x="1393" y="303"/>
                  </a:lnTo>
                  <a:lnTo>
                    <a:pt x="1396" y="318"/>
                  </a:lnTo>
                  <a:lnTo>
                    <a:pt x="1400" y="335"/>
                  </a:lnTo>
                  <a:lnTo>
                    <a:pt x="1401" y="345"/>
                  </a:lnTo>
                  <a:lnTo>
                    <a:pt x="1401" y="345"/>
                  </a:lnTo>
                  <a:lnTo>
                    <a:pt x="1402" y="356"/>
                  </a:lnTo>
                  <a:lnTo>
                    <a:pt x="1402" y="370"/>
                  </a:lnTo>
                  <a:lnTo>
                    <a:pt x="1402" y="370"/>
                  </a:lnTo>
                  <a:lnTo>
                    <a:pt x="1402" y="379"/>
                  </a:lnTo>
                  <a:lnTo>
                    <a:pt x="1403" y="390"/>
                  </a:lnTo>
                  <a:lnTo>
                    <a:pt x="1404" y="399"/>
                  </a:lnTo>
                  <a:lnTo>
                    <a:pt x="1407" y="408"/>
                  </a:lnTo>
                  <a:lnTo>
                    <a:pt x="1407" y="408"/>
                  </a:lnTo>
                  <a:lnTo>
                    <a:pt x="1409" y="412"/>
                  </a:lnTo>
                  <a:lnTo>
                    <a:pt x="1409" y="418"/>
                  </a:lnTo>
                  <a:lnTo>
                    <a:pt x="1408" y="422"/>
                  </a:lnTo>
                  <a:lnTo>
                    <a:pt x="1406" y="426"/>
                  </a:lnTo>
                  <a:lnTo>
                    <a:pt x="1406" y="426"/>
                  </a:lnTo>
                  <a:lnTo>
                    <a:pt x="1403" y="430"/>
                  </a:lnTo>
                  <a:lnTo>
                    <a:pt x="1399" y="433"/>
                  </a:lnTo>
                  <a:lnTo>
                    <a:pt x="1394" y="435"/>
                  </a:lnTo>
                  <a:lnTo>
                    <a:pt x="1389" y="436"/>
                  </a:lnTo>
                  <a:lnTo>
                    <a:pt x="1389" y="436"/>
                  </a:lnTo>
                  <a:lnTo>
                    <a:pt x="1385" y="435"/>
                  </a:lnTo>
                  <a:lnTo>
                    <a:pt x="1382" y="433"/>
                  </a:lnTo>
                  <a:lnTo>
                    <a:pt x="1379" y="431"/>
                  </a:lnTo>
                  <a:lnTo>
                    <a:pt x="1376" y="427"/>
                  </a:lnTo>
                  <a:lnTo>
                    <a:pt x="1376" y="427"/>
                  </a:lnTo>
                  <a:lnTo>
                    <a:pt x="1373" y="419"/>
                  </a:lnTo>
                  <a:lnTo>
                    <a:pt x="1371" y="411"/>
                  </a:lnTo>
                  <a:lnTo>
                    <a:pt x="1367" y="395"/>
                  </a:lnTo>
                  <a:lnTo>
                    <a:pt x="1365" y="378"/>
                  </a:lnTo>
                  <a:lnTo>
                    <a:pt x="1365" y="363"/>
                  </a:lnTo>
                  <a:lnTo>
                    <a:pt x="1365" y="363"/>
                  </a:lnTo>
                  <a:lnTo>
                    <a:pt x="1363" y="335"/>
                  </a:lnTo>
                  <a:lnTo>
                    <a:pt x="1361" y="321"/>
                  </a:lnTo>
                  <a:lnTo>
                    <a:pt x="1358" y="307"/>
                  </a:lnTo>
                  <a:lnTo>
                    <a:pt x="1358" y="307"/>
                  </a:lnTo>
                  <a:lnTo>
                    <a:pt x="1354" y="297"/>
                  </a:lnTo>
                  <a:lnTo>
                    <a:pt x="1348" y="288"/>
                  </a:lnTo>
                  <a:lnTo>
                    <a:pt x="1340" y="280"/>
                  </a:lnTo>
                  <a:lnTo>
                    <a:pt x="1332" y="271"/>
                  </a:lnTo>
                  <a:lnTo>
                    <a:pt x="1322" y="265"/>
                  </a:lnTo>
                  <a:lnTo>
                    <a:pt x="1311" y="258"/>
                  </a:lnTo>
                  <a:lnTo>
                    <a:pt x="1300" y="253"/>
                  </a:lnTo>
                  <a:lnTo>
                    <a:pt x="1288" y="248"/>
                  </a:lnTo>
                  <a:lnTo>
                    <a:pt x="1275" y="243"/>
                  </a:lnTo>
                  <a:lnTo>
                    <a:pt x="1263" y="240"/>
                  </a:lnTo>
                  <a:lnTo>
                    <a:pt x="1237" y="235"/>
                  </a:lnTo>
                  <a:lnTo>
                    <a:pt x="1211" y="232"/>
                  </a:lnTo>
                  <a:lnTo>
                    <a:pt x="1188" y="231"/>
                  </a:lnTo>
                  <a:lnTo>
                    <a:pt x="1188" y="231"/>
                  </a:lnTo>
                  <a:lnTo>
                    <a:pt x="1181" y="231"/>
                  </a:lnTo>
                  <a:lnTo>
                    <a:pt x="1181" y="231"/>
                  </a:lnTo>
                  <a:lnTo>
                    <a:pt x="1140" y="233"/>
                  </a:lnTo>
                  <a:lnTo>
                    <a:pt x="1101" y="235"/>
                  </a:lnTo>
                  <a:lnTo>
                    <a:pt x="1101" y="235"/>
                  </a:lnTo>
                  <a:lnTo>
                    <a:pt x="1047" y="238"/>
                  </a:lnTo>
                  <a:lnTo>
                    <a:pt x="1019" y="239"/>
                  </a:lnTo>
                  <a:lnTo>
                    <a:pt x="991" y="239"/>
                  </a:lnTo>
                  <a:lnTo>
                    <a:pt x="991" y="239"/>
                  </a:lnTo>
                  <a:lnTo>
                    <a:pt x="975" y="239"/>
                  </a:lnTo>
                  <a:lnTo>
                    <a:pt x="975" y="239"/>
                  </a:lnTo>
                  <a:lnTo>
                    <a:pt x="920" y="239"/>
                  </a:lnTo>
                  <a:lnTo>
                    <a:pt x="872" y="239"/>
                  </a:lnTo>
                  <a:lnTo>
                    <a:pt x="777" y="239"/>
                  </a:lnTo>
                  <a:lnTo>
                    <a:pt x="777" y="239"/>
                  </a:lnTo>
                  <a:lnTo>
                    <a:pt x="771" y="238"/>
                  </a:lnTo>
                  <a:lnTo>
                    <a:pt x="767" y="237"/>
                  </a:lnTo>
                  <a:lnTo>
                    <a:pt x="764" y="234"/>
                  </a:lnTo>
                  <a:lnTo>
                    <a:pt x="762" y="231"/>
                  </a:lnTo>
                  <a:lnTo>
                    <a:pt x="761" y="230"/>
                  </a:lnTo>
                  <a:lnTo>
                    <a:pt x="760" y="229"/>
                  </a:lnTo>
                  <a:lnTo>
                    <a:pt x="760" y="229"/>
                  </a:lnTo>
                  <a:lnTo>
                    <a:pt x="756" y="227"/>
                  </a:lnTo>
                  <a:lnTo>
                    <a:pt x="754" y="223"/>
                  </a:lnTo>
                  <a:lnTo>
                    <a:pt x="753" y="219"/>
                  </a:lnTo>
                  <a:lnTo>
                    <a:pt x="752" y="214"/>
                  </a:lnTo>
                  <a:lnTo>
                    <a:pt x="752" y="214"/>
                  </a:lnTo>
                  <a:lnTo>
                    <a:pt x="752" y="204"/>
                  </a:lnTo>
                  <a:lnTo>
                    <a:pt x="751" y="194"/>
                  </a:lnTo>
                  <a:lnTo>
                    <a:pt x="747" y="174"/>
                  </a:lnTo>
                  <a:lnTo>
                    <a:pt x="740" y="154"/>
                  </a:lnTo>
                  <a:lnTo>
                    <a:pt x="734" y="135"/>
                  </a:lnTo>
                  <a:lnTo>
                    <a:pt x="734" y="135"/>
                  </a:lnTo>
                  <a:lnTo>
                    <a:pt x="727" y="114"/>
                  </a:lnTo>
                  <a:lnTo>
                    <a:pt x="721" y="92"/>
                  </a:lnTo>
                  <a:lnTo>
                    <a:pt x="721" y="92"/>
                  </a:lnTo>
                  <a:lnTo>
                    <a:pt x="719" y="84"/>
                  </a:lnTo>
                  <a:lnTo>
                    <a:pt x="714" y="77"/>
                  </a:lnTo>
                  <a:lnTo>
                    <a:pt x="710" y="69"/>
                  </a:lnTo>
                  <a:lnTo>
                    <a:pt x="705" y="64"/>
                  </a:lnTo>
                  <a:lnTo>
                    <a:pt x="699" y="59"/>
                  </a:lnTo>
                  <a:lnTo>
                    <a:pt x="693" y="55"/>
                  </a:lnTo>
                  <a:lnTo>
                    <a:pt x="686" y="52"/>
                  </a:lnTo>
                  <a:lnTo>
                    <a:pt x="679" y="49"/>
                  </a:lnTo>
                  <a:lnTo>
                    <a:pt x="664" y="46"/>
                  </a:lnTo>
                  <a:lnTo>
                    <a:pt x="647" y="43"/>
                  </a:lnTo>
                  <a:lnTo>
                    <a:pt x="631" y="42"/>
                  </a:lnTo>
                  <a:lnTo>
                    <a:pt x="615" y="42"/>
                  </a:lnTo>
                  <a:lnTo>
                    <a:pt x="605" y="42"/>
                  </a:lnTo>
                  <a:lnTo>
                    <a:pt x="605" y="42"/>
                  </a:lnTo>
                  <a:lnTo>
                    <a:pt x="530" y="41"/>
                  </a:lnTo>
                  <a:lnTo>
                    <a:pt x="528" y="40"/>
                  </a:lnTo>
                  <a:lnTo>
                    <a:pt x="528" y="40"/>
                  </a:lnTo>
                  <a:lnTo>
                    <a:pt x="476" y="39"/>
                  </a:lnTo>
                  <a:lnTo>
                    <a:pt x="424" y="39"/>
                  </a:lnTo>
                  <a:lnTo>
                    <a:pt x="424" y="39"/>
                  </a:lnTo>
                  <a:lnTo>
                    <a:pt x="374" y="39"/>
                  </a:lnTo>
                  <a:lnTo>
                    <a:pt x="329" y="41"/>
                  </a:lnTo>
                  <a:lnTo>
                    <a:pt x="324" y="42"/>
                  </a:lnTo>
                  <a:lnTo>
                    <a:pt x="323" y="47"/>
                  </a:lnTo>
                  <a:lnTo>
                    <a:pt x="323" y="47"/>
                  </a:lnTo>
                  <a:lnTo>
                    <a:pt x="320" y="66"/>
                  </a:lnTo>
                  <a:lnTo>
                    <a:pt x="316" y="87"/>
                  </a:lnTo>
                  <a:lnTo>
                    <a:pt x="308" y="126"/>
                  </a:lnTo>
                  <a:lnTo>
                    <a:pt x="308" y="127"/>
                  </a:lnTo>
                  <a:lnTo>
                    <a:pt x="308" y="127"/>
                  </a:lnTo>
                  <a:lnTo>
                    <a:pt x="302" y="153"/>
                  </a:lnTo>
                  <a:lnTo>
                    <a:pt x="302" y="153"/>
                  </a:lnTo>
                  <a:lnTo>
                    <a:pt x="300" y="162"/>
                  </a:lnTo>
                  <a:lnTo>
                    <a:pt x="298" y="168"/>
                  </a:lnTo>
                  <a:lnTo>
                    <a:pt x="292" y="178"/>
                  </a:lnTo>
                  <a:lnTo>
                    <a:pt x="292" y="178"/>
                  </a:lnTo>
                  <a:lnTo>
                    <a:pt x="287" y="184"/>
                  </a:lnTo>
                  <a:lnTo>
                    <a:pt x="283" y="193"/>
                  </a:lnTo>
                  <a:lnTo>
                    <a:pt x="283" y="193"/>
                  </a:lnTo>
                  <a:lnTo>
                    <a:pt x="274" y="214"/>
                  </a:lnTo>
                  <a:lnTo>
                    <a:pt x="274" y="214"/>
                  </a:lnTo>
                  <a:lnTo>
                    <a:pt x="267" y="232"/>
                  </a:lnTo>
                  <a:lnTo>
                    <a:pt x="266" y="234"/>
                  </a:lnTo>
                  <a:lnTo>
                    <a:pt x="267" y="235"/>
                  </a:lnTo>
                  <a:lnTo>
                    <a:pt x="267" y="235"/>
                  </a:lnTo>
                  <a:lnTo>
                    <a:pt x="268" y="239"/>
                  </a:lnTo>
                  <a:lnTo>
                    <a:pt x="267" y="245"/>
                  </a:lnTo>
                  <a:lnTo>
                    <a:pt x="266" y="248"/>
                  </a:lnTo>
                  <a:lnTo>
                    <a:pt x="264" y="252"/>
                  </a:lnTo>
                  <a:lnTo>
                    <a:pt x="264" y="252"/>
                  </a:lnTo>
                  <a:lnTo>
                    <a:pt x="262" y="255"/>
                  </a:lnTo>
                  <a:lnTo>
                    <a:pt x="258" y="256"/>
                  </a:lnTo>
                  <a:lnTo>
                    <a:pt x="254" y="258"/>
                  </a:lnTo>
                  <a:lnTo>
                    <a:pt x="250" y="258"/>
                  </a:lnTo>
                  <a:lnTo>
                    <a:pt x="248" y="258"/>
                  </a:lnTo>
                  <a:lnTo>
                    <a:pt x="248" y="258"/>
                  </a:lnTo>
                  <a:lnTo>
                    <a:pt x="248" y="258"/>
                  </a:lnTo>
                  <a:lnTo>
                    <a:pt x="245" y="258"/>
                  </a:lnTo>
                  <a:lnTo>
                    <a:pt x="245" y="258"/>
                  </a:lnTo>
                  <a:lnTo>
                    <a:pt x="241" y="258"/>
                  </a:lnTo>
                  <a:lnTo>
                    <a:pt x="241" y="258"/>
                  </a:lnTo>
                  <a:lnTo>
                    <a:pt x="240" y="258"/>
                  </a:lnTo>
                  <a:lnTo>
                    <a:pt x="240" y="258"/>
                  </a:lnTo>
                  <a:lnTo>
                    <a:pt x="208" y="255"/>
                  </a:lnTo>
                  <a:lnTo>
                    <a:pt x="208" y="255"/>
                  </a:lnTo>
                  <a:lnTo>
                    <a:pt x="175" y="252"/>
                  </a:lnTo>
                  <a:lnTo>
                    <a:pt x="157" y="251"/>
                  </a:lnTo>
                  <a:lnTo>
                    <a:pt x="140" y="250"/>
                  </a:lnTo>
                  <a:lnTo>
                    <a:pt x="140" y="250"/>
                  </a:lnTo>
                  <a:lnTo>
                    <a:pt x="127" y="251"/>
                  </a:lnTo>
                  <a:lnTo>
                    <a:pt x="113" y="252"/>
                  </a:lnTo>
                  <a:lnTo>
                    <a:pt x="101" y="254"/>
                  </a:lnTo>
                  <a:lnTo>
                    <a:pt x="91" y="256"/>
                  </a:lnTo>
                  <a:lnTo>
                    <a:pt x="80" y="259"/>
                  </a:lnTo>
                  <a:lnTo>
                    <a:pt x="72" y="264"/>
                  </a:lnTo>
                  <a:lnTo>
                    <a:pt x="65" y="268"/>
                  </a:lnTo>
                  <a:lnTo>
                    <a:pt x="58" y="275"/>
                  </a:lnTo>
                  <a:lnTo>
                    <a:pt x="58" y="275"/>
                  </a:lnTo>
                  <a:lnTo>
                    <a:pt x="53" y="280"/>
                  </a:lnTo>
                  <a:lnTo>
                    <a:pt x="49" y="286"/>
                  </a:lnTo>
                  <a:lnTo>
                    <a:pt x="46" y="292"/>
                  </a:lnTo>
                  <a:lnTo>
                    <a:pt x="44" y="298"/>
                  </a:lnTo>
                  <a:lnTo>
                    <a:pt x="42" y="306"/>
                  </a:lnTo>
                  <a:lnTo>
                    <a:pt x="41" y="314"/>
                  </a:lnTo>
                  <a:lnTo>
                    <a:pt x="40" y="322"/>
                  </a:lnTo>
                  <a:lnTo>
                    <a:pt x="40" y="332"/>
                  </a:lnTo>
                  <a:lnTo>
                    <a:pt x="41" y="368"/>
                  </a:lnTo>
                  <a:lnTo>
                    <a:pt x="41" y="368"/>
                  </a:lnTo>
                  <a:lnTo>
                    <a:pt x="44" y="483"/>
                  </a:lnTo>
                  <a:lnTo>
                    <a:pt x="46" y="541"/>
                  </a:lnTo>
                  <a:lnTo>
                    <a:pt x="46" y="599"/>
                  </a:lnTo>
                  <a:lnTo>
                    <a:pt x="46" y="599"/>
                  </a:lnTo>
                  <a:lnTo>
                    <a:pt x="46" y="658"/>
                  </a:lnTo>
                  <a:lnTo>
                    <a:pt x="48" y="720"/>
                  </a:lnTo>
                  <a:lnTo>
                    <a:pt x="50" y="783"/>
                  </a:lnTo>
                  <a:lnTo>
                    <a:pt x="53" y="850"/>
                  </a:lnTo>
                  <a:lnTo>
                    <a:pt x="53" y="850"/>
                  </a:lnTo>
                  <a:lnTo>
                    <a:pt x="55" y="893"/>
                  </a:lnTo>
                  <a:lnTo>
                    <a:pt x="55" y="893"/>
                  </a:lnTo>
                  <a:lnTo>
                    <a:pt x="56" y="932"/>
                  </a:lnTo>
                  <a:lnTo>
                    <a:pt x="59" y="972"/>
                  </a:lnTo>
                  <a:lnTo>
                    <a:pt x="59" y="972"/>
                  </a:lnTo>
                  <a:lnTo>
                    <a:pt x="59" y="985"/>
                  </a:lnTo>
                  <a:lnTo>
                    <a:pt x="59" y="996"/>
                  </a:lnTo>
                  <a:lnTo>
                    <a:pt x="56" y="1019"/>
                  </a:lnTo>
                  <a:lnTo>
                    <a:pt x="56" y="1019"/>
                  </a:lnTo>
                  <a:lnTo>
                    <a:pt x="53" y="1035"/>
                  </a:lnTo>
                  <a:lnTo>
                    <a:pt x="52" y="1052"/>
                  </a:lnTo>
                  <a:lnTo>
                    <a:pt x="52" y="1052"/>
                  </a:lnTo>
                  <a:lnTo>
                    <a:pt x="52" y="1053"/>
                  </a:lnTo>
                  <a:lnTo>
                    <a:pt x="52" y="1053"/>
                  </a:lnTo>
                  <a:lnTo>
                    <a:pt x="53" y="1076"/>
                  </a:lnTo>
                  <a:lnTo>
                    <a:pt x="56" y="1097"/>
                  </a:lnTo>
                  <a:lnTo>
                    <a:pt x="58" y="1106"/>
                  </a:lnTo>
                  <a:lnTo>
                    <a:pt x="61" y="1115"/>
                  </a:lnTo>
                  <a:lnTo>
                    <a:pt x="65" y="1123"/>
                  </a:lnTo>
                  <a:lnTo>
                    <a:pt x="69" y="1132"/>
                  </a:lnTo>
                  <a:lnTo>
                    <a:pt x="73" y="1139"/>
                  </a:lnTo>
                  <a:lnTo>
                    <a:pt x="79" y="1145"/>
                  </a:lnTo>
                  <a:lnTo>
                    <a:pt x="85" y="1151"/>
                  </a:lnTo>
                  <a:lnTo>
                    <a:pt x="93" y="1157"/>
                  </a:lnTo>
                  <a:lnTo>
                    <a:pt x="101" y="1162"/>
                  </a:lnTo>
                  <a:lnTo>
                    <a:pt x="110" y="1166"/>
                  </a:lnTo>
                  <a:lnTo>
                    <a:pt x="122" y="1169"/>
                  </a:lnTo>
                  <a:lnTo>
                    <a:pt x="133" y="1171"/>
                  </a:lnTo>
                  <a:lnTo>
                    <a:pt x="133" y="1171"/>
                  </a:lnTo>
                  <a:lnTo>
                    <a:pt x="175" y="1178"/>
                  </a:lnTo>
                  <a:lnTo>
                    <a:pt x="211" y="1183"/>
                  </a:lnTo>
                  <a:lnTo>
                    <a:pt x="246" y="1186"/>
                  </a:lnTo>
                  <a:lnTo>
                    <a:pt x="279" y="1186"/>
                  </a:lnTo>
                  <a:lnTo>
                    <a:pt x="279" y="1186"/>
                  </a:lnTo>
                  <a:lnTo>
                    <a:pt x="311" y="1187"/>
                  </a:lnTo>
                  <a:lnTo>
                    <a:pt x="342" y="1188"/>
                  </a:lnTo>
                  <a:lnTo>
                    <a:pt x="342" y="1188"/>
                  </a:lnTo>
                  <a:lnTo>
                    <a:pt x="376" y="1189"/>
                  </a:lnTo>
                  <a:lnTo>
                    <a:pt x="409" y="1190"/>
                  </a:lnTo>
                  <a:lnTo>
                    <a:pt x="409" y="1190"/>
                  </a:lnTo>
                  <a:lnTo>
                    <a:pt x="440" y="1189"/>
                  </a:lnTo>
                  <a:lnTo>
                    <a:pt x="440" y="1189"/>
                  </a:lnTo>
                  <a:lnTo>
                    <a:pt x="472" y="1187"/>
                  </a:lnTo>
                  <a:lnTo>
                    <a:pt x="504" y="1184"/>
                  </a:lnTo>
                  <a:lnTo>
                    <a:pt x="504" y="1184"/>
                  </a:lnTo>
                  <a:lnTo>
                    <a:pt x="552" y="1180"/>
                  </a:lnTo>
                  <a:lnTo>
                    <a:pt x="576" y="1178"/>
                  </a:lnTo>
                  <a:lnTo>
                    <a:pt x="599" y="1178"/>
                  </a:lnTo>
                  <a:lnTo>
                    <a:pt x="599" y="1178"/>
                  </a:lnTo>
                  <a:lnTo>
                    <a:pt x="612" y="1178"/>
                  </a:lnTo>
                  <a:lnTo>
                    <a:pt x="612" y="1178"/>
                  </a:lnTo>
                  <a:lnTo>
                    <a:pt x="691" y="1179"/>
                  </a:lnTo>
                  <a:lnTo>
                    <a:pt x="784" y="1180"/>
                  </a:lnTo>
                  <a:lnTo>
                    <a:pt x="784" y="1180"/>
                  </a:lnTo>
                  <a:lnTo>
                    <a:pt x="873" y="1179"/>
                  </a:lnTo>
                  <a:lnTo>
                    <a:pt x="880" y="1179"/>
                  </a:lnTo>
                  <a:lnTo>
                    <a:pt x="880" y="1179"/>
                  </a:lnTo>
                  <a:lnTo>
                    <a:pt x="976" y="1179"/>
                  </a:lnTo>
                  <a:lnTo>
                    <a:pt x="976" y="1179"/>
                  </a:lnTo>
                  <a:lnTo>
                    <a:pt x="1009" y="1179"/>
                  </a:lnTo>
                  <a:lnTo>
                    <a:pt x="1011" y="1179"/>
                  </a:lnTo>
                  <a:lnTo>
                    <a:pt x="1011" y="1179"/>
                  </a:lnTo>
                  <a:lnTo>
                    <a:pt x="1041" y="1179"/>
                  </a:lnTo>
                  <a:lnTo>
                    <a:pt x="1041" y="1179"/>
                  </a:lnTo>
                  <a:lnTo>
                    <a:pt x="1084" y="1180"/>
                  </a:lnTo>
                  <a:lnTo>
                    <a:pt x="1107" y="1181"/>
                  </a:lnTo>
                  <a:lnTo>
                    <a:pt x="1130" y="1184"/>
                  </a:lnTo>
                  <a:lnTo>
                    <a:pt x="1130" y="1184"/>
                  </a:lnTo>
                  <a:lnTo>
                    <a:pt x="1159" y="1187"/>
                  </a:lnTo>
                  <a:lnTo>
                    <a:pt x="1174" y="1188"/>
                  </a:lnTo>
                  <a:lnTo>
                    <a:pt x="1189" y="1188"/>
                  </a:lnTo>
                  <a:lnTo>
                    <a:pt x="1189" y="1188"/>
                  </a:lnTo>
                  <a:lnTo>
                    <a:pt x="1208" y="1188"/>
                  </a:lnTo>
                  <a:lnTo>
                    <a:pt x="1208" y="1188"/>
                  </a:lnTo>
                  <a:lnTo>
                    <a:pt x="1210" y="1188"/>
                  </a:lnTo>
                  <a:lnTo>
                    <a:pt x="1210" y="1188"/>
                  </a:lnTo>
                  <a:lnTo>
                    <a:pt x="1219" y="1188"/>
                  </a:lnTo>
                  <a:lnTo>
                    <a:pt x="1219" y="1188"/>
                  </a:lnTo>
                  <a:lnTo>
                    <a:pt x="1237" y="1189"/>
                  </a:lnTo>
                  <a:lnTo>
                    <a:pt x="1237" y="1189"/>
                  </a:lnTo>
                  <a:lnTo>
                    <a:pt x="1248" y="1188"/>
                  </a:lnTo>
                  <a:lnTo>
                    <a:pt x="1255" y="1187"/>
                  </a:lnTo>
                  <a:lnTo>
                    <a:pt x="1260" y="1185"/>
                  </a:lnTo>
                  <a:lnTo>
                    <a:pt x="1262" y="1183"/>
                  </a:lnTo>
                  <a:lnTo>
                    <a:pt x="1262" y="1183"/>
                  </a:lnTo>
                  <a:lnTo>
                    <a:pt x="1265" y="1178"/>
                  </a:lnTo>
                  <a:lnTo>
                    <a:pt x="1268" y="1176"/>
                  </a:lnTo>
                  <a:lnTo>
                    <a:pt x="1272" y="1174"/>
                  </a:lnTo>
                  <a:lnTo>
                    <a:pt x="1276" y="1173"/>
                  </a:lnTo>
                  <a:lnTo>
                    <a:pt x="1276" y="1173"/>
                  </a:lnTo>
                  <a:lnTo>
                    <a:pt x="1281" y="1174"/>
                  </a:lnTo>
                  <a:lnTo>
                    <a:pt x="1287" y="1176"/>
                  </a:lnTo>
                  <a:lnTo>
                    <a:pt x="1291" y="1179"/>
                  </a:lnTo>
                  <a:lnTo>
                    <a:pt x="1294" y="1184"/>
                  </a:lnTo>
                  <a:lnTo>
                    <a:pt x="1294" y="1184"/>
                  </a:lnTo>
                  <a:lnTo>
                    <a:pt x="1295" y="1188"/>
                  </a:lnTo>
                  <a:lnTo>
                    <a:pt x="1296" y="1192"/>
                  </a:lnTo>
                  <a:lnTo>
                    <a:pt x="1295" y="1196"/>
                  </a:lnTo>
                  <a:lnTo>
                    <a:pt x="1293" y="1200"/>
                  </a:lnTo>
                  <a:lnTo>
                    <a:pt x="1293" y="1200"/>
                  </a:lnTo>
                  <a:lnTo>
                    <a:pt x="1290" y="1204"/>
                  </a:lnTo>
                  <a:lnTo>
                    <a:pt x="1287" y="1208"/>
                  </a:lnTo>
                  <a:lnTo>
                    <a:pt x="1279" y="1215"/>
                  </a:lnTo>
                  <a:lnTo>
                    <a:pt x="1270" y="1219"/>
                  </a:lnTo>
                  <a:lnTo>
                    <a:pt x="1261" y="1223"/>
                  </a:lnTo>
                  <a:lnTo>
                    <a:pt x="1251" y="1225"/>
                  </a:lnTo>
                  <a:lnTo>
                    <a:pt x="1241" y="1226"/>
                  </a:lnTo>
                  <a:lnTo>
                    <a:pt x="1221" y="1227"/>
                  </a:lnTo>
                  <a:lnTo>
                    <a:pt x="1221" y="1227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51" name="Freeform 1010">
              <a:extLst>
                <a:ext uri="{FF2B5EF4-FFF2-40B4-BE49-F238E27FC236}">
                  <a16:creationId xmlns="" xmlns:a16="http://schemas.microsoft.com/office/drawing/2014/main" id="{A2DB48AF-1438-47FB-BAB1-CE51368D40D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7500" y="2363788"/>
              <a:ext cx="822325" cy="422275"/>
            </a:xfrm>
            <a:custGeom>
              <a:avLst/>
              <a:gdLst/>
              <a:ahLst/>
              <a:cxnLst>
                <a:cxn ang="0">
                  <a:pos x="1224" y="794"/>
                </a:cxn>
                <a:cxn ang="0">
                  <a:pos x="1217" y="774"/>
                </a:cxn>
                <a:cxn ang="0">
                  <a:pos x="1226" y="760"/>
                </a:cxn>
                <a:cxn ang="0">
                  <a:pos x="1240" y="724"/>
                </a:cxn>
                <a:cxn ang="0">
                  <a:pos x="1256" y="649"/>
                </a:cxn>
                <a:cxn ang="0">
                  <a:pos x="1286" y="584"/>
                </a:cxn>
                <a:cxn ang="0">
                  <a:pos x="1313" y="525"/>
                </a:cxn>
                <a:cxn ang="0">
                  <a:pos x="1351" y="435"/>
                </a:cxn>
                <a:cxn ang="0">
                  <a:pos x="1404" y="353"/>
                </a:cxn>
                <a:cxn ang="0">
                  <a:pos x="1460" y="252"/>
                </a:cxn>
                <a:cxn ang="0">
                  <a:pos x="1509" y="131"/>
                </a:cxn>
                <a:cxn ang="0">
                  <a:pos x="1516" y="71"/>
                </a:cxn>
                <a:cxn ang="0">
                  <a:pos x="1506" y="49"/>
                </a:cxn>
                <a:cxn ang="0">
                  <a:pos x="1465" y="35"/>
                </a:cxn>
                <a:cxn ang="0">
                  <a:pos x="1425" y="37"/>
                </a:cxn>
                <a:cxn ang="0">
                  <a:pos x="781" y="47"/>
                </a:cxn>
                <a:cxn ang="0">
                  <a:pos x="307" y="65"/>
                </a:cxn>
                <a:cxn ang="0">
                  <a:pos x="295" y="101"/>
                </a:cxn>
                <a:cxn ang="0">
                  <a:pos x="257" y="189"/>
                </a:cxn>
                <a:cxn ang="0">
                  <a:pos x="245" y="243"/>
                </a:cxn>
                <a:cxn ang="0">
                  <a:pos x="228" y="311"/>
                </a:cxn>
                <a:cxn ang="0">
                  <a:pos x="196" y="371"/>
                </a:cxn>
                <a:cxn ang="0">
                  <a:pos x="150" y="466"/>
                </a:cxn>
                <a:cxn ang="0">
                  <a:pos x="135" y="518"/>
                </a:cxn>
                <a:cxn ang="0">
                  <a:pos x="104" y="613"/>
                </a:cxn>
                <a:cxn ang="0">
                  <a:pos x="74" y="660"/>
                </a:cxn>
                <a:cxn ang="0">
                  <a:pos x="52" y="709"/>
                </a:cxn>
                <a:cxn ang="0">
                  <a:pos x="36" y="756"/>
                </a:cxn>
                <a:cxn ang="0">
                  <a:pos x="32" y="773"/>
                </a:cxn>
                <a:cxn ang="0">
                  <a:pos x="17" y="780"/>
                </a:cxn>
                <a:cxn ang="0">
                  <a:pos x="4" y="774"/>
                </a:cxn>
                <a:cxn ang="0">
                  <a:pos x="0" y="762"/>
                </a:cxn>
                <a:cxn ang="0">
                  <a:pos x="13" y="713"/>
                </a:cxn>
                <a:cxn ang="0">
                  <a:pos x="42" y="646"/>
                </a:cxn>
                <a:cxn ang="0">
                  <a:pos x="79" y="583"/>
                </a:cxn>
                <a:cxn ang="0">
                  <a:pos x="98" y="520"/>
                </a:cxn>
                <a:cxn ang="0">
                  <a:pos x="128" y="431"/>
                </a:cxn>
                <a:cxn ang="0">
                  <a:pos x="164" y="359"/>
                </a:cxn>
                <a:cxn ang="0">
                  <a:pos x="198" y="289"/>
                </a:cxn>
                <a:cxn ang="0">
                  <a:pos x="212" y="219"/>
                </a:cxn>
                <a:cxn ang="0">
                  <a:pos x="237" y="133"/>
                </a:cxn>
                <a:cxn ang="0">
                  <a:pos x="265" y="77"/>
                </a:cxn>
                <a:cxn ang="0">
                  <a:pos x="276" y="43"/>
                </a:cxn>
                <a:cxn ang="0">
                  <a:pos x="303" y="24"/>
                </a:cxn>
                <a:cxn ang="0">
                  <a:pos x="375" y="18"/>
                </a:cxn>
                <a:cxn ang="0">
                  <a:pos x="411" y="13"/>
                </a:cxn>
                <a:cxn ang="0">
                  <a:pos x="479" y="13"/>
                </a:cxn>
                <a:cxn ang="0">
                  <a:pos x="668" y="15"/>
                </a:cxn>
                <a:cxn ang="0">
                  <a:pos x="1159" y="4"/>
                </a:cxn>
                <a:cxn ang="0">
                  <a:pos x="1375" y="1"/>
                </a:cxn>
                <a:cxn ang="0">
                  <a:pos x="1481" y="2"/>
                </a:cxn>
                <a:cxn ang="0">
                  <a:pos x="1535" y="17"/>
                </a:cxn>
                <a:cxn ang="0">
                  <a:pos x="1547" y="34"/>
                </a:cxn>
                <a:cxn ang="0">
                  <a:pos x="1550" y="109"/>
                </a:cxn>
                <a:cxn ang="0">
                  <a:pos x="1516" y="216"/>
                </a:cxn>
                <a:cxn ang="0">
                  <a:pos x="1472" y="303"/>
                </a:cxn>
                <a:cxn ang="0">
                  <a:pos x="1406" y="412"/>
                </a:cxn>
                <a:cxn ang="0">
                  <a:pos x="1362" y="503"/>
                </a:cxn>
                <a:cxn ang="0">
                  <a:pos x="1315" y="608"/>
                </a:cxn>
                <a:cxn ang="0">
                  <a:pos x="1277" y="715"/>
                </a:cxn>
                <a:cxn ang="0">
                  <a:pos x="1261" y="773"/>
                </a:cxn>
                <a:cxn ang="0">
                  <a:pos x="1244" y="796"/>
                </a:cxn>
              </a:cxnLst>
              <a:rect l="0" t="0" r="r" b="b"/>
              <a:pathLst>
                <a:path w="1553" h="798">
                  <a:moveTo>
                    <a:pt x="1235" y="798"/>
                  </a:moveTo>
                  <a:lnTo>
                    <a:pt x="1235" y="798"/>
                  </a:lnTo>
                  <a:lnTo>
                    <a:pt x="1229" y="797"/>
                  </a:lnTo>
                  <a:lnTo>
                    <a:pt x="1226" y="796"/>
                  </a:lnTo>
                  <a:lnTo>
                    <a:pt x="1224" y="794"/>
                  </a:lnTo>
                  <a:lnTo>
                    <a:pt x="1220" y="792"/>
                  </a:lnTo>
                  <a:lnTo>
                    <a:pt x="1219" y="789"/>
                  </a:lnTo>
                  <a:lnTo>
                    <a:pt x="1217" y="786"/>
                  </a:lnTo>
                  <a:lnTo>
                    <a:pt x="1217" y="781"/>
                  </a:lnTo>
                  <a:lnTo>
                    <a:pt x="1217" y="774"/>
                  </a:lnTo>
                  <a:lnTo>
                    <a:pt x="1217" y="774"/>
                  </a:lnTo>
                  <a:lnTo>
                    <a:pt x="1218" y="770"/>
                  </a:lnTo>
                  <a:lnTo>
                    <a:pt x="1219" y="766"/>
                  </a:lnTo>
                  <a:lnTo>
                    <a:pt x="1222" y="763"/>
                  </a:lnTo>
                  <a:lnTo>
                    <a:pt x="1226" y="760"/>
                  </a:lnTo>
                  <a:lnTo>
                    <a:pt x="1228" y="759"/>
                  </a:lnTo>
                  <a:lnTo>
                    <a:pt x="1229" y="757"/>
                  </a:lnTo>
                  <a:lnTo>
                    <a:pt x="1229" y="757"/>
                  </a:lnTo>
                  <a:lnTo>
                    <a:pt x="1235" y="741"/>
                  </a:lnTo>
                  <a:lnTo>
                    <a:pt x="1240" y="724"/>
                  </a:lnTo>
                  <a:lnTo>
                    <a:pt x="1244" y="705"/>
                  </a:lnTo>
                  <a:lnTo>
                    <a:pt x="1248" y="686"/>
                  </a:lnTo>
                  <a:lnTo>
                    <a:pt x="1248" y="686"/>
                  </a:lnTo>
                  <a:lnTo>
                    <a:pt x="1251" y="667"/>
                  </a:lnTo>
                  <a:lnTo>
                    <a:pt x="1256" y="649"/>
                  </a:lnTo>
                  <a:lnTo>
                    <a:pt x="1256" y="649"/>
                  </a:lnTo>
                  <a:lnTo>
                    <a:pt x="1262" y="632"/>
                  </a:lnTo>
                  <a:lnTo>
                    <a:pt x="1269" y="616"/>
                  </a:lnTo>
                  <a:lnTo>
                    <a:pt x="1277" y="599"/>
                  </a:lnTo>
                  <a:lnTo>
                    <a:pt x="1286" y="584"/>
                  </a:lnTo>
                  <a:lnTo>
                    <a:pt x="1286" y="584"/>
                  </a:lnTo>
                  <a:lnTo>
                    <a:pt x="1294" y="566"/>
                  </a:lnTo>
                  <a:lnTo>
                    <a:pt x="1302" y="549"/>
                  </a:lnTo>
                  <a:lnTo>
                    <a:pt x="1302" y="549"/>
                  </a:lnTo>
                  <a:lnTo>
                    <a:pt x="1313" y="525"/>
                  </a:lnTo>
                  <a:lnTo>
                    <a:pt x="1323" y="500"/>
                  </a:lnTo>
                  <a:lnTo>
                    <a:pt x="1323" y="500"/>
                  </a:lnTo>
                  <a:lnTo>
                    <a:pt x="1336" y="468"/>
                  </a:lnTo>
                  <a:lnTo>
                    <a:pt x="1351" y="435"/>
                  </a:lnTo>
                  <a:lnTo>
                    <a:pt x="1351" y="435"/>
                  </a:lnTo>
                  <a:lnTo>
                    <a:pt x="1359" y="421"/>
                  </a:lnTo>
                  <a:lnTo>
                    <a:pt x="1368" y="405"/>
                  </a:lnTo>
                  <a:lnTo>
                    <a:pt x="1387" y="377"/>
                  </a:lnTo>
                  <a:lnTo>
                    <a:pt x="1387" y="377"/>
                  </a:lnTo>
                  <a:lnTo>
                    <a:pt x="1404" y="353"/>
                  </a:lnTo>
                  <a:lnTo>
                    <a:pt x="1411" y="340"/>
                  </a:lnTo>
                  <a:lnTo>
                    <a:pt x="1419" y="328"/>
                  </a:lnTo>
                  <a:lnTo>
                    <a:pt x="1430" y="307"/>
                  </a:lnTo>
                  <a:lnTo>
                    <a:pt x="1430" y="307"/>
                  </a:lnTo>
                  <a:lnTo>
                    <a:pt x="1460" y="252"/>
                  </a:lnTo>
                  <a:lnTo>
                    <a:pt x="1474" y="222"/>
                  </a:lnTo>
                  <a:lnTo>
                    <a:pt x="1488" y="192"/>
                  </a:lnTo>
                  <a:lnTo>
                    <a:pt x="1499" y="162"/>
                  </a:lnTo>
                  <a:lnTo>
                    <a:pt x="1504" y="146"/>
                  </a:lnTo>
                  <a:lnTo>
                    <a:pt x="1509" y="131"/>
                  </a:lnTo>
                  <a:lnTo>
                    <a:pt x="1512" y="116"/>
                  </a:lnTo>
                  <a:lnTo>
                    <a:pt x="1514" y="101"/>
                  </a:lnTo>
                  <a:lnTo>
                    <a:pt x="1515" y="85"/>
                  </a:lnTo>
                  <a:lnTo>
                    <a:pt x="1516" y="71"/>
                  </a:lnTo>
                  <a:lnTo>
                    <a:pt x="1516" y="71"/>
                  </a:lnTo>
                  <a:lnTo>
                    <a:pt x="1515" y="65"/>
                  </a:lnTo>
                  <a:lnTo>
                    <a:pt x="1514" y="60"/>
                  </a:lnTo>
                  <a:lnTo>
                    <a:pt x="1512" y="56"/>
                  </a:lnTo>
                  <a:lnTo>
                    <a:pt x="1510" y="52"/>
                  </a:lnTo>
                  <a:lnTo>
                    <a:pt x="1506" y="49"/>
                  </a:lnTo>
                  <a:lnTo>
                    <a:pt x="1503" y="46"/>
                  </a:lnTo>
                  <a:lnTo>
                    <a:pt x="1495" y="42"/>
                  </a:lnTo>
                  <a:lnTo>
                    <a:pt x="1486" y="38"/>
                  </a:lnTo>
                  <a:lnTo>
                    <a:pt x="1475" y="36"/>
                  </a:lnTo>
                  <a:lnTo>
                    <a:pt x="1465" y="35"/>
                  </a:lnTo>
                  <a:lnTo>
                    <a:pt x="1456" y="35"/>
                  </a:lnTo>
                  <a:lnTo>
                    <a:pt x="1456" y="35"/>
                  </a:lnTo>
                  <a:lnTo>
                    <a:pt x="1439" y="36"/>
                  </a:lnTo>
                  <a:lnTo>
                    <a:pt x="1425" y="37"/>
                  </a:lnTo>
                  <a:lnTo>
                    <a:pt x="1425" y="37"/>
                  </a:lnTo>
                  <a:lnTo>
                    <a:pt x="1404" y="37"/>
                  </a:lnTo>
                  <a:lnTo>
                    <a:pt x="1272" y="37"/>
                  </a:lnTo>
                  <a:lnTo>
                    <a:pt x="1272" y="37"/>
                  </a:lnTo>
                  <a:lnTo>
                    <a:pt x="1092" y="41"/>
                  </a:lnTo>
                  <a:lnTo>
                    <a:pt x="781" y="47"/>
                  </a:lnTo>
                  <a:lnTo>
                    <a:pt x="314" y="57"/>
                  </a:lnTo>
                  <a:lnTo>
                    <a:pt x="309" y="57"/>
                  </a:lnTo>
                  <a:lnTo>
                    <a:pt x="308" y="61"/>
                  </a:lnTo>
                  <a:lnTo>
                    <a:pt x="308" y="61"/>
                  </a:lnTo>
                  <a:lnTo>
                    <a:pt x="307" y="65"/>
                  </a:lnTo>
                  <a:lnTo>
                    <a:pt x="306" y="66"/>
                  </a:lnTo>
                  <a:lnTo>
                    <a:pt x="306" y="66"/>
                  </a:lnTo>
                  <a:lnTo>
                    <a:pt x="306" y="66"/>
                  </a:lnTo>
                  <a:lnTo>
                    <a:pt x="301" y="83"/>
                  </a:lnTo>
                  <a:lnTo>
                    <a:pt x="295" y="101"/>
                  </a:lnTo>
                  <a:lnTo>
                    <a:pt x="280" y="134"/>
                  </a:lnTo>
                  <a:lnTo>
                    <a:pt x="280" y="134"/>
                  </a:lnTo>
                  <a:lnTo>
                    <a:pt x="272" y="151"/>
                  </a:lnTo>
                  <a:lnTo>
                    <a:pt x="264" y="170"/>
                  </a:lnTo>
                  <a:lnTo>
                    <a:pt x="257" y="189"/>
                  </a:lnTo>
                  <a:lnTo>
                    <a:pt x="251" y="207"/>
                  </a:lnTo>
                  <a:lnTo>
                    <a:pt x="251" y="207"/>
                  </a:lnTo>
                  <a:lnTo>
                    <a:pt x="248" y="225"/>
                  </a:lnTo>
                  <a:lnTo>
                    <a:pt x="245" y="243"/>
                  </a:lnTo>
                  <a:lnTo>
                    <a:pt x="245" y="243"/>
                  </a:lnTo>
                  <a:lnTo>
                    <a:pt x="241" y="272"/>
                  </a:lnTo>
                  <a:lnTo>
                    <a:pt x="238" y="285"/>
                  </a:lnTo>
                  <a:lnTo>
                    <a:pt x="234" y="299"/>
                  </a:lnTo>
                  <a:lnTo>
                    <a:pt x="234" y="299"/>
                  </a:lnTo>
                  <a:lnTo>
                    <a:pt x="228" y="311"/>
                  </a:lnTo>
                  <a:lnTo>
                    <a:pt x="222" y="322"/>
                  </a:lnTo>
                  <a:lnTo>
                    <a:pt x="210" y="345"/>
                  </a:lnTo>
                  <a:lnTo>
                    <a:pt x="210" y="345"/>
                  </a:lnTo>
                  <a:lnTo>
                    <a:pt x="196" y="371"/>
                  </a:lnTo>
                  <a:lnTo>
                    <a:pt x="196" y="371"/>
                  </a:lnTo>
                  <a:lnTo>
                    <a:pt x="182" y="400"/>
                  </a:lnTo>
                  <a:lnTo>
                    <a:pt x="182" y="400"/>
                  </a:lnTo>
                  <a:lnTo>
                    <a:pt x="171" y="422"/>
                  </a:lnTo>
                  <a:lnTo>
                    <a:pt x="159" y="444"/>
                  </a:lnTo>
                  <a:lnTo>
                    <a:pt x="150" y="466"/>
                  </a:lnTo>
                  <a:lnTo>
                    <a:pt x="146" y="477"/>
                  </a:lnTo>
                  <a:lnTo>
                    <a:pt x="143" y="487"/>
                  </a:lnTo>
                  <a:lnTo>
                    <a:pt x="143" y="487"/>
                  </a:lnTo>
                  <a:lnTo>
                    <a:pt x="135" y="518"/>
                  </a:lnTo>
                  <a:lnTo>
                    <a:pt x="135" y="518"/>
                  </a:lnTo>
                  <a:lnTo>
                    <a:pt x="126" y="553"/>
                  </a:lnTo>
                  <a:lnTo>
                    <a:pt x="116" y="588"/>
                  </a:lnTo>
                  <a:lnTo>
                    <a:pt x="116" y="588"/>
                  </a:lnTo>
                  <a:lnTo>
                    <a:pt x="110" y="600"/>
                  </a:lnTo>
                  <a:lnTo>
                    <a:pt x="104" y="613"/>
                  </a:lnTo>
                  <a:lnTo>
                    <a:pt x="97" y="625"/>
                  </a:lnTo>
                  <a:lnTo>
                    <a:pt x="89" y="637"/>
                  </a:lnTo>
                  <a:lnTo>
                    <a:pt x="89" y="637"/>
                  </a:lnTo>
                  <a:lnTo>
                    <a:pt x="81" y="648"/>
                  </a:lnTo>
                  <a:lnTo>
                    <a:pt x="74" y="660"/>
                  </a:lnTo>
                  <a:lnTo>
                    <a:pt x="68" y="673"/>
                  </a:lnTo>
                  <a:lnTo>
                    <a:pt x="62" y="686"/>
                  </a:lnTo>
                  <a:lnTo>
                    <a:pt x="62" y="686"/>
                  </a:lnTo>
                  <a:lnTo>
                    <a:pt x="58" y="697"/>
                  </a:lnTo>
                  <a:lnTo>
                    <a:pt x="52" y="709"/>
                  </a:lnTo>
                  <a:lnTo>
                    <a:pt x="52" y="709"/>
                  </a:lnTo>
                  <a:lnTo>
                    <a:pt x="47" y="723"/>
                  </a:lnTo>
                  <a:lnTo>
                    <a:pt x="41" y="736"/>
                  </a:lnTo>
                  <a:lnTo>
                    <a:pt x="38" y="750"/>
                  </a:lnTo>
                  <a:lnTo>
                    <a:pt x="36" y="756"/>
                  </a:lnTo>
                  <a:lnTo>
                    <a:pt x="36" y="762"/>
                  </a:lnTo>
                  <a:lnTo>
                    <a:pt x="36" y="762"/>
                  </a:lnTo>
                  <a:lnTo>
                    <a:pt x="35" y="766"/>
                  </a:lnTo>
                  <a:lnTo>
                    <a:pt x="34" y="770"/>
                  </a:lnTo>
                  <a:lnTo>
                    <a:pt x="32" y="773"/>
                  </a:lnTo>
                  <a:lnTo>
                    <a:pt x="30" y="775"/>
                  </a:lnTo>
                  <a:lnTo>
                    <a:pt x="26" y="777"/>
                  </a:lnTo>
                  <a:lnTo>
                    <a:pt x="23" y="779"/>
                  </a:lnTo>
                  <a:lnTo>
                    <a:pt x="17" y="780"/>
                  </a:lnTo>
                  <a:lnTo>
                    <a:pt x="17" y="780"/>
                  </a:lnTo>
                  <a:lnTo>
                    <a:pt x="13" y="780"/>
                  </a:lnTo>
                  <a:lnTo>
                    <a:pt x="10" y="779"/>
                  </a:lnTo>
                  <a:lnTo>
                    <a:pt x="7" y="776"/>
                  </a:lnTo>
                  <a:lnTo>
                    <a:pt x="4" y="774"/>
                  </a:lnTo>
                  <a:lnTo>
                    <a:pt x="4" y="774"/>
                  </a:lnTo>
                  <a:lnTo>
                    <a:pt x="2" y="772"/>
                  </a:lnTo>
                  <a:lnTo>
                    <a:pt x="1" y="769"/>
                  </a:lnTo>
                  <a:lnTo>
                    <a:pt x="0" y="766"/>
                  </a:lnTo>
                  <a:lnTo>
                    <a:pt x="0" y="762"/>
                  </a:lnTo>
                  <a:lnTo>
                    <a:pt x="0" y="762"/>
                  </a:lnTo>
                  <a:lnTo>
                    <a:pt x="1" y="750"/>
                  </a:lnTo>
                  <a:lnTo>
                    <a:pt x="4" y="737"/>
                  </a:lnTo>
                  <a:lnTo>
                    <a:pt x="8" y="726"/>
                  </a:lnTo>
                  <a:lnTo>
                    <a:pt x="13" y="713"/>
                  </a:lnTo>
                  <a:lnTo>
                    <a:pt x="13" y="713"/>
                  </a:lnTo>
                  <a:lnTo>
                    <a:pt x="18" y="703"/>
                  </a:lnTo>
                  <a:lnTo>
                    <a:pt x="22" y="690"/>
                  </a:lnTo>
                  <a:lnTo>
                    <a:pt x="22" y="690"/>
                  </a:lnTo>
                  <a:lnTo>
                    <a:pt x="32" y="668"/>
                  </a:lnTo>
                  <a:lnTo>
                    <a:pt x="42" y="646"/>
                  </a:lnTo>
                  <a:lnTo>
                    <a:pt x="54" y="624"/>
                  </a:lnTo>
                  <a:lnTo>
                    <a:pt x="69" y="602"/>
                  </a:lnTo>
                  <a:lnTo>
                    <a:pt x="69" y="602"/>
                  </a:lnTo>
                  <a:lnTo>
                    <a:pt x="74" y="593"/>
                  </a:lnTo>
                  <a:lnTo>
                    <a:pt x="79" y="583"/>
                  </a:lnTo>
                  <a:lnTo>
                    <a:pt x="83" y="573"/>
                  </a:lnTo>
                  <a:lnTo>
                    <a:pt x="87" y="563"/>
                  </a:lnTo>
                  <a:lnTo>
                    <a:pt x="93" y="541"/>
                  </a:lnTo>
                  <a:lnTo>
                    <a:pt x="98" y="520"/>
                  </a:lnTo>
                  <a:lnTo>
                    <a:pt x="98" y="520"/>
                  </a:lnTo>
                  <a:lnTo>
                    <a:pt x="104" y="492"/>
                  </a:lnTo>
                  <a:lnTo>
                    <a:pt x="104" y="492"/>
                  </a:lnTo>
                  <a:lnTo>
                    <a:pt x="110" y="472"/>
                  </a:lnTo>
                  <a:lnTo>
                    <a:pt x="119" y="451"/>
                  </a:lnTo>
                  <a:lnTo>
                    <a:pt x="128" y="431"/>
                  </a:lnTo>
                  <a:lnTo>
                    <a:pt x="137" y="412"/>
                  </a:lnTo>
                  <a:lnTo>
                    <a:pt x="143" y="401"/>
                  </a:lnTo>
                  <a:lnTo>
                    <a:pt x="143" y="401"/>
                  </a:lnTo>
                  <a:lnTo>
                    <a:pt x="153" y="381"/>
                  </a:lnTo>
                  <a:lnTo>
                    <a:pt x="164" y="359"/>
                  </a:lnTo>
                  <a:lnTo>
                    <a:pt x="164" y="359"/>
                  </a:lnTo>
                  <a:lnTo>
                    <a:pt x="183" y="325"/>
                  </a:lnTo>
                  <a:lnTo>
                    <a:pt x="191" y="307"/>
                  </a:lnTo>
                  <a:lnTo>
                    <a:pt x="198" y="289"/>
                  </a:lnTo>
                  <a:lnTo>
                    <a:pt x="198" y="289"/>
                  </a:lnTo>
                  <a:lnTo>
                    <a:pt x="202" y="277"/>
                  </a:lnTo>
                  <a:lnTo>
                    <a:pt x="205" y="264"/>
                  </a:lnTo>
                  <a:lnTo>
                    <a:pt x="209" y="240"/>
                  </a:lnTo>
                  <a:lnTo>
                    <a:pt x="209" y="240"/>
                  </a:lnTo>
                  <a:lnTo>
                    <a:pt x="212" y="219"/>
                  </a:lnTo>
                  <a:lnTo>
                    <a:pt x="216" y="198"/>
                  </a:lnTo>
                  <a:lnTo>
                    <a:pt x="216" y="198"/>
                  </a:lnTo>
                  <a:lnTo>
                    <a:pt x="222" y="176"/>
                  </a:lnTo>
                  <a:lnTo>
                    <a:pt x="230" y="155"/>
                  </a:lnTo>
                  <a:lnTo>
                    <a:pt x="237" y="133"/>
                  </a:lnTo>
                  <a:lnTo>
                    <a:pt x="246" y="113"/>
                  </a:lnTo>
                  <a:lnTo>
                    <a:pt x="246" y="113"/>
                  </a:lnTo>
                  <a:lnTo>
                    <a:pt x="253" y="99"/>
                  </a:lnTo>
                  <a:lnTo>
                    <a:pt x="253" y="99"/>
                  </a:lnTo>
                  <a:lnTo>
                    <a:pt x="265" y="77"/>
                  </a:lnTo>
                  <a:lnTo>
                    <a:pt x="269" y="65"/>
                  </a:lnTo>
                  <a:lnTo>
                    <a:pt x="273" y="54"/>
                  </a:lnTo>
                  <a:lnTo>
                    <a:pt x="273" y="54"/>
                  </a:lnTo>
                  <a:lnTo>
                    <a:pt x="274" y="48"/>
                  </a:lnTo>
                  <a:lnTo>
                    <a:pt x="276" y="43"/>
                  </a:lnTo>
                  <a:lnTo>
                    <a:pt x="278" y="38"/>
                  </a:lnTo>
                  <a:lnTo>
                    <a:pt x="282" y="34"/>
                  </a:lnTo>
                  <a:lnTo>
                    <a:pt x="287" y="31"/>
                  </a:lnTo>
                  <a:lnTo>
                    <a:pt x="292" y="28"/>
                  </a:lnTo>
                  <a:lnTo>
                    <a:pt x="303" y="24"/>
                  </a:lnTo>
                  <a:lnTo>
                    <a:pt x="316" y="22"/>
                  </a:lnTo>
                  <a:lnTo>
                    <a:pt x="329" y="20"/>
                  </a:lnTo>
                  <a:lnTo>
                    <a:pt x="356" y="19"/>
                  </a:lnTo>
                  <a:lnTo>
                    <a:pt x="356" y="19"/>
                  </a:lnTo>
                  <a:lnTo>
                    <a:pt x="375" y="18"/>
                  </a:lnTo>
                  <a:lnTo>
                    <a:pt x="382" y="18"/>
                  </a:lnTo>
                  <a:lnTo>
                    <a:pt x="389" y="16"/>
                  </a:lnTo>
                  <a:lnTo>
                    <a:pt x="389" y="16"/>
                  </a:lnTo>
                  <a:lnTo>
                    <a:pt x="400" y="14"/>
                  </a:lnTo>
                  <a:lnTo>
                    <a:pt x="411" y="13"/>
                  </a:lnTo>
                  <a:lnTo>
                    <a:pt x="423" y="12"/>
                  </a:lnTo>
                  <a:lnTo>
                    <a:pt x="437" y="12"/>
                  </a:lnTo>
                  <a:lnTo>
                    <a:pt x="437" y="12"/>
                  </a:lnTo>
                  <a:lnTo>
                    <a:pt x="459" y="12"/>
                  </a:lnTo>
                  <a:lnTo>
                    <a:pt x="479" y="13"/>
                  </a:lnTo>
                  <a:lnTo>
                    <a:pt x="479" y="13"/>
                  </a:lnTo>
                  <a:lnTo>
                    <a:pt x="500" y="14"/>
                  </a:lnTo>
                  <a:lnTo>
                    <a:pt x="519" y="15"/>
                  </a:lnTo>
                  <a:lnTo>
                    <a:pt x="668" y="15"/>
                  </a:lnTo>
                  <a:lnTo>
                    <a:pt x="668" y="15"/>
                  </a:lnTo>
                  <a:lnTo>
                    <a:pt x="751" y="14"/>
                  </a:lnTo>
                  <a:lnTo>
                    <a:pt x="833" y="13"/>
                  </a:lnTo>
                  <a:lnTo>
                    <a:pt x="997" y="8"/>
                  </a:lnTo>
                  <a:lnTo>
                    <a:pt x="997" y="8"/>
                  </a:lnTo>
                  <a:lnTo>
                    <a:pt x="1159" y="4"/>
                  </a:lnTo>
                  <a:lnTo>
                    <a:pt x="1241" y="2"/>
                  </a:lnTo>
                  <a:lnTo>
                    <a:pt x="1323" y="2"/>
                  </a:lnTo>
                  <a:lnTo>
                    <a:pt x="1323" y="2"/>
                  </a:lnTo>
                  <a:lnTo>
                    <a:pt x="1375" y="1"/>
                  </a:lnTo>
                  <a:lnTo>
                    <a:pt x="1375" y="1"/>
                  </a:lnTo>
                  <a:lnTo>
                    <a:pt x="1427" y="0"/>
                  </a:lnTo>
                  <a:lnTo>
                    <a:pt x="1427" y="0"/>
                  </a:lnTo>
                  <a:lnTo>
                    <a:pt x="1456" y="1"/>
                  </a:lnTo>
                  <a:lnTo>
                    <a:pt x="1481" y="2"/>
                  </a:lnTo>
                  <a:lnTo>
                    <a:pt x="1481" y="2"/>
                  </a:lnTo>
                  <a:lnTo>
                    <a:pt x="1496" y="3"/>
                  </a:lnTo>
                  <a:lnTo>
                    <a:pt x="1506" y="5"/>
                  </a:lnTo>
                  <a:lnTo>
                    <a:pt x="1517" y="7"/>
                  </a:lnTo>
                  <a:lnTo>
                    <a:pt x="1526" y="12"/>
                  </a:lnTo>
                  <a:lnTo>
                    <a:pt x="1535" y="17"/>
                  </a:lnTo>
                  <a:lnTo>
                    <a:pt x="1539" y="21"/>
                  </a:lnTo>
                  <a:lnTo>
                    <a:pt x="1542" y="25"/>
                  </a:lnTo>
                  <a:lnTo>
                    <a:pt x="1545" y="29"/>
                  </a:lnTo>
                  <a:lnTo>
                    <a:pt x="1547" y="34"/>
                  </a:lnTo>
                  <a:lnTo>
                    <a:pt x="1547" y="34"/>
                  </a:lnTo>
                  <a:lnTo>
                    <a:pt x="1550" y="49"/>
                  </a:lnTo>
                  <a:lnTo>
                    <a:pt x="1552" y="63"/>
                  </a:lnTo>
                  <a:lnTo>
                    <a:pt x="1553" y="78"/>
                  </a:lnTo>
                  <a:lnTo>
                    <a:pt x="1552" y="93"/>
                  </a:lnTo>
                  <a:lnTo>
                    <a:pt x="1550" y="109"/>
                  </a:lnTo>
                  <a:lnTo>
                    <a:pt x="1548" y="123"/>
                  </a:lnTo>
                  <a:lnTo>
                    <a:pt x="1544" y="139"/>
                  </a:lnTo>
                  <a:lnTo>
                    <a:pt x="1540" y="155"/>
                  </a:lnTo>
                  <a:lnTo>
                    <a:pt x="1528" y="186"/>
                  </a:lnTo>
                  <a:lnTo>
                    <a:pt x="1516" y="216"/>
                  </a:lnTo>
                  <a:lnTo>
                    <a:pt x="1502" y="244"/>
                  </a:lnTo>
                  <a:lnTo>
                    <a:pt x="1489" y="271"/>
                  </a:lnTo>
                  <a:lnTo>
                    <a:pt x="1486" y="277"/>
                  </a:lnTo>
                  <a:lnTo>
                    <a:pt x="1486" y="277"/>
                  </a:lnTo>
                  <a:lnTo>
                    <a:pt x="1472" y="303"/>
                  </a:lnTo>
                  <a:lnTo>
                    <a:pt x="1457" y="329"/>
                  </a:lnTo>
                  <a:lnTo>
                    <a:pt x="1427" y="378"/>
                  </a:lnTo>
                  <a:lnTo>
                    <a:pt x="1427" y="378"/>
                  </a:lnTo>
                  <a:lnTo>
                    <a:pt x="1406" y="412"/>
                  </a:lnTo>
                  <a:lnTo>
                    <a:pt x="1406" y="412"/>
                  </a:lnTo>
                  <a:lnTo>
                    <a:pt x="1393" y="433"/>
                  </a:lnTo>
                  <a:lnTo>
                    <a:pt x="1382" y="456"/>
                  </a:lnTo>
                  <a:lnTo>
                    <a:pt x="1372" y="479"/>
                  </a:lnTo>
                  <a:lnTo>
                    <a:pt x="1362" y="503"/>
                  </a:lnTo>
                  <a:lnTo>
                    <a:pt x="1362" y="503"/>
                  </a:lnTo>
                  <a:lnTo>
                    <a:pt x="1346" y="540"/>
                  </a:lnTo>
                  <a:lnTo>
                    <a:pt x="1346" y="540"/>
                  </a:lnTo>
                  <a:lnTo>
                    <a:pt x="1327" y="581"/>
                  </a:lnTo>
                  <a:lnTo>
                    <a:pt x="1327" y="581"/>
                  </a:lnTo>
                  <a:lnTo>
                    <a:pt x="1315" y="608"/>
                  </a:lnTo>
                  <a:lnTo>
                    <a:pt x="1302" y="633"/>
                  </a:lnTo>
                  <a:lnTo>
                    <a:pt x="1292" y="660"/>
                  </a:lnTo>
                  <a:lnTo>
                    <a:pt x="1284" y="689"/>
                  </a:lnTo>
                  <a:lnTo>
                    <a:pt x="1284" y="689"/>
                  </a:lnTo>
                  <a:lnTo>
                    <a:pt x="1277" y="715"/>
                  </a:lnTo>
                  <a:lnTo>
                    <a:pt x="1277" y="715"/>
                  </a:lnTo>
                  <a:lnTo>
                    <a:pt x="1272" y="735"/>
                  </a:lnTo>
                  <a:lnTo>
                    <a:pt x="1267" y="755"/>
                  </a:lnTo>
                  <a:lnTo>
                    <a:pt x="1264" y="765"/>
                  </a:lnTo>
                  <a:lnTo>
                    <a:pt x="1261" y="773"/>
                  </a:lnTo>
                  <a:lnTo>
                    <a:pt x="1256" y="783"/>
                  </a:lnTo>
                  <a:lnTo>
                    <a:pt x="1251" y="790"/>
                  </a:lnTo>
                  <a:lnTo>
                    <a:pt x="1251" y="790"/>
                  </a:lnTo>
                  <a:lnTo>
                    <a:pt x="1248" y="794"/>
                  </a:lnTo>
                  <a:lnTo>
                    <a:pt x="1244" y="796"/>
                  </a:lnTo>
                  <a:lnTo>
                    <a:pt x="1240" y="798"/>
                  </a:lnTo>
                  <a:lnTo>
                    <a:pt x="1235" y="798"/>
                  </a:lnTo>
                  <a:lnTo>
                    <a:pt x="1235" y="798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</p:grpSp>
      <p:sp>
        <p:nvSpPr>
          <p:cNvPr id="152" name="Text Placeholder 32">
            <a:extLst>
              <a:ext uri="{FF2B5EF4-FFF2-40B4-BE49-F238E27FC236}">
                <a16:creationId xmlns="" xmlns:a16="http://schemas.microsoft.com/office/drawing/2014/main" id="{49D808F8-4BAD-4841-91B0-EE8DC72DF3A2}"/>
              </a:ext>
            </a:extLst>
          </p:cNvPr>
          <p:cNvSpPr txBox="1">
            <a:spLocks/>
          </p:cNvSpPr>
          <p:nvPr/>
        </p:nvSpPr>
        <p:spPr>
          <a:xfrm>
            <a:off x="1654277" y="5460254"/>
            <a:ext cx="2020956" cy="4939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请替换文字内容，修改文字内容，也可以直接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53" name="Text Placeholder 33">
            <a:extLst>
              <a:ext uri="{FF2B5EF4-FFF2-40B4-BE49-F238E27FC236}">
                <a16:creationId xmlns="" xmlns:a16="http://schemas.microsoft.com/office/drawing/2014/main" id="{1D91C3AE-194C-4669-8D93-674DC0802138}"/>
              </a:ext>
            </a:extLst>
          </p:cNvPr>
          <p:cNvSpPr txBox="1">
            <a:spLocks/>
          </p:cNvSpPr>
          <p:nvPr/>
        </p:nvSpPr>
        <p:spPr>
          <a:xfrm>
            <a:off x="1812410" y="5116939"/>
            <a:ext cx="1704690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zh-CN" altLang="en-US" sz="1600" b="1" dirty="0">
                <a:latin typeface="+mn-lt"/>
                <a:cs typeface="+mn-ea"/>
                <a:sym typeface="+mn-lt"/>
              </a:rPr>
              <a:t>替换文字内容</a:t>
            </a:r>
            <a:endParaRPr lang="en-AU" sz="1600" b="1" dirty="0">
              <a:latin typeface="+mn-lt"/>
              <a:cs typeface="+mn-ea"/>
              <a:sym typeface="+mn-lt"/>
            </a:endParaRPr>
          </a:p>
        </p:txBody>
      </p:sp>
      <p:grpSp>
        <p:nvGrpSpPr>
          <p:cNvPr id="154" name="组合 153">
            <a:extLst>
              <a:ext uri="{FF2B5EF4-FFF2-40B4-BE49-F238E27FC236}">
                <a16:creationId xmlns="" xmlns:a16="http://schemas.microsoft.com/office/drawing/2014/main" id="{0E44BAB3-02F1-4D89-96A2-8CCE35CCC844}"/>
              </a:ext>
            </a:extLst>
          </p:cNvPr>
          <p:cNvGrpSpPr/>
          <p:nvPr/>
        </p:nvGrpSpPr>
        <p:grpSpPr>
          <a:xfrm>
            <a:off x="5028312" y="2200039"/>
            <a:ext cx="731899" cy="556578"/>
            <a:chOff x="4095751" y="2149476"/>
            <a:chExt cx="854074" cy="64928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55" name="Freeform 981">
              <a:extLst>
                <a:ext uri="{FF2B5EF4-FFF2-40B4-BE49-F238E27FC236}">
                  <a16:creationId xmlns="" xmlns:a16="http://schemas.microsoft.com/office/drawing/2014/main" id="{3FDAAB5A-CA13-4F2E-A0E4-4BE72D35F97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4801" y="2484438"/>
              <a:ext cx="41275" cy="42863"/>
            </a:xfrm>
            <a:custGeom>
              <a:avLst/>
              <a:gdLst/>
              <a:ahLst/>
              <a:cxnLst>
                <a:cxn ang="0">
                  <a:pos x="72" y="1"/>
                </a:cxn>
                <a:cxn ang="0">
                  <a:pos x="72" y="1"/>
                </a:cxn>
                <a:cxn ang="0">
                  <a:pos x="51" y="17"/>
                </a:cxn>
                <a:cxn ang="0">
                  <a:pos x="33" y="34"/>
                </a:cxn>
                <a:cxn ang="0">
                  <a:pos x="23" y="45"/>
                </a:cxn>
                <a:cxn ang="0">
                  <a:pos x="15" y="54"/>
                </a:cxn>
                <a:cxn ang="0">
                  <a:pos x="8" y="64"/>
                </a:cxn>
                <a:cxn ang="0">
                  <a:pos x="1" y="76"/>
                </a:cxn>
                <a:cxn ang="0">
                  <a:pos x="1" y="76"/>
                </a:cxn>
                <a:cxn ang="0">
                  <a:pos x="0" y="78"/>
                </a:cxn>
                <a:cxn ang="0">
                  <a:pos x="1" y="79"/>
                </a:cxn>
                <a:cxn ang="0">
                  <a:pos x="2" y="81"/>
                </a:cxn>
                <a:cxn ang="0">
                  <a:pos x="3" y="82"/>
                </a:cxn>
                <a:cxn ang="0">
                  <a:pos x="4" y="83"/>
                </a:cxn>
                <a:cxn ang="0">
                  <a:pos x="6" y="83"/>
                </a:cxn>
                <a:cxn ang="0">
                  <a:pos x="8" y="82"/>
                </a:cxn>
                <a:cxn ang="0">
                  <a:pos x="9" y="80"/>
                </a:cxn>
                <a:cxn ang="0">
                  <a:pos x="9" y="80"/>
                </a:cxn>
                <a:cxn ang="0">
                  <a:pos x="15" y="70"/>
                </a:cxn>
                <a:cxn ang="0">
                  <a:pos x="23" y="60"/>
                </a:cxn>
                <a:cxn ang="0">
                  <a:pos x="31" y="51"/>
                </a:cxn>
                <a:cxn ang="0">
                  <a:pos x="39" y="42"/>
                </a:cxn>
                <a:cxn ang="0">
                  <a:pos x="58" y="25"/>
                </a:cxn>
                <a:cxn ang="0">
                  <a:pos x="77" y="9"/>
                </a:cxn>
                <a:cxn ang="0">
                  <a:pos x="77" y="9"/>
                </a:cxn>
                <a:cxn ang="0">
                  <a:pos x="78" y="7"/>
                </a:cxn>
                <a:cxn ang="0">
                  <a:pos x="79" y="6"/>
                </a:cxn>
                <a:cxn ang="0">
                  <a:pos x="78" y="2"/>
                </a:cxn>
                <a:cxn ang="0">
                  <a:pos x="77" y="1"/>
                </a:cxn>
                <a:cxn ang="0">
                  <a:pos x="75" y="0"/>
                </a:cxn>
                <a:cxn ang="0">
                  <a:pos x="74" y="0"/>
                </a:cxn>
                <a:cxn ang="0">
                  <a:pos x="72" y="1"/>
                </a:cxn>
                <a:cxn ang="0">
                  <a:pos x="72" y="1"/>
                </a:cxn>
              </a:cxnLst>
              <a:rect l="0" t="0" r="r" b="b"/>
              <a:pathLst>
                <a:path w="79" h="83">
                  <a:moveTo>
                    <a:pt x="72" y="1"/>
                  </a:moveTo>
                  <a:lnTo>
                    <a:pt x="72" y="1"/>
                  </a:lnTo>
                  <a:lnTo>
                    <a:pt x="51" y="17"/>
                  </a:lnTo>
                  <a:lnTo>
                    <a:pt x="33" y="34"/>
                  </a:lnTo>
                  <a:lnTo>
                    <a:pt x="23" y="45"/>
                  </a:lnTo>
                  <a:lnTo>
                    <a:pt x="15" y="54"/>
                  </a:lnTo>
                  <a:lnTo>
                    <a:pt x="8" y="64"/>
                  </a:lnTo>
                  <a:lnTo>
                    <a:pt x="1" y="76"/>
                  </a:lnTo>
                  <a:lnTo>
                    <a:pt x="1" y="76"/>
                  </a:lnTo>
                  <a:lnTo>
                    <a:pt x="0" y="78"/>
                  </a:lnTo>
                  <a:lnTo>
                    <a:pt x="1" y="79"/>
                  </a:lnTo>
                  <a:lnTo>
                    <a:pt x="2" y="81"/>
                  </a:lnTo>
                  <a:lnTo>
                    <a:pt x="3" y="82"/>
                  </a:lnTo>
                  <a:lnTo>
                    <a:pt x="4" y="83"/>
                  </a:lnTo>
                  <a:lnTo>
                    <a:pt x="6" y="83"/>
                  </a:lnTo>
                  <a:lnTo>
                    <a:pt x="8" y="82"/>
                  </a:lnTo>
                  <a:lnTo>
                    <a:pt x="9" y="80"/>
                  </a:lnTo>
                  <a:lnTo>
                    <a:pt x="9" y="80"/>
                  </a:lnTo>
                  <a:lnTo>
                    <a:pt x="15" y="70"/>
                  </a:lnTo>
                  <a:lnTo>
                    <a:pt x="23" y="60"/>
                  </a:lnTo>
                  <a:lnTo>
                    <a:pt x="31" y="51"/>
                  </a:lnTo>
                  <a:lnTo>
                    <a:pt x="39" y="42"/>
                  </a:lnTo>
                  <a:lnTo>
                    <a:pt x="58" y="25"/>
                  </a:lnTo>
                  <a:lnTo>
                    <a:pt x="77" y="9"/>
                  </a:lnTo>
                  <a:lnTo>
                    <a:pt x="77" y="9"/>
                  </a:lnTo>
                  <a:lnTo>
                    <a:pt x="78" y="7"/>
                  </a:lnTo>
                  <a:lnTo>
                    <a:pt x="79" y="6"/>
                  </a:lnTo>
                  <a:lnTo>
                    <a:pt x="78" y="2"/>
                  </a:lnTo>
                  <a:lnTo>
                    <a:pt x="77" y="1"/>
                  </a:lnTo>
                  <a:lnTo>
                    <a:pt x="75" y="0"/>
                  </a:lnTo>
                  <a:lnTo>
                    <a:pt x="74" y="0"/>
                  </a:lnTo>
                  <a:lnTo>
                    <a:pt x="72" y="1"/>
                  </a:lnTo>
                  <a:lnTo>
                    <a:pt x="72" y="1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56" name="Freeform 982">
              <a:extLst>
                <a:ext uri="{FF2B5EF4-FFF2-40B4-BE49-F238E27FC236}">
                  <a16:creationId xmlns="" xmlns:a16="http://schemas.microsoft.com/office/drawing/2014/main" id="{DBD392F5-6651-4AD7-ACFE-871050EC34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2738" y="2492376"/>
              <a:ext cx="60325" cy="63500"/>
            </a:xfrm>
            <a:custGeom>
              <a:avLst/>
              <a:gdLst/>
              <a:ahLst/>
              <a:cxnLst>
                <a:cxn ang="0">
                  <a:pos x="106" y="1"/>
                </a:cxn>
                <a:cxn ang="0">
                  <a:pos x="106" y="1"/>
                </a:cxn>
                <a:cxn ang="0">
                  <a:pos x="44" y="63"/>
                </a:cxn>
                <a:cxn ang="0">
                  <a:pos x="44" y="63"/>
                </a:cxn>
                <a:cxn ang="0">
                  <a:pos x="20" y="87"/>
                </a:cxn>
                <a:cxn ang="0">
                  <a:pos x="10" y="99"/>
                </a:cxn>
                <a:cxn ang="0">
                  <a:pos x="4" y="105"/>
                </a:cxn>
                <a:cxn ang="0">
                  <a:pos x="0" y="113"/>
                </a:cxn>
                <a:cxn ang="0">
                  <a:pos x="0" y="113"/>
                </a:cxn>
                <a:cxn ang="0">
                  <a:pos x="0" y="115"/>
                </a:cxn>
                <a:cxn ang="0">
                  <a:pos x="0" y="117"/>
                </a:cxn>
                <a:cxn ang="0">
                  <a:pos x="2" y="119"/>
                </a:cxn>
                <a:cxn ang="0">
                  <a:pos x="4" y="120"/>
                </a:cxn>
                <a:cxn ang="0">
                  <a:pos x="6" y="120"/>
                </a:cxn>
                <a:cxn ang="0">
                  <a:pos x="7" y="119"/>
                </a:cxn>
                <a:cxn ang="0">
                  <a:pos x="8" y="118"/>
                </a:cxn>
                <a:cxn ang="0">
                  <a:pos x="8" y="118"/>
                </a:cxn>
                <a:cxn ang="0">
                  <a:pos x="13" y="110"/>
                </a:cxn>
                <a:cxn ang="0">
                  <a:pos x="18" y="103"/>
                </a:cxn>
                <a:cxn ang="0">
                  <a:pos x="30" y="90"/>
                </a:cxn>
                <a:cxn ang="0">
                  <a:pos x="55" y="65"/>
                </a:cxn>
                <a:cxn ang="0">
                  <a:pos x="55" y="65"/>
                </a:cxn>
                <a:cxn ang="0">
                  <a:pos x="113" y="7"/>
                </a:cxn>
                <a:cxn ang="0">
                  <a:pos x="113" y="7"/>
                </a:cxn>
                <a:cxn ang="0">
                  <a:pos x="114" y="6"/>
                </a:cxn>
                <a:cxn ang="0">
                  <a:pos x="114" y="4"/>
                </a:cxn>
                <a:cxn ang="0">
                  <a:pos x="114" y="2"/>
                </a:cxn>
                <a:cxn ang="0">
                  <a:pos x="113" y="1"/>
                </a:cxn>
                <a:cxn ang="0">
                  <a:pos x="111" y="0"/>
                </a:cxn>
                <a:cxn ang="0">
                  <a:pos x="110" y="0"/>
                </a:cxn>
                <a:cxn ang="0">
                  <a:pos x="108" y="0"/>
                </a:cxn>
                <a:cxn ang="0">
                  <a:pos x="106" y="1"/>
                </a:cxn>
                <a:cxn ang="0">
                  <a:pos x="106" y="1"/>
                </a:cxn>
              </a:cxnLst>
              <a:rect l="0" t="0" r="r" b="b"/>
              <a:pathLst>
                <a:path w="114" h="120">
                  <a:moveTo>
                    <a:pt x="106" y="1"/>
                  </a:moveTo>
                  <a:lnTo>
                    <a:pt x="106" y="1"/>
                  </a:lnTo>
                  <a:lnTo>
                    <a:pt x="44" y="63"/>
                  </a:lnTo>
                  <a:lnTo>
                    <a:pt x="44" y="63"/>
                  </a:lnTo>
                  <a:lnTo>
                    <a:pt x="20" y="87"/>
                  </a:lnTo>
                  <a:lnTo>
                    <a:pt x="10" y="99"/>
                  </a:lnTo>
                  <a:lnTo>
                    <a:pt x="4" y="105"/>
                  </a:lnTo>
                  <a:lnTo>
                    <a:pt x="0" y="113"/>
                  </a:lnTo>
                  <a:lnTo>
                    <a:pt x="0" y="113"/>
                  </a:lnTo>
                  <a:lnTo>
                    <a:pt x="0" y="115"/>
                  </a:lnTo>
                  <a:lnTo>
                    <a:pt x="0" y="117"/>
                  </a:lnTo>
                  <a:lnTo>
                    <a:pt x="2" y="119"/>
                  </a:lnTo>
                  <a:lnTo>
                    <a:pt x="4" y="120"/>
                  </a:lnTo>
                  <a:lnTo>
                    <a:pt x="6" y="120"/>
                  </a:lnTo>
                  <a:lnTo>
                    <a:pt x="7" y="119"/>
                  </a:lnTo>
                  <a:lnTo>
                    <a:pt x="8" y="118"/>
                  </a:lnTo>
                  <a:lnTo>
                    <a:pt x="8" y="118"/>
                  </a:lnTo>
                  <a:lnTo>
                    <a:pt x="13" y="110"/>
                  </a:lnTo>
                  <a:lnTo>
                    <a:pt x="18" y="103"/>
                  </a:lnTo>
                  <a:lnTo>
                    <a:pt x="30" y="90"/>
                  </a:lnTo>
                  <a:lnTo>
                    <a:pt x="55" y="65"/>
                  </a:lnTo>
                  <a:lnTo>
                    <a:pt x="55" y="65"/>
                  </a:lnTo>
                  <a:lnTo>
                    <a:pt x="113" y="7"/>
                  </a:lnTo>
                  <a:lnTo>
                    <a:pt x="113" y="7"/>
                  </a:lnTo>
                  <a:lnTo>
                    <a:pt x="114" y="6"/>
                  </a:lnTo>
                  <a:lnTo>
                    <a:pt x="114" y="4"/>
                  </a:lnTo>
                  <a:lnTo>
                    <a:pt x="114" y="2"/>
                  </a:lnTo>
                  <a:lnTo>
                    <a:pt x="113" y="1"/>
                  </a:lnTo>
                  <a:lnTo>
                    <a:pt x="111" y="0"/>
                  </a:lnTo>
                  <a:lnTo>
                    <a:pt x="110" y="0"/>
                  </a:lnTo>
                  <a:lnTo>
                    <a:pt x="108" y="0"/>
                  </a:lnTo>
                  <a:lnTo>
                    <a:pt x="106" y="1"/>
                  </a:lnTo>
                  <a:lnTo>
                    <a:pt x="106" y="1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57" name="Freeform 983">
              <a:extLst>
                <a:ext uri="{FF2B5EF4-FFF2-40B4-BE49-F238E27FC236}">
                  <a16:creationId xmlns="" xmlns:a16="http://schemas.microsoft.com/office/drawing/2014/main" id="{73DD9474-95A9-4770-BBCA-095A5E3976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3851" y="2506663"/>
              <a:ext cx="88900" cy="85725"/>
            </a:xfrm>
            <a:custGeom>
              <a:avLst/>
              <a:gdLst/>
              <a:ahLst/>
              <a:cxnLst>
                <a:cxn ang="0">
                  <a:pos x="161" y="1"/>
                </a:cxn>
                <a:cxn ang="0">
                  <a:pos x="161" y="1"/>
                </a:cxn>
                <a:cxn ang="0">
                  <a:pos x="141" y="21"/>
                </a:cxn>
                <a:cxn ang="0">
                  <a:pos x="122" y="41"/>
                </a:cxn>
                <a:cxn ang="0">
                  <a:pos x="82" y="79"/>
                </a:cxn>
                <a:cxn ang="0">
                  <a:pos x="41" y="118"/>
                </a:cxn>
                <a:cxn ang="0">
                  <a:pos x="2" y="156"/>
                </a:cxn>
                <a:cxn ang="0">
                  <a:pos x="2" y="156"/>
                </a:cxn>
                <a:cxn ang="0">
                  <a:pos x="0" y="158"/>
                </a:cxn>
                <a:cxn ang="0">
                  <a:pos x="0" y="160"/>
                </a:cxn>
                <a:cxn ang="0">
                  <a:pos x="1" y="161"/>
                </a:cxn>
                <a:cxn ang="0">
                  <a:pos x="2" y="163"/>
                </a:cxn>
                <a:cxn ang="0">
                  <a:pos x="3" y="164"/>
                </a:cxn>
                <a:cxn ang="0">
                  <a:pos x="5" y="164"/>
                </a:cxn>
                <a:cxn ang="0">
                  <a:pos x="6" y="164"/>
                </a:cxn>
                <a:cxn ang="0">
                  <a:pos x="8" y="163"/>
                </a:cxn>
                <a:cxn ang="0">
                  <a:pos x="8" y="163"/>
                </a:cxn>
                <a:cxn ang="0">
                  <a:pos x="49" y="125"/>
                </a:cxn>
                <a:cxn ang="0">
                  <a:pos x="89" y="87"/>
                </a:cxn>
                <a:cxn ang="0">
                  <a:pos x="128" y="48"/>
                </a:cxn>
                <a:cxn ang="0">
                  <a:pos x="148" y="29"/>
                </a:cxn>
                <a:cxn ang="0">
                  <a:pos x="167" y="8"/>
                </a:cxn>
                <a:cxn ang="0">
                  <a:pos x="167" y="8"/>
                </a:cxn>
                <a:cxn ang="0">
                  <a:pos x="168" y="6"/>
                </a:cxn>
                <a:cxn ang="0">
                  <a:pos x="168" y="4"/>
                </a:cxn>
                <a:cxn ang="0">
                  <a:pos x="168" y="3"/>
                </a:cxn>
                <a:cxn ang="0">
                  <a:pos x="167" y="1"/>
                </a:cxn>
                <a:cxn ang="0">
                  <a:pos x="165" y="0"/>
                </a:cxn>
                <a:cxn ang="0">
                  <a:pos x="164" y="0"/>
                </a:cxn>
                <a:cxn ang="0">
                  <a:pos x="162" y="0"/>
                </a:cxn>
                <a:cxn ang="0">
                  <a:pos x="161" y="1"/>
                </a:cxn>
                <a:cxn ang="0">
                  <a:pos x="161" y="1"/>
                </a:cxn>
              </a:cxnLst>
              <a:rect l="0" t="0" r="r" b="b"/>
              <a:pathLst>
                <a:path w="168" h="164">
                  <a:moveTo>
                    <a:pt x="161" y="1"/>
                  </a:moveTo>
                  <a:lnTo>
                    <a:pt x="161" y="1"/>
                  </a:lnTo>
                  <a:lnTo>
                    <a:pt x="141" y="21"/>
                  </a:lnTo>
                  <a:lnTo>
                    <a:pt x="122" y="41"/>
                  </a:lnTo>
                  <a:lnTo>
                    <a:pt x="82" y="79"/>
                  </a:lnTo>
                  <a:lnTo>
                    <a:pt x="41" y="118"/>
                  </a:lnTo>
                  <a:lnTo>
                    <a:pt x="2" y="156"/>
                  </a:lnTo>
                  <a:lnTo>
                    <a:pt x="2" y="156"/>
                  </a:lnTo>
                  <a:lnTo>
                    <a:pt x="0" y="158"/>
                  </a:lnTo>
                  <a:lnTo>
                    <a:pt x="0" y="160"/>
                  </a:lnTo>
                  <a:lnTo>
                    <a:pt x="1" y="161"/>
                  </a:lnTo>
                  <a:lnTo>
                    <a:pt x="2" y="163"/>
                  </a:lnTo>
                  <a:lnTo>
                    <a:pt x="3" y="164"/>
                  </a:lnTo>
                  <a:lnTo>
                    <a:pt x="5" y="164"/>
                  </a:lnTo>
                  <a:lnTo>
                    <a:pt x="6" y="164"/>
                  </a:lnTo>
                  <a:lnTo>
                    <a:pt x="8" y="163"/>
                  </a:lnTo>
                  <a:lnTo>
                    <a:pt x="8" y="163"/>
                  </a:lnTo>
                  <a:lnTo>
                    <a:pt x="49" y="125"/>
                  </a:lnTo>
                  <a:lnTo>
                    <a:pt x="89" y="87"/>
                  </a:lnTo>
                  <a:lnTo>
                    <a:pt x="128" y="48"/>
                  </a:lnTo>
                  <a:lnTo>
                    <a:pt x="148" y="29"/>
                  </a:lnTo>
                  <a:lnTo>
                    <a:pt x="167" y="8"/>
                  </a:lnTo>
                  <a:lnTo>
                    <a:pt x="167" y="8"/>
                  </a:lnTo>
                  <a:lnTo>
                    <a:pt x="168" y="6"/>
                  </a:lnTo>
                  <a:lnTo>
                    <a:pt x="168" y="4"/>
                  </a:lnTo>
                  <a:lnTo>
                    <a:pt x="168" y="3"/>
                  </a:lnTo>
                  <a:lnTo>
                    <a:pt x="167" y="1"/>
                  </a:lnTo>
                  <a:lnTo>
                    <a:pt x="165" y="0"/>
                  </a:lnTo>
                  <a:lnTo>
                    <a:pt x="164" y="0"/>
                  </a:lnTo>
                  <a:lnTo>
                    <a:pt x="162" y="0"/>
                  </a:lnTo>
                  <a:lnTo>
                    <a:pt x="161" y="1"/>
                  </a:lnTo>
                  <a:lnTo>
                    <a:pt x="161" y="1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58" name="Freeform 984">
              <a:extLst>
                <a:ext uri="{FF2B5EF4-FFF2-40B4-BE49-F238E27FC236}">
                  <a16:creationId xmlns="" xmlns:a16="http://schemas.microsoft.com/office/drawing/2014/main" id="{B1CBDF6E-A360-4354-850A-395081EBE05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5438" y="2541588"/>
              <a:ext cx="88900" cy="87313"/>
            </a:xfrm>
            <a:custGeom>
              <a:avLst/>
              <a:gdLst/>
              <a:ahLst/>
              <a:cxnLst>
                <a:cxn ang="0">
                  <a:pos x="162" y="1"/>
                </a:cxn>
                <a:cxn ang="0">
                  <a:pos x="162" y="1"/>
                </a:cxn>
                <a:cxn ang="0">
                  <a:pos x="150" y="9"/>
                </a:cxn>
                <a:cxn ang="0">
                  <a:pos x="140" y="19"/>
                </a:cxn>
                <a:cxn ang="0">
                  <a:pos x="119" y="37"/>
                </a:cxn>
                <a:cxn ang="0">
                  <a:pos x="81" y="78"/>
                </a:cxn>
                <a:cxn ang="0">
                  <a:pos x="81" y="78"/>
                </a:cxn>
                <a:cxn ang="0">
                  <a:pos x="71" y="88"/>
                </a:cxn>
                <a:cxn ang="0">
                  <a:pos x="58" y="97"/>
                </a:cxn>
                <a:cxn ang="0">
                  <a:pos x="47" y="107"/>
                </a:cxn>
                <a:cxn ang="0">
                  <a:pos x="35" y="116"/>
                </a:cxn>
                <a:cxn ang="0">
                  <a:pos x="35" y="116"/>
                </a:cxn>
                <a:cxn ang="0">
                  <a:pos x="26" y="126"/>
                </a:cxn>
                <a:cxn ang="0">
                  <a:pos x="17" y="136"/>
                </a:cxn>
                <a:cxn ang="0">
                  <a:pos x="8" y="147"/>
                </a:cxn>
                <a:cxn ang="0">
                  <a:pos x="1" y="158"/>
                </a:cxn>
                <a:cxn ang="0">
                  <a:pos x="1" y="158"/>
                </a:cxn>
                <a:cxn ang="0">
                  <a:pos x="0" y="160"/>
                </a:cxn>
                <a:cxn ang="0">
                  <a:pos x="0" y="162"/>
                </a:cxn>
                <a:cxn ang="0">
                  <a:pos x="1" y="163"/>
                </a:cxn>
                <a:cxn ang="0">
                  <a:pos x="2" y="165"/>
                </a:cxn>
                <a:cxn ang="0">
                  <a:pos x="4" y="165"/>
                </a:cxn>
                <a:cxn ang="0">
                  <a:pos x="6" y="165"/>
                </a:cxn>
                <a:cxn ang="0">
                  <a:pos x="7" y="165"/>
                </a:cxn>
                <a:cxn ang="0">
                  <a:pos x="9" y="163"/>
                </a:cxn>
                <a:cxn ang="0">
                  <a:pos x="9" y="163"/>
                </a:cxn>
                <a:cxn ang="0">
                  <a:pos x="17" y="152"/>
                </a:cxn>
                <a:cxn ang="0">
                  <a:pos x="25" y="142"/>
                </a:cxn>
                <a:cxn ang="0">
                  <a:pos x="33" y="132"/>
                </a:cxn>
                <a:cxn ang="0">
                  <a:pos x="43" y="123"/>
                </a:cxn>
                <a:cxn ang="0">
                  <a:pos x="62" y="106"/>
                </a:cxn>
                <a:cxn ang="0">
                  <a:pos x="82" y="89"/>
                </a:cxn>
                <a:cxn ang="0">
                  <a:pos x="82" y="89"/>
                </a:cxn>
                <a:cxn ang="0">
                  <a:pos x="92" y="80"/>
                </a:cxn>
                <a:cxn ang="0">
                  <a:pos x="103" y="69"/>
                </a:cxn>
                <a:cxn ang="0">
                  <a:pos x="120" y="49"/>
                </a:cxn>
                <a:cxn ang="0">
                  <a:pos x="120" y="49"/>
                </a:cxn>
                <a:cxn ang="0">
                  <a:pos x="132" y="38"/>
                </a:cxn>
                <a:cxn ang="0">
                  <a:pos x="142" y="28"/>
                </a:cxn>
                <a:cxn ang="0">
                  <a:pos x="166" y="9"/>
                </a:cxn>
                <a:cxn ang="0">
                  <a:pos x="166" y="9"/>
                </a:cxn>
                <a:cxn ang="0">
                  <a:pos x="168" y="7"/>
                </a:cxn>
                <a:cxn ang="0">
                  <a:pos x="168" y="6"/>
                </a:cxn>
                <a:cxn ang="0">
                  <a:pos x="167" y="2"/>
                </a:cxn>
                <a:cxn ang="0">
                  <a:pos x="166" y="1"/>
                </a:cxn>
                <a:cxn ang="0">
                  <a:pos x="165" y="0"/>
                </a:cxn>
                <a:cxn ang="0">
                  <a:pos x="163" y="0"/>
                </a:cxn>
                <a:cxn ang="0">
                  <a:pos x="162" y="1"/>
                </a:cxn>
                <a:cxn ang="0">
                  <a:pos x="162" y="1"/>
                </a:cxn>
              </a:cxnLst>
              <a:rect l="0" t="0" r="r" b="b"/>
              <a:pathLst>
                <a:path w="168" h="165">
                  <a:moveTo>
                    <a:pt x="162" y="1"/>
                  </a:moveTo>
                  <a:lnTo>
                    <a:pt x="162" y="1"/>
                  </a:lnTo>
                  <a:lnTo>
                    <a:pt x="150" y="9"/>
                  </a:lnTo>
                  <a:lnTo>
                    <a:pt x="140" y="19"/>
                  </a:lnTo>
                  <a:lnTo>
                    <a:pt x="119" y="37"/>
                  </a:lnTo>
                  <a:lnTo>
                    <a:pt x="81" y="78"/>
                  </a:lnTo>
                  <a:lnTo>
                    <a:pt x="81" y="78"/>
                  </a:lnTo>
                  <a:lnTo>
                    <a:pt x="71" y="88"/>
                  </a:lnTo>
                  <a:lnTo>
                    <a:pt x="58" y="97"/>
                  </a:lnTo>
                  <a:lnTo>
                    <a:pt x="47" y="107"/>
                  </a:lnTo>
                  <a:lnTo>
                    <a:pt x="35" y="116"/>
                  </a:lnTo>
                  <a:lnTo>
                    <a:pt x="35" y="116"/>
                  </a:lnTo>
                  <a:lnTo>
                    <a:pt x="26" y="126"/>
                  </a:lnTo>
                  <a:lnTo>
                    <a:pt x="17" y="136"/>
                  </a:lnTo>
                  <a:lnTo>
                    <a:pt x="8" y="147"/>
                  </a:lnTo>
                  <a:lnTo>
                    <a:pt x="1" y="158"/>
                  </a:lnTo>
                  <a:lnTo>
                    <a:pt x="1" y="158"/>
                  </a:lnTo>
                  <a:lnTo>
                    <a:pt x="0" y="160"/>
                  </a:lnTo>
                  <a:lnTo>
                    <a:pt x="0" y="162"/>
                  </a:lnTo>
                  <a:lnTo>
                    <a:pt x="1" y="163"/>
                  </a:lnTo>
                  <a:lnTo>
                    <a:pt x="2" y="165"/>
                  </a:lnTo>
                  <a:lnTo>
                    <a:pt x="4" y="165"/>
                  </a:lnTo>
                  <a:lnTo>
                    <a:pt x="6" y="165"/>
                  </a:lnTo>
                  <a:lnTo>
                    <a:pt x="7" y="165"/>
                  </a:lnTo>
                  <a:lnTo>
                    <a:pt x="9" y="163"/>
                  </a:lnTo>
                  <a:lnTo>
                    <a:pt x="9" y="163"/>
                  </a:lnTo>
                  <a:lnTo>
                    <a:pt x="17" y="152"/>
                  </a:lnTo>
                  <a:lnTo>
                    <a:pt x="25" y="142"/>
                  </a:lnTo>
                  <a:lnTo>
                    <a:pt x="33" y="132"/>
                  </a:lnTo>
                  <a:lnTo>
                    <a:pt x="43" y="123"/>
                  </a:lnTo>
                  <a:lnTo>
                    <a:pt x="62" y="106"/>
                  </a:lnTo>
                  <a:lnTo>
                    <a:pt x="82" y="89"/>
                  </a:lnTo>
                  <a:lnTo>
                    <a:pt x="82" y="89"/>
                  </a:lnTo>
                  <a:lnTo>
                    <a:pt x="92" y="80"/>
                  </a:lnTo>
                  <a:lnTo>
                    <a:pt x="103" y="69"/>
                  </a:lnTo>
                  <a:lnTo>
                    <a:pt x="120" y="49"/>
                  </a:lnTo>
                  <a:lnTo>
                    <a:pt x="120" y="49"/>
                  </a:lnTo>
                  <a:lnTo>
                    <a:pt x="132" y="38"/>
                  </a:lnTo>
                  <a:lnTo>
                    <a:pt x="142" y="28"/>
                  </a:lnTo>
                  <a:lnTo>
                    <a:pt x="166" y="9"/>
                  </a:lnTo>
                  <a:lnTo>
                    <a:pt x="166" y="9"/>
                  </a:lnTo>
                  <a:lnTo>
                    <a:pt x="168" y="7"/>
                  </a:lnTo>
                  <a:lnTo>
                    <a:pt x="168" y="6"/>
                  </a:lnTo>
                  <a:lnTo>
                    <a:pt x="167" y="2"/>
                  </a:lnTo>
                  <a:lnTo>
                    <a:pt x="166" y="1"/>
                  </a:lnTo>
                  <a:lnTo>
                    <a:pt x="165" y="0"/>
                  </a:lnTo>
                  <a:lnTo>
                    <a:pt x="163" y="0"/>
                  </a:lnTo>
                  <a:lnTo>
                    <a:pt x="162" y="1"/>
                  </a:lnTo>
                  <a:lnTo>
                    <a:pt x="162" y="1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59" name="Freeform 985">
              <a:extLst>
                <a:ext uri="{FF2B5EF4-FFF2-40B4-BE49-F238E27FC236}">
                  <a16:creationId xmlns="" xmlns:a16="http://schemas.microsoft.com/office/drawing/2014/main" id="{159307E4-4614-4F2D-8FFC-63CE145CB00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9088" y="2597151"/>
              <a:ext cx="71438" cy="68263"/>
            </a:xfrm>
            <a:custGeom>
              <a:avLst/>
              <a:gdLst/>
              <a:ahLst/>
              <a:cxnLst>
                <a:cxn ang="0">
                  <a:pos x="125" y="1"/>
                </a:cxn>
                <a:cxn ang="0">
                  <a:pos x="125" y="1"/>
                </a:cxn>
                <a:cxn ang="0">
                  <a:pos x="108" y="14"/>
                </a:cxn>
                <a:cxn ang="0">
                  <a:pos x="94" y="29"/>
                </a:cxn>
                <a:cxn ang="0">
                  <a:pos x="65" y="60"/>
                </a:cxn>
                <a:cxn ang="0">
                  <a:pos x="65" y="60"/>
                </a:cxn>
                <a:cxn ang="0">
                  <a:pos x="49" y="75"/>
                </a:cxn>
                <a:cxn ang="0">
                  <a:pos x="34" y="91"/>
                </a:cxn>
                <a:cxn ang="0">
                  <a:pos x="1" y="121"/>
                </a:cxn>
                <a:cxn ang="0">
                  <a:pos x="1" y="121"/>
                </a:cxn>
                <a:cxn ang="0">
                  <a:pos x="0" y="122"/>
                </a:cxn>
                <a:cxn ang="0">
                  <a:pos x="0" y="124"/>
                </a:cxn>
                <a:cxn ang="0">
                  <a:pos x="0" y="126"/>
                </a:cxn>
                <a:cxn ang="0">
                  <a:pos x="1" y="127"/>
                </a:cxn>
                <a:cxn ang="0">
                  <a:pos x="3" y="128"/>
                </a:cxn>
                <a:cxn ang="0">
                  <a:pos x="4" y="129"/>
                </a:cxn>
                <a:cxn ang="0">
                  <a:pos x="6" y="128"/>
                </a:cxn>
                <a:cxn ang="0">
                  <a:pos x="8" y="127"/>
                </a:cxn>
                <a:cxn ang="0">
                  <a:pos x="8" y="127"/>
                </a:cxn>
                <a:cxn ang="0">
                  <a:pos x="38" y="100"/>
                </a:cxn>
                <a:cxn ang="0">
                  <a:pos x="67" y="71"/>
                </a:cxn>
                <a:cxn ang="0">
                  <a:pos x="67" y="71"/>
                </a:cxn>
                <a:cxn ang="0">
                  <a:pos x="98" y="38"/>
                </a:cxn>
                <a:cxn ang="0">
                  <a:pos x="115" y="22"/>
                </a:cxn>
                <a:cxn ang="0">
                  <a:pos x="131" y="7"/>
                </a:cxn>
                <a:cxn ang="0">
                  <a:pos x="131" y="7"/>
                </a:cxn>
                <a:cxn ang="0">
                  <a:pos x="132" y="6"/>
                </a:cxn>
                <a:cxn ang="0">
                  <a:pos x="133" y="4"/>
                </a:cxn>
                <a:cxn ang="0">
                  <a:pos x="132" y="2"/>
                </a:cxn>
                <a:cxn ang="0">
                  <a:pos x="131" y="1"/>
                </a:cxn>
                <a:cxn ang="0">
                  <a:pos x="128" y="0"/>
                </a:cxn>
                <a:cxn ang="0">
                  <a:pos x="127" y="0"/>
                </a:cxn>
                <a:cxn ang="0">
                  <a:pos x="125" y="1"/>
                </a:cxn>
                <a:cxn ang="0">
                  <a:pos x="125" y="1"/>
                </a:cxn>
              </a:cxnLst>
              <a:rect l="0" t="0" r="r" b="b"/>
              <a:pathLst>
                <a:path w="133" h="129">
                  <a:moveTo>
                    <a:pt x="125" y="1"/>
                  </a:moveTo>
                  <a:lnTo>
                    <a:pt x="125" y="1"/>
                  </a:lnTo>
                  <a:lnTo>
                    <a:pt x="108" y="14"/>
                  </a:lnTo>
                  <a:lnTo>
                    <a:pt x="94" y="29"/>
                  </a:lnTo>
                  <a:lnTo>
                    <a:pt x="65" y="60"/>
                  </a:lnTo>
                  <a:lnTo>
                    <a:pt x="65" y="60"/>
                  </a:lnTo>
                  <a:lnTo>
                    <a:pt x="49" y="75"/>
                  </a:lnTo>
                  <a:lnTo>
                    <a:pt x="34" y="91"/>
                  </a:lnTo>
                  <a:lnTo>
                    <a:pt x="1" y="121"/>
                  </a:lnTo>
                  <a:lnTo>
                    <a:pt x="1" y="121"/>
                  </a:lnTo>
                  <a:lnTo>
                    <a:pt x="0" y="122"/>
                  </a:lnTo>
                  <a:lnTo>
                    <a:pt x="0" y="124"/>
                  </a:lnTo>
                  <a:lnTo>
                    <a:pt x="0" y="126"/>
                  </a:lnTo>
                  <a:lnTo>
                    <a:pt x="1" y="127"/>
                  </a:lnTo>
                  <a:lnTo>
                    <a:pt x="3" y="128"/>
                  </a:lnTo>
                  <a:lnTo>
                    <a:pt x="4" y="129"/>
                  </a:lnTo>
                  <a:lnTo>
                    <a:pt x="6" y="128"/>
                  </a:lnTo>
                  <a:lnTo>
                    <a:pt x="8" y="127"/>
                  </a:lnTo>
                  <a:lnTo>
                    <a:pt x="8" y="127"/>
                  </a:lnTo>
                  <a:lnTo>
                    <a:pt x="38" y="100"/>
                  </a:lnTo>
                  <a:lnTo>
                    <a:pt x="67" y="71"/>
                  </a:lnTo>
                  <a:lnTo>
                    <a:pt x="67" y="71"/>
                  </a:lnTo>
                  <a:lnTo>
                    <a:pt x="98" y="38"/>
                  </a:lnTo>
                  <a:lnTo>
                    <a:pt x="115" y="22"/>
                  </a:lnTo>
                  <a:lnTo>
                    <a:pt x="131" y="7"/>
                  </a:lnTo>
                  <a:lnTo>
                    <a:pt x="131" y="7"/>
                  </a:lnTo>
                  <a:lnTo>
                    <a:pt x="132" y="6"/>
                  </a:lnTo>
                  <a:lnTo>
                    <a:pt x="133" y="4"/>
                  </a:lnTo>
                  <a:lnTo>
                    <a:pt x="132" y="2"/>
                  </a:lnTo>
                  <a:lnTo>
                    <a:pt x="131" y="1"/>
                  </a:lnTo>
                  <a:lnTo>
                    <a:pt x="128" y="0"/>
                  </a:lnTo>
                  <a:lnTo>
                    <a:pt x="127" y="0"/>
                  </a:lnTo>
                  <a:lnTo>
                    <a:pt x="125" y="1"/>
                  </a:lnTo>
                  <a:lnTo>
                    <a:pt x="125" y="1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60" name="Freeform 986">
              <a:extLst>
                <a:ext uri="{FF2B5EF4-FFF2-40B4-BE49-F238E27FC236}">
                  <a16:creationId xmlns="" xmlns:a16="http://schemas.microsoft.com/office/drawing/2014/main" id="{90032CAE-564E-429A-91F1-1C60552EA68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9088" y="2630488"/>
              <a:ext cx="71438" cy="66675"/>
            </a:xfrm>
            <a:custGeom>
              <a:avLst/>
              <a:gdLst/>
              <a:ahLst/>
              <a:cxnLst>
                <a:cxn ang="0">
                  <a:pos x="125" y="1"/>
                </a:cxn>
                <a:cxn ang="0">
                  <a:pos x="125" y="1"/>
                </a:cxn>
                <a:cxn ang="0">
                  <a:pos x="92" y="28"/>
                </a:cxn>
                <a:cxn ang="0">
                  <a:pos x="59" y="57"/>
                </a:cxn>
                <a:cxn ang="0">
                  <a:pos x="43" y="71"/>
                </a:cxn>
                <a:cxn ang="0">
                  <a:pos x="29" y="86"/>
                </a:cxn>
                <a:cxn ang="0">
                  <a:pos x="14" y="103"/>
                </a:cxn>
                <a:cxn ang="0">
                  <a:pos x="1" y="119"/>
                </a:cxn>
                <a:cxn ang="0">
                  <a:pos x="1" y="119"/>
                </a:cxn>
                <a:cxn ang="0">
                  <a:pos x="0" y="121"/>
                </a:cxn>
                <a:cxn ang="0">
                  <a:pos x="0" y="122"/>
                </a:cxn>
                <a:cxn ang="0">
                  <a:pos x="1" y="124"/>
                </a:cxn>
                <a:cxn ang="0">
                  <a:pos x="2" y="125"/>
                </a:cxn>
                <a:cxn ang="0">
                  <a:pos x="5" y="125"/>
                </a:cxn>
                <a:cxn ang="0">
                  <a:pos x="7" y="125"/>
                </a:cxn>
                <a:cxn ang="0">
                  <a:pos x="9" y="124"/>
                </a:cxn>
                <a:cxn ang="0">
                  <a:pos x="9" y="124"/>
                </a:cxn>
                <a:cxn ang="0">
                  <a:pos x="21" y="108"/>
                </a:cxn>
                <a:cxn ang="0">
                  <a:pos x="36" y="92"/>
                </a:cxn>
                <a:cxn ang="0">
                  <a:pos x="51" y="77"/>
                </a:cxn>
                <a:cxn ang="0">
                  <a:pos x="67" y="62"/>
                </a:cxn>
                <a:cxn ang="0">
                  <a:pos x="99" y="34"/>
                </a:cxn>
                <a:cxn ang="0">
                  <a:pos x="131" y="7"/>
                </a:cxn>
                <a:cxn ang="0">
                  <a:pos x="131" y="7"/>
                </a:cxn>
                <a:cxn ang="0">
                  <a:pos x="132" y="6"/>
                </a:cxn>
                <a:cxn ang="0">
                  <a:pos x="133" y="4"/>
                </a:cxn>
                <a:cxn ang="0">
                  <a:pos x="132" y="3"/>
                </a:cxn>
                <a:cxn ang="0">
                  <a:pos x="131" y="1"/>
                </a:cxn>
                <a:cxn ang="0">
                  <a:pos x="128" y="0"/>
                </a:cxn>
                <a:cxn ang="0">
                  <a:pos x="126" y="0"/>
                </a:cxn>
                <a:cxn ang="0">
                  <a:pos x="125" y="1"/>
                </a:cxn>
                <a:cxn ang="0">
                  <a:pos x="125" y="1"/>
                </a:cxn>
              </a:cxnLst>
              <a:rect l="0" t="0" r="r" b="b"/>
              <a:pathLst>
                <a:path w="133" h="125">
                  <a:moveTo>
                    <a:pt x="125" y="1"/>
                  </a:moveTo>
                  <a:lnTo>
                    <a:pt x="125" y="1"/>
                  </a:lnTo>
                  <a:lnTo>
                    <a:pt x="92" y="28"/>
                  </a:lnTo>
                  <a:lnTo>
                    <a:pt x="59" y="57"/>
                  </a:lnTo>
                  <a:lnTo>
                    <a:pt x="43" y="71"/>
                  </a:lnTo>
                  <a:lnTo>
                    <a:pt x="29" y="86"/>
                  </a:lnTo>
                  <a:lnTo>
                    <a:pt x="14" y="103"/>
                  </a:lnTo>
                  <a:lnTo>
                    <a:pt x="1" y="119"/>
                  </a:lnTo>
                  <a:lnTo>
                    <a:pt x="1" y="119"/>
                  </a:lnTo>
                  <a:lnTo>
                    <a:pt x="0" y="121"/>
                  </a:lnTo>
                  <a:lnTo>
                    <a:pt x="0" y="122"/>
                  </a:lnTo>
                  <a:lnTo>
                    <a:pt x="1" y="124"/>
                  </a:lnTo>
                  <a:lnTo>
                    <a:pt x="2" y="125"/>
                  </a:lnTo>
                  <a:lnTo>
                    <a:pt x="5" y="125"/>
                  </a:lnTo>
                  <a:lnTo>
                    <a:pt x="7" y="125"/>
                  </a:lnTo>
                  <a:lnTo>
                    <a:pt x="9" y="124"/>
                  </a:lnTo>
                  <a:lnTo>
                    <a:pt x="9" y="124"/>
                  </a:lnTo>
                  <a:lnTo>
                    <a:pt x="21" y="108"/>
                  </a:lnTo>
                  <a:lnTo>
                    <a:pt x="36" y="92"/>
                  </a:lnTo>
                  <a:lnTo>
                    <a:pt x="51" y="77"/>
                  </a:lnTo>
                  <a:lnTo>
                    <a:pt x="67" y="62"/>
                  </a:lnTo>
                  <a:lnTo>
                    <a:pt x="99" y="34"/>
                  </a:lnTo>
                  <a:lnTo>
                    <a:pt x="131" y="7"/>
                  </a:lnTo>
                  <a:lnTo>
                    <a:pt x="131" y="7"/>
                  </a:lnTo>
                  <a:lnTo>
                    <a:pt x="132" y="6"/>
                  </a:lnTo>
                  <a:lnTo>
                    <a:pt x="133" y="4"/>
                  </a:lnTo>
                  <a:lnTo>
                    <a:pt x="132" y="3"/>
                  </a:lnTo>
                  <a:lnTo>
                    <a:pt x="131" y="1"/>
                  </a:lnTo>
                  <a:lnTo>
                    <a:pt x="128" y="0"/>
                  </a:lnTo>
                  <a:lnTo>
                    <a:pt x="126" y="0"/>
                  </a:lnTo>
                  <a:lnTo>
                    <a:pt x="125" y="1"/>
                  </a:lnTo>
                  <a:lnTo>
                    <a:pt x="125" y="1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61" name="Freeform 987">
              <a:extLst>
                <a:ext uri="{FF2B5EF4-FFF2-40B4-BE49-F238E27FC236}">
                  <a16:creationId xmlns="" xmlns:a16="http://schemas.microsoft.com/office/drawing/2014/main" id="{5E8C56C6-D6FC-434A-8BE7-0C125ED57BE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7501" y="2670176"/>
              <a:ext cx="55563" cy="55563"/>
            </a:xfrm>
            <a:custGeom>
              <a:avLst/>
              <a:gdLst/>
              <a:ahLst/>
              <a:cxnLst>
                <a:cxn ang="0">
                  <a:pos x="97" y="1"/>
                </a:cxn>
                <a:cxn ang="0">
                  <a:pos x="97" y="1"/>
                </a:cxn>
                <a:cxn ang="0">
                  <a:pos x="82" y="10"/>
                </a:cxn>
                <a:cxn ang="0">
                  <a:pos x="69" y="20"/>
                </a:cxn>
                <a:cxn ang="0">
                  <a:pos x="55" y="32"/>
                </a:cxn>
                <a:cxn ang="0">
                  <a:pos x="43" y="43"/>
                </a:cxn>
                <a:cxn ang="0">
                  <a:pos x="32" y="56"/>
                </a:cxn>
                <a:cxn ang="0">
                  <a:pos x="20" y="69"/>
                </a:cxn>
                <a:cxn ang="0">
                  <a:pos x="10" y="82"/>
                </a:cxn>
                <a:cxn ang="0">
                  <a:pos x="1" y="97"/>
                </a:cxn>
                <a:cxn ang="0">
                  <a:pos x="1" y="97"/>
                </a:cxn>
                <a:cxn ang="0">
                  <a:pos x="0" y="99"/>
                </a:cxn>
                <a:cxn ang="0">
                  <a:pos x="0" y="100"/>
                </a:cxn>
                <a:cxn ang="0">
                  <a:pos x="1" y="102"/>
                </a:cxn>
                <a:cxn ang="0">
                  <a:pos x="2" y="103"/>
                </a:cxn>
                <a:cxn ang="0">
                  <a:pos x="4" y="104"/>
                </a:cxn>
                <a:cxn ang="0">
                  <a:pos x="6" y="104"/>
                </a:cxn>
                <a:cxn ang="0">
                  <a:pos x="7" y="103"/>
                </a:cxn>
                <a:cxn ang="0">
                  <a:pos x="9" y="102"/>
                </a:cxn>
                <a:cxn ang="0">
                  <a:pos x="9" y="102"/>
                </a:cxn>
                <a:cxn ang="0">
                  <a:pos x="17" y="88"/>
                </a:cxn>
                <a:cxn ang="0">
                  <a:pos x="27" y="75"/>
                </a:cxn>
                <a:cxn ang="0">
                  <a:pos x="39" y="62"/>
                </a:cxn>
                <a:cxn ang="0">
                  <a:pos x="50" y="50"/>
                </a:cxn>
                <a:cxn ang="0">
                  <a:pos x="62" y="38"/>
                </a:cxn>
                <a:cxn ang="0">
                  <a:pos x="75" y="28"/>
                </a:cxn>
                <a:cxn ang="0">
                  <a:pos x="88" y="17"/>
                </a:cxn>
                <a:cxn ang="0">
                  <a:pos x="102" y="8"/>
                </a:cxn>
                <a:cxn ang="0">
                  <a:pos x="102" y="8"/>
                </a:cxn>
                <a:cxn ang="0">
                  <a:pos x="103" y="7"/>
                </a:cxn>
                <a:cxn ang="0">
                  <a:pos x="104" y="5"/>
                </a:cxn>
                <a:cxn ang="0">
                  <a:pos x="104" y="4"/>
                </a:cxn>
                <a:cxn ang="0">
                  <a:pos x="103" y="2"/>
                </a:cxn>
                <a:cxn ang="0">
                  <a:pos x="102" y="1"/>
                </a:cxn>
                <a:cxn ang="0">
                  <a:pos x="101" y="0"/>
                </a:cxn>
                <a:cxn ang="0">
                  <a:pos x="99" y="0"/>
                </a:cxn>
                <a:cxn ang="0">
                  <a:pos x="97" y="1"/>
                </a:cxn>
                <a:cxn ang="0">
                  <a:pos x="97" y="1"/>
                </a:cxn>
              </a:cxnLst>
              <a:rect l="0" t="0" r="r" b="b"/>
              <a:pathLst>
                <a:path w="104" h="104">
                  <a:moveTo>
                    <a:pt x="97" y="1"/>
                  </a:moveTo>
                  <a:lnTo>
                    <a:pt x="97" y="1"/>
                  </a:lnTo>
                  <a:lnTo>
                    <a:pt x="82" y="10"/>
                  </a:lnTo>
                  <a:lnTo>
                    <a:pt x="69" y="20"/>
                  </a:lnTo>
                  <a:lnTo>
                    <a:pt x="55" y="32"/>
                  </a:lnTo>
                  <a:lnTo>
                    <a:pt x="43" y="43"/>
                  </a:lnTo>
                  <a:lnTo>
                    <a:pt x="32" y="56"/>
                  </a:lnTo>
                  <a:lnTo>
                    <a:pt x="20" y="69"/>
                  </a:lnTo>
                  <a:lnTo>
                    <a:pt x="10" y="82"/>
                  </a:lnTo>
                  <a:lnTo>
                    <a:pt x="1" y="97"/>
                  </a:lnTo>
                  <a:lnTo>
                    <a:pt x="1" y="97"/>
                  </a:lnTo>
                  <a:lnTo>
                    <a:pt x="0" y="99"/>
                  </a:lnTo>
                  <a:lnTo>
                    <a:pt x="0" y="100"/>
                  </a:lnTo>
                  <a:lnTo>
                    <a:pt x="1" y="102"/>
                  </a:lnTo>
                  <a:lnTo>
                    <a:pt x="2" y="103"/>
                  </a:lnTo>
                  <a:lnTo>
                    <a:pt x="4" y="104"/>
                  </a:lnTo>
                  <a:lnTo>
                    <a:pt x="6" y="104"/>
                  </a:lnTo>
                  <a:lnTo>
                    <a:pt x="7" y="103"/>
                  </a:lnTo>
                  <a:lnTo>
                    <a:pt x="9" y="102"/>
                  </a:lnTo>
                  <a:lnTo>
                    <a:pt x="9" y="102"/>
                  </a:lnTo>
                  <a:lnTo>
                    <a:pt x="17" y="88"/>
                  </a:lnTo>
                  <a:lnTo>
                    <a:pt x="27" y="75"/>
                  </a:lnTo>
                  <a:lnTo>
                    <a:pt x="39" y="62"/>
                  </a:lnTo>
                  <a:lnTo>
                    <a:pt x="50" y="50"/>
                  </a:lnTo>
                  <a:lnTo>
                    <a:pt x="62" y="38"/>
                  </a:lnTo>
                  <a:lnTo>
                    <a:pt x="75" y="28"/>
                  </a:lnTo>
                  <a:lnTo>
                    <a:pt x="88" y="17"/>
                  </a:lnTo>
                  <a:lnTo>
                    <a:pt x="102" y="8"/>
                  </a:lnTo>
                  <a:lnTo>
                    <a:pt x="102" y="8"/>
                  </a:lnTo>
                  <a:lnTo>
                    <a:pt x="103" y="7"/>
                  </a:lnTo>
                  <a:lnTo>
                    <a:pt x="104" y="5"/>
                  </a:lnTo>
                  <a:lnTo>
                    <a:pt x="104" y="4"/>
                  </a:lnTo>
                  <a:lnTo>
                    <a:pt x="103" y="2"/>
                  </a:lnTo>
                  <a:lnTo>
                    <a:pt x="102" y="1"/>
                  </a:lnTo>
                  <a:lnTo>
                    <a:pt x="101" y="0"/>
                  </a:lnTo>
                  <a:lnTo>
                    <a:pt x="99" y="0"/>
                  </a:lnTo>
                  <a:lnTo>
                    <a:pt x="97" y="1"/>
                  </a:lnTo>
                  <a:lnTo>
                    <a:pt x="97" y="1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62" name="Freeform 988">
              <a:extLst>
                <a:ext uri="{FF2B5EF4-FFF2-40B4-BE49-F238E27FC236}">
                  <a16:creationId xmlns="" xmlns:a16="http://schemas.microsoft.com/office/drawing/2014/main" id="{624CA8E6-E330-4A3A-9836-65708B185C6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3226" y="2727326"/>
              <a:ext cx="26988" cy="46038"/>
            </a:xfrm>
            <a:custGeom>
              <a:avLst/>
              <a:gdLst/>
              <a:ahLst/>
              <a:cxnLst>
                <a:cxn ang="0">
                  <a:pos x="42" y="3"/>
                </a:cxn>
                <a:cxn ang="0">
                  <a:pos x="42" y="3"/>
                </a:cxn>
                <a:cxn ang="0">
                  <a:pos x="37" y="14"/>
                </a:cxn>
                <a:cxn ang="0">
                  <a:pos x="32" y="24"/>
                </a:cxn>
                <a:cxn ang="0">
                  <a:pos x="21" y="43"/>
                </a:cxn>
                <a:cxn ang="0">
                  <a:pos x="10" y="63"/>
                </a:cxn>
                <a:cxn ang="0">
                  <a:pos x="4" y="73"/>
                </a:cxn>
                <a:cxn ang="0">
                  <a:pos x="0" y="83"/>
                </a:cxn>
                <a:cxn ang="0">
                  <a:pos x="0" y="83"/>
                </a:cxn>
                <a:cxn ang="0">
                  <a:pos x="0" y="85"/>
                </a:cxn>
                <a:cxn ang="0">
                  <a:pos x="1" y="86"/>
                </a:cxn>
                <a:cxn ang="0">
                  <a:pos x="2" y="88"/>
                </a:cxn>
                <a:cxn ang="0">
                  <a:pos x="3" y="88"/>
                </a:cxn>
                <a:cxn ang="0">
                  <a:pos x="5" y="88"/>
                </a:cxn>
                <a:cxn ang="0">
                  <a:pos x="7" y="88"/>
                </a:cxn>
                <a:cxn ang="0">
                  <a:pos x="8" y="87"/>
                </a:cxn>
                <a:cxn ang="0">
                  <a:pos x="10" y="85"/>
                </a:cxn>
                <a:cxn ang="0">
                  <a:pos x="10" y="85"/>
                </a:cxn>
                <a:cxn ang="0">
                  <a:pos x="14" y="75"/>
                </a:cxn>
                <a:cxn ang="0">
                  <a:pos x="19" y="65"/>
                </a:cxn>
                <a:cxn ang="0">
                  <a:pos x="30" y="46"/>
                </a:cxn>
                <a:cxn ang="0">
                  <a:pos x="42" y="26"/>
                </a:cxn>
                <a:cxn ang="0">
                  <a:pos x="47" y="17"/>
                </a:cxn>
                <a:cxn ang="0">
                  <a:pos x="51" y="7"/>
                </a:cxn>
                <a:cxn ang="0">
                  <a:pos x="51" y="7"/>
                </a:cxn>
                <a:cxn ang="0">
                  <a:pos x="51" y="5"/>
                </a:cxn>
                <a:cxn ang="0">
                  <a:pos x="50" y="2"/>
                </a:cxn>
                <a:cxn ang="0">
                  <a:pos x="49" y="1"/>
                </a:cxn>
                <a:cxn ang="0">
                  <a:pos x="48" y="0"/>
                </a:cxn>
                <a:cxn ang="0">
                  <a:pos x="46" y="0"/>
                </a:cxn>
                <a:cxn ang="0">
                  <a:pos x="44" y="0"/>
                </a:cxn>
                <a:cxn ang="0">
                  <a:pos x="43" y="2"/>
                </a:cxn>
                <a:cxn ang="0">
                  <a:pos x="42" y="3"/>
                </a:cxn>
                <a:cxn ang="0">
                  <a:pos x="42" y="3"/>
                </a:cxn>
              </a:cxnLst>
              <a:rect l="0" t="0" r="r" b="b"/>
              <a:pathLst>
                <a:path w="51" h="88">
                  <a:moveTo>
                    <a:pt x="42" y="3"/>
                  </a:moveTo>
                  <a:lnTo>
                    <a:pt x="42" y="3"/>
                  </a:lnTo>
                  <a:lnTo>
                    <a:pt x="37" y="14"/>
                  </a:lnTo>
                  <a:lnTo>
                    <a:pt x="32" y="24"/>
                  </a:lnTo>
                  <a:lnTo>
                    <a:pt x="21" y="43"/>
                  </a:lnTo>
                  <a:lnTo>
                    <a:pt x="10" y="63"/>
                  </a:lnTo>
                  <a:lnTo>
                    <a:pt x="4" y="73"/>
                  </a:lnTo>
                  <a:lnTo>
                    <a:pt x="0" y="83"/>
                  </a:lnTo>
                  <a:lnTo>
                    <a:pt x="0" y="83"/>
                  </a:lnTo>
                  <a:lnTo>
                    <a:pt x="0" y="85"/>
                  </a:lnTo>
                  <a:lnTo>
                    <a:pt x="1" y="86"/>
                  </a:lnTo>
                  <a:lnTo>
                    <a:pt x="2" y="88"/>
                  </a:lnTo>
                  <a:lnTo>
                    <a:pt x="3" y="88"/>
                  </a:lnTo>
                  <a:lnTo>
                    <a:pt x="5" y="88"/>
                  </a:lnTo>
                  <a:lnTo>
                    <a:pt x="7" y="88"/>
                  </a:lnTo>
                  <a:lnTo>
                    <a:pt x="8" y="87"/>
                  </a:lnTo>
                  <a:lnTo>
                    <a:pt x="10" y="85"/>
                  </a:lnTo>
                  <a:lnTo>
                    <a:pt x="10" y="85"/>
                  </a:lnTo>
                  <a:lnTo>
                    <a:pt x="14" y="75"/>
                  </a:lnTo>
                  <a:lnTo>
                    <a:pt x="19" y="65"/>
                  </a:lnTo>
                  <a:lnTo>
                    <a:pt x="30" y="46"/>
                  </a:lnTo>
                  <a:lnTo>
                    <a:pt x="42" y="26"/>
                  </a:lnTo>
                  <a:lnTo>
                    <a:pt x="47" y="17"/>
                  </a:lnTo>
                  <a:lnTo>
                    <a:pt x="51" y="7"/>
                  </a:lnTo>
                  <a:lnTo>
                    <a:pt x="51" y="7"/>
                  </a:lnTo>
                  <a:lnTo>
                    <a:pt x="51" y="5"/>
                  </a:lnTo>
                  <a:lnTo>
                    <a:pt x="50" y="2"/>
                  </a:lnTo>
                  <a:lnTo>
                    <a:pt x="49" y="1"/>
                  </a:lnTo>
                  <a:lnTo>
                    <a:pt x="48" y="0"/>
                  </a:lnTo>
                  <a:lnTo>
                    <a:pt x="46" y="0"/>
                  </a:lnTo>
                  <a:lnTo>
                    <a:pt x="44" y="0"/>
                  </a:lnTo>
                  <a:lnTo>
                    <a:pt x="43" y="2"/>
                  </a:lnTo>
                  <a:lnTo>
                    <a:pt x="42" y="3"/>
                  </a:lnTo>
                  <a:lnTo>
                    <a:pt x="42" y="3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63" name="Freeform 989">
              <a:extLst>
                <a:ext uri="{FF2B5EF4-FFF2-40B4-BE49-F238E27FC236}">
                  <a16:creationId xmlns="" xmlns:a16="http://schemas.microsoft.com/office/drawing/2014/main" id="{E9271F91-54BE-4161-8302-69F591F259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8788" y="2722563"/>
              <a:ext cx="44450" cy="61913"/>
            </a:xfrm>
            <a:custGeom>
              <a:avLst/>
              <a:gdLst/>
              <a:ahLst/>
              <a:cxnLst>
                <a:cxn ang="0">
                  <a:pos x="74" y="1"/>
                </a:cxn>
                <a:cxn ang="0">
                  <a:pos x="74" y="1"/>
                </a:cxn>
                <a:cxn ang="0">
                  <a:pos x="51" y="23"/>
                </a:cxn>
                <a:cxn ang="0">
                  <a:pos x="40" y="35"/>
                </a:cxn>
                <a:cxn ang="0">
                  <a:pos x="30" y="48"/>
                </a:cxn>
                <a:cxn ang="0">
                  <a:pos x="30" y="48"/>
                </a:cxn>
                <a:cxn ang="0">
                  <a:pos x="21" y="62"/>
                </a:cxn>
                <a:cxn ang="0">
                  <a:pos x="13" y="78"/>
                </a:cxn>
                <a:cxn ang="0">
                  <a:pos x="6" y="94"/>
                </a:cxn>
                <a:cxn ang="0">
                  <a:pos x="0" y="111"/>
                </a:cxn>
                <a:cxn ang="0">
                  <a:pos x="0" y="111"/>
                </a:cxn>
                <a:cxn ang="0">
                  <a:pos x="0" y="113"/>
                </a:cxn>
                <a:cxn ang="0">
                  <a:pos x="0" y="115"/>
                </a:cxn>
                <a:cxn ang="0">
                  <a:pos x="2" y="116"/>
                </a:cxn>
                <a:cxn ang="0">
                  <a:pos x="3" y="117"/>
                </a:cxn>
                <a:cxn ang="0">
                  <a:pos x="5" y="117"/>
                </a:cxn>
                <a:cxn ang="0">
                  <a:pos x="7" y="116"/>
                </a:cxn>
                <a:cxn ang="0">
                  <a:pos x="8" y="115"/>
                </a:cxn>
                <a:cxn ang="0">
                  <a:pos x="9" y="114"/>
                </a:cxn>
                <a:cxn ang="0">
                  <a:pos x="9" y="114"/>
                </a:cxn>
                <a:cxn ang="0">
                  <a:pos x="15" y="96"/>
                </a:cxn>
                <a:cxn ang="0">
                  <a:pos x="23" y="79"/>
                </a:cxn>
                <a:cxn ang="0">
                  <a:pos x="31" y="62"/>
                </a:cxn>
                <a:cxn ang="0">
                  <a:pos x="36" y="55"/>
                </a:cxn>
                <a:cxn ang="0">
                  <a:pos x="41" y="48"/>
                </a:cxn>
                <a:cxn ang="0">
                  <a:pos x="41" y="48"/>
                </a:cxn>
                <a:cxn ang="0">
                  <a:pos x="51" y="37"/>
                </a:cxn>
                <a:cxn ang="0">
                  <a:pos x="61" y="27"/>
                </a:cxn>
                <a:cxn ang="0">
                  <a:pos x="81" y="8"/>
                </a:cxn>
                <a:cxn ang="0">
                  <a:pos x="81" y="8"/>
                </a:cxn>
                <a:cxn ang="0">
                  <a:pos x="82" y="6"/>
                </a:cxn>
                <a:cxn ang="0">
                  <a:pos x="83" y="4"/>
                </a:cxn>
                <a:cxn ang="0">
                  <a:pos x="82" y="3"/>
                </a:cxn>
                <a:cxn ang="0">
                  <a:pos x="81" y="1"/>
                </a:cxn>
                <a:cxn ang="0">
                  <a:pos x="80" y="0"/>
                </a:cxn>
                <a:cxn ang="0">
                  <a:pos x="78" y="0"/>
                </a:cxn>
                <a:cxn ang="0">
                  <a:pos x="76" y="0"/>
                </a:cxn>
                <a:cxn ang="0">
                  <a:pos x="74" y="1"/>
                </a:cxn>
                <a:cxn ang="0">
                  <a:pos x="74" y="1"/>
                </a:cxn>
              </a:cxnLst>
              <a:rect l="0" t="0" r="r" b="b"/>
              <a:pathLst>
                <a:path w="83" h="117">
                  <a:moveTo>
                    <a:pt x="74" y="1"/>
                  </a:moveTo>
                  <a:lnTo>
                    <a:pt x="74" y="1"/>
                  </a:lnTo>
                  <a:lnTo>
                    <a:pt x="51" y="23"/>
                  </a:lnTo>
                  <a:lnTo>
                    <a:pt x="40" y="35"/>
                  </a:lnTo>
                  <a:lnTo>
                    <a:pt x="30" y="48"/>
                  </a:lnTo>
                  <a:lnTo>
                    <a:pt x="30" y="48"/>
                  </a:lnTo>
                  <a:lnTo>
                    <a:pt x="21" y="62"/>
                  </a:lnTo>
                  <a:lnTo>
                    <a:pt x="13" y="78"/>
                  </a:lnTo>
                  <a:lnTo>
                    <a:pt x="6" y="94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0" y="113"/>
                  </a:lnTo>
                  <a:lnTo>
                    <a:pt x="0" y="115"/>
                  </a:lnTo>
                  <a:lnTo>
                    <a:pt x="2" y="116"/>
                  </a:lnTo>
                  <a:lnTo>
                    <a:pt x="3" y="117"/>
                  </a:lnTo>
                  <a:lnTo>
                    <a:pt x="5" y="117"/>
                  </a:lnTo>
                  <a:lnTo>
                    <a:pt x="7" y="116"/>
                  </a:lnTo>
                  <a:lnTo>
                    <a:pt x="8" y="115"/>
                  </a:lnTo>
                  <a:lnTo>
                    <a:pt x="9" y="114"/>
                  </a:lnTo>
                  <a:lnTo>
                    <a:pt x="9" y="114"/>
                  </a:lnTo>
                  <a:lnTo>
                    <a:pt x="15" y="96"/>
                  </a:lnTo>
                  <a:lnTo>
                    <a:pt x="23" y="79"/>
                  </a:lnTo>
                  <a:lnTo>
                    <a:pt x="31" y="62"/>
                  </a:lnTo>
                  <a:lnTo>
                    <a:pt x="36" y="55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51" y="37"/>
                  </a:lnTo>
                  <a:lnTo>
                    <a:pt x="61" y="27"/>
                  </a:lnTo>
                  <a:lnTo>
                    <a:pt x="81" y="8"/>
                  </a:lnTo>
                  <a:lnTo>
                    <a:pt x="81" y="8"/>
                  </a:lnTo>
                  <a:lnTo>
                    <a:pt x="82" y="6"/>
                  </a:lnTo>
                  <a:lnTo>
                    <a:pt x="83" y="4"/>
                  </a:lnTo>
                  <a:lnTo>
                    <a:pt x="82" y="3"/>
                  </a:lnTo>
                  <a:lnTo>
                    <a:pt x="81" y="1"/>
                  </a:lnTo>
                  <a:lnTo>
                    <a:pt x="80" y="0"/>
                  </a:lnTo>
                  <a:lnTo>
                    <a:pt x="78" y="0"/>
                  </a:lnTo>
                  <a:lnTo>
                    <a:pt x="76" y="0"/>
                  </a:lnTo>
                  <a:lnTo>
                    <a:pt x="74" y="1"/>
                  </a:lnTo>
                  <a:lnTo>
                    <a:pt x="74" y="1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64" name="Freeform 990">
              <a:extLst>
                <a:ext uri="{FF2B5EF4-FFF2-40B4-BE49-F238E27FC236}">
                  <a16:creationId xmlns="" xmlns:a16="http://schemas.microsoft.com/office/drawing/2014/main" id="{F269F3CD-2018-4BF0-91FA-56E26E7793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6576" y="2727326"/>
              <a:ext cx="36513" cy="47625"/>
            </a:xfrm>
            <a:custGeom>
              <a:avLst/>
              <a:gdLst/>
              <a:ahLst/>
              <a:cxnLst>
                <a:cxn ang="0">
                  <a:pos x="61" y="2"/>
                </a:cxn>
                <a:cxn ang="0">
                  <a:pos x="61" y="2"/>
                </a:cxn>
                <a:cxn ang="0">
                  <a:pos x="57" y="9"/>
                </a:cxn>
                <a:cxn ang="0">
                  <a:pos x="52" y="15"/>
                </a:cxn>
                <a:cxn ang="0">
                  <a:pos x="42" y="26"/>
                </a:cxn>
                <a:cxn ang="0">
                  <a:pos x="32" y="37"/>
                </a:cxn>
                <a:cxn ang="0">
                  <a:pos x="23" y="48"/>
                </a:cxn>
                <a:cxn ang="0">
                  <a:pos x="23" y="48"/>
                </a:cxn>
                <a:cxn ang="0">
                  <a:pos x="16" y="59"/>
                </a:cxn>
                <a:cxn ang="0">
                  <a:pos x="12" y="66"/>
                </a:cxn>
                <a:cxn ang="0">
                  <a:pos x="8" y="70"/>
                </a:cxn>
                <a:cxn ang="0">
                  <a:pos x="8" y="70"/>
                </a:cxn>
                <a:cxn ang="0">
                  <a:pos x="3" y="76"/>
                </a:cxn>
                <a:cxn ang="0">
                  <a:pos x="1" y="79"/>
                </a:cxn>
                <a:cxn ang="0">
                  <a:pos x="0" y="83"/>
                </a:cxn>
                <a:cxn ang="0">
                  <a:pos x="0" y="83"/>
                </a:cxn>
                <a:cxn ang="0">
                  <a:pos x="0" y="85"/>
                </a:cxn>
                <a:cxn ang="0">
                  <a:pos x="1" y="86"/>
                </a:cxn>
                <a:cxn ang="0">
                  <a:pos x="2" y="88"/>
                </a:cxn>
                <a:cxn ang="0">
                  <a:pos x="4" y="88"/>
                </a:cxn>
                <a:cxn ang="0">
                  <a:pos x="5" y="89"/>
                </a:cxn>
                <a:cxn ang="0">
                  <a:pos x="7" y="88"/>
                </a:cxn>
                <a:cxn ang="0">
                  <a:pos x="8" y="87"/>
                </a:cxn>
                <a:cxn ang="0">
                  <a:pos x="9" y="85"/>
                </a:cxn>
                <a:cxn ang="0">
                  <a:pos x="9" y="85"/>
                </a:cxn>
                <a:cxn ang="0">
                  <a:pos x="11" y="81"/>
                </a:cxn>
                <a:cxn ang="0">
                  <a:pos x="13" y="79"/>
                </a:cxn>
                <a:cxn ang="0">
                  <a:pos x="17" y="76"/>
                </a:cxn>
                <a:cxn ang="0">
                  <a:pos x="19" y="73"/>
                </a:cxn>
                <a:cxn ang="0">
                  <a:pos x="19" y="73"/>
                </a:cxn>
                <a:cxn ang="0">
                  <a:pos x="22" y="67"/>
                </a:cxn>
                <a:cxn ang="0">
                  <a:pos x="26" y="60"/>
                </a:cxn>
                <a:cxn ang="0">
                  <a:pos x="34" y="49"/>
                </a:cxn>
                <a:cxn ang="0">
                  <a:pos x="34" y="49"/>
                </a:cxn>
                <a:cxn ang="0">
                  <a:pos x="42" y="38"/>
                </a:cxn>
                <a:cxn ang="0">
                  <a:pos x="52" y="28"/>
                </a:cxn>
                <a:cxn ang="0">
                  <a:pos x="61" y="18"/>
                </a:cxn>
                <a:cxn ang="0">
                  <a:pos x="65" y="13"/>
                </a:cxn>
                <a:cxn ang="0">
                  <a:pos x="68" y="8"/>
                </a:cxn>
                <a:cxn ang="0">
                  <a:pos x="68" y="8"/>
                </a:cxn>
                <a:cxn ang="0">
                  <a:pos x="69" y="6"/>
                </a:cxn>
                <a:cxn ang="0">
                  <a:pos x="69" y="3"/>
                </a:cxn>
                <a:cxn ang="0">
                  <a:pos x="68" y="2"/>
                </a:cxn>
                <a:cxn ang="0">
                  <a:pos x="67" y="1"/>
                </a:cxn>
                <a:cxn ang="0">
                  <a:pos x="65" y="0"/>
                </a:cxn>
                <a:cxn ang="0">
                  <a:pos x="63" y="0"/>
                </a:cxn>
                <a:cxn ang="0">
                  <a:pos x="62" y="1"/>
                </a:cxn>
                <a:cxn ang="0">
                  <a:pos x="61" y="2"/>
                </a:cxn>
                <a:cxn ang="0">
                  <a:pos x="61" y="2"/>
                </a:cxn>
              </a:cxnLst>
              <a:rect l="0" t="0" r="r" b="b"/>
              <a:pathLst>
                <a:path w="69" h="89">
                  <a:moveTo>
                    <a:pt x="61" y="2"/>
                  </a:moveTo>
                  <a:lnTo>
                    <a:pt x="61" y="2"/>
                  </a:lnTo>
                  <a:lnTo>
                    <a:pt x="57" y="9"/>
                  </a:lnTo>
                  <a:lnTo>
                    <a:pt x="52" y="15"/>
                  </a:lnTo>
                  <a:lnTo>
                    <a:pt x="42" y="26"/>
                  </a:lnTo>
                  <a:lnTo>
                    <a:pt x="32" y="37"/>
                  </a:lnTo>
                  <a:lnTo>
                    <a:pt x="23" y="48"/>
                  </a:lnTo>
                  <a:lnTo>
                    <a:pt x="23" y="48"/>
                  </a:lnTo>
                  <a:lnTo>
                    <a:pt x="16" y="59"/>
                  </a:lnTo>
                  <a:lnTo>
                    <a:pt x="12" y="66"/>
                  </a:lnTo>
                  <a:lnTo>
                    <a:pt x="8" y="70"/>
                  </a:lnTo>
                  <a:lnTo>
                    <a:pt x="8" y="70"/>
                  </a:lnTo>
                  <a:lnTo>
                    <a:pt x="3" y="76"/>
                  </a:lnTo>
                  <a:lnTo>
                    <a:pt x="1" y="79"/>
                  </a:lnTo>
                  <a:lnTo>
                    <a:pt x="0" y="83"/>
                  </a:lnTo>
                  <a:lnTo>
                    <a:pt x="0" y="83"/>
                  </a:lnTo>
                  <a:lnTo>
                    <a:pt x="0" y="85"/>
                  </a:lnTo>
                  <a:lnTo>
                    <a:pt x="1" y="86"/>
                  </a:lnTo>
                  <a:lnTo>
                    <a:pt x="2" y="88"/>
                  </a:lnTo>
                  <a:lnTo>
                    <a:pt x="4" y="88"/>
                  </a:lnTo>
                  <a:lnTo>
                    <a:pt x="5" y="89"/>
                  </a:lnTo>
                  <a:lnTo>
                    <a:pt x="7" y="88"/>
                  </a:lnTo>
                  <a:lnTo>
                    <a:pt x="8" y="87"/>
                  </a:lnTo>
                  <a:lnTo>
                    <a:pt x="9" y="85"/>
                  </a:lnTo>
                  <a:lnTo>
                    <a:pt x="9" y="85"/>
                  </a:lnTo>
                  <a:lnTo>
                    <a:pt x="11" y="81"/>
                  </a:lnTo>
                  <a:lnTo>
                    <a:pt x="13" y="79"/>
                  </a:lnTo>
                  <a:lnTo>
                    <a:pt x="17" y="76"/>
                  </a:lnTo>
                  <a:lnTo>
                    <a:pt x="19" y="73"/>
                  </a:lnTo>
                  <a:lnTo>
                    <a:pt x="19" y="73"/>
                  </a:lnTo>
                  <a:lnTo>
                    <a:pt x="22" y="67"/>
                  </a:lnTo>
                  <a:lnTo>
                    <a:pt x="26" y="60"/>
                  </a:lnTo>
                  <a:lnTo>
                    <a:pt x="34" y="49"/>
                  </a:lnTo>
                  <a:lnTo>
                    <a:pt x="34" y="49"/>
                  </a:lnTo>
                  <a:lnTo>
                    <a:pt x="42" y="38"/>
                  </a:lnTo>
                  <a:lnTo>
                    <a:pt x="52" y="28"/>
                  </a:lnTo>
                  <a:lnTo>
                    <a:pt x="61" y="18"/>
                  </a:lnTo>
                  <a:lnTo>
                    <a:pt x="65" y="13"/>
                  </a:lnTo>
                  <a:lnTo>
                    <a:pt x="68" y="8"/>
                  </a:lnTo>
                  <a:lnTo>
                    <a:pt x="68" y="8"/>
                  </a:lnTo>
                  <a:lnTo>
                    <a:pt x="69" y="6"/>
                  </a:lnTo>
                  <a:lnTo>
                    <a:pt x="69" y="3"/>
                  </a:lnTo>
                  <a:lnTo>
                    <a:pt x="68" y="2"/>
                  </a:lnTo>
                  <a:lnTo>
                    <a:pt x="67" y="1"/>
                  </a:lnTo>
                  <a:lnTo>
                    <a:pt x="65" y="0"/>
                  </a:lnTo>
                  <a:lnTo>
                    <a:pt x="63" y="0"/>
                  </a:lnTo>
                  <a:lnTo>
                    <a:pt x="62" y="1"/>
                  </a:lnTo>
                  <a:lnTo>
                    <a:pt x="61" y="2"/>
                  </a:lnTo>
                  <a:lnTo>
                    <a:pt x="61" y="2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65" name="Freeform 991">
              <a:extLst>
                <a:ext uri="{FF2B5EF4-FFF2-40B4-BE49-F238E27FC236}">
                  <a16:creationId xmlns="" xmlns:a16="http://schemas.microsoft.com/office/drawing/2014/main" id="{36D31E57-85D9-4122-A9B8-964762CCF4E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2138" y="2727326"/>
              <a:ext cx="28575" cy="49213"/>
            </a:xfrm>
            <a:custGeom>
              <a:avLst/>
              <a:gdLst/>
              <a:ahLst/>
              <a:cxnLst>
                <a:cxn ang="0">
                  <a:pos x="44" y="6"/>
                </a:cxn>
                <a:cxn ang="0">
                  <a:pos x="44" y="6"/>
                </a:cxn>
                <a:cxn ang="0">
                  <a:pos x="43" y="10"/>
                </a:cxn>
                <a:cxn ang="0">
                  <a:pos x="42" y="12"/>
                </a:cxn>
                <a:cxn ang="0">
                  <a:pos x="41" y="14"/>
                </a:cxn>
                <a:cxn ang="0">
                  <a:pos x="40" y="15"/>
                </a:cxn>
                <a:cxn ang="0">
                  <a:pos x="37" y="17"/>
                </a:cxn>
                <a:cxn ang="0">
                  <a:pos x="36" y="18"/>
                </a:cxn>
                <a:cxn ang="0">
                  <a:pos x="35" y="20"/>
                </a:cxn>
                <a:cxn ang="0">
                  <a:pos x="35" y="20"/>
                </a:cxn>
                <a:cxn ang="0">
                  <a:pos x="31" y="25"/>
                </a:cxn>
                <a:cxn ang="0">
                  <a:pos x="27" y="30"/>
                </a:cxn>
                <a:cxn ang="0">
                  <a:pos x="22" y="36"/>
                </a:cxn>
                <a:cxn ang="0">
                  <a:pos x="19" y="41"/>
                </a:cxn>
                <a:cxn ang="0">
                  <a:pos x="19" y="41"/>
                </a:cxn>
                <a:cxn ang="0">
                  <a:pos x="14" y="52"/>
                </a:cxn>
                <a:cxn ang="0">
                  <a:pos x="10" y="64"/>
                </a:cxn>
                <a:cxn ang="0">
                  <a:pos x="6" y="75"/>
                </a:cxn>
                <a:cxn ang="0">
                  <a:pos x="0" y="85"/>
                </a:cxn>
                <a:cxn ang="0">
                  <a:pos x="0" y="85"/>
                </a:cxn>
                <a:cxn ang="0">
                  <a:pos x="0" y="87"/>
                </a:cxn>
                <a:cxn ang="0">
                  <a:pos x="0" y="88"/>
                </a:cxn>
                <a:cxn ang="0">
                  <a:pos x="1" y="91"/>
                </a:cxn>
                <a:cxn ang="0">
                  <a:pos x="2" y="92"/>
                </a:cxn>
                <a:cxn ang="0">
                  <a:pos x="4" y="92"/>
                </a:cxn>
                <a:cxn ang="0">
                  <a:pos x="5" y="92"/>
                </a:cxn>
                <a:cxn ang="0">
                  <a:pos x="7" y="92"/>
                </a:cxn>
                <a:cxn ang="0">
                  <a:pos x="8" y="89"/>
                </a:cxn>
                <a:cxn ang="0">
                  <a:pos x="8" y="89"/>
                </a:cxn>
                <a:cxn ang="0">
                  <a:pos x="12" y="83"/>
                </a:cxn>
                <a:cxn ang="0">
                  <a:pos x="15" y="77"/>
                </a:cxn>
                <a:cxn ang="0">
                  <a:pos x="21" y="63"/>
                </a:cxn>
                <a:cxn ang="0">
                  <a:pos x="28" y="49"/>
                </a:cxn>
                <a:cxn ang="0">
                  <a:pos x="31" y="43"/>
                </a:cxn>
                <a:cxn ang="0">
                  <a:pos x="36" y="37"/>
                </a:cxn>
                <a:cxn ang="0">
                  <a:pos x="36" y="37"/>
                </a:cxn>
                <a:cxn ang="0">
                  <a:pos x="41" y="29"/>
                </a:cxn>
                <a:cxn ang="0">
                  <a:pos x="47" y="22"/>
                </a:cxn>
                <a:cxn ang="0">
                  <a:pos x="51" y="14"/>
                </a:cxn>
                <a:cxn ang="0">
                  <a:pos x="53" y="10"/>
                </a:cxn>
                <a:cxn ang="0">
                  <a:pos x="54" y="6"/>
                </a:cxn>
                <a:cxn ang="0">
                  <a:pos x="54" y="6"/>
                </a:cxn>
                <a:cxn ang="0">
                  <a:pos x="54" y="3"/>
                </a:cxn>
                <a:cxn ang="0">
                  <a:pos x="53" y="1"/>
                </a:cxn>
                <a:cxn ang="0">
                  <a:pos x="50" y="0"/>
                </a:cxn>
                <a:cxn ang="0">
                  <a:pos x="49" y="0"/>
                </a:cxn>
                <a:cxn ang="0">
                  <a:pos x="45" y="1"/>
                </a:cxn>
                <a:cxn ang="0">
                  <a:pos x="44" y="3"/>
                </a:cxn>
                <a:cxn ang="0">
                  <a:pos x="44" y="6"/>
                </a:cxn>
                <a:cxn ang="0">
                  <a:pos x="44" y="6"/>
                </a:cxn>
              </a:cxnLst>
              <a:rect l="0" t="0" r="r" b="b"/>
              <a:pathLst>
                <a:path w="54" h="92">
                  <a:moveTo>
                    <a:pt x="44" y="6"/>
                  </a:moveTo>
                  <a:lnTo>
                    <a:pt x="44" y="6"/>
                  </a:lnTo>
                  <a:lnTo>
                    <a:pt x="43" y="10"/>
                  </a:lnTo>
                  <a:lnTo>
                    <a:pt x="42" y="12"/>
                  </a:lnTo>
                  <a:lnTo>
                    <a:pt x="41" y="14"/>
                  </a:lnTo>
                  <a:lnTo>
                    <a:pt x="40" y="15"/>
                  </a:lnTo>
                  <a:lnTo>
                    <a:pt x="37" y="17"/>
                  </a:lnTo>
                  <a:lnTo>
                    <a:pt x="36" y="18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1" y="25"/>
                  </a:lnTo>
                  <a:lnTo>
                    <a:pt x="27" y="30"/>
                  </a:lnTo>
                  <a:lnTo>
                    <a:pt x="22" y="36"/>
                  </a:lnTo>
                  <a:lnTo>
                    <a:pt x="19" y="41"/>
                  </a:lnTo>
                  <a:lnTo>
                    <a:pt x="19" y="41"/>
                  </a:lnTo>
                  <a:lnTo>
                    <a:pt x="14" y="52"/>
                  </a:lnTo>
                  <a:lnTo>
                    <a:pt x="10" y="64"/>
                  </a:lnTo>
                  <a:lnTo>
                    <a:pt x="6" y="75"/>
                  </a:lnTo>
                  <a:lnTo>
                    <a:pt x="0" y="85"/>
                  </a:lnTo>
                  <a:lnTo>
                    <a:pt x="0" y="85"/>
                  </a:lnTo>
                  <a:lnTo>
                    <a:pt x="0" y="87"/>
                  </a:lnTo>
                  <a:lnTo>
                    <a:pt x="0" y="88"/>
                  </a:lnTo>
                  <a:lnTo>
                    <a:pt x="1" y="91"/>
                  </a:lnTo>
                  <a:lnTo>
                    <a:pt x="2" y="92"/>
                  </a:lnTo>
                  <a:lnTo>
                    <a:pt x="4" y="92"/>
                  </a:lnTo>
                  <a:lnTo>
                    <a:pt x="5" y="92"/>
                  </a:lnTo>
                  <a:lnTo>
                    <a:pt x="7" y="92"/>
                  </a:lnTo>
                  <a:lnTo>
                    <a:pt x="8" y="89"/>
                  </a:lnTo>
                  <a:lnTo>
                    <a:pt x="8" y="89"/>
                  </a:lnTo>
                  <a:lnTo>
                    <a:pt x="12" y="83"/>
                  </a:lnTo>
                  <a:lnTo>
                    <a:pt x="15" y="77"/>
                  </a:lnTo>
                  <a:lnTo>
                    <a:pt x="21" y="63"/>
                  </a:lnTo>
                  <a:lnTo>
                    <a:pt x="28" y="49"/>
                  </a:lnTo>
                  <a:lnTo>
                    <a:pt x="31" y="43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41" y="29"/>
                  </a:lnTo>
                  <a:lnTo>
                    <a:pt x="47" y="22"/>
                  </a:lnTo>
                  <a:lnTo>
                    <a:pt x="51" y="14"/>
                  </a:lnTo>
                  <a:lnTo>
                    <a:pt x="53" y="10"/>
                  </a:lnTo>
                  <a:lnTo>
                    <a:pt x="54" y="6"/>
                  </a:lnTo>
                  <a:lnTo>
                    <a:pt x="54" y="6"/>
                  </a:lnTo>
                  <a:lnTo>
                    <a:pt x="54" y="3"/>
                  </a:lnTo>
                  <a:lnTo>
                    <a:pt x="53" y="1"/>
                  </a:lnTo>
                  <a:lnTo>
                    <a:pt x="50" y="0"/>
                  </a:lnTo>
                  <a:lnTo>
                    <a:pt x="49" y="0"/>
                  </a:lnTo>
                  <a:lnTo>
                    <a:pt x="45" y="1"/>
                  </a:lnTo>
                  <a:lnTo>
                    <a:pt x="44" y="3"/>
                  </a:lnTo>
                  <a:lnTo>
                    <a:pt x="44" y="6"/>
                  </a:lnTo>
                  <a:lnTo>
                    <a:pt x="44" y="6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66" name="Freeform 992">
              <a:extLst>
                <a:ext uri="{FF2B5EF4-FFF2-40B4-BE49-F238E27FC236}">
                  <a16:creationId xmlns="" xmlns:a16="http://schemas.microsoft.com/office/drawing/2014/main" id="{2D083075-A313-478A-ADE0-D9C136FF7EB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4051" y="2733676"/>
              <a:ext cx="26988" cy="36513"/>
            </a:xfrm>
            <a:custGeom>
              <a:avLst/>
              <a:gdLst/>
              <a:ahLst/>
              <a:cxnLst>
                <a:cxn ang="0">
                  <a:pos x="41" y="2"/>
                </a:cxn>
                <a:cxn ang="0">
                  <a:pos x="41" y="2"/>
                </a:cxn>
                <a:cxn ang="0">
                  <a:pos x="37" y="10"/>
                </a:cxn>
                <a:cxn ang="0">
                  <a:pos x="32" y="18"/>
                </a:cxn>
                <a:cxn ang="0">
                  <a:pos x="21" y="33"/>
                </a:cxn>
                <a:cxn ang="0">
                  <a:pos x="21" y="33"/>
                </a:cxn>
                <a:cxn ang="0">
                  <a:pos x="10" y="48"/>
                </a:cxn>
                <a:cxn ang="0">
                  <a:pos x="1" y="65"/>
                </a:cxn>
                <a:cxn ang="0">
                  <a:pos x="1" y="65"/>
                </a:cxn>
                <a:cxn ang="0">
                  <a:pos x="0" y="66"/>
                </a:cxn>
                <a:cxn ang="0">
                  <a:pos x="0" y="68"/>
                </a:cxn>
                <a:cxn ang="0">
                  <a:pos x="1" y="70"/>
                </a:cxn>
                <a:cxn ang="0">
                  <a:pos x="3" y="71"/>
                </a:cxn>
                <a:cxn ang="0">
                  <a:pos x="4" y="71"/>
                </a:cxn>
                <a:cxn ang="0">
                  <a:pos x="6" y="71"/>
                </a:cxn>
                <a:cxn ang="0">
                  <a:pos x="7" y="71"/>
                </a:cxn>
                <a:cxn ang="0">
                  <a:pos x="9" y="69"/>
                </a:cxn>
                <a:cxn ang="0">
                  <a:pos x="9" y="69"/>
                </a:cxn>
                <a:cxn ang="0">
                  <a:pos x="18" y="54"/>
                </a:cxn>
                <a:cxn ang="0">
                  <a:pos x="29" y="37"/>
                </a:cxn>
                <a:cxn ang="0">
                  <a:pos x="29" y="37"/>
                </a:cxn>
                <a:cxn ang="0">
                  <a:pos x="40" y="21"/>
                </a:cxn>
                <a:cxn ang="0">
                  <a:pos x="46" y="13"/>
                </a:cxn>
                <a:cxn ang="0">
                  <a:pos x="51" y="5"/>
                </a:cxn>
                <a:cxn ang="0">
                  <a:pos x="51" y="5"/>
                </a:cxn>
                <a:cxn ang="0">
                  <a:pos x="51" y="3"/>
                </a:cxn>
                <a:cxn ang="0">
                  <a:pos x="51" y="1"/>
                </a:cxn>
                <a:cxn ang="0">
                  <a:pos x="50" y="0"/>
                </a:cxn>
                <a:cxn ang="0">
                  <a:pos x="47" y="0"/>
                </a:cxn>
                <a:cxn ang="0">
                  <a:pos x="44" y="0"/>
                </a:cxn>
                <a:cxn ang="0">
                  <a:pos x="42" y="1"/>
                </a:cxn>
                <a:cxn ang="0">
                  <a:pos x="41" y="2"/>
                </a:cxn>
                <a:cxn ang="0">
                  <a:pos x="41" y="2"/>
                </a:cxn>
              </a:cxnLst>
              <a:rect l="0" t="0" r="r" b="b"/>
              <a:pathLst>
                <a:path w="51" h="71">
                  <a:moveTo>
                    <a:pt x="41" y="2"/>
                  </a:moveTo>
                  <a:lnTo>
                    <a:pt x="41" y="2"/>
                  </a:lnTo>
                  <a:lnTo>
                    <a:pt x="37" y="10"/>
                  </a:lnTo>
                  <a:lnTo>
                    <a:pt x="32" y="18"/>
                  </a:lnTo>
                  <a:lnTo>
                    <a:pt x="21" y="33"/>
                  </a:lnTo>
                  <a:lnTo>
                    <a:pt x="21" y="33"/>
                  </a:lnTo>
                  <a:lnTo>
                    <a:pt x="10" y="48"/>
                  </a:lnTo>
                  <a:lnTo>
                    <a:pt x="1" y="65"/>
                  </a:lnTo>
                  <a:lnTo>
                    <a:pt x="1" y="65"/>
                  </a:lnTo>
                  <a:lnTo>
                    <a:pt x="0" y="66"/>
                  </a:lnTo>
                  <a:lnTo>
                    <a:pt x="0" y="68"/>
                  </a:lnTo>
                  <a:lnTo>
                    <a:pt x="1" y="70"/>
                  </a:lnTo>
                  <a:lnTo>
                    <a:pt x="3" y="71"/>
                  </a:lnTo>
                  <a:lnTo>
                    <a:pt x="4" y="71"/>
                  </a:lnTo>
                  <a:lnTo>
                    <a:pt x="6" y="71"/>
                  </a:lnTo>
                  <a:lnTo>
                    <a:pt x="7" y="71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18" y="54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40" y="21"/>
                  </a:lnTo>
                  <a:lnTo>
                    <a:pt x="46" y="13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1" y="3"/>
                  </a:lnTo>
                  <a:lnTo>
                    <a:pt x="51" y="1"/>
                  </a:lnTo>
                  <a:lnTo>
                    <a:pt x="50" y="0"/>
                  </a:lnTo>
                  <a:lnTo>
                    <a:pt x="47" y="0"/>
                  </a:lnTo>
                  <a:lnTo>
                    <a:pt x="44" y="0"/>
                  </a:lnTo>
                  <a:lnTo>
                    <a:pt x="42" y="1"/>
                  </a:lnTo>
                  <a:lnTo>
                    <a:pt x="41" y="2"/>
                  </a:lnTo>
                  <a:lnTo>
                    <a:pt x="41" y="2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67" name="Freeform 993">
              <a:extLst>
                <a:ext uri="{FF2B5EF4-FFF2-40B4-BE49-F238E27FC236}">
                  <a16:creationId xmlns="" xmlns:a16="http://schemas.microsoft.com/office/drawing/2014/main" id="{DF7ED7CE-0FDF-44D4-A51A-F17949131C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2313" y="2736851"/>
              <a:ext cx="30163" cy="42863"/>
            </a:xfrm>
            <a:custGeom>
              <a:avLst/>
              <a:gdLst/>
              <a:ahLst/>
              <a:cxnLst>
                <a:cxn ang="0">
                  <a:pos x="49" y="3"/>
                </a:cxn>
                <a:cxn ang="0">
                  <a:pos x="49" y="3"/>
                </a:cxn>
                <a:cxn ang="0">
                  <a:pos x="43" y="13"/>
                </a:cxn>
                <a:cxn ang="0">
                  <a:pos x="37" y="24"/>
                </a:cxn>
                <a:cxn ang="0">
                  <a:pos x="29" y="34"/>
                </a:cxn>
                <a:cxn ang="0">
                  <a:pos x="22" y="43"/>
                </a:cxn>
                <a:cxn ang="0">
                  <a:pos x="22" y="43"/>
                </a:cxn>
                <a:cxn ang="0">
                  <a:pos x="15" y="50"/>
                </a:cxn>
                <a:cxn ang="0">
                  <a:pos x="10" y="57"/>
                </a:cxn>
                <a:cxn ang="0">
                  <a:pos x="4" y="65"/>
                </a:cxn>
                <a:cxn ang="0">
                  <a:pos x="1" y="74"/>
                </a:cxn>
                <a:cxn ang="0">
                  <a:pos x="1" y="74"/>
                </a:cxn>
                <a:cxn ang="0">
                  <a:pos x="0" y="76"/>
                </a:cxn>
                <a:cxn ang="0">
                  <a:pos x="1" y="78"/>
                </a:cxn>
                <a:cxn ang="0">
                  <a:pos x="2" y="79"/>
                </a:cxn>
                <a:cxn ang="0">
                  <a:pos x="4" y="79"/>
                </a:cxn>
                <a:cxn ang="0">
                  <a:pos x="6" y="80"/>
                </a:cxn>
                <a:cxn ang="0">
                  <a:pos x="8" y="79"/>
                </a:cxn>
                <a:cxn ang="0">
                  <a:pos x="9" y="78"/>
                </a:cxn>
                <a:cxn ang="0">
                  <a:pos x="10" y="76"/>
                </a:cxn>
                <a:cxn ang="0">
                  <a:pos x="10" y="76"/>
                </a:cxn>
                <a:cxn ang="0">
                  <a:pos x="13" y="70"/>
                </a:cxn>
                <a:cxn ang="0">
                  <a:pos x="15" y="65"/>
                </a:cxn>
                <a:cxn ang="0">
                  <a:pos x="22" y="56"/>
                </a:cxn>
                <a:cxn ang="0">
                  <a:pos x="22" y="56"/>
                </a:cxn>
                <a:cxn ang="0">
                  <a:pos x="29" y="50"/>
                </a:cxn>
                <a:cxn ang="0">
                  <a:pos x="32" y="46"/>
                </a:cxn>
                <a:cxn ang="0">
                  <a:pos x="35" y="43"/>
                </a:cxn>
                <a:cxn ang="0">
                  <a:pos x="35" y="43"/>
                </a:cxn>
                <a:cxn ang="0">
                  <a:pos x="41" y="33"/>
                </a:cxn>
                <a:cxn ang="0">
                  <a:pos x="46" y="25"/>
                </a:cxn>
                <a:cxn ang="0">
                  <a:pos x="52" y="17"/>
                </a:cxn>
                <a:cxn ang="0">
                  <a:pos x="57" y="7"/>
                </a:cxn>
                <a:cxn ang="0">
                  <a:pos x="57" y="7"/>
                </a:cxn>
                <a:cxn ang="0">
                  <a:pos x="57" y="5"/>
                </a:cxn>
                <a:cxn ang="0">
                  <a:pos x="57" y="4"/>
                </a:cxn>
                <a:cxn ang="0">
                  <a:pos x="56" y="2"/>
                </a:cxn>
                <a:cxn ang="0">
                  <a:pos x="55" y="1"/>
                </a:cxn>
                <a:cxn ang="0">
                  <a:pos x="53" y="0"/>
                </a:cxn>
                <a:cxn ang="0">
                  <a:pos x="52" y="0"/>
                </a:cxn>
                <a:cxn ang="0">
                  <a:pos x="50" y="1"/>
                </a:cxn>
                <a:cxn ang="0">
                  <a:pos x="49" y="3"/>
                </a:cxn>
                <a:cxn ang="0">
                  <a:pos x="49" y="3"/>
                </a:cxn>
              </a:cxnLst>
              <a:rect l="0" t="0" r="r" b="b"/>
              <a:pathLst>
                <a:path w="57" h="80">
                  <a:moveTo>
                    <a:pt x="49" y="3"/>
                  </a:moveTo>
                  <a:lnTo>
                    <a:pt x="49" y="3"/>
                  </a:lnTo>
                  <a:lnTo>
                    <a:pt x="43" y="13"/>
                  </a:lnTo>
                  <a:lnTo>
                    <a:pt x="37" y="24"/>
                  </a:lnTo>
                  <a:lnTo>
                    <a:pt x="29" y="34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15" y="50"/>
                  </a:lnTo>
                  <a:lnTo>
                    <a:pt x="10" y="57"/>
                  </a:lnTo>
                  <a:lnTo>
                    <a:pt x="4" y="65"/>
                  </a:lnTo>
                  <a:lnTo>
                    <a:pt x="1" y="74"/>
                  </a:lnTo>
                  <a:lnTo>
                    <a:pt x="1" y="74"/>
                  </a:lnTo>
                  <a:lnTo>
                    <a:pt x="0" y="76"/>
                  </a:lnTo>
                  <a:lnTo>
                    <a:pt x="1" y="78"/>
                  </a:lnTo>
                  <a:lnTo>
                    <a:pt x="2" y="79"/>
                  </a:lnTo>
                  <a:lnTo>
                    <a:pt x="4" y="79"/>
                  </a:lnTo>
                  <a:lnTo>
                    <a:pt x="6" y="80"/>
                  </a:lnTo>
                  <a:lnTo>
                    <a:pt x="8" y="79"/>
                  </a:lnTo>
                  <a:lnTo>
                    <a:pt x="9" y="78"/>
                  </a:lnTo>
                  <a:lnTo>
                    <a:pt x="10" y="76"/>
                  </a:lnTo>
                  <a:lnTo>
                    <a:pt x="10" y="76"/>
                  </a:lnTo>
                  <a:lnTo>
                    <a:pt x="13" y="70"/>
                  </a:lnTo>
                  <a:lnTo>
                    <a:pt x="15" y="65"/>
                  </a:lnTo>
                  <a:lnTo>
                    <a:pt x="22" y="56"/>
                  </a:lnTo>
                  <a:lnTo>
                    <a:pt x="22" y="56"/>
                  </a:lnTo>
                  <a:lnTo>
                    <a:pt x="29" y="50"/>
                  </a:lnTo>
                  <a:lnTo>
                    <a:pt x="32" y="46"/>
                  </a:lnTo>
                  <a:lnTo>
                    <a:pt x="35" y="43"/>
                  </a:lnTo>
                  <a:lnTo>
                    <a:pt x="35" y="43"/>
                  </a:lnTo>
                  <a:lnTo>
                    <a:pt x="41" y="33"/>
                  </a:lnTo>
                  <a:lnTo>
                    <a:pt x="46" y="25"/>
                  </a:lnTo>
                  <a:lnTo>
                    <a:pt x="52" y="17"/>
                  </a:lnTo>
                  <a:lnTo>
                    <a:pt x="57" y="7"/>
                  </a:lnTo>
                  <a:lnTo>
                    <a:pt x="57" y="7"/>
                  </a:lnTo>
                  <a:lnTo>
                    <a:pt x="57" y="5"/>
                  </a:lnTo>
                  <a:lnTo>
                    <a:pt x="57" y="4"/>
                  </a:lnTo>
                  <a:lnTo>
                    <a:pt x="56" y="2"/>
                  </a:lnTo>
                  <a:lnTo>
                    <a:pt x="55" y="1"/>
                  </a:lnTo>
                  <a:lnTo>
                    <a:pt x="53" y="0"/>
                  </a:lnTo>
                  <a:lnTo>
                    <a:pt x="52" y="0"/>
                  </a:lnTo>
                  <a:lnTo>
                    <a:pt x="50" y="1"/>
                  </a:lnTo>
                  <a:lnTo>
                    <a:pt x="49" y="3"/>
                  </a:lnTo>
                  <a:lnTo>
                    <a:pt x="49" y="3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68" name="Freeform 994">
              <a:extLst>
                <a:ext uri="{FF2B5EF4-FFF2-40B4-BE49-F238E27FC236}">
                  <a16:creationId xmlns="" xmlns:a16="http://schemas.microsoft.com/office/drawing/2014/main" id="{B150A748-E2DF-4A6D-AB4F-5687348101B4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9463" y="2735263"/>
              <a:ext cx="22225" cy="34925"/>
            </a:xfrm>
            <a:custGeom>
              <a:avLst/>
              <a:gdLst/>
              <a:ahLst/>
              <a:cxnLst>
                <a:cxn ang="0">
                  <a:pos x="33" y="2"/>
                </a:cxn>
                <a:cxn ang="0">
                  <a:pos x="33" y="2"/>
                </a:cxn>
                <a:cxn ang="0">
                  <a:pos x="24" y="16"/>
                </a:cxn>
                <a:cxn ang="0">
                  <a:pos x="16" y="31"/>
                </a:cxn>
                <a:cxn ang="0">
                  <a:pos x="7" y="46"/>
                </a:cxn>
                <a:cxn ang="0">
                  <a:pos x="1" y="61"/>
                </a:cxn>
                <a:cxn ang="0">
                  <a:pos x="1" y="61"/>
                </a:cxn>
                <a:cxn ang="0">
                  <a:pos x="0" y="63"/>
                </a:cxn>
                <a:cxn ang="0">
                  <a:pos x="1" y="64"/>
                </a:cxn>
                <a:cxn ang="0">
                  <a:pos x="2" y="65"/>
                </a:cxn>
                <a:cxn ang="0">
                  <a:pos x="4" y="66"/>
                </a:cxn>
                <a:cxn ang="0">
                  <a:pos x="7" y="66"/>
                </a:cxn>
                <a:cxn ang="0">
                  <a:pos x="8" y="65"/>
                </a:cxn>
                <a:cxn ang="0">
                  <a:pos x="10" y="63"/>
                </a:cxn>
                <a:cxn ang="0">
                  <a:pos x="10" y="63"/>
                </a:cxn>
                <a:cxn ang="0">
                  <a:pos x="17" y="49"/>
                </a:cxn>
                <a:cxn ang="0">
                  <a:pos x="24" y="34"/>
                </a:cxn>
                <a:cxn ang="0">
                  <a:pos x="32" y="21"/>
                </a:cxn>
                <a:cxn ang="0">
                  <a:pos x="42" y="7"/>
                </a:cxn>
                <a:cxn ang="0">
                  <a:pos x="42" y="7"/>
                </a:cxn>
                <a:cxn ang="0">
                  <a:pos x="42" y="5"/>
                </a:cxn>
                <a:cxn ang="0">
                  <a:pos x="42" y="4"/>
                </a:cxn>
                <a:cxn ang="0">
                  <a:pos x="41" y="2"/>
                </a:cxn>
                <a:cxn ang="0">
                  <a:pos x="40" y="1"/>
                </a:cxn>
                <a:cxn ang="0">
                  <a:pos x="38" y="0"/>
                </a:cxn>
                <a:cxn ang="0">
                  <a:pos x="36" y="0"/>
                </a:cxn>
                <a:cxn ang="0">
                  <a:pos x="34" y="1"/>
                </a:cxn>
                <a:cxn ang="0">
                  <a:pos x="33" y="2"/>
                </a:cxn>
                <a:cxn ang="0">
                  <a:pos x="33" y="2"/>
                </a:cxn>
              </a:cxnLst>
              <a:rect l="0" t="0" r="r" b="b"/>
              <a:pathLst>
                <a:path w="42" h="66">
                  <a:moveTo>
                    <a:pt x="33" y="2"/>
                  </a:moveTo>
                  <a:lnTo>
                    <a:pt x="33" y="2"/>
                  </a:lnTo>
                  <a:lnTo>
                    <a:pt x="24" y="16"/>
                  </a:lnTo>
                  <a:lnTo>
                    <a:pt x="16" y="31"/>
                  </a:lnTo>
                  <a:lnTo>
                    <a:pt x="7" y="46"/>
                  </a:lnTo>
                  <a:lnTo>
                    <a:pt x="1" y="61"/>
                  </a:lnTo>
                  <a:lnTo>
                    <a:pt x="1" y="61"/>
                  </a:lnTo>
                  <a:lnTo>
                    <a:pt x="0" y="63"/>
                  </a:lnTo>
                  <a:lnTo>
                    <a:pt x="1" y="64"/>
                  </a:lnTo>
                  <a:lnTo>
                    <a:pt x="2" y="65"/>
                  </a:lnTo>
                  <a:lnTo>
                    <a:pt x="4" y="66"/>
                  </a:lnTo>
                  <a:lnTo>
                    <a:pt x="7" y="66"/>
                  </a:lnTo>
                  <a:lnTo>
                    <a:pt x="8" y="65"/>
                  </a:lnTo>
                  <a:lnTo>
                    <a:pt x="10" y="63"/>
                  </a:lnTo>
                  <a:lnTo>
                    <a:pt x="10" y="63"/>
                  </a:lnTo>
                  <a:lnTo>
                    <a:pt x="17" y="49"/>
                  </a:lnTo>
                  <a:lnTo>
                    <a:pt x="24" y="34"/>
                  </a:lnTo>
                  <a:lnTo>
                    <a:pt x="32" y="21"/>
                  </a:lnTo>
                  <a:lnTo>
                    <a:pt x="42" y="7"/>
                  </a:lnTo>
                  <a:lnTo>
                    <a:pt x="42" y="7"/>
                  </a:lnTo>
                  <a:lnTo>
                    <a:pt x="42" y="5"/>
                  </a:lnTo>
                  <a:lnTo>
                    <a:pt x="42" y="4"/>
                  </a:lnTo>
                  <a:lnTo>
                    <a:pt x="41" y="2"/>
                  </a:lnTo>
                  <a:lnTo>
                    <a:pt x="40" y="1"/>
                  </a:lnTo>
                  <a:lnTo>
                    <a:pt x="38" y="0"/>
                  </a:lnTo>
                  <a:lnTo>
                    <a:pt x="36" y="0"/>
                  </a:lnTo>
                  <a:lnTo>
                    <a:pt x="34" y="1"/>
                  </a:lnTo>
                  <a:lnTo>
                    <a:pt x="33" y="2"/>
                  </a:lnTo>
                  <a:lnTo>
                    <a:pt x="33" y="2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69" name="Freeform 995">
              <a:extLst>
                <a:ext uri="{FF2B5EF4-FFF2-40B4-BE49-F238E27FC236}">
                  <a16:creationId xmlns="" xmlns:a16="http://schemas.microsoft.com/office/drawing/2014/main" id="{1A1124F4-EBE4-4332-9930-5A3B2982659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1376" y="2736851"/>
              <a:ext cx="25400" cy="42863"/>
            </a:xfrm>
            <a:custGeom>
              <a:avLst/>
              <a:gdLst/>
              <a:ahLst/>
              <a:cxnLst>
                <a:cxn ang="0">
                  <a:pos x="39" y="4"/>
                </a:cxn>
                <a:cxn ang="0">
                  <a:pos x="39" y="4"/>
                </a:cxn>
                <a:cxn ang="0">
                  <a:pos x="36" y="13"/>
                </a:cxn>
                <a:cxn ang="0">
                  <a:pos x="31" y="22"/>
                </a:cxn>
                <a:cxn ang="0">
                  <a:pos x="22" y="39"/>
                </a:cxn>
                <a:cxn ang="0">
                  <a:pos x="11" y="56"/>
                </a:cxn>
                <a:cxn ang="0">
                  <a:pos x="0" y="73"/>
                </a:cxn>
                <a:cxn ang="0">
                  <a:pos x="0" y="73"/>
                </a:cxn>
                <a:cxn ang="0">
                  <a:pos x="0" y="75"/>
                </a:cxn>
                <a:cxn ang="0">
                  <a:pos x="0" y="76"/>
                </a:cxn>
                <a:cxn ang="0">
                  <a:pos x="1" y="78"/>
                </a:cxn>
                <a:cxn ang="0">
                  <a:pos x="2" y="79"/>
                </a:cxn>
                <a:cxn ang="0">
                  <a:pos x="4" y="80"/>
                </a:cxn>
                <a:cxn ang="0">
                  <a:pos x="5" y="80"/>
                </a:cxn>
                <a:cxn ang="0">
                  <a:pos x="8" y="79"/>
                </a:cxn>
                <a:cxn ang="0">
                  <a:pos x="9" y="78"/>
                </a:cxn>
                <a:cxn ang="0">
                  <a:pos x="9" y="78"/>
                </a:cxn>
                <a:cxn ang="0">
                  <a:pos x="20" y="60"/>
                </a:cxn>
                <a:cxn ang="0">
                  <a:pos x="30" y="43"/>
                </a:cxn>
                <a:cxn ang="0">
                  <a:pos x="41" y="25"/>
                </a:cxn>
                <a:cxn ang="0">
                  <a:pos x="44" y="16"/>
                </a:cxn>
                <a:cxn ang="0">
                  <a:pos x="47" y="6"/>
                </a:cxn>
                <a:cxn ang="0">
                  <a:pos x="47" y="6"/>
                </a:cxn>
                <a:cxn ang="0">
                  <a:pos x="48" y="4"/>
                </a:cxn>
                <a:cxn ang="0">
                  <a:pos x="47" y="3"/>
                </a:cxn>
                <a:cxn ang="0">
                  <a:pos x="46" y="1"/>
                </a:cxn>
                <a:cxn ang="0">
                  <a:pos x="44" y="1"/>
                </a:cxn>
                <a:cxn ang="0">
                  <a:pos x="43" y="0"/>
                </a:cxn>
                <a:cxn ang="0">
                  <a:pos x="41" y="1"/>
                </a:cxn>
                <a:cxn ang="0">
                  <a:pos x="40" y="2"/>
                </a:cxn>
                <a:cxn ang="0">
                  <a:pos x="39" y="4"/>
                </a:cxn>
                <a:cxn ang="0">
                  <a:pos x="39" y="4"/>
                </a:cxn>
              </a:cxnLst>
              <a:rect l="0" t="0" r="r" b="b"/>
              <a:pathLst>
                <a:path w="48" h="80">
                  <a:moveTo>
                    <a:pt x="39" y="4"/>
                  </a:moveTo>
                  <a:lnTo>
                    <a:pt x="39" y="4"/>
                  </a:lnTo>
                  <a:lnTo>
                    <a:pt x="36" y="13"/>
                  </a:lnTo>
                  <a:lnTo>
                    <a:pt x="31" y="22"/>
                  </a:lnTo>
                  <a:lnTo>
                    <a:pt x="22" y="39"/>
                  </a:lnTo>
                  <a:lnTo>
                    <a:pt x="11" y="56"/>
                  </a:lnTo>
                  <a:lnTo>
                    <a:pt x="0" y="73"/>
                  </a:lnTo>
                  <a:lnTo>
                    <a:pt x="0" y="73"/>
                  </a:lnTo>
                  <a:lnTo>
                    <a:pt x="0" y="75"/>
                  </a:lnTo>
                  <a:lnTo>
                    <a:pt x="0" y="76"/>
                  </a:lnTo>
                  <a:lnTo>
                    <a:pt x="1" y="78"/>
                  </a:lnTo>
                  <a:lnTo>
                    <a:pt x="2" y="79"/>
                  </a:lnTo>
                  <a:lnTo>
                    <a:pt x="4" y="80"/>
                  </a:lnTo>
                  <a:lnTo>
                    <a:pt x="5" y="80"/>
                  </a:lnTo>
                  <a:lnTo>
                    <a:pt x="8" y="79"/>
                  </a:lnTo>
                  <a:lnTo>
                    <a:pt x="9" y="78"/>
                  </a:lnTo>
                  <a:lnTo>
                    <a:pt x="9" y="78"/>
                  </a:lnTo>
                  <a:lnTo>
                    <a:pt x="20" y="60"/>
                  </a:lnTo>
                  <a:lnTo>
                    <a:pt x="30" y="43"/>
                  </a:lnTo>
                  <a:lnTo>
                    <a:pt x="41" y="25"/>
                  </a:lnTo>
                  <a:lnTo>
                    <a:pt x="44" y="16"/>
                  </a:lnTo>
                  <a:lnTo>
                    <a:pt x="47" y="6"/>
                  </a:lnTo>
                  <a:lnTo>
                    <a:pt x="47" y="6"/>
                  </a:lnTo>
                  <a:lnTo>
                    <a:pt x="48" y="4"/>
                  </a:lnTo>
                  <a:lnTo>
                    <a:pt x="47" y="3"/>
                  </a:lnTo>
                  <a:lnTo>
                    <a:pt x="46" y="1"/>
                  </a:lnTo>
                  <a:lnTo>
                    <a:pt x="44" y="1"/>
                  </a:lnTo>
                  <a:lnTo>
                    <a:pt x="43" y="0"/>
                  </a:lnTo>
                  <a:lnTo>
                    <a:pt x="41" y="1"/>
                  </a:lnTo>
                  <a:lnTo>
                    <a:pt x="40" y="2"/>
                  </a:lnTo>
                  <a:lnTo>
                    <a:pt x="39" y="4"/>
                  </a:lnTo>
                  <a:lnTo>
                    <a:pt x="39" y="4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70" name="Freeform 996">
              <a:extLst>
                <a:ext uri="{FF2B5EF4-FFF2-40B4-BE49-F238E27FC236}">
                  <a16:creationId xmlns="" xmlns:a16="http://schemas.microsoft.com/office/drawing/2014/main" id="{C6CB9DDB-8DB9-4036-8B38-9B021030E83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2176" y="2738438"/>
              <a:ext cx="22225" cy="38100"/>
            </a:xfrm>
            <a:custGeom>
              <a:avLst/>
              <a:gdLst/>
              <a:ahLst/>
              <a:cxnLst>
                <a:cxn ang="0">
                  <a:pos x="35" y="3"/>
                </a:cxn>
                <a:cxn ang="0">
                  <a:pos x="35" y="3"/>
                </a:cxn>
                <a:cxn ang="0">
                  <a:pos x="30" y="10"/>
                </a:cxn>
                <a:cxn ang="0">
                  <a:pos x="26" y="18"/>
                </a:cxn>
                <a:cxn ang="0">
                  <a:pos x="14" y="32"/>
                </a:cxn>
                <a:cxn ang="0">
                  <a:pos x="10" y="40"/>
                </a:cxn>
                <a:cxn ang="0">
                  <a:pos x="5" y="48"/>
                </a:cxn>
                <a:cxn ang="0">
                  <a:pos x="2" y="55"/>
                </a:cxn>
                <a:cxn ang="0">
                  <a:pos x="0" y="64"/>
                </a:cxn>
                <a:cxn ang="0">
                  <a:pos x="0" y="64"/>
                </a:cxn>
                <a:cxn ang="0">
                  <a:pos x="0" y="66"/>
                </a:cxn>
                <a:cxn ang="0">
                  <a:pos x="0" y="67"/>
                </a:cxn>
                <a:cxn ang="0">
                  <a:pos x="3" y="70"/>
                </a:cxn>
                <a:cxn ang="0">
                  <a:pos x="5" y="71"/>
                </a:cxn>
                <a:cxn ang="0">
                  <a:pos x="7" y="70"/>
                </a:cxn>
                <a:cxn ang="0">
                  <a:pos x="8" y="69"/>
                </a:cxn>
                <a:cxn ang="0">
                  <a:pos x="9" y="66"/>
                </a:cxn>
                <a:cxn ang="0">
                  <a:pos x="9" y="66"/>
                </a:cxn>
                <a:cxn ang="0">
                  <a:pos x="11" y="58"/>
                </a:cxn>
                <a:cxn ang="0">
                  <a:pos x="14" y="51"/>
                </a:cxn>
                <a:cxn ang="0">
                  <a:pos x="18" y="44"/>
                </a:cxn>
                <a:cxn ang="0">
                  <a:pos x="23" y="36"/>
                </a:cxn>
                <a:cxn ang="0">
                  <a:pos x="34" y="22"/>
                </a:cxn>
                <a:cxn ang="0">
                  <a:pos x="39" y="15"/>
                </a:cxn>
                <a:cxn ang="0">
                  <a:pos x="43" y="7"/>
                </a:cxn>
                <a:cxn ang="0">
                  <a:pos x="43" y="7"/>
                </a:cxn>
                <a:cxn ang="0">
                  <a:pos x="43" y="5"/>
                </a:cxn>
                <a:cxn ang="0">
                  <a:pos x="43" y="4"/>
                </a:cxn>
                <a:cxn ang="0">
                  <a:pos x="42" y="2"/>
                </a:cxn>
                <a:cxn ang="0">
                  <a:pos x="41" y="1"/>
                </a:cxn>
                <a:cxn ang="0">
                  <a:pos x="39" y="0"/>
                </a:cxn>
                <a:cxn ang="0">
                  <a:pos x="38" y="0"/>
                </a:cxn>
                <a:cxn ang="0">
                  <a:pos x="36" y="1"/>
                </a:cxn>
                <a:cxn ang="0">
                  <a:pos x="35" y="3"/>
                </a:cxn>
                <a:cxn ang="0">
                  <a:pos x="35" y="3"/>
                </a:cxn>
              </a:cxnLst>
              <a:rect l="0" t="0" r="r" b="b"/>
              <a:pathLst>
                <a:path w="43" h="71">
                  <a:moveTo>
                    <a:pt x="35" y="3"/>
                  </a:moveTo>
                  <a:lnTo>
                    <a:pt x="35" y="3"/>
                  </a:lnTo>
                  <a:lnTo>
                    <a:pt x="30" y="10"/>
                  </a:lnTo>
                  <a:lnTo>
                    <a:pt x="26" y="18"/>
                  </a:lnTo>
                  <a:lnTo>
                    <a:pt x="14" y="32"/>
                  </a:lnTo>
                  <a:lnTo>
                    <a:pt x="10" y="40"/>
                  </a:lnTo>
                  <a:lnTo>
                    <a:pt x="5" y="48"/>
                  </a:lnTo>
                  <a:lnTo>
                    <a:pt x="2" y="55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0" y="66"/>
                  </a:lnTo>
                  <a:lnTo>
                    <a:pt x="0" y="67"/>
                  </a:lnTo>
                  <a:lnTo>
                    <a:pt x="3" y="70"/>
                  </a:lnTo>
                  <a:lnTo>
                    <a:pt x="5" y="71"/>
                  </a:lnTo>
                  <a:lnTo>
                    <a:pt x="7" y="70"/>
                  </a:lnTo>
                  <a:lnTo>
                    <a:pt x="8" y="69"/>
                  </a:lnTo>
                  <a:lnTo>
                    <a:pt x="9" y="66"/>
                  </a:lnTo>
                  <a:lnTo>
                    <a:pt x="9" y="66"/>
                  </a:lnTo>
                  <a:lnTo>
                    <a:pt x="11" y="58"/>
                  </a:lnTo>
                  <a:lnTo>
                    <a:pt x="14" y="51"/>
                  </a:lnTo>
                  <a:lnTo>
                    <a:pt x="18" y="44"/>
                  </a:lnTo>
                  <a:lnTo>
                    <a:pt x="23" y="36"/>
                  </a:lnTo>
                  <a:lnTo>
                    <a:pt x="34" y="22"/>
                  </a:lnTo>
                  <a:lnTo>
                    <a:pt x="39" y="15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3" y="5"/>
                  </a:lnTo>
                  <a:lnTo>
                    <a:pt x="43" y="4"/>
                  </a:lnTo>
                  <a:lnTo>
                    <a:pt x="42" y="2"/>
                  </a:lnTo>
                  <a:lnTo>
                    <a:pt x="41" y="1"/>
                  </a:lnTo>
                  <a:lnTo>
                    <a:pt x="39" y="0"/>
                  </a:lnTo>
                  <a:lnTo>
                    <a:pt x="38" y="0"/>
                  </a:lnTo>
                  <a:lnTo>
                    <a:pt x="36" y="1"/>
                  </a:lnTo>
                  <a:lnTo>
                    <a:pt x="35" y="3"/>
                  </a:lnTo>
                  <a:lnTo>
                    <a:pt x="35" y="3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71" name="Freeform 997">
              <a:extLst>
                <a:ext uri="{FF2B5EF4-FFF2-40B4-BE49-F238E27FC236}">
                  <a16:creationId xmlns="" xmlns:a16="http://schemas.microsoft.com/office/drawing/2014/main" id="{19FBF5E4-0CE2-4B0F-8921-2EC701E60F3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5513" y="2746376"/>
              <a:ext cx="25400" cy="30163"/>
            </a:xfrm>
            <a:custGeom>
              <a:avLst/>
              <a:gdLst/>
              <a:ahLst/>
              <a:cxnLst>
                <a:cxn ang="0">
                  <a:pos x="39" y="1"/>
                </a:cxn>
                <a:cxn ang="0">
                  <a:pos x="39" y="1"/>
                </a:cxn>
                <a:cxn ang="0">
                  <a:pos x="29" y="12"/>
                </a:cxn>
                <a:cxn ang="0">
                  <a:pos x="20" y="23"/>
                </a:cxn>
                <a:cxn ang="0">
                  <a:pos x="1" y="48"/>
                </a:cxn>
                <a:cxn ang="0">
                  <a:pos x="1" y="48"/>
                </a:cxn>
                <a:cxn ang="0">
                  <a:pos x="0" y="50"/>
                </a:cxn>
                <a:cxn ang="0">
                  <a:pos x="0" y="51"/>
                </a:cxn>
                <a:cxn ang="0">
                  <a:pos x="2" y="56"/>
                </a:cxn>
                <a:cxn ang="0">
                  <a:pos x="3" y="57"/>
                </a:cxn>
                <a:cxn ang="0">
                  <a:pos x="4" y="57"/>
                </a:cxn>
                <a:cxn ang="0">
                  <a:pos x="6" y="57"/>
                </a:cxn>
                <a:cxn ang="0">
                  <a:pos x="8" y="55"/>
                </a:cxn>
                <a:cxn ang="0">
                  <a:pos x="8" y="55"/>
                </a:cxn>
                <a:cxn ang="0">
                  <a:pos x="26" y="31"/>
                </a:cxn>
                <a:cxn ang="0">
                  <a:pos x="35" y="18"/>
                </a:cxn>
                <a:cxn ang="0">
                  <a:pos x="45" y="7"/>
                </a:cxn>
                <a:cxn ang="0">
                  <a:pos x="45" y="7"/>
                </a:cxn>
                <a:cxn ang="0">
                  <a:pos x="46" y="6"/>
                </a:cxn>
                <a:cxn ang="0">
                  <a:pos x="48" y="4"/>
                </a:cxn>
                <a:cxn ang="0">
                  <a:pos x="46" y="2"/>
                </a:cxn>
                <a:cxn ang="0">
                  <a:pos x="45" y="1"/>
                </a:cxn>
                <a:cxn ang="0">
                  <a:pos x="44" y="0"/>
                </a:cxn>
                <a:cxn ang="0">
                  <a:pos x="42" y="0"/>
                </a:cxn>
                <a:cxn ang="0">
                  <a:pos x="40" y="0"/>
                </a:cxn>
                <a:cxn ang="0">
                  <a:pos x="39" y="1"/>
                </a:cxn>
                <a:cxn ang="0">
                  <a:pos x="39" y="1"/>
                </a:cxn>
              </a:cxnLst>
              <a:rect l="0" t="0" r="r" b="b"/>
              <a:pathLst>
                <a:path w="48" h="57">
                  <a:moveTo>
                    <a:pt x="39" y="1"/>
                  </a:moveTo>
                  <a:lnTo>
                    <a:pt x="39" y="1"/>
                  </a:lnTo>
                  <a:lnTo>
                    <a:pt x="29" y="12"/>
                  </a:lnTo>
                  <a:lnTo>
                    <a:pt x="20" y="23"/>
                  </a:lnTo>
                  <a:lnTo>
                    <a:pt x="1" y="48"/>
                  </a:lnTo>
                  <a:lnTo>
                    <a:pt x="1" y="48"/>
                  </a:lnTo>
                  <a:lnTo>
                    <a:pt x="0" y="50"/>
                  </a:lnTo>
                  <a:lnTo>
                    <a:pt x="0" y="51"/>
                  </a:lnTo>
                  <a:lnTo>
                    <a:pt x="2" y="56"/>
                  </a:lnTo>
                  <a:lnTo>
                    <a:pt x="3" y="57"/>
                  </a:lnTo>
                  <a:lnTo>
                    <a:pt x="4" y="57"/>
                  </a:lnTo>
                  <a:lnTo>
                    <a:pt x="6" y="57"/>
                  </a:lnTo>
                  <a:lnTo>
                    <a:pt x="8" y="55"/>
                  </a:lnTo>
                  <a:lnTo>
                    <a:pt x="8" y="55"/>
                  </a:lnTo>
                  <a:lnTo>
                    <a:pt x="26" y="31"/>
                  </a:lnTo>
                  <a:lnTo>
                    <a:pt x="35" y="18"/>
                  </a:lnTo>
                  <a:lnTo>
                    <a:pt x="45" y="7"/>
                  </a:lnTo>
                  <a:lnTo>
                    <a:pt x="45" y="7"/>
                  </a:lnTo>
                  <a:lnTo>
                    <a:pt x="46" y="6"/>
                  </a:lnTo>
                  <a:lnTo>
                    <a:pt x="48" y="4"/>
                  </a:lnTo>
                  <a:lnTo>
                    <a:pt x="46" y="2"/>
                  </a:lnTo>
                  <a:lnTo>
                    <a:pt x="45" y="1"/>
                  </a:lnTo>
                  <a:lnTo>
                    <a:pt x="44" y="0"/>
                  </a:lnTo>
                  <a:lnTo>
                    <a:pt x="42" y="0"/>
                  </a:lnTo>
                  <a:lnTo>
                    <a:pt x="40" y="0"/>
                  </a:lnTo>
                  <a:lnTo>
                    <a:pt x="39" y="1"/>
                  </a:lnTo>
                  <a:lnTo>
                    <a:pt x="39" y="1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72" name="Freeform 998">
              <a:extLst>
                <a:ext uri="{FF2B5EF4-FFF2-40B4-BE49-F238E27FC236}">
                  <a16:creationId xmlns="" xmlns:a16="http://schemas.microsoft.com/office/drawing/2014/main" id="{89F7A069-08D2-46DD-9B84-C2DBF1FF2EC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9926" y="2536826"/>
              <a:ext cx="31750" cy="34925"/>
            </a:xfrm>
            <a:custGeom>
              <a:avLst/>
              <a:gdLst/>
              <a:ahLst/>
              <a:cxnLst>
                <a:cxn ang="0">
                  <a:pos x="52" y="1"/>
                </a:cxn>
                <a:cxn ang="0">
                  <a:pos x="52" y="1"/>
                </a:cxn>
                <a:cxn ang="0">
                  <a:pos x="38" y="15"/>
                </a:cxn>
                <a:cxn ang="0">
                  <a:pos x="26" y="30"/>
                </a:cxn>
                <a:cxn ang="0">
                  <a:pos x="13" y="44"/>
                </a:cxn>
                <a:cxn ang="0">
                  <a:pos x="1" y="58"/>
                </a:cxn>
                <a:cxn ang="0">
                  <a:pos x="1" y="58"/>
                </a:cxn>
                <a:cxn ang="0">
                  <a:pos x="0" y="60"/>
                </a:cxn>
                <a:cxn ang="0">
                  <a:pos x="0" y="61"/>
                </a:cxn>
                <a:cxn ang="0">
                  <a:pos x="0" y="63"/>
                </a:cxn>
                <a:cxn ang="0">
                  <a:pos x="1" y="64"/>
                </a:cxn>
                <a:cxn ang="0">
                  <a:pos x="2" y="65"/>
                </a:cxn>
                <a:cxn ang="0">
                  <a:pos x="4" y="66"/>
                </a:cxn>
                <a:cxn ang="0">
                  <a:pos x="6" y="66"/>
                </a:cxn>
                <a:cxn ang="0">
                  <a:pos x="7" y="65"/>
                </a:cxn>
                <a:cxn ang="0">
                  <a:pos x="7" y="65"/>
                </a:cxn>
                <a:cxn ang="0">
                  <a:pos x="21" y="50"/>
                </a:cxn>
                <a:cxn ang="0">
                  <a:pos x="33" y="36"/>
                </a:cxn>
                <a:cxn ang="0">
                  <a:pos x="46" y="21"/>
                </a:cxn>
                <a:cxn ang="0">
                  <a:pos x="58" y="7"/>
                </a:cxn>
                <a:cxn ang="0">
                  <a:pos x="58" y="7"/>
                </a:cxn>
                <a:cxn ang="0">
                  <a:pos x="59" y="6"/>
                </a:cxn>
                <a:cxn ang="0">
                  <a:pos x="60" y="4"/>
                </a:cxn>
                <a:cxn ang="0">
                  <a:pos x="59" y="2"/>
                </a:cxn>
                <a:cxn ang="0">
                  <a:pos x="58" y="1"/>
                </a:cxn>
                <a:cxn ang="0">
                  <a:pos x="57" y="0"/>
                </a:cxn>
                <a:cxn ang="0">
                  <a:pos x="55" y="0"/>
                </a:cxn>
                <a:cxn ang="0">
                  <a:pos x="54" y="0"/>
                </a:cxn>
                <a:cxn ang="0">
                  <a:pos x="52" y="1"/>
                </a:cxn>
                <a:cxn ang="0">
                  <a:pos x="52" y="1"/>
                </a:cxn>
              </a:cxnLst>
              <a:rect l="0" t="0" r="r" b="b"/>
              <a:pathLst>
                <a:path w="60" h="66">
                  <a:moveTo>
                    <a:pt x="52" y="1"/>
                  </a:moveTo>
                  <a:lnTo>
                    <a:pt x="52" y="1"/>
                  </a:lnTo>
                  <a:lnTo>
                    <a:pt x="38" y="15"/>
                  </a:lnTo>
                  <a:lnTo>
                    <a:pt x="26" y="30"/>
                  </a:lnTo>
                  <a:lnTo>
                    <a:pt x="13" y="44"/>
                  </a:lnTo>
                  <a:lnTo>
                    <a:pt x="1" y="58"/>
                  </a:lnTo>
                  <a:lnTo>
                    <a:pt x="1" y="58"/>
                  </a:lnTo>
                  <a:lnTo>
                    <a:pt x="0" y="60"/>
                  </a:lnTo>
                  <a:lnTo>
                    <a:pt x="0" y="61"/>
                  </a:lnTo>
                  <a:lnTo>
                    <a:pt x="0" y="63"/>
                  </a:lnTo>
                  <a:lnTo>
                    <a:pt x="1" y="64"/>
                  </a:lnTo>
                  <a:lnTo>
                    <a:pt x="2" y="65"/>
                  </a:lnTo>
                  <a:lnTo>
                    <a:pt x="4" y="66"/>
                  </a:lnTo>
                  <a:lnTo>
                    <a:pt x="6" y="66"/>
                  </a:lnTo>
                  <a:lnTo>
                    <a:pt x="7" y="65"/>
                  </a:lnTo>
                  <a:lnTo>
                    <a:pt x="7" y="65"/>
                  </a:lnTo>
                  <a:lnTo>
                    <a:pt x="21" y="50"/>
                  </a:lnTo>
                  <a:lnTo>
                    <a:pt x="33" y="36"/>
                  </a:lnTo>
                  <a:lnTo>
                    <a:pt x="46" y="21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9" y="6"/>
                  </a:lnTo>
                  <a:lnTo>
                    <a:pt x="60" y="4"/>
                  </a:lnTo>
                  <a:lnTo>
                    <a:pt x="59" y="2"/>
                  </a:lnTo>
                  <a:lnTo>
                    <a:pt x="58" y="1"/>
                  </a:lnTo>
                  <a:lnTo>
                    <a:pt x="57" y="0"/>
                  </a:lnTo>
                  <a:lnTo>
                    <a:pt x="55" y="0"/>
                  </a:lnTo>
                  <a:lnTo>
                    <a:pt x="54" y="0"/>
                  </a:lnTo>
                  <a:lnTo>
                    <a:pt x="52" y="1"/>
                  </a:lnTo>
                  <a:lnTo>
                    <a:pt x="52" y="1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73" name="Freeform 999">
              <a:extLst>
                <a:ext uri="{FF2B5EF4-FFF2-40B4-BE49-F238E27FC236}">
                  <a16:creationId xmlns="" xmlns:a16="http://schemas.microsoft.com/office/drawing/2014/main" id="{2DA1BD6D-B122-4F5A-A6EF-9B990145CFD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3263" y="2566988"/>
              <a:ext cx="34925" cy="49213"/>
            </a:xfrm>
            <a:custGeom>
              <a:avLst/>
              <a:gdLst/>
              <a:ahLst/>
              <a:cxnLst>
                <a:cxn ang="0">
                  <a:pos x="57" y="3"/>
                </a:cxn>
                <a:cxn ang="0">
                  <a:pos x="57" y="3"/>
                </a:cxn>
                <a:cxn ang="0">
                  <a:pos x="55" y="8"/>
                </a:cxn>
                <a:cxn ang="0">
                  <a:pos x="52" y="13"/>
                </a:cxn>
                <a:cxn ang="0">
                  <a:pos x="44" y="23"/>
                </a:cxn>
                <a:cxn ang="0">
                  <a:pos x="35" y="31"/>
                </a:cxn>
                <a:cxn ang="0">
                  <a:pos x="27" y="39"/>
                </a:cxn>
                <a:cxn ang="0">
                  <a:pos x="27" y="39"/>
                </a:cxn>
                <a:cxn ang="0">
                  <a:pos x="22" y="44"/>
                </a:cxn>
                <a:cxn ang="0">
                  <a:pos x="18" y="49"/>
                </a:cxn>
                <a:cxn ang="0">
                  <a:pos x="12" y="61"/>
                </a:cxn>
                <a:cxn ang="0">
                  <a:pos x="0" y="85"/>
                </a:cxn>
                <a:cxn ang="0">
                  <a:pos x="0" y="85"/>
                </a:cxn>
                <a:cxn ang="0">
                  <a:pos x="0" y="86"/>
                </a:cxn>
                <a:cxn ang="0">
                  <a:pos x="0" y="88"/>
                </a:cxn>
                <a:cxn ang="0">
                  <a:pos x="1" y="90"/>
                </a:cxn>
                <a:cxn ang="0">
                  <a:pos x="2" y="91"/>
                </a:cxn>
                <a:cxn ang="0">
                  <a:pos x="4" y="91"/>
                </a:cxn>
                <a:cxn ang="0">
                  <a:pos x="6" y="91"/>
                </a:cxn>
                <a:cxn ang="0">
                  <a:pos x="7" y="91"/>
                </a:cxn>
                <a:cxn ang="0">
                  <a:pos x="8" y="89"/>
                </a:cxn>
                <a:cxn ang="0">
                  <a:pos x="8" y="89"/>
                </a:cxn>
                <a:cxn ang="0">
                  <a:pos x="16" y="75"/>
                </a:cxn>
                <a:cxn ang="0">
                  <a:pos x="22" y="63"/>
                </a:cxn>
                <a:cxn ang="0">
                  <a:pos x="30" y="50"/>
                </a:cxn>
                <a:cxn ang="0">
                  <a:pos x="34" y="45"/>
                </a:cxn>
                <a:cxn ang="0">
                  <a:pos x="40" y="40"/>
                </a:cxn>
                <a:cxn ang="0">
                  <a:pos x="40" y="40"/>
                </a:cxn>
                <a:cxn ang="0">
                  <a:pos x="48" y="33"/>
                </a:cxn>
                <a:cxn ang="0">
                  <a:pos x="55" y="25"/>
                </a:cxn>
                <a:cxn ang="0">
                  <a:pos x="61" y="15"/>
                </a:cxn>
                <a:cxn ang="0">
                  <a:pos x="66" y="6"/>
                </a:cxn>
                <a:cxn ang="0">
                  <a:pos x="66" y="6"/>
                </a:cxn>
                <a:cxn ang="0">
                  <a:pos x="66" y="4"/>
                </a:cxn>
                <a:cxn ang="0">
                  <a:pos x="66" y="2"/>
                </a:cxn>
                <a:cxn ang="0">
                  <a:pos x="65" y="1"/>
                </a:cxn>
                <a:cxn ang="0">
                  <a:pos x="63" y="0"/>
                </a:cxn>
                <a:cxn ang="0">
                  <a:pos x="60" y="0"/>
                </a:cxn>
                <a:cxn ang="0">
                  <a:pos x="58" y="1"/>
                </a:cxn>
                <a:cxn ang="0">
                  <a:pos x="57" y="3"/>
                </a:cxn>
                <a:cxn ang="0">
                  <a:pos x="57" y="3"/>
                </a:cxn>
              </a:cxnLst>
              <a:rect l="0" t="0" r="r" b="b"/>
              <a:pathLst>
                <a:path w="66" h="91">
                  <a:moveTo>
                    <a:pt x="57" y="3"/>
                  </a:moveTo>
                  <a:lnTo>
                    <a:pt x="57" y="3"/>
                  </a:lnTo>
                  <a:lnTo>
                    <a:pt x="55" y="8"/>
                  </a:lnTo>
                  <a:lnTo>
                    <a:pt x="52" y="13"/>
                  </a:lnTo>
                  <a:lnTo>
                    <a:pt x="44" y="23"/>
                  </a:lnTo>
                  <a:lnTo>
                    <a:pt x="35" y="31"/>
                  </a:lnTo>
                  <a:lnTo>
                    <a:pt x="27" y="39"/>
                  </a:lnTo>
                  <a:lnTo>
                    <a:pt x="27" y="39"/>
                  </a:lnTo>
                  <a:lnTo>
                    <a:pt x="22" y="44"/>
                  </a:lnTo>
                  <a:lnTo>
                    <a:pt x="18" y="49"/>
                  </a:lnTo>
                  <a:lnTo>
                    <a:pt x="12" y="61"/>
                  </a:lnTo>
                  <a:lnTo>
                    <a:pt x="0" y="85"/>
                  </a:lnTo>
                  <a:lnTo>
                    <a:pt x="0" y="85"/>
                  </a:lnTo>
                  <a:lnTo>
                    <a:pt x="0" y="86"/>
                  </a:lnTo>
                  <a:lnTo>
                    <a:pt x="0" y="88"/>
                  </a:lnTo>
                  <a:lnTo>
                    <a:pt x="1" y="90"/>
                  </a:lnTo>
                  <a:lnTo>
                    <a:pt x="2" y="91"/>
                  </a:lnTo>
                  <a:lnTo>
                    <a:pt x="4" y="91"/>
                  </a:lnTo>
                  <a:lnTo>
                    <a:pt x="6" y="91"/>
                  </a:lnTo>
                  <a:lnTo>
                    <a:pt x="7" y="91"/>
                  </a:lnTo>
                  <a:lnTo>
                    <a:pt x="8" y="89"/>
                  </a:lnTo>
                  <a:lnTo>
                    <a:pt x="8" y="89"/>
                  </a:lnTo>
                  <a:lnTo>
                    <a:pt x="16" y="75"/>
                  </a:lnTo>
                  <a:lnTo>
                    <a:pt x="22" y="63"/>
                  </a:lnTo>
                  <a:lnTo>
                    <a:pt x="30" y="50"/>
                  </a:lnTo>
                  <a:lnTo>
                    <a:pt x="34" y="45"/>
                  </a:lnTo>
                  <a:lnTo>
                    <a:pt x="40" y="40"/>
                  </a:lnTo>
                  <a:lnTo>
                    <a:pt x="40" y="40"/>
                  </a:lnTo>
                  <a:lnTo>
                    <a:pt x="48" y="33"/>
                  </a:lnTo>
                  <a:lnTo>
                    <a:pt x="55" y="25"/>
                  </a:lnTo>
                  <a:lnTo>
                    <a:pt x="61" y="15"/>
                  </a:lnTo>
                  <a:lnTo>
                    <a:pt x="66" y="6"/>
                  </a:lnTo>
                  <a:lnTo>
                    <a:pt x="66" y="6"/>
                  </a:lnTo>
                  <a:lnTo>
                    <a:pt x="66" y="4"/>
                  </a:lnTo>
                  <a:lnTo>
                    <a:pt x="66" y="2"/>
                  </a:lnTo>
                  <a:lnTo>
                    <a:pt x="65" y="1"/>
                  </a:lnTo>
                  <a:lnTo>
                    <a:pt x="63" y="0"/>
                  </a:lnTo>
                  <a:lnTo>
                    <a:pt x="60" y="0"/>
                  </a:lnTo>
                  <a:lnTo>
                    <a:pt x="58" y="1"/>
                  </a:lnTo>
                  <a:lnTo>
                    <a:pt x="57" y="3"/>
                  </a:lnTo>
                  <a:lnTo>
                    <a:pt x="57" y="3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74" name="Freeform 1000">
              <a:extLst>
                <a:ext uri="{FF2B5EF4-FFF2-40B4-BE49-F238E27FC236}">
                  <a16:creationId xmlns="" xmlns:a16="http://schemas.microsoft.com/office/drawing/2014/main" id="{76392659-0266-4101-A722-10AEAC0E4165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5026" y="2497138"/>
              <a:ext cx="34925" cy="55563"/>
            </a:xfrm>
            <a:custGeom>
              <a:avLst/>
              <a:gdLst/>
              <a:ahLst/>
              <a:cxnLst>
                <a:cxn ang="0">
                  <a:pos x="58" y="2"/>
                </a:cxn>
                <a:cxn ang="0">
                  <a:pos x="58" y="2"/>
                </a:cxn>
                <a:cxn ang="0">
                  <a:pos x="1" y="97"/>
                </a:cxn>
                <a:cxn ang="0">
                  <a:pos x="1" y="97"/>
                </a:cxn>
                <a:cxn ang="0">
                  <a:pos x="0" y="100"/>
                </a:cxn>
                <a:cxn ang="0">
                  <a:pos x="1" y="102"/>
                </a:cxn>
                <a:cxn ang="0">
                  <a:pos x="1" y="103"/>
                </a:cxn>
                <a:cxn ang="0">
                  <a:pos x="3" y="104"/>
                </a:cxn>
                <a:cxn ang="0">
                  <a:pos x="4" y="105"/>
                </a:cxn>
                <a:cxn ang="0">
                  <a:pos x="6" y="105"/>
                </a:cxn>
                <a:cxn ang="0">
                  <a:pos x="8" y="104"/>
                </a:cxn>
                <a:cxn ang="0">
                  <a:pos x="9" y="103"/>
                </a:cxn>
                <a:cxn ang="0">
                  <a:pos x="9" y="103"/>
                </a:cxn>
                <a:cxn ang="0">
                  <a:pos x="66" y="7"/>
                </a:cxn>
                <a:cxn ang="0">
                  <a:pos x="66" y="7"/>
                </a:cxn>
                <a:cxn ang="0">
                  <a:pos x="67" y="5"/>
                </a:cxn>
                <a:cxn ang="0">
                  <a:pos x="67" y="4"/>
                </a:cxn>
                <a:cxn ang="0">
                  <a:pos x="66" y="2"/>
                </a:cxn>
                <a:cxn ang="0">
                  <a:pos x="64" y="1"/>
                </a:cxn>
                <a:cxn ang="0">
                  <a:pos x="63" y="0"/>
                </a:cxn>
                <a:cxn ang="0">
                  <a:pos x="61" y="0"/>
                </a:cxn>
                <a:cxn ang="0">
                  <a:pos x="60" y="1"/>
                </a:cxn>
                <a:cxn ang="0">
                  <a:pos x="58" y="2"/>
                </a:cxn>
                <a:cxn ang="0">
                  <a:pos x="58" y="2"/>
                </a:cxn>
              </a:cxnLst>
              <a:rect l="0" t="0" r="r" b="b"/>
              <a:pathLst>
                <a:path w="67" h="105">
                  <a:moveTo>
                    <a:pt x="58" y="2"/>
                  </a:moveTo>
                  <a:lnTo>
                    <a:pt x="58" y="2"/>
                  </a:lnTo>
                  <a:lnTo>
                    <a:pt x="1" y="97"/>
                  </a:lnTo>
                  <a:lnTo>
                    <a:pt x="1" y="97"/>
                  </a:lnTo>
                  <a:lnTo>
                    <a:pt x="0" y="100"/>
                  </a:lnTo>
                  <a:lnTo>
                    <a:pt x="1" y="102"/>
                  </a:lnTo>
                  <a:lnTo>
                    <a:pt x="1" y="103"/>
                  </a:lnTo>
                  <a:lnTo>
                    <a:pt x="3" y="104"/>
                  </a:lnTo>
                  <a:lnTo>
                    <a:pt x="4" y="105"/>
                  </a:lnTo>
                  <a:lnTo>
                    <a:pt x="6" y="105"/>
                  </a:lnTo>
                  <a:lnTo>
                    <a:pt x="8" y="104"/>
                  </a:lnTo>
                  <a:lnTo>
                    <a:pt x="9" y="103"/>
                  </a:lnTo>
                  <a:lnTo>
                    <a:pt x="9" y="103"/>
                  </a:lnTo>
                  <a:lnTo>
                    <a:pt x="66" y="7"/>
                  </a:lnTo>
                  <a:lnTo>
                    <a:pt x="66" y="7"/>
                  </a:lnTo>
                  <a:lnTo>
                    <a:pt x="67" y="5"/>
                  </a:lnTo>
                  <a:lnTo>
                    <a:pt x="67" y="4"/>
                  </a:lnTo>
                  <a:lnTo>
                    <a:pt x="66" y="2"/>
                  </a:lnTo>
                  <a:lnTo>
                    <a:pt x="64" y="1"/>
                  </a:lnTo>
                  <a:lnTo>
                    <a:pt x="63" y="0"/>
                  </a:lnTo>
                  <a:lnTo>
                    <a:pt x="61" y="0"/>
                  </a:lnTo>
                  <a:lnTo>
                    <a:pt x="60" y="1"/>
                  </a:lnTo>
                  <a:lnTo>
                    <a:pt x="58" y="2"/>
                  </a:lnTo>
                  <a:lnTo>
                    <a:pt x="58" y="2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75" name="Freeform 1001">
              <a:extLst>
                <a:ext uri="{FF2B5EF4-FFF2-40B4-BE49-F238E27FC236}">
                  <a16:creationId xmlns="" xmlns:a16="http://schemas.microsoft.com/office/drawing/2014/main" id="{C24962DD-9DC7-4A75-B960-DD22A8B9AEF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1538" y="2509838"/>
              <a:ext cx="28575" cy="31750"/>
            </a:xfrm>
            <a:custGeom>
              <a:avLst/>
              <a:gdLst/>
              <a:ahLst/>
              <a:cxnLst>
                <a:cxn ang="0">
                  <a:pos x="46" y="1"/>
                </a:cxn>
                <a:cxn ang="0">
                  <a:pos x="46" y="1"/>
                </a:cxn>
                <a:cxn ang="0">
                  <a:pos x="22" y="26"/>
                </a:cxn>
                <a:cxn ang="0">
                  <a:pos x="11" y="39"/>
                </a:cxn>
                <a:cxn ang="0">
                  <a:pos x="0" y="53"/>
                </a:cxn>
                <a:cxn ang="0">
                  <a:pos x="0" y="53"/>
                </a:cxn>
                <a:cxn ang="0">
                  <a:pos x="0" y="55"/>
                </a:cxn>
                <a:cxn ang="0">
                  <a:pos x="0" y="56"/>
                </a:cxn>
                <a:cxn ang="0">
                  <a:pos x="1" y="58"/>
                </a:cxn>
                <a:cxn ang="0">
                  <a:pos x="2" y="59"/>
                </a:cxn>
                <a:cxn ang="0">
                  <a:pos x="4" y="60"/>
                </a:cxn>
                <a:cxn ang="0">
                  <a:pos x="5" y="60"/>
                </a:cxn>
                <a:cxn ang="0">
                  <a:pos x="8" y="59"/>
                </a:cxn>
                <a:cxn ang="0">
                  <a:pos x="9" y="58"/>
                </a:cxn>
                <a:cxn ang="0">
                  <a:pos x="9" y="58"/>
                </a:cxn>
                <a:cxn ang="0">
                  <a:pos x="19" y="44"/>
                </a:cxn>
                <a:cxn ang="0">
                  <a:pos x="29" y="32"/>
                </a:cxn>
                <a:cxn ang="0">
                  <a:pos x="52" y="8"/>
                </a:cxn>
                <a:cxn ang="0">
                  <a:pos x="52" y="8"/>
                </a:cxn>
                <a:cxn ang="0">
                  <a:pos x="54" y="6"/>
                </a:cxn>
                <a:cxn ang="0">
                  <a:pos x="54" y="4"/>
                </a:cxn>
                <a:cxn ang="0">
                  <a:pos x="53" y="3"/>
                </a:cxn>
                <a:cxn ang="0">
                  <a:pos x="52" y="1"/>
                </a:cxn>
                <a:cxn ang="0">
                  <a:pos x="51" y="0"/>
                </a:cxn>
                <a:cxn ang="0">
                  <a:pos x="49" y="0"/>
                </a:cxn>
                <a:cxn ang="0">
                  <a:pos x="48" y="0"/>
                </a:cxn>
                <a:cxn ang="0">
                  <a:pos x="46" y="1"/>
                </a:cxn>
                <a:cxn ang="0">
                  <a:pos x="46" y="1"/>
                </a:cxn>
              </a:cxnLst>
              <a:rect l="0" t="0" r="r" b="b"/>
              <a:pathLst>
                <a:path w="54" h="60">
                  <a:moveTo>
                    <a:pt x="46" y="1"/>
                  </a:moveTo>
                  <a:lnTo>
                    <a:pt x="46" y="1"/>
                  </a:lnTo>
                  <a:lnTo>
                    <a:pt x="22" y="26"/>
                  </a:lnTo>
                  <a:lnTo>
                    <a:pt x="11" y="39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0" y="55"/>
                  </a:lnTo>
                  <a:lnTo>
                    <a:pt x="0" y="56"/>
                  </a:lnTo>
                  <a:lnTo>
                    <a:pt x="1" y="58"/>
                  </a:lnTo>
                  <a:lnTo>
                    <a:pt x="2" y="59"/>
                  </a:lnTo>
                  <a:lnTo>
                    <a:pt x="4" y="60"/>
                  </a:lnTo>
                  <a:lnTo>
                    <a:pt x="5" y="60"/>
                  </a:lnTo>
                  <a:lnTo>
                    <a:pt x="8" y="59"/>
                  </a:lnTo>
                  <a:lnTo>
                    <a:pt x="9" y="58"/>
                  </a:lnTo>
                  <a:lnTo>
                    <a:pt x="9" y="58"/>
                  </a:lnTo>
                  <a:lnTo>
                    <a:pt x="19" y="44"/>
                  </a:lnTo>
                  <a:lnTo>
                    <a:pt x="29" y="32"/>
                  </a:lnTo>
                  <a:lnTo>
                    <a:pt x="52" y="8"/>
                  </a:lnTo>
                  <a:lnTo>
                    <a:pt x="52" y="8"/>
                  </a:lnTo>
                  <a:lnTo>
                    <a:pt x="54" y="6"/>
                  </a:lnTo>
                  <a:lnTo>
                    <a:pt x="54" y="4"/>
                  </a:lnTo>
                  <a:lnTo>
                    <a:pt x="53" y="3"/>
                  </a:lnTo>
                  <a:lnTo>
                    <a:pt x="52" y="1"/>
                  </a:lnTo>
                  <a:lnTo>
                    <a:pt x="51" y="0"/>
                  </a:lnTo>
                  <a:lnTo>
                    <a:pt x="49" y="0"/>
                  </a:lnTo>
                  <a:lnTo>
                    <a:pt x="48" y="0"/>
                  </a:lnTo>
                  <a:lnTo>
                    <a:pt x="46" y="1"/>
                  </a:lnTo>
                  <a:lnTo>
                    <a:pt x="46" y="1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76" name="Freeform 1002">
              <a:extLst>
                <a:ext uri="{FF2B5EF4-FFF2-40B4-BE49-F238E27FC236}">
                  <a16:creationId xmlns="" xmlns:a16="http://schemas.microsoft.com/office/drawing/2014/main" id="{7CFAF552-B559-4202-B7BE-A17F156A977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4876" y="2520951"/>
              <a:ext cx="61913" cy="74613"/>
            </a:xfrm>
            <a:custGeom>
              <a:avLst/>
              <a:gdLst/>
              <a:ahLst/>
              <a:cxnLst>
                <a:cxn ang="0">
                  <a:pos x="109" y="1"/>
                </a:cxn>
                <a:cxn ang="0">
                  <a:pos x="109" y="1"/>
                </a:cxn>
                <a:cxn ang="0">
                  <a:pos x="101" y="7"/>
                </a:cxn>
                <a:cxn ang="0">
                  <a:pos x="93" y="14"/>
                </a:cxn>
                <a:cxn ang="0">
                  <a:pos x="78" y="30"/>
                </a:cxn>
                <a:cxn ang="0">
                  <a:pos x="65" y="46"/>
                </a:cxn>
                <a:cxn ang="0">
                  <a:pos x="51" y="64"/>
                </a:cxn>
                <a:cxn ang="0">
                  <a:pos x="26" y="99"/>
                </a:cxn>
                <a:cxn ang="0">
                  <a:pos x="14" y="117"/>
                </a:cxn>
                <a:cxn ang="0">
                  <a:pos x="1" y="134"/>
                </a:cxn>
                <a:cxn ang="0">
                  <a:pos x="1" y="134"/>
                </a:cxn>
                <a:cxn ang="0">
                  <a:pos x="0" y="136"/>
                </a:cxn>
                <a:cxn ang="0">
                  <a:pos x="0" y="137"/>
                </a:cxn>
                <a:cxn ang="0">
                  <a:pos x="2" y="142"/>
                </a:cxn>
                <a:cxn ang="0">
                  <a:pos x="3" y="143"/>
                </a:cxn>
                <a:cxn ang="0">
                  <a:pos x="5" y="143"/>
                </a:cxn>
                <a:cxn ang="0">
                  <a:pos x="6" y="143"/>
                </a:cxn>
                <a:cxn ang="0">
                  <a:pos x="8" y="141"/>
                </a:cxn>
                <a:cxn ang="0">
                  <a:pos x="8" y="141"/>
                </a:cxn>
                <a:cxn ang="0">
                  <a:pos x="20" y="124"/>
                </a:cxn>
                <a:cxn ang="0">
                  <a:pos x="33" y="106"/>
                </a:cxn>
                <a:cxn ang="0">
                  <a:pos x="58" y="71"/>
                </a:cxn>
                <a:cxn ang="0">
                  <a:pos x="70" y="55"/>
                </a:cxn>
                <a:cxn ang="0">
                  <a:pos x="83" y="38"/>
                </a:cxn>
                <a:cxn ang="0">
                  <a:pos x="98" y="22"/>
                </a:cxn>
                <a:cxn ang="0">
                  <a:pos x="106" y="15"/>
                </a:cxn>
                <a:cxn ang="0">
                  <a:pos x="115" y="9"/>
                </a:cxn>
                <a:cxn ang="0">
                  <a:pos x="115" y="9"/>
                </a:cxn>
                <a:cxn ang="0">
                  <a:pos x="116" y="7"/>
                </a:cxn>
                <a:cxn ang="0">
                  <a:pos x="117" y="5"/>
                </a:cxn>
                <a:cxn ang="0">
                  <a:pos x="116" y="2"/>
                </a:cxn>
                <a:cxn ang="0">
                  <a:pos x="115" y="1"/>
                </a:cxn>
                <a:cxn ang="0">
                  <a:pos x="114" y="0"/>
                </a:cxn>
                <a:cxn ang="0">
                  <a:pos x="111" y="0"/>
                </a:cxn>
                <a:cxn ang="0">
                  <a:pos x="109" y="1"/>
                </a:cxn>
                <a:cxn ang="0">
                  <a:pos x="109" y="1"/>
                </a:cxn>
              </a:cxnLst>
              <a:rect l="0" t="0" r="r" b="b"/>
              <a:pathLst>
                <a:path w="117" h="143">
                  <a:moveTo>
                    <a:pt x="109" y="1"/>
                  </a:moveTo>
                  <a:lnTo>
                    <a:pt x="109" y="1"/>
                  </a:lnTo>
                  <a:lnTo>
                    <a:pt x="101" y="7"/>
                  </a:lnTo>
                  <a:lnTo>
                    <a:pt x="93" y="14"/>
                  </a:lnTo>
                  <a:lnTo>
                    <a:pt x="78" y="30"/>
                  </a:lnTo>
                  <a:lnTo>
                    <a:pt x="65" y="46"/>
                  </a:lnTo>
                  <a:lnTo>
                    <a:pt x="51" y="64"/>
                  </a:lnTo>
                  <a:lnTo>
                    <a:pt x="26" y="99"/>
                  </a:lnTo>
                  <a:lnTo>
                    <a:pt x="14" y="117"/>
                  </a:lnTo>
                  <a:lnTo>
                    <a:pt x="1" y="134"/>
                  </a:lnTo>
                  <a:lnTo>
                    <a:pt x="1" y="134"/>
                  </a:lnTo>
                  <a:lnTo>
                    <a:pt x="0" y="136"/>
                  </a:lnTo>
                  <a:lnTo>
                    <a:pt x="0" y="137"/>
                  </a:lnTo>
                  <a:lnTo>
                    <a:pt x="2" y="142"/>
                  </a:lnTo>
                  <a:lnTo>
                    <a:pt x="3" y="143"/>
                  </a:lnTo>
                  <a:lnTo>
                    <a:pt x="5" y="143"/>
                  </a:lnTo>
                  <a:lnTo>
                    <a:pt x="6" y="143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20" y="124"/>
                  </a:lnTo>
                  <a:lnTo>
                    <a:pt x="33" y="106"/>
                  </a:lnTo>
                  <a:lnTo>
                    <a:pt x="58" y="71"/>
                  </a:lnTo>
                  <a:lnTo>
                    <a:pt x="70" y="55"/>
                  </a:lnTo>
                  <a:lnTo>
                    <a:pt x="83" y="38"/>
                  </a:lnTo>
                  <a:lnTo>
                    <a:pt x="98" y="22"/>
                  </a:lnTo>
                  <a:lnTo>
                    <a:pt x="106" y="15"/>
                  </a:lnTo>
                  <a:lnTo>
                    <a:pt x="115" y="9"/>
                  </a:lnTo>
                  <a:lnTo>
                    <a:pt x="115" y="9"/>
                  </a:lnTo>
                  <a:lnTo>
                    <a:pt x="116" y="7"/>
                  </a:lnTo>
                  <a:lnTo>
                    <a:pt x="117" y="5"/>
                  </a:lnTo>
                  <a:lnTo>
                    <a:pt x="116" y="2"/>
                  </a:lnTo>
                  <a:lnTo>
                    <a:pt x="115" y="1"/>
                  </a:lnTo>
                  <a:lnTo>
                    <a:pt x="114" y="0"/>
                  </a:lnTo>
                  <a:lnTo>
                    <a:pt x="111" y="0"/>
                  </a:lnTo>
                  <a:lnTo>
                    <a:pt x="109" y="1"/>
                  </a:lnTo>
                  <a:lnTo>
                    <a:pt x="109" y="1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77" name="Freeform 1003">
              <a:extLst>
                <a:ext uri="{FF2B5EF4-FFF2-40B4-BE49-F238E27FC236}">
                  <a16:creationId xmlns="" xmlns:a16="http://schemas.microsoft.com/office/drawing/2014/main" id="{55DAA4A6-4881-4CF7-968A-98EF858DD55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8313" y="2235201"/>
              <a:ext cx="103188" cy="136525"/>
            </a:xfrm>
            <a:custGeom>
              <a:avLst/>
              <a:gdLst/>
              <a:ahLst/>
              <a:cxnLst>
                <a:cxn ang="0">
                  <a:pos x="186" y="0"/>
                </a:cxn>
                <a:cxn ang="0">
                  <a:pos x="186" y="0"/>
                </a:cxn>
                <a:cxn ang="0">
                  <a:pos x="171" y="12"/>
                </a:cxn>
                <a:cxn ang="0">
                  <a:pos x="156" y="26"/>
                </a:cxn>
                <a:cxn ang="0">
                  <a:pos x="143" y="39"/>
                </a:cxn>
                <a:cxn ang="0">
                  <a:pos x="129" y="54"/>
                </a:cxn>
                <a:cxn ang="0">
                  <a:pos x="117" y="68"/>
                </a:cxn>
                <a:cxn ang="0">
                  <a:pos x="104" y="84"/>
                </a:cxn>
                <a:cxn ang="0">
                  <a:pos x="81" y="115"/>
                </a:cxn>
                <a:cxn ang="0">
                  <a:pos x="60" y="148"/>
                </a:cxn>
                <a:cxn ang="0">
                  <a:pos x="39" y="181"/>
                </a:cxn>
                <a:cxn ang="0">
                  <a:pos x="1" y="249"/>
                </a:cxn>
                <a:cxn ang="0">
                  <a:pos x="1" y="249"/>
                </a:cxn>
                <a:cxn ang="0">
                  <a:pos x="0" y="251"/>
                </a:cxn>
                <a:cxn ang="0">
                  <a:pos x="1" y="253"/>
                </a:cxn>
                <a:cxn ang="0">
                  <a:pos x="1" y="255"/>
                </a:cxn>
                <a:cxn ang="0">
                  <a:pos x="3" y="256"/>
                </a:cxn>
                <a:cxn ang="0">
                  <a:pos x="4" y="257"/>
                </a:cxn>
                <a:cxn ang="0">
                  <a:pos x="6" y="257"/>
                </a:cxn>
                <a:cxn ang="0">
                  <a:pos x="8" y="256"/>
                </a:cxn>
                <a:cxn ang="0">
                  <a:pos x="9" y="254"/>
                </a:cxn>
                <a:cxn ang="0">
                  <a:pos x="9" y="254"/>
                </a:cxn>
                <a:cxn ang="0">
                  <a:pos x="46" y="187"/>
                </a:cxn>
                <a:cxn ang="0">
                  <a:pos x="67" y="154"/>
                </a:cxn>
                <a:cxn ang="0">
                  <a:pos x="88" y="122"/>
                </a:cxn>
                <a:cxn ang="0">
                  <a:pos x="110" y="90"/>
                </a:cxn>
                <a:cxn ang="0">
                  <a:pos x="123" y="75"/>
                </a:cxn>
                <a:cxn ang="0">
                  <a:pos x="135" y="61"/>
                </a:cxn>
                <a:cxn ang="0">
                  <a:pos x="148" y="46"/>
                </a:cxn>
                <a:cxn ang="0">
                  <a:pos x="162" y="33"/>
                </a:cxn>
                <a:cxn ang="0">
                  <a:pos x="176" y="20"/>
                </a:cxn>
                <a:cxn ang="0">
                  <a:pos x="191" y="8"/>
                </a:cxn>
                <a:cxn ang="0">
                  <a:pos x="191" y="8"/>
                </a:cxn>
                <a:cxn ang="0">
                  <a:pos x="192" y="7"/>
                </a:cxn>
                <a:cxn ang="0">
                  <a:pos x="193" y="5"/>
                </a:cxn>
                <a:cxn ang="0">
                  <a:pos x="192" y="2"/>
                </a:cxn>
                <a:cxn ang="0">
                  <a:pos x="191" y="0"/>
                </a:cxn>
                <a:cxn ang="0">
                  <a:pos x="189" y="0"/>
                </a:cxn>
                <a:cxn ang="0">
                  <a:pos x="188" y="0"/>
                </a:cxn>
                <a:cxn ang="0">
                  <a:pos x="186" y="0"/>
                </a:cxn>
                <a:cxn ang="0">
                  <a:pos x="186" y="0"/>
                </a:cxn>
              </a:cxnLst>
              <a:rect l="0" t="0" r="r" b="b"/>
              <a:pathLst>
                <a:path w="193" h="257">
                  <a:moveTo>
                    <a:pt x="186" y="0"/>
                  </a:moveTo>
                  <a:lnTo>
                    <a:pt x="186" y="0"/>
                  </a:lnTo>
                  <a:lnTo>
                    <a:pt x="171" y="12"/>
                  </a:lnTo>
                  <a:lnTo>
                    <a:pt x="156" y="26"/>
                  </a:lnTo>
                  <a:lnTo>
                    <a:pt x="143" y="39"/>
                  </a:lnTo>
                  <a:lnTo>
                    <a:pt x="129" y="54"/>
                  </a:lnTo>
                  <a:lnTo>
                    <a:pt x="117" y="68"/>
                  </a:lnTo>
                  <a:lnTo>
                    <a:pt x="104" y="84"/>
                  </a:lnTo>
                  <a:lnTo>
                    <a:pt x="81" y="115"/>
                  </a:lnTo>
                  <a:lnTo>
                    <a:pt x="60" y="148"/>
                  </a:lnTo>
                  <a:lnTo>
                    <a:pt x="39" y="181"/>
                  </a:lnTo>
                  <a:lnTo>
                    <a:pt x="1" y="249"/>
                  </a:lnTo>
                  <a:lnTo>
                    <a:pt x="1" y="249"/>
                  </a:lnTo>
                  <a:lnTo>
                    <a:pt x="0" y="251"/>
                  </a:lnTo>
                  <a:lnTo>
                    <a:pt x="1" y="253"/>
                  </a:lnTo>
                  <a:lnTo>
                    <a:pt x="1" y="255"/>
                  </a:lnTo>
                  <a:lnTo>
                    <a:pt x="3" y="256"/>
                  </a:lnTo>
                  <a:lnTo>
                    <a:pt x="4" y="257"/>
                  </a:lnTo>
                  <a:lnTo>
                    <a:pt x="6" y="257"/>
                  </a:lnTo>
                  <a:lnTo>
                    <a:pt x="8" y="256"/>
                  </a:lnTo>
                  <a:lnTo>
                    <a:pt x="9" y="254"/>
                  </a:lnTo>
                  <a:lnTo>
                    <a:pt x="9" y="254"/>
                  </a:lnTo>
                  <a:lnTo>
                    <a:pt x="46" y="187"/>
                  </a:lnTo>
                  <a:lnTo>
                    <a:pt x="67" y="154"/>
                  </a:lnTo>
                  <a:lnTo>
                    <a:pt x="88" y="122"/>
                  </a:lnTo>
                  <a:lnTo>
                    <a:pt x="110" y="90"/>
                  </a:lnTo>
                  <a:lnTo>
                    <a:pt x="123" y="75"/>
                  </a:lnTo>
                  <a:lnTo>
                    <a:pt x="135" y="61"/>
                  </a:lnTo>
                  <a:lnTo>
                    <a:pt x="148" y="46"/>
                  </a:lnTo>
                  <a:lnTo>
                    <a:pt x="162" y="33"/>
                  </a:lnTo>
                  <a:lnTo>
                    <a:pt x="176" y="20"/>
                  </a:lnTo>
                  <a:lnTo>
                    <a:pt x="191" y="8"/>
                  </a:lnTo>
                  <a:lnTo>
                    <a:pt x="191" y="8"/>
                  </a:lnTo>
                  <a:lnTo>
                    <a:pt x="192" y="7"/>
                  </a:lnTo>
                  <a:lnTo>
                    <a:pt x="193" y="5"/>
                  </a:lnTo>
                  <a:lnTo>
                    <a:pt x="192" y="2"/>
                  </a:lnTo>
                  <a:lnTo>
                    <a:pt x="191" y="0"/>
                  </a:lnTo>
                  <a:lnTo>
                    <a:pt x="189" y="0"/>
                  </a:lnTo>
                  <a:lnTo>
                    <a:pt x="188" y="0"/>
                  </a:lnTo>
                  <a:lnTo>
                    <a:pt x="186" y="0"/>
                  </a:lnTo>
                  <a:lnTo>
                    <a:pt x="186" y="0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78" name="Freeform 1004">
              <a:extLst>
                <a:ext uri="{FF2B5EF4-FFF2-40B4-BE49-F238E27FC236}">
                  <a16:creationId xmlns="" xmlns:a16="http://schemas.microsoft.com/office/drawing/2014/main" id="{FF64F6FF-5FD2-4F9E-9750-50768A8B54E8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2926" y="2282826"/>
              <a:ext cx="65088" cy="74613"/>
            </a:xfrm>
            <a:custGeom>
              <a:avLst/>
              <a:gdLst/>
              <a:ahLst/>
              <a:cxnLst>
                <a:cxn ang="0">
                  <a:pos x="115" y="2"/>
                </a:cxn>
                <a:cxn ang="0">
                  <a:pos x="115" y="2"/>
                </a:cxn>
                <a:cxn ang="0">
                  <a:pos x="109" y="9"/>
                </a:cxn>
                <a:cxn ang="0">
                  <a:pos x="102" y="16"/>
                </a:cxn>
                <a:cxn ang="0">
                  <a:pos x="89" y="31"/>
                </a:cxn>
                <a:cxn ang="0">
                  <a:pos x="74" y="44"/>
                </a:cxn>
                <a:cxn ang="0">
                  <a:pos x="67" y="52"/>
                </a:cxn>
                <a:cxn ang="0">
                  <a:pos x="61" y="59"/>
                </a:cxn>
                <a:cxn ang="0">
                  <a:pos x="61" y="59"/>
                </a:cxn>
                <a:cxn ang="0">
                  <a:pos x="1" y="133"/>
                </a:cxn>
                <a:cxn ang="0">
                  <a:pos x="1" y="133"/>
                </a:cxn>
                <a:cxn ang="0">
                  <a:pos x="0" y="136"/>
                </a:cxn>
                <a:cxn ang="0">
                  <a:pos x="0" y="138"/>
                </a:cxn>
                <a:cxn ang="0">
                  <a:pos x="3" y="141"/>
                </a:cxn>
                <a:cxn ang="0">
                  <a:pos x="4" y="142"/>
                </a:cxn>
                <a:cxn ang="0">
                  <a:pos x="6" y="142"/>
                </a:cxn>
                <a:cxn ang="0">
                  <a:pos x="7" y="142"/>
                </a:cxn>
                <a:cxn ang="0">
                  <a:pos x="9" y="141"/>
                </a:cxn>
                <a:cxn ang="0">
                  <a:pos x="9" y="141"/>
                </a:cxn>
                <a:cxn ang="0">
                  <a:pos x="67" y="66"/>
                </a:cxn>
                <a:cxn ang="0">
                  <a:pos x="67" y="66"/>
                </a:cxn>
                <a:cxn ang="0">
                  <a:pos x="74" y="58"/>
                </a:cxn>
                <a:cxn ang="0">
                  <a:pos x="81" y="51"/>
                </a:cxn>
                <a:cxn ang="0">
                  <a:pos x="96" y="36"/>
                </a:cxn>
                <a:cxn ang="0">
                  <a:pos x="110" y="23"/>
                </a:cxn>
                <a:cxn ang="0">
                  <a:pos x="118" y="14"/>
                </a:cxn>
                <a:cxn ang="0">
                  <a:pos x="124" y="6"/>
                </a:cxn>
                <a:cxn ang="0">
                  <a:pos x="124" y="6"/>
                </a:cxn>
                <a:cxn ang="0">
                  <a:pos x="125" y="5"/>
                </a:cxn>
                <a:cxn ang="0">
                  <a:pos x="124" y="3"/>
                </a:cxn>
                <a:cxn ang="0">
                  <a:pos x="124" y="2"/>
                </a:cxn>
                <a:cxn ang="0">
                  <a:pos x="122" y="1"/>
                </a:cxn>
                <a:cxn ang="0">
                  <a:pos x="119" y="0"/>
                </a:cxn>
                <a:cxn ang="0">
                  <a:pos x="117" y="0"/>
                </a:cxn>
                <a:cxn ang="0">
                  <a:pos x="115" y="2"/>
                </a:cxn>
                <a:cxn ang="0">
                  <a:pos x="115" y="2"/>
                </a:cxn>
              </a:cxnLst>
              <a:rect l="0" t="0" r="r" b="b"/>
              <a:pathLst>
                <a:path w="125" h="142">
                  <a:moveTo>
                    <a:pt x="115" y="2"/>
                  </a:moveTo>
                  <a:lnTo>
                    <a:pt x="115" y="2"/>
                  </a:lnTo>
                  <a:lnTo>
                    <a:pt x="109" y="9"/>
                  </a:lnTo>
                  <a:lnTo>
                    <a:pt x="102" y="16"/>
                  </a:lnTo>
                  <a:lnTo>
                    <a:pt x="89" y="31"/>
                  </a:lnTo>
                  <a:lnTo>
                    <a:pt x="74" y="44"/>
                  </a:lnTo>
                  <a:lnTo>
                    <a:pt x="67" y="52"/>
                  </a:lnTo>
                  <a:lnTo>
                    <a:pt x="61" y="59"/>
                  </a:lnTo>
                  <a:lnTo>
                    <a:pt x="61" y="59"/>
                  </a:lnTo>
                  <a:lnTo>
                    <a:pt x="1" y="133"/>
                  </a:lnTo>
                  <a:lnTo>
                    <a:pt x="1" y="133"/>
                  </a:lnTo>
                  <a:lnTo>
                    <a:pt x="0" y="136"/>
                  </a:lnTo>
                  <a:lnTo>
                    <a:pt x="0" y="138"/>
                  </a:lnTo>
                  <a:lnTo>
                    <a:pt x="3" y="141"/>
                  </a:lnTo>
                  <a:lnTo>
                    <a:pt x="4" y="142"/>
                  </a:lnTo>
                  <a:lnTo>
                    <a:pt x="6" y="142"/>
                  </a:lnTo>
                  <a:lnTo>
                    <a:pt x="7" y="142"/>
                  </a:lnTo>
                  <a:lnTo>
                    <a:pt x="9" y="141"/>
                  </a:lnTo>
                  <a:lnTo>
                    <a:pt x="9" y="141"/>
                  </a:lnTo>
                  <a:lnTo>
                    <a:pt x="67" y="66"/>
                  </a:lnTo>
                  <a:lnTo>
                    <a:pt x="67" y="66"/>
                  </a:lnTo>
                  <a:lnTo>
                    <a:pt x="74" y="58"/>
                  </a:lnTo>
                  <a:lnTo>
                    <a:pt x="81" y="51"/>
                  </a:lnTo>
                  <a:lnTo>
                    <a:pt x="96" y="36"/>
                  </a:lnTo>
                  <a:lnTo>
                    <a:pt x="110" y="23"/>
                  </a:lnTo>
                  <a:lnTo>
                    <a:pt x="118" y="14"/>
                  </a:lnTo>
                  <a:lnTo>
                    <a:pt x="124" y="6"/>
                  </a:lnTo>
                  <a:lnTo>
                    <a:pt x="124" y="6"/>
                  </a:lnTo>
                  <a:lnTo>
                    <a:pt x="125" y="5"/>
                  </a:lnTo>
                  <a:lnTo>
                    <a:pt x="124" y="3"/>
                  </a:lnTo>
                  <a:lnTo>
                    <a:pt x="124" y="2"/>
                  </a:lnTo>
                  <a:lnTo>
                    <a:pt x="122" y="1"/>
                  </a:lnTo>
                  <a:lnTo>
                    <a:pt x="119" y="0"/>
                  </a:lnTo>
                  <a:lnTo>
                    <a:pt x="117" y="0"/>
                  </a:lnTo>
                  <a:lnTo>
                    <a:pt x="115" y="2"/>
                  </a:lnTo>
                  <a:lnTo>
                    <a:pt x="115" y="2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79" name="Freeform 1005">
              <a:extLst>
                <a:ext uri="{FF2B5EF4-FFF2-40B4-BE49-F238E27FC236}">
                  <a16:creationId xmlns="" xmlns:a16="http://schemas.microsoft.com/office/drawing/2014/main" id="{4F9BACDE-0DA6-4B28-8F67-5E2D835E0EBD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4063" y="2312988"/>
              <a:ext cx="49213" cy="65088"/>
            </a:xfrm>
            <a:custGeom>
              <a:avLst/>
              <a:gdLst/>
              <a:ahLst/>
              <a:cxnLst>
                <a:cxn ang="0">
                  <a:pos x="82" y="3"/>
                </a:cxn>
                <a:cxn ang="0">
                  <a:pos x="82" y="3"/>
                </a:cxn>
                <a:cxn ang="0">
                  <a:pos x="78" y="11"/>
                </a:cxn>
                <a:cxn ang="0">
                  <a:pos x="74" y="19"/>
                </a:cxn>
                <a:cxn ang="0">
                  <a:pos x="63" y="35"/>
                </a:cxn>
                <a:cxn ang="0">
                  <a:pos x="50" y="50"/>
                </a:cxn>
                <a:cxn ang="0">
                  <a:pos x="45" y="57"/>
                </a:cxn>
                <a:cxn ang="0">
                  <a:pos x="40" y="65"/>
                </a:cxn>
                <a:cxn ang="0">
                  <a:pos x="40" y="65"/>
                </a:cxn>
                <a:cxn ang="0">
                  <a:pos x="33" y="80"/>
                </a:cxn>
                <a:cxn ang="0">
                  <a:pos x="28" y="87"/>
                </a:cxn>
                <a:cxn ang="0">
                  <a:pos x="23" y="93"/>
                </a:cxn>
                <a:cxn ang="0">
                  <a:pos x="23" y="93"/>
                </a:cxn>
                <a:cxn ang="0">
                  <a:pos x="11" y="103"/>
                </a:cxn>
                <a:cxn ang="0">
                  <a:pos x="6" y="110"/>
                </a:cxn>
                <a:cxn ang="0">
                  <a:pos x="0" y="116"/>
                </a:cxn>
                <a:cxn ang="0">
                  <a:pos x="0" y="116"/>
                </a:cxn>
                <a:cxn ang="0">
                  <a:pos x="0" y="118"/>
                </a:cxn>
                <a:cxn ang="0">
                  <a:pos x="0" y="120"/>
                </a:cxn>
                <a:cxn ang="0">
                  <a:pos x="2" y="121"/>
                </a:cxn>
                <a:cxn ang="0">
                  <a:pos x="3" y="122"/>
                </a:cxn>
                <a:cxn ang="0">
                  <a:pos x="4" y="123"/>
                </a:cxn>
                <a:cxn ang="0">
                  <a:pos x="6" y="123"/>
                </a:cxn>
                <a:cxn ang="0">
                  <a:pos x="8" y="122"/>
                </a:cxn>
                <a:cxn ang="0">
                  <a:pos x="9" y="121"/>
                </a:cxn>
                <a:cxn ang="0">
                  <a:pos x="9" y="121"/>
                </a:cxn>
                <a:cxn ang="0">
                  <a:pos x="14" y="114"/>
                </a:cxn>
                <a:cxn ang="0">
                  <a:pos x="20" y="108"/>
                </a:cxn>
                <a:cxn ang="0">
                  <a:pos x="34" y="96"/>
                </a:cxn>
                <a:cxn ang="0">
                  <a:pos x="34" y="96"/>
                </a:cxn>
                <a:cxn ang="0">
                  <a:pos x="38" y="91"/>
                </a:cxn>
                <a:cxn ang="0">
                  <a:pos x="41" y="84"/>
                </a:cxn>
                <a:cxn ang="0">
                  <a:pos x="48" y="70"/>
                </a:cxn>
                <a:cxn ang="0">
                  <a:pos x="48" y="70"/>
                </a:cxn>
                <a:cxn ang="0">
                  <a:pos x="53" y="62"/>
                </a:cxn>
                <a:cxn ang="0">
                  <a:pos x="59" y="54"/>
                </a:cxn>
                <a:cxn ang="0">
                  <a:pos x="71" y="38"/>
                </a:cxn>
                <a:cxn ang="0">
                  <a:pos x="82" y="23"/>
                </a:cxn>
                <a:cxn ang="0">
                  <a:pos x="88" y="14"/>
                </a:cxn>
                <a:cxn ang="0">
                  <a:pos x="92" y="5"/>
                </a:cxn>
                <a:cxn ang="0">
                  <a:pos x="92" y="5"/>
                </a:cxn>
                <a:cxn ang="0">
                  <a:pos x="92" y="3"/>
                </a:cxn>
                <a:cxn ang="0">
                  <a:pos x="92" y="2"/>
                </a:cxn>
                <a:cxn ang="0">
                  <a:pos x="91" y="1"/>
                </a:cxn>
                <a:cxn ang="0">
                  <a:pos x="89" y="0"/>
                </a:cxn>
                <a:cxn ang="0">
                  <a:pos x="85" y="0"/>
                </a:cxn>
                <a:cxn ang="0">
                  <a:pos x="83" y="1"/>
                </a:cxn>
                <a:cxn ang="0">
                  <a:pos x="82" y="3"/>
                </a:cxn>
                <a:cxn ang="0">
                  <a:pos x="82" y="3"/>
                </a:cxn>
              </a:cxnLst>
              <a:rect l="0" t="0" r="r" b="b"/>
              <a:pathLst>
                <a:path w="92" h="123">
                  <a:moveTo>
                    <a:pt x="82" y="3"/>
                  </a:moveTo>
                  <a:lnTo>
                    <a:pt x="82" y="3"/>
                  </a:lnTo>
                  <a:lnTo>
                    <a:pt x="78" y="11"/>
                  </a:lnTo>
                  <a:lnTo>
                    <a:pt x="74" y="19"/>
                  </a:lnTo>
                  <a:lnTo>
                    <a:pt x="63" y="35"/>
                  </a:lnTo>
                  <a:lnTo>
                    <a:pt x="50" y="50"/>
                  </a:lnTo>
                  <a:lnTo>
                    <a:pt x="45" y="57"/>
                  </a:lnTo>
                  <a:lnTo>
                    <a:pt x="40" y="65"/>
                  </a:lnTo>
                  <a:lnTo>
                    <a:pt x="40" y="65"/>
                  </a:lnTo>
                  <a:lnTo>
                    <a:pt x="33" y="80"/>
                  </a:lnTo>
                  <a:lnTo>
                    <a:pt x="28" y="87"/>
                  </a:lnTo>
                  <a:lnTo>
                    <a:pt x="23" y="93"/>
                  </a:lnTo>
                  <a:lnTo>
                    <a:pt x="23" y="93"/>
                  </a:lnTo>
                  <a:lnTo>
                    <a:pt x="11" y="103"/>
                  </a:lnTo>
                  <a:lnTo>
                    <a:pt x="6" y="110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0" y="118"/>
                  </a:lnTo>
                  <a:lnTo>
                    <a:pt x="0" y="120"/>
                  </a:lnTo>
                  <a:lnTo>
                    <a:pt x="2" y="121"/>
                  </a:lnTo>
                  <a:lnTo>
                    <a:pt x="3" y="122"/>
                  </a:lnTo>
                  <a:lnTo>
                    <a:pt x="4" y="123"/>
                  </a:lnTo>
                  <a:lnTo>
                    <a:pt x="6" y="123"/>
                  </a:lnTo>
                  <a:lnTo>
                    <a:pt x="8" y="122"/>
                  </a:lnTo>
                  <a:lnTo>
                    <a:pt x="9" y="121"/>
                  </a:lnTo>
                  <a:lnTo>
                    <a:pt x="9" y="121"/>
                  </a:lnTo>
                  <a:lnTo>
                    <a:pt x="14" y="114"/>
                  </a:lnTo>
                  <a:lnTo>
                    <a:pt x="20" y="108"/>
                  </a:lnTo>
                  <a:lnTo>
                    <a:pt x="34" y="96"/>
                  </a:lnTo>
                  <a:lnTo>
                    <a:pt x="34" y="96"/>
                  </a:lnTo>
                  <a:lnTo>
                    <a:pt x="38" y="91"/>
                  </a:lnTo>
                  <a:lnTo>
                    <a:pt x="41" y="84"/>
                  </a:lnTo>
                  <a:lnTo>
                    <a:pt x="48" y="70"/>
                  </a:lnTo>
                  <a:lnTo>
                    <a:pt x="48" y="70"/>
                  </a:lnTo>
                  <a:lnTo>
                    <a:pt x="53" y="62"/>
                  </a:lnTo>
                  <a:lnTo>
                    <a:pt x="59" y="54"/>
                  </a:lnTo>
                  <a:lnTo>
                    <a:pt x="71" y="38"/>
                  </a:lnTo>
                  <a:lnTo>
                    <a:pt x="82" y="23"/>
                  </a:lnTo>
                  <a:lnTo>
                    <a:pt x="88" y="14"/>
                  </a:lnTo>
                  <a:lnTo>
                    <a:pt x="92" y="5"/>
                  </a:lnTo>
                  <a:lnTo>
                    <a:pt x="92" y="5"/>
                  </a:lnTo>
                  <a:lnTo>
                    <a:pt x="92" y="3"/>
                  </a:lnTo>
                  <a:lnTo>
                    <a:pt x="92" y="2"/>
                  </a:lnTo>
                  <a:lnTo>
                    <a:pt x="91" y="1"/>
                  </a:lnTo>
                  <a:lnTo>
                    <a:pt x="89" y="0"/>
                  </a:lnTo>
                  <a:lnTo>
                    <a:pt x="85" y="0"/>
                  </a:lnTo>
                  <a:lnTo>
                    <a:pt x="83" y="1"/>
                  </a:lnTo>
                  <a:lnTo>
                    <a:pt x="82" y="3"/>
                  </a:lnTo>
                  <a:lnTo>
                    <a:pt x="82" y="3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80" name="Freeform 1006">
              <a:extLst>
                <a:ext uri="{FF2B5EF4-FFF2-40B4-BE49-F238E27FC236}">
                  <a16:creationId xmlns="" xmlns:a16="http://schemas.microsoft.com/office/drawing/2014/main" id="{98798369-FEEE-4AB5-BFC5-45FD12B40F1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4388" y="2316163"/>
              <a:ext cx="38100" cy="47625"/>
            </a:xfrm>
            <a:custGeom>
              <a:avLst/>
              <a:gdLst/>
              <a:ahLst/>
              <a:cxnLst>
                <a:cxn ang="0">
                  <a:pos x="64" y="4"/>
                </a:cxn>
                <a:cxn ang="0">
                  <a:pos x="64" y="4"/>
                </a:cxn>
                <a:cxn ang="0">
                  <a:pos x="63" y="10"/>
                </a:cxn>
                <a:cxn ang="0">
                  <a:pos x="60" y="16"/>
                </a:cxn>
                <a:cxn ang="0">
                  <a:pos x="55" y="22"/>
                </a:cxn>
                <a:cxn ang="0">
                  <a:pos x="51" y="27"/>
                </a:cxn>
                <a:cxn ang="0">
                  <a:pos x="42" y="37"/>
                </a:cxn>
                <a:cxn ang="0">
                  <a:pos x="33" y="47"/>
                </a:cxn>
                <a:cxn ang="0">
                  <a:pos x="33" y="47"/>
                </a:cxn>
                <a:cxn ang="0">
                  <a:pos x="16" y="64"/>
                </a:cxn>
                <a:cxn ang="0">
                  <a:pos x="0" y="85"/>
                </a:cxn>
                <a:cxn ang="0">
                  <a:pos x="0" y="85"/>
                </a:cxn>
                <a:cxn ang="0">
                  <a:pos x="0" y="86"/>
                </a:cxn>
                <a:cxn ang="0">
                  <a:pos x="0" y="88"/>
                </a:cxn>
                <a:cxn ang="0">
                  <a:pos x="2" y="89"/>
                </a:cxn>
                <a:cxn ang="0">
                  <a:pos x="3" y="91"/>
                </a:cxn>
                <a:cxn ang="0">
                  <a:pos x="6" y="91"/>
                </a:cxn>
                <a:cxn ang="0">
                  <a:pos x="8" y="91"/>
                </a:cxn>
                <a:cxn ang="0">
                  <a:pos x="9" y="89"/>
                </a:cxn>
                <a:cxn ang="0">
                  <a:pos x="9" y="89"/>
                </a:cxn>
                <a:cxn ang="0">
                  <a:pos x="19" y="76"/>
                </a:cxn>
                <a:cxn ang="0">
                  <a:pos x="30" y="63"/>
                </a:cxn>
                <a:cxn ang="0">
                  <a:pos x="52" y="39"/>
                </a:cxn>
                <a:cxn ang="0">
                  <a:pos x="52" y="39"/>
                </a:cxn>
                <a:cxn ang="0">
                  <a:pos x="60" y="32"/>
                </a:cxn>
                <a:cxn ang="0">
                  <a:pos x="66" y="24"/>
                </a:cxn>
                <a:cxn ang="0">
                  <a:pos x="71" y="14"/>
                </a:cxn>
                <a:cxn ang="0">
                  <a:pos x="72" y="9"/>
                </a:cxn>
                <a:cxn ang="0">
                  <a:pos x="73" y="4"/>
                </a:cxn>
                <a:cxn ang="0">
                  <a:pos x="73" y="4"/>
                </a:cxn>
                <a:cxn ang="0">
                  <a:pos x="73" y="2"/>
                </a:cxn>
                <a:cxn ang="0">
                  <a:pos x="72" y="1"/>
                </a:cxn>
                <a:cxn ang="0">
                  <a:pos x="71" y="0"/>
                </a:cxn>
                <a:cxn ang="0">
                  <a:pos x="69" y="0"/>
                </a:cxn>
                <a:cxn ang="0">
                  <a:pos x="66" y="1"/>
                </a:cxn>
                <a:cxn ang="0">
                  <a:pos x="65" y="2"/>
                </a:cxn>
                <a:cxn ang="0">
                  <a:pos x="64" y="4"/>
                </a:cxn>
                <a:cxn ang="0">
                  <a:pos x="64" y="4"/>
                </a:cxn>
              </a:cxnLst>
              <a:rect l="0" t="0" r="r" b="b"/>
              <a:pathLst>
                <a:path w="73" h="91">
                  <a:moveTo>
                    <a:pt x="64" y="4"/>
                  </a:moveTo>
                  <a:lnTo>
                    <a:pt x="64" y="4"/>
                  </a:lnTo>
                  <a:lnTo>
                    <a:pt x="63" y="10"/>
                  </a:lnTo>
                  <a:lnTo>
                    <a:pt x="60" y="16"/>
                  </a:lnTo>
                  <a:lnTo>
                    <a:pt x="55" y="22"/>
                  </a:lnTo>
                  <a:lnTo>
                    <a:pt x="51" y="27"/>
                  </a:lnTo>
                  <a:lnTo>
                    <a:pt x="42" y="37"/>
                  </a:lnTo>
                  <a:lnTo>
                    <a:pt x="33" y="47"/>
                  </a:lnTo>
                  <a:lnTo>
                    <a:pt x="33" y="47"/>
                  </a:lnTo>
                  <a:lnTo>
                    <a:pt x="16" y="64"/>
                  </a:lnTo>
                  <a:lnTo>
                    <a:pt x="0" y="85"/>
                  </a:lnTo>
                  <a:lnTo>
                    <a:pt x="0" y="85"/>
                  </a:lnTo>
                  <a:lnTo>
                    <a:pt x="0" y="86"/>
                  </a:lnTo>
                  <a:lnTo>
                    <a:pt x="0" y="88"/>
                  </a:lnTo>
                  <a:lnTo>
                    <a:pt x="2" y="89"/>
                  </a:lnTo>
                  <a:lnTo>
                    <a:pt x="3" y="91"/>
                  </a:lnTo>
                  <a:lnTo>
                    <a:pt x="6" y="91"/>
                  </a:lnTo>
                  <a:lnTo>
                    <a:pt x="8" y="91"/>
                  </a:lnTo>
                  <a:lnTo>
                    <a:pt x="9" y="89"/>
                  </a:lnTo>
                  <a:lnTo>
                    <a:pt x="9" y="89"/>
                  </a:lnTo>
                  <a:lnTo>
                    <a:pt x="19" y="76"/>
                  </a:lnTo>
                  <a:lnTo>
                    <a:pt x="30" y="63"/>
                  </a:lnTo>
                  <a:lnTo>
                    <a:pt x="52" y="39"/>
                  </a:lnTo>
                  <a:lnTo>
                    <a:pt x="52" y="39"/>
                  </a:lnTo>
                  <a:lnTo>
                    <a:pt x="60" y="32"/>
                  </a:lnTo>
                  <a:lnTo>
                    <a:pt x="66" y="24"/>
                  </a:lnTo>
                  <a:lnTo>
                    <a:pt x="71" y="14"/>
                  </a:lnTo>
                  <a:lnTo>
                    <a:pt x="72" y="9"/>
                  </a:lnTo>
                  <a:lnTo>
                    <a:pt x="73" y="4"/>
                  </a:lnTo>
                  <a:lnTo>
                    <a:pt x="73" y="4"/>
                  </a:lnTo>
                  <a:lnTo>
                    <a:pt x="73" y="2"/>
                  </a:lnTo>
                  <a:lnTo>
                    <a:pt x="72" y="1"/>
                  </a:lnTo>
                  <a:lnTo>
                    <a:pt x="71" y="0"/>
                  </a:lnTo>
                  <a:lnTo>
                    <a:pt x="69" y="0"/>
                  </a:lnTo>
                  <a:lnTo>
                    <a:pt x="66" y="1"/>
                  </a:lnTo>
                  <a:lnTo>
                    <a:pt x="65" y="2"/>
                  </a:lnTo>
                  <a:lnTo>
                    <a:pt x="64" y="4"/>
                  </a:lnTo>
                  <a:lnTo>
                    <a:pt x="64" y="4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81" name="Freeform 1007">
              <a:extLst>
                <a:ext uri="{FF2B5EF4-FFF2-40B4-BE49-F238E27FC236}">
                  <a16:creationId xmlns="" xmlns:a16="http://schemas.microsoft.com/office/drawing/2014/main" id="{A374E992-0D4C-470B-A320-B2B00D3ADE0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7888" y="2322513"/>
              <a:ext cx="25400" cy="34925"/>
            </a:xfrm>
            <a:custGeom>
              <a:avLst/>
              <a:gdLst/>
              <a:ahLst/>
              <a:cxnLst>
                <a:cxn ang="0">
                  <a:pos x="38" y="2"/>
                </a:cxn>
                <a:cxn ang="0">
                  <a:pos x="38" y="2"/>
                </a:cxn>
                <a:cxn ang="0">
                  <a:pos x="1" y="59"/>
                </a:cxn>
                <a:cxn ang="0">
                  <a:pos x="1" y="59"/>
                </a:cxn>
                <a:cxn ang="0">
                  <a:pos x="0" y="62"/>
                </a:cxn>
                <a:cxn ang="0">
                  <a:pos x="0" y="64"/>
                </a:cxn>
                <a:cxn ang="0">
                  <a:pos x="1" y="65"/>
                </a:cxn>
                <a:cxn ang="0">
                  <a:pos x="2" y="66"/>
                </a:cxn>
                <a:cxn ang="0">
                  <a:pos x="4" y="67"/>
                </a:cxn>
                <a:cxn ang="0">
                  <a:pos x="6" y="67"/>
                </a:cxn>
                <a:cxn ang="0">
                  <a:pos x="7" y="66"/>
                </a:cxn>
                <a:cxn ang="0">
                  <a:pos x="9" y="65"/>
                </a:cxn>
                <a:cxn ang="0">
                  <a:pos x="9" y="65"/>
                </a:cxn>
                <a:cxn ang="0">
                  <a:pos x="46" y="8"/>
                </a:cxn>
                <a:cxn ang="0">
                  <a:pos x="46" y="8"/>
                </a:cxn>
                <a:cxn ang="0">
                  <a:pos x="47" y="6"/>
                </a:cxn>
                <a:cxn ang="0">
                  <a:pos x="47" y="4"/>
                </a:cxn>
                <a:cxn ang="0">
                  <a:pos x="46" y="2"/>
                </a:cxn>
                <a:cxn ang="0">
                  <a:pos x="45" y="1"/>
                </a:cxn>
                <a:cxn ang="0">
                  <a:pos x="43" y="0"/>
                </a:cxn>
                <a:cxn ang="0">
                  <a:pos x="41" y="0"/>
                </a:cxn>
                <a:cxn ang="0">
                  <a:pos x="40" y="1"/>
                </a:cxn>
                <a:cxn ang="0">
                  <a:pos x="38" y="2"/>
                </a:cxn>
                <a:cxn ang="0">
                  <a:pos x="38" y="2"/>
                </a:cxn>
              </a:cxnLst>
              <a:rect l="0" t="0" r="r" b="b"/>
              <a:pathLst>
                <a:path w="47" h="67">
                  <a:moveTo>
                    <a:pt x="38" y="2"/>
                  </a:moveTo>
                  <a:lnTo>
                    <a:pt x="38" y="2"/>
                  </a:lnTo>
                  <a:lnTo>
                    <a:pt x="1" y="59"/>
                  </a:lnTo>
                  <a:lnTo>
                    <a:pt x="1" y="59"/>
                  </a:lnTo>
                  <a:lnTo>
                    <a:pt x="0" y="62"/>
                  </a:lnTo>
                  <a:lnTo>
                    <a:pt x="0" y="64"/>
                  </a:lnTo>
                  <a:lnTo>
                    <a:pt x="1" y="65"/>
                  </a:lnTo>
                  <a:lnTo>
                    <a:pt x="2" y="66"/>
                  </a:lnTo>
                  <a:lnTo>
                    <a:pt x="4" y="67"/>
                  </a:lnTo>
                  <a:lnTo>
                    <a:pt x="6" y="67"/>
                  </a:lnTo>
                  <a:lnTo>
                    <a:pt x="7" y="66"/>
                  </a:lnTo>
                  <a:lnTo>
                    <a:pt x="9" y="65"/>
                  </a:lnTo>
                  <a:lnTo>
                    <a:pt x="9" y="65"/>
                  </a:lnTo>
                  <a:lnTo>
                    <a:pt x="46" y="8"/>
                  </a:lnTo>
                  <a:lnTo>
                    <a:pt x="46" y="8"/>
                  </a:lnTo>
                  <a:lnTo>
                    <a:pt x="47" y="6"/>
                  </a:lnTo>
                  <a:lnTo>
                    <a:pt x="47" y="4"/>
                  </a:lnTo>
                  <a:lnTo>
                    <a:pt x="46" y="2"/>
                  </a:lnTo>
                  <a:lnTo>
                    <a:pt x="45" y="1"/>
                  </a:lnTo>
                  <a:lnTo>
                    <a:pt x="43" y="0"/>
                  </a:lnTo>
                  <a:lnTo>
                    <a:pt x="41" y="0"/>
                  </a:lnTo>
                  <a:lnTo>
                    <a:pt x="40" y="1"/>
                  </a:lnTo>
                  <a:lnTo>
                    <a:pt x="38" y="2"/>
                  </a:lnTo>
                  <a:lnTo>
                    <a:pt x="38" y="2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82" name="Freeform 1008">
              <a:extLst>
                <a:ext uri="{FF2B5EF4-FFF2-40B4-BE49-F238E27FC236}">
                  <a16:creationId xmlns="" xmlns:a16="http://schemas.microsoft.com/office/drawing/2014/main" id="{06799DA7-275B-4D96-B083-C37621A5293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5751" y="2149476"/>
              <a:ext cx="746125" cy="649288"/>
            </a:xfrm>
            <a:custGeom>
              <a:avLst/>
              <a:gdLst/>
              <a:ahLst/>
              <a:cxnLst>
                <a:cxn ang="0">
                  <a:pos x="1140" y="1223"/>
                </a:cxn>
                <a:cxn ang="0">
                  <a:pos x="915" y="1215"/>
                </a:cxn>
                <a:cxn ang="0">
                  <a:pos x="541" y="1215"/>
                </a:cxn>
                <a:cxn ang="0">
                  <a:pos x="268" y="1224"/>
                </a:cxn>
                <a:cxn ang="0">
                  <a:pos x="95" y="1200"/>
                </a:cxn>
                <a:cxn ang="0">
                  <a:pos x="40" y="1159"/>
                </a:cxn>
                <a:cxn ang="0">
                  <a:pos x="16" y="1026"/>
                </a:cxn>
                <a:cxn ang="0">
                  <a:pos x="25" y="1009"/>
                </a:cxn>
                <a:cxn ang="0">
                  <a:pos x="19" y="875"/>
                </a:cxn>
                <a:cxn ang="0">
                  <a:pos x="9" y="625"/>
                </a:cxn>
                <a:cxn ang="0">
                  <a:pos x="6" y="418"/>
                </a:cxn>
                <a:cxn ang="0">
                  <a:pos x="7" y="289"/>
                </a:cxn>
                <a:cxn ang="0">
                  <a:pos x="52" y="230"/>
                </a:cxn>
                <a:cxn ang="0">
                  <a:pos x="151" y="213"/>
                </a:cxn>
                <a:cxn ang="0">
                  <a:pos x="235" y="218"/>
                </a:cxn>
                <a:cxn ang="0">
                  <a:pos x="289" y="31"/>
                </a:cxn>
                <a:cxn ang="0">
                  <a:pos x="307" y="12"/>
                </a:cxn>
                <a:cxn ang="0">
                  <a:pos x="441" y="1"/>
                </a:cxn>
                <a:cxn ang="0">
                  <a:pos x="695" y="15"/>
                </a:cxn>
                <a:cxn ang="0">
                  <a:pos x="756" y="83"/>
                </a:cxn>
                <a:cxn ang="0">
                  <a:pos x="793" y="203"/>
                </a:cxn>
                <a:cxn ang="0">
                  <a:pos x="1105" y="200"/>
                </a:cxn>
                <a:cxn ang="0">
                  <a:pos x="1230" y="198"/>
                </a:cxn>
                <a:cxn ang="0">
                  <a:pos x="1356" y="241"/>
                </a:cxn>
                <a:cxn ang="0">
                  <a:pos x="1396" y="318"/>
                </a:cxn>
                <a:cxn ang="0">
                  <a:pos x="1403" y="390"/>
                </a:cxn>
                <a:cxn ang="0">
                  <a:pos x="1406" y="426"/>
                </a:cxn>
                <a:cxn ang="0">
                  <a:pos x="1379" y="431"/>
                </a:cxn>
                <a:cxn ang="0">
                  <a:pos x="1365" y="363"/>
                </a:cxn>
                <a:cxn ang="0">
                  <a:pos x="1332" y="271"/>
                </a:cxn>
                <a:cxn ang="0">
                  <a:pos x="1211" y="232"/>
                </a:cxn>
                <a:cxn ang="0">
                  <a:pos x="1047" y="238"/>
                </a:cxn>
                <a:cxn ang="0">
                  <a:pos x="777" y="239"/>
                </a:cxn>
                <a:cxn ang="0">
                  <a:pos x="760" y="229"/>
                </a:cxn>
                <a:cxn ang="0">
                  <a:pos x="747" y="174"/>
                </a:cxn>
                <a:cxn ang="0">
                  <a:pos x="714" y="77"/>
                </a:cxn>
                <a:cxn ang="0">
                  <a:pos x="647" y="43"/>
                </a:cxn>
                <a:cxn ang="0">
                  <a:pos x="476" y="39"/>
                </a:cxn>
                <a:cxn ang="0">
                  <a:pos x="320" y="66"/>
                </a:cxn>
                <a:cxn ang="0">
                  <a:pos x="298" y="168"/>
                </a:cxn>
                <a:cxn ang="0">
                  <a:pos x="267" y="232"/>
                </a:cxn>
                <a:cxn ang="0">
                  <a:pos x="264" y="252"/>
                </a:cxn>
                <a:cxn ang="0">
                  <a:pos x="245" y="258"/>
                </a:cxn>
                <a:cxn ang="0">
                  <a:pos x="175" y="252"/>
                </a:cxn>
                <a:cxn ang="0">
                  <a:pos x="80" y="259"/>
                </a:cxn>
                <a:cxn ang="0">
                  <a:pos x="44" y="298"/>
                </a:cxn>
                <a:cxn ang="0">
                  <a:pos x="46" y="541"/>
                </a:cxn>
                <a:cxn ang="0">
                  <a:pos x="55" y="893"/>
                </a:cxn>
                <a:cxn ang="0">
                  <a:pos x="56" y="1019"/>
                </a:cxn>
                <a:cxn ang="0">
                  <a:pos x="58" y="1106"/>
                </a:cxn>
                <a:cxn ang="0">
                  <a:pos x="101" y="1162"/>
                </a:cxn>
                <a:cxn ang="0">
                  <a:pos x="279" y="1186"/>
                </a:cxn>
                <a:cxn ang="0">
                  <a:pos x="440" y="1189"/>
                </a:cxn>
                <a:cxn ang="0">
                  <a:pos x="599" y="1178"/>
                </a:cxn>
                <a:cxn ang="0">
                  <a:pos x="880" y="1179"/>
                </a:cxn>
                <a:cxn ang="0">
                  <a:pos x="1084" y="1180"/>
                </a:cxn>
                <a:cxn ang="0">
                  <a:pos x="1208" y="1188"/>
                </a:cxn>
                <a:cxn ang="0">
                  <a:pos x="1248" y="1188"/>
                </a:cxn>
                <a:cxn ang="0">
                  <a:pos x="1276" y="1173"/>
                </a:cxn>
                <a:cxn ang="0">
                  <a:pos x="1296" y="1192"/>
                </a:cxn>
                <a:cxn ang="0">
                  <a:pos x="1261" y="1223"/>
                </a:cxn>
              </a:cxnLst>
              <a:rect l="0" t="0" r="r" b="b"/>
              <a:pathLst>
                <a:path w="1409" h="1227">
                  <a:moveTo>
                    <a:pt x="1221" y="1227"/>
                  </a:moveTo>
                  <a:lnTo>
                    <a:pt x="1221" y="1227"/>
                  </a:lnTo>
                  <a:lnTo>
                    <a:pt x="1205" y="1226"/>
                  </a:lnTo>
                  <a:lnTo>
                    <a:pt x="1190" y="1226"/>
                  </a:lnTo>
                  <a:lnTo>
                    <a:pt x="1190" y="1226"/>
                  </a:lnTo>
                  <a:lnTo>
                    <a:pt x="1176" y="1225"/>
                  </a:lnTo>
                  <a:lnTo>
                    <a:pt x="1176" y="1225"/>
                  </a:lnTo>
                  <a:lnTo>
                    <a:pt x="1140" y="1223"/>
                  </a:lnTo>
                  <a:lnTo>
                    <a:pt x="1105" y="1221"/>
                  </a:lnTo>
                  <a:lnTo>
                    <a:pt x="1104" y="1221"/>
                  </a:lnTo>
                  <a:lnTo>
                    <a:pt x="1104" y="1221"/>
                  </a:lnTo>
                  <a:lnTo>
                    <a:pt x="1049" y="1218"/>
                  </a:lnTo>
                  <a:lnTo>
                    <a:pt x="1021" y="1217"/>
                  </a:lnTo>
                  <a:lnTo>
                    <a:pt x="993" y="1216"/>
                  </a:lnTo>
                  <a:lnTo>
                    <a:pt x="993" y="1216"/>
                  </a:lnTo>
                  <a:lnTo>
                    <a:pt x="915" y="1215"/>
                  </a:lnTo>
                  <a:lnTo>
                    <a:pt x="838" y="1214"/>
                  </a:lnTo>
                  <a:lnTo>
                    <a:pt x="838" y="1214"/>
                  </a:lnTo>
                  <a:lnTo>
                    <a:pt x="760" y="1213"/>
                  </a:lnTo>
                  <a:lnTo>
                    <a:pt x="681" y="1212"/>
                  </a:lnTo>
                  <a:lnTo>
                    <a:pt x="681" y="1212"/>
                  </a:lnTo>
                  <a:lnTo>
                    <a:pt x="608" y="1213"/>
                  </a:lnTo>
                  <a:lnTo>
                    <a:pt x="541" y="1215"/>
                  </a:lnTo>
                  <a:lnTo>
                    <a:pt x="541" y="1215"/>
                  </a:lnTo>
                  <a:lnTo>
                    <a:pt x="494" y="1218"/>
                  </a:lnTo>
                  <a:lnTo>
                    <a:pt x="489" y="1218"/>
                  </a:lnTo>
                  <a:lnTo>
                    <a:pt x="489" y="1218"/>
                  </a:lnTo>
                  <a:lnTo>
                    <a:pt x="399" y="1223"/>
                  </a:lnTo>
                  <a:lnTo>
                    <a:pt x="354" y="1224"/>
                  </a:lnTo>
                  <a:lnTo>
                    <a:pt x="309" y="1225"/>
                  </a:lnTo>
                  <a:lnTo>
                    <a:pt x="309" y="1225"/>
                  </a:lnTo>
                  <a:lnTo>
                    <a:pt x="268" y="1224"/>
                  </a:lnTo>
                  <a:lnTo>
                    <a:pt x="228" y="1223"/>
                  </a:lnTo>
                  <a:lnTo>
                    <a:pt x="191" y="1220"/>
                  </a:lnTo>
                  <a:lnTo>
                    <a:pt x="157" y="1215"/>
                  </a:lnTo>
                  <a:lnTo>
                    <a:pt x="157" y="1215"/>
                  </a:lnTo>
                  <a:lnTo>
                    <a:pt x="141" y="1213"/>
                  </a:lnTo>
                  <a:lnTo>
                    <a:pt x="126" y="1209"/>
                  </a:lnTo>
                  <a:lnTo>
                    <a:pt x="109" y="1205"/>
                  </a:lnTo>
                  <a:lnTo>
                    <a:pt x="95" y="1200"/>
                  </a:lnTo>
                  <a:lnTo>
                    <a:pt x="80" y="1194"/>
                  </a:lnTo>
                  <a:lnTo>
                    <a:pt x="67" y="1187"/>
                  </a:lnTo>
                  <a:lnTo>
                    <a:pt x="61" y="1183"/>
                  </a:lnTo>
                  <a:lnTo>
                    <a:pt x="55" y="1177"/>
                  </a:lnTo>
                  <a:lnTo>
                    <a:pt x="50" y="1172"/>
                  </a:lnTo>
                  <a:lnTo>
                    <a:pt x="45" y="1167"/>
                  </a:lnTo>
                  <a:lnTo>
                    <a:pt x="45" y="1167"/>
                  </a:lnTo>
                  <a:lnTo>
                    <a:pt x="40" y="1159"/>
                  </a:lnTo>
                  <a:lnTo>
                    <a:pt x="36" y="1150"/>
                  </a:lnTo>
                  <a:lnTo>
                    <a:pt x="27" y="1134"/>
                  </a:lnTo>
                  <a:lnTo>
                    <a:pt x="22" y="1117"/>
                  </a:lnTo>
                  <a:lnTo>
                    <a:pt x="19" y="1101"/>
                  </a:lnTo>
                  <a:lnTo>
                    <a:pt x="17" y="1083"/>
                  </a:lnTo>
                  <a:lnTo>
                    <a:pt x="16" y="1065"/>
                  </a:lnTo>
                  <a:lnTo>
                    <a:pt x="16" y="1029"/>
                  </a:lnTo>
                  <a:lnTo>
                    <a:pt x="16" y="1026"/>
                  </a:lnTo>
                  <a:lnTo>
                    <a:pt x="16" y="1026"/>
                  </a:lnTo>
                  <a:lnTo>
                    <a:pt x="17" y="1023"/>
                  </a:lnTo>
                  <a:lnTo>
                    <a:pt x="18" y="1019"/>
                  </a:lnTo>
                  <a:lnTo>
                    <a:pt x="20" y="1016"/>
                  </a:lnTo>
                  <a:lnTo>
                    <a:pt x="23" y="1013"/>
                  </a:lnTo>
                  <a:lnTo>
                    <a:pt x="24" y="1012"/>
                  </a:lnTo>
                  <a:lnTo>
                    <a:pt x="25" y="1009"/>
                  </a:lnTo>
                  <a:lnTo>
                    <a:pt x="25" y="1009"/>
                  </a:lnTo>
                  <a:lnTo>
                    <a:pt x="25" y="1001"/>
                  </a:lnTo>
                  <a:lnTo>
                    <a:pt x="25" y="1001"/>
                  </a:lnTo>
                  <a:lnTo>
                    <a:pt x="23" y="961"/>
                  </a:lnTo>
                  <a:lnTo>
                    <a:pt x="23" y="959"/>
                  </a:lnTo>
                  <a:lnTo>
                    <a:pt x="23" y="959"/>
                  </a:lnTo>
                  <a:lnTo>
                    <a:pt x="22" y="927"/>
                  </a:lnTo>
                  <a:lnTo>
                    <a:pt x="22" y="927"/>
                  </a:lnTo>
                  <a:lnTo>
                    <a:pt x="19" y="875"/>
                  </a:lnTo>
                  <a:lnTo>
                    <a:pt x="19" y="875"/>
                  </a:lnTo>
                  <a:lnTo>
                    <a:pt x="18" y="830"/>
                  </a:lnTo>
                  <a:lnTo>
                    <a:pt x="15" y="786"/>
                  </a:lnTo>
                  <a:lnTo>
                    <a:pt x="15" y="786"/>
                  </a:lnTo>
                  <a:lnTo>
                    <a:pt x="12" y="759"/>
                  </a:lnTo>
                  <a:lnTo>
                    <a:pt x="11" y="732"/>
                  </a:lnTo>
                  <a:lnTo>
                    <a:pt x="9" y="679"/>
                  </a:lnTo>
                  <a:lnTo>
                    <a:pt x="9" y="625"/>
                  </a:lnTo>
                  <a:lnTo>
                    <a:pt x="10" y="572"/>
                  </a:lnTo>
                  <a:lnTo>
                    <a:pt x="10" y="570"/>
                  </a:lnTo>
                  <a:lnTo>
                    <a:pt x="10" y="570"/>
                  </a:lnTo>
                  <a:lnTo>
                    <a:pt x="10" y="522"/>
                  </a:lnTo>
                  <a:lnTo>
                    <a:pt x="10" y="475"/>
                  </a:lnTo>
                  <a:lnTo>
                    <a:pt x="10" y="475"/>
                  </a:lnTo>
                  <a:lnTo>
                    <a:pt x="9" y="448"/>
                  </a:lnTo>
                  <a:lnTo>
                    <a:pt x="6" y="418"/>
                  </a:lnTo>
                  <a:lnTo>
                    <a:pt x="6" y="418"/>
                  </a:lnTo>
                  <a:lnTo>
                    <a:pt x="2" y="394"/>
                  </a:lnTo>
                  <a:lnTo>
                    <a:pt x="0" y="370"/>
                  </a:lnTo>
                  <a:lnTo>
                    <a:pt x="0" y="345"/>
                  </a:lnTo>
                  <a:lnTo>
                    <a:pt x="0" y="322"/>
                  </a:lnTo>
                  <a:lnTo>
                    <a:pt x="2" y="311"/>
                  </a:lnTo>
                  <a:lnTo>
                    <a:pt x="3" y="299"/>
                  </a:lnTo>
                  <a:lnTo>
                    <a:pt x="7" y="289"/>
                  </a:lnTo>
                  <a:lnTo>
                    <a:pt x="10" y="279"/>
                  </a:lnTo>
                  <a:lnTo>
                    <a:pt x="14" y="269"/>
                  </a:lnTo>
                  <a:lnTo>
                    <a:pt x="20" y="260"/>
                  </a:lnTo>
                  <a:lnTo>
                    <a:pt x="26" y="252"/>
                  </a:lnTo>
                  <a:lnTo>
                    <a:pt x="34" y="243"/>
                  </a:lnTo>
                  <a:lnTo>
                    <a:pt x="34" y="243"/>
                  </a:lnTo>
                  <a:lnTo>
                    <a:pt x="42" y="236"/>
                  </a:lnTo>
                  <a:lnTo>
                    <a:pt x="52" y="230"/>
                  </a:lnTo>
                  <a:lnTo>
                    <a:pt x="63" y="225"/>
                  </a:lnTo>
                  <a:lnTo>
                    <a:pt x="74" y="221"/>
                  </a:lnTo>
                  <a:lnTo>
                    <a:pt x="87" y="218"/>
                  </a:lnTo>
                  <a:lnTo>
                    <a:pt x="101" y="214"/>
                  </a:lnTo>
                  <a:lnTo>
                    <a:pt x="116" y="213"/>
                  </a:lnTo>
                  <a:lnTo>
                    <a:pt x="133" y="213"/>
                  </a:lnTo>
                  <a:lnTo>
                    <a:pt x="133" y="213"/>
                  </a:lnTo>
                  <a:lnTo>
                    <a:pt x="151" y="213"/>
                  </a:lnTo>
                  <a:lnTo>
                    <a:pt x="167" y="214"/>
                  </a:lnTo>
                  <a:lnTo>
                    <a:pt x="202" y="218"/>
                  </a:lnTo>
                  <a:lnTo>
                    <a:pt x="204" y="218"/>
                  </a:lnTo>
                  <a:lnTo>
                    <a:pt x="204" y="218"/>
                  </a:lnTo>
                  <a:lnTo>
                    <a:pt x="228" y="221"/>
                  </a:lnTo>
                  <a:lnTo>
                    <a:pt x="233" y="221"/>
                  </a:lnTo>
                  <a:lnTo>
                    <a:pt x="235" y="218"/>
                  </a:lnTo>
                  <a:lnTo>
                    <a:pt x="235" y="218"/>
                  </a:lnTo>
                  <a:lnTo>
                    <a:pt x="245" y="193"/>
                  </a:lnTo>
                  <a:lnTo>
                    <a:pt x="255" y="169"/>
                  </a:lnTo>
                  <a:lnTo>
                    <a:pt x="264" y="146"/>
                  </a:lnTo>
                  <a:lnTo>
                    <a:pt x="271" y="122"/>
                  </a:lnTo>
                  <a:lnTo>
                    <a:pt x="277" y="98"/>
                  </a:lnTo>
                  <a:lnTo>
                    <a:pt x="282" y="76"/>
                  </a:lnTo>
                  <a:lnTo>
                    <a:pt x="286" y="53"/>
                  </a:lnTo>
                  <a:lnTo>
                    <a:pt x="289" y="31"/>
                  </a:lnTo>
                  <a:lnTo>
                    <a:pt x="289" y="31"/>
                  </a:lnTo>
                  <a:lnTo>
                    <a:pt x="291" y="25"/>
                  </a:lnTo>
                  <a:lnTo>
                    <a:pt x="294" y="20"/>
                  </a:lnTo>
                  <a:lnTo>
                    <a:pt x="298" y="17"/>
                  </a:lnTo>
                  <a:lnTo>
                    <a:pt x="304" y="13"/>
                  </a:lnTo>
                  <a:lnTo>
                    <a:pt x="306" y="13"/>
                  </a:lnTo>
                  <a:lnTo>
                    <a:pt x="307" y="12"/>
                  </a:lnTo>
                  <a:lnTo>
                    <a:pt x="307" y="12"/>
                  </a:lnTo>
                  <a:lnTo>
                    <a:pt x="310" y="9"/>
                  </a:lnTo>
                  <a:lnTo>
                    <a:pt x="312" y="8"/>
                  </a:lnTo>
                  <a:lnTo>
                    <a:pt x="316" y="7"/>
                  </a:lnTo>
                  <a:lnTo>
                    <a:pt x="320" y="6"/>
                  </a:lnTo>
                  <a:lnTo>
                    <a:pt x="320" y="6"/>
                  </a:lnTo>
                  <a:lnTo>
                    <a:pt x="361" y="4"/>
                  </a:lnTo>
                  <a:lnTo>
                    <a:pt x="401" y="2"/>
                  </a:lnTo>
                  <a:lnTo>
                    <a:pt x="441" y="1"/>
                  </a:lnTo>
                  <a:lnTo>
                    <a:pt x="479" y="0"/>
                  </a:lnTo>
                  <a:lnTo>
                    <a:pt x="479" y="0"/>
                  </a:lnTo>
                  <a:lnTo>
                    <a:pt x="532" y="1"/>
                  </a:lnTo>
                  <a:lnTo>
                    <a:pt x="584" y="3"/>
                  </a:lnTo>
                  <a:lnTo>
                    <a:pt x="634" y="7"/>
                  </a:lnTo>
                  <a:lnTo>
                    <a:pt x="681" y="12"/>
                  </a:lnTo>
                  <a:lnTo>
                    <a:pt x="681" y="12"/>
                  </a:lnTo>
                  <a:lnTo>
                    <a:pt x="695" y="15"/>
                  </a:lnTo>
                  <a:lnTo>
                    <a:pt x="707" y="20"/>
                  </a:lnTo>
                  <a:lnTo>
                    <a:pt x="719" y="26"/>
                  </a:lnTo>
                  <a:lnTo>
                    <a:pt x="729" y="33"/>
                  </a:lnTo>
                  <a:lnTo>
                    <a:pt x="737" y="42"/>
                  </a:lnTo>
                  <a:lnTo>
                    <a:pt x="745" y="54"/>
                  </a:lnTo>
                  <a:lnTo>
                    <a:pt x="751" y="67"/>
                  </a:lnTo>
                  <a:lnTo>
                    <a:pt x="756" y="83"/>
                  </a:lnTo>
                  <a:lnTo>
                    <a:pt x="756" y="83"/>
                  </a:lnTo>
                  <a:lnTo>
                    <a:pt x="766" y="118"/>
                  </a:lnTo>
                  <a:lnTo>
                    <a:pt x="766" y="118"/>
                  </a:lnTo>
                  <a:lnTo>
                    <a:pt x="774" y="138"/>
                  </a:lnTo>
                  <a:lnTo>
                    <a:pt x="779" y="157"/>
                  </a:lnTo>
                  <a:lnTo>
                    <a:pt x="784" y="177"/>
                  </a:lnTo>
                  <a:lnTo>
                    <a:pt x="787" y="198"/>
                  </a:lnTo>
                  <a:lnTo>
                    <a:pt x="788" y="203"/>
                  </a:lnTo>
                  <a:lnTo>
                    <a:pt x="793" y="203"/>
                  </a:lnTo>
                  <a:lnTo>
                    <a:pt x="793" y="203"/>
                  </a:lnTo>
                  <a:lnTo>
                    <a:pt x="901" y="204"/>
                  </a:lnTo>
                  <a:lnTo>
                    <a:pt x="901" y="204"/>
                  </a:lnTo>
                  <a:lnTo>
                    <a:pt x="1026" y="204"/>
                  </a:lnTo>
                  <a:lnTo>
                    <a:pt x="1026" y="204"/>
                  </a:lnTo>
                  <a:lnTo>
                    <a:pt x="1046" y="204"/>
                  </a:lnTo>
                  <a:lnTo>
                    <a:pt x="1066" y="203"/>
                  </a:lnTo>
                  <a:lnTo>
                    <a:pt x="1105" y="200"/>
                  </a:lnTo>
                  <a:lnTo>
                    <a:pt x="1105" y="200"/>
                  </a:lnTo>
                  <a:lnTo>
                    <a:pt x="1144" y="197"/>
                  </a:lnTo>
                  <a:lnTo>
                    <a:pt x="1163" y="195"/>
                  </a:lnTo>
                  <a:lnTo>
                    <a:pt x="1182" y="195"/>
                  </a:lnTo>
                  <a:lnTo>
                    <a:pt x="1182" y="195"/>
                  </a:lnTo>
                  <a:lnTo>
                    <a:pt x="1207" y="196"/>
                  </a:lnTo>
                  <a:lnTo>
                    <a:pt x="1230" y="198"/>
                  </a:lnTo>
                  <a:lnTo>
                    <a:pt x="1230" y="198"/>
                  </a:lnTo>
                  <a:lnTo>
                    <a:pt x="1249" y="202"/>
                  </a:lnTo>
                  <a:lnTo>
                    <a:pt x="1271" y="206"/>
                  </a:lnTo>
                  <a:lnTo>
                    <a:pt x="1294" y="212"/>
                  </a:lnTo>
                  <a:lnTo>
                    <a:pt x="1317" y="221"/>
                  </a:lnTo>
                  <a:lnTo>
                    <a:pt x="1327" y="225"/>
                  </a:lnTo>
                  <a:lnTo>
                    <a:pt x="1337" y="230"/>
                  </a:lnTo>
                  <a:lnTo>
                    <a:pt x="1348" y="235"/>
                  </a:lnTo>
                  <a:lnTo>
                    <a:pt x="1356" y="241"/>
                  </a:lnTo>
                  <a:lnTo>
                    <a:pt x="1364" y="249"/>
                  </a:lnTo>
                  <a:lnTo>
                    <a:pt x="1372" y="256"/>
                  </a:lnTo>
                  <a:lnTo>
                    <a:pt x="1378" y="263"/>
                  </a:lnTo>
                  <a:lnTo>
                    <a:pt x="1383" y="273"/>
                  </a:lnTo>
                  <a:lnTo>
                    <a:pt x="1383" y="273"/>
                  </a:lnTo>
                  <a:lnTo>
                    <a:pt x="1388" y="287"/>
                  </a:lnTo>
                  <a:lnTo>
                    <a:pt x="1393" y="303"/>
                  </a:lnTo>
                  <a:lnTo>
                    <a:pt x="1396" y="318"/>
                  </a:lnTo>
                  <a:lnTo>
                    <a:pt x="1400" y="335"/>
                  </a:lnTo>
                  <a:lnTo>
                    <a:pt x="1401" y="345"/>
                  </a:lnTo>
                  <a:lnTo>
                    <a:pt x="1401" y="345"/>
                  </a:lnTo>
                  <a:lnTo>
                    <a:pt x="1402" y="356"/>
                  </a:lnTo>
                  <a:lnTo>
                    <a:pt x="1402" y="370"/>
                  </a:lnTo>
                  <a:lnTo>
                    <a:pt x="1402" y="370"/>
                  </a:lnTo>
                  <a:lnTo>
                    <a:pt x="1402" y="379"/>
                  </a:lnTo>
                  <a:lnTo>
                    <a:pt x="1403" y="390"/>
                  </a:lnTo>
                  <a:lnTo>
                    <a:pt x="1404" y="399"/>
                  </a:lnTo>
                  <a:lnTo>
                    <a:pt x="1407" y="408"/>
                  </a:lnTo>
                  <a:lnTo>
                    <a:pt x="1407" y="408"/>
                  </a:lnTo>
                  <a:lnTo>
                    <a:pt x="1409" y="412"/>
                  </a:lnTo>
                  <a:lnTo>
                    <a:pt x="1409" y="418"/>
                  </a:lnTo>
                  <a:lnTo>
                    <a:pt x="1408" y="422"/>
                  </a:lnTo>
                  <a:lnTo>
                    <a:pt x="1406" y="426"/>
                  </a:lnTo>
                  <a:lnTo>
                    <a:pt x="1406" y="426"/>
                  </a:lnTo>
                  <a:lnTo>
                    <a:pt x="1403" y="430"/>
                  </a:lnTo>
                  <a:lnTo>
                    <a:pt x="1399" y="433"/>
                  </a:lnTo>
                  <a:lnTo>
                    <a:pt x="1394" y="435"/>
                  </a:lnTo>
                  <a:lnTo>
                    <a:pt x="1389" y="436"/>
                  </a:lnTo>
                  <a:lnTo>
                    <a:pt x="1389" y="436"/>
                  </a:lnTo>
                  <a:lnTo>
                    <a:pt x="1385" y="435"/>
                  </a:lnTo>
                  <a:lnTo>
                    <a:pt x="1382" y="433"/>
                  </a:lnTo>
                  <a:lnTo>
                    <a:pt x="1379" y="431"/>
                  </a:lnTo>
                  <a:lnTo>
                    <a:pt x="1376" y="427"/>
                  </a:lnTo>
                  <a:lnTo>
                    <a:pt x="1376" y="427"/>
                  </a:lnTo>
                  <a:lnTo>
                    <a:pt x="1373" y="419"/>
                  </a:lnTo>
                  <a:lnTo>
                    <a:pt x="1371" y="411"/>
                  </a:lnTo>
                  <a:lnTo>
                    <a:pt x="1367" y="395"/>
                  </a:lnTo>
                  <a:lnTo>
                    <a:pt x="1365" y="378"/>
                  </a:lnTo>
                  <a:lnTo>
                    <a:pt x="1365" y="363"/>
                  </a:lnTo>
                  <a:lnTo>
                    <a:pt x="1365" y="363"/>
                  </a:lnTo>
                  <a:lnTo>
                    <a:pt x="1363" y="335"/>
                  </a:lnTo>
                  <a:lnTo>
                    <a:pt x="1361" y="321"/>
                  </a:lnTo>
                  <a:lnTo>
                    <a:pt x="1358" y="307"/>
                  </a:lnTo>
                  <a:lnTo>
                    <a:pt x="1358" y="307"/>
                  </a:lnTo>
                  <a:lnTo>
                    <a:pt x="1354" y="297"/>
                  </a:lnTo>
                  <a:lnTo>
                    <a:pt x="1348" y="288"/>
                  </a:lnTo>
                  <a:lnTo>
                    <a:pt x="1340" y="280"/>
                  </a:lnTo>
                  <a:lnTo>
                    <a:pt x="1332" y="271"/>
                  </a:lnTo>
                  <a:lnTo>
                    <a:pt x="1322" y="265"/>
                  </a:lnTo>
                  <a:lnTo>
                    <a:pt x="1311" y="258"/>
                  </a:lnTo>
                  <a:lnTo>
                    <a:pt x="1300" y="253"/>
                  </a:lnTo>
                  <a:lnTo>
                    <a:pt x="1288" y="248"/>
                  </a:lnTo>
                  <a:lnTo>
                    <a:pt x="1275" y="243"/>
                  </a:lnTo>
                  <a:lnTo>
                    <a:pt x="1263" y="240"/>
                  </a:lnTo>
                  <a:lnTo>
                    <a:pt x="1237" y="235"/>
                  </a:lnTo>
                  <a:lnTo>
                    <a:pt x="1211" y="232"/>
                  </a:lnTo>
                  <a:lnTo>
                    <a:pt x="1188" y="231"/>
                  </a:lnTo>
                  <a:lnTo>
                    <a:pt x="1188" y="231"/>
                  </a:lnTo>
                  <a:lnTo>
                    <a:pt x="1181" y="231"/>
                  </a:lnTo>
                  <a:lnTo>
                    <a:pt x="1181" y="231"/>
                  </a:lnTo>
                  <a:lnTo>
                    <a:pt x="1140" y="233"/>
                  </a:lnTo>
                  <a:lnTo>
                    <a:pt x="1101" y="235"/>
                  </a:lnTo>
                  <a:lnTo>
                    <a:pt x="1101" y="235"/>
                  </a:lnTo>
                  <a:lnTo>
                    <a:pt x="1047" y="238"/>
                  </a:lnTo>
                  <a:lnTo>
                    <a:pt x="1019" y="239"/>
                  </a:lnTo>
                  <a:lnTo>
                    <a:pt x="991" y="239"/>
                  </a:lnTo>
                  <a:lnTo>
                    <a:pt x="991" y="239"/>
                  </a:lnTo>
                  <a:lnTo>
                    <a:pt x="975" y="239"/>
                  </a:lnTo>
                  <a:lnTo>
                    <a:pt x="975" y="239"/>
                  </a:lnTo>
                  <a:lnTo>
                    <a:pt x="920" y="239"/>
                  </a:lnTo>
                  <a:lnTo>
                    <a:pt x="872" y="239"/>
                  </a:lnTo>
                  <a:lnTo>
                    <a:pt x="777" y="239"/>
                  </a:lnTo>
                  <a:lnTo>
                    <a:pt x="777" y="239"/>
                  </a:lnTo>
                  <a:lnTo>
                    <a:pt x="771" y="238"/>
                  </a:lnTo>
                  <a:lnTo>
                    <a:pt x="767" y="237"/>
                  </a:lnTo>
                  <a:lnTo>
                    <a:pt x="764" y="234"/>
                  </a:lnTo>
                  <a:lnTo>
                    <a:pt x="762" y="231"/>
                  </a:lnTo>
                  <a:lnTo>
                    <a:pt x="761" y="230"/>
                  </a:lnTo>
                  <a:lnTo>
                    <a:pt x="760" y="229"/>
                  </a:lnTo>
                  <a:lnTo>
                    <a:pt x="760" y="229"/>
                  </a:lnTo>
                  <a:lnTo>
                    <a:pt x="756" y="227"/>
                  </a:lnTo>
                  <a:lnTo>
                    <a:pt x="754" y="223"/>
                  </a:lnTo>
                  <a:lnTo>
                    <a:pt x="753" y="219"/>
                  </a:lnTo>
                  <a:lnTo>
                    <a:pt x="752" y="214"/>
                  </a:lnTo>
                  <a:lnTo>
                    <a:pt x="752" y="214"/>
                  </a:lnTo>
                  <a:lnTo>
                    <a:pt x="752" y="204"/>
                  </a:lnTo>
                  <a:lnTo>
                    <a:pt x="751" y="194"/>
                  </a:lnTo>
                  <a:lnTo>
                    <a:pt x="747" y="174"/>
                  </a:lnTo>
                  <a:lnTo>
                    <a:pt x="740" y="154"/>
                  </a:lnTo>
                  <a:lnTo>
                    <a:pt x="734" y="135"/>
                  </a:lnTo>
                  <a:lnTo>
                    <a:pt x="734" y="135"/>
                  </a:lnTo>
                  <a:lnTo>
                    <a:pt x="727" y="114"/>
                  </a:lnTo>
                  <a:lnTo>
                    <a:pt x="721" y="92"/>
                  </a:lnTo>
                  <a:lnTo>
                    <a:pt x="721" y="92"/>
                  </a:lnTo>
                  <a:lnTo>
                    <a:pt x="719" y="84"/>
                  </a:lnTo>
                  <a:lnTo>
                    <a:pt x="714" y="77"/>
                  </a:lnTo>
                  <a:lnTo>
                    <a:pt x="710" y="69"/>
                  </a:lnTo>
                  <a:lnTo>
                    <a:pt x="705" y="64"/>
                  </a:lnTo>
                  <a:lnTo>
                    <a:pt x="699" y="59"/>
                  </a:lnTo>
                  <a:lnTo>
                    <a:pt x="693" y="55"/>
                  </a:lnTo>
                  <a:lnTo>
                    <a:pt x="686" y="52"/>
                  </a:lnTo>
                  <a:lnTo>
                    <a:pt x="679" y="49"/>
                  </a:lnTo>
                  <a:lnTo>
                    <a:pt x="664" y="46"/>
                  </a:lnTo>
                  <a:lnTo>
                    <a:pt x="647" y="43"/>
                  </a:lnTo>
                  <a:lnTo>
                    <a:pt x="631" y="42"/>
                  </a:lnTo>
                  <a:lnTo>
                    <a:pt x="615" y="42"/>
                  </a:lnTo>
                  <a:lnTo>
                    <a:pt x="605" y="42"/>
                  </a:lnTo>
                  <a:lnTo>
                    <a:pt x="605" y="42"/>
                  </a:lnTo>
                  <a:lnTo>
                    <a:pt x="530" y="41"/>
                  </a:lnTo>
                  <a:lnTo>
                    <a:pt x="528" y="40"/>
                  </a:lnTo>
                  <a:lnTo>
                    <a:pt x="528" y="40"/>
                  </a:lnTo>
                  <a:lnTo>
                    <a:pt x="476" y="39"/>
                  </a:lnTo>
                  <a:lnTo>
                    <a:pt x="424" y="39"/>
                  </a:lnTo>
                  <a:lnTo>
                    <a:pt x="424" y="39"/>
                  </a:lnTo>
                  <a:lnTo>
                    <a:pt x="374" y="39"/>
                  </a:lnTo>
                  <a:lnTo>
                    <a:pt x="329" y="41"/>
                  </a:lnTo>
                  <a:lnTo>
                    <a:pt x="324" y="42"/>
                  </a:lnTo>
                  <a:lnTo>
                    <a:pt x="323" y="47"/>
                  </a:lnTo>
                  <a:lnTo>
                    <a:pt x="323" y="47"/>
                  </a:lnTo>
                  <a:lnTo>
                    <a:pt x="320" y="66"/>
                  </a:lnTo>
                  <a:lnTo>
                    <a:pt x="316" y="87"/>
                  </a:lnTo>
                  <a:lnTo>
                    <a:pt x="308" y="126"/>
                  </a:lnTo>
                  <a:lnTo>
                    <a:pt x="308" y="127"/>
                  </a:lnTo>
                  <a:lnTo>
                    <a:pt x="308" y="127"/>
                  </a:lnTo>
                  <a:lnTo>
                    <a:pt x="302" y="153"/>
                  </a:lnTo>
                  <a:lnTo>
                    <a:pt x="302" y="153"/>
                  </a:lnTo>
                  <a:lnTo>
                    <a:pt x="300" y="162"/>
                  </a:lnTo>
                  <a:lnTo>
                    <a:pt x="298" y="168"/>
                  </a:lnTo>
                  <a:lnTo>
                    <a:pt x="292" y="178"/>
                  </a:lnTo>
                  <a:lnTo>
                    <a:pt x="292" y="178"/>
                  </a:lnTo>
                  <a:lnTo>
                    <a:pt x="287" y="184"/>
                  </a:lnTo>
                  <a:lnTo>
                    <a:pt x="283" y="193"/>
                  </a:lnTo>
                  <a:lnTo>
                    <a:pt x="283" y="193"/>
                  </a:lnTo>
                  <a:lnTo>
                    <a:pt x="274" y="214"/>
                  </a:lnTo>
                  <a:lnTo>
                    <a:pt x="274" y="214"/>
                  </a:lnTo>
                  <a:lnTo>
                    <a:pt x="267" y="232"/>
                  </a:lnTo>
                  <a:lnTo>
                    <a:pt x="266" y="234"/>
                  </a:lnTo>
                  <a:lnTo>
                    <a:pt x="267" y="235"/>
                  </a:lnTo>
                  <a:lnTo>
                    <a:pt x="267" y="235"/>
                  </a:lnTo>
                  <a:lnTo>
                    <a:pt x="268" y="239"/>
                  </a:lnTo>
                  <a:lnTo>
                    <a:pt x="267" y="245"/>
                  </a:lnTo>
                  <a:lnTo>
                    <a:pt x="266" y="248"/>
                  </a:lnTo>
                  <a:lnTo>
                    <a:pt x="264" y="252"/>
                  </a:lnTo>
                  <a:lnTo>
                    <a:pt x="264" y="252"/>
                  </a:lnTo>
                  <a:lnTo>
                    <a:pt x="262" y="255"/>
                  </a:lnTo>
                  <a:lnTo>
                    <a:pt x="258" y="256"/>
                  </a:lnTo>
                  <a:lnTo>
                    <a:pt x="254" y="258"/>
                  </a:lnTo>
                  <a:lnTo>
                    <a:pt x="250" y="258"/>
                  </a:lnTo>
                  <a:lnTo>
                    <a:pt x="248" y="258"/>
                  </a:lnTo>
                  <a:lnTo>
                    <a:pt x="248" y="258"/>
                  </a:lnTo>
                  <a:lnTo>
                    <a:pt x="248" y="258"/>
                  </a:lnTo>
                  <a:lnTo>
                    <a:pt x="245" y="258"/>
                  </a:lnTo>
                  <a:lnTo>
                    <a:pt x="245" y="258"/>
                  </a:lnTo>
                  <a:lnTo>
                    <a:pt x="241" y="258"/>
                  </a:lnTo>
                  <a:lnTo>
                    <a:pt x="241" y="258"/>
                  </a:lnTo>
                  <a:lnTo>
                    <a:pt x="240" y="258"/>
                  </a:lnTo>
                  <a:lnTo>
                    <a:pt x="240" y="258"/>
                  </a:lnTo>
                  <a:lnTo>
                    <a:pt x="208" y="255"/>
                  </a:lnTo>
                  <a:lnTo>
                    <a:pt x="208" y="255"/>
                  </a:lnTo>
                  <a:lnTo>
                    <a:pt x="175" y="252"/>
                  </a:lnTo>
                  <a:lnTo>
                    <a:pt x="157" y="251"/>
                  </a:lnTo>
                  <a:lnTo>
                    <a:pt x="140" y="250"/>
                  </a:lnTo>
                  <a:lnTo>
                    <a:pt x="140" y="250"/>
                  </a:lnTo>
                  <a:lnTo>
                    <a:pt x="127" y="251"/>
                  </a:lnTo>
                  <a:lnTo>
                    <a:pt x="113" y="252"/>
                  </a:lnTo>
                  <a:lnTo>
                    <a:pt x="101" y="254"/>
                  </a:lnTo>
                  <a:lnTo>
                    <a:pt x="91" y="256"/>
                  </a:lnTo>
                  <a:lnTo>
                    <a:pt x="80" y="259"/>
                  </a:lnTo>
                  <a:lnTo>
                    <a:pt x="72" y="264"/>
                  </a:lnTo>
                  <a:lnTo>
                    <a:pt x="65" y="268"/>
                  </a:lnTo>
                  <a:lnTo>
                    <a:pt x="58" y="275"/>
                  </a:lnTo>
                  <a:lnTo>
                    <a:pt x="58" y="275"/>
                  </a:lnTo>
                  <a:lnTo>
                    <a:pt x="53" y="280"/>
                  </a:lnTo>
                  <a:lnTo>
                    <a:pt x="49" y="286"/>
                  </a:lnTo>
                  <a:lnTo>
                    <a:pt x="46" y="292"/>
                  </a:lnTo>
                  <a:lnTo>
                    <a:pt x="44" y="298"/>
                  </a:lnTo>
                  <a:lnTo>
                    <a:pt x="42" y="306"/>
                  </a:lnTo>
                  <a:lnTo>
                    <a:pt x="41" y="314"/>
                  </a:lnTo>
                  <a:lnTo>
                    <a:pt x="40" y="322"/>
                  </a:lnTo>
                  <a:lnTo>
                    <a:pt x="40" y="332"/>
                  </a:lnTo>
                  <a:lnTo>
                    <a:pt x="41" y="368"/>
                  </a:lnTo>
                  <a:lnTo>
                    <a:pt x="41" y="368"/>
                  </a:lnTo>
                  <a:lnTo>
                    <a:pt x="44" y="483"/>
                  </a:lnTo>
                  <a:lnTo>
                    <a:pt x="46" y="541"/>
                  </a:lnTo>
                  <a:lnTo>
                    <a:pt x="46" y="599"/>
                  </a:lnTo>
                  <a:lnTo>
                    <a:pt x="46" y="599"/>
                  </a:lnTo>
                  <a:lnTo>
                    <a:pt x="46" y="658"/>
                  </a:lnTo>
                  <a:lnTo>
                    <a:pt x="48" y="720"/>
                  </a:lnTo>
                  <a:lnTo>
                    <a:pt x="50" y="783"/>
                  </a:lnTo>
                  <a:lnTo>
                    <a:pt x="53" y="850"/>
                  </a:lnTo>
                  <a:lnTo>
                    <a:pt x="53" y="850"/>
                  </a:lnTo>
                  <a:lnTo>
                    <a:pt x="55" y="893"/>
                  </a:lnTo>
                  <a:lnTo>
                    <a:pt x="55" y="893"/>
                  </a:lnTo>
                  <a:lnTo>
                    <a:pt x="56" y="932"/>
                  </a:lnTo>
                  <a:lnTo>
                    <a:pt x="59" y="972"/>
                  </a:lnTo>
                  <a:lnTo>
                    <a:pt x="59" y="972"/>
                  </a:lnTo>
                  <a:lnTo>
                    <a:pt x="59" y="985"/>
                  </a:lnTo>
                  <a:lnTo>
                    <a:pt x="59" y="996"/>
                  </a:lnTo>
                  <a:lnTo>
                    <a:pt x="56" y="1019"/>
                  </a:lnTo>
                  <a:lnTo>
                    <a:pt x="56" y="1019"/>
                  </a:lnTo>
                  <a:lnTo>
                    <a:pt x="53" y="1035"/>
                  </a:lnTo>
                  <a:lnTo>
                    <a:pt x="52" y="1052"/>
                  </a:lnTo>
                  <a:lnTo>
                    <a:pt x="52" y="1052"/>
                  </a:lnTo>
                  <a:lnTo>
                    <a:pt x="52" y="1053"/>
                  </a:lnTo>
                  <a:lnTo>
                    <a:pt x="52" y="1053"/>
                  </a:lnTo>
                  <a:lnTo>
                    <a:pt x="53" y="1076"/>
                  </a:lnTo>
                  <a:lnTo>
                    <a:pt x="56" y="1097"/>
                  </a:lnTo>
                  <a:lnTo>
                    <a:pt x="58" y="1106"/>
                  </a:lnTo>
                  <a:lnTo>
                    <a:pt x="61" y="1115"/>
                  </a:lnTo>
                  <a:lnTo>
                    <a:pt x="65" y="1123"/>
                  </a:lnTo>
                  <a:lnTo>
                    <a:pt x="69" y="1132"/>
                  </a:lnTo>
                  <a:lnTo>
                    <a:pt x="73" y="1139"/>
                  </a:lnTo>
                  <a:lnTo>
                    <a:pt x="79" y="1145"/>
                  </a:lnTo>
                  <a:lnTo>
                    <a:pt x="85" y="1151"/>
                  </a:lnTo>
                  <a:lnTo>
                    <a:pt x="93" y="1157"/>
                  </a:lnTo>
                  <a:lnTo>
                    <a:pt x="101" y="1162"/>
                  </a:lnTo>
                  <a:lnTo>
                    <a:pt x="110" y="1166"/>
                  </a:lnTo>
                  <a:lnTo>
                    <a:pt x="122" y="1169"/>
                  </a:lnTo>
                  <a:lnTo>
                    <a:pt x="133" y="1171"/>
                  </a:lnTo>
                  <a:lnTo>
                    <a:pt x="133" y="1171"/>
                  </a:lnTo>
                  <a:lnTo>
                    <a:pt x="175" y="1178"/>
                  </a:lnTo>
                  <a:lnTo>
                    <a:pt x="211" y="1183"/>
                  </a:lnTo>
                  <a:lnTo>
                    <a:pt x="246" y="1186"/>
                  </a:lnTo>
                  <a:lnTo>
                    <a:pt x="279" y="1186"/>
                  </a:lnTo>
                  <a:lnTo>
                    <a:pt x="279" y="1186"/>
                  </a:lnTo>
                  <a:lnTo>
                    <a:pt x="311" y="1187"/>
                  </a:lnTo>
                  <a:lnTo>
                    <a:pt x="342" y="1188"/>
                  </a:lnTo>
                  <a:lnTo>
                    <a:pt x="342" y="1188"/>
                  </a:lnTo>
                  <a:lnTo>
                    <a:pt x="376" y="1189"/>
                  </a:lnTo>
                  <a:lnTo>
                    <a:pt x="409" y="1190"/>
                  </a:lnTo>
                  <a:lnTo>
                    <a:pt x="409" y="1190"/>
                  </a:lnTo>
                  <a:lnTo>
                    <a:pt x="440" y="1189"/>
                  </a:lnTo>
                  <a:lnTo>
                    <a:pt x="440" y="1189"/>
                  </a:lnTo>
                  <a:lnTo>
                    <a:pt x="472" y="1187"/>
                  </a:lnTo>
                  <a:lnTo>
                    <a:pt x="504" y="1184"/>
                  </a:lnTo>
                  <a:lnTo>
                    <a:pt x="504" y="1184"/>
                  </a:lnTo>
                  <a:lnTo>
                    <a:pt x="552" y="1180"/>
                  </a:lnTo>
                  <a:lnTo>
                    <a:pt x="576" y="1178"/>
                  </a:lnTo>
                  <a:lnTo>
                    <a:pt x="599" y="1178"/>
                  </a:lnTo>
                  <a:lnTo>
                    <a:pt x="599" y="1178"/>
                  </a:lnTo>
                  <a:lnTo>
                    <a:pt x="612" y="1178"/>
                  </a:lnTo>
                  <a:lnTo>
                    <a:pt x="612" y="1178"/>
                  </a:lnTo>
                  <a:lnTo>
                    <a:pt x="691" y="1179"/>
                  </a:lnTo>
                  <a:lnTo>
                    <a:pt x="784" y="1180"/>
                  </a:lnTo>
                  <a:lnTo>
                    <a:pt x="784" y="1180"/>
                  </a:lnTo>
                  <a:lnTo>
                    <a:pt x="873" y="1179"/>
                  </a:lnTo>
                  <a:lnTo>
                    <a:pt x="880" y="1179"/>
                  </a:lnTo>
                  <a:lnTo>
                    <a:pt x="880" y="1179"/>
                  </a:lnTo>
                  <a:lnTo>
                    <a:pt x="976" y="1179"/>
                  </a:lnTo>
                  <a:lnTo>
                    <a:pt x="976" y="1179"/>
                  </a:lnTo>
                  <a:lnTo>
                    <a:pt x="1009" y="1179"/>
                  </a:lnTo>
                  <a:lnTo>
                    <a:pt x="1011" y="1179"/>
                  </a:lnTo>
                  <a:lnTo>
                    <a:pt x="1011" y="1179"/>
                  </a:lnTo>
                  <a:lnTo>
                    <a:pt x="1041" y="1179"/>
                  </a:lnTo>
                  <a:lnTo>
                    <a:pt x="1041" y="1179"/>
                  </a:lnTo>
                  <a:lnTo>
                    <a:pt x="1084" y="1180"/>
                  </a:lnTo>
                  <a:lnTo>
                    <a:pt x="1107" y="1181"/>
                  </a:lnTo>
                  <a:lnTo>
                    <a:pt x="1130" y="1184"/>
                  </a:lnTo>
                  <a:lnTo>
                    <a:pt x="1130" y="1184"/>
                  </a:lnTo>
                  <a:lnTo>
                    <a:pt x="1159" y="1187"/>
                  </a:lnTo>
                  <a:lnTo>
                    <a:pt x="1174" y="1188"/>
                  </a:lnTo>
                  <a:lnTo>
                    <a:pt x="1189" y="1188"/>
                  </a:lnTo>
                  <a:lnTo>
                    <a:pt x="1189" y="1188"/>
                  </a:lnTo>
                  <a:lnTo>
                    <a:pt x="1208" y="1188"/>
                  </a:lnTo>
                  <a:lnTo>
                    <a:pt x="1208" y="1188"/>
                  </a:lnTo>
                  <a:lnTo>
                    <a:pt x="1210" y="1188"/>
                  </a:lnTo>
                  <a:lnTo>
                    <a:pt x="1210" y="1188"/>
                  </a:lnTo>
                  <a:lnTo>
                    <a:pt x="1219" y="1188"/>
                  </a:lnTo>
                  <a:lnTo>
                    <a:pt x="1219" y="1188"/>
                  </a:lnTo>
                  <a:lnTo>
                    <a:pt x="1237" y="1189"/>
                  </a:lnTo>
                  <a:lnTo>
                    <a:pt x="1237" y="1189"/>
                  </a:lnTo>
                  <a:lnTo>
                    <a:pt x="1248" y="1188"/>
                  </a:lnTo>
                  <a:lnTo>
                    <a:pt x="1255" y="1187"/>
                  </a:lnTo>
                  <a:lnTo>
                    <a:pt x="1260" y="1185"/>
                  </a:lnTo>
                  <a:lnTo>
                    <a:pt x="1262" y="1183"/>
                  </a:lnTo>
                  <a:lnTo>
                    <a:pt x="1262" y="1183"/>
                  </a:lnTo>
                  <a:lnTo>
                    <a:pt x="1265" y="1178"/>
                  </a:lnTo>
                  <a:lnTo>
                    <a:pt x="1268" y="1176"/>
                  </a:lnTo>
                  <a:lnTo>
                    <a:pt x="1272" y="1174"/>
                  </a:lnTo>
                  <a:lnTo>
                    <a:pt x="1276" y="1173"/>
                  </a:lnTo>
                  <a:lnTo>
                    <a:pt x="1276" y="1173"/>
                  </a:lnTo>
                  <a:lnTo>
                    <a:pt x="1281" y="1174"/>
                  </a:lnTo>
                  <a:lnTo>
                    <a:pt x="1287" y="1176"/>
                  </a:lnTo>
                  <a:lnTo>
                    <a:pt x="1291" y="1179"/>
                  </a:lnTo>
                  <a:lnTo>
                    <a:pt x="1294" y="1184"/>
                  </a:lnTo>
                  <a:lnTo>
                    <a:pt x="1294" y="1184"/>
                  </a:lnTo>
                  <a:lnTo>
                    <a:pt x="1295" y="1188"/>
                  </a:lnTo>
                  <a:lnTo>
                    <a:pt x="1296" y="1192"/>
                  </a:lnTo>
                  <a:lnTo>
                    <a:pt x="1295" y="1196"/>
                  </a:lnTo>
                  <a:lnTo>
                    <a:pt x="1293" y="1200"/>
                  </a:lnTo>
                  <a:lnTo>
                    <a:pt x="1293" y="1200"/>
                  </a:lnTo>
                  <a:lnTo>
                    <a:pt x="1290" y="1204"/>
                  </a:lnTo>
                  <a:lnTo>
                    <a:pt x="1287" y="1208"/>
                  </a:lnTo>
                  <a:lnTo>
                    <a:pt x="1279" y="1215"/>
                  </a:lnTo>
                  <a:lnTo>
                    <a:pt x="1270" y="1219"/>
                  </a:lnTo>
                  <a:lnTo>
                    <a:pt x="1261" y="1223"/>
                  </a:lnTo>
                  <a:lnTo>
                    <a:pt x="1251" y="1225"/>
                  </a:lnTo>
                  <a:lnTo>
                    <a:pt x="1241" y="1226"/>
                  </a:lnTo>
                  <a:lnTo>
                    <a:pt x="1221" y="1227"/>
                  </a:lnTo>
                  <a:lnTo>
                    <a:pt x="1221" y="1227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83" name="Freeform 1010">
              <a:extLst>
                <a:ext uri="{FF2B5EF4-FFF2-40B4-BE49-F238E27FC236}">
                  <a16:creationId xmlns="" xmlns:a16="http://schemas.microsoft.com/office/drawing/2014/main" id="{4348685C-EEDC-468A-9B48-7CF00580869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7500" y="2363788"/>
              <a:ext cx="822325" cy="422275"/>
            </a:xfrm>
            <a:custGeom>
              <a:avLst/>
              <a:gdLst/>
              <a:ahLst/>
              <a:cxnLst>
                <a:cxn ang="0">
                  <a:pos x="1224" y="794"/>
                </a:cxn>
                <a:cxn ang="0">
                  <a:pos x="1217" y="774"/>
                </a:cxn>
                <a:cxn ang="0">
                  <a:pos x="1226" y="760"/>
                </a:cxn>
                <a:cxn ang="0">
                  <a:pos x="1240" y="724"/>
                </a:cxn>
                <a:cxn ang="0">
                  <a:pos x="1256" y="649"/>
                </a:cxn>
                <a:cxn ang="0">
                  <a:pos x="1286" y="584"/>
                </a:cxn>
                <a:cxn ang="0">
                  <a:pos x="1313" y="525"/>
                </a:cxn>
                <a:cxn ang="0">
                  <a:pos x="1351" y="435"/>
                </a:cxn>
                <a:cxn ang="0">
                  <a:pos x="1404" y="353"/>
                </a:cxn>
                <a:cxn ang="0">
                  <a:pos x="1460" y="252"/>
                </a:cxn>
                <a:cxn ang="0">
                  <a:pos x="1509" y="131"/>
                </a:cxn>
                <a:cxn ang="0">
                  <a:pos x="1516" y="71"/>
                </a:cxn>
                <a:cxn ang="0">
                  <a:pos x="1506" y="49"/>
                </a:cxn>
                <a:cxn ang="0">
                  <a:pos x="1465" y="35"/>
                </a:cxn>
                <a:cxn ang="0">
                  <a:pos x="1425" y="37"/>
                </a:cxn>
                <a:cxn ang="0">
                  <a:pos x="781" y="47"/>
                </a:cxn>
                <a:cxn ang="0">
                  <a:pos x="307" y="65"/>
                </a:cxn>
                <a:cxn ang="0">
                  <a:pos x="295" y="101"/>
                </a:cxn>
                <a:cxn ang="0">
                  <a:pos x="257" y="189"/>
                </a:cxn>
                <a:cxn ang="0">
                  <a:pos x="245" y="243"/>
                </a:cxn>
                <a:cxn ang="0">
                  <a:pos x="228" y="311"/>
                </a:cxn>
                <a:cxn ang="0">
                  <a:pos x="196" y="371"/>
                </a:cxn>
                <a:cxn ang="0">
                  <a:pos x="150" y="466"/>
                </a:cxn>
                <a:cxn ang="0">
                  <a:pos x="135" y="518"/>
                </a:cxn>
                <a:cxn ang="0">
                  <a:pos x="104" y="613"/>
                </a:cxn>
                <a:cxn ang="0">
                  <a:pos x="74" y="660"/>
                </a:cxn>
                <a:cxn ang="0">
                  <a:pos x="52" y="709"/>
                </a:cxn>
                <a:cxn ang="0">
                  <a:pos x="36" y="756"/>
                </a:cxn>
                <a:cxn ang="0">
                  <a:pos x="32" y="773"/>
                </a:cxn>
                <a:cxn ang="0">
                  <a:pos x="17" y="780"/>
                </a:cxn>
                <a:cxn ang="0">
                  <a:pos x="4" y="774"/>
                </a:cxn>
                <a:cxn ang="0">
                  <a:pos x="0" y="762"/>
                </a:cxn>
                <a:cxn ang="0">
                  <a:pos x="13" y="713"/>
                </a:cxn>
                <a:cxn ang="0">
                  <a:pos x="42" y="646"/>
                </a:cxn>
                <a:cxn ang="0">
                  <a:pos x="79" y="583"/>
                </a:cxn>
                <a:cxn ang="0">
                  <a:pos x="98" y="520"/>
                </a:cxn>
                <a:cxn ang="0">
                  <a:pos x="128" y="431"/>
                </a:cxn>
                <a:cxn ang="0">
                  <a:pos x="164" y="359"/>
                </a:cxn>
                <a:cxn ang="0">
                  <a:pos x="198" y="289"/>
                </a:cxn>
                <a:cxn ang="0">
                  <a:pos x="212" y="219"/>
                </a:cxn>
                <a:cxn ang="0">
                  <a:pos x="237" y="133"/>
                </a:cxn>
                <a:cxn ang="0">
                  <a:pos x="265" y="77"/>
                </a:cxn>
                <a:cxn ang="0">
                  <a:pos x="276" y="43"/>
                </a:cxn>
                <a:cxn ang="0">
                  <a:pos x="303" y="24"/>
                </a:cxn>
                <a:cxn ang="0">
                  <a:pos x="375" y="18"/>
                </a:cxn>
                <a:cxn ang="0">
                  <a:pos x="411" y="13"/>
                </a:cxn>
                <a:cxn ang="0">
                  <a:pos x="479" y="13"/>
                </a:cxn>
                <a:cxn ang="0">
                  <a:pos x="668" y="15"/>
                </a:cxn>
                <a:cxn ang="0">
                  <a:pos x="1159" y="4"/>
                </a:cxn>
                <a:cxn ang="0">
                  <a:pos x="1375" y="1"/>
                </a:cxn>
                <a:cxn ang="0">
                  <a:pos x="1481" y="2"/>
                </a:cxn>
                <a:cxn ang="0">
                  <a:pos x="1535" y="17"/>
                </a:cxn>
                <a:cxn ang="0">
                  <a:pos x="1547" y="34"/>
                </a:cxn>
                <a:cxn ang="0">
                  <a:pos x="1550" y="109"/>
                </a:cxn>
                <a:cxn ang="0">
                  <a:pos x="1516" y="216"/>
                </a:cxn>
                <a:cxn ang="0">
                  <a:pos x="1472" y="303"/>
                </a:cxn>
                <a:cxn ang="0">
                  <a:pos x="1406" y="412"/>
                </a:cxn>
                <a:cxn ang="0">
                  <a:pos x="1362" y="503"/>
                </a:cxn>
                <a:cxn ang="0">
                  <a:pos x="1315" y="608"/>
                </a:cxn>
                <a:cxn ang="0">
                  <a:pos x="1277" y="715"/>
                </a:cxn>
                <a:cxn ang="0">
                  <a:pos x="1261" y="773"/>
                </a:cxn>
                <a:cxn ang="0">
                  <a:pos x="1244" y="796"/>
                </a:cxn>
              </a:cxnLst>
              <a:rect l="0" t="0" r="r" b="b"/>
              <a:pathLst>
                <a:path w="1553" h="798">
                  <a:moveTo>
                    <a:pt x="1235" y="798"/>
                  </a:moveTo>
                  <a:lnTo>
                    <a:pt x="1235" y="798"/>
                  </a:lnTo>
                  <a:lnTo>
                    <a:pt x="1229" y="797"/>
                  </a:lnTo>
                  <a:lnTo>
                    <a:pt x="1226" y="796"/>
                  </a:lnTo>
                  <a:lnTo>
                    <a:pt x="1224" y="794"/>
                  </a:lnTo>
                  <a:lnTo>
                    <a:pt x="1220" y="792"/>
                  </a:lnTo>
                  <a:lnTo>
                    <a:pt x="1219" y="789"/>
                  </a:lnTo>
                  <a:lnTo>
                    <a:pt x="1217" y="786"/>
                  </a:lnTo>
                  <a:lnTo>
                    <a:pt x="1217" y="781"/>
                  </a:lnTo>
                  <a:lnTo>
                    <a:pt x="1217" y="774"/>
                  </a:lnTo>
                  <a:lnTo>
                    <a:pt x="1217" y="774"/>
                  </a:lnTo>
                  <a:lnTo>
                    <a:pt x="1218" y="770"/>
                  </a:lnTo>
                  <a:lnTo>
                    <a:pt x="1219" y="766"/>
                  </a:lnTo>
                  <a:lnTo>
                    <a:pt x="1222" y="763"/>
                  </a:lnTo>
                  <a:lnTo>
                    <a:pt x="1226" y="760"/>
                  </a:lnTo>
                  <a:lnTo>
                    <a:pt x="1228" y="759"/>
                  </a:lnTo>
                  <a:lnTo>
                    <a:pt x="1229" y="757"/>
                  </a:lnTo>
                  <a:lnTo>
                    <a:pt x="1229" y="757"/>
                  </a:lnTo>
                  <a:lnTo>
                    <a:pt x="1235" y="741"/>
                  </a:lnTo>
                  <a:lnTo>
                    <a:pt x="1240" y="724"/>
                  </a:lnTo>
                  <a:lnTo>
                    <a:pt x="1244" y="705"/>
                  </a:lnTo>
                  <a:lnTo>
                    <a:pt x="1248" y="686"/>
                  </a:lnTo>
                  <a:lnTo>
                    <a:pt x="1248" y="686"/>
                  </a:lnTo>
                  <a:lnTo>
                    <a:pt x="1251" y="667"/>
                  </a:lnTo>
                  <a:lnTo>
                    <a:pt x="1256" y="649"/>
                  </a:lnTo>
                  <a:lnTo>
                    <a:pt x="1256" y="649"/>
                  </a:lnTo>
                  <a:lnTo>
                    <a:pt x="1262" y="632"/>
                  </a:lnTo>
                  <a:lnTo>
                    <a:pt x="1269" y="616"/>
                  </a:lnTo>
                  <a:lnTo>
                    <a:pt x="1277" y="599"/>
                  </a:lnTo>
                  <a:lnTo>
                    <a:pt x="1286" y="584"/>
                  </a:lnTo>
                  <a:lnTo>
                    <a:pt x="1286" y="584"/>
                  </a:lnTo>
                  <a:lnTo>
                    <a:pt x="1294" y="566"/>
                  </a:lnTo>
                  <a:lnTo>
                    <a:pt x="1302" y="549"/>
                  </a:lnTo>
                  <a:lnTo>
                    <a:pt x="1302" y="549"/>
                  </a:lnTo>
                  <a:lnTo>
                    <a:pt x="1313" y="525"/>
                  </a:lnTo>
                  <a:lnTo>
                    <a:pt x="1323" y="500"/>
                  </a:lnTo>
                  <a:lnTo>
                    <a:pt x="1323" y="500"/>
                  </a:lnTo>
                  <a:lnTo>
                    <a:pt x="1336" y="468"/>
                  </a:lnTo>
                  <a:lnTo>
                    <a:pt x="1351" y="435"/>
                  </a:lnTo>
                  <a:lnTo>
                    <a:pt x="1351" y="435"/>
                  </a:lnTo>
                  <a:lnTo>
                    <a:pt x="1359" y="421"/>
                  </a:lnTo>
                  <a:lnTo>
                    <a:pt x="1368" y="405"/>
                  </a:lnTo>
                  <a:lnTo>
                    <a:pt x="1387" y="377"/>
                  </a:lnTo>
                  <a:lnTo>
                    <a:pt x="1387" y="377"/>
                  </a:lnTo>
                  <a:lnTo>
                    <a:pt x="1404" y="353"/>
                  </a:lnTo>
                  <a:lnTo>
                    <a:pt x="1411" y="340"/>
                  </a:lnTo>
                  <a:lnTo>
                    <a:pt x="1419" y="328"/>
                  </a:lnTo>
                  <a:lnTo>
                    <a:pt x="1430" y="307"/>
                  </a:lnTo>
                  <a:lnTo>
                    <a:pt x="1430" y="307"/>
                  </a:lnTo>
                  <a:lnTo>
                    <a:pt x="1460" y="252"/>
                  </a:lnTo>
                  <a:lnTo>
                    <a:pt x="1474" y="222"/>
                  </a:lnTo>
                  <a:lnTo>
                    <a:pt x="1488" y="192"/>
                  </a:lnTo>
                  <a:lnTo>
                    <a:pt x="1499" y="162"/>
                  </a:lnTo>
                  <a:lnTo>
                    <a:pt x="1504" y="146"/>
                  </a:lnTo>
                  <a:lnTo>
                    <a:pt x="1509" y="131"/>
                  </a:lnTo>
                  <a:lnTo>
                    <a:pt x="1512" y="116"/>
                  </a:lnTo>
                  <a:lnTo>
                    <a:pt x="1514" y="101"/>
                  </a:lnTo>
                  <a:lnTo>
                    <a:pt x="1515" y="85"/>
                  </a:lnTo>
                  <a:lnTo>
                    <a:pt x="1516" y="71"/>
                  </a:lnTo>
                  <a:lnTo>
                    <a:pt x="1516" y="71"/>
                  </a:lnTo>
                  <a:lnTo>
                    <a:pt x="1515" y="65"/>
                  </a:lnTo>
                  <a:lnTo>
                    <a:pt x="1514" y="60"/>
                  </a:lnTo>
                  <a:lnTo>
                    <a:pt x="1512" y="56"/>
                  </a:lnTo>
                  <a:lnTo>
                    <a:pt x="1510" y="52"/>
                  </a:lnTo>
                  <a:lnTo>
                    <a:pt x="1506" y="49"/>
                  </a:lnTo>
                  <a:lnTo>
                    <a:pt x="1503" y="46"/>
                  </a:lnTo>
                  <a:lnTo>
                    <a:pt x="1495" y="42"/>
                  </a:lnTo>
                  <a:lnTo>
                    <a:pt x="1486" y="38"/>
                  </a:lnTo>
                  <a:lnTo>
                    <a:pt x="1475" y="36"/>
                  </a:lnTo>
                  <a:lnTo>
                    <a:pt x="1465" y="35"/>
                  </a:lnTo>
                  <a:lnTo>
                    <a:pt x="1456" y="35"/>
                  </a:lnTo>
                  <a:lnTo>
                    <a:pt x="1456" y="35"/>
                  </a:lnTo>
                  <a:lnTo>
                    <a:pt x="1439" y="36"/>
                  </a:lnTo>
                  <a:lnTo>
                    <a:pt x="1425" y="37"/>
                  </a:lnTo>
                  <a:lnTo>
                    <a:pt x="1425" y="37"/>
                  </a:lnTo>
                  <a:lnTo>
                    <a:pt x="1404" y="37"/>
                  </a:lnTo>
                  <a:lnTo>
                    <a:pt x="1272" y="37"/>
                  </a:lnTo>
                  <a:lnTo>
                    <a:pt x="1272" y="37"/>
                  </a:lnTo>
                  <a:lnTo>
                    <a:pt x="1092" y="41"/>
                  </a:lnTo>
                  <a:lnTo>
                    <a:pt x="781" y="47"/>
                  </a:lnTo>
                  <a:lnTo>
                    <a:pt x="314" y="57"/>
                  </a:lnTo>
                  <a:lnTo>
                    <a:pt x="309" y="57"/>
                  </a:lnTo>
                  <a:lnTo>
                    <a:pt x="308" y="61"/>
                  </a:lnTo>
                  <a:lnTo>
                    <a:pt x="308" y="61"/>
                  </a:lnTo>
                  <a:lnTo>
                    <a:pt x="307" y="65"/>
                  </a:lnTo>
                  <a:lnTo>
                    <a:pt x="306" y="66"/>
                  </a:lnTo>
                  <a:lnTo>
                    <a:pt x="306" y="66"/>
                  </a:lnTo>
                  <a:lnTo>
                    <a:pt x="306" y="66"/>
                  </a:lnTo>
                  <a:lnTo>
                    <a:pt x="301" y="83"/>
                  </a:lnTo>
                  <a:lnTo>
                    <a:pt x="295" y="101"/>
                  </a:lnTo>
                  <a:lnTo>
                    <a:pt x="280" y="134"/>
                  </a:lnTo>
                  <a:lnTo>
                    <a:pt x="280" y="134"/>
                  </a:lnTo>
                  <a:lnTo>
                    <a:pt x="272" y="151"/>
                  </a:lnTo>
                  <a:lnTo>
                    <a:pt x="264" y="170"/>
                  </a:lnTo>
                  <a:lnTo>
                    <a:pt x="257" y="189"/>
                  </a:lnTo>
                  <a:lnTo>
                    <a:pt x="251" y="207"/>
                  </a:lnTo>
                  <a:lnTo>
                    <a:pt x="251" y="207"/>
                  </a:lnTo>
                  <a:lnTo>
                    <a:pt x="248" y="225"/>
                  </a:lnTo>
                  <a:lnTo>
                    <a:pt x="245" y="243"/>
                  </a:lnTo>
                  <a:lnTo>
                    <a:pt x="245" y="243"/>
                  </a:lnTo>
                  <a:lnTo>
                    <a:pt x="241" y="272"/>
                  </a:lnTo>
                  <a:lnTo>
                    <a:pt x="238" y="285"/>
                  </a:lnTo>
                  <a:lnTo>
                    <a:pt x="234" y="299"/>
                  </a:lnTo>
                  <a:lnTo>
                    <a:pt x="234" y="299"/>
                  </a:lnTo>
                  <a:lnTo>
                    <a:pt x="228" y="311"/>
                  </a:lnTo>
                  <a:lnTo>
                    <a:pt x="222" y="322"/>
                  </a:lnTo>
                  <a:lnTo>
                    <a:pt x="210" y="345"/>
                  </a:lnTo>
                  <a:lnTo>
                    <a:pt x="210" y="345"/>
                  </a:lnTo>
                  <a:lnTo>
                    <a:pt x="196" y="371"/>
                  </a:lnTo>
                  <a:lnTo>
                    <a:pt x="196" y="371"/>
                  </a:lnTo>
                  <a:lnTo>
                    <a:pt x="182" y="400"/>
                  </a:lnTo>
                  <a:lnTo>
                    <a:pt x="182" y="400"/>
                  </a:lnTo>
                  <a:lnTo>
                    <a:pt x="171" y="422"/>
                  </a:lnTo>
                  <a:lnTo>
                    <a:pt x="159" y="444"/>
                  </a:lnTo>
                  <a:lnTo>
                    <a:pt x="150" y="466"/>
                  </a:lnTo>
                  <a:lnTo>
                    <a:pt x="146" y="477"/>
                  </a:lnTo>
                  <a:lnTo>
                    <a:pt x="143" y="487"/>
                  </a:lnTo>
                  <a:lnTo>
                    <a:pt x="143" y="487"/>
                  </a:lnTo>
                  <a:lnTo>
                    <a:pt x="135" y="518"/>
                  </a:lnTo>
                  <a:lnTo>
                    <a:pt x="135" y="518"/>
                  </a:lnTo>
                  <a:lnTo>
                    <a:pt x="126" y="553"/>
                  </a:lnTo>
                  <a:lnTo>
                    <a:pt x="116" y="588"/>
                  </a:lnTo>
                  <a:lnTo>
                    <a:pt x="116" y="588"/>
                  </a:lnTo>
                  <a:lnTo>
                    <a:pt x="110" y="600"/>
                  </a:lnTo>
                  <a:lnTo>
                    <a:pt x="104" y="613"/>
                  </a:lnTo>
                  <a:lnTo>
                    <a:pt x="97" y="625"/>
                  </a:lnTo>
                  <a:lnTo>
                    <a:pt x="89" y="637"/>
                  </a:lnTo>
                  <a:lnTo>
                    <a:pt x="89" y="637"/>
                  </a:lnTo>
                  <a:lnTo>
                    <a:pt x="81" y="648"/>
                  </a:lnTo>
                  <a:lnTo>
                    <a:pt x="74" y="660"/>
                  </a:lnTo>
                  <a:lnTo>
                    <a:pt x="68" y="673"/>
                  </a:lnTo>
                  <a:lnTo>
                    <a:pt x="62" y="686"/>
                  </a:lnTo>
                  <a:lnTo>
                    <a:pt x="62" y="686"/>
                  </a:lnTo>
                  <a:lnTo>
                    <a:pt x="58" y="697"/>
                  </a:lnTo>
                  <a:lnTo>
                    <a:pt x="52" y="709"/>
                  </a:lnTo>
                  <a:lnTo>
                    <a:pt x="52" y="709"/>
                  </a:lnTo>
                  <a:lnTo>
                    <a:pt x="47" y="723"/>
                  </a:lnTo>
                  <a:lnTo>
                    <a:pt x="41" y="736"/>
                  </a:lnTo>
                  <a:lnTo>
                    <a:pt x="38" y="750"/>
                  </a:lnTo>
                  <a:lnTo>
                    <a:pt x="36" y="756"/>
                  </a:lnTo>
                  <a:lnTo>
                    <a:pt x="36" y="762"/>
                  </a:lnTo>
                  <a:lnTo>
                    <a:pt x="36" y="762"/>
                  </a:lnTo>
                  <a:lnTo>
                    <a:pt x="35" y="766"/>
                  </a:lnTo>
                  <a:lnTo>
                    <a:pt x="34" y="770"/>
                  </a:lnTo>
                  <a:lnTo>
                    <a:pt x="32" y="773"/>
                  </a:lnTo>
                  <a:lnTo>
                    <a:pt x="30" y="775"/>
                  </a:lnTo>
                  <a:lnTo>
                    <a:pt x="26" y="777"/>
                  </a:lnTo>
                  <a:lnTo>
                    <a:pt x="23" y="779"/>
                  </a:lnTo>
                  <a:lnTo>
                    <a:pt x="17" y="780"/>
                  </a:lnTo>
                  <a:lnTo>
                    <a:pt x="17" y="780"/>
                  </a:lnTo>
                  <a:lnTo>
                    <a:pt x="13" y="780"/>
                  </a:lnTo>
                  <a:lnTo>
                    <a:pt x="10" y="779"/>
                  </a:lnTo>
                  <a:lnTo>
                    <a:pt x="7" y="776"/>
                  </a:lnTo>
                  <a:lnTo>
                    <a:pt x="4" y="774"/>
                  </a:lnTo>
                  <a:lnTo>
                    <a:pt x="4" y="774"/>
                  </a:lnTo>
                  <a:lnTo>
                    <a:pt x="2" y="772"/>
                  </a:lnTo>
                  <a:lnTo>
                    <a:pt x="1" y="769"/>
                  </a:lnTo>
                  <a:lnTo>
                    <a:pt x="0" y="766"/>
                  </a:lnTo>
                  <a:lnTo>
                    <a:pt x="0" y="762"/>
                  </a:lnTo>
                  <a:lnTo>
                    <a:pt x="0" y="762"/>
                  </a:lnTo>
                  <a:lnTo>
                    <a:pt x="1" y="750"/>
                  </a:lnTo>
                  <a:lnTo>
                    <a:pt x="4" y="737"/>
                  </a:lnTo>
                  <a:lnTo>
                    <a:pt x="8" y="726"/>
                  </a:lnTo>
                  <a:lnTo>
                    <a:pt x="13" y="713"/>
                  </a:lnTo>
                  <a:lnTo>
                    <a:pt x="13" y="713"/>
                  </a:lnTo>
                  <a:lnTo>
                    <a:pt x="18" y="703"/>
                  </a:lnTo>
                  <a:lnTo>
                    <a:pt x="22" y="690"/>
                  </a:lnTo>
                  <a:lnTo>
                    <a:pt x="22" y="690"/>
                  </a:lnTo>
                  <a:lnTo>
                    <a:pt x="32" y="668"/>
                  </a:lnTo>
                  <a:lnTo>
                    <a:pt x="42" y="646"/>
                  </a:lnTo>
                  <a:lnTo>
                    <a:pt x="54" y="624"/>
                  </a:lnTo>
                  <a:lnTo>
                    <a:pt x="69" y="602"/>
                  </a:lnTo>
                  <a:lnTo>
                    <a:pt x="69" y="602"/>
                  </a:lnTo>
                  <a:lnTo>
                    <a:pt x="74" y="593"/>
                  </a:lnTo>
                  <a:lnTo>
                    <a:pt x="79" y="583"/>
                  </a:lnTo>
                  <a:lnTo>
                    <a:pt x="83" y="573"/>
                  </a:lnTo>
                  <a:lnTo>
                    <a:pt x="87" y="563"/>
                  </a:lnTo>
                  <a:lnTo>
                    <a:pt x="93" y="541"/>
                  </a:lnTo>
                  <a:lnTo>
                    <a:pt x="98" y="520"/>
                  </a:lnTo>
                  <a:lnTo>
                    <a:pt x="98" y="520"/>
                  </a:lnTo>
                  <a:lnTo>
                    <a:pt x="104" y="492"/>
                  </a:lnTo>
                  <a:lnTo>
                    <a:pt x="104" y="492"/>
                  </a:lnTo>
                  <a:lnTo>
                    <a:pt x="110" y="472"/>
                  </a:lnTo>
                  <a:lnTo>
                    <a:pt x="119" y="451"/>
                  </a:lnTo>
                  <a:lnTo>
                    <a:pt x="128" y="431"/>
                  </a:lnTo>
                  <a:lnTo>
                    <a:pt x="137" y="412"/>
                  </a:lnTo>
                  <a:lnTo>
                    <a:pt x="143" y="401"/>
                  </a:lnTo>
                  <a:lnTo>
                    <a:pt x="143" y="401"/>
                  </a:lnTo>
                  <a:lnTo>
                    <a:pt x="153" y="381"/>
                  </a:lnTo>
                  <a:lnTo>
                    <a:pt x="164" y="359"/>
                  </a:lnTo>
                  <a:lnTo>
                    <a:pt x="164" y="359"/>
                  </a:lnTo>
                  <a:lnTo>
                    <a:pt x="183" y="325"/>
                  </a:lnTo>
                  <a:lnTo>
                    <a:pt x="191" y="307"/>
                  </a:lnTo>
                  <a:lnTo>
                    <a:pt x="198" y="289"/>
                  </a:lnTo>
                  <a:lnTo>
                    <a:pt x="198" y="289"/>
                  </a:lnTo>
                  <a:lnTo>
                    <a:pt x="202" y="277"/>
                  </a:lnTo>
                  <a:lnTo>
                    <a:pt x="205" y="264"/>
                  </a:lnTo>
                  <a:lnTo>
                    <a:pt x="209" y="240"/>
                  </a:lnTo>
                  <a:lnTo>
                    <a:pt x="209" y="240"/>
                  </a:lnTo>
                  <a:lnTo>
                    <a:pt x="212" y="219"/>
                  </a:lnTo>
                  <a:lnTo>
                    <a:pt x="216" y="198"/>
                  </a:lnTo>
                  <a:lnTo>
                    <a:pt x="216" y="198"/>
                  </a:lnTo>
                  <a:lnTo>
                    <a:pt x="222" y="176"/>
                  </a:lnTo>
                  <a:lnTo>
                    <a:pt x="230" y="155"/>
                  </a:lnTo>
                  <a:lnTo>
                    <a:pt x="237" y="133"/>
                  </a:lnTo>
                  <a:lnTo>
                    <a:pt x="246" y="113"/>
                  </a:lnTo>
                  <a:lnTo>
                    <a:pt x="246" y="113"/>
                  </a:lnTo>
                  <a:lnTo>
                    <a:pt x="253" y="99"/>
                  </a:lnTo>
                  <a:lnTo>
                    <a:pt x="253" y="99"/>
                  </a:lnTo>
                  <a:lnTo>
                    <a:pt x="265" y="77"/>
                  </a:lnTo>
                  <a:lnTo>
                    <a:pt x="269" y="65"/>
                  </a:lnTo>
                  <a:lnTo>
                    <a:pt x="273" y="54"/>
                  </a:lnTo>
                  <a:lnTo>
                    <a:pt x="273" y="54"/>
                  </a:lnTo>
                  <a:lnTo>
                    <a:pt x="274" y="48"/>
                  </a:lnTo>
                  <a:lnTo>
                    <a:pt x="276" y="43"/>
                  </a:lnTo>
                  <a:lnTo>
                    <a:pt x="278" y="38"/>
                  </a:lnTo>
                  <a:lnTo>
                    <a:pt x="282" y="34"/>
                  </a:lnTo>
                  <a:lnTo>
                    <a:pt x="287" y="31"/>
                  </a:lnTo>
                  <a:lnTo>
                    <a:pt x="292" y="28"/>
                  </a:lnTo>
                  <a:lnTo>
                    <a:pt x="303" y="24"/>
                  </a:lnTo>
                  <a:lnTo>
                    <a:pt x="316" y="22"/>
                  </a:lnTo>
                  <a:lnTo>
                    <a:pt x="329" y="20"/>
                  </a:lnTo>
                  <a:lnTo>
                    <a:pt x="356" y="19"/>
                  </a:lnTo>
                  <a:lnTo>
                    <a:pt x="356" y="19"/>
                  </a:lnTo>
                  <a:lnTo>
                    <a:pt x="375" y="18"/>
                  </a:lnTo>
                  <a:lnTo>
                    <a:pt x="382" y="18"/>
                  </a:lnTo>
                  <a:lnTo>
                    <a:pt x="389" y="16"/>
                  </a:lnTo>
                  <a:lnTo>
                    <a:pt x="389" y="16"/>
                  </a:lnTo>
                  <a:lnTo>
                    <a:pt x="400" y="14"/>
                  </a:lnTo>
                  <a:lnTo>
                    <a:pt x="411" y="13"/>
                  </a:lnTo>
                  <a:lnTo>
                    <a:pt x="423" y="12"/>
                  </a:lnTo>
                  <a:lnTo>
                    <a:pt x="437" y="12"/>
                  </a:lnTo>
                  <a:lnTo>
                    <a:pt x="437" y="12"/>
                  </a:lnTo>
                  <a:lnTo>
                    <a:pt x="459" y="12"/>
                  </a:lnTo>
                  <a:lnTo>
                    <a:pt x="479" y="13"/>
                  </a:lnTo>
                  <a:lnTo>
                    <a:pt x="479" y="13"/>
                  </a:lnTo>
                  <a:lnTo>
                    <a:pt x="500" y="14"/>
                  </a:lnTo>
                  <a:lnTo>
                    <a:pt x="519" y="15"/>
                  </a:lnTo>
                  <a:lnTo>
                    <a:pt x="668" y="15"/>
                  </a:lnTo>
                  <a:lnTo>
                    <a:pt x="668" y="15"/>
                  </a:lnTo>
                  <a:lnTo>
                    <a:pt x="751" y="14"/>
                  </a:lnTo>
                  <a:lnTo>
                    <a:pt x="833" y="13"/>
                  </a:lnTo>
                  <a:lnTo>
                    <a:pt x="997" y="8"/>
                  </a:lnTo>
                  <a:lnTo>
                    <a:pt x="997" y="8"/>
                  </a:lnTo>
                  <a:lnTo>
                    <a:pt x="1159" y="4"/>
                  </a:lnTo>
                  <a:lnTo>
                    <a:pt x="1241" y="2"/>
                  </a:lnTo>
                  <a:lnTo>
                    <a:pt x="1323" y="2"/>
                  </a:lnTo>
                  <a:lnTo>
                    <a:pt x="1323" y="2"/>
                  </a:lnTo>
                  <a:lnTo>
                    <a:pt x="1375" y="1"/>
                  </a:lnTo>
                  <a:lnTo>
                    <a:pt x="1375" y="1"/>
                  </a:lnTo>
                  <a:lnTo>
                    <a:pt x="1427" y="0"/>
                  </a:lnTo>
                  <a:lnTo>
                    <a:pt x="1427" y="0"/>
                  </a:lnTo>
                  <a:lnTo>
                    <a:pt x="1456" y="1"/>
                  </a:lnTo>
                  <a:lnTo>
                    <a:pt x="1481" y="2"/>
                  </a:lnTo>
                  <a:lnTo>
                    <a:pt x="1481" y="2"/>
                  </a:lnTo>
                  <a:lnTo>
                    <a:pt x="1496" y="3"/>
                  </a:lnTo>
                  <a:lnTo>
                    <a:pt x="1506" y="5"/>
                  </a:lnTo>
                  <a:lnTo>
                    <a:pt x="1517" y="7"/>
                  </a:lnTo>
                  <a:lnTo>
                    <a:pt x="1526" y="12"/>
                  </a:lnTo>
                  <a:lnTo>
                    <a:pt x="1535" y="17"/>
                  </a:lnTo>
                  <a:lnTo>
                    <a:pt x="1539" y="21"/>
                  </a:lnTo>
                  <a:lnTo>
                    <a:pt x="1542" y="25"/>
                  </a:lnTo>
                  <a:lnTo>
                    <a:pt x="1545" y="29"/>
                  </a:lnTo>
                  <a:lnTo>
                    <a:pt x="1547" y="34"/>
                  </a:lnTo>
                  <a:lnTo>
                    <a:pt x="1547" y="34"/>
                  </a:lnTo>
                  <a:lnTo>
                    <a:pt x="1550" y="49"/>
                  </a:lnTo>
                  <a:lnTo>
                    <a:pt x="1552" y="63"/>
                  </a:lnTo>
                  <a:lnTo>
                    <a:pt x="1553" y="78"/>
                  </a:lnTo>
                  <a:lnTo>
                    <a:pt x="1552" y="93"/>
                  </a:lnTo>
                  <a:lnTo>
                    <a:pt x="1550" y="109"/>
                  </a:lnTo>
                  <a:lnTo>
                    <a:pt x="1548" y="123"/>
                  </a:lnTo>
                  <a:lnTo>
                    <a:pt x="1544" y="139"/>
                  </a:lnTo>
                  <a:lnTo>
                    <a:pt x="1540" y="155"/>
                  </a:lnTo>
                  <a:lnTo>
                    <a:pt x="1528" y="186"/>
                  </a:lnTo>
                  <a:lnTo>
                    <a:pt x="1516" y="216"/>
                  </a:lnTo>
                  <a:lnTo>
                    <a:pt x="1502" y="244"/>
                  </a:lnTo>
                  <a:lnTo>
                    <a:pt x="1489" y="271"/>
                  </a:lnTo>
                  <a:lnTo>
                    <a:pt x="1486" y="277"/>
                  </a:lnTo>
                  <a:lnTo>
                    <a:pt x="1486" y="277"/>
                  </a:lnTo>
                  <a:lnTo>
                    <a:pt x="1472" y="303"/>
                  </a:lnTo>
                  <a:lnTo>
                    <a:pt x="1457" y="329"/>
                  </a:lnTo>
                  <a:lnTo>
                    <a:pt x="1427" y="378"/>
                  </a:lnTo>
                  <a:lnTo>
                    <a:pt x="1427" y="378"/>
                  </a:lnTo>
                  <a:lnTo>
                    <a:pt x="1406" y="412"/>
                  </a:lnTo>
                  <a:lnTo>
                    <a:pt x="1406" y="412"/>
                  </a:lnTo>
                  <a:lnTo>
                    <a:pt x="1393" y="433"/>
                  </a:lnTo>
                  <a:lnTo>
                    <a:pt x="1382" y="456"/>
                  </a:lnTo>
                  <a:lnTo>
                    <a:pt x="1372" y="479"/>
                  </a:lnTo>
                  <a:lnTo>
                    <a:pt x="1362" y="503"/>
                  </a:lnTo>
                  <a:lnTo>
                    <a:pt x="1362" y="503"/>
                  </a:lnTo>
                  <a:lnTo>
                    <a:pt x="1346" y="540"/>
                  </a:lnTo>
                  <a:lnTo>
                    <a:pt x="1346" y="540"/>
                  </a:lnTo>
                  <a:lnTo>
                    <a:pt x="1327" y="581"/>
                  </a:lnTo>
                  <a:lnTo>
                    <a:pt x="1327" y="581"/>
                  </a:lnTo>
                  <a:lnTo>
                    <a:pt x="1315" y="608"/>
                  </a:lnTo>
                  <a:lnTo>
                    <a:pt x="1302" y="633"/>
                  </a:lnTo>
                  <a:lnTo>
                    <a:pt x="1292" y="660"/>
                  </a:lnTo>
                  <a:lnTo>
                    <a:pt x="1284" y="689"/>
                  </a:lnTo>
                  <a:lnTo>
                    <a:pt x="1284" y="689"/>
                  </a:lnTo>
                  <a:lnTo>
                    <a:pt x="1277" y="715"/>
                  </a:lnTo>
                  <a:lnTo>
                    <a:pt x="1277" y="715"/>
                  </a:lnTo>
                  <a:lnTo>
                    <a:pt x="1272" y="735"/>
                  </a:lnTo>
                  <a:lnTo>
                    <a:pt x="1267" y="755"/>
                  </a:lnTo>
                  <a:lnTo>
                    <a:pt x="1264" y="765"/>
                  </a:lnTo>
                  <a:lnTo>
                    <a:pt x="1261" y="773"/>
                  </a:lnTo>
                  <a:lnTo>
                    <a:pt x="1256" y="783"/>
                  </a:lnTo>
                  <a:lnTo>
                    <a:pt x="1251" y="790"/>
                  </a:lnTo>
                  <a:lnTo>
                    <a:pt x="1251" y="790"/>
                  </a:lnTo>
                  <a:lnTo>
                    <a:pt x="1248" y="794"/>
                  </a:lnTo>
                  <a:lnTo>
                    <a:pt x="1244" y="796"/>
                  </a:lnTo>
                  <a:lnTo>
                    <a:pt x="1240" y="798"/>
                  </a:lnTo>
                  <a:lnTo>
                    <a:pt x="1235" y="798"/>
                  </a:lnTo>
                  <a:lnTo>
                    <a:pt x="1235" y="798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</p:grpSp>
      <p:sp>
        <p:nvSpPr>
          <p:cNvPr id="184" name="Text Placeholder 32">
            <a:extLst>
              <a:ext uri="{FF2B5EF4-FFF2-40B4-BE49-F238E27FC236}">
                <a16:creationId xmlns="" xmlns:a16="http://schemas.microsoft.com/office/drawing/2014/main" id="{7D5F95A2-2DDE-4746-A57E-3BA61101FEFA}"/>
              </a:ext>
            </a:extLst>
          </p:cNvPr>
          <p:cNvSpPr txBox="1">
            <a:spLocks/>
          </p:cNvSpPr>
          <p:nvPr/>
        </p:nvSpPr>
        <p:spPr>
          <a:xfrm>
            <a:off x="4402690" y="3341393"/>
            <a:ext cx="2020956" cy="4939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请替换文字内容，修改文字内容，也可以直接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85" name="Text Placeholder 33">
            <a:extLst>
              <a:ext uri="{FF2B5EF4-FFF2-40B4-BE49-F238E27FC236}">
                <a16:creationId xmlns="" xmlns:a16="http://schemas.microsoft.com/office/drawing/2014/main" id="{B3E94FB2-483E-41E5-B1CB-E2DDFE2FFA40}"/>
              </a:ext>
            </a:extLst>
          </p:cNvPr>
          <p:cNvSpPr txBox="1">
            <a:spLocks/>
          </p:cNvSpPr>
          <p:nvPr/>
        </p:nvSpPr>
        <p:spPr>
          <a:xfrm>
            <a:off x="4560823" y="2998078"/>
            <a:ext cx="1704690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zh-CN" altLang="en-US" sz="1600" b="1" dirty="0">
                <a:latin typeface="+mn-lt"/>
                <a:cs typeface="+mn-ea"/>
                <a:sym typeface="+mn-lt"/>
              </a:rPr>
              <a:t>替换文字内容</a:t>
            </a:r>
            <a:endParaRPr lang="en-AU" sz="1600" b="1" dirty="0">
              <a:latin typeface="+mn-lt"/>
              <a:cs typeface="+mn-ea"/>
              <a:sym typeface="+mn-lt"/>
            </a:endParaRPr>
          </a:p>
        </p:txBody>
      </p:sp>
      <p:grpSp>
        <p:nvGrpSpPr>
          <p:cNvPr id="186" name="组合 185">
            <a:extLst>
              <a:ext uri="{FF2B5EF4-FFF2-40B4-BE49-F238E27FC236}">
                <a16:creationId xmlns="" xmlns:a16="http://schemas.microsoft.com/office/drawing/2014/main" id="{3A166956-2B77-4D01-BC2F-B1917368EA46}"/>
              </a:ext>
            </a:extLst>
          </p:cNvPr>
          <p:cNvGrpSpPr/>
          <p:nvPr/>
        </p:nvGrpSpPr>
        <p:grpSpPr>
          <a:xfrm>
            <a:off x="5028312" y="4318900"/>
            <a:ext cx="731899" cy="556578"/>
            <a:chOff x="4095751" y="2149476"/>
            <a:chExt cx="854074" cy="64928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87" name="Freeform 981">
              <a:extLst>
                <a:ext uri="{FF2B5EF4-FFF2-40B4-BE49-F238E27FC236}">
                  <a16:creationId xmlns="" xmlns:a16="http://schemas.microsoft.com/office/drawing/2014/main" id="{E6971C83-78AD-4FED-A8B6-537BD48C484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4801" y="2484438"/>
              <a:ext cx="41275" cy="42863"/>
            </a:xfrm>
            <a:custGeom>
              <a:avLst/>
              <a:gdLst/>
              <a:ahLst/>
              <a:cxnLst>
                <a:cxn ang="0">
                  <a:pos x="72" y="1"/>
                </a:cxn>
                <a:cxn ang="0">
                  <a:pos x="72" y="1"/>
                </a:cxn>
                <a:cxn ang="0">
                  <a:pos x="51" y="17"/>
                </a:cxn>
                <a:cxn ang="0">
                  <a:pos x="33" y="34"/>
                </a:cxn>
                <a:cxn ang="0">
                  <a:pos x="23" y="45"/>
                </a:cxn>
                <a:cxn ang="0">
                  <a:pos x="15" y="54"/>
                </a:cxn>
                <a:cxn ang="0">
                  <a:pos x="8" y="64"/>
                </a:cxn>
                <a:cxn ang="0">
                  <a:pos x="1" y="76"/>
                </a:cxn>
                <a:cxn ang="0">
                  <a:pos x="1" y="76"/>
                </a:cxn>
                <a:cxn ang="0">
                  <a:pos x="0" y="78"/>
                </a:cxn>
                <a:cxn ang="0">
                  <a:pos x="1" y="79"/>
                </a:cxn>
                <a:cxn ang="0">
                  <a:pos x="2" y="81"/>
                </a:cxn>
                <a:cxn ang="0">
                  <a:pos x="3" y="82"/>
                </a:cxn>
                <a:cxn ang="0">
                  <a:pos x="4" y="83"/>
                </a:cxn>
                <a:cxn ang="0">
                  <a:pos x="6" y="83"/>
                </a:cxn>
                <a:cxn ang="0">
                  <a:pos x="8" y="82"/>
                </a:cxn>
                <a:cxn ang="0">
                  <a:pos x="9" y="80"/>
                </a:cxn>
                <a:cxn ang="0">
                  <a:pos x="9" y="80"/>
                </a:cxn>
                <a:cxn ang="0">
                  <a:pos x="15" y="70"/>
                </a:cxn>
                <a:cxn ang="0">
                  <a:pos x="23" y="60"/>
                </a:cxn>
                <a:cxn ang="0">
                  <a:pos x="31" y="51"/>
                </a:cxn>
                <a:cxn ang="0">
                  <a:pos x="39" y="42"/>
                </a:cxn>
                <a:cxn ang="0">
                  <a:pos x="58" y="25"/>
                </a:cxn>
                <a:cxn ang="0">
                  <a:pos x="77" y="9"/>
                </a:cxn>
                <a:cxn ang="0">
                  <a:pos x="77" y="9"/>
                </a:cxn>
                <a:cxn ang="0">
                  <a:pos x="78" y="7"/>
                </a:cxn>
                <a:cxn ang="0">
                  <a:pos x="79" y="6"/>
                </a:cxn>
                <a:cxn ang="0">
                  <a:pos x="78" y="2"/>
                </a:cxn>
                <a:cxn ang="0">
                  <a:pos x="77" y="1"/>
                </a:cxn>
                <a:cxn ang="0">
                  <a:pos x="75" y="0"/>
                </a:cxn>
                <a:cxn ang="0">
                  <a:pos x="74" y="0"/>
                </a:cxn>
                <a:cxn ang="0">
                  <a:pos x="72" y="1"/>
                </a:cxn>
                <a:cxn ang="0">
                  <a:pos x="72" y="1"/>
                </a:cxn>
              </a:cxnLst>
              <a:rect l="0" t="0" r="r" b="b"/>
              <a:pathLst>
                <a:path w="79" h="83">
                  <a:moveTo>
                    <a:pt x="72" y="1"/>
                  </a:moveTo>
                  <a:lnTo>
                    <a:pt x="72" y="1"/>
                  </a:lnTo>
                  <a:lnTo>
                    <a:pt x="51" y="17"/>
                  </a:lnTo>
                  <a:lnTo>
                    <a:pt x="33" y="34"/>
                  </a:lnTo>
                  <a:lnTo>
                    <a:pt x="23" y="45"/>
                  </a:lnTo>
                  <a:lnTo>
                    <a:pt x="15" y="54"/>
                  </a:lnTo>
                  <a:lnTo>
                    <a:pt x="8" y="64"/>
                  </a:lnTo>
                  <a:lnTo>
                    <a:pt x="1" y="76"/>
                  </a:lnTo>
                  <a:lnTo>
                    <a:pt x="1" y="76"/>
                  </a:lnTo>
                  <a:lnTo>
                    <a:pt x="0" y="78"/>
                  </a:lnTo>
                  <a:lnTo>
                    <a:pt x="1" y="79"/>
                  </a:lnTo>
                  <a:lnTo>
                    <a:pt x="2" y="81"/>
                  </a:lnTo>
                  <a:lnTo>
                    <a:pt x="3" y="82"/>
                  </a:lnTo>
                  <a:lnTo>
                    <a:pt x="4" y="83"/>
                  </a:lnTo>
                  <a:lnTo>
                    <a:pt x="6" y="83"/>
                  </a:lnTo>
                  <a:lnTo>
                    <a:pt x="8" y="82"/>
                  </a:lnTo>
                  <a:lnTo>
                    <a:pt x="9" y="80"/>
                  </a:lnTo>
                  <a:lnTo>
                    <a:pt x="9" y="80"/>
                  </a:lnTo>
                  <a:lnTo>
                    <a:pt x="15" y="70"/>
                  </a:lnTo>
                  <a:lnTo>
                    <a:pt x="23" y="60"/>
                  </a:lnTo>
                  <a:lnTo>
                    <a:pt x="31" y="51"/>
                  </a:lnTo>
                  <a:lnTo>
                    <a:pt x="39" y="42"/>
                  </a:lnTo>
                  <a:lnTo>
                    <a:pt x="58" y="25"/>
                  </a:lnTo>
                  <a:lnTo>
                    <a:pt x="77" y="9"/>
                  </a:lnTo>
                  <a:lnTo>
                    <a:pt x="77" y="9"/>
                  </a:lnTo>
                  <a:lnTo>
                    <a:pt x="78" y="7"/>
                  </a:lnTo>
                  <a:lnTo>
                    <a:pt x="79" y="6"/>
                  </a:lnTo>
                  <a:lnTo>
                    <a:pt x="78" y="2"/>
                  </a:lnTo>
                  <a:lnTo>
                    <a:pt x="77" y="1"/>
                  </a:lnTo>
                  <a:lnTo>
                    <a:pt x="75" y="0"/>
                  </a:lnTo>
                  <a:lnTo>
                    <a:pt x="74" y="0"/>
                  </a:lnTo>
                  <a:lnTo>
                    <a:pt x="72" y="1"/>
                  </a:lnTo>
                  <a:lnTo>
                    <a:pt x="72" y="1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88" name="Freeform 982">
              <a:extLst>
                <a:ext uri="{FF2B5EF4-FFF2-40B4-BE49-F238E27FC236}">
                  <a16:creationId xmlns="" xmlns:a16="http://schemas.microsoft.com/office/drawing/2014/main" id="{B4D4E50D-D8C5-4528-8C56-F646DE27CF3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2738" y="2492376"/>
              <a:ext cx="60325" cy="63500"/>
            </a:xfrm>
            <a:custGeom>
              <a:avLst/>
              <a:gdLst/>
              <a:ahLst/>
              <a:cxnLst>
                <a:cxn ang="0">
                  <a:pos x="106" y="1"/>
                </a:cxn>
                <a:cxn ang="0">
                  <a:pos x="106" y="1"/>
                </a:cxn>
                <a:cxn ang="0">
                  <a:pos x="44" y="63"/>
                </a:cxn>
                <a:cxn ang="0">
                  <a:pos x="44" y="63"/>
                </a:cxn>
                <a:cxn ang="0">
                  <a:pos x="20" y="87"/>
                </a:cxn>
                <a:cxn ang="0">
                  <a:pos x="10" y="99"/>
                </a:cxn>
                <a:cxn ang="0">
                  <a:pos x="4" y="105"/>
                </a:cxn>
                <a:cxn ang="0">
                  <a:pos x="0" y="113"/>
                </a:cxn>
                <a:cxn ang="0">
                  <a:pos x="0" y="113"/>
                </a:cxn>
                <a:cxn ang="0">
                  <a:pos x="0" y="115"/>
                </a:cxn>
                <a:cxn ang="0">
                  <a:pos x="0" y="117"/>
                </a:cxn>
                <a:cxn ang="0">
                  <a:pos x="2" y="119"/>
                </a:cxn>
                <a:cxn ang="0">
                  <a:pos x="4" y="120"/>
                </a:cxn>
                <a:cxn ang="0">
                  <a:pos x="6" y="120"/>
                </a:cxn>
                <a:cxn ang="0">
                  <a:pos x="7" y="119"/>
                </a:cxn>
                <a:cxn ang="0">
                  <a:pos x="8" y="118"/>
                </a:cxn>
                <a:cxn ang="0">
                  <a:pos x="8" y="118"/>
                </a:cxn>
                <a:cxn ang="0">
                  <a:pos x="13" y="110"/>
                </a:cxn>
                <a:cxn ang="0">
                  <a:pos x="18" y="103"/>
                </a:cxn>
                <a:cxn ang="0">
                  <a:pos x="30" y="90"/>
                </a:cxn>
                <a:cxn ang="0">
                  <a:pos x="55" y="65"/>
                </a:cxn>
                <a:cxn ang="0">
                  <a:pos x="55" y="65"/>
                </a:cxn>
                <a:cxn ang="0">
                  <a:pos x="113" y="7"/>
                </a:cxn>
                <a:cxn ang="0">
                  <a:pos x="113" y="7"/>
                </a:cxn>
                <a:cxn ang="0">
                  <a:pos x="114" y="6"/>
                </a:cxn>
                <a:cxn ang="0">
                  <a:pos x="114" y="4"/>
                </a:cxn>
                <a:cxn ang="0">
                  <a:pos x="114" y="2"/>
                </a:cxn>
                <a:cxn ang="0">
                  <a:pos x="113" y="1"/>
                </a:cxn>
                <a:cxn ang="0">
                  <a:pos x="111" y="0"/>
                </a:cxn>
                <a:cxn ang="0">
                  <a:pos x="110" y="0"/>
                </a:cxn>
                <a:cxn ang="0">
                  <a:pos x="108" y="0"/>
                </a:cxn>
                <a:cxn ang="0">
                  <a:pos x="106" y="1"/>
                </a:cxn>
                <a:cxn ang="0">
                  <a:pos x="106" y="1"/>
                </a:cxn>
              </a:cxnLst>
              <a:rect l="0" t="0" r="r" b="b"/>
              <a:pathLst>
                <a:path w="114" h="120">
                  <a:moveTo>
                    <a:pt x="106" y="1"/>
                  </a:moveTo>
                  <a:lnTo>
                    <a:pt x="106" y="1"/>
                  </a:lnTo>
                  <a:lnTo>
                    <a:pt x="44" y="63"/>
                  </a:lnTo>
                  <a:lnTo>
                    <a:pt x="44" y="63"/>
                  </a:lnTo>
                  <a:lnTo>
                    <a:pt x="20" y="87"/>
                  </a:lnTo>
                  <a:lnTo>
                    <a:pt x="10" y="99"/>
                  </a:lnTo>
                  <a:lnTo>
                    <a:pt x="4" y="105"/>
                  </a:lnTo>
                  <a:lnTo>
                    <a:pt x="0" y="113"/>
                  </a:lnTo>
                  <a:lnTo>
                    <a:pt x="0" y="113"/>
                  </a:lnTo>
                  <a:lnTo>
                    <a:pt x="0" y="115"/>
                  </a:lnTo>
                  <a:lnTo>
                    <a:pt x="0" y="117"/>
                  </a:lnTo>
                  <a:lnTo>
                    <a:pt x="2" y="119"/>
                  </a:lnTo>
                  <a:lnTo>
                    <a:pt x="4" y="120"/>
                  </a:lnTo>
                  <a:lnTo>
                    <a:pt x="6" y="120"/>
                  </a:lnTo>
                  <a:lnTo>
                    <a:pt x="7" y="119"/>
                  </a:lnTo>
                  <a:lnTo>
                    <a:pt x="8" y="118"/>
                  </a:lnTo>
                  <a:lnTo>
                    <a:pt x="8" y="118"/>
                  </a:lnTo>
                  <a:lnTo>
                    <a:pt x="13" y="110"/>
                  </a:lnTo>
                  <a:lnTo>
                    <a:pt x="18" y="103"/>
                  </a:lnTo>
                  <a:lnTo>
                    <a:pt x="30" y="90"/>
                  </a:lnTo>
                  <a:lnTo>
                    <a:pt x="55" y="65"/>
                  </a:lnTo>
                  <a:lnTo>
                    <a:pt x="55" y="65"/>
                  </a:lnTo>
                  <a:lnTo>
                    <a:pt x="113" y="7"/>
                  </a:lnTo>
                  <a:lnTo>
                    <a:pt x="113" y="7"/>
                  </a:lnTo>
                  <a:lnTo>
                    <a:pt x="114" y="6"/>
                  </a:lnTo>
                  <a:lnTo>
                    <a:pt x="114" y="4"/>
                  </a:lnTo>
                  <a:lnTo>
                    <a:pt x="114" y="2"/>
                  </a:lnTo>
                  <a:lnTo>
                    <a:pt x="113" y="1"/>
                  </a:lnTo>
                  <a:lnTo>
                    <a:pt x="111" y="0"/>
                  </a:lnTo>
                  <a:lnTo>
                    <a:pt x="110" y="0"/>
                  </a:lnTo>
                  <a:lnTo>
                    <a:pt x="108" y="0"/>
                  </a:lnTo>
                  <a:lnTo>
                    <a:pt x="106" y="1"/>
                  </a:lnTo>
                  <a:lnTo>
                    <a:pt x="106" y="1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89" name="Freeform 983">
              <a:extLst>
                <a:ext uri="{FF2B5EF4-FFF2-40B4-BE49-F238E27FC236}">
                  <a16:creationId xmlns="" xmlns:a16="http://schemas.microsoft.com/office/drawing/2014/main" id="{E38CADE5-3820-42C9-BEE7-58A6573B524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3851" y="2506663"/>
              <a:ext cx="88900" cy="85725"/>
            </a:xfrm>
            <a:custGeom>
              <a:avLst/>
              <a:gdLst/>
              <a:ahLst/>
              <a:cxnLst>
                <a:cxn ang="0">
                  <a:pos x="161" y="1"/>
                </a:cxn>
                <a:cxn ang="0">
                  <a:pos x="161" y="1"/>
                </a:cxn>
                <a:cxn ang="0">
                  <a:pos x="141" y="21"/>
                </a:cxn>
                <a:cxn ang="0">
                  <a:pos x="122" y="41"/>
                </a:cxn>
                <a:cxn ang="0">
                  <a:pos x="82" y="79"/>
                </a:cxn>
                <a:cxn ang="0">
                  <a:pos x="41" y="118"/>
                </a:cxn>
                <a:cxn ang="0">
                  <a:pos x="2" y="156"/>
                </a:cxn>
                <a:cxn ang="0">
                  <a:pos x="2" y="156"/>
                </a:cxn>
                <a:cxn ang="0">
                  <a:pos x="0" y="158"/>
                </a:cxn>
                <a:cxn ang="0">
                  <a:pos x="0" y="160"/>
                </a:cxn>
                <a:cxn ang="0">
                  <a:pos x="1" y="161"/>
                </a:cxn>
                <a:cxn ang="0">
                  <a:pos x="2" y="163"/>
                </a:cxn>
                <a:cxn ang="0">
                  <a:pos x="3" y="164"/>
                </a:cxn>
                <a:cxn ang="0">
                  <a:pos x="5" y="164"/>
                </a:cxn>
                <a:cxn ang="0">
                  <a:pos x="6" y="164"/>
                </a:cxn>
                <a:cxn ang="0">
                  <a:pos x="8" y="163"/>
                </a:cxn>
                <a:cxn ang="0">
                  <a:pos x="8" y="163"/>
                </a:cxn>
                <a:cxn ang="0">
                  <a:pos x="49" y="125"/>
                </a:cxn>
                <a:cxn ang="0">
                  <a:pos x="89" y="87"/>
                </a:cxn>
                <a:cxn ang="0">
                  <a:pos x="128" y="48"/>
                </a:cxn>
                <a:cxn ang="0">
                  <a:pos x="148" y="29"/>
                </a:cxn>
                <a:cxn ang="0">
                  <a:pos x="167" y="8"/>
                </a:cxn>
                <a:cxn ang="0">
                  <a:pos x="167" y="8"/>
                </a:cxn>
                <a:cxn ang="0">
                  <a:pos x="168" y="6"/>
                </a:cxn>
                <a:cxn ang="0">
                  <a:pos x="168" y="4"/>
                </a:cxn>
                <a:cxn ang="0">
                  <a:pos x="168" y="3"/>
                </a:cxn>
                <a:cxn ang="0">
                  <a:pos x="167" y="1"/>
                </a:cxn>
                <a:cxn ang="0">
                  <a:pos x="165" y="0"/>
                </a:cxn>
                <a:cxn ang="0">
                  <a:pos x="164" y="0"/>
                </a:cxn>
                <a:cxn ang="0">
                  <a:pos x="162" y="0"/>
                </a:cxn>
                <a:cxn ang="0">
                  <a:pos x="161" y="1"/>
                </a:cxn>
                <a:cxn ang="0">
                  <a:pos x="161" y="1"/>
                </a:cxn>
              </a:cxnLst>
              <a:rect l="0" t="0" r="r" b="b"/>
              <a:pathLst>
                <a:path w="168" h="164">
                  <a:moveTo>
                    <a:pt x="161" y="1"/>
                  </a:moveTo>
                  <a:lnTo>
                    <a:pt x="161" y="1"/>
                  </a:lnTo>
                  <a:lnTo>
                    <a:pt x="141" y="21"/>
                  </a:lnTo>
                  <a:lnTo>
                    <a:pt x="122" y="41"/>
                  </a:lnTo>
                  <a:lnTo>
                    <a:pt x="82" y="79"/>
                  </a:lnTo>
                  <a:lnTo>
                    <a:pt x="41" y="118"/>
                  </a:lnTo>
                  <a:lnTo>
                    <a:pt x="2" y="156"/>
                  </a:lnTo>
                  <a:lnTo>
                    <a:pt x="2" y="156"/>
                  </a:lnTo>
                  <a:lnTo>
                    <a:pt x="0" y="158"/>
                  </a:lnTo>
                  <a:lnTo>
                    <a:pt x="0" y="160"/>
                  </a:lnTo>
                  <a:lnTo>
                    <a:pt x="1" y="161"/>
                  </a:lnTo>
                  <a:lnTo>
                    <a:pt x="2" y="163"/>
                  </a:lnTo>
                  <a:lnTo>
                    <a:pt x="3" y="164"/>
                  </a:lnTo>
                  <a:lnTo>
                    <a:pt x="5" y="164"/>
                  </a:lnTo>
                  <a:lnTo>
                    <a:pt x="6" y="164"/>
                  </a:lnTo>
                  <a:lnTo>
                    <a:pt x="8" y="163"/>
                  </a:lnTo>
                  <a:lnTo>
                    <a:pt x="8" y="163"/>
                  </a:lnTo>
                  <a:lnTo>
                    <a:pt x="49" y="125"/>
                  </a:lnTo>
                  <a:lnTo>
                    <a:pt x="89" y="87"/>
                  </a:lnTo>
                  <a:lnTo>
                    <a:pt x="128" y="48"/>
                  </a:lnTo>
                  <a:lnTo>
                    <a:pt x="148" y="29"/>
                  </a:lnTo>
                  <a:lnTo>
                    <a:pt x="167" y="8"/>
                  </a:lnTo>
                  <a:lnTo>
                    <a:pt x="167" y="8"/>
                  </a:lnTo>
                  <a:lnTo>
                    <a:pt x="168" y="6"/>
                  </a:lnTo>
                  <a:lnTo>
                    <a:pt x="168" y="4"/>
                  </a:lnTo>
                  <a:lnTo>
                    <a:pt x="168" y="3"/>
                  </a:lnTo>
                  <a:lnTo>
                    <a:pt x="167" y="1"/>
                  </a:lnTo>
                  <a:lnTo>
                    <a:pt x="165" y="0"/>
                  </a:lnTo>
                  <a:lnTo>
                    <a:pt x="164" y="0"/>
                  </a:lnTo>
                  <a:lnTo>
                    <a:pt x="162" y="0"/>
                  </a:lnTo>
                  <a:lnTo>
                    <a:pt x="161" y="1"/>
                  </a:lnTo>
                  <a:lnTo>
                    <a:pt x="161" y="1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90" name="Freeform 984">
              <a:extLst>
                <a:ext uri="{FF2B5EF4-FFF2-40B4-BE49-F238E27FC236}">
                  <a16:creationId xmlns="" xmlns:a16="http://schemas.microsoft.com/office/drawing/2014/main" id="{A39EA853-F4A7-46A9-9829-E324EAE8CCE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5438" y="2541588"/>
              <a:ext cx="88900" cy="87313"/>
            </a:xfrm>
            <a:custGeom>
              <a:avLst/>
              <a:gdLst/>
              <a:ahLst/>
              <a:cxnLst>
                <a:cxn ang="0">
                  <a:pos x="162" y="1"/>
                </a:cxn>
                <a:cxn ang="0">
                  <a:pos x="162" y="1"/>
                </a:cxn>
                <a:cxn ang="0">
                  <a:pos x="150" y="9"/>
                </a:cxn>
                <a:cxn ang="0">
                  <a:pos x="140" y="19"/>
                </a:cxn>
                <a:cxn ang="0">
                  <a:pos x="119" y="37"/>
                </a:cxn>
                <a:cxn ang="0">
                  <a:pos x="81" y="78"/>
                </a:cxn>
                <a:cxn ang="0">
                  <a:pos x="81" y="78"/>
                </a:cxn>
                <a:cxn ang="0">
                  <a:pos x="71" y="88"/>
                </a:cxn>
                <a:cxn ang="0">
                  <a:pos x="58" y="97"/>
                </a:cxn>
                <a:cxn ang="0">
                  <a:pos x="47" y="107"/>
                </a:cxn>
                <a:cxn ang="0">
                  <a:pos x="35" y="116"/>
                </a:cxn>
                <a:cxn ang="0">
                  <a:pos x="35" y="116"/>
                </a:cxn>
                <a:cxn ang="0">
                  <a:pos x="26" y="126"/>
                </a:cxn>
                <a:cxn ang="0">
                  <a:pos x="17" y="136"/>
                </a:cxn>
                <a:cxn ang="0">
                  <a:pos x="8" y="147"/>
                </a:cxn>
                <a:cxn ang="0">
                  <a:pos x="1" y="158"/>
                </a:cxn>
                <a:cxn ang="0">
                  <a:pos x="1" y="158"/>
                </a:cxn>
                <a:cxn ang="0">
                  <a:pos x="0" y="160"/>
                </a:cxn>
                <a:cxn ang="0">
                  <a:pos x="0" y="162"/>
                </a:cxn>
                <a:cxn ang="0">
                  <a:pos x="1" y="163"/>
                </a:cxn>
                <a:cxn ang="0">
                  <a:pos x="2" y="165"/>
                </a:cxn>
                <a:cxn ang="0">
                  <a:pos x="4" y="165"/>
                </a:cxn>
                <a:cxn ang="0">
                  <a:pos x="6" y="165"/>
                </a:cxn>
                <a:cxn ang="0">
                  <a:pos x="7" y="165"/>
                </a:cxn>
                <a:cxn ang="0">
                  <a:pos x="9" y="163"/>
                </a:cxn>
                <a:cxn ang="0">
                  <a:pos x="9" y="163"/>
                </a:cxn>
                <a:cxn ang="0">
                  <a:pos x="17" y="152"/>
                </a:cxn>
                <a:cxn ang="0">
                  <a:pos x="25" y="142"/>
                </a:cxn>
                <a:cxn ang="0">
                  <a:pos x="33" y="132"/>
                </a:cxn>
                <a:cxn ang="0">
                  <a:pos x="43" y="123"/>
                </a:cxn>
                <a:cxn ang="0">
                  <a:pos x="62" y="106"/>
                </a:cxn>
                <a:cxn ang="0">
                  <a:pos x="82" y="89"/>
                </a:cxn>
                <a:cxn ang="0">
                  <a:pos x="82" y="89"/>
                </a:cxn>
                <a:cxn ang="0">
                  <a:pos x="92" y="80"/>
                </a:cxn>
                <a:cxn ang="0">
                  <a:pos x="103" y="69"/>
                </a:cxn>
                <a:cxn ang="0">
                  <a:pos x="120" y="49"/>
                </a:cxn>
                <a:cxn ang="0">
                  <a:pos x="120" y="49"/>
                </a:cxn>
                <a:cxn ang="0">
                  <a:pos x="132" y="38"/>
                </a:cxn>
                <a:cxn ang="0">
                  <a:pos x="142" y="28"/>
                </a:cxn>
                <a:cxn ang="0">
                  <a:pos x="166" y="9"/>
                </a:cxn>
                <a:cxn ang="0">
                  <a:pos x="166" y="9"/>
                </a:cxn>
                <a:cxn ang="0">
                  <a:pos x="168" y="7"/>
                </a:cxn>
                <a:cxn ang="0">
                  <a:pos x="168" y="6"/>
                </a:cxn>
                <a:cxn ang="0">
                  <a:pos x="167" y="2"/>
                </a:cxn>
                <a:cxn ang="0">
                  <a:pos x="166" y="1"/>
                </a:cxn>
                <a:cxn ang="0">
                  <a:pos x="165" y="0"/>
                </a:cxn>
                <a:cxn ang="0">
                  <a:pos x="163" y="0"/>
                </a:cxn>
                <a:cxn ang="0">
                  <a:pos x="162" y="1"/>
                </a:cxn>
                <a:cxn ang="0">
                  <a:pos x="162" y="1"/>
                </a:cxn>
              </a:cxnLst>
              <a:rect l="0" t="0" r="r" b="b"/>
              <a:pathLst>
                <a:path w="168" h="165">
                  <a:moveTo>
                    <a:pt x="162" y="1"/>
                  </a:moveTo>
                  <a:lnTo>
                    <a:pt x="162" y="1"/>
                  </a:lnTo>
                  <a:lnTo>
                    <a:pt x="150" y="9"/>
                  </a:lnTo>
                  <a:lnTo>
                    <a:pt x="140" y="19"/>
                  </a:lnTo>
                  <a:lnTo>
                    <a:pt x="119" y="37"/>
                  </a:lnTo>
                  <a:lnTo>
                    <a:pt x="81" y="78"/>
                  </a:lnTo>
                  <a:lnTo>
                    <a:pt x="81" y="78"/>
                  </a:lnTo>
                  <a:lnTo>
                    <a:pt x="71" y="88"/>
                  </a:lnTo>
                  <a:lnTo>
                    <a:pt x="58" y="97"/>
                  </a:lnTo>
                  <a:lnTo>
                    <a:pt x="47" y="107"/>
                  </a:lnTo>
                  <a:lnTo>
                    <a:pt x="35" y="116"/>
                  </a:lnTo>
                  <a:lnTo>
                    <a:pt x="35" y="116"/>
                  </a:lnTo>
                  <a:lnTo>
                    <a:pt x="26" y="126"/>
                  </a:lnTo>
                  <a:lnTo>
                    <a:pt x="17" y="136"/>
                  </a:lnTo>
                  <a:lnTo>
                    <a:pt x="8" y="147"/>
                  </a:lnTo>
                  <a:lnTo>
                    <a:pt x="1" y="158"/>
                  </a:lnTo>
                  <a:lnTo>
                    <a:pt x="1" y="158"/>
                  </a:lnTo>
                  <a:lnTo>
                    <a:pt x="0" y="160"/>
                  </a:lnTo>
                  <a:lnTo>
                    <a:pt x="0" y="162"/>
                  </a:lnTo>
                  <a:lnTo>
                    <a:pt x="1" y="163"/>
                  </a:lnTo>
                  <a:lnTo>
                    <a:pt x="2" y="165"/>
                  </a:lnTo>
                  <a:lnTo>
                    <a:pt x="4" y="165"/>
                  </a:lnTo>
                  <a:lnTo>
                    <a:pt x="6" y="165"/>
                  </a:lnTo>
                  <a:lnTo>
                    <a:pt x="7" y="165"/>
                  </a:lnTo>
                  <a:lnTo>
                    <a:pt x="9" y="163"/>
                  </a:lnTo>
                  <a:lnTo>
                    <a:pt x="9" y="163"/>
                  </a:lnTo>
                  <a:lnTo>
                    <a:pt x="17" y="152"/>
                  </a:lnTo>
                  <a:lnTo>
                    <a:pt x="25" y="142"/>
                  </a:lnTo>
                  <a:lnTo>
                    <a:pt x="33" y="132"/>
                  </a:lnTo>
                  <a:lnTo>
                    <a:pt x="43" y="123"/>
                  </a:lnTo>
                  <a:lnTo>
                    <a:pt x="62" y="106"/>
                  </a:lnTo>
                  <a:lnTo>
                    <a:pt x="82" y="89"/>
                  </a:lnTo>
                  <a:lnTo>
                    <a:pt x="82" y="89"/>
                  </a:lnTo>
                  <a:lnTo>
                    <a:pt x="92" y="80"/>
                  </a:lnTo>
                  <a:lnTo>
                    <a:pt x="103" y="69"/>
                  </a:lnTo>
                  <a:lnTo>
                    <a:pt x="120" y="49"/>
                  </a:lnTo>
                  <a:lnTo>
                    <a:pt x="120" y="49"/>
                  </a:lnTo>
                  <a:lnTo>
                    <a:pt x="132" y="38"/>
                  </a:lnTo>
                  <a:lnTo>
                    <a:pt x="142" y="28"/>
                  </a:lnTo>
                  <a:lnTo>
                    <a:pt x="166" y="9"/>
                  </a:lnTo>
                  <a:lnTo>
                    <a:pt x="166" y="9"/>
                  </a:lnTo>
                  <a:lnTo>
                    <a:pt x="168" y="7"/>
                  </a:lnTo>
                  <a:lnTo>
                    <a:pt x="168" y="6"/>
                  </a:lnTo>
                  <a:lnTo>
                    <a:pt x="167" y="2"/>
                  </a:lnTo>
                  <a:lnTo>
                    <a:pt x="166" y="1"/>
                  </a:lnTo>
                  <a:lnTo>
                    <a:pt x="165" y="0"/>
                  </a:lnTo>
                  <a:lnTo>
                    <a:pt x="163" y="0"/>
                  </a:lnTo>
                  <a:lnTo>
                    <a:pt x="162" y="1"/>
                  </a:lnTo>
                  <a:lnTo>
                    <a:pt x="162" y="1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91" name="Freeform 985">
              <a:extLst>
                <a:ext uri="{FF2B5EF4-FFF2-40B4-BE49-F238E27FC236}">
                  <a16:creationId xmlns="" xmlns:a16="http://schemas.microsoft.com/office/drawing/2014/main" id="{0B09EA39-0FA8-478A-8088-7305EF66CF4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9088" y="2597151"/>
              <a:ext cx="71438" cy="68263"/>
            </a:xfrm>
            <a:custGeom>
              <a:avLst/>
              <a:gdLst/>
              <a:ahLst/>
              <a:cxnLst>
                <a:cxn ang="0">
                  <a:pos x="125" y="1"/>
                </a:cxn>
                <a:cxn ang="0">
                  <a:pos x="125" y="1"/>
                </a:cxn>
                <a:cxn ang="0">
                  <a:pos x="108" y="14"/>
                </a:cxn>
                <a:cxn ang="0">
                  <a:pos x="94" y="29"/>
                </a:cxn>
                <a:cxn ang="0">
                  <a:pos x="65" y="60"/>
                </a:cxn>
                <a:cxn ang="0">
                  <a:pos x="65" y="60"/>
                </a:cxn>
                <a:cxn ang="0">
                  <a:pos x="49" y="75"/>
                </a:cxn>
                <a:cxn ang="0">
                  <a:pos x="34" y="91"/>
                </a:cxn>
                <a:cxn ang="0">
                  <a:pos x="1" y="121"/>
                </a:cxn>
                <a:cxn ang="0">
                  <a:pos x="1" y="121"/>
                </a:cxn>
                <a:cxn ang="0">
                  <a:pos x="0" y="122"/>
                </a:cxn>
                <a:cxn ang="0">
                  <a:pos x="0" y="124"/>
                </a:cxn>
                <a:cxn ang="0">
                  <a:pos x="0" y="126"/>
                </a:cxn>
                <a:cxn ang="0">
                  <a:pos x="1" y="127"/>
                </a:cxn>
                <a:cxn ang="0">
                  <a:pos x="3" y="128"/>
                </a:cxn>
                <a:cxn ang="0">
                  <a:pos x="4" y="129"/>
                </a:cxn>
                <a:cxn ang="0">
                  <a:pos x="6" y="128"/>
                </a:cxn>
                <a:cxn ang="0">
                  <a:pos x="8" y="127"/>
                </a:cxn>
                <a:cxn ang="0">
                  <a:pos x="8" y="127"/>
                </a:cxn>
                <a:cxn ang="0">
                  <a:pos x="38" y="100"/>
                </a:cxn>
                <a:cxn ang="0">
                  <a:pos x="67" y="71"/>
                </a:cxn>
                <a:cxn ang="0">
                  <a:pos x="67" y="71"/>
                </a:cxn>
                <a:cxn ang="0">
                  <a:pos x="98" y="38"/>
                </a:cxn>
                <a:cxn ang="0">
                  <a:pos x="115" y="22"/>
                </a:cxn>
                <a:cxn ang="0">
                  <a:pos x="131" y="7"/>
                </a:cxn>
                <a:cxn ang="0">
                  <a:pos x="131" y="7"/>
                </a:cxn>
                <a:cxn ang="0">
                  <a:pos x="132" y="6"/>
                </a:cxn>
                <a:cxn ang="0">
                  <a:pos x="133" y="4"/>
                </a:cxn>
                <a:cxn ang="0">
                  <a:pos x="132" y="2"/>
                </a:cxn>
                <a:cxn ang="0">
                  <a:pos x="131" y="1"/>
                </a:cxn>
                <a:cxn ang="0">
                  <a:pos x="128" y="0"/>
                </a:cxn>
                <a:cxn ang="0">
                  <a:pos x="127" y="0"/>
                </a:cxn>
                <a:cxn ang="0">
                  <a:pos x="125" y="1"/>
                </a:cxn>
                <a:cxn ang="0">
                  <a:pos x="125" y="1"/>
                </a:cxn>
              </a:cxnLst>
              <a:rect l="0" t="0" r="r" b="b"/>
              <a:pathLst>
                <a:path w="133" h="129">
                  <a:moveTo>
                    <a:pt x="125" y="1"/>
                  </a:moveTo>
                  <a:lnTo>
                    <a:pt x="125" y="1"/>
                  </a:lnTo>
                  <a:lnTo>
                    <a:pt x="108" y="14"/>
                  </a:lnTo>
                  <a:lnTo>
                    <a:pt x="94" y="29"/>
                  </a:lnTo>
                  <a:lnTo>
                    <a:pt x="65" y="60"/>
                  </a:lnTo>
                  <a:lnTo>
                    <a:pt x="65" y="60"/>
                  </a:lnTo>
                  <a:lnTo>
                    <a:pt x="49" y="75"/>
                  </a:lnTo>
                  <a:lnTo>
                    <a:pt x="34" y="91"/>
                  </a:lnTo>
                  <a:lnTo>
                    <a:pt x="1" y="121"/>
                  </a:lnTo>
                  <a:lnTo>
                    <a:pt x="1" y="121"/>
                  </a:lnTo>
                  <a:lnTo>
                    <a:pt x="0" y="122"/>
                  </a:lnTo>
                  <a:lnTo>
                    <a:pt x="0" y="124"/>
                  </a:lnTo>
                  <a:lnTo>
                    <a:pt x="0" y="126"/>
                  </a:lnTo>
                  <a:lnTo>
                    <a:pt x="1" y="127"/>
                  </a:lnTo>
                  <a:lnTo>
                    <a:pt x="3" y="128"/>
                  </a:lnTo>
                  <a:lnTo>
                    <a:pt x="4" y="129"/>
                  </a:lnTo>
                  <a:lnTo>
                    <a:pt x="6" y="128"/>
                  </a:lnTo>
                  <a:lnTo>
                    <a:pt x="8" y="127"/>
                  </a:lnTo>
                  <a:lnTo>
                    <a:pt x="8" y="127"/>
                  </a:lnTo>
                  <a:lnTo>
                    <a:pt x="38" y="100"/>
                  </a:lnTo>
                  <a:lnTo>
                    <a:pt x="67" y="71"/>
                  </a:lnTo>
                  <a:lnTo>
                    <a:pt x="67" y="71"/>
                  </a:lnTo>
                  <a:lnTo>
                    <a:pt x="98" y="38"/>
                  </a:lnTo>
                  <a:lnTo>
                    <a:pt x="115" y="22"/>
                  </a:lnTo>
                  <a:lnTo>
                    <a:pt x="131" y="7"/>
                  </a:lnTo>
                  <a:lnTo>
                    <a:pt x="131" y="7"/>
                  </a:lnTo>
                  <a:lnTo>
                    <a:pt x="132" y="6"/>
                  </a:lnTo>
                  <a:lnTo>
                    <a:pt x="133" y="4"/>
                  </a:lnTo>
                  <a:lnTo>
                    <a:pt x="132" y="2"/>
                  </a:lnTo>
                  <a:lnTo>
                    <a:pt x="131" y="1"/>
                  </a:lnTo>
                  <a:lnTo>
                    <a:pt x="128" y="0"/>
                  </a:lnTo>
                  <a:lnTo>
                    <a:pt x="127" y="0"/>
                  </a:lnTo>
                  <a:lnTo>
                    <a:pt x="125" y="1"/>
                  </a:lnTo>
                  <a:lnTo>
                    <a:pt x="125" y="1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92" name="Freeform 986">
              <a:extLst>
                <a:ext uri="{FF2B5EF4-FFF2-40B4-BE49-F238E27FC236}">
                  <a16:creationId xmlns="" xmlns:a16="http://schemas.microsoft.com/office/drawing/2014/main" id="{3594C782-5D68-4AFF-A735-133162840F7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9088" y="2630488"/>
              <a:ext cx="71438" cy="66675"/>
            </a:xfrm>
            <a:custGeom>
              <a:avLst/>
              <a:gdLst/>
              <a:ahLst/>
              <a:cxnLst>
                <a:cxn ang="0">
                  <a:pos x="125" y="1"/>
                </a:cxn>
                <a:cxn ang="0">
                  <a:pos x="125" y="1"/>
                </a:cxn>
                <a:cxn ang="0">
                  <a:pos x="92" y="28"/>
                </a:cxn>
                <a:cxn ang="0">
                  <a:pos x="59" y="57"/>
                </a:cxn>
                <a:cxn ang="0">
                  <a:pos x="43" y="71"/>
                </a:cxn>
                <a:cxn ang="0">
                  <a:pos x="29" y="86"/>
                </a:cxn>
                <a:cxn ang="0">
                  <a:pos x="14" y="103"/>
                </a:cxn>
                <a:cxn ang="0">
                  <a:pos x="1" y="119"/>
                </a:cxn>
                <a:cxn ang="0">
                  <a:pos x="1" y="119"/>
                </a:cxn>
                <a:cxn ang="0">
                  <a:pos x="0" y="121"/>
                </a:cxn>
                <a:cxn ang="0">
                  <a:pos x="0" y="122"/>
                </a:cxn>
                <a:cxn ang="0">
                  <a:pos x="1" y="124"/>
                </a:cxn>
                <a:cxn ang="0">
                  <a:pos x="2" y="125"/>
                </a:cxn>
                <a:cxn ang="0">
                  <a:pos x="5" y="125"/>
                </a:cxn>
                <a:cxn ang="0">
                  <a:pos x="7" y="125"/>
                </a:cxn>
                <a:cxn ang="0">
                  <a:pos x="9" y="124"/>
                </a:cxn>
                <a:cxn ang="0">
                  <a:pos x="9" y="124"/>
                </a:cxn>
                <a:cxn ang="0">
                  <a:pos x="21" y="108"/>
                </a:cxn>
                <a:cxn ang="0">
                  <a:pos x="36" y="92"/>
                </a:cxn>
                <a:cxn ang="0">
                  <a:pos x="51" y="77"/>
                </a:cxn>
                <a:cxn ang="0">
                  <a:pos x="67" y="62"/>
                </a:cxn>
                <a:cxn ang="0">
                  <a:pos x="99" y="34"/>
                </a:cxn>
                <a:cxn ang="0">
                  <a:pos x="131" y="7"/>
                </a:cxn>
                <a:cxn ang="0">
                  <a:pos x="131" y="7"/>
                </a:cxn>
                <a:cxn ang="0">
                  <a:pos x="132" y="6"/>
                </a:cxn>
                <a:cxn ang="0">
                  <a:pos x="133" y="4"/>
                </a:cxn>
                <a:cxn ang="0">
                  <a:pos x="132" y="3"/>
                </a:cxn>
                <a:cxn ang="0">
                  <a:pos x="131" y="1"/>
                </a:cxn>
                <a:cxn ang="0">
                  <a:pos x="128" y="0"/>
                </a:cxn>
                <a:cxn ang="0">
                  <a:pos x="126" y="0"/>
                </a:cxn>
                <a:cxn ang="0">
                  <a:pos x="125" y="1"/>
                </a:cxn>
                <a:cxn ang="0">
                  <a:pos x="125" y="1"/>
                </a:cxn>
              </a:cxnLst>
              <a:rect l="0" t="0" r="r" b="b"/>
              <a:pathLst>
                <a:path w="133" h="125">
                  <a:moveTo>
                    <a:pt x="125" y="1"/>
                  </a:moveTo>
                  <a:lnTo>
                    <a:pt x="125" y="1"/>
                  </a:lnTo>
                  <a:lnTo>
                    <a:pt x="92" y="28"/>
                  </a:lnTo>
                  <a:lnTo>
                    <a:pt x="59" y="57"/>
                  </a:lnTo>
                  <a:lnTo>
                    <a:pt x="43" y="71"/>
                  </a:lnTo>
                  <a:lnTo>
                    <a:pt x="29" y="86"/>
                  </a:lnTo>
                  <a:lnTo>
                    <a:pt x="14" y="103"/>
                  </a:lnTo>
                  <a:lnTo>
                    <a:pt x="1" y="119"/>
                  </a:lnTo>
                  <a:lnTo>
                    <a:pt x="1" y="119"/>
                  </a:lnTo>
                  <a:lnTo>
                    <a:pt x="0" y="121"/>
                  </a:lnTo>
                  <a:lnTo>
                    <a:pt x="0" y="122"/>
                  </a:lnTo>
                  <a:lnTo>
                    <a:pt x="1" y="124"/>
                  </a:lnTo>
                  <a:lnTo>
                    <a:pt x="2" y="125"/>
                  </a:lnTo>
                  <a:lnTo>
                    <a:pt x="5" y="125"/>
                  </a:lnTo>
                  <a:lnTo>
                    <a:pt x="7" y="125"/>
                  </a:lnTo>
                  <a:lnTo>
                    <a:pt x="9" y="124"/>
                  </a:lnTo>
                  <a:lnTo>
                    <a:pt x="9" y="124"/>
                  </a:lnTo>
                  <a:lnTo>
                    <a:pt x="21" y="108"/>
                  </a:lnTo>
                  <a:lnTo>
                    <a:pt x="36" y="92"/>
                  </a:lnTo>
                  <a:lnTo>
                    <a:pt x="51" y="77"/>
                  </a:lnTo>
                  <a:lnTo>
                    <a:pt x="67" y="62"/>
                  </a:lnTo>
                  <a:lnTo>
                    <a:pt x="99" y="34"/>
                  </a:lnTo>
                  <a:lnTo>
                    <a:pt x="131" y="7"/>
                  </a:lnTo>
                  <a:lnTo>
                    <a:pt x="131" y="7"/>
                  </a:lnTo>
                  <a:lnTo>
                    <a:pt x="132" y="6"/>
                  </a:lnTo>
                  <a:lnTo>
                    <a:pt x="133" y="4"/>
                  </a:lnTo>
                  <a:lnTo>
                    <a:pt x="132" y="3"/>
                  </a:lnTo>
                  <a:lnTo>
                    <a:pt x="131" y="1"/>
                  </a:lnTo>
                  <a:lnTo>
                    <a:pt x="128" y="0"/>
                  </a:lnTo>
                  <a:lnTo>
                    <a:pt x="126" y="0"/>
                  </a:lnTo>
                  <a:lnTo>
                    <a:pt x="125" y="1"/>
                  </a:lnTo>
                  <a:lnTo>
                    <a:pt x="125" y="1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93" name="Freeform 987">
              <a:extLst>
                <a:ext uri="{FF2B5EF4-FFF2-40B4-BE49-F238E27FC236}">
                  <a16:creationId xmlns="" xmlns:a16="http://schemas.microsoft.com/office/drawing/2014/main" id="{FB14F433-1F10-4637-AC57-4D3294ED7F0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7501" y="2670176"/>
              <a:ext cx="55563" cy="55563"/>
            </a:xfrm>
            <a:custGeom>
              <a:avLst/>
              <a:gdLst/>
              <a:ahLst/>
              <a:cxnLst>
                <a:cxn ang="0">
                  <a:pos x="97" y="1"/>
                </a:cxn>
                <a:cxn ang="0">
                  <a:pos x="97" y="1"/>
                </a:cxn>
                <a:cxn ang="0">
                  <a:pos x="82" y="10"/>
                </a:cxn>
                <a:cxn ang="0">
                  <a:pos x="69" y="20"/>
                </a:cxn>
                <a:cxn ang="0">
                  <a:pos x="55" y="32"/>
                </a:cxn>
                <a:cxn ang="0">
                  <a:pos x="43" y="43"/>
                </a:cxn>
                <a:cxn ang="0">
                  <a:pos x="32" y="56"/>
                </a:cxn>
                <a:cxn ang="0">
                  <a:pos x="20" y="69"/>
                </a:cxn>
                <a:cxn ang="0">
                  <a:pos x="10" y="82"/>
                </a:cxn>
                <a:cxn ang="0">
                  <a:pos x="1" y="97"/>
                </a:cxn>
                <a:cxn ang="0">
                  <a:pos x="1" y="97"/>
                </a:cxn>
                <a:cxn ang="0">
                  <a:pos x="0" y="99"/>
                </a:cxn>
                <a:cxn ang="0">
                  <a:pos x="0" y="100"/>
                </a:cxn>
                <a:cxn ang="0">
                  <a:pos x="1" y="102"/>
                </a:cxn>
                <a:cxn ang="0">
                  <a:pos x="2" y="103"/>
                </a:cxn>
                <a:cxn ang="0">
                  <a:pos x="4" y="104"/>
                </a:cxn>
                <a:cxn ang="0">
                  <a:pos x="6" y="104"/>
                </a:cxn>
                <a:cxn ang="0">
                  <a:pos x="7" y="103"/>
                </a:cxn>
                <a:cxn ang="0">
                  <a:pos x="9" y="102"/>
                </a:cxn>
                <a:cxn ang="0">
                  <a:pos x="9" y="102"/>
                </a:cxn>
                <a:cxn ang="0">
                  <a:pos x="17" y="88"/>
                </a:cxn>
                <a:cxn ang="0">
                  <a:pos x="27" y="75"/>
                </a:cxn>
                <a:cxn ang="0">
                  <a:pos x="39" y="62"/>
                </a:cxn>
                <a:cxn ang="0">
                  <a:pos x="50" y="50"/>
                </a:cxn>
                <a:cxn ang="0">
                  <a:pos x="62" y="38"/>
                </a:cxn>
                <a:cxn ang="0">
                  <a:pos x="75" y="28"/>
                </a:cxn>
                <a:cxn ang="0">
                  <a:pos x="88" y="17"/>
                </a:cxn>
                <a:cxn ang="0">
                  <a:pos x="102" y="8"/>
                </a:cxn>
                <a:cxn ang="0">
                  <a:pos x="102" y="8"/>
                </a:cxn>
                <a:cxn ang="0">
                  <a:pos x="103" y="7"/>
                </a:cxn>
                <a:cxn ang="0">
                  <a:pos x="104" y="5"/>
                </a:cxn>
                <a:cxn ang="0">
                  <a:pos x="104" y="4"/>
                </a:cxn>
                <a:cxn ang="0">
                  <a:pos x="103" y="2"/>
                </a:cxn>
                <a:cxn ang="0">
                  <a:pos x="102" y="1"/>
                </a:cxn>
                <a:cxn ang="0">
                  <a:pos x="101" y="0"/>
                </a:cxn>
                <a:cxn ang="0">
                  <a:pos x="99" y="0"/>
                </a:cxn>
                <a:cxn ang="0">
                  <a:pos x="97" y="1"/>
                </a:cxn>
                <a:cxn ang="0">
                  <a:pos x="97" y="1"/>
                </a:cxn>
              </a:cxnLst>
              <a:rect l="0" t="0" r="r" b="b"/>
              <a:pathLst>
                <a:path w="104" h="104">
                  <a:moveTo>
                    <a:pt x="97" y="1"/>
                  </a:moveTo>
                  <a:lnTo>
                    <a:pt x="97" y="1"/>
                  </a:lnTo>
                  <a:lnTo>
                    <a:pt x="82" y="10"/>
                  </a:lnTo>
                  <a:lnTo>
                    <a:pt x="69" y="20"/>
                  </a:lnTo>
                  <a:lnTo>
                    <a:pt x="55" y="32"/>
                  </a:lnTo>
                  <a:lnTo>
                    <a:pt x="43" y="43"/>
                  </a:lnTo>
                  <a:lnTo>
                    <a:pt x="32" y="56"/>
                  </a:lnTo>
                  <a:lnTo>
                    <a:pt x="20" y="69"/>
                  </a:lnTo>
                  <a:lnTo>
                    <a:pt x="10" y="82"/>
                  </a:lnTo>
                  <a:lnTo>
                    <a:pt x="1" y="97"/>
                  </a:lnTo>
                  <a:lnTo>
                    <a:pt x="1" y="97"/>
                  </a:lnTo>
                  <a:lnTo>
                    <a:pt x="0" y="99"/>
                  </a:lnTo>
                  <a:lnTo>
                    <a:pt x="0" y="100"/>
                  </a:lnTo>
                  <a:lnTo>
                    <a:pt x="1" y="102"/>
                  </a:lnTo>
                  <a:lnTo>
                    <a:pt x="2" y="103"/>
                  </a:lnTo>
                  <a:lnTo>
                    <a:pt x="4" y="104"/>
                  </a:lnTo>
                  <a:lnTo>
                    <a:pt x="6" y="104"/>
                  </a:lnTo>
                  <a:lnTo>
                    <a:pt x="7" y="103"/>
                  </a:lnTo>
                  <a:lnTo>
                    <a:pt x="9" y="102"/>
                  </a:lnTo>
                  <a:lnTo>
                    <a:pt x="9" y="102"/>
                  </a:lnTo>
                  <a:lnTo>
                    <a:pt x="17" y="88"/>
                  </a:lnTo>
                  <a:lnTo>
                    <a:pt x="27" y="75"/>
                  </a:lnTo>
                  <a:lnTo>
                    <a:pt x="39" y="62"/>
                  </a:lnTo>
                  <a:lnTo>
                    <a:pt x="50" y="50"/>
                  </a:lnTo>
                  <a:lnTo>
                    <a:pt x="62" y="38"/>
                  </a:lnTo>
                  <a:lnTo>
                    <a:pt x="75" y="28"/>
                  </a:lnTo>
                  <a:lnTo>
                    <a:pt x="88" y="17"/>
                  </a:lnTo>
                  <a:lnTo>
                    <a:pt x="102" y="8"/>
                  </a:lnTo>
                  <a:lnTo>
                    <a:pt x="102" y="8"/>
                  </a:lnTo>
                  <a:lnTo>
                    <a:pt x="103" y="7"/>
                  </a:lnTo>
                  <a:lnTo>
                    <a:pt x="104" y="5"/>
                  </a:lnTo>
                  <a:lnTo>
                    <a:pt x="104" y="4"/>
                  </a:lnTo>
                  <a:lnTo>
                    <a:pt x="103" y="2"/>
                  </a:lnTo>
                  <a:lnTo>
                    <a:pt x="102" y="1"/>
                  </a:lnTo>
                  <a:lnTo>
                    <a:pt x="101" y="0"/>
                  </a:lnTo>
                  <a:lnTo>
                    <a:pt x="99" y="0"/>
                  </a:lnTo>
                  <a:lnTo>
                    <a:pt x="97" y="1"/>
                  </a:lnTo>
                  <a:lnTo>
                    <a:pt x="97" y="1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94" name="Freeform 988">
              <a:extLst>
                <a:ext uri="{FF2B5EF4-FFF2-40B4-BE49-F238E27FC236}">
                  <a16:creationId xmlns="" xmlns:a16="http://schemas.microsoft.com/office/drawing/2014/main" id="{42425C10-D2C8-4404-903E-DA68BB67AEBD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3226" y="2727326"/>
              <a:ext cx="26988" cy="46038"/>
            </a:xfrm>
            <a:custGeom>
              <a:avLst/>
              <a:gdLst/>
              <a:ahLst/>
              <a:cxnLst>
                <a:cxn ang="0">
                  <a:pos x="42" y="3"/>
                </a:cxn>
                <a:cxn ang="0">
                  <a:pos x="42" y="3"/>
                </a:cxn>
                <a:cxn ang="0">
                  <a:pos x="37" y="14"/>
                </a:cxn>
                <a:cxn ang="0">
                  <a:pos x="32" y="24"/>
                </a:cxn>
                <a:cxn ang="0">
                  <a:pos x="21" y="43"/>
                </a:cxn>
                <a:cxn ang="0">
                  <a:pos x="10" y="63"/>
                </a:cxn>
                <a:cxn ang="0">
                  <a:pos x="4" y="73"/>
                </a:cxn>
                <a:cxn ang="0">
                  <a:pos x="0" y="83"/>
                </a:cxn>
                <a:cxn ang="0">
                  <a:pos x="0" y="83"/>
                </a:cxn>
                <a:cxn ang="0">
                  <a:pos x="0" y="85"/>
                </a:cxn>
                <a:cxn ang="0">
                  <a:pos x="1" y="86"/>
                </a:cxn>
                <a:cxn ang="0">
                  <a:pos x="2" y="88"/>
                </a:cxn>
                <a:cxn ang="0">
                  <a:pos x="3" y="88"/>
                </a:cxn>
                <a:cxn ang="0">
                  <a:pos x="5" y="88"/>
                </a:cxn>
                <a:cxn ang="0">
                  <a:pos x="7" y="88"/>
                </a:cxn>
                <a:cxn ang="0">
                  <a:pos x="8" y="87"/>
                </a:cxn>
                <a:cxn ang="0">
                  <a:pos x="10" y="85"/>
                </a:cxn>
                <a:cxn ang="0">
                  <a:pos x="10" y="85"/>
                </a:cxn>
                <a:cxn ang="0">
                  <a:pos x="14" y="75"/>
                </a:cxn>
                <a:cxn ang="0">
                  <a:pos x="19" y="65"/>
                </a:cxn>
                <a:cxn ang="0">
                  <a:pos x="30" y="46"/>
                </a:cxn>
                <a:cxn ang="0">
                  <a:pos x="42" y="26"/>
                </a:cxn>
                <a:cxn ang="0">
                  <a:pos x="47" y="17"/>
                </a:cxn>
                <a:cxn ang="0">
                  <a:pos x="51" y="7"/>
                </a:cxn>
                <a:cxn ang="0">
                  <a:pos x="51" y="7"/>
                </a:cxn>
                <a:cxn ang="0">
                  <a:pos x="51" y="5"/>
                </a:cxn>
                <a:cxn ang="0">
                  <a:pos x="50" y="2"/>
                </a:cxn>
                <a:cxn ang="0">
                  <a:pos x="49" y="1"/>
                </a:cxn>
                <a:cxn ang="0">
                  <a:pos x="48" y="0"/>
                </a:cxn>
                <a:cxn ang="0">
                  <a:pos x="46" y="0"/>
                </a:cxn>
                <a:cxn ang="0">
                  <a:pos x="44" y="0"/>
                </a:cxn>
                <a:cxn ang="0">
                  <a:pos x="43" y="2"/>
                </a:cxn>
                <a:cxn ang="0">
                  <a:pos x="42" y="3"/>
                </a:cxn>
                <a:cxn ang="0">
                  <a:pos x="42" y="3"/>
                </a:cxn>
              </a:cxnLst>
              <a:rect l="0" t="0" r="r" b="b"/>
              <a:pathLst>
                <a:path w="51" h="88">
                  <a:moveTo>
                    <a:pt x="42" y="3"/>
                  </a:moveTo>
                  <a:lnTo>
                    <a:pt x="42" y="3"/>
                  </a:lnTo>
                  <a:lnTo>
                    <a:pt x="37" y="14"/>
                  </a:lnTo>
                  <a:lnTo>
                    <a:pt x="32" y="24"/>
                  </a:lnTo>
                  <a:lnTo>
                    <a:pt x="21" y="43"/>
                  </a:lnTo>
                  <a:lnTo>
                    <a:pt x="10" y="63"/>
                  </a:lnTo>
                  <a:lnTo>
                    <a:pt x="4" y="73"/>
                  </a:lnTo>
                  <a:lnTo>
                    <a:pt x="0" y="83"/>
                  </a:lnTo>
                  <a:lnTo>
                    <a:pt x="0" y="83"/>
                  </a:lnTo>
                  <a:lnTo>
                    <a:pt x="0" y="85"/>
                  </a:lnTo>
                  <a:lnTo>
                    <a:pt x="1" y="86"/>
                  </a:lnTo>
                  <a:lnTo>
                    <a:pt x="2" y="88"/>
                  </a:lnTo>
                  <a:lnTo>
                    <a:pt x="3" y="88"/>
                  </a:lnTo>
                  <a:lnTo>
                    <a:pt x="5" y="88"/>
                  </a:lnTo>
                  <a:lnTo>
                    <a:pt x="7" y="88"/>
                  </a:lnTo>
                  <a:lnTo>
                    <a:pt x="8" y="87"/>
                  </a:lnTo>
                  <a:lnTo>
                    <a:pt x="10" y="85"/>
                  </a:lnTo>
                  <a:lnTo>
                    <a:pt x="10" y="85"/>
                  </a:lnTo>
                  <a:lnTo>
                    <a:pt x="14" y="75"/>
                  </a:lnTo>
                  <a:lnTo>
                    <a:pt x="19" y="65"/>
                  </a:lnTo>
                  <a:lnTo>
                    <a:pt x="30" y="46"/>
                  </a:lnTo>
                  <a:lnTo>
                    <a:pt x="42" y="26"/>
                  </a:lnTo>
                  <a:lnTo>
                    <a:pt x="47" y="17"/>
                  </a:lnTo>
                  <a:lnTo>
                    <a:pt x="51" y="7"/>
                  </a:lnTo>
                  <a:lnTo>
                    <a:pt x="51" y="7"/>
                  </a:lnTo>
                  <a:lnTo>
                    <a:pt x="51" y="5"/>
                  </a:lnTo>
                  <a:lnTo>
                    <a:pt x="50" y="2"/>
                  </a:lnTo>
                  <a:lnTo>
                    <a:pt x="49" y="1"/>
                  </a:lnTo>
                  <a:lnTo>
                    <a:pt x="48" y="0"/>
                  </a:lnTo>
                  <a:lnTo>
                    <a:pt x="46" y="0"/>
                  </a:lnTo>
                  <a:lnTo>
                    <a:pt x="44" y="0"/>
                  </a:lnTo>
                  <a:lnTo>
                    <a:pt x="43" y="2"/>
                  </a:lnTo>
                  <a:lnTo>
                    <a:pt x="42" y="3"/>
                  </a:lnTo>
                  <a:lnTo>
                    <a:pt x="42" y="3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95" name="Freeform 989">
              <a:extLst>
                <a:ext uri="{FF2B5EF4-FFF2-40B4-BE49-F238E27FC236}">
                  <a16:creationId xmlns="" xmlns:a16="http://schemas.microsoft.com/office/drawing/2014/main" id="{C3751E8A-CF2A-4FDD-9D50-8C5CD1749C08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8788" y="2722563"/>
              <a:ext cx="44450" cy="61913"/>
            </a:xfrm>
            <a:custGeom>
              <a:avLst/>
              <a:gdLst/>
              <a:ahLst/>
              <a:cxnLst>
                <a:cxn ang="0">
                  <a:pos x="74" y="1"/>
                </a:cxn>
                <a:cxn ang="0">
                  <a:pos x="74" y="1"/>
                </a:cxn>
                <a:cxn ang="0">
                  <a:pos x="51" y="23"/>
                </a:cxn>
                <a:cxn ang="0">
                  <a:pos x="40" y="35"/>
                </a:cxn>
                <a:cxn ang="0">
                  <a:pos x="30" y="48"/>
                </a:cxn>
                <a:cxn ang="0">
                  <a:pos x="30" y="48"/>
                </a:cxn>
                <a:cxn ang="0">
                  <a:pos x="21" y="62"/>
                </a:cxn>
                <a:cxn ang="0">
                  <a:pos x="13" y="78"/>
                </a:cxn>
                <a:cxn ang="0">
                  <a:pos x="6" y="94"/>
                </a:cxn>
                <a:cxn ang="0">
                  <a:pos x="0" y="111"/>
                </a:cxn>
                <a:cxn ang="0">
                  <a:pos x="0" y="111"/>
                </a:cxn>
                <a:cxn ang="0">
                  <a:pos x="0" y="113"/>
                </a:cxn>
                <a:cxn ang="0">
                  <a:pos x="0" y="115"/>
                </a:cxn>
                <a:cxn ang="0">
                  <a:pos x="2" y="116"/>
                </a:cxn>
                <a:cxn ang="0">
                  <a:pos x="3" y="117"/>
                </a:cxn>
                <a:cxn ang="0">
                  <a:pos x="5" y="117"/>
                </a:cxn>
                <a:cxn ang="0">
                  <a:pos x="7" y="116"/>
                </a:cxn>
                <a:cxn ang="0">
                  <a:pos x="8" y="115"/>
                </a:cxn>
                <a:cxn ang="0">
                  <a:pos x="9" y="114"/>
                </a:cxn>
                <a:cxn ang="0">
                  <a:pos x="9" y="114"/>
                </a:cxn>
                <a:cxn ang="0">
                  <a:pos x="15" y="96"/>
                </a:cxn>
                <a:cxn ang="0">
                  <a:pos x="23" y="79"/>
                </a:cxn>
                <a:cxn ang="0">
                  <a:pos x="31" y="62"/>
                </a:cxn>
                <a:cxn ang="0">
                  <a:pos x="36" y="55"/>
                </a:cxn>
                <a:cxn ang="0">
                  <a:pos x="41" y="48"/>
                </a:cxn>
                <a:cxn ang="0">
                  <a:pos x="41" y="48"/>
                </a:cxn>
                <a:cxn ang="0">
                  <a:pos x="51" y="37"/>
                </a:cxn>
                <a:cxn ang="0">
                  <a:pos x="61" y="27"/>
                </a:cxn>
                <a:cxn ang="0">
                  <a:pos x="81" y="8"/>
                </a:cxn>
                <a:cxn ang="0">
                  <a:pos x="81" y="8"/>
                </a:cxn>
                <a:cxn ang="0">
                  <a:pos x="82" y="6"/>
                </a:cxn>
                <a:cxn ang="0">
                  <a:pos x="83" y="4"/>
                </a:cxn>
                <a:cxn ang="0">
                  <a:pos x="82" y="3"/>
                </a:cxn>
                <a:cxn ang="0">
                  <a:pos x="81" y="1"/>
                </a:cxn>
                <a:cxn ang="0">
                  <a:pos x="80" y="0"/>
                </a:cxn>
                <a:cxn ang="0">
                  <a:pos x="78" y="0"/>
                </a:cxn>
                <a:cxn ang="0">
                  <a:pos x="76" y="0"/>
                </a:cxn>
                <a:cxn ang="0">
                  <a:pos x="74" y="1"/>
                </a:cxn>
                <a:cxn ang="0">
                  <a:pos x="74" y="1"/>
                </a:cxn>
              </a:cxnLst>
              <a:rect l="0" t="0" r="r" b="b"/>
              <a:pathLst>
                <a:path w="83" h="117">
                  <a:moveTo>
                    <a:pt x="74" y="1"/>
                  </a:moveTo>
                  <a:lnTo>
                    <a:pt x="74" y="1"/>
                  </a:lnTo>
                  <a:lnTo>
                    <a:pt x="51" y="23"/>
                  </a:lnTo>
                  <a:lnTo>
                    <a:pt x="40" y="35"/>
                  </a:lnTo>
                  <a:lnTo>
                    <a:pt x="30" y="48"/>
                  </a:lnTo>
                  <a:lnTo>
                    <a:pt x="30" y="48"/>
                  </a:lnTo>
                  <a:lnTo>
                    <a:pt x="21" y="62"/>
                  </a:lnTo>
                  <a:lnTo>
                    <a:pt x="13" y="78"/>
                  </a:lnTo>
                  <a:lnTo>
                    <a:pt x="6" y="94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0" y="113"/>
                  </a:lnTo>
                  <a:lnTo>
                    <a:pt x="0" y="115"/>
                  </a:lnTo>
                  <a:lnTo>
                    <a:pt x="2" y="116"/>
                  </a:lnTo>
                  <a:lnTo>
                    <a:pt x="3" y="117"/>
                  </a:lnTo>
                  <a:lnTo>
                    <a:pt x="5" y="117"/>
                  </a:lnTo>
                  <a:lnTo>
                    <a:pt x="7" y="116"/>
                  </a:lnTo>
                  <a:lnTo>
                    <a:pt x="8" y="115"/>
                  </a:lnTo>
                  <a:lnTo>
                    <a:pt x="9" y="114"/>
                  </a:lnTo>
                  <a:lnTo>
                    <a:pt x="9" y="114"/>
                  </a:lnTo>
                  <a:lnTo>
                    <a:pt x="15" y="96"/>
                  </a:lnTo>
                  <a:lnTo>
                    <a:pt x="23" y="79"/>
                  </a:lnTo>
                  <a:lnTo>
                    <a:pt x="31" y="62"/>
                  </a:lnTo>
                  <a:lnTo>
                    <a:pt x="36" y="55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51" y="37"/>
                  </a:lnTo>
                  <a:lnTo>
                    <a:pt x="61" y="27"/>
                  </a:lnTo>
                  <a:lnTo>
                    <a:pt x="81" y="8"/>
                  </a:lnTo>
                  <a:lnTo>
                    <a:pt x="81" y="8"/>
                  </a:lnTo>
                  <a:lnTo>
                    <a:pt x="82" y="6"/>
                  </a:lnTo>
                  <a:lnTo>
                    <a:pt x="83" y="4"/>
                  </a:lnTo>
                  <a:lnTo>
                    <a:pt x="82" y="3"/>
                  </a:lnTo>
                  <a:lnTo>
                    <a:pt x="81" y="1"/>
                  </a:lnTo>
                  <a:lnTo>
                    <a:pt x="80" y="0"/>
                  </a:lnTo>
                  <a:lnTo>
                    <a:pt x="78" y="0"/>
                  </a:lnTo>
                  <a:lnTo>
                    <a:pt x="76" y="0"/>
                  </a:lnTo>
                  <a:lnTo>
                    <a:pt x="74" y="1"/>
                  </a:lnTo>
                  <a:lnTo>
                    <a:pt x="74" y="1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96" name="Freeform 990">
              <a:extLst>
                <a:ext uri="{FF2B5EF4-FFF2-40B4-BE49-F238E27FC236}">
                  <a16:creationId xmlns="" xmlns:a16="http://schemas.microsoft.com/office/drawing/2014/main" id="{01D8116C-5BDB-4FB4-B024-21DB2106397E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6576" y="2727326"/>
              <a:ext cx="36513" cy="47625"/>
            </a:xfrm>
            <a:custGeom>
              <a:avLst/>
              <a:gdLst/>
              <a:ahLst/>
              <a:cxnLst>
                <a:cxn ang="0">
                  <a:pos x="61" y="2"/>
                </a:cxn>
                <a:cxn ang="0">
                  <a:pos x="61" y="2"/>
                </a:cxn>
                <a:cxn ang="0">
                  <a:pos x="57" y="9"/>
                </a:cxn>
                <a:cxn ang="0">
                  <a:pos x="52" y="15"/>
                </a:cxn>
                <a:cxn ang="0">
                  <a:pos x="42" y="26"/>
                </a:cxn>
                <a:cxn ang="0">
                  <a:pos x="32" y="37"/>
                </a:cxn>
                <a:cxn ang="0">
                  <a:pos x="23" y="48"/>
                </a:cxn>
                <a:cxn ang="0">
                  <a:pos x="23" y="48"/>
                </a:cxn>
                <a:cxn ang="0">
                  <a:pos x="16" y="59"/>
                </a:cxn>
                <a:cxn ang="0">
                  <a:pos x="12" y="66"/>
                </a:cxn>
                <a:cxn ang="0">
                  <a:pos x="8" y="70"/>
                </a:cxn>
                <a:cxn ang="0">
                  <a:pos x="8" y="70"/>
                </a:cxn>
                <a:cxn ang="0">
                  <a:pos x="3" y="76"/>
                </a:cxn>
                <a:cxn ang="0">
                  <a:pos x="1" y="79"/>
                </a:cxn>
                <a:cxn ang="0">
                  <a:pos x="0" y="83"/>
                </a:cxn>
                <a:cxn ang="0">
                  <a:pos x="0" y="83"/>
                </a:cxn>
                <a:cxn ang="0">
                  <a:pos x="0" y="85"/>
                </a:cxn>
                <a:cxn ang="0">
                  <a:pos x="1" y="86"/>
                </a:cxn>
                <a:cxn ang="0">
                  <a:pos x="2" y="88"/>
                </a:cxn>
                <a:cxn ang="0">
                  <a:pos x="4" y="88"/>
                </a:cxn>
                <a:cxn ang="0">
                  <a:pos x="5" y="89"/>
                </a:cxn>
                <a:cxn ang="0">
                  <a:pos x="7" y="88"/>
                </a:cxn>
                <a:cxn ang="0">
                  <a:pos x="8" y="87"/>
                </a:cxn>
                <a:cxn ang="0">
                  <a:pos x="9" y="85"/>
                </a:cxn>
                <a:cxn ang="0">
                  <a:pos x="9" y="85"/>
                </a:cxn>
                <a:cxn ang="0">
                  <a:pos x="11" y="81"/>
                </a:cxn>
                <a:cxn ang="0">
                  <a:pos x="13" y="79"/>
                </a:cxn>
                <a:cxn ang="0">
                  <a:pos x="17" y="76"/>
                </a:cxn>
                <a:cxn ang="0">
                  <a:pos x="19" y="73"/>
                </a:cxn>
                <a:cxn ang="0">
                  <a:pos x="19" y="73"/>
                </a:cxn>
                <a:cxn ang="0">
                  <a:pos x="22" y="67"/>
                </a:cxn>
                <a:cxn ang="0">
                  <a:pos x="26" y="60"/>
                </a:cxn>
                <a:cxn ang="0">
                  <a:pos x="34" y="49"/>
                </a:cxn>
                <a:cxn ang="0">
                  <a:pos x="34" y="49"/>
                </a:cxn>
                <a:cxn ang="0">
                  <a:pos x="42" y="38"/>
                </a:cxn>
                <a:cxn ang="0">
                  <a:pos x="52" y="28"/>
                </a:cxn>
                <a:cxn ang="0">
                  <a:pos x="61" y="18"/>
                </a:cxn>
                <a:cxn ang="0">
                  <a:pos x="65" y="13"/>
                </a:cxn>
                <a:cxn ang="0">
                  <a:pos x="68" y="8"/>
                </a:cxn>
                <a:cxn ang="0">
                  <a:pos x="68" y="8"/>
                </a:cxn>
                <a:cxn ang="0">
                  <a:pos x="69" y="6"/>
                </a:cxn>
                <a:cxn ang="0">
                  <a:pos x="69" y="3"/>
                </a:cxn>
                <a:cxn ang="0">
                  <a:pos x="68" y="2"/>
                </a:cxn>
                <a:cxn ang="0">
                  <a:pos x="67" y="1"/>
                </a:cxn>
                <a:cxn ang="0">
                  <a:pos x="65" y="0"/>
                </a:cxn>
                <a:cxn ang="0">
                  <a:pos x="63" y="0"/>
                </a:cxn>
                <a:cxn ang="0">
                  <a:pos x="62" y="1"/>
                </a:cxn>
                <a:cxn ang="0">
                  <a:pos x="61" y="2"/>
                </a:cxn>
                <a:cxn ang="0">
                  <a:pos x="61" y="2"/>
                </a:cxn>
              </a:cxnLst>
              <a:rect l="0" t="0" r="r" b="b"/>
              <a:pathLst>
                <a:path w="69" h="89">
                  <a:moveTo>
                    <a:pt x="61" y="2"/>
                  </a:moveTo>
                  <a:lnTo>
                    <a:pt x="61" y="2"/>
                  </a:lnTo>
                  <a:lnTo>
                    <a:pt x="57" y="9"/>
                  </a:lnTo>
                  <a:lnTo>
                    <a:pt x="52" y="15"/>
                  </a:lnTo>
                  <a:lnTo>
                    <a:pt x="42" y="26"/>
                  </a:lnTo>
                  <a:lnTo>
                    <a:pt x="32" y="37"/>
                  </a:lnTo>
                  <a:lnTo>
                    <a:pt x="23" y="48"/>
                  </a:lnTo>
                  <a:lnTo>
                    <a:pt x="23" y="48"/>
                  </a:lnTo>
                  <a:lnTo>
                    <a:pt x="16" y="59"/>
                  </a:lnTo>
                  <a:lnTo>
                    <a:pt x="12" y="66"/>
                  </a:lnTo>
                  <a:lnTo>
                    <a:pt x="8" y="70"/>
                  </a:lnTo>
                  <a:lnTo>
                    <a:pt x="8" y="70"/>
                  </a:lnTo>
                  <a:lnTo>
                    <a:pt x="3" y="76"/>
                  </a:lnTo>
                  <a:lnTo>
                    <a:pt x="1" y="79"/>
                  </a:lnTo>
                  <a:lnTo>
                    <a:pt x="0" y="83"/>
                  </a:lnTo>
                  <a:lnTo>
                    <a:pt x="0" y="83"/>
                  </a:lnTo>
                  <a:lnTo>
                    <a:pt x="0" y="85"/>
                  </a:lnTo>
                  <a:lnTo>
                    <a:pt x="1" y="86"/>
                  </a:lnTo>
                  <a:lnTo>
                    <a:pt x="2" y="88"/>
                  </a:lnTo>
                  <a:lnTo>
                    <a:pt x="4" y="88"/>
                  </a:lnTo>
                  <a:lnTo>
                    <a:pt x="5" y="89"/>
                  </a:lnTo>
                  <a:lnTo>
                    <a:pt x="7" y="88"/>
                  </a:lnTo>
                  <a:lnTo>
                    <a:pt x="8" y="87"/>
                  </a:lnTo>
                  <a:lnTo>
                    <a:pt x="9" y="85"/>
                  </a:lnTo>
                  <a:lnTo>
                    <a:pt x="9" y="85"/>
                  </a:lnTo>
                  <a:lnTo>
                    <a:pt x="11" y="81"/>
                  </a:lnTo>
                  <a:lnTo>
                    <a:pt x="13" y="79"/>
                  </a:lnTo>
                  <a:lnTo>
                    <a:pt x="17" y="76"/>
                  </a:lnTo>
                  <a:lnTo>
                    <a:pt x="19" y="73"/>
                  </a:lnTo>
                  <a:lnTo>
                    <a:pt x="19" y="73"/>
                  </a:lnTo>
                  <a:lnTo>
                    <a:pt x="22" y="67"/>
                  </a:lnTo>
                  <a:lnTo>
                    <a:pt x="26" y="60"/>
                  </a:lnTo>
                  <a:lnTo>
                    <a:pt x="34" y="49"/>
                  </a:lnTo>
                  <a:lnTo>
                    <a:pt x="34" y="49"/>
                  </a:lnTo>
                  <a:lnTo>
                    <a:pt x="42" y="38"/>
                  </a:lnTo>
                  <a:lnTo>
                    <a:pt x="52" y="28"/>
                  </a:lnTo>
                  <a:lnTo>
                    <a:pt x="61" y="18"/>
                  </a:lnTo>
                  <a:lnTo>
                    <a:pt x="65" y="13"/>
                  </a:lnTo>
                  <a:lnTo>
                    <a:pt x="68" y="8"/>
                  </a:lnTo>
                  <a:lnTo>
                    <a:pt x="68" y="8"/>
                  </a:lnTo>
                  <a:lnTo>
                    <a:pt x="69" y="6"/>
                  </a:lnTo>
                  <a:lnTo>
                    <a:pt x="69" y="3"/>
                  </a:lnTo>
                  <a:lnTo>
                    <a:pt x="68" y="2"/>
                  </a:lnTo>
                  <a:lnTo>
                    <a:pt x="67" y="1"/>
                  </a:lnTo>
                  <a:lnTo>
                    <a:pt x="65" y="0"/>
                  </a:lnTo>
                  <a:lnTo>
                    <a:pt x="63" y="0"/>
                  </a:lnTo>
                  <a:lnTo>
                    <a:pt x="62" y="1"/>
                  </a:lnTo>
                  <a:lnTo>
                    <a:pt x="61" y="2"/>
                  </a:lnTo>
                  <a:lnTo>
                    <a:pt x="61" y="2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97" name="Freeform 991">
              <a:extLst>
                <a:ext uri="{FF2B5EF4-FFF2-40B4-BE49-F238E27FC236}">
                  <a16:creationId xmlns="" xmlns:a16="http://schemas.microsoft.com/office/drawing/2014/main" id="{2B69A50F-4868-470F-BE87-BF1A40A192F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2138" y="2727326"/>
              <a:ext cx="28575" cy="49213"/>
            </a:xfrm>
            <a:custGeom>
              <a:avLst/>
              <a:gdLst/>
              <a:ahLst/>
              <a:cxnLst>
                <a:cxn ang="0">
                  <a:pos x="44" y="6"/>
                </a:cxn>
                <a:cxn ang="0">
                  <a:pos x="44" y="6"/>
                </a:cxn>
                <a:cxn ang="0">
                  <a:pos x="43" y="10"/>
                </a:cxn>
                <a:cxn ang="0">
                  <a:pos x="42" y="12"/>
                </a:cxn>
                <a:cxn ang="0">
                  <a:pos x="41" y="14"/>
                </a:cxn>
                <a:cxn ang="0">
                  <a:pos x="40" y="15"/>
                </a:cxn>
                <a:cxn ang="0">
                  <a:pos x="37" y="17"/>
                </a:cxn>
                <a:cxn ang="0">
                  <a:pos x="36" y="18"/>
                </a:cxn>
                <a:cxn ang="0">
                  <a:pos x="35" y="20"/>
                </a:cxn>
                <a:cxn ang="0">
                  <a:pos x="35" y="20"/>
                </a:cxn>
                <a:cxn ang="0">
                  <a:pos x="31" y="25"/>
                </a:cxn>
                <a:cxn ang="0">
                  <a:pos x="27" y="30"/>
                </a:cxn>
                <a:cxn ang="0">
                  <a:pos x="22" y="36"/>
                </a:cxn>
                <a:cxn ang="0">
                  <a:pos x="19" y="41"/>
                </a:cxn>
                <a:cxn ang="0">
                  <a:pos x="19" y="41"/>
                </a:cxn>
                <a:cxn ang="0">
                  <a:pos x="14" y="52"/>
                </a:cxn>
                <a:cxn ang="0">
                  <a:pos x="10" y="64"/>
                </a:cxn>
                <a:cxn ang="0">
                  <a:pos x="6" y="75"/>
                </a:cxn>
                <a:cxn ang="0">
                  <a:pos x="0" y="85"/>
                </a:cxn>
                <a:cxn ang="0">
                  <a:pos x="0" y="85"/>
                </a:cxn>
                <a:cxn ang="0">
                  <a:pos x="0" y="87"/>
                </a:cxn>
                <a:cxn ang="0">
                  <a:pos x="0" y="88"/>
                </a:cxn>
                <a:cxn ang="0">
                  <a:pos x="1" y="91"/>
                </a:cxn>
                <a:cxn ang="0">
                  <a:pos x="2" y="92"/>
                </a:cxn>
                <a:cxn ang="0">
                  <a:pos x="4" y="92"/>
                </a:cxn>
                <a:cxn ang="0">
                  <a:pos x="5" y="92"/>
                </a:cxn>
                <a:cxn ang="0">
                  <a:pos x="7" y="92"/>
                </a:cxn>
                <a:cxn ang="0">
                  <a:pos x="8" y="89"/>
                </a:cxn>
                <a:cxn ang="0">
                  <a:pos x="8" y="89"/>
                </a:cxn>
                <a:cxn ang="0">
                  <a:pos x="12" y="83"/>
                </a:cxn>
                <a:cxn ang="0">
                  <a:pos x="15" y="77"/>
                </a:cxn>
                <a:cxn ang="0">
                  <a:pos x="21" y="63"/>
                </a:cxn>
                <a:cxn ang="0">
                  <a:pos x="28" y="49"/>
                </a:cxn>
                <a:cxn ang="0">
                  <a:pos x="31" y="43"/>
                </a:cxn>
                <a:cxn ang="0">
                  <a:pos x="36" y="37"/>
                </a:cxn>
                <a:cxn ang="0">
                  <a:pos x="36" y="37"/>
                </a:cxn>
                <a:cxn ang="0">
                  <a:pos x="41" y="29"/>
                </a:cxn>
                <a:cxn ang="0">
                  <a:pos x="47" y="22"/>
                </a:cxn>
                <a:cxn ang="0">
                  <a:pos x="51" y="14"/>
                </a:cxn>
                <a:cxn ang="0">
                  <a:pos x="53" y="10"/>
                </a:cxn>
                <a:cxn ang="0">
                  <a:pos x="54" y="6"/>
                </a:cxn>
                <a:cxn ang="0">
                  <a:pos x="54" y="6"/>
                </a:cxn>
                <a:cxn ang="0">
                  <a:pos x="54" y="3"/>
                </a:cxn>
                <a:cxn ang="0">
                  <a:pos x="53" y="1"/>
                </a:cxn>
                <a:cxn ang="0">
                  <a:pos x="50" y="0"/>
                </a:cxn>
                <a:cxn ang="0">
                  <a:pos x="49" y="0"/>
                </a:cxn>
                <a:cxn ang="0">
                  <a:pos x="45" y="1"/>
                </a:cxn>
                <a:cxn ang="0">
                  <a:pos x="44" y="3"/>
                </a:cxn>
                <a:cxn ang="0">
                  <a:pos x="44" y="6"/>
                </a:cxn>
                <a:cxn ang="0">
                  <a:pos x="44" y="6"/>
                </a:cxn>
              </a:cxnLst>
              <a:rect l="0" t="0" r="r" b="b"/>
              <a:pathLst>
                <a:path w="54" h="92">
                  <a:moveTo>
                    <a:pt x="44" y="6"/>
                  </a:moveTo>
                  <a:lnTo>
                    <a:pt x="44" y="6"/>
                  </a:lnTo>
                  <a:lnTo>
                    <a:pt x="43" y="10"/>
                  </a:lnTo>
                  <a:lnTo>
                    <a:pt x="42" y="12"/>
                  </a:lnTo>
                  <a:lnTo>
                    <a:pt x="41" y="14"/>
                  </a:lnTo>
                  <a:lnTo>
                    <a:pt x="40" y="15"/>
                  </a:lnTo>
                  <a:lnTo>
                    <a:pt x="37" y="17"/>
                  </a:lnTo>
                  <a:lnTo>
                    <a:pt x="36" y="18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1" y="25"/>
                  </a:lnTo>
                  <a:lnTo>
                    <a:pt x="27" y="30"/>
                  </a:lnTo>
                  <a:lnTo>
                    <a:pt x="22" y="36"/>
                  </a:lnTo>
                  <a:lnTo>
                    <a:pt x="19" y="41"/>
                  </a:lnTo>
                  <a:lnTo>
                    <a:pt x="19" y="41"/>
                  </a:lnTo>
                  <a:lnTo>
                    <a:pt x="14" y="52"/>
                  </a:lnTo>
                  <a:lnTo>
                    <a:pt x="10" y="64"/>
                  </a:lnTo>
                  <a:lnTo>
                    <a:pt x="6" y="75"/>
                  </a:lnTo>
                  <a:lnTo>
                    <a:pt x="0" y="85"/>
                  </a:lnTo>
                  <a:lnTo>
                    <a:pt x="0" y="85"/>
                  </a:lnTo>
                  <a:lnTo>
                    <a:pt x="0" y="87"/>
                  </a:lnTo>
                  <a:lnTo>
                    <a:pt x="0" y="88"/>
                  </a:lnTo>
                  <a:lnTo>
                    <a:pt x="1" y="91"/>
                  </a:lnTo>
                  <a:lnTo>
                    <a:pt x="2" y="92"/>
                  </a:lnTo>
                  <a:lnTo>
                    <a:pt x="4" y="92"/>
                  </a:lnTo>
                  <a:lnTo>
                    <a:pt x="5" y="92"/>
                  </a:lnTo>
                  <a:lnTo>
                    <a:pt x="7" y="92"/>
                  </a:lnTo>
                  <a:lnTo>
                    <a:pt x="8" y="89"/>
                  </a:lnTo>
                  <a:lnTo>
                    <a:pt x="8" y="89"/>
                  </a:lnTo>
                  <a:lnTo>
                    <a:pt x="12" y="83"/>
                  </a:lnTo>
                  <a:lnTo>
                    <a:pt x="15" y="77"/>
                  </a:lnTo>
                  <a:lnTo>
                    <a:pt x="21" y="63"/>
                  </a:lnTo>
                  <a:lnTo>
                    <a:pt x="28" y="49"/>
                  </a:lnTo>
                  <a:lnTo>
                    <a:pt x="31" y="43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41" y="29"/>
                  </a:lnTo>
                  <a:lnTo>
                    <a:pt x="47" y="22"/>
                  </a:lnTo>
                  <a:lnTo>
                    <a:pt x="51" y="14"/>
                  </a:lnTo>
                  <a:lnTo>
                    <a:pt x="53" y="10"/>
                  </a:lnTo>
                  <a:lnTo>
                    <a:pt x="54" y="6"/>
                  </a:lnTo>
                  <a:lnTo>
                    <a:pt x="54" y="6"/>
                  </a:lnTo>
                  <a:lnTo>
                    <a:pt x="54" y="3"/>
                  </a:lnTo>
                  <a:lnTo>
                    <a:pt x="53" y="1"/>
                  </a:lnTo>
                  <a:lnTo>
                    <a:pt x="50" y="0"/>
                  </a:lnTo>
                  <a:lnTo>
                    <a:pt x="49" y="0"/>
                  </a:lnTo>
                  <a:lnTo>
                    <a:pt x="45" y="1"/>
                  </a:lnTo>
                  <a:lnTo>
                    <a:pt x="44" y="3"/>
                  </a:lnTo>
                  <a:lnTo>
                    <a:pt x="44" y="6"/>
                  </a:lnTo>
                  <a:lnTo>
                    <a:pt x="44" y="6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98" name="Freeform 992">
              <a:extLst>
                <a:ext uri="{FF2B5EF4-FFF2-40B4-BE49-F238E27FC236}">
                  <a16:creationId xmlns="" xmlns:a16="http://schemas.microsoft.com/office/drawing/2014/main" id="{E63247B1-0BCC-4725-B969-6AF655DA41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4051" y="2733676"/>
              <a:ext cx="26988" cy="36513"/>
            </a:xfrm>
            <a:custGeom>
              <a:avLst/>
              <a:gdLst/>
              <a:ahLst/>
              <a:cxnLst>
                <a:cxn ang="0">
                  <a:pos x="41" y="2"/>
                </a:cxn>
                <a:cxn ang="0">
                  <a:pos x="41" y="2"/>
                </a:cxn>
                <a:cxn ang="0">
                  <a:pos x="37" y="10"/>
                </a:cxn>
                <a:cxn ang="0">
                  <a:pos x="32" y="18"/>
                </a:cxn>
                <a:cxn ang="0">
                  <a:pos x="21" y="33"/>
                </a:cxn>
                <a:cxn ang="0">
                  <a:pos x="21" y="33"/>
                </a:cxn>
                <a:cxn ang="0">
                  <a:pos x="10" y="48"/>
                </a:cxn>
                <a:cxn ang="0">
                  <a:pos x="1" y="65"/>
                </a:cxn>
                <a:cxn ang="0">
                  <a:pos x="1" y="65"/>
                </a:cxn>
                <a:cxn ang="0">
                  <a:pos x="0" y="66"/>
                </a:cxn>
                <a:cxn ang="0">
                  <a:pos x="0" y="68"/>
                </a:cxn>
                <a:cxn ang="0">
                  <a:pos x="1" y="70"/>
                </a:cxn>
                <a:cxn ang="0">
                  <a:pos x="3" y="71"/>
                </a:cxn>
                <a:cxn ang="0">
                  <a:pos x="4" y="71"/>
                </a:cxn>
                <a:cxn ang="0">
                  <a:pos x="6" y="71"/>
                </a:cxn>
                <a:cxn ang="0">
                  <a:pos x="7" y="71"/>
                </a:cxn>
                <a:cxn ang="0">
                  <a:pos x="9" y="69"/>
                </a:cxn>
                <a:cxn ang="0">
                  <a:pos x="9" y="69"/>
                </a:cxn>
                <a:cxn ang="0">
                  <a:pos x="18" y="54"/>
                </a:cxn>
                <a:cxn ang="0">
                  <a:pos x="29" y="37"/>
                </a:cxn>
                <a:cxn ang="0">
                  <a:pos x="29" y="37"/>
                </a:cxn>
                <a:cxn ang="0">
                  <a:pos x="40" y="21"/>
                </a:cxn>
                <a:cxn ang="0">
                  <a:pos x="46" y="13"/>
                </a:cxn>
                <a:cxn ang="0">
                  <a:pos x="51" y="5"/>
                </a:cxn>
                <a:cxn ang="0">
                  <a:pos x="51" y="5"/>
                </a:cxn>
                <a:cxn ang="0">
                  <a:pos x="51" y="3"/>
                </a:cxn>
                <a:cxn ang="0">
                  <a:pos x="51" y="1"/>
                </a:cxn>
                <a:cxn ang="0">
                  <a:pos x="50" y="0"/>
                </a:cxn>
                <a:cxn ang="0">
                  <a:pos x="47" y="0"/>
                </a:cxn>
                <a:cxn ang="0">
                  <a:pos x="44" y="0"/>
                </a:cxn>
                <a:cxn ang="0">
                  <a:pos x="42" y="1"/>
                </a:cxn>
                <a:cxn ang="0">
                  <a:pos x="41" y="2"/>
                </a:cxn>
                <a:cxn ang="0">
                  <a:pos x="41" y="2"/>
                </a:cxn>
              </a:cxnLst>
              <a:rect l="0" t="0" r="r" b="b"/>
              <a:pathLst>
                <a:path w="51" h="71">
                  <a:moveTo>
                    <a:pt x="41" y="2"/>
                  </a:moveTo>
                  <a:lnTo>
                    <a:pt x="41" y="2"/>
                  </a:lnTo>
                  <a:lnTo>
                    <a:pt x="37" y="10"/>
                  </a:lnTo>
                  <a:lnTo>
                    <a:pt x="32" y="18"/>
                  </a:lnTo>
                  <a:lnTo>
                    <a:pt x="21" y="33"/>
                  </a:lnTo>
                  <a:lnTo>
                    <a:pt x="21" y="33"/>
                  </a:lnTo>
                  <a:lnTo>
                    <a:pt x="10" y="48"/>
                  </a:lnTo>
                  <a:lnTo>
                    <a:pt x="1" y="65"/>
                  </a:lnTo>
                  <a:lnTo>
                    <a:pt x="1" y="65"/>
                  </a:lnTo>
                  <a:lnTo>
                    <a:pt x="0" y="66"/>
                  </a:lnTo>
                  <a:lnTo>
                    <a:pt x="0" y="68"/>
                  </a:lnTo>
                  <a:lnTo>
                    <a:pt x="1" y="70"/>
                  </a:lnTo>
                  <a:lnTo>
                    <a:pt x="3" y="71"/>
                  </a:lnTo>
                  <a:lnTo>
                    <a:pt x="4" y="71"/>
                  </a:lnTo>
                  <a:lnTo>
                    <a:pt x="6" y="71"/>
                  </a:lnTo>
                  <a:lnTo>
                    <a:pt x="7" y="71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18" y="54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40" y="21"/>
                  </a:lnTo>
                  <a:lnTo>
                    <a:pt x="46" y="13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1" y="3"/>
                  </a:lnTo>
                  <a:lnTo>
                    <a:pt x="51" y="1"/>
                  </a:lnTo>
                  <a:lnTo>
                    <a:pt x="50" y="0"/>
                  </a:lnTo>
                  <a:lnTo>
                    <a:pt x="47" y="0"/>
                  </a:lnTo>
                  <a:lnTo>
                    <a:pt x="44" y="0"/>
                  </a:lnTo>
                  <a:lnTo>
                    <a:pt x="42" y="1"/>
                  </a:lnTo>
                  <a:lnTo>
                    <a:pt x="41" y="2"/>
                  </a:lnTo>
                  <a:lnTo>
                    <a:pt x="41" y="2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99" name="Freeform 993">
              <a:extLst>
                <a:ext uri="{FF2B5EF4-FFF2-40B4-BE49-F238E27FC236}">
                  <a16:creationId xmlns="" xmlns:a16="http://schemas.microsoft.com/office/drawing/2014/main" id="{18392097-0AEE-4171-B6D6-0BD7C510849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2313" y="2736851"/>
              <a:ext cx="30163" cy="42863"/>
            </a:xfrm>
            <a:custGeom>
              <a:avLst/>
              <a:gdLst/>
              <a:ahLst/>
              <a:cxnLst>
                <a:cxn ang="0">
                  <a:pos x="49" y="3"/>
                </a:cxn>
                <a:cxn ang="0">
                  <a:pos x="49" y="3"/>
                </a:cxn>
                <a:cxn ang="0">
                  <a:pos x="43" y="13"/>
                </a:cxn>
                <a:cxn ang="0">
                  <a:pos x="37" y="24"/>
                </a:cxn>
                <a:cxn ang="0">
                  <a:pos x="29" y="34"/>
                </a:cxn>
                <a:cxn ang="0">
                  <a:pos x="22" y="43"/>
                </a:cxn>
                <a:cxn ang="0">
                  <a:pos x="22" y="43"/>
                </a:cxn>
                <a:cxn ang="0">
                  <a:pos x="15" y="50"/>
                </a:cxn>
                <a:cxn ang="0">
                  <a:pos x="10" y="57"/>
                </a:cxn>
                <a:cxn ang="0">
                  <a:pos x="4" y="65"/>
                </a:cxn>
                <a:cxn ang="0">
                  <a:pos x="1" y="74"/>
                </a:cxn>
                <a:cxn ang="0">
                  <a:pos x="1" y="74"/>
                </a:cxn>
                <a:cxn ang="0">
                  <a:pos x="0" y="76"/>
                </a:cxn>
                <a:cxn ang="0">
                  <a:pos x="1" y="78"/>
                </a:cxn>
                <a:cxn ang="0">
                  <a:pos x="2" y="79"/>
                </a:cxn>
                <a:cxn ang="0">
                  <a:pos x="4" y="79"/>
                </a:cxn>
                <a:cxn ang="0">
                  <a:pos x="6" y="80"/>
                </a:cxn>
                <a:cxn ang="0">
                  <a:pos x="8" y="79"/>
                </a:cxn>
                <a:cxn ang="0">
                  <a:pos x="9" y="78"/>
                </a:cxn>
                <a:cxn ang="0">
                  <a:pos x="10" y="76"/>
                </a:cxn>
                <a:cxn ang="0">
                  <a:pos x="10" y="76"/>
                </a:cxn>
                <a:cxn ang="0">
                  <a:pos x="13" y="70"/>
                </a:cxn>
                <a:cxn ang="0">
                  <a:pos x="15" y="65"/>
                </a:cxn>
                <a:cxn ang="0">
                  <a:pos x="22" y="56"/>
                </a:cxn>
                <a:cxn ang="0">
                  <a:pos x="22" y="56"/>
                </a:cxn>
                <a:cxn ang="0">
                  <a:pos x="29" y="50"/>
                </a:cxn>
                <a:cxn ang="0">
                  <a:pos x="32" y="46"/>
                </a:cxn>
                <a:cxn ang="0">
                  <a:pos x="35" y="43"/>
                </a:cxn>
                <a:cxn ang="0">
                  <a:pos x="35" y="43"/>
                </a:cxn>
                <a:cxn ang="0">
                  <a:pos x="41" y="33"/>
                </a:cxn>
                <a:cxn ang="0">
                  <a:pos x="46" y="25"/>
                </a:cxn>
                <a:cxn ang="0">
                  <a:pos x="52" y="17"/>
                </a:cxn>
                <a:cxn ang="0">
                  <a:pos x="57" y="7"/>
                </a:cxn>
                <a:cxn ang="0">
                  <a:pos x="57" y="7"/>
                </a:cxn>
                <a:cxn ang="0">
                  <a:pos x="57" y="5"/>
                </a:cxn>
                <a:cxn ang="0">
                  <a:pos x="57" y="4"/>
                </a:cxn>
                <a:cxn ang="0">
                  <a:pos x="56" y="2"/>
                </a:cxn>
                <a:cxn ang="0">
                  <a:pos x="55" y="1"/>
                </a:cxn>
                <a:cxn ang="0">
                  <a:pos x="53" y="0"/>
                </a:cxn>
                <a:cxn ang="0">
                  <a:pos x="52" y="0"/>
                </a:cxn>
                <a:cxn ang="0">
                  <a:pos x="50" y="1"/>
                </a:cxn>
                <a:cxn ang="0">
                  <a:pos x="49" y="3"/>
                </a:cxn>
                <a:cxn ang="0">
                  <a:pos x="49" y="3"/>
                </a:cxn>
              </a:cxnLst>
              <a:rect l="0" t="0" r="r" b="b"/>
              <a:pathLst>
                <a:path w="57" h="80">
                  <a:moveTo>
                    <a:pt x="49" y="3"/>
                  </a:moveTo>
                  <a:lnTo>
                    <a:pt x="49" y="3"/>
                  </a:lnTo>
                  <a:lnTo>
                    <a:pt x="43" y="13"/>
                  </a:lnTo>
                  <a:lnTo>
                    <a:pt x="37" y="24"/>
                  </a:lnTo>
                  <a:lnTo>
                    <a:pt x="29" y="34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15" y="50"/>
                  </a:lnTo>
                  <a:lnTo>
                    <a:pt x="10" y="57"/>
                  </a:lnTo>
                  <a:lnTo>
                    <a:pt x="4" y="65"/>
                  </a:lnTo>
                  <a:lnTo>
                    <a:pt x="1" y="74"/>
                  </a:lnTo>
                  <a:lnTo>
                    <a:pt x="1" y="74"/>
                  </a:lnTo>
                  <a:lnTo>
                    <a:pt x="0" y="76"/>
                  </a:lnTo>
                  <a:lnTo>
                    <a:pt x="1" y="78"/>
                  </a:lnTo>
                  <a:lnTo>
                    <a:pt x="2" y="79"/>
                  </a:lnTo>
                  <a:lnTo>
                    <a:pt x="4" y="79"/>
                  </a:lnTo>
                  <a:lnTo>
                    <a:pt x="6" y="80"/>
                  </a:lnTo>
                  <a:lnTo>
                    <a:pt x="8" y="79"/>
                  </a:lnTo>
                  <a:lnTo>
                    <a:pt x="9" y="78"/>
                  </a:lnTo>
                  <a:lnTo>
                    <a:pt x="10" y="76"/>
                  </a:lnTo>
                  <a:lnTo>
                    <a:pt x="10" y="76"/>
                  </a:lnTo>
                  <a:lnTo>
                    <a:pt x="13" y="70"/>
                  </a:lnTo>
                  <a:lnTo>
                    <a:pt x="15" y="65"/>
                  </a:lnTo>
                  <a:lnTo>
                    <a:pt x="22" y="56"/>
                  </a:lnTo>
                  <a:lnTo>
                    <a:pt x="22" y="56"/>
                  </a:lnTo>
                  <a:lnTo>
                    <a:pt x="29" y="50"/>
                  </a:lnTo>
                  <a:lnTo>
                    <a:pt x="32" y="46"/>
                  </a:lnTo>
                  <a:lnTo>
                    <a:pt x="35" y="43"/>
                  </a:lnTo>
                  <a:lnTo>
                    <a:pt x="35" y="43"/>
                  </a:lnTo>
                  <a:lnTo>
                    <a:pt x="41" y="33"/>
                  </a:lnTo>
                  <a:lnTo>
                    <a:pt x="46" y="25"/>
                  </a:lnTo>
                  <a:lnTo>
                    <a:pt x="52" y="17"/>
                  </a:lnTo>
                  <a:lnTo>
                    <a:pt x="57" y="7"/>
                  </a:lnTo>
                  <a:lnTo>
                    <a:pt x="57" y="7"/>
                  </a:lnTo>
                  <a:lnTo>
                    <a:pt x="57" y="5"/>
                  </a:lnTo>
                  <a:lnTo>
                    <a:pt x="57" y="4"/>
                  </a:lnTo>
                  <a:lnTo>
                    <a:pt x="56" y="2"/>
                  </a:lnTo>
                  <a:lnTo>
                    <a:pt x="55" y="1"/>
                  </a:lnTo>
                  <a:lnTo>
                    <a:pt x="53" y="0"/>
                  </a:lnTo>
                  <a:lnTo>
                    <a:pt x="52" y="0"/>
                  </a:lnTo>
                  <a:lnTo>
                    <a:pt x="50" y="1"/>
                  </a:lnTo>
                  <a:lnTo>
                    <a:pt x="49" y="3"/>
                  </a:lnTo>
                  <a:lnTo>
                    <a:pt x="49" y="3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00" name="Freeform 994">
              <a:extLst>
                <a:ext uri="{FF2B5EF4-FFF2-40B4-BE49-F238E27FC236}">
                  <a16:creationId xmlns="" xmlns:a16="http://schemas.microsoft.com/office/drawing/2014/main" id="{76535473-BE1C-4957-9744-893C29D565A3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9463" y="2735263"/>
              <a:ext cx="22225" cy="34925"/>
            </a:xfrm>
            <a:custGeom>
              <a:avLst/>
              <a:gdLst/>
              <a:ahLst/>
              <a:cxnLst>
                <a:cxn ang="0">
                  <a:pos x="33" y="2"/>
                </a:cxn>
                <a:cxn ang="0">
                  <a:pos x="33" y="2"/>
                </a:cxn>
                <a:cxn ang="0">
                  <a:pos x="24" y="16"/>
                </a:cxn>
                <a:cxn ang="0">
                  <a:pos x="16" y="31"/>
                </a:cxn>
                <a:cxn ang="0">
                  <a:pos x="7" y="46"/>
                </a:cxn>
                <a:cxn ang="0">
                  <a:pos x="1" y="61"/>
                </a:cxn>
                <a:cxn ang="0">
                  <a:pos x="1" y="61"/>
                </a:cxn>
                <a:cxn ang="0">
                  <a:pos x="0" y="63"/>
                </a:cxn>
                <a:cxn ang="0">
                  <a:pos x="1" y="64"/>
                </a:cxn>
                <a:cxn ang="0">
                  <a:pos x="2" y="65"/>
                </a:cxn>
                <a:cxn ang="0">
                  <a:pos x="4" y="66"/>
                </a:cxn>
                <a:cxn ang="0">
                  <a:pos x="7" y="66"/>
                </a:cxn>
                <a:cxn ang="0">
                  <a:pos x="8" y="65"/>
                </a:cxn>
                <a:cxn ang="0">
                  <a:pos x="10" y="63"/>
                </a:cxn>
                <a:cxn ang="0">
                  <a:pos x="10" y="63"/>
                </a:cxn>
                <a:cxn ang="0">
                  <a:pos x="17" y="49"/>
                </a:cxn>
                <a:cxn ang="0">
                  <a:pos x="24" y="34"/>
                </a:cxn>
                <a:cxn ang="0">
                  <a:pos x="32" y="21"/>
                </a:cxn>
                <a:cxn ang="0">
                  <a:pos x="42" y="7"/>
                </a:cxn>
                <a:cxn ang="0">
                  <a:pos x="42" y="7"/>
                </a:cxn>
                <a:cxn ang="0">
                  <a:pos x="42" y="5"/>
                </a:cxn>
                <a:cxn ang="0">
                  <a:pos x="42" y="4"/>
                </a:cxn>
                <a:cxn ang="0">
                  <a:pos x="41" y="2"/>
                </a:cxn>
                <a:cxn ang="0">
                  <a:pos x="40" y="1"/>
                </a:cxn>
                <a:cxn ang="0">
                  <a:pos x="38" y="0"/>
                </a:cxn>
                <a:cxn ang="0">
                  <a:pos x="36" y="0"/>
                </a:cxn>
                <a:cxn ang="0">
                  <a:pos x="34" y="1"/>
                </a:cxn>
                <a:cxn ang="0">
                  <a:pos x="33" y="2"/>
                </a:cxn>
                <a:cxn ang="0">
                  <a:pos x="33" y="2"/>
                </a:cxn>
              </a:cxnLst>
              <a:rect l="0" t="0" r="r" b="b"/>
              <a:pathLst>
                <a:path w="42" h="66">
                  <a:moveTo>
                    <a:pt x="33" y="2"/>
                  </a:moveTo>
                  <a:lnTo>
                    <a:pt x="33" y="2"/>
                  </a:lnTo>
                  <a:lnTo>
                    <a:pt x="24" y="16"/>
                  </a:lnTo>
                  <a:lnTo>
                    <a:pt x="16" y="31"/>
                  </a:lnTo>
                  <a:lnTo>
                    <a:pt x="7" y="46"/>
                  </a:lnTo>
                  <a:lnTo>
                    <a:pt x="1" y="61"/>
                  </a:lnTo>
                  <a:lnTo>
                    <a:pt x="1" y="61"/>
                  </a:lnTo>
                  <a:lnTo>
                    <a:pt x="0" y="63"/>
                  </a:lnTo>
                  <a:lnTo>
                    <a:pt x="1" y="64"/>
                  </a:lnTo>
                  <a:lnTo>
                    <a:pt x="2" y="65"/>
                  </a:lnTo>
                  <a:lnTo>
                    <a:pt x="4" y="66"/>
                  </a:lnTo>
                  <a:lnTo>
                    <a:pt x="7" y="66"/>
                  </a:lnTo>
                  <a:lnTo>
                    <a:pt x="8" y="65"/>
                  </a:lnTo>
                  <a:lnTo>
                    <a:pt x="10" y="63"/>
                  </a:lnTo>
                  <a:lnTo>
                    <a:pt x="10" y="63"/>
                  </a:lnTo>
                  <a:lnTo>
                    <a:pt x="17" y="49"/>
                  </a:lnTo>
                  <a:lnTo>
                    <a:pt x="24" y="34"/>
                  </a:lnTo>
                  <a:lnTo>
                    <a:pt x="32" y="21"/>
                  </a:lnTo>
                  <a:lnTo>
                    <a:pt x="42" y="7"/>
                  </a:lnTo>
                  <a:lnTo>
                    <a:pt x="42" y="7"/>
                  </a:lnTo>
                  <a:lnTo>
                    <a:pt x="42" y="5"/>
                  </a:lnTo>
                  <a:lnTo>
                    <a:pt x="42" y="4"/>
                  </a:lnTo>
                  <a:lnTo>
                    <a:pt x="41" y="2"/>
                  </a:lnTo>
                  <a:lnTo>
                    <a:pt x="40" y="1"/>
                  </a:lnTo>
                  <a:lnTo>
                    <a:pt x="38" y="0"/>
                  </a:lnTo>
                  <a:lnTo>
                    <a:pt x="36" y="0"/>
                  </a:lnTo>
                  <a:lnTo>
                    <a:pt x="34" y="1"/>
                  </a:lnTo>
                  <a:lnTo>
                    <a:pt x="33" y="2"/>
                  </a:lnTo>
                  <a:lnTo>
                    <a:pt x="33" y="2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01" name="Freeform 995">
              <a:extLst>
                <a:ext uri="{FF2B5EF4-FFF2-40B4-BE49-F238E27FC236}">
                  <a16:creationId xmlns="" xmlns:a16="http://schemas.microsoft.com/office/drawing/2014/main" id="{E1F28BAA-299B-435A-B863-6B1D9FF75C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1376" y="2736851"/>
              <a:ext cx="25400" cy="42863"/>
            </a:xfrm>
            <a:custGeom>
              <a:avLst/>
              <a:gdLst/>
              <a:ahLst/>
              <a:cxnLst>
                <a:cxn ang="0">
                  <a:pos x="39" y="4"/>
                </a:cxn>
                <a:cxn ang="0">
                  <a:pos x="39" y="4"/>
                </a:cxn>
                <a:cxn ang="0">
                  <a:pos x="36" y="13"/>
                </a:cxn>
                <a:cxn ang="0">
                  <a:pos x="31" y="22"/>
                </a:cxn>
                <a:cxn ang="0">
                  <a:pos x="22" y="39"/>
                </a:cxn>
                <a:cxn ang="0">
                  <a:pos x="11" y="56"/>
                </a:cxn>
                <a:cxn ang="0">
                  <a:pos x="0" y="73"/>
                </a:cxn>
                <a:cxn ang="0">
                  <a:pos x="0" y="73"/>
                </a:cxn>
                <a:cxn ang="0">
                  <a:pos x="0" y="75"/>
                </a:cxn>
                <a:cxn ang="0">
                  <a:pos x="0" y="76"/>
                </a:cxn>
                <a:cxn ang="0">
                  <a:pos x="1" y="78"/>
                </a:cxn>
                <a:cxn ang="0">
                  <a:pos x="2" y="79"/>
                </a:cxn>
                <a:cxn ang="0">
                  <a:pos x="4" y="80"/>
                </a:cxn>
                <a:cxn ang="0">
                  <a:pos x="5" y="80"/>
                </a:cxn>
                <a:cxn ang="0">
                  <a:pos x="8" y="79"/>
                </a:cxn>
                <a:cxn ang="0">
                  <a:pos x="9" y="78"/>
                </a:cxn>
                <a:cxn ang="0">
                  <a:pos x="9" y="78"/>
                </a:cxn>
                <a:cxn ang="0">
                  <a:pos x="20" y="60"/>
                </a:cxn>
                <a:cxn ang="0">
                  <a:pos x="30" y="43"/>
                </a:cxn>
                <a:cxn ang="0">
                  <a:pos x="41" y="25"/>
                </a:cxn>
                <a:cxn ang="0">
                  <a:pos x="44" y="16"/>
                </a:cxn>
                <a:cxn ang="0">
                  <a:pos x="47" y="6"/>
                </a:cxn>
                <a:cxn ang="0">
                  <a:pos x="47" y="6"/>
                </a:cxn>
                <a:cxn ang="0">
                  <a:pos x="48" y="4"/>
                </a:cxn>
                <a:cxn ang="0">
                  <a:pos x="47" y="3"/>
                </a:cxn>
                <a:cxn ang="0">
                  <a:pos x="46" y="1"/>
                </a:cxn>
                <a:cxn ang="0">
                  <a:pos x="44" y="1"/>
                </a:cxn>
                <a:cxn ang="0">
                  <a:pos x="43" y="0"/>
                </a:cxn>
                <a:cxn ang="0">
                  <a:pos x="41" y="1"/>
                </a:cxn>
                <a:cxn ang="0">
                  <a:pos x="40" y="2"/>
                </a:cxn>
                <a:cxn ang="0">
                  <a:pos x="39" y="4"/>
                </a:cxn>
                <a:cxn ang="0">
                  <a:pos x="39" y="4"/>
                </a:cxn>
              </a:cxnLst>
              <a:rect l="0" t="0" r="r" b="b"/>
              <a:pathLst>
                <a:path w="48" h="80">
                  <a:moveTo>
                    <a:pt x="39" y="4"/>
                  </a:moveTo>
                  <a:lnTo>
                    <a:pt x="39" y="4"/>
                  </a:lnTo>
                  <a:lnTo>
                    <a:pt x="36" y="13"/>
                  </a:lnTo>
                  <a:lnTo>
                    <a:pt x="31" y="22"/>
                  </a:lnTo>
                  <a:lnTo>
                    <a:pt x="22" y="39"/>
                  </a:lnTo>
                  <a:lnTo>
                    <a:pt x="11" y="56"/>
                  </a:lnTo>
                  <a:lnTo>
                    <a:pt x="0" y="73"/>
                  </a:lnTo>
                  <a:lnTo>
                    <a:pt x="0" y="73"/>
                  </a:lnTo>
                  <a:lnTo>
                    <a:pt x="0" y="75"/>
                  </a:lnTo>
                  <a:lnTo>
                    <a:pt x="0" y="76"/>
                  </a:lnTo>
                  <a:lnTo>
                    <a:pt x="1" y="78"/>
                  </a:lnTo>
                  <a:lnTo>
                    <a:pt x="2" y="79"/>
                  </a:lnTo>
                  <a:lnTo>
                    <a:pt x="4" y="80"/>
                  </a:lnTo>
                  <a:lnTo>
                    <a:pt x="5" y="80"/>
                  </a:lnTo>
                  <a:lnTo>
                    <a:pt x="8" y="79"/>
                  </a:lnTo>
                  <a:lnTo>
                    <a:pt x="9" y="78"/>
                  </a:lnTo>
                  <a:lnTo>
                    <a:pt x="9" y="78"/>
                  </a:lnTo>
                  <a:lnTo>
                    <a:pt x="20" y="60"/>
                  </a:lnTo>
                  <a:lnTo>
                    <a:pt x="30" y="43"/>
                  </a:lnTo>
                  <a:lnTo>
                    <a:pt x="41" y="25"/>
                  </a:lnTo>
                  <a:lnTo>
                    <a:pt x="44" y="16"/>
                  </a:lnTo>
                  <a:lnTo>
                    <a:pt x="47" y="6"/>
                  </a:lnTo>
                  <a:lnTo>
                    <a:pt x="47" y="6"/>
                  </a:lnTo>
                  <a:lnTo>
                    <a:pt x="48" y="4"/>
                  </a:lnTo>
                  <a:lnTo>
                    <a:pt x="47" y="3"/>
                  </a:lnTo>
                  <a:lnTo>
                    <a:pt x="46" y="1"/>
                  </a:lnTo>
                  <a:lnTo>
                    <a:pt x="44" y="1"/>
                  </a:lnTo>
                  <a:lnTo>
                    <a:pt x="43" y="0"/>
                  </a:lnTo>
                  <a:lnTo>
                    <a:pt x="41" y="1"/>
                  </a:lnTo>
                  <a:lnTo>
                    <a:pt x="40" y="2"/>
                  </a:lnTo>
                  <a:lnTo>
                    <a:pt x="39" y="4"/>
                  </a:lnTo>
                  <a:lnTo>
                    <a:pt x="39" y="4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02" name="Freeform 996">
              <a:extLst>
                <a:ext uri="{FF2B5EF4-FFF2-40B4-BE49-F238E27FC236}">
                  <a16:creationId xmlns="" xmlns:a16="http://schemas.microsoft.com/office/drawing/2014/main" id="{813BC650-93DB-47E2-8E4A-3D933DD62F1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2176" y="2738438"/>
              <a:ext cx="22225" cy="38100"/>
            </a:xfrm>
            <a:custGeom>
              <a:avLst/>
              <a:gdLst/>
              <a:ahLst/>
              <a:cxnLst>
                <a:cxn ang="0">
                  <a:pos x="35" y="3"/>
                </a:cxn>
                <a:cxn ang="0">
                  <a:pos x="35" y="3"/>
                </a:cxn>
                <a:cxn ang="0">
                  <a:pos x="30" y="10"/>
                </a:cxn>
                <a:cxn ang="0">
                  <a:pos x="26" y="18"/>
                </a:cxn>
                <a:cxn ang="0">
                  <a:pos x="14" y="32"/>
                </a:cxn>
                <a:cxn ang="0">
                  <a:pos x="10" y="40"/>
                </a:cxn>
                <a:cxn ang="0">
                  <a:pos x="5" y="48"/>
                </a:cxn>
                <a:cxn ang="0">
                  <a:pos x="2" y="55"/>
                </a:cxn>
                <a:cxn ang="0">
                  <a:pos x="0" y="64"/>
                </a:cxn>
                <a:cxn ang="0">
                  <a:pos x="0" y="64"/>
                </a:cxn>
                <a:cxn ang="0">
                  <a:pos x="0" y="66"/>
                </a:cxn>
                <a:cxn ang="0">
                  <a:pos x="0" y="67"/>
                </a:cxn>
                <a:cxn ang="0">
                  <a:pos x="3" y="70"/>
                </a:cxn>
                <a:cxn ang="0">
                  <a:pos x="5" y="71"/>
                </a:cxn>
                <a:cxn ang="0">
                  <a:pos x="7" y="70"/>
                </a:cxn>
                <a:cxn ang="0">
                  <a:pos x="8" y="69"/>
                </a:cxn>
                <a:cxn ang="0">
                  <a:pos x="9" y="66"/>
                </a:cxn>
                <a:cxn ang="0">
                  <a:pos x="9" y="66"/>
                </a:cxn>
                <a:cxn ang="0">
                  <a:pos x="11" y="58"/>
                </a:cxn>
                <a:cxn ang="0">
                  <a:pos x="14" y="51"/>
                </a:cxn>
                <a:cxn ang="0">
                  <a:pos x="18" y="44"/>
                </a:cxn>
                <a:cxn ang="0">
                  <a:pos x="23" y="36"/>
                </a:cxn>
                <a:cxn ang="0">
                  <a:pos x="34" y="22"/>
                </a:cxn>
                <a:cxn ang="0">
                  <a:pos x="39" y="15"/>
                </a:cxn>
                <a:cxn ang="0">
                  <a:pos x="43" y="7"/>
                </a:cxn>
                <a:cxn ang="0">
                  <a:pos x="43" y="7"/>
                </a:cxn>
                <a:cxn ang="0">
                  <a:pos x="43" y="5"/>
                </a:cxn>
                <a:cxn ang="0">
                  <a:pos x="43" y="4"/>
                </a:cxn>
                <a:cxn ang="0">
                  <a:pos x="42" y="2"/>
                </a:cxn>
                <a:cxn ang="0">
                  <a:pos x="41" y="1"/>
                </a:cxn>
                <a:cxn ang="0">
                  <a:pos x="39" y="0"/>
                </a:cxn>
                <a:cxn ang="0">
                  <a:pos x="38" y="0"/>
                </a:cxn>
                <a:cxn ang="0">
                  <a:pos x="36" y="1"/>
                </a:cxn>
                <a:cxn ang="0">
                  <a:pos x="35" y="3"/>
                </a:cxn>
                <a:cxn ang="0">
                  <a:pos x="35" y="3"/>
                </a:cxn>
              </a:cxnLst>
              <a:rect l="0" t="0" r="r" b="b"/>
              <a:pathLst>
                <a:path w="43" h="71">
                  <a:moveTo>
                    <a:pt x="35" y="3"/>
                  </a:moveTo>
                  <a:lnTo>
                    <a:pt x="35" y="3"/>
                  </a:lnTo>
                  <a:lnTo>
                    <a:pt x="30" y="10"/>
                  </a:lnTo>
                  <a:lnTo>
                    <a:pt x="26" y="18"/>
                  </a:lnTo>
                  <a:lnTo>
                    <a:pt x="14" y="32"/>
                  </a:lnTo>
                  <a:lnTo>
                    <a:pt x="10" y="40"/>
                  </a:lnTo>
                  <a:lnTo>
                    <a:pt x="5" y="48"/>
                  </a:lnTo>
                  <a:lnTo>
                    <a:pt x="2" y="55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0" y="66"/>
                  </a:lnTo>
                  <a:lnTo>
                    <a:pt x="0" y="67"/>
                  </a:lnTo>
                  <a:lnTo>
                    <a:pt x="3" y="70"/>
                  </a:lnTo>
                  <a:lnTo>
                    <a:pt x="5" y="71"/>
                  </a:lnTo>
                  <a:lnTo>
                    <a:pt x="7" y="70"/>
                  </a:lnTo>
                  <a:lnTo>
                    <a:pt x="8" y="69"/>
                  </a:lnTo>
                  <a:lnTo>
                    <a:pt x="9" y="66"/>
                  </a:lnTo>
                  <a:lnTo>
                    <a:pt x="9" y="66"/>
                  </a:lnTo>
                  <a:lnTo>
                    <a:pt x="11" y="58"/>
                  </a:lnTo>
                  <a:lnTo>
                    <a:pt x="14" y="51"/>
                  </a:lnTo>
                  <a:lnTo>
                    <a:pt x="18" y="44"/>
                  </a:lnTo>
                  <a:lnTo>
                    <a:pt x="23" y="36"/>
                  </a:lnTo>
                  <a:lnTo>
                    <a:pt x="34" y="22"/>
                  </a:lnTo>
                  <a:lnTo>
                    <a:pt x="39" y="15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3" y="5"/>
                  </a:lnTo>
                  <a:lnTo>
                    <a:pt x="43" y="4"/>
                  </a:lnTo>
                  <a:lnTo>
                    <a:pt x="42" y="2"/>
                  </a:lnTo>
                  <a:lnTo>
                    <a:pt x="41" y="1"/>
                  </a:lnTo>
                  <a:lnTo>
                    <a:pt x="39" y="0"/>
                  </a:lnTo>
                  <a:lnTo>
                    <a:pt x="38" y="0"/>
                  </a:lnTo>
                  <a:lnTo>
                    <a:pt x="36" y="1"/>
                  </a:lnTo>
                  <a:lnTo>
                    <a:pt x="35" y="3"/>
                  </a:lnTo>
                  <a:lnTo>
                    <a:pt x="35" y="3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03" name="Freeform 997">
              <a:extLst>
                <a:ext uri="{FF2B5EF4-FFF2-40B4-BE49-F238E27FC236}">
                  <a16:creationId xmlns="" xmlns:a16="http://schemas.microsoft.com/office/drawing/2014/main" id="{FC49FE6E-5100-49B8-BB63-3388AF676E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5513" y="2746376"/>
              <a:ext cx="25400" cy="30163"/>
            </a:xfrm>
            <a:custGeom>
              <a:avLst/>
              <a:gdLst/>
              <a:ahLst/>
              <a:cxnLst>
                <a:cxn ang="0">
                  <a:pos x="39" y="1"/>
                </a:cxn>
                <a:cxn ang="0">
                  <a:pos x="39" y="1"/>
                </a:cxn>
                <a:cxn ang="0">
                  <a:pos x="29" y="12"/>
                </a:cxn>
                <a:cxn ang="0">
                  <a:pos x="20" y="23"/>
                </a:cxn>
                <a:cxn ang="0">
                  <a:pos x="1" y="48"/>
                </a:cxn>
                <a:cxn ang="0">
                  <a:pos x="1" y="48"/>
                </a:cxn>
                <a:cxn ang="0">
                  <a:pos x="0" y="50"/>
                </a:cxn>
                <a:cxn ang="0">
                  <a:pos x="0" y="51"/>
                </a:cxn>
                <a:cxn ang="0">
                  <a:pos x="2" y="56"/>
                </a:cxn>
                <a:cxn ang="0">
                  <a:pos x="3" y="57"/>
                </a:cxn>
                <a:cxn ang="0">
                  <a:pos x="4" y="57"/>
                </a:cxn>
                <a:cxn ang="0">
                  <a:pos x="6" y="57"/>
                </a:cxn>
                <a:cxn ang="0">
                  <a:pos x="8" y="55"/>
                </a:cxn>
                <a:cxn ang="0">
                  <a:pos x="8" y="55"/>
                </a:cxn>
                <a:cxn ang="0">
                  <a:pos x="26" y="31"/>
                </a:cxn>
                <a:cxn ang="0">
                  <a:pos x="35" y="18"/>
                </a:cxn>
                <a:cxn ang="0">
                  <a:pos x="45" y="7"/>
                </a:cxn>
                <a:cxn ang="0">
                  <a:pos x="45" y="7"/>
                </a:cxn>
                <a:cxn ang="0">
                  <a:pos x="46" y="6"/>
                </a:cxn>
                <a:cxn ang="0">
                  <a:pos x="48" y="4"/>
                </a:cxn>
                <a:cxn ang="0">
                  <a:pos x="46" y="2"/>
                </a:cxn>
                <a:cxn ang="0">
                  <a:pos x="45" y="1"/>
                </a:cxn>
                <a:cxn ang="0">
                  <a:pos x="44" y="0"/>
                </a:cxn>
                <a:cxn ang="0">
                  <a:pos x="42" y="0"/>
                </a:cxn>
                <a:cxn ang="0">
                  <a:pos x="40" y="0"/>
                </a:cxn>
                <a:cxn ang="0">
                  <a:pos x="39" y="1"/>
                </a:cxn>
                <a:cxn ang="0">
                  <a:pos x="39" y="1"/>
                </a:cxn>
              </a:cxnLst>
              <a:rect l="0" t="0" r="r" b="b"/>
              <a:pathLst>
                <a:path w="48" h="57">
                  <a:moveTo>
                    <a:pt x="39" y="1"/>
                  </a:moveTo>
                  <a:lnTo>
                    <a:pt x="39" y="1"/>
                  </a:lnTo>
                  <a:lnTo>
                    <a:pt x="29" y="12"/>
                  </a:lnTo>
                  <a:lnTo>
                    <a:pt x="20" y="23"/>
                  </a:lnTo>
                  <a:lnTo>
                    <a:pt x="1" y="48"/>
                  </a:lnTo>
                  <a:lnTo>
                    <a:pt x="1" y="48"/>
                  </a:lnTo>
                  <a:lnTo>
                    <a:pt x="0" y="50"/>
                  </a:lnTo>
                  <a:lnTo>
                    <a:pt x="0" y="51"/>
                  </a:lnTo>
                  <a:lnTo>
                    <a:pt x="2" y="56"/>
                  </a:lnTo>
                  <a:lnTo>
                    <a:pt x="3" y="57"/>
                  </a:lnTo>
                  <a:lnTo>
                    <a:pt x="4" y="57"/>
                  </a:lnTo>
                  <a:lnTo>
                    <a:pt x="6" y="57"/>
                  </a:lnTo>
                  <a:lnTo>
                    <a:pt x="8" y="55"/>
                  </a:lnTo>
                  <a:lnTo>
                    <a:pt x="8" y="55"/>
                  </a:lnTo>
                  <a:lnTo>
                    <a:pt x="26" y="31"/>
                  </a:lnTo>
                  <a:lnTo>
                    <a:pt x="35" y="18"/>
                  </a:lnTo>
                  <a:lnTo>
                    <a:pt x="45" y="7"/>
                  </a:lnTo>
                  <a:lnTo>
                    <a:pt x="45" y="7"/>
                  </a:lnTo>
                  <a:lnTo>
                    <a:pt x="46" y="6"/>
                  </a:lnTo>
                  <a:lnTo>
                    <a:pt x="48" y="4"/>
                  </a:lnTo>
                  <a:lnTo>
                    <a:pt x="46" y="2"/>
                  </a:lnTo>
                  <a:lnTo>
                    <a:pt x="45" y="1"/>
                  </a:lnTo>
                  <a:lnTo>
                    <a:pt x="44" y="0"/>
                  </a:lnTo>
                  <a:lnTo>
                    <a:pt x="42" y="0"/>
                  </a:lnTo>
                  <a:lnTo>
                    <a:pt x="40" y="0"/>
                  </a:lnTo>
                  <a:lnTo>
                    <a:pt x="39" y="1"/>
                  </a:lnTo>
                  <a:lnTo>
                    <a:pt x="39" y="1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04" name="Freeform 998">
              <a:extLst>
                <a:ext uri="{FF2B5EF4-FFF2-40B4-BE49-F238E27FC236}">
                  <a16:creationId xmlns="" xmlns:a16="http://schemas.microsoft.com/office/drawing/2014/main" id="{67F5529A-B2F9-4D5E-8A95-E936174B43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9926" y="2536826"/>
              <a:ext cx="31750" cy="34925"/>
            </a:xfrm>
            <a:custGeom>
              <a:avLst/>
              <a:gdLst/>
              <a:ahLst/>
              <a:cxnLst>
                <a:cxn ang="0">
                  <a:pos x="52" y="1"/>
                </a:cxn>
                <a:cxn ang="0">
                  <a:pos x="52" y="1"/>
                </a:cxn>
                <a:cxn ang="0">
                  <a:pos x="38" y="15"/>
                </a:cxn>
                <a:cxn ang="0">
                  <a:pos x="26" y="30"/>
                </a:cxn>
                <a:cxn ang="0">
                  <a:pos x="13" y="44"/>
                </a:cxn>
                <a:cxn ang="0">
                  <a:pos x="1" y="58"/>
                </a:cxn>
                <a:cxn ang="0">
                  <a:pos x="1" y="58"/>
                </a:cxn>
                <a:cxn ang="0">
                  <a:pos x="0" y="60"/>
                </a:cxn>
                <a:cxn ang="0">
                  <a:pos x="0" y="61"/>
                </a:cxn>
                <a:cxn ang="0">
                  <a:pos x="0" y="63"/>
                </a:cxn>
                <a:cxn ang="0">
                  <a:pos x="1" y="64"/>
                </a:cxn>
                <a:cxn ang="0">
                  <a:pos x="2" y="65"/>
                </a:cxn>
                <a:cxn ang="0">
                  <a:pos x="4" y="66"/>
                </a:cxn>
                <a:cxn ang="0">
                  <a:pos x="6" y="66"/>
                </a:cxn>
                <a:cxn ang="0">
                  <a:pos x="7" y="65"/>
                </a:cxn>
                <a:cxn ang="0">
                  <a:pos x="7" y="65"/>
                </a:cxn>
                <a:cxn ang="0">
                  <a:pos x="21" y="50"/>
                </a:cxn>
                <a:cxn ang="0">
                  <a:pos x="33" y="36"/>
                </a:cxn>
                <a:cxn ang="0">
                  <a:pos x="46" y="21"/>
                </a:cxn>
                <a:cxn ang="0">
                  <a:pos x="58" y="7"/>
                </a:cxn>
                <a:cxn ang="0">
                  <a:pos x="58" y="7"/>
                </a:cxn>
                <a:cxn ang="0">
                  <a:pos x="59" y="6"/>
                </a:cxn>
                <a:cxn ang="0">
                  <a:pos x="60" y="4"/>
                </a:cxn>
                <a:cxn ang="0">
                  <a:pos x="59" y="2"/>
                </a:cxn>
                <a:cxn ang="0">
                  <a:pos x="58" y="1"/>
                </a:cxn>
                <a:cxn ang="0">
                  <a:pos x="57" y="0"/>
                </a:cxn>
                <a:cxn ang="0">
                  <a:pos x="55" y="0"/>
                </a:cxn>
                <a:cxn ang="0">
                  <a:pos x="54" y="0"/>
                </a:cxn>
                <a:cxn ang="0">
                  <a:pos x="52" y="1"/>
                </a:cxn>
                <a:cxn ang="0">
                  <a:pos x="52" y="1"/>
                </a:cxn>
              </a:cxnLst>
              <a:rect l="0" t="0" r="r" b="b"/>
              <a:pathLst>
                <a:path w="60" h="66">
                  <a:moveTo>
                    <a:pt x="52" y="1"/>
                  </a:moveTo>
                  <a:lnTo>
                    <a:pt x="52" y="1"/>
                  </a:lnTo>
                  <a:lnTo>
                    <a:pt x="38" y="15"/>
                  </a:lnTo>
                  <a:lnTo>
                    <a:pt x="26" y="30"/>
                  </a:lnTo>
                  <a:lnTo>
                    <a:pt x="13" y="44"/>
                  </a:lnTo>
                  <a:lnTo>
                    <a:pt x="1" y="58"/>
                  </a:lnTo>
                  <a:lnTo>
                    <a:pt x="1" y="58"/>
                  </a:lnTo>
                  <a:lnTo>
                    <a:pt x="0" y="60"/>
                  </a:lnTo>
                  <a:lnTo>
                    <a:pt x="0" y="61"/>
                  </a:lnTo>
                  <a:lnTo>
                    <a:pt x="0" y="63"/>
                  </a:lnTo>
                  <a:lnTo>
                    <a:pt x="1" y="64"/>
                  </a:lnTo>
                  <a:lnTo>
                    <a:pt x="2" y="65"/>
                  </a:lnTo>
                  <a:lnTo>
                    <a:pt x="4" y="66"/>
                  </a:lnTo>
                  <a:lnTo>
                    <a:pt x="6" y="66"/>
                  </a:lnTo>
                  <a:lnTo>
                    <a:pt x="7" y="65"/>
                  </a:lnTo>
                  <a:lnTo>
                    <a:pt x="7" y="65"/>
                  </a:lnTo>
                  <a:lnTo>
                    <a:pt x="21" y="50"/>
                  </a:lnTo>
                  <a:lnTo>
                    <a:pt x="33" y="36"/>
                  </a:lnTo>
                  <a:lnTo>
                    <a:pt x="46" y="21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9" y="6"/>
                  </a:lnTo>
                  <a:lnTo>
                    <a:pt x="60" y="4"/>
                  </a:lnTo>
                  <a:lnTo>
                    <a:pt x="59" y="2"/>
                  </a:lnTo>
                  <a:lnTo>
                    <a:pt x="58" y="1"/>
                  </a:lnTo>
                  <a:lnTo>
                    <a:pt x="57" y="0"/>
                  </a:lnTo>
                  <a:lnTo>
                    <a:pt x="55" y="0"/>
                  </a:lnTo>
                  <a:lnTo>
                    <a:pt x="54" y="0"/>
                  </a:lnTo>
                  <a:lnTo>
                    <a:pt x="52" y="1"/>
                  </a:lnTo>
                  <a:lnTo>
                    <a:pt x="52" y="1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05" name="Freeform 999">
              <a:extLst>
                <a:ext uri="{FF2B5EF4-FFF2-40B4-BE49-F238E27FC236}">
                  <a16:creationId xmlns="" xmlns:a16="http://schemas.microsoft.com/office/drawing/2014/main" id="{C9E4DBA2-82E5-451D-8DB7-826F036D494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3263" y="2566988"/>
              <a:ext cx="34925" cy="49213"/>
            </a:xfrm>
            <a:custGeom>
              <a:avLst/>
              <a:gdLst/>
              <a:ahLst/>
              <a:cxnLst>
                <a:cxn ang="0">
                  <a:pos x="57" y="3"/>
                </a:cxn>
                <a:cxn ang="0">
                  <a:pos x="57" y="3"/>
                </a:cxn>
                <a:cxn ang="0">
                  <a:pos x="55" y="8"/>
                </a:cxn>
                <a:cxn ang="0">
                  <a:pos x="52" y="13"/>
                </a:cxn>
                <a:cxn ang="0">
                  <a:pos x="44" y="23"/>
                </a:cxn>
                <a:cxn ang="0">
                  <a:pos x="35" y="31"/>
                </a:cxn>
                <a:cxn ang="0">
                  <a:pos x="27" y="39"/>
                </a:cxn>
                <a:cxn ang="0">
                  <a:pos x="27" y="39"/>
                </a:cxn>
                <a:cxn ang="0">
                  <a:pos x="22" y="44"/>
                </a:cxn>
                <a:cxn ang="0">
                  <a:pos x="18" y="49"/>
                </a:cxn>
                <a:cxn ang="0">
                  <a:pos x="12" y="61"/>
                </a:cxn>
                <a:cxn ang="0">
                  <a:pos x="0" y="85"/>
                </a:cxn>
                <a:cxn ang="0">
                  <a:pos x="0" y="85"/>
                </a:cxn>
                <a:cxn ang="0">
                  <a:pos x="0" y="86"/>
                </a:cxn>
                <a:cxn ang="0">
                  <a:pos x="0" y="88"/>
                </a:cxn>
                <a:cxn ang="0">
                  <a:pos x="1" y="90"/>
                </a:cxn>
                <a:cxn ang="0">
                  <a:pos x="2" y="91"/>
                </a:cxn>
                <a:cxn ang="0">
                  <a:pos x="4" y="91"/>
                </a:cxn>
                <a:cxn ang="0">
                  <a:pos x="6" y="91"/>
                </a:cxn>
                <a:cxn ang="0">
                  <a:pos x="7" y="91"/>
                </a:cxn>
                <a:cxn ang="0">
                  <a:pos x="8" y="89"/>
                </a:cxn>
                <a:cxn ang="0">
                  <a:pos x="8" y="89"/>
                </a:cxn>
                <a:cxn ang="0">
                  <a:pos x="16" y="75"/>
                </a:cxn>
                <a:cxn ang="0">
                  <a:pos x="22" y="63"/>
                </a:cxn>
                <a:cxn ang="0">
                  <a:pos x="30" y="50"/>
                </a:cxn>
                <a:cxn ang="0">
                  <a:pos x="34" y="45"/>
                </a:cxn>
                <a:cxn ang="0">
                  <a:pos x="40" y="40"/>
                </a:cxn>
                <a:cxn ang="0">
                  <a:pos x="40" y="40"/>
                </a:cxn>
                <a:cxn ang="0">
                  <a:pos x="48" y="33"/>
                </a:cxn>
                <a:cxn ang="0">
                  <a:pos x="55" y="25"/>
                </a:cxn>
                <a:cxn ang="0">
                  <a:pos x="61" y="15"/>
                </a:cxn>
                <a:cxn ang="0">
                  <a:pos x="66" y="6"/>
                </a:cxn>
                <a:cxn ang="0">
                  <a:pos x="66" y="6"/>
                </a:cxn>
                <a:cxn ang="0">
                  <a:pos x="66" y="4"/>
                </a:cxn>
                <a:cxn ang="0">
                  <a:pos x="66" y="2"/>
                </a:cxn>
                <a:cxn ang="0">
                  <a:pos x="65" y="1"/>
                </a:cxn>
                <a:cxn ang="0">
                  <a:pos x="63" y="0"/>
                </a:cxn>
                <a:cxn ang="0">
                  <a:pos x="60" y="0"/>
                </a:cxn>
                <a:cxn ang="0">
                  <a:pos x="58" y="1"/>
                </a:cxn>
                <a:cxn ang="0">
                  <a:pos x="57" y="3"/>
                </a:cxn>
                <a:cxn ang="0">
                  <a:pos x="57" y="3"/>
                </a:cxn>
              </a:cxnLst>
              <a:rect l="0" t="0" r="r" b="b"/>
              <a:pathLst>
                <a:path w="66" h="91">
                  <a:moveTo>
                    <a:pt x="57" y="3"/>
                  </a:moveTo>
                  <a:lnTo>
                    <a:pt x="57" y="3"/>
                  </a:lnTo>
                  <a:lnTo>
                    <a:pt x="55" y="8"/>
                  </a:lnTo>
                  <a:lnTo>
                    <a:pt x="52" y="13"/>
                  </a:lnTo>
                  <a:lnTo>
                    <a:pt x="44" y="23"/>
                  </a:lnTo>
                  <a:lnTo>
                    <a:pt x="35" y="31"/>
                  </a:lnTo>
                  <a:lnTo>
                    <a:pt x="27" y="39"/>
                  </a:lnTo>
                  <a:lnTo>
                    <a:pt x="27" y="39"/>
                  </a:lnTo>
                  <a:lnTo>
                    <a:pt x="22" y="44"/>
                  </a:lnTo>
                  <a:lnTo>
                    <a:pt x="18" y="49"/>
                  </a:lnTo>
                  <a:lnTo>
                    <a:pt x="12" y="61"/>
                  </a:lnTo>
                  <a:lnTo>
                    <a:pt x="0" y="85"/>
                  </a:lnTo>
                  <a:lnTo>
                    <a:pt x="0" y="85"/>
                  </a:lnTo>
                  <a:lnTo>
                    <a:pt x="0" y="86"/>
                  </a:lnTo>
                  <a:lnTo>
                    <a:pt x="0" y="88"/>
                  </a:lnTo>
                  <a:lnTo>
                    <a:pt x="1" y="90"/>
                  </a:lnTo>
                  <a:lnTo>
                    <a:pt x="2" y="91"/>
                  </a:lnTo>
                  <a:lnTo>
                    <a:pt x="4" y="91"/>
                  </a:lnTo>
                  <a:lnTo>
                    <a:pt x="6" y="91"/>
                  </a:lnTo>
                  <a:lnTo>
                    <a:pt x="7" y="91"/>
                  </a:lnTo>
                  <a:lnTo>
                    <a:pt x="8" y="89"/>
                  </a:lnTo>
                  <a:lnTo>
                    <a:pt x="8" y="89"/>
                  </a:lnTo>
                  <a:lnTo>
                    <a:pt x="16" y="75"/>
                  </a:lnTo>
                  <a:lnTo>
                    <a:pt x="22" y="63"/>
                  </a:lnTo>
                  <a:lnTo>
                    <a:pt x="30" y="50"/>
                  </a:lnTo>
                  <a:lnTo>
                    <a:pt x="34" y="45"/>
                  </a:lnTo>
                  <a:lnTo>
                    <a:pt x="40" y="40"/>
                  </a:lnTo>
                  <a:lnTo>
                    <a:pt x="40" y="40"/>
                  </a:lnTo>
                  <a:lnTo>
                    <a:pt x="48" y="33"/>
                  </a:lnTo>
                  <a:lnTo>
                    <a:pt x="55" y="25"/>
                  </a:lnTo>
                  <a:lnTo>
                    <a:pt x="61" y="15"/>
                  </a:lnTo>
                  <a:lnTo>
                    <a:pt x="66" y="6"/>
                  </a:lnTo>
                  <a:lnTo>
                    <a:pt x="66" y="6"/>
                  </a:lnTo>
                  <a:lnTo>
                    <a:pt x="66" y="4"/>
                  </a:lnTo>
                  <a:lnTo>
                    <a:pt x="66" y="2"/>
                  </a:lnTo>
                  <a:lnTo>
                    <a:pt x="65" y="1"/>
                  </a:lnTo>
                  <a:lnTo>
                    <a:pt x="63" y="0"/>
                  </a:lnTo>
                  <a:lnTo>
                    <a:pt x="60" y="0"/>
                  </a:lnTo>
                  <a:lnTo>
                    <a:pt x="58" y="1"/>
                  </a:lnTo>
                  <a:lnTo>
                    <a:pt x="57" y="3"/>
                  </a:lnTo>
                  <a:lnTo>
                    <a:pt x="57" y="3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06" name="Freeform 1000">
              <a:extLst>
                <a:ext uri="{FF2B5EF4-FFF2-40B4-BE49-F238E27FC236}">
                  <a16:creationId xmlns="" xmlns:a16="http://schemas.microsoft.com/office/drawing/2014/main" id="{73EB61EC-0F00-4662-8091-89FB0FE6C045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5026" y="2497138"/>
              <a:ext cx="34925" cy="55563"/>
            </a:xfrm>
            <a:custGeom>
              <a:avLst/>
              <a:gdLst/>
              <a:ahLst/>
              <a:cxnLst>
                <a:cxn ang="0">
                  <a:pos x="58" y="2"/>
                </a:cxn>
                <a:cxn ang="0">
                  <a:pos x="58" y="2"/>
                </a:cxn>
                <a:cxn ang="0">
                  <a:pos x="1" y="97"/>
                </a:cxn>
                <a:cxn ang="0">
                  <a:pos x="1" y="97"/>
                </a:cxn>
                <a:cxn ang="0">
                  <a:pos x="0" y="100"/>
                </a:cxn>
                <a:cxn ang="0">
                  <a:pos x="1" y="102"/>
                </a:cxn>
                <a:cxn ang="0">
                  <a:pos x="1" y="103"/>
                </a:cxn>
                <a:cxn ang="0">
                  <a:pos x="3" y="104"/>
                </a:cxn>
                <a:cxn ang="0">
                  <a:pos x="4" y="105"/>
                </a:cxn>
                <a:cxn ang="0">
                  <a:pos x="6" y="105"/>
                </a:cxn>
                <a:cxn ang="0">
                  <a:pos x="8" y="104"/>
                </a:cxn>
                <a:cxn ang="0">
                  <a:pos x="9" y="103"/>
                </a:cxn>
                <a:cxn ang="0">
                  <a:pos x="9" y="103"/>
                </a:cxn>
                <a:cxn ang="0">
                  <a:pos x="66" y="7"/>
                </a:cxn>
                <a:cxn ang="0">
                  <a:pos x="66" y="7"/>
                </a:cxn>
                <a:cxn ang="0">
                  <a:pos x="67" y="5"/>
                </a:cxn>
                <a:cxn ang="0">
                  <a:pos x="67" y="4"/>
                </a:cxn>
                <a:cxn ang="0">
                  <a:pos x="66" y="2"/>
                </a:cxn>
                <a:cxn ang="0">
                  <a:pos x="64" y="1"/>
                </a:cxn>
                <a:cxn ang="0">
                  <a:pos x="63" y="0"/>
                </a:cxn>
                <a:cxn ang="0">
                  <a:pos x="61" y="0"/>
                </a:cxn>
                <a:cxn ang="0">
                  <a:pos x="60" y="1"/>
                </a:cxn>
                <a:cxn ang="0">
                  <a:pos x="58" y="2"/>
                </a:cxn>
                <a:cxn ang="0">
                  <a:pos x="58" y="2"/>
                </a:cxn>
              </a:cxnLst>
              <a:rect l="0" t="0" r="r" b="b"/>
              <a:pathLst>
                <a:path w="67" h="105">
                  <a:moveTo>
                    <a:pt x="58" y="2"/>
                  </a:moveTo>
                  <a:lnTo>
                    <a:pt x="58" y="2"/>
                  </a:lnTo>
                  <a:lnTo>
                    <a:pt x="1" y="97"/>
                  </a:lnTo>
                  <a:lnTo>
                    <a:pt x="1" y="97"/>
                  </a:lnTo>
                  <a:lnTo>
                    <a:pt x="0" y="100"/>
                  </a:lnTo>
                  <a:lnTo>
                    <a:pt x="1" y="102"/>
                  </a:lnTo>
                  <a:lnTo>
                    <a:pt x="1" y="103"/>
                  </a:lnTo>
                  <a:lnTo>
                    <a:pt x="3" y="104"/>
                  </a:lnTo>
                  <a:lnTo>
                    <a:pt x="4" y="105"/>
                  </a:lnTo>
                  <a:lnTo>
                    <a:pt x="6" y="105"/>
                  </a:lnTo>
                  <a:lnTo>
                    <a:pt x="8" y="104"/>
                  </a:lnTo>
                  <a:lnTo>
                    <a:pt x="9" y="103"/>
                  </a:lnTo>
                  <a:lnTo>
                    <a:pt x="9" y="103"/>
                  </a:lnTo>
                  <a:lnTo>
                    <a:pt x="66" y="7"/>
                  </a:lnTo>
                  <a:lnTo>
                    <a:pt x="66" y="7"/>
                  </a:lnTo>
                  <a:lnTo>
                    <a:pt x="67" y="5"/>
                  </a:lnTo>
                  <a:lnTo>
                    <a:pt x="67" y="4"/>
                  </a:lnTo>
                  <a:lnTo>
                    <a:pt x="66" y="2"/>
                  </a:lnTo>
                  <a:lnTo>
                    <a:pt x="64" y="1"/>
                  </a:lnTo>
                  <a:lnTo>
                    <a:pt x="63" y="0"/>
                  </a:lnTo>
                  <a:lnTo>
                    <a:pt x="61" y="0"/>
                  </a:lnTo>
                  <a:lnTo>
                    <a:pt x="60" y="1"/>
                  </a:lnTo>
                  <a:lnTo>
                    <a:pt x="58" y="2"/>
                  </a:lnTo>
                  <a:lnTo>
                    <a:pt x="58" y="2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07" name="Freeform 1001">
              <a:extLst>
                <a:ext uri="{FF2B5EF4-FFF2-40B4-BE49-F238E27FC236}">
                  <a16:creationId xmlns="" xmlns:a16="http://schemas.microsoft.com/office/drawing/2014/main" id="{6DDC14DD-E450-4CE4-AA0F-A72C7B92A1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1538" y="2509838"/>
              <a:ext cx="28575" cy="31750"/>
            </a:xfrm>
            <a:custGeom>
              <a:avLst/>
              <a:gdLst/>
              <a:ahLst/>
              <a:cxnLst>
                <a:cxn ang="0">
                  <a:pos x="46" y="1"/>
                </a:cxn>
                <a:cxn ang="0">
                  <a:pos x="46" y="1"/>
                </a:cxn>
                <a:cxn ang="0">
                  <a:pos x="22" y="26"/>
                </a:cxn>
                <a:cxn ang="0">
                  <a:pos x="11" y="39"/>
                </a:cxn>
                <a:cxn ang="0">
                  <a:pos x="0" y="53"/>
                </a:cxn>
                <a:cxn ang="0">
                  <a:pos x="0" y="53"/>
                </a:cxn>
                <a:cxn ang="0">
                  <a:pos x="0" y="55"/>
                </a:cxn>
                <a:cxn ang="0">
                  <a:pos x="0" y="56"/>
                </a:cxn>
                <a:cxn ang="0">
                  <a:pos x="1" y="58"/>
                </a:cxn>
                <a:cxn ang="0">
                  <a:pos x="2" y="59"/>
                </a:cxn>
                <a:cxn ang="0">
                  <a:pos x="4" y="60"/>
                </a:cxn>
                <a:cxn ang="0">
                  <a:pos x="5" y="60"/>
                </a:cxn>
                <a:cxn ang="0">
                  <a:pos x="8" y="59"/>
                </a:cxn>
                <a:cxn ang="0">
                  <a:pos x="9" y="58"/>
                </a:cxn>
                <a:cxn ang="0">
                  <a:pos x="9" y="58"/>
                </a:cxn>
                <a:cxn ang="0">
                  <a:pos x="19" y="44"/>
                </a:cxn>
                <a:cxn ang="0">
                  <a:pos x="29" y="32"/>
                </a:cxn>
                <a:cxn ang="0">
                  <a:pos x="52" y="8"/>
                </a:cxn>
                <a:cxn ang="0">
                  <a:pos x="52" y="8"/>
                </a:cxn>
                <a:cxn ang="0">
                  <a:pos x="54" y="6"/>
                </a:cxn>
                <a:cxn ang="0">
                  <a:pos x="54" y="4"/>
                </a:cxn>
                <a:cxn ang="0">
                  <a:pos x="53" y="3"/>
                </a:cxn>
                <a:cxn ang="0">
                  <a:pos x="52" y="1"/>
                </a:cxn>
                <a:cxn ang="0">
                  <a:pos x="51" y="0"/>
                </a:cxn>
                <a:cxn ang="0">
                  <a:pos x="49" y="0"/>
                </a:cxn>
                <a:cxn ang="0">
                  <a:pos x="48" y="0"/>
                </a:cxn>
                <a:cxn ang="0">
                  <a:pos x="46" y="1"/>
                </a:cxn>
                <a:cxn ang="0">
                  <a:pos x="46" y="1"/>
                </a:cxn>
              </a:cxnLst>
              <a:rect l="0" t="0" r="r" b="b"/>
              <a:pathLst>
                <a:path w="54" h="60">
                  <a:moveTo>
                    <a:pt x="46" y="1"/>
                  </a:moveTo>
                  <a:lnTo>
                    <a:pt x="46" y="1"/>
                  </a:lnTo>
                  <a:lnTo>
                    <a:pt x="22" y="26"/>
                  </a:lnTo>
                  <a:lnTo>
                    <a:pt x="11" y="39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0" y="55"/>
                  </a:lnTo>
                  <a:lnTo>
                    <a:pt x="0" y="56"/>
                  </a:lnTo>
                  <a:lnTo>
                    <a:pt x="1" y="58"/>
                  </a:lnTo>
                  <a:lnTo>
                    <a:pt x="2" y="59"/>
                  </a:lnTo>
                  <a:lnTo>
                    <a:pt x="4" y="60"/>
                  </a:lnTo>
                  <a:lnTo>
                    <a:pt x="5" y="60"/>
                  </a:lnTo>
                  <a:lnTo>
                    <a:pt x="8" y="59"/>
                  </a:lnTo>
                  <a:lnTo>
                    <a:pt x="9" y="58"/>
                  </a:lnTo>
                  <a:lnTo>
                    <a:pt x="9" y="58"/>
                  </a:lnTo>
                  <a:lnTo>
                    <a:pt x="19" y="44"/>
                  </a:lnTo>
                  <a:lnTo>
                    <a:pt x="29" y="32"/>
                  </a:lnTo>
                  <a:lnTo>
                    <a:pt x="52" y="8"/>
                  </a:lnTo>
                  <a:lnTo>
                    <a:pt x="52" y="8"/>
                  </a:lnTo>
                  <a:lnTo>
                    <a:pt x="54" y="6"/>
                  </a:lnTo>
                  <a:lnTo>
                    <a:pt x="54" y="4"/>
                  </a:lnTo>
                  <a:lnTo>
                    <a:pt x="53" y="3"/>
                  </a:lnTo>
                  <a:lnTo>
                    <a:pt x="52" y="1"/>
                  </a:lnTo>
                  <a:lnTo>
                    <a:pt x="51" y="0"/>
                  </a:lnTo>
                  <a:lnTo>
                    <a:pt x="49" y="0"/>
                  </a:lnTo>
                  <a:lnTo>
                    <a:pt x="48" y="0"/>
                  </a:lnTo>
                  <a:lnTo>
                    <a:pt x="46" y="1"/>
                  </a:lnTo>
                  <a:lnTo>
                    <a:pt x="46" y="1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08" name="Freeform 1002">
              <a:extLst>
                <a:ext uri="{FF2B5EF4-FFF2-40B4-BE49-F238E27FC236}">
                  <a16:creationId xmlns="" xmlns:a16="http://schemas.microsoft.com/office/drawing/2014/main" id="{FBD2EAA8-516E-4AEE-8D7B-A0BE6218070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4876" y="2520951"/>
              <a:ext cx="61913" cy="74613"/>
            </a:xfrm>
            <a:custGeom>
              <a:avLst/>
              <a:gdLst/>
              <a:ahLst/>
              <a:cxnLst>
                <a:cxn ang="0">
                  <a:pos x="109" y="1"/>
                </a:cxn>
                <a:cxn ang="0">
                  <a:pos x="109" y="1"/>
                </a:cxn>
                <a:cxn ang="0">
                  <a:pos x="101" y="7"/>
                </a:cxn>
                <a:cxn ang="0">
                  <a:pos x="93" y="14"/>
                </a:cxn>
                <a:cxn ang="0">
                  <a:pos x="78" y="30"/>
                </a:cxn>
                <a:cxn ang="0">
                  <a:pos x="65" y="46"/>
                </a:cxn>
                <a:cxn ang="0">
                  <a:pos x="51" y="64"/>
                </a:cxn>
                <a:cxn ang="0">
                  <a:pos x="26" y="99"/>
                </a:cxn>
                <a:cxn ang="0">
                  <a:pos x="14" y="117"/>
                </a:cxn>
                <a:cxn ang="0">
                  <a:pos x="1" y="134"/>
                </a:cxn>
                <a:cxn ang="0">
                  <a:pos x="1" y="134"/>
                </a:cxn>
                <a:cxn ang="0">
                  <a:pos x="0" y="136"/>
                </a:cxn>
                <a:cxn ang="0">
                  <a:pos x="0" y="137"/>
                </a:cxn>
                <a:cxn ang="0">
                  <a:pos x="2" y="142"/>
                </a:cxn>
                <a:cxn ang="0">
                  <a:pos x="3" y="143"/>
                </a:cxn>
                <a:cxn ang="0">
                  <a:pos x="5" y="143"/>
                </a:cxn>
                <a:cxn ang="0">
                  <a:pos x="6" y="143"/>
                </a:cxn>
                <a:cxn ang="0">
                  <a:pos x="8" y="141"/>
                </a:cxn>
                <a:cxn ang="0">
                  <a:pos x="8" y="141"/>
                </a:cxn>
                <a:cxn ang="0">
                  <a:pos x="20" y="124"/>
                </a:cxn>
                <a:cxn ang="0">
                  <a:pos x="33" y="106"/>
                </a:cxn>
                <a:cxn ang="0">
                  <a:pos x="58" y="71"/>
                </a:cxn>
                <a:cxn ang="0">
                  <a:pos x="70" y="55"/>
                </a:cxn>
                <a:cxn ang="0">
                  <a:pos x="83" y="38"/>
                </a:cxn>
                <a:cxn ang="0">
                  <a:pos x="98" y="22"/>
                </a:cxn>
                <a:cxn ang="0">
                  <a:pos x="106" y="15"/>
                </a:cxn>
                <a:cxn ang="0">
                  <a:pos x="115" y="9"/>
                </a:cxn>
                <a:cxn ang="0">
                  <a:pos x="115" y="9"/>
                </a:cxn>
                <a:cxn ang="0">
                  <a:pos x="116" y="7"/>
                </a:cxn>
                <a:cxn ang="0">
                  <a:pos x="117" y="5"/>
                </a:cxn>
                <a:cxn ang="0">
                  <a:pos x="116" y="2"/>
                </a:cxn>
                <a:cxn ang="0">
                  <a:pos x="115" y="1"/>
                </a:cxn>
                <a:cxn ang="0">
                  <a:pos x="114" y="0"/>
                </a:cxn>
                <a:cxn ang="0">
                  <a:pos x="111" y="0"/>
                </a:cxn>
                <a:cxn ang="0">
                  <a:pos x="109" y="1"/>
                </a:cxn>
                <a:cxn ang="0">
                  <a:pos x="109" y="1"/>
                </a:cxn>
              </a:cxnLst>
              <a:rect l="0" t="0" r="r" b="b"/>
              <a:pathLst>
                <a:path w="117" h="143">
                  <a:moveTo>
                    <a:pt x="109" y="1"/>
                  </a:moveTo>
                  <a:lnTo>
                    <a:pt x="109" y="1"/>
                  </a:lnTo>
                  <a:lnTo>
                    <a:pt x="101" y="7"/>
                  </a:lnTo>
                  <a:lnTo>
                    <a:pt x="93" y="14"/>
                  </a:lnTo>
                  <a:lnTo>
                    <a:pt x="78" y="30"/>
                  </a:lnTo>
                  <a:lnTo>
                    <a:pt x="65" y="46"/>
                  </a:lnTo>
                  <a:lnTo>
                    <a:pt x="51" y="64"/>
                  </a:lnTo>
                  <a:lnTo>
                    <a:pt x="26" y="99"/>
                  </a:lnTo>
                  <a:lnTo>
                    <a:pt x="14" y="117"/>
                  </a:lnTo>
                  <a:lnTo>
                    <a:pt x="1" y="134"/>
                  </a:lnTo>
                  <a:lnTo>
                    <a:pt x="1" y="134"/>
                  </a:lnTo>
                  <a:lnTo>
                    <a:pt x="0" y="136"/>
                  </a:lnTo>
                  <a:lnTo>
                    <a:pt x="0" y="137"/>
                  </a:lnTo>
                  <a:lnTo>
                    <a:pt x="2" y="142"/>
                  </a:lnTo>
                  <a:lnTo>
                    <a:pt x="3" y="143"/>
                  </a:lnTo>
                  <a:lnTo>
                    <a:pt x="5" y="143"/>
                  </a:lnTo>
                  <a:lnTo>
                    <a:pt x="6" y="143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20" y="124"/>
                  </a:lnTo>
                  <a:lnTo>
                    <a:pt x="33" y="106"/>
                  </a:lnTo>
                  <a:lnTo>
                    <a:pt x="58" y="71"/>
                  </a:lnTo>
                  <a:lnTo>
                    <a:pt x="70" y="55"/>
                  </a:lnTo>
                  <a:lnTo>
                    <a:pt x="83" y="38"/>
                  </a:lnTo>
                  <a:lnTo>
                    <a:pt x="98" y="22"/>
                  </a:lnTo>
                  <a:lnTo>
                    <a:pt x="106" y="15"/>
                  </a:lnTo>
                  <a:lnTo>
                    <a:pt x="115" y="9"/>
                  </a:lnTo>
                  <a:lnTo>
                    <a:pt x="115" y="9"/>
                  </a:lnTo>
                  <a:lnTo>
                    <a:pt x="116" y="7"/>
                  </a:lnTo>
                  <a:lnTo>
                    <a:pt x="117" y="5"/>
                  </a:lnTo>
                  <a:lnTo>
                    <a:pt x="116" y="2"/>
                  </a:lnTo>
                  <a:lnTo>
                    <a:pt x="115" y="1"/>
                  </a:lnTo>
                  <a:lnTo>
                    <a:pt x="114" y="0"/>
                  </a:lnTo>
                  <a:lnTo>
                    <a:pt x="111" y="0"/>
                  </a:lnTo>
                  <a:lnTo>
                    <a:pt x="109" y="1"/>
                  </a:lnTo>
                  <a:lnTo>
                    <a:pt x="109" y="1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09" name="Freeform 1003">
              <a:extLst>
                <a:ext uri="{FF2B5EF4-FFF2-40B4-BE49-F238E27FC236}">
                  <a16:creationId xmlns="" xmlns:a16="http://schemas.microsoft.com/office/drawing/2014/main" id="{45B1FC60-B900-4ED7-920B-3A78F466F608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8313" y="2235201"/>
              <a:ext cx="103188" cy="136525"/>
            </a:xfrm>
            <a:custGeom>
              <a:avLst/>
              <a:gdLst/>
              <a:ahLst/>
              <a:cxnLst>
                <a:cxn ang="0">
                  <a:pos x="186" y="0"/>
                </a:cxn>
                <a:cxn ang="0">
                  <a:pos x="186" y="0"/>
                </a:cxn>
                <a:cxn ang="0">
                  <a:pos x="171" y="12"/>
                </a:cxn>
                <a:cxn ang="0">
                  <a:pos x="156" y="26"/>
                </a:cxn>
                <a:cxn ang="0">
                  <a:pos x="143" y="39"/>
                </a:cxn>
                <a:cxn ang="0">
                  <a:pos x="129" y="54"/>
                </a:cxn>
                <a:cxn ang="0">
                  <a:pos x="117" y="68"/>
                </a:cxn>
                <a:cxn ang="0">
                  <a:pos x="104" y="84"/>
                </a:cxn>
                <a:cxn ang="0">
                  <a:pos x="81" y="115"/>
                </a:cxn>
                <a:cxn ang="0">
                  <a:pos x="60" y="148"/>
                </a:cxn>
                <a:cxn ang="0">
                  <a:pos x="39" y="181"/>
                </a:cxn>
                <a:cxn ang="0">
                  <a:pos x="1" y="249"/>
                </a:cxn>
                <a:cxn ang="0">
                  <a:pos x="1" y="249"/>
                </a:cxn>
                <a:cxn ang="0">
                  <a:pos x="0" y="251"/>
                </a:cxn>
                <a:cxn ang="0">
                  <a:pos x="1" y="253"/>
                </a:cxn>
                <a:cxn ang="0">
                  <a:pos x="1" y="255"/>
                </a:cxn>
                <a:cxn ang="0">
                  <a:pos x="3" y="256"/>
                </a:cxn>
                <a:cxn ang="0">
                  <a:pos x="4" y="257"/>
                </a:cxn>
                <a:cxn ang="0">
                  <a:pos x="6" y="257"/>
                </a:cxn>
                <a:cxn ang="0">
                  <a:pos x="8" y="256"/>
                </a:cxn>
                <a:cxn ang="0">
                  <a:pos x="9" y="254"/>
                </a:cxn>
                <a:cxn ang="0">
                  <a:pos x="9" y="254"/>
                </a:cxn>
                <a:cxn ang="0">
                  <a:pos x="46" y="187"/>
                </a:cxn>
                <a:cxn ang="0">
                  <a:pos x="67" y="154"/>
                </a:cxn>
                <a:cxn ang="0">
                  <a:pos x="88" y="122"/>
                </a:cxn>
                <a:cxn ang="0">
                  <a:pos x="110" y="90"/>
                </a:cxn>
                <a:cxn ang="0">
                  <a:pos x="123" y="75"/>
                </a:cxn>
                <a:cxn ang="0">
                  <a:pos x="135" y="61"/>
                </a:cxn>
                <a:cxn ang="0">
                  <a:pos x="148" y="46"/>
                </a:cxn>
                <a:cxn ang="0">
                  <a:pos x="162" y="33"/>
                </a:cxn>
                <a:cxn ang="0">
                  <a:pos x="176" y="20"/>
                </a:cxn>
                <a:cxn ang="0">
                  <a:pos x="191" y="8"/>
                </a:cxn>
                <a:cxn ang="0">
                  <a:pos x="191" y="8"/>
                </a:cxn>
                <a:cxn ang="0">
                  <a:pos x="192" y="7"/>
                </a:cxn>
                <a:cxn ang="0">
                  <a:pos x="193" y="5"/>
                </a:cxn>
                <a:cxn ang="0">
                  <a:pos x="192" y="2"/>
                </a:cxn>
                <a:cxn ang="0">
                  <a:pos x="191" y="0"/>
                </a:cxn>
                <a:cxn ang="0">
                  <a:pos x="189" y="0"/>
                </a:cxn>
                <a:cxn ang="0">
                  <a:pos x="188" y="0"/>
                </a:cxn>
                <a:cxn ang="0">
                  <a:pos x="186" y="0"/>
                </a:cxn>
                <a:cxn ang="0">
                  <a:pos x="186" y="0"/>
                </a:cxn>
              </a:cxnLst>
              <a:rect l="0" t="0" r="r" b="b"/>
              <a:pathLst>
                <a:path w="193" h="257">
                  <a:moveTo>
                    <a:pt x="186" y="0"/>
                  </a:moveTo>
                  <a:lnTo>
                    <a:pt x="186" y="0"/>
                  </a:lnTo>
                  <a:lnTo>
                    <a:pt x="171" y="12"/>
                  </a:lnTo>
                  <a:lnTo>
                    <a:pt x="156" y="26"/>
                  </a:lnTo>
                  <a:lnTo>
                    <a:pt x="143" y="39"/>
                  </a:lnTo>
                  <a:lnTo>
                    <a:pt x="129" y="54"/>
                  </a:lnTo>
                  <a:lnTo>
                    <a:pt x="117" y="68"/>
                  </a:lnTo>
                  <a:lnTo>
                    <a:pt x="104" y="84"/>
                  </a:lnTo>
                  <a:lnTo>
                    <a:pt x="81" y="115"/>
                  </a:lnTo>
                  <a:lnTo>
                    <a:pt x="60" y="148"/>
                  </a:lnTo>
                  <a:lnTo>
                    <a:pt x="39" y="181"/>
                  </a:lnTo>
                  <a:lnTo>
                    <a:pt x="1" y="249"/>
                  </a:lnTo>
                  <a:lnTo>
                    <a:pt x="1" y="249"/>
                  </a:lnTo>
                  <a:lnTo>
                    <a:pt x="0" y="251"/>
                  </a:lnTo>
                  <a:lnTo>
                    <a:pt x="1" y="253"/>
                  </a:lnTo>
                  <a:lnTo>
                    <a:pt x="1" y="255"/>
                  </a:lnTo>
                  <a:lnTo>
                    <a:pt x="3" y="256"/>
                  </a:lnTo>
                  <a:lnTo>
                    <a:pt x="4" y="257"/>
                  </a:lnTo>
                  <a:lnTo>
                    <a:pt x="6" y="257"/>
                  </a:lnTo>
                  <a:lnTo>
                    <a:pt x="8" y="256"/>
                  </a:lnTo>
                  <a:lnTo>
                    <a:pt x="9" y="254"/>
                  </a:lnTo>
                  <a:lnTo>
                    <a:pt x="9" y="254"/>
                  </a:lnTo>
                  <a:lnTo>
                    <a:pt x="46" y="187"/>
                  </a:lnTo>
                  <a:lnTo>
                    <a:pt x="67" y="154"/>
                  </a:lnTo>
                  <a:lnTo>
                    <a:pt x="88" y="122"/>
                  </a:lnTo>
                  <a:lnTo>
                    <a:pt x="110" y="90"/>
                  </a:lnTo>
                  <a:lnTo>
                    <a:pt x="123" y="75"/>
                  </a:lnTo>
                  <a:lnTo>
                    <a:pt x="135" y="61"/>
                  </a:lnTo>
                  <a:lnTo>
                    <a:pt x="148" y="46"/>
                  </a:lnTo>
                  <a:lnTo>
                    <a:pt x="162" y="33"/>
                  </a:lnTo>
                  <a:lnTo>
                    <a:pt x="176" y="20"/>
                  </a:lnTo>
                  <a:lnTo>
                    <a:pt x="191" y="8"/>
                  </a:lnTo>
                  <a:lnTo>
                    <a:pt x="191" y="8"/>
                  </a:lnTo>
                  <a:lnTo>
                    <a:pt x="192" y="7"/>
                  </a:lnTo>
                  <a:lnTo>
                    <a:pt x="193" y="5"/>
                  </a:lnTo>
                  <a:lnTo>
                    <a:pt x="192" y="2"/>
                  </a:lnTo>
                  <a:lnTo>
                    <a:pt x="191" y="0"/>
                  </a:lnTo>
                  <a:lnTo>
                    <a:pt x="189" y="0"/>
                  </a:lnTo>
                  <a:lnTo>
                    <a:pt x="188" y="0"/>
                  </a:lnTo>
                  <a:lnTo>
                    <a:pt x="186" y="0"/>
                  </a:lnTo>
                  <a:lnTo>
                    <a:pt x="186" y="0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10" name="Freeform 1004">
              <a:extLst>
                <a:ext uri="{FF2B5EF4-FFF2-40B4-BE49-F238E27FC236}">
                  <a16:creationId xmlns="" xmlns:a16="http://schemas.microsoft.com/office/drawing/2014/main" id="{57B1AFCD-E5BA-4825-A2DB-3ECB571EAA1D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2926" y="2282826"/>
              <a:ext cx="65088" cy="74613"/>
            </a:xfrm>
            <a:custGeom>
              <a:avLst/>
              <a:gdLst/>
              <a:ahLst/>
              <a:cxnLst>
                <a:cxn ang="0">
                  <a:pos x="115" y="2"/>
                </a:cxn>
                <a:cxn ang="0">
                  <a:pos x="115" y="2"/>
                </a:cxn>
                <a:cxn ang="0">
                  <a:pos x="109" y="9"/>
                </a:cxn>
                <a:cxn ang="0">
                  <a:pos x="102" y="16"/>
                </a:cxn>
                <a:cxn ang="0">
                  <a:pos x="89" y="31"/>
                </a:cxn>
                <a:cxn ang="0">
                  <a:pos x="74" y="44"/>
                </a:cxn>
                <a:cxn ang="0">
                  <a:pos x="67" y="52"/>
                </a:cxn>
                <a:cxn ang="0">
                  <a:pos x="61" y="59"/>
                </a:cxn>
                <a:cxn ang="0">
                  <a:pos x="61" y="59"/>
                </a:cxn>
                <a:cxn ang="0">
                  <a:pos x="1" y="133"/>
                </a:cxn>
                <a:cxn ang="0">
                  <a:pos x="1" y="133"/>
                </a:cxn>
                <a:cxn ang="0">
                  <a:pos x="0" y="136"/>
                </a:cxn>
                <a:cxn ang="0">
                  <a:pos x="0" y="138"/>
                </a:cxn>
                <a:cxn ang="0">
                  <a:pos x="3" y="141"/>
                </a:cxn>
                <a:cxn ang="0">
                  <a:pos x="4" y="142"/>
                </a:cxn>
                <a:cxn ang="0">
                  <a:pos x="6" y="142"/>
                </a:cxn>
                <a:cxn ang="0">
                  <a:pos x="7" y="142"/>
                </a:cxn>
                <a:cxn ang="0">
                  <a:pos x="9" y="141"/>
                </a:cxn>
                <a:cxn ang="0">
                  <a:pos x="9" y="141"/>
                </a:cxn>
                <a:cxn ang="0">
                  <a:pos x="67" y="66"/>
                </a:cxn>
                <a:cxn ang="0">
                  <a:pos x="67" y="66"/>
                </a:cxn>
                <a:cxn ang="0">
                  <a:pos x="74" y="58"/>
                </a:cxn>
                <a:cxn ang="0">
                  <a:pos x="81" y="51"/>
                </a:cxn>
                <a:cxn ang="0">
                  <a:pos x="96" y="36"/>
                </a:cxn>
                <a:cxn ang="0">
                  <a:pos x="110" y="23"/>
                </a:cxn>
                <a:cxn ang="0">
                  <a:pos x="118" y="14"/>
                </a:cxn>
                <a:cxn ang="0">
                  <a:pos x="124" y="6"/>
                </a:cxn>
                <a:cxn ang="0">
                  <a:pos x="124" y="6"/>
                </a:cxn>
                <a:cxn ang="0">
                  <a:pos x="125" y="5"/>
                </a:cxn>
                <a:cxn ang="0">
                  <a:pos x="124" y="3"/>
                </a:cxn>
                <a:cxn ang="0">
                  <a:pos x="124" y="2"/>
                </a:cxn>
                <a:cxn ang="0">
                  <a:pos x="122" y="1"/>
                </a:cxn>
                <a:cxn ang="0">
                  <a:pos x="119" y="0"/>
                </a:cxn>
                <a:cxn ang="0">
                  <a:pos x="117" y="0"/>
                </a:cxn>
                <a:cxn ang="0">
                  <a:pos x="115" y="2"/>
                </a:cxn>
                <a:cxn ang="0">
                  <a:pos x="115" y="2"/>
                </a:cxn>
              </a:cxnLst>
              <a:rect l="0" t="0" r="r" b="b"/>
              <a:pathLst>
                <a:path w="125" h="142">
                  <a:moveTo>
                    <a:pt x="115" y="2"/>
                  </a:moveTo>
                  <a:lnTo>
                    <a:pt x="115" y="2"/>
                  </a:lnTo>
                  <a:lnTo>
                    <a:pt x="109" y="9"/>
                  </a:lnTo>
                  <a:lnTo>
                    <a:pt x="102" y="16"/>
                  </a:lnTo>
                  <a:lnTo>
                    <a:pt x="89" y="31"/>
                  </a:lnTo>
                  <a:lnTo>
                    <a:pt x="74" y="44"/>
                  </a:lnTo>
                  <a:lnTo>
                    <a:pt x="67" y="52"/>
                  </a:lnTo>
                  <a:lnTo>
                    <a:pt x="61" y="59"/>
                  </a:lnTo>
                  <a:lnTo>
                    <a:pt x="61" y="59"/>
                  </a:lnTo>
                  <a:lnTo>
                    <a:pt x="1" y="133"/>
                  </a:lnTo>
                  <a:lnTo>
                    <a:pt x="1" y="133"/>
                  </a:lnTo>
                  <a:lnTo>
                    <a:pt x="0" y="136"/>
                  </a:lnTo>
                  <a:lnTo>
                    <a:pt x="0" y="138"/>
                  </a:lnTo>
                  <a:lnTo>
                    <a:pt x="3" y="141"/>
                  </a:lnTo>
                  <a:lnTo>
                    <a:pt x="4" y="142"/>
                  </a:lnTo>
                  <a:lnTo>
                    <a:pt x="6" y="142"/>
                  </a:lnTo>
                  <a:lnTo>
                    <a:pt x="7" y="142"/>
                  </a:lnTo>
                  <a:lnTo>
                    <a:pt x="9" y="141"/>
                  </a:lnTo>
                  <a:lnTo>
                    <a:pt x="9" y="141"/>
                  </a:lnTo>
                  <a:lnTo>
                    <a:pt x="67" y="66"/>
                  </a:lnTo>
                  <a:lnTo>
                    <a:pt x="67" y="66"/>
                  </a:lnTo>
                  <a:lnTo>
                    <a:pt x="74" y="58"/>
                  </a:lnTo>
                  <a:lnTo>
                    <a:pt x="81" y="51"/>
                  </a:lnTo>
                  <a:lnTo>
                    <a:pt x="96" y="36"/>
                  </a:lnTo>
                  <a:lnTo>
                    <a:pt x="110" y="23"/>
                  </a:lnTo>
                  <a:lnTo>
                    <a:pt x="118" y="14"/>
                  </a:lnTo>
                  <a:lnTo>
                    <a:pt x="124" y="6"/>
                  </a:lnTo>
                  <a:lnTo>
                    <a:pt x="124" y="6"/>
                  </a:lnTo>
                  <a:lnTo>
                    <a:pt x="125" y="5"/>
                  </a:lnTo>
                  <a:lnTo>
                    <a:pt x="124" y="3"/>
                  </a:lnTo>
                  <a:lnTo>
                    <a:pt x="124" y="2"/>
                  </a:lnTo>
                  <a:lnTo>
                    <a:pt x="122" y="1"/>
                  </a:lnTo>
                  <a:lnTo>
                    <a:pt x="119" y="0"/>
                  </a:lnTo>
                  <a:lnTo>
                    <a:pt x="117" y="0"/>
                  </a:lnTo>
                  <a:lnTo>
                    <a:pt x="115" y="2"/>
                  </a:lnTo>
                  <a:lnTo>
                    <a:pt x="115" y="2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11" name="Freeform 1005">
              <a:extLst>
                <a:ext uri="{FF2B5EF4-FFF2-40B4-BE49-F238E27FC236}">
                  <a16:creationId xmlns="" xmlns:a16="http://schemas.microsoft.com/office/drawing/2014/main" id="{80334B6D-1127-488C-AD3C-4228E8494C9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4063" y="2312988"/>
              <a:ext cx="49213" cy="65088"/>
            </a:xfrm>
            <a:custGeom>
              <a:avLst/>
              <a:gdLst/>
              <a:ahLst/>
              <a:cxnLst>
                <a:cxn ang="0">
                  <a:pos x="82" y="3"/>
                </a:cxn>
                <a:cxn ang="0">
                  <a:pos x="82" y="3"/>
                </a:cxn>
                <a:cxn ang="0">
                  <a:pos x="78" y="11"/>
                </a:cxn>
                <a:cxn ang="0">
                  <a:pos x="74" y="19"/>
                </a:cxn>
                <a:cxn ang="0">
                  <a:pos x="63" y="35"/>
                </a:cxn>
                <a:cxn ang="0">
                  <a:pos x="50" y="50"/>
                </a:cxn>
                <a:cxn ang="0">
                  <a:pos x="45" y="57"/>
                </a:cxn>
                <a:cxn ang="0">
                  <a:pos x="40" y="65"/>
                </a:cxn>
                <a:cxn ang="0">
                  <a:pos x="40" y="65"/>
                </a:cxn>
                <a:cxn ang="0">
                  <a:pos x="33" y="80"/>
                </a:cxn>
                <a:cxn ang="0">
                  <a:pos x="28" y="87"/>
                </a:cxn>
                <a:cxn ang="0">
                  <a:pos x="23" y="93"/>
                </a:cxn>
                <a:cxn ang="0">
                  <a:pos x="23" y="93"/>
                </a:cxn>
                <a:cxn ang="0">
                  <a:pos x="11" y="103"/>
                </a:cxn>
                <a:cxn ang="0">
                  <a:pos x="6" y="110"/>
                </a:cxn>
                <a:cxn ang="0">
                  <a:pos x="0" y="116"/>
                </a:cxn>
                <a:cxn ang="0">
                  <a:pos x="0" y="116"/>
                </a:cxn>
                <a:cxn ang="0">
                  <a:pos x="0" y="118"/>
                </a:cxn>
                <a:cxn ang="0">
                  <a:pos x="0" y="120"/>
                </a:cxn>
                <a:cxn ang="0">
                  <a:pos x="2" y="121"/>
                </a:cxn>
                <a:cxn ang="0">
                  <a:pos x="3" y="122"/>
                </a:cxn>
                <a:cxn ang="0">
                  <a:pos x="4" y="123"/>
                </a:cxn>
                <a:cxn ang="0">
                  <a:pos x="6" y="123"/>
                </a:cxn>
                <a:cxn ang="0">
                  <a:pos x="8" y="122"/>
                </a:cxn>
                <a:cxn ang="0">
                  <a:pos x="9" y="121"/>
                </a:cxn>
                <a:cxn ang="0">
                  <a:pos x="9" y="121"/>
                </a:cxn>
                <a:cxn ang="0">
                  <a:pos x="14" y="114"/>
                </a:cxn>
                <a:cxn ang="0">
                  <a:pos x="20" y="108"/>
                </a:cxn>
                <a:cxn ang="0">
                  <a:pos x="34" y="96"/>
                </a:cxn>
                <a:cxn ang="0">
                  <a:pos x="34" y="96"/>
                </a:cxn>
                <a:cxn ang="0">
                  <a:pos x="38" y="91"/>
                </a:cxn>
                <a:cxn ang="0">
                  <a:pos x="41" y="84"/>
                </a:cxn>
                <a:cxn ang="0">
                  <a:pos x="48" y="70"/>
                </a:cxn>
                <a:cxn ang="0">
                  <a:pos x="48" y="70"/>
                </a:cxn>
                <a:cxn ang="0">
                  <a:pos x="53" y="62"/>
                </a:cxn>
                <a:cxn ang="0">
                  <a:pos x="59" y="54"/>
                </a:cxn>
                <a:cxn ang="0">
                  <a:pos x="71" y="38"/>
                </a:cxn>
                <a:cxn ang="0">
                  <a:pos x="82" y="23"/>
                </a:cxn>
                <a:cxn ang="0">
                  <a:pos x="88" y="14"/>
                </a:cxn>
                <a:cxn ang="0">
                  <a:pos x="92" y="5"/>
                </a:cxn>
                <a:cxn ang="0">
                  <a:pos x="92" y="5"/>
                </a:cxn>
                <a:cxn ang="0">
                  <a:pos x="92" y="3"/>
                </a:cxn>
                <a:cxn ang="0">
                  <a:pos x="92" y="2"/>
                </a:cxn>
                <a:cxn ang="0">
                  <a:pos x="91" y="1"/>
                </a:cxn>
                <a:cxn ang="0">
                  <a:pos x="89" y="0"/>
                </a:cxn>
                <a:cxn ang="0">
                  <a:pos x="85" y="0"/>
                </a:cxn>
                <a:cxn ang="0">
                  <a:pos x="83" y="1"/>
                </a:cxn>
                <a:cxn ang="0">
                  <a:pos x="82" y="3"/>
                </a:cxn>
                <a:cxn ang="0">
                  <a:pos x="82" y="3"/>
                </a:cxn>
              </a:cxnLst>
              <a:rect l="0" t="0" r="r" b="b"/>
              <a:pathLst>
                <a:path w="92" h="123">
                  <a:moveTo>
                    <a:pt x="82" y="3"/>
                  </a:moveTo>
                  <a:lnTo>
                    <a:pt x="82" y="3"/>
                  </a:lnTo>
                  <a:lnTo>
                    <a:pt x="78" y="11"/>
                  </a:lnTo>
                  <a:lnTo>
                    <a:pt x="74" y="19"/>
                  </a:lnTo>
                  <a:lnTo>
                    <a:pt x="63" y="35"/>
                  </a:lnTo>
                  <a:lnTo>
                    <a:pt x="50" y="50"/>
                  </a:lnTo>
                  <a:lnTo>
                    <a:pt x="45" y="57"/>
                  </a:lnTo>
                  <a:lnTo>
                    <a:pt x="40" y="65"/>
                  </a:lnTo>
                  <a:lnTo>
                    <a:pt x="40" y="65"/>
                  </a:lnTo>
                  <a:lnTo>
                    <a:pt x="33" y="80"/>
                  </a:lnTo>
                  <a:lnTo>
                    <a:pt x="28" y="87"/>
                  </a:lnTo>
                  <a:lnTo>
                    <a:pt x="23" y="93"/>
                  </a:lnTo>
                  <a:lnTo>
                    <a:pt x="23" y="93"/>
                  </a:lnTo>
                  <a:lnTo>
                    <a:pt x="11" y="103"/>
                  </a:lnTo>
                  <a:lnTo>
                    <a:pt x="6" y="110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0" y="118"/>
                  </a:lnTo>
                  <a:lnTo>
                    <a:pt x="0" y="120"/>
                  </a:lnTo>
                  <a:lnTo>
                    <a:pt x="2" y="121"/>
                  </a:lnTo>
                  <a:lnTo>
                    <a:pt x="3" y="122"/>
                  </a:lnTo>
                  <a:lnTo>
                    <a:pt x="4" y="123"/>
                  </a:lnTo>
                  <a:lnTo>
                    <a:pt x="6" y="123"/>
                  </a:lnTo>
                  <a:lnTo>
                    <a:pt x="8" y="122"/>
                  </a:lnTo>
                  <a:lnTo>
                    <a:pt x="9" y="121"/>
                  </a:lnTo>
                  <a:lnTo>
                    <a:pt x="9" y="121"/>
                  </a:lnTo>
                  <a:lnTo>
                    <a:pt x="14" y="114"/>
                  </a:lnTo>
                  <a:lnTo>
                    <a:pt x="20" y="108"/>
                  </a:lnTo>
                  <a:lnTo>
                    <a:pt x="34" y="96"/>
                  </a:lnTo>
                  <a:lnTo>
                    <a:pt x="34" y="96"/>
                  </a:lnTo>
                  <a:lnTo>
                    <a:pt x="38" y="91"/>
                  </a:lnTo>
                  <a:lnTo>
                    <a:pt x="41" y="84"/>
                  </a:lnTo>
                  <a:lnTo>
                    <a:pt x="48" y="70"/>
                  </a:lnTo>
                  <a:lnTo>
                    <a:pt x="48" y="70"/>
                  </a:lnTo>
                  <a:lnTo>
                    <a:pt x="53" y="62"/>
                  </a:lnTo>
                  <a:lnTo>
                    <a:pt x="59" y="54"/>
                  </a:lnTo>
                  <a:lnTo>
                    <a:pt x="71" y="38"/>
                  </a:lnTo>
                  <a:lnTo>
                    <a:pt x="82" y="23"/>
                  </a:lnTo>
                  <a:lnTo>
                    <a:pt x="88" y="14"/>
                  </a:lnTo>
                  <a:lnTo>
                    <a:pt x="92" y="5"/>
                  </a:lnTo>
                  <a:lnTo>
                    <a:pt x="92" y="5"/>
                  </a:lnTo>
                  <a:lnTo>
                    <a:pt x="92" y="3"/>
                  </a:lnTo>
                  <a:lnTo>
                    <a:pt x="92" y="2"/>
                  </a:lnTo>
                  <a:lnTo>
                    <a:pt x="91" y="1"/>
                  </a:lnTo>
                  <a:lnTo>
                    <a:pt x="89" y="0"/>
                  </a:lnTo>
                  <a:lnTo>
                    <a:pt x="85" y="0"/>
                  </a:lnTo>
                  <a:lnTo>
                    <a:pt x="83" y="1"/>
                  </a:lnTo>
                  <a:lnTo>
                    <a:pt x="82" y="3"/>
                  </a:lnTo>
                  <a:lnTo>
                    <a:pt x="82" y="3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12" name="Freeform 1006">
              <a:extLst>
                <a:ext uri="{FF2B5EF4-FFF2-40B4-BE49-F238E27FC236}">
                  <a16:creationId xmlns="" xmlns:a16="http://schemas.microsoft.com/office/drawing/2014/main" id="{2928AE9C-66CE-4AA6-B912-A0BA1F68933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4388" y="2316163"/>
              <a:ext cx="38100" cy="47625"/>
            </a:xfrm>
            <a:custGeom>
              <a:avLst/>
              <a:gdLst/>
              <a:ahLst/>
              <a:cxnLst>
                <a:cxn ang="0">
                  <a:pos x="64" y="4"/>
                </a:cxn>
                <a:cxn ang="0">
                  <a:pos x="64" y="4"/>
                </a:cxn>
                <a:cxn ang="0">
                  <a:pos x="63" y="10"/>
                </a:cxn>
                <a:cxn ang="0">
                  <a:pos x="60" y="16"/>
                </a:cxn>
                <a:cxn ang="0">
                  <a:pos x="55" y="22"/>
                </a:cxn>
                <a:cxn ang="0">
                  <a:pos x="51" y="27"/>
                </a:cxn>
                <a:cxn ang="0">
                  <a:pos x="42" y="37"/>
                </a:cxn>
                <a:cxn ang="0">
                  <a:pos x="33" y="47"/>
                </a:cxn>
                <a:cxn ang="0">
                  <a:pos x="33" y="47"/>
                </a:cxn>
                <a:cxn ang="0">
                  <a:pos x="16" y="64"/>
                </a:cxn>
                <a:cxn ang="0">
                  <a:pos x="0" y="85"/>
                </a:cxn>
                <a:cxn ang="0">
                  <a:pos x="0" y="85"/>
                </a:cxn>
                <a:cxn ang="0">
                  <a:pos x="0" y="86"/>
                </a:cxn>
                <a:cxn ang="0">
                  <a:pos x="0" y="88"/>
                </a:cxn>
                <a:cxn ang="0">
                  <a:pos x="2" y="89"/>
                </a:cxn>
                <a:cxn ang="0">
                  <a:pos x="3" y="91"/>
                </a:cxn>
                <a:cxn ang="0">
                  <a:pos x="6" y="91"/>
                </a:cxn>
                <a:cxn ang="0">
                  <a:pos x="8" y="91"/>
                </a:cxn>
                <a:cxn ang="0">
                  <a:pos x="9" y="89"/>
                </a:cxn>
                <a:cxn ang="0">
                  <a:pos x="9" y="89"/>
                </a:cxn>
                <a:cxn ang="0">
                  <a:pos x="19" y="76"/>
                </a:cxn>
                <a:cxn ang="0">
                  <a:pos x="30" y="63"/>
                </a:cxn>
                <a:cxn ang="0">
                  <a:pos x="52" y="39"/>
                </a:cxn>
                <a:cxn ang="0">
                  <a:pos x="52" y="39"/>
                </a:cxn>
                <a:cxn ang="0">
                  <a:pos x="60" y="32"/>
                </a:cxn>
                <a:cxn ang="0">
                  <a:pos x="66" y="24"/>
                </a:cxn>
                <a:cxn ang="0">
                  <a:pos x="71" y="14"/>
                </a:cxn>
                <a:cxn ang="0">
                  <a:pos x="72" y="9"/>
                </a:cxn>
                <a:cxn ang="0">
                  <a:pos x="73" y="4"/>
                </a:cxn>
                <a:cxn ang="0">
                  <a:pos x="73" y="4"/>
                </a:cxn>
                <a:cxn ang="0">
                  <a:pos x="73" y="2"/>
                </a:cxn>
                <a:cxn ang="0">
                  <a:pos x="72" y="1"/>
                </a:cxn>
                <a:cxn ang="0">
                  <a:pos x="71" y="0"/>
                </a:cxn>
                <a:cxn ang="0">
                  <a:pos x="69" y="0"/>
                </a:cxn>
                <a:cxn ang="0">
                  <a:pos x="66" y="1"/>
                </a:cxn>
                <a:cxn ang="0">
                  <a:pos x="65" y="2"/>
                </a:cxn>
                <a:cxn ang="0">
                  <a:pos x="64" y="4"/>
                </a:cxn>
                <a:cxn ang="0">
                  <a:pos x="64" y="4"/>
                </a:cxn>
              </a:cxnLst>
              <a:rect l="0" t="0" r="r" b="b"/>
              <a:pathLst>
                <a:path w="73" h="91">
                  <a:moveTo>
                    <a:pt x="64" y="4"/>
                  </a:moveTo>
                  <a:lnTo>
                    <a:pt x="64" y="4"/>
                  </a:lnTo>
                  <a:lnTo>
                    <a:pt x="63" y="10"/>
                  </a:lnTo>
                  <a:lnTo>
                    <a:pt x="60" y="16"/>
                  </a:lnTo>
                  <a:lnTo>
                    <a:pt x="55" y="22"/>
                  </a:lnTo>
                  <a:lnTo>
                    <a:pt x="51" y="27"/>
                  </a:lnTo>
                  <a:lnTo>
                    <a:pt x="42" y="37"/>
                  </a:lnTo>
                  <a:lnTo>
                    <a:pt x="33" y="47"/>
                  </a:lnTo>
                  <a:lnTo>
                    <a:pt x="33" y="47"/>
                  </a:lnTo>
                  <a:lnTo>
                    <a:pt x="16" y="64"/>
                  </a:lnTo>
                  <a:lnTo>
                    <a:pt x="0" y="85"/>
                  </a:lnTo>
                  <a:lnTo>
                    <a:pt x="0" y="85"/>
                  </a:lnTo>
                  <a:lnTo>
                    <a:pt x="0" y="86"/>
                  </a:lnTo>
                  <a:lnTo>
                    <a:pt x="0" y="88"/>
                  </a:lnTo>
                  <a:lnTo>
                    <a:pt x="2" y="89"/>
                  </a:lnTo>
                  <a:lnTo>
                    <a:pt x="3" y="91"/>
                  </a:lnTo>
                  <a:lnTo>
                    <a:pt x="6" y="91"/>
                  </a:lnTo>
                  <a:lnTo>
                    <a:pt x="8" y="91"/>
                  </a:lnTo>
                  <a:lnTo>
                    <a:pt x="9" y="89"/>
                  </a:lnTo>
                  <a:lnTo>
                    <a:pt x="9" y="89"/>
                  </a:lnTo>
                  <a:lnTo>
                    <a:pt x="19" y="76"/>
                  </a:lnTo>
                  <a:lnTo>
                    <a:pt x="30" y="63"/>
                  </a:lnTo>
                  <a:lnTo>
                    <a:pt x="52" y="39"/>
                  </a:lnTo>
                  <a:lnTo>
                    <a:pt x="52" y="39"/>
                  </a:lnTo>
                  <a:lnTo>
                    <a:pt x="60" y="32"/>
                  </a:lnTo>
                  <a:lnTo>
                    <a:pt x="66" y="24"/>
                  </a:lnTo>
                  <a:lnTo>
                    <a:pt x="71" y="14"/>
                  </a:lnTo>
                  <a:lnTo>
                    <a:pt x="72" y="9"/>
                  </a:lnTo>
                  <a:lnTo>
                    <a:pt x="73" y="4"/>
                  </a:lnTo>
                  <a:lnTo>
                    <a:pt x="73" y="4"/>
                  </a:lnTo>
                  <a:lnTo>
                    <a:pt x="73" y="2"/>
                  </a:lnTo>
                  <a:lnTo>
                    <a:pt x="72" y="1"/>
                  </a:lnTo>
                  <a:lnTo>
                    <a:pt x="71" y="0"/>
                  </a:lnTo>
                  <a:lnTo>
                    <a:pt x="69" y="0"/>
                  </a:lnTo>
                  <a:lnTo>
                    <a:pt x="66" y="1"/>
                  </a:lnTo>
                  <a:lnTo>
                    <a:pt x="65" y="2"/>
                  </a:lnTo>
                  <a:lnTo>
                    <a:pt x="64" y="4"/>
                  </a:lnTo>
                  <a:lnTo>
                    <a:pt x="64" y="4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13" name="Freeform 1007">
              <a:extLst>
                <a:ext uri="{FF2B5EF4-FFF2-40B4-BE49-F238E27FC236}">
                  <a16:creationId xmlns="" xmlns:a16="http://schemas.microsoft.com/office/drawing/2014/main" id="{65DF2499-A09B-4289-B51D-08588C9800C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7888" y="2322513"/>
              <a:ext cx="25400" cy="34925"/>
            </a:xfrm>
            <a:custGeom>
              <a:avLst/>
              <a:gdLst/>
              <a:ahLst/>
              <a:cxnLst>
                <a:cxn ang="0">
                  <a:pos x="38" y="2"/>
                </a:cxn>
                <a:cxn ang="0">
                  <a:pos x="38" y="2"/>
                </a:cxn>
                <a:cxn ang="0">
                  <a:pos x="1" y="59"/>
                </a:cxn>
                <a:cxn ang="0">
                  <a:pos x="1" y="59"/>
                </a:cxn>
                <a:cxn ang="0">
                  <a:pos x="0" y="62"/>
                </a:cxn>
                <a:cxn ang="0">
                  <a:pos x="0" y="64"/>
                </a:cxn>
                <a:cxn ang="0">
                  <a:pos x="1" y="65"/>
                </a:cxn>
                <a:cxn ang="0">
                  <a:pos x="2" y="66"/>
                </a:cxn>
                <a:cxn ang="0">
                  <a:pos x="4" y="67"/>
                </a:cxn>
                <a:cxn ang="0">
                  <a:pos x="6" y="67"/>
                </a:cxn>
                <a:cxn ang="0">
                  <a:pos x="7" y="66"/>
                </a:cxn>
                <a:cxn ang="0">
                  <a:pos x="9" y="65"/>
                </a:cxn>
                <a:cxn ang="0">
                  <a:pos x="9" y="65"/>
                </a:cxn>
                <a:cxn ang="0">
                  <a:pos x="46" y="8"/>
                </a:cxn>
                <a:cxn ang="0">
                  <a:pos x="46" y="8"/>
                </a:cxn>
                <a:cxn ang="0">
                  <a:pos x="47" y="6"/>
                </a:cxn>
                <a:cxn ang="0">
                  <a:pos x="47" y="4"/>
                </a:cxn>
                <a:cxn ang="0">
                  <a:pos x="46" y="2"/>
                </a:cxn>
                <a:cxn ang="0">
                  <a:pos x="45" y="1"/>
                </a:cxn>
                <a:cxn ang="0">
                  <a:pos x="43" y="0"/>
                </a:cxn>
                <a:cxn ang="0">
                  <a:pos x="41" y="0"/>
                </a:cxn>
                <a:cxn ang="0">
                  <a:pos x="40" y="1"/>
                </a:cxn>
                <a:cxn ang="0">
                  <a:pos x="38" y="2"/>
                </a:cxn>
                <a:cxn ang="0">
                  <a:pos x="38" y="2"/>
                </a:cxn>
              </a:cxnLst>
              <a:rect l="0" t="0" r="r" b="b"/>
              <a:pathLst>
                <a:path w="47" h="67">
                  <a:moveTo>
                    <a:pt x="38" y="2"/>
                  </a:moveTo>
                  <a:lnTo>
                    <a:pt x="38" y="2"/>
                  </a:lnTo>
                  <a:lnTo>
                    <a:pt x="1" y="59"/>
                  </a:lnTo>
                  <a:lnTo>
                    <a:pt x="1" y="59"/>
                  </a:lnTo>
                  <a:lnTo>
                    <a:pt x="0" y="62"/>
                  </a:lnTo>
                  <a:lnTo>
                    <a:pt x="0" y="64"/>
                  </a:lnTo>
                  <a:lnTo>
                    <a:pt x="1" y="65"/>
                  </a:lnTo>
                  <a:lnTo>
                    <a:pt x="2" y="66"/>
                  </a:lnTo>
                  <a:lnTo>
                    <a:pt x="4" y="67"/>
                  </a:lnTo>
                  <a:lnTo>
                    <a:pt x="6" y="67"/>
                  </a:lnTo>
                  <a:lnTo>
                    <a:pt x="7" y="66"/>
                  </a:lnTo>
                  <a:lnTo>
                    <a:pt x="9" y="65"/>
                  </a:lnTo>
                  <a:lnTo>
                    <a:pt x="9" y="65"/>
                  </a:lnTo>
                  <a:lnTo>
                    <a:pt x="46" y="8"/>
                  </a:lnTo>
                  <a:lnTo>
                    <a:pt x="46" y="8"/>
                  </a:lnTo>
                  <a:lnTo>
                    <a:pt x="47" y="6"/>
                  </a:lnTo>
                  <a:lnTo>
                    <a:pt x="47" y="4"/>
                  </a:lnTo>
                  <a:lnTo>
                    <a:pt x="46" y="2"/>
                  </a:lnTo>
                  <a:lnTo>
                    <a:pt x="45" y="1"/>
                  </a:lnTo>
                  <a:lnTo>
                    <a:pt x="43" y="0"/>
                  </a:lnTo>
                  <a:lnTo>
                    <a:pt x="41" y="0"/>
                  </a:lnTo>
                  <a:lnTo>
                    <a:pt x="40" y="1"/>
                  </a:lnTo>
                  <a:lnTo>
                    <a:pt x="38" y="2"/>
                  </a:lnTo>
                  <a:lnTo>
                    <a:pt x="38" y="2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14" name="Freeform 1008">
              <a:extLst>
                <a:ext uri="{FF2B5EF4-FFF2-40B4-BE49-F238E27FC236}">
                  <a16:creationId xmlns="" xmlns:a16="http://schemas.microsoft.com/office/drawing/2014/main" id="{452DB25A-B9B1-4527-9E54-BA76CE4E28E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5751" y="2149476"/>
              <a:ext cx="746125" cy="649288"/>
            </a:xfrm>
            <a:custGeom>
              <a:avLst/>
              <a:gdLst/>
              <a:ahLst/>
              <a:cxnLst>
                <a:cxn ang="0">
                  <a:pos x="1140" y="1223"/>
                </a:cxn>
                <a:cxn ang="0">
                  <a:pos x="915" y="1215"/>
                </a:cxn>
                <a:cxn ang="0">
                  <a:pos x="541" y="1215"/>
                </a:cxn>
                <a:cxn ang="0">
                  <a:pos x="268" y="1224"/>
                </a:cxn>
                <a:cxn ang="0">
                  <a:pos x="95" y="1200"/>
                </a:cxn>
                <a:cxn ang="0">
                  <a:pos x="40" y="1159"/>
                </a:cxn>
                <a:cxn ang="0">
                  <a:pos x="16" y="1026"/>
                </a:cxn>
                <a:cxn ang="0">
                  <a:pos x="25" y="1009"/>
                </a:cxn>
                <a:cxn ang="0">
                  <a:pos x="19" y="875"/>
                </a:cxn>
                <a:cxn ang="0">
                  <a:pos x="9" y="625"/>
                </a:cxn>
                <a:cxn ang="0">
                  <a:pos x="6" y="418"/>
                </a:cxn>
                <a:cxn ang="0">
                  <a:pos x="7" y="289"/>
                </a:cxn>
                <a:cxn ang="0">
                  <a:pos x="52" y="230"/>
                </a:cxn>
                <a:cxn ang="0">
                  <a:pos x="151" y="213"/>
                </a:cxn>
                <a:cxn ang="0">
                  <a:pos x="235" y="218"/>
                </a:cxn>
                <a:cxn ang="0">
                  <a:pos x="289" y="31"/>
                </a:cxn>
                <a:cxn ang="0">
                  <a:pos x="307" y="12"/>
                </a:cxn>
                <a:cxn ang="0">
                  <a:pos x="441" y="1"/>
                </a:cxn>
                <a:cxn ang="0">
                  <a:pos x="695" y="15"/>
                </a:cxn>
                <a:cxn ang="0">
                  <a:pos x="756" y="83"/>
                </a:cxn>
                <a:cxn ang="0">
                  <a:pos x="793" y="203"/>
                </a:cxn>
                <a:cxn ang="0">
                  <a:pos x="1105" y="200"/>
                </a:cxn>
                <a:cxn ang="0">
                  <a:pos x="1230" y="198"/>
                </a:cxn>
                <a:cxn ang="0">
                  <a:pos x="1356" y="241"/>
                </a:cxn>
                <a:cxn ang="0">
                  <a:pos x="1396" y="318"/>
                </a:cxn>
                <a:cxn ang="0">
                  <a:pos x="1403" y="390"/>
                </a:cxn>
                <a:cxn ang="0">
                  <a:pos x="1406" y="426"/>
                </a:cxn>
                <a:cxn ang="0">
                  <a:pos x="1379" y="431"/>
                </a:cxn>
                <a:cxn ang="0">
                  <a:pos x="1365" y="363"/>
                </a:cxn>
                <a:cxn ang="0">
                  <a:pos x="1332" y="271"/>
                </a:cxn>
                <a:cxn ang="0">
                  <a:pos x="1211" y="232"/>
                </a:cxn>
                <a:cxn ang="0">
                  <a:pos x="1047" y="238"/>
                </a:cxn>
                <a:cxn ang="0">
                  <a:pos x="777" y="239"/>
                </a:cxn>
                <a:cxn ang="0">
                  <a:pos x="760" y="229"/>
                </a:cxn>
                <a:cxn ang="0">
                  <a:pos x="747" y="174"/>
                </a:cxn>
                <a:cxn ang="0">
                  <a:pos x="714" y="77"/>
                </a:cxn>
                <a:cxn ang="0">
                  <a:pos x="647" y="43"/>
                </a:cxn>
                <a:cxn ang="0">
                  <a:pos x="476" y="39"/>
                </a:cxn>
                <a:cxn ang="0">
                  <a:pos x="320" y="66"/>
                </a:cxn>
                <a:cxn ang="0">
                  <a:pos x="298" y="168"/>
                </a:cxn>
                <a:cxn ang="0">
                  <a:pos x="267" y="232"/>
                </a:cxn>
                <a:cxn ang="0">
                  <a:pos x="264" y="252"/>
                </a:cxn>
                <a:cxn ang="0">
                  <a:pos x="245" y="258"/>
                </a:cxn>
                <a:cxn ang="0">
                  <a:pos x="175" y="252"/>
                </a:cxn>
                <a:cxn ang="0">
                  <a:pos x="80" y="259"/>
                </a:cxn>
                <a:cxn ang="0">
                  <a:pos x="44" y="298"/>
                </a:cxn>
                <a:cxn ang="0">
                  <a:pos x="46" y="541"/>
                </a:cxn>
                <a:cxn ang="0">
                  <a:pos x="55" y="893"/>
                </a:cxn>
                <a:cxn ang="0">
                  <a:pos x="56" y="1019"/>
                </a:cxn>
                <a:cxn ang="0">
                  <a:pos x="58" y="1106"/>
                </a:cxn>
                <a:cxn ang="0">
                  <a:pos x="101" y="1162"/>
                </a:cxn>
                <a:cxn ang="0">
                  <a:pos x="279" y="1186"/>
                </a:cxn>
                <a:cxn ang="0">
                  <a:pos x="440" y="1189"/>
                </a:cxn>
                <a:cxn ang="0">
                  <a:pos x="599" y="1178"/>
                </a:cxn>
                <a:cxn ang="0">
                  <a:pos x="880" y="1179"/>
                </a:cxn>
                <a:cxn ang="0">
                  <a:pos x="1084" y="1180"/>
                </a:cxn>
                <a:cxn ang="0">
                  <a:pos x="1208" y="1188"/>
                </a:cxn>
                <a:cxn ang="0">
                  <a:pos x="1248" y="1188"/>
                </a:cxn>
                <a:cxn ang="0">
                  <a:pos x="1276" y="1173"/>
                </a:cxn>
                <a:cxn ang="0">
                  <a:pos x="1296" y="1192"/>
                </a:cxn>
                <a:cxn ang="0">
                  <a:pos x="1261" y="1223"/>
                </a:cxn>
              </a:cxnLst>
              <a:rect l="0" t="0" r="r" b="b"/>
              <a:pathLst>
                <a:path w="1409" h="1227">
                  <a:moveTo>
                    <a:pt x="1221" y="1227"/>
                  </a:moveTo>
                  <a:lnTo>
                    <a:pt x="1221" y="1227"/>
                  </a:lnTo>
                  <a:lnTo>
                    <a:pt x="1205" y="1226"/>
                  </a:lnTo>
                  <a:lnTo>
                    <a:pt x="1190" y="1226"/>
                  </a:lnTo>
                  <a:lnTo>
                    <a:pt x="1190" y="1226"/>
                  </a:lnTo>
                  <a:lnTo>
                    <a:pt x="1176" y="1225"/>
                  </a:lnTo>
                  <a:lnTo>
                    <a:pt x="1176" y="1225"/>
                  </a:lnTo>
                  <a:lnTo>
                    <a:pt x="1140" y="1223"/>
                  </a:lnTo>
                  <a:lnTo>
                    <a:pt x="1105" y="1221"/>
                  </a:lnTo>
                  <a:lnTo>
                    <a:pt x="1104" y="1221"/>
                  </a:lnTo>
                  <a:lnTo>
                    <a:pt x="1104" y="1221"/>
                  </a:lnTo>
                  <a:lnTo>
                    <a:pt x="1049" y="1218"/>
                  </a:lnTo>
                  <a:lnTo>
                    <a:pt x="1021" y="1217"/>
                  </a:lnTo>
                  <a:lnTo>
                    <a:pt x="993" y="1216"/>
                  </a:lnTo>
                  <a:lnTo>
                    <a:pt x="993" y="1216"/>
                  </a:lnTo>
                  <a:lnTo>
                    <a:pt x="915" y="1215"/>
                  </a:lnTo>
                  <a:lnTo>
                    <a:pt x="838" y="1214"/>
                  </a:lnTo>
                  <a:lnTo>
                    <a:pt x="838" y="1214"/>
                  </a:lnTo>
                  <a:lnTo>
                    <a:pt x="760" y="1213"/>
                  </a:lnTo>
                  <a:lnTo>
                    <a:pt x="681" y="1212"/>
                  </a:lnTo>
                  <a:lnTo>
                    <a:pt x="681" y="1212"/>
                  </a:lnTo>
                  <a:lnTo>
                    <a:pt x="608" y="1213"/>
                  </a:lnTo>
                  <a:lnTo>
                    <a:pt x="541" y="1215"/>
                  </a:lnTo>
                  <a:lnTo>
                    <a:pt x="541" y="1215"/>
                  </a:lnTo>
                  <a:lnTo>
                    <a:pt x="494" y="1218"/>
                  </a:lnTo>
                  <a:lnTo>
                    <a:pt x="489" y="1218"/>
                  </a:lnTo>
                  <a:lnTo>
                    <a:pt x="489" y="1218"/>
                  </a:lnTo>
                  <a:lnTo>
                    <a:pt x="399" y="1223"/>
                  </a:lnTo>
                  <a:lnTo>
                    <a:pt x="354" y="1224"/>
                  </a:lnTo>
                  <a:lnTo>
                    <a:pt x="309" y="1225"/>
                  </a:lnTo>
                  <a:lnTo>
                    <a:pt x="309" y="1225"/>
                  </a:lnTo>
                  <a:lnTo>
                    <a:pt x="268" y="1224"/>
                  </a:lnTo>
                  <a:lnTo>
                    <a:pt x="228" y="1223"/>
                  </a:lnTo>
                  <a:lnTo>
                    <a:pt x="191" y="1220"/>
                  </a:lnTo>
                  <a:lnTo>
                    <a:pt x="157" y="1215"/>
                  </a:lnTo>
                  <a:lnTo>
                    <a:pt x="157" y="1215"/>
                  </a:lnTo>
                  <a:lnTo>
                    <a:pt x="141" y="1213"/>
                  </a:lnTo>
                  <a:lnTo>
                    <a:pt x="126" y="1209"/>
                  </a:lnTo>
                  <a:lnTo>
                    <a:pt x="109" y="1205"/>
                  </a:lnTo>
                  <a:lnTo>
                    <a:pt x="95" y="1200"/>
                  </a:lnTo>
                  <a:lnTo>
                    <a:pt x="80" y="1194"/>
                  </a:lnTo>
                  <a:lnTo>
                    <a:pt x="67" y="1187"/>
                  </a:lnTo>
                  <a:lnTo>
                    <a:pt x="61" y="1183"/>
                  </a:lnTo>
                  <a:lnTo>
                    <a:pt x="55" y="1177"/>
                  </a:lnTo>
                  <a:lnTo>
                    <a:pt x="50" y="1172"/>
                  </a:lnTo>
                  <a:lnTo>
                    <a:pt x="45" y="1167"/>
                  </a:lnTo>
                  <a:lnTo>
                    <a:pt x="45" y="1167"/>
                  </a:lnTo>
                  <a:lnTo>
                    <a:pt x="40" y="1159"/>
                  </a:lnTo>
                  <a:lnTo>
                    <a:pt x="36" y="1150"/>
                  </a:lnTo>
                  <a:lnTo>
                    <a:pt x="27" y="1134"/>
                  </a:lnTo>
                  <a:lnTo>
                    <a:pt x="22" y="1117"/>
                  </a:lnTo>
                  <a:lnTo>
                    <a:pt x="19" y="1101"/>
                  </a:lnTo>
                  <a:lnTo>
                    <a:pt x="17" y="1083"/>
                  </a:lnTo>
                  <a:lnTo>
                    <a:pt x="16" y="1065"/>
                  </a:lnTo>
                  <a:lnTo>
                    <a:pt x="16" y="1029"/>
                  </a:lnTo>
                  <a:lnTo>
                    <a:pt x="16" y="1026"/>
                  </a:lnTo>
                  <a:lnTo>
                    <a:pt x="16" y="1026"/>
                  </a:lnTo>
                  <a:lnTo>
                    <a:pt x="17" y="1023"/>
                  </a:lnTo>
                  <a:lnTo>
                    <a:pt x="18" y="1019"/>
                  </a:lnTo>
                  <a:lnTo>
                    <a:pt x="20" y="1016"/>
                  </a:lnTo>
                  <a:lnTo>
                    <a:pt x="23" y="1013"/>
                  </a:lnTo>
                  <a:lnTo>
                    <a:pt x="24" y="1012"/>
                  </a:lnTo>
                  <a:lnTo>
                    <a:pt x="25" y="1009"/>
                  </a:lnTo>
                  <a:lnTo>
                    <a:pt x="25" y="1009"/>
                  </a:lnTo>
                  <a:lnTo>
                    <a:pt x="25" y="1001"/>
                  </a:lnTo>
                  <a:lnTo>
                    <a:pt x="25" y="1001"/>
                  </a:lnTo>
                  <a:lnTo>
                    <a:pt x="23" y="961"/>
                  </a:lnTo>
                  <a:lnTo>
                    <a:pt x="23" y="959"/>
                  </a:lnTo>
                  <a:lnTo>
                    <a:pt x="23" y="959"/>
                  </a:lnTo>
                  <a:lnTo>
                    <a:pt x="22" y="927"/>
                  </a:lnTo>
                  <a:lnTo>
                    <a:pt x="22" y="927"/>
                  </a:lnTo>
                  <a:lnTo>
                    <a:pt x="19" y="875"/>
                  </a:lnTo>
                  <a:lnTo>
                    <a:pt x="19" y="875"/>
                  </a:lnTo>
                  <a:lnTo>
                    <a:pt x="18" y="830"/>
                  </a:lnTo>
                  <a:lnTo>
                    <a:pt x="15" y="786"/>
                  </a:lnTo>
                  <a:lnTo>
                    <a:pt x="15" y="786"/>
                  </a:lnTo>
                  <a:lnTo>
                    <a:pt x="12" y="759"/>
                  </a:lnTo>
                  <a:lnTo>
                    <a:pt x="11" y="732"/>
                  </a:lnTo>
                  <a:lnTo>
                    <a:pt x="9" y="679"/>
                  </a:lnTo>
                  <a:lnTo>
                    <a:pt x="9" y="625"/>
                  </a:lnTo>
                  <a:lnTo>
                    <a:pt x="10" y="572"/>
                  </a:lnTo>
                  <a:lnTo>
                    <a:pt x="10" y="570"/>
                  </a:lnTo>
                  <a:lnTo>
                    <a:pt x="10" y="570"/>
                  </a:lnTo>
                  <a:lnTo>
                    <a:pt x="10" y="522"/>
                  </a:lnTo>
                  <a:lnTo>
                    <a:pt x="10" y="475"/>
                  </a:lnTo>
                  <a:lnTo>
                    <a:pt x="10" y="475"/>
                  </a:lnTo>
                  <a:lnTo>
                    <a:pt x="9" y="448"/>
                  </a:lnTo>
                  <a:lnTo>
                    <a:pt x="6" y="418"/>
                  </a:lnTo>
                  <a:lnTo>
                    <a:pt x="6" y="418"/>
                  </a:lnTo>
                  <a:lnTo>
                    <a:pt x="2" y="394"/>
                  </a:lnTo>
                  <a:lnTo>
                    <a:pt x="0" y="370"/>
                  </a:lnTo>
                  <a:lnTo>
                    <a:pt x="0" y="345"/>
                  </a:lnTo>
                  <a:lnTo>
                    <a:pt x="0" y="322"/>
                  </a:lnTo>
                  <a:lnTo>
                    <a:pt x="2" y="311"/>
                  </a:lnTo>
                  <a:lnTo>
                    <a:pt x="3" y="299"/>
                  </a:lnTo>
                  <a:lnTo>
                    <a:pt x="7" y="289"/>
                  </a:lnTo>
                  <a:lnTo>
                    <a:pt x="10" y="279"/>
                  </a:lnTo>
                  <a:lnTo>
                    <a:pt x="14" y="269"/>
                  </a:lnTo>
                  <a:lnTo>
                    <a:pt x="20" y="260"/>
                  </a:lnTo>
                  <a:lnTo>
                    <a:pt x="26" y="252"/>
                  </a:lnTo>
                  <a:lnTo>
                    <a:pt x="34" y="243"/>
                  </a:lnTo>
                  <a:lnTo>
                    <a:pt x="34" y="243"/>
                  </a:lnTo>
                  <a:lnTo>
                    <a:pt x="42" y="236"/>
                  </a:lnTo>
                  <a:lnTo>
                    <a:pt x="52" y="230"/>
                  </a:lnTo>
                  <a:lnTo>
                    <a:pt x="63" y="225"/>
                  </a:lnTo>
                  <a:lnTo>
                    <a:pt x="74" y="221"/>
                  </a:lnTo>
                  <a:lnTo>
                    <a:pt x="87" y="218"/>
                  </a:lnTo>
                  <a:lnTo>
                    <a:pt x="101" y="214"/>
                  </a:lnTo>
                  <a:lnTo>
                    <a:pt x="116" y="213"/>
                  </a:lnTo>
                  <a:lnTo>
                    <a:pt x="133" y="213"/>
                  </a:lnTo>
                  <a:lnTo>
                    <a:pt x="133" y="213"/>
                  </a:lnTo>
                  <a:lnTo>
                    <a:pt x="151" y="213"/>
                  </a:lnTo>
                  <a:lnTo>
                    <a:pt x="167" y="214"/>
                  </a:lnTo>
                  <a:lnTo>
                    <a:pt x="202" y="218"/>
                  </a:lnTo>
                  <a:lnTo>
                    <a:pt x="204" y="218"/>
                  </a:lnTo>
                  <a:lnTo>
                    <a:pt x="204" y="218"/>
                  </a:lnTo>
                  <a:lnTo>
                    <a:pt x="228" y="221"/>
                  </a:lnTo>
                  <a:lnTo>
                    <a:pt x="233" y="221"/>
                  </a:lnTo>
                  <a:lnTo>
                    <a:pt x="235" y="218"/>
                  </a:lnTo>
                  <a:lnTo>
                    <a:pt x="235" y="218"/>
                  </a:lnTo>
                  <a:lnTo>
                    <a:pt x="245" y="193"/>
                  </a:lnTo>
                  <a:lnTo>
                    <a:pt x="255" y="169"/>
                  </a:lnTo>
                  <a:lnTo>
                    <a:pt x="264" y="146"/>
                  </a:lnTo>
                  <a:lnTo>
                    <a:pt x="271" y="122"/>
                  </a:lnTo>
                  <a:lnTo>
                    <a:pt x="277" y="98"/>
                  </a:lnTo>
                  <a:lnTo>
                    <a:pt x="282" y="76"/>
                  </a:lnTo>
                  <a:lnTo>
                    <a:pt x="286" y="53"/>
                  </a:lnTo>
                  <a:lnTo>
                    <a:pt x="289" y="31"/>
                  </a:lnTo>
                  <a:lnTo>
                    <a:pt x="289" y="31"/>
                  </a:lnTo>
                  <a:lnTo>
                    <a:pt x="291" y="25"/>
                  </a:lnTo>
                  <a:lnTo>
                    <a:pt x="294" y="20"/>
                  </a:lnTo>
                  <a:lnTo>
                    <a:pt x="298" y="17"/>
                  </a:lnTo>
                  <a:lnTo>
                    <a:pt x="304" y="13"/>
                  </a:lnTo>
                  <a:lnTo>
                    <a:pt x="306" y="13"/>
                  </a:lnTo>
                  <a:lnTo>
                    <a:pt x="307" y="12"/>
                  </a:lnTo>
                  <a:lnTo>
                    <a:pt x="307" y="12"/>
                  </a:lnTo>
                  <a:lnTo>
                    <a:pt x="310" y="9"/>
                  </a:lnTo>
                  <a:lnTo>
                    <a:pt x="312" y="8"/>
                  </a:lnTo>
                  <a:lnTo>
                    <a:pt x="316" y="7"/>
                  </a:lnTo>
                  <a:lnTo>
                    <a:pt x="320" y="6"/>
                  </a:lnTo>
                  <a:lnTo>
                    <a:pt x="320" y="6"/>
                  </a:lnTo>
                  <a:lnTo>
                    <a:pt x="361" y="4"/>
                  </a:lnTo>
                  <a:lnTo>
                    <a:pt x="401" y="2"/>
                  </a:lnTo>
                  <a:lnTo>
                    <a:pt x="441" y="1"/>
                  </a:lnTo>
                  <a:lnTo>
                    <a:pt x="479" y="0"/>
                  </a:lnTo>
                  <a:lnTo>
                    <a:pt x="479" y="0"/>
                  </a:lnTo>
                  <a:lnTo>
                    <a:pt x="532" y="1"/>
                  </a:lnTo>
                  <a:lnTo>
                    <a:pt x="584" y="3"/>
                  </a:lnTo>
                  <a:lnTo>
                    <a:pt x="634" y="7"/>
                  </a:lnTo>
                  <a:lnTo>
                    <a:pt x="681" y="12"/>
                  </a:lnTo>
                  <a:lnTo>
                    <a:pt x="681" y="12"/>
                  </a:lnTo>
                  <a:lnTo>
                    <a:pt x="695" y="15"/>
                  </a:lnTo>
                  <a:lnTo>
                    <a:pt x="707" y="20"/>
                  </a:lnTo>
                  <a:lnTo>
                    <a:pt x="719" y="26"/>
                  </a:lnTo>
                  <a:lnTo>
                    <a:pt x="729" y="33"/>
                  </a:lnTo>
                  <a:lnTo>
                    <a:pt x="737" y="42"/>
                  </a:lnTo>
                  <a:lnTo>
                    <a:pt x="745" y="54"/>
                  </a:lnTo>
                  <a:lnTo>
                    <a:pt x="751" y="67"/>
                  </a:lnTo>
                  <a:lnTo>
                    <a:pt x="756" y="83"/>
                  </a:lnTo>
                  <a:lnTo>
                    <a:pt x="756" y="83"/>
                  </a:lnTo>
                  <a:lnTo>
                    <a:pt x="766" y="118"/>
                  </a:lnTo>
                  <a:lnTo>
                    <a:pt x="766" y="118"/>
                  </a:lnTo>
                  <a:lnTo>
                    <a:pt x="774" y="138"/>
                  </a:lnTo>
                  <a:lnTo>
                    <a:pt x="779" y="157"/>
                  </a:lnTo>
                  <a:lnTo>
                    <a:pt x="784" y="177"/>
                  </a:lnTo>
                  <a:lnTo>
                    <a:pt x="787" y="198"/>
                  </a:lnTo>
                  <a:lnTo>
                    <a:pt x="788" y="203"/>
                  </a:lnTo>
                  <a:lnTo>
                    <a:pt x="793" y="203"/>
                  </a:lnTo>
                  <a:lnTo>
                    <a:pt x="793" y="203"/>
                  </a:lnTo>
                  <a:lnTo>
                    <a:pt x="901" y="204"/>
                  </a:lnTo>
                  <a:lnTo>
                    <a:pt x="901" y="204"/>
                  </a:lnTo>
                  <a:lnTo>
                    <a:pt x="1026" y="204"/>
                  </a:lnTo>
                  <a:lnTo>
                    <a:pt x="1026" y="204"/>
                  </a:lnTo>
                  <a:lnTo>
                    <a:pt x="1046" y="204"/>
                  </a:lnTo>
                  <a:lnTo>
                    <a:pt x="1066" y="203"/>
                  </a:lnTo>
                  <a:lnTo>
                    <a:pt x="1105" y="200"/>
                  </a:lnTo>
                  <a:lnTo>
                    <a:pt x="1105" y="200"/>
                  </a:lnTo>
                  <a:lnTo>
                    <a:pt x="1144" y="197"/>
                  </a:lnTo>
                  <a:lnTo>
                    <a:pt x="1163" y="195"/>
                  </a:lnTo>
                  <a:lnTo>
                    <a:pt x="1182" y="195"/>
                  </a:lnTo>
                  <a:lnTo>
                    <a:pt x="1182" y="195"/>
                  </a:lnTo>
                  <a:lnTo>
                    <a:pt x="1207" y="196"/>
                  </a:lnTo>
                  <a:lnTo>
                    <a:pt x="1230" y="198"/>
                  </a:lnTo>
                  <a:lnTo>
                    <a:pt x="1230" y="198"/>
                  </a:lnTo>
                  <a:lnTo>
                    <a:pt x="1249" y="202"/>
                  </a:lnTo>
                  <a:lnTo>
                    <a:pt x="1271" y="206"/>
                  </a:lnTo>
                  <a:lnTo>
                    <a:pt x="1294" y="212"/>
                  </a:lnTo>
                  <a:lnTo>
                    <a:pt x="1317" y="221"/>
                  </a:lnTo>
                  <a:lnTo>
                    <a:pt x="1327" y="225"/>
                  </a:lnTo>
                  <a:lnTo>
                    <a:pt x="1337" y="230"/>
                  </a:lnTo>
                  <a:lnTo>
                    <a:pt x="1348" y="235"/>
                  </a:lnTo>
                  <a:lnTo>
                    <a:pt x="1356" y="241"/>
                  </a:lnTo>
                  <a:lnTo>
                    <a:pt x="1364" y="249"/>
                  </a:lnTo>
                  <a:lnTo>
                    <a:pt x="1372" y="256"/>
                  </a:lnTo>
                  <a:lnTo>
                    <a:pt x="1378" y="263"/>
                  </a:lnTo>
                  <a:lnTo>
                    <a:pt x="1383" y="273"/>
                  </a:lnTo>
                  <a:lnTo>
                    <a:pt x="1383" y="273"/>
                  </a:lnTo>
                  <a:lnTo>
                    <a:pt x="1388" y="287"/>
                  </a:lnTo>
                  <a:lnTo>
                    <a:pt x="1393" y="303"/>
                  </a:lnTo>
                  <a:lnTo>
                    <a:pt x="1396" y="318"/>
                  </a:lnTo>
                  <a:lnTo>
                    <a:pt x="1400" y="335"/>
                  </a:lnTo>
                  <a:lnTo>
                    <a:pt x="1401" y="345"/>
                  </a:lnTo>
                  <a:lnTo>
                    <a:pt x="1401" y="345"/>
                  </a:lnTo>
                  <a:lnTo>
                    <a:pt x="1402" y="356"/>
                  </a:lnTo>
                  <a:lnTo>
                    <a:pt x="1402" y="370"/>
                  </a:lnTo>
                  <a:lnTo>
                    <a:pt x="1402" y="370"/>
                  </a:lnTo>
                  <a:lnTo>
                    <a:pt x="1402" y="379"/>
                  </a:lnTo>
                  <a:lnTo>
                    <a:pt x="1403" y="390"/>
                  </a:lnTo>
                  <a:lnTo>
                    <a:pt x="1404" y="399"/>
                  </a:lnTo>
                  <a:lnTo>
                    <a:pt x="1407" y="408"/>
                  </a:lnTo>
                  <a:lnTo>
                    <a:pt x="1407" y="408"/>
                  </a:lnTo>
                  <a:lnTo>
                    <a:pt x="1409" y="412"/>
                  </a:lnTo>
                  <a:lnTo>
                    <a:pt x="1409" y="418"/>
                  </a:lnTo>
                  <a:lnTo>
                    <a:pt x="1408" y="422"/>
                  </a:lnTo>
                  <a:lnTo>
                    <a:pt x="1406" y="426"/>
                  </a:lnTo>
                  <a:lnTo>
                    <a:pt x="1406" y="426"/>
                  </a:lnTo>
                  <a:lnTo>
                    <a:pt x="1403" y="430"/>
                  </a:lnTo>
                  <a:lnTo>
                    <a:pt x="1399" y="433"/>
                  </a:lnTo>
                  <a:lnTo>
                    <a:pt x="1394" y="435"/>
                  </a:lnTo>
                  <a:lnTo>
                    <a:pt x="1389" y="436"/>
                  </a:lnTo>
                  <a:lnTo>
                    <a:pt x="1389" y="436"/>
                  </a:lnTo>
                  <a:lnTo>
                    <a:pt x="1385" y="435"/>
                  </a:lnTo>
                  <a:lnTo>
                    <a:pt x="1382" y="433"/>
                  </a:lnTo>
                  <a:lnTo>
                    <a:pt x="1379" y="431"/>
                  </a:lnTo>
                  <a:lnTo>
                    <a:pt x="1376" y="427"/>
                  </a:lnTo>
                  <a:lnTo>
                    <a:pt x="1376" y="427"/>
                  </a:lnTo>
                  <a:lnTo>
                    <a:pt x="1373" y="419"/>
                  </a:lnTo>
                  <a:lnTo>
                    <a:pt x="1371" y="411"/>
                  </a:lnTo>
                  <a:lnTo>
                    <a:pt x="1367" y="395"/>
                  </a:lnTo>
                  <a:lnTo>
                    <a:pt x="1365" y="378"/>
                  </a:lnTo>
                  <a:lnTo>
                    <a:pt x="1365" y="363"/>
                  </a:lnTo>
                  <a:lnTo>
                    <a:pt x="1365" y="363"/>
                  </a:lnTo>
                  <a:lnTo>
                    <a:pt x="1363" y="335"/>
                  </a:lnTo>
                  <a:lnTo>
                    <a:pt x="1361" y="321"/>
                  </a:lnTo>
                  <a:lnTo>
                    <a:pt x="1358" y="307"/>
                  </a:lnTo>
                  <a:lnTo>
                    <a:pt x="1358" y="307"/>
                  </a:lnTo>
                  <a:lnTo>
                    <a:pt x="1354" y="297"/>
                  </a:lnTo>
                  <a:lnTo>
                    <a:pt x="1348" y="288"/>
                  </a:lnTo>
                  <a:lnTo>
                    <a:pt x="1340" y="280"/>
                  </a:lnTo>
                  <a:lnTo>
                    <a:pt x="1332" y="271"/>
                  </a:lnTo>
                  <a:lnTo>
                    <a:pt x="1322" y="265"/>
                  </a:lnTo>
                  <a:lnTo>
                    <a:pt x="1311" y="258"/>
                  </a:lnTo>
                  <a:lnTo>
                    <a:pt x="1300" y="253"/>
                  </a:lnTo>
                  <a:lnTo>
                    <a:pt x="1288" y="248"/>
                  </a:lnTo>
                  <a:lnTo>
                    <a:pt x="1275" y="243"/>
                  </a:lnTo>
                  <a:lnTo>
                    <a:pt x="1263" y="240"/>
                  </a:lnTo>
                  <a:lnTo>
                    <a:pt x="1237" y="235"/>
                  </a:lnTo>
                  <a:lnTo>
                    <a:pt x="1211" y="232"/>
                  </a:lnTo>
                  <a:lnTo>
                    <a:pt x="1188" y="231"/>
                  </a:lnTo>
                  <a:lnTo>
                    <a:pt x="1188" y="231"/>
                  </a:lnTo>
                  <a:lnTo>
                    <a:pt x="1181" y="231"/>
                  </a:lnTo>
                  <a:lnTo>
                    <a:pt x="1181" y="231"/>
                  </a:lnTo>
                  <a:lnTo>
                    <a:pt x="1140" y="233"/>
                  </a:lnTo>
                  <a:lnTo>
                    <a:pt x="1101" y="235"/>
                  </a:lnTo>
                  <a:lnTo>
                    <a:pt x="1101" y="235"/>
                  </a:lnTo>
                  <a:lnTo>
                    <a:pt x="1047" y="238"/>
                  </a:lnTo>
                  <a:lnTo>
                    <a:pt x="1019" y="239"/>
                  </a:lnTo>
                  <a:lnTo>
                    <a:pt x="991" y="239"/>
                  </a:lnTo>
                  <a:lnTo>
                    <a:pt x="991" y="239"/>
                  </a:lnTo>
                  <a:lnTo>
                    <a:pt x="975" y="239"/>
                  </a:lnTo>
                  <a:lnTo>
                    <a:pt x="975" y="239"/>
                  </a:lnTo>
                  <a:lnTo>
                    <a:pt x="920" y="239"/>
                  </a:lnTo>
                  <a:lnTo>
                    <a:pt x="872" y="239"/>
                  </a:lnTo>
                  <a:lnTo>
                    <a:pt x="777" y="239"/>
                  </a:lnTo>
                  <a:lnTo>
                    <a:pt x="777" y="239"/>
                  </a:lnTo>
                  <a:lnTo>
                    <a:pt x="771" y="238"/>
                  </a:lnTo>
                  <a:lnTo>
                    <a:pt x="767" y="237"/>
                  </a:lnTo>
                  <a:lnTo>
                    <a:pt x="764" y="234"/>
                  </a:lnTo>
                  <a:lnTo>
                    <a:pt x="762" y="231"/>
                  </a:lnTo>
                  <a:lnTo>
                    <a:pt x="761" y="230"/>
                  </a:lnTo>
                  <a:lnTo>
                    <a:pt x="760" y="229"/>
                  </a:lnTo>
                  <a:lnTo>
                    <a:pt x="760" y="229"/>
                  </a:lnTo>
                  <a:lnTo>
                    <a:pt x="756" y="227"/>
                  </a:lnTo>
                  <a:lnTo>
                    <a:pt x="754" y="223"/>
                  </a:lnTo>
                  <a:lnTo>
                    <a:pt x="753" y="219"/>
                  </a:lnTo>
                  <a:lnTo>
                    <a:pt x="752" y="214"/>
                  </a:lnTo>
                  <a:lnTo>
                    <a:pt x="752" y="214"/>
                  </a:lnTo>
                  <a:lnTo>
                    <a:pt x="752" y="204"/>
                  </a:lnTo>
                  <a:lnTo>
                    <a:pt x="751" y="194"/>
                  </a:lnTo>
                  <a:lnTo>
                    <a:pt x="747" y="174"/>
                  </a:lnTo>
                  <a:lnTo>
                    <a:pt x="740" y="154"/>
                  </a:lnTo>
                  <a:lnTo>
                    <a:pt x="734" y="135"/>
                  </a:lnTo>
                  <a:lnTo>
                    <a:pt x="734" y="135"/>
                  </a:lnTo>
                  <a:lnTo>
                    <a:pt x="727" y="114"/>
                  </a:lnTo>
                  <a:lnTo>
                    <a:pt x="721" y="92"/>
                  </a:lnTo>
                  <a:lnTo>
                    <a:pt x="721" y="92"/>
                  </a:lnTo>
                  <a:lnTo>
                    <a:pt x="719" y="84"/>
                  </a:lnTo>
                  <a:lnTo>
                    <a:pt x="714" y="77"/>
                  </a:lnTo>
                  <a:lnTo>
                    <a:pt x="710" y="69"/>
                  </a:lnTo>
                  <a:lnTo>
                    <a:pt x="705" y="64"/>
                  </a:lnTo>
                  <a:lnTo>
                    <a:pt x="699" y="59"/>
                  </a:lnTo>
                  <a:lnTo>
                    <a:pt x="693" y="55"/>
                  </a:lnTo>
                  <a:lnTo>
                    <a:pt x="686" y="52"/>
                  </a:lnTo>
                  <a:lnTo>
                    <a:pt x="679" y="49"/>
                  </a:lnTo>
                  <a:lnTo>
                    <a:pt x="664" y="46"/>
                  </a:lnTo>
                  <a:lnTo>
                    <a:pt x="647" y="43"/>
                  </a:lnTo>
                  <a:lnTo>
                    <a:pt x="631" y="42"/>
                  </a:lnTo>
                  <a:lnTo>
                    <a:pt x="615" y="42"/>
                  </a:lnTo>
                  <a:lnTo>
                    <a:pt x="605" y="42"/>
                  </a:lnTo>
                  <a:lnTo>
                    <a:pt x="605" y="42"/>
                  </a:lnTo>
                  <a:lnTo>
                    <a:pt x="530" y="41"/>
                  </a:lnTo>
                  <a:lnTo>
                    <a:pt x="528" y="40"/>
                  </a:lnTo>
                  <a:lnTo>
                    <a:pt x="528" y="40"/>
                  </a:lnTo>
                  <a:lnTo>
                    <a:pt x="476" y="39"/>
                  </a:lnTo>
                  <a:lnTo>
                    <a:pt x="424" y="39"/>
                  </a:lnTo>
                  <a:lnTo>
                    <a:pt x="424" y="39"/>
                  </a:lnTo>
                  <a:lnTo>
                    <a:pt x="374" y="39"/>
                  </a:lnTo>
                  <a:lnTo>
                    <a:pt x="329" y="41"/>
                  </a:lnTo>
                  <a:lnTo>
                    <a:pt x="324" y="42"/>
                  </a:lnTo>
                  <a:lnTo>
                    <a:pt x="323" y="47"/>
                  </a:lnTo>
                  <a:lnTo>
                    <a:pt x="323" y="47"/>
                  </a:lnTo>
                  <a:lnTo>
                    <a:pt x="320" y="66"/>
                  </a:lnTo>
                  <a:lnTo>
                    <a:pt x="316" y="87"/>
                  </a:lnTo>
                  <a:lnTo>
                    <a:pt x="308" y="126"/>
                  </a:lnTo>
                  <a:lnTo>
                    <a:pt x="308" y="127"/>
                  </a:lnTo>
                  <a:lnTo>
                    <a:pt x="308" y="127"/>
                  </a:lnTo>
                  <a:lnTo>
                    <a:pt x="302" y="153"/>
                  </a:lnTo>
                  <a:lnTo>
                    <a:pt x="302" y="153"/>
                  </a:lnTo>
                  <a:lnTo>
                    <a:pt x="300" y="162"/>
                  </a:lnTo>
                  <a:lnTo>
                    <a:pt x="298" y="168"/>
                  </a:lnTo>
                  <a:lnTo>
                    <a:pt x="292" y="178"/>
                  </a:lnTo>
                  <a:lnTo>
                    <a:pt x="292" y="178"/>
                  </a:lnTo>
                  <a:lnTo>
                    <a:pt x="287" y="184"/>
                  </a:lnTo>
                  <a:lnTo>
                    <a:pt x="283" y="193"/>
                  </a:lnTo>
                  <a:lnTo>
                    <a:pt x="283" y="193"/>
                  </a:lnTo>
                  <a:lnTo>
                    <a:pt x="274" y="214"/>
                  </a:lnTo>
                  <a:lnTo>
                    <a:pt x="274" y="214"/>
                  </a:lnTo>
                  <a:lnTo>
                    <a:pt x="267" y="232"/>
                  </a:lnTo>
                  <a:lnTo>
                    <a:pt x="266" y="234"/>
                  </a:lnTo>
                  <a:lnTo>
                    <a:pt x="267" y="235"/>
                  </a:lnTo>
                  <a:lnTo>
                    <a:pt x="267" y="235"/>
                  </a:lnTo>
                  <a:lnTo>
                    <a:pt x="268" y="239"/>
                  </a:lnTo>
                  <a:lnTo>
                    <a:pt x="267" y="245"/>
                  </a:lnTo>
                  <a:lnTo>
                    <a:pt x="266" y="248"/>
                  </a:lnTo>
                  <a:lnTo>
                    <a:pt x="264" y="252"/>
                  </a:lnTo>
                  <a:lnTo>
                    <a:pt x="264" y="252"/>
                  </a:lnTo>
                  <a:lnTo>
                    <a:pt x="262" y="255"/>
                  </a:lnTo>
                  <a:lnTo>
                    <a:pt x="258" y="256"/>
                  </a:lnTo>
                  <a:lnTo>
                    <a:pt x="254" y="258"/>
                  </a:lnTo>
                  <a:lnTo>
                    <a:pt x="250" y="258"/>
                  </a:lnTo>
                  <a:lnTo>
                    <a:pt x="248" y="258"/>
                  </a:lnTo>
                  <a:lnTo>
                    <a:pt x="248" y="258"/>
                  </a:lnTo>
                  <a:lnTo>
                    <a:pt x="248" y="258"/>
                  </a:lnTo>
                  <a:lnTo>
                    <a:pt x="245" y="258"/>
                  </a:lnTo>
                  <a:lnTo>
                    <a:pt x="245" y="258"/>
                  </a:lnTo>
                  <a:lnTo>
                    <a:pt x="241" y="258"/>
                  </a:lnTo>
                  <a:lnTo>
                    <a:pt x="241" y="258"/>
                  </a:lnTo>
                  <a:lnTo>
                    <a:pt x="240" y="258"/>
                  </a:lnTo>
                  <a:lnTo>
                    <a:pt x="240" y="258"/>
                  </a:lnTo>
                  <a:lnTo>
                    <a:pt x="208" y="255"/>
                  </a:lnTo>
                  <a:lnTo>
                    <a:pt x="208" y="255"/>
                  </a:lnTo>
                  <a:lnTo>
                    <a:pt x="175" y="252"/>
                  </a:lnTo>
                  <a:lnTo>
                    <a:pt x="157" y="251"/>
                  </a:lnTo>
                  <a:lnTo>
                    <a:pt x="140" y="250"/>
                  </a:lnTo>
                  <a:lnTo>
                    <a:pt x="140" y="250"/>
                  </a:lnTo>
                  <a:lnTo>
                    <a:pt x="127" y="251"/>
                  </a:lnTo>
                  <a:lnTo>
                    <a:pt x="113" y="252"/>
                  </a:lnTo>
                  <a:lnTo>
                    <a:pt x="101" y="254"/>
                  </a:lnTo>
                  <a:lnTo>
                    <a:pt x="91" y="256"/>
                  </a:lnTo>
                  <a:lnTo>
                    <a:pt x="80" y="259"/>
                  </a:lnTo>
                  <a:lnTo>
                    <a:pt x="72" y="264"/>
                  </a:lnTo>
                  <a:lnTo>
                    <a:pt x="65" y="268"/>
                  </a:lnTo>
                  <a:lnTo>
                    <a:pt x="58" y="275"/>
                  </a:lnTo>
                  <a:lnTo>
                    <a:pt x="58" y="275"/>
                  </a:lnTo>
                  <a:lnTo>
                    <a:pt x="53" y="280"/>
                  </a:lnTo>
                  <a:lnTo>
                    <a:pt x="49" y="286"/>
                  </a:lnTo>
                  <a:lnTo>
                    <a:pt x="46" y="292"/>
                  </a:lnTo>
                  <a:lnTo>
                    <a:pt x="44" y="298"/>
                  </a:lnTo>
                  <a:lnTo>
                    <a:pt x="42" y="306"/>
                  </a:lnTo>
                  <a:lnTo>
                    <a:pt x="41" y="314"/>
                  </a:lnTo>
                  <a:lnTo>
                    <a:pt x="40" y="322"/>
                  </a:lnTo>
                  <a:lnTo>
                    <a:pt x="40" y="332"/>
                  </a:lnTo>
                  <a:lnTo>
                    <a:pt x="41" y="368"/>
                  </a:lnTo>
                  <a:lnTo>
                    <a:pt x="41" y="368"/>
                  </a:lnTo>
                  <a:lnTo>
                    <a:pt x="44" y="483"/>
                  </a:lnTo>
                  <a:lnTo>
                    <a:pt x="46" y="541"/>
                  </a:lnTo>
                  <a:lnTo>
                    <a:pt x="46" y="599"/>
                  </a:lnTo>
                  <a:lnTo>
                    <a:pt x="46" y="599"/>
                  </a:lnTo>
                  <a:lnTo>
                    <a:pt x="46" y="658"/>
                  </a:lnTo>
                  <a:lnTo>
                    <a:pt x="48" y="720"/>
                  </a:lnTo>
                  <a:lnTo>
                    <a:pt x="50" y="783"/>
                  </a:lnTo>
                  <a:lnTo>
                    <a:pt x="53" y="850"/>
                  </a:lnTo>
                  <a:lnTo>
                    <a:pt x="53" y="850"/>
                  </a:lnTo>
                  <a:lnTo>
                    <a:pt x="55" y="893"/>
                  </a:lnTo>
                  <a:lnTo>
                    <a:pt x="55" y="893"/>
                  </a:lnTo>
                  <a:lnTo>
                    <a:pt x="56" y="932"/>
                  </a:lnTo>
                  <a:lnTo>
                    <a:pt x="59" y="972"/>
                  </a:lnTo>
                  <a:lnTo>
                    <a:pt x="59" y="972"/>
                  </a:lnTo>
                  <a:lnTo>
                    <a:pt x="59" y="985"/>
                  </a:lnTo>
                  <a:lnTo>
                    <a:pt x="59" y="996"/>
                  </a:lnTo>
                  <a:lnTo>
                    <a:pt x="56" y="1019"/>
                  </a:lnTo>
                  <a:lnTo>
                    <a:pt x="56" y="1019"/>
                  </a:lnTo>
                  <a:lnTo>
                    <a:pt x="53" y="1035"/>
                  </a:lnTo>
                  <a:lnTo>
                    <a:pt x="52" y="1052"/>
                  </a:lnTo>
                  <a:lnTo>
                    <a:pt x="52" y="1052"/>
                  </a:lnTo>
                  <a:lnTo>
                    <a:pt x="52" y="1053"/>
                  </a:lnTo>
                  <a:lnTo>
                    <a:pt x="52" y="1053"/>
                  </a:lnTo>
                  <a:lnTo>
                    <a:pt x="53" y="1076"/>
                  </a:lnTo>
                  <a:lnTo>
                    <a:pt x="56" y="1097"/>
                  </a:lnTo>
                  <a:lnTo>
                    <a:pt x="58" y="1106"/>
                  </a:lnTo>
                  <a:lnTo>
                    <a:pt x="61" y="1115"/>
                  </a:lnTo>
                  <a:lnTo>
                    <a:pt x="65" y="1123"/>
                  </a:lnTo>
                  <a:lnTo>
                    <a:pt x="69" y="1132"/>
                  </a:lnTo>
                  <a:lnTo>
                    <a:pt x="73" y="1139"/>
                  </a:lnTo>
                  <a:lnTo>
                    <a:pt x="79" y="1145"/>
                  </a:lnTo>
                  <a:lnTo>
                    <a:pt x="85" y="1151"/>
                  </a:lnTo>
                  <a:lnTo>
                    <a:pt x="93" y="1157"/>
                  </a:lnTo>
                  <a:lnTo>
                    <a:pt x="101" y="1162"/>
                  </a:lnTo>
                  <a:lnTo>
                    <a:pt x="110" y="1166"/>
                  </a:lnTo>
                  <a:lnTo>
                    <a:pt x="122" y="1169"/>
                  </a:lnTo>
                  <a:lnTo>
                    <a:pt x="133" y="1171"/>
                  </a:lnTo>
                  <a:lnTo>
                    <a:pt x="133" y="1171"/>
                  </a:lnTo>
                  <a:lnTo>
                    <a:pt x="175" y="1178"/>
                  </a:lnTo>
                  <a:lnTo>
                    <a:pt x="211" y="1183"/>
                  </a:lnTo>
                  <a:lnTo>
                    <a:pt x="246" y="1186"/>
                  </a:lnTo>
                  <a:lnTo>
                    <a:pt x="279" y="1186"/>
                  </a:lnTo>
                  <a:lnTo>
                    <a:pt x="279" y="1186"/>
                  </a:lnTo>
                  <a:lnTo>
                    <a:pt x="311" y="1187"/>
                  </a:lnTo>
                  <a:lnTo>
                    <a:pt x="342" y="1188"/>
                  </a:lnTo>
                  <a:lnTo>
                    <a:pt x="342" y="1188"/>
                  </a:lnTo>
                  <a:lnTo>
                    <a:pt x="376" y="1189"/>
                  </a:lnTo>
                  <a:lnTo>
                    <a:pt x="409" y="1190"/>
                  </a:lnTo>
                  <a:lnTo>
                    <a:pt x="409" y="1190"/>
                  </a:lnTo>
                  <a:lnTo>
                    <a:pt x="440" y="1189"/>
                  </a:lnTo>
                  <a:lnTo>
                    <a:pt x="440" y="1189"/>
                  </a:lnTo>
                  <a:lnTo>
                    <a:pt x="472" y="1187"/>
                  </a:lnTo>
                  <a:lnTo>
                    <a:pt x="504" y="1184"/>
                  </a:lnTo>
                  <a:lnTo>
                    <a:pt x="504" y="1184"/>
                  </a:lnTo>
                  <a:lnTo>
                    <a:pt x="552" y="1180"/>
                  </a:lnTo>
                  <a:lnTo>
                    <a:pt x="576" y="1178"/>
                  </a:lnTo>
                  <a:lnTo>
                    <a:pt x="599" y="1178"/>
                  </a:lnTo>
                  <a:lnTo>
                    <a:pt x="599" y="1178"/>
                  </a:lnTo>
                  <a:lnTo>
                    <a:pt x="612" y="1178"/>
                  </a:lnTo>
                  <a:lnTo>
                    <a:pt x="612" y="1178"/>
                  </a:lnTo>
                  <a:lnTo>
                    <a:pt x="691" y="1179"/>
                  </a:lnTo>
                  <a:lnTo>
                    <a:pt x="784" y="1180"/>
                  </a:lnTo>
                  <a:lnTo>
                    <a:pt x="784" y="1180"/>
                  </a:lnTo>
                  <a:lnTo>
                    <a:pt x="873" y="1179"/>
                  </a:lnTo>
                  <a:lnTo>
                    <a:pt x="880" y="1179"/>
                  </a:lnTo>
                  <a:lnTo>
                    <a:pt x="880" y="1179"/>
                  </a:lnTo>
                  <a:lnTo>
                    <a:pt x="976" y="1179"/>
                  </a:lnTo>
                  <a:lnTo>
                    <a:pt x="976" y="1179"/>
                  </a:lnTo>
                  <a:lnTo>
                    <a:pt x="1009" y="1179"/>
                  </a:lnTo>
                  <a:lnTo>
                    <a:pt x="1011" y="1179"/>
                  </a:lnTo>
                  <a:lnTo>
                    <a:pt x="1011" y="1179"/>
                  </a:lnTo>
                  <a:lnTo>
                    <a:pt x="1041" y="1179"/>
                  </a:lnTo>
                  <a:lnTo>
                    <a:pt x="1041" y="1179"/>
                  </a:lnTo>
                  <a:lnTo>
                    <a:pt x="1084" y="1180"/>
                  </a:lnTo>
                  <a:lnTo>
                    <a:pt x="1107" y="1181"/>
                  </a:lnTo>
                  <a:lnTo>
                    <a:pt x="1130" y="1184"/>
                  </a:lnTo>
                  <a:lnTo>
                    <a:pt x="1130" y="1184"/>
                  </a:lnTo>
                  <a:lnTo>
                    <a:pt x="1159" y="1187"/>
                  </a:lnTo>
                  <a:lnTo>
                    <a:pt x="1174" y="1188"/>
                  </a:lnTo>
                  <a:lnTo>
                    <a:pt x="1189" y="1188"/>
                  </a:lnTo>
                  <a:lnTo>
                    <a:pt x="1189" y="1188"/>
                  </a:lnTo>
                  <a:lnTo>
                    <a:pt x="1208" y="1188"/>
                  </a:lnTo>
                  <a:lnTo>
                    <a:pt x="1208" y="1188"/>
                  </a:lnTo>
                  <a:lnTo>
                    <a:pt x="1210" y="1188"/>
                  </a:lnTo>
                  <a:lnTo>
                    <a:pt x="1210" y="1188"/>
                  </a:lnTo>
                  <a:lnTo>
                    <a:pt x="1219" y="1188"/>
                  </a:lnTo>
                  <a:lnTo>
                    <a:pt x="1219" y="1188"/>
                  </a:lnTo>
                  <a:lnTo>
                    <a:pt x="1237" y="1189"/>
                  </a:lnTo>
                  <a:lnTo>
                    <a:pt x="1237" y="1189"/>
                  </a:lnTo>
                  <a:lnTo>
                    <a:pt x="1248" y="1188"/>
                  </a:lnTo>
                  <a:lnTo>
                    <a:pt x="1255" y="1187"/>
                  </a:lnTo>
                  <a:lnTo>
                    <a:pt x="1260" y="1185"/>
                  </a:lnTo>
                  <a:lnTo>
                    <a:pt x="1262" y="1183"/>
                  </a:lnTo>
                  <a:lnTo>
                    <a:pt x="1262" y="1183"/>
                  </a:lnTo>
                  <a:lnTo>
                    <a:pt x="1265" y="1178"/>
                  </a:lnTo>
                  <a:lnTo>
                    <a:pt x="1268" y="1176"/>
                  </a:lnTo>
                  <a:lnTo>
                    <a:pt x="1272" y="1174"/>
                  </a:lnTo>
                  <a:lnTo>
                    <a:pt x="1276" y="1173"/>
                  </a:lnTo>
                  <a:lnTo>
                    <a:pt x="1276" y="1173"/>
                  </a:lnTo>
                  <a:lnTo>
                    <a:pt x="1281" y="1174"/>
                  </a:lnTo>
                  <a:lnTo>
                    <a:pt x="1287" y="1176"/>
                  </a:lnTo>
                  <a:lnTo>
                    <a:pt x="1291" y="1179"/>
                  </a:lnTo>
                  <a:lnTo>
                    <a:pt x="1294" y="1184"/>
                  </a:lnTo>
                  <a:lnTo>
                    <a:pt x="1294" y="1184"/>
                  </a:lnTo>
                  <a:lnTo>
                    <a:pt x="1295" y="1188"/>
                  </a:lnTo>
                  <a:lnTo>
                    <a:pt x="1296" y="1192"/>
                  </a:lnTo>
                  <a:lnTo>
                    <a:pt x="1295" y="1196"/>
                  </a:lnTo>
                  <a:lnTo>
                    <a:pt x="1293" y="1200"/>
                  </a:lnTo>
                  <a:lnTo>
                    <a:pt x="1293" y="1200"/>
                  </a:lnTo>
                  <a:lnTo>
                    <a:pt x="1290" y="1204"/>
                  </a:lnTo>
                  <a:lnTo>
                    <a:pt x="1287" y="1208"/>
                  </a:lnTo>
                  <a:lnTo>
                    <a:pt x="1279" y="1215"/>
                  </a:lnTo>
                  <a:lnTo>
                    <a:pt x="1270" y="1219"/>
                  </a:lnTo>
                  <a:lnTo>
                    <a:pt x="1261" y="1223"/>
                  </a:lnTo>
                  <a:lnTo>
                    <a:pt x="1251" y="1225"/>
                  </a:lnTo>
                  <a:lnTo>
                    <a:pt x="1241" y="1226"/>
                  </a:lnTo>
                  <a:lnTo>
                    <a:pt x="1221" y="1227"/>
                  </a:lnTo>
                  <a:lnTo>
                    <a:pt x="1221" y="1227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15" name="Freeform 1010">
              <a:extLst>
                <a:ext uri="{FF2B5EF4-FFF2-40B4-BE49-F238E27FC236}">
                  <a16:creationId xmlns="" xmlns:a16="http://schemas.microsoft.com/office/drawing/2014/main" id="{1B898067-D320-4169-AB49-6C31F6F9266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7500" y="2363788"/>
              <a:ext cx="822325" cy="422275"/>
            </a:xfrm>
            <a:custGeom>
              <a:avLst/>
              <a:gdLst/>
              <a:ahLst/>
              <a:cxnLst>
                <a:cxn ang="0">
                  <a:pos x="1224" y="794"/>
                </a:cxn>
                <a:cxn ang="0">
                  <a:pos x="1217" y="774"/>
                </a:cxn>
                <a:cxn ang="0">
                  <a:pos x="1226" y="760"/>
                </a:cxn>
                <a:cxn ang="0">
                  <a:pos x="1240" y="724"/>
                </a:cxn>
                <a:cxn ang="0">
                  <a:pos x="1256" y="649"/>
                </a:cxn>
                <a:cxn ang="0">
                  <a:pos x="1286" y="584"/>
                </a:cxn>
                <a:cxn ang="0">
                  <a:pos x="1313" y="525"/>
                </a:cxn>
                <a:cxn ang="0">
                  <a:pos x="1351" y="435"/>
                </a:cxn>
                <a:cxn ang="0">
                  <a:pos x="1404" y="353"/>
                </a:cxn>
                <a:cxn ang="0">
                  <a:pos x="1460" y="252"/>
                </a:cxn>
                <a:cxn ang="0">
                  <a:pos x="1509" y="131"/>
                </a:cxn>
                <a:cxn ang="0">
                  <a:pos x="1516" y="71"/>
                </a:cxn>
                <a:cxn ang="0">
                  <a:pos x="1506" y="49"/>
                </a:cxn>
                <a:cxn ang="0">
                  <a:pos x="1465" y="35"/>
                </a:cxn>
                <a:cxn ang="0">
                  <a:pos x="1425" y="37"/>
                </a:cxn>
                <a:cxn ang="0">
                  <a:pos x="781" y="47"/>
                </a:cxn>
                <a:cxn ang="0">
                  <a:pos x="307" y="65"/>
                </a:cxn>
                <a:cxn ang="0">
                  <a:pos x="295" y="101"/>
                </a:cxn>
                <a:cxn ang="0">
                  <a:pos x="257" y="189"/>
                </a:cxn>
                <a:cxn ang="0">
                  <a:pos x="245" y="243"/>
                </a:cxn>
                <a:cxn ang="0">
                  <a:pos x="228" y="311"/>
                </a:cxn>
                <a:cxn ang="0">
                  <a:pos x="196" y="371"/>
                </a:cxn>
                <a:cxn ang="0">
                  <a:pos x="150" y="466"/>
                </a:cxn>
                <a:cxn ang="0">
                  <a:pos x="135" y="518"/>
                </a:cxn>
                <a:cxn ang="0">
                  <a:pos x="104" y="613"/>
                </a:cxn>
                <a:cxn ang="0">
                  <a:pos x="74" y="660"/>
                </a:cxn>
                <a:cxn ang="0">
                  <a:pos x="52" y="709"/>
                </a:cxn>
                <a:cxn ang="0">
                  <a:pos x="36" y="756"/>
                </a:cxn>
                <a:cxn ang="0">
                  <a:pos x="32" y="773"/>
                </a:cxn>
                <a:cxn ang="0">
                  <a:pos x="17" y="780"/>
                </a:cxn>
                <a:cxn ang="0">
                  <a:pos x="4" y="774"/>
                </a:cxn>
                <a:cxn ang="0">
                  <a:pos x="0" y="762"/>
                </a:cxn>
                <a:cxn ang="0">
                  <a:pos x="13" y="713"/>
                </a:cxn>
                <a:cxn ang="0">
                  <a:pos x="42" y="646"/>
                </a:cxn>
                <a:cxn ang="0">
                  <a:pos x="79" y="583"/>
                </a:cxn>
                <a:cxn ang="0">
                  <a:pos x="98" y="520"/>
                </a:cxn>
                <a:cxn ang="0">
                  <a:pos x="128" y="431"/>
                </a:cxn>
                <a:cxn ang="0">
                  <a:pos x="164" y="359"/>
                </a:cxn>
                <a:cxn ang="0">
                  <a:pos x="198" y="289"/>
                </a:cxn>
                <a:cxn ang="0">
                  <a:pos x="212" y="219"/>
                </a:cxn>
                <a:cxn ang="0">
                  <a:pos x="237" y="133"/>
                </a:cxn>
                <a:cxn ang="0">
                  <a:pos x="265" y="77"/>
                </a:cxn>
                <a:cxn ang="0">
                  <a:pos x="276" y="43"/>
                </a:cxn>
                <a:cxn ang="0">
                  <a:pos x="303" y="24"/>
                </a:cxn>
                <a:cxn ang="0">
                  <a:pos x="375" y="18"/>
                </a:cxn>
                <a:cxn ang="0">
                  <a:pos x="411" y="13"/>
                </a:cxn>
                <a:cxn ang="0">
                  <a:pos x="479" y="13"/>
                </a:cxn>
                <a:cxn ang="0">
                  <a:pos x="668" y="15"/>
                </a:cxn>
                <a:cxn ang="0">
                  <a:pos x="1159" y="4"/>
                </a:cxn>
                <a:cxn ang="0">
                  <a:pos x="1375" y="1"/>
                </a:cxn>
                <a:cxn ang="0">
                  <a:pos x="1481" y="2"/>
                </a:cxn>
                <a:cxn ang="0">
                  <a:pos x="1535" y="17"/>
                </a:cxn>
                <a:cxn ang="0">
                  <a:pos x="1547" y="34"/>
                </a:cxn>
                <a:cxn ang="0">
                  <a:pos x="1550" y="109"/>
                </a:cxn>
                <a:cxn ang="0">
                  <a:pos x="1516" y="216"/>
                </a:cxn>
                <a:cxn ang="0">
                  <a:pos x="1472" y="303"/>
                </a:cxn>
                <a:cxn ang="0">
                  <a:pos x="1406" y="412"/>
                </a:cxn>
                <a:cxn ang="0">
                  <a:pos x="1362" y="503"/>
                </a:cxn>
                <a:cxn ang="0">
                  <a:pos x="1315" y="608"/>
                </a:cxn>
                <a:cxn ang="0">
                  <a:pos x="1277" y="715"/>
                </a:cxn>
                <a:cxn ang="0">
                  <a:pos x="1261" y="773"/>
                </a:cxn>
                <a:cxn ang="0">
                  <a:pos x="1244" y="796"/>
                </a:cxn>
              </a:cxnLst>
              <a:rect l="0" t="0" r="r" b="b"/>
              <a:pathLst>
                <a:path w="1553" h="798">
                  <a:moveTo>
                    <a:pt x="1235" y="798"/>
                  </a:moveTo>
                  <a:lnTo>
                    <a:pt x="1235" y="798"/>
                  </a:lnTo>
                  <a:lnTo>
                    <a:pt x="1229" y="797"/>
                  </a:lnTo>
                  <a:lnTo>
                    <a:pt x="1226" y="796"/>
                  </a:lnTo>
                  <a:lnTo>
                    <a:pt x="1224" y="794"/>
                  </a:lnTo>
                  <a:lnTo>
                    <a:pt x="1220" y="792"/>
                  </a:lnTo>
                  <a:lnTo>
                    <a:pt x="1219" y="789"/>
                  </a:lnTo>
                  <a:lnTo>
                    <a:pt x="1217" y="786"/>
                  </a:lnTo>
                  <a:lnTo>
                    <a:pt x="1217" y="781"/>
                  </a:lnTo>
                  <a:lnTo>
                    <a:pt x="1217" y="774"/>
                  </a:lnTo>
                  <a:lnTo>
                    <a:pt x="1217" y="774"/>
                  </a:lnTo>
                  <a:lnTo>
                    <a:pt x="1218" y="770"/>
                  </a:lnTo>
                  <a:lnTo>
                    <a:pt x="1219" y="766"/>
                  </a:lnTo>
                  <a:lnTo>
                    <a:pt x="1222" y="763"/>
                  </a:lnTo>
                  <a:lnTo>
                    <a:pt x="1226" y="760"/>
                  </a:lnTo>
                  <a:lnTo>
                    <a:pt x="1228" y="759"/>
                  </a:lnTo>
                  <a:lnTo>
                    <a:pt x="1229" y="757"/>
                  </a:lnTo>
                  <a:lnTo>
                    <a:pt x="1229" y="757"/>
                  </a:lnTo>
                  <a:lnTo>
                    <a:pt x="1235" y="741"/>
                  </a:lnTo>
                  <a:lnTo>
                    <a:pt x="1240" y="724"/>
                  </a:lnTo>
                  <a:lnTo>
                    <a:pt x="1244" y="705"/>
                  </a:lnTo>
                  <a:lnTo>
                    <a:pt x="1248" y="686"/>
                  </a:lnTo>
                  <a:lnTo>
                    <a:pt x="1248" y="686"/>
                  </a:lnTo>
                  <a:lnTo>
                    <a:pt x="1251" y="667"/>
                  </a:lnTo>
                  <a:lnTo>
                    <a:pt x="1256" y="649"/>
                  </a:lnTo>
                  <a:lnTo>
                    <a:pt x="1256" y="649"/>
                  </a:lnTo>
                  <a:lnTo>
                    <a:pt x="1262" y="632"/>
                  </a:lnTo>
                  <a:lnTo>
                    <a:pt x="1269" y="616"/>
                  </a:lnTo>
                  <a:lnTo>
                    <a:pt x="1277" y="599"/>
                  </a:lnTo>
                  <a:lnTo>
                    <a:pt x="1286" y="584"/>
                  </a:lnTo>
                  <a:lnTo>
                    <a:pt x="1286" y="584"/>
                  </a:lnTo>
                  <a:lnTo>
                    <a:pt x="1294" y="566"/>
                  </a:lnTo>
                  <a:lnTo>
                    <a:pt x="1302" y="549"/>
                  </a:lnTo>
                  <a:lnTo>
                    <a:pt x="1302" y="549"/>
                  </a:lnTo>
                  <a:lnTo>
                    <a:pt x="1313" y="525"/>
                  </a:lnTo>
                  <a:lnTo>
                    <a:pt x="1323" y="500"/>
                  </a:lnTo>
                  <a:lnTo>
                    <a:pt x="1323" y="500"/>
                  </a:lnTo>
                  <a:lnTo>
                    <a:pt x="1336" y="468"/>
                  </a:lnTo>
                  <a:lnTo>
                    <a:pt x="1351" y="435"/>
                  </a:lnTo>
                  <a:lnTo>
                    <a:pt x="1351" y="435"/>
                  </a:lnTo>
                  <a:lnTo>
                    <a:pt x="1359" y="421"/>
                  </a:lnTo>
                  <a:lnTo>
                    <a:pt x="1368" y="405"/>
                  </a:lnTo>
                  <a:lnTo>
                    <a:pt x="1387" y="377"/>
                  </a:lnTo>
                  <a:lnTo>
                    <a:pt x="1387" y="377"/>
                  </a:lnTo>
                  <a:lnTo>
                    <a:pt x="1404" y="353"/>
                  </a:lnTo>
                  <a:lnTo>
                    <a:pt x="1411" y="340"/>
                  </a:lnTo>
                  <a:lnTo>
                    <a:pt x="1419" y="328"/>
                  </a:lnTo>
                  <a:lnTo>
                    <a:pt x="1430" y="307"/>
                  </a:lnTo>
                  <a:lnTo>
                    <a:pt x="1430" y="307"/>
                  </a:lnTo>
                  <a:lnTo>
                    <a:pt x="1460" y="252"/>
                  </a:lnTo>
                  <a:lnTo>
                    <a:pt x="1474" y="222"/>
                  </a:lnTo>
                  <a:lnTo>
                    <a:pt x="1488" y="192"/>
                  </a:lnTo>
                  <a:lnTo>
                    <a:pt x="1499" y="162"/>
                  </a:lnTo>
                  <a:lnTo>
                    <a:pt x="1504" y="146"/>
                  </a:lnTo>
                  <a:lnTo>
                    <a:pt x="1509" y="131"/>
                  </a:lnTo>
                  <a:lnTo>
                    <a:pt x="1512" y="116"/>
                  </a:lnTo>
                  <a:lnTo>
                    <a:pt x="1514" y="101"/>
                  </a:lnTo>
                  <a:lnTo>
                    <a:pt x="1515" y="85"/>
                  </a:lnTo>
                  <a:lnTo>
                    <a:pt x="1516" y="71"/>
                  </a:lnTo>
                  <a:lnTo>
                    <a:pt x="1516" y="71"/>
                  </a:lnTo>
                  <a:lnTo>
                    <a:pt x="1515" y="65"/>
                  </a:lnTo>
                  <a:lnTo>
                    <a:pt x="1514" y="60"/>
                  </a:lnTo>
                  <a:lnTo>
                    <a:pt x="1512" y="56"/>
                  </a:lnTo>
                  <a:lnTo>
                    <a:pt x="1510" y="52"/>
                  </a:lnTo>
                  <a:lnTo>
                    <a:pt x="1506" y="49"/>
                  </a:lnTo>
                  <a:lnTo>
                    <a:pt x="1503" y="46"/>
                  </a:lnTo>
                  <a:lnTo>
                    <a:pt x="1495" y="42"/>
                  </a:lnTo>
                  <a:lnTo>
                    <a:pt x="1486" y="38"/>
                  </a:lnTo>
                  <a:lnTo>
                    <a:pt x="1475" y="36"/>
                  </a:lnTo>
                  <a:lnTo>
                    <a:pt x="1465" y="35"/>
                  </a:lnTo>
                  <a:lnTo>
                    <a:pt x="1456" y="35"/>
                  </a:lnTo>
                  <a:lnTo>
                    <a:pt x="1456" y="35"/>
                  </a:lnTo>
                  <a:lnTo>
                    <a:pt x="1439" y="36"/>
                  </a:lnTo>
                  <a:lnTo>
                    <a:pt x="1425" y="37"/>
                  </a:lnTo>
                  <a:lnTo>
                    <a:pt x="1425" y="37"/>
                  </a:lnTo>
                  <a:lnTo>
                    <a:pt x="1404" y="37"/>
                  </a:lnTo>
                  <a:lnTo>
                    <a:pt x="1272" y="37"/>
                  </a:lnTo>
                  <a:lnTo>
                    <a:pt x="1272" y="37"/>
                  </a:lnTo>
                  <a:lnTo>
                    <a:pt x="1092" y="41"/>
                  </a:lnTo>
                  <a:lnTo>
                    <a:pt x="781" y="47"/>
                  </a:lnTo>
                  <a:lnTo>
                    <a:pt x="314" y="57"/>
                  </a:lnTo>
                  <a:lnTo>
                    <a:pt x="309" y="57"/>
                  </a:lnTo>
                  <a:lnTo>
                    <a:pt x="308" y="61"/>
                  </a:lnTo>
                  <a:lnTo>
                    <a:pt x="308" y="61"/>
                  </a:lnTo>
                  <a:lnTo>
                    <a:pt x="307" y="65"/>
                  </a:lnTo>
                  <a:lnTo>
                    <a:pt x="306" y="66"/>
                  </a:lnTo>
                  <a:lnTo>
                    <a:pt x="306" y="66"/>
                  </a:lnTo>
                  <a:lnTo>
                    <a:pt x="306" y="66"/>
                  </a:lnTo>
                  <a:lnTo>
                    <a:pt x="301" y="83"/>
                  </a:lnTo>
                  <a:lnTo>
                    <a:pt x="295" y="101"/>
                  </a:lnTo>
                  <a:lnTo>
                    <a:pt x="280" y="134"/>
                  </a:lnTo>
                  <a:lnTo>
                    <a:pt x="280" y="134"/>
                  </a:lnTo>
                  <a:lnTo>
                    <a:pt x="272" y="151"/>
                  </a:lnTo>
                  <a:lnTo>
                    <a:pt x="264" y="170"/>
                  </a:lnTo>
                  <a:lnTo>
                    <a:pt x="257" y="189"/>
                  </a:lnTo>
                  <a:lnTo>
                    <a:pt x="251" y="207"/>
                  </a:lnTo>
                  <a:lnTo>
                    <a:pt x="251" y="207"/>
                  </a:lnTo>
                  <a:lnTo>
                    <a:pt x="248" y="225"/>
                  </a:lnTo>
                  <a:lnTo>
                    <a:pt x="245" y="243"/>
                  </a:lnTo>
                  <a:lnTo>
                    <a:pt x="245" y="243"/>
                  </a:lnTo>
                  <a:lnTo>
                    <a:pt x="241" y="272"/>
                  </a:lnTo>
                  <a:lnTo>
                    <a:pt x="238" y="285"/>
                  </a:lnTo>
                  <a:lnTo>
                    <a:pt x="234" y="299"/>
                  </a:lnTo>
                  <a:lnTo>
                    <a:pt x="234" y="299"/>
                  </a:lnTo>
                  <a:lnTo>
                    <a:pt x="228" y="311"/>
                  </a:lnTo>
                  <a:lnTo>
                    <a:pt x="222" y="322"/>
                  </a:lnTo>
                  <a:lnTo>
                    <a:pt x="210" y="345"/>
                  </a:lnTo>
                  <a:lnTo>
                    <a:pt x="210" y="345"/>
                  </a:lnTo>
                  <a:lnTo>
                    <a:pt x="196" y="371"/>
                  </a:lnTo>
                  <a:lnTo>
                    <a:pt x="196" y="371"/>
                  </a:lnTo>
                  <a:lnTo>
                    <a:pt x="182" y="400"/>
                  </a:lnTo>
                  <a:lnTo>
                    <a:pt x="182" y="400"/>
                  </a:lnTo>
                  <a:lnTo>
                    <a:pt x="171" y="422"/>
                  </a:lnTo>
                  <a:lnTo>
                    <a:pt x="159" y="444"/>
                  </a:lnTo>
                  <a:lnTo>
                    <a:pt x="150" y="466"/>
                  </a:lnTo>
                  <a:lnTo>
                    <a:pt x="146" y="477"/>
                  </a:lnTo>
                  <a:lnTo>
                    <a:pt x="143" y="487"/>
                  </a:lnTo>
                  <a:lnTo>
                    <a:pt x="143" y="487"/>
                  </a:lnTo>
                  <a:lnTo>
                    <a:pt x="135" y="518"/>
                  </a:lnTo>
                  <a:lnTo>
                    <a:pt x="135" y="518"/>
                  </a:lnTo>
                  <a:lnTo>
                    <a:pt x="126" y="553"/>
                  </a:lnTo>
                  <a:lnTo>
                    <a:pt x="116" y="588"/>
                  </a:lnTo>
                  <a:lnTo>
                    <a:pt x="116" y="588"/>
                  </a:lnTo>
                  <a:lnTo>
                    <a:pt x="110" y="600"/>
                  </a:lnTo>
                  <a:lnTo>
                    <a:pt x="104" y="613"/>
                  </a:lnTo>
                  <a:lnTo>
                    <a:pt x="97" y="625"/>
                  </a:lnTo>
                  <a:lnTo>
                    <a:pt x="89" y="637"/>
                  </a:lnTo>
                  <a:lnTo>
                    <a:pt x="89" y="637"/>
                  </a:lnTo>
                  <a:lnTo>
                    <a:pt x="81" y="648"/>
                  </a:lnTo>
                  <a:lnTo>
                    <a:pt x="74" y="660"/>
                  </a:lnTo>
                  <a:lnTo>
                    <a:pt x="68" y="673"/>
                  </a:lnTo>
                  <a:lnTo>
                    <a:pt x="62" y="686"/>
                  </a:lnTo>
                  <a:lnTo>
                    <a:pt x="62" y="686"/>
                  </a:lnTo>
                  <a:lnTo>
                    <a:pt x="58" y="697"/>
                  </a:lnTo>
                  <a:lnTo>
                    <a:pt x="52" y="709"/>
                  </a:lnTo>
                  <a:lnTo>
                    <a:pt x="52" y="709"/>
                  </a:lnTo>
                  <a:lnTo>
                    <a:pt x="47" y="723"/>
                  </a:lnTo>
                  <a:lnTo>
                    <a:pt x="41" y="736"/>
                  </a:lnTo>
                  <a:lnTo>
                    <a:pt x="38" y="750"/>
                  </a:lnTo>
                  <a:lnTo>
                    <a:pt x="36" y="756"/>
                  </a:lnTo>
                  <a:lnTo>
                    <a:pt x="36" y="762"/>
                  </a:lnTo>
                  <a:lnTo>
                    <a:pt x="36" y="762"/>
                  </a:lnTo>
                  <a:lnTo>
                    <a:pt x="35" y="766"/>
                  </a:lnTo>
                  <a:lnTo>
                    <a:pt x="34" y="770"/>
                  </a:lnTo>
                  <a:lnTo>
                    <a:pt x="32" y="773"/>
                  </a:lnTo>
                  <a:lnTo>
                    <a:pt x="30" y="775"/>
                  </a:lnTo>
                  <a:lnTo>
                    <a:pt x="26" y="777"/>
                  </a:lnTo>
                  <a:lnTo>
                    <a:pt x="23" y="779"/>
                  </a:lnTo>
                  <a:lnTo>
                    <a:pt x="17" y="780"/>
                  </a:lnTo>
                  <a:lnTo>
                    <a:pt x="17" y="780"/>
                  </a:lnTo>
                  <a:lnTo>
                    <a:pt x="13" y="780"/>
                  </a:lnTo>
                  <a:lnTo>
                    <a:pt x="10" y="779"/>
                  </a:lnTo>
                  <a:lnTo>
                    <a:pt x="7" y="776"/>
                  </a:lnTo>
                  <a:lnTo>
                    <a:pt x="4" y="774"/>
                  </a:lnTo>
                  <a:lnTo>
                    <a:pt x="4" y="774"/>
                  </a:lnTo>
                  <a:lnTo>
                    <a:pt x="2" y="772"/>
                  </a:lnTo>
                  <a:lnTo>
                    <a:pt x="1" y="769"/>
                  </a:lnTo>
                  <a:lnTo>
                    <a:pt x="0" y="766"/>
                  </a:lnTo>
                  <a:lnTo>
                    <a:pt x="0" y="762"/>
                  </a:lnTo>
                  <a:lnTo>
                    <a:pt x="0" y="762"/>
                  </a:lnTo>
                  <a:lnTo>
                    <a:pt x="1" y="750"/>
                  </a:lnTo>
                  <a:lnTo>
                    <a:pt x="4" y="737"/>
                  </a:lnTo>
                  <a:lnTo>
                    <a:pt x="8" y="726"/>
                  </a:lnTo>
                  <a:lnTo>
                    <a:pt x="13" y="713"/>
                  </a:lnTo>
                  <a:lnTo>
                    <a:pt x="13" y="713"/>
                  </a:lnTo>
                  <a:lnTo>
                    <a:pt x="18" y="703"/>
                  </a:lnTo>
                  <a:lnTo>
                    <a:pt x="22" y="690"/>
                  </a:lnTo>
                  <a:lnTo>
                    <a:pt x="22" y="690"/>
                  </a:lnTo>
                  <a:lnTo>
                    <a:pt x="32" y="668"/>
                  </a:lnTo>
                  <a:lnTo>
                    <a:pt x="42" y="646"/>
                  </a:lnTo>
                  <a:lnTo>
                    <a:pt x="54" y="624"/>
                  </a:lnTo>
                  <a:lnTo>
                    <a:pt x="69" y="602"/>
                  </a:lnTo>
                  <a:lnTo>
                    <a:pt x="69" y="602"/>
                  </a:lnTo>
                  <a:lnTo>
                    <a:pt x="74" y="593"/>
                  </a:lnTo>
                  <a:lnTo>
                    <a:pt x="79" y="583"/>
                  </a:lnTo>
                  <a:lnTo>
                    <a:pt x="83" y="573"/>
                  </a:lnTo>
                  <a:lnTo>
                    <a:pt x="87" y="563"/>
                  </a:lnTo>
                  <a:lnTo>
                    <a:pt x="93" y="541"/>
                  </a:lnTo>
                  <a:lnTo>
                    <a:pt x="98" y="520"/>
                  </a:lnTo>
                  <a:lnTo>
                    <a:pt x="98" y="520"/>
                  </a:lnTo>
                  <a:lnTo>
                    <a:pt x="104" y="492"/>
                  </a:lnTo>
                  <a:lnTo>
                    <a:pt x="104" y="492"/>
                  </a:lnTo>
                  <a:lnTo>
                    <a:pt x="110" y="472"/>
                  </a:lnTo>
                  <a:lnTo>
                    <a:pt x="119" y="451"/>
                  </a:lnTo>
                  <a:lnTo>
                    <a:pt x="128" y="431"/>
                  </a:lnTo>
                  <a:lnTo>
                    <a:pt x="137" y="412"/>
                  </a:lnTo>
                  <a:lnTo>
                    <a:pt x="143" y="401"/>
                  </a:lnTo>
                  <a:lnTo>
                    <a:pt x="143" y="401"/>
                  </a:lnTo>
                  <a:lnTo>
                    <a:pt x="153" y="381"/>
                  </a:lnTo>
                  <a:lnTo>
                    <a:pt x="164" y="359"/>
                  </a:lnTo>
                  <a:lnTo>
                    <a:pt x="164" y="359"/>
                  </a:lnTo>
                  <a:lnTo>
                    <a:pt x="183" y="325"/>
                  </a:lnTo>
                  <a:lnTo>
                    <a:pt x="191" y="307"/>
                  </a:lnTo>
                  <a:lnTo>
                    <a:pt x="198" y="289"/>
                  </a:lnTo>
                  <a:lnTo>
                    <a:pt x="198" y="289"/>
                  </a:lnTo>
                  <a:lnTo>
                    <a:pt x="202" y="277"/>
                  </a:lnTo>
                  <a:lnTo>
                    <a:pt x="205" y="264"/>
                  </a:lnTo>
                  <a:lnTo>
                    <a:pt x="209" y="240"/>
                  </a:lnTo>
                  <a:lnTo>
                    <a:pt x="209" y="240"/>
                  </a:lnTo>
                  <a:lnTo>
                    <a:pt x="212" y="219"/>
                  </a:lnTo>
                  <a:lnTo>
                    <a:pt x="216" y="198"/>
                  </a:lnTo>
                  <a:lnTo>
                    <a:pt x="216" y="198"/>
                  </a:lnTo>
                  <a:lnTo>
                    <a:pt x="222" y="176"/>
                  </a:lnTo>
                  <a:lnTo>
                    <a:pt x="230" y="155"/>
                  </a:lnTo>
                  <a:lnTo>
                    <a:pt x="237" y="133"/>
                  </a:lnTo>
                  <a:lnTo>
                    <a:pt x="246" y="113"/>
                  </a:lnTo>
                  <a:lnTo>
                    <a:pt x="246" y="113"/>
                  </a:lnTo>
                  <a:lnTo>
                    <a:pt x="253" y="99"/>
                  </a:lnTo>
                  <a:lnTo>
                    <a:pt x="253" y="99"/>
                  </a:lnTo>
                  <a:lnTo>
                    <a:pt x="265" y="77"/>
                  </a:lnTo>
                  <a:lnTo>
                    <a:pt x="269" y="65"/>
                  </a:lnTo>
                  <a:lnTo>
                    <a:pt x="273" y="54"/>
                  </a:lnTo>
                  <a:lnTo>
                    <a:pt x="273" y="54"/>
                  </a:lnTo>
                  <a:lnTo>
                    <a:pt x="274" y="48"/>
                  </a:lnTo>
                  <a:lnTo>
                    <a:pt x="276" y="43"/>
                  </a:lnTo>
                  <a:lnTo>
                    <a:pt x="278" y="38"/>
                  </a:lnTo>
                  <a:lnTo>
                    <a:pt x="282" y="34"/>
                  </a:lnTo>
                  <a:lnTo>
                    <a:pt x="287" y="31"/>
                  </a:lnTo>
                  <a:lnTo>
                    <a:pt x="292" y="28"/>
                  </a:lnTo>
                  <a:lnTo>
                    <a:pt x="303" y="24"/>
                  </a:lnTo>
                  <a:lnTo>
                    <a:pt x="316" y="22"/>
                  </a:lnTo>
                  <a:lnTo>
                    <a:pt x="329" y="20"/>
                  </a:lnTo>
                  <a:lnTo>
                    <a:pt x="356" y="19"/>
                  </a:lnTo>
                  <a:lnTo>
                    <a:pt x="356" y="19"/>
                  </a:lnTo>
                  <a:lnTo>
                    <a:pt x="375" y="18"/>
                  </a:lnTo>
                  <a:lnTo>
                    <a:pt x="382" y="18"/>
                  </a:lnTo>
                  <a:lnTo>
                    <a:pt x="389" y="16"/>
                  </a:lnTo>
                  <a:lnTo>
                    <a:pt x="389" y="16"/>
                  </a:lnTo>
                  <a:lnTo>
                    <a:pt x="400" y="14"/>
                  </a:lnTo>
                  <a:lnTo>
                    <a:pt x="411" y="13"/>
                  </a:lnTo>
                  <a:lnTo>
                    <a:pt x="423" y="12"/>
                  </a:lnTo>
                  <a:lnTo>
                    <a:pt x="437" y="12"/>
                  </a:lnTo>
                  <a:lnTo>
                    <a:pt x="437" y="12"/>
                  </a:lnTo>
                  <a:lnTo>
                    <a:pt x="459" y="12"/>
                  </a:lnTo>
                  <a:lnTo>
                    <a:pt x="479" y="13"/>
                  </a:lnTo>
                  <a:lnTo>
                    <a:pt x="479" y="13"/>
                  </a:lnTo>
                  <a:lnTo>
                    <a:pt x="500" y="14"/>
                  </a:lnTo>
                  <a:lnTo>
                    <a:pt x="519" y="15"/>
                  </a:lnTo>
                  <a:lnTo>
                    <a:pt x="668" y="15"/>
                  </a:lnTo>
                  <a:lnTo>
                    <a:pt x="668" y="15"/>
                  </a:lnTo>
                  <a:lnTo>
                    <a:pt x="751" y="14"/>
                  </a:lnTo>
                  <a:lnTo>
                    <a:pt x="833" y="13"/>
                  </a:lnTo>
                  <a:lnTo>
                    <a:pt x="997" y="8"/>
                  </a:lnTo>
                  <a:lnTo>
                    <a:pt x="997" y="8"/>
                  </a:lnTo>
                  <a:lnTo>
                    <a:pt x="1159" y="4"/>
                  </a:lnTo>
                  <a:lnTo>
                    <a:pt x="1241" y="2"/>
                  </a:lnTo>
                  <a:lnTo>
                    <a:pt x="1323" y="2"/>
                  </a:lnTo>
                  <a:lnTo>
                    <a:pt x="1323" y="2"/>
                  </a:lnTo>
                  <a:lnTo>
                    <a:pt x="1375" y="1"/>
                  </a:lnTo>
                  <a:lnTo>
                    <a:pt x="1375" y="1"/>
                  </a:lnTo>
                  <a:lnTo>
                    <a:pt x="1427" y="0"/>
                  </a:lnTo>
                  <a:lnTo>
                    <a:pt x="1427" y="0"/>
                  </a:lnTo>
                  <a:lnTo>
                    <a:pt x="1456" y="1"/>
                  </a:lnTo>
                  <a:lnTo>
                    <a:pt x="1481" y="2"/>
                  </a:lnTo>
                  <a:lnTo>
                    <a:pt x="1481" y="2"/>
                  </a:lnTo>
                  <a:lnTo>
                    <a:pt x="1496" y="3"/>
                  </a:lnTo>
                  <a:lnTo>
                    <a:pt x="1506" y="5"/>
                  </a:lnTo>
                  <a:lnTo>
                    <a:pt x="1517" y="7"/>
                  </a:lnTo>
                  <a:lnTo>
                    <a:pt x="1526" y="12"/>
                  </a:lnTo>
                  <a:lnTo>
                    <a:pt x="1535" y="17"/>
                  </a:lnTo>
                  <a:lnTo>
                    <a:pt x="1539" y="21"/>
                  </a:lnTo>
                  <a:lnTo>
                    <a:pt x="1542" y="25"/>
                  </a:lnTo>
                  <a:lnTo>
                    <a:pt x="1545" y="29"/>
                  </a:lnTo>
                  <a:lnTo>
                    <a:pt x="1547" y="34"/>
                  </a:lnTo>
                  <a:lnTo>
                    <a:pt x="1547" y="34"/>
                  </a:lnTo>
                  <a:lnTo>
                    <a:pt x="1550" y="49"/>
                  </a:lnTo>
                  <a:lnTo>
                    <a:pt x="1552" y="63"/>
                  </a:lnTo>
                  <a:lnTo>
                    <a:pt x="1553" y="78"/>
                  </a:lnTo>
                  <a:lnTo>
                    <a:pt x="1552" y="93"/>
                  </a:lnTo>
                  <a:lnTo>
                    <a:pt x="1550" y="109"/>
                  </a:lnTo>
                  <a:lnTo>
                    <a:pt x="1548" y="123"/>
                  </a:lnTo>
                  <a:lnTo>
                    <a:pt x="1544" y="139"/>
                  </a:lnTo>
                  <a:lnTo>
                    <a:pt x="1540" y="155"/>
                  </a:lnTo>
                  <a:lnTo>
                    <a:pt x="1528" y="186"/>
                  </a:lnTo>
                  <a:lnTo>
                    <a:pt x="1516" y="216"/>
                  </a:lnTo>
                  <a:lnTo>
                    <a:pt x="1502" y="244"/>
                  </a:lnTo>
                  <a:lnTo>
                    <a:pt x="1489" y="271"/>
                  </a:lnTo>
                  <a:lnTo>
                    <a:pt x="1486" y="277"/>
                  </a:lnTo>
                  <a:lnTo>
                    <a:pt x="1486" y="277"/>
                  </a:lnTo>
                  <a:lnTo>
                    <a:pt x="1472" y="303"/>
                  </a:lnTo>
                  <a:lnTo>
                    <a:pt x="1457" y="329"/>
                  </a:lnTo>
                  <a:lnTo>
                    <a:pt x="1427" y="378"/>
                  </a:lnTo>
                  <a:lnTo>
                    <a:pt x="1427" y="378"/>
                  </a:lnTo>
                  <a:lnTo>
                    <a:pt x="1406" y="412"/>
                  </a:lnTo>
                  <a:lnTo>
                    <a:pt x="1406" y="412"/>
                  </a:lnTo>
                  <a:lnTo>
                    <a:pt x="1393" y="433"/>
                  </a:lnTo>
                  <a:lnTo>
                    <a:pt x="1382" y="456"/>
                  </a:lnTo>
                  <a:lnTo>
                    <a:pt x="1372" y="479"/>
                  </a:lnTo>
                  <a:lnTo>
                    <a:pt x="1362" y="503"/>
                  </a:lnTo>
                  <a:lnTo>
                    <a:pt x="1362" y="503"/>
                  </a:lnTo>
                  <a:lnTo>
                    <a:pt x="1346" y="540"/>
                  </a:lnTo>
                  <a:lnTo>
                    <a:pt x="1346" y="540"/>
                  </a:lnTo>
                  <a:lnTo>
                    <a:pt x="1327" y="581"/>
                  </a:lnTo>
                  <a:lnTo>
                    <a:pt x="1327" y="581"/>
                  </a:lnTo>
                  <a:lnTo>
                    <a:pt x="1315" y="608"/>
                  </a:lnTo>
                  <a:lnTo>
                    <a:pt x="1302" y="633"/>
                  </a:lnTo>
                  <a:lnTo>
                    <a:pt x="1292" y="660"/>
                  </a:lnTo>
                  <a:lnTo>
                    <a:pt x="1284" y="689"/>
                  </a:lnTo>
                  <a:lnTo>
                    <a:pt x="1284" y="689"/>
                  </a:lnTo>
                  <a:lnTo>
                    <a:pt x="1277" y="715"/>
                  </a:lnTo>
                  <a:lnTo>
                    <a:pt x="1277" y="715"/>
                  </a:lnTo>
                  <a:lnTo>
                    <a:pt x="1272" y="735"/>
                  </a:lnTo>
                  <a:lnTo>
                    <a:pt x="1267" y="755"/>
                  </a:lnTo>
                  <a:lnTo>
                    <a:pt x="1264" y="765"/>
                  </a:lnTo>
                  <a:lnTo>
                    <a:pt x="1261" y="773"/>
                  </a:lnTo>
                  <a:lnTo>
                    <a:pt x="1256" y="783"/>
                  </a:lnTo>
                  <a:lnTo>
                    <a:pt x="1251" y="790"/>
                  </a:lnTo>
                  <a:lnTo>
                    <a:pt x="1251" y="790"/>
                  </a:lnTo>
                  <a:lnTo>
                    <a:pt x="1248" y="794"/>
                  </a:lnTo>
                  <a:lnTo>
                    <a:pt x="1244" y="796"/>
                  </a:lnTo>
                  <a:lnTo>
                    <a:pt x="1240" y="798"/>
                  </a:lnTo>
                  <a:lnTo>
                    <a:pt x="1235" y="798"/>
                  </a:lnTo>
                  <a:lnTo>
                    <a:pt x="1235" y="798"/>
                  </a:lnTo>
                  <a:close/>
                </a:path>
              </a:pathLst>
            </a:custGeom>
            <a:grpFill/>
            <a:ln w="9525">
              <a:solidFill>
                <a:srgbClr val="FED940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</p:grpSp>
      <p:sp>
        <p:nvSpPr>
          <p:cNvPr id="216" name="Text Placeholder 32">
            <a:extLst>
              <a:ext uri="{FF2B5EF4-FFF2-40B4-BE49-F238E27FC236}">
                <a16:creationId xmlns="" xmlns:a16="http://schemas.microsoft.com/office/drawing/2014/main" id="{E36C54F9-C882-4DF2-B125-D2D9C75D8D78}"/>
              </a:ext>
            </a:extLst>
          </p:cNvPr>
          <p:cNvSpPr txBox="1">
            <a:spLocks/>
          </p:cNvSpPr>
          <p:nvPr/>
        </p:nvSpPr>
        <p:spPr>
          <a:xfrm>
            <a:off x="4402690" y="5460254"/>
            <a:ext cx="2020956" cy="4939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请替换文字内容，修改文字内容，也可以直接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17" name="Text Placeholder 33">
            <a:extLst>
              <a:ext uri="{FF2B5EF4-FFF2-40B4-BE49-F238E27FC236}">
                <a16:creationId xmlns="" xmlns:a16="http://schemas.microsoft.com/office/drawing/2014/main" id="{63F64BD1-4457-4D08-B55D-6CE8A0106350}"/>
              </a:ext>
            </a:extLst>
          </p:cNvPr>
          <p:cNvSpPr txBox="1">
            <a:spLocks/>
          </p:cNvSpPr>
          <p:nvPr/>
        </p:nvSpPr>
        <p:spPr>
          <a:xfrm>
            <a:off x="4560823" y="5116939"/>
            <a:ext cx="1704690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zh-CN" altLang="en-US" sz="1600" b="1" dirty="0">
                <a:latin typeface="+mn-lt"/>
                <a:cs typeface="+mn-ea"/>
                <a:sym typeface="+mn-lt"/>
              </a:rPr>
              <a:t>替换文字内容</a:t>
            </a:r>
            <a:endParaRPr lang="en-AU" sz="1600" b="1" dirty="0">
              <a:latin typeface="+mn-lt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05126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A-文本框 12">
            <a:extLst>
              <a:ext uri="{FF2B5EF4-FFF2-40B4-BE49-F238E27FC236}">
                <a16:creationId xmlns="" xmlns:a16="http://schemas.microsoft.com/office/drawing/2014/main" id="{7AE938FC-154D-457D-AAC4-1AE16EE99F2E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5157805" y="1739081"/>
            <a:ext cx="1492520" cy="993775"/>
          </a:xfrm>
          <a:prstGeom prst="snip1Rect">
            <a:avLst/>
          </a:prstGeom>
          <a:solidFill>
            <a:srgbClr val="FFC000"/>
          </a:solidFill>
          <a:ln w="28575">
            <a:solidFill>
              <a:srgbClr val="6B4C0E"/>
            </a:solidFill>
          </a:ln>
        </p:spPr>
        <p:txBody>
          <a:bodyPr wrap="square" rtlCol="0" anchor="ctr" anchorCtr="1">
            <a:noAutofit/>
          </a:bodyPr>
          <a:lstStyle/>
          <a:p>
            <a:pPr algn="ctr"/>
            <a:r>
              <a:rPr lang="en-US" altLang="zh-CN" sz="6600" dirty="0">
                <a:cs typeface="+mn-ea"/>
                <a:sym typeface="+mn-lt"/>
              </a:rPr>
              <a:t>02</a:t>
            </a:r>
            <a:endParaRPr lang="zh-CN" altLang="en-US" sz="6600" dirty="0">
              <a:cs typeface="+mn-ea"/>
              <a:sym typeface="+mn-lt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58ABA099-86F8-45EF-9E02-55541744828C}"/>
              </a:ext>
            </a:extLst>
          </p:cNvPr>
          <p:cNvSpPr txBox="1"/>
          <p:nvPr/>
        </p:nvSpPr>
        <p:spPr>
          <a:xfrm>
            <a:off x="1958934" y="3167243"/>
            <a:ext cx="7890262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500" dirty="0">
                <a:solidFill>
                  <a:srgbClr val="FFC000"/>
                </a:solidFill>
                <a:effectLst>
                  <a:outerShdw dist="63500" dir="2700000" algn="tl" rotWithShape="0">
                    <a:prstClr val="black"/>
                  </a:outerShdw>
                </a:effectLst>
                <a:latin typeface="江西拙楷" panose="02010600040101010101" pitchFamily="2" charset="-122"/>
                <a:ea typeface="江西拙楷" panose="02010600040101010101" pitchFamily="2" charset="-122"/>
                <a:cs typeface="+mn-ea"/>
                <a:sym typeface="+mn-lt"/>
              </a:rPr>
              <a:t>教学说课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B2757EE9-E09C-43EF-8586-B7962F06C0C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9349" y="1455600"/>
            <a:ext cx="2900262" cy="1243277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3D89683E-37B6-40BD-988E-9C11E86368B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83078" y="560270"/>
            <a:ext cx="3351395" cy="3351395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A400F3D7-F133-43AB-84CA-6B3277A590F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2936" y="1375698"/>
            <a:ext cx="834903" cy="615741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074A0D1C-BBF8-4974-AAFF-86FFD756E5C5}"/>
              </a:ext>
            </a:extLst>
          </p:cNvPr>
          <p:cNvPicPr>
            <a:picLocks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433" y="5275324"/>
            <a:ext cx="463845" cy="495467"/>
          </a:xfrm>
          <a:prstGeom prst="rect">
            <a:avLst/>
          </a:prstGeom>
        </p:spPr>
      </p:pic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1DCBA505-0AA0-41AA-A79D-0FCFA30F87FD}"/>
              </a:ext>
            </a:extLst>
          </p:cNvPr>
          <p:cNvSpPr/>
          <p:nvPr/>
        </p:nvSpPr>
        <p:spPr>
          <a:xfrm>
            <a:off x="5592936" y="5353848"/>
            <a:ext cx="264664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cs typeface="+mn-ea"/>
                <a:sym typeface="+mn-lt"/>
              </a:rPr>
              <a:t>The part two</a:t>
            </a:r>
            <a:endParaRPr lang="zh-CN" altLang="en-US" sz="2000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33636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ym4g2fuo">
      <a:majorFont>
        <a:latin typeface="微软雅黑" panose="020F0302020204030204"/>
        <a:ea typeface="方正卡通简体"/>
        <a:cs typeface=""/>
      </a:majorFont>
      <a:minorFont>
        <a:latin typeface="微软雅黑" panose="020F0502020204030204"/>
        <a:ea typeface="方正卡通简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1636</Words>
  <Application>Microsoft Office PowerPoint</Application>
  <PresentationFormat>宽屏</PresentationFormat>
  <Paragraphs>191</Paragraphs>
  <Slides>28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28</vt:i4>
      </vt:variant>
    </vt:vector>
  </HeadingPairs>
  <TitlesOfParts>
    <vt:vector size="40" baseType="lpstr">
      <vt:lpstr>Meiryo</vt:lpstr>
      <vt:lpstr>方正卡通简体</vt:lpstr>
      <vt:lpstr>江西拙楷</vt:lpstr>
      <vt:lpstr>宋体</vt:lpstr>
      <vt:lpstr>微软雅黑</vt:lpstr>
      <vt:lpstr>微软雅黑 Light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104</cp:revision>
  <dcterms:created xsi:type="dcterms:W3CDTF">2021-02-28T08:17:36Z</dcterms:created>
  <dcterms:modified xsi:type="dcterms:W3CDTF">2021-11-25T00:26:59Z</dcterms:modified>
</cp:coreProperties>
</file>